
<file path=[Content_Types].xml><?xml version="1.0" encoding="utf-8"?>
<Types xmlns="http://schemas.openxmlformats.org/package/2006/content-types">
  <Default Extension="xml" ContentType="application/xml"/>
  <Default Extension="svg" ContentType="image/svg+xml"/>
  <Default Extension="jp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0.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1.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2.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13.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16.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17.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18.xml" ContentType="application/vnd.openxmlformats-officedocument.presentationml.notesSlide+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notesSlides/notesSlide19.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20.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notesSlides/notesSlide21.xml" ContentType="application/vnd.openxmlformats-officedocument.presentationml.notesSlide+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notesSlides/notesSlide24.xml" ContentType="application/vnd.openxmlformats-officedocument.presentationml.notesSlide+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notesSlides/notesSlide25.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notesSlides/notesSlide26.xml" ContentType="application/vnd.openxmlformats-officedocument.presentationml.notesSlide+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notesSlides/notesSlide27.xml" ContentType="application/vnd.openxmlformats-officedocument.presentationml.notesSlide+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notesSlides/notesSlide30.xml" ContentType="application/vnd.openxmlformats-officedocument.presentationml.notesSlide+xml"/>
  <Override PartName="/ppt/tags/tag393.xml" ContentType="application/vnd.openxmlformats-officedocument.presentationml.tags+xml"/>
  <Override PartName="/ppt/tags/tag394.xml" ContentType="application/vnd.openxmlformats-officedocument.presentationml.tags+xml"/>
  <Override PartName="/ppt/notesSlides/notesSlide31.xml" ContentType="application/vnd.openxmlformats-officedocument.presentationml.notesSlide+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notesSlides/notesSlide32.xml" ContentType="application/vnd.openxmlformats-officedocument.presentationml.notesSlide+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notesSlides/notesSlide33.xml" ContentType="application/vnd.openxmlformats-officedocument.presentationml.notesSlide+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notesSlides/notesSlide34.xml" ContentType="application/vnd.openxmlformats-officedocument.presentationml.notesSlide+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notesSlides/notesSlide37.xml" ContentType="application/vnd.openxmlformats-officedocument.presentationml.notesSlide+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notesSlides/notesSlide38.xml" ContentType="application/vnd.openxmlformats-officedocument.presentationml.notesSlide+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notesSlides/notesSlide45.xml" ContentType="application/vnd.openxmlformats-officedocument.presentationml.notesSlide+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notesSlides/notesSlide46.xml" ContentType="application/vnd.openxmlformats-officedocument.presentationml.notesSlide+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notesSlides/notesSlide47.xml" ContentType="application/vnd.openxmlformats-officedocument.presentationml.notesSlide+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notesSlides/notesSlide48.xml" ContentType="application/vnd.openxmlformats-officedocument.presentationml.notesSlide+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notesSlides/notesSlide49.xml" ContentType="application/vnd.openxmlformats-officedocument.presentationml.notesSlide+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notesSlides/notesSlide50.xml" ContentType="application/vnd.openxmlformats-officedocument.presentationml.notesSlide+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notesSlides/notesSlide51.xml" ContentType="application/vnd.openxmlformats-officedocument.presentationml.notesSlide+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715.xml" ContentType="application/vnd.openxmlformats-officedocument.presentationml.tags+xml"/>
  <Override PartName="/ppt/notesSlides/notesSlide54.xml" ContentType="application/vnd.openxmlformats-officedocument.presentationml.notesSlide+xml"/>
  <Override PartName="/ppt/tags/tag716.xml" ContentType="application/vnd.openxmlformats-officedocument.presentationml.tags+xml"/>
  <Override PartName="/ppt/notesSlides/notesSlide55.xml" ContentType="application/vnd.openxmlformats-officedocument.presentationml.notesSlide+xml"/>
  <Override PartName="/ppt/tags/tag717.xml" ContentType="application/vnd.openxmlformats-officedocument.presentationml.tags+xml"/>
  <Override PartName="/ppt/notesSlides/notesSlide56.xml" ContentType="application/vnd.openxmlformats-officedocument.presentationml.notesSlide+xml"/>
  <Override PartName="/ppt/tags/tag718.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notesSlides/notesSlide67.xml" ContentType="application/vnd.openxmlformats-officedocument.presentationml.notesSlide+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notesSlides/notesSlide68.xml" ContentType="application/vnd.openxmlformats-officedocument.presentationml.notesSlide+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notesSlides/notesSlide69.xml" ContentType="application/vnd.openxmlformats-officedocument.presentationml.notesSlide+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notesSlides/notesSlide70.xml" ContentType="application/vnd.openxmlformats-officedocument.presentationml.notesSlide+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803.xml" ContentType="application/vnd.openxmlformats-officedocument.presentationml.tags+xml"/>
  <Override PartName="/ppt/notesSlides/notesSlide73.xml" ContentType="application/vnd.openxmlformats-officedocument.presentationml.notesSlide+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notesSlides/notesSlide79.xml" ContentType="application/vnd.openxmlformats-officedocument.presentationml.notesSlide+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notesSlides/notesSlide80.xml" ContentType="application/vnd.openxmlformats-officedocument.presentationml.notesSlide+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884.xml" ContentType="application/vnd.openxmlformats-officedocument.presentationml.tags+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1" r:id="rId4"/>
  </p:sldMasterIdLst>
  <p:notesMasterIdLst>
    <p:notesMasterId r:id="rId114"/>
  </p:notesMasterIdLst>
  <p:handoutMasterIdLst>
    <p:handoutMasterId r:id="rId115"/>
  </p:handoutMasterIdLst>
  <p:sldIdLst>
    <p:sldId id="681" r:id="rId5"/>
    <p:sldId id="853" r:id="rId6"/>
    <p:sldId id="872" r:id="rId7"/>
    <p:sldId id="909" r:id="rId8"/>
    <p:sldId id="749" r:id="rId9"/>
    <p:sldId id="857" r:id="rId10"/>
    <p:sldId id="753" r:id="rId11"/>
    <p:sldId id="920" r:id="rId12"/>
    <p:sldId id="996" r:id="rId13"/>
    <p:sldId id="754" r:id="rId14"/>
    <p:sldId id="755" r:id="rId15"/>
    <p:sldId id="1016" r:id="rId16"/>
    <p:sldId id="1017" r:id="rId17"/>
    <p:sldId id="756" r:id="rId18"/>
    <p:sldId id="1018" r:id="rId19"/>
    <p:sldId id="1019" r:id="rId20"/>
    <p:sldId id="921" r:id="rId21"/>
    <p:sldId id="925" r:id="rId22"/>
    <p:sldId id="831" r:id="rId23"/>
    <p:sldId id="765" r:id="rId24"/>
    <p:sldId id="906" r:id="rId25"/>
    <p:sldId id="1014" r:id="rId26"/>
    <p:sldId id="805" r:id="rId27"/>
    <p:sldId id="1002" r:id="rId28"/>
    <p:sldId id="930" r:id="rId29"/>
    <p:sldId id="758" r:id="rId30"/>
    <p:sldId id="905" r:id="rId31"/>
    <p:sldId id="761" r:id="rId32"/>
    <p:sldId id="762" r:id="rId33"/>
    <p:sldId id="766" r:id="rId34"/>
    <p:sldId id="768" r:id="rId35"/>
    <p:sldId id="818" r:id="rId36"/>
    <p:sldId id="819" r:id="rId37"/>
    <p:sldId id="1001" r:id="rId38"/>
    <p:sldId id="763" r:id="rId39"/>
    <p:sldId id="858" r:id="rId40"/>
    <p:sldId id="860" r:id="rId41"/>
    <p:sldId id="862" r:id="rId42"/>
    <p:sldId id="863" r:id="rId43"/>
    <p:sldId id="919" r:id="rId44"/>
    <p:sldId id="864" r:id="rId45"/>
    <p:sldId id="914" r:id="rId46"/>
    <p:sldId id="1006" r:id="rId47"/>
    <p:sldId id="915" r:id="rId48"/>
    <p:sldId id="929" r:id="rId49"/>
    <p:sldId id="1007" r:id="rId50"/>
    <p:sldId id="706" r:id="rId51"/>
    <p:sldId id="916" r:id="rId52"/>
    <p:sldId id="1008" r:id="rId53"/>
    <p:sldId id="1003" r:id="rId54"/>
    <p:sldId id="917" r:id="rId55"/>
    <p:sldId id="1009" r:id="rId56"/>
    <p:sldId id="918" r:id="rId57"/>
    <p:sldId id="866" r:id="rId58"/>
    <p:sldId id="887" r:id="rId59"/>
    <p:sldId id="867" r:id="rId60"/>
    <p:sldId id="854" r:id="rId61"/>
    <p:sldId id="897" r:id="rId62"/>
    <p:sldId id="1000" r:id="rId63"/>
    <p:sldId id="1012" r:id="rId64"/>
    <p:sldId id="998" r:id="rId65"/>
    <p:sldId id="923" r:id="rId66"/>
    <p:sldId id="847" r:id="rId67"/>
    <p:sldId id="899" r:id="rId68"/>
    <p:sldId id="900" r:id="rId69"/>
    <p:sldId id="1010" r:id="rId70"/>
    <p:sldId id="1011" r:id="rId71"/>
    <p:sldId id="884" r:id="rId72"/>
    <p:sldId id="910" r:id="rId73"/>
    <p:sldId id="913" r:id="rId74"/>
    <p:sldId id="911" r:id="rId75"/>
    <p:sldId id="912" r:id="rId76"/>
    <p:sldId id="865" r:id="rId77"/>
    <p:sldId id="898" r:id="rId78"/>
    <p:sldId id="894" r:id="rId79"/>
    <p:sldId id="846" r:id="rId80"/>
    <p:sldId id="845" r:id="rId81"/>
    <p:sldId id="833" r:id="rId82"/>
    <p:sldId id="852" r:id="rId83"/>
    <p:sldId id="997" r:id="rId84"/>
    <p:sldId id="931" r:id="rId85"/>
    <p:sldId id="869" r:id="rId86"/>
    <p:sldId id="999" r:id="rId87"/>
    <p:sldId id="870" r:id="rId88"/>
    <p:sldId id="1004" r:id="rId89"/>
    <p:sldId id="928" r:id="rId90"/>
    <p:sldId id="901" r:id="rId91"/>
    <p:sldId id="892" r:id="rId92"/>
    <p:sldId id="902" r:id="rId93"/>
    <p:sldId id="907" r:id="rId94"/>
    <p:sldId id="1015" r:id="rId95"/>
    <p:sldId id="885" r:id="rId96"/>
    <p:sldId id="886" r:id="rId97"/>
    <p:sldId id="848" r:id="rId98"/>
    <p:sldId id="849" r:id="rId99"/>
    <p:sldId id="826" r:id="rId100"/>
    <p:sldId id="883" r:id="rId101"/>
    <p:sldId id="903" r:id="rId102"/>
    <p:sldId id="904" r:id="rId103"/>
    <p:sldId id="888" r:id="rId104"/>
    <p:sldId id="889" r:id="rId105"/>
    <p:sldId id="1005" r:id="rId106"/>
    <p:sldId id="890" r:id="rId107"/>
    <p:sldId id="891" r:id="rId108"/>
    <p:sldId id="828" r:id="rId109"/>
    <p:sldId id="558" r:id="rId110"/>
    <p:sldId id="908" r:id="rId111"/>
    <p:sldId id="829" r:id="rId112"/>
    <p:sldId id="814" r:id="rId11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21F115F5-64D5-2748-A14D-268310D706AC}">
          <p14:sldIdLst>
            <p14:sldId id="681"/>
            <p14:sldId id="853"/>
            <p14:sldId id="872"/>
            <p14:sldId id="909"/>
          </p14:sldIdLst>
        </p14:section>
        <p14:section name="General 데이터 소스" id="{021DFC85-7B80-4B44-B0F4-534F36C184C1}">
          <p14:sldIdLst>
            <p14:sldId id="749"/>
            <p14:sldId id="857"/>
            <p14:sldId id="753"/>
            <p14:sldId id="920"/>
            <p14:sldId id="996"/>
            <p14:sldId id="754"/>
            <p14:sldId id="755"/>
            <p14:sldId id="1016"/>
            <p14:sldId id="1017"/>
            <p14:sldId id="756"/>
            <p14:sldId id="1018"/>
            <p14:sldId id="1019"/>
            <p14:sldId id="921"/>
            <p14:sldId id="925"/>
            <p14:sldId id="831"/>
            <p14:sldId id="765"/>
            <p14:sldId id="906"/>
            <p14:sldId id="1014"/>
            <p14:sldId id="805"/>
            <p14:sldId id="1002"/>
            <p14:sldId id="930"/>
            <p14:sldId id="758"/>
            <p14:sldId id="905"/>
            <p14:sldId id="761"/>
            <p14:sldId id="762"/>
            <p14:sldId id="766"/>
            <p14:sldId id="768"/>
            <p14:sldId id="818"/>
            <p14:sldId id="819"/>
            <p14:sldId id="1001"/>
            <p14:sldId id="763"/>
            <p14:sldId id="858"/>
            <p14:sldId id="860"/>
            <p14:sldId id="862"/>
            <p14:sldId id="863"/>
            <p14:sldId id="919"/>
            <p14:sldId id="864"/>
            <p14:sldId id="914"/>
            <p14:sldId id="1006"/>
            <p14:sldId id="915"/>
            <p14:sldId id="929"/>
            <p14:sldId id="1007"/>
            <p14:sldId id="706"/>
            <p14:sldId id="916"/>
            <p14:sldId id="1008"/>
            <p14:sldId id="1003"/>
            <p14:sldId id="917"/>
            <p14:sldId id="1009"/>
            <p14:sldId id="918"/>
            <p14:sldId id="866"/>
            <p14:sldId id="887"/>
            <p14:sldId id="867"/>
            <p14:sldId id="854"/>
            <p14:sldId id="897"/>
            <p14:sldId id="1000"/>
            <p14:sldId id="1012"/>
            <p14:sldId id="998"/>
            <p14:sldId id="923"/>
            <p14:sldId id="847"/>
            <p14:sldId id="899"/>
            <p14:sldId id="900"/>
            <p14:sldId id="1010"/>
            <p14:sldId id="1011"/>
            <p14:sldId id="884"/>
            <p14:sldId id="910"/>
            <p14:sldId id="913"/>
            <p14:sldId id="911"/>
            <p14:sldId id="912"/>
            <p14:sldId id="865"/>
            <p14:sldId id="898"/>
            <p14:sldId id="894"/>
            <p14:sldId id="846"/>
            <p14:sldId id="845"/>
            <p14:sldId id="833"/>
            <p14:sldId id="852"/>
            <p14:sldId id="997"/>
            <p14:sldId id="931"/>
            <p14:sldId id="869"/>
            <p14:sldId id="999"/>
            <p14:sldId id="870"/>
            <p14:sldId id="1004"/>
            <p14:sldId id="928"/>
            <p14:sldId id="901"/>
            <p14:sldId id="892"/>
            <p14:sldId id="902"/>
            <p14:sldId id="907"/>
            <p14:sldId id="1015"/>
            <p14:sldId id="885"/>
            <p14:sldId id="886"/>
            <p14:sldId id="848"/>
            <p14:sldId id="849"/>
            <p14:sldId id="826"/>
            <p14:sldId id="883"/>
            <p14:sldId id="903"/>
            <p14:sldId id="904"/>
          </p14:sldIdLst>
        </p14:section>
        <p14:section name="데이터 커넥션" id="{1B00CCF6-2AC2-2947-99CD-09FF05807469}">
          <p14:sldIdLst>
            <p14:sldId id="888"/>
            <p14:sldId id="889"/>
            <p14:sldId id="1005"/>
            <p14:sldId id="890"/>
            <p14:sldId id="891"/>
          </p14:sldIdLst>
        </p14:section>
        <p14:section name="기타화면" id="{7EC581D1-5D3D-A842-8585-A25C137760F0}">
          <p14:sldIdLst>
            <p14:sldId id="828"/>
            <p14:sldId id="558"/>
            <p14:sldId id="908"/>
          </p14:sldIdLst>
        </p14:section>
        <p14:section name="제목 없는 구역" id="{12CEF74A-E32A-B347-8418-6AD9A934A6B3}">
          <p14:sldIdLst>
            <p14:sldId id="829"/>
            <p14:sldId id="8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박 충의" initials="박충" lastIdx="1" clrIdx="0"/>
  <p:cmAuthor id="2" name="박 충의" initials="박충 [2]"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B0F0"/>
    <a:srgbClr val="00B050"/>
    <a:srgbClr val="000000"/>
    <a:srgbClr val="7030A0"/>
    <a:srgbClr val="FAFAFA"/>
    <a:srgbClr val="EC7F3D"/>
    <a:srgbClr val="FF9300"/>
    <a:srgbClr val="FDFFD2"/>
    <a:srgbClr val="FF8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58" autoAdjust="0"/>
    <p:restoredTop sz="96578"/>
  </p:normalViewPr>
  <p:slideViewPr>
    <p:cSldViewPr snapToGrid="0" snapToObjects="1">
      <p:cViewPr>
        <p:scale>
          <a:sx n="134" d="100"/>
          <a:sy n="134" d="100"/>
        </p:scale>
        <p:origin x="696" y="536"/>
      </p:cViewPr>
      <p:guideLst/>
    </p:cSldViewPr>
  </p:slideViewPr>
  <p:outlineViewPr>
    <p:cViewPr>
      <p:scale>
        <a:sx n="33" d="100"/>
        <a:sy n="33" d="100"/>
      </p:scale>
      <p:origin x="0" y="-102288"/>
    </p:cViewPr>
    <p:sldLst>
      <p:sld r:id="rId1" collapse="1"/>
    </p:sldLst>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71" d="100"/>
          <a:sy n="171" d="100"/>
        </p:scale>
        <p:origin x="5176" y="168"/>
      </p:cViewPr>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tableStyles" Target="tableStyles.xml"/><Relationship Id="rId121" Type="http://schemas.microsoft.com/office/2016/11/relationships/changesInfo" Target="changesInfos/changesInfo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notesMaster" Target="notesMasters/notesMaster1.xml"/><Relationship Id="rId115" Type="http://schemas.openxmlformats.org/officeDocument/2006/relationships/handoutMaster" Target="handoutMasters/handoutMaster1.xml"/><Relationship Id="rId116" Type="http://schemas.openxmlformats.org/officeDocument/2006/relationships/commentAuthors" Target="commentAuthors.xml"/><Relationship Id="rId117" Type="http://schemas.openxmlformats.org/officeDocument/2006/relationships/presProps" Target="presProps.xml"/><Relationship Id="rId118" Type="http://schemas.openxmlformats.org/officeDocument/2006/relationships/viewProps" Target="viewProps.xml"/><Relationship Id="rId119" Type="http://schemas.openxmlformats.org/officeDocument/2006/relationships/theme" Target="theme/them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_rels/viewProps.xml.rels><?xml version="1.0" encoding="UTF-8" standalone="yes"?>
<Relationships xmlns="http://schemas.openxmlformats.org/package/2006/relationships"><Relationship Id="rId1" Type="http://schemas.openxmlformats.org/officeDocument/2006/relationships/slide" Target="slides/slide10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박 충의" userId="283ffb56-a649-48e1-8089-8b8aaa340c47" providerId="ADAL" clId="{725F507A-C95D-734C-8A85-9AA43B951DC7}"/>
    <pc:docChg chg="modSld">
      <pc:chgData name="박 충의" userId="283ffb56-a649-48e1-8089-8b8aaa340c47" providerId="ADAL" clId="{725F507A-C95D-734C-8A85-9AA43B951DC7}" dt="2019-01-31T06:10:03.079" v="21"/>
      <pc:docMkLst>
        <pc:docMk/>
      </pc:docMkLst>
      <pc:sldChg chg="modSp">
        <pc:chgData name="박 충의" userId="283ffb56-a649-48e1-8089-8b8aaa340c47" providerId="ADAL" clId="{725F507A-C95D-734C-8A85-9AA43B951DC7}" dt="2019-01-31T06:10:03.079" v="21"/>
        <pc:sldMkLst>
          <pc:docMk/>
          <pc:sldMk cId="2213917151" sldId="929"/>
        </pc:sldMkLst>
        <pc:graphicFrameChg chg="mod modGraphic">
          <ac:chgData name="박 충의" userId="283ffb56-a649-48e1-8089-8b8aaa340c47" providerId="ADAL" clId="{725F507A-C95D-734C-8A85-9AA43B951DC7}" dt="2019-01-31T06:10:03.079" v="21"/>
          <ac:graphicFrameMkLst>
            <pc:docMk/>
            <pc:sldMk cId="2213917151" sldId="929"/>
            <ac:graphicFrameMk id="5" creationId="{F5B4BC3E-C4C7-D14F-B87A-C46AF422585B}"/>
          </ac:graphicFrameMkLst>
        </pc:graphicFrameChg>
      </pc:sldChg>
    </pc:docChg>
  </pc:docChgLst>
  <pc:docChgLst>
    <pc:chgData name="박충의" userId="57282e55-1762-4850-87be-fb88a98be319" providerId="ADAL" clId="{45B60BC1-2BFD-0947-85B1-F0A60A16FB3A}"/>
  </pc:docChgLst>
  <pc:docChgLst>
    <pc:chgData name="김 현덕" userId="5f120ec4-a520-4453-8a33-bfc0d7bd8ae6" providerId="ADAL" clId="{CAD33FD0-88BF-43E2-B5BE-87B19C004789}"/>
  </pc:docChgLst>
  <pc:docChgLst>
    <pc:chgData name="김 연임" userId="e81099c8-7d68-47a6-9fa6-b6656e7b53e6" providerId="ADAL" clId="{296438F5-62D8-4335-B32B-84F4AA2B8F48}"/>
    <pc:docChg chg="undo custSel addSld delSld modSld sldOrd modSection">
      <pc:chgData name="김 연임" userId="e81099c8-7d68-47a6-9fa6-b6656e7b53e6" providerId="ADAL" clId="{296438F5-62D8-4335-B32B-84F4AA2B8F48}" dt="2019-05-01T13:55:51.308" v="1826" actId="20577"/>
      <pc:docMkLst>
        <pc:docMk/>
      </pc:docMkLst>
      <pc:sldChg chg="modSp">
        <pc:chgData name="김 연임" userId="e81099c8-7d68-47a6-9fa6-b6656e7b53e6" providerId="ADAL" clId="{296438F5-62D8-4335-B32B-84F4AA2B8F48}" dt="2019-05-01T13:55:51.308" v="1826" actId="20577"/>
        <pc:sldMkLst>
          <pc:docMk/>
          <pc:sldMk cId="268337241" sldId="681"/>
        </pc:sldMkLst>
        <pc:spChg chg="mod">
          <ac:chgData name="김 연임" userId="e81099c8-7d68-47a6-9fa6-b6656e7b53e6" providerId="ADAL" clId="{296438F5-62D8-4335-B32B-84F4AA2B8F48}" dt="2019-05-01T13:55:51.308" v="1826" actId="20577"/>
          <ac:spMkLst>
            <pc:docMk/>
            <pc:sldMk cId="268337241" sldId="681"/>
            <ac:spMk id="3" creationId="{00000000-0000-0000-0000-000000000000}"/>
          </ac:spMkLst>
        </pc:spChg>
      </pc:sldChg>
      <pc:sldChg chg="addSp delSp modSp">
        <pc:chgData name="김 연임" userId="e81099c8-7d68-47a6-9fa6-b6656e7b53e6" providerId="ADAL" clId="{296438F5-62D8-4335-B32B-84F4AA2B8F48}" dt="2019-03-26T13:51:06.736" v="443"/>
        <pc:sldMkLst>
          <pc:docMk/>
          <pc:sldMk cId="2269900569" sldId="706"/>
        </pc:sldMkLst>
        <pc:spChg chg="del">
          <ac:chgData name="김 연임" userId="e81099c8-7d68-47a6-9fa6-b6656e7b53e6" providerId="ADAL" clId="{296438F5-62D8-4335-B32B-84F4AA2B8F48}" dt="2019-03-26T13:51:01.872" v="442" actId="478"/>
          <ac:spMkLst>
            <pc:docMk/>
            <pc:sldMk cId="2269900569" sldId="706"/>
            <ac:spMk id="7" creationId="{00000000-0000-0000-0000-000000000000}"/>
          </ac:spMkLst>
        </pc:spChg>
        <pc:spChg chg="mod">
          <ac:chgData name="김 연임" userId="e81099c8-7d68-47a6-9fa6-b6656e7b53e6" providerId="ADAL" clId="{296438F5-62D8-4335-B32B-84F4AA2B8F48}" dt="2019-03-26T13:50:50.052" v="441"/>
          <ac:spMkLst>
            <pc:docMk/>
            <pc:sldMk cId="2269900569" sldId="706"/>
            <ac:spMk id="14" creationId="{BA4B9644-005C-2341-BB96-8C86C0CCD98C}"/>
          </ac:spMkLst>
        </pc:spChg>
        <pc:spChg chg="del">
          <ac:chgData name="김 연임" userId="e81099c8-7d68-47a6-9fa6-b6656e7b53e6" providerId="ADAL" clId="{296438F5-62D8-4335-B32B-84F4AA2B8F48}" dt="2019-03-26T13:51:01.872" v="442" actId="478"/>
          <ac:spMkLst>
            <pc:docMk/>
            <pc:sldMk cId="2269900569" sldId="706"/>
            <ac:spMk id="25" creationId="{00000000-0000-0000-0000-000000000000}"/>
          </ac:spMkLst>
        </pc:spChg>
        <pc:spChg chg="del">
          <ac:chgData name="김 연임" userId="e81099c8-7d68-47a6-9fa6-b6656e7b53e6" providerId="ADAL" clId="{296438F5-62D8-4335-B32B-84F4AA2B8F48}" dt="2019-03-26T13:51:01.872" v="442" actId="478"/>
          <ac:spMkLst>
            <pc:docMk/>
            <pc:sldMk cId="2269900569" sldId="706"/>
            <ac:spMk id="35" creationId="{00000000-0000-0000-0000-000000000000}"/>
          </ac:spMkLst>
        </pc:spChg>
        <pc:spChg chg="del">
          <ac:chgData name="김 연임" userId="e81099c8-7d68-47a6-9fa6-b6656e7b53e6" providerId="ADAL" clId="{296438F5-62D8-4335-B32B-84F4AA2B8F48}" dt="2019-03-26T13:51:01.872" v="442" actId="478"/>
          <ac:spMkLst>
            <pc:docMk/>
            <pc:sldMk cId="2269900569" sldId="706"/>
            <ac:spMk id="37" creationId="{00000000-0000-0000-0000-000000000000}"/>
          </ac:spMkLst>
        </pc:spChg>
        <pc:spChg chg="del">
          <ac:chgData name="김 연임" userId="e81099c8-7d68-47a6-9fa6-b6656e7b53e6" providerId="ADAL" clId="{296438F5-62D8-4335-B32B-84F4AA2B8F48}" dt="2019-03-26T13:51:01.872" v="442" actId="478"/>
          <ac:spMkLst>
            <pc:docMk/>
            <pc:sldMk cId="2269900569" sldId="706"/>
            <ac:spMk id="38" creationId="{00000000-0000-0000-0000-000000000000}"/>
          </ac:spMkLst>
        </pc:spChg>
        <pc:spChg chg="del">
          <ac:chgData name="김 연임" userId="e81099c8-7d68-47a6-9fa6-b6656e7b53e6" providerId="ADAL" clId="{296438F5-62D8-4335-B32B-84F4AA2B8F48}" dt="2019-03-26T13:51:01.872" v="442" actId="478"/>
          <ac:spMkLst>
            <pc:docMk/>
            <pc:sldMk cId="2269900569" sldId="706"/>
            <ac:spMk id="39" creationId="{00000000-0000-0000-0000-000000000000}"/>
          </ac:spMkLst>
        </pc:spChg>
        <pc:spChg chg="del">
          <ac:chgData name="김 연임" userId="e81099c8-7d68-47a6-9fa6-b6656e7b53e6" providerId="ADAL" clId="{296438F5-62D8-4335-B32B-84F4AA2B8F48}" dt="2019-03-26T13:51:01.872" v="442" actId="478"/>
          <ac:spMkLst>
            <pc:docMk/>
            <pc:sldMk cId="2269900569" sldId="706"/>
            <ac:spMk id="40" creationId="{00000000-0000-0000-0000-000000000000}"/>
          </ac:spMkLst>
        </pc:spChg>
        <pc:spChg chg="del">
          <ac:chgData name="김 연임" userId="e81099c8-7d68-47a6-9fa6-b6656e7b53e6" providerId="ADAL" clId="{296438F5-62D8-4335-B32B-84F4AA2B8F48}" dt="2019-03-26T13:51:01.872" v="442" actId="478"/>
          <ac:spMkLst>
            <pc:docMk/>
            <pc:sldMk cId="2269900569" sldId="706"/>
            <ac:spMk id="41" creationId="{00000000-0000-0000-0000-000000000000}"/>
          </ac:spMkLst>
        </pc:spChg>
        <pc:spChg chg="del">
          <ac:chgData name="김 연임" userId="e81099c8-7d68-47a6-9fa6-b6656e7b53e6" providerId="ADAL" clId="{296438F5-62D8-4335-B32B-84F4AA2B8F48}" dt="2019-03-26T13:51:01.872" v="442" actId="478"/>
          <ac:spMkLst>
            <pc:docMk/>
            <pc:sldMk cId="2269900569" sldId="706"/>
            <ac:spMk id="43" creationId="{00000000-0000-0000-0000-000000000000}"/>
          </ac:spMkLst>
        </pc:spChg>
        <pc:spChg chg="del">
          <ac:chgData name="김 연임" userId="e81099c8-7d68-47a6-9fa6-b6656e7b53e6" providerId="ADAL" clId="{296438F5-62D8-4335-B32B-84F4AA2B8F48}" dt="2019-03-26T13:51:01.872" v="442" actId="478"/>
          <ac:spMkLst>
            <pc:docMk/>
            <pc:sldMk cId="2269900569" sldId="706"/>
            <ac:spMk id="46" creationId="{00000000-0000-0000-0000-000000000000}"/>
          </ac:spMkLst>
        </pc:spChg>
        <pc:spChg chg="del">
          <ac:chgData name="김 연임" userId="e81099c8-7d68-47a6-9fa6-b6656e7b53e6" providerId="ADAL" clId="{296438F5-62D8-4335-B32B-84F4AA2B8F48}" dt="2019-03-26T13:50:43.640" v="439" actId="478"/>
          <ac:spMkLst>
            <pc:docMk/>
            <pc:sldMk cId="2269900569" sldId="706"/>
            <ac:spMk id="74" creationId="{F2A0EF6E-2AA1-BB4D-8CB1-B5777C3838A1}"/>
          </ac:spMkLst>
        </pc:spChg>
        <pc:spChg chg="del">
          <ac:chgData name="김 연임" userId="e81099c8-7d68-47a6-9fa6-b6656e7b53e6" providerId="ADAL" clId="{296438F5-62D8-4335-B32B-84F4AA2B8F48}" dt="2019-03-26T13:51:01.872" v="442" actId="478"/>
          <ac:spMkLst>
            <pc:docMk/>
            <pc:sldMk cId="2269900569" sldId="706"/>
            <ac:spMk id="80" creationId="{7CA1627B-CC1D-5D4B-9E7B-96A8AF49832C}"/>
          </ac:spMkLst>
        </pc:spChg>
        <pc:spChg chg="del">
          <ac:chgData name="김 연임" userId="e81099c8-7d68-47a6-9fa6-b6656e7b53e6" providerId="ADAL" clId="{296438F5-62D8-4335-B32B-84F4AA2B8F48}" dt="2019-03-26T13:51:01.872" v="442" actId="478"/>
          <ac:spMkLst>
            <pc:docMk/>
            <pc:sldMk cId="2269900569" sldId="706"/>
            <ac:spMk id="92" creationId="{BDBBF40B-3FED-C54A-8C88-743F7F3FF6AF}"/>
          </ac:spMkLst>
        </pc:spChg>
        <pc:spChg chg="del">
          <ac:chgData name="김 연임" userId="e81099c8-7d68-47a6-9fa6-b6656e7b53e6" providerId="ADAL" clId="{296438F5-62D8-4335-B32B-84F4AA2B8F48}" dt="2019-03-26T13:51:01.872" v="442" actId="478"/>
          <ac:spMkLst>
            <pc:docMk/>
            <pc:sldMk cId="2269900569" sldId="706"/>
            <ac:spMk id="93" creationId="{1DAF95D1-D504-2A44-8836-D28FF8BBE35C}"/>
          </ac:spMkLst>
        </pc:spChg>
        <pc:spChg chg="add">
          <ac:chgData name="김 연임" userId="e81099c8-7d68-47a6-9fa6-b6656e7b53e6" providerId="ADAL" clId="{296438F5-62D8-4335-B32B-84F4AA2B8F48}" dt="2019-03-26T13:50:45.870" v="440"/>
          <ac:spMkLst>
            <pc:docMk/>
            <pc:sldMk cId="2269900569" sldId="706"/>
            <ac:spMk id="95" creationId="{9D95580D-4839-4D88-8ADF-AE239369D89A}"/>
          </ac:spMkLst>
        </pc:spChg>
        <pc:spChg chg="add">
          <ac:chgData name="김 연임" userId="e81099c8-7d68-47a6-9fa6-b6656e7b53e6" providerId="ADAL" clId="{296438F5-62D8-4335-B32B-84F4AA2B8F48}" dt="2019-03-26T13:51:06.736" v="443"/>
          <ac:spMkLst>
            <pc:docMk/>
            <pc:sldMk cId="2269900569" sldId="706"/>
            <ac:spMk id="96" creationId="{1EABB30E-C0C1-4769-9572-72067F8F2AB7}"/>
          </ac:spMkLst>
        </pc:spChg>
        <pc:spChg chg="add">
          <ac:chgData name="김 연임" userId="e81099c8-7d68-47a6-9fa6-b6656e7b53e6" providerId="ADAL" clId="{296438F5-62D8-4335-B32B-84F4AA2B8F48}" dt="2019-03-26T13:51:06.736" v="443"/>
          <ac:spMkLst>
            <pc:docMk/>
            <pc:sldMk cId="2269900569" sldId="706"/>
            <ac:spMk id="97" creationId="{A43EAA7E-E2B0-40D1-82A2-2F3AD3819D25}"/>
          </ac:spMkLst>
        </pc:spChg>
        <pc:spChg chg="add">
          <ac:chgData name="김 연임" userId="e81099c8-7d68-47a6-9fa6-b6656e7b53e6" providerId="ADAL" clId="{296438F5-62D8-4335-B32B-84F4AA2B8F48}" dt="2019-03-26T13:51:06.736" v="443"/>
          <ac:spMkLst>
            <pc:docMk/>
            <pc:sldMk cId="2269900569" sldId="706"/>
            <ac:spMk id="98" creationId="{F5CE2A49-A629-47E8-B6AA-1A858DA0FCFA}"/>
          </ac:spMkLst>
        </pc:spChg>
        <pc:spChg chg="add">
          <ac:chgData name="김 연임" userId="e81099c8-7d68-47a6-9fa6-b6656e7b53e6" providerId="ADAL" clId="{296438F5-62D8-4335-B32B-84F4AA2B8F48}" dt="2019-03-26T13:51:06.736" v="443"/>
          <ac:spMkLst>
            <pc:docMk/>
            <pc:sldMk cId="2269900569" sldId="706"/>
            <ac:spMk id="100" creationId="{C87C6EE5-BE6F-4374-9627-FF7F420DBB57}"/>
          </ac:spMkLst>
        </pc:spChg>
        <pc:spChg chg="add">
          <ac:chgData name="김 연임" userId="e81099c8-7d68-47a6-9fa6-b6656e7b53e6" providerId="ADAL" clId="{296438F5-62D8-4335-B32B-84F4AA2B8F48}" dt="2019-03-26T13:51:06.736" v="443"/>
          <ac:spMkLst>
            <pc:docMk/>
            <pc:sldMk cId="2269900569" sldId="706"/>
            <ac:spMk id="101" creationId="{E594E3F0-169F-4E87-A6EE-33E0B3753B53}"/>
          </ac:spMkLst>
        </pc:spChg>
        <pc:spChg chg="add">
          <ac:chgData name="김 연임" userId="e81099c8-7d68-47a6-9fa6-b6656e7b53e6" providerId="ADAL" clId="{296438F5-62D8-4335-B32B-84F4AA2B8F48}" dt="2019-03-26T13:51:06.736" v="443"/>
          <ac:spMkLst>
            <pc:docMk/>
            <pc:sldMk cId="2269900569" sldId="706"/>
            <ac:spMk id="102" creationId="{FEB57765-9E99-4776-8521-01BBB8C5CF01}"/>
          </ac:spMkLst>
        </pc:spChg>
        <pc:spChg chg="del">
          <ac:chgData name="김 연임" userId="e81099c8-7d68-47a6-9fa6-b6656e7b53e6" providerId="ADAL" clId="{296438F5-62D8-4335-B32B-84F4AA2B8F48}" dt="2019-03-26T13:51:01.872" v="442" actId="478"/>
          <ac:spMkLst>
            <pc:docMk/>
            <pc:sldMk cId="2269900569" sldId="706"/>
            <ac:spMk id="103" creationId="{00000000-0000-0000-0000-000000000000}"/>
          </ac:spMkLst>
        </pc:spChg>
        <pc:spChg chg="add">
          <ac:chgData name="김 연임" userId="e81099c8-7d68-47a6-9fa6-b6656e7b53e6" providerId="ADAL" clId="{296438F5-62D8-4335-B32B-84F4AA2B8F48}" dt="2019-03-26T13:51:06.736" v="443"/>
          <ac:spMkLst>
            <pc:docMk/>
            <pc:sldMk cId="2269900569" sldId="706"/>
            <ac:spMk id="104" creationId="{A7EE42B3-5378-4212-B1DE-E8781D365136}"/>
          </ac:spMkLst>
        </pc:spChg>
        <pc:spChg chg="add">
          <ac:chgData name="김 연임" userId="e81099c8-7d68-47a6-9fa6-b6656e7b53e6" providerId="ADAL" clId="{296438F5-62D8-4335-B32B-84F4AA2B8F48}" dt="2019-03-26T13:51:06.736" v="443"/>
          <ac:spMkLst>
            <pc:docMk/>
            <pc:sldMk cId="2269900569" sldId="706"/>
            <ac:spMk id="105" creationId="{7D63A012-511F-461E-8EEE-EB69E9D24ED7}"/>
          </ac:spMkLst>
        </pc:spChg>
        <pc:spChg chg="add">
          <ac:chgData name="김 연임" userId="e81099c8-7d68-47a6-9fa6-b6656e7b53e6" providerId="ADAL" clId="{296438F5-62D8-4335-B32B-84F4AA2B8F48}" dt="2019-03-26T13:51:06.736" v="443"/>
          <ac:spMkLst>
            <pc:docMk/>
            <pc:sldMk cId="2269900569" sldId="706"/>
            <ac:spMk id="106" creationId="{27184F43-0B49-4592-9637-84DEE5C0547D}"/>
          </ac:spMkLst>
        </pc:spChg>
        <pc:spChg chg="add">
          <ac:chgData name="김 연임" userId="e81099c8-7d68-47a6-9fa6-b6656e7b53e6" providerId="ADAL" clId="{296438F5-62D8-4335-B32B-84F4AA2B8F48}" dt="2019-03-26T13:51:06.736" v="443"/>
          <ac:spMkLst>
            <pc:docMk/>
            <pc:sldMk cId="2269900569" sldId="706"/>
            <ac:spMk id="107" creationId="{48FF31C1-19FA-497A-9A6D-8F487702189E}"/>
          </ac:spMkLst>
        </pc:spChg>
        <pc:spChg chg="add">
          <ac:chgData name="김 연임" userId="e81099c8-7d68-47a6-9fa6-b6656e7b53e6" providerId="ADAL" clId="{296438F5-62D8-4335-B32B-84F4AA2B8F48}" dt="2019-03-26T13:51:06.736" v="443"/>
          <ac:spMkLst>
            <pc:docMk/>
            <pc:sldMk cId="2269900569" sldId="706"/>
            <ac:spMk id="108" creationId="{CD819006-DAE0-4DE7-8D69-7006277AB0DE}"/>
          </ac:spMkLst>
        </pc:spChg>
        <pc:spChg chg="add">
          <ac:chgData name="김 연임" userId="e81099c8-7d68-47a6-9fa6-b6656e7b53e6" providerId="ADAL" clId="{296438F5-62D8-4335-B32B-84F4AA2B8F48}" dt="2019-03-26T13:51:06.736" v="443"/>
          <ac:spMkLst>
            <pc:docMk/>
            <pc:sldMk cId="2269900569" sldId="706"/>
            <ac:spMk id="109" creationId="{C9A70CCA-E92E-4F44-A895-9768F4BB35D4}"/>
          </ac:spMkLst>
        </pc:spChg>
        <pc:spChg chg="add">
          <ac:chgData name="김 연임" userId="e81099c8-7d68-47a6-9fa6-b6656e7b53e6" providerId="ADAL" clId="{296438F5-62D8-4335-B32B-84F4AA2B8F48}" dt="2019-03-26T13:51:06.736" v="443"/>
          <ac:spMkLst>
            <pc:docMk/>
            <pc:sldMk cId="2269900569" sldId="706"/>
            <ac:spMk id="110" creationId="{7A4327BA-A08B-455D-B455-467C7AD0E87B}"/>
          </ac:spMkLst>
        </pc:spChg>
        <pc:spChg chg="add">
          <ac:chgData name="김 연임" userId="e81099c8-7d68-47a6-9fa6-b6656e7b53e6" providerId="ADAL" clId="{296438F5-62D8-4335-B32B-84F4AA2B8F48}" dt="2019-03-26T13:51:06.736" v="443"/>
          <ac:spMkLst>
            <pc:docMk/>
            <pc:sldMk cId="2269900569" sldId="706"/>
            <ac:spMk id="111" creationId="{83B2DF69-CE1E-4247-B1D5-8375F7E139CE}"/>
          </ac:spMkLst>
        </pc:spChg>
        <pc:picChg chg="del">
          <ac:chgData name="김 연임" userId="e81099c8-7d68-47a6-9fa6-b6656e7b53e6" providerId="ADAL" clId="{296438F5-62D8-4335-B32B-84F4AA2B8F48}" dt="2019-03-26T13:51:01.872" v="442" actId="478"/>
          <ac:picMkLst>
            <pc:docMk/>
            <pc:sldMk cId="2269900569" sldId="706"/>
            <ac:picMk id="58" creationId="{00000000-0000-0000-0000-000000000000}"/>
          </ac:picMkLst>
        </pc:picChg>
        <pc:picChg chg="add">
          <ac:chgData name="김 연임" userId="e81099c8-7d68-47a6-9fa6-b6656e7b53e6" providerId="ADAL" clId="{296438F5-62D8-4335-B32B-84F4AA2B8F48}" dt="2019-03-26T13:51:06.736" v="443"/>
          <ac:picMkLst>
            <pc:docMk/>
            <pc:sldMk cId="2269900569" sldId="706"/>
            <ac:picMk id="99" creationId="{9838BB19-2F8A-4FE9-A37F-33E98A4034EF}"/>
          </ac:picMkLst>
        </pc:picChg>
      </pc:sldChg>
      <pc:sldChg chg="modSp">
        <pc:chgData name="김 연임" userId="e81099c8-7d68-47a6-9fa6-b6656e7b53e6" providerId="ADAL" clId="{296438F5-62D8-4335-B32B-84F4AA2B8F48}" dt="2019-03-26T06:41:07.707" v="210" actId="1076"/>
        <pc:sldMkLst>
          <pc:docMk/>
          <pc:sldMk cId="912565459" sldId="754"/>
        </pc:sldMkLst>
        <pc:spChg chg="mod">
          <ac:chgData name="김 연임" userId="e81099c8-7d68-47a6-9fa6-b6656e7b53e6" providerId="ADAL" clId="{296438F5-62D8-4335-B32B-84F4AA2B8F48}" dt="2019-03-26T06:41:07.707" v="210" actId="1076"/>
          <ac:spMkLst>
            <pc:docMk/>
            <pc:sldMk cId="912565459" sldId="754"/>
            <ac:spMk id="19" creationId="{00000000-0000-0000-0000-000000000000}"/>
          </ac:spMkLst>
        </pc:spChg>
      </pc:sldChg>
      <pc:sldChg chg="addSp modSp">
        <pc:chgData name="김 연임" userId="e81099c8-7d68-47a6-9fa6-b6656e7b53e6" providerId="ADAL" clId="{296438F5-62D8-4335-B32B-84F4AA2B8F48}" dt="2019-05-01T13:33:06.945" v="1287" actId="20577"/>
        <pc:sldMkLst>
          <pc:docMk/>
          <pc:sldMk cId="1442579408" sldId="755"/>
        </pc:sldMkLst>
        <pc:spChg chg="add mod">
          <ac:chgData name="김 연임" userId="e81099c8-7d68-47a6-9fa6-b6656e7b53e6" providerId="ADAL" clId="{296438F5-62D8-4335-B32B-84F4AA2B8F48}" dt="2019-05-01T13:33:06.945" v="1287" actId="20577"/>
          <ac:spMkLst>
            <pc:docMk/>
            <pc:sldMk cId="1442579408" sldId="755"/>
            <ac:spMk id="25" creationId="{75283DE3-02FC-404E-ABBB-16B7C8B4DA0F}"/>
          </ac:spMkLst>
        </pc:spChg>
      </pc:sldChg>
      <pc:sldChg chg="addSp delSp modSp ord">
        <pc:chgData name="김 연임" userId="e81099c8-7d68-47a6-9fa6-b6656e7b53e6" providerId="ADAL" clId="{296438F5-62D8-4335-B32B-84F4AA2B8F48}" dt="2019-05-01T13:33:35.106" v="1292"/>
        <pc:sldMkLst>
          <pc:docMk/>
          <pc:sldMk cId="1179394104" sldId="756"/>
        </pc:sldMkLst>
        <pc:spChg chg="add mod">
          <ac:chgData name="김 연임" userId="e81099c8-7d68-47a6-9fa6-b6656e7b53e6" providerId="ADAL" clId="{296438F5-62D8-4335-B32B-84F4AA2B8F48}" dt="2019-03-26T06:37:10.333" v="200" actId="20577"/>
          <ac:spMkLst>
            <pc:docMk/>
            <pc:sldMk cId="1179394104" sldId="756"/>
            <ac:spMk id="5" creationId="{1B2E8B92-0DF0-4D41-9D40-006C36C031F2}"/>
          </ac:spMkLst>
        </pc:spChg>
        <pc:spChg chg="add">
          <ac:chgData name="김 연임" userId="e81099c8-7d68-47a6-9fa6-b6656e7b53e6" providerId="ADAL" clId="{296438F5-62D8-4335-B32B-84F4AA2B8F48}" dt="2019-05-01T13:33:29.031" v="1291"/>
          <ac:spMkLst>
            <pc:docMk/>
            <pc:sldMk cId="1179394104" sldId="756"/>
            <ac:spMk id="90" creationId="{C3358D56-D1E6-421C-8C46-D613F8AB96C3}"/>
          </ac:spMkLst>
        </pc:spChg>
        <pc:spChg chg="mod">
          <ac:chgData name="김 연임" userId="e81099c8-7d68-47a6-9fa6-b6656e7b53e6" providerId="ADAL" clId="{296438F5-62D8-4335-B32B-84F4AA2B8F48}" dt="2019-03-26T06:35:38.073" v="122" actId="1076"/>
          <ac:spMkLst>
            <pc:docMk/>
            <pc:sldMk cId="1179394104" sldId="756"/>
            <ac:spMk id="112" creationId="{E94BDB1C-4C74-7B4B-A92F-575FF8D2F6BC}"/>
          </ac:spMkLst>
        </pc:spChg>
        <pc:graphicFrameChg chg="del">
          <ac:chgData name="김 연임" userId="e81099c8-7d68-47a6-9fa6-b6656e7b53e6" providerId="ADAL" clId="{296438F5-62D8-4335-B32B-84F4AA2B8F48}" dt="2019-05-01T13:27:47.272" v="1129" actId="478"/>
          <ac:graphicFrameMkLst>
            <pc:docMk/>
            <pc:sldMk cId="1179394104" sldId="756"/>
            <ac:graphicFrameMk id="114" creationId="{416C6E16-5748-084F-8439-5127165ADBA3}"/>
          </ac:graphicFrameMkLst>
        </pc:graphicFrameChg>
      </pc:sldChg>
      <pc:sldChg chg="addSp delSp modSp">
        <pc:chgData name="김 연임" userId="e81099c8-7d68-47a6-9fa6-b6656e7b53e6" providerId="ADAL" clId="{296438F5-62D8-4335-B32B-84F4AA2B8F48}" dt="2019-05-01T13:36:38.240" v="1314"/>
        <pc:sldMkLst>
          <pc:docMk/>
          <pc:sldMk cId="1123773106" sldId="761"/>
        </pc:sldMkLst>
        <pc:spChg chg="mod">
          <ac:chgData name="김 연임" userId="e81099c8-7d68-47a6-9fa6-b6656e7b53e6" providerId="ADAL" clId="{296438F5-62D8-4335-B32B-84F4AA2B8F48}" dt="2019-05-01T13:36:34.720" v="1313" actId="15"/>
          <ac:spMkLst>
            <pc:docMk/>
            <pc:sldMk cId="1123773106" sldId="761"/>
            <ac:spMk id="3" creationId="{00000000-0000-0000-0000-000000000000}"/>
          </ac:spMkLst>
        </pc:spChg>
        <pc:spChg chg="del">
          <ac:chgData name="김 연임" userId="e81099c8-7d68-47a6-9fa6-b6656e7b53e6" providerId="ADAL" clId="{296438F5-62D8-4335-B32B-84F4AA2B8F48}" dt="2019-05-01T13:36:25.541" v="1307" actId="478"/>
          <ac:spMkLst>
            <pc:docMk/>
            <pc:sldMk cId="1123773106" sldId="761"/>
            <ac:spMk id="44" creationId="{00000000-0000-0000-0000-000000000000}"/>
          </ac:spMkLst>
        </pc:spChg>
        <pc:spChg chg="del">
          <ac:chgData name="김 연임" userId="e81099c8-7d68-47a6-9fa6-b6656e7b53e6" providerId="ADAL" clId="{296438F5-62D8-4335-B32B-84F4AA2B8F48}" dt="2019-05-01T13:36:25.541" v="1307" actId="478"/>
          <ac:spMkLst>
            <pc:docMk/>
            <pc:sldMk cId="1123773106" sldId="761"/>
            <ac:spMk id="77" creationId="{00000000-0000-0000-0000-000000000000}"/>
          </ac:spMkLst>
        </pc:spChg>
        <pc:spChg chg="mod">
          <ac:chgData name="김 연임" userId="e81099c8-7d68-47a6-9fa6-b6656e7b53e6" providerId="ADAL" clId="{296438F5-62D8-4335-B32B-84F4AA2B8F48}" dt="2019-03-26T06:36:28.246" v="144" actId="1076"/>
          <ac:spMkLst>
            <pc:docMk/>
            <pc:sldMk cId="1123773106" sldId="761"/>
            <ac:spMk id="90" creationId="{9EE2B589-D948-8344-A35F-EE34871BD0E4}"/>
          </ac:spMkLst>
        </pc:spChg>
        <pc:spChg chg="add">
          <ac:chgData name="김 연임" userId="e81099c8-7d68-47a6-9fa6-b6656e7b53e6" providerId="ADAL" clId="{296438F5-62D8-4335-B32B-84F4AA2B8F48}" dt="2019-05-01T13:36:25.774" v="1308"/>
          <ac:spMkLst>
            <pc:docMk/>
            <pc:sldMk cId="1123773106" sldId="761"/>
            <ac:spMk id="91" creationId="{825CD056-EEBC-484E-90CE-C6B318D49DE2}"/>
          </ac:spMkLst>
        </pc:spChg>
        <pc:spChg chg="add del">
          <ac:chgData name="김 연임" userId="e81099c8-7d68-47a6-9fa6-b6656e7b53e6" providerId="ADAL" clId="{296438F5-62D8-4335-B32B-84F4AA2B8F48}" dt="2019-03-26T06:37:15.487" v="201" actId="478"/>
          <ac:spMkLst>
            <pc:docMk/>
            <pc:sldMk cId="1123773106" sldId="761"/>
            <ac:spMk id="91" creationId="{E22C6A4C-E545-4161-BCCC-1DAC3FB6FE36}"/>
          </ac:spMkLst>
        </pc:spChg>
        <pc:spChg chg="add">
          <ac:chgData name="김 연임" userId="e81099c8-7d68-47a6-9fa6-b6656e7b53e6" providerId="ADAL" clId="{296438F5-62D8-4335-B32B-84F4AA2B8F48}" dt="2019-03-26T06:37:15.668" v="202"/>
          <ac:spMkLst>
            <pc:docMk/>
            <pc:sldMk cId="1123773106" sldId="761"/>
            <ac:spMk id="92" creationId="{D402D1E4-1C0C-4D68-B485-30855D0243F7}"/>
          </ac:spMkLst>
        </pc:spChg>
        <pc:spChg chg="add">
          <ac:chgData name="김 연임" userId="e81099c8-7d68-47a6-9fa6-b6656e7b53e6" providerId="ADAL" clId="{296438F5-62D8-4335-B32B-84F4AA2B8F48}" dt="2019-05-01T13:36:25.774" v="1308"/>
          <ac:spMkLst>
            <pc:docMk/>
            <pc:sldMk cId="1123773106" sldId="761"/>
            <ac:spMk id="94" creationId="{65E43749-29AA-4DA4-9318-42CB31326E48}"/>
          </ac:spMkLst>
        </pc:spChg>
        <pc:spChg chg="add">
          <ac:chgData name="김 연임" userId="e81099c8-7d68-47a6-9fa6-b6656e7b53e6" providerId="ADAL" clId="{296438F5-62D8-4335-B32B-84F4AA2B8F48}" dt="2019-05-01T13:36:25.774" v="1308"/>
          <ac:spMkLst>
            <pc:docMk/>
            <pc:sldMk cId="1123773106" sldId="761"/>
            <ac:spMk id="95" creationId="{76E2D9BB-A1C8-4388-A905-B2044E90570F}"/>
          </ac:spMkLst>
        </pc:spChg>
        <pc:spChg chg="add">
          <ac:chgData name="김 연임" userId="e81099c8-7d68-47a6-9fa6-b6656e7b53e6" providerId="ADAL" clId="{296438F5-62D8-4335-B32B-84F4AA2B8F48}" dt="2019-05-01T13:36:25.774" v="1308"/>
          <ac:spMkLst>
            <pc:docMk/>
            <pc:sldMk cId="1123773106" sldId="761"/>
            <ac:spMk id="96" creationId="{DA3BFE3E-205F-49B2-B571-7F2B7F2C5D5A}"/>
          </ac:spMkLst>
        </pc:spChg>
        <pc:spChg chg="add">
          <ac:chgData name="김 연임" userId="e81099c8-7d68-47a6-9fa6-b6656e7b53e6" providerId="ADAL" clId="{296438F5-62D8-4335-B32B-84F4AA2B8F48}" dt="2019-05-01T13:36:38.240" v="1314"/>
          <ac:spMkLst>
            <pc:docMk/>
            <pc:sldMk cId="1123773106" sldId="761"/>
            <ac:spMk id="97" creationId="{CC6070BD-AF12-4A9A-9EDC-CD7B3165BE62}"/>
          </ac:spMkLst>
        </pc:spChg>
        <pc:grpChg chg="del">
          <ac:chgData name="김 연임" userId="e81099c8-7d68-47a6-9fa6-b6656e7b53e6" providerId="ADAL" clId="{296438F5-62D8-4335-B32B-84F4AA2B8F48}" dt="2019-05-01T13:36:25.541" v="1307" actId="478"/>
          <ac:grpSpMkLst>
            <pc:docMk/>
            <pc:sldMk cId="1123773106" sldId="761"/>
            <ac:grpSpMk id="57" creationId="{00000000-0000-0000-0000-000000000000}"/>
          </ac:grpSpMkLst>
        </pc:grpChg>
        <pc:picChg chg="add">
          <ac:chgData name="김 연임" userId="e81099c8-7d68-47a6-9fa6-b6656e7b53e6" providerId="ADAL" clId="{296438F5-62D8-4335-B32B-84F4AA2B8F48}" dt="2019-05-01T13:36:25.774" v="1308"/>
          <ac:picMkLst>
            <pc:docMk/>
            <pc:sldMk cId="1123773106" sldId="761"/>
            <ac:picMk id="93" creationId="{6B5728D4-FED1-4624-9314-B204846FF4A4}"/>
          </ac:picMkLst>
        </pc:picChg>
      </pc:sldChg>
      <pc:sldChg chg="addSp delSp modSp">
        <pc:chgData name="김 연임" userId="e81099c8-7d68-47a6-9fa6-b6656e7b53e6" providerId="ADAL" clId="{296438F5-62D8-4335-B32B-84F4AA2B8F48}" dt="2019-05-01T13:37:22.313" v="1327" actId="20577"/>
        <pc:sldMkLst>
          <pc:docMk/>
          <pc:sldMk cId="1584877078" sldId="762"/>
        </pc:sldMkLst>
        <pc:spChg chg="mod">
          <ac:chgData name="김 연임" userId="e81099c8-7d68-47a6-9fa6-b6656e7b53e6" providerId="ADAL" clId="{296438F5-62D8-4335-B32B-84F4AA2B8F48}" dt="2019-05-01T13:37:22.313" v="1327" actId="20577"/>
          <ac:spMkLst>
            <pc:docMk/>
            <pc:sldMk cId="1584877078" sldId="762"/>
            <ac:spMk id="3" creationId="{00000000-0000-0000-0000-000000000000}"/>
          </ac:spMkLst>
        </pc:spChg>
        <pc:spChg chg="add del mod">
          <ac:chgData name="김 연임" userId="e81099c8-7d68-47a6-9fa6-b6656e7b53e6" providerId="ADAL" clId="{296438F5-62D8-4335-B32B-84F4AA2B8F48}" dt="2019-03-26T11:15:50.683" v="241" actId="478"/>
          <ac:spMkLst>
            <pc:docMk/>
            <pc:sldMk cId="1584877078" sldId="762"/>
            <ac:spMk id="6" creationId="{2FE7885B-2376-4082-AA62-DC8BC36153D8}"/>
          </ac:spMkLst>
        </pc:spChg>
        <pc:spChg chg="del">
          <ac:chgData name="김 연임" userId="e81099c8-7d68-47a6-9fa6-b6656e7b53e6" providerId="ADAL" clId="{296438F5-62D8-4335-B32B-84F4AA2B8F48}" dt="2019-05-01T13:26:40.817" v="1119" actId="478"/>
          <ac:spMkLst>
            <pc:docMk/>
            <pc:sldMk cId="1584877078" sldId="762"/>
            <ac:spMk id="41" creationId="{00000000-0000-0000-0000-000000000000}"/>
          </ac:spMkLst>
        </pc:spChg>
        <pc:spChg chg="del">
          <ac:chgData name="김 연임" userId="e81099c8-7d68-47a6-9fa6-b6656e7b53e6" providerId="ADAL" clId="{296438F5-62D8-4335-B32B-84F4AA2B8F48}" dt="2019-05-01T13:26:40.817" v="1119" actId="478"/>
          <ac:spMkLst>
            <pc:docMk/>
            <pc:sldMk cId="1584877078" sldId="762"/>
            <ac:spMk id="42" creationId="{00000000-0000-0000-0000-000000000000}"/>
          </ac:spMkLst>
        </pc:spChg>
        <pc:spChg chg="del">
          <ac:chgData name="김 연임" userId="e81099c8-7d68-47a6-9fa6-b6656e7b53e6" providerId="ADAL" clId="{296438F5-62D8-4335-B32B-84F4AA2B8F48}" dt="2019-05-01T13:26:40.817" v="1119" actId="478"/>
          <ac:spMkLst>
            <pc:docMk/>
            <pc:sldMk cId="1584877078" sldId="762"/>
            <ac:spMk id="47" creationId="{00000000-0000-0000-0000-000000000000}"/>
          </ac:spMkLst>
        </pc:spChg>
        <pc:spChg chg="del">
          <ac:chgData name="김 연임" userId="e81099c8-7d68-47a6-9fa6-b6656e7b53e6" providerId="ADAL" clId="{296438F5-62D8-4335-B32B-84F4AA2B8F48}" dt="2019-05-01T13:26:40.817" v="1119" actId="478"/>
          <ac:spMkLst>
            <pc:docMk/>
            <pc:sldMk cId="1584877078" sldId="762"/>
            <ac:spMk id="50" creationId="{00000000-0000-0000-0000-000000000000}"/>
          </ac:spMkLst>
        </pc:spChg>
        <pc:spChg chg="del">
          <ac:chgData name="김 연임" userId="e81099c8-7d68-47a6-9fa6-b6656e7b53e6" providerId="ADAL" clId="{296438F5-62D8-4335-B32B-84F4AA2B8F48}" dt="2019-05-01T13:26:40.817" v="1119" actId="478"/>
          <ac:spMkLst>
            <pc:docMk/>
            <pc:sldMk cId="1584877078" sldId="762"/>
            <ac:spMk id="51" creationId="{00000000-0000-0000-0000-000000000000}"/>
          </ac:spMkLst>
        </pc:spChg>
        <pc:spChg chg="del">
          <ac:chgData name="김 연임" userId="e81099c8-7d68-47a6-9fa6-b6656e7b53e6" providerId="ADAL" clId="{296438F5-62D8-4335-B32B-84F4AA2B8F48}" dt="2019-05-01T13:26:40.817" v="1119" actId="478"/>
          <ac:spMkLst>
            <pc:docMk/>
            <pc:sldMk cId="1584877078" sldId="762"/>
            <ac:spMk id="52" creationId="{00000000-0000-0000-0000-000000000000}"/>
          </ac:spMkLst>
        </pc:spChg>
        <pc:spChg chg="del">
          <ac:chgData name="김 연임" userId="e81099c8-7d68-47a6-9fa6-b6656e7b53e6" providerId="ADAL" clId="{296438F5-62D8-4335-B32B-84F4AA2B8F48}" dt="2019-05-01T13:26:40.817" v="1119" actId="478"/>
          <ac:spMkLst>
            <pc:docMk/>
            <pc:sldMk cId="1584877078" sldId="762"/>
            <ac:spMk id="53" creationId="{00000000-0000-0000-0000-000000000000}"/>
          </ac:spMkLst>
        </pc:spChg>
        <pc:spChg chg="del">
          <ac:chgData name="김 연임" userId="e81099c8-7d68-47a6-9fa6-b6656e7b53e6" providerId="ADAL" clId="{296438F5-62D8-4335-B32B-84F4AA2B8F48}" dt="2019-05-01T13:26:40.817" v="1119" actId="478"/>
          <ac:spMkLst>
            <pc:docMk/>
            <pc:sldMk cId="1584877078" sldId="762"/>
            <ac:spMk id="54" creationId="{00000000-0000-0000-0000-000000000000}"/>
          </ac:spMkLst>
        </pc:spChg>
        <pc:spChg chg="del">
          <ac:chgData name="김 연임" userId="e81099c8-7d68-47a6-9fa6-b6656e7b53e6" providerId="ADAL" clId="{296438F5-62D8-4335-B32B-84F4AA2B8F48}" dt="2019-05-01T13:26:40.817" v="1119" actId="478"/>
          <ac:spMkLst>
            <pc:docMk/>
            <pc:sldMk cId="1584877078" sldId="762"/>
            <ac:spMk id="55" creationId="{00000000-0000-0000-0000-000000000000}"/>
          </ac:spMkLst>
        </pc:spChg>
        <pc:spChg chg="del">
          <ac:chgData name="김 연임" userId="e81099c8-7d68-47a6-9fa6-b6656e7b53e6" providerId="ADAL" clId="{296438F5-62D8-4335-B32B-84F4AA2B8F48}" dt="2019-05-01T13:26:40.817" v="1119" actId="478"/>
          <ac:spMkLst>
            <pc:docMk/>
            <pc:sldMk cId="1584877078" sldId="762"/>
            <ac:spMk id="79" creationId="{00000000-0000-0000-0000-000000000000}"/>
          </ac:spMkLst>
        </pc:spChg>
        <pc:spChg chg="del">
          <ac:chgData name="김 연임" userId="e81099c8-7d68-47a6-9fa6-b6656e7b53e6" providerId="ADAL" clId="{296438F5-62D8-4335-B32B-84F4AA2B8F48}" dt="2019-05-01T13:26:40.817" v="1119" actId="478"/>
          <ac:spMkLst>
            <pc:docMk/>
            <pc:sldMk cId="1584877078" sldId="762"/>
            <ac:spMk id="80" creationId="{00000000-0000-0000-0000-000000000000}"/>
          </ac:spMkLst>
        </pc:spChg>
        <pc:spChg chg="del">
          <ac:chgData name="김 연임" userId="e81099c8-7d68-47a6-9fa6-b6656e7b53e6" providerId="ADAL" clId="{296438F5-62D8-4335-B32B-84F4AA2B8F48}" dt="2019-05-01T13:26:40.817" v="1119" actId="478"/>
          <ac:spMkLst>
            <pc:docMk/>
            <pc:sldMk cId="1584877078" sldId="762"/>
            <ac:spMk id="81" creationId="{00000000-0000-0000-0000-000000000000}"/>
          </ac:spMkLst>
        </pc:spChg>
        <pc:spChg chg="del">
          <ac:chgData name="김 연임" userId="e81099c8-7d68-47a6-9fa6-b6656e7b53e6" providerId="ADAL" clId="{296438F5-62D8-4335-B32B-84F4AA2B8F48}" dt="2019-05-01T13:26:40.817" v="1119" actId="478"/>
          <ac:spMkLst>
            <pc:docMk/>
            <pc:sldMk cId="1584877078" sldId="762"/>
            <ac:spMk id="82" creationId="{00000000-0000-0000-0000-000000000000}"/>
          </ac:spMkLst>
        </pc:spChg>
        <pc:spChg chg="mod">
          <ac:chgData name="김 연임" userId="e81099c8-7d68-47a6-9fa6-b6656e7b53e6" providerId="ADAL" clId="{296438F5-62D8-4335-B32B-84F4AA2B8F48}" dt="2019-03-26T06:36:39.665" v="148" actId="1076"/>
          <ac:spMkLst>
            <pc:docMk/>
            <pc:sldMk cId="1584877078" sldId="762"/>
            <ac:spMk id="83" creationId="{708EE10D-7175-F547-903D-B13DA3446C17}"/>
          </ac:spMkLst>
        </pc:spChg>
        <pc:spChg chg="add del">
          <ac:chgData name="김 연임" userId="e81099c8-7d68-47a6-9fa6-b6656e7b53e6" providerId="ADAL" clId="{296438F5-62D8-4335-B32B-84F4AA2B8F48}" dt="2019-03-26T06:37:18.862" v="203" actId="478"/>
          <ac:spMkLst>
            <pc:docMk/>
            <pc:sldMk cId="1584877078" sldId="762"/>
            <ac:spMk id="84" creationId="{B7CF17FF-166C-4CA2-B9B5-3EACC807DE9E}"/>
          </ac:spMkLst>
        </pc:spChg>
        <pc:spChg chg="add">
          <ac:chgData name="김 연임" userId="e81099c8-7d68-47a6-9fa6-b6656e7b53e6" providerId="ADAL" clId="{296438F5-62D8-4335-B32B-84F4AA2B8F48}" dt="2019-03-26T06:37:19.049" v="204"/>
          <ac:spMkLst>
            <pc:docMk/>
            <pc:sldMk cId="1584877078" sldId="762"/>
            <ac:spMk id="85" creationId="{B67EF203-6FDF-4C5A-94EE-7096DD993867}"/>
          </ac:spMkLst>
        </pc:spChg>
        <pc:spChg chg="add">
          <ac:chgData name="김 연임" userId="e81099c8-7d68-47a6-9fa6-b6656e7b53e6" providerId="ADAL" clId="{296438F5-62D8-4335-B32B-84F4AA2B8F48}" dt="2019-05-01T13:26:41.217" v="1120"/>
          <ac:spMkLst>
            <pc:docMk/>
            <pc:sldMk cId="1584877078" sldId="762"/>
            <ac:spMk id="91" creationId="{70952F0B-4BB3-4FA7-BA77-8343DCB15E09}"/>
          </ac:spMkLst>
        </pc:spChg>
        <pc:spChg chg="add">
          <ac:chgData name="김 연임" userId="e81099c8-7d68-47a6-9fa6-b6656e7b53e6" providerId="ADAL" clId="{296438F5-62D8-4335-B32B-84F4AA2B8F48}" dt="2019-05-01T13:26:41.217" v="1120"/>
          <ac:spMkLst>
            <pc:docMk/>
            <pc:sldMk cId="1584877078" sldId="762"/>
            <ac:spMk id="92" creationId="{F7C283C5-5756-421E-B272-B585C2B47A70}"/>
          </ac:spMkLst>
        </pc:spChg>
        <pc:spChg chg="add">
          <ac:chgData name="김 연임" userId="e81099c8-7d68-47a6-9fa6-b6656e7b53e6" providerId="ADAL" clId="{296438F5-62D8-4335-B32B-84F4AA2B8F48}" dt="2019-05-01T13:26:41.217" v="1120"/>
          <ac:spMkLst>
            <pc:docMk/>
            <pc:sldMk cId="1584877078" sldId="762"/>
            <ac:spMk id="93" creationId="{FFFA583D-C1A4-4FE8-98E6-D60FC6CAE781}"/>
          </ac:spMkLst>
        </pc:spChg>
        <pc:spChg chg="add">
          <ac:chgData name="김 연임" userId="e81099c8-7d68-47a6-9fa6-b6656e7b53e6" providerId="ADAL" clId="{296438F5-62D8-4335-B32B-84F4AA2B8F48}" dt="2019-05-01T13:26:41.217" v="1120"/>
          <ac:spMkLst>
            <pc:docMk/>
            <pc:sldMk cId="1584877078" sldId="762"/>
            <ac:spMk id="94" creationId="{B3B459DF-9E95-48AA-BC63-7B1F057F5ECD}"/>
          </ac:spMkLst>
        </pc:spChg>
        <pc:spChg chg="add">
          <ac:chgData name="김 연임" userId="e81099c8-7d68-47a6-9fa6-b6656e7b53e6" providerId="ADAL" clId="{296438F5-62D8-4335-B32B-84F4AA2B8F48}" dt="2019-05-01T13:26:41.217" v="1120"/>
          <ac:spMkLst>
            <pc:docMk/>
            <pc:sldMk cId="1584877078" sldId="762"/>
            <ac:spMk id="95" creationId="{0D9AFE7F-3730-481F-A7D6-5A02310797FB}"/>
          </ac:spMkLst>
        </pc:spChg>
        <pc:spChg chg="add">
          <ac:chgData name="김 연임" userId="e81099c8-7d68-47a6-9fa6-b6656e7b53e6" providerId="ADAL" clId="{296438F5-62D8-4335-B32B-84F4AA2B8F48}" dt="2019-05-01T13:26:41.217" v="1120"/>
          <ac:spMkLst>
            <pc:docMk/>
            <pc:sldMk cId="1584877078" sldId="762"/>
            <ac:spMk id="96" creationId="{0E8BA4E8-7212-4301-9586-F183151E27DA}"/>
          </ac:spMkLst>
        </pc:spChg>
        <pc:spChg chg="add">
          <ac:chgData name="김 연임" userId="e81099c8-7d68-47a6-9fa6-b6656e7b53e6" providerId="ADAL" clId="{296438F5-62D8-4335-B32B-84F4AA2B8F48}" dt="2019-05-01T13:26:41.217" v="1120"/>
          <ac:spMkLst>
            <pc:docMk/>
            <pc:sldMk cId="1584877078" sldId="762"/>
            <ac:spMk id="97" creationId="{FE95A32A-A2D9-4454-B571-888A56A9EB56}"/>
          </ac:spMkLst>
        </pc:spChg>
        <pc:spChg chg="add del">
          <ac:chgData name="김 연임" userId="e81099c8-7d68-47a6-9fa6-b6656e7b53e6" providerId="ADAL" clId="{296438F5-62D8-4335-B32B-84F4AA2B8F48}" dt="2019-05-01T13:36:50.530" v="1315" actId="478"/>
          <ac:spMkLst>
            <pc:docMk/>
            <pc:sldMk cId="1584877078" sldId="762"/>
            <ac:spMk id="98" creationId="{FC43FFD0-721F-4704-B205-CC9BAC41051E}"/>
          </ac:spMkLst>
        </pc:spChg>
        <pc:spChg chg="add del">
          <ac:chgData name="김 연임" userId="e81099c8-7d68-47a6-9fa6-b6656e7b53e6" providerId="ADAL" clId="{296438F5-62D8-4335-B32B-84F4AA2B8F48}" dt="2019-05-01T13:36:50.530" v="1315" actId="478"/>
          <ac:spMkLst>
            <pc:docMk/>
            <pc:sldMk cId="1584877078" sldId="762"/>
            <ac:spMk id="99" creationId="{9DB60A06-4CDD-4268-B63D-A05D53CE6E8F}"/>
          </ac:spMkLst>
        </pc:spChg>
        <pc:spChg chg="add del">
          <ac:chgData name="김 연임" userId="e81099c8-7d68-47a6-9fa6-b6656e7b53e6" providerId="ADAL" clId="{296438F5-62D8-4335-B32B-84F4AA2B8F48}" dt="2019-05-01T13:36:50.530" v="1315" actId="478"/>
          <ac:spMkLst>
            <pc:docMk/>
            <pc:sldMk cId="1584877078" sldId="762"/>
            <ac:spMk id="100" creationId="{EFEF559B-0223-4A58-AF68-3DA12FF56366}"/>
          </ac:spMkLst>
        </pc:spChg>
        <pc:spChg chg="add del">
          <ac:chgData name="김 연임" userId="e81099c8-7d68-47a6-9fa6-b6656e7b53e6" providerId="ADAL" clId="{296438F5-62D8-4335-B32B-84F4AA2B8F48}" dt="2019-05-01T13:36:50.530" v="1315" actId="478"/>
          <ac:spMkLst>
            <pc:docMk/>
            <pc:sldMk cId="1584877078" sldId="762"/>
            <ac:spMk id="101" creationId="{FDA35FF5-ECEB-4666-BAA3-71F841671DF5}"/>
          </ac:spMkLst>
        </pc:spChg>
        <pc:spChg chg="add del">
          <ac:chgData name="김 연임" userId="e81099c8-7d68-47a6-9fa6-b6656e7b53e6" providerId="ADAL" clId="{296438F5-62D8-4335-B32B-84F4AA2B8F48}" dt="2019-05-01T13:36:50.530" v="1315" actId="478"/>
          <ac:spMkLst>
            <pc:docMk/>
            <pc:sldMk cId="1584877078" sldId="762"/>
            <ac:spMk id="102" creationId="{971A5E82-33E7-45E2-A007-4EC4001DC147}"/>
          </ac:spMkLst>
        </pc:spChg>
        <pc:spChg chg="add del">
          <ac:chgData name="김 연임" userId="e81099c8-7d68-47a6-9fa6-b6656e7b53e6" providerId="ADAL" clId="{296438F5-62D8-4335-B32B-84F4AA2B8F48}" dt="2019-05-01T13:36:50.530" v="1315" actId="478"/>
          <ac:spMkLst>
            <pc:docMk/>
            <pc:sldMk cId="1584877078" sldId="762"/>
            <ac:spMk id="103" creationId="{A1840ED6-44D6-4B78-9B60-8971C3F7CEEF}"/>
          </ac:spMkLst>
        </pc:spChg>
        <pc:spChg chg="add del">
          <ac:chgData name="김 연임" userId="e81099c8-7d68-47a6-9fa6-b6656e7b53e6" providerId="ADAL" clId="{296438F5-62D8-4335-B32B-84F4AA2B8F48}" dt="2019-05-01T13:36:50.530" v="1315" actId="478"/>
          <ac:spMkLst>
            <pc:docMk/>
            <pc:sldMk cId="1584877078" sldId="762"/>
            <ac:spMk id="104" creationId="{BF59E217-1C9B-4B35-BDAA-63D3427F2502}"/>
          </ac:spMkLst>
        </pc:spChg>
        <pc:spChg chg="add del">
          <ac:chgData name="김 연임" userId="e81099c8-7d68-47a6-9fa6-b6656e7b53e6" providerId="ADAL" clId="{296438F5-62D8-4335-B32B-84F4AA2B8F48}" dt="2019-05-01T13:36:50.530" v="1315" actId="478"/>
          <ac:spMkLst>
            <pc:docMk/>
            <pc:sldMk cId="1584877078" sldId="762"/>
            <ac:spMk id="110" creationId="{FC3EE77E-949D-4B69-8084-24F035B53DD4}"/>
          </ac:spMkLst>
        </pc:spChg>
        <pc:spChg chg="add del">
          <ac:chgData name="김 연임" userId="e81099c8-7d68-47a6-9fa6-b6656e7b53e6" providerId="ADAL" clId="{296438F5-62D8-4335-B32B-84F4AA2B8F48}" dt="2019-05-01T13:36:50.530" v="1315" actId="478"/>
          <ac:spMkLst>
            <pc:docMk/>
            <pc:sldMk cId="1584877078" sldId="762"/>
            <ac:spMk id="111" creationId="{BF70A5F4-D742-4757-8ED1-05BA09A0D228}"/>
          </ac:spMkLst>
        </pc:spChg>
        <pc:spChg chg="add del">
          <ac:chgData name="김 연임" userId="e81099c8-7d68-47a6-9fa6-b6656e7b53e6" providerId="ADAL" clId="{296438F5-62D8-4335-B32B-84F4AA2B8F48}" dt="2019-05-01T13:36:50.530" v="1315" actId="478"/>
          <ac:spMkLst>
            <pc:docMk/>
            <pc:sldMk cId="1584877078" sldId="762"/>
            <ac:spMk id="112" creationId="{ECE1D363-81C8-4691-B613-FED455331FA1}"/>
          </ac:spMkLst>
        </pc:spChg>
        <pc:spChg chg="add del">
          <ac:chgData name="김 연임" userId="e81099c8-7d68-47a6-9fa6-b6656e7b53e6" providerId="ADAL" clId="{296438F5-62D8-4335-B32B-84F4AA2B8F48}" dt="2019-05-01T13:36:50.530" v="1315" actId="478"/>
          <ac:spMkLst>
            <pc:docMk/>
            <pc:sldMk cId="1584877078" sldId="762"/>
            <ac:spMk id="113" creationId="{3E86B298-7409-4933-9C80-30AD3B6AFDEC}"/>
          </ac:spMkLst>
        </pc:spChg>
        <pc:spChg chg="add del">
          <ac:chgData name="김 연임" userId="e81099c8-7d68-47a6-9fa6-b6656e7b53e6" providerId="ADAL" clId="{296438F5-62D8-4335-B32B-84F4AA2B8F48}" dt="2019-05-01T13:36:50.530" v="1315" actId="478"/>
          <ac:spMkLst>
            <pc:docMk/>
            <pc:sldMk cId="1584877078" sldId="762"/>
            <ac:spMk id="114" creationId="{2C74D31E-FD68-461E-BB3C-14659521BF0F}"/>
          </ac:spMkLst>
        </pc:spChg>
        <pc:spChg chg="add del">
          <ac:chgData name="김 연임" userId="e81099c8-7d68-47a6-9fa6-b6656e7b53e6" providerId="ADAL" clId="{296438F5-62D8-4335-B32B-84F4AA2B8F48}" dt="2019-05-01T13:36:50.530" v="1315" actId="478"/>
          <ac:spMkLst>
            <pc:docMk/>
            <pc:sldMk cId="1584877078" sldId="762"/>
            <ac:spMk id="115" creationId="{6D86CA5C-9DFE-444B-AE12-522A6F8928B3}"/>
          </ac:spMkLst>
        </pc:spChg>
        <pc:spChg chg="add del">
          <ac:chgData name="김 연임" userId="e81099c8-7d68-47a6-9fa6-b6656e7b53e6" providerId="ADAL" clId="{296438F5-62D8-4335-B32B-84F4AA2B8F48}" dt="2019-05-01T13:36:50.530" v="1315" actId="478"/>
          <ac:spMkLst>
            <pc:docMk/>
            <pc:sldMk cId="1584877078" sldId="762"/>
            <ac:spMk id="116" creationId="{119790DF-67E1-44B6-A989-4581F9659D0B}"/>
          </ac:spMkLst>
        </pc:spChg>
        <pc:spChg chg="add del">
          <ac:chgData name="김 연임" userId="e81099c8-7d68-47a6-9fa6-b6656e7b53e6" providerId="ADAL" clId="{296438F5-62D8-4335-B32B-84F4AA2B8F48}" dt="2019-05-01T13:36:50.530" v="1315" actId="478"/>
          <ac:spMkLst>
            <pc:docMk/>
            <pc:sldMk cId="1584877078" sldId="762"/>
            <ac:spMk id="117" creationId="{34D231EC-87A2-49B0-809D-2FBA42547E7A}"/>
          </ac:spMkLst>
        </pc:spChg>
        <pc:spChg chg="add del">
          <ac:chgData name="김 연임" userId="e81099c8-7d68-47a6-9fa6-b6656e7b53e6" providerId="ADAL" clId="{296438F5-62D8-4335-B32B-84F4AA2B8F48}" dt="2019-05-01T13:36:50.530" v="1315" actId="478"/>
          <ac:spMkLst>
            <pc:docMk/>
            <pc:sldMk cId="1584877078" sldId="762"/>
            <ac:spMk id="118" creationId="{9116A9CB-438A-415B-941A-F785C47F948E}"/>
          </ac:spMkLst>
        </pc:spChg>
        <pc:spChg chg="add del">
          <ac:chgData name="김 연임" userId="e81099c8-7d68-47a6-9fa6-b6656e7b53e6" providerId="ADAL" clId="{296438F5-62D8-4335-B32B-84F4AA2B8F48}" dt="2019-05-01T13:36:50.530" v="1315" actId="478"/>
          <ac:spMkLst>
            <pc:docMk/>
            <pc:sldMk cId="1584877078" sldId="762"/>
            <ac:spMk id="120" creationId="{2548894F-116F-4732-B900-D192440F78FC}"/>
          </ac:spMkLst>
        </pc:spChg>
        <pc:spChg chg="add del">
          <ac:chgData name="김 연임" userId="e81099c8-7d68-47a6-9fa6-b6656e7b53e6" providerId="ADAL" clId="{296438F5-62D8-4335-B32B-84F4AA2B8F48}" dt="2019-05-01T13:36:50.530" v="1315" actId="478"/>
          <ac:spMkLst>
            <pc:docMk/>
            <pc:sldMk cId="1584877078" sldId="762"/>
            <ac:spMk id="122" creationId="{36AAC02C-2298-44CB-8323-C779F5827452}"/>
          </ac:spMkLst>
        </pc:spChg>
        <pc:spChg chg="add">
          <ac:chgData name="김 연임" userId="e81099c8-7d68-47a6-9fa6-b6656e7b53e6" providerId="ADAL" clId="{296438F5-62D8-4335-B32B-84F4AA2B8F48}" dt="2019-05-01T13:26:41.217" v="1120"/>
          <ac:spMkLst>
            <pc:docMk/>
            <pc:sldMk cId="1584877078" sldId="762"/>
            <ac:spMk id="123" creationId="{62AF9594-D676-4CF5-9A55-73A661D9C7F1}"/>
          </ac:spMkLst>
        </pc:spChg>
        <pc:spChg chg="add">
          <ac:chgData name="김 연임" userId="e81099c8-7d68-47a6-9fa6-b6656e7b53e6" providerId="ADAL" clId="{296438F5-62D8-4335-B32B-84F4AA2B8F48}" dt="2019-05-01T13:26:41.217" v="1120"/>
          <ac:spMkLst>
            <pc:docMk/>
            <pc:sldMk cId="1584877078" sldId="762"/>
            <ac:spMk id="124" creationId="{AE830B98-443D-4F97-ABC3-E79551D8E5DB}"/>
          </ac:spMkLst>
        </pc:spChg>
        <pc:spChg chg="add del">
          <ac:chgData name="김 연임" userId="e81099c8-7d68-47a6-9fa6-b6656e7b53e6" providerId="ADAL" clId="{296438F5-62D8-4335-B32B-84F4AA2B8F48}" dt="2019-05-01T13:36:50.530" v="1315" actId="478"/>
          <ac:spMkLst>
            <pc:docMk/>
            <pc:sldMk cId="1584877078" sldId="762"/>
            <ac:spMk id="125" creationId="{0F5B6085-D85F-4641-9912-36ADE223CB03}"/>
          </ac:spMkLst>
        </pc:spChg>
        <pc:spChg chg="add del">
          <ac:chgData name="김 연임" userId="e81099c8-7d68-47a6-9fa6-b6656e7b53e6" providerId="ADAL" clId="{296438F5-62D8-4335-B32B-84F4AA2B8F48}" dt="2019-05-01T13:36:50.530" v="1315" actId="478"/>
          <ac:spMkLst>
            <pc:docMk/>
            <pc:sldMk cId="1584877078" sldId="762"/>
            <ac:spMk id="126" creationId="{3B834D4B-85F2-4938-876C-F10C2610E020}"/>
          </ac:spMkLst>
        </pc:spChg>
        <pc:spChg chg="add del">
          <ac:chgData name="김 연임" userId="e81099c8-7d68-47a6-9fa6-b6656e7b53e6" providerId="ADAL" clId="{296438F5-62D8-4335-B32B-84F4AA2B8F48}" dt="2019-05-01T13:36:50.530" v="1315" actId="478"/>
          <ac:spMkLst>
            <pc:docMk/>
            <pc:sldMk cId="1584877078" sldId="762"/>
            <ac:spMk id="127" creationId="{91DE9400-236B-4E0F-9199-D95BA157C5BC}"/>
          </ac:spMkLst>
        </pc:spChg>
        <pc:spChg chg="add del">
          <ac:chgData name="김 연임" userId="e81099c8-7d68-47a6-9fa6-b6656e7b53e6" providerId="ADAL" clId="{296438F5-62D8-4335-B32B-84F4AA2B8F48}" dt="2019-05-01T13:36:50.530" v="1315" actId="478"/>
          <ac:spMkLst>
            <pc:docMk/>
            <pc:sldMk cId="1584877078" sldId="762"/>
            <ac:spMk id="130" creationId="{BDED2553-6816-43F7-80EF-29402BF78B33}"/>
          </ac:spMkLst>
        </pc:spChg>
        <pc:spChg chg="add del">
          <ac:chgData name="김 연임" userId="e81099c8-7d68-47a6-9fa6-b6656e7b53e6" providerId="ADAL" clId="{296438F5-62D8-4335-B32B-84F4AA2B8F48}" dt="2019-05-01T13:36:59.971" v="1318" actId="478"/>
          <ac:spMkLst>
            <pc:docMk/>
            <pc:sldMk cId="1584877078" sldId="762"/>
            <ac:spMk id="131" creationId="{2AA337BB-5A4C-4103-82AE-12828B9E34AB}"/>
          </ac:spMkLst>
        </pc:spChg>
        <pc:spChg chg="add">
          <ac:chgData name="김 연임" userId="e81099c8-7d68-47a6-9fa6-b6656e7b53e6" providerId="ADAL" clId="{296438F5-62D8-4335-B32B-84F4AA2B8F48}" dt="2019-05-01T13:36:50.874" v="1316"/>
          <ac:spMkLst>
            <pc:docMk/>
            <pc:sldMk cId="1584877078" sldId="762"/>
            <ac:spMk id="132" creationId="{0A94EFEB-EE7F-40A5-81B4-F27F77DBF068}"/>
          </ac:spMkLst>
        </pc:spChg>
        <pc:spChg chg="add">
          <ac:chgData name="김 연임" userId="e81099c8-7d68-47a6-9fa6-b6656e7b53e6" providerId="ADAL" clId="{296438F5-62D8-4335-B32B-84F4AA2B8F48}" dt="2019-05-01T13:36:50.874" v="1316"/>
          <ac:spMkLst>
            <pc:docMk/>
            <pc:sldMk cId="1584877078" sldId="762"/>
            <ac:spMk id="134" creationId="{9C5C4664-E863-4110-8EE0-5DA5B74FFD74}"/>
          </ac:spMkLst>
        </pc:spChg>
        <pc:spChg chg="add">
          <ac:chgData name="김 연임" userId="e81099c8-7d68-47a6-9fa6-b6656e7b53e6" providerId="ADAL" clId="{296438F5-62D8-4335-B32B-84F4AA2B8F48}" dt="2019-05-01T13:36:50.874" v="1316"/>
          <ac:spMkLst>
            <pc:docMk/>
            <pc:sldMk cId="1584877078" sldId="762"/>
            <ac:spMk id="136" creationId="{B8292110-5CB5-413B-BDA4-70819E9E07D5}"/>
          </ac:spMkLst>
        </pc:spChg>
        <pc:spChg chg="add">
          <ac:chgData name="김 연임" userId="e81099c8-7d68-47a6-9fa6-b6656e7b53e6" providerId="ADAL" clId="{296438F5-62D8-4335-B32B-84F4AA2B8F48}" dt="2019-05-01T13:36:50.874" v="1316"/>
          <ac:spMkLst>
            <pc:docMk/>
            <pc:sldMk cId="1584877078" sldId="762"/>
            <ac:spMk id="137" creationId="{AE4F1271-7605-4EF6-B7EF-3500DE10C55E}"/>
          </ac:spMkLst>
        </pc:spChg>
        <pc:spChg chg="add">
          <ac:chgData name="김 연임" userId="e81099c8-7d68-47a6-9fa6-b6656e7b53e6" providerId="ADAL" clId="{296438F5-62D8-4335-B32B-84F4AA2B8F48}" dt="2019-05-01T13:36:50.874" v="1316"/>
          <ac:spMkLst>
            <pc:docMk/>
            <pc:sldMk cId="1584877078" sldId="762"/>
            <ac:spMk id="138" creationId="{C2A10BCE-2606-481E-BBCC-3379571D8DF9}"/>
          </ac:spMkLst>
        </pc:spChg>
        <pc:spChg chg="add">
          <ac:chgData name="김 연임" userId="e81099c8-7d68-47a6-9fa6-b6656e7b53e6" providerId="ADAL" clId="{296438F5-62D8-4335-B32B-84F4AA2B8F48}" dt="2019-05-01T13:36:50.874" v="1316"/>
          <ac:spMkLst>
            <pc:docMk/>
            <pc:sldMk cId="1584877078" sldId="762"/>
            <ac:spMk id="139" creationId="{1FAE0560-9023-4805-8CBD-7B34133569FE}"/>
          </ac:spMkLst>
        </pc:spChg>
        <pc:spChg chg="add">
          <ac:chgData name="김 연임" userId="e81099c8-7d68-47a6-9fa6-b6656e7b53e6" providerId="ADAL" clId="{296438F5-62D8-4335-B32B-84F4AA2B8F48}" dt="2019-05-01T13:36:50.874" v="1316"/>
          <ac:spMkLst>
            <pc:docMk/>
            <pc:sldMk cId="1584877078" sldId="762"/>
            <ac:spMk id="140" creationId="{E4CEB424-2AB0-44E3-9F59-C87123BAEEB2}"/>
          </ac:spMkLst>
        </pc:spChg>
        <pc:spChg chg="add">
          <ac:chgData name="김 연임" userId="e81099c8-7d68-47a6-9fa6-b6656e7b53e6" providerId="ADAL" clId="{296438F5-62D8-4335-B32B-84F4AA2B8F48}" dt="2019-05-01T13:36:50.874" v="1316"/>
          <ac:spMkLst>
            <pc:docMk/>
            <pc:sldMk cId="1584877078" sldId="762"/>
            <ac:spMk id="141" creationId="{F6FB9FA5-365B-484F-BA9A-73F8AA61EE79}"/>
          </ac:spMkLst>
        </pc:spChg>
        <pc:spChg chg="add">
          <ac:chgData name="김 연임" userId="e81099c8-7d68-47a6-9fa6-b6656e7b53e6" providerId="ADAL" clId="{296438F5-62D8-4335-B32B-84F4AA2B8F48}" dt="2019-05-01T13:36:50.874" v="1316"/>
          <ac:spMkLst>
            <pc:docMk/>
            <pc:sldMk cId="1584877078" sldId="762"/>
            <ac:spMk id="142" creationId="{AF426D25-8638-4FE4-B649-2AE5F867C3E4}"/>
          </ac:spMkLst>
        </pc:spChg>
        <pc:spChg chg="add">
          <ac:chgData name="김 연임" userId="e81099c8-7d68-47a6-9fa6-b6656e7b53e6" providerId="ADAL" clId="{296438F5-62D8-4335-B32B-84F4AA2B8F48}" dt="2019-05-01T13:36:50.874" v="1316"/>
          <ac:spMkLst>
            <pc:docMk/>
            <pc:sldMk cId="1584877078" sldId="762"/>
            <ac:spMk id="143" creationId="{8A6C3AD6-9314-4B60-88F2-A6F62E41FD78}"/>
          </ac:spMkLst>
        </pc:spChg>
        <pc:spChg chg="add">
          <ac:chgData name="김 연임" userId="e81099c8-7d68-47a6-9fa6-b6656e7b53e6" providerId="ADAL" clId="{296438F5-62D8-4335-B32B-84F4AA2B8F48}" dt="2019-05-01T13:36:50.874" v="1316"/>
          <ac:spMkLst>
            <pc:docMk/>
            <pc:sldMk cId="1584877078" sldId="762"/>
            <ac:spMk id="144" creationId="{8F4A402B-8122-408F-8606-CEDF4327045E}"/>
          </ac:spMkLst>
        </pc:spChg>
        <pc:spChg chg="add">
          <ac:chgData name="김 연임" userId="e81099c8-7d68-47a6-9fa6-b6656e7b53e6" providerId="ADAL" clId="{296438F5-62D8-4335-B32B-84F4AA2B8F48}" dt="2019-05-01T13:36:50.874" v="1316"/>
          <ac:spMkLst>
            <pc:docMk/>
            <pc:sldMk cId="1584877078" sldId="762"/>
            <ac:spMk id="145" creationId="{10943AE9-9704-4985-AAF5-834D4CBEB313}"/>
          </ac:spMkLst>
        </pc:spChg>
        <pc:spChg chg="add">
          <ac:chgData name="김 연임" userId="e81099c8-7d68-47a6-9fa6-b6656e7b53e6" providerId="ADAL" clId="{296438F5-62D8-4335-B32B-84F4AA2B8F48}" dt="2019-05-01T13:36:50.874" v="1316"/>
          <ac:spMkLst>
            <pc:docMk/>
            <pc:sldMk cId="1584877078" sldId="762"/>
            <ac:spMk id="146" creationId="{C7617A21-2CBE-448C-9A33-71C736C986FE}"/>
          </ac:spMkLst>
        </pc:spChg>
        <pc:spChg chg="add">
          <ac:chgData name="김 연임" userId="e81099c8-7d68-47a6-9fa6-b6656e7b53e6" providerId="ADAL" clId="{296438F5-62D8-4335-B32B-84F4AA2B8F48}" dt="2019-05-01T13:36:50.874" v="1316"/>
          <ac:spMkLst>
            <pc:docMk/>
            <pc:sldMk cId="1584877078" sldId="762"/>
            <ac:spMk id="147" creationId="{0F7D54BA-8F94-4DEC-8C24-7D56EC268971}"/>
          </ac:spMkLst>
        </pc:spChg>
        <pc:spChg chg="add">
          <ac:chgData name="김 연임" userId="e81099c8-7d68-47a6-9fa6-b6656e7b53e6" providerId="ADAL" clId="{296438F5-62D8-4335-B32B-84F4AA2B8F48}" dt="2019-05-01T13:36:50.874" v="1316"/>
          <ac:spMkLst>
            <pc:docMk/>
            <pc:sldMk cId="1584877078" sldId="762"/>
            <ac:spMk id="148" creationId="{D7D88E48-80C1-44DF-95F2-4EA7F41DCA79}"/>
          </ac:spMkLst>
        </pc:spChg>
        <pc:spChg chg="add">
          <ac:chgData name="김 연임" userId="e81099c8-7d68-47a6-9fa6-b6656e7b53e6" providerId="ADAL" clId="{296438F5-62D8-4335-B32B-84F4AA2B8F48}" dt="2019-05-01T13:36:50.874" v="1316"/>
          <ac:spMkLst>
            <pc:docMk/>
            <pc:sldMk cId="1584877078" sldId="762"/>
            <ac:spMk id="150" creationId="{E18DDC8E-2287-40BA-9200-73EAE7427232}"/>
          </ac:spMkLst>
        </pc:spChg>
        <pc:spChg chg="add">
          <ac:chgData name="김 연임" userId="e81099c8-7d68-47a6-9fa6-b6656e7b53e6" providerId="ADAL" clId="{296438F5-62D8-4335-B32B-84F4AA2B8F48}" dt="2019-05-01T13:36:50.874" v="1316"/>
          <ac:spMkLst>
            <pc:docMk/>
            <pc:sldMk cId="1584877078" sldId="762"/>
            <ac:spMk id="152" creationId="{2F6CA306-9FDA-4D1C-AC52-B0390FB33E59}"/>
          </ac:spMkLst>
        </pc:spChg>
        <pc:spChg chg="add">
          <ac:chgData name="김 연임" userId="e81099c8-7d68-47a6-9fa6-b6656e7b53e6" providerId="ADAL" clId="{296438F5-62D8-4335-B32B-84F4AA2B8F48}" dt="2019-05-01T13:36:50.874" v="1316"/>
          <ac:spMkLst>
            <pc:docMk/>
            <pc:sldMk cId="1584877078" sldId="762"/>
            <ac:spMk id="153" creationId="{07D5328C-C18D-4E43-AFF0-3AF51CA4EC9F}"/>
          </ac:spMkLst>
        </pc:spChg>
        <pc:spChg chg="add">
          <ac:chgData name="김 연임" userId="e81099c8-7d68-47a6-9fa6-b6656e7b53e6" providerId="ADAL" clId="{296438F5-62D8-4335-B32B-84F4AA2B8F48}" dt="2019-05-01T13:36:50.874" v="1316"/>
          <ac:spMkLst>
            <pc:docMk/>
            <pc:sldMk cId="1584877078" sldId="762"/>
            <ac:spMk id="154" creationId="{8F98E57D-8EF6-4B97-8A79-6EF66EBBAD3E}"/>
          </ac:spMkLst>
        </pc:spChg>
        <pc:spChg chg="add">
          <ac:chgData name="김 연임" userId="e81099c8-7d68-47a6-9fa6-b6656e7b53e6" providerId="ADAL" clId="{296438F5-62D8-4335-B32B-84F4AA2B8F48}" dt="2019-05-01T13:36:50.874" v="1316"/>
          <ac:spMkLst>
            <pc:docMk/>
            <pc:sldMk cId="1584877078" sldId="762"/>
            <ac:spMk id="155" creationId="{47B45F0C-09E7-4CE4-B0F5-F2CBD177809D}"/>
          </ac:spMkLst>
        </pc:spChg>
        <pc:spChg chg="add">
          <ac:chgData name="김 연임" userId="e81099c8-7d68-47a6-9fa6-b6656e7b53e6" providerId="ADAL" clId="{296438F5-62D8-4335-B32B-84F4AA2B8F48}" dt="2019-05-01T13:36:50.874" v="1316"/>
          <ac:spMkLst>
            <pc:docMk/>
            <pc:sldMk cId="1584877078" sldId="762"/>
            <ac:spMk id="158" creationId="{C7171A59-A94A-4F18-B39E-41F74F69127A}"/>
          </ac:spMkLst>
        </pc:spChg>
        <pc:spChg chg="add">
          <ac:chgData name="김 연임" userId="e81099c8-7d68-47a6-9fa6-b6656e7b53e6" providerId="ADAL" clId="{296438F5-62D8-4335-B32B-84F4AA2B8F48}" dt="2019-05-01T13:36:58.474" v="1317"/>
          <ac:spMkLst>
            <pc:docMk/>
            <pc:sldMk cId="1584877078" sldId="762"/>
            <ac:spMk id="159" creationId="{71321AB6-B6AB-460E-8CC6-82B5AE3D712A}"/>
          </ac:spMkLst>
        </pc:spChg>
        <pc:grpChg chg="del">
          <ac:chgData name="김 연임" userId="e81099c8-7d68-47a6-9fa6-b6656e7b53e6" providerId="ADAL" clId="{296438F5-62D8-4335-B32B-84F4AA2B8F48}" dt="2019-05-01T13:26:40.817" v="1119" actId="478"/>
          <ac:grpSpMkLst>
            <pc:docMk/>
            <pc:sldMk cId="1584877078" sldId="762"/>
            <ac:grpSpMk id="4" creationId="{00000000-0000-0000-0000-000000000000}"/>
          </ac:grpSpMkLst>
        </pc:grpChg>
        <pc:grpChg chg="del">
          <ac:chgData name="김 연임" userId="e81099c8-7d68-47a6-9fa6-b6656e7b53e6" providerId="ADAL" clId="{296438F5-62D8-4335-B32B-84F4AA2B8F48}" dt="2019-05-01T13:26:40.817" v="1119" actId="478"/>
          <ac:grpSpMkLst>
            <pc:docMk/>
            <pc:sldMk cId="1584877078" sldId="762"/>
            <ac:grpSpMk id="38" creationId="{00000000-0000-0000-0000-000000000000}"/>
          </ac:grpSpMkLst>
        </pc:grpChg>
        <pc:grpChg chg="del">
          <ac:chgData name="김 연임" userId="e81099c8-7d68-47a6-9fa6-b6656e7b53e6" providerId="ADAL" clId="{296438F5-62D8-4335-B32B-84F4AA2B8F48}" dt="2019-05-01T13:26:40.817" v="1119" actId="478"/>
          <ac:grpSpMkLst>
            <pc:docMk/>
            <pc:sldMk cId="1584877078" sldId="762"/>
            <ac:grpSpMk id="57" creationId="{00000000-0000-0000-0000-000000000000}"/>
          </ac:grpSpMkLst>
        </pc:grpChg>
        <pc:grpChg chg="add">
          <ac:chgData name="김 연임" userId="e81099c8-7d68-47a6-9fa6-b6656e7b53e6" providerId="ADAL" clId="{296438F5-62D8-4335-B32B-84F4AA2B8F48}" dt="2019-05-01T13:26:41.217" v="1120"/>
          <ac:grpSpMkLst>
            <pc:docMk/>
            <pc:sldMk cId="1584877078" sldId="762"/>
            <ac:grpSpMk id="84" creationId="{364F1C65-430E-466D-82C6-1020B26ED801}"/>
          </ac:grpSpMkLst>
        </pc:grpChg>
        <pc:grpChg chg="add">
          <ac:chgData name="김 연임" userId="e81099c8-7d68-47a6-9fa6-b6656e7b53e6" providerId="ADAL" clId="{296438F5-62D8-4335-B32B-84F4AA2B8F48}" dt="2019-05-01T13:26:41.217" v="1120"/>
          <ac:grpSpMkLst>
            <pc:docMk/>
            <pc:sldMk cId="1584877078" sldId="762"/>
            <ac:grpSpMk id="88" creationId="{11227EBC-D0F8-41B0-B20F-D16C78689D62}"/>
          </ac:grpSpMkLst>
        </pc:grpChg>
        <pc:grpChg chg="add del">
          <ac:chgData name="김 연임" userId="e81099c8-7d68-47a6-9fa6-b6656e7b53e6" providerId="ADAL" clId="{296438F5-62D8-4335-B32B-84F4AA2B8F48}" dt="2019-05-01T13:36:50.530" v="1315" actId="478"/>
          <ac:grpSpMkLst>
            <pc:docMk/>
            <pc:sldMk cId="1584877078" sldId="762"/>
            <ac:grpSpMk id="105" creationId="{D5DAF077-143B-466C-87E9-36BF710221BE}"/>
          </ac:grpSpMkLst>
        </pc:grpChg>
        <pc:picChg chg="del">
          <ac:chgData name="김 연임" userId="e81099c8-7d68-47a6-9fa6-b6656e7b53e6" providerId="ADAL" clId="{296438F5-62D8-4335-B32B-84F4AA2B8F48}" dt="2019-05-01T13:26:40.817" v="1119" actId="478"/>
          <ac:picMkLst>
            <pc:docMk/>
            <pc:sldMk cId="1584877078" sldId="762"/>
            <ac:picMk id="44" creationId="{00000000-0000-0000-0000-000000000000}"/>
          </ac:picMkLst>
        </pc:picChg>
        <pc:picChg chg="del">
          <ac:chgData name="김 연임" userId="e81099c8-7d68-47a6-9fa6-b6656e7b53e6" providerId="ADAL" clId="{296438F5-62D8-4335-B32B-84F4AA2B8F48}" dt="2019-05-01T13:26:40.817" v="1119" actId="478"/>
          <ac:picMkLst>
            <pc:docMk/>
            <pc:sldMk cId="1584877078" sldId="762"/>
            <ac:picMk id="45" creationId="{00000000-0000-0000-0000-000000000000}"/>
          </ac:picMkLst>
        </pc:picChg>
        <pc:picChg chg="add del">
          <ac:chgData name="김 연임" userId="e81099c8-7d68-47a6-9fa6-b6656e7b53e6" providerId="ADAL" clId="{296438F5-62D8-4335-B32B-84F4AA2B8F48}" dt="2019-05-01T13:36:50.530" v="1315" actId="478"/>
          <ac:picMkLst>
            <pc:docMk/>
            <pc:sldMk cId="1584877078" sldId="762"/>
            <ac:picMk id="121" creationId="{3DE722D0-2309-41AC-8E68-B38F87A5C990}"/>
          </ac:picMkLst>
        </pc:picChg>
        <pc:picChg chg="add">
          <ac:chgData name="김 연임" userId="e81099c8-7d68-47a6-9fa6-b6656e7b53e6" providerId="ADAL" clId="{296438F5-62D8-4335-B32B-84F4AA2B8F48}" dt="2019-05-01T13:36:50.874" v="1316"/>
          <ac:picMkLst>
            <pc:docMk/>
            <pc:sldMk cId="1584877078" sldId="762"/>
            <ac:picMk id="133" creationId="{D04D5F6A-1FA9-47A2-999B-72C88313EB30}"/>
          </ac:picMkLst>
        </pc:picChg>
        <pc:picChg chg="add">
          <ac:chgData name="김 연임" userId="e81099c8-7d68-47a6-9fa6-b6656e7b53e6" providerId="ADAL" clId="{296438F5-62D8-4335-B32B-84F4AA2B8F48}" dt="2019-05-01T13:36:50.874" v="1316"/>
          <ac:picMkLst>
            <pc:docMk/>
            <pc:sldMk cId="1584877078" sldId="762"/>
            <ac:picMk id="151" creationId="{3D9BACA7-682F-47EF-B3CB-901152914351}"/>
          </ac:picMkLst>
        </pc:picChg>
        <pc:cxnChg chg="add del">
          <ac:chgData name="김 연임" userId="e81099c8-7d68-47a6-9fa6-b6656e7b53e6" providerId="ADAL" clId="{296438F5-62D8-4335-B32B-84F4AA2B8F48}" dt="2019-05-01T13:36:50.530" v="1315" actId="478"/>
          <ac:cxnSpMkLst>
            <pc:docMk/>
            <pc:sldMk cId="1584877078" sldId="762"/>
            <ac:cxnSpMk id="119" creationId="{CEC978E0-BBAF-4127-BD51-4F8C8440F94E}"/>
          </ac:cxnSpMkLst>
        </pc:cxnChg>
        <pc:cxnChg chg="add del">
          <ac:chgData name="김 연임" userId="e81099c8-7d68-47a6-9fa6-b6656e7b53e6" providerId="ADAL" clId="{296438F5-62D8-4335-B32B-84F4AA2B8F48}" dt="2019-05-01T13:36:50.530" v="1315" actId="478"/>
          <ac:cxnSpMkLst>
            <pc:docMk/>
            <pc:sldMk cId="1584877078" sldId="762"/>
            <ac:cxnSpMk id="128" creationId="{EA1853B9-2530-4585-9A4F-B166692530B5}"/>
          </ac:cxnSpMkLst>
        </pc:cxnChg>
        <pc:cxnChg chg="add del">
          <ac:chgData name="김 연임" userId="e81099c8-7d68-47a6-9fa6-b6656e7b53e6" providerId="ADAL" clId="{296438F5-62D8-4335-B32B-84F4AA2B8F48}" dt="2019-05-01T13:36:50.530" v="1315" actId="478"/>
          <ac:cxnSpMkLst>
            <pc:docMk/>
            <pc:sldMk cId="1584877078" sldId="762"/>
            <ac:cxnSpMk id="129" creationId="{EDE2D6A1-323A-436C-97D8-D981324A5E36}"/>
          </ac:cxnSpMkLst>
        </pc:cxnChg>
        <pc:cxnChg chg="add">
          <ac:chgData name="김 연임" userId="e81099c8-7d68-47a6-9fa6-b6656e7b53e6" providerId="ADAL" clId="{296438F5-62D8-4335-B32B-84F4AA2B8F48}" dt="2019-05-01T13:36:50.874" v="1316"/>
          <ac:cxnSpMkLst>
            <pc:docMk/>
            <pc:sldMk cId="1584877078" sldId="762"/>
            <ac:cxnSpMk id="149" creationId="{2109939B-85FF-46D6-9D68-0B496D6157BF}"/>
          </ac:cxnSpMkLst>
        </pc:cxnChg>
        <pc:cxnChg chg="add">
          <ac:chgData name="김 연임" userId="e81099c8-7d68-47a6-9fa6-b6656e7b53e6" providerId="ADAL" clId="{296438F5-62D8-4335-B32B-84F4AA2B8F48}" dt="2019-05-01T13:36:50.874" v="1316"/>
          <ac:cxnSpMkLst>
            <pc:docMk/>
            <pc:sldMk cId="1584877078" sldId="762"/>
            <ac:cxnSpMk id="156" creationId="{A9651F38-0442-4DC4-82A0-0088B55E9AED}"/>
          </ac:cxnSpMkLst>
        </pc:cxnChg>
        <pc:cxnChg chg="add">
          <ac:chgData name="김 연임" userId="e81099c8-7d68-47a6-9fa6-b6656e7b53e6" providerId="ADAL" clId="{296438F5-62D8-4335-B32B-84F4AA2B8F48}" dt="2019-05-01T13:36:50.874" v="1316"/>
          <ac:cxnSpMkLst>
            <pc:docMk/>
            <pc:sldMk cId="1584877078" sldId="762"/>
            <ac:cxnSpMk id="157" creationId="{EAFE5A59-2414-4EA3-90D1-CFB0F76B0D8B}"/>
          </ac:cxnSpMkLst>
        </pc:cxnChg>
      </pc:sldChg>
      <pc:sldChg chg="modSp">
        <pc:chgData name="김 연임" userId="e81099c8-7d68-47a6-9fa6-b6656e7b53e6" providerId="ADAL" clId="{296438F5-62D8-4335-B32B-84F4AA2B8F48}" dt="2019-03-26T06:49:21.107" v="213"/>
        <pc:sldMkLst>
          <pc:docMk/>
          <pc:sldMk cId="684884847" sldId="763"/>
        </pc:sldMkLst>
        <pc:spChg chg="mod">
          <ac:chgData name="김 연임" userId="e81099c8-7d68-47a6-9fa6-b6656e7b53e6" providerId="ADAL" clId="{296438F5-62D8-4335-B32B-84F4AA2B8F48}" dt="2019-03-26T06:49:21.107" v="213"/>
          <ac:spMkLst>
            <pc:docMk/>
            <pc:sldMk cId="684884847" sldId="763"/>
            <ac:spMk id="7" creationId="{00000000-0000-0000-0000-000000000000}"/>
          </ac:spMkLst>
        </pc:spChg>
      </pc:sldChg>
      <pc:sldChg chg="addSp modSp add ord">
        <pc:chgData name="김 연임" userId="e81099c8-7d68-47a6-9fa6-b6656e7b53e6" providerId="ADAL" clId="{296438F5-62D8-4335-B32B-84F4AA2B8F48}" dt="2019-05-01T13:33:57.937" v="1293"/>
        <pc:sldMkLst>
          <pc:docMk/>
          <pc:sldMk cId="3292625004" sldId="765"/>
        </pc:sldMkLst>
        <pc:spChg chg="add mod">
          <ac:chgData name="김 연임" userId="e81099c8-7d68-47a6-9fa6-b6656e7b53e6" providerId="ADAL" clId="{296438F5-62D8-4335-B32B-84F4AA2B8F48}" dt="2019-05-01T13:28:14.051" v="1161" actId="113"/>
          <ac:spMkLst>
            <pc:docMk/>
            <pc:sldMk cId="3292625004" sldId="765"/>
            <ac:spMk id="3" creationId="{AE77220B-7994-44DF-93C2-E4FFEF7805E4}"/>
          </ac:spMkLst>
        </pc:spChg>
        <pc:spChg chg="add mod">
          <ac:chgData name="김 연임" userId="e81099c8-7d68-47a6-9fa6-b6656e7b53e6" providerId="ADAL" clId="{296438F5-62D8-4335-B32B-84F4AA2B8F48}" dt="2019-05-01T13:27:56.839" v="1130"/>
          <ac:spMkLst>
            <pc:docMk/>
            <pc:sldMk cId="3292625004" sldId="765"/>
            <ac:spMk id="4" creationId="{3FAA4D97-8327-4AF8-9347-12EDCA1BAAF1}"/>
          </ac:spMkLst>
        </pc:spChg>
      </pc:sldChg>
      <pc:sldChg chg="addSp delSp modSp add">
        <pc:chgData name="김 연임" userId="e81099c8-7d68-47a6-9fa6-b6656e7b53e6" providerId="ADAL" clId="{296438F5-62D8-4335-B32B-84F4AA2B8F48}" dt="2019-05-01T13:30:56.276" v="1209"/>
        <pc:sldMkLst>
          <pc:docMk/>
          <pc:sldMk cId="1263610155" sldId="766"/>
        </pc:sldMkLst>
        <pc:spChg chg="add del mod">
          <ac:chgData name="김 연임" userId="e81099c8-7d68-47a6-9fa6-b6656e7b53e6" providerId="ADAL" clId="{296438F5-62D8-4335-B32B-84F4AA2B8F48}" dt="2019-05-01T13:30:56.031" v="1208" actId="478"/>
          <ac:spMkLst>
            <pc:docMk/>
            <pc:sldMk cId="1263610155" sldId="766"/>
            <ac:spMk id="7" creationId="{B26B2A40-85E7-4405-BE0F-B6179B990B33}"/>
          </ac:spMkLst>
        </pc:spChg>
        <pc:spChg chg="add del">
          <ac:chgData name="김 연임" userId="e81099c8-7d68-47a6-9fa6-b6656e7b53e6" providerId="ADAL" clId="{296438F5-62D8-4335-B32B-84F4AA2B8F48}" dt="2019-05-01T13:28:47.497" v="1164" actId="478"/>
          <ac:spMkLst>
            <pc:docMk/>
            <pc:sldMk cId="1263610155" sldId="766"/>
            <ac:spMk id="98" creationId="{72EB540F-0742-4DAE-8666-D819E36343B5}"/>
          </ac:spMkLst>
        </pc:spChg>
        <pc:spChg chg="add">
          <ac:chgData name="김 연임" userId="e81099c8-7d68-47a6-9fa6-b6656e7b53e6" providerId="ADAL" clId="{296438F5-62D8-4335-B32B-84F4AA2B8F48}" dt="2019-05-01T13:30:56.276" v="1209"/>
          <ac:spMkLst>
            <pc:docMk/>
            <pc:sldMk cId="1263610155" sldId="766"/>
            <ac:spMk id="99" creationId="{071FD222-30CC-42FF-B583-D434045CD682}"/>
          </ac:spMkLst>
        </pc:spChg>
      </pc:sldChg>
      <pc:sldChg chg="addSp modSp add">
        <pc:chgData name="김 연임" userId="e81099c8-7d68-47a6-9fa6-b6656e7b53e6" providerId="ADAL" clId="{296438F5-62D8-4335-B32B-84F4AA2B8F48}" dt="2019-05-01T13:30:53.623" v="1207" actId="1076"/>
        <pc:sldMkLst>
          <pc:docMk/>
          <pc:sldMk cId="2958013491" sldId="768"/>
        </pc:sldMkLst>
        <pc:spChg chg="add mod">
          <ac:chgData name="김 연임" userId="e81099c8-7d68-47a6-9fa6-b6656e7b53e6" providerId="ADAL" clId="{296438F5-62D8-4335-B32B-84F4AA2B8F48}" dt="2019-05-01T13:30:53.623" v="1207" actId="1076"/>
          <ac:spMkLst>
            <pc:docMk/>
            <pc:sldMk cId="2958013491" sldId="768"/>
            <ac:spMk id="86" creationId="{946C5A71-B854-4488-8617-98DE23966617}"/>
          </ac:spMkLst>
        </pc:spChg>
      </pc:sldChg>
      <pc:sldChg chg="addSp delSp">
        <pc:chgData name="김 연임" userId="e81099c8-7d68-47a6-9fa6-b6656e7b53e6" providerId="ADAL" clId="{296438F5-62D8-4335-B32B-84F4AA2B8F48}" dt="2019-03-26T13:44:06.192" v="383"/>
        <pc:sldMkLst>
          <pc:docMk/>
          <pc:sldMk cId="1023123124" sldId="818"/>
        </pc:sldMkLst>
        <pc:spChg chg="add">
          <ac:chgData name="김 연임" userId="e81099c8-7d68-47a6-9fa6-b6656e7b53e6" providerId="ADAL" clId="{296438F5-62D8-4335-B32B-84F4AA2B8F48}" dt="2019-03-26T13:44:06.192" v="383"/>
          <ac:spMkLst>
            <pc:docMk/>
            <pc:sldMk cId="1023123124" sldId="818"/>
            <ac:spMk id="187" creationId="{4121646B-6ABE-469D-B401-19B21E37C675}"/>
          </ac:spMkLst>
        </pc:spChg>
        <pc:spChg chg="add">
          <ac:chgData name="김 연임" userId="e81099c8-7d68-47a6-9fa6-b6656e7b53e6" providerId="ADAL" clId="{296438F5-62D8-4335-B32B-84F4AA2B8F48}" dt="2019-03-26T13:44:06.192" v="383"/>
          <ac:spMkLst>
            <pc:docMk/>
            <pc:sldMk cId="1023123124" sldId="818"/>
            <ac:spMk id="188" creationId="{81063B97-0A21-43C5-AB35-020FD71FA43A}"/>
          </ac:spMkLst>
        </pc:spChg>
        <pc:spChg chg="del">
          <ac:chgData name="김 연임" userId="e81099c8-7d68-47a6-9fa6-b6656e7b53e6" providerId="ADAL" clId="{296438F5-62D8-4335-B32B-84F4AA2B8F48}" dt="2019-03-26T13:44:05.998" v="382" actId="478"/>
          <ac:spMkLst>
            <pc:docMk/>
            <pc:sldMk cId="1023123124" sldId="818"/>
            <ac:spMk id="235" creationId="{D3F339AC-537A-6343-BE69-88C2EEA0979B}"/>
          </ac:spMkLst>
        </pc:spChg>
        <pc:spChg chg="del">
          <ac:chgData name="김 연임" userId="e81099c8-7d68-47a6-9fa6-b6656e7b53e6" providerId="ADAL" clId="{296438F5-62D8-4335-B32B-84F4AA2B8F48}" dt="2019-03-26T13:44:05.998" v="382" actId="478"/>
          <ac:spMkLst>
            <pc:docMk/>
            <pc:sldMk cId="1023123124" sldId="818"/>
            <ac:spMk id="238" creationId="{27EC683E-0C1F-2048-8E7A-B214A1FC1A0E}"/>
          </ac:spMkLst>
        </pc:spChg>
        <pc:spChg chg="del">
          <ac:chgData name="김 연임" userId="e81099c8-7d68-47a6-9fa6-b6656e7b53e6" providerId="ADAL" clId="{296438F5-62D8-4335-B32B-84F4AA2B8F48}" dt="2019-03-26T13:44:05.998" v="382" actId="478"/>
          <ac:spMkLst>
            <pc:docMk/>
            <pc:sldMk cId="1023123124" sldId="818"/>
            <ac:spMk id="262" creationId="{EB45899F-9A34-154D-942C-8091FDD60CAD}"/>
          </ac:spMkLst>
        </pc:spChg>
        <pc:grpChg chg="add">
          <ac:chgData name="김 연임" userId="e81099c8-7d68-47a6-9fa6-b6656e7b53e6" providerId="ADAL" clId="{296438F5-62D8-4335-B32B-84F4AA2B8F48}" dt="2019-03-26T13:44:06.192" v="383"/>
          <ac:grpSpMkLst>
            <pc:docMk/>
            <pc:sldMk cId="1023123124" sldId="818"/>
            <ac:grpSpMk id="125" creationId="{2F066E17-1538-4E61-8CAD-C121D642D844}"/>
          </ac:grpSpMkLst>
        </pc:grpChg>
        <pc:grpChg chg="del">
          <ac:chgData name="김 연임" userId="e81099c8-7d68-47a6-9fa6-b6656e7b53e6" providerId="ADAL" clId="{296438F5-62D8-4335-B32B-84F4AA2B8F48}" dt="2019-03-26T13:44:05.998" v="382" actId="478"/>
          <ac:grpSpMkLst>
            <pc:docMk/>
            <pc:sldMk cId="1023123124" sldId="818"/>
            <ac:grpSpMk id="134" creationId="{CF7DF9E5-7B5D-6546-B2D2-28CFCA25AB90}"/>
          </ac:grpSpMkLst>
        </pc:grpChg>
        <pc:grpChg chg="del">
          <ac:chgData name="김 연임" userId="e81099c8-7d68-47a6-9fa6-b6656e7b53e6" providerId="ADAL" clId="{296438F5-62D8-4335-B32B-84F4AA2B8F48}" dt="2019-03-26T13:44:05.998" v="382" actId="478"/>
          <ac:grpSpMkLst>
            <pc:docMk/>
            <pc:sldMk cId="1023123124" sldId="818"/>
            <ac:grpSpMk id="149" creationId="{E1032166-F7D4-964F-9BBF-7BCA4784FFB7}"/>
          </ac:grpSpMkLst>
        </pc:grpChg>
      </pc:sldChg>
      <pc:sldChg chg="modSp del">
        <pc:chgData name="김 연임" userId="e81099c8-7d68-47a6-9fa6-b6656e7b53e6" providerId="ADAL" clId="{296438F5-62D8-4335-B32B-84F4AA2B8F48}" dt="2019-05-01T13:20:34.088" v="1110" actId="2696"/>
        <pc:sldMkLst>
          <pc:docMk/>
          <pc:sldMk cId="1136196090" sldId="830"/>
        </pc:sldMkLst>
        <pc:spChg chg="mod">
          <ac:chgData name="김 연임" userId="e81099c8-7d68-47a6-9fa6-b6656e7b53e6" providerId="ADAL" clId="{296438F5-62D8-4335-B32B-84F4AA2B8F48}" dt="2019-05-01T13:20:03.850" v="1100" actId="20577"/>
          <ac:spMkLst>
            <pc:docMk/>
            <pc:sldMk cId="1136196090" sldId="830"/>
            <ac:spMk id="168" creationId="{C4B25857-BA10-F345-914A-1CB46603DFDE}"/>
          </ac:spMkLst>
        </pc:spChg>
        <pc:spChg chg="mod">
          <ac:chgData name="김 연임" userId="e81099c8-7d68-47a6-9fa6-b6656e7b53e6" providerId="ADAL" clId="{296438F5-62D8-4335-B32B-84F4AA2B8F48}" dt="2019-05-01T12:55:21.735" v="952" actId="20577"/>
          <ac:spMkLst>
            <pc:docMk/>
            <pc:sldMk cId="1136196090" sldId="830"/>
            <ac:spMk id="394" creationId="{B57471D8-49BA-244E-8E9E-3F718E7D5783}"/>
          </ac:spMkLst>
        </pc:spChg>
        <pc:spChg chg="mod">
          <ac:chgData name="김 연임" userId="e81099c8-7d68-47a6-9fa6-b6656e7b53e6" providerId="ADAL" clId="{296438F5-62D8-4335-B32B-84F4AA2B8F48}" dt="2019-05-01T12:55:29.277" v="953" actId="20577"/>
          <ac:spMkLst>
            <pc:docMk/>
            <pc:sldMk cId="1136196090" sldId="830"/>
            <ac:spMk id="400" creationId="{142B32F1-B855-3E47-9262-1AC9FA6B2EBD}"/>
          </ac:spMkLst>
        </pc:spChg>
      </pc:sldChg>
      <pc:sldChg chg="addSp delSp modSp">
        <pc:chgData name="김 연임" userId="e81099c8-7d68-47a6-9fa6-b6656e7b53e6" providerId="ADAL" clId="{296438F5-62D8-4335-B32B-84F4AA2B8F48}" dt="2019-05-01T12:54:46.678" v="951" actId="20577"/>
        <pc:sldMkLst>
          <pc:docMk/>
          <pc:sldMk cId="26975922" sldId="831"/>
        </pc:sldMkLst>
        <pc:spChg chg="add mod">
          <ac:chgData name="김 연임" userId="e81099c8-7d68-47a6-9fa6-b6656e7b53e6" providerId="ADAL" clId="{296438F5-62D8-4335-B32B-84F4AA2B8F48}" dt="2019-03-26T13:43:20.650" v="373" actId="164"/>
          <ac:spMkLst>
            <pc:docMk/>
            <pc:sldMk cId="26975922" sldId="831"/>
            <ac:spMk id="154" creationId="{8E8B4E60-C1C9-4A84-BD75-298EC8E868E2}"/>
          </ac:spMkLst>
        </pc:spChg>
        <pc:spChg chg="add mod">
          <ac:chgData name="김 연임" userId="e81099c8-7d68-47a6-9fa6-b6656e7b53e6" providerId="ADAL" clId="{296438F5-62D8-4335-B32B-84F4AA2B8F48}" dt="2019-03-26T13:43:20.650" v="373" actId="164"/>
          <ac:spMkLst>
            <pc:docMk/>
            <pc:sldMk cId="26975922" sldId="831"/>
            <ac:spMk id="155" creationId="{A1B02A0E-F859-405D-A439-705F577D31F2}"/>
          </ac:spMkLst>
        </pc:spChg>
        <pc:spChg chg="add mod">
          <ac:chgData name="김 연임" userId="e81099c8-7d68-47a6-9fa6-b6656e7b53e6" providerId="ADAL" clId="{296438F5-62D8-4335-B32B-84F4AA2B8F48}" dt="2019-03-26T13:43:20.650" v="373" actId="164"/>
          <ac:spMkLst>
            <pc:docMk/>
            <pc:sldMk cId="26975922" sldId="831"/>
            <ac:spMk id="156" creationId="{D83054B8-A163-4013-8A86-A44A8EBA0EBD}"/>
          </ac:spMkLst>
        </pc:spChg>
        <pc:spChg chg="add mod">
          <ac:chgData name="김 연임" userId="e81099c8-7d68-47a6-9fa6-b6656e7b53e6" providerId="ADAL" clId="{296438F5-62D8-4335-B32B-84F4AA2B8F48}" dt="2019-03-26T13:43:20.650" v="373" actId="164"/>
          <ac:spMkLst>
            <pc:docMk/>
            <pc:sldMk cId="26975922" sldId="831"/>
            <ac:spMk id="157" creationId="{73E37238-C0C0-402B-A2B6-2B1359FB8B11}"/>
          </ac:spMkLst>
        </pc:spChg>
        <pc:spChg chg="add">
          <ac:chgData name="김 연임" userId="e81099c8-7d68-47a6-9fa6-b6656e7b53e6" providerId="ADAL" clId="{296438F5-62D8-4335-B32B-84F4AA2B8F48}" dt="2019-03-26T13:42:46.594" v="365"/>
          <ac:spMkLst>
            <pc:docMk/>
            <pc:sldMk cId="26975922" sldId="831"/>
            <ac:spMk id="158" creationId="{E9899D90-41AC-46E5-B334-C4E389B55C8D}"/>
          </ac:spMkLst>
        </pc:spChg>
        <pc:spChg chg="add">
          <ac:chgData name="김 연임" userId="e81099c8-7d68-47a6-9fa6-b6656e7b53e6" providerId="ADAL" clId="{296438F5-62D8-4335-B32B-84F4AA2B8F48}" dt="2019-03-26T13:42:46.594" v="365"/>
          <ac:spMkLst>
            <pc:docMk/>
            <pc:sldMk cId="26975922" sldId="831"/>
            <ac:spMk id="159" creationId="{33A1CCBE-88D3-4CF7-BE1B-517EEE972C63}"/>
          </ac:spMkLst>
        </pc:spChg>
        <pc:spChg chg="mod">
          <ac:chgData name="김 연임" userId="e81099c8-7d68-47a6-9fa6-b6656e7b53e6" providerId="ADAL" clId="{296438F5-62D8-4335-B32B-84F4AA2B8F48}" dt="2019-05-01T12:54:46.678" v="951" actId="20577"/>
          <ac:spMkLst>
            <pc:docMk/>
            <pc:sldMk cId="26975922" sldId="831"/>
            <ac:spMk id="177" creationId="{7273FF5A-58CB-C949-941B-3FA042073EF9}"/>
          </ac:spMkLst>
        </pc:spChg>
        <pc:spChg chg="del">
          <ac:chgData name="김 연임" userId="e81099c8-7d68-47a6-9fa6-b6656e7b53e6" providerId="ADAL" clId="{296438F5-62D8-4335-B32B-84F4AA2B8F48}" dt="2019-03-26T13:42:40.413" v="363" actId="478"/>
          <ac:spMkLst>
            <pc:docMk/>
            <pc:sldMk cId="26975922" sldId="831"/>
            <ac:spMk id="286" creationId="{2E048162-1E93-494F-86AB-375257B771A1}"/>
          </ac:spMkLst>
        </pc:spChg>
        <pc:grpChg chg="add mod">
          <ac:chgData name="김 연임" userId="e81099c8-7d68-47a6-9fa6-b6656e7b53e6" providerId="ADAL" clId="{296438F5-62D8-4335-B32B-84F4AA2B8F48}" dt="2019-03-26T13:43:20.650" v="373" actId="164"/>
          <ac:grpSpMkLst>
            <pc:docMk/>
            <pc:sldMk cId="26975922" sldId="831"/>
            <ac:grpSpMk id="2" creationId="{E86D2869-7A45-4D94-98F9-16AC2860FA67}"/>
          </ac:grpSpMkLst>
        </pc:grpChg>
        <pc:grpChg chg="add mod">
          <ac:chgData name="김 연임" userId="e81099c8-7d68-47a6-9fa6-b6656e7b53e6" providerId="ADAL" clId="{296438F5-62D8-4335-B32B-84F4AA2B8F48}" dt="2019-03-26T13:43:20.650" v="373" actId="164"/>
          <ac:grpSpMkLst>
            <pc:docMk/>
            <pc:sldMk cId="26975922" sldId="831"/>
            <ac:grpSpMk id="134" creationId="{38058306-DDAB-4973-9C2D-9AF30D957040}"/>
          </ac:grpSpMkLst>
        </pc:grpChg>
        <pc:grpChg chg="del">
          <ac:chgData name="김 연임" userId="e81099c8-7d68-47a6-9fa6-b6656e7b53e6" providerId="ADAL" clId="{296438F5-62D8-4335-B32B-84F4AA2B8F48}" dt="2019-03-26T13:42:38.338" v="362" actId="478"/>
          <ac:grpSpMkLst>
            <pc:docMk/>
            <pc:sldMk cId="26975922" sldId="831"/>
            <ac:grpSpMk id="172" creationId="{767BADA7-AB5A-E649-80CE-B066B2CFF27E}"/>
          </ac:grpSpMkLst>
        </pc:grpChg>
        <pc:grpChg chg="del">
          <ac:chgData name="김 연임" userId="e81099c8-7d68-47a6-9fa6-b6656e7b53e6" providerId="ADAL" clId="{296438F5-62D8-4335-B32B-84F4AA2B8F48}" dt="2019-03-26T13:42:38.338" v="362" actId="478"/>
          <ac:grpSpMkLst>
            <pc:docMk/>
            <pc:sldMk cId="26975922" sldId="831"/>
            <ac:grpSpMk id="282" creationId="{633CF6E3-C8F4-6644-89F2-1BCB5F38DE62}"/>
          </ac:grpSpMkLst>
        </pc:grpChg>
      </pc:sldChg>
      <pc:sldChg chg="addSp delSp modSp">
        <pc:chgData name="김 연임" userId="e81099c8-7d68-47a6-9fa6-b6656e7b53e6" providerId="ADAL" clId="{296438F5-62D8-4335-B32B-84F4AA2B8F48}" dt="2019-05-01T13:38:48.754" v="1329"/>
        <pc:sldMkLst>
          <pc:docMk/>
          <pc:sldMk cId="1818335878" sldId="860"/>
        </pc:sldMkLst>
        <pc:spChg chg="mod">
          <ac:chgData name="김 연임" userId="e81099c8-7d68-47a6-9fa6-b6656e7b53e6" providerId="ADAL" clId="{296438F5-62D8-4335-B32B-84F4AA2B8F48}" dt="2019-03-26T06:37:26.439" v="206" actId="1076"/>
          <ac:spMkLst>
            <pc:docMk/>
            <pc:sldMk cId="1818335878" sldId="860"/>
            <ac:spMk id="52" creationId="{C8629CAC-F63B-394B-B07B-E5F0644368E5}"/>
          </ac:spMkLst>
        </pc:spChg>
        <pc:spChg chg="add">
          <ac:chgData name="김 연임" userId="e81099c8-7d68-47a6-9fa6-b6656e7b53e6" providerId="ADAL" clId="{296438F5-62D8-4335-B32B-84F4AA2B8F48}" dt="2019-03-26T06:37:22.445" v="205"/>
          <ac:spMkLst>
            <pc:docMk/>
            <pc:sldMk cId="1818335878" sldId="860"/>
            <ac:spMk id="53" creationId="{E3C44C8E-08B1-4D4F-9835-745B7C527E31}"/>
          </ac:spMkLst>
        </pc:spChg>
        <pc:spChg chg="add">
          <ac:chgData name="김 연임" userId="e81099c8-7d68-47a6-9fa6-b6656e7b53e6" providerId="ADAL" clId="{296438F5-62D8-4335-B32B-84F4AA2B8F48}" dt="2019-05-01T13:38:48.754" v="1329"/>
          <ac:spMkLst>
            <pc:docMk/>
            <pc:sldMk cId="1818335878" sldId="860"/>
            <ac:spMk id="70" creationId="{99B5421E-0010-4A5C-BC38-F8CEDE4DA91D}"/>
          </ac:spMkLst>
        </pc:spChg>
        <pc:spChg chg="del">
          <ac:chgData name="김 연임" userId="e81099c8-7d68-47a6-9fa6-b6656e7b53e6" providerId="ADAL" clId="{296438F5-62D8-4335-B32B-84F4AA2B8F48}" dt="2019-05-01T13:38:48.497" v="1328" actId="478"/>
          <ac:spMkLst>
            <pc:docMk/>
            <pc:sldMk cId="1818335878" sldId="860"/>
            <ac:spMk id="77" creationId="{00000000-0000-0000-0000-000000000000}"/>
          </ac:spMkLst>
        </pc:spChg>
        <pc:spChg chg="add">
          <ac:chgData name="김 연임" userId="e81099c8-7d68-47a6-9fa6-b6656e7b53e6" providerId="ADAL" clId="{296438F5-62D8-4335-B32B-84F4AA2B8F48}" dt="2019-05-01T13:38:48.754" v="1329"/>
          <ac:spMkLst>
            <pc:docMk/>
            <pc:sldMk cId="1818335878" sldId="860"/>
            <ac:spMk id="79" creationId="{9EF35D8F-9ED9-4557-ACAD-D011BD837446}"/>
          </ac:spMkLst>
        </pc:spChg>
        <pc:spChg chg="add">
          <ac:chgData name="김 연임" userId="e81099c8-7d68-47a6-9fa6-b6656e7b53e6" providerId="ADAL" clId="{296438F5-62D8-4335-B32B-84F4AA2B8F48}" dt="2019-05-01T13:38:48.754" v="1329"/>
          <ac:spMkLst>
            <pc:docMk/>
            <pc:sldMk cId="1818335878" sldId="860"/>
            <ac:spMk id="88" creationId="{DD8B0252-8824-4218-B385-3237AE66D87C}"/>
          </ac:spMkLst>
        </pc:spChg>
        <pc:spChg chg="del">
          <ac:chgData name="김 연임" userId="e81099c8-7d68-47a6-9fa6-b6656e7b53e6" providerId="ADAL" clId="{296438F5-62D8-4335-B32B-84F4AA2B8F48}" dt="2019-05-01T13:38:48.497" v="1328" actId="478"/>
          <ac:spMkLst>
            <pc:docMk/>
            <pc:sldMk cId="1818335878" sldId="860"/>
            <ac:spMk id="89" creationId="{00000000-0000-0000-0000-000000000000}"/>
          </ac:spMkLst>
        </pc:spChg>
        <pc:grpChg chg="del">
          <ac:chgData name="김 연임" userId="e81099c8-7d68-47a6-9fa6-b6656e7b53e6" providerId="ADAL" clId="{296438F5-62D8-4335-B32B-84F4AA2B8F48}" dt="2019-05-01T13:38:48.497" v="1328" actId="478"/>
          <ac:grpSpMkLst>
            <pc:docMk/>
            <pc:sldMk cId="1818335878" sldId="860"/>
            <ac:grpSpMk id="57" creationId="{00000000-0000-0000-0000-000000000000}"/>
          </ac:grpSpMkLst>
        </pc:grpChg>
        <pc:picChg chg="add">
          <ac:chgData name="김 연임" userId="e81099c8-7d68-47a6-9fa6-b6656e7b53e6" providerId="ADAL" clId="{296438F5-62D8-4335-B32B-84F4AA2B8F48}" dt="2019-05-01T13:38:48.754" v="1329"/>
          <ac:picMkLst>
            <pc:docMk/>
            <pc:sldMk cId="1818335878" sldId="860"/>
            <ac:picMk id="92" creationId="{77872184-112C-4C81-8DD0-CB629BADBEF5}"/>
          </ac:picMkLst>
        </pc:picChg>
      </pc:sldChg>
      <pc:sldChg chg="addSp delSp">
        <pc:chgData name="김 연임" userId="e81099c8-7d68-47a6-9fa6-b6656e7b53e6" providerId="ADAL" clId="{296438F5-62D8-4335-B32B-84F4AA2B8F48}" dt="2019-03-26T13:44:15.844" v="385"/>
        <pc:sldMkLst>
          <pc:docMk/>
          <pc:sldMk cId="699738194" sldId="862"/>
        </pc:sldMkLst>
        <pc:spChg chg="add">
          <ac:chgData name="김 연임" userId="e81099c8-7d68-47a6-9fa6-b6656e7b53e6" providerId="ADAL" clId="{296438F5-62D8-4335-B32B-84F4AA2B8F48}" dt="2019-03-26T13:44:15.844" v="385"/>
          <ac:spMkLst>
            <pc:docMk/>
            <pc:sldMk cId="699738194" sldId="862"/>
            <ac:spMk id="145" creationId="{05359226-EF7A-4739-9E83-8CD895576ADE}"/>
          </ac:spMkLst>
        </pc:spChg>
        <pc:spChg chg="add">
          <ac:chgData name="김 연임" userId="e81099c8-7d68-47a6-9fa6-b6656e7b53e6" providerId="ADAL" clId="{296438F5-62D8-4335-B32B-84F4AA2B8F48}" dt="2019-03-26T13:44:15.844" v="385"/>
          <ac:spMkLst>
            <pc:docMk/>
            <pc:sldMk cId="699738194" sldId="862"/>
            <ac:spMk id="146" creationId="{EB4742DE-9865-4BCB-99BF-08A7D27AB913}"/>
          </ac:spMkLst>
        </pc:spChg>
        <pc:spChg chg="del">
          <ac:chgData name="김 연임" userId="e81099c8-7d68-47a6-9fa6-b6656e7b53e6" providerId="ADAL" clId="{296438F5-62D8-4335-B32B-84F4AA2B8F48}" dt="2019-03-26T13:44:15.674" v="384" actId="478"/>
          <ac:spMkLst>
            <pc:docMk/>
            <pc:sldMk cId="699738194" sldId="862"/>
            <ac:spMk id="212" creationId="{C4422B6A-61A8-804C-99DE-1C76A79D20C0}"/>
          </ac:spMkLst>
        </pc:spChg>
        <pc:spChg chg="del">
          <ac:chgData name="김 연임" userId="e81099c8-7d68-47a6-9fa6-b6656e7b53e6" providerId="ADAL" clId="{296438F5-62D8-4335-B32B-84F4AA2B8F48}" dt="2019-03-26T13:44:15.674" v="384" actId="478"/>
          <ac:spMkLst>
            <pc:docMk/>
            <pc:sldMk cId="699738194" sldId="862"/>
            <ac:spMk id="237" creationId="{EA7BB570-76A4-3244-8A85-35CD17819BD8}"/>
          </ac:spMkLst>
        </pc:spChg>
        <pc:grpChg chg="del">
          <ac:chgData name="김 연임" userId="e81099c8-7d68-47a6-9fa6-b6656e7b53e6" providerId="ADAL" clId="{296438F5-62D8-4335-B32B-84F4AA2B8F48}" dt="2019-03-26T13:44:15.674" v="384" actId="478"/>
          <ac:grpSpMkLst>
            <pc:docMk/>
            <pc:sldMk cId="699738194" sldId="862"/>
            <ac:grpSpMk id="109" creationId="{6D8CE4AA-AD68-8E45-B5A7-66C652761905}"/>
          </ac:grpSpMkLst>
        </pc:grpChg>
        <pc:grpChg chg="add">
          <ac:chgData name="김 연임" userId="e81099c8-7d68-47a6-9fa6-b6656e7b53e6" providerId="ADAL" clId="{296438F5-62D8-4335-B32B-84F4AA2B8F48}" dt="2019-03-26T13:44:15.844" v="385"/>
          <ac:grpSpMkLst>
            <pc:docMk/>
            <pc:sldMk cId="699738194" sldId="862"/>
            <ac:grpSpMk id="133" creationId="{1E2890EB-7015-41F8-8CD2-EADC53A5C324}"/>
          </ac:grpSpMkLst>
        </pc:grpChg>
        <pc:grpChg chg="del">
          <ac:chgData name="김 연임" userId="e81099c8-7d68-47a6-9fa6-b6656e7b53e6" providerId="ADAL" clId="{296438F5-62D8-4335-B32B-84F4AA2B8F48}" dt="2019-03-26T13:44:15.674" v="384" actId="478"/>
          <ac:grpSpMkLst>
            <pc:docMk/>
            <pc:sldMk cId="699738194" sldId="862"/>
            <ac:grpSpMk id="160" creationId="{3A26DB35-D8B0-3B47-9F13-ADDF691E0A4C}"/>
          </ac:grpSpMkLst>
        </pc:grpChg>
      </pc:sldChg>
      <pc:sldChg chg="addSp delSp modSp">
        <pc:chgData name="김 연임" userId="e81099c8-7d68-47a6-9fa6-b6656e7b53e6" providerId="ADAL" clId="{296438F5-62D8-4335-B32B-84F4AA2B8F48}" dt="2019-05-01T13:40:06.314" v="1339" actId="14100"/>
        <pc:sldMkLst>
          <pc:docMk/>
          <pc:sldMk cId="39338158" sldId="867"/>
        </pc:sldMkLst>
        <pc:spChg chg="mod topLvl">
          <ac:chgData name="김 연임" userId="e81099c8-7d68-47a6-9fa6-b6656e7b53e6" providerId="ADAL" clId="{296438F5-62D8-4335-B32B-84F4AA2B8F48}" dt="2019-05-01T13:40:06.314" v="1339" actId="14100"/>
          <ac:spMkLst>
            <pc:docMk/>
            <pc:sldMk cId="39338158" sldId="867"/>
            <ac:spMk id="33" creationId="{00000000-0000-0000-0000-000000000000}"/>
          </ac:spMkLst>
        </pc:spChg>
        <pc:spChg chg="del mod topLvl">
          <ac:chgData name="김 연임" userId="e81099c8-7d68-47a6-9fa6-b6656e7b53e6" providerId="ADAL" clId="{296438F5-62D8-4335-B32B-84F4AA2B8F48}" dt="2019-05-01T13:39:51.614" v="1336" actId="478"/>
          <ac:spMkLst>
            <pc:docMk/>
            <pc:sldMk cId="39338158" sldId="867"/>
            <ac:spMk id="48" creationId="{00000000-0000-0000-0000-000000000000}"/>
          </ac:spMkLst>
        </pc:spChg>
        <pc:spChg chg="del mod topLvl">
          <ac:chgData name="김 연임" userId="e81099c8-7d68-47a6-9fa6-b6656e7b53e6" providerId="ADAL" clId="{296438F5-62D8-4335-B32B-84F4AA2B8F48}" dt="2019-05-01T13:39:51.614" v="1336" actId="478"/>
          <ac:spMkLst>
            <pc:docMk/>
            <pc:sldMk cId="39338158" sldId="867"/>
            <ac:spMk id="49" creationId="{00000000-0000-0000-0000-000000000000}"/>
          </ac:spMkLst>
        </pc:spChg>
        <pc:spChg chg="del mod topLvl">
          <ac:chgData name="김 연임" userId="e81099c8-7d68-47a6-9fa6-b6656e7b53e6" providerId="ADAL" clId="{296438F5-62D8-4335-B32B-84F4AA2B8F48}" dt="2019-05-01T13:39:51.614" v="1336" actId="478"/>
          <ac:spMkLst>
            <pc:docMk/>
            <pc:sldMk cId="39338158" sldId="867"/>
            <ac:spMk id="50" creationId="{00000000-0000-0000-0000-000000000000}"/>
          </ac:spMkLst>
        </pc:spChg>
        <pc:spChg chg="del mod topLvl">
          <ac:chgData name="김 연임" userId="e81099c8-7d68-47a6-9fa6-b6656e7b53e6" providerId="ADAL" clId="{296438F5-62D8-4335-B32B-84F4AA2B8F48}" dt="2019-05-01T13:39:51.614" v="1336" actId="478"/>
          <ac:spMkLst>
            <pc:docMk/>
            <pc:sldMk cId="39338158" sldId="867"/>
            <ac:spMk id="51" creationId="{00000000-0000-0000-0000-000000000000}"/>
          </ac:spMkLst>
        </pc:spChg>
        <pc:spChg chg="del mod topLvl">
          <ac:chgData name="김 연임" userId="e81099c8-7d68-47a6-9fa6-b6656e7b53e6" providerId="ADAL" clId="{296438F5-62D8-4335-B32B-84F4AA2B8F48}" dt="2019-05-01T13:39:51.614" v="1336" actId="478"/>
          <ac:spMkLst>
            <pc:docMk/>
            <pc:sldMk cId="39338158" sldId="867"/>
            <ac:spMk id="52" creationId="{00000000-0000-0000-0000-000000000000}"/>
          </ac:spMkLst>
        </pc:spChg>
        <pc:spChg chg="del mod topLvl">
          <ac:chgData name="김 연임" userId="e81099c8-7d68-47a6-9fa6-b6656e7b53e6" providerId="ADAL" clId="{296438F5-62D8-4335-B32B-84F4AA2B8F48}" dt="2019-05-01T13:39:51.614" v="1336" actId="478"/>
          <ac:spMkLst>
            <pc:docMk/>
            <pc:sldMk cId="39338158" sldId="867"/>
            <ac:spMk id="53" creationId="{00000000-0000-0000-0000-000000000000}"/>
          </ac:spMkLst>
        </pc:spChg>
        <pc:spChg chg="add">
          <ac:chgData name="김 연임" userId="e81099c8-7d68-47a6-9fa6-b6656e7b53e6" providerId="ADAL" clId="{296438F5-62D8-4335-B32B-84F4AA2B8F48}" dt="2019-05-01T13:39:52.829" v="1337"/>
          <ac:spMkLst>
            <pc:docMk/>
            <pc:sldMk cId="39338158" sldId="867"/>
            <ac:spMk id="59" creationId="{FBA15308-4193-424B-BF44-A537B3FF748B}"/>
          </ac:spMkLst>
        </pc:spChg>
        <pc:grpChg chg="del mod topLvl">
          <ac:chgData name="김 연임" userId="e81099c8-7d68-47a6-9fa6-b6656e7b53e6" providerId="ADAL" clId="{296438F5-62D8-4335-B32B-84F4AA2B8F48}" dt="2019-05-01T13:39:46.741" v="1335" actId="165"/>
          <ac:grpSpMkLst>
            <pc:docMk/>
            <pc:sldMk cId="39338158" sldId="867"/>
            <ac:grpSpMk id="14" creationId="{00000000-0000-0000-0000-000000000000}"/>
          </ac:grpSpMkLst>
        </pc:grpChg>
        <pc:grpChg chg="del">
          <ac:chgData name="김 연임" userId="e81099c8-7d68-47a6-9fa6-b6656e7b53e6" providerId="ADAL" clId="{296438F5-62D8-4335-B32B-84F4AA2B8F48}" dt="2019-05-01T13:39:44.634" v="1334" actId="165"/>
          <ac:grpSpMkLst>
            <pc:docMk/>
            <pc:sldMk cId="39338158" sldId="867"/>
            <ac:grpSpMk id="15" creationId="{00000000-0000-0000-0000-000000000000}"/>
          </ac:grpSpMkLst>
        </pc:grpChg>
        <pc:grpChg chg="del mod topLvl">
          <ac:chgData name="김 연임" userId="e81099c8-7d68-47a6-9fa6-b6656e7b53e6" providerId="ADAL" clId="{296438F5-62D8-4335-B32B-84F4AA2B8F48}" dt="2019-05-01T13:39:51.614" v="1336" actId="478"/>
          <ac:grpSpMkLst>
            <pc:docMk/>
            <pc:sldMk cId="39338158" sldId="867"/>
            <ac:grpSpMk id="43" creationId="{00000000-0000-0000-0000-000000000000}"/>
          </ac:grpSpMkLst>
        </pc:grpChg>
        <pc:picChg chg="add">
          <ac:chgData name="김 연임" userId="e81099c8-7d68-47a6-9fa6-b6656e7b53e6" providerId="ADAL" clId="{296438F5-62D8-4335-B32B-84F4AA2B8F48}" dt="2019-05-01T13:39:56.628" v="1338"/>
          <ac:picMkLst>
            <pc:docMk/>
            <pc:sldMk cId="39338158" sldId="867"/>
            <ac:picMk id="60" creationId="{75031279-CDD2-4CC6-9B0B-B3EA956883C3}"/>
          </ac:picMkLst>
        </pc:picChg>
      </pc:sldChg>
      <pc:sldChg chg="addSp delSp modSp">
        <pc:chgData name="김 연임" userId="e81099c8-7d68-47a6-9fa6-b6656e7b53e6" providerId="ADAL" clId="{296438F5-62D8-4335-B32B-84F4AA2B8F48}" dt="2019-05-01T13:11:09.173" v="1048"/>
        <pc:sldMkLst>
          <pc:docMk/>
          <pc:sldMk cId="1605504324" sldId="870"/>
        </pc:sldMkLst>
        <pc:spChg chg="del">
          <ac:chgData name="김 연임" userId="e81099c8-7d68-47a6-9fa6-b6656e7b53e6" providerId="ADAL" clId="{296438F5-62D8-4335-B32B-84F4AA2B8F48}" dt="2019-05-01T13:04:18.310" v="966" actId="478"/>
          <ac:spMkLst>
            <pc:docMk/>
            <pc:sldMk cId="1605504324" sldId="870"/>
            <ac:spMk id="97" creationId="{4FF62944-0CB6-2A42-B9BB-3693447CCA3A}"/>
          </ac:spMkLst>
        </pc:spChg>
        <pc:spChg chg="mod">
          <ac:chgData name="김 연임" userId="e81099c8-7d68-47a6-9fa6-b6656e7b53e6" providerId="ADAL" clId="{296438F5-62D8-4335-B32B-84F4AA2B8F48}" dt="2019-05-01T13:04:53.875" v="974" actId="1076"/>
          <ac:spMkLst>
            <pc:docMk/>
            <pc:sldMk cId="1605504324" sldId="870"/>
            <ac:spMk id="98" creationId="{323C0B9B-72D8-7441-8B0C-5F0DD960AABB}"/>
          </ac:spMkLst>
        </pc:spChg>
        <pc:spChg chg="mod">
          <ac:chgData name="김 연임" userId="e81099c8-7d68-47a6-9fa6-b6656e7b53e6" providerId="ADAL" clId="{296438F5-62D8-4335-B32B-84F4AA2B8F48}" dt="2019-05-01T13:04:53.875" v="974" actId="1076"/>
          <ac:spMkLst>
            <pc:docMk/>
            <pc:sldMk cId="1605504324" sldId="870"/>
            <ac:spMk id="99" creationId="{E3AF9846-D1D5-384F-8608-DFEEF83B61F1}"/>
          </ac:spMkLst>
        </pc:spChg>
        <pc:spChg chg="add mod">
          <ac:chgData name="김 연임" userId="e81099c8-7d68-47a6-9fa6-b6656e7b53e6" providerId="ADAL" clId="{296438F5-62D8-4335-B32B-84F4AA2B8F48}" dt="2019-03-26T13:46:02.669" v="397" actId="20577"/>
          <ac:spMkLst>
            <pc:docMk/>
            <pc:sldMk cId="1605504324" sldId="870"/>
            <ac:spMk id="121" creationId="{9E3BFB35-5ABC-430B-9EFA-8C063F820F89}"/>
          </ac:spMkLst>
        </pc:spChg>
        <pc:spChg chg="add mod">
          <ac:chgData name="김 연임" userId="e81099c8-7d68-47a6-9fa6-b6656e7b53e6" providerId="ADAL" clId="{296438F5-62D8-4335-B32B-84F4AA2B8F48}" dt="2019-03-26T13:46:04.149" v="398" actId="20577"/>
          <ac:spMkLst>
            <pc:docMk/>
            <pc:sldMk cId="1605504324" sldId="870"/>
            <ac:spMk id="122" creationId="{D3CBA3F6-E516-40D9-967F-236436DB981C}"/>
          </ac:spMkLst>
        </pc:spChg>
        <pc:spChg chg="add mod">
          <ac:chgData name="김 연임" userId="e81099c8-7d68-47a6-9fa6-b6656e7b53e6" providerId="ADAL" clId="{296438F5-62D8-4335-B32B-84F4AA2B8F48}" dt="2019-05-01T13:11:09.173" v="1048"/>
          <ac:spMkLst>
            <pc:docMk/>
            <pc:sldMk cId="1605504324" sldId="870"/>
            <ac:spMk id="123" creationId="{33C88BF8-3927-41FE-BFBF-02F79C98672C}"/>
          </ac:spMkLst>
        </pc:spChg>
        <pc:spChg chg="add del mod">
          <ac:chgData name="김 연임" userId="e81099c8-7d68-47a6-9fa6-b6656e7b53e6" providerId="ADAL" clId="{296438F5-62D8-4335-B32B-84F4AA2B8F48}" dt="2019-05-01T13:09:16.174" v="1015" actId="478"/>
          <ac:spMkLst>
            <pc:docMk/>
            <pc:sldMk cId="1605504324" sldId="870"/>
            <ac:spMk id="124" creationId="{94DA1433-4B21-449D-8834-36E40EA1A85F}"/>
          </ac:spMkLst>
        </pc:spChg>
        <pc:spChg chg="add mod">
          <ac:chgData name="김 연임" userId="e81099c8-7d68-47a6-9fa6-b6656e7b53e6" providerId="ADAL" clId="{296438F5-62D8-4335-B32B-84F4AA2B8F48}" dt="2019-05-01T13:04:45.606" v="972" actId="403"/>
          <ac:spMkLst>
            <pc:docMk/>
            <pc:sldMk cId="1605504324" sldId="870"/>
            <ac:spMk id="146" creationId="{52A87353-2FD1-4DB1-B897-9C35AB35BA69}"/>
          </ac:spMkLst>
        </pc:spChg>
        <pc:spChg chg="add mod">
          <ac:chgData name="김 연임" userId="e81099c8-7d68-47a6-9fa6-b6656e7b53e6" providerId="ADAL" clId="{296438F5-62D8-4335-B32B-84F4AA2B8F48}" dt="2019-05-01T13:04:48.510" v="973" actId="403"/>
          <ac:spMkLst>
            <pc:docMk/>
            <pc:sldMk cId="1605504324" sldId="870"/>
            <ac:spMk id="147" creationId="{19A3D560-C6F8-4A2C-BB59-1381056CAA68}"/>
          </ac:spMkLst>
        </pc:spChg>
        <pc:spChg chg="add mod">
          <ac:chgData name="김 연임" userId="e81099c8-7d68-47a6-9fa6-b6656e7b53e6" providerId="ADAL" clId="{296438F5-62D8-4335-B32B-84F4AA2B8F48}" dt="2019-05-01T13:04:37.306" v="971" actId="403"/>
          <ac:spMkLst>
            <pc:docMk/>
            <pc:sldMk cId="1605504324" sldId="870"/>
            <ac:spMk id="148" creationId="{D8B0A81F-CEBC-46BD-A415-442490F03A30}"/>
          </ac:spMkLst>
        </pc:spChg>
        <pc:spChg chg="add mod">
          <ac:chgData name="김 연임" userId="e81099c8-7d68-47a6-9fa6-b6656e7b53e6" providerId="ADAL" clId="{296438F5-62D8-4335-B32B-84F4AA2B8F48}" dt="2019-05-01T13:04:26.524" v="969" actId="20577"/>
          <ac:spMkLst>
            <pc:docMk/>
            <pc:sldMk cId="1605504324" sldId="870"/>
            <ac:spMk id="149" creationId="{5A524B6D-8E30-4B40-BA50-6225CA1BC3B8}"/>
          </ac:spMkLst>
        </pc:spChg>
        <pc:spChg chg="add del mod">
          <ac:chgData name="김 연임" userId="e81099c8-7d68-47a6-9fa6-b6656e7b53e6" providerId="ADAL" clId="{296438F5-62D8-4335-B32B-84F4AA2B8F48}" dt="2019-05-01T13:05:44.086" v="982" actId="478"/>
          <ac:spMkLst>
            <pc:docMk/>
            <pc:sldMk cId="1605504324" sldId="870"/>
            <ac:spMk id="151" creationId="{6881F9F5-F1FF-4740-85FB-5650B560FF98}"/>
          </ac:spMkLst>
        </pc:spChg>
        <pc:spChg chg="add">
          <ac:chgData name="김 연임" userId="e81099c8-7d68-47a6-9fa6-b6656e7b53e6" providerId="ADAL" clId="{296438F5-62D8-4335-B32B-84F4AA2B8F48}" dt="2019-05-01T13:09:16.625" v="1016"/>
          <ac:spMkLst>
            <pc:docMk/>
            <pc:sldMk cId="1605504324" sldId="870"/>
            <ac:spMk id="152" creationId="{AA8B85A3-B7FB-45D0-A556-4C9BC304A08B}"/>
          </ac:spMkLst>
        </pc:spChg>
        <pc:spChg chg="add">
          <ac:chgData name="김 연임" userId="e81099c8-7d68-47a6-9fa6-b6656e7b53e6" providerId="ADAL" clId="{296438F5-62D8-4335-B32B-84F4AA2B8F48}" dt="2019-05-01T13:09:16.625" v="1016"/>
          <ac:spMkLst>
            <pc:docMk/>
            <pc:sldMk cId="1605504324" sldId="870"/>
            <ac:spMk id="153" creationId="{A123CA20-EECD-4975-A8DB-148EDE8E86C8}"/>
          </ac:spMkLst>
        </pc:spChg>
        <pc:spChg chg="add">
          <ac:chgData name="김 연임" userId="e81099c8-7d68-47a6-9fa6-b6656e7b53e6" providerId="ADAL" clId="{296438F5-62D8-4335-B32B-84F4AA2B8F48}" dt="2019-05-01T13:09:16.625" v="1016"/>
          <ac:spMkLst>
            <pc:docMk/>
            <pc:sldMk cId="1605504324" sldId="870"/>
            <ac:spMk id="154" creationId="{271FB44F-4874-46C0-BD83-0352FBF66823}"/>
          </ac:spMkLst>
        </pc:spChg>
        <pc:spChg chg="add">
          <ac:chgData name="김 연임" userId="e81099c8-7d68-47a6-9fa6-b6656e7b53e6" providerId="ADAL" clId="{296438F5-62D8-4335-B32B-84F4AA2B8F48}" dt="2019-05-01T13:09:16.625" v="1016"/>
          <ac:spMkLst>
            <pc:docMk/>
            <pc:sldMk cId="1605504324" sldId="870"/>
            <ac:spMk id="155" creationId="{5F2DCE7B-1C5B-45D2-825A-585F409ED32A}"/>
          </ac:spMkLst>
        </pc:spChg>
        <pc:spChg chg="add">
          <ac:chgData name="김 연임" userId="e81099c8-7d68-47a6-9fa6-b6656e7b53e6" providerId="ADAL" clId="{296438F5-62D8-4335-B32B-84F4AA2B8F48}" dt="2019-05-01T13:09:16.625" v="1016"/>
          <ac:spMkLst>
            <pc:docMk/>
            <pc:sldMk cId="1605504324" sldId="870"/>
            <ac:spMk id="156" creationId="{B4114EC1-F9FD-40E0-A9D5-8B4E83267C6B}"/>
          </ac:spMkLst>
        </pc:spChg>
        <pc:spChg chg="add">
          <ac:chgData name="김 연임" userId="e81099c8-7d68-47a6-9fa6-b6656e7b53e6" providerId="ADAL" clId="{296438F5-62D8-4335-B32B-84F4AA2B8F48}" dt="2019-05-01T13:09:16.625" v="1016"/>
          <ac:spMkLst>
            <pc:docMk/>
            <pc:sldMk cId="1605504324" sldId="870"/>
            <ac:spMk id="157" creationId="{F81E745E-0B43-4F0E-A71C-4C9D263BA4EC}"/>
          </ac:spMkLst>
        </pc:spChg>
        <pc:spChg chg="add">
          <ac:chgData name="김 연임" userId="e81099c8-7d68-47a6-9fa6-b6656e7b53e6" providerId="ADAL" clId="{296438F5-62D8-4335-B32B-84F4AA2B8F48}" dt="2019-05-01T13:09:16.625" v="1016"/>
          <ac:spMkLst>
            <pc:docMk/>
            <pc:sldMk cId="1605504324" sldId="870"/>
            <ac:spMk id="158" creationId="{0B7D3691-77CB-4E1B-8154-C5DC8C0B7EF2}"/>
          </ac:spMkLst>
        </pc:spChg>
        <pc:spChg chg="add">
          <ac:chgData name="김 연임" userId="e81099c8-7d68-47a6-9fa6-b6656e7b53e6" providerId="ADAL" clId="{296438F5-62D8-4335-B32B-84F4AA2B8F48}" dt="2019-05-01T13:09:16.625" v="1016"/>
          <ac:spMkLst>
            <pc:docMk/>
            <pc:sldMk cId="1605504324" sldId="870"/>
            <ac:spMk id="159" creationId="{DD73525F-5854-47E0-B7B0-EC23C967FD62}"/>
          </ac:spMkLst>
        </pc:spChg>
        <pc:spChg chg="add">
          <ac:chgData name="김 연임" userId="e81099c8-7d68-47a6-9fa6-b6656e7b53e6" providerId="ADAL" clId="{296438F5-62D8-4335-B32B-84F4AA2B8F48}" dt="2019-05-01T13:09:16.625" v="1016"/>
          <ac:spMkLst>
            <pc:docMk/>
            <pc:sldMk cId="1605504324" sldId="870"/>
            <ac:spMk id="160" creationId="{29739242-85F1-413A-B8F2-3BCE76918FEA}"/>
          </ac:spMkLst>
        </pc:spChg>
        <pc:spChg chg="del">
          <ac:chgData name="김 연임" userId="e81099c8-7d68-47a6-9fa6-b6656e7b53e6" providerId="ADAL" clId="{296438F5-62D8-4335-B32B-84F4AA2B8F48}" dt="2019-03-26T13:45:28.795" v="391" actId="478"/>
          <ac:spMkLst>
            <pc:docMk/>
            <pc:sldMk cId="1605504324" sldId="870"/>
            <ac:spMk id="224" creationId="{4CD7F995-09F2-8A4B-890C-4335888EE264}"/>
          </ac:spMkLst>
        </pc:spChg>
        <pc:spChg chg="del">
          <ac:chgData name="김 연임" userId="e81099c8-7d68-47a6-9fa6-b6656e7b53e6" providerId="ADAL" clId="{296438F5-62D8-4335-B32B-84F4AA2B8F48}" dt="2019-05-01T13:09:16.174" v="1015" actId="478"/>
          <ac:spMkLst>
            <pc:docMk/>
            <pc:sldMk cId="1605504324" sldId="870"/>
            <ac:spMk id="225" creationId="{A4981A62-F766-524A-96FD-9A2639064B37}"/>
          </ac:spMkLst>
        </pc:spChg>
        <pc:spChg chg="del">
          <ac:chgData name="김 연임" userId="e81099c8-7d68-47a6-9fa6-b6656e7b53e6" providerId="ADAL" clId="{296438F5-62D8-4335-B32B-84F4AA2B8F48}" dt="2019-03-26T13:45:28.073" v="390" actId="478"/>
          <ac:spMkLst>
            <pc:docMk/>
            <pc:sldMk cId="1605504324" sldId="870"/>
            <ac:spMk id="226" creationId="{E7BDBE76-0C89-334D-8C81-2D17EA44F0A1}"/>
          </ac:spMkLst>
        </pc:spChg>
        <pc:spChg chg="mod">
          <ac:chgData name="김 연임" userId="e81099c8-7d68-47a6-9fa6-b6656e7b53e6" providerId="ADAL" clId="{296438F5-62D8-4335-B32B-84F4AA2B8F48}" dt="2019-05-01T13:10:35.562" v="1041"/>
          <ac:spMkLst>
            <pc:docMk/>
            <pc:sldMk cId="1605504324" sldId="870"/>
            <ac:spMk id="238" creationId="{00000000-0000-0000-0000-000000000000}"/>
          </ac:spMkLst>
        </pc:spChg>
        <pc:grpChg chg="del">
          <ac:chgData name="김 연임" userId="e81099c8-7d68-47a6-9fa6-b6656e7b53e6" providerId="ADAL" clId="{296438F5-62D8-4335-B32B-84F4AA2B8F48}" dt="2019-05-01T13:04:18.310" v="966" actId="478"/>
          <ac:grpSpMkLst>
            <pc:docMk/>
            <pc:sldMk cId="1605504324" sldId="870"/>
            <ac:grpSpMk id="108" creationId="{980F3737-C652-1F49-A27F-26F96B3B5029}"/>
          </ac:grpSpMkLst>
        </pc:grpChg>
        <pc:grpChg chg="add">
          <ac:chgData name="김 연임" userId="e81099c8-7d68-47a6-9fa6-b6656e7b53e6" providerId="ADAL" clId="{296438F5-62D8-4335-B32B-84F4AA2B8F48}" dt="2019-03-26T13:45:24.785" v="389"/>
          <ac:grpSpMkLst>
            <pc:docMk/>
            <pc:sldMk cId="1605504324" sldId="870"/>
            <ac:grpSpMk id="112" creationId="{72B36758-6A37-4C18-98C2-3AE02896C403}"/>
          </ac:grpSpMkLst>
        </pc:grpChg>
        <pc:grpChg chg="add mod">
          <ac:chgData name="김 연임" userId="e81099c8-7d68-47a6-9fa6-b6656e7b53e6" providerId="ADAL" clId="{296438F5-62D8-4335-B32B-84F4AA2B8F48}" dt="2019-05-01T13:09:38.408" v="1017" actId="1076"/>
          <ac:grpSpMkLst>
            <pc:docMk/>
            <pc:sldMk cId="1605504324" sldId="870"/>
            <ac:grpSpMk id="125" creationId="{0F36D9AA-79D5-4DF2-B63C-558F2B703E83}"/>
          </ac:grpSpMkLst>
        </pc:grpChg>
        <pc:grpChg chg="mod">
          <ac:chgData name="김 연임" userId="e81099c8-7d68-47a6-9fa6-b6656e7b53e6" providerId="ADAL" clId="{296438F5-62D8-4335-B32B-84F4AA2B8F48}" dt="2019-05-01T13:04:53.875" v="974" actId="1076"/>
          <ac:grpSpMkLst>
            <pc:docMk/>
            <pc:sldMk cId="1605504324" sldId="870"/>
            <ac:grpSpMk id="126" creationId="{B0F55494-BC8E-4E45-9AEB-48B95A6687F8}"/>
          </ac:grpSpMkLst>
        </pc:grpChg>
        <pc:grpChg chg="mod">
          <ac:chgData name="김 연임" userId="e81099c8-7d68-47a6-9fa6-b6656e7b53e6" providerId="ADAL" clId="{296438F5-62D8-4335-B32B-84F4AA2B8F48}" dt="2019-05-01T13:04:53.875" v="974" actId="1076"/>
          <ac:grpSpMkLst>
            <pc:docMk/>
            <pc:sldMk cId="1605504324" sldId="870"/>
            <ac:grpSpMk id="129" creationId="{CC31A05D-2F7B-E246-9EB8-35FBE6643E22}"/>
          </ac:grpSpMkLst>
        </pc:grpChg>
        <pc:grpChg chg="del">
          <ac:chgData name="김 연임" userId="e81099c8-7d68-47a6-9fa6-b6656e7b53e6" providerId="ADAL" clId="{296438F5-62D8-4335-B32B-84F4AA2B8F48}" dt="2019-05-01T13:09:16.174" v="1015" actId="478"/>
          <ac:grpSpMkLst>
            <pc:docMk/>
            <pc:sldMk cId="1605504324" sldId="870"/>
            <ac:grpSpMk id="217" creationId="{C1E311A7-C341-C84F-B246-01F03C496743}"/>
          </ac:grpSpMkLst>
        </pc:grpChg>
        <pc:picChg chg="add">
          <ac:chgData name="김 연임" userId="e81099c8-7d68-47a6-9fa6-b6656e7b53e6" providerId="ADAL" clId="{296438F5-62D8-4335-B32B-84F4AA2B8F48}" dt="2019-03-26T13:45:24.785" v="389"/>
          <ac:picMkLst>
            <pc:docMk/>
            <pc:sldMk cId="1605504324" sldId="870"/>
            <ac:picMk id="103" creationId="{24E2E8C8-E022-4114-B5C9-5EEAA41FDC33}"/>
          </ac:picMkLst>
        </pc:picChg>
        <pc:picChg chg="add">
          <ac:chgData name="김 연임" userId="e81099c8-7d68-47a6-9fa6-b6656e7b53e6" providerId="ADAL" clId="{296438F5-62D8-4335-B32B-84F4AA2B8F48}" dt="2019-03-26T13:45:24.785" v="389"/>
          <ac:picMkLst>
            <pc:docMk/>
            <pc:sldMk cId="1605504324" sldId="870"/>
            <ac:picMk id="106" creationId="{EBDE43FA-1A43-4836-8FAA-51832D318E5D}"/>
          </ac:picMkLst>
        </pc:picChg>
        <pc:picChg chg="add mod">
          <ac:chgData name="김 연임" userId="e81099c8-7d68-47a6-9fa6-b6656e7b53e6" providerId="ADAL" clId="{296438F5-62D8-4335-B32B-84F4AA2B8F48}" dt="2019-05-01T13:09:51.874" v="1036" actId="1038"/>
          <ac:picMkLst>
            <pc:docMk/>
            <pc:sldMk cId="1605504324" sldId="870"/>
            <ac:picMk id="144" creationId="{E04EB2CF-A036-4A9C-8F2E-22A6AAAE23FD}"/>
          </ac:picMkLst>
        </pc:picChg>
        <pc:picChg chg="add mod">
          <ac:chgData name="김 연임" userId="e81099c8-7d68-47a6-9fa6-b6656e7b53e6" providerId="ADAL" clId="{296438F5-62D8-4335-B32B-84F4AA2B8F48}" dt="2019-05-01T13:09:45.662" v="1025" actId="1038"/>
          <ac:picMkLst>
            <pc:docMk/>
            <pc:sldMk cId="1605504324" sldId="870"/>
            <ac:picMk id="145" creationId="{D621CA09-7010-4296-8416-DE8672817B28}"/>
          </ac:picMkLst>
        </pc:picChg>
        <pc:cxnChg chg="mod">
          <ac:chgData name="김 연임" userId="e81099c8-7d68-47a6-9fa6-b6656e7b53e6" providerId="ADAL" clId="{296438F5-62D8-4335-B32B-84F4AA2B8F48}" dt="2019-05-01T13:04:53.875" v="974" actId="1076"/>
          <ac:cxnSpMkLst>
            <pc:docMk/>
            <pc:sldMk cId="1605504324" sldId="870"/>
            <ac:cxnSpMk id="135" creationId="{EC7C5E25-F031-5A4E-B03F-E8162B27ABCE}"/>
          </ac:cxnSpMkLst>
        </pc:cxnChg>
        <pc:cxnChg chg="add del mod">
          <ac:chgData name="김 연임" userId="e81099c8-7d68-47a6-9fa6-b6656e7b53e6" providerId="ADAL" clId="{296438F5-62D8-4335-B32B-84F4AA2B8F48}" dt="2019-05-01T13:04:28.595" v="970" actId="478"/>
          <ac:cxnSpMkLst>
            <pc:docMk/>
            <pc:sldMk cId="1605504324" sldId="870"/>
            <ac:cxnSpMk id="150" creationId="{E9E3571F-5256-4DC4-9723-409D2E58294D}"/>
          </ac:cxnSpMkLst>
        </pc:cxnChg>
      </pc:sldChg>
      <pc:sldChg chg="addSp delSp modSp">
        <pc:chgData name="김 연임" userId="e81099c8-7d68-47a6-9fa6-b6656e7b53e6" providerId="ADAL" clId="{296438F5-62D8-4335-B32B-84F4AA2B8F48}" dt="2019-05-01T13:39:25.204" v="1333"/>
        <pc:sldMkLst>
          <pc:docMk/>
          <pc:sldMk cId="3961852868" sldId="887"/>
        </pc:sldMkLst>
        <pc:spChg chg="mod">
          <ac:chgData name="김 연임" userId="e81099c8-7d68-47a6-9fa6-b6656e7b53e6" providerId="ADAL" clId="{296438F5-62D8-4335-B32B-84F4AA2B8F48}" dt="2019-05-01T13:39:22.134" v="1332"/>
          <ac:spMkLst>
            <pc:docMk/>
            <pc:sldMk cId="3961852868" sldId="887"/>
            <ac:spMk id="3" creationId="{00000000-0000-0000-0000-000000000000}"/>
          </ac:spMkLst>
        </pc:spChg>
        <pc:spChg chg="del">
          <ac:chgData name="김 연임" userId="e81099c8-7d68-47a6-9fa6-b6656e7b53e6" providerId="ADAL" clId="{296438F5-62D8-4335-B32B-84F4AA2B8F48}" dt="2019-05-01T13:39:16.699" v="1330" actId="478"/>
          <ac:spMkLst>
            <pc:docMk/>
            <pc:sldMk cId="3961852868" sldId="887"/>
            <ac:spMk id="10" creationId="{00000000-0000-0000-0000-000000000000}"/>
          </ac:spMkLst>
        </pc:spChg>
        <pc:spChg chg="del">
          <ac:chgData name="김 연임" userId="e81099c8-7d68-47a6-9fa6-b6656e7b53e6" providerId="ADAL" clId="{296438F5-62D8-4335-B32B-84F4AA2B8F48}" dt="2019-05-01T13:39:16.699" v="1330" actId="478"/>
          <ac:spMkLst>
            <pc:docMk/>
            <pc:sldMk cId="3961852868" sldId="887"/>
            <ac:spMk id="37" creationId="{00000000-0000-0000-0000-000000000000}"/>
          </ac:spMkLst>
        </pc:spChg>
        <pc:spChg chg="del">
          <ac:chgData name="김 연임" userId="e81099c8-7d68-47a6-9fa6-b6656e7b53e6" providerId="ADAL" clId="{296438F5-62D8-4335-B32B-84F4AA2B8F48}" dt="2019-05-01T13:39:16.699" v="1330" actId="478"/>
          <ac:spMkLst>
            <pc:docMk/>
            <pc:sldMk cId="3961852868" sldId="887"/>
            <ac:spMk id="38" creationId="{00000000-0000-0000-0000-000000000000}"/>
          </ac:spMkLst>
        </pc:spChg>
        <pc:spChg chg="del">
          <ac:chgData name="김 연임" userId="e81099c8-7d68-47a6-9fa6-b6656e7b53e6" providerId="ADAL" clId="{296438F5-62D8-4335-B32B-84F4AA2B8F48}" dt="2019-05-01T13:39:16.699" v="1330" actId="478"/>
          <ac:spMkLst>
            <pc:docMk/>
            <pc:sldMk cId="3961852868" sldId="887"/>
            <ac:spMk id="39" creationId="{00000000-0000-0000-0000-000000000000}"/>
          </ac:spMkLst>
        </pc:spChg>
        <pc:spChg chg="del">
          <ac:chgData name="김 연임" userId="e81099c8-7d68-47a6-9fa6-b6656e7b53e6" providerId="ADAL" clId="{296438F5-62D8-4335-B32B-84F4AA2B8F48}" dt="2019-05-01T13:39:16.699" v="1330" actId="478"/>
          <ac:spMkLst>
            <pc:docMk/>
            <pc:sldMk cId="3961852868" sldId="887"/>
            <ac:spMk id="58" creationId="{00000000-0000-0000-0000-000000000000}"/>
          </ac:spMkLst>
        </pc:spChg>
        <pc:spChg chg="del">
          <ac:chgData name="김 연임" userId="e81099c8-7d68-47a6-9fa6-b6656e7b53e6" providerId="ADAL" clId="{296438F5-62D8-4335-B32B-84F4AA2B8F48}" dt="2019-05-01T13:39:16.699" v="1330" actId="478"/>
          <ac:spMkLst>
            <pc:docMk/>
            <pc:sldMk cId="3961852868" sldId="887"/>
            <ac:spMk id="59" creationId="{00000000-0000-0000-0000-000000000000}"/>
          </ac:spMkLst>
        </pc:spChg>
        <pc:spChg chg="del">
          <ac:chgData name="김 연임" userId="e81099c8-7d68-47a6-9fa6-b6656e7b53e6" providerId="ADAL" clId="{296438F5-62D8-4335-B32B-84F4AA2B8F48}" dt="2019-05-01T13:39:16.699" v="1330" actId="478"/>
          <ac:spMkLst>
            <pc:docMk/>
            <pc:sldMk cId="3961852868" sldId="887"/>
            <ac:spMk id="60" creationId="{00000000-0000-0000-0000-000000000000}"/>
          </ac:spMkLst>
        </pc:spChg>
        <pc:spChg chg="del">
          <ac:chgData name="김 연임" userId="e81099c8-7d68-47a6-9fa6-b6656e7b53e6" providerId="ADAL" clId="{296438F5-62D8-4335-B32B-84F4AA2B8F48}" dt="2019-05-01T13:39:16.699" v="1330" actId="478"/>
          <ac:spMkLst>
            <pc:docMk/>
            <pc:sldMk cId="3961852868" sldId="887"/>
            <ac:spMk id="61" creationId="{00000000-0000-0000-0000-000000000000}"/>
          </ac:spMkLst>
        </pc:spChg>
        <pc:spChg chg="del">
          <ac:chgData name="김 연임" userId="e81099c8-7d68-47a6-9fa6-b6656e7b53e6" providerId="ADAL" clId="{296438F5-62D8-4335-B32B-84F4AA2B8F48}" dt="2019-05-01T13:39:16.699" v="1330" actId="478"/>
          <ac:spMkLst>
            <pc:docMk/>
            <pc:sldMk cId="3961852868" sldId="887"/>
            <ac:spMk id="62" creationId="{00000000-0000-0000-0000-000000000000}"/>
          </ac:spMkLst>
        </pc:spChg>
        <pc:spChg chg="del">
          <ac:chgData name="김 연임" userId="e81099c8-7d68-47a6-9fa6-b6656e7b53e6" providerId="ADAL" clId="{296438F5-62D8-4335-B32B-84F4AA2B8F48}" dt="2019-05-01T13:39:16.699" v="1330" actId="478"/>
          <ac:spMkLst>
            <pc:docMk/>
            <pc:sldMk cId="3961852868" sldId="887"/>
            <ac:spMk id="63" creationId="{00000000-0000-0000-0000-000000000000}"/>
          </ac:spMkLst>
        </pc:spChg>
        <pc:spChg chg="del">
          <ac:chgData name="김 연임" userId="e81099c8-7d68-47a6-9fa6-b6656e7b53e6" providerId="ADAL" clId="{296438F5-62D8-4335-B32B-84F4AA2B8F48}" dt="2019-05-01T13:39:16.699" v="1330" actId="478"/>
          <ac:spMkLst>
            <pc:docMk/>
            <pc:sldMk cId="3961852868" sldId="887"/>
            <ac:spMk id="65" creationId="{00000000-0000-0000-0000-000000000000}"/>
          </ac:spMkLst>
        </pc:spChg>
        <pc:spChg chg="add">
          <ac:chgData name="김 연임" userId="e81099c8-7d68-47a6-9fa6-b6656e7b53e6" providerId="ADAL" clId="{296438F5-62D8-4335-B32B-84F4AA2B8F48}" dt="2019-05-01T13:39:17.130" v="1331"/>
          <ac:spMkLst>
            <pc:docMk/>
            <pc:sldMk cId="3961852868" sldId="887"/>
            <ac:spMk id="72" creationId="{5D0A1474-E7CF-4B01-9AD5-4033E0254BB9}"/>
          </ac:spMkLst>
        </pc:spChg>
        <pc:spChg chg="del">
          <ac:chgData name="김 연임" userId="e81099c8-7d68-47a6-9fa6-b6656e7b53e6" providerId="ADAL" clId="{296438F5-62D8-4335-B32B-84F4AA2B8F48}" dt="2019-05-01T13:39:16.699" v="1330" actId="478"/>
          <ac:spMkLst>
            <pc:docMk/>
            <pc:sldMk cId="3961852868" sldId="887"/>
            <ac:spMk id="73" creationId="{00000000-0000-0000-0000-000000000000}"/>
          </ac:spMkLst>
        </pc:spChg>
        <pc:spChg chg="del">
          <ac:chgData name="김 연임" userId="e81099c8-7d68-47a6-9fa6-b6656e7b53e6" providerId="ADAL" clId="{296438F5-62D8-4335-B32B-84F4AA2B8F48}" dt="2019-05-01T13:39:16.699" v="1330" actId="478"/>
          <ac:spMkLst>
            <pc:docMk/>
            <pc:sldMk cId="3961852868" sldId="887"/>
            <ac:spMk id="74" creationId="{00000000-0000-0000-0000-000000000000}"/>
          </ac:spMkLst>
        </pc:spChg>
        <pc:spChg chg="del">
          <ac:chgData name="김 연임" userId="e81099c8-7d68-47a6-9fa6-b6656e7b53e6" providerId="ADAL" clId="{296438F5-62D8-4335-B32B-84F4AA2B8F48}" dt="2019-05-01T13:39:16.699" v="1330" actId="478"/>
          <ac:spMkLst>
            <pc:docMk/>
            <pc:sldMk cId="3961852868" sldId="887"/>
            <ac:spMk id="75" creationId="{00000000-0000-0000-0000-000000000000}"/>
          </ac:spMkLst>
        </pc:spChg>
        <pc:spChg chg="add">
          <ac:chgData name="김 연임" userId="e81099c8-7d68-47a6-9fa6-b6656e7b53e6" providerId="ADAL" clId="{296438F5-62D8-4335-B32B-84F4AA2B8F48}" dt="2019-05-01T13:39:17.130" v="1331"/>
          <ac:spMkLst>
            <pc:docMk/>
            <pc:sldMk cId="3961852868" sldId="887"/>
            <ac:spMk id="76" creationId="{C9FF5BDD-322B-442B-A7F5-06D6924F8E21}"/>
          </ac:spMkLst>
        </pc:spChg>
        <pc:spChg chg="del">
          <ac:chgData name="김 연임" userId="e81099c8-7d68-47a6-9fa6-b6656e7b53e6" providerId="ADAL" clId="{296438F5-62D8-4335-B32B-84F4AA2B8F48}" dt="2019-05-01T13:39:16.699" v="1330" actId="478"/>
          <ac:spMkLst>
            <pc:docMk/>
            <pc:sldMk cId="3961852868" sldId="887"/>
            <ac:spMk id="78" creationId="{00000000-0000-0000-0000-000000000000}"/>
          </ac:spMkLst>
        </pc:spChg>
        <pc:spChg chg="add">
          <ac:chgData name="김 연임" userId="e81099c8-7d68-47a6-9fa6-b6656e7b53e6" providerId="ADAL" clId="{296438F5-62D8-4335-B32B-84F4AA2B8F48}" dt="2019-05-01T13:39:17.130" v="1331"/>
          <ac:spMkLst>
            <pc:docMk/>
            <pc:sldMk cId="3961852868" sldId="887"/>
            <ac:spMk id="79" creationId="{BF497AD4-CAC0-4885-B6EC-6154963D3F87}"/>
          </ac:spMkLst>
        </pc:spChg>
        <pc:spChg chg="del">
          <ac:chgData name="김 연임" userId="e81099c8-7d68-47a6-9fa6-b6656e7b53e6" providerId="ADAL" clId="{296438F5-62D8-4335-B32B-84F4AA2B8F48}" dt="2019-05-01T13:39:16.699" v="1330" actId="478"/>
          <ac:spMkLst>
            <pc:docMk/>
            <pc:sldMk cId="3961852868" sldId="887"/>
            <ac:spMk id="80" creationId="{00000000-0000-0000-0000-000000000000}"/>
          </ac:spMkLst>
        </pc:spChg>
        <pc:spChg chg="del">
          <ac:chgData name="김 연임" userId="e81099c8-7d68-47a6-9fa6-b6656e7b53e6" providerId="ADAL" clId="{296438F5-62D8-4335-B32B-84F4AA2B8F48}" dt="2019-05-01T13:39:16.699" v="1330" actId="478"/>
          <ac:spMkLst>
            <pc:docMk/>
            <pc:sldMk cId="3961852868" sldId="887"/>
            <ac:spMk id="85" creationId="{A3329CEE-B55B-3E4C-8F90-DE1FF0B106F4}"/>
          </ac:spMkLst>
        </pc:spChg>
        <pc:spChg chg="del">
          <ac:chgData name="김 연임" userId="e81099c8-7d68-47a6-9fa6-b6656e7b53e6" providerId="ADAL" clId="{296438F5-62D8-4335-B32B-84F4AA2B8F48}" dt="2019-05-01T13:39:16.699" v="1330" actId="478"/>
          <ac:spMkLst>
            <pc:docMk/>
            <pc:sldMk cId="3961852868" sldId="887"/>
            <ac:spMk id="86" creationId="{00000000-0000-0000-0000-000000000000}"/>
          </ac:spMkLst>
        </pc:spChg>
        <pc:spChg chg="add">
          <ac:chgData name="김 연임" userId="e81099c8-7d68-47a6-9fa6-b6656e7b53e6" providerId="ADAL" clId="{296438F5-62D8-4335-B32B-84F4AA2B8F48}" dt="2019-05-01T13:39:17.130" v="1331"/>
          <ac:spMkLst>
            <pc:docMk/>
            <pc:sldMk cId="3961852868" sldId="887"/>
            <ac:spMk id="88" creationId="{B08AF8D0-8579-4D0D-A815-7B2BE61061D9}"/>
          </ac:spMkLst>
        </pc:spChg>
        <pc:spChg chg="add">
          <ac:chgData name="김 연임" userId="e81099c8-7d68-47a6-9fa6-b6656e7b53e6" providerId="ADAL" clId="{296438F5-62D8-4335-B32B-84F4AA2B8F48}" dt="2019-05-01T13:39:17.130" v="1331"/>
          <ac:spMkLst>
            <pc:docMk/>
            <pc:sldMk cId="3961852868" sldId="887"/>
            <ac:spMk id="89" creationId="{984307A3-174D-46D1-99B8-6D30AD8CD7B1}"/>
          </ac:spMkLst>
        </pc:spChg>
        <pc:spChg chg="add">
          <ac:chgData name="김 연임" userId="e81099c8-7d68-47a6-9fa6-b6656e7b53e6" providerId="ADAL" clId="{296438F5-62D8-4335-B32B-84F4AA2B8F48}" dt="2019-05-01T13:39:17.130" v="1331"/>
          <ac:spMkLst>
            <pc:docMk/>
            <pc:sldMk cId="3961852868" sldId="887"/>
            <ac:spMk id="90" creationId="{BC231DE5-8B48-4534-B68D-06EBE5263420}"/>
          </ac:spMkLst>
        </pc:spChg>
        <pc:spChg chg="add">
          <ac:chgData name="김 연임" userId="e81099c8-7d68-47a6-9fa6-b6656e7b53e6" providerId="ADAL" clId="{296438F5-62D8-4335-B32B-84F4AA2B8F48}" dt="2019-05-01T13:39:17.130" v="1331"/>
          <ac:spMkLst>
            <pc:docMk/>
            <pc:sldMk cId="3961852868" sldId="887"/>
            <ac:spMk id="91" creationId="{DCE56052-8BF4-4DAB-9B2A-510F8E0B5223}"/>
          </ac:spMkLst>
        </pc:spChg>
        <pc:spChg chg="add">
          <ac:chgData name="김 연임" userId="e81099c8-7d68-47a6-9fa6-b6656e7b53e6" providerId="ADAL" clId="{296438F5-62D8-4335-B32B-84F4AA2B8F48}" dt="2019-05-01T13:39:17.130" v="1331"/>
          <ac:spMkLst>
            <pc:docMk/>
            <pc:sldMk cId="3961852868" sldId="887"/>
            <ac:spMk id="92" creationId="{91C15FA5-B314-4AD1-97DB-55FCFBCC458D}"/>
          </ac:spMkLst>
        </pc:spChg>
        <pc:spChg chg="del">
          <ac:chgData name="김 연임" userId="e81099c8-7d68-47a6-9fa6-b6656e7b53e6" providerId="ADAL" clId="{296438F5-62D8-4335-B32B-84F4AA2B8F48}" dt="2019-05-01T13:39:16.699" v="1330" actId="478"/>
          <ac:spMkLst>
            <pc:docMk/>
            <pc:sldMk cId="3961852868" sldId="887"/>
            <ac:spMk id="93" creationId="{00000000-0000-0000-0000-000000000000}"/>
          </ac:spMkLst>
        </pc:spChg>
        <pc:spChg chg="del">
          <ac:chgData name="김 연임" userId="e81099c8-7d68-47a6-9fa6-b6656e7b53e6" providerId="ADAL" clId="{296438F5-62D8-4335-B32B-84F4AA2B8F48}" dt="2019-05-01T13:39:16.699" v="1330" actId="478"/>
          <ac:spMkLst>
            <pc:docMk/>
            <pc:sldMk cId="3961852868" sldId="887"/>
            <ac:spMk id="94" creationId="{00000000-0000-0000-0000-000000000000}"/>
          </ac:spMkLst>
        </pc:spChg>
        <pc:spChg chg="del">
          <ac:chgData name="김 연임" userId="e81099c8-7d68-47a6-9fa6-b6656e7b53e6" providerId="ADAL" clId="{296438F5-62D8-4335-B32B-84F4AA2B8F48}" dt="2019-05-01T13:39:16.699" v="1330" actId="478"/>
          <ac:spMkLst>
            <pc:docMk/>
            <pc:sldMk cId="3961852868" sldId="887"/>
            <ac:spMk id="95" creationId="{09E2F5EB-E4D7-0345-BCED-A280B69F6225}"/>
          </ac:spMkLst>
        </pc:spChg>
        <pc:spChg chg="add">
          <ac:chgData name="김 연임" userId="e81099c8-7d68-47a6-9fa6-b6656e7b53e6" providerId="ADAL" clId="{296438F5-62D8-4335-B32B-84F4AA2B8F48}" dt="2019-05-01T13:39:17.130" v="1331"/>
          <ac:spMkLst>
            <pc:docMk/>
            <pc:sldMk cId="3961852868" sldId="887"/>
            <ac:spMk id="96" creationId="{F40D6E6E-BA9C-4BFD-979E-44E2EA2A4EB3}"/>
          </ac:spMkLst>
        </pc:spChg>
        <pc:spChg chg="add">
          <ac:chgData name="김 연임" userId="e81099c8-7d68-47a6-9fa6-b6656e7b53e6" providerId="ADAL" clId="{296438F5-62D8-4335-B32B-84F4AA2B8F48}" dt="2019-05-01T13:39:17.130" v="1331"/>
          <ac:spMkLst>
            <pc:docMk/>
            <pc:sldMk cId="3961852868" sldId="887"/>
            <ac:spMk id="97" creationId="{4C738A5F-C4CC-4204-92A4-A779B8AF2327}"/>
          </ac:spMkLst>
        </pc:spChg>
        <pc:spChg chg="add">
          <ac:chgData name="김 연임" userId="e81099c8-7d68-47a6-9fa6-b6656e7b53e6" providerId="ADAL" clId="{296438F5-62D8-4335-B32B-84F4AA2B8F48}" dt="2019-05-01T13:39:17.130" v="1331"/>
          <ac:spMkLst>
            <pc:docMk/>
            <pc:sldMk cId="3961852868" sldId="887"/>
            <ac:spMk id="98" creationId="{0922B435-57C9-4060-8C46-8ADCB1B1BF92}"/>
          </ac:spMkLst>
        </pc:spChg>
        <pc:spChg chg="add">
          <ac:chgData name="김 연임" userId="e81099c8-7d68-47a6-9fa6-b6656e7b53e6" providerId="ADAL" clId="{296438F5-62D8-4335-B32B-84F4AA2B8F48}" dt="2019-05-01T13:39:17.130" v="1331"/>
          <ac:spMkLst>
            <pc:docMk/>
            <pc:sldMk cId="3961852868" sldId="887"/>
            <ac:spMk id="99" creationId="{2C09BA57-025A-4044-9975-534B86FC2C4B}"/>
          </ac:spMkLst>
        </pc:spChg>
        <pc:spChg chg="add">
          <ac:chgData name="김 연임" userId="e81099c8-7d68-47a6-9fa6-b6656e7b53e6" providerId="ADAL" clId="{296438F5-62D8-4335-B32B-84F4AA2B8F48}" dt="2019-05-01T13:39:17.130" v="1331"/>
          <ac:spMkLst>
            <pc:docMk/>
            <pc:sldMk cId="3961852868" sldId="887"/>
            <ac:spMk id="100" creationId="{34CCE42F-EC2C-4C43-AFDF-3B00E3CE5628}"/>
          </ac:spMkLst>
        </pc:spChg>
        <pc:spChg chg="add">
          <ac:chgData name="김 연임" userId="e81099c8-7d68-47a6-9fa6-b6656e7b53e6" providerId="ADAL" clId="{296438F5-62D8-4335-B32B-84F4AA2B8F48}" dt="2019-05-01T13:39:17.130" v="1331"/>
          <ac:spMkLst>
            <pc:docMk/>
            <pc:sldMk cId="3961852868" sldId="887"/>
            <ac:spMk id="101" creationId="{1FB79B65-5208-4809-A607-3B5BB5D2A1FA}"/>
          </ac:spMkLst>
        </pc:spChg>
        <pc:spChg chg="add">
          <ac:chgData name="김 연임" userId="e81099c8-7d68-47a6-9fa6-b6656e7b53e6" providerId="ADAL" clId="{296438F5-62D8-4335-B32B-84F4AA2B8F48}" dt="2019-05-01T13:39:17.130" v="1331"/>
          <ac:spMkLst>
            <pc:docMk/>
            <pc:sldMk cId="3961852868" sldId="887"/>
            <ac:spMk id="102" creationId="{BF37F72D-975D-4C65-8D26-7D5DDF50EC90}"/>
          </ac:spMkLst>
        </pc:spChg>
        <pc:spChg chg="add">
          <ac:chgData name="김 연임" userId="e81099c8-7d68-47a6-9fa6-b6656e7b53e6" providerId="ADAL" clId="{296438F5-62D8-4335-B32B-84F4AA2B8F48}" dt="2019-05-01T13:39:17.130" v="1331"/>
          <ac:spMkLst>
            <pc:docMk/>
            <pc:sldMk cId="3961852868" sldId="887"/>
            <ac:spMk id="103" creationId="{9B7B3AEB-60D3-44B9-8117-15B39EC5F1CE}"/>
          </ac:spMkLst>
        </pc:spChg>
        <pc:spChg chg="add">
          <ac:chgData name="김 연임" userId="e81099c8-7d68-47a6-9fa6-b6656e7b53e6" providerId="ADAL" clId="{296438F5-62D8-4335-B32B-84F4AA2B8F48}" dt="2019-05-01T13:39:17.130" v="1331"/>
          <ac:spMkLst>
            <pc:docMk/>
            <pc:sldMk cId="3961852868" sldId="887"/>
            <ac:spMk id="105" creationId="{E5392078-AE8F-4084-B3F4-3D65AC271655}"/>
          </ac:spMkLst>
        </pc:spChg>
        <pc:spChg chg="add">
          <ac:chgData name="김 연임" userId="e81099c8-7d68-47a6-9fa6-b6656e7b53e6" providerId="ADAL" clId="{296438F5-62D8-4335-B32B-84F4AA2B8F48}" dt="2019-05-01T13:39:17.130" v="1331"/>
          <ac:spMkLst>
            <pc:docMk/>
            <pc:sldMk cId="3961852868" sldId="887"/>
            <ac:spMk id="106" creationId="{AEF59280-213F-44C9-8428-FFD483BB14B4}"/>
          </ac:spMkLst>
        </pc:spChg>
        <pc:spChg chg="add">
          <ac:chgData name="김 연임" userId="e81099c8-7d68-47a6-9fa6-b6656e7b53e6" providerId="ADAL" clId="{296438F5-62D8-4335-B32B-84F4AA2B8F48}" dt="2019-05-01T13:39:17.130" v="1331"/>
          <ac:spMkLst>
            <pc:docMk/>
            <pc:sldMk cId="3961852868" sldId="887"/>
            <ac:spMk id="107" creationId="{3112698F-1285-448B-A1E7-18EF3B962D61}"/>
          </ac:spMkLst>
        </pc:spChg>
        <pc:spChg chg="add">
          <ac:chgData name="김 연임" userId="e81099c8-7d68-47a6-9fa6-b6656e7b53e6" providerId="ADAL" clId="{296438F5-62D8-4335-B32B-84F4AA2B8F48}" dt="2019-05-01T13:39:17.130" v="1331"/>
          <ac:spMkLst>
            <pc:docMk/>
            <pc:sldMk cId="3961852868" sldId="887"/>
            <ac:spMk id="108" creationId="{7B14C0C7-CDA5-49AF-BA9F-193B8F753A2E}"/>
          </ac:spMkLst>
        </pc:spChg>
        <pc:spChg chg="add">
          <ac:chgData name="김 연임" userId="e81099c8-7d68-47a6-9fa6-b6656e7b53e6" providerId="ADAL" clId="{296438F5-62D8-4335-B32B-84F4AA2B8F48}" dt="2019-05-01T13:39:17.130" v="1331"/>
          <ac:spMkLst>
            <pc:docMk/>
            <pc:sldMk cId="3961852868" sldId="887"/>
            <ac:spMk id="109" creationId="{AC1E79BD-C2A3-4DAF-A3B2-DDAFD251E579}"/>
          </ac:spMkLst>
        </pc:spChg>
        <pc:spChg chg="add">
          <ac:chgData name="김 연임" userId="e81099c8-7d68-47a6-9fa6-b6656e7b53e6" providerId="ADAL" clId="{296438F5-62D8-4335-B32B-84F4AA2B8F48}" dt="2019-05-01T13:39:17.130" v="1331"/>
          <ac:spMkLst>
            <pc:docMk/>
            <pc:sldMk cId="3961852868" sldId="887"/>
            <ac:spMk id="110" creationId="{1BB629C8-0978-45C3-A627-B8886A7FAA2C}"/>
          </ac:spMkLst>
        </pc:spChg>
        <pc:spChg chg="add">
          <ac:chgData name="김 연임" userId="e81099c8-7d68-47a6-9fa6-b6656e7b53e6" providerId="ADAL" clId="{296438F5-62D8-4335-B32B-84F4AA2B8F48}" dt="2019-05-01T13:39:17.130" v="1331"/>
          <ac:spMkLst>
            <pc:docMk/>
            <pc:sldMk cId="3961852868" sldId="887"/>
            <ac:spMk id="111" creationId="{E5CBC836-1211-4103-B431-44627F1FEB28}"/>
          </ac:spMkLst>
        </pc:spChg>
        <pc:spChg chg="add">
          <ac:chgData name="김 연임" userId="e81099c8-7d68-47a6-9fa6-b6656e7b53e6" providerId="ADAL" clId="{296438F5-62D8-4335-B32B-84F4AA2B8F48}" dt="2019-05-01T13:39:17.130" v="1331"/>
          <ac:spMkLst>
            <pc:docMk/>
            <pc:sldMk cId="3961852868" sldId="887"/>
            <ac:spMk id="112" creationId="{637E140C-8769-4835-9AD6-9C106AAC2D95}"/>
          </ac:spMkLst>
        </pc:spChg>
        <pc:spChg chg="add">
          <ac:chgData name="김 연임" userId="e81099c8-7d68-47a6-9fa6-b6656e7b53e6" providerId="ADAL" clId="{296438F5-62D8-4335-B32B-84F4AA2B8F48}" dt="2019-05-01T13:39:17.130" v="1331"/>
          <ac:spMkLst>
            <pc:docMk/>
            <pc:sldMk cId="3961852868" sldId="887"/>
            <ac:spMk id="113" creationId="{9FBEBED5-4A49-4D49-8279-F4549EE5C447}"/>
          </ac:spMkLst>
        </pc:spChg>
        <pc:spChg chg="add">
          <ac:chgData name="김 연임" userId="e81099c8-7d68-47a6-9fa6-b6656e7b53e6" providerId="ADAL" clId="{296438F5-62D8-4335-B32B-84F4AA2B8F48}" dt="2019-05-01T13:39:17.130" v="1331"/>
          <ac:spMkLst>
            <pc:docMk/>
            <pc:sldMk cId="3961852868" sldId="887"/>
            <ac:spMk id="114" creationId="{7411DBFB-B18C-4FF6-B51D-EA7EAF485A6B}"/>
          </ac:spMkLst>
        </pc:spChg>
        <pc:spChg chg="add">
          <ac:chgData name="김 연임" userId="e81099c8-7d68-47a6-9fa6-b6656e7b53e6" providerId="ADAL" clId="{296438F5-62D8-4335-B32B-84F4AA2B8F48}" dt="2019-05-01T13:39:17.130" v="1331"/>
          <ac:spMkLst>
            <pc:docMk/>
            <pc:sldMk cId="3961852868" sldId="887"/>
            <ac:spMk id="115" creationId="{A6F63083-377F-4175-8663-BC61C7A0CE3C}"/>
          </ac:spMkLst>
        </pc:spChg>
        <pc:spChg chg="add">
          <ac:chgData name="김 연임" userId="e81099c8-7d68-47a6-9fa6-b6656e7b53e6" providerId="ADAL" clId="{296438F5-62D8-4335-B32B-84F4AA2B8F48}" dt="2019-05-01T13:39:17.130" v="1331"/>
          <ac:spMkLst>
            <pc:docMk/>
            <pc:sldMk cId="3961852868" sldId="887"/>
            <ac:spMk id="116" creationId="{219F24C3-A0A1-4CBC-B7EC-6B3AB6F272DC}"/>
          </ac:spMkLst>
        </pc:spChg>
        <pc:spChg chg="add">
          <ac:chgData name="김 연임" userId="e81099c8-7d68-47a6-9fa6-b6656e7b53e6" providerId="ADAL" clId="{296438F5-62D8-4335-B32B-84F4AA2B8F48}" dt="2019-05-01T13:39:17.130" v="1331"/>
          <ac:spMkLst>
            <pc:docMk/>
            <pc:sldMk cId="3961852868" sldId="887"/>
            <ac:spMk id="117" creationId="{CEE2E879-7188-4AFC-B0D3-D5FAF156BCC3}"/>
          </ac:spMkLst>
        </pc:spChg>
        <pc:spChg chg="add">
          <ac:chgData name="김 연임" userId="e81099c8-7d68-47a6-9fa6-b6656e7b53e6" providerId="ADAL" clId="{296438F5-62D8-4335-B32B-84F4AA2B8F48}" dt="2019-05-01T13:39:17.130" v="1331"/>
          <ac:spMkLst>
            <pc:docMk/>
            <pc:sldMk cId="3961852868" sldId="887"/>
            <ac:spMk id="118" creationId="{3F2CB4E7-67AA-4FB1-8922-E88F0E341AA4}"/>
          </ac:spMkLst>
        </pc:spChg>
        <pc:spChg chg="add">
          <ac:chgData name="김 연임" userId="e81099c8-7d68-47a6-9fa6-b6656e7b53e6" providerId="ADAL" clId="{296438F5-62D8-4335-B32B-84F4AA2B8F48}" dt="2019-05-01T13:39:17.130" v="1331"/>
          <ac:spMkLst>
            <pc:docMk/>
            <pc:sldMk cId="3961852868" sldId="887"/>
            <ac:spMk id="119" creationId="{716CFE87-3088-4BE4-8165-085E0F043E9D}"/>
          </ac:spMkLst>
        </pc:spChg>
        <pc:spChg chg="add">
          <ac:chgData name="김 연임" userId="e81099c8-7d68-47a6-9fa6-b6656e7b53e6" providerId="ADAL" clId="{296438F5-62D8-4335-B32B-84F4AA2B8F48}" dt="2019-05-01T13:39:25.204" v="1333"/>
          <ac:spMkLst>
            <pc:docMk/>
            <pc:sldMk cId="3961852868" sldId="887"/>
            <ac:spMk id="121" creationId="{7FFBEFBA-D6B7-4172-A3F3-19B1DAC273E5}"/>
          </ac:spMkLst>
        </pc:spChg>
        <pc:spChg chg="del">
          <ac:chgData name="김 연임" userId="e81099c8-7d68-47a6-9fa6-b6656e7b53e6" providerId="ADAL" clId="{296438F5-62D8-4335-B32B-84F4AA2B8F48}" dt="2019-05-01T13:39:16.699" v="1330" actId="478"/>
          <ac:spMkLst>
            <pc:docMk/>
            <pc:sldMk cId="3961852868" sldId="887"/>
            <ac:spMk id="130" creationId="{00000000-0000-0000-0000-000000000000}"/>
          </ac:spMkLst>
        </pc:spChg>
        <pc:spChg chg="del">
          <ac:chgData name="김 연임" userId="e81099c8-7d68-47a6-9fa6-b6656e7b53e6" providerId="ADAL" clId="{296438F5-62D8-4335-B32B-84F4AA2B8F48}" dt="2019-05-01T13:39:16.699" v="1330" actId="478"/>
          <ac:spMkLst>
            <pc:docMk/>
            <pc:sldMk cId="3961852868" sldId="887"/>
            <ac:spMk id="131" creationId="{00000000-0000-0000-0000-000000000000}"/>
          </ac:spMkLst>
        </pc:spChg>
        <pc:spChg chg="del">
          <ac:chgData name="김 연임" userId="e81099c8-7d68-47a6-9fa6-b6656e7b53e6" providerId="ADAL" clId="{296438F5-62D8-4335-B32B-84F4AA2B8F48}" dt="2019-05-01T13:39:16.699" v="1330" actId="478"/>
          <ac:spMkLst>
            <pc:docMk/>
            <pc:sldMk cId="3961852868" sldId="887"/>
            <ac:spMk id="132" creationId="{00000000-0000-0000-0000-000000000000}"/>
          </ac:spMkLst>
        </pc:spChg>
        <pc:spChg chg="del">
          <ac:chgData name="김 연임" userId="e81099c8-7d68-47a6-9fa6-b6656e7b53e6" providerId="ADAL" clId="{296438F5-62D8-4335-B32B-84F4AA2B8F48}" dt="2019-05-01T13:39:16.699" v="1330" actId="478"/>
          <ac:spMkLst>
            <pc:docMk/>
            <pc:sldMk cId="3961852868" sldId="887"/>
            <ac:spMk id="133" creationId="{00000000-0000-0000-0000-000000000000}"/>
          </ac:spMkLst>
        </pc:spChg>
        <pc:spChg chg="del">
          <ac:chgData name="김 연임" userId="e81099c8-7d68-47a6-9fa6-b6656e7b53e6" providerId="ADAL" clId="{296438F5-62D8-4335-B32B-84F4AA2B8F48}" dt="2019-05-01T13:39:16.699" v="1330" actId="478"/>
          <ac:spMkLst>
            <pc:docMk/>
            <pc:sldMk cId="3961852868" sldId="887"/>
            <ac:spMk id="137" creationId="{00000000-0000-0000-0000-000000000000}"/>
          </ac:spMkLst>
        </pc:spChg>
        <pc:spChg chg="del">
          <ac:chgData name="김 연임" userId="e81099c8-7d68-47a6-9fa6-b6656e7b53e6" providerId="ADAL" clId="{296438F5-62D8-4335-B32B-84F4AA2B8F48}" dt="2019-05-01T13:39:16.699" v="1330" actId="478"/>
          <ac:spMkLst>
            <pc:docMk/>
            <pc:sldMk cId="3961852868" sldId="887"/>
            <ac:spMk id="138" creationId="{00000000-0000-0000-0000-000000000000}"/>
          </ac:spMkLst>
        </pc:spChg>
        <pc:spChg chg="del">
          <ac:chgData name="김 연임" userId="e81099c8-7d68-47a6-9fa6-b6656e7b53e6" providerId="ADAL" clId="{296438F5-62D8-4335-B32B-84F4AA2B8F48}" dt="2019-05-01T13:39:16.699" v="1330" actId="478"/>
          <ac:spMkLst>
            <pc:docMk/>
            <pc:sldMk cId="3961852868" sldId="887"/>
            <ac:spMk id="139" creationId="{00000000-0000-0000-0000-000000000000}"/>
          </ac:spMkLst>
        </pc:spChg>
        <pc:grpChg chg="del">
          <ac:chgData name="김 연임" userId="e81099c8-7d68-47a6-9fa6-b6656e7b53e6" providerId="ADAL" clId="{296438F5-62D8-4335-B32B-84F4AA2B8F48}" dt="2019-05-01T13:39:16.699" v="1330" actId="478"/>
          <ac:grpSpMkLst>
            <pc:docMk/>
            <pc:sldMk cId="3961852868" sldId="887"/>
            <ac:grpSpMk id="15" creationId="{00000000-0000-0000-0000-000000000000}"/>
          </ac:grpSpMkLst>
        </pc:grpChg>
        <pc:grpChg chg="del">
          <ac:chgData name="김 연임" userId="e81099c8-7d68-47a6-9fa6-b6656e7b53e6" providerId="ADAL" clId="{296438F5-62D8-4335-B32B-84F4AA2B8F48}" dt="2019-05-01T13:39:16.699" v="1330" actId="478"/>
          <ac:grpSpMkLst>
            <pc:docMk/>
            <pc:sldMk cId="3961852868" sldId="887"/>
            <ac:grpSpMk id="64" creationId="{D38D3D91-5839-DF41-83A0-F7FCA012CA8C}"/>
          </ac:grpSpMkLst>
        </pc:grpChg>
        <pc:grpChg chg="add">
          <ac:chgData name="김 연임" userId="e81099c8-7d68-47a6-9fa6-b6656e7b53e6" providerId="ADAL" clId="{296438F5-62D8-4335-B32B-84F4AA2B8F48}" dt="2019-05-01T13:39:17.130" v="1331"/>
          <ac:grpSpMkLst>
            <pc:docMk/>
            <pc:sldMk cId="3961852868" sldId="887"/>
            <ac:grpSpMk id="81" creationId="{6EDCB99A-5E41-4B76-B86F-2425D5E5850B}"/>
          </ac:grpSpMkLst>
        </pc:grpChg>
        <pc:picChg chg="add">
          <ac:chgData name="김 연임" userId="e81099c8-7d68-47a6-9fa6-b6656e7b53e6" providerId="ADAL" clId="{296438F5-62D8-4335-B32B-84F4AA2B8F48}" dt="2019-05-01T13:39:17.130" v="1331"/>
          <ac:picMkLst>
            <pc:docMk/>
            <pc:sldMk cId="3961852868" sldId="887"/>
            <ac:picMk id="120" creationId="{BC579E0F-1F18-4650-871D-ACEB2FBCB1A3}"/>
          </ac:picMkLst>
        </pc:picChg>
      </pc:sldChg>
      <pc:sldChg chg="addSp delSp modSp">
        <pc:chgData name="김 연임" userId="e81099c8-7d68-47a6-9fa6-b6656e7b53e6" providerId="ADAL" clId="{296438F5-62D8-4335-B32B-84F4AA2B8F48}" dt="2019-05-01T13:45:53.856" v="1365" actId="20577"/>
        <pc:sldMkLst>
          <pc:docMk/>
          <pc:sldMk cId="957370965" sldId="892"/>
        </pc:sldMkLst>
        <pc:spChg chg="mod">
          <ac:chgData name="김 연임" userId="e81099c8-7d68-47a6-9fa6-b6656e7b53e6" providerId="ADAL" clId="{296438F5-62D8-4335-B32B-84F4AA2B8F48}" dt="2019-05-01T13:45:53.856" v="1365" actId="20577"/>
          <ac:spMkLst>
            <pc:docMk/>
            <pc:sldMk cId="957370965" sldId="892"/>
            <ac:spMk id="11" creationId="{4C61D361-127A-3E42-BF86-E3BB32976502}"/>
          </ac:spMkLst>
        </pc:spChg>
        <pc:spChg chg="del">
          <ac:chgData name="김 연임" userId="e81099c8-7d68-47a6-9fa6-b6656e7b53e6" providerId="ADAL" clId="{296438F5-62D8-4335-B32B-84F4AA2B8F48}" dt="2019-05-01T13:12:44.137" v="1067" actId="478"/>
          <ac:spMkLst>
            <pc:docMk/>
            <pc:sldMk cId="957370965" sldId="892"/>
            <ac:spMk id="34" creationId="{0A138A37-5D4A-404D-9B8F-48F47F8B9E25}"/>
          </ac:spMkLst>
        </pc:spChg>
        <pc:spChg chg="add">
          <ac:chgData name="김 연임" userId="e81099c8-7d68-47a6-9fa6-b6656e7b53e6" providerId="ADAL" clId="{296438F5-62D8-4335-B32B-84F4AA2B8F48}" dt="2019-05-01T13:12:35.316" v="1064"/>
          <ac:spMkLst>
            <pc:docMk/>
            <pc:sldMk cId="957370965" sldId="892"/>
            <ac:spMk id="58" creationId="{6366F837-E61E-4CE3-80E7-3F60438D25EA}"/>
          </ac:spMkLst>
        </pc:spChg>
        <pc:spChg chg="add del">
          <ac:chgData name="김 연임" userId="e81099c8-7d68-47a6-9fa6-b6656e7b53e6" providerId="ADAL" clId="{296438F5-62D8-4335-B32B-84F4AA2B8F48}" dt="2019-05-01T13:12:39.286" v="1065" actId="478"/>
          <ac:spMkLst>
            <pc:docMk/>
            <pc:sldMk cId="957370965" sldId="892"/>
            <ac:spMk id="59" creationId="{D45EE1E2-46F4-4F5E-9762-38CB0EB7A9E5}"/>
          </ac:spMkLst>
        </pc:spChg>
        <pc:spChg chg="add del">
          <ac:chgData name="김 연임" userId="e81099c8-7d68-47a6-9fa6-b6656e7b53e6" providerId="ADAL" clId="{296438F5-62D8-4335-B32B-84F4AA2B8F48}" dt="2019-05-01T13:12:40.233" v="1066" actId="478"/>
          <ac:spMkLst>
            <pc:docMk/>
            <pc:sldMk cId="957370965" sldId="892"/>
            <ac:spMk id="61" creationId="{C0E14360-1CA9-4FF5-92D9-7A969BB684A3}"/>
          </ac:spMkLst>
        </pc:spChg>
        <pc:spChg chg="add">
          <ac:chgData name="김 연임" userId="e81099c8-7d68-47a6-9fa6-b6656e7b53e6" providerId="ADAL" clId="{296438F5-62D8-4335-B32B-84F4AA2B8F48}" dt="2019-05-01T13:12:44.389" v="1068"/>
          <ac:spMkLst>
            <pc:docMk/>
            <pc:sldMk cId="957370965" sldId="892"/>
            <ac:spMk id="63" creationId="{AD4EC743-F389-436A-A7DE-E97002ED2715}"/>
          </ac:spMkLst>
        </pc:spChg>
        <pc:spChg chg="del">
          <ac:chgData name="김 연임" userId="e81099c8-7d68-47a6-9fa6-b6656e7b53e6" providerId="ADAL" clId="{296438F5-62D8-4335-B32B-84F4AA2B8F48}" dt="2019-05-01T13:12:31.298" v="1063" actId="478"/>
          <ac:spMkLst>
            <pc:docMk/>
            <pc:sldMk cId="957370965" sldId="892"/>
            <ac:spMk id="70" creationId="{3A38F38E-0E33-C746-AEB4-B1AE8A63368B}"/>
          </ac:spMkLst>
        </pc:spChg>
      </pc:sldChg>
      <pc:sldChg chg="addSp delSp modSp">
        <pc:chgData name="김 연임" userId="e81099c8-7d68-47a6-9fa6-b6656e7b53e6" providerId="ADAL" clId="{296438F5-62D8-4335-B32B-84F4AA2B8F48}" dt="2019-05-01T13:12:57.975" v="1071"/>
        <pc:sldMkLst>
          <pc:docMk/>
          <pc:sldMk cId="2098013441" sldId="901"/>
        </pc:sldMkLst>
        <pc:spChg chg="del">
          <ac:chgData name="김 연임" userId="e81099c8-7d68-47a6-9fa6-b6656e7b53e6" providerId="ADAL" clId="{296438F5-62D8-4335-B32B-84F4AA2B8F48}" dt="2019-05-01T13:11:25.705" v="1051" actId="478"/>
          <ac:spMkLst>
            <pc:docMk/>
            <pc:sldMk cId="2098013441" sldId="901"/>
            <ac:spMk id="71" creationId="{CFDBBE29-87B4-3D42-9ABC-922E9EA572D2}"/>
          </ac:spMkLst>
        </pc:spChg>
        <pc:spChg chg="add">
          <ac:chgData name="김 연임" userId="e81099c8-7d68-47a6-9fa6-b6656e7b53e6" providerId="ADAL" clId="{296438F5-62D8-4335-B32B-84F4AA2B8F48}" dt="2019-05-01T13:11:25.887" v="1052"/>
          <ac:spMkLst>
            <pc:docMk/>
            <pc:sldMk cId="2098013441" sldId="901"/>
            <ac:spMk id="74" creationId="{28B1B743-48F5-4EA1-8535-E9265742228E}"/>
          </ac:spMkLst>
        </pc:spChg>
        <pc:spChg chg="add">
          <ac:chgData name="김 연임" userId="e81099c8-7d68-47a6-9fa6-b6656e7b53e6" providerId="ADAL" clId="{296438F5-62D8-4335-B32B-84F4AA2B8F48}" dt="2019-05-01T13:11:30.351" v="1053"/>
          <ac:spMkLst>
            <pc:docMk/>
            <pc:sldMk cId="2098013441" sldId="901"/>
            <ac:spMk id="75" creationId="{755EA524-F221-4484-ADFB-F99467F4EE16}"/>
          </ac:spMkLst>
        </pc:spChg>
        <pc:spChg chg="add">
          <ac:chgData name="김 연임" userId="e81099c8-7d68-47a6-9fa6-b6656e7b53e6" providerId="ADAL" clId="{296438F5-62D8-4335-B32B-84F4AA2B8F48}" dt="2019-05-01T13:11:30.351" v="1053"/>
          <ac:spMkLst>
            <pc:docMk/>
            <pc:sldMk cId="2098013441" sldId="901"/>
            <ac:spMk id="76" creationId="{95EBC4C8-DB3A-4F5F-823E-1DA55AC4C60C}"/>
          </ac:spMkLst>
        </pc:spChg>
        <pc:spChg chg="add">
          <ac:chgData name="김 연임" userId="e81099c8-7d68-47a6-9fa6-b6656e7b53e6" providerId="ADAL" clId="{296438F5-62D8-4335-B32B-84F4AA2B8F48}" dt="2019-05-01T13:11:30.351" v="1053"/>
          <ac:spMkLst>
            <pc:docMk/>
            <pc:sldMk cId="2098013441" sldId="901"/>
            <ac:spMk id="77" creationId="{44466C49-7F71-4499-B421-FD9DD7D394B2}"/>
          </ac:spMkLst>
        </pc:spChg>
        <pc:spChg chg="mod">
          <ac:chgData name="김 연임" userId="e81099c8-7d68-47a6-9fa6-b6656e7b53e6" providerId="ADAL" clId="{296438F5-62D8-4335-B32B-84F4AA2B8F48}" dt="2019-05-01T13:12:54.757" v="1069"/>
          <ac:spMkLst>
            <pc:docMk/>
            <pc:sldMk cId="2098013441" sldId="901"/>
            <ac:spMk id="85" creationId="{AA48C741-4CDA-E644-9C57-216E4D6D5393}"/>
          </ac:spMkLst>
        </pc:spChg>
        <pc:spChg chg="mod">
          <ac:chgData name="김 연임" userId="e81099c8-7d68-47a6-9fa6-b6656e7b53e6" providerId="ADAL" clId="{296438F5-62D8-4335-B32B-84F4AA2B8F48}" dt="2019-05-01T13:12:57.975" v="1071"/>
          <ac:spMkLst>
            <pc:docMk/>
            <pc:sldMk cId="2098013441" sldId="901"/>
            <ac:spMk id="200" creationId="{6806C080-0D91-2A45-82B4-996BB3A5165A}"/>
          </ac:spMkLst>
        </pc:spChg>
        <pc:spChg chg="del">
          <ac:chgData name="김 연임" userId="e81099c8-7d68-47a6-9fa6-b6656e7b53e6" providerId="ADAL" clId="{296438F5-62D8-4335-B32B-84F4AA2B8F48}" dt="2019-05-01T13:11:21.326" v="1050" actId="478"/>
          <ac:spMkLst>
            <pc:docMk/>
            <pc:sldMk cId="2098013441" sldId="901"/>
            <ac:spMk id="209" creationId="{611AB907-AAE7-7944-AECF-536F48314215}"/>
          </ac:spMkLst>
        </pc:spChg>
        <pc:spChg chg="del">
          <ac:chgData name="김 연임" userId="e81099c8-7d68-47a6-9fa6-b6656e7b53e6" providerId="ADAL" clId="{296438F5-62D8-4335-B32B-84F4AA2B8F48}" dt="2019-05-01T13:11:19.284" v="1049" actId="478"/>
          <ac:spMkLst>
            <pc:docMk/>
            <pc:sldMk cId="2098013441" sldId="901"/>
            <ac:spMk id="211" creationId="{6C48359D-1CD4-A140-92A3-3CC1EE8E3223}"/>
          </ac:spMkLst>
        </pc:spChg>
      </pc:sldChg>
      <pc:sldChg chg="addSp delSp modSp">
        <pc:chgData name="김 연임" userId="e81099c8-7d68-47a6-9fa6-b6656e7b53e6" providerId="ADAL" clId="{296438F5-62D8-4335-B32B-84F4AA2B8F48}" dt="2019-05-01T13:21:47.028" v="1116"/>
        <pc:sldMkLst>
          <pc:docMk/>
          <pc:sldMk cId="1070872154" sldId="907"/>
        </pc:sldMkLst>
        <pc:spChg chg="mod">
          <ac:chgData name="김 연임" userId="e81099c8-7d68-47a6-9fa6-b6656e7b53e6" providerId="ADAL" clId="{296438F5-62D8-4335-B32B-84F4AA2B8F48}" dt="2019-05-01T13:21:47.028" v="1116"/>
          <ac:spMkLst>
            <pc:docMk/>
            <pc:sldMk cId="1070872154" sldId="907"/>
            <ac:spMk id="3" creationId="{00000000-0000-0000-0000-000000000000}"/>
          </ac:spMkLst>
        </pc:spChg>
        <pc:spChg chg="mod">
          <ac:chgData name="김 연임" userId="e81099c8-7d68-47a6-9fa6-b6656e7b53e6" providerId="ADAL" clId="{296438F5-62D8-4335-B32B-84F4AA2B8F48}" dt="2019-05-01T13:13:45.601" v="1076" actId="400"/>
          <ac:spMkLst>
            <pc:docMk/>
            <pc:sldMk cId="1070872154" sldId="907"/>
            <ac:spMk id="8" creationId="{00000000-0000-0000-0000-000000000000}"/>
          </ac:spMkLst>
        </pc:spChg>
        <pc:spChg chg="del">
          <ac:chgData name="김 연임" userId="e81099c8-7d68-47a6-9fa6-b6656e7b53e6" providerId="ADAL" clId="{296438F5-62D8-4335-B32B-84F4AA2B8F48}" dt="2019-03-26T13:47:39.285" v="405" actId="478"/>
          <ac:spMkLst>
            <pc:docMk/>
            <pc:sldMk cId="1070872154" sldId="907"/>
            <ac:spMk id="60" creationId="{467AA08D-96B5-334A-AEBB-A92ADED97FF3}"/>
          </ac:spMkLst>
        </pc:spChg>
        <pc:spChg chg="add del">
          <ac:chgData name="김 연임" userId="e81099c8-7d68-47a6-9fa6-b6656e7b53e6" providerId="ADAL" clId="{296438F5-62D8-4335-B32B-84F4AA2B8F48}" dt="2019-05-01T13:14:54.023" v="1085" actId="478"/>
          <ac:spMkLst>
            <pc:docMk/>
            <pc:sldMk cId="1070872154" sldId="907"/>
            <ac:spMk id="61" creationId="{039EE58F-3DC1-B548-A39B-64869E276CE0}"/>
          </ac:spMkLst>
        </pc:spChg>
        <pc:spChg chg="add del">
          <ac:chgData name="김 연임" userId="e81099c8-7d68-47a6-9fa6-b6656e7b53e6" providerId="ADAL" clId="{296438F5-62D8-4335-B32B-84F4AA2B8F48}" dt="2019-05-01T13:14:28.760" v="1083"/>
          <ac:spMkLst>
            <pc:docMk/>
            <pc:sldMk cId="1070872154" sldId="907"/>
            <ac:spMk id="73" creationId="{F8E43153-20CF-446C-AEE5-18781904672E}"/>
          </ac:spMkLst>
        </pc:spChg>
        <pc:spChg chg="add del">
          <ac:chgData name="김 연임" userId="e81099c8-7d68-47a6-9fa6-b6656e7b53e6" providerId="ADAL" clId="{296438F5-62D8-4335-B32B-84F4AA2B8F48}" dt="2019-05-01T13:14:29.699" v="1084" actId="478"/>
          <ac:spMkLst>
            <pc:docMk/>
            <pc:sldMk cId="1070872154" sldId="907"/>
            <ac:spMk id="74" creationId="{D04F1C30-6E31-448E-BDB2-2AC7008479A7}"/>
          </ac:spMkLst>
        </pc:spChg>
        <pc:spChg chg="add del">
          <ac:chgData name="김 연임" userId="e81099c8-7d68-47a6-9fa6-b6656e7b53e6" providerId="ADAL" clId="{296438F5-62D8-4335-B32B-84F4AA2B8F48}" dt="2019-05-01T13:14:29.699" v="1084" actId="478"/>
          <ac:spMkLst>
            <pc:docMk/>
            <pc:sldMk cId="1070872154" sldId="907"/>
            <ac:spMk id="75" creationId="{150D9FD4-5A24-434E-92C1-7F6DED971CCA}"/>
          </ac:spMkLst>
        </pc:spChg>
        <pc:spChg chg="add del">
          <ac:chgData name="김 연임" userId="e81099c8-7d68-47a6-9fa6-b6656e7b53e6" providerId="ADAL" clId="{296438F5-62D8-4335-B32B-84F4AA2B8F48}" dt="2019-05-01T13:14:29.699" v="1084" actId="478"/>
          <ac:spMkLst>
            <pc:docMk/>
            <pc:sldMk cId="1070872154" sldId="907"/>
            <ac:spMk id="76" creationId="{B27B6467-1E33-4410-9AD8-1478D0D8CAB8}"/>
          </ac:spMkLst>
        </pc:spChg>
        <pc:spChg chg="mod">
          <ac:chgData name="김 연임" userId="e81099c8-7d68-47a6-9fa6-b6656e7b53e6" providerId="ADAL" clId="{296438F5-62D8-4335-B32B-84F4AA2B8F48}" dt="2019-03-26T13:48:36.714" v="421" actId="1076"/>
          <ac:spMkLst>
            <pc:docMk/>
            <pc:sldMk cId="1070872154" sldId="907"/>
            <ac:spMk id="81" creationId="{4A4F3CCE-644D-4A72-A237-FC13F309DDBB}"/>
          </ac:spMkLst>
        </pc:spChg>
        <pc:spChg chg="add del">
          <ac:chgData name="김 연임" userId="e81099c8-7d68-47a6-9fa6-b6656e7b53e6" providerId="ADAL" clId="{296438F5-62D8-4335-B32B-84F4AA2B8F48}" dt="2019-05-01T13:14:29.699" v="1084" actId="478"/>
          <ac:spMkLst>
            <pc:docMk/>
            <pc:sldMk cId="1070872154" sldId="907"/>
            <ac:spMk id="82" creationId="{0B17FF24-71FE-4203-9EBF-31398B38F65A}"/>
          </ac:spMkLst>
        </pc:spChg>
        <pc:spChg chg="add del">
          <ac:chgData name="김 연임" userId="e81099c8-7d68-47a6-9fa6-b6656e7b53e6" providerId="ADAL" clId="{296438F5-62D8-4335-B32B-84F4AA2B8F48}" dt="2019-05-01T13:15:13.471" v="1089" actId="478"/>
          <ac:spMkLst>
            <pc:docMk/>
            <pc:sldMk cId="1070872154" sldId="907"/>
            <ac:spMk id="83" creationId="{A47A4A3C-82D3-43A2-8D4D-61318F37F387}"/>
          </ac:spMkLst>
        </pc:spChg>
        <pc:spChg chg="add del">
          <ac:chgData name="김 연임" userId="e81099c8-7d68-47a6-9fa6-b6656e7b53e6" providerId="ADAL" clId="{296438F5-62D8-4335-B32B-84F4AA2B8F48}" dt="2019-05-01T13:14:28.760" v="1083"/>
          <ac:spMkLst>
            <pc:docMk/>
            <pc:sldMk cId="1070872154" sldId="907"/>
            <ac:spMk id="89" creationId="{FC246B38-D34E-481A-8BA1-2C30DEB9CBC2}"/>
          </ac:spMkLst>
        </pc:spChg>
        <pc:spChg chg="add del">
          <ac:chgData name="김 연임" userId="e81099c8-7d68-47a6-9fa6-b6656e7b53e6" providerId="ADAL" clId="{296438F5-62D8-4335-B32B-84F4AA2B8F48}" dt="2019-05-01T13:14:28.760" v="1083"/>
          <ac:spMkLst>
            <pc:docMk/>
            <pc:sldMk cId="1070872154" sldId="907"/>
            <ac:spMk id="90" creationId="{104A1316-1453-4B4F-895D-34B3C6F055CF}"/>
          </ac:spMkLst>
        </pc:spChg>
        <pc:spChg chg="add del">
          <ac:chgData name="김 연임" userId="e81099c8-7d68-47a6-9fa6-b6656e7b53e6" providerId="ADAL" clId="{296438F5-62D8-4335-B32B-84F4AA2B8F48}" dt="2019-05-01T13:14:28.760" v="1083"/>
          <ac:spMkLst>
            <pc:docMk/>
            <pc:sldMk cId="1070872154" sldId="907"/>
            <ac:spMk id="94" creationId="{711AB00F-7CD8-49FE-BCBF-24F9C1BF0468}"/>
          </ac:spMkLst>
        </pc:spChg>
        <pc:spChg chg="add del">
          <ac:chgData name="김 연임" userId="e81099c8-7d68-47a6-9fa6-b6656e7b53e6" providerId="ADAL" clId="{296438F5-62D8-4335-B32B-84F4AA2B8F48}" dt="2019-05-01T13:14:28.760" v="1083"/>
          <ac:spMkLst>
            <pc:docMk/>
            <pc:sldMk cId="1070872154" sldId="907"/>
            <ac:spMk id="100" creationId="{14EE8BB0-7D8E-4788-8552-20096130740C}"/>
          </ac:spMkLst>
        </pc:spChg>
        <pc:spChg chg="del">
          <ac:chgData name="김 연임" userId="e81099c8-7d68-47a6-9fa6-b6656e7b53e6" providerId="ADAL" clId="{296438F5-62D8-4335-B32B-84F4AA2B8F48}" dt="2019-03-26T13:47:28.918" v="403" actId="478"/>
          <ac:spMkLst>
            <pc:docMk/>
            <pc:sldMk cId="1070872154" sldId="907"/>
            <ac:spMk id="102" creationId="{47779EEC-8F31-214C-B0F7-182D40D80274}"/>
          </ac:spMkLst>
        </pc:spChg>
        <pc:spChg chg="add del">
          <ac:chgData name="김 연임" userId="e81099c8-7d68-47a6-9fa6-b6656e7b53e6" providerId="ADAL" clId="{296438F5-62D8-4335-B32B-84F4AA2B8F48}" dt="2019-05-01T13:14:54.023" v="1085" actId="478"/>
          <ac:spMkLst>
            <pc:docMk/>
            <pc:sldMk cId="1070872154" sldId="907"/>
            <ac:spMk id="104" creationId="{75ACF286-8F8A-C445-81F1-7BA91A20F58B}"/>
          </ac:spMkLst>
        </pc:spChg>
        <pc:spChg chg="add del">
          <ac:chgData name="김 연임" userId="e81099c8-7d68-47a6-9fa6-b6656e7b53e6" providerId="ADAL" clId="{296438F5-62D8-4335-B32B-84F4AA2B8F48}" dt="2019-05-01T13:14:29.699" v="1084" actId="478"/>
          <ac:spMkLst>
            <pc:docMk/>
            <pc:sldMk cId="1070872154" sldId="907"/>
            <ac:spMk id="106" creationId="{DAF5A1AC-19D3-2344-8B55-D7B07929FFF2}"/>
          </ac:spMkLst>
        </pc:spChg>
        <pc:spChg chg="add del">
          <ac:chgData name="김 연임" userId="e81099c8-7d68-47a6-9fa6-b6656e7b53e6" providerId="ADAL" clId="{296438F5-62D8-4335-B32B-84F4AA2B8F48}" dt="2019-05-01T13:14:54.023" v="1085" actId="478"/>
          <ac:spMkLst>
            <pc:docMk/>
            <pc:sldMk cId="1070872154" sldId="907"/>
            <ac:spMk id="113" creationId="{BD18FD58-071B-984C-84AA-FAB7CFE1EECD}"/>
          </ac:spMkLst>
        </pc:spChg>
        <pc:spChg chg="add del">
          <ac:chgData name="김 연임" userId="e81099c8-7d68-47a6-9fa6-b6656e7b53e6" providerId="ADAL" clId="{296438F5-62D8-4335-B32B-84F4AA2B8F48}" dt="2019-05-01T13:14:29.699" v="1084" actId="478"/>
          <ac:spMkLst>
            <pc:docMk/>
            <pc:sldMk cId="1070872154" sldId="907"/>
            <ac:spMk id="115" creationId="{31878C7B-A32B-2F41-B107-0136915EC83D}"/>
          </ac:spMkLst>
        </pc:spChg>
        <pc:spChg chg="del">
          <ac:chgData name="김 연임" userId="e81099c8-7d68-47a6-9fa6-b6656e7b53e6" providerId="ADAL" clId="{296438F5-62D8-4335-B32B-84F4AA2B8F48}" dt="2019-03-26T13:47:28.918" v="403" actId="478"/>
          <ac:spMkLst>
            <pc:docMk/>
            <pc:sldMk cId="1070872154" sldId="907"/>
            <ac:spMk id="116" creationId="{40D94304-B2EF-1647-80D2-4D6E7896E067}"/>
          </ac:spMkLst>
        </pc:spChg>
        <pc:spChg chg="add del">
          <ac:chgData name="김 연임" userId="e81099c8-7d68-47a6-9fa6-b6656e7b53e6" providerId="ADAL" clId="{296438F5-62D8-4335-B32B-84F4AA2B8F48}" dt="2019-05-01T13:14:28.760" v="1083"/>
          <ac:spMkLst>
            <pc:docMk/>
            <pc:sldMk cId="1070872154" sldId="907"/>
            <ac:spMk id="116" creationId="{EB212744-64E2-472B-A5B4-6C4FE25723AB}"/>
          </ac:spMkLst>
        </pc:spChg>
        <pc:spChg chg="add del">
          <ac:chgData name="김 연임" userId="e81099c8-7d68-47a6-9fa6-b6656e7b53e6" providerId="ADAL" clId="{296438F5-62D8-4335-B32B-84F4AA2B8F48}" dt="2019-05-01T13:14:28.760" v="1083"/>
          <ac:spMkLst>
            <pc:docMk/>
            <pc:sldMk cId="1070872154" sldId="907"/>
            <ac:spMk id="117" creationId="{8300812C-DC9F-4655-8F25-662DD88BFA9A}"/>
          </ac:spMkLst>
        </pc:spChg>
        <pc:spChg chg="del">
          <ac:chgData name="김 연임" userId="e81099c8-7d68-47a6-9fa6-b6656e7b53e6" providerId="ADAL" clId="{296438F5-62D8-4335-B32B-84F4AA2B8F48}" dt="2019-03-26T13:47:28.918" v="403" actId="478"/>
          <ac:spMkLst>
            <pc:docMk/>
            <pc:sldMk cId="1070872154" sldId="907"/>
            <ac:spMk id="117" creationId="{E18F0C46-154E-954B-899E-37380FD8E65B}"/>
          </ac:spMkLst>
        </pc:spChg>
        <pc:spChg chg="del">
          <ac:chgData name="김 연임" userId="e81099c8-7d68-47a6-9fa6-b6656e7b53e6" providerId="ADAL" clId="{296438F5-62D8-4335-B32B-84F4AA2B8F48}" dt="2019-03-26T13:47:28.918" v="403" actId="478"/>
          <ac:spMkLst>
            <pc:docMk/>
            <pc:sldMk cId="1070872154" sldId="907"/>
            <ac:spMk id="126" creationId="{5331169D-F741-364A-B3CF-654366EC6821}"/>
          </ac:spMkLst>
        </pc:spChg>
        <pc:spChg chg="del">
          <ac:chgData name="김 연임" userId="e81099c8-7d68-47a6-9fa6-b6656e7b53e6" providerId="ADAL" clId="{296438F5-62D8-4335-B32B-84F4AA2B8F48}" dt="2019-03-26T13:47:28.918" v="403" actId="478"/>
          <ac:spMkLst>
            <pc:docMk/>
            <pc:sldMk cId="1070872154" sldId="907"/>
            <ac:spMk id="127" creationId="{6079EB99-53CE-6E4A-AC0F-10FFFF70B009}"/>
          </ac:spMkLst>
        </pc:spChg>
        <pc:spChg chg="add del">
          <ac:chgData name="김 연임" userId="e81099c8-7d68-47a6-9fa6-b6656e7b53e6" providerId="ADAL" clId="{296438F5-62D8-4335-B32B-84F4AA2B8F48}" dt="2019-05-01T13:14:54.023" v="1085" actId="478"/>
          <ac:spMkLst>
            <pc:docMk/>
            <pc:sldMk cId="1070872154" sldId="907"/>
            <ac:spMk id="143" creationId="{2027A7F9-AA3E-1D41-BD61-5EC8DECF9FBE}"/>
          </ac:spMkLst>
        </pc:spChg>
        <pc:spChg chg="add del">
          <ac:chgData name="김 연임" userId="e81099c8-7d68-47a6-9fa6-b6656e7b53e6" providerId="ADAL" clId="{296438F5-62D8-4335-B32B-84F4AA2B8F48}" dt="2019-05-01T13:14:54.023" v="1085" actId="478"/>
          <ac:spMkLst>
            <pc:docMk/>
            <pc:sldMk cId="1070872154" sldId="907"/>
            <ac:spMk id="144" creationId="{7EA68942-F950-474E-9F6D-A6DFD87D1542}"/>
          </ac:spMkLst>
        </pc:spChg>
        <pc:spChg chg="add del">
          <ac:chgData name="김 연임" userId="e81099c8-7d68-47a6-9fa6-b6656e7b53e6" providerId="ADAL" clId="{296438F5-62D8-4335-B32B-84F4AA2B8F48}" dt="2019-05-01T13:14:54.023" v="1085" actId="478"/>
          <ac:spMkLst>
            <pc:docMk/>
            <pc:sldMk cId="1070872154" sldId="907"/>
            <ac:spMk id="145" creationId="{1D25D9D9-D603-6F44-BEF7-130A08D25C1E}"/>
          </ac:spMkLst>
        </pc:spChg>
        <pc:spChg chg="add del">
          <ac:chgData name="김 연임" userId="e81099c8-7d68-47a6-9fa6-b6656e7b53e6" providerId="ADAL" clId="{296438F5-62D8-4335-B32B-84F4AA2B8F48}" dt="2019-05-01T13:14:54.023" v="1085" actId="478"/>
          <ac:spMkLst>
            <pc:docMk/>
            <pc:sldMk cId="1070872154" sldId="907"/>
            <ac:spMk id="147" creationId="{11F6FEA0-4C71-734D-AD55-A36518F675AF}"/>
          </ac:spMkLst>
        </pc:spChg>
        <pc:spChg chg="add del">
          <ac:chgData name="김 연임" userId="e81099c8-7d68-47a6-9fa6-b6656e7b53e6" providerId="ADAL" clId="{296438F5-62D8-4335-B32B-84F4AA2B8F48}" dt="2019-05-01T13:14:54.023" v="1085" actId="478"/>
          <ac:spMkLst>
            <pc:docMk/>
            <pc:sldMk cId="1070872154" sldId="907"/>
            <ac:spMk id="148" creationId="{F1A2B847-C46B-B04F-A838-6FD231AA03B1}"/>
          </ac:spMkLst>
        </pc:spChg>
        <pc:spChg chg="del">
          <ac:chgData name="김 연임" userId="e81099c8-7d68-47a6-9fa6-b6656e7b53e6" providerId="ADAL" clId="{296438F5-62D8-4335-B32B-84F4AA2B8F48}" dt="2019-03-26T13:47:25.222" v="402" actId="478"/>
          <ac:spMkLst>
            <pc:docMk/>
            <pc:sldMk cId="1070872154" sldId="907"/>
            <ac:spMk id="149" creationId="{351D0B21-0620-AF44-BE58-B697C41E4E68}"/>
          </ac:spMkLst>
        </pc:spChg>
        <pc:spChg chg="add del">
          <ac:chgData name="김 연임" userId="e81099c8-7d68-47a6-9fa6-b6656e7b53e6" providerId="ADAL" clId="{296438F5-62D8-4335-B32B-84F4AA2B8F48}" dt="2019-05-01T13:14:54.023" v="1085" actId="478"/>
          <ac:spMkLst>
            <pc:docMk/>
            <pc:sldMk cId="1070872154" sldId="907"/>
            <ac:spMk id="150" creationId="{B8A78AC0-9B30-B346-9A77-D92B8E1D942A}"/>
          </ac:spMkLst>
        </pc:spChg>
        <pc:spChg chg="del">
          <ac:chgData name="김 연임" userId="e81099c8-7d68-47a6-9fa6-b6656e7b53e6" providerId="ADAL" clId="{296438F5-62D8-4335-B32B-84F4AA2B8F48}" dt="2019-03-26T13:47:24.493" v="401" actId="478"/>
          <ac:spMkLst>
            <pc:docMk/>
            <pc:sldMk cId="1070872154" sldId="907"/>
            <ac:spMk id="151" creationId="{B3E6F9E7-697B-2843-B07B-35517EAB82A4}"/>
          </ac:spMkLst>
        </pc:spChg>
        <pc:spChg chg="add del">
          <ac:chgData name="김 연임" userId="e81099c8-7d68-47a6-9fa6-b6656e7b53e6" providerId="ADAL" clId="{296438F5-62D8-4335-B32B-84F4AA2B8F48}" dt="2019-05-01T13:14:28.760" v="1083"/>
          <ac:spMkLst>
            <pc:docMk/>
            <pc:sldMk cId="1070872154" sldId="907"/>
            <ac:spMk id="162" creationId="{48FD0B99-F40C-4C9D-BF00-057C5636BCC6}"/>
          </ac:spMkLst>
        </pc:spChg>
        <pc:spChg chg="add del">
          <ac:chgData name="김 연임" userId="e81099c8-7d68-47a6-9fa6-b6656e7b53e6" providerId="ADAL" clId="{296438F5-62D8-4335-B32B-84F4AA2B8F48}" dt="2019-05-01T13:14:28.760" v="1083"/>
          <ac:spMkLst>
            <pc:docMk/>
            <pc:sldMk cId="1070872154" sldId="907"/>
            <ac:spMk id="163" creationId="{C10D480D-E156-4084-A348-3E136631ADFD}"/>
          </ac:spMkLst>
        </pc:spChg>
        <pc:spChg chg="add del">
          <ac:chgData name="김 연임" userId="e81099c8-7d68-47a6-9fa6-b6656e7b53e6" providerId="ADAL" clId="{296438F5-62D8-4335-B32B-84F4AA2B8F48}" dt="2019-05-01T13:14:28.760" v="1083"/>
          <ac:spMkLst>
            <pc:docMk/>
            <pc:sldMk cId="1070872154" sldId="907"/>
            <ac:spMk id="164" creationId="{6FF67ABA-AF1F-491D-8E5F-1682C4EE7C90}"/>
          </ac:spMkLst>
        </pc:spChg>
        <pc:spChg chg="add del">
          <ac:chgData name="김 연임" userId="e81099c8-7d68-47a6-9fa6-b6656e7b53e6" providerId="ADAL" clId="{296438F5-62D8-4335-B32B-84F4AA2B8F48}" dt="2019-05-01T13:14:28.760" v="1083"/>
          <ac:spMkLst>
            <pc:docMk/>
            <pc:sldMk cId="1070872154" sldId="907"/>
            <ac:spMk id="165" creationId="{6236C85F-25FC-455E-816A-68F05C7BB1BE}"/>
          </ac:spMkLst>
        </pc:spChg>
        <pc:spChg chg="add del">
          <ac:chgData name="김 연임" userId="e81099c8-7d68-47a6-9fa6-b6656e7b53e6" providerId="ADAL" clId="{296438F5-62D8-4335-B32B-84F4AA2B8F48}" dt="2019-05-01T13:14:28.760" v="1083"/>
          <ac:spMkLst>
            <pc:docMk/>
            <pc:sldMk cId="1070872154" sldId="907"/>
            <ac:spMk id="168" creationId="{2863F576-1132-4D49-BBA2-8932A40B3CCB}"/>
          </ac:spMkLst>
        </pc:spChg>
        <pc:spChg chg="add del">
          <ac:chgData name="김 연임" userId="e81099c8-7d68-47a6-9fa6-b6656e7b53e6" providerId="ADAL" clId="{296438F5-62D8-4335-B32B-84F4AA2B8F48}" dt="2019-05-01T13:14:28.760" v="1083"/>
          <ac:spMkLst>
            <pc:docMk/>
            <pc:sldMk cId="1070872154" sldId="907"/>
            <ac:spMk id="169" creationId="{C34E1502-F543-4235-9623-53898834FEDD}"/>
          </ac:spMkLst>
        </pc:spChg>
        <pc:spChg chg="add del">
          <ac:chgData name="김 연임" userId="e81099c8-7d68-47a6-9fa6-b6656e7b53e6" providerId="ADAL" clId="{296438F5-62D8-4335-B32B-84F4AA2B8F48}" dt="2019-05-01T13:14:28.760" v="1083"/>
          <ac:spMkLst>
            <pc:docMk/>
            <pc:sldMk cId="1070872154" sldId="907"/>
            <ac:spMk id="170" creationId="{8F9C5F58-3828-485A-85FE-30FBA3C03DC8}"/>
          </ac:spMkLst>
        </pc:spChg>
        <pc:spChg chg="add del">
          <ac:chgData name="김 연임" userId="e81099c8-7d68-47a6-9fa6-b6656e7b53e6" providerId="ADAL" clId="{296438F5-62D8-4335-B32B-84F4AA2B8F48}" dt="2019-05-01T13:14:28.760" v="1083"/>
          <ac:spMkLst>
            <pc:docMk/>
            <pc:sldMk cId="1070872154" sldId="907"/>
            <ac:spMk id="171" creationId="{DC89AE61-2922-4597-B76F-2ACA368D3863}"/>
          </ac:spMkLst>
        </pc:spChg>
        <pc:spChg chg="add del">
          <ac:chgData name="김 연임" userId="e81099c8-7d68-47a6-9fa6-b6656e7b53e6" providerId="ADAL" clId="{296438F5-62D8-4335-B32B-84F4AA2B8F48}" dt="2019-05-01T13:14:28.760" v="1083"/>
          <ac:spMkLst>
            <pc:docMk/>
            <pc:sldMk cId="1070872154" sldId="907"/>
            <ac:spMk id="177" creationId="{65BD6279-5175-47F9-9E15-8FCA3E5A52AA}"/>
          </ac:spMkLst>
        </pc:spChg>
        <pc:spChg chg="add del">
          <ac:chgData name="김 연임" userId="e81099c8-7d68-47a6-9fa6-b6656e7b53e6" providerId="ADAL" clId="{296438F5-62D8-4335-B32B-84F4AA2B8F48}" dt="2019-05-01T13:14:28.760" v="1083"/>
          <ac:spMkLst>
            <pc:docMk/>
            <pc:sldMk cId="1070872154" sldId="907"/>
            <ac:spMk id="178" creationId="{09DB392E-C0E5-4929-972C-5CEA948605D5}"/>
          </ac:spMkLst>
        </pc:spChg>
        <pc:spChg chg="add del">
          <ac:chgData name="김 연임" userId="e81099c8-7d68-47a6-9fa6-b6656e7b53e6" providerId="ADAL" clId="{296438F5-62D8-4335-B32B-84F4AA2B8F48}" dt="2019-05-01T13:14:28.760" v="1083"/>
          <ac:spMkLst>
            <pc:docMk/>
            <pc:sldMk cId="1070872154" sldId="907"/>
            <ac:spMk id="191" creationId="{D3EF04DD-A687-4796-BB8C-8108AFFE9271}"/>
          </ac:spMkLst>
        </pc:spChg>
        <pc:spChg chg="add del">
          <ac:chgData name="김 연임" userId="e81099c8-7d68-47a6-9fa6-b6656e7b53e6" providerId="ADAL" clId="{296438F5-62D8-4335-B32B-84F4AA2B8F48}" dt="2019-05-01T13:21:30.893" v="1113" actId="478"/>
          <ac:spMkLst>
            <pc:docMk/>
            <pc:sldMk cId="1070872154" sldId="907"/>
            <ac:spMk id="193" creationId="{C7F16C37-E20C-4676-B757-87406742FC26}"/>
          </ac:spMkLst>
        </pc:spChg>
        <pc:spChg chg="add del">
          <ac:chgData name="김 연임" userId="e81099c8-7d68-47a6-9fa6-b6656e7b53e6" providerId="ADAL" clId="{296438F5-62D8-4335-B32B-84F4AA2B8F48}" dt="2019-05-01T13:21:30.893" v="1113" actId="478"/>
          <ac:spMkLst>
            <pc:docMk/>
            <pc:sldMk cId="1070872154" sldId="907"/>
            <ac:spMk id="195" creationId="{D76A597B-EBAE-4000-B78A-683C11929699}"/>
          </ac:spMkLst>
        </pc:spChg>
        <pc:spChg chg="add del">
          <ac:chgData name="김 연임" userId="e81099c8-7d68-47a6-9fa6-b6656e7b53e6" providerId="ADAL" clId="{296438F5-62D8-4335-B32B-84F4AA2B8F48}" dt="2019-05-01T13:21:30.893" v="1113" actId="478"/>
          <ac:spMkLst>
            <pc:docMk/>
            <pc:sldMk cId="1070872154" sldId="907"/>
            <ac:spMk id="217" creationId="{A11D6F66-1B80-481A-B8EC-4D080D9575E9}"/>
          </ac:spMkLst>
        </pc:spChg>
        <pc:spChg chg="add del">
          <ac:chgData name="김 연임" userId="e81099c8-7d68-47a6-9fa6-b6656e7b53e6" providerId="ADAL" clId="{296438F5-62D8-4335-B32B-84F4AA2B8F48}" dt="2019-05-01T13:21:30.893" v="1113" actId="478"/>
          <ac:spMkLst>
            <pc:docMk/>
            <pc:sldMk cId="1070872154" sldId="907"/>
            <ac:spMk id="218" creationId="{53D2E797-DC8F-42AD-92BB-029DD5E66A09}"/>
          </ac:spMkLst>
        </pc:spChg>
        <pc:spChg chg="add del">
          <ac:chgData name="김 연임" userId="e81099c8-7d68-47a6-9fa6-b6656e7b53e6" providerId="ADAL" clId="{296438F5-62D8-4335-B32B-84F4AA2B8F48}" dt="2019-05-01T13:21:30.893" v="1113" actId="478"/>
          <ac:spMkLst>
            <pc:docMk/>
            <pc:sldMk cId="1070872154" sldId="907"/>
            <ac:spMk id="219" creationId="{82AD0DD2-FCB2-4FF3-96A5-5FE4CF8BCA26}"/>
          </ac:spMkLst>
        </pc:spChg>
        <pc:spChg chg="add del">
          <ac:chgData name="김 연임" userId="e81099c8-7d68-47a6-9fa6-b6656e7b53e6" providerId="ADAL" clId="{296438F5-62D8-4335-B32B-84F4AA2B8F48}" dt="2019-05-01T13:21:30.893" v="1113" actId="478"/>
          <ac:spMkLst>
            <pc:docMk/>
            <pc:sldMk cId="1070872154" sldId="907"/>
            <ac:spMk id="220" creationId="{CD7678BD-8CE9-4C98-8AB9-1EFB9E2A6260}"/>
          </ac:spMkLst>
        </pc:spChg>
        <pc:spChg chg="add del">
          <ac:chgData name="김 연임" userId="e81099c8-7d68-47a6-9fa6-b6656e7b53e6" providerId="ADAL" clId="{296438F5-62D8-4335-B32B-84F4AA2B8F48}" dt="2019-05-01T13:21:30.893" v="1113" actId="478"/>
          <ac:spMkLst>
            <pc:docMk/>
            <pc:sldMk cId="1070872154" sldId="907"/>
            <ac:spMk id="223" creationId="{B1B8AA7C-4D13-4193-BCB2-976E53EDEF29}"/>
          </ac:spMkLst>
        </pc:spChg>
        <pc:spChg chg="add del">
          <ac:chgData name="김 연임" userId="e81099c8-7d68-47a6-9fa6-b6656e7b53e6" providerId="ADAL" clId="{296438F5-62D8-4335-B32B-84F4AA2B8F48}" dt="2019-05-01T13:21:30.893" v="1113" actId="478"/>
          <ac:spMkLst>
            <pc:docMk/>
            <pc:sldMk cId="1070872154" sldId="907"/>
            <ac:spMk id="229" creationId="{D8275891-59A4-46E7-B64A-6B4E68875168}"/>
          </ac:spMkLst>
        </pc:spChg>
        <pc:spChg chg="add del">
          <ac:chgData name="김 연임" userId="e81099c8-7d68-47a6-9fa6-b6656e7b53e6" providerId="ADAL" clId="{296438F5-62D8-4335-B32B-84F4AA2B8F48}" dt="2019-05-01T13:14:58.559" v="1087" actId="478"/>
          <ac:spMkLst>
            <pc:docMk/>
            <pc:sldMk cId="1070872154" sldId="907"/>
            <ac:spMk id="230" creationId="{DAB8E155-A1FF-4A08-9320-70742AE0951D}"/>
          </ac:spMkLst>
        </pc:spChg>
        <pc:spChg chg="add del">
          <ac:chgData name="김 연임" userId="e81099c8-7d68-47a6-9fa6-b6656e7b53e6" providerId="ADAL" clId="{296438F5-62D8-4335-B32B-84F4AA2B8F48}" dt="2019-05-01T13:21:30.893" v="1113" actId="478"/>
          <ac:spMkLst>
            <pc:docMk/>
            <pc:sldMk cId="1070872154" sldId="907"/>
            <ac:spMk id="243" creationId="{971990A6-9088-4DC4-A9B8-34B91F9A4BFE}"/>
          </ac:spMkLst>
        </pc:spChg>
        <pc:spChg chg="add">
          <ac:chgData name="김 연임" userId="e81099c8-7d68-47a6-9fa6-b6656e7b53e6" providerId="ADAL" clId="{296438F5-62D8-4335-B32B-84F4AA2B8F48}" dt="2019-05-01T13:15:04.709" v="1088"/>
          <ac:spMkLst>
            <pc:docMk/>
            <pc:sldMk cId="1070872154" sldId="907"/>
            <ac:spMk id="245" creationId="{CF69B5B4-5692-4628-9247-6ECBD13091CF}"/>
          </ac:spMkLst>
        </pc:spChg>
        <pc:spChg chg="add del">
          <ac:chgData name="김 연임" userId="e81099c8-7d68-47a6-9fa6-b6656e7b53e6" providerId="ADAL" clId="{296438F5-62D8-4335-B32B-84F4AA2B8F48}" dt="2019-05-01T13:21:18.140" v="1111" actId="478"/>
          <ac:spMkLst>
            <pc:docMk/>
            <pc:sldMk cId="1070872154" sldId="907"/>
            <ac:spMk id="246" creationId="{7BD9F6E0-667E-4E58-91B6-50230AB46176}"/>
          </ac:spMkLst>
        </pc:spChg>
        <pc:spChg chg="add del">
          <ac:chgData name="김 연임" userId="e81099c8-7d68-47a6-9fa6-b6656e7b53e6" providerId="ADAL" clId="{296438F5-62D8-4335-B32B-84F4AA2B8F48}" dt="2019-05-01T13:21:18.140" v="1111" actId="478"/>
          <ac:spMkLst>
            <pc:docMk/>
            <pc:sldMk cId="1070872154" sldId="907"/>
            <ac:spMk id="247" creationId="{8F7A99E5-AFB1-4109-B449-3F73DF68A71D}"/>
          </ac:spMkLst>
        </pc:spChg>
        <pc:spChg chg="add">
          <ac:chgData name="김 연임" userId="e81099c8-7d68-47a6-9fa6-b6656e7b53e6" providerId="ADAL" clId="{296438F5-62D8-4335-B32B-84F4AA2B8F48}" dt="2019-05-01T13:21:18.380" v="1112"/>
          <ac:spMkLst>
            <pc:docMk/>
            <pc:sldMk cId="1070872154" sldId="907"/>
            <ac:spMk id="248" creationId="{DF3842BD-DA2D-417F-873F-A26F6CED26A9}"/>
          </ac:spMkLst>
        </pc:spChg>
        <pc:spChg chg="add">
          <ac:chgData name="김 연임" userId="e81099c8-7d68-47a6-9fa6-b6656e7b53e6" providerId="ADAL" clId="{296438F5-62D8-4335-B32B-84F4AA2B8F48}" dt="2019-05-01T13:21:18.380" v="1112"/>
          <ac:spMkLst>
            <pc:docMk/>
            <pc:sldMk cId="1070872154" sldId="907"/>
            <ac:spMk id="249" creationId="{98C74778-BB0C-40A5-BA75-FD7FBCC2377F}"/>
          </ac:spMkLst>
        </pc:spChg>
        <pc:spChg chg="add">
          <ac:chgData name="김 연임" userId="e81099c8-7d68-47a6-9fa6-b6656e7b53e6" providerId="ADAL" clId="{296438F5-62D8-4335-B32B-84F4AA2B8F48}" dt="2019-05-01T13:21:31.324" v="1114"/>
          <ac:spMkLst>
            <pc:docMk/>
            <pc:sldMk cId="1070872154" sldId="907"/>
            <ac:spMk id="250" creationId="{1FDE0CD3-6502-4A6F-AF59-C631647E96BD}"/>
          </ac:spMkLst>
        </pc:spChg>
        <pc:spChg chg="add">
          <ac:chgData name="김 연임" userId="e81099c8-7d68-47a6-9fa6-b6656e7b53e6" providerId="ADAL" clId="{296438F5-62D8-4335-B32B-84F4AA2B8F48}" dt="2019-05-01T13:21:31.324" v="1114"/>
          <ac:spMkLst>
            <pc:docMk/>
            <pc:sldMk cId="1070872154" sldId="907"/>
            <ac:spMk id="252" creationId="{D2DDB0AD-E9AB-478D-8555-435FF729A56E}"/>
          </ac:spMkLst>
        </pc:spChg>
        <pc:spChg chg="add">
          <ac:chgData name="김 연임" userId="e81099c8-7d68-47a6-9fa6-b6656e7b53e6" providerId="ADAL" clId="{296438F5-62D8-4335-B32B-84F4AA2B8F48}" dt="2019-05-01T13:21:31.324" v="1114"/>
          <ac:spMkLst>
            <pc:docMk/>
            <pc:sldMk cId="1070872154" sldId="907"/>
            <ac:spMk id="274" creationId="{3B18D18C-A344-4415-B3D9-1AE5894AB9C3}"/>
          </ac:spMkLst>
        </pc:spChg>
        <pc:spChg chg="add">
          <ac:chgData name="김 연임" userId="e81099c8-7d68-47a6-9fa6-b6656e7b53e6" providerId="ADAL" clId="{296438F5-62D8-4335-B32B-84F4AA2B8F48}" dt="2019-05-01T13:21:31.324" v="1114"/>
          <ac:spMkLst>
            <pc:docMk/>
            <pc:sldMk cId="1070872154" sldId="907"/>
            <ac:spMk id="275" creationId="{CE50267C-FEEB-4B83-A0A0-23F9731BB632}"/>
          </ac:spMkLst>
        </pc:spChg>
        <pc:spChg chg="add">
          <ac:chgData name="김 연임" userId="e81099c8-7d68-47a6-9fa6-b6656e7b53e6" providerId="ADAL" clId="{296438F5-62D8-4335-B32B-84F4AA2B8F48}" dt="2019-05-01T13:21:31.324" v="1114"/>
          <ac:spMkLst>
            <pc:docMk/>
            <pc:sldMk cId="1070872154" sldId="907"/>
            <ac:spMk id="276" creationId="{36EF21B2-4E78-4195-B13D-204D1B102136}"/>
          </ac:spMkLst>
        </pc:spChg>
        <pc:spChg chg="add">
          <ac:chgData name="김 연임" userId="e81099c8-7d68-47a6-9fa6-b6656e7b53e6" providerId="ADAL" clId="{296438F5-62D8-4335-B32B-84F4AA2B8F48}" dt="2019-05-01T13:21:31.324" v="1114"/>
          <ac:spMkLst>
            <pc:docMk/>
            <pc:sldMk cId="1070872154" sldId="907"/>
            <ac:spMk id="277" creationId="{4CAC5550-A5CB-4EF0-9ECC-5B4ACD0820B3}"/>
          </ac:spMkLst>
        </pc:spChg>
        <pc:spChg chg="add">
          <ac:chgData name="김 연임" userId="e81099c8-7d68-47a6-9fa6-b6656e7b53e6" providerId="ADAL" clId="{296438F5-62D8-4335-B32B-84F4AA2B8F48}" dt="2019-05-01T13:21:31.324" v="1114"/>
          <ac:spMkLst>
            <pc:docMk/>
            <pc:sldMk cId="1070872154" sldId="907"/>
            <ac:spMk id="280" creationId="{6111BD28-5017-4618-841D-8239135BB585}"/>
          </ac:spMkLst>
        </pc:spChg>
        <pc:spChg chg="add">
          <ac:chgData name="김 연임" userId="e81099c8-7d68-47a6-9fa6-b6656e7b53e6" providerId="ADAL" clId="{296438F5-62D8-4335-B32B-84F4AA2B8F48}" dt="2019-05-01T13:21:31.324" v="1114"/>
          <ac:spMkLst>
            <pc:docMk/>
            <pc:sldMk cId="1070872154" sldId="907"/>
            <ac:spMk id="286" creationId="{752A58FD-9815-4A94-A2BD-BE911FD9C365}"/>
          </ac:spMkLst>
        </pc:spChg>
        <pc:spChg chg="add del">
          <ac:chgData name="김 연임" userId="e81099c8-7d68-47a6-9fa6-b6656e7b53e6" providerId="ADAL" clId="{296438F5-62D8-4335-B32B-84F4AA2B8F48}" dt="2019-05-01T13:21:34.374" v="1115" actId="478"/>
          <ac:spMkLst>
            <pc:docMk/>
            <pc:sldMk cId="1070872154" sldId="907"/>
            <ac:spMk id="287" creationId="{660AEEE6-4735-443C-9615-C02576DE7CDE}"/>
          </ac:spMkLst>
        </pc:spChg>
        <pc:spChg chg="add">
          <ac:chgData name="김 연임" userId="e81099c8-7d68-47a6-9fa6-b6656e7b53e6" providerId="ADAL" clId="{296438F5-62D8-4335-B32B-84F4AA2B8F48}" dt="2019-05-01T13:21:31.324" v="1114"/>
          <ac:spMkLst>
            <pc:docMk/>
            <pc:sldMk cId="1070872154" sldId="907"/>
            <ac:spMk id="313" creationId="{B1BF0765-0AFE-4265-B147-AB8588BA482C}"/>
          </ac:spMkLst>
        </pc:spChg>
        <pc:grpChg chg="add del">
          <ac:chgData name="김 연임" userId="e81099c8-7d68-47a6-9fa6-b6656e7b53e6" providerId="ADAL" clId="{296438F5-62D8-4335-B32B-84F4AA2B8F48}" dt="2019-05-01T13:14:29.699" v="1084" actId="478"/>
          <ac:grpSpMkLst>
            <pc:docMk/>
            <pc:sldMk cId="1070872154" sldId="907"/>
            <ac:grpSpMk id="63" creationId="{40F41965-44A2-488F-AB9B-889B8D9E7494}"/>
          </ac:grpSpMkLst>
        </pc:grpChg>
        <pc:grpChg chg="add del">
          <ac:chgData name="김 연임" userId="e81099c8-7d68-47a6-9fa6-b6656e7b53e6" providerId="ADAL" clId="{296438F5-62D8-4335-B32B-84F4AA2B8F48}" dt="2019-05-01T13:14:29.699" v="1084" actId="478"/>
          <ac:grpSpMkLst>
            <pc:docMk/>
            <pc:sldMk cId="1070872154" sldId="907"/>
            <ac:grpSpMk id="67" creationId="{2CAEC483-69BB-4DE7-BB5F-737D399A89F7}"/>
          </ac:grpSpMkLst>
        </pc:grpChg>
        <pc:grpChg chg="add del">
          <ac:chgData name="김 연임" userId="e81099c8-7d68-47a6-9fa6-b6656e7b53e6" providerId="ADAL" clId="{296438F5-62D8-4335-B32B-84F4AA2B8F48}" dt="2019-05-01T13:14:29.699" v="1084" actId="478"/>
          <ac:grpSpMkLst>
            <pc:docMk/>
            <pc:sldMk cId="1070872154" sldId="907"/>
            <ac:grpSpMk id="70" creationId="{7A811B36-E3D1-4A05-842E-75DA267F80E7}"/>
          </ac:grpSpMkLst>
        </pc:grpChg>
        <pc:grpChg chg="del">
          <ac:chgData name="김 연임" userId="e81099c8-7d68-47a6-9fa6-b6656e7b53e6" providerId="ADAL" clId="{296438F5-62D8-4335-B32B-84F4AA2B8F48}" dt="2019-03-26T13:47:28.918" v="403" actId="478"/>
          <ac:grpSpMkLst>
            <pc:docMk/>
            <pc:sldMk cId="1070872154" sldId="907"/>
            <ac:grpSpMk id="73" creationId="{3B8C184E-EC0A-3D49-B06E-838AFE79476F}"/>
          </ac:grpSpMkLst>
        </pc:grpChg>
        <pc:grpChg chg="add del">
          <ac:chgData name="김 연임" userId="e81099c8-7d68-47a6-9fa6-b6656e7b53e6" providerId="ADAL" clId="{296438F5-62D8-4335-B32B-84F4AA2B8F48}" dt="2019-05-01T13:14:28.760" v="1083"/>
          <ac:grpSpMkLst>
            <pc:docMk/>
            <pc:sldMk cId="1070872154" sldId="907"/>
            <ac:grpSpMk id="77" creationId="{3BC755C2-448B-4E97-AD11-9885753B4DCE}"/>
          </ac:grpSpMkLst>
        </pc:grpChg>
        <pc:grpChg chg="add del mod">
          <ac:chgData name="김 연임" userId="e81099c8-7d68-47a6-9fa6-b6656e7b53e6" providerId="ADAL" clId="{296438F5-62D8-4335-B32B-84F4AA2B8F48}" dt="2019-05-01T13:14:29.699" v="1084" actId="478"/>
          <ac:grpSpMkLst>
            <pc:docMk/>
            <pc:sldMk cId="1070872154" sldId="907"/>
            <ac:grpSpMk id="78" creationId="{C0439C1C-4294-4C51-BBE2-AAF01A51AD38}"/>
          </ac:grpSpMkLst>
        </pc:grpChg>
        <pc:grpChg chg="add del">
          <ac:chgData name="김 연임" userId="e81099c8-7d68-47a6-9fa6-b6656e7b53e6" providerId="ADAL" clId="{296438F5-62D8-4335-B32B-84F4AA2B8F48}" dt="2019-05-01T13:14:28.760" v="1083"/>
          <ac:grpSpMkLst>
            <pc:docMk/>
            <pc:sldMk cId="1070872154" sldId="907"/>
            <ac:grpSpMk id="91" creationId="{512C3EFB-85A3-4D53-9544-F078AE7413D9}"/>
          </ac:grpSpMkLst>
        </pc:grpChg>
        <pc:grpChg chg="add del">
          <ac:chgData name="김 연임" userId="e81099c8-7d68-47a6-9fa6-b6656e7b53e6" providerId="ADAL" clId="{296438F5-62D8-4335-B32B-84F4AA2B8F48}" dt="2019-05-01T13:14:28.760" v="1083"/>
          <ac:grpSpMkLst>
            <pc:docMk/>
            <pc:sldMk cId="1070872154" sldId="907"/>
            <ac:grpSpMk id="95" creationId="{8762027E-A4ED-496C-9055-66403B505EFF}"/>
          </ac:grpSpMkLst>
        </pc:grpChg>
        <pc:grpChg chg="del">
          <ac:chgData name="김 연임" userId="e81099c8-7d68-47a6-9fa6-b6656e7b53e6" providerId="ADAL" clId="{296438F5-62D8-4335-B32B-84F4AA2B8F48}" dt="2019-03-26T13:47:28.918" v="403" actId="478"/>
          <ac:grpSpMkLst>
            <pc:docMk/>
            <pc:sldMk cId="1070872154" sldId="907"/>
            <ac:grpSpMk id="99" creationId="{20728B19-48F0-A242-BAE8-7AC7FAFFFE99}"/>
          </ac:grpSpMkLst>
        </pc:grpChg>
        <pc:grpChg chg="add del">
          <ac:chgData name="김 연임" userId="e81099c8-7d68-47a6-9fa6-b6656e7b53e6" providerId="ADAL" clId="{296438F5-62D8-4335-B32B-84F4AA2B8F48}" dt="2019-05-01T13:14:28.760" v="1083"/>
          <ac:grpSpMkLst>
            <pc:docMk/>
            <pc:sldMk cId="1070872154" sldId="907"/>
            <ac:grpSpMk id="101" creationId="{CC9E8416-48BF-4B8C-A007-40982579FEAF}"/>
          </ac:grpSpMkLst>
        </pc:grpChg>
        <pc:grpChg chg="add del">
          <ac:chgData name="김 연임" userId="e81099c8-7d68-47a6-9fa6-b6656e7b53e6" providerId="ADAL" clId="{296438F5-62D8-4335-B32B-84F4AA2B8F48}" dt="2019-05-01T13:14:29.699" v="1084" actId="478"/>
          <ac:grpSpMkLst>
            <pc:docMk/>
            <pc:sldMk cId="1070872154" sldId="907"/>
            <ac:grpSpMk id="108" creationId="{A4F807FD-CAC6-E742-AA94-8D475FD65524}"/>
          </ac:grpSpMkLst>
        </pc:grpChg>
        <pc:grpChg chg="add del">
          <ac:chgData name="김 연임" userId="e81099c8-7d68-47a6-9fa6-b6656e7b53e6" providerId="ADAL" clId="{296438F5-62D8-4335-B32B-84F4AA2B8F48}" dt="2019-05-01T13:14:54.023" v="1085" actId="478"/>
          <ac:grpSpMkLst>
            <pc:docMk/>
            <pc:sldMk cId="1070872154" sldId="907"/>
            <ac:grpSpMk id="118" creationId="{1C914CC5-32D9-7547-B7A2-26C51705D529}"/>
          </ac:grpSpMkLst>
        </pc:grpChg>
        <pc:grpChg chg="add del">
          <ac:chgData name="김 연임" userId="e81099c8-7d68-47a6-9fa6-b6656e7b53e6" providerId="ADAL" clId="{296438F5-62D8-4335-B32B-84F4AA2B8F48}" dt="2019-05-01T13:14:28.760" v="1083"/>
          <ac:grpSpMkLst>
            <pc:docMk/>
            <pc:sldMk cId="1070872154" sldId="907"/>
            <ac:grpSpMk id="120" creationId="{70C43FE1-7DFE-4BA1-96FA-2D2BE3C18BA8}"/>
          </ac:grpSpMkLst>
        </pc:grpChg>
        <pc:grpChg chg="add del">
          <ac:chgData name="김 연임" userId="e81099c8-7d68-47a6-9fa6-b6656e7b53e6" providerId="ADAL" clId="{296438F5-62D8-4335-B32B-84F4AA2B8F48}" dt="2019-05-01T13:14:54.023" v="1085" actId="478"/>
          <ac:grpSpMkLst>
            <pc:docMk/>
            <pc:sldMk cId="1070872154" sldId="907"/>
            <ac:grpSpMk id="128" creationId="{774B9A3B-90CB-BA4F-8CEA-9F33BA30C225}"/>
          </ac:grpSpMkLst>
        </pc:grpChg>
        <pc:grpChg chg="add del">
          <ac:chgData name="김 연임" userId="e81099c8-7d68-47a6-9fa6-b6656e7b53e6" providerId="ADAL" clId="{296438F5-62D8-4335-B32B-84F4AA2B8F48}" dt="2019-05-01T13:14:54.023" v="1085" actId="478"/>
          <ac:grpSpMkLst>
            <pc:docMk/>
            <pc:sldMk cId="1070872154" sldId="907"/>
            <ac:grpSpMk id="136" creationId="{07B718AD-3DAE-8C4F-BB9C-3B7B3EA7A251}"/>
          </ac:grpSpMkLst>
        </pc:grpChg>
        <pc:grpChg chg="add del">
          <ac:chgData name="김 연임" userId="e81099c8-7d68-47a6-9fa6-b6656e7b53e6" providerId="ADAL" clId="{296438F5-62D8-4335-B32B-84F4AA2B8F48}" dt="2019-05-01T13:14:28.760" v="1083"/>
          <ac:grpSpMkLst>
            <pc:docMk/>
            <pc:sldMk cId="1070872154" sldId="907"/>
            <ac:grpSpMk id="155" creationId="{2DDBDE8F-924F-436B-8A38-2E5EA2BEA816}"/>
          </ac:grpSpMkLst>
        </pc:grpChg>
        <pc:grpChg chg="add del">
          <ac:chgData name="김 연임" userId="e81099c8-7d68-47a6-9fa6-b6656e7b53e6" providerId="ADAL" clId="{296438F5-62D8-4335-B32B-84F4AA2B8F48}" dt="2019-05-01T13:14:28.760" v="1083"/>
          <ac:grpSpMkLst>
            <pc:docMk/>
            <pc:sldMk cId="1070872154" sldId="907"/>
            <ac:grpSpMk id="179" creationId="{50108A23-A7DC-4271-A005-3469BB1E5B0D}"/>
          </ac:grpSpMkLst>
        </pc:grpChg>
        <pc:grpChg chg="add del">
          <ac:chgData name="김 연임" userId="e81099c8-7d68-47a6-9fa6-b6656e7b53e6" providerId="ADAL" clId="{296438F5-62D8-4335-B32B-84F4AA2B8F48}" dt="2019-05-01T13:21:30.893" v="1113" actId="478"/>
          <ac:grpSpMkLst>
            <pc:docMk/>
            <pc:sldMk cId="1070872154" sldId="907"/>
            <ac:grpSpMk id="196" creationId="{5E0C33AE-2CD2-412E-B928-0BBFFF0BF07E}"/>
          </ac:grpSpMkLst>
        </pc:grpChg>
        <pc:grpChg chg="add del">
          <ac:chgData name="김 연임" userId="e81099c8-7d68-47a6-9fa6-b6656e7b53e6" providerId="ADAL" clId="{296438F5-62D8-4335-B32B-84F4AA2B8F48}" dt="2019-05-01T13:21:30.893" v="1113" actId="478"/>
          <ac:grpSpMkLst>
            <pc:docMk/>
            <pc:sldMk cId="1070872154" sldId="907"/>
            <ac:grpSpMk id="202" creationId="{937897F0-B212-4C34-873E-B346CFE6411A}"/>
          </ac:grpSpMkLst>
        </pc:grpChg>
        <pc:grpChg chg="add del">
          <ac:chgData name="김 연임" userId="e81099c8-7d68-47a6-9fa6-b6656e7b53e6" providerId="ADAL" clId="{296438F5-62D8-4335-B32B-84F4AA2B8F48}" dt="2019-05-01T13:21:30.893" v="1113" actId="478"/>
          <ac:grpSpMkLst>
            <pc:docMk/>
            <pc:sldMk cId="1070872154" sldId="907"/>
            <ac:grpSpMk id="210" creationId="{1D89CD91-779B-47B2-A679-2CDEE32AAC8B}"/>
          </ac:grpSpMkLst>
        </pc:grpChg>
        <pc:grpChg chg="add del">
          <ac:chgData name="김 연임" userId="e81099c8-7d68-47a6-9fa6-b6656e7b53e6" providerId="ADAL" clId="{296438F5-62D8-4335-B32B-84F4AA2B8F48}" dt="2019-05-01T13:21:30.893" v="1113" actId="478"/>
          <ac:grpSpMkLst>
            <pc:docMk/>
            <pc:sldMk cId="1070872154" sldId="907"/>
            <ac:grpSpMk id="231" creationId="{668A4F7A-D818-437C-9E30-BF432B1B58DE}"/>
          </ac:grpSpMkLst>
        </pc:grpChg>
        <pc:grpChg chg="add">
          <ac:chgData name="김 연임" userId="e81099c8-7d68-47a6-9fa6-b6656e7b53e6" providerId="ADAL" clId="{296438F5-62D8-4335-B32B-84F4AA2B8F48}" dt="2019-05-01T13:21:31.324" v="1114"/>
          <ac:grpSpMkLst>
            <pc:docMk/>
            <pc:sldMk cId="1070872154" sldId="907"/>
            <ac:grpSpMk id="253" creationId="{62244002-D782-4F05-9132-DC0274BEF72A}"/>
          </ac:grpSpMkLst>
        </pc:grpChg>
        <pc:grpChg chg="add">
          <ac:chgData name="김 연임" userId="e81099c8-7d68-47a6-9fa6-b6656e7b53e6" providerId="ADAL" clId="{296438F5-62D8-4335-B32B-84F4AA2B8F48}" dt="2019-05-01T13:21:31.324" v="1114"/>
          <ac:grpSpMkLst>
            <pc:docMk/>
            <pc:sldMk cId="1070872154" sldId="907"/>
            <ac:grpSpMk id="259" creationId="{8DAD1F5A-4131-4EE7-8500-21C0014B6301}"/>
          </ac:grpSpMkLst>
        </pc:grpChg>
        <pc:grpChg chg="add">
          <ac:chgData name="김 연임" userId="e81099c8-7d68-47a6-9fa6-b6656e7b53e6" providerId="ADAL" clId="{296438F5-62D8-4335-B32B-84F4AA2B8F48}" dt="2019-05-01T13:21:31.324" v="1114"/>
          <ac:grpSpMkLst>
            <pc:docMk/>
            <pc:sldMk cId="1070872154" sldId="907"/>
            <ac:grpSpMk id="267" creationId="{D6FF7912-DE3B-4950-AE36-F2974CF8E94D}"/>
          </ac:grpSpMkLst>
        </pc:grpChg>
        <pc:grpChg chg="add">
          <ac:chgData name="김 연임" userId="e81099c8-7d68-47a6-9fa6-b6656e7b53e6" providerId="ADAL" clId="{296438F5-62D8-4335-B32B-84F4AA2B8F48}" dt="2019-05-01T13:21:31.324" v="1114"/>
          <ac:grpSpMkLst>
            <pc:docMk/>
            <pc:sldMk cId="1070872154" sldId="907"/>
            <ac:grpSpMk id="288" creationId="{A2E468F9-D9B2-4184-BC97-543D0424515C}"/>
          </ac:grpSpMkLst>
        </pc:grpChg>
        <pc:grpChg chg="add">
          <ac:chgData name="김 연임" userId="e81099c8-7d68-47a6-9fa6-b6656e7b53e6" providerId="ADAL" clId="{296438F5-62D8-4335-B32B-84F4AA2B8F48}" dt="2019-05-01T13:21:31.324" v="1114"/>
          <ac:grpSpMkLst>
            <pc:docMk/>
            <pc:sldMk cId="1070872154" sldId="907"/>
            <ac:grpSpMk id="305" creationId="{A969E4B5-0BC5-4886-B794-994C7E7EC6FB}"/>
          </ac:grpSpMkLst>
        </pc:grpChg>
        <pc:graphicFrameChg chg="add del">
          <ac:chgData name="김 연임" userId="e81099c8-7d68-47a6-9fa6-b6656e7b53e6" providerId="ADAL" clId="{296438F5-62D8-4335-B32B-84F4AA2B8F48}" dt="2019-05-01T13:14:28.760" v="1083"/>
          <ac:graphicFrameMkLst>
            <pc:docMk/>
            <pc:sldMk cId="1070872154" sldId="907"/>
            <ac:graphicFrameMk id="88" creationId="{F9EC3F80-4838-4F96-9FEC-424209687898}"/>
          </ac:graphicFrameMkLst>
        </pc:graphicFrameChg>
        <pc:graphicFrameChg chg="add del">
          <ac:chgData name="김 연임" userId="e81099c8-7d68-47a6-9fa6-b6656e7b53e6" providerId="ADAL" clId="{296438F5-62D8-4335-B32B-84F4AA2B8F48}" dt="2019-05-01T13:14:54.023" v="1085" actId="478"/>
          <ac:graphicFrameMkLst>
            <pc:docMk/>
            <pc:sldMk cId="1070872154" sldId="907"/>
            <ac:graphicFrameMk id="103" creationId="{685CAC9A-ACA3-AE4B-B229-48FB06AD22E7}"/>
          </ac:graphicFrameMkLst>
        </pc:graphicFrameChg>
        <pc:graphicFrameChg chg="add del">
          <ac:chgData name="김 연임" userId="e81099c8-7d68-47a6-9fa6-b6656e7b53e6" providerId="ADAL" clId="{296438F5-62D8-4335-B32B-84F4AA2B8F48}" dt="2019-05-01T13:21:30.893" v="1113" actId="478"/>
          <ac:graphicFrameMkLst>
            <pc:docMk/>
            <pc:sldMk cId="1070872154" sldId="907"/>
            <ac:graphicFrameMk id="194" creationId="{68FBF1D1-180F-47FC-8329-39CCF390A6EE}"/>
          </ac:graphicFrameMkLst>
        </pc:graphicFrameChg>
        <pc:graphicFrameChg chg="add">
          <ac:chgData name="김 연임" userId="e81099c8-7d68-47a6-9fa6-b6656e7b53e6" providerId="ADAL" clId="{296438F5-62D8-4335-B32B-84F4AA2B8F48}" dt="2019-05-01T13:21:31.324" v="1114"/>
          <ac:graphicFrameMkLst>
            <pc:docMk/>
            <pc:sldMk cId="1070872154" sldId="907"/>
            <ac:graphicFrameMk id="251" creationId="{BAA55940-2A04-4C95-B657-73D05EDD6305}"/>
          </ac:graphicFrameMkLst>
        </pc:graphicFrameChg>
        <pc:picChg chg="add del">
          <ac:chgData name="김 연임" userId="e81099c8-7d68-47a6-9fa6-b6656e7b53e6" providerId="ADAL" clId="{296438F5-62D8-4335-B32B-84F4AA2B8F48}" dt="2019-05-01T13:14:54.023" v="1085" actId="478"/>
          <ac:picMkLst>
            <pc:docMk/>
            <pc:sldMk cId="1070872154" sldId="907"/>
            <ac:picMk id="142" creationId="{41B1CEA9-7B36-EA4D-BA94-82FB55E8E886}"/>
          </ac:picMkLst>
        </pc:picChg>
        <pc:picChg chg="add del">
          <ac:chgData name="김 연임" userId="e81099c8-7d68-47a6-9fa6-b6656e7b53e6" providerId="ADAL" clId="{296438F5-62D8-4335-B32B-84F4AA2B8F48}" dt="2019-05-01T13:14:54.023" v="1085" actId="478"/>
          <ac:picMkLst>
            <pc:docMk/>
            <pc:sldMk cId="1070872154" sldId="907"/>
            <ac:picMk id="146" creationId="{A4FFD31B-7738-B545-892C-B925E9AF9F21}"/>
          </ac:picMkLst>
        </pc:picChg>
        <pc:picChg chg="add del">
          <ac:chgData name="김 연임" userId="e81099c8-7d68-47a6-9fa6-b6656e7b53e6" providerId="ADAL" clId="{296438F5-62D8-4335-B32B-84F4AA2B8F48}" dt="2019-05-01T13:14:28.760" v="1083"/>
          <ac:picMkLst>
            <pc:docMk/>
            <pc:sldMk cId="1070872154" sldId="907"/>
            <ac:picMk id="161" creationId="{5CE37B89-9215-47E5-97AA-AF84BA60BB68}"/>
          </ac:picMkLst>
        </pc:picChg>
        <pc:picChg chg="add del">
          <ac:chgData name="김 연임" userId="e81099c8-7d68-47a6-9fa6-b6656e7b53e6" providerId="ADAL" clId="{296438F5-62D8-4335-B32B-84F4AA2B8F48}" dt="2019-05-01T13:14:28.760" v="1083"/>
          <ac:picMkLst>
            <pc:docMk/>
            <pc:sldMk cId="1070872154" sldId="907"/>
            <ac:picMk id="172" creationId="{668F8A32-2A36-4A8C-A287-C6952195C6BE}"/>
          </ac:picMkLst>
        </pc:picChg>
        <pc:picChg chg="add del">
          <ac:chgData name="김 연임" userId="e81099c8-7d68-47a6-9fa6-b6656e7b53e6" providerId="ADAL" clId="{296438F5-62D8-4335-B32B-84F4AA2B8F48}" dt="2019-05-01T13:14:28.760" v="1083"/>
          <ac:picMkLst>
            <pc:docMk/>
            <pc:sldMk cId="1070872154" sldId="907"/>
            <ac:picMk id="173" creationId="{3014260D-91E6-479E-8779-7A425128E840}"/>
          </ac:picMkLst>
        </pc:picChg>
        <pc:picChg chg="add del">
          <ac:chgData name="김 연임" userId="e81099c8-7d68-47a6-9fa6-b6656e7b53e6" providerId="ADAL" clId="{296438F5-62D8-4335-B32B-84F4AA2B8F48}" dt="2019-05-01T13:14:28.760" v="1083"/>
          <ac:picMkLst>
            <pc:docMk/>
            <pc:sldMk cId="1070872154" sldId="907"/>
            <ac:picMk id="174" creationId="{26457D02-4E2D-4B06-9626-C9DC5678ABE3}"/>
          </ac:picMkLst>
        </pc:picChg>
        <pc:picChg chg="add del">
          <ac:chgData name="김 연임" userId="e81099c8-7d68-47a6-9fa6-b6656e7b53e6" providerId="ADAL" clId="{296438F5-62D8-4335-B32B-84F4AA2B8F48}" dt="2019-05-01T13:14:28.760" v="1083"/>
          <ac:picMkLst>
            <pc:docMk/>
            <pc:sldMk cId="1070872154" sldId="907"/>
            <ac:picMk id="175" creationId="{C50BA617-AFEB-402C-8F3A-B7C5F5D5E897}"/>
          </ac:picMkLst>
        </pc:picChg>
        <pc:picChg chg="add del">
          <ac:chgData name="김 연임" userId="e81099c8-7d68-47a6-9fa6-b6656e7b53e6" providerId="ADAL" clId="{296438F5-62D8-4335-B32B-84F4AA2B8F48}" dt="2019-05-01T13:14:28.760" v="1083"/>
          <ac:picMkLst>
            <pc:docMk/>
            <pc:sldMk cId="1070872154" sldId="907"/>
            <ac:picMk id="176" creationId="{92FD75A7-328B-4132-B4FC-0A27E2329754}"/>
          </ac:picMkLst>
        </pc:picChg>
        <pc:picChg chg="add del">
          <ac:chgData name="김 연임" userId="e81099c8-7d68-47a6-9fa6-b6656e7b53e6" providerId="ADAL" clId="{296438F5-62D8-4335-B32B-84F4AA2B8F48}" dt="2019-05-01T13:14:28.760" v="1083"/>
          <ac:picMkLst>
            <pc:docMk/>
            <pc:sldMk cId="1070872154" sldId="907"/>
            <ac:picMk id="192" creationId="{48B0DF8F-E5EC-43B9-BE23-ED9D1F947669}"/>
          </ac:picMkLst>
        </pc:picChg>
        <pc:picChg chg="add del">
          <ac:chgData name="김 연임" userId="e81099c8-7d68-47a6-9fa6-b6656e7b53e6" providerId="ADAL" clId="{296438F5-62D8-4335-B32B-84F4AA2B8F48}" dt="2019-05-01T13:21:30.893" v="1113" actId="478"/>
          <ac:picMkLst>
            <pc:docMk/>
            <pc:sldMk cId="1070872154" sldId="907"/>
            <ac:picMk id="216" creationId="{23FD864D-7E42-4D6A-8889-9C95FDA5324A}"/>
          </ac:picMkLst>
        </pc:picChg>
        <pc:picChg chg="add del">
          <ac:chgData name="김 연임" userId="e81099c8-7d68-47a6-9fa6-b6656e7b53e6" providerId="ADAL" clId="{296438F5-62D8-4335-B32B-84F4AA2B8F48}" dt="2019-05-01T13:21:30.893" v="1113" actId="478"/>
          <ac:picMkLst>
            <pc:docMk/>
            <pc:sldMk cId="1070872154" sldId="907"/>
            <ac:picMk id="224" creationId="{22FF3695-7944-445E-9FAE-08068D1BB6E0}"/>
          </ac:picMkLst>
        </pc:picChg>
        <pc:picChg chg="add del">
          <ac:chgData name="김 연임" userId="e81099c8-7d68-47a6-9fa6-b6656e7b53e6" providerId="ADAL" clId="{296438F5-62D8-4335-B32B-84F4AA2B8F48}" dt="2019-05-01T13:21:30.893" v="1113" actId="478"/>
          <ac:picMkLst>
            <pc:docMk/>
            <pc:sldMk cId="1070872154" sldId="907"/>
            <ac:picMk id="225" creationId="{57613EE1-98D9-4F94-BFB3-361A06024F60}"/>
          </ac:picMkLst>
        </pc:picChg>
        <pc:picChg chg="add del">
          <ac:chgData name="김 연임" userId="e81099c8-7d68-47a6-9fa6-b6656e7b53e6" providerId="ADAL" clId="{296438F5-62D8-4335-B32B-84F4AA2B8F48}" dt="2019-05-01T13:21:30.893" v="1113" actId="478"/>
          <ac:picMkLst>
            <pc:docMk/>
            <pc:sldMk cId="1070872154" sldId="907"/>
            <ac:picMk id="226" creationId="{D4B823A7-709D-46EB-A1A7-4E95A1F2803F}"/>
          </ac:picMkLst>
        </pc:picChg>
        <pc:picChg chg="add del">
          <ac:chgData name="김 연임" userId="e81099c8-7d68-47a6-9fa6-b6656e7b53e6" providerId="ADAL" clId="{296438F5-62D8-4335-B32B-84F4AA2B8F48}" dt="2019-05-01T13:21:30.893" v="1113" actId="478"/>
          <ac:picMkLst>
            <pc:docMk/>
            <pc:sldMk cId="1070872154" sldId="907"/>
            <ac:picMk id="227" creationId="{3C54F677-18BF-4CF8-8374-E2EB5589FA51}"/>
          </ac:picMkLst>
        </pc:picChg>
        <pc:picChg chg="add del">
          <ac:chgData name="김 연임" userId="e81099c8-7d68-47a6-9fa6-b6656e7b53e6" providerId="ADAL" clId="{296438F5-62D8-4335-B32B-84F4AA2B8F48}" dt="2019-05-01T13:21:30.893" v="1113" actId="478"/>
          <ac:picMkLst>
            <pc:docMk/>
            <pc:sldMk cId="1070872154" sldId="907"/>
            <ac:picMk id="228" creationId="{3489F066-D05F-4554-BD6D-45400DCBA4E5}"/>
          </ac:picMkLst>
        </pc:picChg>
        <pc:picChg chg="add del">
          <ac:chgData name="김 연임" userId="e81099c8-7d68-47a6-9fa6-b6656e7b53e6" providerId="ADAL" clId="{296438F5-62D8-4335-B32B-84F4AA2B8F48}" dt="2019-05-01T13:21:30.893" v="1113" actId="478"/>
          <ac:picMkLst>
            <pc:docMk/>
            <pc:sldMk cId="1070872154" sldId="907"/>
            <ac:picMk id="244" creationId="{78613EC2-B8B2-44E5-9731-954D91F7E6A2}"/>
          </ac:picMkLst>
        </pc:picChg>
        <pc:picChg chg="add">
          <ac:chgData name="김 연임" userId="e81099c8-7d68-47a6-9fa6-b6656e7b53e6" providerId="ADAL" clId="{296438F5-62D8-4335-B32B-84F4AA2B8F48}" dt="2019-05-01T13:21:31.324" v="1114"/>
          <ac:picMkLst>
            <pc:docMk/>
            <pc:sldMk cId="1070872154" sldId="907"/>
            <ac:picMk id="273" creationId="{D1B65DF7-6902-488A-84A4-0B155F4A35BC}"/>
          </ac:picMkLst>
        </pc:picChg>
        <pc:picChg chg="add">
          <ac:chgData name="김 연임" userId="e81099c8-7d68-47a6-9fa6-b6656e7b53e6" providerId="ADAL" clId="{296438F5-62D8-4335-B32B-84F4AA2B8F48}" dt="2019-05-01T13:21:31.324" v="1114"/>
          <ac:picMkLst>
            <pc:docMk/>
            <pc:sldMk cId="1070872154" sldId="907"/>
            <ac:picMk id="281" creationId="{D7663AFA-F021-47B7-9174-6C630F57B12C}"/>
          </ac:picMkLst>
        </pc:picChg>
        <pc:picChg chg="add">
          <ac:chgData name="김 연임" userId="e81099c8-7d68-47a6-9fa6-b6656e7b53e6" providerId="ADAL" clId="{296438F5-62D8-4335-B32B-84F4AA2B8F48}" dt="2019-05-01T13:21:31.324" v="1114"/>
          <ac:picMkLst>
            <pc:docMk/>
            <pc:sldMk cId="1070872154" sldId="907"/>
            <ac:picMk id="282" creationId="{95B20DFE-CAF4-4CBB-A699-DE2709CABCFC}"/>
          </ac:picMkLst>
        </pc:picChg>
        <pc:picChg chg="add">
          <ac:chgData name="김 연임" userId="e81099c8-7d68-47a6-9fa6-b6656e7b53e6" providerId="ADAL" clId="{296438F5-62D8-4335-B32B-84F4AA2B8F48}" dt="2019-05-01T13:21:31.324" v="1114"/>
          <ac:picMkLst>
            <pc:docMk/>
            <pc:sldMk cId="1070872154" sldId="907"/>
            <ac:picMk id="283" creationId="{450A9188-B64F-448B-A277-240B7CCB41EB}"/>
          </ac:picMkLst>
        </pc:picChg>
        <pc:picChg chg="add">
          <ac:chgData name="김 연임" userId="e81099c8-7d68-47a6-9fa6-b6656e7b53e6" providerId="ADAL" clId="{296438F5-62D8-4335-B32B-84F4AA2B8F48}" dt="2019-05-01T13:21:31.324" v="1114"/>
          <ac:picMkLst>
            <pc:docMk/>
            <pc:sldMk cId="1070872154" sldId="907"/>
            <ac:picMk id="284" creationId="{BCD38532-1C74-4967-96D9-7AA56BD737A8}"/>
          </ac:picMkLst>
        </pc:picChg>
        <pc:picChg chg="add">
          <ac:chgData name="김 연임" userId="e81099c8-7d68-47a6-9fa6-b6656e7b53e6" providerId="ADAL" clId="{296438F5-62D8-4335-B32B-84F4AA2B8F48}" dt="2019-05-01T13:21:31.324" v="1114"/>
          <ac:picMkLst>
            <pc:docMk/>
            <pc:sldMk cId="1070872154" sldId="907"/>
            <ac:picMk id="285" creationId="{43DBE6EA-E003-4C99-9D9D-6FFA62357EBB}"/>
          </ac:picMkLst>
        </pc:picChg>
        <pc:picChg chg="add">
          <ac:chgData name="김 연임" userId="e81099c8-7d68-47a6-9fa6-b6656e7b53e6" providerId="ADAL" clId="{296438F5-62D8-4335-B32B-84F4AA2B8F48}" dt="2019-05-01T13:21:31.324" v="1114"/>
          <ac:picMkLst>
            <pc:docMk/>
            <pc:sldMk cId="1070872154" sldId="907"/>
            <ac:picMk id="300" creationId="{89042162-D3BA-4242-B04C-364A8595DFAB}"/>
          </ac:picMkLst>
        </pc:picChg>
        <pc:picChg chg="add">
          <ac:chgData name="김 연임" userId="e81099c8-7d68-47a6-9fa6-b6656e7b53e6" providerId="ADAL" clId="{296438F5-62D8-4335-B32B-84F4AA2B8F48}" dt="2019-05-01T13:21:31.324" v="1114"/>
          <ac:picMkLst>
            <pc:docMk/>
            <pc:sldMk cId="1070872154" sldId="907"/>
            <ac:picMk id="301" creationId="{60776B94-0533-4476-A1CF-0502A9A4DD5F}"/>
          </ac:picMkLst>
        </pc:picChg>
        <pc:picChg chg="add">
          <ac:chgData name="김 연임" userId="e81099c8-7d68-47a6-9fa6-b6656e7b53e6" providerId="ADAL" clId="{296438F5-62D8-4335-B32B-84F4AA2B8F48}" dt="2019-05-01T13:21:31.324" v="1114"/>
          <ac:picMkLst>
            <pc:docMk/>
            <pc:sldMk cId="1070872154" sldId="907"/>
            <ac:picMk id="302" creationId="{E21D062E-D9F0-4197-98C5-6F83D11001E2}"/>
          </ac:picMkLst>
        </pc:picChg>
        <pc:picChg chg="add">
          <ac:chgData name="김 연임" userId="e81099c8-7d68-47a6-9fa6-b6656e7b53e6" providerId="ADAL" clId="{296438F5-62D8-4335-B32B-84F4AA2B8F48}" dt="2019-05-01T13:21:31.324" v="1114"/>
          <ac:picMkLst>
            <pc:docMk/>
            <pc:sldMk cId="1070872154" sldId="907"/>
            <ac:picMk id="303" creationId="{2DFDD1E2-508D-4EB6-961F-F2FA83786A4A}"/>
          </ac:picMkLst>
        </pc:picChg>
        <pc:picChg chg="add">
          <ac:chgData name="김 연임" userId="e81099c8-7d68-47a6-9fa6-b6656e7b53e6" providerId="ADAL" clId="{296438F5-62D8-4335-B32B-84F4AA2B8F48}" dt="2019-05-01T13:21:31.324" v="1114"/>
          <ac:picMkLst>
            <pc:docMk/>
            <pc:sldMk cId="1070872154" sldId="907"/>
            <ac:picMk id="304" creationId="{1CA75C45-80ED-4F38-A335-BA00A05E4218}"/>
          </ac:picMkLst>
        </pc:picChg>
        <pc:cxnChg chg="add del mod">
          <ac:chgData name="김 연임" userId="e81099c8-7d68-47a6-9fa6-b6656e7b53e6" providerId="ADAL" clId="{296438F5-62D8-4335-B32B-84F4AA2B8F48}" dt="2019-05-01T13:14:54.023" v="1085" actId="478"/>
          <ac:cxnSpMkLst>
            <pc:docMk/>
            <pc:sldMk cId="1070872154" sldId="907"/>
            <ac:cxnSpMk id="62" creationId="{E4AF4F39-EB41-4E47-AD50-77896B6C359D}"/>
          </ac:cxnSpMkLst>
        </pc:cxnChg>
        <pc:cxnChg chg="add del mod">
          <ac:chgData name="김 연임" userId="e81099c8-7d68-47a6-9fa6-b6656e7b53e6" providerId="ADAL" clId="{296438F5-62D8-4335-B32B-84F4AA2B8F48}" dt="2019-05-01T13:14:29.699" v="1084" actId="478"/>
          <ac:cxnSpMkLst>
            <pc:docMk/>
            <pc:sldMk cId="1070872154" sldId="907"/>
            <ac:cxnSpMk id="84" creationId="{009BE0CC-FDB4-4B36-8BE9-014F32108F88}"/>
          </ac:cxnSpMkLst>
        </pc:cxnChg>
        <pc:cxnChg chg="add del">
          <ac:chgData name="김 연임" userId="e81099c8-7d68-47a6-9fa6-b6656e7b53e6" providerId="ADAL" clId="{296438F5-62D8-4335-B32B-84F4AA2B8F48}" dt="2019-05-01T13:14:28.760" v="1083"/>
          <ac:cxnSpMkLst>
            <pc:docMk/>
            <pc:sldMk cId="1070872154" sldId="907"/>
            <ac:cxnSpMk id="166" creationId="{51A05CAF-3197-4A74-8C5E-BA064DECD576}"/>
          </ac:cxnSpMkLst>
        </pc:cxnChg>
        <pc:cxnChg chg="add del">
          <ac:chgData name="김 연임" userId="e81099c8-7d68-47a6-9fa6-b6656e7b53e6" providerId="ADAL" clId="{296438F5-62D8-4335-B32B-84F4AA2B8F48}" dt="2019-05-01T13:14:28.760" v="1083"/>
          <ac:cxnSpMkLst>
            <pc:docMk/>
            <pc:sldMk cId="1070872154" sldId="907"/>
            <ac:cxnSpMk id="167" creationId="{1DA98777-FE4A-4CEF-B9DA-C86A08A96769}"/>
          </ac:cxnSpMkLst>
        </pc:cxnChg>
        <pc:cxnChg chg="add del mod">
          <ac:chgData name="김 연임" userId="e81099c8-7d68-47a6-9fa6-b6656e7b53e6" providerId="ADAL" clId="{296438F5-62D8-4335-B32B-84F4AA2B8F48}" dt="2019-05-01T13:21:30.893" v="1113" actId="478"/>
          <ac:cxnSpMkLst>
            <pc:docMk/>
            <pc:sldMk cId="1070872154" sldId="907"/>
            <ac:cxnSpMk id="221" creationId="{60437A10-C26F-4260-ADDE-BCEB11539C58}"/>
          </ac:cxnSpMkLst>
        </pc:cxnChg>
        <pc:cxnChg chg="add del mod">
          <ac:chgData name="김 연임" userId="e81099c8-7d68-47a6-9fa6-b6656e7b53e6" providerId="ADAL" clId="{296438F5-62D8-4335-B32B-84F4AA2B8F48}" dt="2019-05-01T13:21:30.893" v="1113" actId="478"/>
          <ac:cxnSpMkLst>
            <pc:docMk/>
            <pc:sldMk cId="1070872154" sldId="907"/>
            <ac:cxnSpMk id="222" creationId="{D25CA974-9143-40ED-BA06-C9E818A46034}"/>
          </ac:cxnSpMkLst>
        </pc:cxnChg>
        <pc:cxnChg chg="add">
          <ac:chgData name="김 연임" userId="e81099c8-7d68-47a6-9fa6-b6656e7b53e6" providerId="ADAL" clId="{296438F5-62D8-4335-B32B-84F4AA2B8F48}" dt="2019-05-01T13:21:31.324" v="1114"/>
          <ac:cxnSpMkLst>
            <pc:docMk/>
            <pc:sldMk cId="1070872154" sldId="907"/>
            <ac:cxnSpMk id="278" creationId="{19F04421-D92D-4B91-8573-84DBA76EE48C}"/>
          </ac:cxnSpMkLst>
        </pc:cxnChg>
        <pc:cxnChg chg="add">
          <ac:chgData name="김 연임" userId="e81099c8-7d68-47a6-9fa6-b6656e7b53e6" providerId="ADAL" clId="{296438F5-62D8-4335-B32B-84F4AA2B8F48}" dt="2019-05-01T13:21:31.324" v="1114"/>
          <ac:cxnSpMkLst>
            <pc:docMk/>
            <pc:sldMk cId="1070872154" sldId="907"/>
            <ac:cxnSpMk id="279" creationId="{2058233B-B162-43E1-9489-649D7285DFEC}"/>
          </ac:cxnSpMkLst>
        </pc:cxnChg>
      </pc:sldChg>
      <pc:sldChg chg="modSp">
        <pc:chgData name="김 연임" userId="e81099c8-7d68-47a6-9fa6-b6656e7b53e6" providerId="ADAL" clId="{296438F5-62D8-4335-B32B-84F4AA2B8F48}" dt="2019-05-01T13:55:40.471" v="1819" actId="20577"/>
        <pc:sldMkLst>
          <pc:docMk/>
          <pc:sldMk cId="2044229438" sldId="909"/>
        </pc:sldMkLst>
        <pc:graphicFrameChg chg="mod modGraphic">
          <ac:chgData name="김 연임" userId="e81099c8-7d68-47a6-9fa6-b6656e7b53e6" providerId="ADAL" clId="{296438F5-62D8-4335-B32B-84F4AA2B8F48}" dt="2019-05-01T13:55:40.471" v="1819" actId="20577"/>
          <ac:graphicFrameMkLst>
            <pc:docMk/>
            <pc:sldMk cId="2044229438" sldId="909"/>
            <ac:graphicFrameMk id="2" creationId="{00000000-0000-0000-0000-000000000000}"/>
          </ac:graphicFrameMkLst>
        </pc:graphicFrameChg>
      </pc:sldChg>
      <pc:sldChg chg="addSp modSp">
        <pc:chgData name="김 연임" userId="e81099c8-7d68-47a6-9fa6-b6656e7b53e6" providerId="ADAL" clId="{296438F5-62D8-4335-B32B-84F4AA2B8F48}" dt="2019-05-01T09:32:27.721" v="721"/>
        <pc:sldMkLst>
          <pc:docMk/>
          <pc:sldMk cId="1593127510" sldId="911"/>
        </pc:sldMkLst>
        <pc:spChg chg="mod">
          <ac:chgData name="김 연임" userId="e81099c8-7d68-47a6-9fa6-b6656e7b53e6" providerId="ADAL" clId="{296438F5-62D8-4335-B32B-84F4AA2B8F48}" dt="2019-05-01T09:32:13.519" v="718" actId="27636"/>
          <ac:spMkLst>
            <pc:docMk/>
            <pc:sldMk cId="1593127510" sldId="911"/>
            <ac:spMk id="3" creationId="{00000000-0000-0000-0000-000000000000}"/>
          </ac:spMkLst>
        </pc:spChg>
        <pc:spChg chg="add">
          <ac:chgData name="김 연임" userId="e81099c8-7d68-47a6-9fa6-b6656e7b53e6" providerId="ADAL" clId="{296438F5-62D8-4335-B32B-84F4AA2B8F48}" dt="2019-05-01T09:31:47.663" v="706"/>
          <ac:spMkLst>
            <pc:docMk/>
            <pc:sldMk cId="1593127510" sldId="911"/>
            <ac:spMk id="37" creationId="{9DB57481-A033-4EF1-B4A8-A3173A7CB590}"/>
          </ac:spMkLst>
        </pc:spChg>
        <pc:spChg chg="mod">
          <ac:chgData name="김 연임" userId="e81099c8-7d68-47a6-9fa6-b6656e7b53e6" providerId="ADAL" clId="{296438F5-62D8-4335-B32B-84F4AA2B8F48}" dt="2019-05-01T09:32:02.385" v="716" actId="3064"/>
          <ac:spMkLst>
            <pc:docMk/>
            <pc:sldMk cId="1593127510" sldId="911"/>
            <ac:spMk id="42" creationId="{00000000-0000-0000-0000-000000000000}"/>
          </ac:spMkLst>
        </pc:spChg>
        <pc:spChg chg="add">
          <ac:chgData name="김 연임" userId="e81099c8-7d68-47a6-9fa6-b6656e7b53e6" providerId="ADAL" clId="{296438F5-62D8-4335-B32B-84F4AA2B8F48}" dt="2019-05-01T09:32:27.721" v="721"/>
          <ac:spMkLst>
            <pc:docMk/>
            <pc:sldMk cId="1593127510" sldId="911"/>
            <ac:spMk id="45" creationId="{8DFEFC5A-0534-4EB2-AF80-E66B65918787}"/>
          </ac:spMkLst>
        </pc:spChg>
        <pc:spChg chg="add">
          <ac:chgData name="김 연임" userId="e81099c8-7d68-47a6-9fa6-b6656e7b53e6" providerId="ADAL" clId="{296438F5-62D8-4335-B32B-84F4AA2B8F48}" dt="2019-05-01T09:32:27.721" v="721"/>
          <ac:spMkLst>
            <pc:docMk/>
            <pc:sldMk cId="1593127510" sldId="911"/>
            <ac:spMk id="47" creationId="{28C3F6EA-FA5D-4C6D-B351-AF129312F06D}"/>
          </ac:spMkLst>
        </pc:spChg>
        <pc:graphicFrameChg chg="mod modGraphic">
          <ac:chgData name="김 연임" userId="e81099c8-7d68-47a6-9fa6-b6656e7b53e6" providerId="ADAL" clId="{296438F5-62D8-4335-B32B-84F4AA2B8F48}" dt="2019-05-01T09:32:22.028" v="720" actId="14734"/>
          <ac:graphicFrameMkLst>
            <pc:docMk/>
            <pc:sldMk cId="1593127510" sldId="911"/>
            <ac:graphicFrameMk id="231" creationId="{00000000-0000-0000-0000-000000000000}"/>
          </ac:graphicFrameMkLst>
        </pc:graphicFrameChg>
        <pc:picChg chg="add">
          <ac:chgData name="김 연임" userId="e81099c8-7d68-47a6-9fa6-b6656e7b53e6" providerId="ADAL" clId="{296438F5-62D8-4335-B32B-84F4AA2B8F48}" dt="2019-05-01T09:32:27.721" v="721"/>
          <ac:picMkLst>
            <pc:docMk/>
            <pc:sldMk cId="1593127510" sldId="911"/>
            <ac:picMk id="46" creationId="{E54BB804-D86B-43D2-A779-616A67789667}"/>
          </ac:picMkLst>
        </pc:picChg>
      </pc:sldChg>
      <pc:sldChg chg="addSp modSp">
        <pc:chgData name="김 연임" userId="e81099c8-7d68-47a6-9fa6-b6656e7b53e6" providerId="ADAL" clId="{296438F5-62D8-4335-B32B-84F4AA2B8F48}" dt="2019-05-01T09:31:24.437" v="705" actId="14734"/>
        <pc:sldMkLst>
          <pc:docMk/>
          <pc:sldMk cId="1840275864" sldId="912"/>
        </pc:sldMkLst>
        <pc:spChg chg="add">
          <ac:chgData name="김 연임" userId="e81099c8-7d68-47a6-9fa6-b6656e7b53e6" providerId="ADAL" clId="{296438F5-62D8-4335-B32B-84F4AA2B8F48}" dt="2019-05-01T09:30:45.904" v="685"/>
          <ac:spMkLst>
            <pc:docMk/>
            <pc:sldMk cId="1840275864" sldId="912"/>
            <ac:spMk id="33" creationId="{BEF529CE-90F6-4929-A7D3-EFB4E78A675B}"/>
          </ac:spMkLst>
        </pc:spChg>
        <pc:spChg chg="add">
          <ac:chgData name="김 연임" userId="e81099c8-7d68-47a6-9fa6-b6656e7b53e6" providerId="ADAL" clId="{296438F5-62D8-4335-B32B-84F4AA2B8F48}" dt="2019-05-01T09:30:45.904" v="685"/>
          <ac:spMkLst>
            <pc:docMk/>
            <pc:sldMk cId="1840275864" sldId="912"/>
            <ac:spMk id="34" creationId="{3E9096FF-35BB-4FDB-8C3D-F86CE6866794}"/>
          </ac:spMkLst>
        </pc:spChg>
        <pc:spChg chg="mod">
          <ac:chgData name="김 연임" userId="e81099c8-7d68-47a6-9fa6-b6656e7b53e6" providerId="ADAL" clId="{296438F5-62D8-4335-B32B-84F4AA2B8F48}" dt="2019-05-01T09:31:06.555" v="699" actId="3064"/>
          <ac:spMkLst>
            <pc:docMk/>
            <pc:sldMk cId="1840275864" sldId="912"/>
            <ac:spMk id="44" creationId="{00000000-0000-0000-0000-000000000000}"/>
          </ac:spMkLst>
        </pc:spChg>
        <pc:graphicFrameChg chg="mod modGraphic">
          <ac:chgData name="김 연임" userId="e81099c8-7d68-47a6-9fa6-b6656e7b53e6" providerId="ADAL" clId="{296438F5-62D8-4335-B32B-84F4AA2B8F48}" dt="2019-05-01T09:31:24.437" v="705" actId="14734"/>
          <ac:graphicFrameMkLst>
            <pc:docMk/>
            <pc:sldMk cId="1840275864" sldId="912"/>
            <ac:graphicFrameMk id="231" creationId="{00000000-0000-0000-0000-000000000000}"/>
          </ac:graphicFrameMkLst>
        </pc:graphicFrameChg>
        <pc:cxnChg chg="mod">
          <ac:chgData name="김 연임" userId="e81099c8-7d68-47a6-9fa6-b6656e7b53e6" providerId="ADAL" clId="{296438F5-62D8-4335-B32B-84F4AA2B8F48}" dt="2019-05-01T09:31:06.555" v="699" actId="3064"/>
          <ac:cxnSpMkLst>
            <pc:docMk/>
            <pc:sldMk cId="1840275864" sldId="912"/>
            <ac:cxnSpMk id="6" creationId="{00000000-0000-0000-0000-000000000000}"/>
          </ac:cxnSpMkLst>
        </pc:cxnChg>
        <pc:cxnChg chg="mod">
          <ac:chgData name="김 연임" userId="e81099c8-7d68-47a6-9fa6-b6656e7b53e6" providerId="ADAL" clId="{296438F5-62D8-4335-B32B-84F4AA2B8F48}" dt="2019-05-01T09:31:06.555" v="699" actId="3064"/>
          <ac:cxnSpMkLst>
            <pc:docMk/>
            <pc:sldMk cId="1840275864" sldId="912"/>
            <ac:cxnSpMk id="8" creationId="{00000000-0000-0000-0000-000000000000}"/>
          </ac:cxnSpMkLst>
        </pc:cxnChg>
      </pc:sldChg>
      <pc:sldChg chg="addSp delSp modSp">
        <pc:chgData name="김 연임" userId="e81099c8-7d68-47a6-9fa6-b6656e7b53e6" providerId="ADAL" clId="{296438F5-62D8-4335-B32B-84F4AA2B8F48}" dt="2019-03-26T13:51:33.426" v="449"/>
        <pc:sldMkLst>
          <pc:docMk/>
          <pc:sldMk cId="3892832674" sldId="916"/>
        </pc:sldMkLst>
        <pc:spChg chg="mod">
          <ac:chgData name="김 연임" userId="e81099c8-7d68-47a6-9fa6-b6656e7b53e6" providerId="ADAL" clId="{296438F5-62D8-4335-B32B-84F4AA2B8F48}" dt="2019-03-26T13:51:17.771" v="444"/>
          <ac:spMkLst>
            <pc:docMk/>
            <pc:sldMk cId="3892832674" sldId="916"/>
            <ac:spMk id="6" creationId="{00000000-0000-0000-0000-000000000000}"/>
          </ac:spMkLst>
        </pc:spChg>
        <pc:spChg chg="del">
          <ac:chgData name="김 연임" userId="e81099c8-7d68-47a6-9fa6-b6656e7b53e6" providerId="ADAL" clId="{296438F5-62D8-4335-B32B-84F4AA2B8F48}" dt="2019-03-26T13:51:21.471" v="445" actId="478"/>
          <ac:spMkLst>
            <pc:docMk/>
            <pc:sldMk cId="3892832674" sldId="916"/>
            <ac:spMk id="109" creationId="{F946F71F-639D-3D4A-9151-DA1CEF71D9AD}"/>
          </ac:spMkLst>
        </pc:spChg>
        <pc:spChg chg="del">
          <ac:chgData name="김 연임" userId="e81099c8-7d68-47a6-9fa6-b6656e7b53e6" providerId="ADAL" clId="{296438F5-62D8-4335-B32B-84F4AA2B8F48}" dt="2019-03-26T13:44:36.355" v="387" actId="478"/>
          <ac:spMkLst>
            <pc:docMk/>
            <pc:sldMk cId="3892832674" sldId="916"/>
            <ac:spMk id="120" creationId="{2AE3D704-1787-7E40-9550-F93A47607A72}"/>
          </ac:spMkLst>
        </pc:spChg>
        <pc:spChg chg="del">
          <ac:chgData name="김 연임" userId="e81099c8-7d68-47a6-9fa6-b6656e7b53e6" providerId="ADAL" clId="{296438F5-62D8-4335-B32B-84F4AA2B8F48}" dt="2019-03-26T13:44:33.138" v="386" actId="478"/>
          <ac:spMkLst>
            <pc:docMk/>
            <pc:sldMk cId="3892832674" sldId="916"/>
            <ac:spMk id="132" creationId="{8C195A16-2BF2-1545-8C26-63B94B0B2F3D}"/>
          </ac:spMkLst>
        </pc:spChg>
        <pc:spChg chg="mod">
          <ac:chgData name="김 연임" userId="e81099c8-7d68-47a6-9fa6-b6656e7b53e6" providerId="ADAL" clId="{296438F5-62D8-4335-B32B-84F4AA2B8F48}" dt="2019-03-26T13:51:27.413" v="448" actId="20577"/>
          <ac:spMkLst>
            <pc:docMk/>
            <pc:sldMk cId="3892832674" sldId="916"/>
            <ac:spMk id="168" creationId="{F13F2607-8E84-AD44-B622-920B463048CB}"/>
          </ac:spMkLst>
        </pc:spChg>
        <pc:spChg chg="del">
          <ac:chgData name="김 연임" userId="e81099c8-7d68-47a6-9fa6-b6656e7b53e6" providerId="ADAL" clId="{296438F5-62D8-4335-B32B-84F4AA2B8F48}" dt="2019-03-26T13:51:25.488" v="447" actId="478"/>
          <ac:spMkLst>
            <pc:docMk/>
            <pc:sldMk cId="3892832674" sldId="916"/>
            <ac:spMk id="169" creationId="{27E9BBFC-62AF-8745-AFBF-5F4D833E0897}"/>
          </ac:spMkLst>
        </pc:spChg>
        <pc:spChg chg="add">
          <ac:chgData name="김 연임" userId="e81099c8-7d68-47a6-9fa6-b6656e7b53e6" providerId="ADAL" clId="{296438F5-62D8-4335-B32B-84F4AA2B8F48}" dt="2019-03-26T13:44:36.628" v="388"/>
          <ac:spMkLst>
            <pc:docMk/>
            <pc:sldMk cId="3892832674" sldId="916"/>
            <ac:spMk id="187" creationId="{D40D78D9-02C9-4DED-A4F2-EA1EDF49EBC2}"/>
          </ac:spMkLst>
        </pc:spChg>
        <pc:spChg chg="add">
          <ac:chgData name="김 연임" userId="e81099c8-7d68-47a6-9fa6-b6656e7b53e6" providerId="ADAL" clId="{296438F5-62D8-4335-B32B-84F4AA2B8F48}" dt="2019-03-26T13:44:36.628" v="388"/>
          <ac:spMkLst>
            <pc:docMk/>
            <pc:sldMk cId="3892832674" sldId="916"/>
            <ac:spMk id="188" creationId="{9F788BF6-94BD-4FB8-82FD-8A75B573CC6A}"/>
          </ac:spMkLst>
        </pc:spChg>
        <pc:spChg chg="add">
          <ac:chgData name="김 연임" userId="e81099c8-7d68-47a6-9fa6-b6656e7b53e6" providerId="ADAL" clId="{296438F5-62D8-4335-B32B-84F4AA2B8F48}" dt="2019-03-26T13:51:21.926" v="446"/>
          <ac:spMkLst>
            <pc:docMk/>
            <pc:sldMk cId="3892832674" sldId="916"/>
            <ac:spMk id="198" creationId="{E5A04F68-A368-4EA9-BAAE-A292988AB8B6}"/>
          </ac:spMkLst>
        </pc:spChg>
        <pc:spChg chg="add">
          <ac:chgData name="김 연임" userId="e81099c8-7d68-47a6-9fa6-b6656e7b53e6" providerId="ADAL" clId="{296438F5-62D8-4335-B32B-84F4AA2B8F48}" dt="2019-03-26T13:51:33.426" v="449"/>
          <ac:spMkLst>
            <pc:docMk/>
            <pc:sldMk cId="3892832674" sldId="916"/>
            <ac:spMk id="199" creationId="{084A89E6-E92A-488A-B51C-24D35DD31C51}"/>
          </ac:spMkLst>
        </pc:spChg>
        <pc:spChg chg="del">
          <ac:chgData name="김 연임" userId="e81099c8-7d68-47a6-9fa6-b6656e7b53e6" providerId="ADAL" clId="{296438F5-62D8-4335-B32B-84F4AA2B8F48}" dt="2019-03-26T13:44:33.138" v="386" actId="478"/>
          <ac:spMkLst>
            <pc:docMk/>
            <pc:sldMk cId="3892832674" sldId="916"/>
            <ac:spMk id="204" creationId="{77B0A57F-7D79-4F4E-9414-20A4FA7B721B}"/>
          </ac:spMkLst>
        </pc:spChg>
        <pc:spChg chg="del">
          <ac:chgData name="김 연임" userId="e81099c8-7d68-47a6-9fa6-b6656e7b53e6" providerId="ADAL" clId="{296438F5-62D8-4335-B32B-84F4AA2B8F48}" dt="2019-03-26T13:44:36.355" v="387" actId="478"/>
          <ac:spMkLst>
            <pc:docMk/>
            <pc:sldMk cId="3892832674" sldId="916"/>
            <ac:spMk id="289" creationId="{030F98C2-2E97-E74E-92CF-4BCE12688424}"/>
          </ac:spMkLst>
        </pc:spChg>
        <pc:spChg chg="del">
          <ac:chgData name="김 연임" userId="e81099c8-7d68-47a6-9fa6-b6656e7b53e6" providerId="ADAL" clId="{296438F5-62D8-4335-B32B-84F4AA2B8F48}" dt="2019-03-26T13:44:33.138" v="386" actId="478"/>
          <ac:spMkLst>
            <pc:docMk/>
            <pc:sldMk cId="3892832674" sldId="916"/>
            <ac:spMk id="292" creationId="{12B4E528-0ED3-554A-9496-0CD651D608E1}"/>
          </ac:spMkLst>
        </pc:spChg>
        <pc:grpChg chg="del">
          <ac:chgData name="김 연임" userId="e81099c8-7d68-47a6-9fa6-b6656e7b53e6" providerId="ADAL" clId="{296438F5-62D8-4335-B32B-84F4AA2B8F48}" dt="2019-03-26T13:44:36.355" v="387" actId="478"/>
          <ac:grpSpMkLst>
            <pc:docMk/>
            <pc:sldMk cId="3892832674" sldId="916"/>
            <ac:grpSpMk id="103" creationId="{ABDF0085-FB09-4E4C-A6B5-B0EDDBAF065E}"/>
          </ac:grpSpMkLst>
        </pc:grpChg>
        <pc:grpChg chg="del">
          <ac:chgData name="김 연임" userId="e81099c8-7d68-47a6-9fa6-b6656e7b53e6" providerId="ADAL" clId="{296438F5-62D8-4335-B32B-84F4AA2B8F48}" dt="2019-03-26T13:44:36.355" v="387" actId="478"/>
          <ac:grpSpMkLst>
            <pc:docMk/>
            <pc:sldMk cId="3892832674" sldId="916"/>
            <ac:grpSpMk id="116" creationId="{47218CCA-A048-FB4F-A9C9-FE90D60FA19B}"/>
          </ac:grpSpMkLst>
        </pc:grpChg>
        <pc:grpChg chg="add">
          <ac:chgData name="김 연임" userId="e81099c8-7d68-47a6-9fa6-b6656e7b53e6" providerId="ADAL" clId="{296438F5-62D8-4335-B32B-84F4AA2B8F48}" dt="2019-03-26T13:44:36.628" v="388"/>
          <ac:grpSpMkLst>
            <pc:docMk/>
            <pc:sldMk cId="3892832674" sldId="916"/>
            <ac:grpSpMk id="151" creationId="{339FB71A-549A-4563-9B45-E28CCF6AC273}"/>
          </ac:grpSpMkLst>
        </pc:grpChg>
      </pc:sldChg>
      <pc:sldChg chg="addSp">
        <pc:chgData name="김 연임" userId="e81099c8-7d68-47a6-9fa6-b6656e7b53e6" providerId="ADAL" clId="{296438F5-62D8-4335-B32B-84F4AA2B8F48}" dt="2019-03-26T13:52:22.661" v="452"/>
        <pc:sldMkLst>
          <pc:docMk/>
          <pc:sldMk cId="2998512714" sldId="917"/>
        </pc:sldMkLst>
        <pc:spChg chg="add">
          <ac:chgData name="김 연임" userId="e81099c8-7d68-47a6-9fa6-b6656e7b53e6" providerId="ADAL" clId="{296438F5-62D8-4335-B32B-84F4AA2B8F48}" dt="2019-03-26T13:52:22.661" v="452"/>
          <ac:spMkLst>
            <pc:docMk/>
            <pc:sldMk cId="2998512714" sldId="917"/>
            <ac:spMk id="135" creationId="{4A79428B-A3D7-4458-80D0-B6C82FF7A671}"/>
          </ac:spMkLst>
        </pc:spChg>
      </pc:sldChg>
      <pc:sldChg chg="addSp delSp modSp">
        <pc:chgData name="김 연임" userId="e81099c8-7d68-47a6-9fa6-b6656e7b53e6" providerId="ADAL" clId="{296438F5-62D8-4335-B32B-84F4AA2B8F48}" dt="2019-03-26T13:53:40.138" v="466"/>
        <pc:sldMkLst>
          <pc:docMk/>
          <pc:sldMk cId="2258056798" sldId="918"/>
        </pc:sldMkLst>
        <pc:spChg chg="mod">
          <ac:chgData name="김 연임" userId="e81099c8-7d68-47a6-9fa6-b6656e7b53e6" providerId="ADAL" clId="{296438F5-62D8-4335-B32B-84F4AA2B8F48}" dt="2019-03-26T13:53:17.813" v="465" actId="20577"/>
          <ac:spMkLst>
            <pc:docMk/>
            <pc:sldMk cId="2258056798" sldId="918"/>
            <ac:spMk id="3" creationId="{00000000-0000-0000-0000-000000000000}"/>
          </ac:spMkLst>
        </pc:spChg>
        <pc:spChg chg="add">
          <ac:chgData name="김 연임" userId="e81099c8-7d68-47a6-9fa6-b6656e7b53e6" providerId="ADAL" clId="{296438F5-62D8-4335-B32B-84F4AA2B8F48}" dt="2019-03-26T13:52:47.382" v="455"/>
          <ac:spMkLst>
            <pc:docMk/>
            <pc:sldMk cId="2258056798" sldId="918"/>
            <ac:spMk id="48" creationId="{78D0F1DA-877C-4F81-93EB-0817FCF51AD5}"/>
          </ac:spMkLst>
        </pc:spChg>
        <pc:spChg chg="add">
          <ac:chgData name="김 연임" userId="e81099c8-7d68-47a6-9fa6-b6656e7b53e6" providerId="ADAL" clId="{296438F5-62D8-4335-B32B-84F4AA2B8F48}" dt="2019-03-26T13:52:47.382" v="455"/>
          <ac:spMkLst>
            <pc:docMk/>
            <pc:sldMk cId="2258056798" sldId="918"/>
            <ac:spMk id="49" creationId="{61FE6DD2-7D5E-4CE4-8C2C-E9E8E73DFF3D}"/>
          </ac:spMkLst>
        </pc:spChg>
        <pc:spChg chg="add">
          <ac:chgData name="김 연임" userId="e81099c8-7d68-47a6-9fa6-b6656e7b53e6" providerId="ADAL" clId="{296438F5-62D8-4335-B32B-84F4AA2B8F48}" dt="2019-03-26T13:52:47.382" v="455"/>
          <ac:spMkLst>
            <pc:docMk/>
            <pc:sldMk cId="2258056798" sldId="918"/>
            <ac:spMk id="50" creationId="{D78DF9AE-79A5-41F9-B390-FBAE4F98302D}"/>
          </ac:spMkLst>
        </pc:spChg>
        <pc:spChg chg="add">
          <ac:chgData name="김 연임" userId="e81099c8-7d68-47a6-9fa6-b6656e7b53e6" providerId="ADAL" clId="{296438F5-62D8-4335-B32B-84F4AA2B8F48}" dt="2019-03-26T13:52:47.382" v="455"/>
          <ac:spMkLst>
            <pc:docMk/>
            <pc:sldMk cId="2258056798" sldId="918"/>
            <ac:spMk id="51" creationId="{E7F2DE80-FFBA-44CB-86E1-11A212DF4C71}"/>
          </ac:spMkLst>
        </pc:spChg>
        <pc:spChg chg="add">
          <ac:chgData name="김 연임" userId="e81099c8-7d68-47a6-9fa6-b6656e7b53e6" providerId="ADAL" clId="{296438F5-62D8-4335-B32B-84F4AA2B8F48}" dt="2019-03-26T13:52:47.382" v="455"/>
          <ac:spMkLst>
            <pc:docMk/>
            <pc:sldMk cId="2258056798" sldId="918"/>
            <ac:spMk id="52" creationId="{A3323025-4F28-48A8-9128-144D15A4BFC3}"/>
          </ac:spMkLst>
        </pc:spChg>
        <pc:spChg chg="add">
          <ac:chgData name="김 연임" userId="e81099c8-7d68-47a6-9fa6-b6656e7b53e6" providerId="ADAL" clId="{296438F5-62D8-4335-B32B-84F4AA2B8F48}" dt="2019-03-26T13:52:47.382" v="455"/>
          <ac:spMkLst>
            <pc:docMk/>
            <pc:sldMk cId="2258056798" sldId="918"/>
            <ac:spMk id="53" creationId="{137A4191-2A52-47D9-8049-0AD620084BDF}"/>
          </ac:spMkLst>
        </pc:spChg>
        <pc:spChg chg="add">
          <ac:chgData name="김 연임" userId="e81099c8-7d68-47a6-9fa6-b6656e7b53e6" providerId="ADAL" clId="{296438F5-62D8-4335-B32B-84F4AA2B8F48}" dt="2019-03-26T13:52:47.382" v="455"/>
          <ac:spMkLst>
            <pc:docMk/>
            <pc:sldMk cId="2258056798" sldId="918"/>
            <ac:spMk id="55" creationId="{9B08BA01-243F-4666-8F4C-3C4099568D3D}"/>
          </ac:spMkLst>
        </pc:spChg>
        <pc:spChg chg="add">
          <ac:chgData name="김 연임" userId="e81099c8-7d68-47a6-9fa6-b6656e7b53e6" providerId="ADAL" clId="{296438F5-62D8-4335-B32B-84F4AA2B8F48}" dt="2019-03-26T13:52:47.382" v="455"/>
          <ac:spMkLst>
            <pc:docMk/>
            <pc:sldMk cId="2258056798" sldId="918"/>
            <ac:spMk id="61" creationId="{583D1EFD-05F9-46B5-94CE-FC8A6613FD63}"/>
          </ac:spMkLst>
        </pc:spChg>
        <pc:spChg chg="add">
          <ac:chgData name="김 연임" userId="e81099c8-7d68-47a6-9fa6-b6656e7b53e6" providerId="ADAL" clId="{296438F5-62D8-4335-B32B-84F4AA2B8F48}" dt="2019-03-26T13:52:47.382" v="455"/>
          <ac:spMkLst>
            <pc:docMk/>
            <pc:sldMk cId="2258056798" sldId="918"/>
            <ac:spMk id="62" creationId="{BF4EB019-1629-4008-A8B1-27C7889ED885}"/>
          </ac:spMkLst>
        </pc:spChg>
        <pc:spChg chg="add">
          <ac:chgData name="김 연임" userId="e81099c8-7d68-47a6-9fa6-b6656e7b53e6" providerId="ADAL" clId="{296438F5-62D8-4335-B32B-84F4AA2B8F48}" dt="2019-03-26T13:52:47.382" v="455"/>
          <ac:spMkLst>
            <pc:docMk/>
            <pc:sldMk cId="2258056798" sldId="918"/>
            <ac:spMk id="63" creationId="{B94C83B6-CE55-46A6-BBE1-A16430AA2C3D}"/>
          </ac:spMkLst>
        </pc:spChg>
        <pc:spChg chg="add">
          <ac:chgData name="김 연임" userId="e81099c8-7d68-47a6-9fa6-b6656e7b53e6" providerId="ADAL" clId="{296438F5-62D8-4335-B32B-84F4AA2B8F48}" dt="2019-03-26T13:52:47.382" v="455"/>
          <ac:spMkLst>
            <pc:docMk/>
            <pc:sldMk cId="2258056798" sldId="918"/>
            <ac:spMk id="64" creationId="{8C7CF9D0-D491-44AC-B27A-F89231921C4C}"/>
          </ac:spMkLst>
        </pc:spChg>
        <pc:spChg chg="add">
          <ac:chgData name="김 연임" userId="e81099c8-7d68-47a6-9fa6-b6656e7b53e6" providerId="ADAL" clId="{296438F5-62D8-4335-B32B-84F4AA2B8F48}" dt="2019-03-26T13:52:47.382" v="455"/>
          <ac:spMkLst>
            <pc:docMk/>
            <pc:sldMk cId="2258056798" sldId="918"/>
            <ac:spMk id="65" creationId="{F6D4E19E-90E4-4FB8-A97B-1E1579A0C246}"/>
          </ac:spMkLst>
        </pc:spChg>
        <pc:spChg chg="add">
          <ac:chgData name="김 연임" userId="e81099c8-7d68-47a6-9fa6-b6656e7b53e6" providerId="ADAL" clId="{296438F5-62D8-4335-B32B-84F4AA2B8F48}" dt="2019-03-26T13:53:40.138" v="466"/>
          <ac:spMkLst>
            <pc:docMk/>
            <pc:sldMk cId="2258056798" sldId="918"/>
            <ac:spMk id="66" creationId="{CFFF1E00-6087-419D-9FA3-3371BA9113BA}"/>
          </ac:spMkLst>
        </pc:spChg>
        <pc:spChg chg="del">
          <ac:chgData name="김 연임" userId="e81099c8-7d68-47a6-9fa6-b6656e7b53e6" providerId="ADAL" clId="{296438F5-62D8-4335-B32B-84F4AA2B8F48}" dt="2019-03-26T13:52:47.089" v="454" actId="478"/>
          <ac:spMkLst>
            <pc:docMk/>
            <pc:sldMk cId="2258056798" sldId="918"/>
            <ac:spMk id="120" creationId="{A2775E7A-DBA3-9742-B19B-D06B63904A26}"/>
          </ac:spMkLst>
        </pc:spChg>
        <pc:spChg chg="del">
          <ac:chgData name="김 연임" userId="e81099c8-7d68-47a6-9fa6-b6656e7b53e6" providerId="ADAL" clId="{296438F5-62D8-4335-B32B-84F4AA2B8F48}" dt="2019-03-26T13:52:47.089" v="454" actId="478"/>
          <ac:spMkLst>
            <pc:docMk/>
            <pc:sldMk cId="2258056798" sldId="918"/>
            <ac:spMk id="121" creationId="{EEB62660-20D3-FB40-BA59-9822B3A60A9B}"/>
          </ac:spMkLst>
        </pc:spChg>
        <pc:spChg chg="del">
          <ac:chgData name="김 연임" userId="e81099c8-7d68-47a6-9fa6-b6656e7b53e6" providerId="ADAL" clId="{296438F5-62D8-4335-B32B-84F4AA2B8F48}" dt="2019-03-26T13:52:47.089" v="454" actId="478"/>
          <ac:spMkLst>
            <pc:docMk/>
            <pc:sldMk cId="2258056798" sldId="918"/>
            <ac:spMk id="122" creationId="{E8B9787C-6E3C-6F47-AC56-659AAF38845B}"/>
          </ac:spMkLst>
        </pc:spChg>
        <pc:spChg chg="del">
          <ac:chgData name="김 연임" userId="e81099c8-7d68-47a6-9fa6-b6656e7b53e6" providerId="ADAL" clId="{296438F5-62D8-4335-B32B-84F4AA2B8F48}" dt="2019-03-26T13:52:47.089" v="454" actId="478"/>
          <ac:spMkLst>
            <pc:docMk/>
            <pc:sldMk cId="2258056798" sldId="918"/>
            <ac:spMk id="123" creationId="{90638EC5-55C5-D84E-A877-1FE3D6D38201}"/>
          </ac:spMkLst>
        </pc:spChg>
        <pc:spChg chg="del">
          <ac:chgData name="김 연임" userId="e81099c8-7d68-47a6-9fa6-b6656e7b53e6" providerId="ADAL" clId="{296438F5-62D8-4335-B32B-84F4AA2B8F48}" dt="2019-03-26T13:52:47.089" v="454" actId="478"/>
          <ac:spMkLst>
            <pc:docMk/>
            <pc:sldMk cId="2258056798" sldId="918"/>
            <ac:spMk id="124" creationId="{EA4D8EFA-2022-F648-A1FC-137EB4B15A54}"/>
          </ac:spMkLst>
        </pc:spChg>
        <pc:spChg chg="del">
          <ac:chgData name="김 연임" userId="e81099c8-7d68-47a6-9fa6-b6656e7b53e6" providerId="ADAL" clId="{296438F5-62D8-4335-B32B-84F4AA2B8F48}" dt="2019-03-26T13:52:47.089" v="454" actId="478"/>
          <ac:spMkLst>
            <pc:docMk/>
            <pc:sldMk cId="2258056798" sldId="918"/>
            <ac:spMk id="125" creationId="{604C75C0-8F2E-1B4E-8A3E-6BB5BEA3A763}"/>
          </ac:spMkLst>
        </pc:spChg>
        <pc:spChg chg="del">
          <ac:chgData name="김 연임" userId="e81099c8-7d68-47a6-9fa6-b6656e7b53e6" providerId="ADAL" clId="{296438F5-62D8-4335-B32B-84F4AA2B8F48}" dt="2019-03-26T13:52:47.089" v="454" actId="478"/>
          <ac:spMkLst>
            <pc:docMk/>
            <pc:sldMk cId="2258056798" sldId="918"/>
            <ac:spMk id="126" creationId="{A360DA99-70D9-DE4E-8592-3B745F4DDC28}"/>
          </ac:spMkLst>
        </pc:spChg>
        <pc:spChg chg="del">
          <ac:chgData name="김 연임" userId="e81099c8-7d68-47a6-9fa6-b6656e7b53e6" providerId="ADAL" clId="{296438F5-62D8-4335-B32B-84F4AA2B8F48}" dt="2019-03-26T13:52:47.089" v="454" actId="478"/>
          <ac:spMkLst>
            <pc:docMk/>
            <pc:sldMk cId="2258056798" sldId="918"/>
            <ac:spMk id="127" creationId="{9A972BC4-44BE-D84B-B0A6-2C8DF5FA4878}"/>
          </ac:spMkLst>
        </pc:spChg>
        <pc:spChg chg="del">
          <ac:chgData name="김 연임" userId="e81099c8-7d68-47a6-9fa6-b6656e7b53e6" providerId="ADAL" clId="{296438F5-62D8-4335-B32B-84F4AA2B8F48}" dt="2019-03-26T13:52:47.089" v="454" actId="478"/>
          <ac:spMkLst>
            <pc:docMk/>
            <pc:sldMk cId="2258056798" sldId="918"/>
            <ac:spMk id="128" creationId="{94989C54-1D63-634E-AF2E-7BAA6C77CE49}"/>
          </ac:spMkLst>
        </pc:spChg>
        <pc:spChg chg="del">
          <ac:chgData name="김 연임" userId="e81099c8-7d68-47a6-9fa6-b6656e7b53e6" providerId="ADAL" clId="{296438F5-62D8-4335-B32B-84F4AA2B8F48}" dt="2019-03-26T13:52:47.089" v="454" actId="478"/>
          <ac:spMkLst>
            <pc:docMk/>
            <pc:sldMk cId="2258056798" sldId="918"/>
            <ac:spMk id="131" creationId="{BDBBCF27-4D5F-2440-A775-C59711FE9B46}"/>
          </ac:spMkLst>
        </pc:spChg>
        <pc:spChg chg="del">
          <ac:chgData name="김 연임" userId="e81099c8-7d68-47a6-9fa6-b6656e7b53e6" providerId="ADAL" clId="{296438F5-62D8-4335-B32B-84F4AA2B8F48}" dt="2019-03-26T13:52:47.089" v="454" actId="478"/>
          <ac:spMkLst>
            <pc:docMk/>
            <pc:sldMk cId="2258056798" sldId="918"/>
            <ac:spMk id="142" creationId="{E05BB0CE-BCA5-0E4D-A514-29334AE86D97}"/>
          </ac:spMkLst>
        </pc:spChg>
        <pc:spChg chg="del">
          <ac:chgData name="김 연임" userId="e81099c8-7d68-47a6-9fa6-b6656e7b53e6" providerId="ADAL" clId="{296438F5-62D8-4335-B32B-84F4AA2B8F48}" dt="2019-03-26T13:52:47.089" v="454" actId="478"/>
          <ac:spMkLst>
            <pc:docMk/>
            <pc:sldMk cId="2258056798" sldId="918"/>
            <ac:spMk id="143" creationId="{7BFB290A-E564-1148-89A4-8C99F8506EF5}"/>
          </ac:spMkLst>
        </pc:spChg>
        <pc:spChg chg="del">
          <ac:chgData name="김 연임" userId="e81099c8-7d68-47a6-9fa6-b6656e7b53e6" providerId="ADAL" clId="{296438F5-62D8-4335-B32B-84F4AA2B8F48}" dt="2019-03-26T13:52:47.089" v="454" actId="478"/>
          <ac:spMkLst>
            <pc:docMk/>
            <pc:sldMk cId="2258056798" sldId="918"/>
            <ac:spMk id="150" creationId="{A266F61D-6D1E-8C42-A248-EF772129486B}"/>
          </ac:spMkLst>
        </pc:spChg>
        <pc:spChg chg="del">
          <ac:chgData name="김 연임" userId="e81099c8-7d68-47a6-9fa6-b6656e7b53e6" providerId="ADAL" clId="{296438F5-62D8-4335-B32B-84F4AA2B8F48}" dt="2019-03-26T13:52:47.089" v="454" actId="478"/>
          <ac:spMkLst>
            <pc:docMk/>
            <pc:sldMk cId="2258056798" sldId="918"/>
            <ac:spMk id="151" creationId="{26074992-9E87-FB41-998C-74574736435B}"/>
          </ac:spMkLst>
        </pc:spChg>
        <pc:spChg chg="add del">
          <ac:chgData name="김 연임" userId="e81099c8-7d68-47a6-9fa6-b6656e7b53e6" providerId="ADAL" clId="{296438F5-62D8-4335-B32B-84F4AA2B8F48}" dt="2019-03-26T13:52:58.729" v="458" actId="478"/>
          <ac:spMkLst>
            <pc:docMk/>
            <pc:sldMk cId="2258056798" sldId="918"/>
            <ac:spMk id="153" creationId="{5FF5477A-75EB-6247-960C-FB62B258B771}"/>
          </ac:spMkLst>
        </pc:spChg>
        <pc:grpChg chg="add">
          <ac:chgData name="김 연임" userId="e81099c8-7d68-47a6-9fa6-b6656e7b53e6" providerId="ADAL" clId="{296438F5-62D8-4335-B32B-84F4AA2B8F48}" dt="2019-03-26T13:52:47.382" v="455"/>
          <ac:grpSpMkLst>
            <pc:docMk/>
            <pc:sldMk cId="2258056798" sldId="918"/>
            <ac:grpSpMk id="56" creationId="{F96493FD-7B07-4225-A7A1-B6E369E86316}"/>
          </ac:grpSpMkLst>
        </pc:grpChg>
        <pc:grpChg chg="del">
          <ac:chgData name="김 연임" userId="e81099c8-7d68-47a6-9fa6-b6656e7b53e6" providerId="ADAL" clId="{296438F5-62D8-4335-B32B-84F4AA2B8F48}" dt="2019-03-26T13:52:47.089" v="454" actId="478"/>
          <ac:grpSpMkLst>
            <pc:docMk/>
            <pc:sldMk cId="2258056798" sldId="918"/>
            <ac:grpSpMk id="135" creationId="{60A4F5CC-A9D4-0A4E-81F9-615670757C07}"/>
          </ac:grpSpMkLst>
        </pc:grpChg>
        <pc:cxnChg chg="add">
          <ac:chgData name="김 연임" userId="e81099c8-7d68-47a6-9fa6-b6656e7b53e6" providerId="ADAL" clId="{296438F5-62D8-4335-B32B-84F4AA2B8F48}" dt="2019-03-26T13:52:47.382" v="455"/>
          <ac:cxnSpMkLst>
            <pc:docMk/>
            <pc:sldMk cId="2258056798" sldId="918"/>
            <ac:cxnSpMk id="54" creationId="{52923232-763A-4108-BBB0-D6840FE4159B}"/>
          </ac:cxnSpMkLst>
        </pc:cxnChg>
        <pc:cxnChg chg="add">
          <ac:chgData name="김 연임" userId="e81099c8-7d68-47a6-9fa6-b6656e7b53e6" providerId="ADAL" clId="{296438F5-62D8-4335-B32B-84F4AA2B8F48}" dt="2019-03-26T13:52:47.382" v="455"/>
          <ac:cxnSpMkLst>
            <pc:docMk/>
            <pc:sldMk cId="2258056798" sldId="918"/>
            <ac:cxnSpMk id="60" creationId="{3236FD23-AA95-48A7-BEF7-FEBED4AEB412}"/>
          </ac:cxnSpMkLst>
        </pc:cxnChg>
        <pc:cxnChg chg="del mod">
          <ac:chgData name="김 연임" userId="e81099c8-7d68-47a6-9fa6-b6656e7b53e6" providerId="ADAL" clId="{296438F5-62D8-4335-B32B-84F4AA2B8F48}" dt="2019-03-26T13:52:47.089" v="454" actId="478"/>
          <ac:cxnSpMkLst>
            <pc:docMk/>
            <pc:sldMk cId="2258056798" sldId="918"/>
            <ac:cxnSpMk id="129" creationId="{BF54A83F-56E9-1540-8B1B-4212B2B4654F}"/>
          </ac:cxnSpMkLst>
        </pc:cxnChg>
        <pc:cxnChg chg="del mod">
          <ac:chgData name="김 연임" userId="e81099c8-7d68-47a6-9fa6-b6656e7b53e6" providerId="ADAL" clId="{296438F5-62D8-4335-B32B-84F4AA2B8F48}" dt="2019-03-26T13:52:47.089" v="454" actId="478"/>
          <ac:cxnSpMkLst>
            <pc:docMk/>
            <pc:sldMk cId="2258056798" sldId="918"/>
            <ac:cxnSpMk id="130" creationId="{0D3BA5A9-87FF-6245-B0AF-501968447A16}"/>
          </ac:cxnSpMkLst>
        </pc:cxnChg>
        <pc:cxnChg chg="del">
          <ac:chgData name="김 연임" userId="e81099c8-7d68-47a6-9fa6-b6656e7b53e6" providerId="ADAL" clId="{296438F5-62D8-4335-B32B-84F4AA2B8F48}" dt="2019-03-26T13:52:47.089" v="454" actId="478"/>
          <ac:cxnSpMkLst>
            <pc:docMk/>
            <pc:sldMk cId="2258056798" sldId="918"/>
            <ac:cxnSpMk id="140" creationId="{C03671B4-311F-7C4D-A9AD-B57FBF000F44}"/>
          </ac:cxnSpMkLst>
        </pc:cxnChg>
        <pc:cxnChg chg="del">
          <ac:chgData name="김 연임" userId="e81099c8-7d68-47a6-9fa6-b6656e7b53e6" providerId="ADAL" clId="{296438F5-62D8-4335-B32B-84F4AA2B8F48}" dt="2019-03-26T13:52:47.089" v="454" actId="478"/>
          <ac:cxnSpMkLst>
            <pc:docMk/>
            <pc:sldMk cId="2258056798" sldId="918"/>
            <ac:cxnSpMk id="141" creationId="{0D82F5E1-29B5-0A4C-82BF-6D8DED2982BC}"/>
          </ac:cxnSpMkLst>
        </pc:cxnChg>
      </pc:sldChg>
      <pc:sldChg chg="addSp delSp modSp">
        <pc:chgData name="김 연임" userId="e81099c8-7d68-47a6-9fa6-b6656e7b53e6" providerId="ADAL" clId="{296438F5-62D8-4335-B32B-84F4AA2B8F48}" dt="2019-05-01T13:48:48.798" v="1416" actId="20577"/>
        <pc:sldMkLst>
          <pc:docMk/>
          <pc:sldMk cId="4121737344" sldId="921"/>
        </pc:sldMkLst>
        <pc:spChg chg="mod">
          <ac:chgData name="김 연임" userId="e81099c8-7d68-47a6-9fa6-b6656e7b53e6" providerId="ADAL" clId="{296438F5-62D8-4335-B32B-84F4AA2B8F48}" dt="2019-03-26T13:58:55.719" v="572" actId="207"/>
          <ac:spMkLst>
            <pc:docMk/>
            <pc:sldMk cId="4121737344" sldId="921"/>
            <ac:spMk id="6" creationId="{00000000-0000-0000-0000-000000000000}"/>
          </ac:spMkLst>
        </pc:spChg>
        <pc:spChg chg="mod">
          <ac:chgData name="김 연임" userId="e81099c8-7d68-47a6-9fa6-b6656e7b53e6" providerId="ADAL" clId="{296438F5-62D8-4335-B32B-84F4AA2B8F48}" dt="2019-03-26T13:40:37.538" v="348" actId="1076"/>
          <ac:spMkLst>
            <pc:docMk/>
            <pc:sldMk cId="4121737344" sldId="921"/>
            <ac:spMk id="144" creationId="{867FF231-FCA2-F24A-9DEC-D99C55091FBB}"/>
          </ac:spMkLst>
        </pc:spChg>
        <pc:spChg chg="mod">
          <ac:chgData name="김 연임" userId="e81099c8-7d68-47a6-9fa6-b6656e7b53e6" providerId="ADAL" clId="{296438F5-62D8-4335-B32B-84F4AA2B8F48}" dt="2019-03-26T13:40:37.538" v="348" actId="1076"/>
          <ac:spMkLst>
            <pc:docMk/>
            <pc:sldMk cId="4121737344" sldId="921"/>
            <ac:spMk id="146" creationId="{0D96FEF2-DF6A-0043-B499-343E5FDC8562}"/>
          </ac:spMkLst>
        </pc:spChg>
        <pc:spChg chg="mod">
          <ac:chgData name="김 연임" userId="e81099c8-7d68-47a6-9fa6-b6656e7b53e6" providerId="ADAL" clId="{296438F5-62D8-4335-B32B-84F4AA2B8F48}" dt="2019-03-26T13:40:37.538" v="348" actId="1076"/>
          <ac:spMkLst>
            <pc:docMk/>
            <pc:sldMk cId="4121737344" sldId="921"/>
            <ac:spMk id="147" creationId="{C3A67B09-4ADF-B84C-B8F6-8263B3D693AF}"/>
          </ac:spMkLst>
        </pc:spChg>
        <pc:spChg chg="add mod">
          <ac:chgData name="김 연임" userId="e81099c8-7d68-47a6-9fa6-b6656e7b53e6" providerId="ADAL" clId="{296438F5-62D8-4335-B32B-84F4AA2B8F48}" dt="2019-05-01T13:48:48.798" v="1416" actId="20577"/>
          <ac:spMkLst>
            <pc:docMk/>
            <pc:sldMk cId="4121737344" sldId="921"/>
            <ac:spMk id="148" creationId="{9C30647C-2305-4DF1-9B2E-385B22668984}"/>
          </ac:spMkLst>
        </pc:spChg>
        <pc:spChg chg="add del">
          <ac:chgData name="김 연임" userId="e81099c8-7d68-47a6-9fa6-b6656e7b53e6" providerId="ADAL" clId="{296438F5-62D8-4335-B32B-84F4AA2B8F48}" dt="2019-03-26T13:38:58.279" v="318"/>
          <ac:spMkLst>
            <pc:docMk/>
            <pc:sldMk cId="4121737344" sldId="921"/>
            <ac:spMk id="148" creationId="{DF5C71CC-1E2E-42B3-B9AF-0849DABE95B0}"/>
          </ac:spMkLst>
        </pc:spChg>
        <pc:spChg chg="mod">
          <ac:chgData name="김 연임" userId="e81099c8-7d68-47a6-9fa6-b6656e7b53e6" providerId="ADAL" clId="{296438F5-62D8-4335-B32B-84F4AA2B8F48}" dt="2019-03-26T13:39:16.189" v="321" actId="1076"/>
          <ac:spMkLst>
            <pc:docMk/>
            <pc:sldMk cId="4121737344" sldId="921"/>
            <ac:spMk id="152" creationId="{08783FDE-B2FB-44D6-96C9-6EF9A77F0DC2}"/>
          </ac:spMkLst>
        </pc:spChg>
        <pc:spChg chg="add">
          <ac:chgData name="김 연임" userId="e81099c8-7d68-47a6-9fa6-b6656e7b53e6" providerId="ADAL" clId="{296438F5-62D8-4335-B32B-84F4AA2B8F48}" dt="2019-03-26T13:39:13.031" v="320"/>
          <ac:spMkLst>
            <pc:docMk/>
            <pc:sldMk cId="4121737344" sldId="921"/>
            <ac:spMk id="153" creationId="{F2021584-3375-4F2F-B017-0BEFEF194EBE}"/>
          </ac:spMkLst>
        </pc:spChg>
        <pc:spChg chg="add del">
          <ac:chgData name="김 연임" userId="e81099c8-7d68-47a6-9fa6-b6656e7b53e6" providerId="ADAL" clId="{296438F5-62D8-4335-B32B-84F4AA2B8F48}" dt="2019-03-26T13:43:40.327" v="379" actId="478"/>
          <ac:spMkLst>
            <pc:docMk/>
            <pc:sldMk cId="4121737344" sldId="921"/>
            <ac:spMk id="160" creationId="{05C2D445-788C-4705-9127-476343EF0A52}"/>
          </ac:spMkLst>
        </pc:spChg>
        <pc:spChg chg="add del">
          <ac:chgData name="김 연임" userId="e81099c8-7d68-47a6-9fa6-b6656e7b53e6" providerId="ADAL" clId="{296438F5-62D8-4335-B32B-84F4AA2B8F48}" dt="2019-03-26T13:43:40.327" v="379" actId="478"/>
          <ac:spMkLst>
            <pc:docMk/>
            <pc:sldMk cId="4121737344" sldId="921"/>
            <ac:spMk id="161" creationId="{A6B377A2-D009-46D8-A7FD-0876827ABEA2}"/>
          </ac:spMkLst>
        </pc:spChg>
        <pc:spChg chg="add del">
          <ac:chgData name="김 연임" userId="e81099c8-7d68-47a6-9fa6-b6656e7b53e6" providerId="ADAL" clId="{296438F5-62D8-4335-B32B-84F4AA2B8F48}" dt="2019-03-26T13:43:40.327" v="379" actId="478"/>
          <ac:spMkLst>
            <pc:docMk/>
            <pc:sldMk cId="4121737344" sldId="921"/>
            <ac:spMk id="162" creationId="{D94BBA71-E243-4BCF-A64E-90D91B0ADF9A}"/>
          </ac:spMkLst>
        </pc:spChg>
        <pc:spChg chg="mod">
          <ac:chgData name="김 연임" userId="e81099c8-7d68-47a6-9fa6-b6656e7b53e6" providerId="ADAL" clId="{296438F5-62D8-4335-B32B-84F4AA2B8F48}" dt="2019-03-26T13:40:37.538" v="348" actId="1076"/>
          <ac:spMkLst>
            <pc:docMk/>
            <pc:sldMk cId="4121737344" sldId="921"/>
            <ac:spMk id="167" creationId="{14EB8FFD-B03D-AE47-A1E0-0CB2243DF65C}"/>
          </ac:spMkLst>
        </pc:spChg>
        <pc:spChg chg="del mod">
          <ac:chgData name="김 연임" userId="e81099c8-7d68-47a6-9fa6-b6656e7b53e6" providerId="ADAL" clId="{296438F5-62D8-4335-B32B-84F4AA2B8F48}" dt="2019-03-26T13:41:42.362" v="353" actId="478"/>
          <ac:spMkLst>
            <pc:docMk/>
            <pc:sldMk cId="4121737344" sldId="921"/>
            <ac:spMk id="168" creationId="{26F67B03-F069-3048-9ACA-0084D4AE3A43}"/>
          </ac:spMkLst>
        </pc:spChg>
        <pc:spChg chg="mod">
          <ac:chgData name="김 연임" userId="e81099c8-7d68-47a6-9fa6-b6656e7b53e6" providerId="ADAL" clId="{296438F5-62D8-4335-B32B-84F4AA2B8F48}" dt="2019-03-26T13:40:37.538" v="348" actId="1076"/>
          <ac:spMkLst>
            <pc:docMk/>
            <pc:sldMk cId="4121737344" sldId="921"/>
            <ac:spMk id="341" creationId="{BDF38AD4-43B3-C243-825C-774B2326D209}"/>
          </ac:spMkLst>
        </pc:spChg>
        <pc:spChg chg="del mod">
          <ac:chgData name="김 연임" userId="e81099c8-7d68-47a6-9fa6-b6656e7b53e6" providerId="ADAL" clId="{296438F5-62D8-4335-B32B-84F4AA2B8F48}" dt="2019-03-26T13:41:42.362" v="353" actId="478"/>
          <ac:spMkLst>
            <pc:docMk/>
            <pc:sldMk cId="4121737344" sldId="921"/>
            <ac:spMk id="343" creationId="{5EC257C9-14DB-E149-81A9-F9660DEB162F}"/>
          </ac:spMkLst>
        </pc:spChg>
        <pc:spChg chg="mod">
          <ac:chgData name="김 연임" userId="e81099c8-7d68-47a6-9fa6-b6656e7b53e6" providerId="ADAL" clId="{296438F5-62D8-4335-B32B-84F4AA2B8F48}" dt="2019-05-01T12:54:20.217" v="950" actId="20577"/>
          <ac:spMkLst>
            <pc:docMk/>
            <pc:sldMk cId="4121737344" sldId="921"/>
            <ac:spMk id="363" creationId="{0334B491-2784-A048-97E8-49B72C2648BD}"/>
          </ac:spMkLst>
        </pc:spChg>
        <pc:grpChg chg="mod">
          <ac:chgData name="김 연임" userId="e81099c8-7d68-47a6-9fa6-b6656e7b53e6" providerId="ADAL" clId="{296438F5-62D8-4335-B32B-84F4AA2B8F48}" dt="2019-03-26T13:39:47.761" v="342" actId="1036"/>
          <ac:grpSpMkLst>
            <pc:docMk/>
            <pc:sldMk cId="4121737344" sldId="921"/>
            <ac:grpSpMk id="124" creationId="{00000000-0000-0000-0000-000000000000}"/>
          </ac:grpSpMkLst>
        </pc:grpChg>
        <pc:grpChg chg="mod">
          <ac:chgData name="김 연임" userId="e81099c8-7d68-47a6-9fa6-b6656e7b53e6" providerId="ADAL" clId="{296438F5-62D8-4335-B32B-84F4AA2B8F48}" dt="2019-03-26T13:39:47.761" v="342" actId="1036"/>
          <ac:grpSpMkLst>
            <pc:docMk/>
            <pc:sldMk cId="4121737344" sldId="921"/>
            <ac:grpSpMk id="127" creationId="{00000000-0000-0000-0000-000000000000}"/>
          </ac:grpSpMkLst>
        </pc:grpChg>
        <pc:grpChg chg="del">
          <ac:chgData name="김 연임" userId="e81099c8-7d68-47a6-9fa6-b6656e7b53e6" providerId="ADAL" clId="{296438F5-62D8-4335-B32B-84F4AA2B8F48}" dt="2019-03-26T13:41:42.362" v="353" actId="478"/>
          <ac:grpSpMkLst>
            <pc:docMk/>
            <pc:sldMk cId="4121737344" sldId="921"/>
            <ac:grpSpMk id="135" creationId="{65850440-8505-5243-82B8-3ACF1BD6BB5A}"/>
          </ac:grpSpMkLst>
        </pc:grpChg>
        <pc:grpChg chg="add">
          <ac:chgData name="김 연임" userId="e81099c8-7d68-47a6-9fa6-b6656e7b53e6" providerId="ADAL" clId="{296438F5-62D8-4335-B32B-84F4AA2B8F48}" dt="2019-03-26T13:39:04.235" v="319"/>
          <ac:grpSpMkLst>
            <pc:docMk/>
            <pc:sldMk cId="4121737344" sldId="921"/>
            <ac:grpSpMk id="149" creationId="{A764EDBB-E748-4A3D-82F6-85F960ACD0F3}"/>
          </ac:grpSpMkLst>
        </pc:grpChg>
        <pc:grpChg chg="add del">
          <ac:chgData name="김 연임" userId="e81099c8-7d68-47a6-9fa6-b6656e7b53e6" providerId="ADAL" clId="{296438F5-62D8-4335-B32B-84F4AA2B8F48}" dt="2019-03-26T13:43:40.327" v="379" actId="478"/>
          <ac:grpSpMkLst>
            <pc:docMk/>
            <pc:sldMk cId="4121737344" sldId="921"/>
            <ac:grpSpMk id="154" creationId="{EB40A525-9AC3-4D56-93C3-018E1ABFBB88}"/>
          </ac:grpSpMkLst>
        </pc:grpChg>
        <pc:grpChg chg="del mod">
          <ac:chgData name="김 연임" userId="e81099c8-7d68-47a6-9fa6-b6656e7b53e6" providerId="ADAL" clId="{296438F5-62D8-4335-B32B-84F4AA2B8F48}" dt="2019-03-26T13:41:42.362" v="353" actId="478"/>
          <ac:grpSpMkLst>
            <pc:docMk/>
            <pc:sldMk cId="4121737344" sldId="921"/>
            <ac:grpSpMk id="159" creationId="{7C49EE8B-6CCB-1843-9C18-E8917238EDE2}"/>
          </ac:grpSpMkLst>
        </pc:grpChg>
        <pc:grpChg chg="add ord">
          <ac:chgData name="김 연임" userId="e81099c8-7d68-47a6-9fa6-b6656e7b53e6" providerId="ADAL" clId="{296438F5-62D8-4335-B32B-84F4AA2B8F48}" dt="2019-03-26T13:43:45.130" v="381" actId="167"/>
          <ac:grpSpMkLst>
            <pc:docMk/>
            <pc:sldMk cId="4121737344" sldId="921"/>
            <ac:grpSpMk id="163" creationId="{7FAF5D05-FFCE-4925-AC9B-B892F1797AD8}"/>
          </ac:grpSpMkLst>
        </pc:grpChg>
        <pc:picChg chg="mod">
          <ac:chgData name="김 연임" userId="e81099c8-7d68-47a6-9fa6-b6656e7b53e6" providerId="ADAL" clId="{296438F5-62D8-4335-B32B-84F4AA2B8F48}" dt="2019-03-26T13:39:43.265" v="336" actId="1036"/>
          <ac:picMkLst>
            <pc:docMk/>
            <pc:sldMk cId="4121737344" sldId="921"/>
            <ac:picMk id="136" creationId="{00000000-0000-0000-0000-000000000000}"/>
          </ac:picMkLst>
        </pc:picChg>
        <pc:cxnChg chg="add del mod">
          <ac:chgData name="김 연임" userId="e81099c8-7d68-47a6-9fa6-b6656e7b53e6" providerId="ADAL" clId="{296438F5-62D8-4335-B32B-84F4AA2B8F48}" dt="2019-03-26T13:40:08.164" v="344" actId="11529"/>
          <ac:cxnSpMkLst>
            <pc:docMk/>
            <pc:sldMk cId="4121737344" sldId="921"/>
            <ac:cxnSpMk id="5" creationId="{B846C6B2-B4E9-4625-A62A-46C4F79F38CD}"/>
          </ac:cxnSpMkLst>
        </pc:cxnChg>
        <pc:cxnChg chg="add mod">
          <ac:chgData name="김 연임" userId="e81099c8-7d68-47a6-9fa6-b6656e7b53e6" providerId="ADAL" clId="{296438F5-62D8-4335-B32B-84F4AA2B8F48}" dt="2019-03-26T13:41:02.888" v="352" actId="693"/>
          <ac:cxnSpMkLst>
            <pc:docMk/>
            <pc:sldMk cId="4121737344" sldId="921"/>
            <ac:cxnSpMk id="9" creationId="{15649E22-26A7-44BA-BC6D-7B92E8DADFD3}"/>
          </ac:cxnSpMkLst>
        </pc:cxnChg>
        <pc:cxnChg chg="mod">
          <ac:chgData name="김 연임" userId="e81099c8-7d68-47a6-9fa6-b6656e7b53e6" providerId="ADAL" clId="{296438F5-62D8-4335-B32B-84F4AA2B8F48}" dt="2019-03-26T13:38:48.929" v="316" actId="14100"/>
          <ac:cxnSpMkLst>
            <pc:docMk/>
            <pc:sldMk cId="4121737344" sldId="921"/>
            <ac:cxnSpMk id="139" creationId="{0ADC154A-2FFD-0041-BDDD-442AA4C5D3E0}"/>
          </ac:cxnSpMkLst>
        </pc:cxnChg>
        <pc:cxnChg chg="mod">
          <ac:chgData name="김 연임" userId="e81099c8-7d68-47a6-9fa6-b6656e7b53e6" providerId="ADAL" clId="{296438F5-62D8-4335-B32B-84F4AA2B8F48}" dt="2019-03-26T13:40:37.538" v="348" actId="1076"/>
          <ac:cxnSpMkLst>
            <pc:docMk/>
            <pc:sldMk cId="4121737344" sldId="921"/>
            <ac:cxnSpMk id="145" creationId="{86D44C82-A198-3B48-AB9B-34DE766F4B51}"/>
          </ac:cxnSpMkLst>
        </pc:cxnChg>
      </pc:sldChg>
      <pc:sldChg chg="addSp modSp">
        <pc:chgData name="김 연임" userId="e81099c8-7d68-47a6-9fa6-b6656e7b53e6" providerId="ADAL" clId="{296438F5-62D8-4335-B32B-84F4AA2B8F48}" dt="2019-03-24T06:48:09.258" v="105"/>
        <pc:sldMkLst>
          <pc:docMk/>
          <pc:sldMk cId="4116968813" sldId="923"/>
        </pc:sldMkLst>
        <pc:spChg chg="add mod">
          <ac:chgData name="김 연임" userId="e81099c8-7d68-47a6-9fa6-b6656e7b53e6" providerId="ADAL" clId="{296438F5-62D8-4335-B32B-84F4AA2B8F48}" dt="2019-03-24T06:48:09.258" v="105"/>
          <ac:spMkLst>
            <pc:docMk/>
            <pc:sldMk cId="4116968813" sldId="923"/>
            <ac:spMk id="94" creationId="{BED4D91A-EB2D-4FBB-8249-D47AC68F4485}"/>
          </ac:spMkLst>
        </pc:spChg>
      </pc:sldChg>
      <pc:sldChg chg="addSp delSp modSp">
        <pc:chgData name="김 연임" userId="e81099c8-7d68-47a6-9fa6-b6656e7b53e6" providerId="ADAL" clId="{296438F5-62D8-4335-B32B-84F4AA2B8F48}" dt="2019-03-26T13:43:35.218" v="378" actId="167"/>
        <pc:sldMkLst>
          <pc:docMk/>
          <pc:sldMk cId="1716948065" sldId="925"/>
        </pc:sldMkLst>
        <pc:spChg chg="add del mod ord">
          <ac:chgData name="김 연임" userId="e81099c8-7d68-47a6-9fa6-b6656e7b53e6" providerId="ADAL" clId="{296438F5-62D8-4335-B32B-84F4AA2B8F48}" dt="2019-03-26T13:43:28.677" v="375" actId="478"/>
          <ac:spMkLst>
            <pc:docMk/>
            <pc:sldMk cId="1716948065" sldId="925"/>
            <ac:spMk id="125" creationId="{5C589AF2-C401-42A5-8921-833069DA6867}"/>
          </ac:spMkLst>
        </pc:spChg>
        <pc:spChg chg="add del mod ord">
          <ac:chgData name="김 연임" userId="e81099c8-7d68-47a6-9fa6-b6656e7b53e6" providerId="ADAL" clId="{296438F5-62D8-4335-B32B-84F4AA2B8F48}" dt="2019-03-26T13:43:25.762" v="374" actId="478"/>
          <ac:spMkLst>
            <pc:docMk/>
            <pc:sldMk cId="1716948065" sldId="925"/>
            <ac:spMk id="126" creationId="{9703FAD8-86FB-445B-BB54-B0C844F42876}"/>
          </ac:spMkLst>
        </pc:spChg>
        <pc:spChg chg="add del mod ord">
          <ac:chgData name="김 연임" userId="e81099c8-7d68-47a6-9fa6-b6656e7b53e6" providerId="ADAL" clId="{296438F5-62D8-4335-B32B-84F4AA2B8F48}" dt="2019-03-26T13:43:25.762" v="374" actId="478"/>
          <ac:spMkLst>
            <pc:docMk/>
            <pc:sldMk cId="1716948065" sldId="925"/>
            <ac:spMk id="127" creationId="{A4F1286A-EBBE-45DA-9134-9D76C5BF4939}"/>
          </ac:spMkLst>
        </pc:spChg>
        <pc:spChg chg="add mod ord">
          <ac:chgData name="김 연임" userId="e81099c8-7d68-47a6-9fa6-b6656e7b53e6" providerId="ADAL" clId="{296438F5-62D8-4335-B32B-84F4AA2B8F48}" dt="2019-03-26T13:42:21.002" v="361" actId="167"/>
          <ac:spMkLst>
            <pc:docMk/>
            <pc:sldMk cId="1716948065" sldId="925"/>
            <ac:spMk id="128" creationId="{3FAA46D1-E9F1-44BE-8867-CF71B22F2B4B}"/>
          </ac:spMkLst>
        </pc:spChg>
        <pc:spChg chg="add mod ord">
          <ac:chgData name="김 연임" userId="e81099c8-7d68-47a6-9fa6-b6656e7b53e6" providerId="ADAL" clId="{296438F5-62D8-4335-B32B-84F4AA2B8F48}" dt="2019-03-26T13:42:21.002" v="361" actId="167"/>
          <ac:spMkLst>
            <pc:docMk/>
            <pc:sldMk cId="1716948065" sldId="925"/>
            <ac:spMk id="129" creationId="{379687AA-C9B1-4F61-AC8E-173190B5064E}"/>
          </ac:spMkLst>
        </pc:spChg>
        <pc:spChg chg="del">
          <ac:chgData name="김 연임" userId="e81099c8-7d68-47a6-9fa6-b6656e7b53e6" providerId="ADAL" clId="{296438F5-62D8-4335-B32B-84F4AA2B8F48}" dt="2019-03-26T13:41:50.066" v="355" actId="478"/>
          <ac:spMkLst>
            <pc:docMk/>
            <pc:sldMk cId="1716948065" sldId="925"/>
            <ac:spMk id="169" creationId="{143ED32D-BB44-1B42-9943-3610C55DCDD6}"/>
          </ac:spMkLst>
        </pc:spChg>
        <pc:spChg chg="del">
          <ac:chgData name="김 연임" userId="e81099c8-7d68-47a6-9fa6-b6656e7b53e6" providerId="ADAL" clId="{296438F5-62D8-4335-B32B-84F4AA2B8F48}" dt="2019-03-26T13:41:50.066" v="355" actId="478"/>
          <ac:spMkLst>
            <pc:docMk/>
            <pc:sldMk cId="1716948065" sldId="925"/>
            <ac:spMk id="213" creationId="{F4641E02-A87F-9841-8471-949260F60DCB}"/>
          </ac:spMkLst>
        </pc:spChg>
        <pc:grpChg chg="add del mod ord">
          <ac:chgData name="김 연임" userId="e81099c8-7d68-47a6-9fa6-b6656e7b53e6" providerId="ADAL" clId="{296438F5-62D8-4335-B32B-84F4AA2B8F48}" dt="2019-03-26T13:43:25.762" v="374" actId="478"/>
          <ac:grpSpMkLst>
            <pc:docMk/>
            <pc:sldMk cId="1716948065" sldId="925"/>
            <ac:grpSpMk id="115" creationId="{A08F4938-C953-4984-B0FC-C95747E140DD}"/>
          </ac:grpSpMkLst>
        </pc:grpChg>
        <pc:grpChg chg="del">
          <ac:chgData name="김 연임" userId="e81099c8-7d68-47a6-9fa6-b6656e7b53e6" providerId="ADAL" clId="{296438F5-62D8-4335-B32B-84F4AA2B8F48}" dt="2019-03-26T13:41:50.066" v="355" actId="478"/>
          <ac:grpSpMkLst>
            <pc:docMk/>
            <pc:sldMk cId="1716948065" sldId="925"/>
            <ac:grpSpMk id="119" creationId="{B4989C55-73EF-3B4F-A074-BEF84B93BEC0}"/>
          </ac:grpSpMkLst>
        </pc:grpChg>
        <pc:grpChg chg="add mod ord">
          <ac:chgData name="김 연임" userId="e81099c8-7d68-47a6-9fa6-b6656e7b53e6" providerId="ADAL" clId="{296438F5-62D8-4335-B32B-84F4AA2B8F48}" dt="2019-03-26T13:43:35.218" v="378" actId="167"/>
          <ac:grpSpMkLst>
            <pc:docMk/>
            <pc:sldMk cId="1716948065" sldId="925"/>
            <ac:grpSpMk id="130" creationId="{A763DC46-6FB2-42BD-B142-4C8F2E828DF3}"/>
          </ac:grpSpMkLst>
        </pc:grpChg>
        <pc:grpChg chg="del">
          <ac:chgData name="김 연임" userId="e81099c8-7d68-47a6-9fa6-b6656e7b53e6" providerId="ADAL" clId="{296438F5-62D8-4335-B32B-84F4AA2B8F48}" dt="2019-03-26T13:41:50.066" v="355" actId="478"/>
          <ac:grpSpMkLst>
            <pc:docMk/>
            <pc:sldMk cId="1716948065" sldId="925"/>
            <ac:grpSpMk id="164" creationId="{D0A86149-2CF2-8742-BDE1-38A00EE2DB5A}"/>
          </ac:grpSpMkLst>
        </pc:grpChg>
      </pc:sldChg>
      <pc:sldChg chg="addSp delSp modSp">
        <pc:chgData name="김 연임" userId="e81099c8-7d68-47a6-9fa6-b6656e7b53e6" providerId="ADAL" clId="{296438F5-62D8-4335-B32B-84F4AA2B8F48}" dt="2019-05-01T13:11:03.538" v="1047"/>
        <pc:sldMkLst>
          <pc:docMk/>
          <pc:sldMk cId="2323482541" sldId="928"/>
        </pc:sldMkLst>
        <pc:spChg chg="add">
          <ac:chgData name="김 연임" userId="e81099c8-7d68-47a6-9fa6-b6656e7b53e6" providerId="ADAL" clId="{296438F5-62D8-4335-B32B-84F4AA2B8F48}" dt="2019-05-01T13:10:58.906" v="1046"/>
          <ac:spMkLst>
            <pc:docMk/>
            <pc:sldMk cId="2323482541" sldId="928"/>
            <ac:spMk id="137" creationId="{689E91B0-B729-4802-8A18-E839979A32ED}"/>
          </ac:spMkLst>
        </pc:spChg>
        <pc:spChg chg="add">
          <ac:chgData name="김 연임" userId="e81099c8-7d68-47a6-9fa6-b6656e7b53e6" providerId="ADAL" clId="{296438F5-62D8-4335-B32B-84F4AA2B8F48}" dt="2019-05-01T13:10:58.906" v="1046"/>
          <ac:spMkLst>
            <pc:docMk/>
            <pc:sldMk cId="2323482541" sldId="928"/>
            <ac:spMk id="138" creationId="{16BCA749-8CAF-4C8A-9146-7678C8F95753}"/>
          </ac:spMkLst>
        </pc:spChg>
        <pc:spChg chg="mod">
          <ac:chgData name="김 연임" userId="e81099c8-7d68-47a6-9fa6-b6656e7b53e6" providerId="ADAL" clId="{296438F5-62D8-4335-B32B-84F4AA2B8F48}" dt="2019-05-01T13:10:54.660" v="1045" actId="400"/>
          <ac:spMkLst>
            <pc:docMk/>
            <pc:sldMk cId="2323482541" sldId="928"/>
            <ac:spMk id="238" creationId="{00000000-0000-0000-0000-000000000000}"/>
          </ac:spMkLst>
        </pc:spChg>
        <pc:spChg chg="del">
          <ac:chgData name="김 연임" userId="e81099c8-7d68-47a6-9fa6-b6656e7b53e6" providerId="ADAL" clId="{296438F5-62D8-4335-B32B-84F4AA2B8F48}" dt="2019-05-01T13:10:47.054" v="1042" actId="478"/>
          <ac:spMkLst>
            <pc:docMk/>
            <pc:sldMk cId="2323482541" sldId="928"/>
            <ac:spMk id="295" creationId="{A435A0D1-0CB6-0649-82CB-E7618B21B1EC}"/>
          </ac:spMkLst>
        </pc:spChg>
        <pc:spChg chg="del">
          <ac:chgData name="김 연임" userId="e81099c8-7d68-47a6-9fa6-b6656e7b53e6" providerId="ADAL" clId="{296438F5-62D8-4335-B32B-84F4AA2B8F48}" dt="2019-05-01T13:10:48.184" v="1043" actId="478"/>
          <ac:spMkLst>
            <pc:docMk/>
            <pc:sldMk cId="2323482541" sldId="928"/>
            <ac:spMk id="297" creationId="{450E3A14-D807-DE42-8AEE-BB1D1D9125CF}"/>
          </ac:spMkLst>
        </pc:spChg>
        <pc:spChg chg="del">
          <ac:chgData name="김 연임" userId="e81099c8-7d68-47a6-9fa6-b6656e7b53e6" providerId="ADAL" clId="{296438F5-62D8-4335-B32B-84F4AA2B8F48}" dt="2019-03-26T13:46:35.165" v="400" actId="478"/>
          <ac:spMkLst>
            <pc:docMk/>
            <pc:sldMk cId="2323482541" sldId="928"/>
            <ac:spMk id="299" creationId="{2E057D9A-2723-0449-B554-529E4AFF73A5}"/>
          </ac:spMkLst>
        </pc:spChg>
        <pc:spChg chg="mod">
          <ac:chgData name="김 연임" userId="e81099c8-7d68-47a6-9fa6-b6656e7b53e6" providerId="ADAL" clId="{296438F5-62D8-4335-B32B-84F4AA2B8F48}" dt="2019-05-01T13:11:03.538" v="1047"/>
          <ac:spMkLst>
            <pc:docMk/>
            <pc:sldMk cId="2323482541" sldId="928"/>
            <ac:spMk id="300" creationId="{A65D1F55-A290-CD4C-8843-D99D53912D51}"/>
          </ac:spMkLst>
        </pc:spChg>
        <pc:picChg chg="add">
          <ac:chgData name="김 연임" userId="e81099c8-7d68-47a6-9fa6-b6656e7b53e6" providerId="ADAL" clId="{296438F5-62D8-4335-B32B-84F4AA2B8F48}" dt="2019-03-26T13:46:28.849" v="399"/>
          <ac:picMkLst>
            <pc:docMk/>
            <pc:sldMk cId="2323482541" sldId="928"/>
            <ac:picMk id="135" creationId="{AA2F6CD4-57D9-4B93-8F7A-22E2FBC1A745}"/>
          </ac:picMkLst>
        </pc:picChg>
        <pc:picChg chg="add">
          <ac:chgData name="김 연임" userId="e81099c8-7d68-47a6-9fa6-b6656e7b53e6" providerId="ADAL" clId="{296438F5-62D8-4335-B32B-84F4AA2B8F48}" dt="2019-03-26T13:46:28.849" v="399"/>
          <ac:picMkLst>
            <pc:docMk/>
            <pc:sldMk cId="2323482541" sldId="928"/>
            <ac:picMk id="136" creationId="{652F9DF3-37BD-45D2-BBD0-3AAA3BB5C758}"/>
          </ac:picMkLst>
        </pc:picChg>
      </pc:sldChg>
      <pc:sldChg chg="addSp delSp modSp">
        <pc:chgData name="김 연임" userId="e81099c8-7d68-47a6-9fa6-b6656e7b53e6" providerId="ADAL" clId="{296438F5-62D8-4335-B32B-84F4AA2B8F48}" dt="2019-03-26T13:50:22.454" v="438"/>
        <pc:sldMkLst>
          <pc:docMk/>
          <pc:sldMk cId="2213917151" sldId="929"/>
        </pc:sldMkLst>
        <pc:spChg chg="add del mod">
          <ac:chgData name="김 연임" userId="e81099c8-7d68-47a6-9fa6-b6656e7b53e6" providerId="ADAL" clId="{296438F5-62D8-4335-B32B-84F4AA2B8F48}" dt="2019-03-26T13:50:22.070" v="437" actId="478"/>
          <ac:spMkLst>
            <pc:docMk/>
            <pc:sldMk cId="2213917151" sldId="929"/>
            <ac:spMk id="66" creationId="{2DBD05D8-A8BB-4BBC-A21D-416BBEF1B26A}"/>
          </ac:spMkLst>
        </pc:spChg>
        <pc:spChg chg="add">
          <ac:chgData name="김 연임" userId="e81099c8-7d68-47a6-9fa6-b6656e7b53e6" providerId="ADAL" clId="{296438F5-62D8-4335-B32B-84F4AA2B8F48}" dt="2019-03-26T13:50:22.454" v="438"/>
          <ac:spMkLst>
            <pc:docMk/>
            <pc:sldMk cId="2213917151" sldId="929"/>
            <ac:spMk id="67" creationId="{6C6AF200-2E52-4830-AFD4-ACA37ACE9A6B}"/>
          </ac:spMkLst>
        </pc:spChg>
      </pc:sldChg>
      <pc:sldChg chg="modSp">
        <pc:chgData name="김 연임" userId="e81099c8-7d68-47a6-9fa6-b6656e7b53e6" providerId="ADAL" clId="{296438F5-62D8-4335-B32B-84F4AA2B8F48}" dt="2019-05-01T09:30:48.391" v="689" actId="27636"/>
        <pc:sldMkLst>
          <pc:docMk/>
          <pc:sldMk cId="3742604656" sldId="998"/>
        </pc:sldMkLst>
        <pc:spChg chg="mod">
          <ac:chgData name="김 연임" userId="e81099c8-7d68-47a6-9fa6-b6656e7b53e6" providerId="ADAL" clId="{296438F5-62D8-4335-B32B-84F4AA2B8F48}" dt="2019-05-01T09:30:48.390" v="688" actId="27636"/>
          <ac:spMkLst>
            <pc:docMk/>
            <pc:sldMk cId="3742604656" sldId="998"/>
            <ac:spMk id="105" creationId="{771DCF07-D64D-0146-B487-160A410F6A5C}"/>
          </ac:spMkLst>
        </pc:spChg>
        <pc:spChg chg="mod">
          <ac:chgData name="김 연임" userId="e81099c8-7d68-47a6-9fa6-b6656e7b53e6" providerId="ADAL" clId="{296438F5-62D8-4335-B32B-84F4AA2B8F48}" dt="2019-05-01T09:30:48.335" v="687" actId="27636"/>
          <ac:spMkLst>
            <pc:docMk/>
            <pc:sldMk cId="3742604656" sldId="998"/>
            <ac:spMk id="107" creationId="{CE0DDD43-5FD9-C94D-944C-915E3664F375}"/>
          </ac:spMkLst>
        </pc:spChg>
        <pc:spChg chg="mod">
          <ac:chgData name="김 연임" userId="e81099c8-7d68-47a6-9fa6-b6656e7b53e6" providerId="ADAL" clId="{296438F5-62D8-4335-B32B-84F4AA2B8F48}" dt="2019-05-01T09:30:48.391" v="689" actId="27636"/>
          <ac:spMkLst>
            <pc:docMk/>
            <pc:sldMk cId="3742604656" sldId="998"/>
            <ac:spMk id="148" creationId="{B63BBD3C-0720-D74D-B841-2F8CE2B58DE9}"/>
          </ac:spMkLst>
        </pc:spChg>
      </pc:sldChg>
      <pc:sldChg chg="addSp delSp modSp">
        <pc:chgData name="김 연임" userId="e81099c8-7d68-47a6-9fa6-b6656e7b53e6" providerId="ADAL" clId="{296438F5-62D8-4335-B32B-84F4AA2B8F48}" dt="2019-05-01T10:05:10.781" v="949" actId="20577"/>
        <pc:sldMkLst>
          <pc:docMk/>
          <pc:sldMk cId="3951749725" sldId="1000"/>
        </pc:sldMkLst>
        <pc:spChg chg="mod">
          <ac:chgData name="김 연임" userId="e81099c8-7d68-47a6-9fa6-b6656e7b53e6" providerId="ADAL" clId="{296438F5-62D8-4335-B32B-84F4AA2B8F48}" dt="2019-05-01T10:05:10.781" v="949" actId="20577"/>
          <ac:spMkLst>
            <pc:docMk/>
            <pc:sldMk cId="3951749725" sldId="1000"/>
            <ac:spMk id="5" creationId="{00000000-0000-0000-0000-000000000000}"/>
          </ac:spMkLst>
        </pc:spChg>
        <pc:spChg chg="mod">
          <ac:chgData name="김 연임" userId="e81099c8-7d68-47a6-9fa6-b6656e7b53e6" providerId="ADAL" clId="{296438F5-62D8-4335-B32B-84F4AA2B8F48}" dt="2019-05-01T09:58:57.548" v="848" actId="1076"/>
          <ac:spMkLst>
            <pc:docMk/>
            <pc:sldMk cId="3951749725" sldId="1000"/>
            <ac:spMk id="110" creationId="{98259031-E433-F04C-9B9E-93D058513D70}"/>
          </ac:spMkLst>
        </pc:spChg>
        <pc:spChg chg="add">
          <ac:chgData name="김 연임" userId="e81099c8-7d68-47a6-9fa6-b6656e7b53e6" providerId="ADAL" clId="{296438F5-62D8-4335-B32B-84F4AA2B8F48}" dt="2019-03-24T06:48:40.955" v="107"/>
          <ac:spMkLst>
            <pc:docMk/>
            <pc:sldMk cId="3951749725" sldId="1000"/>
            <ac:spMk id="113" creationId="{E70149EE-2E9E-44B6-B820-54A6E1CAE419}"/>
          </ac:spMkLst>
        </pc:spChg>
        <pc:spChg chg="add">
          <ac:chgData name="김 연임" userId="e81099c8-7d68-47a6-9fa6-b6656e7b53e6" providerId="ADAL" clId="{296438F5-62D8-4335-B32B-84F4AA2B8F48}" dt="2019-03-24T06:48:40.955" v="107"/>
          <ac:spMkLst>
            <pc:docMk/>
            <pc:sldMk cId="3951749725" sldId="1000"/>
            <ac:spMk id="115" creationId="{8EA17E6E-3977-454A-93FA-61DF8C7CE6EE}"/>
          </ac:spMkLst>
        </pc:spChg>
        <pc:spChg chg="add">
          <ac:chgData name="김 연임" userId="e81099c8-7d68-47a6-9fa6-b6656e7b53e6" providerId="ADAL" clId="{296438F5-62D8-4335-B32B-84F4AA2B8F48}" dt="2019-03-24T06:48:40.955" v="107"/>
          <ac:spMkLst>
            <pc:docMk/>
            <pc:sldMk cId="3951749725" sldId="1000"/>
            <ac:spMk id="116" creationId="{673EDDEB-5249-4FDB-B270-DAFD296DA7CE}"/>
          </ac:spMkLst>
        </pc:spChg>
        <pc:spChg chg="add">
          <ac:chgData name="김 연임" userId="e81099c8-7d68-47a6-9fa6-b6656e7b53e6" providerId="ADAL" clId="{296438F5-62D8-4335-B32B-84F4AA2B8F48}" dt="2019-03-24T06:48:40.955" v="107"/>
          <ac:spMkLst>
            <pc:docMk/>
            <pc:sldMk cId="3951749725" sldId="1000"/>
            <ac:spMk id="122" creationId="{C32FE7CF-B76F-492F-9C64-CCFFB9EAC2D1}"/>
          </ac:spMkLst>
        </pc:spChg>
        <pc:spChg chg="add">
          <ac:chgData name="김 연임" userId="e81099c8-7d68-47a6-9fa6-b6656e7b53e6" providerId="ADAL" clId="{296438F5-62D8-4335-B32B-84F4AA2B8F48}" dt="2019-03-24T06:48:40.955" v="107"/>
          <ac:spMkLst>
            <pc:docMk/>
            <pc:sldMk cId="3951749725" sldId="1000"/>
            <ac:spMk id="123" creationId="{97122662-CE00-446E-B913-254E7E04CB9A}"/>
          </ac:spMkLst>
        </pc:spChg>
        <pc:spChg chg="mod">
          <ac:chgData name="김 연임" userId="e81099c8-7d68-47a6-9fa6-b6656e7b53e6" providerId="ADAL" clId="{296438F5-62D8-4335-B32B-84F4AA2B8F48}" dt="2019-05-01T09:58:17.029" v="831" actId="1076"/>
          <ac:spMkLst>
            <pc:docMk/>
            <pc:sldMk cId="3951749725" sldId="1000"/>
            <ac:spMk id="124" creationId="{3FF4A9CB-E169-134F-A249-A7AF389FCC84}"/>
          </ac:spMkLst>
        </pc:spChg>
        <pc:spChg chg="mod">
          <ac:chgData name="김 연임" userId="e81099c8-7d68-47a6-9fa6-b6656e7b53e6" providerId="ADAL" clId="{296438F5-62D8-4335-B32B-84F4AA2B8F48}" dt="2019-05-01T09:58:17.029" v="831" actId="1076"/>
          <ac:spMkLst>
            <pc:docMk/>
            <pc:sldMk cId="3951749725" sldId="1000"/>
            <ac:spMk id="125" creationId="{97B62F82-3F90-FD42-8006-D775F2C54624}"/>
          </ac:spMkLst>
        </pc:spChg>
        <pc:spChg chg="mod">
          <ac:chgData name="김 연임" userId="e81099c8-7d68-47a6-9fa6-b6656e7b53e6" providerId="ADAL" clId="{296438F5-62D8-4335-B32B-84F4AA2B8F48}" dt="2019-05-01T09:58:17.029" v="831" actId="1076"/>
          <ac:spMkLst>
            <pc:docMk/>
            <pc:sldMk cId="3951749725" sldId="1000"/>
            <ac:spMk id="126" creationId="{53971C09-61F1-F944-A62B-9120744C23E2}"/>
          </ac:spMkLst>
        </pc:spChg>
        <pc:spChg chg="add">
          <ac:chgData name="김 연임" userId="e81099c8-7d68-47a6-9fa6-b6656e7b53e6" providerId="ADAL" clId="{296438F5-62D8-4335-B32B-84F4AA2B8F48}" dt="2019-03-24T06:48:40.955" v="107"/>
          <ac:spMkLst>
            <pc:docMk/>
            <pc:sldMk cId="3951749725" sldId="1000"/>
            <ac:spMk id="127" creationId="{B4727CB2-2A03-470D-AE43-F4F6C9B756AA}"/>
          </ac:spMkLst>
        </pc:spChg>
        <pc:spChg chg="add">
          <ac:chgData name="김 연임" userId="e81099c8-7d68-47a6-9fa6-b6656e7b53e6" providerId="ADAL" clId="{296438F5-62D8-4335-B32B-84F4AA2B8F48}" dt="2019-03-24T06:48:40.955" v="107"/>
          <ac:spMkLst>
            <pc:docMk/>
            <pc:sldMk cId="3951749725" sldId="1000"/>
            <ac:spMk id="128" creationId="{B0676DCC-CD8C-462E-9CB0-C781ED6D163B}"/>
          </ac:spMkLst>
        </pc:spChg>
        <pc:spChg chg="add">
          <ac:chgData name="김 연임" userId="e81099c8-7d68-47a6-9fa6-b6656e7b53e6" providerId="ADAL" clId="{296438F5-62D8-4335-B32B-84F4AA2B8F48}" dt="2019-03-24T06:48:40.955" v="107"/>
          <ac:spMkLst>
            <pc:docMk/>
            <pc:sldMk cId="3951749725" sldId="1000"/>
            <ac:spMk id="129" creationId="{318A2A63-B40B-4A2E-B004-012006DD1891}"/>
          </ac:spMkLst>
        </pc:spChg>
        <pc:spChg chg="add">
          <ac:chgData name="김 연임" userId="e81099c8-7d68-47a6-9fa6-b6656e7b53e6" providerId="ADAL" clId="{296438F5-62D8-4335-B32B-84F4AA2B8F48}" dt="2019-03-24T06:48:40.955" v="107"/>
          <ac:spMkLst>
            <pc:docMk/>
            <pc:sldMk cId="3951749725" sldId="1000"/>
            <ac:spMk id="130" creationId="{3B7B5312-E2E2-4C29-AF4A-D7571E17250A}"/>
          </ac:spMkLst>
        </pc:spChg>
        <pc:spChg chg="add">
          <ac:chgData name="김 연임" userId="e81099c8-7d68-47a6-9fa6-b6656e7b53e6" providerId="ADAL" clId="{296438F5-62D8-4335-B32B-84F4AA2B8F48}" dt="2019-03-24T06:48:40.955" v="107"/>
          <ac:spMkLst>
            <pc:docMk/>
            <pc:sldMk cId="3951749725" sldId="1000"/>
            <ac:spMk id="131" creationId="{18ACF00B-F0FE-401B-B9F1-D87919E06842}"/>
          </ac:spMkLst>
        </pc:spChg>
        <pc:spChg chg="add">
          <ac:chgData name="김 연임" userId="e81099c8-7d68-47a6-9fa6-b6656e7b53e6" providerId="ADAL" clId="{296438F5-62D8-4335-B32B-84F4AA2B8F48}" dt="2019-03-24T06:48:40.955" v="107"/>
          <ac:spMkLst>
            <pc:docMk/>
            <pc:sldMk cId="3951749725" sldId="1000"/>
            <ac:spMk id="132" creationId="{E1ADC662-5BFA-47EA-9BCC-1831EC00B5BA}"/>
          </ac:spMkLst>
        </pc:spChg>
        <pc:spChg chg="add">
          <ac:chgData name="김 연임" userId="e81099c8-7d68-47a6-9fa6-b6656e7b53e6" providerId="ADAL" clId="{296438F5-62D8-4335-B32B-84F4AA2B8F48}" dt="2019-03-24T06:48:40.955" v="107"/>
          <ac:spMkLst>
            <pc:docMk/>
            <pc:sldMk cId="3951749725" sldId="1000"/>
            <ac:spMk id="133" creationId="{7A4713CD-F912-48E5-B7A2-2F18584D225B}"/>
          </ac:spMkLst>
        </pc:spChg>
        <pc:spChg chg="add">
          <ac:chgData name="김 연임" userId="e81099c8-7d68-47a6-9fa6-b6656e7b53e6" providerId="ADAL" clId="{296438F5-62D8-4335-B32B-84F4AA2B8F48}" dt="2019-03-24T06:48:40.955" v="107"/>
          <ac:spMkLst>
            <pc:docMk/>
            <pc:sldMk cId="3951749725" sldId="1000"/>
            <ac:spMk id="134" creationId="{F769502E-3860-4E4D-9838-2BCEEF08D6DE}"/>
          </ac:spMkLst>
        </pc:spChg>
        <pc:spChg chg="add">
          <ac:chgData name="김 연임" userId="e81099c8-7d68-47a6-9fa6-b6656e7b53e6" providerId="ADAL" clId="{296438F5-62D8-4335-B32B-84F4AA2B8F48}" dt="2019-03-24T06:48:40.955" v="107"/>
          <ac:spMkLst>
            <pc:docMk/>
            <pc:sldMk cId="3951749725" sldId="1000"/>
            <ac:spMk id="135" creationId="{4E41450F-6C56-4757-B4BA-2C8910BB13D9}"/>
          </ac:spMkLst>
        </pc:spChg>
        <pc:spChg chg="add mod">
          <ac:chgData name="김 연임" userId="e81099c8-7d68-47a6-9fa6-b6656e7b53e6" providerId="ADAL" clId="{296438F5-62D8-4335-B32B-84F4AA2B8F48}" dt="2019-05-01T09:30:48.184" v="686" actId="27636"/>
          <ac:spMkLst>
            <pc:docMk/>
            <pc:sldMk cId="3951749725" sldId="1000"/>
            <ac:spMk id="136" creationId="{37EDCFE8-E4DC-41ED-939E-55B72187E75E}"/>
          </ac:spMkLst>
        </pc:spChg>
        <pc:spChg chg="add">
          <ac:chgData name="김 연임" userId="e81099c8-7d68-47a6-9fa6-b6656e7b53e6" providerId="ADAL" clId="{296438F5-62D8-4335-B32B-84F4AA2B8F48}" dt="2019-03-24T06:48:40.955" v="107"/>
          <ac:spMkLst>
            <pc:docMk/>
            <pc:sldMk cId="3951749725" sldId="1000"/>
            <ac:spMk id="137" creationId="{BB8EA23E-A32C-4B06-8CB3-DCDAABF97E3B}"/>
          </ac:spMkLst>
        </pc:spChg>
        <pc:spChg chg="add">
          <ac:chgData name="김 연임" userId="e81099c8-7d68-47a6-9fa6-b6656e7b53e6" providerId="ADAL" clId="{296438F5-62D8-4335-B32B-84F4AA2B8F48}" dt="2019-03-24T06:48:40.955" v="107"/>
          <ac:spMkLst>
            <pc:docMk/>
            <pc:sldMk cId="3951749725" sldId="1000"/>
            <ac:spMk id="138" creationId="{BDC57BA8-44FC-4921-B26D-CD637EA62F78}"/>
          </ac:spMkLst>
        </pc:spChg>
        <pc:spChg chg="add">
          <ac:chgData name="김 연임" userId="e81099c8-7d68-47a6-9fa6-b6656e7b53e6" providerId="ADAL" clId="{296438F5-62D8-4335-B32B-84F4AA2B8F48}" dt="2019-03-24T06:48:40.955" v="107"/>
          <ac:spMkLst>
            <pc:docMk/>
            <pc:sldMk cId="3951749725" sldId="1000"/>
            <ac:spMk id="139" creationId="{A232C021-C43A-4763-96B6-8AB8EDD45FD4}"/>
          </ac:spMkLst>
        </pc:spChg>
        <pc:spChg chg="add">
          <ac:chgData name="김 연임" userId="e81099c8-7d68-47a6-9fa6-b6656e7b53e6" providerId="ADAL" clId="{296438F5-62D8-4335-B32B-84F4AA2B8F48}" dt="2019-03-24T06:48:40.955" v="107"/>
          <ac:spMkLst>
            <pc:docMk/>
            <pc:sldMk cId="3951749725" sldId="1000"/>
            <ac:spMk id="140" creationId="{44387213-368B-4000-A55B-3D7C45D8BF25}"/>
          </ac:spMkLst>
        </pc:spChg>
        <pc:spChg chg="add">
          <ac:chgData name="김 연임" userId="e81099c8-7d68-47a6-9fa6-b6656e7b53e6" providerId="ADAL" clId="{296438F5-62D8-4335-B32B-84F4AA2B8F48}" dt="2019-03-24T06:48:40.955" v="107"/>
          <ac:spMkLst>
            <pc:docMk/>
            <pc:sldMk cId="3951749725" sldId="1000"/>
            <ac:spMk id="141" creationId="{9AA94E78-8096-4C73-BEEE-753BA12BF5C4}"/>
          </ac:spMkLst>
        </pc:spChg>
        <pc:spChg chg="add">
          <ac:chgData name="김 연임" userId="e81099c8-7d68-47a6-9fa6-b6656e7b53e6" providerId="ADAL" clId="{296438F5-62D8-4335-B32B-84F4AA2B8F48}" dt="2019-03-24T06:48:40.955" v="107"/>
          <ac:spMkLst>
            <pc:docMk/>
            <pc:sldMk cId="3951749725" sldId="1000"/>
            <ac:spMk id="142" creationId="{6969BF39-59A1-4A5F-A2BC-91ED2345693E}"/>
          </ac:spMkLst>
        </pc:spChg>
        <pc:spChg chg="add">
          <ac:chgData name="김 연임" userId="e81099c8-7d68-47a6-9fa6-b6656e7b53e6" providerId="ADAL" clId="{296438F5-62D8-4335-B32B-84F4AA2B8F48}" dt="2019-03-24T06:48:40.955" v="107"/>
          <ac:spMkLst>
            <pc:docMk/>
            <pc:sldMk cId="3951749725" sldId="1000"/>
            <ac:spMk id="143" creationId="{BAAD01C5-5778-4067-894F-0CF77E6C14D9}"/>
          </ac:spMkLst>
        </pc:spChg>
        <pc:spChg chg="add">
          <ac:chgData name="김 연임" userId="e81099c8-7d68-47a6-9fa6-b6656e7b53e6" providerId="ADAL" clId="{296438F5-62D8-4335-B32B-84F4AA2B8F48}" dt="2019-03-24T06:48:40.955" v="107"/>
          <ac:spMkLst>
            <pc:docMk/>
            <pc:sldMk cId="3951749725" sldId="1000"/>
            <ac:spMk id="144" creationId="{A0F14DCC-7E9A-44E7-8CA0-5129315196BE}"/>
          </ac:spMkLst>
        </pc:spChg>
        <pc:spChg chg="add">
          <ac:chgData name="김 연임" userId="e81099c8-7d68-47a6-9fa6-b6656e7b53e6" providerId="ADAL" clId="{296438F5-62D8-4335-B32B-84F4AA2B8F48}" dt="2019-03-24T06:48:48.015" v="109"/>
          <ac:spMkLst>
            <pc:docMk/>
            <pc:sldMk cId="3951749725" sldId="1000"/>
            <ac:spMk id="145" creationId="{F0900F3F-4996-4545-B54B-465E7CC94FDA}"/>
          </ac:spMkLst>
        </pc:spChg>
        <pc:spChg chg="add">
          <ac:chgData name="김 연임" userId="e81099c8-7d68-47a6-9fa6-b6656e7b53e6" providerId="ADAL" clId="{296438F5-62D8-4335-B32B-84F4AA2B8F48}" dt="2019-03-24T06:48:59.664" v="113"/>
          <ac:spMkLst>
            <pc:docMk/>
            <pc:sldMk cId="3951749725" sldId="1000"/>
            <ac:spMk id="146" creationId="{07CB48E9-3027-4922-A6DD-EC22776E71C2}"/>
          </ac:spMkLst>
        </pc:spChg>
        <pc:spChg chg="add">
          <ac:chgData name="김 연임" userId="e81099c8-7d68-47a6-9fa6-b6656e7b53e6" providerId="ADAL" clId="{296438F5-62D8-4335-B32B-84F4AA2B8F48}" dt="2019-03-24T06:49:16.145" v="115"/>
          <ac:spMkLst>
            <pc:docMk/>
            <pc:sldMk cId="3951749725" sldId="1000"/>
            <ac:spMk id="147" creationId="{F3260836-D579-4524-8595-72A8A11612EB}"/>
          </ac:spMkLst>
        </pc:spChg>
        <pc:spChg chg="add mod">
          <ac:chgData name="김 연임" userId="e81099c8-7d68-47a6-9fa6-b6656e7b53e6" providerId="ADAL" clId="{296438F5-62D8-4335-B32B-84F4AA2B8F48}" dt="2019-05-01T09:54:22.901" v="800" actId="1076"/>
          <ac:spMkLst>
            <pc:docMk/>
            <pc:sldMk cId="3951749725" sldId="1000"/>
            <ac:spMk id="148" creationId="{CB31CE64-230E-4D2B-95C3-07A2E3A8B9A2}"/>
          </ac:spMkLst>
        </pc:spChg>
        <pc:spChg chg="add mod">
          <ac:chgData name="김 연임" userId="e81099c8-7d68-47a6-9fa6-b6656e7b53e6" providerId="ADAL" clId="{296438F5-62D8-4335-B32B-84F4AA2B8F48}" dt="2019-05-01T09:54:44.263" v="803" actId="14100"/>
          <ac:spMkLst>
            <pc:docMk/>
            <pc:sldMk cId="3951749725" sldId="1000"/>
            <ac:spMk id="149" creationId="{ED6A8762-1B7F-41B5-9D6F-408E1E12BBD6}"/>
          </ac:spMkLst>
        </pc:spChg>
        <pc:spChg chg="add mod">
          <ac:chgData name="김 연임" userId="e81099c8-7d68-47a6-9fa6-b6656e7b53e6" providerId="ADAL" clId="{296438F5-62D8-4335-B32B-84F4AA2B8F48}" dt="2019-05-01T09:54:54.692" v="806" actId="14100"/>
          <ac:spMkLst>
            <pc:docMk/>
            <pc:sldMk cId="3951749725" sldId="1000"/>
            <ac:spMk id="150" creationId="{18D97E97-882A-42E3-B06F-8EC08D7BACC9}"/>
          </ac:spMkLst>
        </pc:spChg>
        <pc:spChg chg="add mod">
          <ac:chgData name="김 연임" userId="e81099c8-7d68-47a6-9fa6-b6656e7b53e6" providerId="ADAL" clId="{296438F5-62D8-4335-B32B-84F4AA2B8F48}" dt="2019-05-01T09:59:10.361" v="852" actId="14100"/>
          <ac:spMkLst>
            <pc:docMk/>
            <pc:sldMk cId="3951749725" sldId="1000"/>
            <ac:spMk id="151" creationId="{0172322D-0A85-4A41-BED6-EE0A602E43D5}"/>
          </ac:spMkLst>
        </pc:spChg>
        <pc:spChg chg="add del mod">
          <ac:chgData name="김 연임" userId="e81099c8-7d68-47a6-9fa6-b6656e7b53e6" providerId="ADAL" clId="{296438F5-62D8-4335-B32B-84F4AA2B8F48}" dt="2019-05-01T10:01:40.570" v="891"/>
          <ac:spMkLst>
            <pc:docMk/>
            <pc:sldMk cId="3951749725" sldId="1000"/>
            <ac:spMk id="153" creationId="{9CEFD3A6-1894-4F20-BA76-C4936957CE77}"/>
          </ac:spMkLst>
        </pc:spChg>
        <pc:spChg chg="del">
          <ac:chgData name="김 연임" userId="e81099c8-7d68-47a6-9fa6-b6656e7b53e6" providerId="ADAL" clId="{296438F5-62D8-4335-B32B-84F4AA2B8F48}" dt="2019-03-24T06:48:55.543" v="112" actId="478"/>
          <ac:spMkLst>
            <pc:docMk/>
            <pc:sldMk cId="3951749725" sldId="1000"/>
            <ac:spMk id="164" creationId="{72C899A3-BE50-7E46-94BB-D1F1BC746506}"/>
          </ac:spMkLst>
        </pc:spChg>
        <pc:spChg chg="mod">
          <ac:chgData name="김 연임" userId="e81099c8-7d68-47a6-9fa6-b6656e7b53e6" providerId="ADAL" clId="{296438F5-62D8-4335-B32B-84F4AA2B8F48}" dt="2019-05-01T09:58:02.412" v="830" actId="20577"/>
          <ac:spMkLst>
            <pc:docMk/>
            <pc:sldMk cId="3951749725" sldId="1000"/>
            <ac:spMk id="165" creationId="{B4742CA2-C5E6-D640-9BFE-D5047F73BD3B}"/>
          </ac:spMkLst>
        </pc:spChg>
        <pc:spChg chg="mod">
          <ac:chgData name="김 연임" userId="e81099c8-7d68-47a6-9fa6-b6656e7b53e6" providerId="ADAL" clId="{296438F5-62D8-4335-B32B-84F4AA2B8F48}" dt="2019-05-01T09:57:57.751" v="827" actId="20577"/>
          <ac:spMkLst>
            <pc:docMk/>
            <pc:sldMk cId="3951749725" sldId="1000"/>
            <ac:spMk id="166" creationId="{D808A9CF-E69E-C24D-898A-894675F70442}"/>
          </ac:spMkLst>
        </pc:spChg>
        <pc:spChg chg="mod">
          <ac:chgData name="김 연임" userId="e81099c8-7d68-47a6-9fa6-b6656e7b53e6" providerId="ADAL" clId="{296438F5-62D8-4335-B32B-84F4AA2B8F48}" dt="2019-05-01T09:58:17.029" v="831" actId="1076"/>
          <ac:spMkLst>
            <pc:docMk/>
            <pc:sldMk cId="3951749725" sldId="1000"/>
            <ac:spMk id="167" creationId="{BA631D4A-BDB5-5448-9CC3-639D2673BDF7}"/>
          </ac:spMkLst>
        </pc:spChg>
        <pc:spChg chg="mod">
          <ac:chgData name="김 연임" userId="e81099c8-7d68-47a6-9fa6-b6656e7b53e6" providerId="ADAL" clId="{296438F5-62D8-4335-B32B-84F4AA2B8F48}" dt="2019-05-01T09:58:17.029" v="831" actId="1076"/>
          <ac:spMkLst>
            <pc:docMk/>
            <pc:sldMk cId="3951749725" sldId="1000"/>
            <ac:spMk id="168" creationId="{68B4B6B3-3220-7244-A6F2-093B8F4B807D}"/>
          </ac:spMkLst>
        </pc:spChg>
        <pc:spChg chg="del">
          <ac:chgData name="김 연임" userId="e81099c8-7d68-47a6-9fa6-b6656e7b53e6" providerId="ADAL" clId="{296438F5-62D8-4335-B32B-84F4AA2B8F48}" dt="2019-03-24T06:48:40.282" v="106" actId="478"/>
          <ac:spMkLst>
            <pc:docMk/>
            <pc:sldMk cId="3951749725" sldId="1000"/>
            <ac:spMk id="171" creationId="{198FCD60-E3D7-5446-9375-BA643A1F70F7}"/>
          </ac:spMkLst>
        </pc:spChg>
        <pc:spChg chg="del">
          <ac:chgData name="김 연임" userId="e81099c8-7d68-47a6-9fa6-b6656e7b53e6" providerId="ADAL" clId="{296438F5-62D8-4335-B32B-84F4AA2B8F48}" dt="2019-03-24T06:48:40.282" v="106" actId="478"/>
          <ac:spMkLst>
            <pc:docMk/>
            <pc:sldMk cId="3951749725" sldId="1000"/>
            <ac:spMk id="172" creationId="{EDC3E36D-5E01-C142-9746-1B1B1A14EE28}"/>
          </ac:spMkLst>
        </pc:spChg>
        <pc:spChg chg="del">
          <ac:chgData name="김 연임" userId="e81099c8-7d68-47a6-9fa6-b6656e7b53e6" providerId="ADAL" clId="{296438F5-62D8-4335-B32B-84F4AA2B8F48}" dt="2019-03-24T06:48:40.282" v="106" actId="478"/>
          <ac:spMkLst>
            <pc:docMk/>
            <pc:sldMk cId="3951749725" sldId="1000"/>
            <ac:spMk id="181" creationId="{8FAE96A3-01E5-674C-85B3-5BAAB449E71F}"/>
          </ac:spMkLst>
        </pc:spChg>
        <pc:spChg chg="mod">
          <ac:chgData name="김 연임" userId="e81099c8-7d68-47a6-9fa6-b6656e7b53e6" providerId="ADAL" clId="{296438F5-62D8-4335-B32B-84F4AA2B8F48}" dt="2019-05-01T09:58:17.029" v="831" actId="1076"/>
          <ac:spMkLst>
            <pc:docMk/>
            <pc:sldMk cId="3951749725" sldId="1000"/>
            <ac:spMk id="187" creationId="{0EC31C5C-8FBF-1043-A28C-39ED6B44180A}"/>
          </ac:spMkLst>
        </pc:spChg>
        <pc:spChg chg="mod">
          <ac:chgData name="김 연임" userId="e81099c8-7d68-47a6-9fa6-b6656e7b53e6" providerId="ADAL" clId="{296438F5-62D8-4335-B32B-84F4AA2B8F48}" dt="2019-05-01T09:58:17.029" v="831" actId="1076"/>
          <ac:spMkLst>
            <pc:docMk/>
            <pc:sldMk cId="3951749725" sldId="1000"/>
            <ac:spMk id="188" creationId="{2A9EDA45-A401-9641-8347-ABCED8071A1E}"/>
          </ac:spMkLst>
        </pc:spChg>
        <pc:spChg chg="mod">
          <ac:chgData name="김 연임" userId="e81099c8-7d68-47a6-9fa6-b6656e7b53e6" providerId="ADAL" clId="{296438F5-62D8-4335-B32B-84F4AA2B8F48}" dt="2019-05-01T09:58:17.029" v="831" actId="1076"/>
          <ac:spMkLst>
            <pc:docMk/>
            <pc:sldMk cId="3951749725" sldId="1000"/>
            <ac:spMk id="189" creationId="{87DF4417-5411-CC4C-9793-9203827481A0}"/>
          </ac:spMkLst>
        </pc:spChg>
        <pc:spChg chg="mod">
          <ac:chgData name="김 연임" userId="e81099c8-7d68-47a6-9fa6-b6656e7b53e6" providerId="ADAL" clId="{296438F5-62D8-4335-B32B-84F4AA2B8F48}" dt="2019-05-01T09:58:17.029" v="831" actId="1076"/>
          <ac:spMkLst>
            <pc:docMk/>
            <pc:sldMk cId="3951749725" sldId="1000"/>
            <ac:spMk id="190" creationId="{7876CEF2-71C9-8142-9DE4-F1B54C136E93}"/>
          </ac:spMkLst>
        </pc:spChg>
        <pc:spChg chg="mod">
          <ac:chgData name="김 연임" userId="e81099c8-7d68-47a6-9fa6-b6656e7b53e6" providerId="ADAL" clId="{296438F5-62D8-4335-B32B-84F4AA2B8F48}" dt="2019-05-01T09:58:17.029" v="831" actId="1076"/>
          <ac:spMkLst>
            <pc:docMk/>
            <pc:sldMk cId="3951749725" sldId="1000"/>
            <ac:spMk id="191" creationId="{2EB1E8B1-31D6-E047-A414-D2CBBAA71DE9}"/>
          </ac:spMkLst>
        </pc:spChg>
        <pc:spChg chg="mod">
          <ac:chgData name="김 연임" userId="e81099c8-7d68-47a6-9fa6-b6656e7b53e6" providerId="ADAL" clId="{296438F5-62D8-4335-B32B-84F4AA2B8F48}" dt="2019-05-01T09:58:17.029" v="831" actId="1076"/>
          <ac:spMkLst>
            <pc:docMk/>
            <pc:sldMk cId="3951749725" sldId="1000"/>
            <ac:spMk id="192" creationId="{BBBCE28E-526F-024D-90C4-D942E5E9BB2F}"/>
          </ac:spMkLst>
        </pc:spChg>
        <pc:spChg chg="mod">
          <ac:chgData name="김 연임" userId="e81099c8-7d68-47a6-9fa6-b6656e7b53e6" providerId="ADAL" clId="{296438F5-62D8-4335-B32B-84F4AA2B8F48}" dt="2019-05-01T09:58:17.029" v="831" actId="1076"/>
          <ac:spMkLst>
            <pc:docMk/>
            <pc:sldMk cId="3951749725" sldId="1000"/>
            <ac:spMk id="193" creationId="{D3298396-BD5F-B642-A08E-EB63B5B39310}"/>
          </ac:spMkLst>
        </pc:spChg>
        <pc:spChg chg="mod">
          <ac:chgData name="김 연임" userId="e81099c8-7d68-47a6-9fa6-b6656e7b53e6" providerId="ADAL" clId="{296438F5-62D8-4335-B32B-84F4AA2B8F48}" dt="2019-05-01T09:58:17.029" v="831" actId="1076"/>
          <ac:spMkLst>
            <pc:docMk/>
            <pc:sldMk cId="3951749725" sldId="1000"/>
            <ac:spMk id="194" creationId="{F13F5CE3-859B-F643-90C8-510866823304}"/>
          </ac:spMkLst>
        </pc:spChg>
        <pc:spChg chg="mod">
          <ac:chgData name="김 연임" userId="e81099c8-7d68-47a6-9fa6-b6656e7b53e6" providerId="ADAL" clId="{296438F5-62D8-4335-B32B-84F4AA2B8F48}" dt="2019-05-01T09:58:17.029" v="831" actId="1076"/>
          <ac:spMkLst>
            <pc:docMk/>
            <pc:sldMk cId="3951749725" sldId="1000"/>
            <ac:spMk id="195" creationId="{4394DF93-E5DD-984D-858D-F1B2331781FA}"/>
          </ac:spMkLst>
        </pc:spChg>
        <pc:spChg chg="mod">
          <ac:chgData name="김 연임" userId="e81099c8-7d68-47a6-9fa6-b6656e7b53e6" providerId="ADAL" clId="{296438F5-62D8-4335-B32B-84F4AA2B8F48}" dt="2019-05-01T09:58:17.029" v="831" actId="1076"/>
          <ac:spMkLst>
            <pc:docMk/>
            <pc:sldMk cId="3951749725" sldId="1000"/>
            <ac:spMk id="196" creationId="{E1E1714A-B957-D34A-A94C-032CC2D2208B}"/>
          </ac:spMkLst>
        </pc:spChg>
        <pc:spChg chg="mod">
          <ac:chgData name="김 연임" userId="e81099c8-7d68-47a6-9fa6-b6656e7b53e6" providerId="ADAL" clId="{296438F5-62D8-4335-B32B-84F4AA2B8F48}" dt="2019-05-01T09:58:17.029" v="831" actId="1076"/>
          <ac:spMkLst>
            <pc:docMk/>
            <pc:sldMk cId="3951749725" sldId="1000"/>
            <ac:spMk id="197" creationId="{FE7218C2-2C83-7040-B396-11E95E9EA552}"/>
          </ac:spMkLst>
        </pc:spChg>
        <pc:spChg chg="mod">
          <ac:chgData name="김 연임" userId="e81099c8-7d68-47a6-9fa6-b6656e7b53e6" providerId="ADAL" clId="{296438F5-62D8-4335-B32B-84F4AA2B8F48}" dt="2019-05-01T09:58:17.029" v="831" actId="1076"/>
          <ac:spMkLst>
            <pc:docMk/>
            <pc:sldMk cId="3951749725" sldId="1000"/>
            <ac:spMk id="198" creationId="{3E9A4F1D-86A7-4D43-987C-B5CC04ABD05D}"/>
          </ac:spMkLst>
        </pc:spChg>
        <pc:spChg chg="mod">
          <ac:chgData name="김 연임" userId="e81099c8-7d68-47a6-9fa6-b6656e7b53e6" providerId="ADAL" clId="{296438F5-62D8-4335-B32B-84F4AA2B8F48}" dt="2019-05-01T09:58:17.029" v="831" actId="1076"/>
          <ac:spMkLst>
            <pc:docMk/>
            <pc:sldMk cId="3951749725" sldId="1000"/>
            <ac:spMk id="199" creationId="{ECFA3248-F8B4-E940-A358-46C9298FD37A}"/>
          </ac:spMkLst>
        </pc:spChg>
        <pc:spChg chg="mod">
          <ac:chgData name="김 연임" userId="e81099c8-7d68-47a6-9fa6-b6656e7b53e6" providerId="ADAL" clId="{296438F5-62D8-4335-B32B-84F4AA2B8F48}" dt="2019-05-01T09:58:17.029" v="831" actId="1076"/>
          <ac:spMkLst>
            <pc:docMk/>
            <pc:sldMk cId="3951749725" sldId="1000"/>
            <ac:spMk id="200" creationId="{DCDC76D0-954F-374D-927E-55389C823667}"/>
          </ac:spMkLst>
        </pc:spChg>
        <pc:spChg chg="mod">
          <ac:chgData name="김 연임" userId="e81099c8-7d68-47a6-9fa6-b6656e7b53e6" providerId="ADAL" clId="{296438F5-62D8-4335-B32B-84F4AA2B8F48}" dt="2019-05-01T09:54:08.196" v="798" actId="1076"/>
          <ac:spMkLst>
            <pc:docMk/>
            <pc:sldMk cId="3951749725" sldId="1000"/>
            <ac:spMk id="220" creationId="{09E12C42-C5B2-994C-8272-212574721888}"/>
          </ac:spMkLst>
        </pc:spChg>
        <pc:spChg chg="del">
          <ac:chgData name="김 연임" userId="e81099c8-7d68-47a6-9fa6-b6656e7b53e6" providerId="ADAL" clId="{296438F5-62D8-4335-B32B-84F4AA2B8F48}" dt="2019-03-24T06:48:40.282" v="106" actId="478"/>
          <ac:spMkLst>
            <pc:docMk/>
            <pc:sldMk cId="3951749725" sldId="1000"/>
            <ac:spMk id="239" creationId="{803A092F-86DC-1A4B-B2B3-623193755FAE}"/>
          </ac:spMkLst>
        </pc:spChg>
        <pc:spChg chg="del">
          <ac:chgData name="김 연임" userId="e81099c8-7d68-47a6-9fa6-b6656e7b53e6" providerId="ADAL" clId="{296438F5-62D8-4335-B32B-84F4AA2B8F48}" dt="2019-03-24T06:49:15.906" v="114" actId="478"/>
          <ac:spMkLst>
            <pc:docMk/>
            <pc:sldMk cId="3951749725" sldId="1000"/>
            <ac:spMk id="243" creationId="{00FCCCF3-2D23-A046-A06F-DC4B1F1C7FAB}"/>
          </ac:spMkLst>
        </pc:spChg>
        <pc:spChg chg="del">
          <ac:chgData name="김 연임" userId="e81099c8-7d68-47a6-9fa6-b6656e7b53e6" providerId="ADAL" clId="{296438F5-62D8-4335-B32B-84F4AA2B8F48}" dt="2019-03-24T06:48:40.282" v="106" actId="478"/>
          <ac:spMkLst>
            <pc:docMk/>
            <pc:sldMk cId="3951749725" sldId="1000"/>
            <ac:spMk id="244" creationId="{AC801F84-CBB7-9B47-A238-7519CDB95951}"/>
          </ac:spMkLst>
        </pc:spChg>
        <pc:spChg chg="del">
          <ac:chgData name="김 연임" userId="e81099c8-7d68-47a6-9fa6-b6656e7b53e6" providerId="ADAL" clId="{296438F5-62D8-4335-B32B-84F4AA2B8F48}" dt="2019-03-24T06:48:40.282" v="106" actId="478"/>
          <ac:spMkLst>
            <pc:docMk/>
            <pc:sldMk cId="3951749725" sldId="1000"/>
            <ac:spMk id="245" creationId="{C92FC7E8-501F-9740-A37C-2A5C0B8723CD}"/>
          </ac:spMkLst>
        </pc:spChg>
        <pc:spChg chg="del">
          <ac:chgData name="김 연임" userId="e81099c8-7d68-47a6-9fa6-b6656e7b53e6" providerId="ADAL" clId="{296438F5-62D8-4335-B32B-84F4AA2B8F48}" dt="2019-03-24T06:48:40.282" v="106" actId="478"/>
          <ac:spMkLst>
            <pc:docMk/>
            <pc:sldMk cId="3951749725" sldId="1000"/>
            <ac:spMk id="246" creationId="{B23CCE42-C617-3A45-88C1-FAFAF7E60A98}"/>
          </ac:spMkLst>
        </pc:spChg>
        <pc:spChg chg="del">
          <ac:chgData name="김 연임" userId="e81099c8-7d68-47a6-9fa6-b6656e7b53e6" providerId="ADAL" clId="{296438F5-62D8-4335-B32B-84F4AA2B8F48}" dt="2019-03-24T06:48:40.282" v="106" actId="478"/>
          <ac:spMkLst>
            <pc:docMk/>
            <pc:sldMk cId="3951749725" sldId="1000"/>
            <ac:spMk id="247" creationId="{DCB1DEB9-5AAE-A94D-B085-A687CA6AC546}"/>
          </ac:spMkLst>
        </pc:spChg>
        <pc:spChg chg="del">
          <ac:chgData name="김 연임" userId="e81099c8-7d68-47a6-9fa6-b6656e7b53e6" providerId="ADAL" clId="{296438F5-62D8-4335-B32B-84F4AA2B8F48}" dt="2019-03-24T06:48:40.282" v="106" actId="478"/>
          <ac:spMkLst>
            <pc:docMk/>
            <pc:sldMk cId="3951749725" sldId="1000"/>
            <ac:spMk id="248" creationId="{DB2451B8-90C6-C548-A270-2983AA913D21}"/>
          </ac:spMkLst>
        </pc:spChg>
        <pc:spChg chg="mod">
          <ac:chgData name="김 연임" userId="e81099c8-7d68-47a6-9fa6-b6656e7b53e6" providerId="ADAL" clId="{296438F5-62D8-4335-B32B-84F4AA2B8F48}" dt="2019-05-01T09:58:17.029" v="831" actId="1076"/>
          <ac:spMkLst>
            <pc:docMk/>
            <pc:sldMk cId="3951749725" sldId="1000"/>
            <ac:spMk id="249" creationId="{BD8223F5-9488-7649-96F7-25279A54E35E}"/>
          </ac:spMkLst>
        </pc:spChg>
        <pc:spChg chg="mod">
          <ac:chgData name="김 연임" userId="e81099c8-7d68-47a6-9fa6-b6656e7b53e6" providerId="ADAL" clId="{296438F5-62D8-4335-B32B-84F4AA2B8F48}" dt="2019-05-01T09:58:17.029" v="831" actId="1076"/>
          <ac:spMkLst>
            <pc:docMk/>
            <pc:sldMk cId="3951749725" sldId="1000"/>
            <ac:spMk id="250" creationId="{DA7ABFA3-AD36-1548-945A-F370CE6742A6}"/>
          </ac:spMkLst>
        </pc:spChg>
        <pc:spChg chg="del">
          <ac:chgData name="김 연임" userId="e81099c8-7d68-47a6-9fa6-b6656e7b53e6" providerId="ADAL" clId="{296438F5-62D8-4335-B32B-84F4AA2B8F48}" dt="2019-03-24T06:48:54.004" v="111" actId="478"/>
          <ac:spMkLst>
            <pc:docMk/>
            <pc:sldMk cId="3951749725" sldId="1000"/>
            <ac:spMk id="251" creationId="{BC1D8D6E-8978-D748-8FAF-C34F5EC5AC6C}"/>
          </ac:spMkLst>
        </pc:spChg>
        <pc:spChg chg="mod">
          <ac:chgData name="김 연임" userId="e81099c8-7d68-47a6-9fa6-b6656e7b53e6" providerId="ADAL" clId="{296438F5-62D8-4335-B32B-84F4AA2B8F48}" dt="2019-05-01T09:58:25.747" v="832" actId="1076"/>
          <ac:spMkLst>
            <pc:docMk/>
            <pc:sldMk cId="3951749725" sldId="1000"/>
            <ac:spMk id="257" creationId="{1D7CB042-F01F-CB45-B25C-E7DEE0DE8859}"/>
          </ac:spMkLst>
        </pc:spChg>
        <pc:spChg chg="mod">
          <ac:chgData name="김 연임" userId="e81099c8-7d68-47a6-9fa6-b6656e7b53e6" providerId="ADAL" clId="{296438F5-62D8-4335-B32B-84F4AA2B8F48}" dt="2019-05-01T09:58:25.747" v="832" actId="1076"/>
          <ac:spMkLst>
            <pc:docMk/>
            <pc:sldMk cId="3951749725" sldId="1000"/>
            <ac:spMk id="258" creationId="{FB064428-62A0-CF48-9758-ED8110C47EAC}"/>
          </ac:spMkLst>
        </pc:spChg>
        <pc:spChg chg="mod">
          <ac:chgData name="김 연임" userId="e81099c8-7d68-47a6-9fa6-b6656e7b53e6" providerId="ADAL" clId="{296438F5-62D8-4335-B32B-84F4AA2B8F48}" dt="2019-05-01T09:58:25.747" v="832" actId="1076"/>
          <ac:spMkLst>
            <pc:docMk/>
            <pc:sldMk cId="3951749725" sldId="1000"/>
            <ac:spMk id="260" creationId="{56B183EB-538B-DA4C-816C-7B677D4C9118}"/>
          </ac:spMkLst>
        </pc:spChg>
        <pc:spChg chg="mod">
          <ac:chgData name="김 연임" userId="e81099c8-7d68-47a6-9fa6-b6656e7b53e6" providerId="ADAL" clId="{296438F5-62D8-4335-B32B-84F4AA2B8F48}" dt="2019-05-01T09:58:25.747" v="832" actId="1076"/>
          <ac:spMkLst>
            <pc:docMk/>
            <pc:sldMk cId="3951749725" sldId="1000"/>
            <ac:spMk id="261" creationId="{A48A43EF-E4CF-3D47-B737-A377A6E3A29D}"/>
          </ac:spMkLst>
        </pc:spChg>
        <pc:spChg chg="mod">
          <ac:chgData name="김 연임" userId="e81099c8-7d68-47a6-9fa6-b6656e7b53e6" providerId="ADAL" clId="{296438F5-62D8-4335-B32B-84F4AA2B8F48}" dt="2019-05-01T09:58:25.747" v="832" actId="1076"/>
          <ac:spMkLst>
            <pc:docMk/>
            <pc:sldMk cId="3951749725" sldId="1000"/>
            <ac:spMk id="262" creationId="{E0BAEC27-B5E5-E548-9EAE-616097D821AC}"/>
          </ac:spMkLst>
        </pc:spChg>
        <pc:spChg chg="mod">
          <ac:chgData name="김 연임" userId="e81099c8-7d68-47a6-9fa6-b6656e7b53e6" providerId="ADAL" clId="{296438F5-62D8-4335-B32B-84F4AA2B8F48}" dt="2019-05-01T09:58:17.029" v="831" actId="1076"/>
          <ac:spMkLst>
            <pc:docMk/>
            <pc:sldMk cId="3951749725" sldId="1000"/>
            <ac:spMk id="263" creationId="{F5E686F4-BA02-BF4F-99C4-A99E1DAEC7B2}"/>
          </ac:spMkLst>
        </pc:spChg>
        <pc:spChg chg="mod">
          <ac:chgData name="김 연임" userId="e81099c8-7d68-47a6-9fa6-b6656e7b53e6" providerId="ADAL" clId="{296438F5-62D8-4335-B32B-84F4AA2B8F48}" dt="2019-05-01T09:58:17.029" v="831" actId="1076"/>
          <ac:spMkLst>
            <pc:docMk/>
            <pc:sldMk cId="3951749725" sldId="1000"/>
            <ac:spMk id="264" creationId="{8CABD912-6435-D840-A589-C1456D72F7A2}"/>
          </ac:spMkLst>
        </pc:spChg>
        <pc:spChg chg="del">
          <ac:chgData name="김 연임" userId="e81099c8-7d68-47a6-9fa6-b6656e7b53e6" providerId="ADAL" clId="{296438F5-62D8-4335-B32B-84F4AA2B8F48}" dt="2019-03-24T06:48:52.065" v="110" actId="478"/>
          <ac:spMkLst>
            <pc:docMk/>
            <pc:sldMk cId="3951749725" sldId="1000"/>
            <ac:spMk id="265" creationId="{CE94E1D2-BA2B-314A-87ED-172C3E78E597}"/>
          </ac:spMkLst>
        </pc:spChg>
        <pc:spChg chg="del">
          <ac:chgData name="김 연임" userId="e81099c8-7d68-47a6-9fa6-b6656e7b53e6" providerId="ADAL" clId="{296438F5-62D8-4335-B32B-84F4AA2B8F48}" dt="2019-03-24T06:48:40.282" v="106" actId="478"/>
          <ac:spMkLst>
            <pc:docMk/>
            <pc:sldMk cId="3951749725" sldId="1000"/>
            <ac:spMk id="267" creationId="{154ED2EB-9E62-864A-945B-22180FF1421E}"/>
          </ac:spMkLst>
        </pc:spChg>
        <pc:spChg chg="del">
          <ac:chgData name="김 연임" userId="e81099c8-7d68-47a6-9fa6-b6656e7b53e6" providerId="ADAL" clId="{296438F5-62D8-4335-B32B-84F4AA2B8F48}" dt="2019-03-24T06:48:40.282" v="106" actId="478"/>
          <ac:spMkLst>
            <pc:docMk/>
            <pc:sldMk cId="3951749725" sldId="1000"/>
            <ac:spMk id="268" creationId="{259224E9-BB04-174D-AC16-25768F244394}"/>
          </ac:spMkLst>
        </pc:spChg>
        <pc:spChg chg="del">
          <ac:chgData name="김 연임" userId="e81099c8-7d68-47a6-9fa6-b6656e7b53e6" providerId="ADAL" clId="{296438F5-62D8-4335-B32B-84F4AA2B8F48}" dt="2019-03-24T06:48:40.282" v="106" actId="478"/>
          <ac:spMkLst>
            <pc:docMk/>
            <pc:sldMk cId="3951749725" sldId="1000"/>
            <ac:spMk id="269" creationId="{750E4423-3C08-3943-AAEF-A633A97451E2}"/>
          </ac:spMkLst>
        </pc:spChg>
        <pc:spChg chg="del">
          <ac:chgData name="김 연임" userId="e81099c8-7d68-47a6-9fa6-b6656e7b53e6" providerId="ADAL" clId="{296438F5-62D8-4335-B32B-84F4AA2B8F48}" dt="2019-03-24T06:48:40.282" v="106" actId="478"/>
          <ac:spMkLst>
            <pc:docMk/>
            <pc:sldMk cId="3951749725" sldId="1000"/>
            <ac:spMk id="270" creationId="{6CC7ED52-8BFF-6842-9F1F-79D830117EA2}"/>
          </ac:spMkLst>
        </pc:spChg>
        <pc:spChg chg="del">
          <ac:chgData name="김 연임" userId="e81099c8-7d68-47a6-9fa6-b6656e7b53e6" providerId="ADAL" clId="{296438F5-62D8-4335-B32B-84F4AA2B8F48}" dt="2019-03-24T06:48:40.282" v="106" actId="478"/>
          <ac:spMkLst>
            <pc:docMk/>
            <pc:sldMk cId="3951749725" sldId="1000"/>
            <ac:spMk id="271" creationId="{60D8975D-2FB0-A44B-8FD4-DB1AC87749B1}"/>
          </ac:spMkLst>
        </pc:spChg>
        <pc:spChg chg="del">
          <ac:chgData name="김 연임" userId="e81099c8-7d68-47a6-9fa6-b6656e7b53e6" providerId="ADAL" clId="{296438F5-62D8-4335-B32B-84F4AA2B8F48}" dt="2019-03-24T06:48:40.282" v="106" actId="478"/>
          <ac:spMkLst>
            <pc:docMk/>
            <pc:sldMk cId="3951749725" sldId="1000"/>
            <ac:spMk id="272" creationId="{34C52668-7232-D748-B462-E9CB516A5D05}"/>
          </ac:spMkLst>
        </pc:spChg>
        <pc:spChg chg="del">
          <ac:chgData name="김 연임" userId="e81099c8-7d68-47a6-9fa6-b6656e7b53e6" providerId="ADAL" clId="{296438F5-62D8-4335-B32B-84F4AA2B8F48}" dt="2019-03-24T06:48:40.282" v="106" actId="478"/>
          <ac:spMkLst>
            <pc:docMk/>
            <pc:sldMk cId="3951749725" sldId="1000"/>
            <ac:spMk id="273" creationId="{F7258056-C473-9141-8255-74819B6DBFB3}"/>
          </ac:spMkLst>
        </pc:spChg>
        <pc:spChg chg="del mod">
          <ac:chgData name="김 연임" userId="e81099c8-7d68-47a6-9fa6-b6656e7b53e6" providerId="ADAL" clId="{296438F5-62D8-4335-B32B-84F4AA2B8F48}" dt="2019-03-24T06:48:40.282" v="106" actId="478"/>
          <ac:spMkLst>
            <pc:docMk/>
            <pc:sldMk cId="3951749725" sldId="1000"/>
            <ac:spMk id="275" creationId="{36E190CE-AAB1-4149-B34C-0745A37FB444}"/>
          </ac:spMkLst>
        </pc:spChg>
        <pc:spChg chg="del">
          <ac:chgData name="김 연임" userId="e81099c8-7d68-47a6-9fa6-b6656e7b53e6" providerId="ADAL" clId="{296438F5-62D8-4335-B32B-84F4AA2B8F48}" dt="2019-03-24T06:48:40.282" v="106" actId="478"/>
          <ac:spMkLst>
            <pc:docMk/>
            <pc:sldMk cId="3951749725" sldId="1000"/>
            <ac:spMk id="276" creationId="{62EC0BE6-6B78-954D-BA08-E8A1BFB515B9}"/>
          </ac:spMkLst>
        </pc:spChg>
        <pc:spChg chg="del">
          <ac:chgData name="김 연임" userId="e81099c8-7d68-47a6-9fa6-b6656e7b53e6" providerId="ADAL" clId="{296438F5-62D8-4335-B32B-84F4AA2B8F48}" dt="2019-03-24T06:48:40.282" v="106" actId="478"/>
          <ac:spMkLst>
            <pc:docMk/>
            <pc:sldMk cId="3951749725" sldId="1000"/>
            <ac:spMk id="277" creationId="{915E4DD2-6255-2849-AA72-AC1F2BBC8E50}"/>
          </ac:spMkLst>
        </pc:spChg>
        <pc:grpChg chg="add">
          <ac:chgData name="김 연임" userId="e81099c8-7d68-47a6-9fa6-b6656e7b53e6" providerId="ADAL" clId="{296438F5-62D8-4335-B32B-84F4AA2B8F48}" dt="2019-03-24T06:48:40.955" v="107"/>
          <ac:grpSpMkLst>
            <pc:docMk/>
            <pc:sldMk cId="3951749725" sldId="1000"/>
            <ac:grpSpMk id="117" creationId="{1B6BAAF8-5D25-46CC-A4C0-9F63F14DD4D4}"/>
          </ac:grpSpMkLst>
        </pc:grpChg>
        <pc:grpChg chg="mod">
          <ac:chgData name="김 연임" userId="e81099c8-7d68-47a6-9fa6-b6656e7b53e6" providerId="ADAL" clId="{296438F5-62D8-4335-B32B-84F4AA2B8F48}" dt="2019-05-01T09:58:17.029" v="831" actId="1076"/>
          <ac:grpSpMkLst>
            <pc:docMk/>
            <pc:sldMk cId="3951749725" sldId="1000"/>
            <ac:grpSpMk id="174" creationId="{DCBD9B12-5301-2843-B6F4-3B5ECE97A4CD}"/>
          </ac:grpSpMkLst>
        </pc:grpChg>
        <pc:grpChg chg="del">
          <ac:chgData name="김 연임" userId="e81099c8-7d68-47a6-9fa6-b6656e7b53e6" providerId="ADAL" clId="{296438F5-62D8-4335-B32B-84F4AA2B8F48}" dt="2019-03-24T06:48:40.282" v="106" actId="478"/>
          <ac:grpSpMkLst>
            <pc:docMk/>
            <pc:sldMk cId="3951749725" sldId="1000"/>
            <ac:grpSpMk id="208" creationId="{7C58B3AF-C82C-F14D-9C64-0A9E6D195396}"/>
          </ac:grpSpMkLst>
        </pc:grpChg>
        <pc:grpChg chg="mod">
          <ac:chgData name="김 연임" userId="e81099c8-7d68-47a6-9fa6-b6656e7b53e6" providerId="ADAL" clId="{296438F5-62D8-4335-B32B-84F4AA2B8F48}" dt="2019-05-01T09:58:17.029" v="831" actId="1076"/>
          <ac:grpSpMkLst>
            <pc:docMk/>
            <pc:sldMk cId="3951749725" sldId="1000"/>
            <ac:grpSpMk id="240" creationId="{1E46A8BB-55BD-FF4C-B399-45C1525DD96D}"/>
          </ac:grpSpMkLst>
        </pc:grpChg>
        <pc:grpChg chg="mod">
          <ac:chgData name="김 연임" userId="e81099c8-7d68-47a6-9fa6-b6656e7b53e6" providerId="ADAL" clId="{296438F5-62D8-4335-B32B-84F4AA2B8F48}" dt="2019-05-01T09:58:17.029" v="831" actId="1076"/>
          <ac:grpSpMkLst>
            <pc:docMk/>
            <pc:sldMk cId="3951749725" sldId="1000"/>
            <ac:grpSpMk id="252" creationId="{507C137D-EA6D-7C4B-9FD6-4F3E5F0C7873}"/>
          </ac:grpSpMkLst>
        </pc:grpChg>
        <pc:picChg chg="mod">
          <ac:chgData name="김 연임" userId="e81099c8-7d68-47a6-9fa6-b6656e7b53e6" providerId="ADAL" clId="{296438F5-62D8-4335-B32B-84F4AA2B8F48}" dt="2019-05-01T09:57:46.051" v="824" actId="1076"/>
          <ac:picMkLst>
            <pc:docMk/>
            <pc:sldMk cId="3951749725" sldId="1000"/>
            <ac:picMk id="114" creationId="{66B090A3-1691-8B42-9608-649A2E2D9454}"/>
          </ac:picMkLst>
        </pc:picChg>
        <pc:cxnChg chg="mod">
          <ac:chgData name="김 연임" userId="e81099c8-7d68-47a6-9fa6-b6656e7b53e6" providerId="ADAL" clId="{296438F5-62D8-4335-B32B-84F4AA2B8F48}" dt="2019-05-01T09:59:02.125" v="850" actId="14100"/>
          <ac:cxnSpMkLst>
            <pc:docMk/>
            <pc:sldMk cId="3951749725" sldId="1000"/>
            <ac:cxnSpMk id="111" creationId="{8EBCC772-03FF-5547-A953-498084117132}"/>
          </ac:cxnSpMkLst>
        </pc:cxnChg>
        <pc:cxnChg chg="mod">
          <ac:chgData name="김 연임" userId="e81099c8-7d68-47a6-9fa6-b6656e7b53e6" providerId="ADAL" clId="{296438F5-62D8-4335-B32B-84F4AA2B8F48}" dt="2019-05-01T09:58:59.861" v="849" actId="14100"/>
          <ac:cxnSpMkLst>
            <pc:docMk/>
            <pc:sldMk cId="3951749725" sldId="1000"/>
            <ac:cxnSpMk id="112" creationId="{4170148C-CA30-E648-B4C7-5C3EB7D33263}"/>
          </ac:cxnSpMkLst>
        </pc:cxnChg>
      </pc:sldChg>
      <pc:sldChg chg="addSp modSp add">
        <pc:chgData name="김 연임" userId="e81099c8-7d68-47a6-9fa6-b6656e7b53e6" providerId="ADAL" clId="{296438F5-62D8-4335-B32B-84F4AA2B8F48}" dt="2019-05-01T13:47:08.335" v="1375" actId="1076"/>
        <pc:sldMkLst>
          <pc:docMk/>
          <pc:sldMk cId="1101307391" sldId="1001"/>
        </pc:sldMkLst>
        <pc:spChg chg="add mod">
          <ac:chgData name="김 연임" userId="e81099c8-7d68-47a6-9fa6-b6656e7b53e6" providerId="ADAL" clId="{296438F5-62D8-4335-B32B-84F4AA2B8F48}" dt="2019-05-01T13:47:08.335" v="1375" actId="1076"/>
          <ac:spMkLst>
            <pc:docMk/>
            <pc:sldMk cId="1101307391" sldId="1001"/>
            <ac:spMk id="9" creationId="{BBD49837-25D4-4141-9599-9021D60A5169}"/>
          </ac:spMkLst>
        </pc:spChg>
      </pc:sldChg>
      <pc:sldChg chg="modSp">
        <pc:chgData name="김 연임" userId="e81099c8-7d68-47a6-9fa6-b6656e7b53e6" providerId="ADAL" clId="{296438F5-62D8-4335-B32B-84F4AA2B8F48}" dt="2019-03-28T07:05:00.927" v="684"/>
        <pc:sldMkLst>
          <pc:docMk/>
          <pc:sldMk cId="58158537" sldId="1002"/>
        </pc:sldMkLst>
        <pc:spChg chg="mod">
          <ac:chgData name="김 연임" userId="e81099c8-7d68-47a6-9fa6-b6656e7b53e6" providerId="ADAL" clId="{296438F5-62D8-4335-B32B-84F4AA2B8F48}" dt="2019-03-28T07:05:00.927" v="684"/>
          <ac:spMkLst>
            <pc:docMk/>
            <pc:sldMk cId="58158537" sldId="1002"/>
            <ac:spMk id="67" creationId="{87FCD8DF-CFA7-F643-807C-7B8BC58635D3}"/>
          </ac:spMkLst>
        </pc:spChg>
      </pc:sldChg>
      <pc:sldChg chg="add">
        <pc:chgData name="김 연임" userId="e81099c8-7d68-47a6-9fa6-b6656e7b53e6" providerId="ADAL" clId="{296438F5-62D8-4335-B32B-84F4AA2B8F48}" dt="2019-03-26T13:52:02.335" v="451"/>
        <pc:sldMkLst>
          <pc:docMk/>
          <pc:sldMk cId="1462921940" sldId="1003"/>
        </pc:sldMkLst>
      </pc:sldChg>
      <pc:sldChg chg="addSp delSp modSp">
        <pc:chgData name="김 연임" userId="e81099c8-7d68-47a6-9fa6-b6656e7b53e6" providerId="ADAL" clId="{296438F5-62D8-4335-B32B-84F4AA2B8F48}" dt="2019-05-01T13:10:23.370" v="1040"/>
        <pc:sldMkLst>
          <pc:docMk/>
          <pc:sldMk cId="3474851919" sldId="1004"/>
        </pc:sldMkLst>
        <pc:spChg chg="del">
          <ac:chgData name="김 연임" userId="e81099c8-7d68-47a6-9fa6-b6656e7b53e6" providerId="ADAL" clId="{296438F5-62D8-4335-B32B-84F4AA2B8F48}" dt="2019-05-01T13:10:08.762" v="1037" actId="478"/>
          <ac:spMkLst>
            <pc:docMk/>
            <pc:sldMk cId="3474851919" sldId="1004"/>
            <ac:spMk id="6" creationId="{A68F3D6D-0EC6-894A-85B9-3B885B3B4FC7}"/>
          </ac:spMkLst>
        </pc:spChg>
        <pc:spChg chg="del">
          <ac:chgData name="김 연임" userId="e81099c8-7d68-47a6-9fa6-b6656e7b53e6" providerId="ADAL" clId="{296438F5-62D8-4335-B32B-84F4AA2B8F48}" dt="2019-05-01T13:10:08.762" v="1037" actId="478"/>
          <ac:spMkLst>
            <pc:docMk/>
            <pc:sldMk cId="3474851919" sldId="1004"/>
            <ac:spMk id="7" creationId="{969B750B-7F78-A745-B6CC-6766643609B7}"/>
          </ac:spMkLst>
        </pc:spChg>
        <pc:spChg chg="del">
          <ac:chgData name="김 연임" userId="e81099c8-7d68-47a6-9fa6-b6656e7b53e6" providerId="ADAL" clId="{296438F5-62D8-4335-B32B-84F4AA2B8F48}" dt="2019-05-01T13:10:08.762" v="1037" actId="478"/>
          <ac:spMkLst>
            <pc:docMk/>
            <pc:sldMk cId="3474851919" sldId="1004"/>
            <ac:spMk id="8" creationId="{EBBDDA84-5ED8-174E-9ED7-76164BB3F1E2}"/>
          </ac:spMkLst>
        </pc:spChg>
        <pc:spChg chg="del">
          <ac:chgData name="김 연임" userId="e81099c8-7d68-47a6-9fa6-b6656e7b53e6" providerId="ADAL" clId="{296438F5-62D8-4335-B32B-84F4AA2B8F48}" dt="2019-05-01T13:10:08.762" v="1037" actId="478"/>
          <ac:spMkLst>
            <pc:docMk/>
            <pc:sldMk cId="3474851919" sldId="1004"/>
            <ac:spMk id="9" creationId="{81083520-7295-4F43-BE6E-7BA6702E6930}"/>
          </ac:spMkLst>
        </pc:spChg>
        <pc:spChg chg="del">
          <ac:chgData name="김 연임" userId="e81099c8-7d68-47a6-9fa6-b6656e7b53e6" providerId="ADAL" clId="{296438F5-62D8-4335-B32B-84F4AA2B8F48}" dt="2019-05-01T13:10:08.762" v="1037" actId="478"/>
          <ac:spMkLst>
            <pc:docMk/>
            <pc:sldMk cId="3474851919" sldId="1004"/>
            <ac:spMk id="13" creationId="{C8B7E101-0C77-C642-BCF8-7791977FA156}"/>
          </ac:spMkLst>
        </pc:spChg>
        <pc:spChg chg="del">
          <ac:chgData name="김 연임" userId="e81099c8-7d68-47a6-9fa6-b6656e7b53e6" providerId="ADAL" clId="{296438F5-62D8-4335-B32B-84F4AA2B8F48}" dt="2019-05-01T13:10:08.762" v="1037" actId="478"/>
          <ac:spMkLst>
            <pc:docMk/>
            <pc:sldMk cId="3474851919" sldId="1004"/>
            <ac:spMk id="14" creationId="{E4FB9BD3-44F5-E149-BF3A-3BFE92D2A8A9}"/>
          </ac:spMkLst>
        </pc:spChg>
        <pc:spChg chg="del">
          <ac:chgData name="김 연임" userId="e81099c8-7d68-47a6-9fa6-b6656e7b53e6" providerId="ADAL" clId="{296438F5-62D8-4335-B32B-84F4AA2B8F48}" dt="2019-05-01T13:10:08.762" v="1037" actId="478"/>
          <ac:spMkLst>
            <pc:docMk/>
            <pc:sldMk cId="3474851919" sldId="1004"/>
            <ac:spMk id="15" creationId="{0D80D4A4-CE96-864B-B95C-51C515EE095E}"/>
          </ac:spMkLst>
        </pc:spChg>
        <pc:spChg chg="del">
          <ac:chgData name="김 연임" userId="e81099c8-7d68-47a6-9fa6-b6656e7b53e6" providerId="ADAL" clId="{296438F5-62D8-4335-B32B-84F4AA2B8F48}" dt="2019-05-01T13:10:08.762" v="1037" actId="478"/>
          <ac:spMkLst>
            <pc:docMk/>
            <pc:sldMk cId="3474851919" sldId="1004"/>
            <ac:spMk id="20" creationId="{2E748D72-40A8-B043-AB58-BD3496AFCE7C}"/>
          </ac:spMkLst>
        </pc:spChg>
        <pc:spChg chg="del">
          <ac:chgData name="김 연임" userId="e81099c8-7d68-47a6-9fa6-b6656e7b53e6" providerId="ADAL" clId="{296438F5-62D8-4335-B32B-84F4AA2B8F48}" dt="2019-05-01T13:10:08.762" v="1037" actId="478"/>
          <ac:spMkLst>
            <pc:docMk/>
            <pc:sldMk cId="3474851919" sldId="1004"/>
            <ac:spMk id="21" creationId="{7995E841-1B8F-F446-98BB-F1E9B0524047}"/>
          </ac:spMkLst>
        </pc:spChg>
        <pc:spChg chg="del">
          <ac:chgData name="김 연임" userId="e81099c8-7d68-47a6-9fa6-b6656e7b53e6" providerId="ADAL" clId="{296438F5-62D8-4335-B32B-84F4AA2B8F48}" dt="2019-05-01T13:10:08.762" v="1037" actId="478"/>
          <ac:spMkLst>
            <pc:docMk/>
            <pc:sldMk cId="3474851919" sldId="1004"/>
            <ac:spMk id="23" creationId="{C2369F4C-58C7-DB4F-8D42-A2F44D2779CC}"/>
          </ac:spMkLst>
        </pc:spChg>
        <pc:spChg chg="del mod">
          <ac:chgData name="김 연임" userId="e81099c8-7d68-47a6-9fa6-b6656e7b53e6" providerId="ADAL" clId="{296438F5-62D8-4335-B32B-84F4AA2B8F48}" dt="2019-05-01T13:10:08.762" v="1037" actId="478"/>
          <ac:spMkLst>
            <pc:docMk/>
            <pc:sldMk cId="3474851919" sldId="1004"/>
            <ac:spMk id="28" creationId="{4927A1E9-601E-E744-9658-F611E8DDE2EA}"/>
          </ac:spMkLst>
        </pc:spChg>
        <pc:spChg chg="del">
          <ac:chgData name="김 연임" userId="e81099c8-7d68-47a6-9fa6-b6656e7b53e6" providerId="ADAL" clId="{296438F5-62D8-4335-B32B-84F4AA2B8F48}" dt="2019-05-01T13:10:08.762" v="1037" actId="478"/>
          <ac:spMkLst>
            <pc:docMk/>
            <pc:sldMk cId="3474851919" sldId="1004"/>
            <ac:spMk id="30" creationId="{2BFB48EC-447B-0E46-B9CC-F3BBD0F39713}"/>
          </ac:spMkLst>
        </pc:spChg>
        <pc:spChg chg="del">
          <ac:chgData name="김 연임" userId="e81099c8-7d68-47a6-9fa6-b6656e7b53e6" providerId="ADAL" clId="{296438F5-62D8-4335-B32B-84F4AA2B8F48}" dt="2019-05-01T13:10:08.762" v="1037" actId="478"/>
          <ac:spMkLst>
            <pc:docMk/>
            <pc:sldMk cId="3474851919" sldId="1004"/>
            <ac:spMk id="35" creationId="{E5ADBEC8-BA69-8F4D-8701-3DA1AAD20BE5}"/>
          </ac:spMkLst>
        </pc:spChg>
        <pc:spChg chg="del">
          <ac:chgData name="김 연임" userId="e81099c8-7d68-47a6-9fa6-b6656e7b53e6" providerId="ADAL" clId="{296438F5-62D8-4335-B32B-84F4AA2B8F48}" dt="2019-05-01T13:10:08.762" v="1037" actId="478"/>
          <ac:spMkLst>
            <pc:docMk/>
            <pc:sldMk cId="3474851919" sldId="1004"/>
            <ac:spMk id="36" creationId="{735DC4AB-0782-C54A-88F9-12D798CAC84C}"/>
          </ac:spMkLst>
        </pc:spChg>
        <pc:spChg chg="del">
          <ac:chgData name="김 연임" userId="e81099c8-7d68-47a6-9fa6-b6656e7b53e6" providerId="ADAL" clId="{296438F5-62D8-4335-B32B-84F4AA2B8F48}" dt="2019-05-01T13:10:08.762" v="1037" actId="478"/>
          <ac:spMkLst>
            <pc:docMk/>
            <pc:sldMk cId="3474851919" sldId="1004"/>
            <ac:spMk id="37" creationId="{DBC9CC36-69E8-344A-9C68-DB5A47729A6C}"/>
          </ac:spMkLst>
        </pc:spChg>
        <pc:spChg chg="mod">
          <ac:chgData name="김 연임" userId="e81099c8-7d68-47a6-9fa6-b6656e7b53e6" providerId="ADAL" clId="{296438F5-62D8-4335-B32B-84F4AA2B8F48}" dt="2019-05-01T13:10:19.109" v="1039"/>
          <ac:spMkLst>
            <pc:docMk/>
            <pc:sldMk cId="3474851919" sldId="1004"/>
            <ac:spMk id="44" creationId="{A089C5FD-9EAB-794B-B812-E1E8189A54F4}"/>
          </ac:spMkLst>
        </pc:spChg>
        <pc:spChg chg="mod">
          <ac:chgData name="김 연임" userId="e81099c8-7d68-47a6-9fa6-b6656e7b53e6" providerId="ADAL" clId="{296438F5-62D8-4335-B32B-84F4AA2B8F48}" dt="2019-05-01T13:10:23.370" v="1040"/>
          <ac:spMkLst>
            <pc:docMk/>
            <pc:sldMk cId="3474851919" sldId="1004"/>
            <ac:spMk id="45" creationId="{3B676E77-7597-C149-9A7A-A8625A1BBC25}"/>
          </ac:spMkLst>
        </pc:spChg>
        <pc:spChg chg="del">
          <ac:chgData name="김 연임" userId="e81099c8-7d68-47a6-9fa6-b6656e7b53e6" providerId="ADAL" clId="{296438F5-62D8-4335-B32B-84F4AA2B8F48}" dt="2019-05-01T13:10:08.762" v="1037" actId="478"/>
          <ac:spMkLst>
            <pc:docMk/>
            <pc:sldMk cId="3474851919" sldId="1004"/>
            <ac:spMk id="46" creationId="{581336B4-2D01-8743-BD36-D0C038C2DE99}"/>
          </ac:spMkLst>
        </pc:spChg>
        <pc:spChg chg="add">
          <ac:chgData name="김 연임" userId="e81099c8-7d68-47a6-9fa6-b6656e7b53e6" providerId="ADAL" clId="{296438F5-62D8-4335-B32B-84F4AA2B8F48}" dt="2019-05-01T13:10:09.158" v="1038"/>
          <ac:spMkLst>
            <pc:docMk/>
            <pc:sldMk cId="3474851919" sldId="1004"/>
            <ac:spMk id="63" creationId="{F55A8AC7-C9F8-427C-9A17-F50C6870126F}"/>
          </ac:spMkLst>
        </pc:spChg>
        <pc:spChg chg="add">
          <ac:chgData name="김 연임" userId="e81099c8-7d68-47a6-9fa6-b6656e7b53e6" providerId="ADAL" clId="{296438F5-62D8-4335-B32B-84F4AA2B8F48}" dt="2019-05-01T13:10:09.158" v="1038"/>
          <ac:spMkLst>
            <pc:docMk/>
            <pc:sldMk cId="3474851919" sldId="1004"/>
            <ac:spMk id="64" creationId="{F39BE46D-15D4-452D-A2D4-9E6F9E42C764}"/>
          </ac:spMkLst>
        </pc:spChg>
        <pc:spChg chg="add">
          <ac:chgData name="김 연임" userId="e81099c8-7d68-47a6-9fa6-b6656e7b53e6" providerId="ADAL" clId="{296438F5-62D8-4335-B32B-84F4AA2B8F48}" dt="2019-05-01T13:10:09.158" v="1038"/>
          <ac:spMkLst>
            <pc:docMk/>
            <pc:sldMk cId="3474851919" sldId="1004"/>
            <ac:spMk id="65" creationId="{4E03932B-9EA1-4D37-B76A-E3E6F661096A}"/>
          </ac:spMkLst>
        </pc:spChg>
        <pc:spChg chg="add">
          <ac:chgData name="김 연임" userId="e81099c8-7d68-47a6-9fa6-b6656e7b53e6" providerId="ADAL" clId="{296438F5-62D8-4335-B32B-84F4AA2B8F48}" dt="2019-05-01T13:10:09.158" v="1038"/>
          <ac:spMkLst>
            <pc:docMk/>
            <pc:sldMk cId="3474851919" sldId="1004"/>
            <ac:spMk id="66" creationId="{EF40A5E6-3B30-4B68-BF27-CAFC5F2319F2}"/>
          </ac:spMkLst>
        </pc:spChg>
        <pc:spChg chg="add">
          <ac:chgData name="김 연임" userId="e81099c8-7d68-47a6-9fa6-b6656e7b53e6" providerId="ADAL" clId="{296438F5-62D8-4335-B32B-84F4AA2B8F48}" dt="2019-05-01T13:10:09.158" v="1038"/>
          <ac:spMkLst>
            <pc:docMk/>
            <pc:sldMk cId="3474851919" sldId="1004"/>
            <ac:spMk id="67" creationId="{379EB1C0-956C-49A7-AB6C-6767861328BE}"/>
          </ac:spMkLst>
        </pc:spChg>
        <pc:spChg chg="add">
          <ac:chgData name="김 연임" userId="e81099c8-7d68-47a6-9fa6-b6656e7b53e6" providerId="ADAL" clId="{296438F5-62D8-4335-B32B-84F4AA2B8F48}" dt="2019-05-01T13:10:09.158" v="1038"/>
          <ac:spMkLst>
            <pc:docMk/>
            <pc:sldMk cId="3474851919" sldId="1004"/>
            <ac:spMk id="74" creationId="{E6951850-514F-49BF-816C-F6E33B058663}"/>
          </ac:spMkLst>
        </pc:spChg>
        <pc:spChg chg="add">
          <ac:chgData name="김 연임" userId="e81099c8-7d68-47a6-9fa6-b6656e7b53e6" providerId="ADAL" clId="{296438F5-62D8-4335-B32B-84F4AA2B8F48}" dt="2019-05-01T13:10:09.158" v="1038"/>
          <ac:spMkLst>
            <pc:docMk/>
            <pc:sldMk cId="3474851919" sldId="1004"/>
            <ac:spMk id="75" creationId="{3903DB8A-0B00-4053-979A-5A9DCBE4DE53}"/>
          </ac:spMkLst>
        </pc:spChg>
        <pc:spChg chg="add">
          <ac:chgData name="김 연임" userId="e81099c8-7d68-47a6-9fa6-b6656e7b53e6" providerId="ADAL" clId="{296438F5-62D8-4335-B32B-84F4AA2B8F48}" dt="2019-05-01T13:10:09.158" v="1038"/>
          <ac:spMkLst>
            <pc:docMk/>
            <pc:sldMk cId="3474851919" sldId="1004"/>
            <ac:spMk id="77" creationId="{8EE787F9-DF60-4E09-82B4-11451D09B19E}"/>
          </ac:spMkLst>
        </pc:spChg>
        <pc:spChg chg="add">
          <ac:chgData name="김 연임" userId="e81099c8-7d68-47a6-9fa6-b6656e7b53e6" providerId="ADAL" clId="{296438F5-62D8-4335-B32B-84F4AA2B8F48}" dt="2019-05-01T13:10:09.158" v="1038"/>
          <ac:spMkLst>
            <pc:docMk/>
            <pc:sldMk cId="3474851919" sldId="1004"/>
            <ac:spMk id="79" creationId="{D9C5AA8E-110E-479A-B7F5-2B6AE74F654B}"/>
          </ac:spMkLst>
        </pc:spChg>
        <pc:spChg chg="add">
          <ac:chgData name="김 연임" userId="e81099c8-7d68-47a6-9fa6-b6656e7b53e6" providerId="ADAL" clId="{296438F5-62D8-4335-B32B-84F4AA2B8F48}" dt="2019-05-01T13:10:09.158" v="1038"/>
          <ac:spMkLst>
            <pc:docMk/>
            <pc:sldMk cId="3474851919" sldId="1004"/>
            <ac:spMk id="80" creationId="{5290678D-9ADE-45F1-8104-41EB8C1AA607}"/>
          </ac:spMkLst>
        </pc:spChg>
        <pc:spChg chg="add">
          <ac:chgData name="김 연임" userId="e81099c8-7d68-47a6-9fa6-b6656e7b53e6" providerId="ADAL" clId="{296438F5-62D8-4335-B32B-84F4AA2B8F48}" dt="2019-05-01T13:10:09.158" v="1038"/>
          <ac:spMkLst>
            <pc:docMk/>
            <pc:sldMk cId="3474851919" sldId="1004"/>
            <ac:spMk id="81" creationId="{5D77E2C7-6942-48D3-A66B-C6884282BA30}"/>
          </ac:spMkLst>
        </pc:spChg>
        <pc:spChg chg="add">
          <ac:chgData name="김 연임" userId="e81099c8-7d68-47a6-9fa6-b6656e7b53e6" providerId="ADAL" clId="{296438F5-62D8-4335-B32B-84F4AA2B8F48}" dt="2019-05-01T13:10:09.158" v="1038"/>
          <ac:spMkLst>
            <pc:docMk/>
            <pc:sldMk cId="3474851919" sldId="1004"/>
            <ac:spMk id="82" creationId="{222B9E1C-6B03-4491-845E-248F68EAE2A7}"/>
          </ac:spMkLst>
        </pc:spChg>
        <pc:spChg chg="add">
          <ac:chgData name="김 연임" userId="e81099c8-7d68-47a6-9fa6-b6656e7b53e6" providerId="ADAL" clId="{296438F5-62D8-4335-B32B-84F4AA2B8F48}" dt="2019-05-01T13:10:09.158" v="1038"/>
          <ac:spMkLst>
            <pc:docMk/>
            <pc:sldMk cId="3474851919" sldId="1004"/>
            <ac:spMk id="88" creationId="{2187CB4F-5A02-4D49-8684-0E55F703F73B}"/>
          </ac:spMkLst>
        </pc:spChg>
        <pc:spChg chg="add">
          <ac:chgData name="김 연임" userId="e81099c8-7d68-47a6-9fa6-b6656e7b53e6" providerId="ADAL" clId="{296438F5-62D8-4335-B32B-84F4AA2B8F48}" dt="2019-05-01T13:10:09.158" v="1038"/>
          <ac:spMkLst>
            <pc:docMk/>
            <pc:sldMk cId="3474851919" sldId="1004"/>
            <ac:spMk id="90" creationId="{EDE39BA8-0F8B-4365-ACD1-2D7573208054}"/>
          </ac:spMkLst>
        </pc:spChg>
        <pc:spChg chg="add">
          <ac:chgData name="김 연임" userId="e81099c8-7d68-47a6-9fa6-b6656e7b53e6" providerId="ADAL" clId="{296438F5-62D8-4335-B32B-84F4AA2B8F48}" dt="2019-05-01T13:10:09.158" v="1038"/>
          <ac:spMkLst>
            <pc:docMk/>
            <pc:sldMk cId="3474851919" sldId="1004"/>
            <ac:spMk id="91" creationId="{3B620BBD-C465-49D3-8937-302B93A7E0DB}"/>
          </ac:spMkLst>
        </pc:spChg>
        <pc:spChg chg="add">
          <ac:chgData name="김 연임" userId="e81099c8-7d68-47a6-9fa6-b6656e7b53e6" providerId="ADAL" clId="{296438F5-62D8-4335-B32B-84F4AA2B8F48}" dt="2019-05-01T13:10:09.158" v="1038"/>
          <ac:spMkLst>
            <pc:docMk/>
            <pc:sldMk cId="3474851919" sldId="1004"/>
            <ac:spMk id="96" creationId="{2285A274-E88E-48A0-8AFF-8FD09ADC0F94}"/>
          </ac:spMkLst>
        </pc:spChg>
        <pc:spChg chg="add">
          <ac:chgData name="김 연임" userId="e81099c8-7d68-47a6-9fa6-b6656e7b53e6" providerId="ADAL" clId="{296438F5-62D8-4335-B32B-84F4AA2B8F48}" dt="2019-05-01T13:10:09.158" v="1038"/>
          <ac:spMkLst>
            <pc:docMk/>
            <pc:sldMk cId="3474851919" sldId="1004"/>
            <ac:spMk id="97" creationId="{CA9AEB23-4017-473E-BE70-9037A2C2AC40}"/>
          </ac:spMkLst>
        </pc:spChg>
        <pc:spChg chg="add">
          <ac:chgData name="김 연임" userId="e81099c8-7d68-47a6-9fa6-b6656e7b53e6" providerId="ADAL" clId="{296438F5-62D8-4335-B32B-84F4AA2B8F48}" dt="2019-05-01T13:10:09.158" v="1038"/>
          <ac:spMkLst>
            <pc:docMk/>
            <pc:sldMk cId="3474851919" sldId="1004"/>
            <ac:spMk id="98" creationId="{D48FDF89-AA51-4557-A840-103A7FBFF932}"/>
          </ac:spMkLst>
        </pc:spChg>
        <pc:grpChg chg="del">
          <ac:chgData name="김 연임" userId="e81099c8-7d68-47a6-9fa6-b6656e7b53e6" providerId="ADAL" clId="{296438F5-62D8-4335-B32B-84F4AA2B8F48}" dt="2019-05-01T13:10:08.762" v="1037" actId="478"/>
          <ac:grpSpMkLst>
            <pc:docMk/>
            <pc:sldMk cId="3474851919" sldId="1004"/>
            <ac:grpSpMk id="10" creationId="{38115F10-0D7D-794B-9462-FED4730B1235}"/>
          </ac:grpSpMkLst>
        </pc:grpChg>
        <pc:grpChg chg="del">
          <ac:chgData name="김 연임" userId="e81099c8-7d68-47a6-9fa6-b6656e7b53e6" providerId="ADAL" clId="{296438F5-62D8-4335-B32B-84F4AA2B8F48}" dt="2019-05-01T13:10:08.762" v="1037" actId="478"/>
          <ac:grpSpMkLst>
            <pc:docMk/>
            <pc:sldMk cId="3474851919" sldId="1004"/>
            <ac:grpSpMk id="47" creationId="{3D6E83C0-F4DF-FA49-8239-40F2E8282BF7}"/>
          </ac:grpSpMkLst>
        </pc:grpChg>
        <pc:grpChg chg="add">
          <ac:chgData name="김 연임" userId="e81099c8-7d68-47a6-9fa6-b6656e7b53e6" providerId="ADAL" clId="{296438F5-62D8-4335-B32B-84F4AA2B8F48}" dt="2019-05-01T13:10:09.158" v="1038"/>
          <ac:grpSpMkLst>
            <pc:docMk/>
            <pc:sldMk cId="3474851919" sldId="1004"/>
            <ac:grpSpMk id="68" creationId="{DC302A4C-E6E0-49EB-8911-3D5561589F72}"/>
          </ac:grpSpMkLst>
        </pc:grpChg>
        <pc:grpChg chg="add">
          <ac:chgData name="김 연임" userId="e81099c8-7d68-47a6-9fa6-b6656e7b53e6" providerId="ADAL" clId="{296438F5-62D8-4335-B32B-84F4AA2B8F48}" dt="2019-05-01T13:10:09.158" v="1038"/>
          <ac:grpSpMkLst>
            <pc:docMk/>
            <pc:sldMk cId="3474851919" sldId="1004"/>
            <ac:grpSpMk id="93" creationId="{C57DE5EE-98B5-48EA-8335-B56F40023B83}"/>
          </ac:grpSpMkLst>
        </pc:grpChg>
        <pc:picChg chg="del">
          <ac:chgData name="김 연임" userId="e81099c8-7d68-47a6-9fa6-b6656e7b53e6" providerId="ADAL" clId="{296438F5-62D8-4335-B32B-84F4AA2B8F48}" dt="2019-05-01T13:10:08.762" v="1037" actId="478"/>
          <ac:picMkLst>
            <pc:docMk/>
            <pc:sldMk cId="3474851919" sldId="1004"/>
            <ac:picMk id="11" creationId="{4F1DDB23-A76E-9E4E-8D52-13FDFB807F03}"/>
          </ac:picMkLst>
        </pc:picChg>
        <pc:picChg chg="del">
          <ac:chgData name="김 연임" userId="e81099c8-7d68-47a6-9fa6-b6656e7b53e6" providerId="ADAL" clId="{296438F5-62D8-4335-B32B-84F4AA2B8F48}" dt="2019-05-01T13:10:08.762" v="1037" actId="478"/>
          <ac:picMkLst>
            <pc:docMk/>
            <pc:sldMk cId="3474851919" sldId="1004"/>
            <ac:picMk id="12" creationId="{A90CA0CB-689B-124E-AAD9-2A02F0618632}"/>
          </ac:picMkLst>
        </pc:picChg>
        <pc:picChg chg="add">
          <ac:chgData name="김 연임" userId="e81099c8-7d68-47a6-9fa6-b6656e7b53e6" providerId="ADAL" clId="{296438F5-62D8-4335-B32B-84F4AA2B8F48}" dt="2019-05-01T13:10:09.158" v="1038"/>
          <ac:picMkLst>
            <pc:docMk/>
            <pc:sldMk cId="3474851919" sldId="1004"/>
            <ac:picMk id="72" creationId="{A373C6B3-69A5-4A19-B9DA-760481CF5C84}"/>
          </ac:picMkLst>
        </pc:picChg>
        <pc:picChg chg="add">
          <ac:chgData name="김 연임" userId="e81099c8-7d68-47a6-9fa6-b6656e7b53e6" providerId="ADAL" clId="{296438F5-62D8-4335-B32B-84F4AA2B8F48}" dt="2019-05-01T13:10:09.158" v="1038"/>
          <ac:picMkLst>
            <pc:docMk/>
            <pc:sldMk cId="3474851919" sldId="1004"/>
            <ac:picMk id="73" creationId="{0406D28E-35DF-4735-A4B1-1D55B1458D24}"/>
          </ac:picMkLst>
        </pc:picChg>
        <pc:cxnChg chg="del">
          <ac:chgData name="김 연임" userId="e81099c8-7d68-47a6-9fa6-b6656e7b53e6" providerId="ADAL" clId="{296438F5-62D8-4335-B32B-84F4AA2B8F48}" dt="2019-05-01T13:10:08.762" v="1037" actId="478"/>
          <ac:cxnSpMkLst>
            <pc:docMk/>
            <pc:sldMk cId="3474851919" sldId="1004"/>
            <ac:cxnSpMk id="29" creationId="{979E6F29-0CD7-E541-B014-7E20E53E714D}"/>
          </ac:cxnSpMkLst>
        </pc:cxnChg>
        <pc:cxnChg chg="del mod">
          <ac:chgData name="김 연임" userId="e81099c8-7d68-47a6-9fa6-b6656e7b53e6" providerId="ADAL" clId="{296438F5-62D8-4335-B32B-84F4AA2B8F48}" dt="2019-05-01T13:10:08.762" v="1037" actId="478"/>
          <ac:cxnSpMkLst>
            <pc:docMk/>
            <pc:sldMk cId="3474851919" sldId="1004"/>
            <ac:cxnSpMk id="31" creationId="{540DB9B2-34EB-9644-B952-050DB98907F9}"/>
          </ac:cxnSpMkLst>
        </pc:cxnChg>
        <pc:cxnChg chg="del mod">
          <ac:chgData name="김 연임" userId="e81099c8-7d68-47a6-9fa6-b6656e7b53e6" providerId="ADAL" clId="{296438F5-62D8-4335-B32B-84F4AA2B8F48}" dt="2019-05-01T13:10:08.762" v="1037" actId="478"/>
          <ac:cxnSpMkLst>
            <pc:docMk/>
            <pc:sldMk cId="3474851919" sldId="1004"/>
            <ac:cxnSpMk id="38" creationId="{81D02311-D01D-2842-B4B3-10AF39275074}"/>
          </ac:cxnSpMkLst>
        </pc:cxnChg>
        <pc:cxnChg chg="add">
          <ac:chgData name="김 연임" userId="e81099c8-7d68-47a6-9fa6-b6656e7b53e6" providerId="ADAL" clId="{296438F5-62D8-4335-B32B-84F4AA2B8F48}" dt="2019-05-01T13:10:09.158" v="1038"/>
          <ac:cxnSpMkLst>
            <pc:docMk/>
            <pc:sldMk cId="3474851919" sldId="1004"/>
            <ac:cxnSpMk id="83" creationId="{34F76FD1-DB9C-4083-948D-374DB1425373}"/>
          </ac:cxnSpMkLst>
        </pc:cxnChg>
        <pc:cxnChg chg="add">
          <ac:chgData name="김 연임" userId="e81099c8-7d68-47a6-9fa6-b6656e7b53e6" providerId="ADAL" clId="{296438F5-62D8-4335-B32B-84F4AA2B8F48}" dt="2019-05-01T13:10:09.158" v="1038"/>
          <ac:cxnSpMkLst>
            <pc:docMk/>
            <pc:sldMk cId="3474851919" sldId="1004"/>
            <ac:cxnSpMk id="89" creationId="{300352D6-CAA2-44E8-A50C-E8F3ADA72153}"/>
          </ac:cxnSpMkLst>
        </pc:cxnChg>
        <pc:cxnChg chg="add">
          <ac:chgData name="김 연임" userId="e81099c8-7d68-47a6-9fa6-b6656e7b53e6" providerId="ADAL" clId="{296438F5-62D8-4335-B32B-84F4AA2B8F48}" dt="2019-05-01T13:10:09.158" v="1038"/>
          <ac:cxnSpMkLst>
            <pc:docMk/>
            <pc:sldMk cId="3474851919" sldId="1004"/>
            <ac:cxnSpMk id="92" creationId="{BE7D786C-243B-4AE1-B464-0CCC6870211D}"/>
          </ac:cxnSpMkLst>
        </pc:cxnChg>
      </pc:sldChg>
      <pc:sldChg chg="add">
        <pc:chgData name="김 연임" userId="e81099c8-7d68-47a6-9fa6-b6656e7b53e6" providerId="ADAL" clId="{296438F5-62D8-4335-B32B-84F4AA2B8F48}" dt="2019-03-26T13:49:26.977" v="422"/>
        <pc:sldMkLst>
          <pc:docMk/>
          <pc:sldMk cId="1719391323" sldId="1006"/>
        </pc:sldMkLst>
      </pc:sldChg>
      <pc:sldChg chg="add">
        <pc:chgData name="김 연임" userId="e81099c8-7d68-47a6-9fa6-b6656e7b53e6" providerId="ADAL" clId="{296438F5-62D8-4335-B32B-84F4AA2B8F48}" dt="2019-03-26T13:49:37.821" v="423"/>
        <pc:sldMkLst>
          <pc:docMk/>
          <pc:sldMk cId="2351279504" sldId="1007"/>
        </pc:sldMkLst>
      </pc:sldChg>
      <pc:sldChg chg="add">
        <pc:chgData name="김 연임" userId="e81099c8-7d68-47a6-9fa6-b6656e7b53e6" providerId="ADAL" clId="{296438F5-62D8-4335-B32B-84F4AA2B8F48}" dt="2019-03-26T13:51:55.634" v="450"/>
        <pc:sldMkLst>
          <pc:docMk/>
          <pc:sldMk cId="2533510211" sldId="1008"/>
        </pc:sldMkLst>
      </pc:sldChg>
      <pc:sldChg chg="add">
        <pc:chgData name="김 연임" userId="e81099c8-7d68-47a6-9fa6-b6656e7b53e6" providerId="ADAL" clId="{296438F5-62D8-4335-B32B-84F4AA2B8F48}" dt="2019-03-26T13:52:30.978" v="453"/>
        <pc:sldMkLst>
          <pc:docMk/>
          <pc:sldMk cId="594817983" sldId="1009"/>
        </pc:sldMkLst>
      </pc:sldChg>
      <pc:sldChg chg="addSp delSp modSp add del">
        <pc:chgData name="김 연임" userId="e81099c8-7d68-47a6-9fa6-b6656e7b53e6" providerId="ADAL" clId="{296438F5-62D8-4335-B32B-84F4AA2B8F48}" dt="2019-05-01T10:04:00.678" v="944" actId="1076"/>
        <pc:sldMkLst>
          <pc:docMk/>
          <pc:sldMk cId="3213778204" sldId="1010"/>
        </pc:sldMkLst>
        <pc:spChg chg="add mod">
          <ac:chgData name="김 연임" userId="e81099c8-7d68-47a6-9fa6-b6656e7b53e6" providerId="ADAL" clId="{296438F5-62D8-4335-B32B-84F4AA2B8F48}" dt="2019-03-26T13:56:16.488" v="478"/>
          <ac:spMkLst>
            <pc:docMk/>
            <pc:sldMk cId="3213778204" sldId="1010"/>
            <ac:spMk id="55" creationId="{34190939-E7BB-4D3E-B237-8A29934FB8AA}"/>
          </ac:spMkLst>
        </pc:spChg>
        <pc:spChg chg="add del">
          <ac:chgData name="김 연임" userId="e81099c8-7d68-47a6-9fa6-b6656e7b53e6" providerId="ADAL" clId="{296438F5-62D8-4335-B32B-84F4AA2B8F48}" dt="2019-03-26T13:55:44.864" v="469"/>
          <ac:spMkLst>
            <pc:docMk/>
            <pc:sldMk cId="3213778204" sldId="1010"/>
            <ac:spMk id="55" creationId="{C69CED5F-47D5-4E08-9ABD-B171AD4A8C06}"/>
          </ac:spMkLst>
        </pc:spChg>
        <pc:spChg chg="add mod">
          <ac:chgData name="김 연임" userId="e81099c8-7d68-47a6-9fa6-b6656e7b53e6" providerId="ADAL" clId="{296438F5-62D8-4335-B32B-84F4AA2B8F48}" dt="2019-05-01T10:03:44.559" v="936" actId="1076"/>
          <ac:spMkLst>
            <pc:docMk/>
            <pc:sldMk cId="3213778204" sldId="1010"/>
            <ac:spMk id="56" creationId="{4E99D353-7189-42B0-84BD-92298592D0EB}"/>
          </ac:spMkLst>
        </pc:spChg>
        <pc:spChg chg="add del mod">
          <ac:chgData name="김 연임" userId="e81099c8-7d68-47a6-9fa6-b6656e7b53e6" providerId="ADAL" clId="{296438F5-62D8-4335-B32B-84F4AA2B8F48}" dt="2019-05-01T10:03:49.893" v="939" actId="478"/>
          <ac:spMkLst>
            <pc:docMk/>
            <pc:sldMk cId="3213778204" sldId="1010"/>
            <ac:spMk id="57" creationId="{7059FFBC-7BED-4BDD-869C-A17206B68DD8}"/>
          </ac:spMkLst>
        </pc:spChg>
        <pc:spChg chg="del">
          <ac:chgData name="김 연임" userId="e81099c8-7d68-47a6-9fa6-b6656e7b53e6" providerId="ADAL" clId="{296438F5-62D8-4335-B32B-84F4AA2B8F48}" dt="2019-05-01T10:03:51.885" v="941" actId="478"/>
          <ac:spMkLst>
            <pc:docMk/>
            <pc:sldMk cId="3213778204" sldId="1010"/>
            <ac:spMk id="97" creationId="{2C7E2AFA-3BD4-1C49-BA48-0E15363C9DB2}"/>
          </ac:spMkLst>
        </pc:spChg>
        <pc:spChg chg="mod">
          <ac:chgData name="김 연임" userId="e81099c8-7d68-47a6-9fa6-b6656e7b53e6" providerId="ADAL" clId="{296438F5-62D8-4335-B32B-84F4AA2B8F48}" dt="2019-05-01T10:04:00.678" v="944" actId="1076"/>
          <ac:spMkLst>
            <pc:docMk/>
            <pc:sldMk cId="3213778204" sldId="1010"/>
            <ac:spMk id="163" creationId="{47A30D08-20EB-C647-A9CD-E77D9569723F}"/>
          </ac:spMkLst>
        </pc:spChg>
        <pc:spChg chg="del">
          <ac:chgData name="김 연임" userId="e81099c8-7d68-47a6-9fa6-b6656e7b53e6" providerId="ADAL" clId="{296438F5-62D8-4335-B32B-84F4AA2B8F48}" dt="2019-05-01T10:03:50.974" v="940" actId="478"/>
          <ac:spMkLst>
            <pc:docMk/>
            <pc:sldMk cId="3213778204" sldId="1010"/>
            <ac:spMk id="211" creationId="{29E8CACD-4972-754C-A1AD-7BFF9D2E7807}"/>
          </ac:spMkLst>
        </pc:spChg>
        <pc:spChg chg="mod">
          <ac:chgData name="김 연임" userId="e81099c8-7d68-47a6-9fa6-b6656e7b53e6" providerId="ADAL" clId="{296438F5-62D8-4335-B32B-84F4AA2B8F48}" dt="2019-03-26T13:56:37.995" v="494" actId="20577"/>
          <ac:spMkLst>
            <pc:docMk/>
            <pc:sldMk cId="3213778204" sldId="1010"/>
            <ac:spMk id="237" creationId="{00000000-0000-0000-0000-000000000000}"/>
          </ac:spMkLst>
        </pc:spChg>
        <pc:picChg chg="mod">
          <ac:chgData name="김 연임" userId="e81099c8-7d68-47a6-9fa6-b6656e7b53e6" providerId="ADAL" clId="{296438F5-62D8-4335-B32B-84F4AA2B8F48}" dt="2019-05-01T10:03:57.342" v="943" actId="1076"/>
          <ac:picMkLst>
            <pc:docMk/>
            <pc:sldMk cId="3213778204" sldId="1010"/>
            <ac:picMk id="215" creationId="{710E8E0A-ED84-9B49-9A3E-CDE5D5C86C10}"/>
          </ac:picMkLst>
        </pc:picChg>
      </pc:sldChg>
      <pc:sldChg chg="addSp delSp modSp add">
        <pc:chgData name="김 연임" userId="e81099c8-7d68-47a6-9fa6-b6656e7b53e6" providerId="ADAL" clId="{296438F5-62D8-4335-B32B-84F4AA2B8F48}" dt="2019-05-01T10:04:14.501" v="946"/>
        <pc:sldMkLst>
          <pc:docMk/>
          <pc:sldMk cId="406585153" sldId="1011"/>
        </pc:sldMkLst>
        <pc:spChg chg="add">
          <ac:chgData name="김 연임" userId="e81099c8-7d68-47a6-9fa6-b6656e7b53e6" providerId="ADAL" clId="{296438F5-62D8-4335-B32B-84F4AA2B8F48}" dt="2019-03-26T13:56:20.799" v="479"/>
          <ac:spMkLst>
            <pc:docMk/>
            <pc:sldMk cId="406585153" sldId="1011"/>
            <ac:spMk id="69" creationId="{BAF44C82-3214-45A4-A0E1-FD74FCE1044A}"/>
          </ac:spMkLst>
        </pc:spChg>
        <pc:spChg chg="add">
          <ac:chgData name="김 연임" userId="e81099c8-7d68-47a6-9fa6-b6656e7b53e6" providerId="ADAL" clId="{296438F5-62D8-4335-B32B-84F4AA2B8F48}" dt="2019-05-01T10:04:14.501" v="946"/>
          <ac:spMkLst>
            <pc:docMk/>
            <pc:sldMk cId="406585153" sldId="1011"/>
            <ac:spMk id="70" creationId="{C11413E6-17B2-446C-84E4-5104C7BB5C25}"/>
          </ac:spMkLst>
        </pc:spChg>
        <pc:spChg chg="add">
          <ac:chgData name="김 연임" userId="e81099c8-7d68-47a6-9fa6-b6656e7b53e6" providerId="ADAL" clId="{296438F5-62D8-4335-B32B-84F4AA2B8F48}" dt="2019-05-01T10:04:14.501" v="946"/>
          <ac:spMkLst>
            <pc:docMk/>
            <pc:sldMk cId="406585153" sldId="1011"/>
            <ac:spMk id="71" creationId="{EFA2634B-0E1E-4E14-B400-950A3C860149}"/>
          </ac:spMkLst>
        </pc:spChg>
        <pc:spChg chg="add">
          <ac:chgData name="김 연임" userId="e81099c8-7d68-47a6-9fa6-b6656e7b53e6" providerId="ADAL" clId="{296438F5-62D8-4335-B32B-84F4AA2B8F48}" dt="2019-05-01T10:04:14.501" v="946"/>
          <ac:spMkLst>
            <pc:docMk/>
            <pc:sldMk cId="406585153" sldId="1011"/>
            <ac:spMk id="73" creationId="{108A50C2-8AB6-421B-9E9E-FA0162FDE250}"/>
          </ac:spMkLst>
        </pc:spChg>
        <pc:spChg chg="del">
          <ac:chgData name="김 연임" userId="e81099c8-7d68-47a6-9fa6-b6656e7b53e6" providerId="ADAL" clId="{296438F5-62D8-4335-B32B-84F4AA2B8F48}" dt="2019-05-01T10:04:07.251" v="945" actId="478"/>
          <ac:spMkLst>
            <pc:docMk/>
            <pc:sldMk cId="406585153" sldId="1011"/>
            <ac:spMk id="170" creationId="{808400B7-078F-B84C-886B-501706611009}"/>
          </ac:spMkLst>
        </pc:spChg>
        <pc:spChg chg="del">
          <ac:chgData name="김 연임" userId="e81099c8-7d68-47a6-9fa6-b6656e7b53e6" providerId="ADAL" clId="{296438F5-62D8-4335-B32B-84F4AA2B8F48}" dt="2019-05-01T10:04:07.251" v="945" actId="478"/>
          <ac:spMkLst>
            <pc:docMk/>
            <pc:sldMk cId="406585153" sldId="1011"/>
            <ac:spMk id="176" creationId="{9857FF9E-F6FA-0F44-A03A-F6400AE9E823}"/>
          </ac:spMkLst>
        </pc:spChg>
        <pc:spChg chg="del">
          <ac:chgData name="김 연임" userId="e81099c8-7d68-47a6-9fa6-b6656e7b53e6" providerId="ADAL" clId="{296438F5-62D8-4335-B32B-84F4AA2B8F48}" dt="2019-05-01T10:04:07.251" v="945" actId="478"/>
          <ac:spMkLst>
            <pc:docMk/>
            <pc:sldMk cId="406585153" sldId="1011"/>
            <ac:spMk id="178" creationId="{795313D8-9D6E-6E4D-8B54-74E724B40B1F}"/>
          </ac:spMkLst>
        </pc:spChg>
        <pc:spChg chg="mod">
          <ac:chgData name="김 연임" userId="e81099c8-7d68-47a6-9fa6-b6656e7b53e6" providerId="ADAL" clId="{296438F5-62D8-4335-B32B-84F4AA2B8F48}" dt="2019-03-26T13:56:42.355" v="495"/>
          <ac:spMkLst>
            <pc:docMk/>
            <pc:sldMk cId="406585153" sldId="1011"/>
            <ac:spMk id="237" creationId="{00000000-0000-0000-0000-000000000000}"/>
          </ac:spMkLst>
        </pc:spChg>
        <pc:picChg chg="add">
          <ac:chgData name="김 연임" userId="e81099c8-7d68-47a6-9fa6-b6656e7b53e6" providerId="ADAL" clId="{296438F5-62D8-4335-B32B-84F4AA2B8F48}" dt="2019-05-01T10:04:14.501" v="946"/>
          <ac:picMkLst>
            <pc:docMk/>
            <pc:sldMk cId="406585153" sldId="1011"/>
            <ac:picMk id="72" creationId="{B1B3ABBC-DF8B-4CF6-BA91-E7A8A98F0BBE}"/>
          </ac:picMkLst>
        </pc:picChg>
        <pc:picChg chg="del">
          <ac:chgData name="김 연임" userId="e81099c8-7d68-47a6-9fa6-b6656e7b53e6" providerId="ADAL" clId="{296438F5-62D8-4335-B32B-84F4AA2B8F48}" dt="2019-05-01T10:04:07.251" v="945" actId="478"/>
          <ac:picMkLst>
            <pc:docMk/>
            <pc:sldMk cId="406585153" sldId="1011"/>
            <ac:picMk id="177" creationId="{E1D142D0-6157-D84D-A87B-974FCAECC2EF}"/>
          </ac:picMkLst>
        </pc:picChg>
      </pc:sldChg>
      <pc:sldChg chg="addSp modSp add">
        <pc:chgData name="김 연임" userId="e81099c8-7d68-47a6-9fa6-b6656e7b53e6" providerId="ADAL" clId="{296438F5-62D8-4335-B32B-84F4AA2B8F48}" dt="2019-05-01T13:43:30.278" v="1347" actId="1076"/>
        <pc:sldMkLst>
          <pc:docMk/>
          <pc:sldMk cId="3736009853" sldId="1012"/>
        </pc:sldMkLst>
        <pc:spChg chg="mod">
          <ac:chgData name="김 연임" userId="e81099c8-7d68-47a6-9fa6-b6656e7b53e6" providerId="ADAL" clId="{296438F5-62D8-4335-B32B-84F4AA2B8F48}" dt="2019-05-01T10:00:04.229" v="872" actId="113"/>
          <ac:spMkLst>
            <pc:docMk/>
            <pc:sldMk cId="3736009853" sldId="1012"/>
            <ac:spMk id="2" creationId="{3DFA9F6A-EECE-D94D-83E5-1D89F8CAE951}"/>
          </ac:spMkLst>
        </pc:spChg>
        <pc:spChg chg="mod">
          <ac:chgData name="김 연임" userId="e81099c8-7d68-47a6-9fa6-b6656e7b53e6" providerId="ADAL" clId="{296438F5-62D8-4335-B32B-84F4AA2B8F48}" dt="2019-05-01T10:00:23.251" v="888"/>
          <ac:spMkLst>
            <pc:docMk/>
            <pc:sldMk cId="3736009853" sldId="1012"/>
            <ac:spMk id="3" creationId="{A3E03B8B-A300-4842-818F-3D86D3878669}"/>
          </ac:spMkLst>
        </pc:spChg>
        <pc:spChg chg="add mod">
          <ac:chgData name="김 연임" userId="e81099c8-7d68-47a6-9fa6-b6656e7b53e6" providerId="ADAL" clId="{296438F5-62D8-4335-B32B-84F4AA2B8F48}" dt="2019-05-01T13:43:30.278" v="1347" actId="1076"/>
          <ac:spMkLst>
            <pc:docMk/>
            <pc:sldMk cId="3736009853" sldId="1012"/>
            <ac:spMk id="5" creationId="{F6294108-0219-4E0A-955E-7E579422B836}"/>
          </ac:spMkLst>
        </pc:spChg>
        <pc:spChg chg="mod">
          <ac:chgData name="김 연임" userId="e81099c8-7d68-47a6-9fa6-b6656e7b53e6" providerId="ADAL" clId="{296438F5-62D8-4335-B32B-84F4AA2B8F48}" dt="2019-05-01T10:01:50.734" v="895" actId="1076"/>
          <ac:spMkLst>
            <pc:docMk/>
            <pc:sldMk cId="3736009853" sldId="1012"/>
            <ac:spMk id="34" creationId="{ED870498-4A6F-4AE5-A1DC-1BFF9CCD9455}"/>
          </ac:spMkLst>
        </pc:spChg>
        <pc:spChg chg="add mod">
          <ac:chgData name="김 연임" userId="e81099c8-7d68-47a6-9fa6-b6656e7b53e6" providerId="ADAL" clId="{296438F5-62D8-4335-B32B-84F4AA2B8F48}" dt="2019-05-01T10:02:37.697" v="928" actId="1076"/>
          <ac:spMkLst>
            <pc:docMk/>
            <pc:sldMk cId="3736009853" sldId="1012"/>
            <ac:spMk id="79" creationId="{7B5D9AF7-7987-4438-9857-A3B9E95562EF}"/>
          </ac:spMkLst>
        </pc:spChg>
      </pc:sldChg>
      <pc:sldChg chg="add del">
        <pc:chgData name="김 연임" userId="e81099c8-7d68-47a6-9fa6-b6656e7b53e6" providerId="ADAL" clId="{296438F5-62D8-4335-B32B-84F4AA2B8F48}" dt="2019-05-01T13:22:06.478" v="1118" actId="2696"/>
        <pc:sldMkLst>
          <pc:docMk/>
          <pc:sldMk cId="1611359170" sldId="1013"/>
        </pc:sldMkLst>
      </pc:sldChg>
      <pc:sldChg chg="modSp add">
        <pc:chgData name="김 연임" userId="e81099c8-7d68-47a6-9fa6-b6656e7b53e6" providerId="ADAL" clId="{296438F5-62D8-4335-B32B-84F4AA2B8F48}" dt="2019-05-01T13:20:26.772" v="1109" actId="1076"/>
        <pc:sldMkLst>
          <pc:docMk/>
          <pc:sldMk cId="2237397742" sldId="1014"/>
        </pc:sldMkLst>
        <pc:spChg chg="mod">
          <ac:chgData name="김 연임" userId="e81099c8-7d68-47a6-9fa6-b6656e7b53e6" providerId="ADAL" clId="{296438F5-62D8-4335-B32B-84F4AA2B8F48}" dt="2019-05-01T13:20:26.772" v="1109" actId="1076"/>
          <ac:spMkLst>
            <pc:docMk/>
            <pc:sldMk cId="2237397742" sldId="1014"/>
            <ac:spMk id="168" creationId="{C4B25857-BA10-F345-914A-1CB46603DFDE}"/>
          </ac:spMkLst>
        </pc:spChg>
      </pc:sldChg>
      <pc:sldChg chg="add">
        <pc:chgData name="김 연임" userId="e81099c8-7d68-47a6-9fa6-b6656e7b53e6" providerId="ADAL" clId="{296438F5-62D8-4335-B32B-84F4AA2B8F48}" dt="2019-05-01T13:22:04.808" v="1117"/>
        <pc:sldMkLst>
          <pc:docMk/>
          <pc:sldMk cId="2351731158" sldId="1015"/>
        </pc:sldMkLst>
      </pc:sldChg>
      <pc:sldChg chg="add">
        <pc:chgData name="김 연임" userId="e81099c8-7d68-47a6-9fa6-b6656e7b53e6" providerId="ADAL" clId="{296438F5-62D8-4335-B32B-84F4AA2B8F48}" dt="2019-05-01T13:33:15.697" v="1288"/>
        <pc:sldMkLst>
          <pc:docMk/>
          <pc:sldMk cId="3675941800" sldId="1016"/>
        </pc:sldMkLst>
      </pc:sldChg>
      <pc:sldChg chg="add">
        <pc:chgData name="김 연임" userId="e81099c8-7d68-47a6-9fa6-b6656e7b53e6" providerId="ADAL" clId="{296438F5-62D8-4335-B32B-84F4AA2B8F48}" dt="2019-05-01T13:33:15.697" v="1288"/>
        <pc:sldMkLst>
          <pc:docMk/>
          <pc:sldMk cId="1194544482" sldId="1017"/>
        </pc:sldMkLst>
      </pc:sldChg>
      <pc:sldChg chg="addSp add">
        <pc:chgData name="김 연임" userId="e81099c8-7d68-47a6-9fa6-b6656e7b53e6" providerId="ADAL" clId="{296438F5-62D8-4335-B32B-84F4AA2B8F48}" dt="2019-05-01T13:35:38.635" v="1306"/>
        <pc:sldMkLst>
          <pc:docMk/>
          <pc:sldMk cId="1973327897" sldId="1018"/>
        </pc:sldMkLst>
        <pc:spChg chg="add">
          <ac:chgData name="김 연임" userId="e81099c8-7d68-47a6-9fa6-b6656e7b53e6" providerId="ADAL" clId="{296438F5-62D8-4335-B32B-84F4AA2B8F48}" dt="2019-05-01T13:35:38.635" v="1306"/>
          <ac:spMkLst>
            <pc:docMk/>
            <pc:sldMk cId="1973327897" sldId="1018"/>
            <ac:spMk id="96" creationId="{189C0597-B05F-4AE7-A3CF-1D1E3A3D5EC8}"/>
          </ac:spMkLst>
        </pc:spChg>
      </pc:sldChg>
      <pc:sldChg chg="addSp modSp add">
        <pc:chgData name="김 연임" userId="e81099c8-7d68-47a6-9fa6-b6656e7b53e6" providerId="ADAL" clId="{296438F5-62D8-4335-B32B-84F4AA2B8F48}" dt="2019-05-01T13:35:25.102" v="1305" actId="1076"/>
        <pc:sldMkLst>
          <pc:docMk/>
          <pc:sldMk cId="2398181230" sldId="1019"/>
        </pc:sldMkLst>
        <pc:spChg chg="add mod">
          <ac:chgData name="김 연임" userId="e81099c8-7d68-47a6-9fa6-b6656e7b53e6" providerId="ADAL" clId="{296438F5-62D8-4335-B32B-84F4AA2B8F48}" dt="2019-05-01T13:35:25.102" v="1305" actId="1076"/>
          <ac:spMkLst>
            <pc:docMk/>
            <pc:sldMk cId="2398181230" sldId="1019"/>
            <ac:spMk id="5" creationId="{22B1B411-E842-4F7B-A1F8-014856AE41D3}"/>
          </ac:spMkLst>
        </pc:spChg>
      </pc:sldChg>
    </pc:docChg>
  </pc:docChgLst>
  <pc:docChgLst>
    <pc:chgData name="현덕 김" userId="5f120ec4-a520-4453-8a33-bfc0d7bd8ae6" providerId="ADAL" clId="{91400A66-F9AC-2E4E-9C1A-DF3FA2D43A62}"/>
    <pc:docChg chg="undo redo custSel addSld delSld modSld sldOrd modMainMaster modSection">
      <pc:chgData name="현덕 김" userId="5f120ec4-a520-4453-8a33-bfc0d7bd8ae6" providerId="ADAL" clId="{91400A66-F9AC-2E4E-9C1A-DF3FA2D43A62}" dt="2019-02-07T02:32:53.198" v="9967" actId="20577"/>
      <pc:docMkLst>
        <pc:docMk/>
      </pc:docMkLst>
      <pc:sldChg chg="addSp delSp modSp">
        <pc:chgData name="현덕 김" userId="5f120ec4-a520-4453-8a33-bfc0d7bd8ae6" providerId="ADAL" clId="{91400A66-F9AC-2E4E-9C1A-DF3FA2D43A62}" dt="2019-02-07T02:32:53.198" v="9967" actId="20577"/>
        <pc:sldMkLst>
          <pc:docMk/>
          <pc:sldMk cId="114128079" sldId="889"/>
        </pc:sldMkLst>
        <pc:spChg chg="add mod">
          <ac:chgData name="현덕 김" userId="5f120ec4-a520-4453-8a33-bfc0d7bd8ae6" providerId="ADAL" clId="{91400A66-F9AC-2E4E-9C1A-DF3FA2D43A62}" dt="2019-02-07T02:05:09.773" v="9508" actId="1076"/>
          <ac:spMkLst>
            <pc:docMk/>
            <pc:sldMk cId="114128079" sldId="889"/>
            <ac:spMk id="4" creationId="{05BE89DC-2C67-9945-8AF5-92062E690E56}"/>
          </ac:spMkLst>
        </pc:spChg>
        <pc:spChg chg="mod">
          <ac:chgData name="현덕 김" userId="5f120ec4-a520-4453-8a33-bfc0d7bd8ae6" providerId="ADAL" clId="{91400A66-F9AC-2E4E-9C1A-DF3FA2D43A62}" dt="2019-02-07T02:32:53.198" v="9967" actId="20577"/>
          <ac:spMkLst>
            <pc:docMk/>
            <pc:sldMk cId="114128079" sldId="889"/>
            <ac:spMk id="5" creationId="{00000000-0000-0000-0000-000000000000}"/>
          </ac:spMkLst>
        </pc:spChg>
        <pc:spChg chg="add del">
          <ac:chgData name="현덕 김" userId="5f120ec4-a520-4453-8a33-bfc0d7bd8ae6" providerId="ADAL" clId="{91400A66-F9AC-2E4E-9C1A-DF3FA2D43A62}" dt="2018-11-27T13:39:47.027" v="4005" actId="478"/>
          <ac:spMkLst>
            <pc:docMk/>
            <pc:sldMk cId="114128079" sldId="889"/>
            <ac:spMk id="21" creationId="{726F75CF-C586-40CF-A32C-36BC1098D4DC}"/>
          </ac:spMkLst>
        </pc:spChg>
        <pc:spChg chg="add del">
          <ac:chgData name="현덕 김" userId="5f120ec4-a520-4453-8a33-bfc0d7bd8ae6" providerId="ADAL" clId="{91400A66-F9AC-2E4E-9C1A-DF3FA2D43A62}" dt="2018-11-27T13:39:47.027" v="4005" actId="478"/>
          <ac:spMkLst>
            <pc:docMk/>
            <pc:sldMk cId="114128079" sldId="889"/>
            <ac:spMk id="52" creationId="{835375DC-770D-4637-BB07-DF813DFADEF8}"/>
          </ac:spMkLst>
        </pc:spChg>
        <pc:spChg chg="add del">
          <ac:chgData name="현덕 김" userId="5f120ec4-a520-4453-8a33-bfc0d7bd8ae6" providerId="ADAL" clId="{91400A66-F9AC-2E4E-9C1A-DF3FA2D43A62}" dt="2018-11-27T13:39:47.027" v="4005" actId="478"/>
          <ac:spMkLst>
            <pc:docMk/>
            <pc:sldMk cId="114128079" sldId="889"/>
            <ac:spMk id="53" creationId="{6B34BF8A-9009-44C2-BBDC-2A3B31A14D88}"/>
          </ac:spMkLst>
        </pc:spChg>
        <pc:spChg chg="add del">
          <ac:chgData name="현덕 김" userId="5f120ec4-a520-4453-8a33-bfc0d7bd8ae6" providerId="ADAL" clId="{91400A66-F9AC-2E4E-9C1A-DF3FA2D43A62}" dt="2018-11-27T13:39:47.027" v="4005" actId="478"/>
          <ac:spMkLst>
            <pc:docMk/>
            <pc:sldMk cId="114128079" sldId="889"/>
            <ac:spMk id="74" creationId="{B067C308-9DA7-4760-A898-8DC985AE170C}"/>
          </ac:spMkLst>
        </pc:spChg>
        <pc:spChg chg="add del">
          <ac:chgData name="현덕 김" userId="5f120ec4-a520-4453-8a33-bfc0d7bd8ae6" providerId="ADAL" clId="{91400A66-F9AC-2E4E-9C1A-DF3FA2D43A62}" dt="2018-11-27T13:39:47.027" v="4005" actId="478"/>
          <ac:spMkLst>
            <pc:docMk/>
            <pc:sldMk cId="114128079" sldId="889"/>
            <ac:spMk id="106" creationId="{7889793A-9B82-4A58-A479-FE11D88CF9F7}"/>
          </ac:spMkLst>
        </pc:spChg>
        <pc:spChg chg="mod">
          <ac:chgData name="현덕 김" userId="5f120ec4-a520-4453-8a33-bfc0d7bd8ae6" providerId="ADAL" clId="{91400A66-F9AC-2E4E-9C1A-DF3FA2D43A62}" dt="2019-02-07T02:32:19.719" v="9932" actId="1076"/>
          <ac:spMkLst>
            <pc:docMk/>
            <pc:sldMk cId="114128079" sldId="889"/>
            <ac:spMk id="108" creationId="{BF09EB4D-D808-44F4-87EE-172BEA9963A6}"/>
          </ac:spMkLst>
        </pc:spChg>
        <pc:spChg chg="del">
          <ac:chgData name="현덕 김" userId="5f120ec4-a520-4453-8a33-bfc0d7bd8ae6" providerId="ADAL" clId="{91400A66-F9AC-2E4E-9C1A-DF3FA2D43A62}" dt="2019-02-07T02:31:38.204" v="9925" actId="478"/>
          <ac:spMkLst>
            <pc:docMk/>
            <pc:sldMk cId="114128079" sldId="889"/>
            <ac:spMk id="109" creationId="{A3A644DF-9DD0-4DCF-A73F-BBEFD0F161F0}"/>
          </ac:spMkLst>
        </pc:spChg>
        <pc:spChg chg="mod">
          <ac:chgData name="현덕 김" userId="5f120ec4-a520-4453-8a33-bfc0d7bd8ae6" providerId="ADAL" clId="{91400A66-F9AC-2E4E-9C1A-DF3FA2D43A62}" dt="2019-02-07T02:31:11.703" v="9922" actId="1076"/>
          <ac:spMkLst>
            <pc:docMk/>
            <pc:sldMk cId="114128079" sldId="889"/>
            <ac:spMk id="111" creationId="{A3A644DF-9DD0-4DCF-A73F-BBEFD0F161F0}"/>
          </ac:spMkLst>
        </pc:spChg>
        <pc:spChg chg="add del">
          <ac:chgData name="현덕 김" userId="5f120ec4-a520-4453-8a33-bfc0d7bd8ae6" providerId="ADAL" clId="{91400A66-F9AC-2E4E-9C1A-DF3FA2D43A62}" dt="2018-11-27T13:39:47.027" v="4005" actId="478"/>
          <ac:spMkLst>
            <pc:docMk/>
            <pc:sldMk cId="114128079" sldId="889"/>
            <ac:spMk id="112" creationId="{6598B67F-2FE0-49C5-BE7E-6850326501B0}"/>
          </ac:spMkLst>
        </pc:spChg>
        <pc:spChg chg="add del">
          <ac:chgData name="현덕 김" userId="5f120ec4-a520-4453-8a33-bfc0d7bd8ae6" providerId="ADAL" clId="{91400A66-F9AC-2E4E-9C1A-DF3FA2D43A62}" dt="2018-11-27T13:39:47.027" v="4005" actId="478"/>
          <ac:spMkLst>
            <pc:docMk/>
            <pc:sldMk cId="114128079" sldId="889"/>
            <ac:spMk id="113" creationId="{87DD349C-569E-449C-A492-0FED02E92A66}"/>
          </ac:spMkLst>
        </pc:spChg>
        <pc:spChg chg="mod">
          <ac:chgData name="현덕 김" userId="5f120ec4-a520-4453-8a33-bfc0d7bd8ae6" providerId="ADAL" clId="{91400A66-F9AC-2E4E-9C1A-DF3FA2D43A62}" dt="2019-02-07T02:31:11.703" v="9922" actId="1076"/>
          <ac:spMkLst>
            <pc:docMk/>
            <pc:sldMk cId="114128079" sldId="889"/>
            <ac:spMk id="116" creationId="{00000000-0000-0000-0000-000000000000}"/>
          </ac:spMkLst>
        </pc:spChg>
        <pc:spChg chg="mod">
          <ac:chgData name="현덕 김" userId="5f120ec4-a520-4453-8a33-bfc0d7bd8ae6" providerId="ADAL" clId="{91400A66-F9AC-2E4E-9C1A-DF3FA2D43A62}" dt="2019-02-07T02:31:11.703" v="9922" actId="1076"/>
          <ac:spMkLst>
            <pc:docMk/>
            <pc:sldMk cId="114128079" sldId="889"/>
            <ac:spMk id="117" creationId="{75CFAEB1-1C63-FB44-A2B0-B63DEFECE858}"/>
          </ac:spMkLst>
        </pc:spChg>
        <pc:spChg chg="add del">
          <ac:chgData name="현덕 김" userId="5f120ec4-a520-4453-8a33-bfc0d7bd8ae6" providerId="ADAL" clId="{91400A66-F9AC-2E4E-9C1A-DF3FA2D43A62}" dt="2019-02-07T02:31:03.599" v="9921"/>
          <ac:spMkLst>
            <pc:docMk/>
            <pc:sldMk cId="114128079" sldId="889"/>
            <ac:spMk id="118" creationId="{71363E45-63C1-B848-85D1-97546EFF8411}"/>
          </ac:spMkLst>
        </pc:spChg>
        <pc:spChg chg="add del">
          <ac:chgData name="현덕 김" userId="5f120ec4-a520-4453-8a33-bfc0d7bd8ae6" providerId="ADAL" clId="{91400A66-F9AC-2E4E-9C1A-DF3FA2D43A62}" dt="2019-02-07T02:31:03.599" v="9921"/>
          <ac:spMkLst>
            <pc:docMk/>
            <pc:sldMk cId="114128079" sldId="889"/>
            <ac:spMk id="119" creationId="{3D1C2193-C089-CB43-B5BA-A94A02520604}"/>
          </ac:spMkLst>
        </pc:spChg>
        <pc:spChg chg="add del">
          <ac:chgData name="현덕 김" userId="5f120ec4-a520-4453-8a33-bfc0d7bd8ae6" providerId="ADAL" clId="{91400A66-F9AC-2E4E-9C1A-DF3FA2D43A62}" dt="2019-02-07T02:31:03.599" v="9921"/>
          <ac:spMkLst>
            <pc:docMk/>
            <pc:sldMk cId="114128079" sldId="889"/>
            <ac:spMk id="134" creationId="{7212C967-2345-8949-B390-6F8A17BE1AB6}"/>
          </ac:spMkLst>
        </pc:spChg>
        <pc:spChg chg="add del">
          <ac:chgData name="현덕 김" userId="5f120ec4-a520-4453-8a33-bfc0d7bd8ae6" providerId="ADAL" clId="{91400A66-F9AC-2E4E-9C1A-DF3FA2D43A62}" dt="2019-02-07T02:31:03.599" v="9921"/>
          <ac:spMkLst>
            <pc:docMk/>
            <pc:sldMk cId="114128079" sldId="889"/>
            <ac:spMk id="135" creationId="{10DBFE43-9A4D-994B-AA41-513F1EFCD38B}"/>
          </ac:spMkLst>
        </pc:spChg>
        <pc:spChg chg="mod">
          <ac:chgData name="현덕 김" userId="5f120ec4-a520-4453-8a33-bfc0d7bd8ae6" providerId="ADAL" clId="{91400A66-F9AC-2E4E-9C1A-DF3FA2D43A62}" dt="2019-02-07T02:31:11.703" v="9922" actId="1076"/>
          <ac:spMkLst>
            <pc:docMk/>
            <pc:sldMk cId="114128079" sldId="889"/>
            <ac:spMk id="152" creationId="{00000000-0000-0000-0000-000000000000}"/>
          </ac:spMkLst>
        </pc:spChg>
        <pc:spChg chg="add del">
          <ac:chgData name="현덕 김" userId="5f120ec4-a520-4453-8a33-bfc0d7bd8ae6" providerId="ADAL" clId="{91400A66-F9AC-2E4E-9C1A-DF3FA2D43A62}" dt="2019-02-07T02:31:03.599" v="9921"/>
          <ac:spMkLst>
            <pc:docMk/>
            <pc:sldMk cId="114128079" sldId="889"/>
            <ac:spMk id="153" creationId="{343ABB0A-0736-1142-A6CD-1DA60A27B1E2}"/>
          </ac:spMkLst>
        </pc:spChg>
        <pc:spChg chg="add del">
          <ac:chgData name="현덕 김" userId="5f120ec4-a520-4453-8a33-bfc0d7bd8ae6" providerId="ADAL" clId="{91400A66-F9AC-2E4E-9C1A-DF3FA2D43A62}" dt="2019-02-07T02:31:03.599" v="9921"/>
          <ac:spMkLst>
            <pc:docMk/>
            <pc:sldMk cId="114128079" sldId="889"/>
            <ac:spMk id="155" creationId="{EC41A8DE-0556-7649-83EB-7AF344CCA689}"/>
          </ac:spMkLst>
        </pc:spChg>
        <pc:spChg chg="add del">
          <ac:chgData name="현덕 김" userId="5f120ec4-a520-4453-8a33-bfc0d7bd8ae6" providerId="ADAL" clId="{91400A66-F9AC-2E4E-9C1A-DF3FA2D43A62}" dt="2019-02-07T02:31:03.599" v="9921"/>
          <ac:spMkLst>
            <pc:docMk/>
            <pc:sldMk cId="114128079" sldId="889"/>
            <ac:spMk id="156" creationId="{000BB7DD-5E48-9B49-9353-EE8EE2A83148}"/>
          </ac:spMkLst>
        </pc:spChg>
        <pc:spChg chg="add del">
          <ac:chgData name="현덕 김" userId="5f120ec4-a520-4453-8a33-bfc0d7bd8ae6" providerId="ADAL" clId="{91400A66-F9AC-2E4E-9C1A-DF3FA2D43A62}" dt="2019-02-07T02:31:03.599" v="9921"/>
          <ac:spMkLst>
            <pc:docMk/>
            <pc:sldMk cId="114128079" sldId="889"/>
            <ac:spMk id="157" creationId="{4E26A55C-3D10-6944-B9DD-5F50CCA149BA}"/>
          </ac:spMkLst>
        </pc:spChg>
        <pc:spChg chg="add del">
          <ac:chgData name="현덕 김" userId="5f120ec4-a520-4453-8a33-bfc0d7bd8ae6" providerId="ADAL" clId="{91400A66-F9AC-2E4E-9C1A-DF3FA2D43A62}" dt="2019-02-07T02:31:03.599" v="9921"/>
          <ac:spMkLst>
            <pc:docMk/>
            <pc:sldMk cId="114128079" sldId="889"/>
            <ac:spMk id="158" creationId="{FA0419AB-4E09-774F-86E1-DD1056A76BC2}"/>
          </ac:spMkLst>
        </pc:spChg>
        <pc:spChg chg="add mod">
          <ac:chgData name="현덕 김" userId="5f120ec4-a520-4453-8a33-bfc0d7bd8ae6" providerId="ADAL" clId="{91400A66-F9AC-2E4E-9C1A-DF3FA2D43A62}" dt="2019-02-07T02:32:17.293" v="9931" actId="14100"/>
          <ac:spMkLst>
            <pc:docMk/>
            <pc:sldMk cId="114128079" sldId="889"/>
            <ac:spMk id="159" creationId="{E16DB83E-B35A-3C4C-B2F1-28C06D00F281}"/>
          </ac:spMkLst>
        </pc:spChg>
        <pc:spChg chg="add mod">
          <ac:chgData name="현덕 김" userId="5f120ec4-a520-4453-8a33-bfc0d7bd8ae6" providerId="ADAL" clId="{91400A66-F9AC-2E4E-9C1A-DF3FA2D43A62}" dt="2019-02-07T02:31:54.984" v="9928" actId="1076"/>
          <ac:spMkLst>
            <pc:docMk/>
            <pc:sldMk cId="114128079" sldId="889"/>
            <ac:spMk id="160" creationId="{DFDBB579-0B77-1145-8FB5-F07FFD573825}"/>
          </ac:spMkLst>
        </pc:spChg>
        <pc:spChg chg="add mod">
          <ac:chgData name="현덕 김" userId="5f120ec4-a520-4453-8a33-bfc0d7bd8ae6" providerId="ADAL" clId="{91400A66-F9AC-2E4E-9C1A-DF3FA2D43A62}" dt="2019-02-07T02:31:54.984" v="9928" actId="1076"/>
          <ac:spMkLst>
            <pc:docMk/>
            <pc:sldMk cId="114128079" sldId="889"/>
            <ac:spMk id="161" creationId="{4B303009-84F5-C740-B5B7-F498DA843ABA}"/>
          </ac:spMkLst>
        </pc:spChg>
        <pc:spChg chg="add mod">
          <ac:chgData name="현덕 김" userId="5f120ec4-a520-4453-8a33-bfc0d7bd8ae6" providerId="ADAL" clId="{91400A66-F9AC-2E4E-9C1A-DF3FA2D43A62}" dt="2019-02-07T02:31:54.984" v="9928" actId="1076"/>
          <ac:spMkLst>
            <pc:docMk/>
            <pc:sldMk cId="114128079" sldId="889"/>
            <ac:spMk id="165" creationId="{7402910C-58DB-BF42-A373-8F4C9D47EA16}"/>
          </ac:spMkLst>
        </pc:spChg>
        <pc:spChg chg="add mod">
          <ac:chgData name="현덕 김" userId="5f120ec4-a520-4453-8a33-bfc0d7bd8ae6" providerId="ADAL" clId="{91400A66-F9AC-2E4E-9C1A-DF3FA2D43A62}" dt="2019-02-07T02:31:54.984" v="9928" actId="1076"/>
          <ac:spMkLst>
            <pc:docMk/>
            <pc:sldMk cId="114128079" sldId="889"/>
            <ac:spMk id="166" creationId="{C80D2AF9-CCF1-E549-94C9-19E71D338BDA}"/>
          </ac:spMkLst>
        </pc:spChg>
        <pc:spChg chg="add mod">
          <ac:chgData name="현덕 김" userId="5f120ec4-a520-4453-8a33-bfc0d7bd8ae6" providerId="ADAL" clId="{91400A66-F9AC-2E4E-9C1A-DF3FA2D43A62}" dt="2019-02-07T02:31:54.984" v="9928" actId="1076"/>
          <ac:spMkLst>
            <pc:docMk/>
            <pc:sldMk cId="114128079" sldId="889"/>
            <ac:spMk id="167" creationId="{7C5959A5-204F-4241-B905-A64CC9E5B85F}"/>
          </ac:spMkLst>
        </pc:spChg>
        <pc:spChg chg="add mod">
          <ac:chgData name="현덕 김" userId="5f120ec4-a520-4453-8a33-bfc0d7bd8ae6" providerId="ADAL" clId="{91400A66-F9AC-2E4E-9C1A-DF3FA2D43A62}" dt="2019-02-07T02:31:54.984" v="9928" actId="1076"/>
          <ac:spMkLst>
            <pc:docMk/>
            <pc:sldMk cId="114128079" sldId="889"/>
            <ac:spMk id="168" creationId="{9A9BFC73-4972-5E4D-B4D8-09F9C881A51D}"/>
          </ac:spMkLst>
        </pc:spChg>
        <pc:spChg chg="add mod">
          <ac:chgData name="현덕 김" userId="5f120ec4-a520-4453-8a33-bfc0d7bd8ae6" providerId="ADAL" clId="{91400A66-F9AC-2E4E-9C1A-DF3FA2D43A62}" dt="2019-02-07T02:31:54.984" v="9928" actId="1076"/>
          <ac:spMkLst>
            <pc:docMk/>
            <pc:sldMk cId="114128079" sldId="889"/>
            <ac:spMk id="169" creationId="{081B625F-6256-4546-9ED7-077A5C3BFC7D}"/>
          </ac:spMkLst>
        </pc:spChg>
        <pc:spChg chg="add mod">
          <ac:chgData name="현덕 김" userId="5f120ec4-a520-4453-8a33-bfc0d7bd8ae6" providerId="ADAL" clId="{91400A66-F9AC-2E4E-9C1A-DF3FA2D43A62}" dt="2019-02-07T02:31:54.984" v="9928" actId="1076"/>
          <ac:spMkLst>
            <pc:docMk/>
            <pc:sldMk cId="114128079" sldId="889"/>
            <ac:spMk id="170" creationId="{BFD607DE-5365-2B43-9210-7C71DE679FF4}"/>
          </ac:spMkLst>
        </pc:spChg>
        <pc:spChg chg="add mod">
          <ac:chgData name="현덕 김" userId="5f120ec4-a520-4453-8a33-bfc0d7bd8ae6" providerId="ADAL" clId="{91400A66-F9AC-2E4E-9C1A-DF3FA2D43A62}" dt="2019-02-07T02:31:54.984" v="9928" actId="1076"/>
          <ac:spMkLst>
            <pc:docMk/>
            <pc:sldMk cId="114128079" sldId="889"/>
            <ac:spMk id="171" creationId="{2C33CF6A-4FBB-1F41-9824-03791988DB0A}"/>
          </ac:spMkLst>
        </pc:spChg>
        <pc:spChg chg="add mod">
          <ac:chgData name="현덕 김" userId="5f120ec4-a520-4453-8a33-bfc0d7bd8ae6" providerId="ADAL" clId="{91400A66-F9AC-2E4E-9C1A-DF3FA2D43A62}" dt="2019-02-07T02:32:14.073" v="9930" actId="1076"/>
          <ac:spMkLst>
            <pc:docMk/>
            <pc:sldMk cId="114128079" sldId="889"/>
            <ac:spMk id="172" creationId="{BD155841-F34D-EB4D-9B47-C61A4BEF22A7}"/>
          </ac:spMkLst>
        </pc:spChg>
        <pc:grpChg chg="add del">
          <ac:chgData name="현덕 김" userId="5f120ec4-a520-4453-8a33-bfc0d7bd8ae6" providerId="ADAL" clId="{91400A66-F9AC-2E4E-9C1A-DF3FA2D43A62}" dt="2018-11-27T13:39:47.027" v="4005" actId="478"/>
          <ac:grpSpMkLst>
            <pc:docMk/>
            <pc:sldMk cId="114128079" sldId="889"/>
            <ac:grpSpMk id="6" creationId="{DA296CB4-1F60-4E38-ACD9-DE60C5BEB9F7}"/>
          </ac:grpSpMkLst>
        </pc:grpChg>
        <pc:grpChg chg="add del">
          <ac:chgData name="현덕 김" userId="5f120ec4-a520-4453-8a33-bfc0d7bd8ae6" providerId="ADAL" clId="{91400A66-F9AC-2E4E-9C1A-DF3FA2D43A62}" dt="2018-11-27T13:39:47.027" v="4005" actId="478"/>
          <ac:grpSpMkLst>
            <pc:docMk/>
            <pc:sldMk cId="114128079" sldId="889"/>
            <ac:grpSpMk id="7" creationId="{FC996CCC-A94E-49E7-94EA-397BD1E50420}"/>
          </ac:grpSpMkLst>
        </pc:grpChg>
        <pc:grpChg chg="add del">
          <ac:chgData name="현덕 김" userId="5f120ec4-a520-4453-8a33-bfc0d7bd8ae6" providerId="ADAL" clId="{91400A66-F9AC-2E4E-9C1A-DF3FA2D43A62}" dt="2018-11-27T13:39:47.027" v="4005" actId="478"/>
          <ac:grpSpMkLst>
            <pc:docMk/>
            <pc:sldMk cId="114128079" sldId="889"/>
            <ac:grpSpMk id="8" creationId="{1A04202F-24B4-4B6B-98DC-AF3D413DD9FD}"/>
          </ac:grpSpMkLst>
        </pc:grpChg>
        <pc:grpChg chg="add del">
          <ac:chgData name="현덕 김" userId="5f120ec4-a520-4453-8a33-bfc0d7bd8ae6" providerId="ADAL" clId="{91400A66-F9AC-2E4E-9C1A-DF3FA2D43A62}" dt="2018-11-27T13:39:47.027" v="4005" actId="478"/>
          <ac:grpSpMkLst>
            <pc:docMk/>
            <pc:sldMk cId="114128079" sldId="889"/>
            <ac:grpSpMk id="10" creationId="{7A259600-6180-4A66-8876-12DC6291C4A7}"/>
          </ac:grpSpMkLst>
        </pc:grpChg>
        <pc:grpChg chg="add del">
          <ac:chgData name="현덕 김" userId="5f120ec4-a520-4453-8a33-bfc0d7bd8ae6" providerId="ADAL" clId="{91400A66-F9AC-2E4E-9C1A-DF3FA2D43A62}" dt="2018-11-27T13:39:47.027" v="4005" actId="478"/>
          <ac:grpSpMkLst>
            <pc:docMk/>
            <pc:sldMk cId="114128079" sldId="889"/>
            <ac:grpSpMk id="11" creationId="{658E674C-A628-4608-83AF-41FFEEB10DFD}"/>
          </ac:grpSpMkLst>
        </pc:grpChg>
        <pc:grpChg chg="add del">
          <ac:chgData name="현덕 김" userId="5f120ec4-a520-4453-8a33-bfc0d7bd8ae6" providerId="ADAL" clId="{91400A66-F9AC-2E4E-9C1A-DF3FA2D43A62}" dt="2018-11-27T13:39:47.027" v="4005" actId="478"/>
          <ac:grpSpMkLst>
            <pc:docMk/>
            <pc:sldMk cId="114128079" sldId="889"/>
            <ac:grpSpMk id="13" creationId="{D3E2A395-AC7E-4F6C-98FD-38EE754EC6E1}"/>
          </ac:grpSpMkLst>
        </pc:grpChg>
        <pc:grpChg chg="mod">
          <ac:chgData name="현덕 김" userId="5f120ec4-a520-4453-8a33-bfc0d7bd8ae6" providerId="ADAL" clId="{91400A66-F9AC-2E4E-9C1A-DF3FA2D43A62}" dt="2019-02-07T02:31:11.703" v="9922" actId="1076"/>
          <ac:grpSpMkLst>
            <pc:docMk/>
            <pc:sldMk cId="114128079" sldId="889"/>
            <ac:grpSpMk id="15" creationId="{00000000-0000-0000-0000-000000000000}"/>
          </ac:grpSpMkLst>
        </pc:grpChg>
        <pc:grpChg chg="add del">
          <ac:chgData name="현덕 김" userId="5f120ec4-a520-4453-8a33-bfc0d7bd8ae6" providerId="ADAL" clId="{91400A66-F9AC-2E4E-9C1A-DF3FA2D43A62}" dt="2018-11-27T13:39:47.027" v="4005" actId="478"/>
          <ac:grpSpMkLst>
            <pc:docMk/>
            <pc:sldMk cId="114128079" sldId="889"/>
            <ac:grpSpMk id="75" creationId="{BCDB89A8-1C26-43F3-BFFE-37D6168BDECA}"/>
          </ac:grpSpMkLst>
        </pc:grpChg>
        <pc:grpChg chg="mod">
          <ac:chgData name="현덕 김" userId="5f120ec4-a520-4453-8a33-bfc0d7bd8ae6" providerId="ADAL" clId="{91400A66-F9AC-2E4E-9C1A-DF3FA2D43A62}" dt="2019-02-07T02:31:18.436" v="9923" actId="1076"/>
          <ac:grpSpMkLst>
            <pc:docMk/>
            <pc:sldMk cId="114128079" sldId="889"/>
            <ac:grpSpMk id="86" creationId="{00000000-0000-0000-0000-000000000000}"/>
          </ac:grpSpMkLst>
        </pc:grpChg>
        <pc:grpChg chg="add del">
          <ac:chgData name="현덕 김" userId="5f120ec4-a520-4453-8a33-bfc0d7bd8ae6" providerId="ADAL" clId="{91400A66-F9AC-2E4E-9C1A-DF3FA2D43A62}" dt="2019-02-07T02:31:03.599" v="9921"/>
          <ac:grpSpMkLst>
            <pc:docMk/>
            <pc:sldMk cId="114128079" sldId="889"/>
            <ac:grpSpMk id="120" creationId="{73FDE381-A331-514B-8A6C-7A729DD3FD73}"/>
          </ac:grpSpMkLst>
        </pc:grpChg>
        <pc:grpChg chg="mod">
          <ac:chgData name="현덕 김" userId="5f120ec4-a520-4453-8a33-bfc0d7bd8ae6" providerId="ADAL" clId="{91400A66-F9AC-2E4E-9C1A-DF3FA2D43A62}" dt="2019-02-07T02:31:11.703" v="9922" actId="1076"/>
          <ac:grpSpMkLst>
            <pc:docMk/>
            <pc:sldMk cId="114128079" sldId="889"/>
            <ac:grpSpMk id="136" creationId="{00000000-0000-0000-0000-000000000000}"/>
          </ac:grpSpMkLst>
        </pc:grpChg>
        <pc:grpChg chg="add mod">
          <ac:chgData name="현덕 김" userId="5f120ec4-a520-4453-8a33-bfc0d7bd8ae6" providerId="ADAL" clId="{91400A66-F9AC-2E4E-9C1A-DF3FA2D43A62}" dt="2019-02-07T02:31:54.984" v="9928" actId="1076"/>
          <ac:grpSpMkLst>
            <pc:docMk/>
            <pc:sldMk cId="114128079" sldId="889"/>
            <ac:grpSpMk id="162" creationId="{691CCEDA-4428-0E46-B2CF-F0AB802BAF35}"/>
          </ac:grpSpMkLst>
        </pc:grpChg>
        <pc:graphicFrameChg chg="mod">
          <ac:chgData name="현덕 김" userId="5f120ec4-a520-4453-8a33-bfc0d7bd8ae6" providerId="ADAL" clId="{91400A66-F9AC-2E4E-9C1A-DF3FA2D43A62}" dt="2019-02-07T02:31:11.703" v="9922" actId="1076"/>
          <ac:graphicFrameMkLst>
            <pc:docMk/>
            <pc:sldMk cId="114128079" sldId="889"/>
            <ac:graphicFrameMk id="132" creationId="{00000000-0000-0000-0000-000000000000}"/>
          </ac:graphicFrameMkLst>
        </pc:graphicFrameChg>
        <pc:picChg chg="mod">
          <ac:chgData name="현덕 김" userId="5f120ec4-a520-4453-8a33-bfc0d7bd8ae6" providerId="ADAL" clId="{91400A66-F9AC-2E4E-9C1A-DF3FA2D43A62}" dt="2019-02-07T02:31:11.703" v="9922" actId="1076"/>
          <ac:picMkLst>
            <pc:docMk/>
            <pc:sldMk cId="114128079" sldId="889"/>
            <ac:picMk id="154" creationId="{00000000-0000-0000-0000-000000000000}"/>
          </ac:picMkLst>
        </pc:picChg>
        <pc:cxnChg chg="add del">
          <ac:chgData name="현덕 김" userId="5f120ec4-a520-4453-8a33-bfc0d7bd8ae6" providerId="ADAL" clId="{91400A66-F9AC-2E4E-9C1A-DF3FA2D43A62}" dt="2018-11-27T13:39:47.027" v="4005" actId="478"/>
          <ac:cxnSpMkLst>
            <pc:docMk/>
            <pc:sldMk cId="114128079" sldId="889"/>
            <ac:cxnSpMk id="28" creationId="{92C2015C-AFF9-489D-AFBF-3685B20068FF}"/>
          </ac:cxnSpMkLst>
        </pc:cxnChg>
        <pc:cxnChg chg="add del">
          <ac:chgData name="현덕 김" userId="5f120ec4-a520-4453-8a33-bfc0d7bd8ae6" providerId="ADAL" clId="{91400A66-F9AC-2E4E-9C1A-DF3FA2D43A62}" dt="2018-11-27T13:39:47.027" v="4005" actId="478"/>
          <ac:cxnSpMkLst>
            <pc:docMk/>
            <pc:sldMk cId="114128079" sldId="889"/>
            <ac:cxnSpMk id="29" creationId="{EF7A6945-4FB5-4E17-BF13-15CABD11A534}"/>
          </ac:cxnSpMkLst>
        </pc:cxnChg>
        <pc:cxnChg chg="add del">
          <ac:chgData name="현덕 김" userId="5f120ec4-a520-4453-8a33-bfc0d7bd8ae6" providerId="ADAL" clId="{91400A66-F9AC-2E4E-9C1A-DF3FA2D43A62}" dt="2018-11-27T13:39:47.027" v="4005" actId="478"/>
          <ac:cxnSpMkLst>
            <pc:docMk/>
            <pc:sldMk cId="114128079" sldId="889"/>
            <ac:cxnSpMk id="30" creationId="{8CF5DCFE-011F-49F7-8218-153A973BEC2A}"/>
          </ac:cxnSpMkLst>
        </pc:cxnChg>
        <pc:cxnChg chg="add del">
          <ac:chgData name="현덕 김" userId="5f120ec4-a520-4453-8a33-bfc0d7bd8ae6" providerId="ADAL" clId="{91400A66-F9AC-2E4E-9C1A-DF3FA2D43A62}" dt="2018-11-27T13:39:47.027" v="4005" actId="478"/>
          <ac:cxnSpMkLst>
            <pc:docMk/>
            <pc:sldMk cId="114128079" sldId="889"/>
            <ac:cxnSpMk id="31" creationId="{ECE88ADF-025F-4C20-AB12-79118F6A9A32}"/>
          </ac:cxnSpMkLst>
        </pc:cxnChg>
        <pc:cxnChg chg="add del">
          <ac:chgData name="현덕 김" userId="5f120ec4-a520-4453-8a33-bfc0d7bd8ae6" providerId="ADAL" clId="{91400A66-F9AC-2E4E-9C1A-DF3FA2D43A62}" dt="2018-11-27T13:39:47.027" v="4005" actId="478"/>
          <ac:cxnSpMkLst>
            <pc:docMk/>
            <pc:sldMk cId="114128079" sldId="889"/>
            <ac:cxnSpMk id="32" creationId="{6FA4D139-7AED-43E4-96EA-071D567694D3}"/>
          </ac:cxnSpMkLst>
        </pc:cxnChg>
        <pc:cxnChg chg="add del">
          <ac:chgData name="현덕 김" userId="5f120ec4-a520-4453-8a33-bfc0d7bd8ae6" providerId="ADAL" clId="{91400A66-F9AC-2E4E-9C1A-DF3FA2D43A62}" dt="2018-11-27T13:39:47.027" v="4005" actId="478"/>
          <ac:cxnSpMkLst>
            <pc:docMk/>
            <pc:sldMk cId="114128079" sldId="889"/>
            <ac:cxnSpMk id="33" creationId="{E0332A80-A42C-47AC-B8CE-21E76E846EE4}"/>
          </ac:cxnSpMkLst>
        </pc:cxnChg>
        <pc:cxnChg chg="add del">
          <ac:chgData name="현덕 김" userId="5f120ec4-a520-4453-8a33-bfc0d7bd8ae6" providerId="ADAL" clId="{91400A66-F9AC-2E4E-9C1A-DF3FA2D43A62}" dt="2018-11-27T13:39:47.027" v="4005" actId="478"/>
          <ac:cxnSpMkLst>
            <pc:docMk/>
            <pc:sldMk cId="114128079" sldId="889"/>
            <ac:cxnSpMk id="34" creationId="{B13FD050-5AD4-47A2-A5F7-F07FD9D53B34}"/>
          </ac:cxnSpMkLst>
        </pc:cxnChg>
        <pc:cxnChg chg="add del">
          <ac:chgData name="현덕 김" userId="5f120ec4-a520-4453-8a33-bfc0d7bd8ae6" providerId="ADAL" clId="{91400A66-F9AC-2E4E-9C1A-DF3FA2D43A62}" dt="2018-11-27T13:39:47.027" v="4005" actId="478"/>
          <ac:cxnSpMkLst>
            <pc:docMk/>
            <pc:sldMk cId="114128079" sldId="889"/>
            <ac:cxnSpMk id="35" creationId="{2374D299-EF47-479F-AB35-D4A2EFB5ED28}"/>
          </ac:cxnSpMkLst>
        </pc:cxnChg>
        <pc:cxnChg chg="add del">
          <ac:chgData name="현덕 김" userId="5f120ec4-a520-4453-8a33-bfc0d7bd8ae6" providerId="ADAL" clId="{91400A66-F9AC-2E4E-9C1A-DF3FA2D43A62}" dt="2018-11-27T13:39:47.027" v="4005" actId="478"/>
          <ac:cxnSpMkLst>
            <pc:docMk/>
            <pc:sldMk cId="114128079" sldId="889"/>
            <ac:cxnSpMk id="36" creationId="{4C4DD6A9-83E6-468F-BC29-1455B3AD929E}"/>
          </ac:cxnSpMkLst>
        </pc:cxnChg>
        <pc:cxnChg chg="add del">
          <ac:chgData name="현덕 김" userId="5f120ec4-a520-4453-8a33-bfc0d7bd8ae6" providerId="ADAL" clId="{91400A66-F9AC-2E4E-9C1A-DF3FA2D43A62}" dt="2018-11-27T13:39:47.027" v="4005" actId="478"/>
          <ac:cxnSpMkLst>
            <pc:docMk/>
            <pc:sldMk cId="114128079" sldId="889"/>
            <ac:cxnSpMk id="37" creationId="{35EA7C64-E9EA-45A6-BF3C-168619EDF094}"/>
          </ac:cxnSpMkLst>
        </pc:cxnChg>
        <pc:cxnChg chg="add del">
          <ac:chgData name="현덕 김" userId="5f120ec4-a520-4453-8a33-bfc0d7bd8ae6" providerId="ADAL" clId="{91400A66-F9AC-2E4E-9C1A-DF3FA2D43A62}" dt="2018-11-27T13:39:47.027" v="4005" actId="478"/>
          <ac:cxnSpMkLst>
            <pc:docMk/>
            <pc:sldMk cId="114128079" sldId="889"/>
            <ac:cxnSpMk id="41" creationId="{B3971C49-E07F-469A-AF9C-A77F885F6441}"/>
          </ac:cxnSpMkLst>
        </pc:cxnChg>
        <pc:cxnChg chg="add del">
          <ac:chgData name="현덕 김" userId="5f120ec4-a520-4453-8a33-bfc0d7bd8ae6" providerId="ADAL" clId="{91400A66-F9AC-2E4E-9C1A-DF3FA2D43A62}" dt="2018-11-27T13:39:47.027" v="4005" actId="478"/>
          <ac:cxnSpMkLst>
            <pc:docMk/>
            <pc:sldMk cId="114128079" sldId="889"/>
            <ac:cxnSpMk id="42" creationId="{3DE99BD4-C281-4D21-A175-591BDADD2B50}"/>
          </ac:cxnSpMkLst>
        </pc:cxnChg>
        <pc:cxnChg chg="add del">
          <ac:chgData name="현덕 김" userId="5f120ec4-a520-4453-8a33-bfc0d7bd8ae6" providerId="ADAL" clId="{91400A66-F9AC-2E4E-9C1A-DF3FA2D43A62}" dt="2018-11-27T13:39:47.027" v="4005" actId="478"/>
          <ac:cxnSpMkLst>
            <pc:docMk/>
            <pc:sldMk cId="114128079" sldId="889"/>
            <ac:cxnSpMk id="43" creationId="{3BE35B39-4EA0-498C-B1D7-0C16DD9A1522}"/>
          </ac:cxnSpMkLst>
        </pc:cxnChg>
        <pc:cxnChg chg="add del">
          <ac:chgData name="현덕 김" userId="5f120ec4-a520-4453-8a33-bfc0d7bd8ae6" providerId="ADAL" clId="{91400A66-F9AC-2E4E-9C1A-DF3FA2D43A62}" dt="2018-11-27T13:39:47.027" v="4005" actId="478"/>
          <ac:cxnSpMkLst>
            <pc:docMk/>
            <pc:sldMk cId="114128079" sldId="889"/>
            <ac:cxnSpMk id="44" creationId="{F5BE8489-2854-46D5-987D-1277838F4628}"/>
          </ac:cxnSpMkLst>
        </pc:cxnChg>
        <pc:cxnChg chg="add del">
          <ac:chgData name="현덕 김" userId="5f120ec4-a520-4453-8a33-bfc0d7bd8ae6" providerId="ADAL" clId="{91400A66-F9AC-2E4E-9C1A-DF3FA2D43A62}" dt="2018-11-27T13:39:47.027" v="4005" actId="478"/>
          <ac:cxnSpMkLst>
            <pc:docMk/>
            <pc:sldMk cId="114128079" sldId="889"/>
            <ac:cxnSpMk id="45" creationId="{2F13CB7A-BE55-498B-8686-A69FD8160829}"/>
          </ac:cxnSpMkLst>
        </pc:cxnChg>
        <pc:cxnChg chg="add del">
          <ac:chgData name="현덕 김" userId="5f120ec4-a520-4453-8a33-bfc0d7bd8ae6" providerId="ADAL" clId="{91400A66-F9AC-2E4E-9C1A-DF3FA2D43A62}" dt="2018-11-27T13:39:47.027" v="4005" actId="478"/>
          <ac:cxnSpMkLst>
            <pc:docMk/>
            <pc:sldMk cId="114128079" sldId="889"/>
            <ac:cxnSpMk id="46" creationId="{DCCCE79B-A512-43AC-B74F-0587088C4DDF}"/>
          </ac:cxnSpMkLst>
        </pc:cxnChg>
      </pc:sldChg>
      <pc:sldChg chg="addSp delSp modSp">
        <pc:chgData name="현덕 김" userId="5f120ec4-a520-4453-8a33-bfc0d7bd8ae6" providerId="ADAL" clId="{91400A66-F9AC-2E4E-9C1A-DF3FA2D43A62}" dt="2019-02-07T02:12:04.717" v="9670" actId="14100"/>
        <pc:sldMkLst>
          <pc:docMk/>
          <pc:sldMk cId="164687386" sldId="890"/>
        </pc:sldMkLst>
        <pc:spChg chg="mod">
          <ac:chgData name="현덕 김" userId="5f120ec4-a520-4453-8a33-bfc0d7bd8ae6" providerId="ADAL" clId="{91400A66-F9AC-2E4E-9C1A-DF3FA2D43A62}" dt="2019-02-07T02:11:00.803" v="9652" actId="27636"/>
          <ac:spMkLst>
            <pc:docMk/>
            <pc:sldMk cId="164687386" sldId="890"/>
            <ac:spMk id="4" creationId="{00000000-0000-0000-0000-000000000000}"/>
          </ac:spMkLst>
        </pc:spChg>
        <pc:spChg chg="add mod">
          <ac:chgData name="현덕 김" userId="5f120ec4-a520-4453-8a33-bfc0d7bd8ae6" providerId="ADAL" clId="{91400A66-F9AC-2E4E-9C1A-DF3FA2D43A62}" dt="2019-02-07T02:06:11.499" v="9533" actId="1076"/>
          <ac:spMkLst>
            <pc:docMk/>
            <pc:sldMk cId="164687386" sldId="890"/>
            <ac:spMk id="99" creationId="{FE4D111F-4EA1-A946-A949-884B452A879A}"/>
          </ac:spMkLst>
        </pc:spChg>
        <pc:spChg chg="add mod">
          <ac:chgData name="현덕 김" userId="5f120ec4-a520-4453-8a33-bfc0d7bd8ae6" providerId="ADAL" clId="{91400A66-F9AC-2E4E-9C1A-DF3FA2D43A62}" dt="2019-02-07T02:06:30.815" v="9538" actId="208"/>
          <ac:spMkLst>
            <pc:docMk/>
            <pc:sldMk cId="164687386" sldId="890"/>
            <ac:spMk id="104" creationId="{B841088D-AAE3-2A42-8B76-19B2CFDA1067}"/>
          </ac:spMkLst>
        </pc:spChg>
        <pc:spChg chg="add">
          <ac:chgData name="현덕 김" userId="5f120ec4-a520-4453-8a33-bfc0d7bd8ae6" providerId="ADAL" clId="{91400A66-F9AC-2E4E-9C1A-DF3FA2D43A62}" dt="2019-02-07T02:06:36.519" v="9539"/>
          <ac:spMkLst>
            <pc:docMk/>
            <pc:sldMk cId="164687386" sldId="890"/>
            <ac:spMk id="105" creationId="{61824E86-C0EE-414F-B06B-679ECF5F2CCA}"/>
          </ac:spMkLst>
        </pc:spChg>
        <pc:spChg chg="add del">
          <ac:chgData name="현덕 김" userId="5f120ec4-a520-4453-8a33-bfc0d7bd8ae6" providerId="ADAL" clId="{91400A66-F9AC-2E4E-9C1A-DF3FA2D43A62}" dt="2019-02-07T02:08:56.107" v="9552"/>
          <ac:spMkLst>
            <pc:docMk/>
            <pc:sldMk cId="164687386" sldId="890"/>
            <ac:spMk id="125" creationId="{5EB89972-91AF-094F-B84E-D7E793D00BAE}"/>
          </ac:spMkLst>
        </pc:spChg>
        <pc:spChg chg="add mod">
          <ac:chgData name="현덕 김" userId="5f120ec4-a520-4453-8a33-bfc0d7bd8ae6" providerId="ADAL" clId="{91400A66-F9AC-2E4E-9C1A-DF3FA2D43A62}" dt="2019-02-07T02:09:54.683" v="9607" actId="14100"/>
          <ac:spMkLst>
            <pc:docMk/>
            <pc:sldMk cId="164687386" sldId="890"/>
            <ac:spMk id="138" creationId="{5F49F04C-84D1-1D47-A2C0-07D8F0577EC6}"/>
          </ac:spMkLst>
        </pc:spChg>
        <pc:spChg chg="add mod">
          <ac:chgData name="현덕 김" userId="5f120ec4-a520-4453-8a33-bfc0d7bd8ae6" providerId="ADAL" clId="{91400A66-F9AC-2E4E-9C1A-DF3FA2D43A62}" dt="2019-02-07T02:10:03.655" v="9608" actId="1076"/>
          <ac:spMkLst>
            <pc:docMk/>
            <pc:sldMk cId="164687386" sldId="890"/>
            <ac:spMk id="139" creationId="{D5153248-D0CD-D04B-ABDD-AF4B83CD0DAC}"/>
          </ac:spMkLst>
        </pc:spChg>
        <pc:spChg chg="add mod">
          <ac:chgData name="현덕 김" userId="5f120ec4-a520-4453-8a33-bfc0d7bd8ae6" providerId="ADAL" clId="{91400A66-F9AC-2E4E-9C1A-DF3FA2D43A62}" dt="2019-02-07T02:12:04.717" v="9670" actId="14100"/>
          <ac:spMkLst>
            <pc:docMk/>
            <pc:sldMk cId="164687386" sldId="890"/>
            <ac:spMk id="140" creationId="{B08B3EE7-7A28-5F47-8AD2-3D426A16127A}"/>
          </ac:spMkLst>
        </pc:spChg>
      </pc:sldChg>
      <pc:sldChg chg="addSp delSp modSp">
        <pc:chgData name="현덕 김" userId="5f120ec4-a520-4453-8a33-bfc0d7bd8ae6" providerId="ADAL" clId="{91400A66-F9AC-2E4E-9C1A-DF3FA2D43A62}" dt="2019-02-07T02:12:12.759" v="9673" actId="1076"/>
        <pc:sldMkLst>
          <pc:docMk/>
          <pc:sldMk cId="1941959166" sldId="891"/>
        </pc:sldMkLst>
        <pc:spChg chg="mod">
          <ac:chgData name="현덕 김" userId="5f120ec4-a520-4453-8a33-bfc0d7bd8ae6" providerId="ADAL" clId="{91400A66-F9AC-2E4E-9C1A-DF3FA2D43A62}" dt="2019-02-07T02:11:40.293" v="9661" actId="1076"/>
          <ac:spMkLst>
            <pc:docMk/>
            <pc:sldMk cId="1941959166" sldId="891"/>
            <ac:spMk id="74" creationId="{CEFE462B-6DAA-4AFF-A21B-4F801B388C5E}"/>
          </ac:spMkLst>
        </pc:spChg>
        <pc:spChg chg="mod">
          <ac:chgData name="현덕 김" userId="5f120ec4-a520-4453-8a33-bfc0d7bd8ae6" providerId="ADAL" clId="{91400A66-F9AC-2E4E-9C1A-DF3FA2D43A62}" dt="2019-02-07T02:07:05.831" v="9540" actId="1076"/>
          <ac:spMkLst>
            <pc:docMk/>
            <pc:sldMk cId="1941959166" sldId="891"/>
            <ac:spMk id="88" creationId="{00000000-0000-0000-0000-000000000000}"/>
          </ac:spMkLst>
        </pc:spChg>
        <pc:spChg chg="add">
          <ac:chgData name="현덕 김" userId="5f120ec4-a520-4453-8a33-bfc0d7bd8ae6" providerId="ADAL" clId="{91400A66-F9AC-2E4E-9C1A-DF3FA2D43A62}" dt="2019-02-07T02:07:12.609" v="9541"/>
          <ac:spMkLst>
            <pc:docMk/>
            <pc:sldMk cId="1941959166" sldId="891"/>
            <ac:spMk id="127" creationId="{2081F520-51C3-FF4E-956C-CF318C9791B1}"/>
          </ac:spMkLst>
        </pc:spChg>
        <pc:spChg chg="add">
          <ac:chgData name="현덕 김" userId="5f120ec4-a520-4453-8a33-bfc0d7bd8ae6" providerId="ADAL" clId="{91400A66-F9AC-2E4E-9C1A-DF3FA2D43A62}" dt="2019-02-07T02:07:12.609" v="9541"/>
          <ac:spMkLst>
            <pc:docMk/>
            <pc:sldMk cId="1941959166" sldId="891"/>
            <ac:spMk id="128" creationId="{72700237-1ADE-8E42-BCEF-1F6731CC57CA}"/>
          </ac:spMkLst>
        </pc:spChg>
        <pc:spChg chg="add">
          <ac:chgData name="현덕 김" userId="5f120ec4-a520-4453-8a33-bfc0d7bd8ae6" providerId="ADAL" clId="{91400A66-F9AC-2E4E-9C1A-DF3FA2D43A62}" dt="2019-02-07T02:07:12.609" v="9541"/>
          <ac:spMkLst>
            <pc:docMk/>
            <pc:sldMk cId="1941959166" sldId="891"/>
            <ac:spMk id="129" creationId="{60E7EB04-2D7A-1D47-B392-167B5AA85885}"/>
          </ac:spMkLst>
        </pc:spChg>
        <pc:spChg chg="add mod">
          <ac:chgData name="현덕 김" userId="5f120ec4-a520-4453-8a33-bfc0d7bd8ae6" providerId="ADAL" clId="{91400A66-F9AC-2E4E-9C1A-DF3FA2D43A62}" dt="2019-02-07T02:11:38.305" v="9659" actId="1076"/>
          <ac:spMkLst>
            <pc:docMk/>
            <pc:sldMk cId="1941959166" sldId="891"/>
            <ac:spMk id="130" creationId="{BC9524DE-ECDF-724D-8DE8-39840A6B3576}"/>
          </ac:spMkLst>
        </pc:spChg>
        <pc:spChg chg="add mod">
          <ac:chgData name="현덕 김" userId="5f120ec4-a520-4453-8a33-bfc0d7bd8ae6" providerId="ADAL" clId="{91400A66-F9AC-2E4E-9C1A-DF3FA2D43A62}" dt="2019-02-07T02:11:42.235" v="9662" actId="1076"/>
          <ac:spMkLst>
            <pc:docMk/>
            <pc:sldMk cId="1941959166" sldId="891"/>
            <ac:spMk id="131" creationId="{69B61B4B-EB1B-434D-BAFE-4095D1233E2E}"/>
          </ac:spMkLst>
        </pc:spChg>
        <pc:spChg chg="add del mod">
          <ac:chgData name="현덕 김" userId="5f120ec4-a520-4453-8a33-bfc0d7bd8ae6" providerId="ADAL" clId="{91400A66-F9AC-2E4E-9C1A-DF3FA2D43A62}" dt="2019-02-07T02:12:10.141" v="9672" actId="478"/>
          <ac:spMkLst>
            <pc:docMk/>
            <pc:sldMk cId="1941959166" sldId="891"/>
            <ac:spMk id="133" creationId="{2128734D-631D-2E4E-9C8B-7D5C5B717E91}"/>
          </ac:spMkLst>
        </pc:spChg>
        <pc:spChg chg="add mod">
          <ac:chgData name="현덕 김" userId="5f120ec4-a520-4453-8a33-bfc0d7bd8ae6" providerId="ADAL" clId="{91400A66-F9AC-2E4E-9C1A-DF3FA2D43A62}" dt="2019-02-07T02:12:12.759" v="9673" actId="1076"/>
          <ac:spMkLst>
            <pc:docMk/>
            <pc:sldMk cId="1941959166" sldId="891"/>
            <ac:spMk id="134" creationId="{E7B9AF6B-1BA9-8847-8DDA-CE5DD011D0BB}"/>
          </ac:spMkLst>
        </pc:spChg>
      </pc:sldChg>
      <pc:sldChg chg="modSp add">
        <pc:chgData name="현덕 김" userId="5f120ec4-a520-4453-8a33-bfc0d7bd8ae6" providerId="ADAL" clId="{91400A66-F9AC-2E4E-9C1A-DF3FA2D43A62}" dt="2019-02-07T02:30:51.917" v="9919" actId="20577"/>
        <pc:sldMkLst>
          <pc:docMk/>
          <pc:sldMk cId="4008558558" sldId="996"/>
        </pc:sldMkLst>
        <pc:spChg chg="mod">
          <ac:chgData name="현덕 김" userId="5f120ec4-a520-4453-8a33-bfc0d7bd8ae6" providerId="ADAL" clId="{91400A66-F9AC-2E4E-9C1A-DF3FA2D43A62}" dt="2019-02-07T02:30:51.917" v="9919" actId="20577"/>
          <ac:spMkLst>
            <pc:docMk/>
            <pc:sldMk cId="4008558558" sldId="996"/>
            <ac:spMk id="11" creationId="{E2BD2ED4-7481-2F4C-9602-F2DB4D11E5AD}"/>
          </ac:spMkLst>
        </pc:spChg>
      </pc:sldChg>
      <pc:sldChg chg="addSp delSp modSp add">
        <pc:chgData name="현덕 김" userId="5f120ec4-a520-4453-8a33-bfc0d7bd8ae6" providerId="ADAL" clId="{91400A66-F9AC-2E4E-9C1A-DF3FA2D43A62}" dt="2019-02-07T02:30:17.839" v="9908" actId="20577"/>
        <pc:sldMkLst>
          <pc:docMk/>
          <pc:sldMk cId="606055394" sldId="1005"/>
        </pc:sldMkLst>
        <pc:spChg chg="mod">
          <ac:chgData name="현덕 김" userId="5f120ec4-a520-4453-8a33-bfc0d7bd8ae6" providerId="ADAL" clId="{91400A66-F9AC-2E4E-9C1A-DF3FA2D43A62}" dt="2019-02-07T02:30:17.839" v="9908" actId="20577"/>
          <ac:spMkLst>
            <pc:docMk/>
            <pc:sldMk cId="606055394" sldId="1005"/>
            <ac:spMk id="11" creationId="{E2BD2ED4-7481-2F4C-9602-F2DB4D11E5AD}"/>
          </ac:spMkLst>
        </pc:spChg>
        <pc:spChg chg="add del mod">
          <ac:chgData name="현덕 김" userId="5f120ec4-a520-4453-8a33-bfc0d7bd8ae6" providerId="ADAL" clId="{91400A66-F9AC-2E4E-9C1A-DF3FA2D43A62}" dt="2019-02-07T02:24:23.820" v="9679" actId="478"/>
          <ac:spMkLst>
            <pc:docMk/>
            <pc:sldMk cId="606055394" sldId="1005"/>
            <ac:spMk id="20" creationId="{14B837BA-910C-3148-A033-70C91E0FB8F4}"/>
          </ac:spMkLst>
        </pc:spChg>
        <pc:spChg chg="add mod">
          <ac:chgData name="현덕 김" userId="5f120ec4-a520-4453-8a33-bfc0d7bd8ae6" providerId="ADAL" clId="{91400A66-F9AC-2E4E-9C1A-DF3FA2D43A62}" dt="2019-02-07T02:25:55.791" v="9752" actId="20577"/>
          <ac:spMkLst>
            <pc:docMk/>
            <pc:sldMk cId="606055394" sldId="1005"/>
            <ac:spMk id="21" creationId="{F82860E0-AD96-0D47-939D-BFAD41D45944}"/>
          </ac:spMkLst>
        </pc:spChg>
        <pc:spChg chg="add mod">
          <ac:chgData name="현덕 김" userId="5f120ec4-a520-4453-8a33-bfc0d7bd8ae6" providerId="ADAL" clId="{91400A66-F9AC-2E4E-9C1A-DF3FA2D43A62}" dt="2019-02-07T02:30:11.591" v="9889" actId="20577"/>
          <ac:spMkLst>
            <pc:docMk/>
            <pc:sldMk cId="606055394" sldId="1005"/>
            <ac:spMk id="22" creationId="{7029EE8C-E62A-3948-A6F3-D1715E082996}"/>
          </ac:spMkLst>
        </pc:spChg>
        <pc:spChg chg="del">
          <ac:chgData name="현덕 김" userId="5f120ec4-a520-4453-8a33-bfc0d7bd8ae6" providerId="ADAL" clId="{91400A66-F9AC-2E4E-9C1A-DF3FA2D43A62}" dt="2019-02-07T02:30:04.432" v="9874" actId="478"/>
          <ac:spMkLst>
            <pc:docMk/>
            <pc:sldMk cId="606055394" sldId="1005"/>
            <ac:spMk id="30" creationId="{6447464B-816D-5743-80DD-9582A5B9E5A0}"/>
          </ac:spMkLst>
        </pc:spChg>
        <pc:spChg chg="mod">
          <ac:chgData name="현덕 김" userId="5f120ec4-a520-4453-8a33-bfc0d7bd8ae6" providerId="ADAL" clId="{91400A66-F9AC-2E4E-9C1A-DF3FA2D43A62}" dt="2019-02-07T02:25:31.219" v="9740" actId="1076"/>
          <ac:spMkLst>
            <pc:docMk/>
            <pc:sldMk cId="606055394" sldId="1005"/>
            <ac:spMk id="31" creationId="{38ED6A7D-2B4F-4448-8F03-D3EB8ACB0DD6}"/>
          </ac:spMkLst>
        </pc:spChg>
        <pc:spChg chg="mod">
          <ac:chgData name="현덕 김" userId="5f120ec4-a520-4453-8a33-bfc0d7bd8ae6" providerId="ADAL" clId="{91400A66-F9AC-2E4E-9C1A-DF3FA2D43A62}" dt="2019-02-07T02:26:03.641" v="9753" actId="1076"/>
          <ac:spMkLst>
            <pc:docMk/>
            <pc:sldMk cId="606055394" sldId="1005"/>
            <ac:spMk id="35" creationId="{A37B8555-1C19-6141-AD2C-281E387ADB2A}"/>
          </ac:spMkLst>
        </pc:spChg>
        <pc:spChg chg="mod">
          <ac:chgData name="현덕 김" userId="5f120ec4-a520-4453-8a33-bfc0d7bd8ae6" providerId="ADAL" clId="{91400A66-F9AC-2E4E-9C1A-DF3FA2D43A62}" dt="2019-02-07T02:24:43.087" v="9713" actId="20577"/>
          <ac:spMkLst>
            <pc:docMk/>
            <pc:sldMk cId="606055394" sldId="1005"/>
            <ac:spMk id="36" creationId="{A9A6A738-EBBB-3D43-8079-A5BDE42B774E}"/>
          </ac:spMkLst>
        </pc:spChg>
        <pc:spChg chg="mod">
          <ac:chgData name="현덕 김" userId="5f120ec4-a520-4453-8a33-bfc0d7bd8ae6" providerId="ADAL" clId="{91400A66-F9AC-2E4E-9C1A-DF3FA2D43A62}" dt="2019-02-07T02:25:17.119" v="9731" actId="1076"/>
          <ac:spMkLst>
            <pc:docMk/>
            <pc:sldMk cId="606055394" sldId="1005"/>
            <ac:spMk id="38" creationId="{6480A749-C3AE-304B-AE0A-4B60162A1731}"/>
          </ac:spMkLst>
        </pc:spChg>
        <pc:spChg chg="mod">
          <ac:chgData name="현덕 김" userId="5f120ec4-a520-4453-8a33-bfc0d7bd8ae6" providerId="ADAL" clId="{91400A66-F9AC-2E4E-9C1A-DF3FA2D43A62}" dt="2019-02-07T02:25:20.146" v="9732" actId="1076"/>
          <ac:spMkLst>
            <pc:docMk/>
            <pc:sldMk cId="606055394" sldId="1005"/>
            <ac:spMk id="39" creationId="{6B67C323-7B97-6242-A265-36985798D187}"/>
          </ac:spMkLst>
        </pc:spChg>
        <pc:spChg chg="mod">
          <ac:chgData name="현덕 김" userId="5f120ec4-a520-4453-8a33-bfc0d7bd8ae6" providerId="ADAL" clId="{91400A66-F9AC-2E4E-9C1A-DF3FA2D43A62}" dt="2019-02-07T02:26:03.641" v="9753" actId="1076"/>
          <ac:spMkLst>
            <pc:docMk/>
            <pc:sldMk cId="606055394" sldId="1005"/>
            <ac:spMk id="40" creationId="{401A989F-5324-834A-AA6F-CB1EBEDBEFC8}"/>
          </ac:spMkLst>
        </pc:spChg>
        <pc:graphicFrameChg chg="mod modGraphic">
          <ac:chgData name="현덕 김" userId="5f120ec4-a520-4453-8a33-bfc0d7bd8ae6" providerId="ADAL" clId="{91400A66-F9AC-2E4E-9C1A-DF3FA2D43A62}" dt="2019-02-07T02:29:49.480" v="9873"/>
          <ac:graphicFrameMkLst>
            <pc:docMk/>
            <pc:sldMk cId="606055394" sldId="1005"/>
            <ac:graphicFrameMk id="2" creationId="{57CCA593-4796-064D-B31E-C3BF69824AC8}"/>
          </ac:graphicFrameMkLst>
        </pc:graphicFrameChg>
      </pc:sldChg>
    </pc:docChg>
  </pc:docChgLst>
  <pc:docChgLst>
    <pc:chgData name="박 충의" userId="57282e55-1762-4850-87be-fb88a98be319" providerId="ADAL" clId="{6ABA9585-A8A4-A749-A0B9-03A7E61BCBBB}"/>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dirty="0">
              <a:latin typeface="Nanum Gothic Regular" charset="-127"/>
              <a:ea typeface="Nanum Gothic Regular" charset="-127"/>
            </a:endParaRPr>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dirty="0">
              <a:latin typeface="Nanum Gothic Regular" charset="-127"/>
              <a:ea typeface="Nanum Gothic Regular" charset="-127"/>
            </a:endParaRPr>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2BF08E-228B-0C4E-A280-30B9D23018F4}" type="slidenum">
              <a:rPr kumimoji="1" lang="ko-KR" altLang="en-US" smtClean="0">
                <a:latin typeface="Nanum Gothic Regular" charset="-127"/>
                <a:ea typeface="Nanum Gothic Regular" charset="-127"/>
              </a:rPr>
              <a:t>‹#›</a:t>
            </a:fld>
            <a:endParaRPr kumimoji="1" lang="ko-KR" altLang="en-US" dirty="0">
              <a:latin typeface="Nanum Gothic Regular" charset="-127"/>
              <a:ea typeface="Nanum Gothic Regular" charset="-127"/>
            </a:endParaRPr>
          </a:p>
        </p:txBody>
      </p:sp>
    </p:spTree>
    <p:extLst>
      <p:ext uri="{BB962C8B-B14F-4D97-AF65-F5344CB8AC3E}">
        <p14:creationId xmlns:p14="http://schemas.microsoft.com/office/powerpoint/2010/main" val="1162580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Nanum Gothic Regular" charset="-127"/>
                <a:ea typeface="Nanum Gothic Regular" charset="-127"/>
              </a:defRPr>
            </a:lvl1pPr>
          </a:lstStyle>
          <a:p>
            <a:endParaRPr kumimoji="1"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Nanum Gothic Regular" charset="-127"/>
                <a:ea typeface="Nanum Gothic Regular" charset="-127"/>
              </a:defRPr>
            </a:lvl1pPr>
          </a:lstStyle>
          <a:p>
            <a:fld id="{B5EEDAC0-8DF8-6646-BC57-4297EE3730E0}" type="datetimeFigureOut">
              <a:rPr kumimoji="1" lang="ko-KR" altLang="en-US" smtClean="0"/>
              <a:pPr/>
              <a:t>2019. 8. 23.</a:t>
            </a:fld>
            <a:endParaRPr kumimoji="1"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dirty="0"/>
              <a:t>마스터 텍스트 스타일을 편집하려면 클릭</a:t>
            </a:r>
          </a:p>
          <a:p>
            <a:pPr lvl="1"/>
            <a:r>
              <a:rPr kumimoji="1" lang="ko-KR" altLang="en-US" dirty="0"/>
              <a:t>두 번째 수준</a:t>
            </a:r>
          </a:p>
          <a:p>
            <a:pPr lvl="2"/>
            <a:r>
              <a:rPr kumimoji="1" lang="ko-KR" altLang="en-US" dirty="0"/>
              <a:t>세 번째 수준</a:t>
            </a:r>
          </a:p>
          <a:p>
            <a:pPr lvl="3"/>
            <a:r>
              <a:rPr kumimoji="1" lang="ko-KR" altLang="en-US" dirty="0"/>
              <a:t>네 번째 수준</a:t>
            </a:r>
          </a:p>
          <a:p>
            <a:pPr lvl="4"/>
            <a:r>
              <a:rPr kumimoji="1" lang="ko-KR" altLang="en-US" dirty="0"/>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Nanum Gothic Regular" charset="-127"/>
                <a:ea typeface="Nanum Gothic Regular" charset="-127"/>
              </a:defRPr>
            </a:lvl1pPr>
          </a:lstStyle>
          <a:p>
            <a:endParaRPr kumimoji="1"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Nanum Gothic Regular" charset="-127"/>
                <a:ea typeface="Nanum Gothic Regular" charset="-127"/>
              </a:defRPr>
            </a:lvl1pPr>
          </a:lstStyle>
          <a:p>
            <a:fld id="{B4B1FB97-C505-7F45-B21E-BCD91B104B94}" type="slidenum">
              <a:rPr kumimoji="1" lang="ko-KR" altLang="en-US" smtClean="0"/>
              <a:pPr/>
              <a:t>‹#›</a:t>
            </a:fld>
            <a:endParaRPr kumimoji="1" lang="ko-KR" altLang="en-US" dirty="0"/>
          </a:p>
        </p:txBody>
      </p:sp>
    </p:spTree>
    <p:extLst>
      <p:ext uri="{BB962C8B-B14F-4D97-AF65-F5344CB8AC3E}">
        <p14:creationId xmlns:p14="http://schemas.microsoft.com/office/powerpoint/2010/main" val="1182645483"/>
      </p:ext>
    </p:extLst>
  </p:cSld>
  <p:clrMap bg1="lt1" tx1="dk1" bg2="lt2" tx2="dk2" accent1="accent1" accent2="accent2" accent3="accent3" accent4="accent4" accent5="accent5" accent6="accent6" hlink="hlink" folHlink="folHlink"/>
  <p:notesStyle>
    <a:lvl1pPr marL="0" algn="l" defTabSz="914400" rtl="0" eaLnBrk="1" latinLnBrk="1" hangingPunct="1">
      <a:defRPr sz="1200" b="0" i="0" kern="1200">
        <a:solidFill>
          <a:schemeClr val="tx1"/>
        </a:solidFill>
        <a:latin typeface="Nanum Gothic Regular" charset="-127"/>
        <a:ea typeface="Nanum Gothic Regular" charset="-127"/>
        <a:cs typeface="+mn-cs"/>
      </a:defRPr>
    </a:lvl1pPr>
    <a:lvl2pPr marL="457200" algn="l" defTabSz="914400" rtl="0" eaLnBrk="1" latinLnBrk="1" hangingPunct="1">
      <a:defRPr sz="1200" b="0" i="0" kern="1200">
        <a:solidFill>
          <a:schemeClr val="tx1"/>
        </a:solidFill>
        <a:latin typeface="Nanum Gothic Regular" charset="-127"/>
        <a:ea typeface="Nanum Gothic Regular" charset="-127"/>
        <a:cs typeface="+mn-cs"/>
      </a:defRPr>
    </a:lvl2pPr>
    <a:lvl3pPr marL="914400" algn="l" defTabSz="914400" rtl="0" eaLnBrk="1" latinLnBrk="1" hangingPunct="1">
      <a:defRPr sz="1200" b="0" i="0" kern="1200">
        <a:solidFill>
          <a:schemeClr val="tx1"/>
        </a:solidFill>
        <a:latin typeface="Nanum Gothic Regular" charset="-127"/>
        <a:ea typeface="Nanum Gothic Regular" charset="-127"/>
        <a:cs typeface="+mn-cs"/>
      </a:defRPr>
    </a:lvl3pPr>
    <a:lvl4pPr marL="1371600" algn="l" defTabSz="914400" rtl="0" eaLnBrk="1" latinLnBrk="1" hangingPunct="1">
      <a:defRPr sz="1200" b="0" i="0" kern="1200">
        <a:solidFill>
          <a:schemeClr val="tx1"/>
        </a:solidFill>
        <a:latin typeface="Nanum Gothic Regular" charset="-127"/>
        <a:ea typeface="Nanum Gothic Regular" charset="-127"/>
        <a:cs typeface="+mn-cs"/>
      </a:defRPr>
    </a:lvl4pPr>
    <a:lvl5pPr marL="1828800" algn="l" defTabSz="914400" rtl="0" eaLnBrk="1" latinLnBrk="1" hangingPunct="1">
      <a:defRPr sz="1200" b="0" i="0" kern="1200">
        <a:solidFill>
          <a:schemeClr val="tx1"/>
        </a:solidFill>
        <a:latin typeface="Nanum Gothic Regular" charset="-127"/>
        <a:ea typeface="Nanum Gothic Regular"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Tree>
    <p:extLst>
      <p:ext uri="{BB962C8B-B14F-4D97-AF65-F5344CB8AC3E}">
        <p14:creationId xmlns:p14="http://schemas.microsoft.com/office/powerpoint/2010/main" val="228350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65271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768842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929466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354741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904955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306272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115755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35917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789376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694149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690365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728783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6217988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47275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90884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0788047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879375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1371799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5500038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136363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555082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0993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895381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2928094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1726000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5613657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9145361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282668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2614313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8314826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66503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173028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594625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513896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347395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8789418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1072834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0829835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9726457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9328842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2981314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0841503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175492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417356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563737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3477449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9417616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3281584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7716232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6667196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9434734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6778508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965902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739229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7417209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7481987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0562378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7211408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7558697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295982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5580121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0396484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7409602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5791489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221040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8026441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7779027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58632543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0925006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0658621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8330627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554608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3796404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7141079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8288995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421728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5937773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3079772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6799105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4567896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77496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094506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2.tif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표지">
    <p:bg>
      <p:bgPr>
        <a:solidFill>
          <a:schemeClr val="tx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6"/>
          <p:cNvSpPr>
            <a:spLocks noChangeArrowheads="1"/>
          </p:cNvSpPr>
          <p:nvPr userDrawn="1"/>
        </p:nvSpPr>
        <p:spPr bwMode="auto">
          <a:xfrm>
            <a:off x="8544272" y="6522907"/>
            <a:ext cx="3355243" cy="212879"/>
          </a:xfrm>
          <a:prstGeom prst="rect">
            <a:avLst/>
          </a:prstGeom>
          <a:noFill/>
          <a:ln w="12700">
            <a:noFill/>
            <a:miter lim="800000"/>
            <a:headEnd/>
            <a:tailEnd/>
          </a:ln>
        </p:spPr>
        <p:txBody>
          <a:bodyPr wrap="square" lIns="90000" tIns="44450" rIns="45720" bIns="44450">
            <a:spAutoFit/>
          </a:bodyPr>
          <a:lstStyle/>
          <a:p>
            <a:pPr algn="r" fontAlgn="auto">
              <a:spcBef>
                <a:spcPts val="0"/>
              </a:spcBef>
              <a:spcAft>
                <a:spcPct val="15000"/>
              </a:spcAft>
              <a:defRPr/>
            </a:pPr>
            <a:r>
              <a:rPr kumimoji="0" lang="en-US" altLang="ko-KR" sz="800" kern="0" dirty="0">
                <a:solidFill>
                  <a:schemeClr val="tx1">
                    <a:alpha val="70000"/>
                  </a:schemeClr>
                </a:solidFill>
                <a:latin typeface="Malgun Gothic" charset="-127"/>
                <a:ea typeface="Malgun Gothic" charset="-127"/>
                <a:cs typeface="Malgun Gothic" charset="-127"/>
              </a:rPr>
              <a:t>© 2018 SK Telecom &amp; </a:t>
            </a:r>
            <a:r>
              <a:rPr lang="en-US" altLang="ko-KR" sz="800" kern="0" dirty="0" err="1">
                <a:solidFill>
                  <a:schemeClr val="tx1">
                    <a:alpha val="70000"/>
                  </a:schemeClr>
                </a:solidFill>
                <a:latin typeface="Malgun Gothic" charset="-127"/>
                <a:ea typeface="Malgun Gothic" charset="-127"/>
                <a:cs typeface="Malgun Gothic" charset="-127"/>
              </a:rPr>
              <a:t>magenta.works</a:t>
            </a:r>
            <a:r>
              <a:rPr kumimoji="0" lang="en-US" altLang="ko-KR" sz="800" kern="0" dirty="0">
                <a:solidFill>
                  <a:schemeClr val="tx1">
                    <a:alpha val="70000"/>
                  </a:schemeClr>
                </a:solidFill>
                <a:latin typeface="Malgun Gothic" charset="-127"/>
                <a:ea typeface="Malgun Gothic" charset="-127"/>
                <a:cs typeface="Malgun Gothic" charset="-127"/>
              </a:rPr>
              <a:t> Inc. ALL RIGHTS RESERVED</a:t>
            </a:r>
          </a:p>
        </p:txBody>
      </p:sp>
      <p:sp>
        <p:nvSpPr>
          <p:cNvPr id="5" name="제목 1"/>
          <p:cNvSpPr txBox="1">
            <a:spLocks/>
          </p:cNvSpPr>
          <p:nvPr userDrawn="1"/>
        </p:nvSpPr>
        <p:spPr>
          <a:xfrm>
            <a:off x="908166" y="2113454"/>
            <a:ext cx="6898143" cy="390260"/>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kumimoji="1" lang="en-US" altLang="ko-KR" sz="3000" dirty="0" err="1">
                <a:solidFill>
                  <a:prstClr val="white"/>
                </a:solidFill>
                <a:latin typeface="Moebius Korea" charset="-127"/>
                <a:ea typeface="Moebius Korea" charset="-127"/>
                <a:cs typeface="Moebius Korea" charset="-127"/>
              </a:rPr>
              <a:t>metatron</a:t>
            </a:r>
            <a:r>
              <a:rPr kumimoji="1" lang="en-US" altLang="ko-KR" sz="3000" dirty="0">
                <a:solidFill>
                  <a:prstClr val="white"/>
                </a:solidFill>
                <a:latin typeface="Moebius Korea" charset="-127"/>
                <a:ea typeface="Moebius Korea" charset="-127"/>
                <a:cs typeface="Moebius Korea" charset="-127"/>
              </a:rPr>
              <a:t> Discovery</a:t>
            </a:r>
          </a:p>
        </p:txBody>
      </p:sp>
      <p:sp>
        <p:nvSpPr>
          <p:cNvPr id="7" name="제목 1"/>
          <p:cNvSpPr txBox="1">
            <a:spLocks/>
          </p:cNvSpPr>
          <p:nvPr userDrawn="1"/>
        </p:nvSpPr>
        <p:spPr>
          <a:xfrm>
            <a:off x="4560938" y="2113455"/>
            <a:ext cx="4295204" cy="390260"/>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kumimoji="1" lang="en-US" altLang="ko-KR" sz="3000" dirty="0">
                <a:solidFill>
                  <a:srgbClr val="B4A7FF"/>
                </a:solidFill>
                <a:latin typeface="Moebius Korea" charset="-127"/>
                <a:ea typeface="Moebius Korea" charset="-127"/>
                <a:cs typeface="Moebius Korea" charset="-127"/>
              </a:rPr>
              <a:t>Wireframe</a:t>
            </a:r>
            <a:endParaRPr kumimoji="1" lang="ko-KR" altLang="en-US" sz="3000" b="1" dirty="0">
              <a:solidFill>
                <a:srgbClr val="B4A7FF"/>
              </a:solidFill>
              <a:latin typeface="Moebius Korea" charset="-127"/>
              <a:ea typeface="Moebius Korea" charset="-127"/>
              <a:cs typeface="Moebius Korea" charset="-127"/>
            </a:endParaRPr>
          </a:p>
        </p:txBody>
      </p:sp>
      <p:sp>
        <p:nvSpPr>
          <p:cNvPr id="2" name="제목 1"/>
          <p:cNvSpPr>
            <a:spLocks noGrp="1"/>
          </p:cNvSpPr>
          <p:nvPr>
            <p:ph type="title"/>
          </p:nvPr>
        </p:nvSpPr>
        <p:spPr>
          <a:xfrm>
            <a:off x="908166" y="2674631"/>
            <a:ext cx="10445634" cy="767212"/>
          </a:xfrm>
        </p:spPr>
        <p:txBody>
          <a:bodyPr>
            <a:noAutofit/>
          </a:bodyPr>
          <a:lstStyle>
            <a:lvl1pPr>
              <a:defRPr sz="4500" b="0" i="0">
                <a:latin typeface="Moebius Korea" charset="-127"/>
                <a:ea typeface="Moebius Korea" charset="-127"/>
                <a:cs typeface="Moebius Korea" charset="-127"/>
              </a:defRPr>
            </a:lvl1pPr>
          </a:lstStyle>
          <a:p>
            <a:r>
              <a:rPr kumimoji="1" lang="ko-KR" altLang="en-US"/>
              <a:t>마스터 제목 스타일 편집</a:t>
            </a:r>
          </a:p>
        </p:txBody>
      </p:sp>
      <p:sp>
        <p:nvSpPr>
          <p:cNvPr id="15" name="텍스트 개체 틀 14"/>
          <p:cNvSpPr>
            <a:spLocks noGrp="1"/>
          </p:cNvSpPr>
          <p:nvPr>
            <p:ph type="body" sz="quarter" idx="10"/>
          </p:nvPr>
        </p:nvSpPr>
        <p:spPr>
          <a:xfrm>
            <a:off x="916613" y="3802134"/>
            <a:ext cx="7638723" cy="246747"/>
          </a:xfrm>
        </p:spPr>
        <p:txBody>
          <a:bodyPr>
            <a:normAutofit/>
          </a:bodyPr>
          <a:lstStyle>
            <a:lvl1pPr marL="0" indent="0">
              <a:buNone/>
              <a:defRPr sz="1200">
                <a:solidFill>
                  <a:schemeClr val="accent4">
                    <a:lumMod val="60000"/>
                    <a:lumOff val="40000"/>
                  </a:schemeClr>
                </a:solidFill>
              </a:defRPr>
            </a:lvl1pPr>
          </a:lstStyle>
          <a:p>
            <a:pPr lvl="0"/>
            <a:r>
              <a:rPr kumimoji="1" lang="ko-KR" altLang="en-US" dirty="0"/>
              <a:t>마스터 텍스트 스타일을 편집하려면 클릭</a:t>
            </a:r>
          </a:p>
        </p:txBody>
      </p:sp>
      <p:sp>
        <p:nvSpPr>
          <p:cNvPr id="16" name="텍스트 개체 틀 14"/>
          <p:cNvSpPr>
            <a:spLocks noGrp="1"/>
          </p:cNvSpPr>
          <p:nvPr>
            <p:ph type="body" sz="quarter" idx="11"/>
          </p:nvPr>
        </p:nvSpPr>
        <p:spPr>
          <a:xfrm>
            <a:off x="916613" y="4048881"/>
            <a:ext cx="7638723" cy="1784360"/>
          </a:xfrm>
        </p:spPr>
        <p:txBody>
          <a:bodyPr>
            <a:normAutofit/>
          </a:bodyPr>
          <a:lstStyle>
            <a:lvl1pPr marL="228600" indent="-228600">
              <a:buFont typeface="+mj-lt"/>
              <a:buAutoNum type="arabicPeriod"/>
              <a:defRPr sz="1100" b="1" i="0">
                <a:solidFill>
                  <a:srgbClr val="FFFFFF"/>
                </a:solidFill>
                <a:latin typeface="Malgun Gothic" charset="-127"/>
                <a:ea typeface="Malgun Gothic" charset="-127"/>
                <a:cs typeface="Malgun Gothic" charset="-127"/>
              </a:defRPr>
            </a:lvl1pPr>
          </a:lstStyle>
          <a:p>
            <a:pPr lvl="0"/>
            <a:r>
              <a:rPr kumimoji="1" lang="ko-KR" altLang="en-US" dirty="0"/>
              <a:t>마스터 텍스트 스타일을 편집하려면 클릭</a:t>
            </a:r>
          </a:p>
        </p:txBody>
      </p:sp>
    </p:spTree>
    <p:extLst>
      <p:ext uri="{BB962C8B-B14F-4D97-AF65-F5344CB8AC3E}">
        <p14:creationId xmlns:p14="http://schemas.microsoft.com/office/powerpoint/2010/main" val="85782597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팝업4">
    <p:spTree>
      <p:nvGrpSpPr>
        <p:cNvPr id="1" name=""/>
        <p:cNvGrpSpPr/>
        <p:nvPr/>
      </p:nvGrpSpPr>
      <p:grpSpPr>
        <a:xfrm>
          <a:off x="0" y="0"/>
          <a:ext cx="0" cy="0"/>
          <a:chOff x="0" y="0"/>
          <a:chExt cx="0" cy="0"/>
        </a:xfrm>
      </p:grpSpPr>
      <p:sp>
        <p:nvSpPr>
          <p:cNvPr id="33" name="직사각형 32"/>
          <p:cNvSpPr/>
          <p:nvPr userDrawn="1"/>
        </p:nvSpPr>
        <p:spPr>
          <a:xfrm>
            <a:off x="158110" y="649416"/>
            <a:ext cx="9826321" cy="3013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grpSp>
        <p:nvGrpSpPr>
          <p:cNvPr id="48" name="그룹 47"/>
          <p:cNvGrpSpPr/>
          <p:nvPr userDrawn="1"/>
        </p:nvGrpSpPr>
        <p:grpSpPr>
          <a:xfrm>
            <a:off x="253911" y="752813"/>
            <a:ext cx="100632" cy="93294"/>
            <a:chOff x="1487488" y="722236"/>
            <a:chExt cx="108000" cy="100125"/>
          </a:xfrm>
          <a:solidFill>
            <a:schemeClr val="tx1">
              <a:lumMod val="75000"/>
              <a:lumOff val="25000"/>
            </a:schemeClr>
          </a:solidFill>
        </p:grpSpPr>
        <p:sp>
          <p:nvSpPr>
            <p:cNvPr id="49" name="직사각형 48"/>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50" name="직사각형 49"/>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52" name="직사각형 51"/>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sp>
        <p:nvSpPr>
          <p:cNvPr id="23" name="직사각형 22"/>
          <p:cNvSpPr/>
          <p:nvPr userDrawn="1"/>
        </p:nvSpPr>
        <p:spPr>
          <a:xfrm>
            <a:off x="158110" y="947302"/>
            <a:ext cx="9826321" cy="29984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pic>
        <p:nvPicPr>
          <p:cNvPr id="25" name="그림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26" name="그림 25"/>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sp>
        <p:nvSpPr>
          <p:cNvPr id="29" name="직사각형 28"/>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sp>
        <p:nvSpPr>
          <p:cNvPr id="24" name="직사각형 23"/>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b="0" i="0" dirty="0">
              <a:solidFill>
                <a:schemeClr val="bg1"/>
              </a:solidFill>
              <a:latin typeface="Malgun Gothic" charset="-127"/>
              <a:ea typeface="Malgun Gothic" charset="-127"/>
            </a:endParaRPr>
          </a:p>
        </p:txBody>
      </p:sp>
      <p:cxnSp>
        <p:nvCxnSpPr>
          <p:cNvPr id="31"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34"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35"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20"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21" name="제목 2"/>
          <p:cNvSpPr txBox="1">
            <a:spLocks/>
          </p:cNvSpPr>
          <p:nvPr userDrawn="1"/>
        </p:nvSpPr>
        <p:spPr bwMode="auto">
          <a:xfrm>
            <a:off x="207523" y="700161"/>
            <a:ext cx="9714689" cy="5973013"/>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200" dirty="0">
              <a:solidFill>
                <a:schemeClr val="bg1">
                  <a:lumMod val="50000"/>
                </a:schemeClr>
              </a:solidFill>
              <a:latin typeface="Nanum Gothic" charset="-127"/>
              <a:ea typeface="Nanum Gothic" charset="-127"/>
              <a:cs typeface="Nanum Gothic" charset="-127"/>
            </a:endParaRPr>
          </a:p>
        </p:txBody>
      </p:sp>
      <p:sp>
        <p:nvSpPr>
          <p:cNvPr id="27" name="십자형[C] 26"/>
          <p:cNvSpPr/>
          <p:nvPr userDrawn="1"/>
        </p:nvSpPr>
        <p:spPr>
          <a:xfrm rot="2700000">
            <a:off x="9656005" y="771918"/>
            <a:ext cx="214379" cy="214379"/>
          </a:xfrm>
          <a:prstGeom prst="plus">
            <a:avLst>
              <a:gd name="adj" fmla="val 4386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0" i="0" dirty="0">
              <a:latin typeface="Nanum Gothic Regular" charset="-127"/>
              <a:ea typeface="Nanum Gothic Regular" charset="-127"/>
            </a:endParaRPr>
          </a:p>
        </p:txBody>
      </p:sp>
    </p:spTree>
    <p:extLst>
      <p:ext uri="{BB962C8B-B14F-4D97-AF65-F5344CB8AC3E}">
        <p14:creationId xmlns:p14="http://schemas.microsoft.com/office/powerpoint/2010/main" val="1018265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00LG_진입후_설명">
    <p:spTree>
      <p:nvGrpSpPr>
        <p:cNvPr id="1" name=""/>
        <p:cNvGrpSpPr/>
        <p:nvPr/>
      </p:nvGrpSpPr>
      <p:grpSpPr>
        <a:xfrm>
          <a:off x="0" y="0"/>
          <a:ext cx="0" cy="0"/>
          <a:chOff x="0" y="0"/>
          <a:chExt cx="0" cy="0"/>
        </a:xfrm>
      </p:grpSpPr>
      <p:cxnSp>
        <p:nvCxnSpPr>
          <p:cNvPr id="4" name="직선 연결선 3"/>
          <p:cNvCxnSpPr/>
          <p:nvPr userDrawn="1"/>
        </p:nvCxnSpPr>
        <p:spPr>
          <a:xfrm>
            <a:off x="158110" y="260648"/>
            <a:ext cx="89856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텍스트 개체 틀 95"/>
          <p:cNvSpPr>
            <a:spLocks noGrp="1"/>
          </p:cNvSpPr>
          <p:nvPr userDrawn="1">
            <p:ph type="body" sz="quarter" idx="10"/>
          </p:nvPr>
        </p:nvSpPr>
        <p:spPr>
          <a:xfrm>
            <a:off x="158110" y="1448"/>
            <a:ext cx="8986919" cy="259200"/>
          </a:xfrm>
          <a:prstGeom prst="rect">
            <a:avLst/>
          </a:prstGeom>
        </p:spPr>
        <p:txBody>
          <a:bodyPr lIns="0" tIns="0" rIns="0" bIns="36000" anchor="b" anchorCtr="0"/>
          <a:lstStyle>
            <a:lvl1pPr marL="0" indent="0" algn="l">
              <a:buFontTx/>
              <a:buNone/>
              <a:defRPr sz="800">
                <a:solidFill>
                  <a:schemeClr val="tx1">
                    <a:lumMod val="75000"/>
                    <a:lumOff val="25000"/>
                  </a:schemeClr>
                </a:solidFill>
                <a:latin typeface="나눔고딕OTF ExtraBold" panose="020D0904000000000000" pitchFamily="34" charset="-127"/>
                <a:ea typeface="나눔고딕OTF ExtraBold" panose="020D0904000000000000" pitchFamily="34"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2" name="텍스트 개체 틀 95"/>
          <p:cNvSpPr>
            <a:spLocks noGrp="1"/>
          </p:cNvSpPr>
          <p:nvPr userDrawn="1">
            <p:ph type="body" sz="quarter" idx="11"/>
          </p:nvPr>
        </p:nvSpPr>
        <p:spPr>
          <a:xfrm>
            <a:off x="158110" y="260648"/>
            <a:ext cx="8986919"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Nanum Gothic Regular" charset="-127"/>
                <a:ea typeface="Nanum Gothic Regular"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3" name="슬라이드 번호 개체 틀 5"/>
          <p:cNvSpPr>
            <a:spLocks noGrp="1"/>
          </p:cNvSpPr>
          <p:nvPr userDrawn="1">
            <p:ph type="sldNum" sz="quarter" idx="4"/>
          </p:nvPr>
        </p:nvSpPr>
        <p:spPr>
          <a:xfrm>
            <a:off x="11590814" y="0"/>
            <a:ext cx="443077" cy="260648"/>
          </a:xfrm>
          <a:prstGeom prst="rect">
            <a:avLst/>
          </a:prstGeom>
        </p:spPr>
        <p:txBody>
          <a:bodyPr vert="horz" lIns="0" tIns="0" rIns="0" bIns="0" rtlCol="0" anchor="ctr"/>
          <a:lstStyle>
            <a:lvl1pPr algn="ctr">
              <a:defRPr sz="800">
                <a:solidFill>
                  <a:schemeClr val="bg1">
                    <a:lumMod val="50000"/>
                  </a:schemeClr>
                </a:solidFill>
                <a:latin typeface="Helvetica57-Condensed" panose="020B0500000000000000" pitchFamily="34" charset="0"/>
              </a:defRPr>
            </a:lvl1pPr>
          </a:lstStyle>
          <a:p>
            <a:fld id="{FB00E03F-6C3C-4996-8BB2-B710E9BCD333}" type="slidenum">
              <a:rPr lang="ko-KR" altLang="en-US" smtClean="0"/>
              <a:pPr/>
              <a:t>‹#›</a:t>
            </a:fld>
            <a:endParaRPr lang="ko-KR" altLang="en-US"/>
          </a:p>
        </p:txBody>
      </p:sp>
      <p:cxnSp>
        <p:nvCxnSpPr>
          <p:cNvPr id="17" name="직선 연결선 16"/>
          <p:cNvCxnSpPr/>
          <p:nvPr userDrawn="1"/>
        </p:nvCxnSpPr>
        <p:spPr>
          <a:xfrm>
            <a:off x="9230036" y="260648"/>
            <a:ext cx="280467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855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2_00LG_진입전_설명">
    <p:spTree>
      <p:nvGrpSpPr>
        <p:cNvPr id="1" name=""/>
        <p:cNvGrpSpPr/>
        <p:nvPr/>
      </p:nvGrpSpPr>
      <p:grpSpPr>
        <a:xfrm>
          <a:off x="0" y="0"/>
          <a:ext cx="0" cy="0"/>
          <a:chOff x="0" y="0"/>
          <a:chExt cx="0" cy="0"/>
        </a:xfrm>
      </p:grpSpPr>
      <p:sp>
        <p:nvSpPr>
          <p:cNvPr id="25" name="직사각형 24"/>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n-ea"/>
              <a:ea typeface="+mn-ea"/>
              <a:cs typeface="Malgun Gothic" charset="-127"/>
            </a:endParaRPr>
          </a:p>
        </p:txBody>
      </p:sp>
      <p:grpSp>
        <p:nvGrpSpPr>
          <p:cNvPr id="26" name="그룹 25"/>
          <p:cNvGrpSpPr/>
          <p:nvPr userDrawn="1"/>
        </p:nvGrpSpPr>
        <p:grpSpPr>
          <a:xfrm>
            <a:off x="253911" y="752813"/>
            <a:ext cx="100632" cy="93294"/>
            <a:chOff x="1487488" y="722236"/>
            <a:chExt cx="108000" cy="100125"/>
          </a:xfrm>
          <a:solidFill>
            <a:schemeClr val="tx1">
              <a:lumMod val="75000"/>
              <a:lumOff val="25000"/>
            </a:schemeClr>
          </a:solidFill>
        </p:grpSpPr>
        <p:sp>
          <p:nvSpPr>
            <p:cNvPr id="27" name="직사각형 26"/>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n-ea"/>
                <a:ea typeface="+mn-ea"/>
                <a:cs typeface="Malgun Gothic" charset="-127"/>
              </a:endParaRPr>
            </a:p>
          </p:txBody>
        </p:sp>
        <p:sp>
          <p:nvSpPr>
            <p:cNvPr id="32" name="직사각형 31"/>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n-ea"/>
                <a:ea typeface="+mn-ea"/>
                <a:cs typeface="Malgun Gothic" charset="-127"/>
              </a:endParaRPr>
            </a:p>
          </p:txBody>
        </p:sp>
        <p:sp>
          <p:nvSpPr>
            <p:cNvPr id="34" name="직사각형 33"/>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n-ea"/>
                <a:ea typeface="+mn-ea"/>
                <a:cs typeface="Malgun Gothic" charset="-127"/>
              </a:endParaRPr>
            </a:p>
          </p:txBody>
        </p:sp>
      </p:grpSp>
      <p:sp>
        <p:nvSpPr>
          <p:cNvPr id="38" name="제목 2"/>
          <p:cNvSpPr txBox="1">
            <a:spLocks/>
          </p:cNvSpPr>
          <p:nvPr userDrawn="1"/>
        </p:nvSpPr>
        <p:spPr bwMode="auto">
          <a:xfrm>
            <a:off x="4469601" y="712124"/>
            <a:ext cx="1203338" cy="196491"/>
          </a:xfrm>
          <a:prstGeom prst="rect">
            <a:avLst/>
          </a:prstGeom>
          <a:solidFill>
            <a:schemeClr val="bg1"/>
          </a:solidFill>
          <a:ln>
            <a:noFill/>
          </a:ln>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err="1">
                <a:solidFill>
                  <a:schemeClr val="bg1">
                    <a:lumMod val="85000"/>
                  </a:schemeClr>
                </a:solidFill>
                <a:latin typeface="+mn-ea"/>
                <a:ea typeface="+mn-ea"/>
                <a:cs typeface="Malgun Gothic" charset="-127"/>
              </a:rPr>
              <a:t>metatron</a:t>
            </a:r>
            <a:r>
              <a:rPr lang="en-US" altLang="ko-KR" sz="600" b="0" i="0" dirty="0">
                <a:solidFill>
                  <a:schemeClr val="bg1">
                    <a:lumMod val="85000"/>
                  </a:schemeClr>
                </a:solidFill>
                <a:latin typeface="+mn-ea"/>
                <a:ea typeface="+mn-ea"/>
                <a:cs typeface="Malgun Gothic" charset="-127"/>
              </a:rPr>
              <a:t> Discovery</a:t>
            </a:r>
          </a:p>
        </p:txBody>
      </p:sp>
      <p:pic>
        <p:nvPicPr>
          <p:cNvPr id="39" name="그림 3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40" name="그림 39"/>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cxnSp>
        <p:nvCxnSpPr>
          <p:cNvPr id="4" name="직선 연결선 3"/>
          <p:cNvCxnSpPr/>
          <p:nvPr userDrawn="1"/>
        </p:nvCxnSpPr>
        <p:spPr>
          <a:xfrm>
            <a:off x="158110" y="260648"/>
            <a:ext cx="89856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텍스트 개체 틀 95"/>
          <p:cNvSpPr>
            <a:spLocks noGrp="1"/>
          </p:cNvSpPr>
          <p:nvPr userDrawn="1">
            <p:ph type="body" sz="quarter" idx="10"/>
          </p:nvPr>
        </p:nvSpPr>
        <p:spPr>
          <a:xfrm>
            <a:off x="158111" y="1448"/>
            <a:ext cx="8986919" cy="259200"/>
          </a:xfrm>
          <a:prstGeom prst="rect">
            <a:avLst/>
          </a:prstGeom>
        </p:spPr>
        <p:txBody>
          <a:bodyPr lIns="0" tIns="0" rIns="0" bIns="36000" anchor="b" anchorCtr="0"/>
          <a:lstStyle>
            <a:lvl1pPr marL="0" indent="0" algn="l">
              <a:buFontTx/>
              <a:buNone/>
              <a:defRPr sz="800" b="1" i="0">
                <a:solidFill>
                  <a:schemeClr val="tx1">
                    <a:lumMod val="75000"/>
                    <a:lumOff val="25000"/>
                  </a:schemeClr>
                </a:solidFill>
                <a:latin typeface="+mn-ea"/>
                <a:ea typeface="+mn-ea"/>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2" name="텍스트 개체 틀 95"/>
          <p:cNvSpPr>
            <a:spLocks noGrp="1"/>
          </p:cNvSpPr>
          <p:nvPr userDrawn="1">
            <p:ph type="body" sz="quarter" idx="11"/>
          </p:nvPr>
        </p:nvSpPr>
        <p:spPr>
          <a:xfrm>
            <a:off x="158111" y="260648"/>
            <a:ext cx="8986919"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n-ea"/>
                <a:ea typeface="+mn-ea"/>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3" name="슬라이드 번호 개체 틀 5"/>
          <p:cNvSpPr>
            <a:spLocks noGrp="1"/>
          </p:cNvSpPr>
          <p:nvPr userDrawn="1">
            <p:ph type="sldNum" sz="quarter" idx="4"/>
          </p:nvPr>
        </p:nvSpPr>
        <p:spPr>
          <a:xfrm>
            <a:off x="11590815" y="0"/>
            <a:ext cx="443077" cy="260648"/>
          </a:xfrm>
          <a:prstGeom prst="rect">
            <a:avLst/>
          </a:prstGeom>
        </p:spPr>
        <p:txBody>
          <a:bodyPr vert="horz" lIns="0" tIns="0" rIns="0" bIns="0" rtlCol="0" anchor="ctr"/>
          <a:lstStyle>
            <a:lvl1pPr algn="ctr">
              <a:defRPr sz="800">
                <a:solidFill>
                  <a:schemeClr val="bg1">
                    <a:lumMod val="50000"/>
                  </a:schemeClr>
                </a:solidFill>
                <a:latin typeface="+mn-ea"/>
                <a:ea typeface="+mn-ea"/>
              </a:defRPr>
            </a:lvl1pPr>
          </a:lstStyle>
          <a:p>
            <a:fld id="{FB00E03F-6C3C-4996-8BB2-B710E9BCD333}" type="slidenum">
              <a:rPr lang="ko-KR" altLang="en-US" smtClean="0"/>
              <a:pPr/>
              <a:t>‹#›</a:t>
            </a:fld>
            <a:endParaRPr lang="ko-KR" altLang="en-US"/>
          </a:p>
        </p:txBody>
      </p:sp>
      <p:sp>
        <p:nvSpPr>
          <p:cNvPr id="14" name="직사각형 13"/>
          <p:cNvSpPr/>
          <p:nvPr userDrawn="1"/>
        </p:nvSpPr>
        <p:spPr>
          <a:xfrm>
            <a:off x="10036016" y="651620"/>
            <a:ext cx="1997875" cy="608974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mn-ea"/>
              <a:ea typeface="+mn-ea"/>
            </a:endParaRPr>
          </a:p>
        </p:txBody>
      </p:sp>
      <p:cxnSp>
        <p:nvCxnSpPr>
          <p:cNvPr id="17" name="직선 연결선 16"/>
          <p:cNvCxnSpPr/>
          <p:nvPr userDrawn="1"/>
        </p:nvCxnSpPr>
        <p:spPr>
          <a:xfrm>
            <a:off x="9230037" y="260648"/>
            <a:ext cx="280467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텍스트 개체 틀 2"/>
          <p:cNvSpPr>
            <a:spLocks noGrp="1"/>
          </p:cNvSpPr>
          <p:nvPr userDrawn="1">
            <p:ph type="body" sz="quarter" idx="13"/>
          </p:nvPr>
        </p:nvSpPr>
        <p:spPr>
          <a:xfrm>
            <a:off x="10036017" y="651623"/>
            <a:ext cx="1997723" cy="6090493"/>
          </a:xfrm>
          <a:prstGeom prst="rect">
            <a:avLst/>
          </a:prstGeom>
        </p:spPr>
        <p:txBody>
          <a:bodyPr lIns="72000" tIns="72000" rIns="72000" bIns="72000">
            <a:normAutofit/>
          </a:bodyPr>
          <a:lstStyle>
            <a:lvl1pPr marL="85727" indent="-85727">
              <a:lnSpc>
                <a:spcPct val="100000"/>
              </a:lnSpc>
              <a:buFont typeface="+mj-lt"/>
              <a:buAutoNum type="arabicPeriod"/>
              <a:defRPr sz="700" b="1">
                <a:latin typeface="+mn-ea"/>
                <a:ea typeface="+mn-ea"/>
                <a:cs typeface="Nanum Gothic" charset="-127"/>
              </a:defRPr>
            </a:lvl1pPr>
            <a:lvl2pPr marL="180980" indent="-95253">
              <a:lnSpc>
                <a:spcPct val="100000"/>
              </a:lnSpc>
              <a:buFont typeface="+mj-lt"/>
              <a:buAutoNum type="arabicPeriod"/>
              <a:defRPr sz="700">
                <a:latin typeface="+mn-ea"/>
                <a:ea typeface="+mn-ea"/>
                <a:cs typeface="Nanum Gothic" charset="-127"/>
              </a:defRPr>
            </a:lvl2pPr>
            <a:lvl3pPr marL="225425" indent="-44450">
              <a:lnSpc>
                <a:spcPct val="100000"/>
              </a:lnSpc>
              <a:buFont typeface="Arial" charset="0"/>
              <a:buChar char="•"/>
              <a:tabLst/>
              <a:defRPr sz="700">
                <a:latin typeface="+mn-ea"/>
                <a:ea typeface="+mn-ea"/>
                <a:cs typeface="Nanum Gothic" charset="-127"/>
              </a:defRPr>
            </a:lvl3pPr>
            <a:lvl4pPr marL="266700" indent="-44450">
              <a:lnSpc>
                <a:spcPct val="100000"/>
              </a:lnSpc>
              <a:buFont typeface="Arial" charset="0"/>
              <a:buChar char="•"/>
              <a:tabLst/>
              <a:defRPr sz="700">
                <a:latin typeface="+mn-ea"/>
                <a:ea typeface="+mn-ea"/>
                <a:cs typeface="Nanum Gothic" charset="-127"/>
              </a:defRPr>
            </a:lvl4pPr>
            <a:lvl5pPr marL="311150" indent="-44450">
              <a:lnSpc>
                <a:spcPct val="100000"/>
              </a:lnSpc>
              <a:buFont typeface="Arial" charset="0"/>
              <a:buChar char="•"/>
              <a:tabLst/>
              <a:defRPr sz="700">
                <a:latin typeface="+mn-ea"/>
                <a:ea typeface="+mn-ea"/>
                <a:cs typeface="Nanum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29" name="직사각형 28"/>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latin typeface="+mn-ea"/>
              <a:ea typeface="+mn-ea"/>
            </a:endParaRPr>
          </a:p>
        </p:txBody>
      </p:sp>
      <p:sp>
        <p:nvSpPr>
          <p:cNvPr id="24" name="직사각형 23"/>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dirty="0">
              <a:solidFill>
                <a:schemeClr val="bg1"/>
              </a:solidFill>
              <a:latin typeface="+mn-ea"/>
              <a:ea typeface="+mn-ea"/>
            </a:endParaRPr>
          </a:p>
        </p:txBody>
      </p:sp>
      <p:sp>
        <p:nvSpPr>
          <p:cNvPr id="30" name="제목 2"/>
          <p:cNvSpPr txBox="1">
            <a:spLocks/>
          </p:cNvSpPr>
          <p:nvPr userDrawn="1"/>
        </p:nvSpPr>
        <p:spPr bwMode="auto">
          <a:xfrm>
            <a:off x="3554405" y="2045468"/>
            <a:ext cx="3059526" cy="4139332"/>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200" dirty="0">
              <a:solidFill>
                <a:schemeClr val="bg1">
                  <a:lumMod val="50000"/>
                </a:schemeClr>
              </a:solidFill>
              <a:latin typeface="+mn-ea"/>
              <a:ea typeface="+mn-ea"/>
              <a:cs typeface="Nanum Gothic" charset="-127"/>
            </a:endParaRPr>
          </a:p>
        </p:txBody>
      </p:sp>
    </p:spTree>
    <p:extLst>
      <p:ext uri="{BB962C8B-B14F-4D97-AF65-F5344CB8AC3E}">
        <p14:creationId xmlns:p14="http://schemas.microsoft.com/office/powerpoint/2010/main" val="16847829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3_00LG_진입전_설명">
    <p:spTree>
      <p:nvGrpSpPr>
        <p:cNvPr id="1" name=""/>
        <p:cNvGrpSpPr/>
        <p:nvPr/>
      </p:nvGrpSpPr>
      <p:grpSpPr>
        <a:xfrm>
          <a:off x="0" y="0"/>
          <a:ext cx="0" cy="0"/>
          <a:chOff x="0" y="0"/>
          <a:chExt cx="0" cy="0"/>
        </a:xfrm>
      </p:grpSpPr>
      <p:sp>
        <p:nvSpPr>
          <p:cNvPr id="25" name="직사각형 24"/>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n-ea"/>
              <a:ea typeface="+mn-ea"/>
              <a:cs typeface="Malgun Gothic" charset="-127"/>
            </a:endParaRPr>
          </a:p>
        </p:txBody>
      </p:sp>
      <p:grpSp>
        <p:nvGrpSpPr>
          <p:cNvPr id="26" name="그룹 25"/>
          <p:cNvGrpSpPr/>
          <p:nvPr userDrawn="1"/>
        </p:nvGrpSpPr>
        <p:grpSpPr>
          <a:xfrm>
            <a:off x="253911" y="752813"/>
            <a:ext cx="100632" cy="93294"/>
            <a:chOff x="1487488" y="722236"/>
            <a:chExt cx="108000" cy="100125"/>
          </a:xfrm>
          <a:solidFill>
            <a:schemeClr val="tx1">
              <a:lumMod val="75000"/>
              <a:lumOff val="25000"/>
            </a:schemeClr>
          </a:solidFill>
        </p:grpSpPr>
        <p:sp>
          <p:nvSpPr>
            <p:cNvPr id="27" name="직사각형 26"/>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n-ea"/>
                <a:ea typeface="+mn-ea"/>
                <a:cs typeface="Malgun Gothic" charset="-127"/>
              </a:endParaRPr>
            </a:p>
          </p:txBody>
        </p:sp>
        <p:sp>
          <p:nvSpPr>
            <p:cNvPr id="32" name="직사각형 31"/>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n-ea"/>
                <a:ea typeface="+mn-ea"/>
                <a:cs typeface="Malgun Gothic" charset="-127"/>
              </a:endParaRPr>
            </a:p>
          </p:txBody>
        </p:sp>
        <p:sp>
          <p:nvSpPr>
            <p:cNvPr id="34" name="직사각형 33"/>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n-ea"/>
                <a:ea typeface="+mn-ea"/>
                <a:cs typeface="Malgun Gothic" charset="-127"/>
              </a:endParaRPr>
            </a:p>
          </p:txBody>
        </p:sp>
      </p:grpSp>
      <p:sp>
        <p:nvSpPr>
          <p:cNvPr id="38" name="제목 2"/>
          <p:cNvSpPr txBox="1">
            <a:spLocks/>
          </p:cNvSpPr>
          <p:nvPr userDrawn="1"/>
        </p:nvSpPr>
        <p:spPr bwMode="auto">
          <a:xfrm>
            <a:off x="4469601" y="712124"/>
            <a:ext cx="1203338" cy="196491"/>
          </a:xfrm>
          <a:prstGeom prst="rect">
            <a:avLst/>
          </a:prstGeom>
          <a:solidFill>
            <a:schemeClr val="bg1"/>
          </a:solidFill>
          <a:ln>
            <a:noFill/>
          </a:ln>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err="1">
                <a:solidFill>
                  <a:schemeClr val="bg1">
                    <a:lumMod val="85000"/>
                  </a:schemeClr>
                </a:solidFill>
                <a:latin typeface="+mn-ea"/>
                <a:ea typeface="+mn-ea"/>
                <a:cs typeface="Malgun Gothic" charset="-127"/>
              </a:rPr>
              <a:t>metatron</a:t>
            </a:r>
            <a:r>
              <a:rPr lang="en-US" altLang="ko-KR" sz="600" b="0" i="0" dirty="0">
                <a:solidFill>
                  <a:schemeClr val="bg1">
                    <a:lumMod val="85000"/>
                  </a:schemeClr>
                </a:solidFill>
                <a:latin typeface="+mn-ea"/>
                <a:ea typeface="+mn-ea"/>
                <a:cs typeface="Malgun Gothic" charset="-127"/>
              </a:rPr>
              <a:t> Discovery</a:t>
            </a:r>
          </a:p>
        </p:txBody>
      </p:sp>
      <p:pic>
        <p:nvPicPr>
          <p:cNvPr id="39" name="그림 3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40" name="그림 39"/>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cxnSp>
        <p:nvCxnSpPr>
          <p:cNvPr id="4" name="직선 연결선 3"/>
          <p:cNvCxnSpPr/>
          <p:nvPr userDrawn="1"/>
        </p:nvCxnSpPr>
        <p:spPr>
          <a:xfrm>
            <a:off x="158110" y="260648"/>
            <a:ext cx="89856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텍스트 개체 틀 95"/>
          <p:cNvSpPr>
            <a:spLocks noGrp="1"/>
          </p:cNvSpPr>
          <p:nvPr userDrawn="1">
            <p:ph type="body" sz="quarter" idx="10"/>
          </p:nvPr>
        </p:nvSpPr>
        <p:spPr>
          <a:xfrm>
            <a:off x="158111" y="1448"/>
            <a:ext cx="8986919" cy="259200"/>
          </a:xfrm>
          <a:prstGeom prst="rect">
            <a:avLst/>
          </a:prstGeom>
        </p:spPr>
        <p:txBody>
          <a:bodyPr lIns="0" tIns="0" rIns="0" bIns="36000" anchor="b" anchorCtr="0"/>
          <a:lstStyle>
            <a:lvl1pPr marL="0" indent="0" algn="l">
              <a:buFontTx/>
              <a:buNone/>
              <a:defRPr sz="800" b="1" i="0">
                <a:solidFill>
                  <a:schemeClr val="tx1">
                    <a:lumMod val="75000"/>
                    <a:lumOff val="25000"/>
                  </a:schemeClr>
                </a:solidFill>
                <a:latin typeface="+mn-ea"/>
                <a:ea typeface="+mn-ea"/>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2" name="텍스트 개체 틀 95"/>
          <p:cNvSpPr>
            <a:spLocks noGrp="1"/>
          </p:cNvSpPr>
          <p:nvPr userDrawn="1">
            <p:ph type="body" sz="quarter" idx="11"/>
          </p:nvPr>
        </p:nvSpPr>
        <p:spPr>
          <a:xfrm>
            <a:off x="158111" y="260648"/>
            <a:ext cx="8986919"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n-ea"/>
                <a:ea typeface="+mn-ea"/>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3" name="슬라이드 번호 개체 틀 5"/>
          <p:cNvSpPr>
            <a:spLocks noGrp="1"/>
          </p:cNvSpPr>
          <p:nvPr userDrawn="1">
            <p:ph type="sldNum" sz="quarter" idx="4"/>
          </p:nvPr>
        </p:nvSpPr>
        <p:spPr>
          <a:xfrm>
            <a:off x="11590815" y="0"/>
            <a:ext cx="443077" cy="260648"/>
          </a:xfrm>
          <a:prstGeom prst="rect">
            <a:avLst/>
          </a:prstGeom>
        </p:spPr>
        <p:txBody>
          <a:bodyPr vert="horz" lIns="0" tIns="0" rIns="0" bIns="0" rtlCol="0" anchor="ctr"/>
          <a:lstStyle>
            <a:lvl1pPr algn="ctr">
              <a:defRPr sz="800">
                <a:solidFill>
                  <a:schemeClr val="bg1">
                    <a:lumMod val="50000"/>
                  </a:schemeClr>
                </a:solidFill>
                <a:latin typeface="+mn-ea"/>
                <a:ea typeface="+mn-ea"/>
              </a:defRPr>
            </a:lvl1pPr>
          </a:lstStyle>
          <a:p>
            <a:fld id="{FB00E03F-6C3C-4996-8BB2-B710E9BCD333}" type="slidenum">
              <a:rPr lang="ko-KR" altLang="en-US" smtClean="0"/>
              <a:pPr/>
              <a:t>‹#›</a:t>
            </a:fld>
            <a:endParaRPr lang="ko-KR" altLang="en-US"/>
          </a:p>
        </p:txBody>
      </p:sp>
      <p:sp>
        <p:nvSpPr>
          <p:cNvPr id="14" name="직사각형 13"/>
          <p:cNvSpPr/>
          <p:nvPr userDrawn="1"/>
        </p:nvSpPr>
        <p:spPr>
          <a:xfrm>
            <a:off x="10036016" y="651620"/>
            <a:ext cx="1997875" cy="608974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mn-ea"/>
              <a:ea typeface="+mn-ea"/>
            </a:endParaRPr>
          </a:p>
        </p:txBody>
      </p:sp>
      <p:cxnSp>
        <p:nvCxnSpPr>
          <p:cNvPr id="17" name="직선 연결선 16"/>
          <p:cNvCxnSpPr/>
          <p:nvPr userDrawn="1"/>
        </p:nvCxnSpPr>
        <p:spPr>
          <a:xfrm>
            <a:off x="9230037" y="260648"/>
            <a:ext cx="280467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텍스트 개체 틀 2"/>
          <p:cNvSpPr>
            <a:spLocks noGrp="1"/>
          </p:cNvSpPr>
          <p:nvPr userDrawn="1">
            <p:ph type="body" sz="quarter" idx="13"/>
          </p:nvPr>
        </p:nvSpPr>
        <p:spPr>
          <a:xfrm>
            <a:off x="10036017" y="651623"/>
            <a:ext cx="1997723" cy="6090493"/>
          </a:xfrm>
          <a:prstGeom prst="rect">
            <a:avLst/>
          </a:prstGeom>
        </p:spPr>
        <p:txBody>
          <a:bodyPr lIns="72000" tIns="72000" rIns="72000" bIns="72000">
            <a:normAutofit/>
          </a:bodyPr>
          <a:lstStyle>
            <a:lvl1pPr marL="85727" indent="-85727">
              <a:lnSpc>
                <a:spcPct val="100000"/>
              </a:lnSpc>
              <a:buFont typeface="+mj-lt"/>
              <a:buAutoNum type="arabicPeriod"/>
              <a:defRPr sz="700" b="1">
                <a:latin typeface="+mn-ea"/>
                <a:ea typeface="+mn-ea"/>
                <a:cs typeface="Nanum Gothic" charset="-127"/>
              </a:defRPr>
            </a:lvl1pPr>
            <a:lvl2pPr marL="180980" indent="-95253">
              <a:lnSpc>
                <a:spcPct val="100000"/>
              </a:lnSpc>
              <a:buFont typeface="+mj-lt"/>
              <a:buAutoNum type="arabicPeriod"/>
              <a:defRPr sz="700">
                <a:latin typeface="+mn-ea"/>
                <a:ea typeface="+mn-ea"/>
                <a:cs typeface="Nanum Gothic" charset="-127"/>
              </a:defRPr>
            </a:lvl2pPr>
            <a:lvl3pPr marL="225425" indent="-44450">
              <a:lnSpc>
                <a:spcPct val="100000"/>
              </a:lnSpc>
              <a:buFont typeface="Arial" charset="0"/>
              <a:buChar char="•"/>
              <a:tabLst/>
              <a:defRPr sz="700">
                <a:latin typeface="+mn-ea"/>
                <a:ea typeface="+mn-ea"/>
                <a:cs typeface="Nanum Gothic" charset="-127"/>
              </a:defRPr>
            </a:lvl3pPr>
            <a:lvl4pPr marL="266700" indent="-44450">
              <a:lnSpc>
                <a:spcPct val="100000"/>
              </a:lnSpc>
              <a:buFont typeface="Arial" charset="0"/>
              <a:buChar char="•"/>
              <a:tabLst/>
              <a:defRPr sz="700">
                <a:latin typeface="+mn-ea"/>
                <a:ea typeface="+mn-ea"/>
                <a:cs typeface="Nanum Gothic" charset="-127"/>
              </a:defRPr>
            </a:lvl4pPr>
            <a:lvl5pPr marL="311150" indent="-44450">
              <a:lnSpc>
                <a:spcPct val="100000"/>
              </a:lnSpc>
              <a:buFont typeface="Arial" charset="0"/>
              <a:buChar char="•"/>
              <a:tabLst/>
              <a:defRPr sz="700">
                <a:latin typeface="+mn-ea"/>
                <a:ea typeface="+mn-ea"/>
                <a:cs typeface="Nanum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29" name="직사각형 28"/>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latin typeface="+mn-ea"/>
              <a:ea typeface="+mn-ea"/>
            </a:endParaRPr>
          </a:p>
        </p:txBody>
      </p:sp>
      <p:sp>
        <p:nvSpPr>
          <p:cNvPr id="24" name="직사각형 23"/>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dirty="0">
              <a:solidFill>
                <a:schemeClr val="bg1"/>
              </a:solidFill>
              <a:latin typeface="+mn-ea"/>
              <a:ea typeface="+mn-ea"/>
            </a:endParaRPr>
          </a:p>
        </p:txBody>
      </p:sp>
      <p:sp>
        <p:nvSpPr>
          <p:cNvPr id="30" name="제목 2"/>
          <p:cNvSpPr txBox="1">
            <a:spLocks/>
          </p:cNvSpPr>
          <p:nvPr userDrawn="1"/>
        </p:nvSpPr>
        <p:spPr bwMode="auto">
          <a:xfrm>
            <a:off x="3554405" y="2045468"/>
            <a:ext cx="3059526" cy="4139332"/>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200" dirty="0">
              <a:solidFill>
                <a:schemeClr val="bg1">
                  <a:lumMod val="50000"/>
                </a:schemeClr>
              </a:solidFill>
              <a:latin typeface="+mn-ea"/>
              <a:ea typeface="+mn-ea"/>
              <a:cs typeface="Nanum Gothic" charset="-127"/>
            </a:endParaRPr>
          </a:p>
        </p:txBody>
      </p:sp>
    </p:spTree>
    <p:extLst>
      <p:ext uri="{BB962C8B-B14F-4D97-AF65-F5344CB8AC3E}">
        <p14:creationId xmlns:p14="http://schemas.microsoft.com/office/powerpoint/2010/main" val="1574701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5_00LG_진입전_설명">
    <p:spTree>
      <p:nvGrpSpPr>
        <p:cNvPr id="1" name=""/>
        <p:cNvGrpSpPr/>
        <p:nvPr/>
      </p:nvGrpSpPr>
      <p:grpSpPr>
        <a:xfrm>
          <a:off x="0" y="0"/>
          <a:ext cx="0" cy="0"/>
          <a:chOff x="0" y="0"/>
          <a:chExt cx="0" cy="0"/>
        </a:xfrm>
      </p:grpSpPr>
      <p:sp>
        <p:nvSpPr>
          <p:cNvPr id="25" name="직사각형 24"/>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n-ea"/>
              <a:ea typeface="+mn-ea"/>
              <a:cs typeface="Malgun Gothic" charset="-127"/>
            </a:endParaRPr>
          </a:p>
        </p:txBody>
      </p:sp>
      <p:grpSp>
        <p:nvGrpSpPr>
          <p:cNvPr id="26" name="그룹 25"/>
          <p:cNvGrpSpPr/>
          <p:nvPr userDrawn="1"/>
        </p:nvGrpSpPr>
        <p:grpSpPr>
          <a:xfrm>
            <a:off x="253911" y="752813"/>
            <a:ext cx="100632" cy="93294"/>
            <a:chOff x="1487488" y="722236"/>
            <a:chExt cx="108000" cy="100125"/>
          </a:xfrm>
          <a:solidFill>
            <a:schemeClr val="tx1">
              <a:lumMod val="75000"/>
              <a:lumOff val="25000"/>
            </a:schemeClr>
          </a:solidFill>
        </p:grpSpPr>
        <p:sp>
          <p:nvSpPr>
            <p:cNvPr id="27" name="직사각형 26"/>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n-ea"/>
                <a:ea typeface="+mn-ea"/>
                <a:cs typeface="Malgun Gothic" charset="-127"/>
              </a:endParaRPr>
            </a:p>
          </p:txBody>
        </p:sp>
        <p:sp>
          <p:nvSpPr>
            <p:cNvPr id="32" name="직사각형 31"/>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n-ea"/>
                <a:ea typeface="+mn-ea"/>
                <a:cs typeface="Malgun Gothic" charset="-127"/>
              </a:endParaRPr>
            </a:p>
          </p:txBody>
        </p:sp>
        <p:sp>
          <p:nvSpPr>
            <p:cNvPr id="34" name="직사각형 33"/>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n-ea"/>
                <a:ea typeface="+mn-ea"/>
                <a:cs typeface="Malgun Gothic" charset="-127"/>
              </a:endParaRPr>
            </a:p>
          </p:txBody>
        </p:sp>
      </p:grpSp>
      <p:sp>
        <p:nvSpPr>
          <p:cNvPr id="38" name="제목 2"/>
          <p:cNvSpPr txBox="1">
            <a:spLocks/>
          </p:cNvSpPr>
          <p:nvPr userDrawn="1"/>
        </p:nvSpPr>
        <p:spPr bwMode="auto">
          <a:xfrm>
            <a:off x="4469601" y="712124"/>
            <a:ext cx="1203338" cy="196491"/>
          </a:xfrm>
          <a:prstGeom prst="rect">
            <a:avLst/>
          </a:prstGeom>
          <a:solidFill>
            <a:schemeClr val="bg1"/>
          </a:solidFill>
          <a:ln>
            <a:noFill/>
          </a:ln>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err="1">
                <a:solidFill>
                  <a:schemeClr val="bg1">
                    <a:lumMod val="85000"/>
                  </a:schemeClr>
                </a:solidFill>
                <a:latin typeface="+mn-ea"/>
                <a:ea typeface="+mn-ea"/>
                <a:cs typeface="Malgun Gothic" charset="-127"/>
              </a:rPr>
              <a:t>metatron</a:t>
            </a:r>
            <a:r>
              <a:rPr lang="en-US" altLang="ko-KR" sz="600" b="0" i="0" dirty="0">
                <a:solidFill>
                  <a:schemeClr val="bg1">
                    <a:lumMod val="85000"/>
                  </a:schemeClr>
                </a:solidFill>
                <a:latin typeface="+mn-ea"/>
                <a:ea typeface="+mn-ea"/>
                <a:cs typeface="Malgun Gothic" charset="-127"/>
              </a:rPr>
              <a:t> Discovery</a:t>
            </a:r>
          </a:p>
        </p:txBody>
      </p:sp>
      <p:pic>
        <p:nvPicPr>
          <p:cNvPr id="39" name="그림 3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40" name="그림 39"/>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cxnSp>
        <p:nvCxnSpPr>
          <p:cNvPr id="4" name="직선 연결선 3"/>
          <p:cNvCxnSpPr/>
          <p:nvPr userDrawn="1"/>
        </p:nvCxnSpPr>
        <p:spPr>
          <a:xfrm>
            <a:off x="158110" y="260648"/>
            <a:ext cx="89856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텍스트 개체 틀 95"/>
          <p:cNvSpPr>
            <a:spLocks noGrp="1"/>
          </p:cNvSpPr>
          <p:nvPr userDrawn="1">
            <p:ph type="body" sz="quarter" idx="10"/>
          </p:nvPr>
        </p:nvSpPr>
        <p:spPr>
          <a:xfrm>
            <a:off x="158111" y="1448"/>
            <a:ext cx="8986919" cy="259200"/>
          </a:xfrm>
          <a:prstGeom prst="rect">
            <a:avLst/>
          </a:prstGeom>
        </p:spPr>
        <p:txBody>
          <a:bodyPr lIns="0" tIns="0" rIns="0" bIns="36000" anchor="b" anchorCtr="0"/>
          <a:lstStyle>
            <a:lvl1pPr marL="0" indent="0" algn="l">
              <a:buFontTx/>
              <a:buNone/>
              <a:defRPr sz="800" b="1" i="0">
                <a:solidFill>
                  <a:schemeClr val="tx1">
                    <a:lumMod val="75000"/>
                    <a:lumOff val="25000"/>
                  </a:schemeClr>
                </a:solidFill>
                <a:latin typeface="+mn-ea"/>
                <a:ea typeface="+mn-ea"/>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2" name="텍스트 개체 틀 95"/>
          <p:cNvSpPr>
            <a:spLocks noGrp="1"/>
          </p:cNvSpPr>
          <p:nvPr userDrawn="1">
            <p:ph type="body" sz="quarter" idx="11"/>
          </p:nvPr>
        </p:nvSpPr>
        <p:spPr>
          <a:xfrm>
            <a:off x="158111" y="260648"/>
            <a:ext cx="8986919"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n-ea"/>
                <a:ea typeface="+mn-ea"/>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3" name="슬라이드 번호 개체 틀 5"/>
          <p:cNvSpPr>
            <a:spLocks noGrp="1"/>
          </p:cNvSpPr>
          <p:nvPr userDrawn="1">
            <p:ph type="sldNum" sz="quarter" idx="4"/>
          </p:nvPr>
        </p:nvSpPr>
        <p:spPr>
          <a:xfrm>
            <a:off x="11590815" y="0"/>
            <a:ext cx="443077" cy="260648"/>
          </a:xfrm>
          <a:prstGeom prst="rect">
            <a:avLst/>
          </a:prstGeom>
        </p:spPr>
        <p:txBody>
          <a:bodyPr vert="horz" lIns="0" tIns="0" rIns="0" bIns="0" rtlCol="0" anchor="ctr"/>
          <a:lstStyle>
            <a:lvl1pPr algn="ctr">
              <a:defRPr sz="800">
                <a:solidFill>
                  <a:schemeClr val="bg1">
                    <a:lumMod val="50000"/>
                  </a:schemeClr>
                </a:solidFill>
                <a:latin typeface="+mn-ea"/>
                <a:ea typeface="+mn-ea"/>
              </a:defRPr>
            </a:lvl1pPr>
          </a:lstStyle>
          <a:p>
            <a:fld id="{FB00E03F-6C3C-4996-8BB2-B710E9BCD333}" type="slidenum">
              <a:rPr lang="ko-KR" altLang="en-US" smtClean="0"/>
              <a:pPr/>
              <a:t>‹#›</a:t>
            </a:fld>
            <a:endParaRPr lang="ko-KR" altLang="en-US"/>
          </a:p>
        </p:txBody>
      </p:sp>
      <p:sp>
        <p:nvSpPr>
          <p:cNvPr id="14" name="직사각형 13"/>
          <p:cNvSpPr/>
          <p:nvPr userDrawn="1"/>
        </p:nvSpPr>
        <p:spPr>
          <a:xfrm>
            <a:off x="10036016" y="651620"/>
            <a:ext cx="1997875" cy="608974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mn-ea"/>
              <a:ea typeface="+mn-ea"/>
            </a:endParaRPr>
          </a:p>
        </p:txBody>
      </p:sp>
      <p:cxnSp>
        <p:nvCxnSpPr>
          <p:cNvPr id="17" name="직선 연결선 16"/>
          <p:cNvCxnSpPr/>
          <p:nvPr userDrawn="1"/>
        </p:nvCxnSpPr>
        <p:spPr>
          <a:xfrm>
            <a:off x="9230037" y="260648"/>
            <a:ext cx="280467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텍스트 개체 틀 2"/>
          <p:cNvSpPr>
            <a:spLocks noGrp="1"/>
          </p:cNvSpPr>
          <p:nvPr userDrawn="1">
            <p:ph type="body" sz="quarter" idx="13"/>
          </p:nvPr>
        </p:nvSpPr>
        <p:spPr>
          <a:xfrm>
            <a:off x="10036017" y="651623"/>
            <a:ext cx="1997723" cy="6090493"/>
          </a:xfrm>
          <a:prstGeom prst="rect">
            <a:avLst/>
          </a:prstGeom>
        </p:spPr>
        <p:txBody>
          <a:bodyPr lIns="72000" tIns="72000" rIns="72000" bIns="72000">
            <a:normAutofit/>
          </a:bodyPr>
          <a:lstStyle>
            <a:lvl1pPr marL="85727" indent="-85727">
              <a:lnSpc>
                <a:spcPct val="100000"/>
              </a:lnSpc>
              <a:buFont typeface="+mj-lt"/>
              <a:buAutoNum type="arabicPeriod"/>
              <a:defRPr sz="700" b="1">
                <a:latin typeface="+mn-ea"/>
                <a:ea typeface="+mn-ea"/>
                <a:cs typeface="Nanum Gothic" charset="-127"/>
              </a:defRPr>
            </a:lvl1pPr>
            <a:lvl2pPr marL="180980" indent="-95253">
              <a:lnSpc>
                <a:spcPct val="100000"/>
              </a:lnSpc>
              <a:buFont typeface="+mj-lt"/>
              <a:buAutoNum type="arabicPeriod"/>
              <a:defRPr sz="700">
                <a:latin typeface="+mn-ea"/>
                <a:ea typeface="+mn-ea"/>
                <a:cs typeface="Nanum Gothic" charset="-127"/>
              </a:defRPr>
            </a:lvl2pPr>
            <a:lvl3pPr marL="225425" indent="-44450">
              <a:lnSpc>
                <a:spcPct val="100000"/>
              </a:lnSpc>
              <a:buFont typeface="Arial" charset="0"/>
              <a:buChar char="•"/>
              <a:tabLst/>
              <a:defRPr sz="700">
                <a:latin typeface="+mn-ea"/>
                <a:ea typeface="+mn-ea"/>
                <a:cs typeface="Nanum Gothic" charset="-127"/>
              </a:defRPr>
            </a:lvl3pPr>
            <a:lvl4pPr marL="266700" indent="-44450">
              <a:lnSpc>
                <a:spcPct val="100000"/>
              </a:lnSpc>
              <a:buFont typeface="Arial" charset="0"/>
              <a:buChar char="•"/>
              <a:tabLst/>
              <a:defRPr sz="700">
                <a:latin typeface="+mn-ea"/>
                <a:ea typeface="+mn-ea"/>
                <a:cs typeface="Nanum Gothic" charset="-127"/>
              </a:defRPr>
            </a:lvl4pPr>
            <a:lvl5pPr marL="311150" indent="-44450">
              <a:lnSpc>
                <a:spcPct val="100000"/>
              </a:lnSpc>
              <a:buFont typeface="Arial" charset="0"/>
              <a:buChar char="•"/>
              <a:tabLst/>
              <a:defRPr sz="700">
                <a:latin typeface="+mn-ea"/>
                <a:ea typeface="+mn-ea"/>
                <a:cs typeface="Nanum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29" name="직사각형 28"/>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latin typeface="+mn-ea"/>
              <a:ea typeface="+mn-ea"/>
            </a:endParaRPr>
          </a:p>
        </p:txBody>
      </p:sp>
      <p:sp>
        <p:nvSpPr>
          <p:cNvPr id="24" name="직사각형 23"/>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dirty="0">
              <a:solidFill>
                <a:schemeClr val="bg1"/>
              </a:solidFill>
              <a:latin typeface="+mn-ea"/>
              <a:ea typeface="+mn-ea"/>
            </a:endParaRPr>
          </a:p>
        </p:txBody>
      </p:sp>
      <p:sp>
        <p:nvSpPr>
          <p:cNvPr id="30" name="제목 2"/>
          <p:cNvSpPr txBox="1">
            <a:spLocks/>
          </p:cNvSpPr>
          <p:nvPr userDrawn="1"/>
        </p:nvSpPr>
        <p:spPr bwMode="auto">
          <a:xfrm>
            <a:off x="3554405" y="2045468"/>
            <a:ext cx="3059526" cy="4139332"/>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200" dirty="0">
              <a:solidFill>
                <a:schemeClr val="bg1">
                  <a:lumMod val="50000"/>
                </a:schemeClr>
              </a:solidFill>
              <a:latin typeface="+mn-ea"/>
              <a:ea typeface="+mn-ea"/>
              <a:cs typeface="Nanum Gothic" charset="-127"/>
            </a:endParaRPr>
          </a:p>
        </p:txBody>
      </p:sp>
    </p:spTree>
    <p:extLst>
      <p:ext uri="{BB962C8B-B14F-4D97-AF65-F5344CB8AC3E}">
        <p14:creationId xmlns:p14="http://schemas.microsoft.com/office/powerpoint/2010/main" val="777614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팝업1">
    <p:spTree>
      <p:nvGrpSpPr>
        <p:cNvPr id="1" name=""/>
        <p:cNvGrpSpPr/>
        <p:nvPr/>
      </p:nvGrpSpPr>
      <p:grpSpPr>
        <a:xfrm>
          <a:off x="0" y="0"/>
          <a:ext cx="0" cy="0"/>
          <a:chOff x="0" y="0"/>
          <a:chExt cx="0" cy="0"/>
        </a:xfrm>
      </p:grpSpPr>
      <p:sp>
        <p:nvSpPr>
          <p:cNvPr id="33" name="직사각형 32"/>
          <p:cNvSpPr/>
          <p:nvPr userDrawn="1"/>
        </p:nvSpPr>
        <p:spPr>
          <a:xfrm>
            <a:off x="158110" y="649416"/>
            <a:ext cx="9826321" cy="3013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grpSp>
        <p:nvGrpSpPr>
          <p:cNvPr id="48" name="그룹 47"/>
          <p:cNvGrpSpPr/>
          <p:nvPr userDrawn="1"/>
        </p:nvGrpSpPr>
        <p:grpSpPr>
          <a:xfrm>
            <a:off x="253911" y="752813"/>
            <a:ext cx="100632" cy="93294"/>
            <a:chOff x="1487488" y="722236"/>
            <a:chExt cx="108000" cy="100125"/>
          </a:xfrm>
          <a:solidFill>
            <a:schemeClr val="tx1">
              <a:lumMod val="75000"/>
              <a:lumOff val="25000"/>
            </a:schemeClr>
          </a:solidFill>
        </p:grpSpPr>
        <p:sp>
          <p:nvSpPr>
            <p:cNvPr id="49" name="직사각형 48"/>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50" name="직사각형 49"/>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52" name="직사각형 51"/>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sp>
        <p:nvSpPr>
          <p:cNvPr id="23" name="직사각형 22"/>
          <p:cNvSpPr/>
          <p:nvPr userDrawn="1"/>
        </p:nvSpPr>
        <p:spPr>
          <a:xfrm>
            <a:off x="158110" y="947302"/>
            <a:ext cx="9826321" cy="29984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pic>
        <p:nvPicPr>
          <p:cNvPr id="25" name="그림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26" name="그림 25"/>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sp>
        <p:nvSpPr>
          <p:cNvPr id="29" name="직사각형 28"/>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sp>
        <p:nvSpPr>
          <p:cNvPr id="24" name="직사각형 23"/>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b="0" i="0" dirty="0">
              <a:solidFill>
                <a:schemeClr val="bg1"/>
              </a:solidFill>
              <a:latin typeface="Malgun Gothic" charset="-127"/>
              <a:ea typeface="Malgun Gothic" charset="-127"/>
            </a:endParaRPr>
          </a:p>
        </p:txBody>
      </p:sp>
      <p:cxnSp>
        <p:nvCxnSpPr>
          <p:cNvPr id="31"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34"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35"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20"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9" name="제목 2"/>
          <p:cNvSpPr txBox="1">
            <a:spLocks/>
          </p:cNvSpPr>
          <p:nvPr userDrawn="1"/>
        </p:nvSpPr>
        <p:spPr bwMode="auto">
          <a:xfrm>
            <a:off x="1993600" y="2045469"/>
            <a:ext cx="6181136" cy="3597496"/>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200" dirty="0">
              <a:solidFill>
                <a:schemeClr val="bg1">
                  <a:lumMod val="50000"/>
                </a:schemeClr>
              </a:solidFill>
              <a:latin typeface="Nanum Gothic" charset="-127"/>
              <a:ea typeface="Nanum Gothic" charset="-127"/>
              <a:cs typeface="Nanum Gothic" charset="-127"/>
            </a:endParaRPr>
          </a:p>
        </p:txBody>
      </p:sp>
      <p:sp>
        <p:nvSpPr>
          <p:cNvPr id="22" name="십자형[C] 21"/>
          <p:cNvSpPr/>
          <p:nvPr userDrawn="1"/>
        </p:nvSpPr>
        <p:spPr>
          <a:xfrm rot="2700000">
            <a:off x="7981964" y="2111041"/>
            <a:ext cx="123674" cy="123674"/>
          </a:xfrm>
          <a:prstGeom prst="plus">
            <a:avLst>
              <a:gd name="adj" fmla="val 4386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0" i="0" dirty="0">
              <a:latin typeface="Nanum Gothic Regular" charset="-127"/>
              <a:ea typeface="Nanum Gothic Regular" charset="-127"/>
            </a:endParaRPr>
          </a:p>
        </p:txBody>
      </p:sp>
    </p:spTree>
    <p:extLst>
      <p:ext uri="{BB962C8B-B14F-4D97-AF65-F5344CB8AC3E}">
        <p14:creationId xmlns:p14="http://schemas.microsoft.com/office/powerpoint/2010/main" val="6589497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7_00LG_진입전_설명">
    <p:spTree>
      <p:nvGrpSpPr>
        <p:cNvPr id="1" name=""/>
        <p:cNvGrpSpPr/>
        <p:nvPr/>
      </p:nvGrpSpPr>
      <p:grpSpPr>
        <a:xfrm>
          <a:off x="0" y="0"/>
          <a:ext cx="0" cy="0"/>
          <a:chOff x="0" y="0"/>
          <a:chExt cx="0" cy="0"/>
        </a:xfrm>
      </p:grpSpPr>
      <p:cxnSp>
        <p:nvCxnSpPr>
          <p:cNvPr id="4" name="직선 연결선 3"/>
          <p:cNvCxnSpPr/>
          <p:nvPr userDrawn="1"/>
        </p:nvCxnSpPr>
        <p:spPr>
          <a:xfrm>
            <a:off x="158110" y="260648"/>
            <a:ext cx="89856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텍스트 개체 틀 95"/>
          <p:cNvSpPr>
            <a:spLocks noGrp="1"/>
          </p:cNvSpPr>
          <p:nvPr userDrawn="1">
            <p:ph type="body" sz="quarter" idx="10"/>
          </p:nvPr>
        </p:nvSpPr>
        <p:spPr>
          <a:xfrm>
            <a:off x="158111" y="1448"/>
            <a:ext cx="8986919" cy="259200"/>
          </a:xfrm>
          <a:prstGeom prst="rect">
            <a:avLst/>
          </a:prstGeom>
        </p:spPr>
        <p:txBody>
          <a:bodyPr lIns="0" tIns="0" rIns="0" bIns="36000" anchor="b" anchorCtr="0"/>
          <a:lstStyle>
            <a:lvl1pPr marL="0" indent="0" algn="l">
              <a:buFontTx/>
              <a:buNone/>
              <a:defRPr sz="800" b="1" i="0">
                <a:solidFill>
                  <a:schemeClr val="tx1">
                    <a:lumMod val="75000"/>
                    <a:lumOff val="25000"/>
                  </a:schemeClr>
                </a:solidFill>
                <a:latin typeface="+mn-ea"/>
                <a:ea typeface="+mn-ea"/>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2" name="텍스트 개체 틀 95"/>
          <p:cNvSpPr>
            <a:spLocks noGrp="1"/>
          </p:cNvSpPr>
          <p:nvPr userDrawn="1">
            <p:ph type="body" sz="quarter" idx="11"/>
          </p:nvPr>
        </p:nvSpPr>
        <p:spPr>
          <a:xfrm>
            <a:off x="158111" y="260648"/>
            <a:ext cx="8986919"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n-ea"/>
                <a:ea typeface="+mn-ea"/>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3" name="슬라이드 번호 개체 틀 5"/>
          <p:cNvSpPr>
            <a:spLocks noGrp="1"/>
          </p:cNvSpPr>
          <p:nvPr userDrawn="1">
            <p:ph type="sldNum" sz="quarter" idx="4"/>
          </p:nvPr>
        </p:nvSpPr>
        <p:spPr>
          <a:xfrm>
            <a:off x="11590815" y="0"/>
            <a:ext cx="443077" cy="260648"/>
          </a:xfrm>
          <a:prstGeom prst="rect">
            <a:avLst/>
          </a:prstGeom>
        </p:spPr>
        <p:txBody>
          <a:bodyPr vert="horz" lIns="0" tIns="0" rIns="0" bIns="0" rtlCol="0" anchor="ctr"/>
          <a:lstStyle>
            <a:lvl1pPr algn="ctr">
              <a:defRPr sz="800">
                <a:solidFill>
                  <a:schemeClr val="bg1">
                    <a:lumMod val="50000"/>
                  </a:schemeClr>
                </a:solidFill>
                <a:latin typeface="+mn-ea"/>
                <a:ea typeface="+mn-ea"/>
              </a:defRPr>
            </a:lvl1pPr>
          </a:lstStyle>
          <a:p>
            <a:fld id="{FB00E03F-6C3C-4996-8BB2-B710E9BCD333}" type="slidenum">
              <a:rPr lang="ko-KR" altLang="en-US" smtClean="0">
                <a:solidFill>
                  <a:prstClr val="white">
                    <a:lumMod val="50000"/>
                  </a:prstClr>
                </a:solidFill>
              </a:rPr>
              <a:pPr/>
              <a:t>‹#›</a:t>
            </a:fld>
            <a:endParaRPr lang="ko-KR" altLang="en-US">
              <a:solidFill>
                <a:prstClr val="white">
                  <a:lumMod val="50000"/>
                </a:prstClr>
              </a:solidFill>
            </a:endParaRPr>
          </a:p>
        </p:txBody>
      </p:sp>
      <p:sp>
        <p:nvSpPr>
          <p:cNvPr id="14" name="직사각형 13"/>
          <p:cNvSpPr/>
          <p:nvPr userDrawn="1"/>
        </p:nvSpPr>
        <p:spPr>
          <a:xfrm>
            <a:off x="10036016" y="651620"/>
            <a:ext cx="1997875" cy="608974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endParaRPr>
          </a:p>
        </p:txBody>
      </p:sp>
      <p:cxnSp>
        <p:nvCxnSpPr>
          <p:cNvPr id="17" name="직선 연결선 16"/>
          <p:cNvCxnSpPr/>
          <p:nvPr userDrawn="1"/>
        </p:nvCxnSpPr>
        <p:spPr>
          <a:xfrm>
            <a:off x="9230037" y="260648"/>
            <a:ext cx="280467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텍스트 개체 틀 2"/>
          <p:cNvSpPr>
            <a:spLocks noGrp="1"/>
          </p:cNvSpPr>
          <p:nvPr userDrawn="1">
            <p:ph type="body" sz="quarter" idx="13"/>
          </p:nvPr>
        </p:nvSpPr>
        <p:spPr>
          <a:xfrm>
            <a:off x="10036017" y="651623"/>
            <a:ext cx="1997723" cy="6090493"/>
          </a:xfrm>
          <a:prstGeom prst="rect">
            <a:avLst/>
          </a:prstGeom>
        </p:spPr>
        <p:txBody>
          <a:bodyPr lIns="72000" tIns="72000" rIns="72000" bIns="72000">
            <a:normAutofit/>
          </a:bodyPr>
          <a:lstStyle>
            <a:lvl1pPr marL="85727" indent="-85727">
              <a:lnSpc>
                <a:spcPct val="100000"/>
              </a:lnSpc>
              <a:buFont typeface="+mj-lt"/>
              <a:buAutoNum type="arabicPeriod"/>
              <a:defRPr sz="700" b="1">
                <a:latin typeface="+mn-ea"/>
                <a:ea typeface="+mn-ea"/>
                <a:cs typeface="Nanum Gothic" charset="-127"/>
              </a:defRPr>
            </a:lvl1pPr>
            <a:lvl2pPr marL="180980" indent="-95253">
              <a:lnSpc>
                <a:spcPct val="100000"/>
              </a:lnSpc>
              <a:buFont typeface="+mj-lt"/>
              <a:buAutoNum type="arabicPeriod"/>
              <a:defRPr sz="700">
                <a:latin typeface="+mn-ea"/>
                <a:ea typeface="+mn-ea"/>
                <a:cs typeface="Nanum Gothic" charset="-127"/>
              </a:defRPr>
            </a:lvl2pPr>
            <a:lvl3pPr marL="225425" indent="-44450">
              <a:lnSpc>
                <a:spcPct val="100000"/>
              </a:lnSpc>
              <a:buFont typeface="Arial" charset="0"/>
              <a:buChar char="•"/>
              <a:tabLst/>
              <a:defRPr sz="700">
                <a:latin typeface="+mn-ea"/>
                <a:ea typeface="+mn-ea"/>
                <a:cs typeface="Nanum Gothic" charset="-127"/>
              </a:defRPr>
            </a:lvl3pPr>
            <a:lvl4pPr marL="266700" indent="-44450">
              <a:lnSpc>
                <a:spcPct val="100000"/>
              </a:lnSpc>
              <a:buFont typeface="Arial" charset="0"/>
              <a:buChar char="•"/>
              <a:tabLst/>
              <a:defRPr sz="700">
                <a:latin typeface="+mn-ea"/>
                <a:ea typeface="+mn-ea"/>
                <a:cs typeface="Nanum Gothic" charset="-127"/>
              </a:defRPr>
            </a:lvl4pPr>
            <a:lvl5pPr marL="311150" indent="-44450">
              <a:lnSpc>
                <a:spcPct val="100000"/>
              </a:lnSpc>
              <a:buFont typeface="Arial" charset="0"/>
              <a:buChar char="•"/>
              <a:tabLst/>
              <a:defRPr sz="700">
                <a:latin typeface="+mn-ea"/>
                <a:ea typeface="+mn-ea"/>
                <a:cs typeface="Nanum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33" name="직사각형 32"/>
          <p:cNvSpPr/>
          <p:nvPr userDrawn="1"/>
        </p:nvSpPr>
        <p:spPr>
          <a:xfrm>
            <a:off x="158110" y="1233425"/>
            <a:ext cx="9826321" cy="5507943"/>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endParaRPr>
          </a:p>
        </p:txBody>
      </p:sp>
      <p:sp>
        <p:nvSpPr>
          <p:cNvPr id="35" name="제목 2"/>
          <p:cNvSpPr txBox="1">
            <a:spLocks/>
          </p:cNvSpPr>
          <p:nvPr userDrawn="1"/>
        </p:nvSpPr>
        <p:spPr bwMode="auto">
          <a:xfrm>
            <a:off x="158112" y="947302"/>
            <a:ext cx="9826194" cy="288405"/>
          </a:xfrm>
          <a:prstGeom prst="rect">
            <a:avLst/>
          </a:prstGeom>
          <a:solidFill>
            <a:schemeClr val="bg1">
              <a:lumMod val="95000"/>
            </a:schemeClr>
          </a:solidFill>
          <a:ln w="3175">
            <a:solidFill>
              <a:schemeClr val="bg1">
                <a:lumMod val="75000"/>
              </a:schemeClr>
            </a:solid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700" dirty="0">
              <a:solidFill>
                <a:prstClr val="black">
                  <a:lumMod val="75000"/>
                  <a:lumOff val="25000"/>
                </a:prstClr>
              </a:solidFill>
              <a:latin typeface="나눔고딕"/>
              <a:ea typeface="나눔고딕"/>
              <a:cs typeface="Nanum Gothic" charset="-127"/>
            </a:endParaRPr>
          </a:p>
        </p:txBody>
      </p:sp>
      <p:sp>
        <p:nvSpPr>
          <p:cNvPr id="53" name="직사각형 52"/>
          <p:cNvSpPr/>
          <p:nvPr userDrawn="1"/>
        </p:nvSpPr>
        <p:spPr>
          <a:xfrm>
            <a:off x="344372" y="982704"/>
            <a:ext cx="1071177" cy="200055"/>
          </a:xfrm>
          <a:prstGeom prst="rect">
            <a:avLst/>
          </a:prstGeom>
        </p:spPr>
        <p:txBody>
          <a:bodyPr wrap="square">
            <a:spAutoFit/>
          </a:bodyPr>
          <a:lstStyle/>
          <a:p>
            <a:pPr>
              <a:buClr>
                <a:srgbClr val="336699"/>
              </a:buClr>
            </a:pPr>
            <a:r>
              <a:rPr lang="en-US" altLang="ko-KR" sz="700" dirty="0" err="1">
                <a:solidFill>
                  <a:prstClr val="black"/>
                </a:solidFill>
                <a:cs typeface="Nanum Gothic" charset="-127"/>
              </a:rPr>
              <a:t>Datasource</a:t>
            </a:r>
            <a:r>
              <a:rPr lang="en-US" altLang="ko-KR" sz="700" baseline="0" dirty="0">
                <a:solidFill>
                  <a:prstClr val="black"/>
                </a:solidFill>
                <a:cs typeface="Nanum Gothic" charset="-127"/>
              </a:rPr>
              <a:t> name</a:t>
            </a:r>
            <a:endParaRPr lang="en-US" altLang="ko-KR" sz="700" dirty="0">
              <a:solidFill>
                <a:prstClr val="black"/>
              </a:solidFill>
              <a:cs typeface="Nanum Gothic" charset="-127"/>
            </a:endParaRPr>
          </a:p>
        </p:txBody>
      </p:sp>
      <p:sp>
        <p:nvSpPr>
          <p:cNvPr id="59" name="모서리가 둥근 직사각형 58"/>
          <p:cNvSpPr/>
          <p:nvPr userDrawn="1"/>
        </p:nvSpPr>
        <p:spPr>
          <a:xfrm>
            <a:off x="1275337" y="999379"/>
            <a:ext cx="2151709" cy="172077"/>
          </a:xfrm>
          <a:prstGeom prst="roundRect">
            <a:avLst>
              <a:gd name="adj" fmla="val 21601"/>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r>
              <a:rPr kumimoji="1" lang="ko-KR" altLang="en-US" sz="600" strike="sngStrike" dirty="0">
                <a:solidFill>
                  <a:prstClr val="black">
                    <a:lumMod val="75000"/>
                    <a:lumOff val="25000"/>
                  </a:prstClr>
                </a:solidFill>
                <a:cs typeface="Nanum Gothic" charset="-127"/>
              </a:rPr>
              <a:t>설명입니다</a:t>
            </a:r>
            <a:endParaRPr kumimoji="1" lang="en-US" altLang="ko-KR" sz="800" strike="sngStrike" dirty="0">
              <a:solidFill>
                <a:prstClr val="black">
                  <a:lumMod val="75000"/>
                  <a:lumOff val="25000"/>
                </a:prstClr>
              </a:solidFill>
              <a:cs typeface="Nanum Gothic" charset="-127"/>
            </a:endParaRPr>
          </a:p>
        </p:txBody>
      </p:sp>
      <p:pic>
        <p:nvPicPr>
          <p:cNvPr id="60" name="그림 59"/>
          <p:cNvPicPr>
            <a:picLocks noChangeAspect="1"/>
          </p:cNvPicPr>
          <p:nvPr userDrawn="1"/>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1" t="1" r="25419" b="-1"/>
          <a:stretch/>
        </p:blipFill>
        <p:spPr>
          <a:xfrm>
            <a:off x="235687" y="1002975"/>
            <a:ext cx="118958" cy="159504"/>
          </a:xfrm>
          <a:prstGeom prst="rect">
            <a:avLst/>
          </a:prstGeom>
        </p:spPr>
      </p:pic>
      <p:sp>
        <p:nvSpPr>
          <p:cNvPr id="76" name="TextBox 75"/>
          <p:cNvSpPr txBox="1"/>
          <p:nvPr userDrawn="1"/>
        </p:nvSpPr>
        <p:spPr>
          <a:xfrm>
            <a:off x="7919038" y="998794"/>
            <a:ext cx="1869423" cy="184666"/>
          </a:xfrm>
          <a:prstGeom prst="rect">
            <a:avLst/>
          </a:prstGeom>
          <a:noFill/>
        </p:spPr>
        <p:txBody>
          <a:bodyPr wrap="none" rtlCol="0">
            <a:spAutoFit/>
          </a:bodyPr>
          <a:lstStyle/>
          <a:p>
            <a:pPr algn="r">
              <a:defRPr/>
            </a:pPr>
            <a:r>
              <a:rPr lang="en-US" altLang="ko-KR" sz="600" dirty="0">
                <a:solidFill>
                  <a:prstClr val="black">
                    <a:lumMod val="50000"/>
                    <a:lumOff val="50000"/>
                  </a:prstClr>
                </a:solidFill>
                <a:cs typeface="Nanum Gothic" charset="-127"/>
              </a:rPr>
              <a:t>Updated </a:t>
            </a:r>
            <a:r>
              <a:rPr kumimoji="1" lang="en-US" altLang="ko-KR" sz="600" dirty="0">
                <a:solidFill>
                  <a:prstClr val="black">
                    <a:lumMod val="50000"/>
                    <a:lumOff val="50000"/>
                  </a:prstClr>
                </a:solidFill>
                <a:cs typeface="Nanum Gothic" charset="-127"/>
              </a:rPr>
              <a:t>on 2017-7-13 </a:t>
            </a:r>
            <a:r>
              <a:rPr kumimoji="1" lang="de-DE" altLang="ko-KR" sz="600" dirty="0">
                <a:solidFill>
                  <a:prstClr val="black">
                    <a:lumMod val="50000"/>
                    <a:lumOff val="50000"/>
                  </a:prstClr>
                </a:solidFill>
                <a:cs typeface="Nanum Gothic" charset="-127"/>
              </a:rPr>
              <a:t>14:35:00 </a:t>
            </a:r>
            <a:r>
              <a:rPr kumimoji="1" lang="en-US" altLang="ko-KR" sz="600" dirty="0">
                <a:solidFill>
                  <a:prstClr val="black">
                    <a:lumMod val="50000"/>
                    <a:lumOff val="50000"/>
                  </a:prstClr>
                </a:solidFill>
                <a:cs typeface="Nanum Gothic" charset="-127"/>
              </a:rPr>
              <a:t>by John Smith</a:t>
            </a:r>
          </a:p>
        </p:txBody>
      </p:sp>
      <p:grpSp>
        <p:nvGrpSpPr>
          <p:cNvPr id="77" name="그룹 76"/>
          <p:cNvGrpSpPr>
            <a:grpSpLocks noChangeAspect="1"/>
          </p:cNvGrpSpPr>
          <p:nvPr userDrawn="1"/>
        </p:nvGrpSpPr>
        <p:grpSpPr>
          <a:xfrm>
            <a:off x="9761029" y="1071042"/>
            <a:ext cx="134785" cy="26957"/>
            <a:chOff x="6096000" y="1417850"/>
            <a:chExt cx="520198" cy="105871"/>
          </a:xfrm>
          <a:solidFill>
            <a:schemeClr val="tx1">
              <a:lumMod val="75000"/>
              <a:lumOff val="25000"/>
            </a:schemeClr>
          </a:solidFill>
        </p:grpSpPr>
        <p:sp>
          <p:nvSpPr>
            <p:cNvPr id="78" name="타원 77"/>
            <p:cNvSpPr/>
            <p:nvPr userDrawn="1"/>
          </p:nvSpPr>
          <p:spPr>
            <a:xfrm>
              <a:off x="6096000"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cs typeface="Nanum Gothic" charset="-127"/>
              </a:endParaRPr>
            </a:p>
          </p:txBody>
        </p:sp>
        <p:sp>
          <p:nvSpPr>
            <p:cNvPr id="79" name="타원 78"/>
            <p:cNvSpPr/>
            <p:nvPr userDrawn="1"/>
          </p:nvSpPr>
          <p:spPr>
            <a:xfrm>
              <a:off x="6303164"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cs typeface="Nanum Gothic" charset="-127"/>
              </a:endParaRPr>
            </a:p>
          </p:txBody>
        </p:sp>
        <p:sp>
          <p:nvSpPr>
            <p:cNvPr id="80" name="타원 79"/>
            <p:cNvSpPr/>
            <p:nvPr userDrawn="1"/>
          </p:nvSpPr>
          <p:spPr>
            <a:xfrm>
              <a:off x="6510327"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cs typeface="Nanum Gothic" charset="-127"/>
              </a:endParaRPr>
            </a:p>
          </p:txBody>
        </p:sp>
      </p:grpSp>
      <p:sp>
        <p:nvSpPr>
          <p:cNvPr id="30" name="직사각형 29"/>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cs typeface="Malgun Gothic" charset="-127"/>
            </a:endParaRPr>
          </a:p>
        </p:txBody>
      </p:sp>
      <p:grpSp>
        <p:nvGrpSpPr>
          <p:cNvPr id="31" name="그룹 30"/>
          <p:cNvGrpSpPr/>
          <p:nvPr userDrawn="1"/>
        </p:nvGrpSpPr>
        <p:grpSpPr>
          <a:xfrm>
            <a:off x="253911" y="752813"/>
            <a:ext cx="100632" cy="93294"/>
            <a:chOff x="1487488" y="722236"/>
            <a:chExt cx="108000" cy="100125"/>
          </a:xfrm>
          <a:solidFill>
            <a:schemeClr val="tx1">
              <a:lumMod val="75000"/>
              <a:lumOff val="25000"/>
            </a:schemeClr>
          </a:solidFill>
        </p:grpSpPr>
        <p:sp>
          <p:nvSpPr>
            <p:cNvPr id="32" name="직사각형 31"/>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cs typeface="Malgun Gothic" charset="-127"/>
              </a:endParaRPr>
            </a:p>
          </p:txBody>
        </p:sp>
        <p:sp>
          <p:nvSpPr>
            <p:cNvPr id="34" name="직사각형 33"/>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cs typeface="Malgun Gothic" charset="-127"/>
              </a:endParaRPr>
            </a:p>
          </p:txBody>
        </p:sp>
        <p:sp>
          <p:nvSpPr>
            <p:cNvPr id="36" name="직사각형 35"/>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cs typeface="Malgun Gothic" charset="-127"/>
              </a:endParaRPr>
            </a:p>
          </p:txBody>
        </p:sp>
      </p:grpSp>
      <p:sp>
        <p:nvSpPr>
          <p:cNvPr id="38" name="제목 2"/>
          <p:cNvSpPr txBox="1">
            <a:spLocks/>
          </p:cNvSpPr>
          <p:nvPr userDrawn="1"/>
        </p:nvSpPr>
        <p:spPr bwMode="auto">
          <a:xfrm>
            <a:off x="4469601" y="712124"/>
            <a:ext cx="1203338" cy="196491"/>
          </a:xfrm>
          <a:prstGeom prst="rect">
            <a:avLst/>
          </a:prstGeom>
          <a:solidFill>
            <a:schemeClr val="bg1"/>
          </a:solidFill>
          <a:ln>
            <a:noFill/>
          </a:ln>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dirty="0" err="1">
                <a:solidFill>
                  <a:prstClr val="white">
                    <a:lumMod val="85000"/>
                  </a:prstClr>
                </a:solidFill>
                <a:latin typeface="나눔고딕"/>
                <a:ea typeface="나눔고딕"/>
                <a:cs typeface="Malgun Gothic" charset="-127"/>
              </a:rPr>
              <a:t>metatron</a:t>
            </a:r>
            <a:r>
              <a:rPr lang="en-US" altLang="ko-KR" sz="600" dirty="0">
                <a:solidFill>
                  <a:prstClr val="white">
                    <a:lumMod val="85000"/>
                  </a:prstClr>
                </a:solidFill>
                <a:latin typeface="나눔고딕"/>
                <a:ea typeface="나눔고딕"/>
                <a:cs typeface="Malgun Gothic" charset="-127"/>
              </a:rPr>
              <a:t> Discovery</a:t>
            </a:r>
          </a:p>
        </p:txBody>
      </p:sp>
      <p:pic>
        <p:nvPicPr>
          <p:cNvPr id="39" name="그림 3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40" name="그림 39"/>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spTree>
    <p:extLst>
      <p:ext uri="{BB962C8B-B14F-4D97-AF65-F5344CB8AC3E}">
        <p14:creationId xmlns:p14="http://schemas.microsoft.com/office/powerpoint/2010/main" val="1924842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0_00LG_진입후_설명">
    <p:spTree>
      <p:nvGrpSpPr>
        <p:cNvPr id="1" name=""/>
        <p:cNvGrpSpPr/>
        <p:nvPr/>
      </p:nvGrpSpPr>
      <p:grpSpPr>
        <a:xfrm>
          <a:off x="0" y="0"/>
          <a:ext cx="0" cy="0"/>
          <a:chOff x="0" y="0"/>
          <a:chExt cx="0" cy="0"/>
        </a:xfrm>
      </p:grpSpPr>
      <p:cxnSp>
        <p:nvCxnSpPr>
          <p:cNvPr id="4" name="직선 연결선 3"/>
          <p:cNvCxnSpPr/>
          <p:nvPr userDrawn="1"/>
        </p:nvCxnSpPr>
        <p:spPr>
          <a:xfrm>
            <a:off x="158110" y="260648"/>
            <a:ext cx="89856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텍스트 개체 틀 95"/>
          <p:cNvSpPr>
            <a:spLocks noGrp="1"/>
          </p:cNvSpPr>
          <p:nvPr userDrawn="1">
            <p:ph type="body" sz="quarter" idx="10"/>
          </p:nvPr>
        </p:nvSpPr>
        <p:spPr>
          <a:xfrm>
            <a:off x="158110" y="1448"/>
            <a:ext cx="8986919" cy="259200"/>
          </a:xfrm>
          <a:prstGeom prst="rect">
            <a:avLst/>
          </a:prstGeom>
        </p:spPr>
        <p:txBody>
          <a:bodyPr lIns="0" tIns="0" rIns="0" bIns="36000" anchor="b" anchorCtr="0"/>
          <a:lstStyle>
            <a:lvl1pPr marL="0" indent="0" algn="l">
              <a:buFontTx/>
              <a:buNone/>
              <a:defRPr sz="800" b="1" i="0">
                <a:solidFill>
                  <a:schemeClr val="tx1">
                    <a:lumMod val="75000"/>
                    <a:lumOff val="25000"/>
                  </a:schemeClr>
                </a:solidFill>
                <a:latin typeface="Nanum Gothic Bold" charset="-127"/>
                <a:ea typeface="Nanum Gothic Bold"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2" name="텍스트 개체 틀 95"/>
          <p:cNvSpPr>
            <a:spLocks noGrp="1"/>
          </p:cNvSpPr>
          <p:nvPr userDrawn="1">
            <p:ph type="body" sz="quarter" idx="11"/>
          </p:nvPr>
        </p:nvSpPr>
        <p:spPr>
          <a:xfrm>
            <a:off x="158110" y="260648"/>
            <a:ext cx="8986919"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Nanum Gothic Regular" charset="-127"/>
                <a:ea typeface="Nanum Gothic Regular"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3" name="슬라이드 번호 개체 틀 5"/>
          <p:cNvSpPr>
            <a:spLocks noGrp="1"/>
          </p:cNvSpPr>
          <p:nvPr userDrawn="1">
            <p:ph type="sldNum" sz="quarter" idx="4"/>
          </p:nvPr>
        </p:nvSpPr>
        <p:spPr>
          <a:xfrm>
            <a:off x="11590814" y="0"/>
            <a:ext cx="443077" cy="260648"/>
          </a:xfrm>
          <a:prstGeom prst="rect">
            <a:avLst/>
          </a:prstGeom>
        </p:spPr>
        <p:txBody>
          <a:bodyPr vert="horz" lIns="0" tIns="0" rIns="0" bIns="0" rtlCol="0" anchor="ctr"/>
          <a:lstStyle>
            <a:lvl1pPr algn="ctr">
              <a:defRPr sz="800">
                <a:solidFill>
                  <a:schemeClr val="bg1">
                    <a:lumMod val="50000"/>
                  </a:schemeClr>
                </a:solidFill>
                <a:latin typeface="Helvetica57-Condensed" panose="020B0500000000000000" pitchFamily="34" charset="0"/>
              </a:defRPr>
            </a:lvl1pPr>
          </a:lstStyle>
          <a:p>
            <a:fld id="{FB00E03F-6C3C-4996-8BB2-B710E9BCD333}" type="slidenum">
              <a:rPr lang="ko-KR" altLang="en-US" smtClean="0"/>
              <a:pPr/>
              <a:t>‹#›</a:t>
            </a:fld>
            <a:endParaRPr lang="ko-KR" altLang="en-US"/>
          </a:p>
        </p:txBody>
      </p:sp>
      <p:cxnSp>
        <p:nvCxnSpPr>
          <p:cNvPr id="17" name="직선 연결선 16"/>
          <p:cNvCxnSpPr/>
          <p:nvPr userDrawn="1"/>
        </p:nvCxnSpPr>
        <p:spPr>
          <a:xfrm>
            <a:off x="9230036" y="260648"/>
            <a:ext cx="280467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3818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00LG_진입전_설명">
    <p:spTree>
      <p:nvGrpSpPr>
        <p:cNvPr id="1" name=""/>
        <p:cNvGrpSpPr/>
        <p:nvPr/>
      </p:nvGrpSpPr>
      <p:grpSpPr>
        <a:xfrm>
          <a:off x="0" y="0"/>
          <a:ext cx="0" cy="0"/>
          <a:chOff x="0" y="0"/>
          <a:chExt cx="0" cy="0"/>
        </a:xfrm>
      </p:grpSpPr>
      <p:sp>
        <p:nvSpPr>
          <p:cNvPr id="28" name="직사각형 27"/>
          <p:cNvSpPr/>
          <p:nvPr userDrawn="1"/>
        </p:nvSpPr>
        <p:spPr>
          <a:xfrm>
            <a:off x="158110" y="649416"/>
            <a:ext cx="9826321" cy="3013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Nanum Gothic" charset="-127"/>
              <a:ea typeface="Nanum Gothic" charset="-127"/>
              <a:cs typeface="Nanum Gothic" charset="-127"/>
            </a:endParaRPr>
          </a:p>
        </p:txBody>
      </p:sp>
      <p:sp>
        <p:nvSpPr>
          <p:cNvPr id="33" name="제목 2"/>
          <p:cNvSpPr txBox="1">
            <a:spLocks/>
          </p:cNvSpPr>
          <p:nvPr userDrawn="1"/>
        </p:nvSpPr>
        <p:spPr bwMode="auto">
          <a:xfrm>
            <a:off x="8981901" y="671052"/>
            <a:ext cx="915381" cy="2591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15000"/>
              </a:lnSpc>
              <a:buClr>
                <a:srgbClr val="336699"/>
              </a:buClr>
            </a:pPr>
            <a:r>
              <a:rPr lang="ko-KR" altLang="en-US" sz="600" b="0" dirty="0">
                <a:solidFill>
                  <a:schemeClr val="tx1"/>
                </a:solidFill>
                <a:latin typeface="Nanum Gothic" charset="-127"/>
                <a:ea typeface="Nanum Gothic" charset="-127"/>
                <a:cs typeface="Nanum Gothic" charset="-127"/>
              </a:rPr>
              <a:t>메타트론 님</a:t>
            </a:r>
            <a:r>
              <a:rPr lang="en-US" altLang="ko-KR" sz="600" b="0" dirty="0">
                <a:solidFill>
                  <a:schemeClr val="tx1"/>
                </a:solidFill>
                <a:latin typeface="Nanum Gothic" charset="-127"/>
                <a:ea typeface="Nanum Gothic" charset="-127"/>
                <a:cs typeface="Nanum Gothic" charset="-127"/>
              </a:rPr>
              <a:t>,</a:t>
            </a:r>
            <a:r>
              <a:rPr lang="ko-KR" altLang="en-US" sz="600" b="0" dirty="0">
                <a:solidFill>
                  <a:schemeClr val="tx1"/>
                </a:solidFill>
                <a:latin typeface="Nanum Gothic" charset="-127"/>
                <a:ea typeface="Nanum Gothic" charset="-127"/>
                <a:cs typeface="Nanum Gothic" charset="-127"/>
              </a:rPr>
              <a:t> 안녕하세요</a:t>
            </a:r>
            <a:endParaRPr lang="en-US" altLang="ko-KR" sz="500" b="0" dirty="0">
              <a:solidFill>
                <a:schemeClr val="tx1"/>
              </a:solidFill>
              <a:latin typeface="Nanum Gothic" charset="-127"/>
              <a:ea typeface="Nanum Gothic" charset="-127"/>
              <a:cs typeface="Nanum Gothic" charset="-127"/>
            </a:endParaRPr>
          </a:p>
        </p:txBody>
      </p:sp>
      <p:pic>
        <p:nvPicPr>
          <p:cNvPr id="35" name="그림 3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82526" y="732452"/>
            <a:ext cx="142600" cy="142600"/>
          </a:xfrm>
          <a:prstGeom prst="rect">
            <a:avLst/>
          </a:prstGeom>
        </p:spPr>
      </p:pic>
      <p:pic>
        <p:nvPicPr>
          <p:cNvPr id="36" name="그림 35"/>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8830449" y="700909"/>
            <a:ext cx="199486" cy="199486"/>
          </a:xfrm>
          <a:prstGeom prst="ellipse">
            <a:avLst/>
          </a:prstGeom>
        </p:spPr>
      </p:pic>
      <p:grpSp>
        <p:nvGrpSpPr>
          <p:cNvPr id="37" name="그룹 36"/>
          <p:cNvGrpSpPr/>
          <p:nvPr userDrawn="1"/>
        </p:nvGrpSpPr>
        <p:grpSpPr>
          <a:xfrm>
            <a:off x="253911" y="752813"/>
            <a:ext cx="100632" cy="93294"/>
            <a:chOff x="1487488" y="722236"/>
            <a:chExt cx="108000" cy="100125"/>
          </a:xfrm>
          <a:solidFill>
            <a:schemeClr val="tx1">
              <a:lumMod val="75000"/>
              <a:lumOff val="25000"/>
            </a:schemeClr>
          </a:solidFill>
        </p:grpSpPr>
        <p:sp>
          <p:nvSpPr>
            <p:cNvPr id="43" name="직사각형 42"/>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Nanum Gothic" charset="-127"/>
                <a:ea typeface="Nanum Gothic" charset="-127"/>
                <a:cs typeface="Nanum Gothic" charset="-127"/>
              </a:endParaRPr>
            </a:p>
          </p:txBody>
        </p:sp>
        <p:sp>
          <p:nvSpPr>
            <p:cNvPr id="45" name="직사각형 44"/>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Nanum Gothic" charset="-127"/>
                <a:ea typeface="Nanum Gothic" charset="-127"/>
                <a:cs typeface="Nanum Gothic" charset="-127"/>
              </a:endParaRPr>
            </a:p>
          </p:txBody>
        </p:sp>
        <p:sp>
          <p:nvSpPr>
            <p:cNvPr id="46" name="직사각형 45"/>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Nanum Gothic" charset="-127"/>
                <a:ea typeface="Nanum Gothic" charset="-127"/>
                <a:cs typeface="Nanum Gothic" charset="-127"/>
              </a:endParaRPr>
            </a:p>
          </p:txBody>
        </p:sp>
      </p:grpSp>
      <p:sp>
        <p:nvSpPr>
          <p:cNvPr id="48" name="직사각형 47"/>
          <p:cNvSpPr/>
          <p:nvPr userDrawn="1"/>
        </p:nvSpPr>
        <p:spPr>
          <a:xfrm>
            <a:off x="158110" y="947302"/>
            <a:ext cx="9826321" cy="29984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Nanum Gothic Regular" charset="-127"/>
              <a:ea typeface="Nanum Gothic Regular" charset="-127"/>
            </a:endParaRPr>
          </a:p>
        </p:txBody>
      </p:sp>
      <p:cxnSp>
        <p:nvCxnSpPr>
          <p:cNvPr id="49" name="직선 연결선[R] 48"/>
          <p:cNvCxnSpPr/>
          <p:nvPr userDrawn="1"/>
        </p:nvCxnSpPr>
        <p:spPr>
          <a:xfrm>
            <a:off x="1993449" y="1256453"/>
            <a:ext cx="61812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직선 연결선 3"/>
          <p:cNvCxnSpPr/>
          <p:nvPr userDrawn="1"/>
        </p:nvCxnSpPr>
        <p:spPr>
          <a:xfrm>
            <a:off x="158110" y="260648"/>
            <a:ext cx="89856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텍스트 개체 틀 95"/>
          <p:cNvSpPr>
            <a:spLocks noGrp="1"/>
          </p:cNvSpPr>
          <p:nvPr userDrawn="1">
            <p:ph type="body" sz="quarter" idx="10"/>
          </p:nvPr>
        </p:nvSpPr>
        <p:spPr>
          <a:xfrm>
            <a:off x="158111" y="1448"/>
            <a:ext cx="8986919" cy="259200"/>
          </a:xfrm>
          <a:prstGeom prst="rect">
            <a:avLst/>
          </a:prstGeom>
        </p:spPr>
        <p:txBody>
          <a:bodyPr lIns="0" tIns="0" rIns="0" bIns="36000" anchor="b" anchorCtr="0"/>
          <a:lstStyle>
            <a:lvl1pPr marL="0" indent="0" algn="l">
              <a:buFontTx/>
              <a:buNone/>
              <a:defRPr sz="800" b="1" i="0">
                <a:solidFill>
                  <a:schemeClr val="tx1">
                    <a:lumMod val="75000"/>
                    <a:lumOff val="25000"/>
                  </a:schemeClr>
                </a:solidFill>
                <a:latin typeface="Nanum Gothic Bold" charset="-127"/>
                <a:ea typeface="Nanum Gothic Bold"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2" name="텍스트 개체 틀 95"/>
          <p:cNvSpPr>
            <a:spLocks noGrp="1"/>
          </p:cNvSpPr>
          <p:nvPr userDrawn="1">
            <p:ph type="body" sz="quarter" idx="11"/>
          </p:nvPr>
        </p:nvSpPr>
        <p:spPr>
          <a:xfrm>
            <a:off x="158111" y="260648"/>
            <a:ext cx="8986919"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Nanum Gothic Regular" charset="-127"/>
                <a:ea typeface="Nanum Gothic Regular"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3" name="슬라이드 번호 개체 틀 5"/>
          <p:cNvSpPr>
            <a:spLocks noGrp="1"/>
          </p:cNvSpPr>
          <p:nvPr userDrawn="1">
            <p:ph type="sldNum" sz="quarter" idx="4"/>
          </p:nvPr>
        </p:nvSpPr>
        <p:spPr>
          <a:xfrm>
            <a:off x="11590815" y="0"/>
            <a:ext cx="443077" cy="260648"/>
          </a:xfrm>
          <a:prstGeom prst="rect">
            <a:avLst/>
          </a:prstGeom>
        </p:spPr>
        <p:txBody>
          <a:bodyPr vert="horz" lIns="0" tIns="0" rIns="0" bIns="0" rtlCol="0" anchor="ctr"/>
          <a:lstStyle>
            <a:lvl1pPr algn="ctr">
              <a:defRPr sz="800">
                <a:solidFill>
                  <a:schemeClr val="bg1">
                    <a:lumMod val="50000"/>
                  </a:schemeClr>
                </a:solidFill>
                <a:latin typeface="Helvetica57-Condensed" panose="020B0500000000000000" pitchFamily="34" charset="0"/>
              </a:defRPr>
            </a:lvl1pPr>
          </a:lstStyle>
          <a:p>
            <a:fld id="{FB00E03F-6C3C-4996-8BB2-B710E9BCD333}" type="slidenum">
              <a:rPr lang="ko-KR" altLang="en-US" smtClean="0"/>
              <a:pPr/>
              <a:t>‹#›</a:t>
            </a:fld>
            <a:endParaRPr lang="ko-KR" altLang="en-US"/>
          </a:p>
        </p:txBody>
      </p:sp>
      <p:sp>
        <p:nvSpPr>
          <p:cNvPr id="14" name="직사각형 13"/>
          <p:cNvSpPr/>
          <p:nvPr userDrawn="1"/>
        </p:nvSpPr>
        <p:spPr>
          <a:xfrm>
            <a:off x="10036016" y="651620"/>
            <a:ext cx="1997875" cy="6089748"/>
          </a:xfrm>
          <a:prstGeom prst="rect">
            <a:avLst/>
          </a:prstGeom>
          <a:solidFill>
            <a:srgbClr val="FCFFD1"/>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schemeClr val="bg1"/>
              </a:solidFill>
              <a:latin typeface="Nanum Gothic Regular" charset="-127"/>
              <a:ea typeface="Nanum Gothic Regular" charset="-127"/>
            </a:endParaRPr>
          </a:p>
        </p:txBody>
      </p:sp>
      <p:cxnSp>
        <p:nvCxnSpPr>
          <p:cNvPr id="17" name="직선 연결선 16"/>
          <p:cNvCxnSpPr/>
          <p:nvPr userDrawn="1"/>
        </p:nvCxnSpPr>
        <p:spPr>
          <a:xfrm>
            <a:off x="9230037" y="260648"/>
            <a:ext cx="280467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텍스트 개체 틀 2"/>
          <p:cNvSpPr>
            <a:spLocks noGrp="1"/>
          </p:cNvSpPr>
          <p:nvPr userDrawn="1">
            <p:ph type="body" sz="quarter" idx="13"/>
          </p:nvPr>
        </p:nvSpPr>
        <p:spPr>
          <a:xfrm>
            <a:off x="10036017" y="651623"/>
            <a:ext cx="1997723" cy="6090493"/>
          </a:xfrm>
          <a:prstGeom prst="rect">
            <a:avLst/>
          </a:prstGeom>
        </p:spPr>
        <p:txBody>
          <a:bodyPr lIns="72000" tIns="72000" rIns="72000" bIns="72000">
            <a:normAutofit/>
          </a:bodyPr>
          <a:lstStyle>
            <a:lvl1pPr marL="85727" indent="-85727">
              <a:lnSpc>
                <a:spcPct val="100000"/>
              </a:lnSpc>
              <a:buFont typeface="+mj-lt"/>
              <a:buAutoNum type="arabicPeriod"/>
              <a:defRPr sz="700" b="1">
                <a:latin typeface="Nanum Gothic" charset="-127"/>
                <a:ea typeface="Nanum Gothic" charset="-127"/>
                <a:cs typeface="Nanum Gothic" charset="-127"/>
              </a:defRPr>
            </a:lvl1pPr>
            <a:lvl2pPr marL="180980" indent="-95253">
              <a:lnSpc>
                <a:spcPct val="100000"/>
              </a:lnSpc>
              <a:buFont typeface="+mj-lt"/>
              <a:buAutoNum type="arabicPeriod"/>
              <a:defRPr sz="700">
                <a:latin typeface="Nanum Gothic" charset="-127"/>
                <a:ea typeface="Nanum Gothic" charset="-127"/>
                <a:cs typeface="Nanum Gothic" charset="-127"/>
              </a:defRPr>
            </a:lvl2pPr>
            <a:lvl3pPr marL="225425" indent="-44450">
              <a:lnSpc>
                <a:spcPct val="100000"/>
              </a:lnSpc>
              <a:buFont typeface="Arial" charset="0"/>
              <a:buChar char="•"/>
              <a:tabLst/>
              <a:defRPr sz="700">
                <a:latin typeface="Nanum Gothic" charset="-127"/>
                <a:ea typeface="Nanum Gothic" charset="-127"/>
                <a:cs typeface="Nanum Gothic" charset="-127"/>
              </a:defRPr>
            </a:lvl3pPr>
            <a:lvl4pPr marL="266700" indent="-44450">
              <a:lnSpc>
                <a:spcPct val="100000"/>
              </a:lnSpc>
              <a:buFont typeface="Arial" charset="0"/>
              <a:buChar char="•"/>
              <a:tabLst/>
              <a:defRPr sz="700">
                <a:latin typeface="Nanum Gothic" charset="-127"/>
                <a:ea typeface="Nanum Gothic" charset="-127"/>
                <a:cs typeface="Nanum Gothic" charset="-127"/>
              </a:defRPr>
            </a:lvl4pPr>
            <a:lvl5pPr marL="311150" indent="-44450">
              <a:lnSpc>
                <a:spcPct val="100000"/>
              </a:lnSpc>
              <a:buFont typeface="Arial" charset="0"/>
              <a:buChar char="•"/>
              <a:tabLst/>
              <a:defRPr sz="700">
                <a:latin typeface="Nanum Gothic" charset="-127"/>
                <a:ea typeface="Nanum Gothic" charset="-127"/>
                <a:cs typeface="Nanum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29" name="직사각형 28"/>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Nanum Gothic Regular" charset="-127"/>
              <a:ea typeface="Nanum Gothic Regular" charset="-127"/>
            </a:endParaRPr>
          </a:p>
        </p:txBody>
      </p:sp>
      <p:sp>
        <p:nvSpPr>
          <p:cNvPr id="24" name="직사각형 23"/>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b="1" i="0" dirty="0">
              <a:solidFill>
                <a:schemeClr val="bg1"/>
              </a:solidFill>
              <a:latin typeface="Nanum Gothic ExtraBold" charset="-127"/>
              <a:ea typeface="Nanum Gothic ExtraBold" charset="-127"/>
            </a:endParaRPr>
          </a:p>
        </p:txBody>
      </p:sp>
      <p:sp>
        <p:nvSpPr>
          <p:cNvPr id="30" name="제목 2"/>
          <p:cNvSpPr txBox="1">
            <a:spLocks/>
          </p:cNvSpPr>
          <p:nvPr userDrawn="1"/>
        </p:nvSpPr>
        <p:spPr bwMode="auto">
          <a:xfrm>
            <a:off x="768759" y="1045234"/>
            <a:ext cx="8592218" cy="5282868"/>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200" dirty="0">
              <a:solidFill>
                <a:schemeClr val="bg1">
                  <a:lumMod val="50000"/>
                </a:schemeClr>
              </a:solidFill>
              <a:latin typeface="Nanum Gothic" charset="-127"/>
              <a:ea typeface="Nanum Gothic" charset="-127"/>
              <a:cs typeface="Nanum Gothic" charset="-127"/>
            </a:endParaRPr>
          </a:p>
        </p:txBody>
      </p:sp>
      <p:sp>
        <p:nvSpPr>
          <p:cNvPr id="31" name="십자형[C] 30"/>
          <p:cNvSpPr/>
          <p:nvPr userDrawn="1"/>
        </p:nvSpPr>
        <p:spPr>
          <a:xfrm rot="2700000">
            <a:off x="9115544" y="1099311"/>
            <a:ext cx="214379" cy="214379"/>
          </a:xfrm>
          <a:prstGeom prst="plus">
            <a:avLst>
              <a:gd name="adj" fmla="val 4386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0" i="0" dirty="0">
              <a:latin typeface="Nanum Gothic Regular" charset="-127"/>
              <a:ea typeface="Nanum Gothic Regular" charset="-127"/>
            </a:endParaRPr>
          </a:p>
        </p:txBody>
      </p:sp>
    </p:spTree>
    <p:extLst>
      <p:ext uri="{BB962C8B-B14F-4D97-AF65-F5344CB8AC3E}">
        <p14:creationId xmlns:p14="http://schemas.microsoft.com/office/powerpoint/2010/main" val="20606000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2_00LG_진입후_설명">
    <p:spTree>
      <p:nvGrpSpPr>
        <p:cNvPr id="1" name=""/>
        <p:cNvGrpSpPr/>
        <p:nvPr/>
      </p:nvGrpSpPr>
      <p:grpSpPr>
        <a:xfrm>
          <a:off x="0" y="0"/>
          <a:ext cx="0" cy="0"/>
          <a:chOff x="0" y="0"/>
          <a:chExt cx="0" cy="0"/>
        </a:xfrm>
      </p:grpSpPr>
      <p:cxnSp>
        <p:nvCxnSpPr>
          <p:cNvPr id="9"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14"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a:t>마스터 제목 스타일 편집</a:t>
            </a:r>
          </a:p>
        </p:txBody>
      </p:sp>
      <p:sp>
        <p:nvSpPr>
          <p:cNvPr id="15"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6" name="텍스트 개체 틀 2"/>
          <p:cNvSpPr>
            <a:spLocks noGrp="1"/>
          </p:cNvSpPr>
          <p:nvPr>
            <p:ph type="body" sz="quarter" idx="13"/>
          </p:nvPr>
        </p:nvSpPr>
        <p:spPr>
          <a:xfrm>
            <a:off x="294468" y="651624"/>
            <a:ext cx="9689838" cy="6056252"/>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2427977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중간표지">
    <p:bg>
      <p:bgPr>
        <a:solidFill>
          <a:schemeClr val="tx1"/>
        </a:solidFill>
        <a:effectLst/>
      </p:bgPr>
    </p:bg>
    <p:spTree>
      <p:nvGrpSpPr>
        <p:cNvPr id="1" name=""/>
        <p:cNvGrpSpPr/>
        <p:nvPr/>
      </p:nvGrpSpPr>
      <p:grpSpPr>
        <a:xfrm>
          <a:off x="0" y="0"/>
          <a:ext cx="0" cy="0"/>
          <a:chOff x="0" y="0"/>
          <a:chExt cx="0" cy="0"/>
        </a:xfrm>
      </p:grpSpPr>
      <p:pic>
        <p:nvPicPr>
          <p:cNvPr id="4" name="그림 3"/>
          <p:cNvPicPr>
            <a:picLocks noChangeAspect="1"/>
          </p:cNvPicPr>
          <p:nvPr userDrawn="1"/>
        </p:nvPicPr>
        <p:blipFill>
          <a:blip r:embed="rId3">
            <a:alphaModFix amt="70000"/>
          </a:blip>
          <a:stretch>
            <a:fillRect/>
          </a:stretch>
        </p:blipFill>
        <p:spPr>
          <a:xfrm>
            <a:off x="0" y="0"/>
            <a:ext cx="4979463" cy="1354956"/>
          </a:xfrm>
          <a:prstGeom prst="rect">
            <a:avLst/>
          </a:prstGeom>
        </p:spPr>
      </p:pic>
      <p:sp>
        <p:nvSpPr>
          <p:cNvPr id="2" name="제목 1"/>
          <p:cNvSpPr>
            <a:spLocks noGrp="1"/>
          </p:cNvSpPr>
          <p:nvPr>
            <p:ph type="title"/>
          </p:nvPr>
        </p:nvSpPr>
        <p:spPr>
          <a:xfrm>
            <a:off x="472780" y="778354"/>
            <a:ext cx="10515600" cy="333518"/>
          </a:xfrm>
        </p:spPr>
        <p:txBody>
          <a:bodyPr>
            <a:normAutofit/>
          </a:bodyPr>
          <a:lstStyle>
            <a:lvl1pPr>
              <a:defRPr sz="2000">
                <a:solidFill>
                  <a:srgbClr val="002060"/>
                </a:solidFill>
                <a:latin typeface="Moebius Korea" charset="-127"/>
                <a:ea typeface="Moebius Korea" charset="-127"/>
                <a:cs typeface="Moebius Korea" charset="-127"/>
              </a:defRPr>
            </a:lvl1pPr>
          </a:lstStyle>
          <a:p>
            <a:r>
              <a:rPr kumimoji="1" lang="ko-KR" altLang="en-US"/>
              <a:t>마스터 제목 스타일 편집</a:t>
            </a:r>
          </a:p>
        </p:txBody>
      </p:sp>
    </p:spTree>
    <p:extLst>
      <p:ext uri="{BB962C8B-B14F-4D97-AF65-F5344CB8AC3E}">
        <p14:creationId xmlns:p14="http://schemas.microsoft.com/office/powerpoint/2010/main" val="2080142118"/>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xmlns="" id="{26335F04-FA17-364B-BC9C-F57BE33574C0}"/>
              </a:ext>
            </a:extLst>
          </p:cNvPr>
          <p:cNvSpPr>
            <a:spLocks noGrp="1"/>
          </p:cNvSpPr>
          <p:nvPr>
            <p:ph type="dt" sz="half" idx="10"/>
          </p:nvPr>
        </p:nvSpPr>
        <p:spPr/>
        <p:txBody>
          <a:bodyPr/>
          <a:lstStyle/>
          <a:p>
            <a:fld id="{DE4B8CFC-60D8-1C43-A714-8D89F299F3E3}" type="datetimeFigureOut">
              <a:rPr kumimoji="1" lang="ko-KR" altLang="en-US" smtClean="0"/>
              <a:t>2019. 8. 23.</a:t>
            </a:fld>
            <a:endParaRPr kumimoji="1" lang="ko-KR" altLang="en-US"/>
          </a:p>
        </p:txBody>
      </p:sp>
      <p:sp>
        <p:nvSpPr>
          <p:cNvPr id="3" name="바닥글 개체 틀 2">
            <a:extLst>
              <a:ext uri="{FF2B5EF4-FFF2-40B4-BE49-F238E27FC236}">
                <a16:creationId xmlns:a16="http://schemas.microsoft.com/office/drawing/2014/main" xmlns="" id="{8D2F2455-8B45-134D-8A99-94549F576C19}"/>
              </a:ext>
            </a:extLst>
          </p:cNvPr>
          <p:cNvSpPr>
            <a:spLocks noGrp="1"/>
          </p:cNvSpPr>
          <p:nvPr>
            <p:ph type="ftr"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xmlns="" id="{6137A198-8FC5-F34D-BB55-8857146F468F}"/>
              </a:ext>
            </a:extLst>
          </p:cNvPr>
          <p:cNvSpPr>
            <a:spLocks noGrp="1"/>
          </p:cNvSpPr>
          <p:nvPr>
            <p:ph type="sldNum" sz="quarter" idx="12"/>
          </p:nvPr>
        </p:nvSpPr>
        <p:spPr/>
        <p:txBody>
          <a:bodyPr/>
          <a:lstStyle/>
          <a:p>
            <a:fld id="{59FD7CD3-2960-824F-A585-9F7CD16952C9}" type="slidenum">
              <a:rPr kumimoji="1" lang="ko-KR" altLang="en-US" smtClean="0"/>
              <a:t>‹#›</a:t>
            </a:fld>
            <a:endParaRPr kumimoji="1" lang="ko-KR" altLang="en-US"/>
          </a:p>
        </p:txBody>
      </p:sp>
    </p:spTree>
    <p:extLst>
      <p:ext uri="{BB962C8B-B14F-4D97-AF65-F5344CB8AC3E}">
        <p14:creationId xmlns:p14="http://schemas.microsoft.com/office/powerpoint/2010/main" val="2084303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중간표지">
    <p:bg>
      <p:bgPr>
        <a:solidFill>
          <a:schemeClr val="tx1"/>
        </a:solidFill>
        <a:effectLst/>
      </p:bgPr>
    </p:bg>
    <p:spTree>
      <p:nvGrpSpPr>
        <p:cNvPr id="1" name=""/>
        <p:cNvGrpSpPr/>
        <p:nvPr/>
      </p:nvGrpSpPr>
      <p:grpSpPr>
        <a:xfrm>
          <a:off x="0" y="0"/>
          <a:ext cx="0" cy="0"/>
          <a:chOff x="0" y="0"/>
          <a:chExt cx="0" cy="0"/>
        </a:xfrm>
      </p:grpSpPr>
      <p:pic>
        <p:nvPicPr>
          <p:cNvPr id="4" name="그림 3"/>
          <p:cNvPicPr>
            <a:picLocks noChangeAspect="1"/>
          </p:cNvPicPr>
          <p:nvPr userDrawn="1"/>
        </p:nvPicPr>
        <p:blipFill>
          <a:blip r:embed="rId3">
            <a:alphaModFix amt="70000"/>
          </a:blip>
          <a:stretch>
            <a:fillRect/>
          </a:stretch>
        </p:blipFill>
        <p:spPr>
          <a:xfrm>
            <a:off x="0" y="0"/>
            <a:ext cx="4979463" cy="1354956"/>
          </a:xfrm>
          <a:prstGeom prst="rect">
            <a:avLst/>
          </a:prstGeom>
        </p:spPr>
      </p:pic>
      <p:pic>
        <p:nvPicPr>
          <p:cNvPr id="5" name="그림 4"/>
          <p:cNvPicPr>
            <a:picLocks noChangeAspect="1"/>
          </p:cNvPicPr>
          <p:nvPr userDrawn="1"/>
        </p:nvPicPr>
        <p:blipFill>
          <a:blip r:embed="rId4">
            <a:alphaModFix amt="70000"/>
          </a:blip>
          <a:stretch>
            <a:fillRect/>
          </a:stretch>
        </p:blipFill>
        <p:spPr>
          <a:xfrm>
            <a:off x="4200529" y="4285281"/>
            <a:ext cx="7991471" cy="2572719"/>
          </a:xfrm>
          <a:prstGeom prst="rect">
            <a:avLst/>
          </a:prstGeom>
        </p:spPr>
      </p:pic>
      <p:sp>
        <p:nvSpPr>
          <p:cNvPr id="6" name="제목 1"/>
          <p:cNvSpPr>
            <a:spLocks noGrp="1"/>
          </p:cNvSpPr>
          <p:nvPr>
            <p:ph type="title"/>
          </p:nvPr>
        </p:nvSpPr>
        <p:spPr>
          <a:xfrm>
            <a:off x="1387180" y="3260297"/>
            <a:ext cx="8778796" cy="333518"/>
          </a:xfrm>
        </p:spPr>
        <p:txBody>
          <a:bodyPr>
            <a:normAutofit/>
          </a:bodyPr>
          <a:lstStyle>
            <a:lvl1pPr>
              <a:defRPr sz="2000">
                <a:solidFill>
                  <a:srgbClr val="002060"/>
                </a:solidFill>
                <a:latin typeface="Moebius Korea" charset="-127"/>
                <a:ea typeface="Moebius Korea" charset="-127"/>
                <a:cs typeface="Moebius Korea" charset="-127"/>
              </a:defRPr>
            </a:lvl1pPr>
          </a:lstStyle>
          <a:p>
            <a:r>
              <a:rPr kumimoji="1" lang="ko-KR" altLang="en-US"/>
              <a:t>마스터 제목 스타일 편집</a:t>
            </a:r>
          </a:p>
        </p:txBody>
      </p:sp>
      <p:sp>
        <p:nvSpPr>
          <p:cNvPr id="11" name="텍스트 개체 틀 10"/>
          <p:cNvSpPr>
            <a:spLocks noGrp="1"/>
          </p:cNvSpPr>
          <p:nvPr>
            <p:ph type="body" sz="quarter" idx="10"/>
          </p:nvPr>
        </p:nvSpPr>
        <p:spPr>
          <a:xfrm>
            <a:off x="1605777" y="3759355"/>
            <a:ext cx="8560200" cy="2030413"/>
          </a:xfrm>
        </p:spPr>
        <p:txBody>
          <a:bodyPr>
            <a:normAutofit/>
          </a:bodyPr>
          <a:lstStyle>
            <a:lvl1pPr marL="133350" indent="-133350">
              <a:buFont typeface="+mj-lt"/>
              <a:buAutoNum type="arabicPeriod"/>
              <a:tabLst/>
              <a:defRPr sz="1000">
                <a:solidFill>
                  <a:srgbClr val="86A0DB"/>
                </a:solidFill>
              </a:defRPr>
            </a:lvl1pPr>
            <a:lvl2pPr marL="268288" indent="-134938">
              <a:buFont typeface="+mj-lt"/>
              <a:buAutoNum type="arabicPeriod"/>
              <a:tabLst/>
              <a:defRPr sz="1000">
                <a:solidFill>
                  <a:srgbClr val="86A0DB"/>
                </a:solidFill>
              </a:defRPr>
            </a:lvl2pPr>
            <a:lvl3pPr marL="401638" indent="-128588">
              <a:buFont typeface="+mj-lt"/>
              <a:buAutoNum type="arabicPeriod"/>
              <a:tabLst/>
              <a:defRPr sz="1000">
                <a:solidFill>
                  <a:srgbClr val="86A0DB"/>
                </a:solidFill>
              </a:defRPr>
            </a:lvl3pPr>
            <a:lvl4pPr marL="360363" indent="-87313">
              <a:buFont typeface="+mj-lt"/>
              <a:buAutoNum type="arabicPeriod"/>
              <a:tabLst/>
              <a:defRPr sz="1000">
                <a:solidFill>
                  <a:srgbClr val="86A0DB"/>
                </a:solidFill>
              </a:defRPr>
            </a:lvl4pPr>
            <a:lvl5pPr marL="446088" indent="-85725">
              <a:buFont typeface="+mj-lt"/>
              <a:buAutoNum type="arabicPeriod"/>
              <a:tabLst/>
              <a:defRPr sz="1000">
                <a:solidFill>
                  <a:srgbClr val="86A0DB"/>
                </a:solidFill>
              </a:defRPr>
            </a:lvl5pPr>
          </a:lstStyle>
          <a:p>
            <a:pPr lvl="0"/>
            <a:r>
              <a:rPr kumimoji="1" lang="ko-KR" altLang="en-US" dirty="0"/>
              <a:t>마스터 텍스트 스타일을 편집하려면 클릭</a:t>
            </a:r>
          </a:p>
          <a:p>
            <a:pPr lvl="1"/>
            <a:r>
              <a:rPr kumimoji="1" lang="ko-KR" altLang="en-US" dirty="0"/>
              <a:t>두 번째 수준</a:t>
            </a:r>
          </a:p>
          <a:p>
            <a:pPr lvl="2"/>
            <a:r>
              <a:rPr kumimoji="1" lang="ko-KR" altLang="en-US" dirty="0"/>
              <a:t>세 번째 수준</a:t>
            </a:r>
          </a:p>
        </p:txBody>
      </p:sp>
    </p:spTree>
    <p:extLst>
      <p:ext uri="{BB962C8B-B14F-4D97-AF65-F5344CB8AC3E}">
        <p14:creationId xmlns:p14="http://schemas.microsoft.com/office/powerpoint/2010/main" val="48352981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설명1">
    <p:spTree>
      <p:nvGrpSpPr>
        <p:cNvPr id="1" name=""/>
        <p:cNvGrpSpPr/>
        <p:nvPr/>
      </p:nvGrpSpPr>
      <p:grpSpPr>
        <a:xfrm>
          <a:off x="0" y="0"/>
          <a:ext cx="0" cy="0"/>
          <a:chOff x="0" y="0"/>
          <a:chExt cx="0" cy="0"/>
        </a:xfrm>
      </p:grpSpPr>
      <p:cxnSp>
        <p:nvCxnSpPr>
          <p:cNvPr id="9"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4"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15"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Tree>
    <p:extLst>
      <p:ext uri="{BB962C8B-B14F-4D97-AF65-F5344CB8AC3E}">
        <p14:creationId xmlns:p14="http://schemas.microsoft.com/office/powerpoint/2010/main" val="1804365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설명4">
    <p:spTree>
      <p:nvGrpSpPr>
        <p:cNvPr id="1" name=""/>
        <p:cNvGrpSpPr/>
        <p:nvPr/>
      </p:nvGrpSpPr>
      <p:grpSpPr>
        <a:xfrm>
          <a:off x="0" y="0"/>
          <a:ext cx="0" cy="0"/>
          <a:chOff x="0" y="0"/>
          <a:chExt cx="0" cy="0"/>
        </a:xfrm>
      </p:grpSpPr>
      <p:cxnSp>
        <p:nvCxnSpPr>
          <p:cNvPr id="10"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5"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16"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7" name="텍스트 개체 틀 2"/>
          <p:cNvSpPr>
            <a:spLocks noGrp="1"/>
          </p:cNvSpPr>
          <p:nvPr>
            <p:ph type="body" sz="quarter" idx="13"/>
          </p:nvPr>
        </p:nvSpPr>
        <p:spPr>
          <a:xfrm>
            <a:off x="8882743" y="651623"/>
            <a:ext cx="3151149"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519490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00LG_진입전_설명">
    <p:spTree>
      <p:nvGrpSpPr>
        <p:cNvPr id="1" name=""/>
        <p:cNvGrpSpPr/>
        <p:nvPr/>
      </p:nvGrpSpPr>
      <p:grpSpPr>
        <a:xfrm>
          <a:off x="0" y="0"/>
          <a:ext cx="0" cy="0"/>
          <a:chOff x="0" y="0"/>
          <a:chExt cx="0" cy="0"/>
        </a:xfrm>
      </p:grpSpPr>
      <p:sp>
        <p:nvSpPr>
          <p:cNvPr id="34" name="직사각형 33"/>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Nanum Gothic Regular" charset="-127"/>
              <a:ea typeface="Nanum Gothic Regular" charset="-127"/>
            </a:endParaRPr>
          </a:p>
        </p:txBody>
      </p:sp>
      <p:sp>
        <p:nvSpPr>
          <p:cNvPr id="35" name="직사각형 34"/>
          <p:cNvSpPr/>
          <p:nvPr userDrawn="1"/>
        </p:nvSpPr>
        <p:spPr>
          <a:xfrm>
            <a:off x="158110" y="947301"/>
            <a:ext cx="9826321" cy="62236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cs typeface="Malgun Gothic" charset="-127"/>
            </a:endParaRPr>
          </a:p>
        </p:txBody>
      </p:sp>
      <p:sp>
        <p:nvSpPr>
          <p:cNvPr id="36" name="모서리가 둥근 직사각형 35"/>
          <p:cNvSpPr/>
          <p:nvPr userDrawn="1"/>
        </p:nvSpPr>
        <p:spPr>
          <a:xfrm>
            <a:off x="496084" y="1321078"/>
            <a:ext cx="1130846" cy="225118"/>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algun Gothic" charset="-127"/>
              <a:ea typeface="Malgun Gothic" charset="-127"/>
              <a:cs typeface="Malgun Gothic" charset="-127"/>
            </a:endParaRPr>
          </a:p>
        </p:txBody>
      </p:sp>
      <p:sp>
        <p:nvSpPr>
          <p:cNvPr id="37" name="모서리가 둥근 직사각형 402"/>
          <p:cNvSpPr/>
          <p:nvPr userDrawn="1"/>
        </p:nvSpPr>
        <p:spPr>
          <a:xfrm>
            <a:off x="443954" y="1064440"/>
            <a:ext cx="1183055"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l"/>
            <a:r>
              <a:rPr lang="en-US" altLang="ko-KR" sz="1000" b="1" dirty="0">
                <a:solidFill>
                  <a:schemeClr val="tx1"/>
                </a:solidFill>
                <a:latin typeface="Malgun Gothic" charset="-127"/>
                <a:ea typeface="Malgun Gothic" charset="-127"/>
                <a:cs typeface="Malgun Gothic" charset="-127"/>
              </a:rPr>
              <a:t>Data Storage</a:t>
            </a:r>
            <a:endParaRPr lang="ko-KR" altLang="en-US" sz="1000" b="1" dirty="0">
              <a:solidFill>
                <a:schemeClr val="tx1"/>
              </a:solidFill>
              <a:latin typeface="Malgun Gothic" charset="-127"/>
              <a:ea typeface="Malgun Gothic" charset="-127"/>
              <a:cs typeface="Malgun Gothic" charset="-127"/>
            </a:endParaRPr>
          </a:p>
        </p:txBody>
      </p:sp>
      <p:sp>
        <p:nvSpPr>
          <p:cNvPr id="50" name="모서리가 둥근 직사각형 402"/>
          <p:cNvSpPr/>
          <p:nvPr userDrawn="1"/>
        </p:nvSpPr>
        <p:spPr>
          <a:xfrm>
            <a:off x="646103" y="1327466"/>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err="1">
                <a:solidFill>
                  <a:schemeClr val="tx1"/>
                </a:solidFill>
                <a:latin typeface="Malgun Gothic" charset="-127"/>
                <a:ea typeface="Malgun Gothic" charset="-127"/>
                <a:cs typeface="Malgun Gothic" charset="-127"/>
              </a:rPr>
              <a:t>Datasource</a:t>
            </a:r>
            <a:endParaRPr lang="ko-KR" altLang="en-US" sz="700" b="1" dirty="0">
              <a:solidFill>
                <a:schemeClr val="tx1"/>
              </a:solidFill>
              <a:latin typeface="Malgun Gothic" charset="-127"/>
              <a:ea typeface="Malgun Gothic" charset="-127"/>
              <a:cs typeface="Malgun Gothic" charset="-127"/>
            </a:endParaRPr>
          </a:p>
        </p:txBody>
      </p:sp>
      <p:sp>
        <p:nvSpPr>
          <p:cNvPr id="30" name="모서리가 둥근 직사각형 402"/>
          <p:cNvSpPr/>
          <p:nvPr userDrawn="1"/>
        </p:nvSpPr>
        <p:spPr>
          <a:xfrm>
            <a:off x="1900504" y="133606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DB Connection</a:t>
            </a:r>
            <a:endParaRPr lang="ko-KR" altLang="en-US" sz="700" b="1" dirty="0">
              <a:solidFill>
                <a:schemeClr val="tx1"/>
              </a:solidFill>
              <a:latin typeface="Malgun Gothic" charset="-127"/>
              <a:ea typeface="Malgun Gothic" charset="-127"/>
              <a:cs typeface="Malgun Gothic" charset="-127"/>
            </a:endParaRPr>
          </a:p>
        </p:txBody>
      </p:sp>
      <p:sp>
        <p:nvSpPr>
          <p:cNvPr id="27"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cxnSp>
        <p:nvCxnSpPr>
          <p:cNvPr id="28"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32"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38"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39" name="직사각형 38"/>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sp>
        <p:nvSpPr>
          <p:cNvPr id="40" name="제목 2"/>
          <p:cNvSpPr txBox="1">
            <a:spLocks/>
          </p:cNvSpPr>
          <p:nvPr userDrawn="1"/>
        </p:nvSpPr>
        <p:spPr bwMode="auto">
          <a:xfrm>
            <a:off x="4469601" y="712124"/>
            <a:ext cx="1203338" cy="196491"/>
          </a:xfrm>
          <a:prstGeom prst="rect">
            <a:avLst/>
          </a:prstGeom>
          <a:solidFill>
            <a:schemeClr val="bg1"/>
          </a:solidFill>
          <a:ln>
            <a:noFill/>
          </a:ln>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err="1">
                <a:solidFill>
                  <a:schemeClr val="bg1">
                    <a:lumMod val="85000"/>
                  </a:schemeClr>
                </a:solidFill>
                <a:latin typeface="Malgun Gothic" charset="-127"/>
                <a:ea typeface="Malgun Gothic" charset="-127"/>
                <a:cs typeface="Malgun Gothic" charset="-127"/>
              </a:rPr>
              <a:t>metatron</a:t>
            </a:r>
            <a:r>
              <a:rPr lang="en-US" altLang="ko-KR" sz="600" b="0" i="0" dirty="0">
                <a:solidFill>
                  <a:schemeClr val="bg1">
                    <a:lumMod val="85000"/>
                  </a:schemeClr>
                </a:solidFill>
                <a:latin typeface="Malgun Gothic" charset="-127"/>
                <a:ea typeface="Malgun Gothic" charset="-127"/>
                <a:cs typeface="Malgun Gothic" charset="-127"/>
              </a:rPr>
              <a:t> Discovery</a:t>
            </a:r>
          </a:p>
        </p:txBody>
      </p:sp>
      <p:pic>
        <p:nvPicPr>
          <p:cNvPr id="41" name="그림 4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42" name="그림 4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grpSp>
        <p:nvGrpSpPr>
          <p:cNvPr id="43" name="그룹 42"/>
          <p:cNvGrpSpPr/>
          <p:nvPr userDrawn="1"/>
        </p:nvGrpSpPr>
        <p:grpSpPr>
          <a:xfrm>
            <a:off x="253911" y="752813"/>
            <a:ext cx="100632" cy="93294"/>
            <a:chOff x="1487488" y="722236"/>
            <a:chExt cx="108000" cy="100125"/>
          </a:xfrm>
          <a:solidFill>
            <a:schemeClr val="tx1">
              <a:lumMod val="75000"/>
              <a:lumOff val="25000"/>
            </a:schemeClr>
          </a:solidFill>
        </p:grpSpPr>
        <p:sp>
          <p:nvSpPr>
            <p:cNvPr id="44" name="직사각형 43"/>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5" name="직사각형 44"/>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6" name="직사각형 45"/>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cxnSp>
        <p:nvCxnSpPr>
          <p:cNvPr id="47" name="직선 연결선[R] 46"/>
          <p:cNvCxnSpPr/>
          <p:nvPr userDrawn="1"/>
        </p:nvCxnSpPr>
        <p:spPr>
          <a:xfrm>
            <a:off x="1644783"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모서리가 둥근 직사각형 23"/>
          <p:cNvSpPr/>
          <p:nvPr userDrawn="1"/>
        </p:nvSpPr>
        <p:spPr>
          <a:xfrm rot="5400000" flipV="1">
            <a:off x="9590968" y="1313209"/>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algun Gothic" charset="-127"/>
              <a:ea typeface="Malgun Gothic" charset="-127"/>
              <a:cs typeface="Malgun Gothic" charset="-127"/>
            </a:endParaRPr>
          </a:p>
        </p:txBody>
      </p:sp>
    </p:spTree>
    <p:extLst>
      <p:ext uri="{BB962C8B-B14F-4D97-AF65-F5344CB8AC3E}">
        <p14:creationId xmlns:p14="http://schemas.microsoft.com/office/powerpoint/2010/main" val="640531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0_00LG_진입전_설명">
    <p:spTree>
      <p:nvGrpSpPr>
        <p:cNvPr id="1" name=""/>
        <p:cNvGrpSpPr/>
        <p:nvPr/>
      </p:nvGrpSpPr>
      <p:grpSpPr>
        <a:xfrm>
          <a:off x="0" y="0"/>
          <a:ext cx="0" cy="0"/>
          <a:chOff x="0" y="0"/>
          <a:chExt cx="0" cy="0"/>
        </a:xfrm>
      </p:grpSpPr>
      <p:sp>
        <p:nvSpPr>
          <p:cNvPr id="34" name="직사각형 33"/>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Nanum Gothic Regular" charset="-127"/>
              <a:ea typeface="Nanum Gothic Regular" charset="-127"/>
            </a:endParaRPr>
          </a:p>
        </p:txBody>
      </p:sp>
      <p:sp>
        <p:nvSpPr>
          <p:cNvPr id="35" name="직사각형 34"/>
          <p:cNvSpPr/>
          <p:nvPr userDrawn="1"/>
        </p:nvSpPr>
        <p:spPr>
          <a:xfrm>
            <a:off x="158110" y="947301"/>
            <a:ext cx="9826321" cy="62236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cs typeface="Malgun Gothic" charset="-127"/>
            </a:endParaRPr>
          </a:p>
        </p:txBody>
      </p:sp>
      <p:sp>
        <p:nvSpPr>
          <p:cNvPr id="36" name="모서리가 둥근 직사각형 35"/>
          <p:cNvSpPr/>
          <p:nvPr userDrawn="1"/>
        </p:nvSpPr>
        <p:spPr>
          <a:xfrm>
            <a:off x="1688946" y="1321078"/>
            <a:ext cx="1130846" cy="225118"/>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algun Gothic" charset="-127"/>
              <a:ea typeface="Malgun Gothic" charset="-127"/>
              <a:cs typeface="Malgun Gothic" charset="-127"/>
            </a:endParaRPr>
          </a:p>
        </p:txBody>
      </p:sp>
      <p:sp>
        <p:nvSpPr>
          <p:cNvPr id="37" name="모서리가 둥근 직사각형 402"/>
          <p:cNvSpPr/>
          <p:nvPr userDrawn="1"/>
        </p:nvSpPr>
        <p:spPr>
          <a:xfrm>
            <a:off x="443954" y="1064440"/>
            <a:ext cx="1183055"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l"/>
            <a:r>
              <a:rPr lang="en-US" altLang="ko-KR" sz="1000" b="1" dirty="0">
                <a:solidFill>
                  <a:schemeClr val="tx1"/>
                </a:solidFill>
                <a:latin typeface="Malgun Gothic" charset="-127"/>
                <a:ea typeface="Malgun Gothic" charset="-127"/>
                <a:cs typeface="Malgun Gothic" charset="-127"/>
              </a:rPr>
              <a:t>Data Storage</a:t>
            </a:r>
            <a:endParaRPr lang="ko-KR" altLang="en-US" sz="1000" b="1" dirty="0">
              <a:solidFill>
                <a:schemeClr val="tx1"/>
              </a:solidFill>
              <a:latin typeface="Malgun Gothic" charset="-127"/>
              <a:ea typeface="Malgun Gothic" charset="-127"/>
              <a:cs typeface="Malgun Gothic" charset="-127"/>
            </a:endParaRPr>
          </a:p>
        </p:txBody>
      </p:sp>
      <p:sp>
        <p:nvSpPr>
          <p:cNvPr id="50" name="모서리가 둥근 직사각형 402"/>
          <p:cNvSpPr/>
          <p:nvPr userDrawn="1"/>
        </p:nvSpPr>
        <p:spPr>
          <a:xfrm>
            <a:off x="646103" y="1327466"/>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err="1">
                <a:solidFill>
                  <a:schemeClr val="tx1"/>
                </a:solidFill>
                <a:latin typeface="Malgun Gothic" charset="-127"/>
                <a:ea typeface="Malgun Gothic" charset="-127"/>
                <a:cs typeface="Malgun Gothic" charset="-127"/>
              </a:rPr>
              <a:t>Datasource</a:t>
            </a:r>
            <a:endParaRPr lang="ko-KR" altLang="en-US" sz="700" b="1" dirty="0">
              <a:solidFill>
                <a:schemeClr val="tx1"/>
              </a:solidFill>
              <a:latin typeface="Malgun Gothic" charset="-127"/>
              <a:ea typeface="Malgun Gothic" charset="-127"/>
              <a:cs typeface="Malgun Gothic" charset="-127"/>
            </a:endParaRPr>
          </a:p>
        </p:txBody>
      </p:sp>
      <p:sp>
        <p:nvSpPr>
          <p:cNvPr id="30" name="모서리가 둥근 직사각형 402"/>
          <p:cNvSpPr/>
          <p:nvPr userDrawn="1"/>
        </p:nvSpPr>
        <p:spPr>
          <a:xfrm>
            <a:off x="1900504" y="133606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DB Connection</a:t>
            </a:r>
            <a:endParaRPr lang="ko-KR" altLang="en-US" sz="700" b="1" dirty="0">
              <a:solidFill>
                <a:schemeClr val="tx1"/>
              </a:solidFill>
              <a:latin typeface="Malgun Gothic" charset="-127"/>
              <a:ea typeface="Malgun Gothic" charset="-127"/>
              <a:cs typeface="Malgun Gothic" charset="-127"/>
            </a:endParaRPr>
          </a:p>
        </p:txBody>
      </p:sp>
      <p:sp>
        <p:nvSpPr>
          <p:cNvPr id="27"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cxnSp>
        <p:nvCxnSpPr>
          <p:cNvPr id="28"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32"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38"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39" name="직사각형 38"/>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sp>
        <p:nvSpPr>
          <p:cNvPr id="40" name="제목 2"/>
          <p:cNvSpPr txBox="1">
            <a:spLocks/>
          </p:cNvSpPr>
          <p:nvPr userDrawn="1"/>
        </p:nvSpPr>
        <p:spPr bwMode="auto">
          <a:xfrm>
            <a:off x="4469601" y="712124"/>
            <a:ext cx="1203338" cy="196491"/>
          </a:xfrm>
          <a:prstGeom prst="rect">
            <a:avLst/>
          </a:prstGeom>
          <a:solidFill>
            <a:schemeClr val="bg1"/>
          </a:solidFill>
          <a:ln>
            <a:noFill/>
          </a:ln>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err="1">
                <a:solidFill>
                  <a:schemeClr val="bg1">
                    <a:lumMod val="85000"/>
                  </a:schemeClr>
                </a:solidFill>
                <a:latin typeface="Malgun Gothic" charset="-127"/>
                <a:ea typeface="Malgun Gothic" charset="-127"/>
                <a:cs typeface="Malgun Gothic" charset="-127"/>
              </a:rPr>
              <a:t>metatron</a:t>
            </a:r>
            <a:r>
              <a:rPr lang="en-US" altLang="ko-KR" sz="600" b="0" i="0" dirty="0">
                <a:solidFill>
                  <a:schemeClr val="bg1">
                    <a:lumMod val="85000"/>
                  </a:schemeClr>
                </a:solidFill>
                <a:latin typeface="Malgun Gothic" charset="-127"/>
                <a:ea typeface="Malgun Gothic" charset="-127"/>
                <a:cs typeface="Malgun Gothic" charset="-127"/>
              </a:rPr>
              <a:t> Discovery</a:t>
            </a:r>
          </a:p>
        </p:txBody>
      </p:sp>
      <p:pic>
        <p:nvPicPr>
          <p:cNvPr id="41" name="그림 4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42" name="그림 4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grpSp>
        <p:nvGrpSpPr>
          <p:cNvPr id="43" name="그룹 42"/>
          <p:cNvGrpSpPr/>
          <p:nvPr userDrawn="1"/>
        </p:nvGrpSpPr>
        <p:grpSpPr>
          <a:xfrm>
            <a:off x="253911" y="752813"/>
            <a:ext cx="100632" cy="93294"/>
            <a:chOff x="1487488" y="722236"/>
            <a:chExt cx="108000" cy="100125"/>
          </a:xfrm>
          <a:solidFill>
            <a:schemeClr val="tx1">
              <a:lumMod val="75000"/>
              <a:lumOff val="25000"/>
            </a:schemeClr>
          </a:solidFill>
        </p:grpSpPr>
        <p:sp>
          <p:nvSpPr>
            <p:cNvPr id="44" name="직사각형 43"/>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5" name="직사각형 44"/>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6" name="직사각형 45"/>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cxnSp>
        <p:nvCxnSpPr>
          <p:cNvPr id="47" name="직선 연결선[R] 46"/>
          <p:cNvCxnSpPr/>
          <p:nvPr userDrawn="1"/>
        </p:nvCxnSpPr>
        <p:spPr>
          <a:xfrm>
            <a:off x="1644783"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모서리가 둥근 직사각형 22">
            <a:extLst>
              <a:ext uri="{FF2B5EF4-FFF2-40B4-BE49-F238E27FC236}">
                <a16:creationId xmlns:a16="http://schemas.microsoft.com/office/drawing/2014/main" xmlns="" id="{453B7B5B-C078-AE4B-BBE6-5A492DB6D35B}"/>
              </a:ext>
            </a:extLst>
          </p:cNvPr>
          <p:cNvSpPr/>
          <p:nvPr userDrawn="1"/>
        </p:nvSpPr>
        <p:spPr>
          <a:xfrm rot="5400000" flipV="1">
            <a:off x="9590968" y="1313209"/>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algun Gothic" charset="-127"/>
              <a:ea typeface="Malgun Gothic" charset="-127"/>
              <a:cs typeface="Malgun Gothic" charset="-127"/>
            </a:endParaRPr>
          </a:p>
        </p:txBody>
      </p:sp>
    </p:spTree>
    <p:extLst>
      <p:ext uri="{BB962C8B-B14F-4D97-AF65-F5344CB8AC3E}">
        <p14:creationId xmlns:p14="http://schemas.microsoft.com/office/powerpoint/2010/main" val="1879805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팝업2">
    <p:spTree>
      <p:nvGrpSpPr>
        <p:cNvPr id="1" name=""/>
        <p:cNvGrpSpPr/>
        <p:nvPr/>
      </p:nvGrpSpPr>
      <p:grpSpPr>
        <a:xfrm>
          <a:off x="0" y="0"/>
          <a:ext cx="0" cy="0"/>
          <a:chOff x="0" y="0"/>
          <a:chExt cx="0" cy="0"/>
        </a:xfrm>
      </p:grpSpPr>
      <p:sp>
        <p:nvSpPr>
          <p:cNvPr id="28" name="직사각형 27"/>
          <p:cNvSpPr/>
          <p:nvPr userDrawn="1"/>
        </p:nvSpPr>
        <p:spPr>
          <a:xfrm>
            <a:off x="158110" y="649416"/>
            <a:ext cx="9826321" cy="3013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grpSp>
        <p:nvGrpSpPr>
          <p:cNvPr id="37" name="그룹 36"/>
          <p:cNvGrpSpPr/>
          <p:nvPr userDrawn="1"/>
        </p:nvGrpSpPr>
        <p:grpSpPr>
          <a:xfrm>
            <a:off x="253911" y="752813"/>
            <a:ext cx="100632" cy="93294"/>
            <a:chOff x="1487488" y="722236"/>
            <a:chExt cx="108000" cy="100125"/>
          </a:xfrm>
          <a:solidFill>
            <a:schemeClr val="tx1">
              <a:lumMod val="75000"/>
              <a:lumOff val="25000"/>
            </a:schemeClr>
          </a:solidFill>
        </p:grpSpPr>
        <p:sp>
          <p:nvSpPr>
            <p:cNvPr id="43" name="직사각형 42"/>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5" name="직사각형 44"/>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6" name="직사각형 45"/>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pic>
        <p:nvPicPr>
          <p:cNvPr id="23" name="그림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25" name="그림 24"/>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sp>
        <p:nvSpPr>
          <p:cNvPr id="48" name="직사각형 47"/>
          <p:cNvSpPr/>
          <p:nvPr userDrawn="1"/>
        </p:nvSpPr>
        <p:spPr>
          <a:xfrm>
            <a:off x="158110" y="947302"/>
            <a:ext cx="9826321" cy="29984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cxnSp>
        <p:nvCxnSpPr>
          <p:cNvPr id="49" name="직선 연결선[R] 48"/>
          <p:cNvCxnSpPr/>
          <p:nvPr userDrawn="1"/>
        </p:nvCxnSpPr>
        <p:spPr>
          <a:xfrm>
            <a:off x="1993449" y="1256453"/>
            <a:ext cx="61812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직사각형 28"/>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sp>
        <p:nvSpPr>
          <p:cNvPr id="24" name="직사각형 23"/>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b="0" i="0" dirty="0">
              <a:solidFill>
                <a:schemeClr val="bg1"/>
              </a:solidFill>
              <a:latin typeface="Malgun Gothic" charset="-127"/>
              <a:ea typeface="Malgun Gothic" charset="-127"/>
            </a:endParaRPr>
          </a:p>
        </p:txBody>
      </p:sp>
      <p:sp>
        <p:nvSpPr>
          <p:cNvPr id="30" name="제목 2"/>
          <p:cNvSpPr txBox="1">
            <a:spLocks/>
          </p:cNvSpPr>
          <p:nvPr userDrawn="1"/>
        </p:nvSpPr>
        <p:spPr bwMode="auto">
          <a:xfrm>
            <a:off x="768759" y="1045234"/>
            <a:ext cx="8592218" cy="5282868"/>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200" b="0" i="0" dirty="0">
              <a:solidFill>
                <a:schemeClr val="bg1">
                  <a:lumMod val="50000"/>
                </a:schemeClr>
              </a:solidFill>
              <a:latin typeface="Malgun Gothic" charset="-127"/>
              <a:ea typeface="Malgun Gothic" charset="-127"/>
              <a:cs typeface="Malgun Gothic" charset="-127"/>
            </a:endParaRPr>
          </a:p>
        </p:txBody>
      </p:sp>
      <p:sp>
        <p:nvSpPr>
          <p:cNvPr id="31" name="십자형[C] 30"/>
          <p:cNvSpPr/>
          <p:nvPr userDrawn="1"/>
        </p:nvSpPr>
        <p:spPr>
          <a:xfrm rot="2700000">
            <a:off x="9115544" y="1099311"/>
            <a:ext cx="214379" cy="214379"/>
          </a:xfrm>
          <a:prstGeom prst="plus">
            <a:avLst>
              <a:gd name="adj" fmla="val 4386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0" i="0" dirty="0">
              <a:latin typeface="Malgun Gothic" charset="-127"/>
              <a:ea typeface="Malgun Gothic" charset="-127"/>
            </a:endParaRPr>
          </a:p>
        </p:txBody>
      </p:sp>
      <p:cxnSp>
        <p:nvCxnSpPr>
          <p:cNvPr id="27"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33"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34"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20"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794600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팝업3">
    <p:spTree>
      <p:nvGrpSpPr>
        <p:cNvPr id="1" name=""/>
        <p:cNvGrpSpPr/>
        <p:nvPr/>
      </p:nvGrpSpPr>
      <p:grpSpPr>
        <a:xfrm>
          <a:off x="0" y="0"/>
          <a:ext cx="0" cy="0"/>
          <a:chOff x="0" y="0"/>
          <a:chExt cx="0" cy="0"/>
        </a:xfrm>
      </p:grpSpPr>
      <p:sp>
        <p:nvSpPr>
          <p:cNvPr id="33" name="직사각형 32"/>
          <p:cNvSpPr/>
          <p:nvPr userDrawn="1"/>
        </p:nvSpPr>
        <p:spPr>
          <a:xfrm>
            <a:off x="158110" y="649416"/>
            <a:ext cx="9826321" cy="3013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grpSp>
        <p:nvGrpSpPr>
          <p:cNvPr id="48" name="그룹 47"/>
          <p:cNvGrpSpPr/>
          <p:nvPr userDrawn="1"/>
        </p:nvGrpSpPr>
        <p:grpSpPr>
          <a:xfrm>
            <a:off x="253911" y="752813"/>
            <a:ext cx="100632" cy="93294"/>
            <a:chOff x="1487488" y="722236"/>
            <a:chExt cx="108000" cy="100125"/>
          </a:xfrm>
          <a:solidFill>
            <a:schemeClr val="tx1">
              <a:lumMod val="75000"/>
              <a:lumOff val="25000"/>
            </a:schemeClr>
          </a:solidFill>
        </p:grpSpPr>
        <p:sp>
          <p:nvSpPr>
            <p:cNvPr id="49" name="직사각형 48"/>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50" name="직사각형 49"/>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52" name="직사각형 51"/>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sp>
        <p:nvSpPr>
          <p:cNvPr id="23" name="직사각형 22"/>
          <p:cNvSpPr/>
          <p:nvPr userDrawn="1"/>
        </p:nvSpPr>
        <p:spPr>
          <a:xfrm>
            <a:off x="158110" y="947302"/>
            <a:ext cx="9826321" cy="29984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sp>
        <p:nvSpPr>
          <p:cNvPr id="22" name="제목 2"/>
          <p:cNvSpPr txBox="1">
            <a:spLocks/>
          </p:cNvSpPr>
          <p:nvPr userDrawn="1"/>
        </p:nvSpPr>
        <p:spPr bwMode="auto">
          <a:xfrm>
            <a:off x="4874302" y="712124"/>
            <a:ext cx="1031336" cy="171791"/>
          </a:xfrm>
          <a:prstGeom prst="rect">
            <a:avLst/>
          </a:prstGeom>
          <a:solidFill>
            <a:schemeClr val="bg1"/>
          </a:solidFill>
          <a:ln>
            <a:noFill/>
          </a:ln>
        </p:spPr>
        <p:txBody>
          <a:bodyPr lIns="0" tIns="0" rIns="10800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err="1">
                <a:solidFill>
                  <a:schemeClr val="bg1">
                    <a:lumMod val="85000"/>
                  </a:schemeClr>
                </a:solidFill>
                <a:latin typeface="Malgun Gothic" charset="-127"/>
                <a:ea typeface="Malgun Gothic" charset="-127"/>
                <a:cs typeface="Malgun Gothic" charset="-127"/>
              </a:rPr>
              <a:t>metatron</a:t>
            </a:r>
            <a:r>
              <a:rPr lang="en-US" altLang="ko-KR" sz="600" b="0" i="0" dirty="0">
                <a:solidFill>
                  <a:schemeClr val="bg1">
                    <a:lumMod val="85000"/>
                  </a:schemeClr>
                </a:solidFill>
                <a:latin typeface="Malgun Gothic" charset="-127"/>
                <a:ea typeface="Malgun Gothic" charset="-127"/>
                <a:cs typeface="Malgun Gothic" charset="-127"/>
              </a:rPr>
              <a:t> Discovery</a:t>
            </a:r>
          </a:p>
        </p:txBody>
      </p:sp>
      <p:pic>
        <p:nvPicPr>
          <p:cNvPr id="25" name="그림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26" name="그림 25"/>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sp>
        <p:nvSpPr>
          <p:cNvPr id="29" name="직사각형 28"/>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sp>
        <p:nvSpPr>
          <p:cNvPr id="24" name="직사각형 23"/>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b="0" i="0" dirty="0">
              <a:solidFill>
                <a:schemeClr val="bg1"/>
              </a:solidFill>
              <a:latin typeface="Malgun Gothic" charset="-127"/>
              <a:ea typeface="Malgun Gothic" charset="-127"/>
            </a:endParaRPr>
          </a:p>
        </p:txBody>
      </p:sp>
      <p:sp>
        <p:nvSpPr>
          <p:cNvPr id="30" name="제목 2"/>
          <p:cNvSpPr txBox="1">
            <a:spLocks/>
          </p:cNvSpPr>
          <p:nvPr userDrawn="1"/>
        </p:nvSpPr>
        <p:spPr bwMode="auto">
          <a:xfrm>
            <a:off x="1993600" y="649416"/>
            <a:ext cx="6181136" cy="6091951"/>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200" b="0" i="0" dirty="0">
              <a:solidFill>
                <a:schemeClr val="bg1">
                  <a:lumMod val="50000"/>
                </a:schemeClr>
              </a:solidFill>
              <a:latin typeface="Malgun Gothic" charset="-127"/>
              <a:ea typeface="Malgun Gothic" charset="-127"/>
              <a:cs typeface="Malgun Gothic" charset="-127"/>
            </a:endParaRPr>
          </a:p>
        </p:txBody>
      </p:sp>
      <p:cxnSp>
        <p:nvCxnSpPr>
          <p:cNvPr id="62" name="직선 연결선[R] 61"/>
          <p:cNvCxnSpPr/>
          <p:nvPr userDrawn="1"/>
        </p:nvCxnSpPr>
        <p:spPr>
          <a:xfrm>
            <a:off x="1993449" y="1256453"/>
            <a:ext cx="61812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34"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35"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20"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124677825"/>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ko-KR" altLang="en-US">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4E8C9C-9491-C246-81E1-70196FB4CB4F}"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153923273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8" r:id="rId5"/>
    <p:sldLayoutId id="2147483806" r:id="rId6"/>
    <p:sldLayoutId id="2147483769" r:id="rId7"/>
    <p:sldLayoutId id="2147483782" r:id="rId8"/>
    <p:sldLayoutId id="2147483783" r:id="rId9"/>
    <p:sldLayoutId id="2147483784" r:id="rId10"/>
    <p:sldLayoutId id="2147483801" r:id="rId11"/>
    <p:sldLayoutId id="2147483829" r:id="rId12"/>
    <p:sldLayoutId id="2147483830" r:id="rId13"/>
    <p:sldLayoutId id="2147483832" r:id="rId14"/>
    <p:sldLayoutId id="2147483836" r:id="rId15"/>
    <p:sldLayoutId id="2147483833" r:id="rId16"/>
    <p:sldLayoutId id="2147483834" r:id="rId17"/>
    <p:sldLayoutId id="2147483835" r:id="rId18"/>
    <p:sldLayoutId id="2147483837" r:id="rId19"/>
    <p:sldLayoutId id="2147483838" r:id="rId20"/>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microsoft.com/office/2007/relationships/hdphoto" Target="../media/hdphoto2.wdp"/><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11" Type="http://schemas.openxmlformats.org/officeDocument/2006/relationships/tags" Target="../tags/tag871.xml"/><Relationship Id="rId12" Type="http://schemas.openxmlformats.org/officeDocument/2006/relationships/tags" Target="../tags/tag872.xml"/><Relationship Id="rId13" Type="http://schemas.openxmlformats.org/officeDocument/2006/relationships/slideLayout" Target="../slideLayouts/slideLayout10.xml"/><Relationship Id="rId14" Type="http://schemas.openxmlformats.org/officeDocument/2006/relationships/image" Target="../media/image94.png"/><Relationship Id="rId1" Type="http://schemas.openxmlformats.org/officeDocument/2006/relationships/tags" Target="../tags/tag861.xml"/><Relationship Id="rId2" Type="http://schemas.openxmlformats.org/officeDocument/2006/relationships/tags" Target="../tags/tag862.xml"/><Relationship Id="rId3" Type="http://schemas.openxmlformats.org/officeDocument/2006/relationships/tags" Target="../tags/tag863.xml"/><Relationship Id="rId4" Type="http://schemas.openxmlformats.org/officeDocument/2006/relationships/tags" Target="../tags/tag864.xml"/><Relationship Id="rId5" Type="http://schemas.openxmlformats.org/officeDocument/2006/relationships/tags" Target="../tags/tag865.xml"/><Relationship Id="rId6" Type="http://schemas.openxmlformats.org/officeDocument/2006/relationships/tags" Target="../tags/tag866.xml"/><Relationship Id="rId7" Type="http://schemas.openxmlformats.org/officeDocument/2006/relationships/tags" Target="../tags/tag867.xml"/><Relationship Id="rId8" Type="http://schemas.openxmlformats.org/officeDocument/2006/relationships/tags" Target="../tags/tag868.xml"/><Relationship Id="rId9" Type="http://schemas.openxmlformats.org/officeDocument/2006/relationships/tags" Target="../tags/tag869.xml"/><Relationship Id="rId10" Type="http://schemas.openxmlformats.org/officeDocument/2006/relationships/tags" Target="../tags/tag870.xml"/></Relationships>
</file>

<file path=ppt/slides/_rels/slide104.xml.rels><?xml version="1.0" encoding="UTF-8" standalone="yes"?>
<Relationships xmlns="http://schemas.openxmlformats.org/package/2006/relationships"><Relationship Id="rId11" Type="http://schemas.openxmlformats.org/officeDocument/2006/relationships/tags" Target="../tags/tag883.xml"/><Relationship Id="rId12" Type="http://schemas.openxmlformats.org/officeDocument/2006/relationships/slideLayout" Target="../slideLayouts/slideLayout10.xml"/><Relationship Id="rId13" Type="http://schemas.openxmlformats.org/officeDocument/2006/relationships/image" Target="../media/image30.png"/><Relationship Id="rId1" Type="http://schemas.openxmlformats.org/officeDocument/2006/relationships/tags" Target="../tags/tag873.xml"/><Relationship Id="rId2" Type="http://schemas.openxmlformats.org/officeDocument/2006/relationships/tags" Target="../tags/tag874.xml"/><Relationship Id="rId3" Type="http://schemas.openxmlformats.org/officeDocument/2006/relationships/tags" Target="../tags/tag875.xml"/><Relationship Id="rId4" Type="http://schemas.openxmlformats.org/officeDocument/2006/relationships/tags" Target="../tags/tag876.xml"/><Relationship Id="rId5" Type="http://schemas.openxmlformats.org/officeDocument/2006/relationships/tags" Target="../tags/tag877.xml"/><Relationship Id="rId6" Type="http://schemas.openxmlformats.org/officeDocument/2006/relationships/tags" Target="../tags/tag878.xml"/><Relationship Id="rId7" Type="http://schemas.openxmlformats.org/officeDocument/2006/relationships/tags" Target="../tags/tag879.xml"/><Relationship Id="rId8" Type="http://schemas.openxmlformats.org/officeDocument/2006/relationships/tags" Target="../tags/tag880.xml"/><Relationship Id="rId9" Type="http://schemas.openxmlformats.org/officeDocument/2006/relationships/tags" Target="../tags/tag881.xml"/><Relationship Id="rId10" Type="http://schemas.openxmlformats.org/officeDocument/2006/relationships/tags" Target="../tags/tag88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3.xml"/><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94.png"/><Relationship Id="rId11" Type="http://schemas.openxmlformats.org/officeDocument/2006/relationships/image" Target="../media/image101.PNG"/><Relationship Id="rId1" Type="http://schemas.openxmlformats.org/officeDocument/2006/relationships/tags" Target="../tags/tag884.xml"/><Relationship Id="rId2"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svg"/><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1" Type="http://schemas.openxmlformats.org/officeDocument/2006/relationships/image" Target="../media/image20.png"/><Relationship Id="rId12" Type="http://schemas.openxmlformats.org/officeDocument/2006/relationships/image" Target="../media/image21.png"/><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slideLayout" Target="../slideLayouts/slideLayout10.xml"/><Relationship Id="rId9" Type="http://schemas.openxmlformats.org/officeDocument/2006/relationships/notesSlide" Target="../notesSlides/notesSlide7.xml"/><Relationship Id="rId10"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22.tiff"/><Relationship Id="rId5" Type="http://schemas.openxmlformats.org/officeDocument/2006/relationships/image" Target="../media/image19.png"/><Relationship Id="rId6" Type="http://schemas.openxmlformats.org/officeDocument/2006/relationships/image" Target="../media/image21.png"/><Relationship Id="rId7" Type="http://schemas.openxmlformats.org/officeDocument/2006/relationships/hyperlink" Target="https://github.com/metatron-app/metatron-discovery/issues/1905" TargetMode="External"/><Relationship Id="rId1" Type="http://schemas.openxmlformats.org/officeDocument/2006/relationships/tags" Target="../tags/tag8.xml"/><Relationship Id="rId2"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hyperlink" Target="https://github.com/metatron-app/metatron-discovery/issues/1905" TargetMode="External"/></Relationships>
</file>

<file path=ppt/slides/_rels/slide17.xml.rels><?xml version="1.0" encoding="UTF-8" standalone="yes"?>
<Relationships xmlns="http://schemas.openxmlformats.org/package/2006/relationships"><Relationship Id="rId9" Type="http://schemas.openxmlformats.org/officeDocument/2006/relationships/tags" Target="../tags/tag17.xml"/><Relationship Id="rId20" Type="http://schemas.openxmlformats.org/officeDocument/2006/relationships/image" Target="../media/image28.png"/><Relationship Id="rId21" Type="http://schemas.openxmlformats.org/officeDocument/2006/relationships/image" Target="../media/image29.png"/><Relationship Id="rId22" Type="http://schemas.openxmlformats.org/officeDocument/2006/relationships/image" Target="../media/image30.png"/><Relationship Id="rId23" Type="http://schemas.openxmlformats.org/officeDocument/2006/relationships/hyperlink" Target="https://github.com/metatron-app/metatron-discovery/issues/1202" TargetMode="External"/><Relationship Id="rId10" Type="http://schemas.openxmlformats.org/officeDocument/2006/relationships/tags" Target="../tags/tag18.xml"/><Relationship Id="rId11" Type="http://schemas.openxmlformats.org/officeDocument/2006/relationships/tags" Target="../tags/tag19.xml"/><Relationship Id="rId12" Type="http://schemas.openxmlformats.org/officeDocument/2006/relationships/tags" Target="../tags/tag20.xml"/><Relationship Id="rId13" Type="http://schemas.openxmlformats.org/officeDocument/2006/relationships/slideLayout" Target="../slideLayouts/slideLayout10.xml"/><Relationship Id="rId14" Type="http://schemas.openxmlformats.org/officeDocument/2006/relationships/notesSlide" Target="../notesSlides/notesSlide9.xml"/><Relationship Id="rId15" Type="http://schemas.openxmlformats.org/officeDocument/2006/relationships/image" Target="../media/image9.png"/><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png"/><Relationship Id="rId1" Type="http://schemas.openxmlformats.org/officeDocument/2006/relationships/tags" Target="../tags/tag9.xml"/><Relationship Id="rId2" Type="http://schemas.openxmlformats.org/officeDocument/2006/relationships/tags" Target="../tags/tag10.xml"/><Relationship Id="rId3" Type="http://schemas.openxmlformats.org/officeDocument/2006/relationships/tags" Target="../tags/tag11.xml"/><Relationship Id="rId4" Type="http://schemas.openxmlformats.org/officeDocument/2006/relationships/tags" Target="../tags/tag12.xml"/><Relationship Id="rId5" Type="http://schemas.openxmlformats.org/officeDocument/2006/relationships/tags" Target="../tags/tag13.xml"/><Relationship Id="rId6" Type="http://schemas.openxmlformats.org/officeDocument/2006/relationships/tags" Target="../tags/tag14.xml"/><Relationship Id="rId7" Type="http://schemas.openxmlformats.org/officeDocument/2006/relationships/tags" Target="../tags/tag15.xml"/><Relationship Id="rId8" Type="http://schemas.openxmlformats.org/officeDocument/2006/relationships/tags" Target="../tags/tag16.xml"/></Relationships>
</file>

<file path=ppt/slides/_rels/slide18.xml.rels><?xml version="1.0" encoding="UTF-8" standalone="yes"?>
<Relationships xmlns="http://schemas.openxmlformats.org/package/2006/relationships"><Relationship Id="rId9" Type="http://schemas.openxmlformats.org/officeDocument/2006/relationships/tags" Target="../tags/tag29.xml"/><Relationship Id="rId20" Type="http://schemas.openxmlformats.org/officeDocument/2006/relationships/image" Target="../media/image32.png"/><Relationship Id="rId10" Type="http://schemas.openxmlformats.org/officeDocument/2006/relationships/tags" Target="../tags/tag30.xml"/><Relationship Id="rId11" Type="http://schemas.openxmlformats.org/officeDocument/2006/relationships/tags" Target="../tags/tag31.xml"/><Relationship Id="rId12" Type="http://schemas.openxmlformats.org/officeDocument/2006/relationships/slideLayout" Target="../slideLayouts/slideLayout10.xml"/><Relationship Id="rId13" Type="http://schemas.openxmlformats.org/officeDocument/2006/relationships/image" Target="../media/image9.png"/><Relationship Id="rId14" Type="http://schemas.openxmlformats.org/officeDocument/2006/relationships/image" Target="../media/image27.png"/><Relationship Id="rId15" Type="http://schemas.openxmlformats.org/officeDocument/2006/relationships/image" Target="../media/image24.png"/><Relationship Id="rId16" Type="http://schemas.openxmlformats.org/officeDocument/2006/relationships/image" Target="../media/image26.png"/><Relationship Id="rId17" Type="http://schemas.openxmlformats.org/officeDocument/2006/relationships/image" Target="../media/image30.png"/><Relationship Id="rId18" Type="http://schemas.openxmlformats.org/officeDocument/2006/relationships/image" Target="../media/image28.png"/><Relationship Id="rId19" Type="http://schemas.openxmlformats.org/officeDocument/2006/relationships/image" Target="../media/image31.png"/><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tags" Target="../tags/tag24.xml"/><Relationship Id="rId5" Type="http://schemas.openxmlformats.org/officeDocument/2006/relationships/tags" Target="../tags/tag25.xml"/><Relationship Id="rId6" Type="http://schemas.openxmlformats.org/officeDocument/2006/relationships/tags" Target="../tags/tag26.xml"/><Relationship Id="rId7" Type="http://schemas.openxmlformats.org/officeDocument/2006/relationships/tags" Target="../tags/tag27.xml"/><Relationship Id="rId8" Type="http://schemas.openxmlformats.org/officeDocument/2006/relationships/tags" Target="../tags/tag28.xml"/></Relationships>
</file>

<file path=ppt/slides/_rels/slide19.xml.rels><?xml version="1.0" encoding="UTF-8" standalone="yes"?>
<Relationships xmlns="http://schemas.openxmlformats.org/package/2006/relationships"><Relationship Id="rId9" Type="http://schemas.openxmlformats.org/officeDocument/2006/relationships/tags" Target="../tags/tag40.xml"/><Relationship Id="rId20" Type="http://schemas.openxmlformats.org/officeDocument/2006/relationships/image" Target="../media/image34.png"/><Relationship Id="rId21" Type="http://schemas.openxmlformats.org/officeDocument/2006/relationships/image" Target="../media/image29.png"/><Relationship Id="rId22" Type="http://schemas.openxmlformats.org/officeDocument/2006/relationships/image" Target="../media/image9.png"/><Relationship Id="rId10" Type="http://schemas.openxmlformats.org/officeDocument/2006/relationships/tags" Target="../tags/tag41.xml"/><Relationship Id="rId11" Type="http://schemas.openxmlformats.org/officeDocument/2006/relationships/tags" Target="../tags/tag42.xml"/><Relationship Id="rId12" Type="http://schemas.openxmlformats.org/officeDocument/2006/relationships/slideLayout" Target="../slideLayouts/slideLayout10.xml"/><Relationship Id="rId13" Type="http://schemas.openxmlformats.org/officeDocument/2006/relationships/notesSlide" Target="../notesSlides/notesSlide10.xml"/><Relationship Id="rId14" Type="http://schemas.openxmlformats.org/officeDocument/2006/relationships/image" Target="../media/image27.png"/><Relationship Id="rId15" Type="http://schemas.openxmlformats.org/officeDocument/2006/relationships/image" Target="../media/image24.png"/><Relationship Id="rId16" Type="http://schemas.openxmlformats.org/officeDocument/2006/relationships/image" Target="../media/image26.png"/><Relationship Id="rId17" Type="http://schemas.openxmlformats.org/officeDocument/2006/relationships/image" Target="../media/image25.png"/><Relationship Id="rId18" Type="http://schemas.openxmlformats.org/officeDocument/2006/relationships/image" Target="../media/image30.png"/><Relationship Id="rId19" Type="http://schemas.openxmlformats.org/officeDocument/2006/relationships/image" Target="../media/image33.png"/><Relationship Id="rId1" Type="http://schemas.openxmlformats.org/officeDocument/2006/relationships/tags" Target="../tags/tag32.xml"/><Relationship Id="rId2" Type="http://schemas.openxmlformats.org/officeDocument/2006/relationships/tags" Target="../tags/tag33.xml"/><Relationship Id="rId3" Type="http://schemas.openxmlformats.org/officeDocument/2006/relationships/tags" Target="../tags/tag34.xml"/><Relationship Id="rId4" Type="http://schemas.openxmlformats.org/officeDocument/2006/relationships/tags" Target="../tags/tag35.xml"/><Relationship Id="rId5" Type="http://schemas.openxmlformats.org/officeDocument/2006/relationships/tags" Target="../tags/tag36.xml"/><Relationship Id="rId6" Type="http://schemas.openxmlformats.org/officeDocument/2006/relationships/tags" Target="../tags/tag37.xml"/><Relationship Id="rId7" Type="http://schemas.openxmlformats.org/officeDocument/2006/relationships/tags" Target="../tags/tag38.xml"/><Relationship Id="rId8" Type="http://schemas.openxmlformats.org/officeDocument/2006/relationships/tags" Target="../tags/tag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tags" Target="../tags/tag45.xml"/><Relationship Id="rId4" Type="http://schemas.openxmlformats.org/officeDocument/2006/relationships/tags" Target="../tags/tag46.xml"/><Relationship Id="rId5" Type="http://schemas.openxmlformats.org/officeDocument/2006/relationships/slideLayout" Target="../slideLayouts/slideLayout4.xml"/><Relationship Id="rId6" Type="http://schemas.openxmlformats.org/officeDocument/2006/relationships/notesSlide" Target="../notesSlides/notesSlide11.xml"/><Relationship Id="rId7" Type="http://schemas.openxmlformats.org/officeDocument/2006/relationships/image" Target="../media/image26.png"/><Relationship Id="rId8" Type="http://schemas.openxmlformats.org/officeDocument/2006/relationships/image" Target="../media/image30.png"/><Relationship Id="rId9" Type="http://schemas.openxmlformats.org/officeDocument/2006/relationships/image" Target="../media/image35.png"/><Relationship Id="rId10" Type="http://schemas.openxmlformats.org/officeDocument/2006/relationships/image" Target="../media/image36.png"/><Relationship Id="rId1" Type="http://schemas.openxmlformats.org/officeDocument/2006/relationships/tags" Target="../tags/tag43.xml"/><Relationship Id="rId2" Type="http://schemas.openxmlformats.org/officeDocument/2006/relationships/tags" Target="../tags/tag44.xml"/></Relationships>
</file>

<file path=ppt/slides/_rels/slide22.xml.rels><?xml version="1.0" encoding="UTF-8" standalone="yes"?>
<Relationships xmlns="http://schemas.openxmlformats.org/package/2006/relationships"><Relationship Id="rId46" Type="http://schemas.openxmlformats.org/officeDocument/2006/relationships/image" Target="../media/image38.png"/><Relationship Id="rId20" Type="http://schemas.openxmlformats.org/officeDocument/2006/relationships/tags" Target="../tags/tag66.xml"/><Relationship Id="rId21" Type="http://schemas.openxmlformats.org/officeDocument/2006/relationships/tags" Target="../tags/tag67.xml"/><Relationship Id="rId22" Type="http://schemas.openxmlformats.org/officeDocument/2006/relationships/tags" Target="../tags/tag68.xml"/><Relationship Id="rId23" Type="http://schemas.openxmlformats.org/officeDocument/2006/relationships/tags" Target="../tags/tag69.xml"/><Relationship Id="rId24" Type="http://schemas.openxmlformats.org/officeDocument/2006/relationships/tags" Target="../tags/tag70.xml"/><Relationship Id="rId25" Type="http://schemas.openxmlformats.org/officeDocument/2006/relationships/tags" Target="../tags/tag71.xml"/><Relationship Id="rId26" Type="http://schemas.openxmlformats.org/officeDocument/2006/relationships/tags" Target="../tags/tag72.xml"/><Relationship Id="rId27" Type="http://schemas.openxmlformats.org/officeDocument/2006/relationships/tags" Target="../tags/tag73.xml"/><Relationship Id="rId28" Type="http://schemas.openxmlformats.org/officeDocument/2006/relationships/tags" Target="../tags/tag74.xml"/><Relationship Id="rId29" Type="http://schemas.openxmlformats.org/officeDocument/2006/relationships/tags" Target="../tags/tag75.xml"/><Relationship Id="rId1" Type="http://schemas.openxmlformats.org/officeDocument/2006/relationships/tags" Target="../tags/tag47.xml"/><Relationship Id="rId2" Type="http://schemas.openxmlformats.org/officeDocument/2006/relationships/tags" Target="../tags/tag48.xml"/><Relationship Id="rId3" Type="http://schemas.openxmlformats.org/officeDocument/2006/relationships/tags" Target="../tags/tag49.xml"/><Relationship Id="rId4" Type="http://schemas.openxmlformats.org/officeDocument/2006/relationships/tags" Target="../tags/tag50.xml"/><Relationship Id="rId5" Type="http://schemas.openxmlformats.org/officeDocument/2006/relationships/tags" Target="../tags/tag51.xml"/><Relationship Id="rId30" Type="http://schemas.openxmlformats.org/officeDocument/2006/relationships/tags" Target="../tags/tag76.xml"/><Relationship Id="rId31" Type="http://schemas.openxmlformats.org/officeDocument/2006/relationships/tags" Target="../tags/tag77.xml"/><Relationship Id="rId32" Type="http://schemas.openxmlformats.org/officeDocument/2006/relationships/tags" Target="../tags/tag78.xml"/><Relationship Id="rId9" Type="http://schemas.openxmlformats.org/officeDocument/2006/relationships/tags" Target="../tags/tag55.xml"/><Relationship Id="rId6" Type="http://schemas.openxmlformats.org/officeDocument/2006/relationships/tags" Target="../tags/tag52.xml"/><Relationship Id="rId7" Type="http://schemas.openxmlformats.org/officeDocument/2006/relationships/tags" Target="../tags/tag53.xml"/><Relationship Id="rId8" Type="http://schemas.openxmlformats.org/officeDocument/2006/relationships/tags" Target="../tags/tag54.xml"/><Relationship Id="rId33" Type="http://schemas.openxmlformats.org/officeDocument/2006/relationships/tags" Target="../tags/tag79.xml"/><Relationship Id="rId34" Type="http://schemas.openxmlformats.org/officeDocument/2006/relationships/tags" Target="../tags/tag80.xml"/><Relationship Id="rId35" Type="http://schemas.openxmlformats.org/officeDocument/2006/relationships/tags" Target="../tags/tag81.xml"/><Relationship Id="rId36" Type="http://schemas.openxmlformats.org/officeDocument/2006/relationships/tags" Target="../tags/tag82.xml"/><Relationship Id="rId10" Type="http://schemas.openxmlformats.org/officeDocument/2006/relationships/tags" Target="../tags/tag56.xml"/><Relationship Id="rId11" Type="http://schemas.openxmlformats.org/officeDocument/2006/relationships/tags" Target="../tags/tag57.xml"/><Relationship Id="rId12" Type="http://schemas.openxmlformats.org/officeDocument/2006/relationships/tags" Target="../tags/tag58.xml"/><Relationship Id="rId13" Type="http://schemas.openxmlformats.org/officeDocument/2006/relationships/tags" Target="../tags/tag59.xml"/><Relationship Id="rId14" Type="http://schemas.openxmlformats.org/officeDocument/2006/relationships/tags" Target="../tags/tag60.xml"/><Relationship Id="rId15" Type="http://schemas.openxmlformats.org/officeDocument/2006/relationships/tags" Target="../tags/tag61.xml"/><Relationship Id="rId16" Type="http://schemas.openxmlformats.org/officeDocument/2006/relationships/tags" Target="../tags/tag62.xml"/><Relationship Id="rId17" Type="http://schemas.openxmlformats.org/officeDocument/2006/relationships/tags" Target="../tags/tag63.xml"/><Relationship Id="rId18" Type="http://schemas.openxmlformats.org/officeDocument/2006/relationships/tags" Target="../tags/tag64.xml"/><Relationship Id="rId19" Type="http://schemas.openxmlformats.org/officeDocument/2006/relationships/tags" Target="../tags/tag65.xml"/><Relationship Id="rId37" Type="http://schemas.openxmlformats.org/officeDocument/2006/relationships/tags" Target="../tags/tag83.xml"/><Relationship Id="rId38" Type="http://schemas.openxmlformats.org/officeDocument/2006/relationships/slideLayout" Target="../slideLayouts/slideLayout4.xml"/><Relationship Id="rId39" Type="http://schemas.openxmlformats.org/officeDocument/2006/relationships/notesSlide" Target="../notesSlides/notesSlide12.xml"/><Relationship Id="rId40" Type="http://schemas.openxmlformats.org/officeDocument/2006/relationships/image" Target="../media/image30.png"/><Relationship Id="rId41" Type="http://schemas.openxmlformats.org/officeDocument/2006/relationships/image" Target="../media/image29.png"/><Relationship Id="rId42" Type="http://schemas.openxmlformats.org/officeDocument/2006/relationships/image" Target="../media/image24.png"/><Relationship Id="rId43" Type="http://schemas.openxmlformats.org/officeDocument/2006/relationships/image" Target="../media/image26.png"/><Relationship Id="rId44" Type="http://schemas.openxmlformats.org/officeDocument/2006/relationships/image" Target="../media/image9.png"/><Relationship Id="rId45" Type="http://schemas.openxmlformats.org/officeDocument/2006/relationships/image" Target="../media/image37.png"/></Relationships>
</file>

<file path=ppt/slides/_rels/slide23.xml.rels><?xml version="1.0" encoding="UTF-8" standalone="yes"?>
<Relationships xmlns="http://schemas.openxmlformats.org/package/2006/relationships"><Relationship Id="rId9" Type="http://schemas.openxmlformats.org/officeDocument/2006/relationships/tags" Target="../tags/tag92.xml"/><Relationship Id="rId20" Type="http://schemas.openxmlformats.org/officeDocument/2006/relationships/tags" Target="../tags/tag103.xml"/><Relationship Id="rId21" Type="http://schemas.openxmlformats.org/officeDocument/2006/relationships/tags" Target="../tags/tag104.xml"/><Relationship Id="rId22" Type="http://schemas.openxmlformats.org/officeDocument/2006/relationships/tags" Target="../tags/tag105.xml"/><Relationship Id="rId23" Type="http://schemas.openxmlformats.org/officeDocument/2006/relationships/tags" Target="../tags/tag106.xml"/><Relationship Id="rId24" Type="http://schemas.openxmlformats.org/officeDocument/2006/relationships/tags" Target="../tags/tag107.xml"/><Relationship Id="rId25" Type="http://schemas.openxmlformats.org/officeDocument/2006/relationships/tags" Target="../tags/tag108.xml"/><Relationship Id="rId26" Type="http://schemas.openxmlformats.org/officeDocument/2006/relationships/tags" Target="../tags/tag109.xml"/><Relationship Id="rId27" Type="http://schemas.openxmlformats.org/officeDocument/2006/relationships/tags" Target="../tags/tag110.xml"/><Relationship Id="rId28" Type="http://schemas.openxmlformats.org/officeDocument/2006/relationships/tags" Target="../tags/tag111.xml"/><Relationship Id="rId29" Type="http://schemas.openxmlformats.org/officeDocument/2006/relationships/slideLayout" Target="../slideLayouts/slideLayout10.xml"/><Relationship Id="rId30" Type="http://schemas.openxmlformats.org/officeDocument/2006/relationships/notesSlide" Target="../notesSlides/notesSlide13.xml"/><Relationship Id="rId31" Type="http://schemas.openxmlformats.org/officeDocument/2006/relationships/image" Target="../media/image29.png"/><Relationship Id="rId32" Type="http://schemas.openxmlformats.org/officeDocument/2006/relationships/image" Target="../media/image39.png"/><Relationship Id="rId10" Type="http://schemas.openxmlformats.org/officeDocument/2006/relationships/tags" Target="../tags/tag93.xml"/><Relationship Id="rId11" Type="http://schemas.openxmlformats.org/officeDocument/2006/relationships/tags" Target="../tags/tag94.xml"/><Relationship Id="rId12" Type="http://schemas.openxmlformats.org/officeDocument/2006/relationships/tags" Target="../tags/tag95.xml"/><Relationship Id="rId13" Type="http://schemas.openxmlformats.org/officeDocument/2006/relationships/tags" Target="../tags/tag96.xml"/><Relationship Id="rId14" Type="http://schemas.openxmlformats.org/officeDocument/2006/relationships/tags" Target="../tags/tag97.xml"/><Relationship Id="rId15" Type="http://schemas.openxmlformats.org/officeDocument/2006/relationships/tags" Target="../tags/tag98.xml"/><Relationship Id="rId16" Type="http://schemas.openxmlformats.org/officeDocument/2006/relationships/tags" Target="../tags/tag99.xml"/><Relationship Id="rId17" Type="http://schemas.openxmlformats.org/officeDocument/2006/relationships/tags" Target="../tags/tag100.xml"/><Relationship Id="rId18" Type="http://schemas.openxmlformats.org/officeDocument/2006/relationships/tags" Target="../tags/tag101.xml"/><Relationship Id="rId19" Type="http://schemas.openxmlformats.org/officeDocument/2006/relationships/tags" Target="../tags/tag102.xml"/><Relationship Id="rId1" Type="http://schemas.openxmlformats.org/officeDocument/2006/relationships/tags" Target="../tags/tag84.xml"/><Relationship Id="rId2" Type="http://schemas.openxmlformats.org/officeDocument/2006/relationships/tags" Target="../tags/tag85.xml"/><Relationship Id="rId3" Type="http://schemas.openxmlformats.org/officeDocument/2006/relationships/tags" Target="../tags/tag86.xml"/><Relationship Id="rId4" Type="http://schemas.openxmlformats.org/officeDocument/2006/relationships/tags" Target="../tags/tag87.xml"/><Relationship Id="rId5" Type="http://schemas.openxmlformats.org/officeDocument/2006/relationships/tags" Target="../tags/tag88.xml"/><Relationship Id="rId6" Type="http://schemas.openxmlformats.org/officeDocument/2006/relationships/tags" Target="../tags/tag89.xml"/><Relationship Id="rId7" Type="http://schemas.openxmlformats.org/officeDocument/2006/relationships/tags" Target="../tags/tag90.xml"/><Relationship Id="rId8" Type="http://schemas.openxmlformats.org/officeDocument/2006/relationships/tags" Target="../tags/tag91.xml"/></Relationships>
</file>

<file path=ppt/slides/_rels/slide24.xml.rels><?xml version="1.0" encoding="UTF-8" standalone="yes"?>
<Relationships xmlns="http://schemas.openxmlformats.org/package/2006/relationships"><Relationship Id="rId11" Type="http://schemas.openxmlformats.org/officeDocument/2006/relationships/tags" Target="../tags/tag122.xml"/><Relationship Id="rId12" Type="http://schemas.openxmlformats.org/officeDocument/2006/relationships/tags" Target="../tags/tag123.xml"/><Relationship Id="rId13" Type="http://schemas.openxmlformats.org/officeDocument/2006/relationships/tags" Target="../tags/tag124.xml"/><Relationship Id="rId14" Type="http://schemas.openxmlformats.org/officeDocument/2006/relationships/tags" Target="../tags/tag125.xml"/><Relationship Id="rId15" Type="http://schemas.openxmlformats.org/officeDocument/2006/relationships/slideLayout" Target="../slideLayouts/slideLayout17.xml"/><Relationship Id="rId16" Type="http://schemas.openxmlformats.org/officeDocument/2006/relationships/image" Target="../media/image29.png"/><Relationship Id="rId1" Type="http://schemas.openxmlformats.org/officeDocument/2006/relationships/tags" Target="../tags/tag112.xml"/><Relationship Id="rId2" Type="http://schemas.openxmlformats.org/officeDocument/2006/relationships/tags" Target="../tags/tag113.xml"/><Relationship Id="rId3" Type="http://schemas.openxmlformats.org/officeDocument/2006/relationships/tags" Target="../tags/tag114.xml"/><Relationship Id="rId4" Type="http://schemas.openxmlformats.org/officeDocument/2006/relationships/tags" Target="../tags/tag115.xml"/><Relationship Id="rId5" Type="http://schemas.openxmlformats.org/officeDocument/2006/relationships/tags" Target="../tags/tag116.xml"/><Relationship Id="rId6" Type="http://schemas.openxmlformats.org/officeDocument/2006/relationships/tags" Target="../tags/tag117.xml"/><Relationship Id="rId7" Type="http://schemas.openxmlformats.org/officeDocument/2006/relationships/tags" Target="../tags/tag118.xml"/><Relationship Id="rId8" Type="http://schemas.openxmlformats.org/officeDocument/2006/relationships/tags" Target="../tags/tag119.xml"/><Relationship Id="rId9" Type="http://schemas.openxmlformats.org/officeDocument/2006/relationships/tags" Target="../tags/tag120.xml"/><Relationship Id="rId10" Type="http://schemas.openxmlformats.org/officeDocument/2006/relationships/tags" Target="../tags/tag1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microsoft.com/office/2007/relationships/hdphoto" Target="../media/hdphoto3.wdp"/><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1" Type="http://schemas.openxmlformats.org/officeDocument/2006/relationships/tags" Target="../tags/tag136.xml"/><Relationship Id="rId12" Type="http://schemas.openxmlformats.org/officeDocument/2006/relationships/tags" Target="../tags/tag137.xml"/><Relationship Id="rId13" Type="http://schemas.openxmlformats.org/officeDocument/2006/relationships/tags" Target="../tags/tag138.xml"/><Relationship Id="rId14" Type="http://schemas.openxmlformats.org/officeDocument/2006/relationships/slideLayout" Target="../slideLayouts/slideLayout10.xml"/><Relationship Id="rId15" Type="http://schemas.openxmlformats.org/officeDocument/2006/relationships/notesSlide" Target="../notesSlides/notesSlide16.xml"/><Relationship Id="rId16" Type="http://schemas.openxmlformats.org/officeDocument/2006/relationships/image" Target="../media/image29.png"/><Relationship Id="rId1" Type="http://schemas.openxmlformats.org/officeDocument/2006/relationships/tags" Target="../tags/tag126.xml"/><Relationship Id="rId2" Type="http://schemas.openxmlformats.org/officeDocument/2006/relationships/tags" Target="../tags/tag127.xml"/><Relationship Id="rId3" Type="http://schemas.openxmlformats.org/officeDocument/2006/relationships/tags" Target="../tags/tag128.xml"/><Relationship Id="rId4" Type="http://schemas.openxmlformats.org/officeDocument/2006/relationships/tags" Target="../tags/tag129.xml"/><Relationship Id="rId5" Type="http://schemas.openxmlformats.org/officeDocument/2006/relationships/tags" Target="../tags/tag130.xml"/><Relationship Id="rId6" Type="http://schemas.openxmlformats.org/officeDocument/2006/relationships/tags" Target="../tags/tag131.xml"/><Relationship Id="rId7" Type="http://schemas.openxmlformats.org/officeDocument/2006/relationships/tags" Target="../tags/tag132.xml"/><Relationship Id="rId8" Type="http://schemas.openxmlformats.org/officeDocument/2006/relationships/tags" Target="../tags/tag133.xml"/><Relationship Id="rId9" Type="http://schemas.openxmlformats.org/officeDocument/2006/relationships/tags" Target="../tags/tag134.xml"/><Relationship Id="rId10" Type="http://schemas.openxmlformats.org/officeDocument/2006/relationships/tags" Target="../tags/tag135.xml"/></Relationships>
</file>

<file path=ppt/slides/_rels/slide28.xml.rels><?xml version="1.0" encoding="UTF-8" standalone="yes"?>
<Relationships xmlns="http://schemas.openxmlformats.org/package/2006/relationships"><Relationship Id="rId3" Type="http://schemas.openxmlformats.org/officeDocument/2006/relationships/tags" Target="../tags/tag141.xml"/><Relationship Id="rId4" Type="http://schemas.openxmlformats.org/officeDocument/2006/relationships/tags" Target="../tags/tag142.xml"/><Relationship Id="rId5" Type="http://schemas.openxmlformats.org/officeDocument/2006/relationships/tags" Target="../tags/tag143.xml"/><Relationship Id="rId6" Type="http://schemas.openxmlformats.org/officeDocument/2006/relationships/tags" Target="../tags/tag144.xml"/><Relationship Id="rId7" Type="http://schemas.openxmlformats.org/officeDocument/2006/relationships/tags" Target="../tags/tag145.xml"/><Relationship Id="rId8" Type="http://schemas.openxmlformats.org/officeDocument/2006/relationships/slideLayout" Target="../slideLayouts/slideLayout10.xml"/><Relationship Id="rId9" Type="http://schemas.openxmlformats.org/officeDocument/2006/relationships/notesSlide" Target="../notesSlides/notesSlide17.xml"/><Relationship Id="rId10" Type="http://schemas.openxmlformats.org/officeDocument/2006/relationships/image" Target="../media/image22.tiff"/><Relationship Id="rId1" Type="http://schemas.openxmlformats.org/officeDocument/2006/relationships/tags" Target="../tags/tag139.xml"/><Relationship Id="rId2" Type="http://schemas.openxmlformats.org/officeDocument/2006/relationships/tags" Target="../tags/tag140.xml"/></Relationships>
</file>

<file path=ppt/slides/_rels/slide29.xml.rels><?xml version="1.0" encoding="UTF-8" standalone="yes"?>
<Relationships xmlns="http://schemas.openxmlformats.org/package/2006/relationships"><Relationship Id="rId3" Type="http://schemas.openxmlformats.org/officeDocument/2006/relationships/tags" Target="../tags/tag148.xml"/><Relationship Id="rId4" Type="http://schemas.openxmlformats.org/officeDocument/2006/relationships/tags" Target="../tags/tag149.xml"/><Relationship Id="rId5" Type="http://schemas.openxmlformats.org/officeDocument/2006/relationships/tags" Target="../tags/tag150.xml"/><Relationship Id="rId6" Type="http://schemas.openxmlformats.org/officeDocument/2006/relationships/tags" Target="../tags/tag151.xml"/><Relationship Id="rId7" Type="http://schemas.openxmlformats.org/officeDocument/2006/relationships/slideLayout" Target="../slideLayouts/slideLayout10.xml"/><Relationship Id="rId8" Type="http://schemas.openxmlformats.org/officeDocument/2006/relationships/notesSlide" Target="../notesSlides/notesSlide18.xml"/><Relationship Id="rId9" Type="http://schemas.openxmlformats.org/officeDocument/2006/relationships/image" Target="../media/image22.tiff"/><Relationship Id="rId10" Type="http://schemas.openxmlformats.org/officeDocument/2006/relationships/image" Target="../media/image21.png"/><Relationship Id="rId1" Type="http://schemas.openxmlformats.org/officeDocument/2006/relationships/tags" Target="../tags/tag146.xml"/><Relationship Id="rId2" Type="http://schemas.openxmlformats.org/officeDocument/2006/relationships/tags" Target="../tags/tag14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9" Type="http://schemas.openxmlformats.org/officeDocument/2006/relationships/tags" Target="../tags/tag160.xml"/><Relationship Id="rId20" Type="http://schemas.openxmlformats.org/officeDocument/2006/relationships/hyperlink" Target="https://github.com/metatron-app/metatron-discovery/issues/1255" TargetMode="External"/><Relationship Id="rId10" Type="http://schemas.openxmlformats.org/officeDocument/2006/relationships/tags" Target="../tags/tag161.xml"/><Relationship Id="rId11" Type="http://schemas.openxmlformats.org/officeDocument/2006/relationships/tags" Target="../tags/tag162.xml"/><Relationship Id="rId12" Type="http://schemas.openxmlformats.org/officeDocument/2006/relationships/slideLayout" Target="../slideLayouts/slideLayout10.xml"/><Relationship Id="rId13" Type="http://schemas.openxmlformats.org/officeDocument/2006/relationships/notesSlide" Target="../notesSlides/notesSlide19.xml"/><Relationship Id="rId14" Type="http://schemas.openxmlformats.org/officeDocument/2006/relationships/image" Target="../media/image20.png"/><Relationship Id="rId15" Type="http://schemas.openxmlformats.org/officeDocument/2006/relationships/image" Target="../media/image9.png"/><Relationship Id="rId16" Type="http://schemas.openxmlformats.org/officeDocument/2006/relationships/image" Target="../media/image37.png"/><Relationship Id="rId17" Type="http://schemas.openxmlformats.org/officeDocument/2006/relationships/image" Target="../media/image40.png"/><Relationship Id="rId18" Type="http://schemas.openxmlformats.org/officeDocument/2006/relationships/image" Target="../media/image41.png"/><Relationship Id="rId19" Type="http://schemas.openxmlformats.org/officeDocument/2006/relationships/image" Target="../media/image21.png"/><Relationship Id="rId1" Type="http://schemas.openxmlformats.org/officeDocument/2006/relationships/tags" Target="../tags/tag152.xml"/><Relationship Id="rId2" Type="http://schemas.openxmlformats.org/officeDocument/2006/relationships/tags" Target="../tags/tag153.xml"/><Relationship Id="rId3" Type="http://schemas.openxmlformats.org/officeDocument/2006/relationships/tags" Target="../tags/tag154.xml"/><Relationship Id="rId4" Type="http://schemas.openxmlformats.org/officeDocument/2006/relationships/tags" Target="../tags/tag155.xml"/><Relationship Id="rId5" Type="http://schemas.openxmlformats.org/officeDocument/2006/relationships/tags" Target="../tags/tag156.xml"/><Relationship Id="rId6" Type="http://schemas.openxmlformats.org/officeDocument/2006/relationships/tags" Target="../tags/tag157.xml"/><Relationship Id="rId7" Type="http://schemas.openxmlformats.org/officeDocument/2006/relationships/tags" Target="../tags/tag158.xml"/><Relationship Id="rId8" Type="http://schemas.openxmlformats.org/officeDocument/2006/relationships/tags" Target="../tags/tag159.xml"/></Relationships>
</file>

<file path=ppt/slides/_rels/slide3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hyperlink" Target="https://github.com/metatron-app/metatron-discovery/issues/1255" TargetMode="External"/><Relationship Id="rId1" Type="http://schemas.openxmlformats.org/officeDocument/2006/relationships/tags" Target="../tags/tag163.xml"/><Relationship Id="rId2" Type="http://schemas.openxmlformats.org/officeDocument/2006/relationships/tags" Target="../tags/tag164.xml"/><Relationship Id="rId3" Type="http://schemas.openxmlformats.org/officeDocument/2006/relationships/tags" Target="../tags/tag165.xml"/><Relationship Id="rId4" Type="http://schemas.openxmlformats.org/officeDocument/2006/relationships/tags" Target="../tags/tag166.xml"/><Relationship Id="rId5" Type="http://schemas.openxmlformats.org/officeDocument/2006/relationships/tags" Target="../tags/tag167.xml"/><Relationship Id="rId6" Type="http://schemas.openxmlformats.org/officeDocument/2006/relationships/tags" Target="../tags/tag168.xml"/><Relationship Id="rId7" Type="http://schemas.openxmlformats.org/officeDocument/2006/relationships/tags" Target="../tags/tag169.xml"/><Relationship Id="rId8" Type="http://schemas.openxmlformats.org/officeDocument/2006/relationships/tags" Target="../tags/tag170.xml"/><Relationship Id="rId9" Type="http://schemas.openxmlformats.org/officeDocument/2006/relationships/slideLayout" Target="../slideLayouts/slideLayout20.xml"/><Relationship Id="rId10" Type="http://schemas.openxmlformats.org/officeDocument/2006/relationships/image" Target="../media/image37.png"/></Relationships>
</file>

<file path=ppt/slides/_rels/slide32.xml.rels><?xml version="1.0" encoding="UTF-8" standalone="yes"?>
<Relationships xmlns="http://schemas.openxmlformats.org/package/2006/relationships"><Relationship Id="rId9" Type="http://schemas.openxmlformats.org/officeDocument/2006/relationships/tags" Target="../tags/tag179.xml"/><Relationship Id="rId20" Type="http://schemas.openxmlformats.org/officeDocument/2006/relationships/image" Target="../media/image29.png"/><Relationship Id="rId21" Type="http://schemas.openxmlformats.org/officeDocument/2006/relationships/image" Target="../media/image30.png"/><Relationship Id="rId22" Type="http://schemas.openxmlformats.org/officeDocument/2006/relationships/image" Target="../media/image9.png"/><Relationship Id="rId10" Type="http://schemas.openxmlformats.org/officeDocument/2006/relationships/tags" Target="../tags/tag180.xml"/><Relationship Id="rId11" Type="http://schemas.openxmlformats.org/officeDocument/2006/relationships/tags" Target="../tags/tag181.xml"/><Relationship Id="rId12" Type="http://schemas.openxmlformats.org/officeDocument/2006/relationships/tags" Target="../tags/tag182.xml"/><Relationship Id="rId13" Type="http://schemas.openxmlformats.org/officeDocument/2006/relationships/slideLayout" Target="../slideLayouts/slideLayout10.xml"/><Relationship Id="rId14" Type="http://schemas.openxmlformats.org/officeDocument/2006/relationships/notesSlide" Target="../notesSlides/notesSlide20.xml"/><Relationship Id="rId15" Type="http://schemas.openxmlformats.org/officeDocument/2006/relationships/image" Target="../media/image27.png"/><Relationship Id="rId16" Type="http://schemas.openxmlformats.org/officeDocument/2006/relationships/image" Target="../media/image26.png"/><Relationship Id="rId17" Type="http://schemas.openxmlformats.org/officeDocument/2006/relationships/image" Target="../media/image25.png"/><Relationship Id="rId18" Type="http://schemas.openxmlformats.org/officeDocument/2006/relationships/image" Target="../media/image24.png"/><Relationship Id="rId19" Type="http://schemas.openxmlformats.org/officeDocument/2006/relationships/image" Target="../media/image42.png"/><Relationship Id="rId1" Type="http://schemas.openxmlformats.org/officeDocument/2006/relationships/tags" Target="../tags/tag171.xml"/><Relationship Id="rId2" Type="http://schemas.openxmlformats.org/officeDocument/2006/relationships/tags" Target="../tags/tag172.xml"/><Relationship Id="rId3" Type="http://schemas.openxmlformats.org/officeDocument/2006/relationships/tags" Target="../tags/tag173.xml"/><Relationship Id="rId4" Type="http://schemas.openxmlformats.org/officeDocument/2006/relationships/tags" Target="../tags/tag174.xml"/><Relationship Id="rId5" Type="http://schemas.openxmlformats.org/officeDocument/2006/relationships/tags" Target="../tags/tag175.xml"/><Relationship Id="rId6" Type="http://schemas.openxmlformats.org/officeDocument/2006/relationships/tags" Target="../tags/tag176.xml"/><Relationship Id="rId7" Type="http://schemas.openxmlformats.org/officeDocument/2006/relationships/tags" Target="../tags/tag177.xml"/><Relationship Id="rId8" Type="http://schemas.openxmlformats.org/officeDocument/2006/relationships/tags" Target="../tags/tag178.xml"/></Relationships>
</file>

<file path=ppt/slides/_rels/slide33.xml.rels><?xml version="1.0" encoding="UTF-8" standalone="yes"?>
<Relationships xmlns="http://schemas.openxmlformats.org/package/2006/relationships"><Relationship Id="rId13" Type="http://schemas.openxmlformats.org/officeDocument/2006/relationships/tags" Target="../tags/tag195.xml"/><Relationship Id="rId14" Type="http://schemas.openxmlformats.org/officeDocument/2006/relationships/tags" Target="../tags/tag196.xml"/><Relationship Id="rId15" Type="http://schemas.openxmlformats.org/officeDocument/2006/relationships/tags" Target="../tags/tag197.xml"/><Relationship Id="rId16" Type="http://schemas.openxmlformats.org/officeDocument/2006/relationships/tags" Target="../tags/tag198.xml"/><Relationship Id="rId17" Type="http://schemas.openxmlformats.org/officeDocument/2006/relationships/tags" Target="../tags/tag199.xml"/><Relationship Id="rId18" Type="http://schemas.openxmlformats.org/officeDocument/2006/relationships/tags" Target="../tags/tag200.xml"/><Relationship Id="rId19" Type="http://schemas.openxmlformats.org/officeDocument/2006/relationships/tags" Target="../tags/tag201.xml"/><Relationship Id="rId50" Type="http://schemas.openxmlformats.org/officeDocument/2006/relationships/tags" Target="../tags/tag232.xml"/><Relationship Id="rId51" Type="http://schemas.openxmlformats.org/officeDocument/2006/relationships/tags" Target="../tags/tag233.xml"/><Relationship Id="rId52" Type="http://schemas.openxmlformats.org/officeDocument/2006/relationships/tags" Target="../tags/tag234.xml"/><Relationship Id="rId53" Type="http://schemas.openxmlformats.org/officeDocument/2006/relationships/tags" Target="../tags/tag235.xml"/><Relationship Id="rId54" Type="http://schemas.openxmlformats.org/officeDocument/2006/relationships/slideLayout" Target="../slideLayouts/slideLayout10.xml"/><Relationship Id="rId55" Type="http://schemas.openxmlformats.org/officeDocument/2006/relationships/notesSlide" Target="../notesSlides/notesSlide21.xml"/><Relationship Id="rId56" Type="http://schemas.openxmlformats.org/officeDocument/2006/relationships/image" Target="../media/image43.png"/><Relationship Id="rId57" Type="http://schemas.openxmlformats.org/officeDocument/2006/relationships/image" Target="../media/image44.png"/><Relationship Id="rId58" Type="http://schemas.openxmlformats.org/officeDocument/2006/relationships/image" Target="../media/image45.png"/><Relationship Id="rId59" Type="http://schemas.openxmlformats.org/officeDocument/2006/relationships/image" Target="../media/image46.png"/><Relationship Id="rId40" Type="http://schemas.openxmlformats.org/officeDocument/2006/relationships/tags" Target="../tags/tag222.xml"/><Relationship Id="rId41" Type="http://schemas.openxmlformats.org/officeDocument/2006/relationships/tags" Target="../tags/tag223.xml"/><Relationship Id="rId42" Type="http://schemas.openxmlformats.org/officeDocument/2006/relationships/tags" Target="../tags/tag224.xml"/><Relationship Id="rId43" Type="http://schemas.openxmlformats.org/officeDocument/2006/relationships/tags" Target="../tags/tag225.xml"/><Relationship Id="rId44" Type="http://schemas.openxmlformats.org/officeDocument/2006/relationships/tags" Target="../tags/tag226.xml"/><Relationship Id="rId45" Type="http://schemas.openxmlformats.org/officeDocument/2006/relationships/tags" Target="../tags/tag227.xml"/><Relationship Id="rId46" Type="http://schemas.openxmlformats.org/officeDocument/2006/relationships/tags" Target="../tags/tag228.xml"/><Relationship Id="rId47" Type="http://schemas.openxmlformats.org/officeDocument/2006/relationships/tags" Target="../tags/tag229.xml"/><Relationship Id="rId48" Type="http://schemas.openxmlformats.org/officeDocument/2006/relationships/tags" Target="../tags/tag230.xml"/><Relationship Id="rId49" Type="http://schemas.openxmlformats.org/officeDocument/2006/relationships/tags" Target="../tags/tag231.xml"/><Relationship Id="rId1" Type="http://schemas.openxmlformats.org/officeDocument/2006/relationships/tags" Target="../tags/tag183.xml"/><Relationship Id="rId2" Type="http://schemas.openxmlformats.org/officeDocument/2006/relationships/tags" Target="../tags/tag184.xml"/><Relationship Id="rId3" Type="http://schemas.openxmlformats.org/officeDocument/2006/relationships/tags" Target="../tags/tag185.xml"/><Relationship Id="rId4" Type="http://schemas.openxmlformats.org/officeDocument/2006/relationships/tags" Target="../tags/tag186.xml"/><Relationship Id="rId5" Type="http://schemas.openxmlformats.org/officeDocument/2006/relationships/tags" Target="../tags/tag187.xml"/><Relationship Id="rId6" Type="http://schemas.openxmlformats.org/officeDocument/2006/relationships/tags" Target="../tags/tag188.xml"/><Relationship Id="rId7" Type="http://schemas.openxmlformats.org/officeDocument/2006/relationships/tags" Target="../tags/tag189.xml"/><Relationship Id="rId8" Type="http://schemas.openxmlformats.org/officeDocument/2006/relationships/tags" Target="../tags/tag190.xml"/><Relationship Id="rId9" Type="http://schemas.openxmlformats.org/officeDocument/2006/relationships/tags" Target="../tags/tag191.xml"/><Relationship Id="rId30" Type="http://schemas.openxmlformats.org/officeDocument/2006/relationships/tags" Target="../tags/tag212.xml"/><Relationship Id="rId31" Type="http://schemas.openxmlformats.org/officeDocument/2006/relationships/tags" Target="../tags/tag213.xml"/><Relationship Id="rId32" Type="http://schemas.openxmlformats.org/officeDocument/2006/relationships/tags" Target="../tags/tag214.xml"/><Relationship Id="rId33" Type="http://schemas.openxmlformats.org/officeDocument/2006/relationships/tags" Target="../tags/tag215.xml"/><Relationship Id="rId34" Type="http://schemas.openxmlformats.org/officeDocument/2006/relationships/tags" Target="../tags/tag216.xml"/><Relationship Id="rId35" Type="http://schemas.openxmlformats.org/officeDocument/2006/relationships/tags" Target="../tags/tag217.xml"/><Relationship Id="rId36" Type="http://schemas.openxmlformats.org/officeDocument/2006/relationships/tags" Target="../tags/tag218.xml"/><Relationship Id="rId37" Type="http://schemas.openxmlformats.org/officeDocument/2006/relationships/tags" Target="../tags/tag219.xml"/><Relationship Id="rId38" Type="http://schemas.openxmlformats.org/officeDocument/2006/relationships/tags" Target="../tags/tag220.xml"/><Relationship Id="rId39" Type="http://schemas.openxmlformats.org/officeDocument/2006/relationships/tags" Target="../tags/tag221.xml"/><Relationship Id="rId20" Type="http://schemas.openxmlformats.org/officeDocument/2006/relationships/tags" Target="../tags/tag202.xml"/><Relationship Id="rId21" Type="http://schemas.openxmlformats.org/officeDocument/2006/relationships/tags" Target="../tags/tag203.xml"/><Relationship Id="rId22" Type="http://schemas.openxmlformats.org/officeDocument/2006/relationships/tags" Target="../tags/tag204.xml"/><Relationship Id="rId23" Type="http://schemas.openxmlformats.org/officeDocument/2006/relationships/tags" Target="../tags/tag205.xml"/><Relationship Id="rId24" Type="http://schemas.openxmlformats.org/officeDocument/2006/relationships/tags" Target="../tags/tag206.xml"/><Relationship Id="rId25" Type="http://schemas.openxmlformats.org/officeDocument/2006/relationships/tags" Target="../tags/tag207.xml"/><Relationship Id="rId26" Type="http://schemas.openxmlformats.org/officeDocument/2006/relationships/tags" Target="../tags/tag208.xml"/><Relationship Id="rId27" Type="http://schemas.openxmlformats.org/officeDocument/2006/relationships/tags" Target="../tags/tag209.xml"/><Relationship Id="rId28" Type="http://schemas.openxmlformats.org/officeDocument/2006/relationships/tags" Target="../tags/tag210.xml"/><Relationship Id="rId29" Type="http://schemas.openxmlformats.org/officeDocument/2006/relationships/tags" Target="../tags/tag211.xml"/><Relationship Id="rId60" Type="http://schemas.openxmlformats.org/officeDocument/2006/relationships/image" Target="../media/image29.png"/><Relationship Id="rId61" Type="http://schemas.openxmlformats.org/officeDocument/2006/relationships/image" Target="../media/image39.png"/><Relationship Id="rId10" Type="http://schemas.openxmlformats.org/officeDocument/2006/relationships/tags" Target="../tags/tag192.xml"/><Relationship Id="rId11" Type="http://schemas.openxmlformats.org/officeDocument/2006/relationships/tags" Target="../tags/tag193.xml"/><Relationship Id="rId12" Type="http://schemas.openxmlformats.org/officeDocument/2006/relationships/tags" Target="../tags/tag194.xml"/></Relationships>
</file>

<file path=ppt/slides/_rels/slide34.xml.rels><?xml version="1.0" encoding="UTF-8" standalone="yes"?>
<Relationships xmlns="http://schemas.openxmlformats.org/package/2006/relationships"><Relationship Id="rId20" Type="http://schemas.openxmlformats.org/officeDocument/2006/relationships/tags" Target="../tags/tag255.xml"/><Relationship Id="rId21" Type="http://schemas.openxmlformats.org/officeDocument/2006/relationships/tags" Target="../tags/tag256.xml"/><Relationship Id="rId22" Type="http://schemas.openxmlformats.org/officeDocument/2006/relationships/tags" Target="../tags/tag257.xml"/><Relationship Id="rId23" Type="http://schemas.openxmlformats.org/officeDocument/2006/relationships/tags" Target="../tags/tag258.xml"/><Relationship Id="rId24" Type="http://schemas.openxmlformats.org/officeDocument/2006/relationships/tags" Target="../tags/tag259.xml"/><Relationship Id="rId25" Type="http://schemas.openxmlformats.org/officeDocument/2006/relationships/tags" Target="../tags/tag260.xml"/><Relationship Id="rId26" Type="http://schemas.openxmlformats.org/officeDocument/2006/relationships/tags" Target="../tags/tag261.xml"/><Relationship Id="rId27" Type="http://schemas.openxmlformats.org/officeDocument/2006/relationships/tags" Target="../tags/tag262.xml"/><Relationship Id="rId28" Type="http://schemas.openxmlformats.org/officeDocument/2006/relationships/tags" Target="../tags/tag263.xml"/><Relationship Id="rId29" Type="http://schemas.openxmlformats.org/officeDocument/2006/relationships/tags" Target="../tags/tag264.xml"/><Relationship Id="rId1" Type="http://schemas.openxmlformats.org/officeDocument/2006/relationships/tags" Target="../tags/tag236.xml"/><Relationship Id="rId2" Type="http://schemas.openxmlformats.org/officeDocument/2006/relationships/tags" Target="../tags/tag237.xml"/><Relationship Id="rId3" Type="http://schemas.openxmlformats.org/officeDocument/2006/relationships/tags" Target="../tags/tag238.xml"/><Relationship Id="rId4" Type="http://schemas.openxmlformats.org/officeDocument/2006/relationships/tags" Target="../tags/tag239.xml"/><Relationship Id="rId5" Type="http://schemas.openxmlformats.org/officeDocument/2006/relationships/tags" Target="../tags/tag240.xml"/><Relationship Id="rId30" Type="http://schemas.openxmlformats.org/officeDocument/2006/relationships/tags" Target="../tags/tag265.xml"/><Relationship Id="rId31" Type="http://schemas.openxmlformats.org/officeDocument/2006/relationships/slideLayout" Target="../slideLayouts/slideLayout17.xml"/><Relationship Id="rId32" Type="http://schemas.openxmlformats.org/officeDocument/2006/relationships/image" Target="../media/image37.png"/><Relationship Id="rId9" Type="http://schemas.openxmlformats.org/officeDocument/2006/relationships/tags" Target="../tags/tag244.xml"/><Relationship Id="rId6" Type="http://schemas.openxmlformats.org/officeDocument/2006/relationships/tags" Target="../tags/tag241.xml"/><Relationship Id="rId7" Type="http://schemas.openxmlformats.org/officeDocument/2006/relationships/tags" Target="../tags/tag242.xml"/><Relationship Id="rId8" Type="http://schemas.openxmlformats.org/officeDocument/2006/relationships/tags" Target="../tags/tag243.xml"/><Relationship Id="rId33" Type="http://schemas.openxmlformats.org/officeDocument/2006/relationships/image" Target="../media/image47.png"/><Relationship Id="rId34" Type="http://schemas.openxmlformats.org/officeDocument/2006/relationships/hyperlink" Target="https://github.com/metatron-app/metatron-discovery/issues/284" TargetMode="External"/><Relationship Id="rId10" Type="http://schemas.openxmlformats.org/officeDocument/2006/relationships/tags" Target="../tags/tag245.xml"/><Relationship Id="rId11" Type="http://schemas.openxmlformats.org/officeDocument/2006/relationships/tags" Target="../tags/tag246.xml"/><Relationship Id="rId12" Type="http://schemas.openxmlformats.org/officeDocument/2006/relationships/tags" Target="../tags/tag247.xml"/><Relationship Id="rId13" Type="http://schemas.openxmlformats.org/officeDocument/2006/relationships/tags" Target="../tags/tag248.xml"/><Relationship Id="rId14" Type="http://schemas.openxmlformats.org/officeDocument/2006/relationships/tags" Target="../tags/tag249.xml"/><Relationship Id="rId15" Type="http://schemas.openxmlformats.org/officeDocument/2006/relationships/tags" Target="../tags/tag250.xml"/><Relationship Id="rId16" Type="http://schemas.openxmlformats.org/officeDocument/2006/relationships/tags" Target="../tags/tag251.xml"/><Relationship Id="rId17" Type="http://schemas.openxmlformats.org/officeDocument/2006/relationships/tags" Target="../tags/tag252.xml"/><Relationship Id="rId18" Type="http://schemas.openxmlformats.org/officeDocument/2006/relationships/tags" Target="../tags/tag253.xml"/><Relationship Id="rId19" Type="http://schemas.openxmlformats.org/officeDocument/2006/relationships/tags" Target="../tags/tag254.xml"/></Relationships>
</file>

<file path=ppt/slides/_rels/slide35.xml.rels><?xml version="1.0" encoding="UTF-8" standalone="yes"?>
<Relationships xmlns="http://schemas.openxmlformats.org/package/2006/relationships"><Relationship Id="rId3" Type="http://schemas.openxmlformats.org/officeDocument/2006/relationships/tags" Target="../tags/tag268.xml"/><Relationship Id="rId4" Type="http://schemas.openxmlformats.org/officeDocument/2006/relationships/tags" Target="../tags/tag269.xml"/><Relationship Id="rId5" Type="http://schemas.openxmlformats.org/officeDocument/2006/relationships/slideLayout" Target="../slideLayouts/slideLayout10.xml"/><Relationship Id="rId6" Type="http://schemas.openxmlformats.org/officeDocument/2006/relationships/notesSlide" Target="../notesSlides/notesSlide22.xml"/><Relationship Id="rId1" Type="http://schemas.openxmlformats.org/officeDocument/2006/relationships/tags" Target="../tags/tag266.xml"/><Relationship Id="rId2" Type="http://schemas.openxmlformats.org/officeDocument/2006/relationships/tags" Target="../tags/tag267.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microsoft.com/office/2007/relationships/hdphoto" Target="../media/hdphoto4.wdp"/><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3" Type="http://schemas.openxmlformats.org/officeDocument/2006/relationships/tags" Target="../tags/tag272.xml"/><Relationship Id="rId4" Type="http://schemas.openxmlformats.org/officeDocument/2006/relationships/tags" Target="../tags/tag273.xml"/><Relationship Id="rId5" Type="http://schemas.openxmlformats.org/officeDocument/2006/relationships/tags" Target="../tags/tag274.xml"/><Relationship Id="rId6" Type="http://schemas.openxmlformats.org/officeDocument/2006/relationships/tags" Target="../tags/tag275.xml"/><Relationship Id="rId7" Type="http://schemas.openxmlformats.org/officeDocument/2006/relationships/tags" Target="../tags/tag276.xml"/><Relationship Id="rId8" Type="http://schemas.openxmlformats.org/officeDocument/2006/relationships/tags" Target="../tags/tag277.xml"/><Relationship Id="rId9" Type="http://schemas.openxmlformats.org/officeDocument/2006/relationships/slideLayout" Target="../slideLayouts/slideLayout10.xml"/><Relationship Id="rId10" Type="http://schemas.openxmlformats.org/officeDocument/2006/relationships/notesSlide" Target="../notesSlides/notesSlide24.xml"/><Relationship Id="rId11" Type="http://schemas.openxmlformats.org/officeDocument/2006/relationships/image" Target="../media/image22.tiff"/><Relationship Id="rId1" Type="http://schemas.openxmlformats.org/officeDocument/2006/relationships/tags" Target="../tags/tag270.xml"/><Relationship Id="rId2" Type="http://schemas.openxmlformats.org/officeDocument/2006/relationships/tags" Target="../tags/tag271.xml"/></Relationships>
</file>

<file path=ppt/slides/_rels/slide38.xml.rels><?xml version="1.0" encoding="UTF-8" standalone="yes"?>
<Relationships xmlns="http://schemas.openxmlformats.org/package/2006/relationships"><Relationship Id="rId9" Type="http://schemas.openxmlformats.org/officeDocument/2006/relationships/tags" Target="../tags/tag286.xml"/><Relationship Id="rId20" Type="http://schemas.openxmlformats.org/officeDocument/2006/relationships/image" Target="../media/image9.png"/><Relationship Id="rId10" Type="http://schemas.openxmlformats.org/officeDocument/2006/relationships/tags" Target="../tags/tag287.xml"/><Relationship Id="rId11" Type="http://schemas.openxmlformats.org/officeDocument/2006/relationships/tags" Target="../tags/tag288.xml"/><Relationship Id="rId12" Type="http://schemas.openxmlformats.org/officeDocument/2006/relationships/slideLayout" Target="../slideLayouts/slideLayout10.xml"/><Relationship Id="rId13" Type="http://schemas.openxmlformats.org/officeDocument/2006/relationships/notesSlide" Target="../notesSlides/notesSlide25.xml"/><Relationship Id="rId14" Type="http://schemas.openxmlformats.org/officeDocument/2006/relationships/image" Target="../media/image27.png"/><Relationship Id="rId15" Type="http://schemas.openxmlformats.org/officeDocument/2006/relationships/image" Target="../media/image26.png"/><Relationship Id="rId16" Type="http://schemas.openxmlformats.org/officeDocument/2006/relationships/image" Target="../media/image25.png"/><Relationship Id="rId17" Type="http://schemas.openxmlformats.org/officeDocument/2006/relationships/image" Target="../media/image24.png"/><Relationship Id="rId18" Type="http://schemas.openxmlformats.org/officeDocument/2006/relationships/image" Target="../media/image29.png"/><Relationship Id="rId19" Type="http://schemas.openxmlformats.org/officeDocument/2006/relationships/image" Target="../media/image30.png"/><Relationship Id="rId1" Type="http://schemas.openxmlformats.org/officeDocument/2006/relationships/tags" Target="../tags/tag278.xml"/><Relationship Id="rId2" Type="http://schemas.openxmlformats.org/officeDocument/2006/relationships/tags" Target="../tags/tag279.xml"/><Relationship Id="rId3" Type="http://schemas.openxmlformats.org/officeDocument/2006/relationships/tags" Target="../tags/tag280.xml"/><Relationship Id="rId4" Type="http://schemas.openxmlformats.org/officeDocument/2006/relationships/tags" Target="../tags/tag281.xml"/><Relationship Id="rId5" Type="http://schemas.openxmlformats.org/officeDocument/2006/relationships/tags" Target="../tags/tag282.xml"/><Relationship Id="rId6" Type="http://schemas.openxmlformats.org/officeDocument/2006/relationships/tags" Target="../tags/tag283.xml"/><Relationship Id="rId7" Type="http://schemas.openxmlformats.org/officeDocument/2006/relationships/tags" Target="../tags/tag284.xml"/><Relationship Id="rId8" Type="http://schemas.openxmlformats.org/officeDocument/2006/relationships/tags" Target="../tags/tag285.xml"/></Relationships>
</file>

<file path=ppt/slides/_rels/slide39.xml.rels><?xml version="1.0" encoding="UTF-8" standalone="yes"?>
<Relationships xmlns="http://schemas.openxmlformats.org/package/2006/relationships"><Relationship Id="rId13" Type="http://schemas.openxmlformats.org/officeDocument/2006/relationships/tags" Target="../tags/tag301.xml"/><Relationship Id="rId14" Type="http://schemas.openxmlformats.org/officeDocument/2006/relationships/tags" Target="../tags/tag302.xml"/><Relationship Id="rId15" Type="http://schemas.openxmlformats.org/officeDocument/2006/relationships/tags" Target="../tags/tag303.xml"/><Relationship Id="rId16" Type="http://schemas.openxmlformats.org/officeDocument/2006/relationships/tags" Target="../tags/tag304.xml"/><Relationship Id="rId17" Type="http://schemas.openxmlformats.org/officeDocument/2006/relationships/tags" Target="../tags/tag305.xml"/><Relationship Id="rId18" Type="http://schemas.openxmlformats.org/officeDocument/2006/relationships/tags" Target="../tags/tag306.xml"/><Relationship Id="rId19" Type="http://schemas.openxmlformats.org/officeDocument/2006/relationships/tags" Target="../tags/tag307.xml"/><Relationship Id="rId63" Type="http://schemas.openxmlformats.org/officeDocument/2006/relationships/hyperlink" Target="http://druid.io/docs/latest/ingestion/ingestion-spec.html" TargetMode="External"/><Relationship Id="rId64" Type="http://schemas.openxmlformats.org/officeDocument/2006/relationships/hyperlink" Target="http://hadoop.apache.org/docs/stable/hadoop-mapreduce-client/hadoop-mapreduce-client-core/mapred-default.xml" TargetMode="External"/><Relationship Id="rId65" Type="http://schemas.openxmlformats.org/officeDocument/2006/relationships/image" Target="../media/image37.png"/><Relationship Id="rId50" Type="http://schemas.openxmlformats.org/officeDocument/2006/relationships/tags" Target="../tags/tag338.xml"/><Relationship Id="rId51" Type="http://schemas.openxmlformats.org/officeDocument/2006/relationships/tags" Target="../tags/tag339.xml"/><Relationship Id="rId52" Type="http://schemas.openxmlformats.org/officeDocument/2006/relationships/tags" Target="../tags/tag340.xml"/><Relationship Id="rId53" Type="http://schemas.openxmlformats.org/officeDocument/2006/relationships/tags" Target="../tags/tag341.xml"/><Relationship Id="rId54" Type="http://schemas.openxmlformats.org/officeDocument/2006/relationships/tags" Target="../tags/tag342.xml"/><Relationship Id="rId55" Type="http://schemas.openxmlformats.org/officeDocument/2006/relationships/tags" Target="../tags/tag343.xml"/><Relationship Id="rId56" Type="http://schemas.openxmlformats.org/officeDocument/2006/relationships/tags" Target="../tags/tag344.xml"/><Relationship Id="rId57" Type="http://schemas.openxmlformats.org/officeDocument/2006/relationships/tags" Target="../tags/tag345.xml"/><Relationship Id="rId58" Type="http://schemas.openxmlformats.org/officeDocument/2006/relationships/tags" Target="../tags/tag346.xml"/><Relationship Id="rId59" Type="http://schemas.openxmlformats.org/officeDocument/2006/relationships/slideLayout" Target="../slideLayouts/slideLayout10.xml"/><Relationship Id="rId40" Type="http://schemas.openxmlformats.org/officeDocument/2006/relationships/tags" Target="../tags/tag328.xml"/><Relationship Id="rId41" Type="http://schemas.openxmlformats.org/officeDocument/2006/relationships/tags" Target="../tags/tag329.xml"/><Relationship Id="rId42" Type="http://schemas.openxmlformats.org/officeDocument/2006/relationships/tags" Target="../tags/tag330.xml"/><Relationship Id="rId43" Type="http://schemas.openxmlformats.org/officeDocument/2006/relationships/tags" Target="../tags/tag331.xml"/><Relationship Id="rId44" Type="http://schemas.openxmlformats.org/officeDocument/2006/relationships/tags" Target="../tags/tag332.xml"/><Relationship Id="rId45" Type="http://schemas.openxmlformats.org/officeDocument/2006/relationships/tags" Target="../tags/tag333.xml"/><Relationship Id="rId46" Type="http://schemas.openxmlformats.org/officeDocument/2006/relationships/tags" Target="../tags/tag334.xml"/><Relationship Id="rId47" Type="http://schemas.openxmlformats.org/officeDocument/2006/relationships/tags" Target="../tags/tag335.xml"/><Relationship Id="rId48" Type="http://schemas.openxmlformats.org/officeDocument/2006/relationships/tags" Target="../tags/tag336.xml"/><Relationship Id="rId49" Type="http://schemas.openxmlformats.org/officeDocument/2006/relationships/tags" Target="../tags/tag337.xml"/><Relationship Id="rId1" Type="http://schemas.openxmlformats.org/officeDocument/2006/relationships/tags" Target="../tags/tag289.xml"/><Relationship Id="rId2" Type="http://schemas.openxmlformats.org/officeDocument/2006/relationships/tags" Target="../tags/tag290.xml"/><Relationship Id="rId3" Type="http://schemas.openxmlformats.org/officeDocument/2006/relationships/tags" Target="../tags/tag291.xml"/><Relationship Id="rId4" Type="http://schemas.openxmlformats.org/officeDocument/2006/relationships/tags" Target="../tags/tag292.xml"/><Relationship Id="rId5" Type="http://schemas.openxmlformats.org/officeDocument/2006/relationships/tags" Target="../tags/tag293.xml"/><Relationship Id="rId6" Type="http://schemas.openxmlformats.org/officeDocument/2006/relationships/tags" Target="../tags/tag294.xml"/><Relationship Id="rId7" Type="http://schemas.openxmlformats.org/officeDocument/2006/relationships/tags" Target="../tags/tag295.xml"/><Relationship Id="rId8" Type="http://schemas.openxmlformats.org/officeDocument/2006/relationships/tags" Target="../tags/tag296.xml"/><Relationship Id="rId9" Type="http://schemas.openxmlformats.org/officeDocument/2006/relationships/tags" Target="../tags/tag297.xml"/><Relationship Id="rId30" Type="http://schemas.openxmlformats.org/officeDocument/2006/relationships/tags" Target="../tags/tag318.xml"/><Relationship Id="rId31" Type="http://schemas.openxmlformats.org/officeDocument/2006/relationships/tags" Target="../tags/tag319.xml"/><Relationship Id="rId32" Type="http://schemas.openxmlformats.org/officeDocument/2006/relationships/tags" Target="../tags/tag320.xml"/><Relationship Id="rId33" Type="http://schemas.openxmlformats.org/officeDocument/2006/relationships/tags" Target="../tags/tag321.xml"/><Relationship Id="rId34" Type="http://schemas.openxmlformats.org/officeDocument/2006/relationships/tags" Target="../tags/tag322.xml"/><Relationship Id="rId35" Type="http://schemas.openxmlformats.org/officeDocument/2006/relationships/tags" Target="../tags/tag323.xml"/><Relationship Id="rId36" Type="http://schemas.openxmlformats.org/officeDocument/2006/relationships/tags" Target="../tags/tag324.xml"/><Relationship Id="rId37" Type="http://schemas.openxmlformats.org/officeDocument/2006/relationships/tags" Target="../tags/tag325.xml"/><Relationship Id="rId38" Type="http://schemas.openxmlformats.org/officeDocument/2006/relationships/tags" Target="../tags/tag326.xml"/><Relationship Id="rId39" Type="http://schemas.openxmlformats.org/officeDocument/2006/relationships/tags" Target="../tags/tag327.xml"/><Relationship Id="rId20" Type="http://schemas.openxmlformats.org/officeDocument/2006/relationships/tags" Target="../tags/tag308.xml"/><Relationship Id="rId21" Type="http://schemas.openxmlformats.org/officeDocument/2006/relationships/tags" Target="../tags/tag309.xml"/><Relationship Id="rId22" Type="http://schemas.openxmlformats.org/officeDocument/2006/relationships/tags" Target="../tags/tag310.xml"/><Relationship Id="rId23" Type="http://schemas.openxmlformats.org/officeDocument/2006/relationships/tags" Target="../tags/tag311.xml"/><Relationship Id="rId24" Type="http://schemas.openxmlformats.org/officeDocument/2006/relationships/tags" Target="../tags/tag312.xml"/><Relationship Id="rId25" Type="http://schemas.openxmlformats.org/officeDocument/2006/relationships/tags" Target="../tags/tag313.xml"/><Relationship Id="rId26" Type="http://schemas.openxmlformats.org/officeDocument/2006/relationships/tags" Target="../tags/tag314.xml"/><Relationship Id="rId27" Type="http://schemas.openxmlformats.org/officeDocument/2006/relationships/tags" Target="../tags/tag315.xml"/><Relationship Id="rId28" Type="http://schemas.openxmlformats.org/officeDocument/2006/relationships/tags" Target="../tags/tag316.xml"/><Relationship Id="rId29" Type="http://schemas.openxmlformats.org/officeDocument/2006/relationships/tags" Target="../tags/tag317.xml"/><Relationship Id="rId60" Type="http://schemas.openxmlformats.org/officeDocument/2006/relationships/notesSlide" Target="../notesSlides/notesSlide26.xml"/><Relationship Id="rId61" Type="http://schemas.openxmlformats.org/officeDocument/2006/relationships/image" Target="../media/image39.png"/><Relationship Id="rId62" Type="http://schemas.openxmlformats.org/officeDocument/2006/relationships/image" Target="../media/image29.png"/><Relationship Id="rId10" Type="http://schemas.openxmlformats.org/officeDocument/2006/relationships/tags" Target="../tags/tag298.xml"/><Relationship Id="rId11" Type="http://schemas.openxmlformats.org/officeDocument/2006/relationships/tags" Target="../tags/tag299.xml"/><Relationship Id="rId12" Type="http://schemas.openxmlformats.org/officeDocument/2006/relationships/tags" Target="../tags/tag30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0" Type="http://schemas.openxmlformats.org/officeDocument/2006/relationships/tags" Target="../tags/tag366.xml"/><Relationship Id="rId21" Type="http://schemas.openxmlformats.org/officeDocument/2006/relationships/tags" Target="../tags/tag367.xml"/><Relationship Id="rId22" Type="http://schemas.openxmlformats.org/officeDocument/2006/relationships/tags" Target="../tags/tag368.xml"/><Relationship Id="rId23" Type="http://schemas.openxmlformats.org/officeDocument/2006/relationships/tags" Target="../tags/tag369.xml"/><Relationship Id="rId24" Type="http://schemas.openxmlformats.org/officeDocument/2006/relationships/tags" Target="../tags/tag370.xml"/><Relationship Id="rId25" Type="http://schemas.openxmlformats.org/officeDocument/2006/relationships/tags" Target="../tags/tag371.xml"/><Relationship Id="rId26" Type="http://schemas.openxmlformats.org/officeDocument/2006/relationships/tags" Target="../tags/tag372.xml"/><Relationship Id="rId27" Type="http://schemas.openxmlformats.org/officeDocument/2006/relationships/tags" Target="../tags/tag373.xml"/><Relationship Id="rId28" Type="http://schemas.openxmlformats.org/officeDocument/2006/relationships/tags" Target="../tags/tag374.xml"/><Relationship Id="rId29" Type="http://schemas.openxmlformats.org/officeDocument/2006/relationships/tags" Target="../tags/tag375.xml"/><Relationship Id="rId1" Type="http://schemas.openxmlformats.org/officeDocument/2006/relationships/tags" Target="../tags/tag347.xml"/><Relationship Id="rId2" Type="http://schemas.openxmlformats.org/officeDocument/2006/relationships/tags" Target="../tags/tag348.xml"/><Relationship Id="rId3" Type="http://schemas.openxmlformats.org/officeDocument/2006/relationships/tags" Target="../tags/tag349.xml"/><Relationship Id="rId4" Type="http://schemas.openxmlformats.org/officeDocument/2006/relationships/tags" Target="../tags/tag350.xml"/><Relationship Id="rId5" Type="http://schemas.openxmlformats.org/officeDocument/2006/relationships/tags" Target="../tags/tag351.xml"/><Relationship Id="rId30" Type="http://schemas.openxmlformats.org/officeDocument/2006/relationships/tags" Target="../tags/tag376.xml"/><Relationship Id="rId31" Type="http://schemas.openxmlformats.org/officeDocument/2006/relationships/slideLayout" Target="../slideLayouts/slideLayout5.xml"/><Relationship Id="rId32" Type="http://schemas.openxmlformats.org/officeDocument/2006/relationships/notesSlide" Target="../notesSlides/notesSlide27.xml"/><Relationship Id="rId9" Type="http://schemas.openxmlformats.org/officeDocument/2006/relationships/tags" Target="../tags/tag355.xml"/><Relationship Id="rId6" Type="http://schemas.openxmlformats.org/officeDocument/2006/relationships/tags" Target="../tags/tag352.xml"/><Relationship Id="rId7" Type="http://schemas.openxmlformats.org/officeDocument/2006/relationships/tags" Target="../tags/tag353.xml"/><Relationship Id="rId8" Type="http://schemas.openxmlformats.org/officeDocument/2006/relationships/tags" Target="../tags/tag354.xml"/><Relationship Id="rId33" Type="http://schemas.openxmlformats.org/officeDocument/2006/relationships/image" Target="../media/image48.png"/><Relationship Id="rId34" Type="http://schemas.openxmlformats.org/officeDocument/2006/relationships/image" Target="../media/image39.png"/><Relationship Id="rId35" Type="http://schemas.openxmlformats.org/officeDocument/2006/relationships/image" Target="../media/image29.png"/><Relationship Id="rId10" Type="http://schemas.openxmlformats.org/officeDocument/2006/relationships/tags" Target="../tags/tag356.xml"/><Relationship Id="rId11" Type="http://schemas.openxmlformats.org/officeDocument/2006/relationships/tags" Target="../tags/tag357.xml"/><Relationship Id="rId12" Type="http://schemas.openxmlformats.org/officeDocument/2006/relationships/tags" Target="../tags/tag358.xml"/><Relationship Id="rId13" Type="http://schemas.openxmlformats.org/officeDocument/2006/relationships/tags" Target="../tags/tag359.xml"/><Relationship Id="rId14" Type="http://schemas.openxmlformats.org/officeDocument/2006/relationships/tags" Target="../tags/tag360.xml"/><Relationship Id="rId15" Type="http://schemas.openxmlformats.org/officeDocument/2006/relationships/tags" Target="../tags/tag361.xml"/><Relationship Id="rId16" Type="http://schemas.openxmlformats.org/officeDocument/2006/relationships/tags" Target="../tags/tag362.xml"/><Relationship Id="rId17" Type="http://schemas.openxmlformats.org/officeDocument/2006/relationships/tags" Target="../tags/tag363.xml"/><Relationship Id="rId18" Type="http://schemas.openxmlformats.org/officeDocument/2006/relationships/tags" Target="../tags/tag364.xml"/><Relationship Id="rId19" Type="http://schemas.openxmlformats.org/officeDocument/2006/relationships/tags" Target="../tags/tag365.xml"/></Relationships>
</file>

<file path=ppt/slides/_rels/slide41.xml.rels><?xml version="1.0" encoding="UTF-8" standalone="yes"?>
<Relationships xmlns="http://schemas.openxmlformats.org/package/2006/relationships"><Relationship Id="rId3" Type="http://schemas.openxmlformats.org/officeDocument/2006/relationships/tags" Target="../tags/tag379.xml"/><Relationship Id="rId4" Type="http://schemas.openxmlformats.org/officeDocument/2006/relationships/tags" Target="../tags/tag380.xml"/><Relationship Id="rId5" Type="http://schemas.openxmlformats.org/officeDocument/2006/relationships/tags" Target="../tags/tag381.xml"/><Relationship Id="rId6" Type="http://schemas.openxmlformats.org/officeDocument/2006/relationships/tags" Target="../tags/tag382.xml"/><Relationship Id="rId7" Type="http://schemas.openxmlformats.org/officeDocument/2006/relationships/slideLayout" Target="../slideLayouts/slideLayout10.xml"/><Relationship Id="rId8" Type="http://schemas.openxmlformats.org/officeDocument/2006/relationships/notesSlide" Target="../notesSlides/notesSlide28.xml"/><Relationship Id="rId1" Type="http://schemas.openxmlformats.org/officeDocument/2006/relationships/tags" Target="../tags/tag377.xml"/><Relationship Id="rId2" Type="http://schemas.openxmlformats.org/officeDocument/2006/relationships/tags" Target="../tags/tag378.xml"/></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microsoft.com/office/2007/relationships/hdphoto" Target="../media/hdphoto4.wdp"/><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1" Type="http://schemas.openxmlformats.org/officeDocument/2006/relationships/slideLayout" Target="../slideLayouts/slideLayout10.xml"/><Relationship Id="rId12" Type="http://schemas.openxmlformats.org/officeDocument/2006/relationships/notesSlide" Target="../notesSlides/notesSlide30.xml"/><Relationship Id="rId13" Type="http://schemas.openxmlformats.org/officeDocument/2006/relationships/image" Target="../media/image20.png"/><Relationship Id="rId1" Type="http://schemas.openxmlformats.org/officeDocument/2006/relationships/tags" Target="../tags/tag383.xml"/><Relationship Id="rId2" Type="http://schemas.openxmlformats.org/officeDocument/2006/relationships/tags" Target="../tags/tag384.xml"/><Relationship Id="rId3" Type="http://schemas.openxmlformats.org/officeDocument/2006/relationships/tags" Target="../tags/tag385.xml"/><Relationship Id="rId4" Type="http://schemas.openxmlformats.org/officeDocument/2006/relationships/tags" Target="../tags/tag386.xml"/><Relationship Id="rId5" Type="http://schemas.openxmlformats.org/officeDocument/2006/relationships/tags" Target="../tags/tag387.xml"/><Relationship Id="rId6" Type="http://schemas.openxmlformats.org/officeDocument/2006/relationships/tags" Target="../tags/tag388.xml"/><Relationship Id="rId7" Type="http://schemas.openxmlformats.org/officeDocument/2006/relationships/tags" Target="../tags/tag389.xml"/><Relationship Id="rId8" Type="http://schemas.openxmlformats.org/officeDocument/2006/relationships/tags" Target="../tags/tag390.xml"/><Relationship Id="rId9" Type="http://schemas.openxmlformats.org/officeDocument/2006/relationships/tags" Target="../tags/tag391.xml"/><Relationship Id="rId10" Type="http://schemas.openxmlformats.org/officeDocument/2006/relationships/tags" Target="../tags/tag39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notesSlide" Target="../notesSlides/notesSlide31.xml"/><Relationship Id="rId5" Type="http://schemas.openxmlformats.org/officeDocument/2006/relationships/image" Target="../media/image9.png"/><Relationship Id="rId6" Type="http://schemas.openxmlformats.org/officeDocument/2006/relationships/image" Target="../media/image20.png"/><Relationship Id="rId1" Type="http://schemas.openxmlformats.org/officeDocument/2006/relationships/tags" Target="../tags/tag393.xml"/><Relationship Id="rId2" Type="http://schemas.openxmlformats.org/officeDocument/2006/relationships/tags" Target="../tags/tag394.xml"/></Relationships>
</file>

<file path=ppt/slides/_rels/slide46.xml.rels><?xml version="1.0" encoding="UTF-8" standalone="yes"?>
<Relationships xmlns="http://schemas.openxmlformats.org/package/2006/relationships"><Relationship Id="rId3" Type="http://schemas.openxmlformats.org/officeDocument/2006/relationships/tags" Target="../tags/tag397.xml"/><Relationship Id="rId4" Type="http://schemas.openxmlformats.org/officeDocument/2006/relationships/tags" Target="../tags/tag398.xml"/><Relationship Id="rId5" Type="http://schemas.openxmlformats.org/officeDocument/2006/relationships/slideLayout" Target="../slideLayouts/slideLayout10.xml"/><Relationship Id="rId6" Type="http://schemas.openxmlformats.org/officeDocument/2006/relationships/notesSlide" Target="../notesSlides/notesSlide32.xml"/><Relationship Id="rId7" Type="http://schemas.openxmlformats.org/officeDocument/2006/relationships/image" Target="../media/image9.png"/><Relationship Id="rId8" Type="http://schemas.openxmlformats.org/officeDocument/2006/relationships/image" Target="../media/image37.png"/><Relationship Id="rId9" Type="http://schemas.openxmlformats.org/officeDocument/2006/relationships/image" Target="../media/image26.png"/><Relationship Id="rId1" Type="http://schemas.openxmlformats.org/officeDocument/2006/relationships/tags" Target="../tags/tag395.xml"/><Relationship Id="rId2" Type="http://schemas.openxmlformats.org/officeDocument/2006/relationships/tags" Target="../tags/tag396.xml"/></Relationships>
</file>

<file path=ppt/slides/_rels/slide47.xml.rels><?xml version="1.0" encoding="UTF-8" standalone="yes"?>
<Relationships xmlns="http://schemas.openxmlformats.org/package/2006/relationships"><Relationship Id="rId11" Type="http://schemas.openxmlformats.org/officeDocument/2006/relationships/image" Target="../media/image50.png"/><Relationship Id="rId12" Type="http://schemas.openxmlformats.org/officeDocument/2006/relationships/image" Target="../media/image51.png"/><Relationship Id="rId1" Type="http://schemas.openxmlformats.org/officeDocument/2006/relationships/tags" Target="../tags/tag399.xml"/><Relationship Id="rId2" Type="http://schemas.openxmlformats.org/officeDocument/2006/relationships/tags" Target="../tags/tag400.xml"/><Relationship Id="rId3" Type="http://schemas.openxmlformats.org/officeDocument/2006/relationships/tags" Target="../tags/tag401.xml"/><Relationship Id="rId4" Type="http://schemas.openxmlformats.org/officeDocument/2006/relationships/tags" Target="../tags/tag402.xml"/><Relationship Id="rId5" Type="http://schemas.openxmlformats.org/officeDocument/2006/relationships/tags" Target="../tags/tag403.xml"/><Relationship Id="rId6" Type="http://schemas.openxmlformats.org/officeDocument/2006/relationships/tags" Target="../tags/tag404.xml"/><Relationship Id="rId7" Type="http://schemas.openxmlformats.org/officeDocument/2006/relationships/slideLayout" Target="../slideLayouts/slideLayout8.xml"/><Relationship Id="rId8" Type="http://schemas.openxmlformats.org/officeDocument/2006/relationships/notesSlide" Target="../notesSlides/notesSlide33.xml"/><Relationship Id="rId9" Type="http://schemas.openxmlformats.org/officeDocument/2006/relationships/image" Target="../media/image49.png"/><Relationship Id="rId10" Type="http://schemas.openxmlformats.org/officeDocument/2006/relationships/image" Target="../media/image20.png"/></Relationships>
</file>

<file path=ppt/slides/_rels/slide48.xml.rels><?xml version="1.0" encoding="UTF-8" standalone="yes"?>
<Relationships xmlns="http://schemas.openxmlformats.org/package/2006/relationships"><Relationship Id="rId9" Type="http://schemas.openxmlformats.org/officeDocument/2006/relationships/tags" Target="../tags/tag413.xml"/><Relationship Id="rId20" Type="http://schemas.openxmlformats.org/officeDocument/2006/relationships/image" Target="../media/image29.png"/><Relationship Id="rId21" Type="http://schemas.openxmlformats.org/officeDocument/2006/relationships/image" Target="../media/image30.png"/><Relationship Id="rId22" Type="http://schemas.openxmlformats.org/officeDocument/2006/relationships/image" Target="../media/image9.png"/><Relationship Id="rId10" Type="http://schemas.openxmlformats.org/officeDocument/2006/relationships/tags" Target="../tags/tag414.xml"/><Relationship Id="rId11" Type="http://schemas.openxmlformats.org/officeDocument/2006/relationships/tags" Target="../tags/tag415.xml"/><Relationship Id="rId12" Type="http://schemas.openxmlformats.org/officeDocument/2006/relationships/tags" Target="../tags/tag416.xml"/><Relationship Id="rId13" Type="http://schemas.openxmlformats.org/officeDocument/2006/relationships/slideLayout" Target="../slideLayouts/slideLayout10.xml"/><Relationship Id="rId14" Type="http://schemas.openxmlformats.org/officeDocument/2006/relationships/notesSlide" Target="../notesSlides/notesSlide34.xml"/><Relationship Id="rId15" Type="http://schemas.openxmlformats.org/officeDocument/2006/relationships/image" Target="../media/image27.png"/><Relationship Id="rId16" Type="http://schemas.openxmlformats.org/officeDocument/2006/relationships/image" Target="../media/image25.png"/><Relationship Id="rId17" Type="http://schemas.openxmlformats.org/officeDocument/2006/relationships/image" Target="../media/image24.png"/><Relationship Id="rId18" Type="http://schemas.openxmlformats.org/officeDocument/2006/relationships/image" Target="../media/image26.png"/><Relationship Id="rId19" Type="http://schemas.openxmlformats.org/officeDocument/2006/relationships/image" Target="../media/image28.png"/><Relationship Id="rId1" Type="http://schemas.openxmlformats.org/officeDocument/2006/relationships/tags" Target="../tags/tag405.xml"/><Relationship Id="rId2" Type="http://schemas.openxmlformats.org/officeDocument/2006/relationships/tags" Target="../tags/tag406.xml"/><Relationship Id="rId3" Type="http://schemas.openxmlformats.org/officeDocument/2006/relationships/tags" Target="../tags/tag407.xml"/><Relationship Id="rId4" Type="http://schemas.openxmlformats.org/officeDocument/2006/relationships/tags" Target="../tags/tag408.xml"/><Relationship Id="rId5" Type="http://schemas.openxmlformats.org/officeDocument/2006/relationships/tags" Target="../tags/tag409.xml"/><Relationship Id="rId6" Type="http://schemas.openxmlformats.org/officeDocument/2006/relationships/tags" Target="../tags/tag410.xml"/><Relationship Id="rId7" Type="http://schemas.openxmlformats.org/officeDocument/2006/relationships/tags" Target="../tags/tag411.xml"/><Relationship Id="rId8" Type="http://schemas.openxmlformats.org/officeDocument/2006/relationships/tags" Target="../tags/tag412.xml"/></Relationships>
</file>

<file path=ppt/slides/_rels/slide49.xml.rels><?xml version="1.0" encoding="UTF-8" standalone="yes"?>
<Relationships xmlns="http://schemas.openxmlformats.org/package/2006/relationships"><Relationship Id="rId9" Type="http://schemas.openxmlformats.org/officeDocument/2006/relationships/tags" Target="../tags/tag425.xml"/><Relationship Id="rId20" Type="http://schemas.openxmlformats.org/officeDocument/2006/relationships/tags" Target="../tags/tag436.xml"/><Relationship Id="rId21" Type="http://schemas.openxmlformats.org/officeDocument/2006/relationships/tags" Target="../tags/tag437.xml"/><Relationship Id="rId22" Type="http://schemas.openxmlformats.org/officeDocument/2006/relationships/tags" Target="../tags/tag438.xml"/><Relationship Id="rId23" Type="http://schemas.openxmlformats.org/officeDocument/2006/relationships/tags" Target="../tags/tag439.xml"/><Relationship Id="rId24" Type="http://schemas.openxmlformats.org/officeDocument/2006/relationships/tags" Target="../tags/tag440.xml"/><Relationship Id="rId25" Type="http://schemas.openxmlformats.org/officeDocument/2006/relationships/tags" Target="../tags/tag441.xml"/><Relationship Id="rId26" Type="http://schemas.openxmlformats.org/officeDocument/2006/relationships/tags" Target="../tags/tag442.xml"/><Relationship Id="rId27" Type="http://schemas.openxmlformats.org/officeDocument/2006/relationships/tags" Target="../tags/tag443.xml"/><Relationship Id="rId28" Type="http://schemas.openxmlformats.org/officeDocument/2006/relationships/tags" Target="../tags/tag444.xml"/><Relationship Id="rId29" Type="http://schemas.openxmlformats.org/officeDocument/2006/relationships/slideLayout" Target="../slideLayouts/slideLayout10.xml"/><Relationship Id="rId30" Type="http://schemas.openxmlformats.org/officeDocument/2006/relationships/notesSlide" Target="../notesSlides/notesSlide35.xml"/><Relationship Id="rId31" Type="http://schemas.openxmlformats.org/officeDocument/2006/relationships/image" Target="../media/image29.png"/><Relationship Id="rId32" Type="http://schemas.openxmlformats.org/officeDocument/2006/relationships/image" Target="../media/image39.png"/><Relationship Id="rId10" Type="http://schemas.openxmlformats.org/officeDocument/2006/relationships/tags" Target="../tags/tag426.xml"/><Relationship Id="rId11" Type="http://schemas.openxmlformats.org/officeDocument/2006/relationships/tags" Target="../tags/tag427.xml"/><Relationship Id="rId12" Type="http://schemas.openxmlformats.org/officeDocument/2006/relationships/tags" Target="../tags/tag428.xml"/><Relationship Id="rId13" Type="http://schemas.openxmlformats.org/officeDocument/2006/relationships/tags" Target="../tags/tag429.xml"/><Relationship Id="rId14" Type="http://schemas.openxmlformats.org/officeDocument/2006/relationships/tags" Target="../tags/tag430.xml"/><Relationship Id="rId15" Type="http://schemas.openxmlformats.org/officeDocument/2006/relationships/tags" Target="../tags/tag431.xml"/><Relationship Id="rId16" Type="http://schemas.openxmlformats.org/officeDocument/2006/relationships/tags" Target="../tags/tag432.xml"/><Relationship Id="rId17" Type="http://schemas.openxmlformats.org/officeDocument/2006/relationships/tags" Target="../tags/tag433.xml"/><Relationship Id="rId18" Type="http://schemas.openxmlformats.org/officeDocument/2006/relationships/tags" Target="../tags/tag434.xml"/><Relationship Id="rId19" Type="http://schemas.openxmlformats.org/officeDocument/2006/relationships/tags" Target="../tags/tag435.xml"/><Relationship Id="rId1" Type="http://schemas.openxmlformats.org/officeDocument/2006/relationships/tags" Target="../tags/tag417.xml"/><Relationship Id="rId2" Type="http://schemas.openxmlformats.org/officeDocument/2006/relationships/tags" Target="../tags/tag418.xml"/><Relationship Id="rId3" Type="http://schemas.openxmlformats.org/officeDocument/2006/relationships/tags" Target="../tags/tag419.xml"/><Relationship Id="rId4" Type="http://schemas.openxmlformats.org/officeDocument/2006/relationships/tags" Target="../tags/tag420.xml"/><Relationship Id="rId5" Type="http://schemas.openxmlformats.org/officeDocument/2006/relationships/tags" Target="../tags/tag421.xml"/><Relationship Id="rId6" Type="http://schemas.openxmlformats.org/officeDocument/2006/relationships/tags" Target="../tags/tag422.xml"/><Relationship Id="rId7" Type="http://schemas.openxmlformats.org/officeDocument/2006/relationships/tags" Target="../tags/tag423.xml"/><Relationship Id="rId8" Type="http://schemas.openxmlformats.org/officeDocument/2006/relationships/tags" Target="../tags/tag4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13" Type="http://schemas.openxmlformats.org/officeDocument/2006/relationships/tags" Target="../tags/tag457.xml"/><Relationship Id="rId14" Type="http://schemas.openxmlformats.org/officeDocument/2006/relationships/tags" Target="../tags/tag458.xml"/><Relationship Id="rId15" Type="http://schemas.openxmlformats.org/officeDocument/2006/relationships/tags" Target="../tags/tag459.xml"/><Relationship Id="rId16" Type="http://schemas.openxmlformats.org/officeDocument/2006/relationships/tags" Target="../tags/tag460.xml"/><Relationship Id="rId17" Type="http://schemas.openxmlformats.org/officeDocument/2006/relationships/tags" Target="../tags/tag461.xml"/><Relationship Id="rId18" Type="http://schemas.openxmlformats.org/officeDocument/2006/relationships/tags" Target="../tags/tag462.xml"/><Relationship Id="rId19" Type="http://schemas.openxmlformats.org/officeDocument/2006/relationships/tags" Target="../tags/tag463.xml"/><Relationship Id="rId63" Type="http://schemas.openxmlformats.org/officeDocument/2006/relationships/image" Target="../media/image37.png"/><Relationship Id="rId50" Type="http://schemas.openxmlformats.org/officeDocument/2006/relationships/tags" Target="../tags/tag494.xml"/><Relationship Id="rId51" Type="http://schemas.openxmlformats.org/officeDocument/2006/relationships/tags" Target="../tags/tag495.xml"/><Relationship Id="rId52" Type="http://schemas.openxmlformats.org/officeDocument/2006/relationships/tags" Target="../tags/tag496.xml"/><Relationship Id="rId53" Type="http://schemas.openxmlformats.org/officeDocument/2006/relationships/tags" Target="../tags/tag497.xml"/><Relationship Id="rId54" Type="http://schemas.openxmlformats.org/officeDocument/2006/relationships/tags" Target="../tags/tag498.xml"/><Relationship Id="rId55" Type="http://schemas.openxmlformats.org/officeDocument/2006/relationships/tags" Target="../tags/tag499.xml"/><Relationship Id="rId56" Type="http://schemas.openxmlformats.org/officeDocument/2006/relationships/tags" Target="../tags/tag500.xml"/><Relationship Id="rId57" Type="http://schemas.openxmlformats.org/officeDocument/2006/relationships/tags" Target="../tags/tag501.xml"/><Relationship Id="rId58" Type="http://schemas.openxmlformats.org/officeDocument/2006/relationships/tags" Target="../tags/tag502.xml"/><Relationship Id="rId59" Type="http://schemas.openxmlformats.org/officeDocument/2006/relationships/slideLayout" Target="../slideLayouts/slideLayout10.xml"/><Relationship Id="rId40" Type="http://schemas.openxmlformats.org/officeDocument/2006/relationships/tags" Target="../tags/tag484.xml"/><Relationship Id="rId41" Type="http://schemas.openxmlformats.org/officeDocument/2006/relationships/tags" Target="../tags/tag485.xml"/><Relationship Id="rId42" Type="http://schemas.openxmlformats.org/officeDocument/2006/relationships/tags" Target="../tags/tag486.xml"/><Relationship Id="rId43" Type="http://schemas.openxmlformats.org/officeDocument/2006/relationships/tags" Target="../tags/tag487.xml"/><Relationship Id="rId44" Type="http://schemas.openxmlformats.org/officeDocument/2006/relationships/tags" Target="../tags/tag488.xml"/><Relationship Id="rId45" Type="http://schemas.openxmlformats.org/officeDocument/2006/relationships/tags" Target="../tags/tag489.xml"/><Relationship Id="rId46" Type="http://schemas.openxmlformats.org/officeDocument/2006/relationships/tags" Target="../tags/tag490.xml"/><Relationship Id="rId47" Type="http://schemas.openxmlformats.org/officeDocument/2006/relationships/tags" Target="../tags/tag491.xml"/><Relationship Id="rId48" Type="http://schemas.openxmlformats.org/officeDocument/2006/relationships/tags" Target="../tags/tag492.xml"/><Relationship Id="rId49" Type="http://schemas.openxmlformats.org/officeDocument/2006/relationships/tags" Target="../tags/tag493.xml"/><Relationship Id="rId1" Type="http://schemas.openxmlformats.org/officeDocument/2006/relationships/tags" Target="../tags/tag445.xml"/><Relationship Id="rId2" Type="http://schemas.openxmlformats.org/officeDocument/2006/relationships/tags" Target="../tags/tag446.xml"/><Relationship Id="rId3" Type="http://schemas.openxmlformats.org/officeDocument/2006/relationships/tags" Target="../tags/tag447.xml"/><Relationship Id="rId4" Type="http://schemas.openxmlformats.org/officeDocument/2006/relationships/tags" Target="../tags/tag448.xml"/><Relationship Id="rId5" Type="http://schemas.openxmlformats.org/officeDocument/2006/relationships/tags" Target="../tags/tag449.xml"/><Relationship Id="rId6" Type="http://schemas.openxmlformats.org/officeDocument/2006/relationships/tags" Target="../tags/tag450.xml"/><Relationship Id="rId7" Type="http://schemas.openxmlformats.org/officeDocument/2006/relationships/tags" Target="../tags/tag451.xml"/><Relationship Id="rId8" Type="http://schemas.openxmlformats.org/officeDocument/2006/relationships/tags" Target="../tags/tag452.xml"/><Relationship Id="rId9" Type="http://schemas.openxmlformats.org/officeDocument/2006/relationships/tags" Target="../tags/tag453.xml"/><Relationship Id="rId30" Type="http://schemas.openxmlformats.org/officeDocument/2006/relationships/tags" Target="../tags/tag474.xml"/><Relationship Id="rId31" Type="http://schemas.openxmlformats.org/officeDocument/2006/relationships/tags" Target="../tags/tag475.xml"/><Relationship Id="rId32" Type="http://schemas.openxmlformats.org/officeDocument/2006/relationships/tags" Target="../tags/tag476.xml"/><Relationship Id="rId33" Type="http://schemas.openxmlformats.org/officeDocument/2006/relationships/tags" Target="../tags/tag477.xml"/><Relationship Id="rId34" Type="http://schemas.openxmlformats.org/officeDocument/2006/relationships/tags" Target="../tags/tag478.xml"/><Relationship Id="rId35" Type="http://schemas.openxmlformats.org/officeDocument/2006/relationships/tags" Target="../tags/tag479.xml"/><Relationship Id="rId36" Type="http://schemas.openxmlformats.org/officeDocument/2006/relationships/tags" Target="../tags/tag480.xml"/><Relationship Id="rId37" Type="http://schemas.openxmlformats.org/officeDocument/2006/relationships/tags" Target="../tags/tag481.xml"/><Relationship Id="rId38" Type="http://schemas.openxmlformats.org/officeDocument/2006/relationships/tags" Target="../tags/tag482.xml"/><Relationship Id="rId39" Type="http://schemas.openxmlformats.org/officeDocument/2006/relationships/tags" Target="../tags/tag483.xml"/><Relationship Id="rId20" Type="http://schemas.openxmlformats.org/officeDocument/2006/relationships/tags" Target="../tags/tag464.xml"/><Relationship Id="rId21" Type="http://schemas.openxmlformats.org/officeDocument/2006/relationships/tags" Target="../tags/tag465.xml"/><Relationship Id="rId22" Type="http://schemas.openxmlformats.org/officeDocument/2006/relationships/tags" Target="../tags/tag466.xml"/><Relationship Id="rId23" Type="http://schemas.openxmlformats.org/officeDocument/2006/relationships/tags" Target="../tags/tag467.xml"/><Relationship Id="rId24" Type="http://schemas.openxmlformats.org/officeDocument/2006/relationships/tags" Target="../tags/tag468.xml"/><Relationship Id="rId25" Type="http://schemas.openxmlformats.org/officeDocument/2006/relationships/tags" Target="../tags/tag469.xml"/><Relationship Id="rId26" Type="http://schemas.openxmlformats.org/officeDocument/2006/relationships/tags" Target="../tags/tag470.xml"/><Relationship Id="rId27" Type="http://schemas.openxmlformats.org/officeDocument/2006/relationships/tags" Target="../tags/tag471.xml"/><Relationship Id="rId28" Type="http://schemas.openxmlformats.org/officeDocument/2006/relationships/tags" Target="../tags/tag472.xml"/><Relationship Id="rId29" Type="http://schemas.openxmlformats.org/officeDocument/2006/relationships/tags" Target="../tags/tag473.xml"/><Relationship Id="rId60" Type="http://schemas.openxmlformats.org/officeDocument/2006/relationships/notesSlide" Target="../notesSlides/notesSlide37.xml"/><Relationship Id="rId61" Type="http://schemas.openxmlformats.org/officeDocument/2006/relationships/image" Target="../media/image39.png"/><Relationship Id="rId62" Type="http://schemas.openxmlformats.org/officeDocument/2006/relationships/image" Target="../media/image29.png"/><Relationship Id="rId10" Type="http://schemas.openxmlformats.org/officeDocument/2006/relationships/tags" Target="../tags/tag454.xml"/><Relationship Id="rId11" Type="http://schemas.openxmlformats.org/officeDocument/2006/relationships/tags" Target="../tags/tag455.xml"/><Relationship Id="rId12" Type="http://schemas.openxmlformats.org/officeDocument/2006/relationships/tags" Target="../tags/tag456.xml"/></Relationships>
</file>

<file path=ppt/slides/_rels/slide52.xml.rels><?xml version="1.0" encoding="UTF-8" standalone="yes"?>
<Relationships xmlns="http://schemas.openxmlformats.org/package/2006/relationships"><Relationship Id="rId13" Type="http://schemas.openxmlformats.org/officeDocument/2006/relationships/tags" Target="../tags/tag515.xml"/><Relationship Id="rId14" Type="http://schemas.openxmlformats.org/officeDocument/2006/relationships/tags" Target="../tags/tag516.xml"/><Relationship Id="rId15" Type="http://schemas.openxmlformats.org/officeDocument/2006/relationships/tags" Target="../tags/tag517.xml"/><Relationship Id="rId16" Type="http://schemas.openxmlformats.org/officeDocument/2006/relationships/tags" Target="../tags/tag518.xml"/><Relationship Id="rId17" Type="http://schemas.openxmlformats.org/officeDocument/2006/relationships/tags" Target="../tags/tag519.xml"/><Relationship Id="rId18" Type="http://schemas.openxmlformats.org/officeDocument/2006/relationships/tags" Target="../tags/tag520.xml"/><Relationship Id="rId19" Type="http://schemas.openxmlformats.org/officeDocument/2006/relationships/tags" Target="../tags/tag521.xml"/><Relationship Id="rId50" Type="http://schemas.openxmlformats.org/officeDocument/2006/relationships/tags" Target="../tags/tag552.xml"/><Relationship Id="rId51" Type="http://schemas.openxmlformats.org/officeDocument/2006/relationships/tags" Target="../tags/tag553.xml"/><Relationship Id="rId52" Type="http://schemas.openxmlformats.org/officeDocument/2006/relationships/tags" Target="../tags/tag554.xml"/><Relationship Id="rId53" Type="http://schemas.openxmlformats.org/officeDocument/2006/relationships/tags" Target="../tags/tag555.xml"/><Relationship Id="rId54" Type="http://schemas.openxmlformats.org/officeDocument/2006/relationships/slideLayout" Target="../slideLayouts/slideLayout10.xml"/><Relationship Id="rId55" Type="http://schemas.openxmlformats.org/officeDocument/2006/relationships/notesSlide" Target="../notesSlides/notesSlide38.xml"/><Relationship Id="rId56" Type="http://schemas.openxmlformats.org/officeDocument/2006/relationships/image" Target="../media/image39.png"/><Relationship Id="rId57" Type="http://schemas.openxmlformats.org/officeDocument/2006/relationships/image" Target="../media/image29.png"/><Relationship Id="rId40" Type="http://schemas.openxmlformats.org/officeDocument/2006/relationships/tags" Target="../tags/tag542.xml"/><Relationship Id="rId41" Type="http://schemas.openxmlformats.org/officeDocument/2006/relationships/tags" Target="../tags/tag543.xml"/><Relationship Id="rId42" Type="http://schemas.openxmlformats.org/officeDocument/2006/relationships/tags" Target="../tags/tag544.xml"/><Relationship Id="rId43" Type="http://schemas.openxmlformats.org/officeDocument/2006/relationships/tags" Target="../tags/tag545.xml"/><Relationship Id="rId44" Type="http://schemas.openxmlformats.org/officeDocument/2006/relationships/tags" Target="../tags/tag546.xml"/><Relationship Id="rId45" Type="http://schemas.openxmlformats.org/officeDocument/2006/relationships/tags" Target="../tags/tag547.xml"/><Relationship Id="rId46" Type="http://schemas.openxmlformats.org/officeDocument/2006/relationships/tags" Target="../tags/tag548.xml"/><Relationship Id="rId47" Type="http://schemas.openxmlformats.org/officeDocument/2006/relationships/tags" Target="../tags/tag549.xml"/><Relationship Id="rId48" Type="http://schemas.openxmlformats.org/officeDocument/2006/relationships/tags" Target="../tags/tag550.xml"/><Relationship Id="rId49" Type="http://schemas.openxmlformats.org/officeDocument/2006/relationships/tags" Target="../tags/tag551.xml"/><Relationship Id="rId1" Type="http://schemas.openxmlformats.org/officeDocument/2006/relationships/tags" Target="../tags/tag503.xml"/><Relationship Id="rId2" Type="http://schemas.openxmlformats.org/officeDocument/2006/relationships/tags" Target="../tags/tag504.xml"/><Relationship Id="rId3" Type="http://schemas.openxmlformats.org/officeDocument/2006/relationships/tags" Target="../tags/tag505.xml"/><Relationship Id="rId4" Type="http://schemas.openxmlformats.org/officeDocument/2006/relationships/tags" Target="../tags/tag506.xml"/><Relationship Id="rId5" Type="http://schemas.openxmlformats.org/officeDocument/2006/relationships/tags" Target="../tags/tag507.xml"/><Relationship Id="rId6" Type="http://schemas.openxmlformats.org/officeDocument/2006/relationships/tags" Target="../tags/tag508.xml"/><Relationship Id="rId7" Type="http://schemas.openxmlformats.org/officeDocument/2006/relationships/tags" Target="../tags/tag509.xml"/><Relationship Id="rId8" Type="http://schemas.openxmlformats.org/officeDocument/2006/relationships/tags" Target="../tags/tag510.xml"/><Relationship Id="rId9" Type="http://schemas.openxmlformats.org/officeDocument/2006/relationships/tags" Target="../tags/tag511.xml"/><Relationship Id="rId30" Type="http://schemas.openxmlformats.org/officeDocument/2006/relationships/tags" Target="../tags/tag532.xml"/><Relationship Id="rId31" Type="http://schemas.openxmlformats.org/officeDocument/2006/relationships/tags" Target="../tags/tag533.xml"/><Relationship Id="rId32" Type="http://schemas.openxmlformats.org/officeDocument/2006/relationships/tags" Target="../tags/tag534.xml"/><Relationship Id="rId33" Type="http://schemas.openxmlformats.org/officeDocument/2006/relationships/tags" Target="../tags/tag535.xml"/><Relationship Id="rId34" Type="http://schemas.openxmlformats.org/officeDocument/2006/relationships/tags" Target="../tags/tag536.xml"/><Relationship Id="rId35" Type="http://schemas.openxmlformats.org/officeDocument/2006/relationships/tags" Target="../tags/tag537.xml"/><Relationship Id="rId36" Type="http://schemas.openxmlformats.org/officeDocument/2006/relationships/tags" Target="../tags/tag538.xml"/><Relationship Id="rId37" Type="http://schemas.openxmlformats.org/officeDocument/2006/relationships/tags" Target="../tags/tag539.xml"/><Relationship Id="rId38" Type="http://schemas.openxmlformats.org/officeDocument/2006/relationships/tags" Target="../tags/tag540.xml"/><Relationship Id="rId39" Type="http://schemas.openxmlformats.org/officeDocument/2006/relationships/tags" Target="../tags/tag541.xml"/><Relationship Id="rId20" Type="http://schemas.openxmlformats.org/officeDocument/2006/relationships/tags" Target="../tags/tag522.xml"/><Relationship Id="rId21" Type="http://schemas.openxmlformats.org/officeDocument/2006/relationships/tags" Target="../tags/tag523.xml"/><Relationship Id="rId22" Type="http://schemas.openxmlformats.org/officeDocument/2006/relationships/tags" Target="../tags/tag524.xml"/><Relationship Id="rId23" Type="http://schemas.openxmlformats.org/officeDocument/2006/relationships/tags" Target="../tags/tag525.xml"/><Relationship Id="rId24" Type="http://schemas.openxmlformats.org/officeDocument/2006/relationships/tags" Target="../tags/tag526.xml"/><Relationship Id="rId25" Type="http://schemas.openxmlformats.org/officeDocument/2006/relationships/tags" Target="../tags/tag527.xml"/><Relationship Id="rId26" Type="http://schemas.openxmlformats.org/officeDocument/2006/relationships/tags" Target="../tags/tag528.xml"/><Relationship Id="rId27" Type="http://schemas.openxmlformats.org/officeDocument/2006/relationships/tags" Target="../tags/tag529.xml"/><Relationship Id="rId28" Type="http://schemas.openxmlformats.org/officeDocument/2006/relationships/tags" Target="../tags/tag530.xml"/><Relationship Id="rId29" Type="http://schemas.openxmlformats.org/officeDocument/2006/relationships/tags" Target="../tags/tag531.xml"/><Relationship Id="rId10" Type="http://schemas.openxmlformats.org/officeDocument/2006/relationships/tags" Target="../tags/tag512.xml"/><Relationship Id="rId11" Type="http://schemas.openxmlformats.org/officeDocument/2006/relationships/tags" Target="../tags/tag513.xml"/><Relationship Id="rId12" Type="http://schemas.openxmlformats.org/officeDocument/2006/relationships/tags" Target="../tags/tag514.xml"/></Relationships>
</file>

<file path=ppt/slides/_rels/slide53.xml.rels><?xml version="1.0" encoding="UTF-8" standalone="yes"?>
<Relationships xmlns="http://schemas.openxmlformats.org/package/2006/relationships"><Relationship Id="rId3" Type="http://schemas.openxmlformats.org/officeDocument/2006/relationships/tags" Target="../tags/tag558.xml"/><Relationship Id="rId4" Type="http://schemas.openxmlformats.org/officeDocument/2006/relationships/slideLayout" Target="../slideLayouts/slideLayout10.xml"/><Relationship Id="rId5" Type="http://schemas.openxmlformats.org/officeDocument/2006/relationships/notesSlide" Target="../notesSlides/notesSlide39.xml"/><Relationship Id="rId1" Type="http://schemas.openxmlformats.org/officeDocument/2006/relationships/tags" Target="../tags/tag556.xml"/><Relationship Id="rId2" Type="http://schemas.openxmlformats.org/officeDocument/2006/relationships/tags" Target="../tags/tag557.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microsoft.com/office/2007/relationships/hdphoto" Target="../media/hdphoto5.wdp"/><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2.tiff"/><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2.tiff"/><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59.xml.rels><?xml version="1.0" encoding="UTF-8" standalone="yes"?>
<Relationships xmlns="http://schemas.openxmlformats.org/package/2006/relationships"><Relationship Id="rId9" Type="http://schemas.openxmlformats.org/officeDocument/2006/relationships/tags" Target="../tags/tag567.xml"/><Relationship Id="rId20" Type="http://schemas.openxmlformats.org/officeDocument/2006/relationships/image" Target="../media/image52.emf"/><Relationship Id="rId21" Type="http://schemas.openxmlformats.org/officeDocument/2006/relationships/image" Target="../media/image53.emf"/><Relationship Id="rId10" Type="http://schemas.openxmlformats.org/officeDocument/2006/relationships/tags" Target="../tags/tag568.xml"/><Relationship Id="rId11" Type="http://schemas.openxmlformats.org/officeDocument/2006/relationships/tags" Target="../tags/tag569.xml"/><Relationship Id="rId12" Type="http://schemas.openxmlformats.org/officeDocument/2006/relationships/tags" Target="../tags/tag570.xml"/><Relationship Id="rId13" Type="http://schemas.openxmlformats.org/officeDocument/2006/relationships/tags" Target="../tags/tag571.xml"/><Relationship Id="rId14" Type="http://schemas.openxmlformats.org/officeDocument/2006/relationships/tags" Target="../tags/tag572.xml"/><Relationship Id="rId15" Type="http://schemas.openxmlformats.org/officeDocument/2006/relationships/tags" Target="../tags/tag573.xml"/><Relationship Id="rId16" Type="http://schemas.openxmlformats.org/officeDocument/2006/relationships/slideLayout" Target="../slideLayouts/slideLayout16.xml"/><Relationship Id="rId17" Type="http://schemas.openxmlformats.org/officeDocument/2006/relationships/notesSlide" Target="../notesSlides/notesSlide45.xml"/><Relationship Id="rId18" Type="http://schemas.openxmlformats.org/officeDocument/2006/relationships/image" Target="../media/image33.png"/><Relationship Id="rId19" Type="http://schemas.openxmlformats.org/officeDocument/2006/relationships/image" Target="../media/image30.png"/><Relationship Id="rId1" Type="http://schemas.openxmlformats.org/officeDocument/2006/relationships/tags" Target="../tags/tag559.xml"/><Relationship Id="rId2" Type="http://schemas.openxmlformats.org/officeDocument/2006/relationships/tags" Target="../tags/tag560.xml"/><Relationship Id="rId3" Type="http://schemas.openxmlformats.org/officeDocument/2006/relationships/tags" Target="../tags/tag561.xml"/><Relationship Id="rId4" Type="http://schemas.openxmlformats.org/officeDocument/2006/relationships/tags" Target="../tags/tag562.xml"/><Relationship Id="rId5" Type="http://schemas.openxmlformats.org/officeDocument/2006/relationships/tags" Target="../tags/tag563.xml"/><Relationship Id="rId6" Type="http://schemas.openxmlformats.org/officeDocument/2006/relationships/tags" Target="../tags/tag564.xml"/><Relationship Id="rId7" Type="http://schemas.openxmlformats.org/officeDocument/2006/relationships/tags" Target="../tags/tag565.xml"/><Relationship Id="rId8" Type="http://schemas.openxmlformats.org/officeDocument/2006/relationships/tags" Target="../tags/tag56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6.sv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60.svg"/><Relationship Id="rId8" Type="http://schemas.openxmlformats.org/officeDocument/2006/relationships/hyperlink" Target="https://github.com/metatron-app/metatron-discovery/issues/736" TargetMode="External"/><Relationship Id="rId1" Type="http://schemas.openxmlformats.org/officeDocument/2006/relationships/slideLayout" Target="../slideLayouts/slideLayout11.xml"/><Relationship Id="rId2" Type="http://schemas.openxmlformats.org/officeDocument/2006/relationships/image" Target="../media/image54.png"/></Relationships>
</file>

<file path=ppt/slides/_rels/slide61.xml.rels><?xml version="1.0" encoding="UTF-8" standalone="yes"?>
<Relationships xmlns="http://schemas.openxmlformats.org/package/2006/relationships"><Relationship Id="rId9" Type="http://schemas.openxmlformats.org/officeDocument/2006/relationships/tags" Target="../tags/tag582.xml"/><Relationship Id="rId20" Type="http://schemas.openxmlformats.org/officeDocument/2006/relationships/image" Target="../media/image59.png"/><Relationship Id="rId21" Type="http://schemas.openxmlformats.org/officeDocument/2006/relationships/image" Target="../media/image39.png"/><Relationship Id="rId22" Type="http://schemas.openxmlformats.org/officeDocument/2006/relationships/image" Target="../media/image60.png"/><Relationship Id="rId23" Type="http://schemas.microsoft.com/office/2007/relationships/hdphoto" Target="../media/hdphoto6.wdp"/><Relationship Id="rId24" Type="http://schemas.microsoft.com/office/2007/relationships/hdphoto" Target="../media/hdphoto7.wdp"/><Relationship Id="rId25" Type="http://schemas.openxmlformats.org/officeDocument/2006/relationships/image" Target="../media/image33.png"/><Relationship Id="rId26" Type="http://schemas.openxmlformats.org/officeDocument/2006/relationships/image" Target="../media/image30.png"/><Relationship Id="rId27" Type="http://schemas.openxmlformats.org/officeDocument/2006/relationships/image" Target="../media/image52.emf"/><Relationship Id="rId28" Type="http://schemas.openxmlformats.org/officeDocument/2006/relationships/image" Target="../media/image53.emf"/><Relationship Id="rId10" Type="http://schemas.openxmlformats.org/officeDocument/2006/relationships/tags" Target="../tags/tag583.xml"/><Relationship Id="rId11" Type="http://schemas.openxmlformats.org/officeDocument/2006/relationships/tags" Target="../tags/tag584.xml"/><Relationship Id="rId12" Type="http://schemas.openxmlformats.org/officeDocument/2006/relationships/tags" Target="../tags/tag585.xml"/><Relationship Id="rId13" Type="http://schemas.openxmlformats.org/officeDocument/2006/relationships/tags" Target="../tags/tag586.xml"/><Relationship Id="rId14" Type="http://schemas.openxmlformats.org/officeDocument/2006/relationships/tags" Target="../tags/tag587.xml"/><Relationship Id="rId15" Type="http://schemas.openxmlformats.org/officeDocument/2006/relationships/tags" Target="../tags/tag588.xml"/><Relationship Id="rId16" Type="http://schemas.openxmlformats.org/officeDocument/2006/relationships/tags" Target="../tags/tag589.xml"/><Relationship Id="rId17" Type="http://schemas.openxmlformats.org/officeDocument/2006/relationships/slideLayout" Target="../slideLayouts/slideLayout16.xml"/><Relationship Id="rId18" Type="http://schemas.openxmlformats.org/officeDocument/2006/relationships/notesSlide" Target="../notesSlides/notesSlide46.xml"/><Relationship Id="rId19" Type="http://schemas.openxmlformats.org/officeDocument/2006/relationships/image" Target="../media/image58.png"/><Relationship Id="rId1" Type="http://schemas.openxmlformats.org/officeDocument/2006/relationships/tags" Target="../tags/tag574.xml"/><Relationship Id="rId2" Type="http://schemas.openxmlformats.org/officeDocument/2006/relationships/tags" Target="../tags/tag575.xml"/><Relationship Id="rId3" Type="http://schemas.openxmlformats.org/officeDocument/2006/relationships/tags" Target="../tags/tag576.xml"/><Relationship Id="rId4" Type="http://schemas.openxmlformats.org/officeDocument/2006/relationships/tags" Target="../tags/tag577.xml"/><Relationship Id="rId5" Type="http://schemas.openxmlformats.org/officeDocument/2006/relationships/tags" Target="../tags/tag578.xml"/><Relationship Id="rId6" Type="http://schemas.openxmlformats.org/officeDocument/2006/relationships/tags" Target="../tags/tag579.xml"/><Relationship Id="rId7" Type="http://schemas.openxmlformats.org/officeDocument/2006/relationships/tags" Target="../tags/tag580.xml"/><Relationship Id="rId8" Type="http://schemas.openxmlformats.org/officeDocument/2006/relationships/tags" Target="../tags/tag581.xml"/></Relationships>
</file>

<file path=ppt/slides/_rels/slide62.xml.rels><?xml version="1.0" encoding="UTF-8" standalone="yes"?>
<Relationships xmlns="http://schemas.openxmlformats.org/package/2006/relationships"><Relationship Id="rId9" Type="http://schemas.openxmlformats.org/officeDocument/2006/relationships/tags" Target="../tags/tag598.xml"/><Relationship Id="rId20" Type="http://schemas.openxmlformats.org/officeDocument/2006/relationships/image" Target="../media/image37.png"/><Relationship Id="rId10" Type="http://schemas.openxmlformats.org/officeDocument/2006/relationships/tags" Target="../tags/tag599.xml"/><Relationship Id="rId11" Type="http://schemas.openxmlformats.org/officeDocument/2006/relationships/tags" Target="../tags/tag600.xml"/><Relationship Id="rId12" Type="http://schemas.openxmlformats.org/officeDocument/2006/relationships/tags" Target="../tags/tag601.xml"/><Relationship Id="rId13" Type="http://schemas.openxmlformats.org/officeDocument/2006/relationships/tags" Target="../tags/tag602.xml"/><Relationship Id="rId14" Type="http://schemas.openxmlformats.org/officeDocument/2006/relationships/tags" Target="../tags/tag603.xml"/><Relationship Id="rId15" Type="http://schemas.openxmlformats.org/officeDocument/2006/relationships/tags" Target="../tags/tag604.xml"/><Relationship Id="rId16" Type="http://schemas.openxmlformats.org/officeDocument/2006/relationships/slideLayout" Target="../slideLayouts/slideLayout16.xml"/><Relationship Id="rId17" Type="http://schemas.openxmlformats.org/officeDocument/2006/relationships/notesSlide" Target="../notesSlides/notesSlide47.xml"/><Relationship Id="rId18" Type="http://schemas.openxmlformats.org/officeDocument/2006/relationships/image" Target="../media/image52.emf"/><Relationship Id="rId19" Type="http://schemas.openxmlformats.org/officeDocument/2006/relationships/image" Target="../media/image53.emf"/><Relationship Id="rId1" Type="http://schemas.openxmlformats.org/officeDocument/2006/relationships/tags" Target="../tags/tag590.xml"/><Relationship Id="rId2" Type="http://schemas.openxmlformats.org/officeDocument/2006/relationships/tags" Target="../tags/tag591.xml"/><Relationship Id="rId3" Type="http://schemas.openxmlformats.org/officeDocument/2006/relationships/tags" Target="../tags/tag592.xml"/><Relationship Id="rId4" Type="http://schemas.openxmlformats.org/officeDocument/2006/relationships/tags" Target="../tags/tag593.xml"/><Relationship Id="rId5" Type="http://schemas.openxmlformats.org/officeDocument/2006/relationships/tags" Target="../tags/tag594.xml"/><Relationship Id="rId6" Type="http://schemas.openxmlformats.org/officeDocument/2006/relationships/tags" Target="../tags/tag595.xml"/><Relationship Id="rId7" Type="http://schemas.openxmlformats.org/officeDocument/2006/relationships/tags" Target="../tags/tag596.xml"/><Relationship Id="rId8" Type="http://schemas.openxmlformats.org/officeDocument/2006/relationships/tags" Target="../tags/tag597.xml"/></Relationships>
</file>

<file path=ppt/slides/_rels/slide63.xml.rels><?xml version="1.0" encoding="UTF-8" standalone="yes"?>
<Relationships xmlns="http://schemas.openxmlformats.org/package/2006/relationships"><Relationship Id="rId11" Type="http://schemas.openxmlformats.org/officeDocument/2006/relationships/tags" Target="../tags/tag615.xml"/><Relationship Id="rId12" Type="http://schemas.openxmlformats.org/officeDocument/2006/relationships/tags" Target="../tags/tag616.xml"/><Relationship Id="rId13" Type="http://schemas.openxmlformats.org/officeDocument/2006/relationships/tags" Target="../tags/tag617.xml"/><Relationship Id="rId14" Type="http://schemas.openxmlformats.org/officeDocument/2006/relationships/tags" Target="../tags/tag618.xml"/><Relationship Id="rId15" Type="http://schemas.openxmlformats.org/officeDocument/2006/relationships/tags" Target="../tags/tag619.xml"/><Relationship Id="rId16" Type="http://schemas.openxmlformats.org/officeDocument/2006/relationships/tags" Target="../tags/tag620.xml"/><Relationship Id="rId17" Type="http://schemas.openxmlformats.org/officeDocument/2006/relationships/slideLayout" Target="../slideLayouts/slideLayout16.xml"/><Relationship Id="rId18" Type="http://schemas.openxmlformats.org/officeDocument/2006/relationships/notesSlide" Target="../notesSlides/notesSlide48.xml"/><Relationship Id="rId1" Type="http://schemas.openxmlformats.org/officeDocument/2006/relationships/tags" Target="../tags/tag605.xml"/><Relationship Id="rId2" Type="http://schemas.openxmlformats.org/officeDocument/2006/relationships/tags" Target="../tags/tag606.xml"/><Relationship Id="rId3" Type="http://schemas.openxmlformats.org/officeDocument/2006/relationships/tags" Target="../tags/tag607.xml"/><Relationship Id="rId4" Type="http://schemas.openxmlformats.org/officeDocument/2006/relationships/tags" Target="../tags/tag608.xml"/><Relationship Id="rId5" Type="http://schemas.openxmlformats.org/officeDocument/2006/relationships/tags" Target="../tags/tag609.xml"/><Relationship Id="rId6" Type="http://schemas.openxmlformats.org/officeDocument/2006/relationships/tags" Target="../tags/tag610.xml"/><Relationship Id="rId7" Type="http://schemas.openxmlformats.org/officeDocument/2006/relationships/tags" Target="../tags/tag611.xml"/><Relationship Id="rId8" Type="http://schemas.openxmlformats.org/officeDocument/2006/relationships/tags" Target="../tags/tag612.xml"/><Relationship Id="rId9" Type="http://schemas.openxmlformats.org/officeDocument/2006/relationships/tags" Target="../tags/tag613.xml"/><Relationship Id="rId10" Type="http://schemas.openxmlformats.org/officeDocument/2006/relationships/tags" Target="../tags/tag614.xml"/></Relationships>
</file>

<file path=ppt/slides/_rels/slide64.xml.rels><?xml version="1.0" encoding="UTF-8" standalone="yes"?>
<Relationships xmlns="http://schemas.openxmlformats.org/package/2006/relationships"><Relationship Id="rId9" Type="http://schemas.openxmlformats.org/officeDocument/2006/relationships/tags" Target="../tags/tag629.xml"/><Relationship Id="rId20" Type="http://schemas.openxmlformats.org/officeDocument/2006/relationships/tags" Target="../tags/tag640.xml"/><Relationship Id="rId21" Type="http://schemas.openxmlformats.org/officeDocument/2006/relationships/slideLayout" Target="../slideLayouts/slideLayout16.xml"/><Relationship Id="rId22" Type="http://schemas.openxmlformats.org/officeDocument/2006/relationships/notesSlide" Target="../notesSlides/notesSlide49.xml"/><Relationship Id="rId23" Type="http://schemas.openxmlformats.org/officeDocument/2006/relationships/image" Target="../media/image61.png"/><Relationship Id="rId26" Type="http://schemas.openxmlformats.org/officeDocument/2006/relationships/image" Target="../media/image85.svg"/><Relationship Id="rId27" Type="http://schemas.openxmlformats.org/officeDocument/2006/relationships/image" Target="../media/image62.png"/><Relationship Id="rId28" Type="http://schemas.openxmlformats.org/officeDocument/2006/relationships/image" Target="../media/image81.svg"/><Relationship Id="rId10" Type="http://schemas.openxmlformats.org/officeDocument/2006/relationships/tags" Target="../tags/tag630.xml"/><Relationship Id="rId11" Type="http://schemas.openxmlformats.org/officeDocument/2006/relationships/tags" Target="../tags/tag631.xml"/><Relationship Id="rId12" Type="http://schemas.openxmlformats.org/officeDocument/2006/relationships/tags" Target="../tags/tag632.xml"/><Relationship Id="rId13" Type="http://schemas.openxmlformats.org/officeDocument/2006/relationships/tags" Target="../tags/tag633.xml"/><Relationship Id="rId14" Type="http://schemas.openxmlformats.org/officeDocument/2006/relationships/tags" Target="../tags/tag634.xml"/><Relationship Id="rId15" Type="http://schemas.openxmlformats.org/officeDocument/2006/relationships/tags" Target="../tags/tag635.xml"/><Relationship Id="rId16" Type="http://schemas.openxmlformats.org/officeDocument/2006/relationships/tags" Target="../tags/tag636.xml"/><Relationship Id="rId17" Type="http://schemas.openxmlformats.org/officeDocument/2006/relationships/tags" Target="../tags/tag637.xml"/><Relationship Id="rId18" Type="http://schemas.openxmlformats.org/officeDocument/2006/relationships/tags" Target="../tags/tag638.xml"/><Relationship Id="rId19" Type="http://schemas.openxmlformats.org/officeDocument/2006/relationships/tags" Target="../tags/tag639.xml"/><Relationship Id="rId1" Type="http://schemas.openxmlformats.org/officeDocument/2006/relationships/tags" Target="../tags/tag621.xml"/><Relationship Id="rId2" Type="http://schemas.openxmlformats.org/officeDocument/2006/relationships/tags" Target="../tags/tag622.xml"/><Relationship Id="rId3" Type="http://schemas.openxmlformats.org/officeDocument/2006/relationships/tags" Target="../tags/tag623.xml"/><Relationship Id="rId4" Type="http://schemas.openxmlformats.org/officeDocument/2006/relationships/tags" Target="../tags/tag624.xml"/><Relationship Id="rId5" Type="http://schemas.openxmlformats.org/officeDocument/2006/relationships/tags" Target="../tags/tag625.xml"/><Relationship Id="rId6" Type="http://schemas.openxmlformats.org/officeDocument/2006/relationships/tags" Target="../tags/tag626.xml"/><Relationship Id="rId7" Type="http://schemas.openxmlformats.org/officeDocument/2006/relationships/tags" Target="../tags/tag627.xml"/><Relationship Id="rId8" Type="http://schemas.openxmlformats.org/officeDocument/2006/relationships/tags" Target="../tags/tag628.xml"/></Relationships>
</file>

<file path=ppt/slides/_rels/slide65.xml.rels><?xml version="1.0" encoding="UTF-8" standalone="yes"?>
<Relationships xmlns="http://schemas.openxmlformats.org/package/2006/relationships"><Relationship Id="rId9" Type="http://schemas.openxmlformats.org/officeDocument/2006/relationships/tags" Target="../tags/tag649.xml"/><Relationship Id="rId20" Type="http://schemas.openxmlformats.org/officeDocument/2006/relationships/tags" Target="../tags/tag660.xml"/><Relationship Id="rId21" Type="http://schemas.openxmlformats.org/officeDocument/2006/relationships/tags" Target="../tags/tag661.xml"/><Relationship Id="rId22" Type="http://schemas.openxmlformats.org/officeDocument/2006/relationships/tags" Target="../tags/tag662.xml"/><Relationship Id="rId23" Type="http://schemas.openxmlformats.org/officeDocument/2006/relationships/tags" Target="../tags/tag663.xml"/><Relationship Id="rId24" Type="http://schemas.openxmlformats.org/officeDocument/2006/relationships/tags" Target="../tags/tag664.xml"/><Relationship Id="rId25" Type="http://schemas.openxmlformats.org/officeDocument/2006/relationships/tags" Target="../tags/tag665.xml"/><Relationship Id="rId26" Type="http://schemas.openxmlformats.org/officeDocument/2006/relationships/tags" Target="../tags/tag666.xml"/><Relationship Id="rId27" Type="http://schemas.openxmlformats.org/officeDocument/2006/relationships/tags" Target="../tags/tag667.xml"/><Relationship Id="rId28" Type="http://schemas.openxmlformats.org/officeDocument/2006/relationships/slideLayout" Target="../slideLayouts/slideLayout16.xml"/><Relationship Id="rId29" Type="http://schemas.openxmlformats.org/officeDocument/2006/relationships/notesSlide" Target="../notesSlides/notesSlide50.xml"/><Relationship Id="rId10" Type="http://schemas.openxmlformats.org/officeDocument/2006/relationships/tags" Target="../tags/tag650.xml"/><Relationship Id="rId11" Type="http://schemas.openxmlformats.org/officeDocument/2006/relationships/tags" Target="../tags/tag651.xml"/><Relationship Id="rId12" Type="http://schemas.openxmlformats.org/officeDocument/2006/relationships/tags" Target="../tags/tag652.xml"/><Relationship Id="rId13" Type="http://schemas.openxmlformats.org/officeDocument/2006/relationships/tags" Target="../tags/tag653.xml"/><Relationship Id="rId14" Type="http://schemas.openxmlformats.org/officeDocument/2006/relationships/tags" Target="../tags/tag654.xml"/><Relationship Id="rId15" Type="http://schemas.openxmlformats.org/officeDocument/2006/relationships/tags" Target="../tags/tag655.xml"/><Relationship Id="rId16" Type="http://schemas.openxmlformats.org/officeDocument/2006/relationships/tags" Target="../tags/tag656.xml"/><Relationship Id="rId17" Type="http://schemas.openxmlformats.org/officeDocument/2006/relationships/tags" Target="../tags/tag657.xml"/><Relationship Id="rId18" Type="http://schemas.openxmlformats.org/officeDocument/2006/relationships/tags" Target="../tags/tag658.xml"/><Relationship Id="rId19" Type="http://schemas.openxmlformats.org/officeDocument/2006/relationships/tags" Target="../tags/tag659.xml"/><Relationship Id="rId1" Type="http://schemas.openxmlformats.org/officeDocument/2006/relationships/tags" Target="../tags/tag641.xml"/><Relationship Id="rId2" Type="http://schemas.openxmlformats.org/officeDocument/2006/relationships/tags" Target="../tags/tag642.xml"/><Relationship Id="rId3" Type="http://schemas.openxmlformats.org/officeDocument/2006/relationships/tags" Target="../tags/tag643.xml"/><Relationship Id="rId4" Type="http://schemas.openxmlformats.org/officeDocument/2006/relationships/tags" Target="../tags/tag644.xml"/><Relationship Id="rId5" Type="http://schemas.openxmlformats.org/officeDocument/2006/relationships/tags" Target="../tags/tag645.xml"/><Relationship Id="rId6" Type="http://schemas.openxmlformats.org/officeDocument/2006/relationships/tags" Target="../tags/tag646.xml"/><Relationship Id="rId7" Type="http://schemas.openxmlformats.org/officeDocument/2006/relationships/tags" Target="../tags/tag647.xml"/><Relationship Id="rId8" Type="http://schemas.openxmlformats.org/officeDocument/2006/relationships/tags" Target="../tags/tag648.xml"/></Relationships>
</file>

<file path=ppt/slides/_rels/slide66.xml.rels><?xml version="1.0" encoding="UTF-8" standalone="yes"?>
<Relationships xmlns="http://schemas.openxmlformats.org/package/2006/relationships"><Relationship Id="rId9" Type="http://schemas.openxmlformats.org/officeDocument/2006/relationships/tags" Target="../tags/tag676.xml"/><Relationship Id="rId20" Type="http://schemas.openxmlformats.org/officeDocument/2006/relationships/slideLayout" Target="../slideLayouts/slideLayout16.xml"/><Relationship Id="rId21" Type="http://schemas.openxmlformats.org/officeDocument/2006/relationships/notesSlide" Target="../notesSlides/notesSlide51.xml"/><Relationship Id="rId22" Type="http://schemas.openxmlformats.org/officeDocument/2006/relationships/image" Target="../media/image53.emf"/><Relationship Id="rId10" Type="http://schemas.openxmlformats.org/officeDocument/2006/relationships/tags" Target="../tags/tag677.xml"/><Relationship Id="rId11" Type="http://schemas.openxmlformats.org/officeDocument/2006/relationships/tags" Target="../tags/tag678.xml"/><Relationship Id="rId12" Type="http://schemas.openxmlformats.org/officeDocument/2006/relationships/tags" Target="../tags/tag679.xml"/><Relationship Id="rId13" Type="http://schemas.openxmlformats.org/officeDocument/2006/relationships/tags" Target="../tags/tag680.xml"/><Relationship Id="rId14" Type="http://schemas.openxmlformats.org/officeDocument/2006/relationships/tags" Target="../tags/tag681.xml"/><Relationship Id="rId15" Type="http://schemas.openxmlformats.org/officeDocument/2006/relationships/tags" Target="../tags/tag682.xml"/><Relationship Id="rId16" Type="http://schemas.openxmlformats.org/officeDocument/2006/relationships/tags" Target="../tags/tag683.xml"/><Relationship Id="rId17" Type="http://schemas.openxmlformats.org/officeDocument/2006/relationships/tags" Target="../tags/tag684.xml"/><Relationship Id="rId18" Type="http://schemas.openxmlformats.org/officeDocument/2006/relationships/tags" Target="../tags/tag685.xml"/><Relationship Id="rId19" Type="http://schemas.openxmlformats.org/officeDocument/2006/relationships/tags" Target="../tags/tag686.xml"/><Relationship Id="rId1" Type="http://schemas.openxmlformats.org/officeDocument/2006/relationships/tags" Target="../tags/tag668.xml"/><Relationship Id="rId2" Type="http://schemas.openxmlformats.org/officeDocument/2006/relationships/tags" Target="../tags/tag669.xml"/><Relationship Id="rId3" Type="http://schemas.openxmlformats.org/officeDocument/2006/relationships/tags" Target="../tags/tag670.xml"/><Relationship Id="rId4" Type="http://schemas.openxmlformats.org/officeDocument/2006/relationships/tags" Target="../tags/tag671.xml"/><Relationship Id="rId5" Type="http://schemas.openxmlformats.org/officeDocument/2006/relationships/tags" Target="../tags/tag672.xml"/><Relationship Id="rId6" Type="http://schemas.openxmlformats.org/officeDocument/2006/relationships/tags" Target="../tags/tag673.xml"/><Relationship Id="rId7" Type="http://schemas.openxmlformats.org/officeDocument/2006/relationships/tags" Target="../tags/tag674.xml"/><Relationship Id="rId8" Type="http://schemas.openxmlformats.org/officeDocument/2006/relationships/tags" Target="../tags/tag675.xml"/></Relationships>
</file>

<file path=ppt/slides/_rels/slide67.xml.rels><?xml version="1.0" encoding="UTF-8" standalone="yes"?>
<Relationships xmlns="http://schemas.openxmlformats.org/package/2006/relationships"><Relationship Id="rId9" Type="http://schemas.openxmlformats.org/officeDocument/2006/relationships/tags" Target="../tags/tag695.xml"/><Relationship Id="rId20" Type="http://schemas.openxmlformats.org/officeDocument/2006/relationships/tags" Target="../tags/tag706.xml"/><Relationship Id="rId21" Type="http://schemas.openxmlformats.org/officeDocument/2006/relationships/tags" Target="../tags/tag707.xml"/><Relationship Id="rId22" Type="http://schemas.openxmlformats.org/officeDocument/2006/relationships/tags" Target="../tags/tag708.xml"/><Relationship Id="rId23" Type="http://schemas.openxmlformats.org/officeDocument/2006/relationships/tags" Target="../tags/tag709.xml"/><Relationship Id="rId24" Type="http://schemas.openxmlformats.org/officeDocument/2006/relationships/tags" Target="../tags/tag710.xml"/><Relationship Id="rId25" Type="http://schemas.openxmlformats.org/officeDocument/2006/relationships/tags" Target="../tags/tag711.xml"/><Relationship Id="rId26" Type="http://schemas.openxmlformats.org/officeDocument/2006/relationships/tags" Target="../tags/tag712.xml"/><Relationship Id="rId27" Type="http://schemas.openxmlformats.org/officeDocument/2006/relationships/tags" Target="../tags/tag713.xml"/><Relationship Id="rId28" Type="http://schemas.openxmlformats.org/officeDocument/2006/relationships/tags" Target="../tags/tag714.xml"/><Relationship Id="rId29" Type="http://schemas.openxmlformats.org/officeDocument/2006/relationships/slideLayout" Target="../slideLayouts/slideLayout16.xml"/><Relationship Id="rId30" Type="http://schemas.openxmlformats.org/officeDocument/2006/relationships/notesSlide" Target="../notesSlides/notesSlide52.xml"/><Relationship Id="rId31" Type="http://schemas.openxmlformats.org/officeDocument/2006/relationships/image" Target="../media/image53.emf"/><Relationship Id="rId10" Type="http://schemas.openxmlformats.org/officeDocument/2006/relationships/tags" Target="../tags/tag696.xml"/><Relationship Id="rId11" Type="http://schemas.openxmlformats.org/officeDocument/2006/relationships/tags" Target="../tags/tag697.xml"/><Relationship Id="rId12" Type="http://schemas.openxmlformats.org/officeDocument/2006/relationships/tags" Target="../tags/tag698.xml"/><Relationship Id="rId13" Type="http://schemas.openxmlformats.org/officeDocument/2006/relationships/tags" Target="../tags/tag699.xml"/><Relationship Id="rId14" Type="http://schemas.openxmlformats.org/officeDocument/2006/relationships/tags" Target="../tags/tag700.xml"/><Relationship Id="rId15" Type="http://schemas.openxmlformats.org/officeDocument/2006/relationships/tags" Target="../tags/tag701.xml"/><Relationship Id="rId16" Type="http://schemas.openxmlformats.org/officeDocument/2006/relationships/tags" Target="../tags/tag702.xml"/><Relationship Id="rId17" Type="http://schemas.openxmlformats.org/officeDocument/2006/relationships/tags" Target="../tags/tag703.xml"/><Relationship Id="rId18" Type="http://schemas.openxmlformats.org/officeDocument/2006/relationships/tags" Target="../tags/tag704.xml"/><Relationship Id="rId19" Type="http://schemas.openxmlformats.org/officeDocument/2006/relationships/tags" Target="../tags/tag705.xml"/><Relationship Id="rId1" Type="http://schemas.openxmlformats.org/officeDocument/2006/relationships/tags" Target="../tags/tag687.xml"/><Relationship Id="rId2" Type="http://schemas.openxmlformats.org/officeDocument/2006/relationships/tags" Target="../tags/tag688.xml"/><Relationship Id="rId3" Type="http://schemas.openxmlformats.org/officeDocument/2006/relationships/tags" Target="../tags/tag689.xml"/><Relationship Id="rId4" Type="http://schemas.openxmlformats.org/officeDocument/2006/relationships/tags" Target="../tags/tag690.xml"/><Relationship Id="rId5" Type="http://schemas.openxmlformats.org/officeDocument/2006/relationships/tags" Target="../tags/tag691.xml"/><Relationship Id="rId6" Type="http://schemas.openxmlformats.org/officeDocument/2006/relationships/tags" Target="../tags/tag692.xml"/><Relationship Id="rId7" Type="http://schemas.openxmlformats.org/officeDocument/2006/relationships/tags" Target="../tags/tag693.xml"/><Relationship Id="rId8" Type="http://schemas.openxmlformats.org/officeDocument/2006/relationships/tags" Target="../tags/tag694.xml"/></Relationships>
</file>

<file path=ppt/slides/_rels/slide68.xml.rels><?xml version="1.0" encoding="UTF-8" standalone="yes"?>
<Relationships xmlns="http://schemas.openxmlformats.org/package/2006/relationships"><Relationship Id="rId11" Type="http://schemas.openxmlformats.org/officeDocument/2006/relationships/image" Target="../media/image66.png"/><Relationship Id="rId12" Type="http://schemas.microsoft.com/office/2007/relationships/hdphoto" Target="../media/hdphoto10.wdp"/><Relationship Id="rId13" Type="http://schemas.microsoft.com/office/2007/relationships/hdphoto" Target="../media/hdphoto11.wdp"/><Relationship Id="rId14" Type="http://schemas.openxmlformats.org/officeDocument/2006/relationships/image" Target="../media/image67.png"/><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63.png"/><Relationship Id="rId4" Type="http://schemas.openxmlformats.org/officeDocument/2006/relationships/image" Target="../media/image14.png"/><Relationship Id="rId5" Type="http://schemas.openxmlformats.org/officeDocument/2006/relationships/image" Target="../media/image64.png"/><Relationship Id="rId6" Type="http://schemas.openxmlformats.org/officeDocument/2006/relationships/image" Target="../media/image65.png"/><Relationship Id="rId7" Type="http://schemas.microsoft.com/office/2007/relationships/hdphoto" Target="../media/hdphoto8.wdp"/><Relationship Id="rId8" Type="http://schemas.microsoft.com/office/2007/relationships/hdphoto" Target="../media/hdphoto9.wdp"/><Relationship Id="rId9" Type="http://schemas.openxmlformats.org/officeDocument/2006/relationships/image" Target="../media/image60.png"/><Relationship Id="rId10" Type="http://schemas.microsoft.com/office/2007/relationships/hdphoto" Target="../media/hdphoto6.wdp"/></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4.xml"/><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9.png"/><Relationship Id="rId1" Type="http://schemas.openxmlformats.org/officeDocument/2006/relationships/tags" Target="../tags/tag715.xml"/><Relationship Id="rId2"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5.xml"/><Relationship Id="rId4" Type="http://schemas.openxmlformats.org/officeDocument/2006/relationships/image" Target="../media/image9.pn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tags" Target="../tags/tag716.xml"/><Relationship Id="rId2"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6.xml"/><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9.png"/><Relationship Id="rId7" Type="http://schemas.openxmlformats.org/officeDocument/2006/relationships/image" Target="../media/image70.png"/><Relationship Id="rId1" Type="http://schemas.openxmlformats.org/officeDocument/2006/relationships/tags" Target="../tags/tag717.xml"/><Relationship Id="rId2"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image" Target="../media/image9.pn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tags" Target="../tags/tag718.xml"/><Relationship Id="rId2"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27.png"/><Relationship Id="rId1" Type="http://schemas.openxmlformats.org/officeDocument/2006/relationships/slideLayout" Target="../slideLayouts/slideLayout9.xml"/><Relationship Id="rId2" Type="http://schemas.openxmlformats.org/officeDocument/2006/relationships/notesSlide" Target="../notesSlides/notesSlide60.xml"/></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18.xml"/><Relationship Id="rId2" Type="http://schemas.openxmlformats.org/officeDocument/2006/relationships/notesSlide" Target="../notesSlides/notesSlide61.xml"/></Relationships>
</file>

<file path=ppt/slides/_rels/slide77.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27.png"/><Relationship Id="rId13" Type="http://schemas.openxmlformats.org/officeDocument/2006/relationships/image" Target="../media/image10.png"/><Relationship Id="rId14" Type="http://schemas.openxmlformats.org/officeDocument/2006/relationships/image" Target="../media/image25.png"/><Relationship Id="rId15" Type="http://schemas.openxmlformats.org/officeDocument/2006/relationships/image" Target="../media/image24.png"/><Relationship Id="rId16" Type="http://schemas.openxmlformats.org/officeDocument/2006/relationships/image" Target="../media/image42.png"/><Relationship Id="rId1" Type="http://schemas.openxmlformats.org/officeDocument/2006/relationships/tags" Target="../tags/tag719.xml"/><Relationship Id="rId2" Type="http://schemas.openxmlformats.org/officeDocument/2006/relationships/tags" Target="../tags/tag720.xml"/><Relationship Id="rId3" Type="http://schemas.openxmlformats.org/officeDocument/2006/relationships/tags" Target="../tags/tag721.xml"/><Relationship Id="rId4" Type="http://schemas.openxmlformats.org/officeDocument/2006/relationships/tags" Target="../tags/tag722.xml"/><Relationship Id="rId5" Type="http://schemas.openxmlformats.org/officeDocument/2006/relationships/slideLayout" Target="../slideLayouts/slideLayout18.xml"/><Relationship Id="rId6" Type="http://schemas.openxmlformats.org/officeDocument/2006/relationships/notesSlide" Target="../notesSlides/notesSlide62.xml"/><Relationship Id="rId7" Type="http://schemas.openxmlformats.org/officeDocument/2006/relationships/image" Target="../media/image76.png"/><Relationship Id="rId8" Type="http://schemas.openxmlformats.org/officeDocument/2006/relationships/image" Target="../media/image73.png"/><Relationship Id="rId9" Type="http://schemas.openxmlformats.org/officeDocument/2006/relationships/image" Target="../media/image74.png"/><Relationship Id="rId10" Type="http://schemas.openxmlformats.org/officeDocument/2006/relationships/image" Target="../media/image7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8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1.png"/><Relationship Id="rId5" Type="http://schemas.openxmlformats.org/officeDocument/2006/relationships/image" Target="../media/image40.png"/><Relationship Id="rId1" Type="http://schemas.openxmlformats.org/officeDocument/2006/relationships/slideLayout" Target="../slideLayouts/slideLayout16.xml"/><Relationship Id="rId2" Type="http://schemas.openxmlformats.org/officeDocument/2006/relationships/notesSlide" Target="../notesSlides/notesSlide6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7.jpg"/></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16.xml"/><Relationship Id="rId2" Type="http://schemas.openxmlformats.org/officeDocument/2006/relationships/notesSlide" Target="../notesSlides/notesSlide66.xml"/></Relationships>
</file>

<file path=ppt/slides/_rels/slide83.xml.rels><?xml version="1.0" encoding="UTF-8" standalone="yes"?>
<Relationships xmlns="http://schemas.openxmlformats.org/package/2006/relationships"><Relationship Id="rId11" Type="http://schemas.openxmlformats.org/officeDocument/2006/relationships/slideLayout" Target="../slideLayouts/slideLayout16.xml"/><Relationship Id="rId12" Type="http://schemas.openxmlformats.org/officeDocument/2006/relationships/notesSlide" Target="../notesSlides/notesSlide67.xml"/><Relationship Id="rId13" Type="http://schemas.openxmlformats.org/officeDocument/2006/relationships/image" Target="../media/image24.png"/><Relationship Id="rId14" Type="http://schemas.openxmlformats.org/officeDocument/2006/relationships/image" Target="../media/image25.png"/><Relationship Id="rId15" Type="http://schemas.openxmlformats.org/officeDocument/2006/relationships/image" Target="../media/image80.png"/><Relationship Id="rId16" Type="http://schemas.openxmlformats.org/officeDocument/2006/relationships/image" Target="../media/image81.emf"/><Relationship Id="rId17" Type="http://schemas.openxmlformats.org/officeDocument/2006/relationships/image" Target="../media/image82.png"/><Relationship Id="rId18" Type="http://schemas.openxmlformats.org/officeDocument/2006/relationships/image" Target="../media/image29.png"/><Relationship Id="rId19" Type="http://schemas.openxmlformats.org/officeDocument/2006/relationships/image" Target="../media/image37.png"/><Relationship Id="rId1" Type="http://schemas.openxmlformats.org/officeDocument/2006/relationships/tags" Target="../tags/tag723.xml"/><Relationship Id="rId2" Type="http://schemas.openxmlformats.org/officeDocument/2006/relationships/tags" Target="../tags/tag724.xml"/><Relationship Id="rId3" Type="http://schemas.openxmlformats.org/officeDocument/2006/relationships/tags" Target="../tags/tag725.xml"/><Relationship Id="rId4" Type="http://schemas.openxmlformats.org/officeDocument/2006/relationships/tags" Target="../tags/tag726.xml"/><Relationship Id="rId5" Type="http://schemas.openxmlformats.org/officeDocument/2006/relationships/tags" Target="../tags/tag727.xml"/><Relationship Id="rId6" Type="http://schemas.openxmlformats.org/officeDocument/2006/relationships/tags" Target="../tags/tag728.xml"/><Relationship Id="rId7" Type="http://schemas.openxmlformats.org/officeDocument/2006/relationships/tags" Target="../tags/tag729.xml"/><Relationship Id="rId8" Type="http://schemas.openxmlformats.org/officeDocument/2006/relationships/tags" Target="../tags/tag730.xml"/><Relationship Id="rId9" Type="http://schemas.openxmlformats.org/officeDocument/2006/relationships/tags" Target="../tags/tag731.xml"/><Relationship Id="rId10" Type="http://schemas.openxmlformats.org/officeDocument/2006/relationships/tags" Target="../tags/tag732.xml"/></Relationships>
</file>

<file path=ppt/slides/_rels/slide84.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9.png"/><Relationship Id="rId14" Type="http://schemas.openxmlformats.org/officeDocument/2006/relationships/image" Target="../media/image41.png"/><Relationship Id="rId15" Type="http://schemas.openxmlformats.org/officeDocument/2006/relationships/image" Target="../media/image40.png"/><Relationship Id="rId16" Type="http://schemas.openxmlformats.org/officeDocument/2006/relationships/image" Target="../media/image29.png"/><Relationship Id="rId1" Type="http://schemas.openxmlformats.org/officeDocument/2006/relationships/tags" Target="../tags/tag733.xml"/><Relationship Id="rId2" Type="http://schemas.openxmlformats.org/officeDocument/2006/relationships/tags" Target="../tags/tag734.xml"/><Relationship Id="rId3" Type="http://schemas.openxmlformats.org/officeDocument/2006/relationships/tags" Target="../tags/tag735.xml"/><Relationship Id="rId4" Type="http://schemas.openxmlformats.org/officeDocument/2006/relationships/tags" Target="../tags/tag736.xml"/><Relationship Id="rId5" Type="http://schemas.openxmlformats.org/officeDocument/2006/relationships/tags" Target="../tags/tag737.xml"/><Relationship Id="rId6" Type="http://schemas.openxmlformats.org/officeDocument/2006/relationships/tags" Target="../tags/tag738.xml"/><Relationship Id="rId7" Type="http://schemas.openxmlformats.org/officeDocument/2006/relationships/tags" Target="../tags/tag739.xml"/><Relationship Id="rId8" Type="http://schemas.openxmlformats.org/officeDocument/2006/relationships/tags" Target="../tags/tag740.xml"/><Relationship Id="rId9" Type="http://schemas.openxmlformats.org/officeDocument/2006/relationships/slideLayout" Target="../slideLayouts/slideLayout16.xml"/><Relationship Id="rId10" Type="http://schemas.openxmlformats.org/officeDocument/2006/relationships/notesSlide" Target="../notesSlides/notesSlide68.xml"/></Relationships>
</file>

<file path=ppt/slides/_rels/slide85.xml.rels><?xml version="1.0" encoding="UTF-8" standalone="yes"?>
<Relationships xmlns="http://schemas.openxmlformats.org/package/2006/relationships"><Relationship Id="rId11" Type="http://schemas.openxmlformats.org/officeDocument/2006/relationships/slideLayout" Target="../slideLayouts/slideLayout17.xml"/><Relationship Id="rId12" Type="http://schemas.openxmlformats.org/officeDocument/2006/relationships/image" Target="../media/image25.png"/><Relationship Id="rId13" Type="http://schemas.openxmlformats.org/officeDocument/2006/relationships/image" Target="../media/image29.png"/><Relationship Id="rId1" Type="http://schemas.openxmlformats.org/officeDocument/2006/relationships/tags" Target="../tags/tag741.xml"/><Relationship Id="rId2" Type="http://schemas.openxmlformats.org/officeDocument/2006/relationships/tags" Target="../tags/tag742.xml"/><Relationship Id="rId3" Type="http://schemas.openxmlformats.org/officeDocument/2006/relationships/tags" Target="../tags/tag743.xml"/><Relationship Id="rId4" Type="http://schemas.openxmlformats.org/officeDocument/2006/relationships/tags" Target="../tags/tag744.xml"/><Relationship Id="rId5" Type="http://schemas.openxmlformats.org/officeDocument/2006/relationships/tags" Target="../tags/tag745.xml"/><Relationship Id="rId6" Type="http://schemas.openxmlformats.org/officeDocument/2006/relationships/tags" Target="../tags/tag746.xml"/><Relationship Id="rId7" Type="http://schemas.openxmlformats.org/officeDocument/2006/relationships/tags" Target="../tags/tag747.xml"/><Relationship Id="rId8" Type="http://schemas.openxmlformats.org/officeDocument/2006/relationships/tags" Target="../tags/tag748.xml"/><Relationship Id="rId9" Type="http://schemas.openxmlformats.org/officeDocument/2006/relationships/tags" Target="../tags/tag749.xml"/><Relationship Id="rId10" Type="http://schemas.openxmlformats.org/officeDocument/2006/relationships/tags" Target="../tags/tag750.xml"/></Relationships>
</file>

<file path=ppt/slides/_rels/slide86.xml.rels><?xml version="1.0" encoding="UTF-8" standalone="yes"?>
<Relationships xmlns="http://schemas.openxmlformats.org/package/2006/relationships"><Relationship Id="rId9" Type="http://schemas.openxmlformats.org/officeDocument/2006/relationships/tags" Target="../tags/tag759.xml"/><Relationship Id="rId20" Type="http://schemas.openxmlformats.org/officeDocument/2006/relationships/image" Target="../media/image25.png"/><Relationship Id="rId21" Type="http://schemas.openxmlformats.org/officeDocument/2006/relationships/image" Target="../media/image29.png"/><Relationship Id="rId22" Type="http://schemas.openxmlformats.org/officeDocument/2006/relationships/image" Target="../media/image9.png"/><Relationship Id="rId23" Type="http://schemas.openxmlformats.org/officeDocument/2006/relationships/image" Target="../media/image41.png"/><Relationship Id="rId24" Type="http://schemas.openxmlformats.org/officeDocument/2006/relationships/image" Target="../media/image24.png"/><Relationship Id="rId25" Type="http://schemas.openxmlformats.org/officeDocument/2006/relationships/image" Target="../media/image40.png"/><Relationship Id="rId10" Type="http://schemas.openxmlformats.org/officeDocument/2006/relationships/tags" Target="../tags/tag760.xml"/><Relationship Id="rId11" Type="http://schemas.openxmlformats.org/officeDocument/2006/relationships/tags" Target="../tags/tag761.xml"/><Relationship Id="rId12" Type="http://schemas.openxmlformats.org/officeDocument/2006/relationships/tags" Target="../tags/tag762.xml"/><Relationship Id="rId13" Type="http://schemas.openxmlformats.org/officeDocument/2006/relationships/tags" Target="../tags/tag763.xml"/><Relationship Id="rId14" Type="http://schemas.openxmlformats.org/officeDocument/2006/relationships/tags" Target="../tags/tag764.xml"/><Relationship Id="rId15" Type="http://schemas.openxmlformats.org/officeDocument/2006/relationships/tags" Target="../tags/tag765.xml"/><Relationship Id="rId16" Type="http://schemas.openxmlformats.org/officeDocument/2006/relationships/tags" Target="../tags/tag766.xml"/><Relationship Id="rId17" Type="http://schemas.openxmlformats.org/officeDocument/2006/relationships/tags" Target="../tags/tag767.xml"/><Relationship Id="rId18" Type="http://schemas.openxmlformats.org/officeDocument/2006/relationships/slideLayout" Target="../slideLayouts/slideLayout16.xml"/><Relationship Id="rId19" Type="http://schemas.openxmlformats.org/officeDocument/2006/relationships/notesSlide" Target="../notesSlides/notesSlide69.xml"/><Relationship Id="rId1" Type="http://schemas.openxmlformats.org/officeDocument/2006/relationships/tags" Target="../tags/tag751.xml"/><Relationship Id="rId2" Type="http://schemas.openxmlformats.org/officeDocument/2006/relationships/tags" Target="../tags/tag752.xml"/><Relationship Id="rId3" Type="http://schemas.openxmlformats.org/officeDocument/2006/relationships/tags" Target="../tags/tag753.xml"/><Relationship Id="rId4" Type="http://schemas.openxmlformats.org/officeDocument/2006/relationships/tags" Target="../tags/tag754.xml"/><Relationship Id="rId5" Type="http://schemas.openxmlformats.org/officeDocument/2006/relationships/tags" Target="../tags/tag755.xml"/><Relationship Id="rId6" Type="http://schemas.openxmlformats.org/officeDocument/2006/relationships/tags" Target="../tags/tag756.xml"/><Relationship Id="rId7" Type="http://schemas.openxmlformats.org/officeDocument/2006/relationships/tags" Target="../tags/tag757.xml"/><Relationship Id="rId8" Type="http://schemas.openxmlformats.org/officeDocument/2006/relationships/tags" Target="../tags/tag758.xml"/></Relationships>
</file>

<file path=ppt/slides/_rels/slide87.xml.rels><?xml version="1.0" encoding="UTF-8" standalone="yes"?>
<Relationships xmlns="http://schemas.openxmlformats.org/package/2006/relationships"><Relationship Id="rId9" Type="http://schemas.openxmlformats.org/officeDocument/2006/relationships/tags" Target="../tags/tag776.xml"/><Relationship Id="rId20" Type="http://schemas.openxmlformats.org/officeDocument/2006/relationships/tags" Target="../tags/tag787.xml"/><Relationship Id="rId21" Type="http://schemas.openxmlformats.org/officeDocument/2006/relationships/tags" Target="../tags/tag788.xml"/><Relationship Id="rId22" Type="http://schemas.openxmlformats.org/officeDocument/2006/relationships/tags" Target="../tags/tag789.xml"/><Relationship Id="rId23" Type="http://schemas.openxmlformats.org/officeDocument/2006/relationships/tags" Target="../tags/tag790.xml"/><Relationship Id="rId24" Type="http://schemas.openxmlformats.org/officeDocument/2006/relationships/tags" Target="../tags/tag791.xml"/><Relationship Id="rId25" Type="http://schemas.openxmlformats.org/officeDocument/2006/relationships/tags" Target="../tags/tag792.xml"/><Relationship Id="rId26" Type="http://schemas.openxmlformats.org/officeDocument/2006/relationships/tags" Target="../tags/tag793.xml"/><Relationship Id="rId27" Type="http://schemas.openxmlformats.org/officeDocument/2006/relationships/slideLayout" Target="../slideLayouts/slideLayout5.xml"/><Relationship Id="rId28" Type="http://schemas.openxmlformats.org/officeDocument/2006/relationships/notesSlide" Target="../notesSlides/notesSlide70.xml"/><Relationship Id="rId29" Type="http://schemas.openxmlformats.org/officeDocument/2006/relationships/image" Target="../media/image82.png"/><Relationship Id="rId30" Type="http://schemas.openxmlformats.org/officeDocument/2006/relationships/image" Target="../media/image83.png"/><Relationship Id="rId31" Type="http://schemas.openxmlformats.org/officeDocument/2006/relationships/image" Target="../media/image25.png"/><Relationship Id="rId32" Type="http://schemas.openxmlformats.org/officeDocument/2006/relationships/image" Target="../media/image29.png"/><Relationship Id="rId10" Type="http://schemas.openxmlformats.org/officeDocument/2006/relationships/tags" Target="../tags/tag777.xml"/><Relationship Id="rId11" Type="http://schemas.openxmlformats.org/officeDocument/2006/relationships/tags" Target="../tags/tag778.xml"/><Relationship Id="rId12" Type="http://schemas.openxmlformats.org/officeDocument/2006/relationships/tags" Target="../tags/tag779.xml"/><Relationship Id="rId13" Type="http://schemas.openxmlformats.org/officeDocument/2006/relationships/tags" Target="../tags/tag780.xml"/><Relationship Id="rId14" Type="http://schemas.openxmlformats.org/officeDocument/2006/relationships/tags" Target="../tags/tag781.xml"/><Relationship Id="rId15" Type="http://schemas.openxmlformats.org/officeDocument/2006/relationships/tags" Target="../tags/tag782.xml"/><Relationship Id="rId16" Type="http://schemas.openxmlformats.org/officeDocument/2006/relationships/tags" Target="../tags/tag783.xml"/><Relationship Id="rId17" Type="http://schemas.openxmlformats.org/officeDocument/2006/relationships/tags" Target="../tags/tag784.xml"/><Relationship Id="rId18" Type="http://schemas.openxmlformats.org/officeDocument/2006/relationships/tags" Target="../tags/tag785.xml"/><Relationship Id="rId19" Type="http://schemas.openxmlformats.org/officeDocument/2006/relationships/tags" Target="../tags/tag786.xml"/><Relationship Id="rId1" Type="http://schemas.openxmlformats.org/officeDocument/2006/relationships/tags" Target="../tags/tag768.xml"/><Relationship Id="rId2" Type="http://schemas.openxmlformats.org/officeDocument/2006/relationships/tags" Target="../tags/tag769.xml"/><Relationship Id="rId3" Type="http://schemas.openxmlformats.org/officeDocument/2006/relationships/tags" Target="../tags/tag770.xml"/><Relationship Id="rId4" Type="http://schemas.openxmlformats.org/officeDocument/2006/relationships/tags" Target="../tags/tag771.xml"/><Relationship Id="rId5" Type="http://schemas.openxmlformats.org/officeDocument/2006/relationships/tags" Target="../tags/tag772.xml"/><Relationship Id="rId6" Type="http://schemas.openxmlformats.org/officeDocument/2006/relationships/tags" Target="../tags/tag773.xml"/><Relationship Id="rId7" Type="http://schemas.openxmlformats.org/officeDocument/2006/relationships/tags" Target="../tags/tag774.xml"/><Relationship Id="rId8" Type="http://schemas.openxmlformats.org/officeDocument/2006/relationships/tags" Target="../tags/tag775.xml"/></Relationships>
</file>

<file path=ppt/slides/_rels/slide88.xml.rels><?xml version="1.0" encoding="UTF-8" standalone="yes"?>
<Relationships xmlns="http://schemas.openxmlformats.org/package/2006/relationships"><Relationship Id="rId11" Type="http://schemas.openxmlformats.org/officeDocument/2006/relationships/notesSlide" Target="../notesSlides/notesSlide71.xml"/><Relationship Id="rId12" Type="http://schemas.openxmlformats.org/officeDocument/2006/relationships/image" Target="../media/image84.png"/><Relationship Id="rId13" Type="http://schemas.openxmlformats.org/officeDocument/2006/relationships/image" Target="../media/image85.png"/><Relationship Id="rId14" Type="http://schemas.openxmlformats.org/officeDocument/2006/relationships/image" Target="../media/image25.png"/><Relationship Id="rId15" Type="http://schemas.openxmlformats.org/officeDocument/2006/relationships/image" Target="../media/image29.png"/><Relationship Id="rId16" Type="http://schemas.openxmlformats.org/officeDocument/2006/relationships/image" Target="../media/image37.png"/><Relationship Id="rId1" Type="http://schemas.openxmlformats.org/officeDocument/2006/relationships/tags" Target="../tags/tag794.xml"/><Relationship Id="rId2" Type="http://schemas.openxmlformats.org/officeDocument/2006/relationships/tags" Target="../tags/tag795.xml"/><Relationship Id="rId3" Type="http://schemas.openxmlformats.org/officeDocument/2006/relationships/tags" Target="../tags/tag796.xml"/><Relationship Id="rId4" Type="http://schemas.openxmlformats.org/officeDocument/2006/relationships/tags" Target="../tags/tag797.xml"/><Relationship Id="rId5" Type="http://schemas.openxmlformats.org/officeDocument/2006/relationships/tags" Target="../tags/tag798.xml"/><Relationship Id="rId6" Type="http://schemas.openxmlformats.org/officeDocument/2006/relationships/tags" Target="../tags/tag799.xml"/><Relationship Id="rId7" Type="http://schemas.openxmlformats.org/officeDocument/2006/relationships/tags" Target="../tags/tag800.xml"/><Relationship Id="rId8" Type="http://schemas.openxmlformats.org/officeDocument/2006/relationships/tags" Target="../tags/tag801.xml"/><Relationship Id="rId9" Type="http://schemas.openxmlformats.org/officeDocument/2006/relationships/tags" Target="../tags/tag802.xml"/><Relationship Id="rId10"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42.png"/><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3.xml"/><Relationship Id="rId4" Type="http://schemas.openxmlformats.org/officeDocument/2006/relationships/image" Target="../media/image9.png"/><Relationship Id="rId5" Type="http://schemas.openxmlformats.org/officeDocument/2006/relationships/image" Target="../media/image30.png"/><Relationship Id="rId6" Type="http://schemas.openxmlformats.org/officeDocument/2006/relationships/image" Target="../media/image86.png"/><Relationship Id="rId7" Type="http://schemas.openxmlformats.org/officeDocument/2006/relationships/image" Target="../media/image88.svg"/><Relationship Id="rId8" Type="http://schemas.openxmlformats.org/officeDocument/2006/relationships/image" Target="../media/image26.png"/><Relationship Id="rId9" Type="http://schemas.openxmlformats.org/officeDocument/2006/relationships/image" Target="../media/image29.png"/><Relationship Id="rId10" Type="http://schemas.openxmlformats.org/officeDocument/2006/relationships/image" Target="../media/image87.png"/><Relationship Id="rId11" Type="http://schemas.openxmlformats.org/officeDocument/2006/relationships/image" Target="../media/image90.svg"/><Relationship Id="rId1" Type="http://schemas.openxmlformats.org/officeDocument/2006/relationships/tags" Target="../tags/tag803.xml"/><Relationship Id="rId2"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1" Type="http://schemas.openxmlformats.org/officeDocument/2006/relationships/image" Target="../media/image86.png"/><Relationship Id="rId12" Type="http://schemas.openxmlformats.org/officeDocument/2006/relationships/image" Target="../media/image88.svg"/><Relationship Id="rId13" Type="http://schemas.openxmlformats.org/officeDocument/2006/relationships/image" Target="../media/image87.png"/><Relationship Id="rId14" Type="http://schemas.openxmlformats.org/officeDocument/2006/relationships/image" Target="../media/image90.svg"/><Relationship Id="rId1" Type="http://schemas.openxmlformats.org/officeDocument/2006/relationships/tags" Target="../tags/tag804.xml"/><Relationship Id="rId2" Type="http://schemas.openxmlformats.org/officeDocument/2006/relationships/tags" Target="../tags/tag805.xml"/><Relationship Id="rId3" Type="http://schemas.openxmlformats.org/officeDocument/2006/relationships/tags" Target="../tags/tag806.xml"/><Relationship Id="rId4" Type="http://schemas.openxmlformats.org/officeDocument/2006/relationships/tags" Target="../tags/tag807.xml"/><Relationship Id="rId5" Type="http://schemas.openxmlformats.org/officeDocument/2006/relationships/tags" Target="../tags/tag808.xml"/><Relationship Id="rId6" Type="http://schemas.openxmlformats.org/officeDocument/2006/relationships/tags" Target="../tags/tag809.xml"/><Relationship Id="rId7" Type="http://schemas.openxmlformats.org/officeDocument/2006/relationships/slideLayout" Target="../slideLayouts/slideLayout5.xml"/><Relationship Id="rId8" Type="http://schemas.openxmlformats.org/officeDocument/2006/relationships/image" Target="../media/image26.png"/><Relationship Id="rId9" Type="http://schemas.openxmlformats.org/officeDocument/2006/relationships/image" Target="../media/image29.png"/><Relationship Id="rId10" Type="http://schemas.openxmlformats.org/officeDocument/2006/relationships/image" Target="../media/image37.png"/></Relationships>
</file>

<file path=ppt/slides/_rels/slide9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0.png"/><Relationship Id="rId1" Type="http://schemas.openxmlformats.org/officeDocument/2006/relationships/slideLayout" Target="../slideLayouts/slideLayout9.xml"/><Relationship Id="rId2" Type="http://schemas.openxmlformats.org/officeDocument/2006/relationships/notesSlide" Target="../notesSlides/notesSlide74.xml"/></Relationships>
</file>

<file path=ppt/slides/_rels/slide9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40.png"/><Relationship Id="rId1" Type="http://schemas.openxmlformats.org/officeDocument/2006/relationships/slideLayout" Target="../slideLayouts/slideLayout9.xml"/><Relationship Id="rId2" Type="http://schemas.openxmlformats.org/officeDocument/2006/relationships/notesSlide" Target="../notesSlides/notesSlide75.xml"/></Relationships>
</file>

<file path=ppt/slides/_rels/slide94.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40.png"/><Relationship Id="rId1" Type="http://schemas.openxmlformats.org/officeDocument/2006/relationships/slideLayout" Target="../slideLayouts/slideLayout16.xml"/><Relationship Id="rId2" Type="http://schemas.openxmlformats.org/officeDocument/2006/relationships/notesSlide" Target="../notesSlides/notesSlide7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s>
</file>

<file path=ppt/slides/_rels/slide97.xml.rels><?xml version="1.0" encoding="UTF-8" standalone="yes"?>
<Relationships xmlns="http://schemas.openxmlformats.org/package/2006/relationships"><Relationship Id="rId3" Type="http://schemas.openxmlformats.org/officeDocument/2006/relationships/image" Target="../media/image90.tiff"/><Relationship Id="rId4" Type="http://schemas.openxmlformats.org/officeDocument/2006/relationships/image" Target="../media/image91.png"/><Relationship Id="rId5" Type="http://schemas.openxmlformats.org/officeDocument/2006/relationships/image" Target="../media/image92.tiff"/><Relationship Id="rId6" Type="http://schemas.openxmlformats.org/officeDocument/2006/relationships/image" Target="../media/image93.png"/><Relationship Id="rId1" Type="http://schemas.openxmlformats.org/officeDocument/2006/relationships/slideLayout" Target="../slideLayouts/slideLayout16.xml"/><Relationship Id="rId2" Type="http://schemas.openxmlformats.org/officeDocument/2006/relationships/notesSlide" Target="../notesSlides/notesSlide78.xml"/></Relationships>
</file>

<file path=ppt/slides/_rels/slide98.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6.png"/><Relationship Id="rId13" Type="http://schemas.openxmlformats.org/officeDocument/2006/relationships/image" Target="../media/image24.png"/><Relationship Id="rId14" Type="http://schemas.openxmlformats.org/officeDocument/2006/relationships/image" Target="../media/image29.png"/><Relationship Id="rId15" Type="http://schemas.openxmlformats.org/officeDocument/2006/relationships/image" Target="../media/image30.png"/><Relationship Id="rId1" Type="http://schemas.openxmlformats.org/officeDocument/2006/relationships/tags" Target="../tags/tag810.xml"/><Relationship Id="rId2" Type="http://schemas.openxmlformats.org/officeDocument/2006/relationships/tags" Target="../tags/tag811.xml"/><Relationship Id="rId3" Type="http://schemas.openxmlformats.org/officeDocument/2006/relationships/tags" Target="../tags/tag812.xml"/><Relationship Id="rId4" Type="http://schemas.openxmlformats.org/officeDocument/2006/relationships/tags" Target="../tags/tag813.xml"/><Relationship Id="rId5" Type="http://schemas.openxmlformats.org/officeDocument/2006/relationships/tags" Target="../tags/tag814.xml"/><Relationship Id="rId6" Type="http://schemas.openxmlformats.org/officeDocument/2006/relationships/tags" Target="../tags/tag815.xml"/><Relationship Id="rId7" Type="http://schemas.openxmlformats.org/officeDocument/2006/relationships/tags" Target="../tags/tag816.xml"/><Relationship Id="rId8" Type="http://schemas.openxmlformats.org/officeDocument/2006/relationships/slideLayout" Target="../slideLayouts/slideLayout9.xml"/><Relationship Id="rId9" Type="http://schemas.openxmlformats.org/officeDocument/2006/relationships/notesSlide" Target="../notesSlides/notesSlide79.xml"/><Relationship Id="rId10" Type="http://schemas.openxmlformats.org/officeDocument/2006/relationships/image" Target="../media/image9.png"/></Relationships>
</file>

<file path=ppt/slides/_rels/slide99.xml.rels><?xml version="1.0" encoding="UTF-8" standalone="yes"?>
<Relationships xmlns="http://schemas.openxmlformats.org/package/2006/relationships"><Relationship Id="rId46" Type="http://schemas.openxmlformats.org/officeDocument/2006/relationships/notesSlide" Target="../notesSlides/notesSlide80.xml"/><Relationship Id="rId47" Type="http://schemas.openxmlformats.org/officeDocument/2006/relationships/image" Target="../media/image39.png"/><Relationship Id="rId48" Type="http://schemas.openxmlformats.org/officeDocument/2006/relationships/image" Target="../media/image29.png"/><Relationship Id="rId20" Type="http://schemas.openxmlformats.org/officeDocument/2006/relationships/tags" Target="../tags/tag836.xml"/><Relationship Id="rId21" Type="http://schemas.openxmlformats.org/officeDocument/2006/relationships/tags" Target="../tags/tag837.xml"/><Relationship Id="rId22" Type="http://schemas.openxmlformats.org/officeDocument/2006/relationships/tags" Target="../tags/tag838.xml"/><Relationship Id="rId23" Type="http://schemas.openxmlformats.org/officeDocument/2006/relationships/tags" Target="../tags/tag839.xml"/><Relationship Id="rId24" Type="http://schemas.openxmlformats.org/officeDocument/2006/relationships/tags" Target="../tags/tag840.xml"/><Relationship Id="rId25" Type="http://schemas.openxmlformats.org/officeDocument/2006/relationships/tags" Target="../tags/tag841.xml"/><Relationship Id="rId26" Type="http://schemas.openxmlformats.org/officeDocument/2006/relationships/tags" Target="../tags/tag842.xml"/><Relationship Id="rId27" Type="http://schemas.openxmlformats.org/officeDocument/2006/relationships/tags" Target="../tags/tag843.xml"/><Relationship Id="rId28" Type="http://schemas.openxmlformats.org/officeDocument/2006/relationships/tags" Target="../tags/tag844.xml"/><Relationship Id="rId29" Type="http://schemas.openxmlformats.org/officeDocument/2006/relationships/tags" Target="../tags/tag845.xml"/><Relationship Id="rId1" Type="http://schemas.openxmlformats.org/officeDocument/2006/relationships/tags" Target="../tags/tag817.xml"/><Relationship Id="rId2" Type="http://schemas.openxmlformats.org/officeDocument/2006/relationships/tags" Target="../tags/tag818.xml"/><Relationship Id="rId3" Type="http://schemas.openxmlformats.org/officeDocument/2006/relationships/tags" Target="../tags/tag819.xml"/><Relationship Id="rId4" Type="http://schemas.openxmlformats.org/officeDocument/2006/relationships/tags" Target="../tags/tag820.xml"/><Relationship Id="rId5" Type="http://schemas.openxmlformats.org/officeDocument/2006/relationships/tags" Target="../tags/tag821.xml"/><Relationship Id="rId30" Type="http://schemas.openxmlformats.org/officeDocument/2006/relationships/tags" Target="../tags/tag846.xml"/><Relationship Id="rId31" Type="http://schemas.openxmlformats.org/officeDocument/2006/relationships/tags" Target="../tags/tag847.xml"/><Relationship Id="rId32" Type="http://schemas.openxmlformats.org/officeDocument/2006/relationships/tags" Target="../tags/tag848.xml"/><Relationship Id="rId9" Type="http://schemas.openxmlformats.org/officeDocument/2006/relationships/tags" Target="../tags/tag825.xml"/><Relationship Id="rId6" Type="http://schemas.openxmlformats.org/officeDocument/2006/relationships/tags" Target="../tags/tag822.xml"/><Relationship Id="rId7" Type="http://schemas.openxmlformats.org/officeDocument/2006/relationships/tags" Target="../tags/tag823.xml"/><Relationship Id="rId8" Type="http://schemas.openxmlformats.org/officeDocument/2006/relationships/tags" Target="../tags/tag824.xml"/><Relationship Id="rId33" Type="http://schemas.openxmlformats.org/officeDocument/2006/relationships/tags" Target="../tags/tag849.xml"/><Relationship Id="rId34" Type="http://schemas.openxmlformats.org/officeDocument/2006/relationships/tags" Target="../tags/tag850.xml"/><Relationship Id="rId35" Type="http://schemas.openxmlformats.org/officeDocument/2006/relationships/tags" Target="../tags/tag851.xml"/><Relationship Id="rId36" Type="http://schemas.openxmlformats.org/officeDocument/2006/relationships/tags" Target="../tags/tag852.xml"/><Relationship Id="rId10" Type="http://schemas.openxmlformats.org/officeDocument/2006/relationships/tags" Target="../tags/tag826.xml"/><Relationship Id="rId11" Type="http://schemas.openxmlformats.org/officeDocument/2006/relationships/tags" Target="../tags/tag827.xml"/><Relationship Id="rId12" Type="http://schemas.openxmlformats.org/officeDocument/2006/relationships/tags" Target="../tags/tag828.xml"/><Relationship Id="rId13" Type="http://schemas.openxmlformats.org/officeDocument/2006/relationships/tags" Target="../tags/tag829.xml"/><Relationship Id="rId14" Type="http://schemas.openxmlformats.org/officeDocument/2006/relationships/tags" Target="../tags/tag830.xml"/><Relationship Id="rId15" Type="http://schemas.openxmlformats.org/officeDocument/2006/relationships/tags" Target="../tags/tag831.xml"/><Relationship Id="rId16" Type="http://schemas.openxmlformats.org/officeDocument/2006/relationships/tags" Target="../tags/tag832.xml"/><Relationship Id="rId17" Type="http://schemas.openxmlformats.org/officeDocument/2006/relationships/tags" Target="../tags/tag833.xml"/><Relationship Id="rId18" Type="http://schemas.openxmlformats.org/officeDocument/2006/relationships/tags" Target="../tags/tag834.xml"/><Relationship Id="rId19" Type="http://schemas.openxmlformats.org/officeDocument/2006/relationships/tags" Target="../tags/tag835.xml"/><Relationship Id="rId37" Type="http://schemas.openxmlformats.org/officeDocument/2006/relationships/tags" Target="../tags/tag853.xml"/><Relationship Id="rId38" Type="http://schemas.openxmlformats.org/officeDocument/2006/relationships/tags" Target="../tags/tag854.xml"/><Relationship Id="rId39" Type="http://schemas.openxmlformats.org/officeDocument/2006/relationships/tags" Target="../tags/tag855.xml"/><Relationship Id="rId40" Type="http://schemas.openxmlformats.org/officeDocument/2006/relationships/tags" Target="../tags/tag856.xml"/><Relationship Id="rId41" Type="http://schemas.openxmlformats.org/officeDocument/2006/relationships/tags" Target="../tags/tag857.xml"/><Relationship Id="rId42" Type="http://schemas.openxmlformats.org/officeDocument/2006/relationships/tags" Target="../tags/tag858.xml"/><Relationship Id="rId43" Type="http://schemas.openxmlformats.org/officeDocument/2006/relationships/tags" Target="../tags/tag859.xml"/><Relationship Id="rId44" Type="http://schemas.openxmlformats.org/officeDocument/2006/relationships/tags" Target="../tags/tag860.xml"/><Relationship Id="rId45"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Data Storage/Data Connection</a:t>
            </a:r>
            <a:endParaRPr kumimoji="1" lang="ko-KR" altLang="en-US" dirty="0"/>
          </a:p>
        </p:txBody>
      </p:sp>
      <p:sp>
        <p:nvSpPr>
          <p:cNvPr id="3" name="텍스트 개체 틀 2"/>
          <p:cNvSpPr>
            <a:spLocks noGrp="1"/>
          </p:cNvSpPr>
          <p:nvPr>
            <p:ph type="body" sz="quarter" idx="10"/>
          </p:nvPr>
        </p:nvSpPr>
        <p:spPr/>
        <p:txBody>
          <a:bodyPr>
            <a:normAutofit lnSpcReduction="10000"/>
          </a:bodyPr>
          <a:lstStyle/>
          <a:p>
            <a:r>
              <a:rPr kumimoji="1" lang="en-US" altLang="ko-KR" dirty="0" smtClean="0"/>
              <a:t>2019.08.22</a:t>
            </a:r>
            <a:r>
              <a:rPr kumimoji="1" lang="ko-KR" altLang="en-US" dirty="0" smtClean="0"/>
              <a:t>ㅣ</a:t>
            </a:r>
            <a:r>
              <a:rPr kumimoji="1" lang="en-US" altLang="ko-KR" dirty="0" smtClean="0"/>
              <a:t>ver.1.39</a:t>
            </a:r>
            <a:endParaRPr kumimoji="1" lang="ko-KR" altLang="en-US" dirty="0"/>
          </a:p>
        </p:txBody>
      </p:sp>
      <p:sp>
        <p:nvSpPr>
          <p:cNvPr id="4" name="텍스트 개체 틀 3"/>
          <p:cNvSpPr>
            <a:spLocks noGrp="1"/>
          </p:cNvSpPr>
          <p:nvPr>
            <p:ph type="body" sz="quarter" idx="11"/>
          </p:nvPr>
        </p:nvSpPr>
        <p:spPr/>
        <p:txBody>
          <a:bodyPr/>
          <a:lstStyle/>
          <a:p>
            <a:r>
              <a:rPr lang="ko-KR" altLang="en-US" dirty="0">
                <a:latin typeface="Nanum Gothic Regular" charset="-127"/>
                <a:ea typeface="Nanum Gothic Regular" charset="-127"/>
              </a:rPr>
              <a:t>데이터 소스</a:t>
            </a:r>
            <a:endParaRPr lang="en-US" altLang="ko-KR" dirty="0">
              <a:latin typeface="Nanum Gothic Regular" charset="-127"/>
              <a:ea typeface="Nanum Gothic Regular" charset="-127"/>
            </a:endParaRPr>
          </a:p>
          <a:p>
            <a:r>
              <a:rPr lang="en-US" altLang="ko-KR" dirty="0">
                <a:latin typeface="Nanum Gothic Regular" charset="-127"/>
                <a:ea typeface="Nanum Gothic Regular" charset="-127"/>
              </a:rPr>
              <a:t>DB</a:t>
            </a:r>
            <a:r>
              <a:rPr lang="ko-KR" altLang="en-US" dirty="0">
                <a:latin typeface="Nanum Gothic Regular" charset="-127"/>
                <a:ea typeface="Nanum Gothic Regular" charset="-127"/>
              </a:rPr>
              <a:t> 커넥션</a:t>
            </a:r>
            <a:endParaRPr lang="en-US" altLang="ko-KR" dirty="0">
              <a:latin typeface="Nanum Gothic Regular" charset="-127"/>
              <a:ea typeface="Nanum Gothic Regular" charset="-127"/>
            </a:endParaRPr>
          </a:p>
          <a:p>
            <a:r>
              <a:rPr lang="ko-KR" altLang="en-US" dirty="0">
                <a:latin typeface="Nanum Gothic Regular" charset="-127"/>
                <a:ea typeface="Nanum Gothic Regular" charset="-127"/>
              </a:rPr>
              <a:t>기타정의</a:t>
            </a:r>
            <a:endParaRPr lang="en-US" altLang="ko-KR" dirty="0">
              <a:latin typeface="Nanum Gothic Regular" charset="-127"/>
              <a:ea typeface="Nanum Gothic Regular" charset="-127"/>
            </a:endParaRPr>
          </a:p>
          <a:p>
            <a:endParaRPr kumimoji="1" lang="ko-KR" altLang="en-US" dirty="0"/>
          </a:p>
        </p:txBody>
      </p:sp>
    </p:spTree>
    <p:extLst>
      <p:ext uri="{BB962C8B-B14F-4D97-AF65-F5344CB8AC3E}">
        <p14:creationId xmlns:p14="http://schemas.microsoft.com/office/powerpoint/2010/main" val="2683372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모서리가 둥근 직사각형 12"/>
          <p:cNvSpPr/>
          <p:nvPr/>
        </p:nvSpPr>
        <p:spPr>
          <a:xfrm>
            <a:off x="3733733" y="4131803"/>
            <a:ext cx="2743207" cy="478302"/>
          </a:xfrm>
          <a:prstGeom prst="roundRect">
            <a:avLst>
              <a:gd name="adj" fmla="val 8824"/>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Stream</a:t>
            </a:r>
            <a:endParaRPr kumimoji="1" lang="ko-KR" altLang="en-US" sz="900" b="1" dirty="0">
              <a:solidFill>
                <a:schemeClr val="tx1"/>
              </a:solidFill>
              <a:latin typeface="Nanum Gothic" charset="-127"/>
              <a:ea typeface="Nanum Gothic" charset="-127"/>
              <a:cs typeface="Nanum Gothic" charset="-127"/>
            </a:endParaRPr>
          </a:p>
        </p:txBody>
      </p:sp>
      <p:sp>
        <p:nvSpPr>
          <p:cNvPr id="2" name="텍스트 개체 틀 1"/>
          <p:cNvSpPr>
            <a:spLocks noGrp="1"/>
          </p:cNvSpPr>
          <p:nvPr>
            <p:ph type="body" sz="quarter" idx="10"/>
          </p:nvPr>
        </p:nvSpPr>
        <p:spPr/>
        <p:txBody>
          <a:bodyPr/>
          <a:lstStyle/>
          <a:p>
            <a:r>
              <a:rPr lang="en-US" altLang="ko-KR" dirty="0"/>
              <a:t>[</a:t>
            </a:r>
            <a:r>
              <a:rPr lang="ko-KR" altLang="en-US" dirty="0"/>
              <a:t>로컬 파일</a:t>
            </a:r>
            <a:r>
              <a:rPr lang="en-US" altLang="ko-KR" dirty="0"/>
              <a:t>]</a:t>
            </a:r>
            <a:r>
              <a:rPr lang="ko-KR" altLang="en-US" dirty="0"/>
              <a:t> 데이터 연결방식 선택</a:t>
            </a:r>
          </a:p>
        </p:txBody>
      </p:sp>
      <p:sp>
        <p:nvSpPr>
          <p:cNvPr id="3" name="텍스트 개체 틀 2"/>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10</a:t>
            </a:fld>
            <a:endParaRPr lang="ko-KR" altLang="en-US" dirty="0">
              <a:solidFill>
                <a:schemeClr val="accent4">
                  <a:lumMod val="75000"/>
                </a:schemeClr>
              </a:solidFill>
            </a:endParaRPr>
          </a:p>
        </p:txBody>
      </p:sp>
      <p:sp>
        <p:nvSpPr>
          <p:cNvPr id="5" name="텍스트 개체 틀 4"/>
          <p:cNvSpPr>
            <a:spLocks noGrp="1"/>
          </p:cNvSpPr>
          <p:nvPr>
            <p:ph type="body" sz="quarter" idx="13"/>
          </p:nvPr>
        </p:nvSpPr>
        <p:spPr/>
        <p:txBody>
          <a:bodyPr/>
          <a:lstStyle/>
          <a:p>
            <a:r>
              <a:rPr kumimoji="1" lang="ko-KR" altLang="en-US" dirty="0"/>
              <a:t>문구</a:t>
            </a:r>
            <a:endParaRPr kumimoji="1" lang="en-US" altLang="ko-KR" dirty="0"/>
          </a:p>
          <a:p>
            <a:pPr lvl="1"/>
            <a:r>
              <a:rPr kumimoji="1" lang="ko-KR" altLang="en-US" dirty="0"/>
              <a:t>데이터의 연결 방식을 선택해 주세요</a:t>
            </a:r>
            <a:endParaRPr kumimoji="1" lang="en-US" altLang="ko-KR" dirty="0"/>
          </a:p>
          <a:p>
            <a:r>
              <a:rPr kumimoji="1" lang="ko-KR" altLang="en-US" dirty="0"/>
              <a:t>데이터 연결방식</a:t>
            </a:r>
            <a:endParaRPr kumimoji="1" lang="en-US" altLang="ko-KR" dirty="0"/>
          </a:p>
          <a:p>
            <a:pPr lvl="1"/>
            <a:r>
              <a:rPr kumimoji="1" lang="en-US" altLang="ko-KR" dirty="0">
                <a:solidFill>
                  <a:srgbClr val="FF0000"/>
                </a:solidFill>
              </a:rPr>
              <a:t>6</a:t>
            </a:r>
            <a:r>
              <a:rPr kumimoji="1" lang="ko-KR" altLang="en-US" dirty="0">
                <a:solidFill>
                  <a:srgbClr val="FF0000"/>
                </a:solidFill>
              </a:rPr>
              <a:t>가지 방식 </a:t>
            </a:r>
            <a:endParaRPr kumimoji="1" lang="en-US" altLang="ko-KR" dirty="0">
              <a:solidFill>
                <a:srgbClr val="FF0000"/>
              </a:solidFill>
            </a:endParaRPr>
          </a:p>
          <a:p>
            <a:pPr lvl="2"/>
            <a:r>
              <a:rPr kumimoji="1" lang="ko-KR" altLang="en-US" dirty="0"/>
              <a:t>로컬파일</a:t>
            </a:r>
            <a:endParaRPr kumimoji="1" lang="en-US" altLang="ko-KR" dirty="0"/>
          </a:p>
          <a:p>
            <a:pPr lvl="3"/>
            <a:r>
              <a:rPr kumimoji="1" lang="en-US" altLang="ko-KR" dirty="0"/>
              <a:t>Ingested source type</a:t>
            </a:r>
          </a:p>
          <a:p>
            <a:pPr lvl="2"/>
            <a:r>
              <a:rPr kumimoji="1" lang="en-US" altLang="ko-KR" dirty="0"/>
              <a:t>DB</a:t>
            </a:r>
          </a:p>
          <a:p>
            <a:pPr lvl="3"/>
            <a:r>
              <a:rPr kumimoji="1" lang="en-US" altLang="ko-KR" dirty="0"/>
              <a:t>Ingested source type / Linked source type</a:t>
            </a:r>
          </a:p>
          <a:p>
            <a:pPr lvl="2"/>
            <a:r>
              <a:rPr kumimoji="1" lang="en-US" altLang="ko-KR" dirty="0"/>
              <a:t>Staging DB</a:t>
            </a:r>
          </a:p>
          <a:p>
            <a:pPr lvl="3"/>
            <a:r>
              <a:rPr kumimoji="1" lang="en-US" altLang="ko-KR" dirty="0"/>
              <a:t>Ingested source type / Linked source type</a:t>
            </a:r>
          </a:p>
          <a:p>
            <a:pPr lvl="2"/>
            <a:r>
              <a:rPr kumimoji="1" lang="en-US" altLang="ko-KR" dirty="0"/>
              <a:t>Stream</a:t>
            </a:r>
          </a:p>
          <a:p>
            <a:pPr lvl="3"/>
            <a:r>
              <a:rPr kumimoji="1" lang="en-US" altLang="ko-KR" dirty="0"/>
              <a:t>Stream source type</a:t>
            </a:r>
          </a:p>
          <a:p>
            <a:pPr lvl="2"/>
            <a:r>
              <a:rPr kumimoji="1" lang="en-US" altLang="ko-KR" dirty="0"/>
              <a:t>Data Snapshot</a:t>
            </a:r>
          </a:p>
          <a:p>
            <a:pPr lvl="3"/>
            <a:r>
              <a:rPr kumimoji="1" lang="en-US" altLang="ko-KR" dirty="0"/>
              <a:t>Ingested source type</a:t>
            </a:r>
          </a:p>
          <a:p>
            <a:pPr lvl="2"/>
            <a:r>
              <a:rPr kumimoji="1" lang="en-US" altLang="ko-KR" dirty="0">
                <a:solidFill>
                  <a:srgbClr val="FF0000"/>
                </a:solidFill>
              </a:rPr>
              <a:t>Metatron Engine</a:t>
            </a:r>
          </a:p>
          <a:p>
            <a:pPr lvl="3"/>
            <a:r>
              <a:rPr kumimoji="1" lang="en-US" altLang="ko-KR" dirty="0">
                <a:solidFill>
                  <a:srgbClr val="FF0000"/>
                </a:solidFill>
              </a:rPr>
              <a:t>Ingested source type</a:t>
            </a:r>
            <a:endParaRPr kumimoji="1" lang="en-US" altLang="ko-KR" dirty="0"/>
          </a:p>
          <a:p>
            <a:pPr lvl="1"/>
            <a:r>
              <a:rPr kumimoji="1" lang="ko-KR" altLang="en-US" dirty="0"/>
              <a:t>클릭 </a:t>
            </a:r>
            <a:r>
              <a:rPr kumimoji="1" lang="en-US" altLang="ko-KR" dirty="0"/>
              <a:t>&gt;</a:t>
            </a:r>
            <a:r>
              <a:rPr kumimoji="1" lang="ko-KR" altLang="en-US" dirty="0"/>
              <a:t> 선택 타입에 해당하는 생성 팝업 출력</a:t>
            </a:r>
            <a:endParaRPr kumimoji="1" lang="en-US" altLang="ko-KR" dirty="0"/>
          </a:p>
          <a:p>
            <a:r>
              <a:rPr kumimoji="1" lang="ko-KR" altLang="en-US" dirty="0"/>
              <a:t>취소</a:t>
            </a:r>
            <a:endParaRPr kumimoji="1" lang="en-US" altLang="ko-KR" dirty="0"/>
          </a:p>
          <a:p>
            <a:pPr lvl="1"/>
            <a:r>
              <a:rPr kumimoji="1" lang="ko-KR" altLang="en-US" dirty="0"/>
              <a:t>클릭 </a:t>
            </a:r>
            <a:r>
              <a:rPr kumimoji="1" lang="en-US" altLang="ko-KR" dirty="0"/>
              <a:t>&gt;</a:t>
            </a:r>
            <a:r>
              <a:rPr kumimoji="1" lang="ko-KR" altLang="en-US" dirty="0"/>
              <a:t> 팝업 닫힘 </a:t>
            </a:r>
            <a:endParaRPr kumimoji="1" lang="en-US" altLang="ko-KR" dirty="0"/>
          </a:p>
          <a:p>
            <a:pPr marL="0" indent="0">
              <a:buNone/>
            </a:pPr>
            <a:r>
              <a:rPr kumimoji="1" lang="en-US" altLang="ko-KR" dirty="0"/>
              <a:t>[</a:t>
            </a:r>
            <a:r>
              <a:rPr kumimoji="1" lang="ko-KR" altLang="en-US" dirty="0"/>
              <a:t>참고</a:t>
            </a:r>
            <a:r>
              <a:rPr kumimoji="1" lang="en-US" altLang="ko-KR" dirty="0"/>
              <a:t>]</a:t>
            </a:r>
          </a:p>
          <a:p>
            <a:pPr lvl="1"/>
            <a:r>
              <a:rPr kumimoji="1" lang="ko-KR" altLang="en-US" dirty="0"/>
              <a:t>데이터 스냅샷에서 데이터를 가져오면 필드부터 리니지 관리가 됨 </a:t>
            </a:r>
            <a:r>
              <a:rPr kumimoji="1" lang="en-US" altLang="ko-KR" dirty="0"/>
              <a:t>(</a:t>
            </a:r>
            <a:r>
              <a:rPr kumimoji="1" lang="ko-KR" altLang="en-US" dirty="0"/>
              <a:t>원천에서 가져오는 경우</a:t>
            </a:r>
            <a:r>
              <a:rPr kumimoji="1" lang="en-US" altLang="ko-KR" dirty="0"/>
              <a:t>,</a:t>
            </a:r>
            <a:r>
              <a:rPr kumimoji="1" lang="ko-KR" altLang="en-US" dirty="0"/>
              <a:t> 파일</a:t>
            </a:r>
            <a:r>
              <a:rPr kumimoji="1" lang="en-US" altLang="ko-KR" dirty="0"/>
              <a:t>/DB, </a:t>
            </a:r>
            <a:r>
              <a:rPr kumimoji="1" lang="ko-KR" altLang="en-US" dirty="0"/>
              <a:t>인 경우 리니지 관리가 안됨</a:t>
            </a:r>
            <a:r>
              <a:rPr kumimoji="1" lang="en-US" altLang="ko-KR" dirty="0"/>
              <a:t>)</a:t>
            </a:r>
            <a:endParaRPr kumimoji="1" lang="ko-KR" altLang="en-US" dirty="0"/>
          </a:p>
        </p:txBody>
      </p:sp>
      <p:sp>
        <p:nvSpPr>
          <p:cNvPr id="16" name="TextBox 15"/>
          <p:cNvSpPr txBox="1"/>
          <p:nvPr/>
        </p:nvSpPr>
        <p:spPr>
          <a:xfrm>
            <a:off x="4443116" y="2218470"/>
            <a:ext cx="1287212"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Select a source type</a:t>
            </a:r>
            <a:endParaRPr lang="ko-KR" altLang="en-US" sz="1100" b="1" dirty="0">
              <a:solidFill>
                <a:prstClr val="black"/>
              </a:solidFill>
              <a:latin typeface="Nanum Gothic" charset="-127"/>
              <a:ea typeface="Nanum Gothic" charset="-127"/>
              <a:cs typeface="Nanum Gothic" charset="-127"/>
            </a:endParaRPr>
          </a:p>
        </p:txBody>
      </p:sp>
      <p:sp>
        <p:nvSpPr>
          <p:cNvPr id="9" name="타원 8"/>
          <p:cNvSpPr/>
          <p:nvPr/>
        </p:nvSpPr>
        <p:spPr>
          <a:xfrm>
            <a:off x="3472121" y="223662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10" name="타원 9"/>
          <p:cNvSpPr/>
          <p:nvPr/>
        </p:nvSpPr>
        <p:spPr>
          <a:xfrm>
            <a:off x="3459441" y="275401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19" name="TextBox 18"/>
          <p:cNvSpPr txBox="1"/>
          <p:nvPr/>
        </p:nvSpPr>
        <p:spPr>
          <a:xfrm>
            <a:off x="3538594" y="1889873"/>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40.1</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pic>
        <p:nvPicPr>
          <p:cNvPr id="8" name="그림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2175" y="6482133"/>
            <a:ext cx="240860" cy="240860"/>
          </a:xfrm>
          <a:prstGeom prst="rect">
            <a:avLst/>
          </a:prstGeom>
        </p:spPr>
      </p:pic>
      <p:sp>
        <p:nvSpPr>
          <p:cNvPr id="28" name="모서리가 둥근 직사각형 27"/>
          <p:cNvSpPr/>
          <p:nvPr/>
        </p:nvSpPr>
        <p:spPr>
          <a:xfrm>
            <a:off x="3728028" y="3107492"/>
            <a:ext cx="2743207" cy="478302"/>
          </a:xfrm>
          <a:prstGeom prst="roundRect">
            <a:avLst>
              <a:gd name="adj" fmla="val 882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Data base</a:t>
            </a:r>
            <a:endParaRPr kumimoji="1" lang="ko-KR" altLang="en-US" sz="900" b="1" dirty="0">
              <a:solidFill>
                <a:schemeClr val="tx1"/>
              </a:solidFill>
              <a:latin typeface="Nanum Gothic" charset="-127"/>
              <a:ea typeface="Nanum Gothic" charset="-127"/>
              <a:cs typeface="Nanum Gothic" charset="-127"/>
            </a:endParaRPr>
          </a:p>
        </p:txBody>
      </p:sp>
      <p:pic>
        <p:nvPicPr>
          <p:cNvPr id="11" name="그림 10"/>
          <p:cNvPicPr>
            <a:picLocks noChangeAspect="1"/>
          </p:cNvPicPr>
          <p:nvPr/>
        </p:nvPicPr>
        <p:blipFill rotWithShape="1">
          <a:blip r:embed="rId4">
            <a:extLst>
              <a:ext uri="{28A0092B-C50C-407E-A947-70E740481C1C}">
                <a14:useLocalDpi xmlns:a14="http://schemas.microsoft.com/office/drawing/2010/main" val="0"/>
              </a:ext>
            </a:extLst>
          </a:blip>
          <a:srcRect l="24838" t="44157" r="65081" b="47066"/>
          <a:stretch/>
        </p:blipFill>
        <p:spPr>
          <a:xfrm>
            <a:off x="4524361" y="3242583"/>
            <a:ext cx="281354" cy="224490"/>
          </a:xfrm>
          <a:prstGeom prst="rect">
            <a:avLst/>
          </a:prstGeom>
        </p:spPr>
      </p:pic>
      <p:sp>
        <p:nvSpPr>
          <p:cNvPr id="29" name="모서리가 둥근 직사각형 28"/>
          <p:cNvSpPr/>
          <p:nvPr/>
        </p:nvSpPr>
        <p:spPr>
          <a:xfrm>
            <a:off x="3728028" y="2588711"/>
            <a:ext cx="2743207" cy="478302"/>
          </a:xfrm>
          <a:prstGeom prst="roundRect">
            <a:avLst>
              <a:gd name="adj" fmla="val 8824"/>
            </a:avLst>
          </a:prstGeom>
          <a:solidFill>
            <a:schemeClr val="bg1"/>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My file</a:t>
            </a:r>
            <a:endParaRPr kumimoji="1" lang="ko-KR" altLang="en-US" sz="900" b="1" dirty="0">
              <a:solidFill>
                <a:schemeClr val="tx1"/>
              </a:solidFill>
              <a:latin typeface="Nanum Gothic" charset="-127"/>
              <a:ea typeface="Nanum Gothic" charset="-127"/>
              <a:cs typeface="Nanum Gothic" charset="-127"/>
            </a:endParaRPr>
          </a:p>
        </p:txBody>
      </p:sp>
      <p:pic>
        <p:nvPicPr>
          <p:cNvPr id="31" name="그림 30"/>
          <p:cNvPicPr>
            <a:picLocks noChangeAspect="1"/>
          </p:cNvPicPr>
          <p:nvPr/>
        </p:nvPicPr>
        <p:blipFill rotWithShape="1">
          <a:blip r:embed="rId5">
            <a:extLst>
              <a:ext uri="{28A0092B-C50C-407E-A947-70E740481C1C}">
                <a14:useLocalDpi xmlns:a14="http://schemas.microsoft.com/office/drawing/2010/main" val="0"/>
              </a:ext>
            </a:extLst>
          </a:blip>
          <a:srcRect l="29461" t="4930" r="60451" b="88814"/>
          <a:stretch/>
        </p:blipFill>
        <p:spPr>
          <a:xfrm>
            <a:off x="4524158" y="2721994"/>
            <a:ext cx="281557" cy="197014"/>
          </a:xfrm>
          <a:prstGeom prst="rect">
            <a:avLst/>
          </a:prstGeom>
        </p:spPr>
      </p:pic>
      <p:sp>
        <p:nvSpPr>
          <p:cNvPr id="24" name="모서리가 둥근 직사각형 23"/>
          <p:cNvSpPr/>
          <p:nvPr/>
        </p:nvSpPr>
        <p:spPr>
          <a:xfrm>
            <a:off x="3733733" y="4661727"/>
            <a:ext cx="2743207" cy="478302"/>
          </a:xfrm>
          <a:prstGeom prst="roundRect">
            <a:avLst>
              <a:gd name="adj" fmla="val 8824"/>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a:solidFill>
                  <a:schemeClr val="tx1"/>
                </a:solidFill>
                <a:latin typeface="Nanum Gothic" charset="-127"/>
                <a:ea typeface="Nanum Gothic" charset="-127"/>
                <a:cs typeface="Nanum Gothic" charset="-127"/>
              </a:rPr>
              <a:t>Data Snapshot</a:t>
            </a:r>
            <a:endParaRPr kumimoji="1" lang="ko-KR" altLang="en-US" sz="900" b="1" dirty="0">
              <a:solidFill>
                <a:schemeClr val="tx1"/>
              </a:solidFill>
              <a:latin typeface="Nanum Gothic" charset="-127"/>
              <a:ea typeface="Nanum Gothic" charset="-127"/>
              <a:cs typeface="Nanum Gothic" charset="-127"/>
            </a:endParaRPr>
          </a:p>
        </p:txBody>
      </p:sp>
      <p:pic>
        <p:nvPicPr>
          <p:cNvPr id="35" name="그림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2352" y="4835867"/>
            <a:ext cx="139906" cy="139906"/>
          </a:xfrm>
          <a:prstGeom prst="rect">
            <a:avLst/>
          </a:prstGeom>
        </p:spPr>
      </p:pic>
      <p:pic>
        <p:nvPicPr>
          <p:cNvPr id="4" name="그림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3636" y="4290649"/>
            <a:ext cx="172027" cy="180103"/>
          </a:xfrm>
          <a:prstGeom prst="rect">
            <a:avLst/>
          </a:prstGeom>
        </p:spPr>
      </p:pic>
      <p:sp>
        <p:nvSpPr>
          <p:cNvPr id="21" name="모서리가 둥근 직사각형 20"/>
          <p:cNvSpPr/>
          <p:nvPr/>
        </p:nvSpPr>
        <p:spPr>
          <a:xfrm>
            <a:off x="3728028" y="3624087"/>
            <a:ext cx="2743207" cy="478302"/>
          </a:xfrm>
          <a:prstGeom prst="roundRect">
            <a:avLst>
              <a:gd name="adj" fmla="val 882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Staging DB</a:t>
            </a:r>
            <a:endParaRPr kumimoji="1" lang="ko-KR" altLang="en-US" sz="900" b="1" dirty="0">
              <a:solidFill>
                <a:schemeClr val="tx1"/>
              </a:solidFill>
              <a:latin typeface="Nanum Gothic" charset="-127"/>
              <a:ea typeface="Nanum Gothic" charset="-127"/>
              <a:cs typeface="Nanum Gothic" charset="-127"/>
            </a:endParaRPr>
          </a:p>
        </p:txBody>
      </p:sp>
      <p:pic>
        <p:nvPicPr>
          <p:cNvPr id="22" name="그림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9899" y="3780065"/>
            <a:ext cx="193648" cy="197640"/>
          </a:xfrm>
          <a:prstGeom prst="rect">
            <a:avLst/>
          </a:prstGeom>
        </p:spPr>
      </p:pic>
      <p:sp>
        <p:nvSpPr>
          <p:cNvPr id="47" name="직사각형 46"/>
          <p:cNvSpPr/>
          <p:nvPr/>
        </p:nvSpPr>
        <p:spPr>
          <a:xfrm>
            <a:off x="3588725" y="4102389"/>
            <a:ext cx="3018150" cy="519521"/>
          </a:xfrm>
          <a:prstGeom prst="rect">
            <a:avLst/>
          </a:prstGeom>
          <a:solidFill>
            <a:srgbClr val="FF0000">
              <a:alpha val="14118"/>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kumimoji="1" lang="en-US" altLang="ko-KR" sz="600" dirty="0">
                <a:solidFill>
                  <a:schemeClr val="bg1"/>
                </a:solidFill>
                <a:latin typeface="Nanum Gothic" charset="-127"/>
                <a:ea typeface="Nanum Gothic" charset="-127"/>
                <a:cs typeface="Nanum Gothic" charset="-127"/>
              </a:rPr>
              <a:t>2017</a:t>
            </a:r>
            <a:r>
              <a:rPr kumimoji="1" lang="ko-KR" altLang="en-US" sz="600" dirty="0">
                <a:solidFill>
                  <a:schemeClr val="bg1"/>
                </a:solidFill>
                <a:latin typeface="Nanum Gothic" charset="-127"/>
                <a:ea typeface="Nanum Gothic" charset="-127"/>
                <a:cs typeface="Nanum Gothic" charset="-127"/>
              </a:rPr>
              <a:t>년 개발 범위 아님</a:t>
            </a:r>
          </a:p>
        </p:txBody>
      </p:sp>
      <p:sp>
        <p:nvSpPr>
          <p:cNvPr id="25" name="모서리가 둥근 직사각형 127"/>
          <p:cNvSpPr/>
          <p:nvPr/>
        </p:nvSpPr>
        <p:spPr>
          <a:xfrm>
            <a:off x="4502352" y="5813883"/>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Cancel</a:t>
            </a:r>
            <a:endParaRPr lang="ko-KR" altLang="en-US" sz="800" dirty="0">
              <a:solidFill>
                <a:schemeClr val="bg1"/>
              </a:solidFill>
              <a:latin typeface="Nanum Gothic" charset="-127"/>
              <a:ea typeface="Nanum Gothic" charset="-127"/>
              <a:cs typeface="Nanum Gothic" charset="-127"/>
            </a:endParaRPr>
          </a:p>
        </p:txBody>
      </p:sp>
      <p:sp>
        <p:nvSpPr>
          <p:cNvPr id="26" name="타원 33"/>
          <p:cNvSpPr/>
          <p:nvPr/>
        </p:nvSpPr>
        <p:spPr>
          <a:xfrm>
            <a:off x="4303207" y="587196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27" name="모서리가 둥근 직사각형 28"/>
          <p:cNvSpPr/>
          <p:nvPr/>
        </p:nvSpPr>
        <p:spPr>
          <a:xfrm>
            <a:off x="3733732" y="5179846"/>
            <a:ext cx="2743207" cy="478302"/>
          </a:xfrm>
          <a:prstGeom prst="roundRect">
            <a:avLst>
              <a:gd name="adj" fmla="val 882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Metatron Engine</a:t>
            </a:r>
            <a:endParaRPr kumimoji="1" lang="ko-KR" altLang="en-US" sz="900" b="1" dirty="0">
              <a:solidFill>
                <a:schemeClr val="tx1"/>
              </a:solidFill>
              <a:latin typeface="Nanum Gothic" charset="-127"/>
              <a:ea typeface="Nanum Gothic" charset="-127"/>
              <a:cs typeface="Nanum Gothic" charset="-127"/>
            </a:endParaRPr>
          </a:p>
        </p:txBody>
      </p:sp>
      <p:pic>
        <p:nvPicPr>
          <p:cNvPr id="32" name="Picture 31"/>
          <p:cNvPicPr>
            <a:picLocks noChangeAspect="1"/>
          </p:cNvPicPr>
          <p:nvPr/>
        </p:nvPicPr>
        <p:blipFill>
          <a:blip r:embed="rId9">
            <a:extLst>
              <a:ext uri="{BEBA8EAE-BF5A-486C-A8C5-ECC9F3942E4B}">
                <a14:imgProps xmlns:a14="http://schemas.microsoft.com/office/drawing/2010/main">
                  <a14:imgLayer r:embed="rId10">
                    <a14:imgEffect>
                      <a14:saturation sat="0"/>
                    </a14:imgEffect>
                    <a14:imgEffect>
                      <a14:brightnessContrast bright="-40000" contrast="40000"/>
                    </a14:imgEffect>
                  </a14:imgLayer>
                </a14:imgProps>
              </a:ext>
            </a:extLst>
          </a:blip>
          <a:stretch>
            <a:fillRect/>
          </a:stretch>
        </p:blipFill>
        <p:spPr>
          <a:xfrm>
            <a:off x="4405905" y="5349410"/>
            <a:ext cx="210676" cy="154153"/>
          </a:xfrm>
          <a:prstGeom prst="rect">
            <a:avLst/>
          </a:prstGeom>
        </p:spPr>
      </p:pic>
    </p:spTree>
    <p:extLst>
      <p:ext uri="{BB962C8B-B14F-4D97-AF65-F5344CB8AC3E}">
        <p14:creationId xmlns:p14="http://schemas.microsoft.com/office/powerpoint/2010/main" val="9125654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2</a:t>
            </a:r>
            <a:r>
              <a:rPr lang="ko-KR" altLang="en-US" dirty="0"/>
              <a:t> </a:t>
            </a:r>
            <a:r>
              <a:rPr lang="en-US" altLang="ko-KR" dirty="0"/>
              <a:t>Data Connection</a:t>
            </a:r>
            <a:endParaRPr lang="ko-KR" altLang="en-US" dirty="0"/>
          </a:p>
        </p:txBody>
      </p:sp>
      <p:sp>
        <p:nvSpPr>
          <p:cNvPr id="3" name="텍스트 개체 틀 2"/>
          <p:cNvSpPr>
            <a:spLocks noGrp="1"/>
          </p:cNvSpPr>
          <p:nvPr>
            <p:ph type="body" sz="quarter" idx="10"/>
          </p:nvPr>
        </p:nvSpPr>
        <p:spPr/>
        <p:txBody>
          <a:bodyPr/>
          <a:lstStyle/>
          <a:p>
            <a:r>
              <a:rPr lang="ko-KR" altLang="en-US" dirty="0"/>
              <a:t>데이터 커넥션 목록</a:t>
            </a:r>
            <a:endParaRPr lang="en-US" altLang="ko-KR" dirty="0"/>
          </a:p>
          <a:p>
            <a:r>
              <a:rPr lang="ko-KR" altLang="en-US" dirty="0"/>
              <a:t>데이터 커넥션 생성</a:t>
            </a:r>
            <a:endParaRPr lang="en-US" altLang="ko-KR" dirty="0"/>
          </a:p>
          <a:p>
            <a:r>
              <a:rPr lang="ko-KR" altLang="en-US" dirty="0"/>
              <a:t>데이터 커넥션 편집</a:t>
            </a:r>
          </a:p>
        </p:txBody>
      </p:sp>
    </p:spTree>
    <p:extLst>
      <p:ext uri="{BB962C8B-B14F-4D97-AF65-F5344CB8AC3E}">
        <p14:creationId xmlns:p14="http://schemas.microsoft.com/office/powerpoint/2010/main" val="3335998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kumimoji="1" lang="en-US" altLang="ko-KR" dirty="0"/>
              <a:t>02 </a:t>
            </a:r>
            <a:r>
              <a:rPr kumimoji="1" lang="ko-KR" altLang="en-US" dirty="0"/>
              <a:t>데이터</a:t>
            </a:r>
            <a:r>
              <a:rPr kumimoji="1" lang="en-US" altLang="ko-KR" dirty="0"/>
              <a:t> </a:t>
            </a:r>
            <a:r>
              <a:rPr kumimoji="1" lang="ko-KR" altLang="en-US" dirty="0"/>
              <a:t>커넥션 관리</a:t>
            </a:r>
          </a:p>
        </p:txBody>
      </p:sp>
      <p:sp>
        <p:nvSpPr>
          <p:cNvPr id="3" name="제목 2"/>
          <p:cNvSpPr>
            <a:spLocks noGrp="1"/>
          </p:cNvSpPr>
          <p:nvPr>
            <p:ph type="title"/>
          </p:nvPr>
        </p:nvSpPr>
        <p:spPr/>
        <p:txBody>
          <a:bodyPr/>
          <a:lstStyle/>
          <a:p>
            <a:r>
              <a:rPr kumimoji="1" lang="en-US" altLang="ko-KR" dirty="0"/>
              <a:t>02.01. </a:t>
            </a:r>
            <a:r>
              <a:rPr kumimoji="1" lang="ko-KR" altLang="en-US" dirty="0"/>
              <a:t>데이터</a:t>
            </a:r>
            <a:r>
              <a:rPr kumimoji="1" lang="en-US" altLang="ko-KR" dirty="0"/>
              <a:t> </a:t>
            </a:r>
            <a:r>
              <a:rPr kumimoji="1" lang="ko-KR" altLang="en-US" dirty="0"/>
              <a:t>커넥션 열람</a:t>
            </a:r>
            <a:endParaRPr kumimoji="1" lang="ko-KR" altLang="en-US" dirty="0">
              <a:latin typeface="+mj-lt"/>
            </a:endParaRPr>
          </a:p>
        </p:txBody>
      </p:sp>
      <p:sp>
        <p:nvSpPr>
          <p:cNvPr id="114" name="슬라이드 번호 개체 틀 7">
            <a:extLst>
              <a:ext uri="{FF2B5EF4-FFF2-40B4-BE49-F238E27FC236}">
                <a16:creationId xmlns:a16="http://schemas.microsoft.com/office/drawing/2014/main" xmlns="" id="{9FAE5CC4-4972-4EC4-A1BF-3529F059B075}"/>
              </a:ext>
            </a:extLst>
          </p:cNvPr>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latin typeface="+mj-lt"/>
                <a:ea typeface="Nanum Gothic Regular" charset="-127"/>
                <a:cs typeface="Nanum Gothic" charset="-127"/>
              </a:rPr>
              <a:pPr/>
              <a:t>101</a:t>
            </a:fld>
            <a:endParaRPr lang="ko-KR" altLang="en-US" dirty="0">
              <a:solidFill>
                <a:schemeClr val="accent4">
                  <a:lumMod val="75000"/>
                </a:schemeClr>
              </a:solidFill>
              <a:latin typeface="+mj-lt"/>
              <a:ea typeface="Nanum Gothic Regular" charset="-127"/>
              <a:cs typeface="Nanum Gothic" charset="-127"/>
            </a:endParaRPr>
          </a:p>
        </p:txBody>
      </p:sp>
      <p:sp>
        <p:nvSpPr>
          <p:cNvPr id="21" name="제목 2">
            <a:extLst>
              <a:ext uri="{FF2B5EF4-FFF2-40B4-BE49-F238E27FC236}">
                <a16:creationId xmlns:a16="http://schemas.microsoft.com/office/drawing/2014/main" xmlns="" id="{726F75CF-C586-40CF-A32C-36BC1098D4DC}"/>
              </a:ext>
            </a:extLst>
          </p:cNvPr>
          <p:cNvSpPr txBox="1">
            <a:spLocks/>
          </p:cNvSpPr>
          <p:nvPr/>
        </p:nvSpPr>
        <p:spPr bwMode="auto">
          <a:xfrm>
            <a:off x="901599" y="-4145668"/>
            <a:ext cx="8502353" cy="3893318"/>
          </a:xfrm>
          <a:prstGeom prst="rect">
            <a:avLst/>
          </a:prstGeom>
          <a:solidFill>
            <a:schemeClr val="bg1"/>
          </a:solidFill>
          <a:ln w="3175">
            <a:solidFill>
              <a:schemeClr val="tx1">
                <a:lumMod val="75000"/>
                <a:lumOff val="2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mj-lt"/>
              <a:ea typeface="Nanum Gothic Regular" charset="-127"/>
              <a:cs typeface="Nanum Gothic" charset="-127"/>
            </a:endParaRPr>
          </a:p>
        </p:txBody>
      </p:sp>
      <p:cxnSp>
        <p:nvCxnSpPr>
          <p:cNvPr id="28" name="직선 연결선 52">
            <a:extLst>
              <a:ext uri="{FF2B5EF4-FFF2-40B4-BE49-F238E27FC236}">
                <a16:creationId xmlns:a16="http://schemas.microsoft.com/office/drawing/2014/main" xmlns="" id="{92C2015C-AFF9-489D-AFBF-3685B20068FF}"/>
              </a:ext>
            </a:extLst>
          </p:cNvPr>
          <p:cNvCxnSpPr/>
          <p:nvPr/>
        </p:nvCxnSpPr>
        <p:spPr>
          <a:xfrm flipH="1">
            <a:off x="961152" y="-3660487"/>
            <a:ext cx="8338236"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53">
            <a:extLst>
              <a:ext uri="{FF2B5EF4-FFF2-40B4-BE49-F238E27FC236}">
                <a16:creationId xmlns:a16="http://schemas.microsoft.com/office/drawing/2014/main" xmlns="" id="{EF7A6945-4FB5-4E17-BF13-15CABD11A534}"/>
              </a:ext>
            </a:extLst>
          </p:cNvPr>
          <p:cNvCxnSpPr/>
          <p:nvPr/>
        </p:nvCxnSpPr>
        <p:spPr>
          <a:xfrm flipH="1">
            <a:off x="961152" y="-3446266"/>
            <a:ext cx="8338236"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54">
            <a:extLst>
              <a:ext uri="{FF2B5EF4-FFF2-40B4-BE49-F238E27FC236}">
                <a16:creationId xmlns:a16="http://schemas.microsoft.com/office/drawing/2014/main" xmlns="" id="{8CF5DCFE-011F-49F7-8218-153A973BEC2A}"/>
              </a:ext>
            </a:extLst>
          </p:cNvPr>
          <p:cNvCxnSpPr/>
          <p:nvPr/>
        </p:nvCxnSpPr>
        <p:spPr>
          <a:xfrm flipH="1">
            <a:off x="961152" y="-3232045"/>
            <a:ext cx="8338236"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55">
            <a:extLst>
              <a:ext uri="{FF2B5EF4-FFF2-40B4-BE49-F238E27FC236}">
                <a16:creationId xmlns:a16="http://schemas.microsoft.com/office/drawing/2014/main" xmlns="" id="{ECE88ADF-025F-4C20-AB12-79118F6A9A32}"/>
              </a:ext>
            </a:extLst>
          </p:cNvPr>
          <p:cNvCxnSpPr/>
          <p:nvPr/>
        </p:nvCxnSpPr>
        <p:spPr>
          <a:xfrm flipH="1">
            <a:off x="961152" y="-3017825"/>
            <a:ext cx="8338236"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56">
            <a:extLst>
              <a:ext uri="{FF2B5EF4-FFF2-40B4-BE49-F238E27FC236}">
                <a16:creationId xmlns:a16="http://schemas.microsoft.com/office/drawing/2014/main" xmlns="" id="{6FA4D139-7AED-43E4-96EA-071D567694D3}"/>
              </a:ext>
            </a:extLst>
          </p:cNvPr>
          <p:cNvCxnSpPr/>
          <p:nvPr/>
        </p:nvCxnSpPr>
        <p:spPr>
          <a:xfrm flipH="1">
            <a:off x="961152" y="-2803604"/>
            <a:ext cx="8338236"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 57">
            <a:extLst>
              <a:ext uri="{FF2B5EF4-FFF2-40B4-BE49-F238E27FC236}">
                <a16:creationId xmlns:a16="http://schemas.microsoft.com/office/drawing/2014/main" xmlns="" id="{E0332A80-A42C-47AC-B8CE-21E76E846EE4}"/>
              </a:ext>
            </a:extLst>
          </p:cNvPr>
          <p:cNvCxnSpPr/>
          <p:nvPr/>
        </p:nvCxnSpPr>
        <p:spPr>
          <a:xfrm flipH="1">
            <a:off x="961152" y="-2589383"/>
            <a:ext cx="8338236"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58">
            <a:extLst>
              <a:ext uri="{FF2B5EF4-FFF2-40B4-BE49-F238E27FC236}">
                <a16:creationId xmlns:a16="http://schemas.microsoft.com/office/drawing/2014/main" xmlns="" id="{B13FD050-5AD4-47A2-A5F7-F07FD9D53B34}"/>
              </a:ext>
            </a:extLst>
          </p:cNvPr>
          <p:cNvCxnSpPr/>
          <p:nvPr/>
        </p:nvCxnSpPr>
        <p:spPr>
          <a:xfrm flipH="1">
            <a:off x="961152" y="-3874708"/>
            <a:ext cx="8338236"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 52">
            <a:extLst>
              <a:ext uri="{FF2B5EF4-FFF2-40B4-BE49-F238E27FC236}">
                <a16:creationId xmlns:a16="http://schemas.microsoft.com/office/drawing/2014/main" xmlns="" id="{2374D299-EF47-479F-AB35-D4A2EFB5ED28}"/>
              </a:ext>
            </a:extLst>
          </p:cNvPr>
          <p:cNvCxnSpPr/>
          <p:nvPr/>
        </p:nvCxnSpPr>
        <p:spPr>
          <a:xfrm flipH="1">
            <a:off x="961152" y="-2160941"/>
            <a:ext cx="8338236"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 53">
            <a:extLst>
              <a:ext uri="{FF2B5EF4-FFF2-40B4-BE49-F238E27FC236}">
                <a16:creationId xmlns:a16="http://schemas.microsoft.com/office/drawing/2014/main" xmlns="" id="{4C4DD6A9-83E6-468F-BC29-1455B3AD929E}"/>
              </a:ext>
            </a:extLst>
          </p:cNvPr>
          <p:cNvCxnSpPr/>
          <p:nvPr/>
        </p:nvCxnSpPr>
        <p:spPr>
          <a:xfrm flipH="1">
            <a:off x="961152" y="-1946720"/>
            <a:ext cx="8338236"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54">
            <a:extLst>
              <a:ext uri="{FF2B5EF4-FFF2-40B4-BE49-F238E27FC236}">
                <a16:creationId xmlns:a16="http://schemas.microsoft.com/office/drawing/2014/main" xmlns="" id="{35EA7C64-E9EA-45A6-BF3C-168619EDF094}"/>
              </a:ext>
            </a:extLst>
          </p:cNvPr>
          <p:cNvCxnSpPr/>
          <p:nvPr/>
        </p:nvCxnSpPr>
        <p:spPr>
          <a:xfrm flipH="1">
            <a:off x="961152" y="-1732499"/>
            <a:ext cx="8338236"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55">
            <a:extLst>
              <a:ext uri="{FF2B5EF4-FFF2-40B4-BE49-F238E27FC236}">
                <a16:creationId xmlns:a16="http://schemas.microsoft.com/office/drawing/2014/main" xmlns="" id="{B3971C49-E07F-469A-AF9C-A77F885F6441}"/>
              </a:ext>
            </a:extLst>
          </p:cNvPr>
          <p:cNvCxnSpPr/>
          <p:nvPr/>
        </p:nvCxnSpPr>
        <p:spPr>
          <a:xfrm flipH="1">
            <a:off x="961152" y="-1518278"/>
            <a:ext cx="8338236"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56">
            <a:extLst>
              <a:ext uri="{FF2B5EF4-FFF2-40B4-BE49-F238E27FC236}">
                <a16:creationId xmlns:a16="http://schemas.microsoft.com/office/drawing/2014/main" xmlns="" id="{3DE99BD4-C281-4D21-A175-591BDADD2B50}"/>
              </a:ext>
            </a:extLst>
          </p:cNvPr>
          <p:cNvCxnSpPr/>
          <p:nvPr/>
        </p:nvCxnSpPr>
        <p:spPr>
          <a:xfrm flipH="1">
            <a:off x="961152" y="-1304058"/>
            <a:ext cx="8338236"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57">
            <a:extLst>
              <a:ext uri="{FF2B5EF4-FFF2-40B4-BE49-F238E27FC236}">
                <a16:creationId xmlns:a16="http://schemas.microsoft.com/office/drawing/2014/main" xmlns="" id="{3BE35B39-4EA0-498C-B1D7-0C16DD9A1522}"/>
              </a:ext>
            </a:extLst>
          </p:cNvPr>
          <p:cNvCxnSpPr/>
          <p:nvPr/>
        </p:nvCxnSpPr>
        <p:spPr>
          <a:xfrm flipH="1">
            <a:off x="961152" y="-1089837"/>
            <a:ext cx="8338236"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 58">
            <a:extLst>
              <a:ext uri="{FF2B5EF4-FFF2-40B4-BE49-F238E27FC236}">
                <a16:creationId xmlns:a16="http://schemas.microsoft.com/office/drawing/2014/main" xmlns="" id="{F5BE8489-2854-46D5-987D-1277838F4628}"/>
              </a:ext>
            </a:extLst>
          </p:cNvPr>
          <p:cNvCxnSpPr/>
          <p:nvPr/>
        </p:nvCxnSpPr>
        <p:spPr>
          <a:xfrm flipH="1">
            <a:off x="961152" y="-2375162"/>
            <a:ext cx="8338236"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 56">
            <a:extLst>
              <a:ext uri="{FF2B5EF4-FFF2-40B4-BE49-F238E27FC236}">
                <a16:creationId xmlns:a16="http://schemas.microsoft.com/office/drawing/2014/main" xmlns="" id="{2F13CB7A-BE55-498B-8686-A69FD8160829}"/>
              </a:ext>
            </a:extLst>
          </p:cNvPr>
          <p:cNvCxnSpPr/>
          <p:nvPr/>
        </p:nvCxnSpPr>
        <p:spPr>
          <a:xfrm flipH="1">
            <a:off x="961152" y="-875616"/>
            <a:ext cx="8338236"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 57">
            <a:extLst>
              <a:ext uri="{FF2B5EF4-FFF2-40B4-BE49-F238E27FC236}">
                <a16:creationId xmlns:a16="http://schemas.microsoft.com/office/drawing/2014/main" xmlns="" id="{DCCCE79B-A512-43AC-B74F-0587088C4DDF}"/>
              </a:ext>
            </a:extLst>
          </p:cNvPr>
          <p:cNvCxnSpPr/>
          <p:nvPr/>
        </p:nvCxnSpPr>
        <p:spPr>
          <a:xfrm flipH="1">
            <a:off x="961152" y="-661389"/>
            <a:ext cx="8338236"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3" name="그룹 12">
            <a:extLst>
              <a:ext uri="{FF2B5EF4-FFF2-40B4-BE49-F238E27FC236}">
                <a16:creationId xmlns:a16="http://schemas.microsoft.com/office/drawing/2014/main" xmlns="" id="{D3E2A395-AC7E-4F6C-98FD-38EE754EC6E1}"/>
              </a:ext>
            </a:extLst>
          </p:cNvPr>
          <p:cNvGrpSpPr/>
          <p:nvPr/>
        </p:nvGrpSpPr>
        <p:grpSpPr>
          <a:xfrm>
            <a:off x="2269715" y="-4137421"/>
            <a:ext cx="2305974" cy="3595025"/>
            <a:chOff x="2621887" y="2410826"/>
            <a:chExt cx="2305974" cy="3595025"/>
          </a:xfrm>
        </p:grpSpPr>
        <p:sp>
          <p:nvSpPr>
            <p:cNvPr id="48" name="모서리가 둥근 직사각형 180">
              <a:extLst>
                <a:ext uri="{FF2B5EF4-FFF2-40B4-BE49-F238E27FC236}">
                  <a16:creationId xmlns:a16="http://schemas.microsoft.com/office/drawing/2014/main" xmlns="" id="{44F91954-EBD0-4A81-A353-9EEB9161A7BD}"/>
                </a:ext>
              </a:extLst>
            </p:cNvPr>
            <p:cNvSpPr/>
            <p:nvPr/>
          </p:nvSpPr>
          <p:spPr>
            <a:xfrm>
              <a:off x="2621888" y="2651820"/>
              <a:ext cx="1276557" cy="3352942"/>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Data set _ EQPID ALL</a:t>
              </a:r>
            </a:p>
            <a:p>
              <a:pPr eaLnBrk="0" fontAlgn="base" latinLnBrk="0" hangingPunct="0">
                <a:lnSpc>
                  <a:spcPct val="200000"/>
                </a:lnSpc>
                <a:spcBef>
                  <a:spcPct val="0"/>
                </a:spcBef>
                <a:spcAft>
                  <a:spcPct val="0"/>
                </a:spcAft>
              </a:pPr>
              <a:r>
                <a:rPr kumimoji="1" lang="ko-KR" altLang="en-US" sz="700" dirty="0">
                  <a:solidFill>
                    <a:schemeClr val="tx1">
                      <a:lumMod val="75000"/>
                      <a:lumOff val="25000"/>
                    </a:schemeClr>
                  </a:solidFill>
                  <a:latin typeface="+mj-lt"/>
                  <a:ea typeface="Nanum Gothic Regular" charset="-127"/>
                  <a:cs typeface="Nanum Gothic" charset="-127"/>
                </a:rPr>
                <a:t>데이터 </a:t>
              </a:r>
              <a:r>
                <a:rPr kumimoji="1" lang="en-US" altLang="ko-KR" sz="700" dirty="0">
                  <a:solidFill>
                    <a:schemeClr val="tx1">
                      <a:lumMod val="75000"/>
                      <a:lumOff val="25000"/>
                    </a:schemeClr>
                  </a:solidFill>
                  <a:latin typeface="+mj-lt"/>
                  <a:ea typeface="Nanum Gothic Regular" charset="-127"/>
                  <a:cs typeface="Nanum Gothic" charset="-127"/>
                </a:rPr>
                <a:t>_ </a:t>
              </a:r>
              <a:r>
                <a:rPr kumimoji="1" lang="ko-KR" altLang="en-US" sz="700" dirty="0">
                  <a:solidFill>
                    <a:schemeClr val="tx1">
                      <a:lumMod val="75000"/>
                      <a:lumOff val="25000"/>
                    </a:schemeClr>
                  </a:solidFill>
                  <a:latin typeface="+mj-lt"/>
                  <a:ea typeface="Nanum Gothic Regular" charset="-127"/>
                  <a:cs typeface="Nanum Gothic" charset="-127"/>
                </a:rPr>
                <a:t>전략</a:t>
              </a:r>
              <a:r>
                <a:rPr kumimoji="1" lang="en-US" altLang="ko-KR" sz="700" dirty="0">
                  <a:solidFill>
                    <a:schemeClr val="tx1">
                      <a:lumMod val="75000"/>
                      <a:lumOff val="25000"/>
                    </a:schemeClr>
                  </a:solidFill>
                  <a:latin typeface="+mj-lt"/>
                  <a:ea typeface="Nanum Gothic Regular" charset="-127"/>
                  <a:cs typeface="Nanum Gothic" charset="-127"/>
                </a:rPr>
                <a:t>1</a:t>
              </a:r>
              <a:r>
                <a:rPr kumimoji="1" lang="ko-KR" altLang="en-US" sz="700" dirty="0">
                  <a:solidFill>
                    <a:schemeClr val="tx1">
                      <a:lumMod val="75000"/>
                      <a:lumOff val="25000"/>
                    </a:schemeClr>
                  </a:solidFill>
                  <a:latin typeface="+mj-lt"/>
                  <a:ea typeface="Nanum Gothic Regular" charset="-127"/>
                  <a:cs typeface="Nanum Gothic" charset="-127"/>
                </a:rPr>
                <a:t>팀용</a:t>
              </a:r>
              <a:endParaRPr kumimoji="1" lang="en-US" altLang="ko-KR" sz="700" dirty="0">
                <a:solidFill>
                  <a:schemeClr val="tx1">
                    <a:lumMod val="75000"/>
                    <a:lumOff val="25000"/>
                  </a:schemeClr>
                </a:solidFill>
                <a:latin typeface="+mj-lt"/>
                <a:ea typeface="Nanum Gothic Regular" charset="-127"/>
                <a:cs typeface="Nanum Gothic" charset="-127"/>
              </a:endParaRPr>
            </a:p>
            <a:p>
              <a:pPr eaLnBrk="0" fontAlgn="base" latinLnBrk="0" hangingPunct="0">
                <a:lnSpc>
                  <a:spcPct val="200000"/>
                </a:lnSpc>
                <a:spcBef>
                  <a:spcPct val="0"/>
                </a:spcBef>
                <a:spcAft>
                  <a:spcPct val="0"/>
                </a:spcAft>
              </a:pPr>
              <a:r>
                <a:rPr kumimoji="1" lang="ko-KR" altLang="en-US" sz="700" dirty="0">
                  <a:solidFill>
                    <a:schemeClr val="tx1">
                      <a:lumMod val="75000"/>
                      <a:lumOff val="25000"/>
                    </a:schemeClr>
                  </a:solidFill>
                  <a:latin typeface="+mj-lt"/>
                  <a:ea typeface="Nanum Gothic Regular" charset="-127"/>
                  <a:cs typeface="Nanum Gothic" charset="-127"/>
                </a:rPr>
                <a:t>데이터 소스 </a:t>
              </a:r>
              <a:r>
                <a:rPr kumimoji="1" lang="en-US" altLang="ko-KR" sz="700" dirty="0">
                  <a:solidFill>
                    <a:schemeClr val="tx1">
                      <a:lumMod val="75000"/>
                      <a:lumOff val="25000"/>
                    </a:schemeClr>
                  </a:solidFill>
                  <a:latin typeface="+mj-lt"/>
                  <a:ea typeface="Nanum Gothic Regular" charset="-127"/>
                  <a:cs typeface="Nanum Gothic" charset="-127"/>
                </a:rPr>
                <a:t>overview</a:t>
              </a:r>
            </a:p>
            <a:p>
              <a:pPr eaLnBrk="0" fontAlgn="base" latinLnBrk="0" hangingPunct="0">
                <a:lnSpc>
                  <a:spcPct val="200000"/>
                </a:lnSpc>
                <a:spcBef>
                  <a:spcPct val="0"/>
                </a:spcBef>
                <a:spcAft>
                  <a:spcPct val="0"/>
                </a:spcAft>
              </a:pPr>
              <a:r>
                <a:rPr kumimoji="1" lang="ko-KR" altLang="en-US" sz="700" dirty="0">
                  <a:solidFill>
                    <a:schemeClr val="tx1">
                      <a:lumMod val="75000"/>
                      <a:lumOff val="25000"/>
                    </a:schemeClr>
                  </a:solidFill>
                  <a:latin typeface="+mj-lt"/>
                  <a:ea typeface="Nanum Gothic Regular" charset="-127"/>
                  <a:cs typeface="Nanum Gothic" charset="-127"/>
                </a:rPr>
                <a:t>제조공정 </a:t>
              </a:r>
              <a:r>
                <a:rPr kumimoji="1" lang="en-US" altLang="ko-KR" sz="700" dirty="0">
                  <a:solidFill>
                    <a:schemeClr val="tx1">
                      <a:lumMod val="75000"/>
                      <a:lumOff val="25000"/>
                    </a:schemeClr>
                  </a:solidFill>
                  <a:latin typeface="+mj-lt"/>
                  <a:ea typeface="Nanum Gothic Regular" charset="-127"/>
                  <a:cs typeface="Nanum Gothic" charset="-127"/>
                </a:rPr>
                <a:t>default	</a:t>
              </a:r>
            </a:p>
            <a:p>
              <a:pPr eaLnBrk="0" fontAlgn="base" latinLnBrk="0" hangingPunct="0">
                <a:lnSpc>
                  <a:spcPct val="200000"/>
                </a:lnSpc>
                <a:spcBef>
                  <a:spcPct val="0"/>
                </a:spcBef>
                <a:spcAft>
                  <a:spcPct val="0"/>
                </a:spcAft>
              </a:pPr>
              <a:r>
                <a:rPr kumimoji="1" lang="ko-KR" altLang="en-US" sz="700" dirty="0">
                  <a:solidFill>
                    <a:schemeClr val="tx1">
                      <a:lumMod val="75000"/>
                      <a:lumOff val="25000"/>
                    </a:schemeClr>
                  </a:solidFill>
                  <a:latin typeface="+mj-lt"/>
                  <a:ea typeface="Nanum Gothic Regular" charset="-127"/>
                  <a:cs typeface="Nanum Gothic" charset="-127"/>
                </a:rPr>
                <a:t>제조공정 </a:t>
              </a:r>
              <a:r>
                <a:rPr kumimoji="1" lang="en-US" altLang="ko-KR" sz="700" dirty="0">
                  <a:solidFill>
                    <a:schemeClr val="tx1">
                      <a:lumMod val="75000"/>
                      <a:lumOff val="25000"/>
                    </a:schemeClr>
                  </a:solidFill>
                  <a:latin typeface="+mj-lt"/>
                  <a:ea typeface="Nanum Gothic Regular" charset="-127"/>
                  <a:cs typeface="Nanum Gothic" charset="-127"/>
                </a:rPr>
                <a:t>A	</a:t>
              </a:r>
            </a:p>
            <a:p>
              <a:pPr eaLnBrk="0" fontAlgn="base" latinLnBrk="0" hangingPunct="0">
                <a:lnSpc>
                  <a:spcPct val="200000"/>
                </a:lnSpc>
                <a:spcBef>
                  <a:spcPct val="0"/>
                </a:spcBef>
                <a:spcAft>
                  <a:spcPct val="0"/>
                </a:spcAft>
              </a:pPr>
              <a:r>
                <a:rPr kumimoji="1" lang="ko-KR" altLang="en-US" sz="700" dirty="0">
                  <a:solidFill>
                    <a:schemeClr val="tx1">
                      <a:lumMod val="75000"/>
                      <a:lumOff val="25000"/>
                    </a:schemeClr>
                  </a:solidFill>
                  <a:latin typeface="+mj-lt"/>
                  <a:ea typeface="Nanum Gothic Regular" charset="-127"/>
                  <a:cs typeface="Nanum Gothic" charset="-127"/>
                </a:rPr>
                <a:t>제조공정 </a:t>
              </a:r>
              <a:r>
                <a:rPr kumimoji="1" lang="en-US" altLang="ko-KR" sz="700" dirty="0">
                  <a:solidFill>
                    <a:schemeClr val="tx1">
                      <a:lumMod val="75000"/>
                      <a:lumOff val="25000"/>
                    </a:schemeClr>
                  </a:solidFill>
                  <a:latin typeface="+mj-lt"/>
                  <a:ea typeface="Nanum Gothic Regular" charset="-127"/>
                  <a:cs typeface="Nanum Gothic" charset="-127"/>
                </a:rPr>
                <a:t>B	</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Data set _ EQPID ALL</a:t>
              </a:r>
            </a:p>
            <a:p>
              <a:pPr eaLnBrk="0" fontAlgn="base" latinLnBrk="0" hangingPunct="0">
                <a:lnSpc>
                  <a:spcPct val="200000"/>
                </a:lnSpc>
                <a:spcBef>
                  <a:spcPct val="0"/>
                </a:spcBef>
                <a:spcAft>
                  <a:spcPct val="0"/>
                </a:spcAft>
              </a:pPr>
              <a:r>
                <a:rPr kumimoji="1" lang="ko-KR" altLang="en-US" sz="700" dirty="0">
                  <a:solidFill>
                    <a:schemeClr val="tx1">
                      <a:lumMod val="75000"/>
                      <a:lumOff val="25000"/>
                    </a:schemeClr>
                  </a:solidFill>
                  <a:latin typeface="+mj-lt"/>
                  <a:ea typeface="Nanum Gothic Regular" charset="-127"/>
                  <a:cs typeface="Nanum Gothic" charset="-127"/>
                </a:rPr>
                <a:t>데이터 </a:t>
              </a:r>
              <a:r>
                <a:rPr kumimoji="1" lang="en-US" altLang="ko-KR" sz="700" dirty="0">
                  <a:solidFill>
                    <a:schemeClr val="tx1">
                      <a:lumMod val="75000"/>
                      <a:lumOff val="25000"/>
                    </a:schemeClr>
                  </a:solidFill>
                  <a:latin typeface="+mj-lt"/>
                  <a:ea typeface="Nanum Gothic Regular" charset="-127"/>
                  <a:cs typeface="Nanum Gothic" charset="-127"/>
                </a:rPr>
                <a:t>_ </a:t>
              </a:r>
              <a:r>
                <a:rPr kumimoji="1" lang="ko-KR" altLang="en-US" sz="700" dirty="0">
                  <a:solidFill>
                    <a:schemeClr val="tx1">
                      <a:lumMod val="75000"/>
                      <a:lumOff val="25000"/>
                    </a:schemeClr>
                  </a:solidFill>
                  <a:latin typeface="+mj-lt"/>
                  <a:ea typeface="Nanum Gothic Regular" charset="-127"/>
                  <a:cs typeface="Nanum Gothic" charset="-127"/>
                </a:rPr>
                <a:t>전략</a:t>
              </a:r>
              <a:r>
                <a:rPr kumimoji="1" lang="en-US" altLang="ko-KR" sz="700" dirty="0">
                  <a:solidFill>
                    <a:schemeClr val="tx1">
                      <a:lumMod val="75000"/>
                      <a:lumOff val="25000"/>
                    </a:schemeClr>
                  </a:solidFill>
                  <a:latin typeface="+mj-lt"/>
                  <a:ea typeface="Nanum Gothic Regular" charset="-127"/>
                  <a:cs typeface="Nanum Gothic" charset="-127"/>
                </a:rPr>
                <a:t>1</a:t>
              </a:r>
              <a:r>
                <a:rPr kumimoji="1" lang="ko-KR" altLang="en-US" sz="700" dirty="0">
                  <a:solidFill>
                    <a:schemeClr val="tx1">
                      <a:lumMod val="75000"/>
                      <a:lumOff val="25000"/>
                    </a:schemeClr>
                  </a:solidFill>
                  <a:latin typeface="+mj-lt"/>
                  <a:ea typeface="Nanum Gothic Regular" charset="-127"/>
                  <a:cs typeface="Nanum Gothic" charset="-127"/>
                </a:rPr>
                <a:t>팀용</a:t>
              </a:r>
              <a:r>
                <a:rPr kumimoji="1" lang="en-US" altLang="ko-KR" sz="700" dirty="0">
                  <a:solidFill>
                    <a:schemeClr val="tx1">
                      <a:lumMod val="75000"/>
                      <a:lumOff val="25000"/>
                    </a:schemeClr>
                  </a:solidFill>
                  <a:latin typeface="+mj-lt"/>
                  <a:ea typeface="Nanum Gothic Regular" charset="-127"/>
                  <a:cs typeface="Nanum Gothic" charset="-127"/>
                </a:rPr>
                <a:t>	</a:t>
              </a:r>
            </a:p>
            <a:p>
              <a:pPr eaLnBrk="0" fontAlgn="base" latinLnBrk="0" hangingPunct="0">
                <a:lnSpc>
                  <a:spcPct val="200000"/>
                </a:lnSpc>
                <a:spcBef>
                  <a:spcPct val="0"/>
                </a:spcBef>
                <a:spcAft>
                  <a:spcPct val="0"/>
                </a:spcAft>
              </a:pPr>
              <a:r>
                <a:rPr kumimoji="1" lang="ko-KR" altLang="en-US" sz="700" dirty="0">
                  <a:solidFill>
                    <a:schemeClr val="tx1">
                      <a:lumMod val="75000"/>
                      <a:lumOff val="25000"/>
                    </a:schemeClr>
                  </a:solidFill>
                  <a:latin typeface="+mj-lt"/>
                  <a:ea typeface="Nanum Gothic Regular" charset="-127"/>
                  <a:cs typeface="Nanum Gothic" charset="-127"/>
                </a:rPr>
                <a:t>데이터 소스 </a:t>
              </a:r>
              <a:r>
                <a:rPr kumimoji="1" lang="en-US" altLang="ko-KR" sz="700" dirty="0">
                  <a:solidFill>
                    <a:schemeClr val="tx1">
                      <a:lumMod val="75000"/>
                      <a:lumOff val="25000"/>
                    </a:schemeClr>
                  </a:solidFill>
                  <a:latin typeface="+mj-lt"/>
                  <a:ea typeface="Nanum Gothic Regular" charset="-127"/>
                  <a:cs typeface="Nanum Gothic" charset="-127"/>
                </a:rPr>
                <a:t>overview	</a:t>
              </a:r>
            </a:p>
            <a:p>
              <a:pPr eaLnBrk="0" fontAlgn="base" latinLnBrk="0" hangingPunct="0">
                <a:lnSpc>
                  <a:spcPct val="200000"/>
                </a:lnSpc>
                <a:spcBef>
                  <a:spcPct val="0"/>
                </a:spcBef>
                <a:spcAft>
                  <a:spcPct val="0"/>
                </a:spcAft>
              </a:pPr>
              <a:r>
                <a:rPr kumimoji="1" lang="ko-KR" altLang="en-US" sz="700" dirty="0">
                  <a:solidFill>
                    <a:schemeClr val="tx1">
                      <a:lumMod val="75000"/>
                      <a:lumOff val="25000"/>
                    </a:schemeClr>
                  </a:solidFill>
                  <a:latin typeface="+mj-lt"/>
                  <a:ea typeface="Nanum Gothic Regular" charset="-127"/>
                  <a:cs typeface="Nanum Gothic" charset="-127"/>
                </a:rPr>
                <a:t>제조공정 </a:t>
              </a:r>
              <a:r>
                <a:rPr kumimoji="1" lang="en-US" altLang="ko-KR" sz="700" dirty="0">
                  <a:solidFill>
                    <a:schemeClr val="tx1">
                      <a:lumMod val="75000"/>
                      <a:lumOff val="25000"/>
                    </a:schemeClr>
                  </a:solidFill>
                  <a:latin typeface="+mj-lt"/>
                  <a:ea typeface="Nanum Gothic Regular" charset="-127"/>
                  <a:cs typeface="Nanum Gothic" charset="-127"/>
                </a:rPr>
                <a:t>default	</a:t>
              </a:r>
            </a:p>
            <a:p>
              <a:pPr eaLnBrk="0" fontAlgn="base" latinLnBrk="0" hangingPunct="0">
                <a:lnSpc>
                  <a:spcPct val="200000"/>
                </a:lnSpc>
                <a:spcBef>
                  <a:spcPct val="0"/>
                </a:spcBef>
                <a:spcAft>
                  <a:spcPct val="0"/>
                </a:spcAft>
              </a:pPr>
              <a:r>
                <a:rPr kumimoji="1" lang="ko-KR" altLang="en-US" sz="700" dirty="0">
                  <a:solidFill>
                    <a:schemeClr val="tx1">
                      <a:lumMod val="75000"/>
                      <a:lumOff val="25000"/>
                    </a:schemeClr>
                  </a:solidFill>
                  <a:latin typeface="+mj-lt"/>
                  <a:ea typeface="Nanum Gothic Regular" charset="-127"/>
                  <a:cs typeface="Nanum Gothic" charset="-127"/>
                </a:rPr>
                <a:t>제조공정 </a:t>
              </a:r>
              <a:r>
                <a:rPr kumimoji="1" lang="en-US" altLang="ko-KR" sz="700" dirty="0">
                  <a:solidFill>
                    <a:schemeClr val="tx1">
                      <a:lumMod val="75000"/>
                      <a:lumOff val="25000"/>
                    </a:schemeClr>
                  </a:solidFill>
                  <a:latin typeface="+mj-lt"/>
                  <a:ea typeface="Nanum Gothic Regular" charset="-127"/>
                  <a:cs typeface="Nanum Gothic" charset="-127"/>
                </a:rPr>
                <a:t>A	</a:t>
              </a:r>
            </a:p>
            <a:p>
              <a:pPr eaLnBrk="0" fontAlgn="base" latinLnBrk="0" hangingPunct="0">
                <a:lnSpc>
                  <a:spcPct val="200000"/>
                </a:lnSpc>
                <a:spcBef>
                  <a:spcPct val="0"/>
                </a:spcBef>
                <a:spcAft>
                  <a:spcPct val="0"/>
                </a:spcAft>
              </a:pPr>
              <a:r>
                <a:rPr kumimoji="1" lang="ko-KR" altLang="en-US" sz="700" dirty="0">
                  <a:solidFill>
                    <a:schemeClr val="tx1">
                      <a:lumMod val="75000"/>
                      <a:lumOff val="25000"/>
                    </a:schemeClr>
                  </a:solidFill>
                  <a:latin typeface="+mj-lt"/>
                  <a:ea typeface="Nanum Gothic Regular" charset="-127"/>
                  <a:cs typeface="Nanum Gothic" charset="-127"/>
                </a:rPr>
                <a:t>제조공정 </a:t>
              </a:r>
              <a:r>
                <a:rPr kumimoji="1" lang="en-US" altLang="ko-KR" sz="700" dirty="0">
                  <a:solidFill>
                    <a:schemeClr val="tx1">
                      <a:lumMod val="75000"/>
                      <a:lumOff val="25000"/>
                    </a:schemeClr>
                  </a:solidFill>
                  <a:latin typeface="+mj-lt"/>
                  <a:ea typeface="Nanum Gothic Regular" charset="-127"/>
                  <a:cs typeface="Nanum Gothic" charset="-127"/>
                </a:rPr>
                <a:t>B	</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Data set _ EQPID ALL</a:t>
              </a:r>
            </a:p>
            <a:p>
              <a:pPr eaLnBrk="0" fontAlgn="base" latinLnBrk="0" hangingPunct="0">
                <a:lnSpc>
                  <a:spcPct val="200000"/>
                </a:lnSpc>
                <a:spcBef>
                  <a:spcPct val="0"/>
                </a:spcBef>
                <a:spcAft>
                  <a:spcPct val="0"/>
                </a:spcAft>
              </a:pPr>
              <a:r>
                <a:rPr kumimoji="1" lang="ko-KR" altLang="en-US" sz="700" dirty="0">
                  <a:solidFill>
                    <a:schemeClr val="tx1">
                      <a:lumMod val="75000"/>
                      <a:lumOff val="25000"/>
                    </a:schemeClr>
                  </a:solidFill>
                  <a:latin typeface="+mj-lt"/>
                  <a:ea typeface="Nanum Gothic Regular" charset="-127"/>
                  <a:cs typeface="Nanum Gothic" charset="-127"/>
                </a:rPr>
                <a:t>데이터 </a:t>
              </a:r>
              <a:r>
                <a:rPr kumimoji="1" lang="en-US" altLang="ko-KR" sz="700" dirty="0">
                  <a:solidFill>
                    <a:schemeClr val="tx1">
                      <a:lumMod val="75000"/>
                      <a:lumOff val="25000"/>
                    </a:schemeClr>
                  </a:solidFill>
                  <a:latin typeface="+mj-lt"/>
                  <a:ea typeface="Nanum Gothic Regular" charset="-127"/>
                  <a:cs typeface="Nanum Gothic" charset="-127"/>
                </a:rPr>
                <a:t>_ </a:t>
              </a:r>
              <a:r>
                <a:rPr kumimoji="1" lang="ko-KR" altLang="en-US" sz="700" dirty="0">
                  <a:solidFill>
                    <a:schemeClr val="tx1">
                      <a:lumMod val="75000"/>
                      <a:lumOff val="25000"/>
                    </a:schemeClr>
                  </a:solidFill>
                  <a:latin typeface="+mj-lt"/>
                  <a:ea typeface="Nanum Gothic Regular" charset="-127"/>
                  <a:cs typeface="Nanum Gothic" charset="-127"/>
                </a:rPr>
                <a:t>전략</a:t>
              </a:r>
              <a:r>
                <a:rPr kumimoji="1" lang="en-US" altLang="ko-KR" sz="700" dirty="0">
                  <a:solidFill>
                    <a:schemeClr val="tx1">
                      <a:lumMod val="75000"/>
                      <a:lumOff val="25000"/>
                    </a:schemeClr>
                  </a:solidFill>
                  <a:latin typeface="+mj-lt"/>
                  <a:ea typeface="Nanum Gothic Regular" charset="-127"/>
                  <a:cs typeface="Nanum Gothic" charset="-127"/>
                </a:rPr>
                <a:t>1</a:t>
              </a:r>
              <a:r>
                <a:rPr kumimoji="1" lang="ko-KR" altLang="en-US" sz="700" dirty="0">
                  <a:solidFill>
                    <a:schemeClr val="tx1">
                      <a:lumMod val="75000"/>
                      <a:lumOff val="25000"/>
                    </a:schemeClr>
                  </a:solidFill>
                  <a:latin typeface="+mj-lt"/>
                  <a:ea typeface="Nanum Gothic Regular" charset="-127"/>
                  <a:cs typeface="Nanum Gothic" charset="-127"/>
                </a:rPr>
                <a:t>팀용</a:t>
              </a:r>
              <a:r>
                <a:rPr kumimoji="1" lang="en-US" altLang="ko-KR" sz="700" dirty="0">
                  <a:solidFill>
                    <a:schemeClr val="tx1">
                      <a:lumMod val="75000"/>
                      <a:lumOff val="25000"/>
                    </a:schemeClr>
                  </a:solidFill>
                  <a:latin typeface="+mj-lt"/>
                  <a:ea typeface="Nanum Gothic Regular" charset="-127"/>
                  <a:cs typeface="Nanum Gothic" charset="-127"/>
                </a:rPr>
                <a:t>	</a:t>
              </a:r>
            </a:p>
            <a:p>
              <a:pPr eaLnBrk="0" fontAlgn="base" latinLnBrk="0" hangingPunct="0">
                <a:lnSpc>
                  <a:spcPct val="200000"/>
                </a:lnSpc>
                <a:spcBef>
                  <a:spcPct val="0"/>
                </a:spcBef>
                <a:spcAft>
                  <a:spcPct val="0"/>
                </a:spcAft>
              </a:pPr>
              <a:r>
                <a:rPr kumimoji="1" lang="ko-KR" altLang="en-US" sz="700" dirty="0">
                  <a:solidFill>
                    <a:schemeClr val="tx1">
                      <a:lumMod val="75000"/>
                      <a:lumOff val="25000"/>
                    </a:schemeClr>
                  </a:solidFill>
                  <a:latin typeface="+mj-lt"/>
                  <a:ea typeface="Nanum Gothic Regular" charset="-127"/>
                  <a:cs typeface="Nanum Gothic" charset="-127"/>
                </a:rPr>
                <a:t>데이터 소스 </a:t>
              </a:r>
              <a:r>
                <a:rPr kumimoji="1" lang="en-US" altLang="ko-KR" sz="700" dirty="0">
                  <a:solidFill>
                    <a:schemeClr val="tx1">
                      <a:lumMod val="75000"/>
                      <a:lumOff val="25000"/>
                    </a:schemeClr>
                  </a:solidFill>
                  <a:latin typeface="+mj-lt"/>
                  <a:ea typeface="Nanum Gothic Regular" charset="-127"/>
                  <a:cs typeface="Nanum Gothic" charset="-127"/>
                </a:rPr>
                <a:t>overview		</a:t>
              </a:r>
            </a:p>
          </p:txBody>
        </p:sp>
        <p:sp>
          <p:nvSpPr>
            <p:cNvPr id="49" name="제목 2">
              <a:extLst>
                <a:ext uri="{FF2B5EF4-FFF2-40B4-BE49-F238E27FC236}">
                  <a16:creationId xmlns:a16="http://schemas.microsoft.com/office/drawing/2014/main" xmlns="" id="{B0378932-FAAB-4F94-A698-12C486099B6B}"/>
                </a:ext>
              </a:extLst>
            </p:cNvPr>
            <p:cNvSpPr txBox="1">
              <a:spLocks/>
            </p:cNvSpPr>
            <p:nvPr/>
          </p:nvSpPr>
          <p:spPr bwMode="auto">
            <a:xfrm>
              <a:off x="2621887" y="2410826"/>
              <a:ext cx="1661291" cy="217646"/>
            </a:xfrm>
            <a:prstGeom prst="rect">
              <a:avLst/>
            </a:prstGeom>
            <a:no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mj-lt"/>
                  <a:ea typeface="Nanum Gothic Regular" charset="-127"/>
                  <a:cs typeface="Nanum Gothic" charset="-127"/>
                </a:rPr>
                <a:t>Data connection</a:t>
              </a:r>
            </a:p>
          </p:txBody>
        </p:sp>
        <p:sp>
          <p:nvSpPr>
            <p:cNvPr id="50" name="모서리가 둥근 직사각형 200">
              <a:extLst>
                <a:ext uri="{FF2B5EF4-FFF2-40B4-BE49-F238E27FC236}">
                  <a16:creationId xmlns:a16="http://schemas.microsoft.com/office/drawing/2014/main" xmlns="" id="{31FCFFF7-6F3B-4F2B-8A46-DBE80AA3289E}"/>
                </a:ext>
              </a:extLst>
            </p:cNvPr>
            <p:cNvSpPr/>
            <p:nvPr/>
          </p:nvSpPr>
          <p:spPr>
            <a:xfrm>
              <a:off x="3624624" y="2652909"/>
              <a:ext cx="1303237" cy="3352942"/>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ko-KR" altLang="en-US" sz="700" dirty="0">
                  <a:solidFill>
                    <a:schemeClr val="bg1">
                      <a:lumMod val="75000"/>
                    </a:schemeClr>
                  </a:solidFill>
                  <a:latin typeface="+mj-lt"/>
                  <a:ea typeface="Nanum Gothic Regular" charset="-127"/>
                  <a:cs typeface="Nanum Gothic" charset="-127"/>
                </a:rPr>
                <a:t>설명 길어질 경우 </a:t>
              </a:r>
              <a:r>
                <a:rPr kumimoji="1" lang="ko-KR" altLang="en-US" sz="700" dirty="0" err="1">
                  <a:solidFill>
                    <a:schemeClr val="bg1">
                      <a:lumMod val="75000"/>
                    </a:schemeClr>
                  </a:solidFill>
                  <a:latin typeface="+mj-lt"/>
                  <a:ea typeface="Nanum Gothic Regular" charset="-127"/>
                  <a:cs typeface="Nanum Gothic" charset="-127"/>
                </a:rPr>
                <a:t>말줄임</a:t>
              </a:r>
              <a:r>
                <a:rPr kumimoji="1" lang="ko-KR" altLang="en-US" sz="700" dirty="0">
                  <a:solidFill>
                    <a:schemeClr val="bg1">
                      <a:lumMod val="75000"/>
                    </a:schemeClr>
                  </a:solidFill>
                  <a:latin typeface="+mj-lt"/>
                  <a:ea typeface="Nanum Gothic Regular" charset="-127"/>
                  <a:cs typeface="Nanum Gothic" charset="-127"/>
                </a:rPr>
                <a:t> </a:t>
              </a:r>
              <a:r>
                <a:rPr kumimoji="1" lang="en-US" altLang="ko-KR" sz="700" dirty="0">
                  <a:solidFill>
                    <a:schemeClr val="bg1">
                      <a:lumMod val="75000"/>
                    </a:schemeClr>
                  </a:solidFill>
                  <a:latin typeface="+mj-lt"/>
                  <a:ea typeface="Nanum Gothic Regular" charset="-127"/>
                  <a:cs typeface="Nanum Gothic" charset="-127"/>
                </a:rPr>
                <a:t>...</a:t>
              </a:r>
            </a:p>
            <a:p>
              <a:pPr eaLnBrk="0" fontAlgn="base" latinLnBrk="0" hangingPunct="0">
                <a:lnSpc>
                  <a:spcPct val="200000"/>
                </a:lnSpc>
                <a:spcBef>
                  <a:spcPct val="0"/>
                </a:spcBef>
                <a:spcAft>
                  <a:spcPct val="0"/>
                </a:spcAft>
              </a:pPr>
              <a:r>
                <a:rPr kumimoji="1" lang="ko-KR" altLang="en-US" sz="700" dirty="0">
                  <a:solidFill>
                    <a:schemeClr val="bg1">
                      <a:lumMod val="75000"/>
                    </a:schemeClr>
                  </a:solidFill>
                  <a:latin typeface="+mj-lt"/>
                  <a:ea typeface="Nanum Gothic Regular" charset="-127"/>
                  <a:cs typeface="Nanum Gothic" charset="-127"/>
                </a:rPr>
                <a:t>설명 길어질 경우 </a:t>
              </a:r>
              <a:r>
                <a:rPr kumimoji="1" lang="ko-KR" altLang="en-US" sz="700" dirty="0" err="1">
                  <a:solidFill>
                    <a:schemeClr val="bg1">
                      <a:lumMod val="75000"/>
                    </a:schemeClr>
                  </a:solidFill>
                  <a:latin typeface="+mj-lt"/>
                  <a:ea typeface="Nanum Gothic Regular" charset="-127"/>
                  <a:cs typeface="Nanum Gothic" charset="-127"/>
                </a:rPr>
                <a:t>말줄임</a:t>
              </a:r>
              <a:r>
                <a:rPr kumimoji="1" lang="ko-KR" altLang="en-US" sz="700" dirty="0">
                  <a:solidFill>
                    <a:schemeClr val="bg1">
                      <a:lumMod val="75000"/>
                    </a:schemeClr>
                  </a:solidFill>
                  <a:latin typeface="+mj-lt"/>
                  <a:ea typeface="Nanum Gothic Regular" charset="-127"/>
                  <a:cs typeface="Nanum Gothic" charset="-127"/>
                </a:rPr>
                <a:t> </a:t>
              </a:r>
              <a:r>
                <a:rPr kumimoji="1" lang="en-US" altLang="ko-KR" sz="700" dirty="0">
                  <a:solidFill>
                    <a:schemeClr val="bg1">
                      <a:lumMod val="75000"/>
                    </a:schemeClr>
                  </a:solidFill>
                  <a:latin typeface="+mj-lt"/>
                  <a:ea typeface="Nanum Gothic Regular" charset="-127"/>
                  <a:cs typeface="Nanum Gothic" charset="-127"/>
                </a:rPr>
                <a:t>...</a:t>
              </a:r>
            </a:p>
            <a:p>
              <a:pPr eaLnBrk="0" fontAlgn="base" latinLnBrk="0" hangingPunct="0">
                <a:lnSpc>
                  <a:spcPct val="200000"/>
                </a:lnSpc>
                <a:spcBef>
                  <a:spcPct val="0"/>
                </a:spcBef>
                <a:spcAft>
                  <a:spcPct val="0"/>
                </a:spcAft>
              </a:pPr>
              <a:r>
                <a:rPr kumimoji="1" lang="ko-KR" altLang="en-US" sz="700" dirty="0">
                  <a:solidFill>
                    <a:schemeClr val="bg1">
                      <a:lumMod val="75000"/>
                    </a:schemeClr>
                  </a:solidFill>
                  <a:latin typeface="+mj-lt"/>
                  <a:ea typeface="Nanum Gothic Regular" charset="-127"/>
                  <a:cs typeface="Nanum Gothic" charset="-127"/>
                </a:rPr>
                <a:t>설명 길어질 경우 </a:t>
              </a:r>
              <a:r>
                <a:rPr kumimoji="1" lang="ko-KR" altLang="en-US" sz="700" dirty="0" err="1">
                  <a:solidFill>
                    <a:schemeClr val="bg1">
                      <a:lumMod val="75000"/>
                    </a:schemeClr>
                  </a:solidFill>
                  <a:latin typeface="+mj-lt"/>
                  <a:ea typeface="Nanum Gothic Regular" charset="-127"/>
                  <a:cs typeface="Nanum Gothic" charset="-127"/>
                </a:rPr>
                <a:t>말줄임</a:t>
              </a:r>
              <a:r>
                <a:rPr kumimoji="1" lang="ko-KR" altLang="en-US" sz="700" dirty="0">
                  <a:solidFill>
                    <a:schemeClr val="bg1">
                      <a:lumMod val="75000"/>
                    </a:schemeClr>
                  </a:solidFill>
                  <a:latin typeface="+mj-lt"/>
                  <a:ea typeface="Nanum Gothic Regular" charset="-127"/>
                  <a:cs typeface="Nanum Gothic" charset="-127"/>
                </a:rPr>
                <a:t> </a:t>
              </a:r>
              <a:r>
                <a:rPr kumimoji="1" lang="en-US" altLang="ko-KR" sz="700" dirty="0">
                  <a:solidFill>
                    <a:schemeClr val="bg1">
                      <a:lumMod val="75000"/>
                    </a:schemeClr>
                  </a:solidFill>
                  <a:latin typeface="+mj-lt"/>
                  <a:ea typeface="Nanum Gothic Regular" charset="-127"/>
                  <a:cs typeface="Nanum Gothic" charset="-127"/>
                </a:rPr>
                <a:t>...</a:t>
              </a:r>
            </a:p>
            <a:p>
              <a:pPr eaLnBrk="0" fontAlgn="base" latinLnBrk="0" hangingPunct="0">
                <a:lnSpc>
                  <a:spcPct val="200000"/>
                </a:lnSpc>
                <a:spcBef>
                  <a:spcPct val="0"/>
                </a:spcBef>
                <a:spcAft>
                  <a:spcPct val="0"/>
                </a:spcAft>
              </a:pPr>
              <a:r>
                <a:rPr kumimoji="1" lang="ko-KR" altLang="en-US" sz="700" dirty="0">
                  <a:solidFill>
                    <a:schemeClr val="bg1">
                      <a:lumMod val="75000"/>
                    </a:schemeClr>
                  </a:solidFill>
                  <a:latin typeface="+mj-lt"/>
                  <a:ea typeface="Nanum Gothic Regular" charset="-127"/>
                  <a:cs typeface="Nanum Gothic" charset="-127"/>
                </a:rPr>
                <a:t>설명 길어질 경우 </a:t>
              </a:r>
              <a:r>
                <a:rPr kumimoji="1" lang="ko-KR" altLang="en-US" sz="700" dirty="0" err="1">
                  <a:solidFill>
                    <a:schemeClr val="bg1">
                      <a:lumMod val="75000"/>
                    </a:schemeClr>
                  </a:solidFill>
                  <a:latin typeface="+mj-lt"/>
                  <a:ea typeface="Nanum Gothic Regular" charset="-127"/>
                  <a:cs typeface="Nanum Gothic" charset="-127"/>
                </a:rPr>
                <a:t>말줄임</a:t>
              </a:r>
              <a:r>
                <a:rPr kumimoji="1" lang="ko-KR" altLang="en-US" sz="700" dirty="0">
                  <a:solidFill>
                    <a:schemeClr val="bg1">
                      <a:lumMod val="75000"/>
                    </a:schemeClr>
                  </a:solidFill>
                  <a:latin typeface="+mj-lt"/>
                  <a:ea typeface="Nanum Gothic Regular" charset="-127"/>
                  <a:cs typeface="Nanum Gothic" charset="-127"/>
                </a:rPr>
                <a:t> </a:t>
              </a:r>
              <a:r>
                <a:rPr kumimoji="1" lang="en-US" altLang="ko-KR" sz="700" dirty="0">
                  <a:solidFill>
                    <a:schemeClr val="bg1">
                      <a:lumMod val="75000"/>
                    </a:schemeClr>
                  </a:solidFill>
                  <a:latin typeface="+mj-lt"/>
                  <a:ea typeface="Nanum Gothic Regular" charset="-127"/>
                  <a:cs typeface="Nanum Gothic" charset="-127"/>
                </a:rPr>
                <a:t>...</a:t>
              </a:r>
            </a:p>
            <a:p>
              <a:pPr eaLnBrk="0" fontAlgn="base" latinLnBrk="0" hangingPunct="0">
                <a:lnSpc>
                  <a:spcPct val="200000"/>
                </a:lnSpc>
                <a:spcBef>
                  <a:spcPct val="0"/>
                </a:spcBef>
                <a:spcAft>
                  <a:spcPct val="0"/>
                </a:spcAft>
              </a:pPr>
              <a:r>
                <a:rPr kumimoji="1" lang="ko-KR" altLang="en-US" sz="700" dirty="0">
                  <a:solidFill>
                    <a:schemeClr val="bg1">
                      <a:lumMod val="75000"/>
                    </a:schemeClr>
                  </a:solidFill>
                  <a:latin typeface="+mj-lt"/>
                  <a:ea typeface="Nanum Gothic Regular" charset="-127"/>
                  <a:cs typeface="Nanum Gothic" charset="-127"/>
                </a:rPr>
                <a:t>설명 길어질 경우 </a:t>
              </a:r>
              <a:r>
                <a:rPr kumimoji="1" lang="ko-KR" altLang="en-US" sz="700" dirty="0" err="1">
                  <a:solidFill>
                    <a:schemeClr val="bg1">
                      <a:lumMod val="75000"/>
                    </a:schemeClr>
                  </a:solidFill>
                  <a:latin typeface="+mj-lt"/>
                  <a:ea typeface="Nanum Gothic Regular" charset="-127"/>
                  <a:cs typeface="Nanum Gothic" charset="-127"/>
                </a:rPr>
                <a:t>말줄임</a:t>
              </a:r>
              <a:r>
                <a:rPr kumimoji="1" lang="ko-KR" altLang="en-US" sz="700" dirty="0">
                  <a:solidFill>
                    <a:schemeClr val="bg1">
                      <a:lumMod val="75000"/>
                    </a:schemeClr>
                  </a:solidFill>
                  <a:latin typeface="+mj-lt"/>
                  <a:ea typeface="Nanum Gothic Regular" charset="-127"/>
                  <a:cs typeface="Nanum Gothic" charset="-127"/>
                </a:rPr>
                <a:t> </a:t>
              </a:r>
              <a:r>
                <a:rPr kumimoji="1" lang="en-US" altLang="ko-KR" sz="700" dirty="0">
                  <a:solidFill>
                    <a:schemeClr val="bg1">
                      <a:lumMod val="75000"/>
                    </a:schemeClr>
                  </a:solidFill>
                  <a:latin typeface="+mj-lt"/>
                  <a:ea typeface="Nanum Gothic Regular" charset="-127"/>
                  <a:cs typeface="Nanum Gothic" charset="-127"/>
                </a:rPr>
                <a:t>...</a:t>
              </a:r>
            </a:p>
            <a:p>
              <a:pPr eaLnBrk="0" fontAlgn="base" latinLnBrk="0" hangingPunct="0">
                <a:lnSpc>
                  <a:spcPct val="200000"/>
                </a:lnSpc>
                <a:spcBef>
                  <a:spcPct val="0"/>
                </a:spcBef>
                <a:spcAft>
                  <a:spcPct val="0"/>
                </a:spcAft>
              </a:pPr>
              <a:r>
                <a:rPr kumimoji="1" lang="ko-KR" altLang="en-US" sz="700" dirty="0">
                  <a:solidFill>
                    <a:schemeClr val="bg1">
                      <a:lumMod val="75000"/>
                    </a:schemeClr>
                  </a:solidFill>
                  <a:latin typeface="+mj-lt"/>
                  <a:ea typeface="Nanum Gothic Regular" charset="-127"/>
                  <a:cs typeface="Nanum Gothic" charset="-127"/>
                </a:rPr>
                <a:t>설명 길어질 경우 </a:t>
              </a:r>
              <a:r>
                <a:rPr kumimoji="1" lang="ko-KR" altLang="en-US" sz="700" dirty="0" err="1">
                  <a:solidFill>
                    <a:schemeClr val="bg1">
                      <a:lumMod val="75000"/>
                    </a:schemeClr>
                  </a:solidFill>
                  <a:latin typeface="+mj-lt"/>
                  <a:ea typeface="Nanum Gothic Regular" charset="-127"/>
                  <a:cs typeface="Nanum Gothic" charset="-127"/>
                </a:rPr>
                <a:t>말줄임</a:t>
              </a:r>
              <a:r>
                <a:rPr kumimoji="1" lang="ko-KR" altLang="en-US" sz="700" dirty="0">
                  <a:solidFill>
                    <a:schemeClr val="bg1">
                      <a:lumMod val="75000"/>
                    </a:schemeClr>
                  </a:solidFill>
                  <a:latin typeface="+mj-lt"/>
                  <a:ea typeface="Nanum Gothic Regular" charset="-127"/>
                  <a:cs typeface="Nanum Gothic" charset="-127"/>
                </a:rPr>
                <a:t> </a:t>
              </a:r>
              <a:r>
                <a:rPr kumimoji="1" lang="en-US" altLang="ko-KR" sz="700" dirty="0">
                  <a:solidFill>
                    <a:schemeClr val="bg1">
                      <a:lumMod val="75000"/>
                    </a:schemeClr>
                  </a:solidFill>
                  <a:latin typeface="+mj-lt"/>
                  <a:ea typeface="Nanum Gothic Regular" charset="-127"/>
                  <a:cs typeface="Nanum Gothic" charset="-127"/>
                </a:rPr>
                <a:t>...</a:t>
              </a:r>
            </a:p>
            <a:p>
              <a:pPr eaLnBrk="0" fontAlgn="base" latinLnBrk="0" hangingPunct="0">
                <a:lnSpc>
                  <a:spcPct val="200000"/>
                </a:lnSpc>
                <a:spcBef>
                  <a:spcPct val="0"/>
                </a:spcBef>
                <a:spcAft>
                  <a:spcPct val="0"/>
                </a:spcAft>
              </a:pPr>
              <a:r>
                <a:rPr kumimoji="1" lang="ko-KR" altLang="en-US" sz="700" dirty="0">
                  <a:solidFill>
                    <a:schemeClr val="bg1">
                      <a:lumMod val="75000"/>
                    </a:schemeClr>
                  </a:solidFill>
                  <a:latin typeface="+mj-lt"/>
                  <a:ea typeface="Nanum Gothic Regular" charset="-127"/>
                  <a:cs typeface="Nanum Gothic" charset="-127"/>
                </a:rPr>
                <a:t>설명 길어질 경우 </a:t>
              </a:r>
              <a:r>
                <a:rPr kumimoji="1" lang="ko-KR" altLang="en-US" sz="700" dirty="0" err="1">
                  <a:solidFill>
                    <a:schemeClr val="bg1">
                      <a:lumMod val="75000"/>
                    </a:schemeClr>
                  </a:solidFill>
                  <a:latin typeface="+mj-lt"/>
                  <a:ea typeface="Nanum Gothic Regular" charset="-127"/>
                  <a:cs typeface="Nanum Gothic" charset="-127"/>
                </a:rPr>
                <a:t>말줄임</a:t>
              </a:r>
              <a:r>
                <a:rPr kumimoji="1" lang="ko-KR" altLang="en-US" sz="700" dirty="0">
                  <a:solidFill>
                    <a:schemeClr val="bg1">
                      <a:lumMod val="75000"/>
                    </a:schemeClr>
                  </a:solidFill>
                  <a:latin typeface="+mj-lt"/>
                  <a:ea typeface="Nanum Gothic Regular" charset="-127"/>
                  <a:cs typeface="Nanum Gothic" charset="-127"/>
                </a:rPr>
                <a:t> </a:t>
              </a:r>
              <a:r>
                <a:rPr kumimoji="1" lang="en-US" altLang="ko-KR" sz="700" dirty="0">
                  <a:solidFill>
                    <a:schemeClr val="bg1">
                      <a:lumMod val="75000"/>
                    </a:schemeClr>
                  </a:solidFill>
                  <a:latin typeface="+mj-lt"/>
                  <a:ea typeface="Nanum Gothic Regular" charset="-127"/>
                  <a:cs typeface="Nanum Gothic" charset="-127"/>
                </a:rPr>
                <a:t>...</a:t>
              </a:r>
            </a:p>
            <a:p>
              <a:pPr eaLnBrk="0" fontAlgn="base" latinLnBrk="0" hangingPunct="0">
                <a:lnSpc>
                  <a:spcPct val="200000"/>
                </a:lnSpc>
                <a:spcBef>
                  <a:spcPct val="0"/>
                </a:spcBef>
                <a:spcAft>
                  <a:spcPct val="0"/>
                </a:spcAft>
              </a:pPr>
              <a:r>
                <a:rPr kumimoji="1" lang="ko-KR" altLang="en-US" sz="700" dirty="0">
                  <a:solidFill>
                    <a:schemeClr val="bg1">
                      <a:lumMod val="75000"/>
                    </a:schemeClr>
                  </a:solidFill>
                  <a:latin typeface="+mj-lt"/>
                  <a:ea typeface="Nanum Gothic Regular" charset="-127"/>
                  <a:cs typeface="Nanum Gothic" charset="-127"/>
                </a:rPr>
                <a:t>설명 길어질 경우 </a:t>
              </a:r>
              <a:r>
                <a:rPr kumimoji="1" lang="ko-KR" altLang="en-US" sz="700" dirty="0" err="1">
                  <a:solidFill>
                    <a:schemeClr val="bg1">
                      <a:lumMod val="75000"/>
                    </a:schemeClr>
                  </a:solidFill>
                  <a:latin typeface="+mj-lt"/>
                  <a:ea typeface="Nanum Gothic Regular" charset="-127"/>
                  <a:cs typeface="Nanum Gothic" charset="-127"/>
                </a:rPr>
                <a:t>말줄임</a:t>
              </a:r>
              <a:r>
                <a:rPr kumimoji="1" lang="ko-KR" altLang="en-US" sz="700" dirty="0">
                  <a:solidFill>
                    <a:schemeClr val="bg1">
                      <a:lumMod val="75000"/>
                    </a:schemeClr>
                  </a:solidFill>
                  <a:latin typeface="+mj-lt"/>
                  <a:ea typeface="Nanum Gothic Regular" charset="-127"/>
                  <a:cs typeface="Nanum Gothic" charset="-127"/>
                </a:rPr>
                <a:t> </a:t>
              </a:r>
              <a:r>
                <a:rPr kumimoji="1" lang="en-US" altLang="ko-KR" sz="700" dirty="0">
                  <a:solidFill>
                    <a:schemeClr val="bg1">
                      <a:lumMod val="75000"/>
                    </a:schemeClr>
                  </a:solidFill>
                  <a:latin typeface="+mj-lt"/>
                  <a:ea typeface="Nanum Gothic Regular" charset="-127"/>
                  <a:cs typeface="Nanum Gothic" charset="-127"/>
                </a:rPr>
                <a:t>...</a:t>
              </a:r>
            </a:p>
            <a:p>
              <a:pPr eaLnBrk="0" fontAlgn="base" latinLnBrk="0" hangingPunct="0">
                <a:lnSpc>
                  <a:spcPct val="200000"/>
                </a:lnSpc>
                <a:spcBef>
                  <a:spcPct val="0"/>
                </a:spcBef>
                <a:spcAft>
                  <a:spcPct val="0"/>
                </a:spcAft>
              </a:pPr>
              <a:r>
                <a:rPr kumimoji="1" lang="ko-KR" altLang="en-US" sz="700" dirty="0">
                  <a:solidFill>
                    <a:schemeClr val="bg1">
                      <a:lumMod val="75000"/>
                    </a:schemeClr>
                  </a:solidFill>
                  <a:latin typeface="+mj-lt"/>
                  <a:ea typeface="Nanum Gothic Regular" charset="-127"/>
                  <a:cs typeface="Nanum Gothic" charset="-127"/>
                </a:rPr>
                <a:t>설명 길어질 경우 </a:t>
              </a:r>
              <a:r>
                <a:rPr kumimoji="1" lang="ko-KR" altLang="en-US" sz="700" dirty="0" err="1">
                  <a:solidFill>
                    <a:schemeClr val="bg1">
                      <a:lumMod val="75000"/>
                    </a:schemeClr>
                  </a:solidFill>
                  <a:latin typeface="+mj-lt"/>
                  <a:ea typeface="Nanum Gothic Regular" charset="-127"/>
                  <a:cs typeface="Nanum Gothic" charset="-127"/>
                </a:rPr>
                <a:t>말줄임</a:t>
              </a:r>
              <a:r>
                <a:rPr kumimoji="1" lang="ko-KR" altLang="en-US" sz="700" dirty="0">
                  <a:solidFill>
                    <a:schemeClr val="bg1">
                      <a:lumMod val="75000"/>
                    </a:schemeClr>
                  </a:solidFill>
                  <a:latin typeface="+mj-lt"/>
                  <a:ea typeface="Nanum Gothic Regular" charset="-127"/>
                  <a:cs typeface="Nanum Gothic" charset="-127"/>
                </a:rPr>
                <a:t> </a:t>
              </a:r>
              <a:r>
                <a:rPr kumimoji="1" lang="en-US" altLang="ko-KR" sz="700" dirty="0">
                  <a:solidFill>
                    <a:schemeClr val="bg1">
                      <a:lumMod val="75000"/>
                    </a:schemeClr>
                  </a:solidFill>
                  <a:latin typeface="+mj-lt"/>
                  <a:ea typeface="Nanum Gothic Regular" charset="-127"/>
                  <a:cs typeface="Nanum Gothic" charset="-127"/>
                </a:rPr>
                <a:t>...</a:t>
              </a:r>
            </a:p>
            <a:p>
              <a:pPr eaLnBrk="0" fontAlgn="base" latinLnBrk="0" hangingPunct="0">
                <a:lnSpc>
                  <a:spcPct val="200000"/>
                </a:lnSpc>
                <a:spcBef>
                  <a:spcPct val="0"/>
                </a:spcBef>
                <a:spcAft>
                  <a:spcPct val="0"/>
                </a:spcAft>
              </a:pPr>
              <a:r>
                <a:rPr kumimoji="1" lang="ko-KR" altLang="en-US" sz="700" dirty="0">
                  <a:solidFill>
                    <a:schemeClr val="bg1">
                      <a:lumMod val="75000"/>
                    </a:schemeClr>
                  </a:solidFill>
                  <a:latin typeface="+mj-lt"/>
                  <a:ea typeface="Nanum Gothic Regular" charset="-127"/>
                  <a:cs typeface="Nanum Gothic" charset="-127"/>
                </a:rPr>
                <a:t>설명 길어질 경우 </a:t>
              </a:r>
              <a:r>
                <a:rPr kumimoji="1" lang="ko-KR" altLang="en-US" sz="700" dirty="0" err="1">
                  <a:solidFill>
                    <a:schemeClr val="bg1">
                      <a:lumMod val="75000"/>
                    </a:schemeClr>
                  </a:solidFill>
                  <a:latin typeface="+mj-lt"/>
                  <a:ea typeface="Nanum Gothic Regular" charset="-127"/>
                  <a:cs typeface="Nanum Gothic" charset="-127"/>
                </a:rPr>
                <a:t>말줄임</a:t>
              </a:r>
              <a:r>
                <a:rPr kumimoji="1" lang="ko-KR" altLang="en-US" sz="700" dirty="0">
                  <a:solidFill>
                    <a:schemeClr val="bg1">
                      <a:lumMod val="75000"/>
                    </a:schemeClr>
                  </a:solidFill>
                  <a:latin typeface="+mj-lt"/>
                  <a:ea typeface="Nanum Gothic Regular" charset="-127"/>
                  <a:cs typeface="Nanum Gothic" charset="-127"/>
                </a:rPr>
                <a:t> </a:t>
              </a:r>
              <a:r>
                <a:rPr kumimoji="1" lang="en-US" altLang="ko-KR" sz="700" dirty="0">
                  <a:solidFill>
                    <a:schemeClr val="bg1">
                      <a:lumMod val="75000"/>
                    </a:schemeClr>
                  </a:solidFill>
                  <a:latin typeface="+mj-lt"/>
                  <a:ea typeface="Nanum Gothic Regular" charset="-127"/>
                  <a:cs typeface="Nanum Gothic" charset="-127"/>
                </a:rPr>
                <a:t>...</a:t>
              </a:r>
            </a:p>
            <a:p>
              <a:pPr eaLnBrk="0" fontAlgn="base" latinLnBrk="0" hangingPunct="0">
                <a:lnSpc>
                  <a:spcPct val="200000"/>
                </a:lnSpc>
                <a:spcBef>
                  <a:spcPct val="0"/>
                </a:spcBef>
                <a:spcAft>
                  <a:spcPct val="0"/>
                </a:spcAft>
              </a:pPr>
              <a:r>
                <a:rPr kumimoji="1" lang="ko-KR" altLang="en-US" sz="700" dirty="0">
                  <a:solidFill>
                    <a:schemeClr val="bg1">
                      <a:lumMod val="75000"/>
                    </a:schemeClr>
                  </a:solidFill>
                  <a:latin typeface="+mj-lt"/>
                  <a:ea typeface="Nanum Gothic Regular" charset="-127"/>
                  <a:cs typeface="Nanum Gothic" charset="-127"/>
                </a:rPr>
                <a:t>설명 길어질 경우 </a:t>
              </a:r>
              <a:r>
                <a:rPr kumimoji="1" lang="ko-KR" altLang="en-US" sz="700" dirty="0" err="1">
                  <a:solidFill>
                    <a:schemeClr val="bg1">
                      <a:lumMod val="75000"/>
                    </a:schemeClr>
                  </a:solidFill>
                  <a:latin typeface="+mj-lt"/>
                  <a:ea typeface="Nanum Gothic Regular" charset="-127"/>
                  <a:cs typeface="Nanum Gothic" charset="-127"/>
                </a:rPr>
                <a:t>말줄임</a:t>
              </a:r>
              <a:r>
                <a:rPr kumimoji="1" lang="ko-KR" altLang="en-US" sz="700" dirty="0">
                  <a:solidFill>
                    <a:schemeClr val="bg1">
                      <a:lumMod val="75000"/>
                    </a:schemeClr>
                  </a:solidFill>
                  <a:latin typeface="+mj-lt"/>
                  <a:ea typeface="Nanum Gothic Regular" charset="-127"/>
                  <a:cs typeface="Nanum Gothic" charset="-127"/>
                </a:rPr>
                <a:t> </a:t>
              </a:r>
              <a:r>
                <a:rPr kumimoji="1" lang="en-US" altLang="ko-KR" sz="700" dirty="0">
                  <a:solidFill>
                    <a:schemeClr val="bg1">
                      <a:lumMod val="75000"/>
                    </a:schemeClr>
                  </a:solidFill>
                  <a:latin typeface="+mj-lt"/>
                  <a:ea typeface="Nanum Gothic Regular" charset="-127"/>
                  <a:cs typeface="Nanum Gothic" charset="-127"/>
                </a:rPr>
                <a:t>...</a:t>
              </a:r>
            </a:p>
            <a:p>
              <a:pPr eaLnBrk="0" fontAlgn="base" latinLnBrk="0" hangingPunct="0">
                <a:lnSpc>
                  <a:spcPct val="200000"/>
                </a:lnSpc>
                <a:spcBef>
                  <a:spcPct val="0"/>
                </a:spcBef>
                <a:spcAft>
                  <a:spcPct val="0"/>
                </a:spcAft>
              </a:pPr>
              <a:r>
                <a:rPr kumimoji="1" lang="ko-KR" altLang="en-US" sz="700" dirty="0">
                  <a:solidFill>
                    <a:schemeClr val="bg1">
                      <a:lumMod val="75000"/>
                    </a:schemeClr>
                  </a:solidFill>
                  <a:latin typeface="+mj-lt"/>
                  <a:ea typeface="Nanum Gothic Regular" charset="-127"/>
                  <a:cs typeface="Nanum Gothic" charset="-127"/>
                </a:rPr>
                <a:t>설명 길어질 경우 </a:t>
              </a:r>
              <a:r>
                <a:rPr kumimoji="1" lang="ko-KR" altLang="en-US" sz="700" dirty="0" err="1">
                  <a:solidFill>
                    <a:schemeClr val="bg1">
                      <a:lumMod val="75000"/>
                    </a:schemeClr>
                  </a:solidFill>
                  <a:latin typeface="+mj-lt"/>
                  <a:ea typeface="Nanum Gothic Regular" charset="-127"/>
                  <a:cs typeface="Nanum Gothic" charset="-127"/>
                </a:rPr>
                <a:t>말줄임</a:t>
              </a:r>
              <a:r>
                <a:rPr kumimoji="1" lang="ko-KR" altLang="en-US" sz="700" dirty="0">
                  <a:solidFill>
                    <a:schemeClr val="bg1">
                      <a:lumMod val="75000"/>
                    </a:schemeClr>
                  </a:solidFill>
                  <a:latin typeface="+mj-lt"/>
                  <a:ea typeface="Nanum Gothic Regular" charset="-127"/>
                  <a:cs typeface="Nanum Gothic" charset="-127"/>
                </a:rPr>
                <a:t> </a:t>
              </a:r>
              <a:r>
                <a:rPr kumimoji="1" lang="en-US" altLang="ko-KR" sz="700" dirty="0">
                  <a:solidFill>
                    <a:schemeClr val="bg1">
                      <a:lumMod val="75000"/>
                    </a:schemeClr>
                  </a:solidFill>
                  <a:latin typeface="+mj-lt"/>
                  <a:ea typeface="Nanum Gothic Regular" charset="-127"/>
                  <a:cs typeface="Nanum Gothic" charset="-127"/>
                </a:rPr>
                <a:t>...</a:t>
              </a:r>
            </a:p>
            <a:p>
              <a:pPr eaLnBrk="0" fontAlgn="base" latinLnBrk="0" hangingPunct="0">
                <a:lnSpc>
                  <a:spcPct val="200000"/>
                </a:lnSpc>
                <a:spcBef>
                  <a:spcPct val="0"/>
                </a:spcBef>
                <a:spcAft>
                  <a:spcPct val="0"/>
                </a:spcAft>
              </a:pPr>
              <a:r>
                <a:rPr kumimoji="1" lang="ko-KR" altLang="en-US" sz="700" dirty="0">
                  <a:solidFill>
                    <a:schemeClr val="bg1">
                      <a:lumMod val="75000"/>
                    </a:schemeClr>
                  </a:solidFill>
                  <a:latin typeface="+mj-lt"/>
                  <a:ea typeface="Nanum Gothic Regular" charset="-127"/>
                  <a:cs typeface="Nanum Gothic" charset="-127"/>
                </a:rPr>
                <a:t>설명 길어질 경우 </a:t>
              </a:r>
              <a:r>
                <a:rPr kumimoji="1" lang="ko-KR" altLang="en-US" sz="700" dirty="0" err="1">
                  <a:solidFill>
                    <a:schemeClr val="bg1">
                      <a:lumMod val="75000"/>
                    </a:schemeClr>
                  </a:solidFill>
                  <a:latin typeface="+mj-lt"/>
                  <a:ea typeface="Nanum Gothic Regular" charset="-127"/>
                  <a:cs typeface="Nanum Gothic" charset="-127"/>
                </a:rPr>
                <a:t>말줄임</a:t>
              </a:r>
              <a:r>
                <a:rPr kumimoji="1" lang="ko-KR" altLang="en-US" sz="700" dirty="0">
                  <a:solidFill>
                    <a:schemeClr val="bg1">
                      <a:lumMod val="75000"/>
                    </a:schemeClr>
                  </a:solidFill>
                  <a:latin typeface="+mj-lt"/>
                  <a:ea typeface="Nanum Gothic Regular" charset="-127"/>
                  <a:cs typeface="Nanum Gothic" charset="-127"/>
                </a:rPr>
                <a:t> </a:t>
              </a:r>
              <a:r>
                <a:rPr kumimoji="1" lang="en-US" altLang="ko-KR" sz="700" dirty="0">
                  <a:solidFill>
                    <a:schemeClr val="bg1">
                      <a:lumMod val="75000"/>
                    </a:schemeClr>
                  </a:solidFill>
                  <a:latin typeface="+mj-lt"/>
                  <a:ea typeface="Nanum Gothic Regular" charset="-127"/>
                  <a:cs typeface="Nanum Gothic" charset="-127"/>
                </a:rPr>
                <a:t>...</a:t>
              </a:r>
            </a:p>
            <a:p>
              <a:pPr eaLnBrk="0" fontAlgn="base" latinLnBrk="0" hangingPunct="0">
                <a:lnSpc>
                  <a:spcPct val="200000"/>
                </a:lnSpc>
                <a:spcBef>
                  <a:spcPct val="0"/>
                </a:spcBef>
                <a:spcAft>
                  <a:spcPct val="0"/>
                </a:spcAft>
              </a:pPr>
              <a:r>
                <a:rPr kumimoji="1" lang="ko-KR" altLang="en-US" sz="700" dirty="0">
                  <a:solidFill>
                    <a:schemeClr val="bg1">
                      <a:lumMod val="75000"/>
                    </a:schemeClr>
                  </a:solidFill>
                  <a:latin typeface="+mj-lt"/>
                  <a:ea typeface="Nanum Gothic Regular" charset="-127"/>
                  <a:cs typeface="Nanum Gothic" charset="-127"/>
                </a:rPr>
                <a:t>설명 길어질 경우 </a:t>
              </a:r>
              <a:r>
                <a:rPr kumimoji="1" lang="ko-KR" altLang="en-US" sz="700" dirty="0" err="1">
                  <a:solidFill>
                    <a:schemeClr val="bg1">
                      <a:lumMod val="75000"/>
                    </a:schemeClr>
                  </a:solidFill>
                  <a:latin typeface="+mj-lt"/>
                  <a:ea typeface="Nanum Gothic Regular" charset="-127"/>
                  <a:cs typeface="Nanum Gothic" charset="-127"/>
                </a:rPr>
                <a:t>말줄임</a:t>
              </a:r>
              <a:r>
                <a:rPr kumimoji="1" lang="ko-KR" altLang="en-US" sz="700" dirty="0">
                  <a:solidFill>
                    <a:schemeClr val="bg1">
                      <a:lumMod val="75000"/>
                    </a:schemeClr>
                  </a:solidFill>
                  <a:latin typeface="+mj-lt"/>
                  <a:ea typeface="Nanum Gothic Regular" charset="-127"/>
                  <a:cs typeface="Nanum Gothic" charset="-127"/>
                </a:rPr>
                <a:t> </a:t>
              </a:r>
              <a:r>
                <a:rPr kumimoji="1" lang="en-US" altLang="ko-KR" sz="700" dirty="0">
                  <a:solidFill>
                    <a:schemeClr val="bg1">
                      <a:lumMod val="75000"/>
                    </a:schemeClr>
                  </a:solidFill>
                  <a:latin typeface="+mj-lt"/>
                  <a:ea typeface="Nanum Gothic Regular" charset="-127"/>
                  <a:cs typeface="Nanum Gothic" charset="-127"/>
                </a:rPr>
                <a:t>...</a:t>
              </a:r>
            </a:p>
            <a:p>
              <a:pPr eaLnBrk="0" fontAlgn="base" latinLnBrk="0" hangingPunct="0">
                <a:lnSpc>
                  <a:spcPct val="200000"/>
                </a:lnSpc>
                <a:spcBef>
                  <a:spcPct val="0"/>
                </a:spcBef>
                <a:spcAft>
                  <a:spcPct val="0"/>
                </a:spcAft>
              </a:pPr>
              <a:r>
                <a:rPr kumimoji="1" lang="ko-KR" altLang="en-US" sz="700" dirty="0">
                  <a:solidFill>
                    <a:schemeClr val="bg1">
                      <a:lumMod val="75000"/>
                    </a:schemeClr>
                  </a:solidFill>
                  <a:latin typeface="+mj-lt"/>
                  <a:ea typeface="Nanum Gothic Regular" charset="-127"/>
                  <a:cs typeface="Nanum Gothic" charset="-127"/>
                </a:rPr>
                <a:t>설명 길어질 경우 </a:t>
              </a:r>
              <a:r>
                <a:rPr kumimoji="1" lang="ko-KR" altLang="en-US" sz="700" dirty="0" err="1">
                  <a:solidFill>
                    <a:schemeClr val="bg1">
                      <a:lumMod val="75000"/>
                    </a:schemeClr>
                  </a:solidFill>
                  <a:latin typeface="+mj-lt"/>
                  <a:ea typeface="Nanum Gothic Regular" charset="-127"/>
                  <a:cs typeface="Nanum Gothic" charset="-127"/>
                </a:rPr>
                <a:t>말줄임</a:t>
              </a:r>
              <a:r>
                <a:rPr kumimoji="1" lang="ko-KR" altLang="en-US" sz="700" dirty="0">
                  <a:solidFill>
                    <a:schemeClr val="bg1">
                      <a:lumMod val="75000"/>
                    </a:schemeClr>
                  </a:solidFill>
                  <a:latin typeface="+mj-lt"/>
                  <a:ea typeface="Nanum Gothic Regular" charset="-127"/>
                  <a:cs typeface="Nanum Gothic" charset="-127"/>
                </a:rPr>
                <a:t> </a:t>
              </a:r>
              <a:r>
                <a:rPr kumimoji="1" lang="en-US" altLang="ko-KR" sz="700" dirty="0">
                  <a:solidFill>
                    <a:schemeClr val="bg1">
                      <a:lumMod val="75000"/>
                    </a:schemeClr>
                  </a:solidFill>
                  <a:latin typeface="+mj-lt"/>
                  <a:ea typeface="Nanum Gothic Regular" charset="-127"/>
                  <a:cs typeface="Nanum Gothic" charset="-127"/>
                </a:rPr>
                <a:t>...</a:t>
              </a:r>
            </a:p>
          </p:txBody>
        </p:sp>
        <p:pic>
          <p:nvPicPr>
            <p:cNvPr id="51" name="그림 50">
              <a:extLst>
                <a:ext uri="{FF2B5EF4-FFF2-40B4-BE49-F238E27FC236}">
                  <a16:creationId xmlns:a16="http://schemas.microsoft.com/office/drawing/2014/main" xmlns="" id="{5DD6784D-50B2-4BF1-9D8C-AB028A6E56D3}"/>
                </a:ext>
              </a:extLst>
            </p:cNvPr>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4589029" y="2482620"/>
              <a:ext cx="111917" cy="111916"/>
            </a:xfrm>
            <a:prstGeom prst="rect">
              <a:avLst/>
            </a:prstGeom>
          </p:spPr>
        </p:pic>
      </p:grpSp>
      <p:sp>
        <p:nvSpPr>
          <p:cNvPr id="52" name="제목 2">
            <a:extLst>
              <a:ext uri="{FF2B5EF4-FFF2-40B4-BE49-F238E27FC236}">
                <a16:creationId xmlns:a16="http://schemas.microsoft.com/office/drawing/2014/main" xmlns="" id="{835375DC-770D-4637-BB07-DF813DFADEF8}"/>
              </a:ext>
            </a:extLst>
          </p:cNvPr>
          <p:cNvSpPr txBox="1">
            <a:spLocks/>
          </p:cNvSpPr>
          <p:nvPr/>
        </p:nvSpPr>
        <p:spPr bwMode="auto">
          <a:xfrm>
            <a:off x="912474" y="-4137421"/>
            <a:ext cx="293641" cy="217646"/>
          </a:xfrm>
          <a:prstGeom prst="rect">
            <a:avLst/>
          </a:prstGeom>
          <a:no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mj-lt"/>
                <a:ea typeface="Nanum Gothic Regular" charset="-127"/>
                <a:cs typeface="Nanum Gothic" charset="-127"/>
              </a:rPr>
              <a:t>No.</a:t>
            </a:r>
          </a:p>
        </p:txBody>
      </p:sp>
      <p:sp>
        <p:nvSpPr>
          <p:cNvPr id="53" name="모서리가 둥근 직사각형 205">
            <a:extLst>
              <a:ext uri="{FF2B5EF4-FFF2-40B4-BE49-F238E27FC236}">
                <a16:creationId xmlns:a16="http://schemas.microsoft.com/office/drawing/2014/main" xmlns="" id="{6B34BF8A-9009-44C2-BBDC-2A3B31A14D88}"/>
              </a:ext>
            </a:extLst>
          </p:cNvPr>
          <p:cNvSpPr/>
          <p:nvPr/>
        </p:nvSpPr>
        <p:spPr>
          <a:xfrm>
            <a:off x="857259" y="-3894653"/>
            <a:ext cx="397028" cy="3352942"/>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algn="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22</a:t>
            </a:r>
          </a:p>
          <a:p>
            <a:pPr algn="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21</a:t>
            </a:r>
          </a:p>
          <a:p>
            <a:pPr algn="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20</a:t>
            </a:r>
          </a:p>
          <a:p>
            <a:pPr algn="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19</a:t>
            </a:r>
          </a:p>
          <a:p>
            <a:pPr algn="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18</a:t>
            </a:r>
          </a:p>
          <a:p>
            <a:pPr algn="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17</a:t>
            </a:r>
          </a:p>
          <a:p>
            <a:pPr algn="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16</a:t>
            </a:r>
          </a:p>
          <a:p>
            <a:pPr algn="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15</a:t>
            </a:r>
          </a:p>
          <a:p>
            <a:pPr algn="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14</a:t>
            </a:r>
          </a:p>
          <a:p>
            <a:pPr algn="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13</a:t>
            </a:r>
          </a:p>
          <a:p>
            <a:pPr algn="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12</a:t>
            </a:r>
          </a:p>
          <a:p>
            <a:pPr algn="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11</a:t>
            </a:r>
          </a:p>
          <a:p>
            <a:pPr algn="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10</a:t>
            </a:r>
          </a:p>
          <a:p>
            <a:pPr algn="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9</a:t>
            </a:r>
          </a:p>
          <a:p>
            <a:pPr algn="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8</a:t>
            </a:r>
          </a:p>
          <a:p>
            <a:pPr algn="r" eaLnBrk="0" fontAlgn="base" latinLnBrk="0" hangingPunct="0">
              <a:lnSpc>
                <a:spcPct val="200000"/>
              </a:lnSpc>
              <a:spcBef>
                <a:spcPct val="0"/>
              </a:spcBef>
              <a:spcAft>
                <a:spcPct val="0"/>
              </a:spcAft>
            </a:pPr>
            <a:endParaRPr kumimoji="1" lang="en-US" altLang="ko-KR" sz="700" dirty="0">
              <a:solidFill>
                <a:schemeClr val="tx1">
                  <a:lumMod val="75000"/>
                  <a:lumOff val="25000"/>
                </a:schemeClr>
              </a:solidFill>
              <a:latin typeface="+mj-lt"/>
              <a:ea typeface="Nanum Gothic Regular" charset="-127"/>
              <a:cs typeface="Nanum Gothic" charset="-127"/>
            </a:endParaRPr>
          </a:p>
        </p:txBody>
      </p:sp>
      <p:grpSp>
        <p:nvGrpSpPr>
          <p:cNvPr id="10" name="그룹 9">
            <a:extLst>
              <a:ext uri="{FF2B5EF4-FFF2-40B4-BE49-F238E27FC236}">
                <a16:creationId xmlns:a16="http://schemas.microsoft.com/office/drawing/2014/main" xmlns="" id="{7A259600-6180-4A66-8876-12DC6291C4A7}"/>
              </a:ext>
            </a:extLst>
          </p:cNvPr>
          <p:cNvGrpSpPr/>
          <p:nvPr/>
        </p:nvGrpSpPr>
        <p:grpSpPr>
          <a:xfrm>
            <a:off x="7423890" y="-4137421"/>
            <a:ext cx="1494064" cy="3593936"/>
            <a:chOff x="8180879" y="2410826"/>
            <a:chExt cx="1494064" cy="3593936"/>
          </a:xfrm>
        </p:grpSpPr>
        <p:sp>
          <p:nvSpPr>
            <p:cNvPr id="55" name="모서리가 둥근 직사각형 207">
              <a:extLst>
                <a:ext uri="{FF2B5EF4-FFF2-40B4-BE49-F238E27FC236}">
                  <a16:creationId xmlns:a16="http://schemas.microsoft.com/office/drawing/2014/main" xmlns="" id="{308CAB08-649A-42DE-9976-AF450DED01B8}"/>
                </a:ext>
              </a:extLst>
            </p:cNvPr>
            <p:cNvSpPr/>
            <p:nvPr/>
          </p:nvSpPr>
          <p:spPr>
            <a:xfrm>
              <a:off x="8180879" y="2651820"/>
              <a:ext cx="1494064" cy="3352942"/>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lang="en-US" altLang="ko-KR" sz="700" dirty="0">
                  <a:solidFill>
                    <a:schemeClr val="tx1">
                      <a:lumMod val="75000"/>
                      <a:lumOff val="25000"/>
                    </a:schemeClr>
                  </a:solidFill>
                  <a:latin typeface="+mj-lt"/>
                  <a:ea typeface="Nanum Gothic Regular" charset="-127"/>
                  <a:cs typeface="Nanum Gothic" charset="-127"/>
                </a:rPr>
                <a:t>YYYY.MM.DD by</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john</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smith</a:t>
              </a:r>
              <a:endParaRPr lang="sk-SK" altLang="ko-KR" sz="700" dirty="0">
                <a:solidFill>
                  <a:schemeClr val="tx1">
                    <a:lumMod val="75000"/>
                    <a:lumOff val="25000"/>
                  </a:schemeClr>
                </a:solidFill>
                <a:latin typeface="+mj-lt"/>
                <a:ea typeface="Nanum Gothic Regular" charset="-127"/>
                <a:cs typeface="Nanum Gothic" charset="-127"/>
              </a:endParaRPr>
            </a:p>
            <a:p>
              <a:pPr eaLnBrk="0" fontAlgn="base" latinLnBrk="0" hangingPunct="0">
                <a:lnSpc>
                  <a:spcPct val="200000"/>
                </a:lnSpc>
                <a:spcBef>
                  <a:spcPct val="0"/>
                </a:spcBef>
                <a:spcAft>
                  <a:spcPct val="0"/>
                </a:spcAft>
              </a:pPr>
              <a:r>
                <a:rPr lang="en-US" altLang="ko-KR" sz="700" dirty="0">
                  <a:solidFill>
                    <a:schemeClr val="tx1">
                      <a:lumMod val="75000"/>
                      <a:lumOff val="25000"/>
                    </a:schemeClr>
                  </a:solidFill>
                  <a:latin typeface="+mj-lt"/>
                  <a:ea typeface="Nanum Gothic Regular" charset="-127"/>
                  <a:cs typeface="Nanum Gothic" charset="-127"/>
                </a:rPr>
                <a:t>YYYY.MM.DD by</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john</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smith</a:t>
              </a:r>
            </a:p>
            <a:p>
              <a:pPr eaLnBrk="0" fontAlgn="base" latinLnBrk="0" hangingPunct="0">
                <a:lnSpc>
                  <a:spcPct val="200000"/>
                </a:lnSpc>
                <a:spcBef>
                  <a:spcPct val="0"/>
                </a:spcBef>
                <a:spcAft>
                  <a:spcPct val="0"/>
                </a:spcAft>
              </a:pPr>
              <a:r>
                <a:rPr lang="en-US" altLang="ko-KR" sz="700" dirty="0">
                  <a:solidFill>
                    <a:schemeClr val="tx1">
                      <a:lumMod val="75000"/>
                      <a:lumOff val="25000"/>
                    </a:schemeClr>
                  </a:solidFill>
                  <a:latin typeface="+mj-lt"/>
                  <a:ea typeface="Nanum Gothic Regular" charset="-127"/>
                  <a:cs typeface="Nanum Gothic" charset="-127"/>
                </a:rPr>
                <a:t>YYYY.MM.DD by</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john</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smith</a:t>
              </a:r>
              <a:endParaRPr lang="sk-SK" altLang="ko-KR" sz="700" dirty="0">
                <a:solidFill>
                  <a:schemeClr val="tx1">
                    <a:lumMod val="75000"/>
                    <a:lumOff val="25000"/>
                  </a:schemeClr>
                </a:solidFill>
                <a:latin typeface="+mj-lt"/>
                <a:ea typeface="Nanum Gothic Regular" charset="-127"/>
                <a:cs typeface="Nanum Gothic" charset="-127"/>
              </a:endParaRPr>
            </a:p>
            <a:p>
              <a:pPr eaLnBrk="0" fontAlgn="base" latinLnBrk="0" hangingPunct="0">
                <a:lnSpc>
                  <a:spcPct val="200000"/>
                </a:lnSpc>
                <a:spcBef>
                  <a:spcPct val="0"/>
                </a:spcBef>
                <a:spcAft>
                  <a:spcPct val="0"/>
                </a:spcAft>
              </a:pPr>
              <a:r>
                <a:rPr lang="en-US" altLang="ko-KR" sz="700" dirty="0">
                  <a:solidFill>
                    <a:schemeClr val="tx1">
                      <a:lumMod val="75000"/>
                      <a:lumOff val="25000"/>
                    </a:schemeClr>
                  </a:solidFill>
                  <a:latin typeface="+mj-lt"/>
                  <a:ea typeface="Nanum Gothic Regular" charset="-127"/>
                  <a:cs typeface="Nanum Gothic" charset="-127"/>
                </a:rPr>
                <a:t>YYYY.MM.DD by</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john</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smith</a:t>
              </a:r>
              <a:endParaRPr lang="sk-SK" altLang="ko-KR" sz="700" dirty="0">
                <a:solidFill>
                  <a:schemeClr val="tx1">
                    <a:lumMod val="75000"/>
                    <a:lumOff val="25000"/>
                  </a:schemeClr>
                </a:solidFill>
                <a:latin typeface="+mj-lt"/>
                <a:ea typeface="Nanum Gothic Regular" charset="-127"/>
                <a:cs typeface="Nanum Gothic" charset="-127"/>
              </a:endParaRPr>
            </a:p>
            <a:p>
              <a:pPr eaLnBrk="0" fontAlgn="base" latinLnBrk="0" hangingPunct="0">
                <a:lnSpc>
                  <a:spcPct val="200000"/>
                </a:lnSpc>
                <a:spcBef>
                  <a:spcPct val="0"/>
                </a:spcBef>
                <a:spcAft>
                  <a:spcPct val="0"/>
                </a:spcAft>
              </a:pPr>
              <a:r>
                <a:rPr lang="en-US" altLang="ko-KR" sz="700" dirty="0">
                  <a:solidFill>
                    <a:schemeClr val="tx1">
                      <a:lumMod val="75000"/>
                      <a:lumOff val="25000"/>
                    </a:schemeClr>
                  </a:solidFill>
                  <a:latin typeface="+mj-lt"/>
                  <a:ea typeface="Nanum Gothic Regular" charset="-127"/>
                  <a:cs typeface="Nanum Gothic" charset="-127"/>
                </a:rPr>
                <a:t>YYYY.MM.DD by</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john</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smith</a:t>
              </a:r>
              <a:endParaRPr lang="sk-SK" altLang="ko-KR" sz="700" dirty="0">
                <a:solidFill>
                  <a:schemeClr val="tx1">
                    <a:lumMod val="75000"/>
                    <a:lumOff val="25000"/>
                  </a:schemeClr>
                </a:solidFill>
                <a:latin typeface="+mj-lt"/>
                <a:ea typeface="Nanum Gothic Regular" charset="-127"/>
                <a:cs typeface="Nanum Gothic" charset="-127"/>
              </a:endParaRPr>
            </a:p>
            <a:p>
              <a:pPr eaLnBrk="0" fontAlgn="base" latinLnBrk="0" hangingPunct="0">
                <a:lnSpc>
                  <a:spcPct val="200000"/>
                </a:lnSpc>
                <a:spcBef>
                  <a:spcPct val="0"/>
                </a:spcBef>
                <a:spcAft>
                  <a:spcPct val="0"/>
                </a:spcAft>
              </a:pPr>
              <a:r>
                <a:rPr lang="en-US" altLang="ko-KR" sz="700" dirty="0">
                  <a:solidFill>
                    <a:schemeClr val="tx1">
                      <a:lumMod val="75000"/>
                      <a:lumOff val="25000"/>
                    </a:schemeClr>
                  </a:solidFill>
                  <a:latin typeface="+mj-lt"/>
                  <a:ea typeface="Nanum Gothic Regular" charset="-127"/>
                  <a:cs typeface="Nanum Gothic" charset="-127"/>
                </a:rPr>
                <a:t>YYYY.MM.DD by</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john</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smith</a:t>
              </a:r>
              <a:endParaRPr lang="sk-SK" altLang="ko-KR" sz="700" dirty="0">
                <a:solidFill>
                  <a:schemeClr val="tx1">
                    <a:lumMod val="75000"/>
                    <a:lumOff val="25000"/>
                  </a:schemeClr>
                </a:solidFill>
                <a:latin typeface="+mj-lt"/>
                <a:ea typeface="Nanum Gothic Regular" charset="-127"/>
                <a:cs typeface="Nanum Gothic" charset="-127"/>
              </a:endParaRPr>
            </a:p>
            <a:p>
              <a:pPr eaLnBrk="0" fontAlgn="base" latinLnBrk="0" hangingPunct="0">
                <a:lnSpc>
                  <a:spcPct val="200000"/>
                </a:lnSpc>
                <a:spcBef>
                  <a:spcPct val="0"/>
                </a:spcBef>
                <a:spcAft>
                  <a:spcPct val="0"/>
                </a:spcAft>
              </a:pPr>
              <a:r>
                <a:rPr lang="en-US" altLang="ko-KR" sz="700" dirty="0">
                  <a:solidFill>
                    <a:schemeClr val="tx1">
                      <a:lumMod val="75000"/>
                      <a:lumOff val="25000"/>
                    </a:schemeClr>
                  </a:solidFill>
                  <a:latin typeface="+mj-lt"/>
                  <a:ea typeface="Nanum Gothic Regular" charset="-127"/>
                  <a:cs typeface="Nanum Gothic" charset="-127"/>
                </a:rPr>
                <a:t>YYYY.MM.DD by</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john</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smith</a:t>
              </a:r>
              <a:endParaRPr lang="sk-SK" altLang="ko-KR" sz="700" dirty="0">
                <a:solidFill>
                  <a:schemeClr val="tx1">
                    <a:lumMod val="75000"/>
                    <a:lumOff val="25000"/>
                  </a:schemeClr>
                </a:solidFill>
                <a:latin typeface="+mj-lt"/>
                <a:ea typeface="Nanum Gothic Regular" charset="-127"/>
                <a:cs typeface="Nanum Gothic" charset="-127"/>
              </a:endParaRPr>
            </a:p>
            <a:p>
              <a:pPr eaLnBrk="0" fontAlgn="base" latinLnBrk="0" hangingPunct="0">
                <a:lnSpc>
                  <a:spcPct val="200000"/>
                </a:lnSpc>
                <a:spcBef>
                  <a:spcPct val="0"/>
                </a:spcBef>
                <a:spcAft>
                  <a:spcPct val="0"/>
                </a:spcAft>
              </a:pPr>
              <a:r>
                <a:rPr lang="en-US" altLang="ko-KR" sz="700" dirty="0">
                  <a:solidFill>
                    <a:schemeClr val="tx1">
                      <a:lumMod val="75000"/>
                      <a:lumOff val="25000"/>
                    </a:schemeClr>
                  </a:solidFill>
                  <a:latin typeface="+mj-lt"/>
                  <a:ea typeface="Nanum Gothic Regular" charset="-127"/>
                  <a:cs typeface="Nanum Gothic" charset="-127"/>
                </a:rPr>
                <a:t>YYYY.MM.DD by</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john</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smith</a:t>
              </a:r>
              <a:endParaRPr lang="sk-SK" altLang="ko-KR" sz="700" dirty="0">
                <a:solidFill>
                  <a:schemeClr val="tx1">
                    <a:lumMod val="75000"/>
                    <a:lumOff val="25000"/>
                  </a:schemeClr>
                </a:solidFill>
                <a:latin typeface="+mj-lt"/>
                <a:ea typeface="Nanum Gothic Regular" charset="-127"/>
                <a:cs typeface="Nanum Gothic" charset="-127"/>
              </a:endParaRPr>
            </a:p>
            <a:p>
              <a:pPr eaLnBrk="0" fontAlgn="base" latinLnBrk="0" hangingPunct="0">
                <a:lnSpc>
                  <a:spcPct val="200000"/>
                </a:lnSpc>
                <a:spcBef>
                  <a:spcPct val="0"/>
                </a:spcBef>
                <a:spcAft>
                  <a:spcPct val="0"/>
                </a:spcAft>
              </a:pPr>
              <a:r>
                <a:rPr lang="en-US" altLang="ko-KR" sz="700" dirty="0">
                  <a:solidFill>
                    <a:schemeClr val="tx1">
                      <a:lumMod val="75000"/>
                      <a:lumOff val="25000"/>
                    </a:schemeClr>
                  </a:solidFill>
                  <a:latin typeface="+mj-lt"/>
                  <a:ea typeface="Nanum Gothic Regular" charset="-127"/>
                  <a:cs typeface="Nanum Gothic" charset="-127"/>
                </a:rPr>
                <a:t>YYYY.MM.DD by</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john</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smith</a:t>
              </a:r>
              <a:endParaRPr lang="sk-SK" altLang="ko-KR" sz="700" dirty="0">
                <a:solidFill>
                  <a:schemeClr val="tx1">
                    <a:lumMod val="75000"/>
                    <a:lumOff val="25000"/>
                  </a:schemeClr>
                </a:solidFill>
                <a:latin typeface="+mj-lt"/>
                <a:ea typeface="Nanum Gothic Regular" charset="-127"/>
                <a:cs typeface="Nanum Gothic" charset="-127"/>
              </a:endParaRPr>
            </a:p>
            <a:p>
              <a:pPr eaLnBrk="0" fontAlgn="base" latinLnBrk="0" hangingPunct="0">
                <a:lnSpc>
                  <a:spcPct val="200000"/>
                </a:lnSpc>
                <a:spcBef>
                  <a:spcPct val="0"/>
                </a:spcBef>
                <a:spcAft>
                  <a:spcPct val="0"/>
                </a:spcAft>
              </a:pPr>
              <a:r>
                <a:rPr lang="en-US" altLang="ko-KR" sz="700" dirty="0">
                  <a:solidFill>
                    <a:schemeClr val="tx1">
                      <a:lumMod val="75000"/>
                      <a:lumOff val="25000"/>
                    </a:schemeClr>
                  </a:solidFill>
                  <a:latin typeface="+mj-lt"/>
                  <a:ea typeface="Nanum Gothic Regular" charset="-127"/>
                  <a:cs typeface="Nanum Gothic" charset="-127"/>
                </a:rPr>
                <a:t>YYYY.MM.DD by</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john</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smith</a:t>
              </a:r>
              <a:endParaRPr lang="sk-SK" altLang="ko-KR" sz="700" dirty="0">
                <a:solidFill>
                  <a:schemeClr val="tx1">
                    <a:lumMod val="75000"/>
                    <a:lumOff val="25000"/>
                  </a:schemeClr>
                </a:solidFill>
                <a:latin typeface="+mj-lt"/>
                <a:ea typeface="Nanum Gothic Regular" charset="-127"/>
                <a:cs typeface="Nanum Gothic" charset="-127"/>
              </a:endParaRPr>
            </a:p>
            <a:p>
              <a:pPr eaLnBrk="0" fontAlgn="base" latinLnBrk="0" hangingPunct="0">
                <a:lnSpc>
                  <a:spcPct val="200000"/>
                </a:lnSpc>
                <a:spcBef>
                  <a:spcPct val="0"/>
                </a:spcBef>
                <a:spcAft>
                  <a:spcPct val="0"/>
                </a:spcAft>
              </a:pPr>
              <a:r>
                <a:rPr lang="en-US" altLang="ko-KR" sz="700" dirty="0">
                  <a:solidFill>
                    <a:schemeClr val="tx1">
                      <a:lumMod val="75000"/>
                      <a:lumOff val="25000"/>
                    </a:schemeClr>
                  </a:solidFill>
                  <a:latin typeface="+mj-lt"/>
                  <a:ea typeface="Nanum Gothic Regular" charset="-127"/>
                  <a:cs typeface="Nanum Gothic" charset="-127"/>
                </a:rPr>
                <a:t>YYYY.MM.DD by</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john</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smith</a:t>
              </a:r>
              <a:endParaRPr lang="sk-SK" altLang="ko-KR" sz="700" dirty="0">
                <a:solidFill>
                  <a:schemeClr val="tx1">
                    <a:lumMod val="75000"/>
                    <a:lumOff val="25000"/>
                  </a:schemeClr>
                </a:solidFill>
                <a:latin typeface="+mj-lt"/>
                <a:ea typeface="Nanum Gothic Regular" charset="-127"/>
                <a:cs typeface="Nanum Gothic" charset="-127"/>
              </a:endParaRPr>
            </a:p>
            <a:p>
              <a:pPr eaLnBrk="0" fontAlgn="base" latinLnBrk="0" hangingPunct="0">
                <a:lnSpc>
                  <a:spcPct val="200000"/>
                </a:lnSpc>
                <a:spcBef>
                  <a:spcPct val="0"/>
                </a:spcBef>
                <a:spcAft>
                  <a:spcPct val="0"/>
                </a:spcAft>
              </a:pPr>
              <a:r>
                <a:rPr lang="en-US" altLang="ko-KR" sz="700" dirty="0">
                  <a:solidFill>
                    <a:schemeClr val="tx1">
                      <a:lumMod val="75000"/>
                      <a:lumOff val="25000"/>
                    </a:schemeClr>
                  </a:solidFill>
                  <a:latin typeface="+mj-lt"/>
                  <a:ea typeface="Nanum Gothic Regular" charset="-127"/>
                  <a:cs typeface="Nanum Gothic" charset="-127"/>
                </a:rPr>
                <a:t>YYYY.MM.DD by</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john</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smith</a:t>
              </a:r>
              <a:endParaRPr lang="sk-SK" altLang="ko-KR" sz="700" dirty="0">
                <a:solidFill>
                  <a:schemeClr val="tx1">
                    <a:lumMod val="75000"/>
                    <a:lumOff val="25000"/>
                  </a:schemeClr>
                </a:solidFill>
                <a:latin typeface="+mj-lt"/>
                <a:ea typeface="Nanum Gothic Regular" charset="-127"/>
                <a:cs typeface="Nanum Gothic" charset="-127"/>
              </a:endParaRPr>
            </a:p>
            <a:p>
              <a:pPr eaLnBrk="0" fontAlgn="base" latinLnBrk="0" hangingPunct="0">
                <a:lnSpc>
                  <a:spcPct val="200000"/>
                </a:lnSpc>
                <a:spcBef>
                  <a:spcPct val="0"/>
                </a:spcBef>
                <a:spcAft>
                  <a:spcPct val="0"/>
                </a:spcAft>
              </a:pPr>
              <a:r>
                <a:rPr lang="en-US" altLang="ko-KR" sz="700" dirty="0">
                  <a:solidFill>
                    <a:schemeClr val="tx1">
                      <a:lumMod val="75000"/>
                      <a:lumOff val="25000"/>
                    </a:schemeClr>
                  </a:solidFill>
                  <a:latin typeface="+mj-lt"/>
                  <a:ea typeface="Nanum Gothic Regular" charset="-127"/>
                  <a:cs typeface="Nanum Gothic" charset="-127"/>
                </a:rPr>
                <a:t>YYYY.MM.DD by</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john</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smith</a:t>
              </a:r>
              <a:endParaRPr lang="sk-SK" altLang="ko-KR" sz="700" dirty="0">
                <a:solidFill>
                  <a:schemeClr val="tx1">
                    <a:lumMod val="75000"/>
                    <a:lumOff val="25000"/>
                  </a:schemeClr>
                </a:solidFill>
                <a:latin typeface="+mj-lt"/>
                <a:ea typeface="Nanum Gothic Regular" charset="-127"/>
                <a:cs typeface="Nanum Gothic" charset="-127"/>
              </a:endParaRPr>
            </a:p>
            <a:p>
              <a:pPr eaLnBrk="0" fontAlgn="base" latinLnBrk="0" hangingPunct="0">
                <a:lnSpc>
                  <a:spcPct val="200000"/>
                </a:lnSpc>
                <a:spcBef>
                  <a:spcPct val="0"/>
                </a:spcBef>
                <a:spcAft>
                  <a:spcPct val="0"/>
                </a:spcAft>
              </a:pPr>
              <a:r>
                <a:rPr lang="en-US" altLang="ko-KR" sz="700" dirty="0">
                  <a:solidFill>
                    <a:schemeClr val="tx1">
                      <a:lumMod val="75000"/>
                      <a:lumOff val="25000"/>
                    </a:schemeClr>
                  </a:solidFill>
                  <a:latin typeface="+mj-lt"/>
                  <a:ea typeface="Nanum Gothic Regular" charset="-127"/>
                  <a:cs typeface="Nanum Gothic" charset="-127"/>
                </a:rPr>
                <a:t>YYYY.MM.DD by</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john</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smith</a:t>
              </a:r>
              <a:endParaRPr lang="sk-SK" altLang="ko-KR" sz="700" dirty="0">
                <a:solidFill>
                  <a:schemeClr val="tx1">
                    <a:lumMod val="75000"/>
                    <a:lumOff val="25000"/>
                  </a:schemeClr>
                </a:solidFill>
                <a:latin typeface="+mj-lt"/>
                <a:ea typeface="Nanum Gothic Regular" charset="-127"/>
                <a:cs typeface="Nanum Gothic" charset="-127"/>
              </a:endParaRPr>
            </a:p>
            <a:p>
              <a:pPr eaLnBrk="0" fontAlgn="base" latinLnBrk="0" hangingPunct="0">
                <a:lnSpc>
                  <a:spcPct val="200000"/>
                </a:lnSpc>
                <a:spcBef>
                  <a:spcPct val="0"/>
                </a:spcBef>
                <a:spcAft>
                  <a:spcPct val="0"/>
                </a:spcAft>
              </a:pPr>
              <a:r>
                <a:rPr lang="en-US" altLang="ko-KR" sz="700" dirty="0">
                  <a:solidFill>
                    <a:schemeClr val="tx1">
                      <a:lumMod val="75000"/>
                      <a:lumOff val="25000"/>
                    </a:schemeClr>
                  </a:solidFill>
                  <a:latin typeface="+mj-lt"/>
                  <a:ea typeface="Nanum Gothic Regular" charset="-127"/>
                  <a:cs typeface="Nanum Gothic" charset="-127"/>
                </a:rPr>
                <a:t>YYYY.MM.DD by</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john</a:t>
              </a:r>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smith</a:t>
              </a:r>
              <a:endParaRPr lang="sk-SK" altLang="ko-KR" sz="700" dirty="0">
                <a:solidFill>
                  <a:schemeClr val="tx1">
                    <a:lumMod val="75000"/>
                    <a:lumOff val="25000"/>
                  </a:schemeClr>
                </a:solidFill>
                <a:latin typeface="+mj-lt"/>
                <a:ea typeface="Nanum Gothic Regular" charset="-127"/>
                <a:cs typeface="Nanum Gothic" charset="-127"/>
              </a:endParaRPr>
            </a:p>
          </p:txBody>
        </p:sp>
        <p:sp>
          <p:nvSpPr>
            <p:cNvPr id="56" name="제목 2">
              <a:extLst>
                <a:ext uri="{FF2B5EF4-FFF2-40B4-BE49-F238E27FC236}">
                  <a16:creationId xmlns:a16="http://schemas.microsoft.com/office/drawing/2014/main" xmlns="" id="{DBF30DEA-282E-45EF-914C-85F1797A4F4A}"/>
                </a:ext>
              </a:extLst>
            </p:cNvPr>
            <p:cNvSpPr txBox="1">
              <a:spLocks/>
            </p:cNvSpPr>
            <p:nvPr/>
          </p:nvSpPr>
          <p:spPr bwMode="auto">
            <a:xfrm>
              <a:off x="8201761" y="2410826"/>
              <a:ext cx="753683" cy="217646"/>
            </a:xfrm>
            <a:prstGeom prst="rect">
              <a:avLst/>
            </a:prstGeom>
            <a:no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mj-lt"/>
                  <a:ea typeface="Nanum Gothic Regular" charset="-127"/>
                  <a:cs typeface="Nanum Gothic" charset="-127"/>
                </a:rPr>
                <a:t>Updated</a:t>
              </a:r>
            </a:p>
          </p:txBody>
        </p:sp>
        <p:pic>
          <p:nvPicPr>
            <p:cNvPr id="57" name="그림 56">
              <a:extLst>
                <a:ext uri="{FF2B5EF4-FFF2-40B4-BE49-F238E27FC236}">
                  <a16:creationId xmlns:a16="http://schemas.microsoft.com/office/drawing/2014/main" xmlns="" id="{637CCBCD-65E6-4A2E-8E41-DC9DA830915E}"/>
                </a:ext>
              </a:extLst>
            </p:cNvPr>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760906" y="2499823"/>
              <a:ext cx="111917" cy="111916"/>
            </a:xfrm>
            <a:prstGeom prst="rect">
              <a:avLst/>
            </a:prstGeom>
          </p:spPr>
        </p:pic>
      </p:grpSp>
      <p:grpSp>
        <p:nvGrpSpPr>
          <p:cNvPr id="7" name="그룹 6">
            <a:extLst>
              <a:ext uri="{FF2B5EF4-FFF2-40B4-BE49-F238E27FC236}">
                <a16:creationId xmlns:a16="http://schemas.microsoft.com/office/drawing/2014/main" xmlns="" id="{FC996CCC-A94E-49E7-94EA-397BD1E50420}"/>
              </a:ext>
            </a:extLst>
          </p:cNvPr>
          <p:cNvGrpSpPr/>
          <p:nvPr/>
        </p:nvGrpSpPr>
        <p:grpSpPr>
          <a:xfrm>
            <a:off x="5674547" y="-4137421"/>
            <a:ext cx="998640" cy="3593936"/>
            <a:chOff x="5253814" y="2410826"/>
            <a:chExt cx="998640" cy="3593936"/>
          </a:xfrm>
        </p:grpSpPr>
        <p:sp>
          <p:nvSpPr>
            <p:cNvPr id="59" name="제목 2">
              <a:extLst>
                <a:ext uri="{FF2B5EF4-FFF2-40B4-BE49-F238E27FC236}">
                  <a16:creationId xmlns:a16="http://schemas.microsoft.com/office/drawing/2014/main" xmlns="" id="{DE1B2A98-22BF-49EC-92F2-973C764AE787}"/>
                </a:ext>
              </a:extLst>
            </p:cNvPr>
            <p:cNvSpPr txBox="1">
              <a:spLocks/>
            </p:cNvSpPr>
            <p:nvPr/>
          </p:nvSpPr>
          <p:spPr bwMode="auto">
            <a:xfrm>
              <a:off x="5253814" y="2410826"/>
              <a:ext cx="753683" cy="217646"/>
            </a:xfrm>
            <a:prstGeom prst="rect">
              <a:avLst/>
            </a:prstGeom>
            <a:no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mj-lt"/>
                  <a:ea typeface="Nanum Gothic Regular" charset="-127"/>
                  <a:cs typeface="Nanum Gothic" charset="-127"/>
                </a:rPr>
                <a:t>Host</a:t>
              </a:r>
            </a:p>
          </p:txBody>
        </p:sp>
        <p:sp>
          <p:nvSpPr>
            <p:cNvPr id="60" name="모서리가 둥근 직사각형 213">
              <a:extLst>
                <a:ext uri="{FF2B5EF4-FFF2-40B4-BE49-F238E27FC236}">
                  <a16:creationId xmlns:a16="http://schemas.microsoft.com/office/drawing/2014/main" xmlns="" id="{D8B699AD-0D57-4C5B-986D-21C3FC45D99E}"/>
                </a:ext>
              </a:extLst>
            </p:cNvPr>
            <p:cNvSpPr/>
            <p:nvPr/>
          </p:nvSpPr>
          <p:spPr>
            <a:xfrm>
              <a:off x="5253814" y="2651820"/>
              <a:ext cx="998640" cy="3352942"/>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52.12.33.22</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M</a:t>
              </a:r>
              <a:r>
                <a:rPr kumimoji="1" lang="hr-HR" altLang="ko-KR" sz="700" dirty="0">
                  <a:solidFill>
                    <a:schemeClr val="tx1">
                      <a:lumMod val="75000"/>
                      <a:lumOff val="25000"/>
                    </a:schemeClr>
                  </a:solidFill>
                  <a:latin typeface="+mj-lt"/>
                  <a:ea typeface="Nanum Gothic Regular" charset="-127"/>
                  <a:cs typeface="Nanum Gothic" charset="-127"/>
                </a:rPr>
                <a:t>etatron-poc-02</a:t>
              </a:r>
              <a:endParaRPr kumimoji="1" lang="en-US" altLang="ko-KR" sz="700" dirty="0">
                <a:solidFill>
                  <a:schemeClr val="tx1">
                    <a:lumMod val="75000"/>
                    <a:lumOff val="25000"/>
                  </a:schemeClr>
                </a:solidFill>
                <a:latin typeface="+mj-lt"/>
                <a:ea typeface="Nanum Gothic Regular" charset="-127"/>
                <a:cs typeface="Nanum Gothic" charset="-127"/>
              </a:endParaRPr>
            </a:p>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52.12.33.22</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M</a:t>
              </a:r>
              <a:r>
                <a:rPr kumimoji="1" lang="hr-HR" altLang="ko-KR" sz="700" dirty="0">
                  <a:solidFill>
                    <a:schemeClr val="tx1">
                      <a:lumMod val="75000"/>
                      <a:lumOff val="25000"/>
                    </a:schemeClr>
                  </a:solidFill>
                  <a:latin typeface="+mj-lt"/>
                  <a:ea typeface="Nanum Gothic Regular" charset="-127"/>
                  <a:cs typeface="Nanum Gothic" charset="-127"/>
                </a:rPr>
                <a:t>etatron-poc-02</a:t>
              </a:r>
            </a:p>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52.12.33.22</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M</a:t>
              </a:r>
              <a:r>
                <a:rPr kumimoji="1" lang="hr-HR" altLang="ko-KR" sz="700" dirty="0">
                  <a:solidFill>
                    <a:schemeClr val="tx1">
                      <a:lumMod val="75000"/>
                      <a:lumOff val="25000"/>
                    </a:schemeClr>
                  </a:solidFill>
                  <a:latin typeface="+mj-lt"/>
                  <a:ea typeface="Nanum Gothic Regular" charset="-127"/>
                  <a:cs typeface="Nanum Gothic" charset="-127"/>
                </a:rPr>
                <a:t>etatron-poc-02</a:t>
              </a:r>
            </a:p>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52.12.33.22</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M</a:t>
              </a:r>
              <a:r>
                <a:rPr kumimoji="1" lang="hr-HR" altLang="ko-KR" sz="700" dirty="0">
                  <a:solidFill>
                    <a:schemeClr val="tx1">
                      <a:lumMod val="75000"/>
                      <a:lumOff val="25000"/>
                    </a:schemeClr>
                  </a:solidFill>
                  <a:latin typeface="+mj-lt"/>
                  <a:ea typeface="Nanum Gothic Regular" charset="-127"/>
                  <a:cs typeface="Nanum Gothic" charset="-127"/>
                </a:rPr>
                <a:t>etatron-poc-02</a:t>
              </a:r>
            </a:p>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52.12.33.22</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M</a:t>
              </a:r>
              <a:r>
                <a:rPr kumimoji="1" lang="hr-HR" altLang="ko-KR" sz="700" dirty="0">
                  <a:solidFill>
                    <a:schemeClr val="tx1">
                      <a:lumMod val="75000"/>
                      <a:lumOff val="25000"/>
                    </a:schemeClr>
                  </a:solidFill>
                  <a:latin typeface="+mj-lt"/>
                  <a:ea typeface="Nanum Gothic Regular" charset="-127"/>
                  <a:cs typeface="Nanum Gothic" charset="-127"/>
                </a:rPr>
                <a:t>etatron-poc-02</a:t>
              </a:r>
            </a:p>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52.12.33.22</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M</a:t>
              </a:r>
              <a:r>
                <a:rPr kumimoji="1" lang="hr-HR" altLang="ko-KR" sz="700" dirty="0">
                  <a:solidFill>
                    <a:schemeClr val="tx1">
                      <a:lumMod val="75000"/>
                      <a:lumOff val="25000"/>
                    </a:schemeClr>
                  </a:solidFill>
                  <a:latin typeface="+mj-lt"/>
                  <a:ea typeface="Nanum Gothic Regular" charset="-127"/>
                  <a:cs typeface="Nanum Gothic" charset="-127"/>
                </a:rPr>
                <a:t>etatron-poc-02</a:t>
              </a:r>
            </a:p>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52.12.33.22</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M</a:t>
              </a:r>
              <a:r>
                <a:rPr kumimoji="1" lang="hr-HR" altLang="ko-KR" sz="700" dirty="0">
                  <a:solidFill>
                    <a:schemeClr val="tx1">
                      <a:lumMod val="75000"/>
                      <a:lumOff val="25000"/>
                    </a:schemeClr>
                  </a:solidFill>
                  <a:latin typeface="+mj-lt"/>
                  <a:ea typeface="Nanum Gothic Regular" charset="-127"/>
                  <a:cs typeface="Nanum Gothic" charset="-127"/>
                </a:rPr>
                <a:t>etatron-poc-02</a:t>
              </a:r>
            </a:p>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52.12.33.22</a:t>
              </a:r>
            </a:p>
          </p:txBody>
        </p:sp>
      </p:grpSp>
      <p:grpSp>
        <p:nvGrpSpPr>
          <p:cNvPr id="6" name="그룹 5">
            <a:extLst>
              <a:ext uri="{FF2B5EF4-FFF2-40B4-BE49-F238E27FC236}">
                <a16:creationId xmlns:a16="http://schemas.microsoft.com/office/drawing/2014/main" xmlns="" id="{DA296CB4-1F60-4E38-ACD9-DE60C5BEB9F7}"/>
              </a:ext>
            </a:extLst>
          </p:cNvPr>
          <p:cNvGrpSpPr/>
          <p:nvPr/>
        </p:nvGrpSpPr>
        <p:grpSpPr>
          <a:xfrm>
            <a:off x="6700872" y="-4143764"/>
            <a:ext cx="850868" cy="3593936"/>
            <a:chOff x="6750376" y="2404483"/>
            <a:chExt cx="850868" cy="3593936"/>
          </a:xfrm>
        </p:grpSpPr>
        <p:sp>
          <p:nvSpPr>
            <p:cNvPr id="62" name="제목 2">
              <a:extLst>
                <a:ext uri="{FF2B5EF4-FFF2-40B4-BE49-F238E27FC236}">
                  <a16:creationId xmlns:a16="http://schemas.microsoft.com/office/drawing/2014/main" xmlns="" id="{3B524205-3C40-4779-9BCB-E91DE169D70E}"/>
                </a:ext>
              </a:extLst>
            </p:cNvPr>
            <p:cNvSpPr txBox="1">
              <a:spLocks/>
            </p:cNvSpPr>
            <p:nvPr/>
          </p:nvSpPr>
          <p:spPr bwMode="auto">
            <a:xfrm>
              <a:off x="6750376" y="2404483"/>
              <a:ext cx="753683" cy="217646"/>
            </a:xfrm>
            <a:prstGeom prst="rect">
              <a:avLst/>
            </a:prstGeom>
            <a:no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mj-lt"/>
                  <a:ea typeface="Nanum Gothic Regular" charset="-127"/>
                  <a:cs typeface="Nanum Gothic" charset="-127"/>
                </a:rPr>
                <a:t>Port</a:t>
              </a:r>
            </a:p>
          </p:txBody>
        </p:sp>
        <p:sp>
          <p:nvSpPr>
            <p:cNvPr id="63" name="모서리가 둥근 직사각형 89">
              <a:extLst>
                <a:ext uri="{FF2B5EF4-FFF2-40B4-BE49-F238E27FC236}">
                  <a16:creationId xmlns:a16="http://schemas.microsoft.com/office/drawing/2014/main" xmlns="" id="{34C11F0E-CA82-4BE1-8E7B-796D9C36154B}"/>
                </a:ext>
              </a:extLst>
            </p:cNvPr>
            <p:cNvSpPr/>
            <p:nvPr/>
          </p:nvSpPr>
          <p:spPr>
            <a:xfrm>
              <a:off x="6750376" y="2645477"/>
              <a:ext cx="850868" cy="3352942"/>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8001</a:t>
              </a:r>
            </a:p>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10000</a:t>
              </a:r>
            </a:p>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8002</a:t>
              </a:r>
            </a:p>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8010</a:t>
              </a:r>
            </a:p>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8009</a:t>
              </a:r>
              <a:endParaRPr kumimoji="1" lang="en-US" altLang="ko-KR" sz="700" dirty="0">
                <a:solidFill>
                  <a:schemeClr val="tx1">
                    <a:lumMod val="75000"/>
                    <a:lumOff val="25000"/>
                  </a:schemeClr>
                </a:solidFill>
                <a:latin typeface="+mj-lt"/>
                <a:ea typeface="Nanum Gothic Regular" charset="-127"/>
                <a:cs typeface="Nanum Gothic" charset="-127"/>
              </a:endParaRPr>
            </a:p>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8001</a:t>
              </a:r>
            </a:p>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10000</a:t>
              </a:r>
            </a:p>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8002</a:t>
              </a:r>
            </a:p>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8010</a:t>
              </a:r>
            </a:p>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8009</a:t>
              </a:r>
            </a:p>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8001</a:t>
              </a:r>
            </a:p>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10000</a:t>
              </a:r>
            </a:p>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8002</a:t>
              </a:r>
            </a:p>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8010</a:t>
              </a:r>
            </a:p>
            <a:p>
              <a:pPr eaLnBrk="0" fontAlgn="base" latinLnBrk="0" hangingPunct="0">
                <a:lnSpc>
                  <a:spcPct val="200000"/>
                </a:lnSpc>
                <a:spcBef>
                  <a:spcPct val="0"/>
                </a:spcBef>
                <a:spcAft>
                  <a:spcPct val="0"/>
                </a:spcAft>
              </a:pPr>
              <a:r>
                <a:rPr kumimoji="1" lang="hr-HR" altLang="ko-KR" sz="700" dirty="0">
                  <a:solidFill>
                    <a:schemeClr val="tx1">
                      <a:lumMod val="75000"/>
                      <a:lumOff val="25000"/>
                    </a:schemeClr>
                  </a:solidFill>
                  <a:latin typeface="+mj-lt"/>
                  <a:ea typeface="Nanum Gothic Regular" charset="-127"/>
                  <a:cs typeface="Nanum Gothic" charset="-127"/>
                </a:rPr>
                <a:t>8009</a:t>
              </a:r>
            </a:p>
          </p:txBody>
        </p:sp>
      </p:grpSp>
      <p:grpSp>
        <p:nvGrpSpPr>
          <p:cNvPr id="8" name="그룹 7">
            <a:extLst>
              <a:ext uri="{FF2B5EF4-FFF2-40B4-BE49-F238E27FC236}">
                <a16:creationId xmlns:a16="http://schemas.microsoft.com/office/drawing/2014/main" xmlns="" id="{1A04202F-24B4-4B6B-98DC-AF3D413DD9FD}"/>
              </a:ext>
            </a:extLst>
          </p:cNvPr>
          <p:cNvGrpSpPr/>
          <p:nvPr/>
        </p:nvGrpSpPr>
        <p:grpSpPr>
          <a:xfrm>
            <a:off x="4888047" y="-4137421"/>
            <a:ext cx="998640" cy="3593936"/>
            <a:chOff x="4012463" y="2410826"/>
            <a:chExt cx="998640" cy="3593936"/>
          </a:xfrm>
        </p:grpSpPr>
        <p:sp>
          <p:nvSpPr>
            <p:cNvPr id="72" name="제목 2">
              <a:extLst>
                <a:ext uri="{FF2B5EF4-FFF2-40B4-BE49-F238E27FC236}">
                  <a16:creationId xmlns:a16="http://schemas.microsoft.com/office/drawing/2014/main" xmlns="" id="{8342D5D7-7F76-4EDD-8556-2B85DF070C17}"/>
                </a:ext>
              </a:extLst>
            </p:cNvPr>
            <p:cNvSpPr txBox="1">
              <a:spLocks/>
            </p:cNvSpPr>
            <p:nvPr/>
          </p:nvSpPr>
          <p:spPr bwMode="auto">
            <a:xfrm>
              <a:off x="4012463" y="2410826"/>
              <a:ext cx="753683" cy="217646"/>
            </a:xfrm>
            <a:prstGeom prst="rect">
              <a:avLst/>
            </a:prstGeom>
            <a:no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mj-lt"/>
                  <a:ea typeface="Nanum Gothic Regular" charset="-127"/>
                  <a:cs typeface="Nanum Gothic" charset="-127"/>
                </a:rPr>
                <a:t>DB Type</a:t>
              </a:r>
            </a:p>
          </p:txBody>
        </p:sp>
        <p:sp>
          <p:nvSpPr>
            <p:cNvPr id="73" name="모서리가 둥근 직사각형 213">
              <a:extLst>
                <a:ext uri="{FF2B5EF4-FFF2-40B4-BE49-F238E27FC236}">
                  <a16:creationId xmlns:a16="http://schemas.microsoft.com/office/drawing/2014/main" xmlns="" id="{E494B635-4113-4F4E-ABBB-1814CDB14BD5}"/>
                </a:ext>
              </a:extLst>
            </p:cNvPr>
            <p:cNvSpPr/>
            <p:nvPr/>
          </p:nvSpPr>
          <p:spPr>
            <a:xfrm>
              <a:off x="4012463" y="2651820"/>
              <a:ext cx="998640" cy="3352942"/>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Oracle</a:t>
              </a:r>
              <a:endParaRPr kumimoji="1" lang="hr-HR" altLang="ko-KR" sz="700" dirty="0">
                <a:solidFill>
                  <a:schemeClr val="tx1">
                    <a:lumMod val="75000"/>
                    <a:lumOff val="25000"/>
                  </a:schemeClr>
                </a:solidFill>
                <a:latin typeface="+mj-lt"/>
                <a:ea typeface="Nanum Gothic Regular" charset="-127"/>
                <a:cs typeface="Nanum Gothic" charset="-127"/>
              </a:endParaRP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MySQL</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Presto</a:t>
              </a:r>
            </a:p>
            <a:p>
              <a:pPr eaLnBrk="0" fontAlgn="base" latinLnBrk="0" hangingPunct="0">
                <a:lnSpc>
                  <a:spcPct val="200000"/>
                </a:lnSpc>
                <a:spcBef>
                  <a:spcPct val="0"/>
                </a:spcBef>
                <a:spcAft>
                  <a:spcPct val="0"/>
                </a:spcAft>
              </a:pPr>
              <a:r>
                <a:rPr kumimoji="1" lang="en-US" altLang="ko-KR" sz="700" dirty="0" err="1">
                  <a:solidFill>
                    <a:schemeClr val="tx1">
                      <a:lumMod val="75000"/>
                      <a:lumOff val="25000"/>
                    </a:schemeClr>
                  </a:solidFill>
                  <a:latin typeface="+mj-lt"/>
                  <a:ea typeface="Nanum Gothic Regular" charset="-127"/>
                  <a:cs typeface="Nanum Gothic" charset="-127"/>
                </a:rPr>
                <a:t>Postgre</a:t>
              </a:r>
              <a:r>
                <a:rPr kumimoji="1" lang="en-US" altLang="ko-KR" sz="700" dirty="0">
                  <a:solidFill>
                    <a:schemeClr val="tx1">
                      <a:lumMod val="75000"/>
                      <a:lumOff val="25000"/>
                    </a:schemeClr>
                  </a:solidFill>
                  <a:latin typeface="+mj-lt"/>
                  <a:ea typeface="Nanum Gothic Regular" charset="-127"/>
                  <a:cs typeface="Nanum Gothic" charset="-127"/>
                </a:rPr>
                <a:t> SQL</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HIVE</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PHOENIX</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Oracle</a:t>
              </a:r>
              <a:endParaRPr kumimoji="1" lang="hr-HR" altLang="ko-KR" sz="700" dirty="0">
                <a:solidFill>
                  <a:schemeClr val="tx1">
                    <a:lumMod val="75000"/>
                    <a:lumOff val="25000"/>
                  </a:schemeClr>
                </a:solidFill>
                <a:latin typeface="+mj-lt"/>
                <a:ea typeface="Nanum Gothic Regular" charset="-127"/>
                <a:cs typeface="Nanum Gothic" charset="-127"/>
              </a:endParaRP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MySQL</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Presto</a:t>
              </a:r>
            </a:p>
            <a:p>
              <a:pPr eaLnBrk="0" fontAlgn="base" latinLnBrk="0" hangingPunct="0">
                <a:lnSpc>
                  <a:spcPct val="200000"/>
                </a:lnSpc>
                <a:spcBef>
                  <a:spcPct val="0"/>
                </a:spcBef>
                <a:spcAft>
                  <a:spcPct val="0"/>
                </a:spcAft>
              </a:pPr>
              <a:r>
                <a:rPr kumimoji="1" lang="en-US" altLang="ko-KR" sz="700" dirty="0" err="1">
                  <a:solidFill>
                    <a:schemeClr val="tx1">
                      <a:lumMod val="75000"/>
                      <a:lumOff val="25000"/>
                    </a:schemeClr>
                  </a:solidFill>
                  <a:latin typeface="+mj-lt"/>
                  <a:ea typeface="Nanum Gothic Regular" charset="-127"/>
                  <a:cs typeface="Nanum Gothic" charset="-127"/>
                </a:rPr>
                <a:t>Postgre</a:t>
              </a:r>
              <a:r>
                <a:rPr kumimoji="1" lang="en-US" altLang="ko-KR" sz="700" dirty="0">
                  <a:solidFill>
                    <a:schemeClr val="tx1">
                      <a:lumMod val="75000"/>
                      <a:lumOff val="25000"/>
                    </a:schemeClr>
                  </a:solidFill>
                  <a:latin typeface="+mj-lt"/>
                  <a:ea typeface="Nanum Gothic Regular" charset="-127"/>
                  <a:cs typeface="Nanum Gothic" charset="-127"/>
                </a:rPr>
                <a:t> SQL</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HIVE</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PHOENIX</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Oracle</a:t>
              </a:r>
              <a:endParaRPr kumimoji="1" lang="hr-HR" altLang="ko-KR" sz="700" dirty="0">
                <a:solidFill>
                  <a:schemeClr val="tx1">
                    <a:lumMod val="75000"/>
                    <a:lumOff val="25000"/>
                  </a:schemeClr>
                </a:solidFill>
                <a:latin typeface="+mj-lt"/>
                <a:ea typeface="Nanum Gothic Regular" charset="-127"/>
                <a:cs typeface="Nanum Gothic" charset="-127"/>
              </a:endParaRP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MySQL</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Presto</a:t>
              </a:r>
            </a:p>
          </p:txBody>
        </p:sp>
      </p:grpSp>
      <p:sp>
        <p:nvSpPr>
          <p:cNvPr id="74" name="제목 2">
            <a:extLst>
              <a:ext uri="{FF2B5EF4-FFF2-40B4-BE49-F238E27FC236}">
                <a16:creationId xmlns:a16="http://schemas.microsoft.com/office/drawing/2014/main" xmlns="" id="{B067C308-9DA7-4760-A898-8DC985AE170C}"/>
              </a:ext>
            </a:extLst>
          </p:cNvPr>
          <p:cNvSpPr txBox="1">
            <a:spLocks/>
          </p:cNvSpPr>
          <p:nvPr/>
        </p:nvSpPr>
        <p:spPr bwMode="auto">
          <a:xfrm>
            <a:off x="961152" y="-661389"/>
            <a:ext cx="8338236" cy="288229"/>
          </a:xfrm>
          <a:prstGeom prst="rect">
            <a:avLst/>
          </a:prstGeom>
          <a:solidFill>
            <a:schemeClr val="bg1"/>
          </a:solidFill>
          <a:ln w="3175">
            <a:solidFill>
              <a:schemeClr val="bg1">
                <a:lumMod val="7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0" fontAlgn="base" hangingPunct="0">
              <a:lnSpc>
                <a:spcPct val="150000"/>
              </a:lnSpc>
              <a:spcBef>
                <a:spcPct val="0"/>
              </a:spcBef>
              <a:spcAft>
                <a:spcPct val="0"/>
              </a:spcAft>
              <a:buClr>
                <a:srgbClr val="336699"/>
              </a:buClr>
            </a:pPr>
            <a:r>
              <a:rPr lang="en-US" altLang="ko-KR" sz="800" dirty="0">
                <a:solidFill>
                  <a:prstClr val="black">
                    <a:lumMod val="75000"/>
                    <a:lumOff val="25000"/>
                  </a:prstClr>
                </a:solidFill>
                <a:latin typeface="+mj-lt"/>
                <a:ea typeface="Nanum Gothic Regular" charset="-127"/>
                <a:cs typeface="Nanum Gothic" charset="-127"/>
              </a:rPr>
              <a:t>+ </a:t>
            </a:r>
            <a:r>
              <a:rPr lang="ko-KR" altLang="en-US" sz="800" dirty="0" err="1">
                <a:solidFill>
                  <a:prstClr val="black">
                    <a:lumMod val="75000"/>
                    <a:lumOff val="25000"/>
                  </a:prstClr>
                </a:solidFill>
                <a:latin typeface="+mj-lt"/>
                <a:ea typeface="Nanum Gothic Regular" charset="-127"/>
                <a:cs typeface="Nanum Gothic" charset="-127"/>
              </a:rPr>
              <a:t>더보기</a:t>
            </a:r>
            <a:endParaRPr lang="en-US" altLang="ko-KR" sz="800" dirty="0">
              <a:solidFill>
                <a:prstClr val="black">
                  <a:lumMod val="75000"/>
                  <a:lumOff val="25000"/>
                </a:prstClr>
              </a:solidFill>
              <a:latin typeface="+mj-lt"/>
              <a:ea typeface="Nanum Gothic Regular" charset="-127"/>
              <a:cs typeface="Nanum Gothic" charset="-127"/>
            </a:endParaRPr>
          </a:p>
        </p:txBody>
      </p:sp>
      <p:grpSp>
        <p:nvGrpSpPr>
          <p:cNvPr id="75" name="그룹 74">
            <a:extLst>
              <a:ext uri="{FF2B5EF4-FFF2-40B4-BE49-F238E27FC236}">
                <a16:creationId xmlns:a16="http://schemas.microsoft.com/office/drawing/2014/main" xmlns="" id="{BCDB89A8-1C26-43F3-BFFE-37D6168BDECA}"/>
              </a:ext>
            </a:extLst>
          </p:cNvPr>
          <p:cNvGrpSpPr/>
          <p:nvPr/>
        </p:nvGrpSpPr>
        <p:grpSpPr>
          <a:xfrm>
            <a:off x="1390482" y="-4137421"/>
            <a:ext cx="1086009" cy="3593936"/>
            <a:chOff x="4012463" y="2410826"/>
            <a:chExt cx="1086009" cy="3593936"/>
          </a:xfrm>
        </p:grpSpPr>
        <p:sp>
          <p:nvSpPr>
            <p:cNvPr id="77" name="제목 2">
              <a:extLst>
                <a:ext uri="{FF2B5EF4-FFF2-40B4-BE49-F238E27FC236}">
                  <a16:creationId xmlns:a16="http://schemas.microsoft.com/office/drawing/2014/main" xmlns="" id="{48FD0CF7-31AB-40DD-AB2C-277A4F440CE7}"/>
                </a:ext>
              </a:extLst>
            </p:cNvPr>
            <p:cNvSpPr txBox="1">
              <a:spLocks/>
            </p:cNvSpPr>
            <p:nvPr/>
          </p:nvSpPr>
          <p:spPr bwMode="auto">
            <a:xfrm>
              <a:off x="4012463" y="2410826"/>
              <a:ext cx="1086009" cy="217646"/>
            </a:xfrm>
            <a:prstGeom prst="rect">
              <a:avLst/>
            </a:prstGeom>
            <a:no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mj-lt"/>
                  <a:ea typeface="Nanum Gothic Regular" charset="-127"/>
                  <a:cs typeface="Nanum Gothic" charset="-127"/>
                </a:rPr>
                <a:t>type</a:t>
              </a:r>
            </a:p>
          </p:txBody>
        </p:sp>
        <p:sp>
          <p:nvSpPr>
            <p:cNvPr id="79" name="모서리가 둥근 직사각형 213">
              <a:extLst>
                <a:ext uri="{FF2B5EF4-FFF2-40B4-BE49-F238E27FC236}">
                  <a16:creationId xmlns:a16="http://schemas.microsoft.com/office/drawing/2014/main" xmlns="" id="{A616F793-4FE8-4692-A6E8-1352CE21439D}"/>
                </a:ext>
              </a:extLst>
            </p:cNvPr>
            <p:cNvSpPr/>
            <p:nvPr/>
          </p:nvSpPr>
          <p:spPr>
            <a:xfrm>
              <a:off x="4012463" y="2651820"/>
              <a:ext cx="998640" cy="3352942"/>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General</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Workbench</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General</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General</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General</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General</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General</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Workbench</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Workbench</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Workbench</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General</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Workbench</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General</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Workbench</a:t>
              </a:r>
            </a:p>
            <a:p>
              <a:pPr eaLnBrk="0" fontAlgn="base" latinLnBrk="0" hangingPunct="0">
                <a:lnSpc>
                  <a:spcPct val="200000"/>
                </a:lnSpc>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General</a:t>
              </a:r>
            </a:p>
          </p:txBody>
        </p:sp>
      </p:grpSp>
      <p:grpSp>
        <p:nvGrpSpPr>
          <p:cNvPr id="11" name="그룹 10">
            <a:extLst>
              <a:ext uri="{FF2B5EF4-FFF2-40B4-BE49-F238E27FC236}">
                <a16:creationId xmlns:a16="http://schemas.microsoft.com/office/drawing/2014/main" xmlns="" id="{658E674C-A628-4608-83AF-41FFEEB10DFD}"/>
              </a:ext>
            </a:extLst>
          </p:cNvPr>
          <p:cNvGrpSpPr/>
          <p:nvPr/>
        </p:nvGrpSpPr>
        <p:grpSpPr>
          <a:xfrm>
            <a:off x="9042883" y="-3811584"/>
            <a:ext cx="87973" cy="3087069"/>
            <a:chOff x="9101043" y="2736663"/>
            <a:chExt cx="87973" cy="3087069"/>
          </a:xfrm>
        </p:grpSpPr>
        <p:pic>
          <p:nvPicPr>
            <p:cNvPr id="88" name="그림 87">
              <a:extLst>
                <a:ext uri="{FF2B5EF4-FFF2-40B4-BE49-F238E27FC236}">
                  <a16:creationId xmlns:a16="http://schemas.microsoft.com/office/drawing/2014/main" xmlns="" id="{82B99786-A7F7-45A9-B5E4-AD737F0F60B5}"/>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101043" y="2736663"/>
              <a:ext cx="87973" cy="87973"/>
            </a:xfrm>
            <a:prstGeom prst="rect">
              <a:avLst/>
            </a:prstGeom>
          </p:spPr>
        </p:pic>
        <p:pic>
          <p:nvPicPr>
            <p:cNvPr id="89" name="그림 88">
              <a:extLst>
                <a:ext uri="{FF2B5EF4-FFF2-40B4-BE49-F238E27FC236}">
                  <a16:creationId xmlns:a16="http://schemas.microsoft.com/office/drawing/2014/main" xmlns="" id="{703F9678-4AA9-4B7D-96D4-D48C71549485}"/>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101043" y="2950884"/>
              <a:ext cx="87973" cy="87973"/>
            </a:xfrm>
            <a:prstGeom prst="rect">
              <a:avLst/>
            </a:prstGeom>
          </p:spPr>
        </p:pic>
        <p:pic>
          <p:nvPicPr>
            <p:cNvPr id="90" name="그림 89">
              <a:extLst>
                <a:ext uri="{FF2B5EF4-FFF2-40B4-BE49-F238E27FC236}">
                  <a16:creationId xmlns:a16="http://schemas.microsoft.com/office/drawing/2014/main" xmlns="" id="{097EBE67-AEE1-4CF3-9528-474211814BC4}"/>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101043" y="3593547"/>
              <a:ext cx="87973" cy="87973"/>
            </a:xfrm>
            <a:prstGeom prst="rect">
              <a:avLst/>
            </a:prstGeom>
          </p:spPr>
        </p:pic>
        <p:pic>
          <p:nvPicPr>
            <p:cNvPr id="91" name="그림 90">
              <a:extLst>
                <a:ext uri="{FF2B5EF4-FFF2-40B4-BE49-F238E27FC236}">
                  <a16:creationId xmlns:a16="http://schemas.microsoft.com/office/drawing/2014/main" xmlns="" id="{8FD74128-B43F-4D0C-9BFB-E8EA144F0532}"/>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101043" y="3807768"/>
              <a:ext cx="87973" cy="87973"/>
            </a:xfrm>
            <a:prstGeom prst="rect">
              <a:avLst/>
            </a:prstGeom>
          </p:spPr>
        </p:pic>
        <p:pic>
          <p:nvPicPr>
            <p:cNvPr id="92" name="그림 91">
              <a:extLst>
                <a:ext uri="{FF2B5EF4-FFF2-40B4-BE49-F238E27FC236}">
                  <a16:creationId xmlns:a16="http://schemas.microsoft.com/office/drawing/2014/main" xmlns="" id="{CC8ADC9B-5EEF-4BD1-8065-0961C3B45F74}"/>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101043" y="4021989"/>
              <a:ext cx="87973" cy="87973"/>
            </a:xfrm>
            <a:prstGeom prst="rect">
              <a:avLst/>
            </a:prstGeom>
          </p:spPr>
        </p:pic>
        <p:pic>
          <p:nvPicPr>
            <p:cNvPr id="94" name="그림 93">
              <a:extLst>
                <a:ext uri="{FF2B5EF4-FFF2-40B4-BE49-F238E27FC236}">
                  <a16:creationId xmlns:a16="http://schemas.microsoft.com/office/drawing/2014/main" xmlns="" id="{499168A1-A9A3-4795-AAE4-597935A12AAA}"/>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101043" y="4236210"/>
              <a:ext cx="87973" cy="87973"/>
            </a:xfrm>
            <a:prstGeom prst="rect">
              <a:avLst/>
            </a:prstGeom>
          </p:spPr>
        </p:pic>
        <p:pic>
          <p:nvPicPr>
            <p:cNvPr id="95" name="그림 94">
              <a:extLst>
                <a:ext uri="{FF2B5EF4-FFF2-40B4-BE49-F238E27FC236}">
                  <a16:creationId xmlns:a16="http://schemas.microsoft.com/office/drawing/2014/main" xmlns="" id="{D9FDFF43-0DD9-42BF-9FDF-1D8314B2B5DC}"/>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101043" y="3165105"/>
              <a:ext cx="87973" cy="87973"/>
            </a:xfrm>
            <a:prstGeom prst="rect">
              <a:avLst/>
            </a:prstGeom>
          </p:spPr>
        </p:pic>
        <p:pic>
          <p:nvPicPr>
            <p:cNvPr id="97" name="그림 96">
              <a:extLst>
                <a:ext uri="{FF2B5EF4-FFF2-40B4-BE49-F238E27FC236}">
                  <a16:creationId xmlns:a16="http://schemas.microsoft.com/office/drawing/2014/main" xmlns="" id="{A9E9EE92-CF88-4DFB-8F95-30D4DB9BA138}"/>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101043" y="3379326"/>
              <a:ext cx="87973" cy="87973"/>
            </a:xfrm>
            <a:prstGeom prst="rect">
              <a:avLst/>
            </a:prstGeom>
          </p:spPr>
        </p:pic>
        <p:pic>
          <p:nvPicPr>
            <p:cNvPr id="98" name="그림 97">
              <a:extLst>
                <a:ext uri="{FF2B5EF4-FFF2-40B4-BE49-F238E27FC236}">
                  <a16:creationId xmlns:a16="http://schemas.microsoft.com/office/drawing/2014/main" xmlns="" id="{D09D5190-91FF-460E-AFF6-B24BDE877760}"/>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101043" y="4450431"/>
              <a:ext cx="87973" cy="87973"/>
            </a:xfrm>
            <a:prstGeom prst="rect">
              <a:avLst/>
            </a:prstGeom>
          </p:spPr>
        </p:pic>
        <p:pic>
          <p:nvPicPr>
            <p:cNvPr id="99" name="그림 98">
              <a:extLst>
                <a:ext uri="{FF2B5EF4-FFF2-40B4-BE49-F238E27FC236}">
                  <a16:creationId xmlns:a16="http://schemas.microsoft.com/office/drawing/2014/main" xmlns="" id="{B8AC67FD-0331-4C93-B21A-3EDA222CE9F5}"/>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101043" y="5093094"/>
              <a:ext cx="87973" cy="87973"/>
            </a:xfrm>
            <a:prstGeom prst="rect">
              <a:avLst/>
            </a:prstGeom>
          </p:spPr>
        </p:pic>
        <p:pic>
          <p:nvPicPr>
            <p:cNvPr id="101" name="그림 100">
              <a:extLst>
                <a:ext uri="{FF2B5EF4-FFF2-40B4-BE49-F238E27FC236}">
                  <a16:creationId xmlns:a16="http://schemas.microsoft.com/office/drawing/2014/main" xmlns="" id="{F5CC003F-8CF7-4685-969B-36B3076152EE}"/>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101043" y="5307315"/>
              <a:ext cx="87973" cy="87973"/>
            </a:xfrm>
            <a:prstGeom prst="rect">
              <a:avLst/>
            </a:prstGeom>
          </p:spPr>
        </p:pic>
        <p:pic>
          <p:nvPicPr>
            <p:cNvPr id="102" name="그림 101">
              <a:extLst>
                <a:ext uri="{FF2B5EF4-FFF2-40B4-BE49-F238E27FC236}">
                  <a16:creationId xmlns:a16="http://schemas.microsoft.com/office/drawing/2014/main" xmlns="" id="{06D1EB45-1858-4288-BA6E-0AB93CE96703}"/>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101043" y="5521536"/>
              <a:ext cx="87973" cy="87973"/>
            </a:xfrm>
            <a:prstGeom prst="rect">
              <a:avLst/>
            </a:prstGeom>
          </p:spPr>
        </p:pic>
        <p:pic>
          <p:nvPicPr>
            <p:cNvPr id="103" name="그림 102">
              <a:extLst>
                <a:ext uri="{FF2B5EF4-FFF2-40B4-BE49-F238E27FC236}">
                  <a16:creationId xmlns:a16="http://schemas.microsoft.com/office/drawing/2014/main" xmlns="" id="{90A43778-587F-492B-9737-D253AFD1CC54}"/>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101043" y="5735759"/>
              <a:ext cx="87973" cy="87973"/>
            </a:xfrm>
            <a:prstGeom prst="rect">
              <a:avLst/>
            </a:prstGeom>
          </p:spPr>
        </p:pic>
        <p:pic>
          <p:nvPicPr>
            <p:cNvPr id="104" name="그림 103">
              <a:extLst>
                <a:ext uri="{FF2B5EF4-FFF2-40B4-BE49-F238E27FC236}">
                  <a16:creationId xmlns:a16="http://schemas.microsoft.com/office/drawing/2014/main" xmlns="" id="{798108E3-823C-4F89-90B8-B0154FC6C3A6}"/>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101043" y="4664652"/>
              <a:ext cx="87973" cy="87973"/>
            </a:xfrm>
            <a:prstGeom prst="rect">
              <a:avLst/>
            </a:prstGeom>
          </p:spPr>
        </p:pic>
        <p:pic>
          <p:nvPicPr>
            <p:cNvPr id="105" name="그림 104">
              <a:extLst>
                <a:ext uri="{FF2B5EF4-FFF2-40B4-BE49-F238E27FC236}">
                  <a16:creationId xmlns:a16="http://schemas.microsoft.com/office/drawing/2014/main" xmlns="" id="{8774604D-5E20-4ADF-806F-7A04B079D2C5}"/>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101043" y="4878873"/>
              <a:ext cx="87973" cy="87973"/>
            </a:xfrm>
            <a:prstGeom prst="rect">
              <a:avLst/>
            </a:prstGeom>
          </p:spPr>
        </p:pic>
      </p:grpSp>
      <p:sp>
        <p:nvSpPr>
          <p:cNvPr id="106" name="모서리가 둥근 직사각형 82">
            <a:extLst>
              <a:ext uri="{FF2B5EF4-FFF2-40B4-BE49-F238E27FC236}">
                <a16:creationId xmlns:a16="http://schemas.microsoft.com/office/drawing/2014/main" xmlns="" id="{7889793A-9B82-4A58-A479-FE11D88CF9F7}"/>
              </a:ext>
            </a:extLst>
          </p:cNvPr>
          <p:cNvSpPr/>
          <p:nvPr/>
        </p:nvSpPr>
        <p:spPr>
          <a:xfrm rot="5400000" flipV="1">
            <a:off x="8451083" y="-2970443"/>
            <a:ext cx="1728000"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j-lt"/>
              <a:ea typeface="Nanum Gothic Regular" charset="-127"/>
            </a:endParaRPr>
          </a:p>
        </p:txBody>
      </p:sp>
      <p:sp>
        <p:nvSpPr>
          <p:cNvPr id="112" name="Oval 55">
            <a:extLst>
              <a:ext uri="{FF2B5EF4-FFF2-40B4-BE49-F238E27FC236}">
                <a16:creationId xmlns:a16="http://schemas.microsoft.com/office/drawing/2014/main" xmlns="" id="{6598B67F-2FE0-49C5-BE7E-6850326501B0}"/>
              </a:ext>
            </a:extLst>
          </p:cNvPr>
          <p:cNvSpPr/>
          <p:nvPr/>
        </p:nvSpPr>
        <p:spPr>
          <a:xfrm>
            <a:off x="822596" y="-4073280"/>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bg1"/>
                </a:solidFill>
                <a:latin typeface="+mj-lt"/>
                <a:ea typeface="Nanum Gothic Regular" charset="-127"/>
                <a:cs typeface="Nanum Gothic" charset="-127"/>
              </a:rPr>
              <a:t>5</a:t>
            </a:r>
          </a:p>
        </p:txBody>
      </p:sp>
      <p:sp>
        <p:nvSpPr>
          <p:cNvPr id="113" name="Oval 55">
            <a:extLst>
              <a:ext uri="{FF2B5EF4-FFF2-40B4-BE49-F238E27FC236}">
                <a16:creationId xmlns:a16="http://schemas.microsoft.com/office/drawing/2014/main" xmlns="" id="{87DD349C-569E-449C-A492-0FED02E92A66}"/>
              </a:ext>
            </a:extLst>
          </p:cNvPr>
          <p:cNvSpPr/>
          <p:nvPr/>
        </p:nvSpPr>
        <p:spPr>
          <a:xfrm>
            <a:off x="4695798" y="-578956"/>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bg1"/>
                </a:solidFill>
                <a:latin typeface="+mj-lt"/>
                <a:ea typeface="Nanum Gothic Regular" charset="-127"/>
                <a:cs typeface="Nanum Gothic" charset="-127"/>
              </a:rPr>
              <a:t>6</a:t>
            </a:r>
          </a:p>
        </p:txBody>
      </p:sp>
      <p:grpSp>
        <p:nvGrpSpPr>
          <p:cNvPr id="86" name="그룹 85"/>
          <p:cNvGrpSpPr/>
          <p:nvPr/>
        </p:nvGrpSpPr>
        <p:grpSpPr>
          <a:xfrm>
            <a:off x="6826080" y="1603981"/>
            <a:ext cx="2817349" cy="292624"/>
            <a:chOff x="4281511" y="1749561"/>
            <a:chExt cx="2817349" cy="292624"/>
          </a:xfrm>
        </p:grpSpPr>
        <p:sp>
          <p:nvSpPr>
            <p:cNvPr id="93" name="제목 2"/>
            <p:cNvSpPr txBox="1">
              <a:spLocks/>
            </p:cNvSpPr>
            <p:nvPr/>
          </p:nvSpPr>
          <p:spPr bwMode="auto">
            <a:xfrm>
              <a:off x="4376954" y="1749561"/>
              <a:ext cx="2721906" cy="292624"/>
            </a:xfrm>
            <a:prstGeom prst="rect">
              <a:avLst/>
            </a:prstGeom>
            <a:solidFill>
              <a:schemeClr val="bg1">
                <a:lumMod val="95000"/>
              </a:schemeClr>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schemeClr val="bg1">
                      <a:lumMod val="75000"/>
                    </a:schemeClr>
                  </a:solidFill>
                  <a:latin typeface="+mj-lt"/>
                  <a:ea typeface="Nanum Gothic Regular" charset="-127"/>
                  <a:cs typeface="Nanum Gothic" charset="-127"/>
                </a:rPr>
                <a:t>Search by name of data connection</a:t>
              </a:r>
            </a:p>
          </p:txBody>
        </p:sp>
        <p:pic>
          <p:nvPicPr>
            <p:cNvPr id="96" name="그림 95"/>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281511" y="1799436"/>
              <a:ext cx="137742" cy="137742"/>
            </a:xfrm>
            <a:prstGeom prst="rect">
              <a:avLst/>
            </a:prstGeom>
          </p:spPr>
        </p:pic>
        <p:cxnSp>
          <p:nvCxnSpPr>
            <p:cNvPr id="100" name="직선 연결선[R] 99"/>
            <p:cNvCxnSpPr/>
            <p:nvPr/>
          </p:nvCxnSpPr>
          <p:spPr>
            <a:xfrm>
              <a:off x="4281511" y="1979200"/>
              <a:ext cx="270911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7" name="L 도형 106"/>
          <p:cNvSpPr/>
          <p:nvPr/>
        </p:nvSpPr>
        <p:spPr>
          <a:xfrm rot="8100000">
            <a:off x="6381850" y="1716723"/>
            <a:ext cx="67720" cy="67720"/>
          </a:xfrm>
          <a:prstGeom prst="corner">
            <a:avLst>
              <a:gd name="adj1" fmla="val 22170"/>
              <a:gd name="adj2" fmla="val 22170"/>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j-lt"/>
              <a:ea typeface="Nanum Gothic" charset="-127"/>
              <a:cs typeface="Nanum Gothic" charset="-127"/>
            </a:endParaRPr>
          </a:p>
        </p:txBody>
      </p:sp>
      <p:pic>
        <p:nvPicPr>
          <p:cNvPr id="115" name="그림 1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2944" y="1697381"/>
            <a:ext cx="92524" cy="92524"/>
          </a:xfrm>
          <a:prstGeom prst="rect">
            <a:avLst/>
          </a:prstGeom>
        </p:spPr>
      </p:pic>
      <p:sp>
        <p:nvSpPr>
          <p:cNvPr id="122" name="모서리가 둥근 직사각형 121"/>
          <p:cNvSpPr/>
          <p:nvPr/>
        </p:nvSpPr>
        <p:spPr>
          <a:xfrm>
            <a:off x="2417354" y="1669147"/>
            <a:ext cx="749842"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700" dirty="0">
                <a:solidFill>
                  <a:prstClr val="white">
                    <a:lumMod val="50000"/>
                  </a:prstClr>
                </a:solidFill>
                <a:latin typeface="+mj-lt"/>
                <a:ea typeface="Nanum Gothic" charset="-127"/>
                <a:cs typeface="Nanum Gothic" charset="-127"/>
              </a:rPr>
              <a:t>Date</a:t>
            </a:r>
            <a:endParaRPr kumimoji="1" lang="en-US" altLang="ko-KR" sz="700" dirty="0">
              <a:solidFill>
                <a:prstClr val="white">
                  <a:lumMod val="50000"/>
                </a:prstClr>
              </a:solidFill>
              <a:latin typeface="+mj-lt"/>
              <a:ea typeface="Nanum Gothic" charset="-127"/>
              <a:cs typeface="Nanum Gothic" charset="-127"/>
            </a:endParaRPr>
          </a:p>
        </p:txBody>
      </p:sp>
      <p:grpSp>
        <p:nvGrpSpPr>
          <p:cNvPr id="123" name="그룹 122"/>
          <p:cNvGrpSpPr/>
          <p:nvPr/>
        </p:nvGrpSpPr>
        <p:grpSpPr>
          <a:xfrm>
            <a:off x="5082142" y="1664802"/>
            <a:ext cx="1417628" cy="192534"/>
            <a:chOff x="4508230" y="1884457"/>
            <a:chExt cx="2465739" cy="192534"/>
          </a:xfrm>
        </p:grpSpPr>
        <p:sp>
          <p:nvSpPr>
            <p:cNvPr id="124" name="모서리가 둥근 직사각형 58"/>
            <p:cNvSpPr/>
            <p:nvPr/>
          </p:nvSpPr>
          <p:spPr>
            <a:xfrm>
              <a:off x="4508230" y="1884457"/>
              <a:ext cx="1182724" cy="192534"/>
            </a:xfrm>
            <a:prstGeom prst="roundRect">
              <a:avLst>
                <a:gd name="adj" fmla="val 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endParaRPr lang="cs-CZ" altLang="ko-KR" sz="600" dirty="0">
                <a:solidFill>
                  <a:schemeClr val="bg1">
                    <a:lumMod val="75000"/>
                  </a:schemeClr>
                </a:solidFill>
                <a:latin typeface="+mj-lt"/>
                <a:ea typeface="Nanum Gothic" charset="-127"/>
                <a:cs typeface="Nanum Gothic" charset="-127"/>
              </a:endParaRPr>
            </a:p>
          </p:txBody>
        </p:sp>
        <p:sp>
          <p:nvSpPr>
            <p:cNvPr id="125" name="모서리가 둥근 직사각형 58"/>
            <p:cNvSpPr/>
            <p:nvPr/>
          </p:nvSpPr>
          <p:spPr>
            <a:xfrm>
              <a:off x="5791245" y="1884457"/>
              <a:ext cx="1182724" cy="192534"/>
            </a:xfrm>
            <a:prstGeom prst="roundRect">
              <a:avLst>
                <a:gd name="adj" fmla="val 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endParaRPr lang="is-IS" altLang="ko-KR" sz="600" dirty="0">
                <a:solidFill>
                  <a:schemeClr val="bg1">
                    <a:lumMod val="75000"/>
                  </a:schemeClr>
                </a:solidFill>
                <a:latin typeface="+mj-lt"/>
                <a:ea typeface="Nanum Gothic" charset="-127"/>
                <a:cs typeface="Nanum Gothic" charset="-127"/>
              </a:endParaRPr>
            </a:p>
          </p:txBody>
        </p:sp>
        <p:sp>
          <p:nvSpPr>
            <p:cNvPr id="126" name="제목 2"/>
            <p:cNvSpPr txBox="1">
              <a:spLocks/>
            </p:cNvSpPr>
            <p:nvPr/>
          </p:nvSpPr>
          <p:spPr bwMode="auto">
            <a:xfrm>
              <a:off x="5730707" y="1921270"/>
              <a:ext cx="86276" cy="139989"/>
            </a:xfrm>
            <a:prstGeom prst="rect">
              <a:avLst/>
            </a:prstGeom>
            <a:noFill/>
            <a:ln w="3175">
              <a:noFill/>
            </a:ln>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a:solidFill>
                    <a:schemeClr val="tx1">
                      <a:lumMod val="75000"/>
                      <a:lumOff val="25000"/>
                    </a:schemeClr>
                  </a:solidFill>
                  <a:latin typeface="+mj-lt"/>
                  <a:ea typeface="Nanum Gothic" charset="-127"/>
                  <a:cs typeface="Nanum Gothic" charset="-127"/>
                </a:rPr>
                <a:t>-</a:t>
              </a:r>
              <a:endParaRPr lang="en-US" altLang="ko-KR" sz="600" dirty="0">
                <a:solidFill>
                  <a:schemeClr val="tx1">
                    <a:lumMod val="75000"/>
                    <a:lumOff val="25000"/>
                  </a:schemeClr>
                </a:solidFill>
                <a:latin typeface="+mj-lt"/>
                <a:ea typeface="Nanum Gothic" charset="-127"/>
                <a:cs typeface="Nanum Gothic" charset="-127"/>
              </a:endParaRPr>
            </a:p>
          </p:txBody>
        </p:sp>
      </p:grpSp>
      <p:grpSp>
        <p:nvGrpSpPr>
          <p:cNvPr id="127" name="그룹 126"/>
          <p:cNvGrpSpPr/>
          <p:nvPr/>
        </p:nvGrpSpPr>
        <p:grpSpPr>
          <a:xfrm>
            <a:off x="3944122" y="1692311"/>
            <a:ext cx="1089883" cy="144000"/>
            <a:chOff x="2958582" y="1911966"/>
            <a:chExt cx="1089883" cy="144000"/>
          </a:xfrm>
        </p:grpSpPr>
        <p:sp>
          <p:nvSpPr>
            <p:cNvPr id="128" name="모서리가 둥근 직사각형 127"/>
            <p:cNvSpPr/>
            <p:nvPr/>
          </p:nvSpPr>
          <p:spPr>
            <a:xfrm>
              <a:off x="3688465" y="1911966"/>
              <a:ext cx="360000" cy="1440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mj-lt"/>
                  <a:ea typeface="Nanum Gothic Regular" charset="-127"/>
                </a:rPr>
                <a:t>Last 7days</a:t>
              </a:r>
              <a:endParaRPr lang="ko-KR" altLang="en-US" sz="500" dirty="0">
                <a:solidFill>
                  <a:schemeClr val="bg1"/>
                </a:solidFill>
                <a:latin typeface="+mj-lt"/>
                <a:ea typeface="Nanum Gothic Regular" charset="-127"/>
              </a:endParaRPr>
            </a:p>
          </p:txBody>
        </p:sp>
        <p:sp>
          <p:nvSpPr>
            <p:cNvPr id="129" name="모서리가 둥근 직사각형 128"/>
            <p:cNvSpPr/>
            <p:nvPr/>
          </p:nvSpPr>
          <p:spPr>
            <a:xfrm>
              <a:off x="2958582" y="1911966"/>
              <a:ext cx="360000" cy="1440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mj-lt"/>
                  <a:ea typeface="Nanum Gothic Regular" charset="-127"/>
                </a:rPr>
                <a:t>All</a:t>
              </a:r>
              <a:endParaRPr lang="ko-KR" altLang="en-US" sz="500" dirty="0">
                <a:solidFill>
                  <a:schemeClr val="bg1"/>
                </a:solidFill>
                <a:latin typeface="+mj-lt"/>
                <a:ea typeface="Nanum Gothic Regular" charset="-127"/>
              </a:endParaRPr>
            </a:p>
          </p:txBody>
        </p:sp>
        <p:sp>
          <p:nvSpPr>
            <p:cNvPr id="130" name="모서리가 둥근 직사각형 129"/>
            <p:cNvSpPr/>
            <p:nvPr/>
          </p:nvSpPr>
          <p:spPr>
            <a:xfrm>
              <a:off x="3323144" y="1911966"/>
              <a:ext cx="360000" cy="1440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mj-lt"/>
                  <a:ea typeface="Nanum Gothic Regular" charset="-127"/>
                </a:rPr>
                <a:t>Today</a:t>
              </a:r>
              <a:endParaRPr lang="ko-KR" altLang="en-US" sz="500" dirty="0">
                <a:solidFill>
                  <a:schemeClr val="bg1"/>
                </a:solidFill>
                <a:latin typeface="+mj-lt"/>
                <a:ea typeface="Nanum Gothic Regular" charset="-127"/>
              </a:endParaRPr>
            </a:p>
          </p:txBody>
        </p:sp>
      </p:grpSp>
      <p:sp>
        <p:nvSpPr>
          <p:cNvPr id="131" name="직사각형 130"/>
          <p:cNvSpPr/>
          <p:nvPr/>
        </p:nvSpPr>
        <p:spPr>
          <a:xfrm>
            <a:off x="2772516" y="1663002"/>
            <a:ext cx="1214222" cy="200055"/>
          </a:xfrm>
          <a:prstGeom prst="rect">
            <a:avLst/>
          </a:prstGeom>
        </p:spPr>
        <p:txBody>
          <a:bodyPr wrap="square">
            <a:spAutoFit/>
          </a:bodyPr>
          <a:lstStyle/>
          <a:p>
            <a:r>
              <a:rPr lang="en-US" altLang="ko-KR" sz="700" dirty="0">
                <a:solidFill>
                  <a:schemeClr val="tx1">
                    <a:lumMod val="75000"/>
                    <a:lumOff val="25000"/>
                  </a:schemeClr>
                </a:solidFill>
                <a:latin typeface="+mj-lt"/>
                <a:ea typeface="Nanum Gothic" charset="-127"/>
                <a:cs typeface="Nanum Gothic" charset="-127"/>
              </a:rPr>
              <a:t>⦿ Created   ◎ Updated</a:t>
            </a:r>
            <a:endParaRPr lang="ko-KR" altLang="en-US" sz="700" dirty="0">
              <a:solidFill>
                <a:schemeClr val="tx1">
                  <a:lumMod val="75000"/>
                  <a:lumOff val="25000"/>
                </a:schemeClr>
              </a:solidFill>
              <a:latin typeface="+mj-lt"/>
              <a:ea typeface="Nanum Gothic Regular" charset="-127"/>
            </a:endParaRPr>
          </a:p>
        </p:txBody>
      </p:sp>
      <p:graphicFrame>
        <p:nvGraphicFramePr>
          <p:cNvPr id="132" name="표 131"/>
          <p:cNvGraphicFramePr>
            <a:graphicFrameLocks noGrp="1"/>
          </p:cNvGraphicFramePr>
          <p:nvPr>
            <p:extLst>
              <p:ext uri="{D42A27DB-BD31-4B8C-83A1-F6EECF244321}">
                <p14:modId xmlns:p14="http://schemas.microsoft.com/office/powerpoint/2010/main" val="1872679478"/>
              </p:ext>
            </p:extLst>
          </p:nvPr>
        </p:nvGraphicFramePr>
        <p:xfrm>
          <a:off x="815282" y="2571021"/>
          <a:ext cx="8556303" cy="4117560"/>
        </p:xfrm>
        <a:graphic>
          <a:graphicData uri="http://schemas.openxmlformats.org/drawingml/2006/table">
            <a:tbl>
              <a:tblPr firstRow="1" bandRow="1">
                <a:tableStyleId>{F5AB1C69-6EDB-4FF4-983F-18BD219EF322}</a:tableStyleId>
              </a:tblPr>
              <a:tblGrid>
                <a:gridCol w="2967308">
                  <a:extLst>
                    <a:ext uri="{9D8B030D-6E8A-4147-A177-3AD203B41FA5}">
                      <a16:colId xmlns:a16="http://schemas.microsoft.com/office/drawing/2014/main" xmlns="" val="20002"/>
                    </a:ext>
                  </a:extLst>
                </a:gridCol>
                <a:gridCol w="1059125">
                  <a:extLst>
                    <a:ext uri="{9D8B030D-6E8A-4147-A177-3AD203B41FA5}">
                      <a16:colId xmlns:a16="http://schemas.microsoft.com/office/drawing/2014/main" xmlns="" val="20003"/>
                    </a:ext>
                  </a:extLst>
                </a:gridCol>
                <a:gridCol w="1339880">
                  <a:extLst>
                    <a:ext uri="{9D8B030D-6E8A-4147-A177-3AD203B41FA5}">
                      <a16:colId xmlns:a16="http://schemas.microsoft.com/office/drawing/2014/main" xmlns="" val="20004"/>
                    </a:ext>
                  </a:extLst>
                </a:gridCol>
                <a:gridCol w="1734854">
                  <a:extLst>
                    <a:ext uri="{9D8B030D-6E8A-4147-A177-3AD203B41FA5}">
                      <a16:colId xmlns:a16="http://schemas.microsoft.com/office/drawing/2014/main" xmlns="" val="20005"/>
                    </a:ext>
                  </a:extLst>
                </a:gridCol>
                <a:gridCol w="1455136">
                  <a:extLst>
                    <a:ext uri="{9D8B030D-6E8A-4147-A177-3AD203B41FA5}">
                      <a16:colId xmlns:a16="http://schemas.microsoft.com/office/drawing/2014/main" xmlns="" val="20006"/>
                    </a:ext>
                  </a:extLst>
                </a:gridCol>
              </a:tblGrid>
              <a:tr h="170105">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DB</a:t>
                      </a:r>
                      <a:r>
                        <a:rPr lang="en-US" altLang="ko-KR" sz="700" b="1" i="0" baseline="0" dirty="0">
                          <a:solidFill>
                            <a:schemeClr val="tx1"/>
                          </a:solidFill>
                          <a:latin typeface="Nanum Gothic" charset="-127"/>
                          <a:ea typeface="Nanum Gothic" charset="-127"/>
                          <a:cs typeface="Nanum Gothic" charset="-127"/>
                        </a:rPr>
                        <a:t> Connection</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1" i="0" dirty="0">
                          <a:solidFill>
                            <a:schemeClr val="tx1"/>
                          </a:solidFill>
                          <a:latin typeface="Nanum Gothic" charset="-127"/>
                          <a:ea typeface="Nanum Gothic" charset="-127"/>
                          <a:cs typeface="Nanum Gothic" charset="-127"/>
                        </a:rPr>
                        <a:t>DB</a:t>
                      </a:r>
                      <a:r>
                        <a:rPr lang="en-US" altLang="ko-KR" sz="700" b="1" i="0" baseline="0" dirty="0">
                          <a:solidFill>
                            <a:schemeClr val="tx1"/>
                          </a:solidFill>
                          <a:latin typeface="Nanum Gothic" charset="-127"/>
                          <a:ea typeface="Nanum Gothic" charset="-127"/>
                          <a:cs typeface="Nanum Gothic" charset="-127"/>
                        </a:rPr>
                        <a:t> type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1" i="0" dirty="0">
                          <a:solidFill>
                            <a:schemeClr val="tx1"/>
                          </a:solidFill>
                          <a:latin typeface="Nanum Gothic" charset="-127"/>
                          <a:ea typeface="Nanum Gothic" charset="-127"/>
                          <a:cs typeface="Nanum Gothic" charset="-127"/>
                        </a:rPr>
                        <a:t>Host/Port(URL)</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dirty="0">
                          <a:solidFill>
                            <a:schemeClr val="tx1">
                              <a:lumMod val="75000"/>
                              <a:lumOff val="25000"/>
                            </a:schemeClr>
                          </a:solidFill>
                          <a:latin typeface="+mn-ea"/>
                          <a:cs typeface="Nanum Gothic" charset="-127"/>
                        </a:rPr>
                        <a:t>Security</a:t>
                      </a:r>
                      <a:endParaRPr lang="en-US" altLang="ko-KR" sz="700" dirty="0">
                        <a:solidFill>
                          <a:schemeClr val="tx1">
                            <a:lumMod val="75000"/>
                            <a:lumOff val="25000"/>
                          </a:schemeClr>
                        </a:solidFill>
                        <a:latin typeface="+mn-ea"/>
                        <a:ea typeface="+mn-ea"/>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700" b="1" i="0" dirty="0">
                          <a:solidFill>
                            <a:schemeClr val="tx1"/>
                          </a:solidFill>
                          <a:latin typeface="Nanum Gothic" charset="-127"/>
                          <a:ea typeface="Nanum Gothic" charset="-127"/>
                          <a:cs typeface="Nanum Gothic" charset="-127"/>
                        </a:rPr>
                        <a:t>Created</a:t>
                      </a:r>
                      <a:endParaRPr lang="ko-KR" altLang="en-US" sz="700" b="1" i="0"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170105">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Connection name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Oracle</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r>
                        <a:rPr lang="hr-HR" altLang="ko-KR" sz="700" b="0" i="0" u="none" dirty="0" err="1">
                          <a:solidFill>
                            <a:schemeClr val="tx1"/>
                          </a:solidFill>
                          <a:latin typeface="Nanum Gothic" charset="-127"/>
                          <a:ea typeface="Nanum Gothic" charset="-127"/>
                          <a:cs typeface="Nanum Gothic" charset="-127"/>
                        </a:rPr>
                        <a:t>jdbc:mysql</a:t>
                      </a:r>
                      <a:r>
                        <a:rPr lang="hr-HR" altLang="ko-KR" sz="700" b="0" i="0" u="none" dirty="0">
                          <a:solidFill>
                            <a:schemeClr val="tx1"/>
                          </a:solidFill>
                          <a:latin typeface="Nanum Gothic" charset="-127"/>
                          <a:ea typeface="Nanum Gothic" charset="-127"/>
                          <a:cs typeface="Nanum Gothic" charset="-127"/>
                        </a:rPr>
                        <a:t>://metatron-web-01:3306</a:t>
                      </a: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700" dirty="0">
                          <a:solidFill>
                            <a:schemeClr val="tx1">
                              <a:lumMod val="75000"/>
                              <a:lumOff val="25000"/>
                            </a:schemeClr>
                          </a:solidFill>
                          <a:latin typeface="+mn-ea"/>
                          <a:cs typeface="Nanum Gothic" charset="-127"/>
                        </a:rPr>
                        <a:t>Always connect</a:t>
                      </a: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17010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1" i="0" dirty="0">
                          <a:solidFill>
                            <a:schemeClr val="tx1"/>
                          </a:solidFill>
                          <a:latin typeface="Nanum Gothic" charset="-127"/>
                          <a:ea typeface="Nanum Gothic" charset="-127"/>
                          <a:cs typeface="Nanum Gothic" charset="-127"/>
                        </a:rPr>
                        <a:t>Connection name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MySQL</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hr-HR" altLang="ko-KR" sz="700" b="0" i="0" u="none" strike="noStrike" kern="1200" cap="none" spc="0" normalizeH="0" baseline="0" noProof="0">
                          <a:ln>
                            <a:noFill/>
                          </a:ln>
                          <a:solidFill>
                            <a:prstClr val="black"/>
                          </a:solidFill>
                          <a:effectLst/>
                          <a:uLnTx/>
                          <a:uFillTx/>
                          <a:latin typeface="Nanum Gothic" charset="-127"/>
                          <a:ea typeface="Nanum Gothic" charset="-127"/>
                          <a:cs typeface="Nanum Gothic" charset="-127"/>
                        </a:rPr>
                        <a:t>metatron-web-01/4488</a:t>
                      </a:r>
                      <a:endParaRPr kumimoji="0" lang="hr-HR"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700" dirty="0">
                          <a:solidFill>
                            <a:schemeClr val="tx1">
                              <a:lumMod val="75000"/>
                              <a:lumOff val="25000"/>
                            </a:schemeClr>
                          </a:solidFill>
                          <a:latin typeface="+mn-ea"/>
                          <a:cs typeface="Nanum Gothic" charset="-127"/>
                        </a:rPr>
                        <a:t>Connect by user's account</a:t>
                      </a: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170105">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Connection name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PostgreSQL</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hr-HR" altLang="ko-KR" sz="700" b="0" i="0" u="none" strike="noStrike" kern="1200" cap="none" spc="0" normalizeH="0" baseline="0" noProof="0">
                          <a:ln>
                            <a:noFill/>
                          </a:ln>
                          <a:solidFill>
                            <a:prstClr val="black"/>
                          </a:solidFill>
                          <a:effectLst/>
                          <a:uLnTx/>
                          <a:uFillTx/>
                          <a:latin typeface="Nanum Gothic" charset="-127"/>
                          <a:ea typeface="Nanum Gothic" charset="-127"/>
                          <a:cs typeface="Nanum Gothic" charset="-127"/>
                        </a:rPr>
                        <a:t>metatron-web-01/4488</a:t>
                      </a:r>
                      <a:endParaRPr kumimoji="0" lang="hr-HR"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dirty="0">
                          <a:solidFill>
                            <a:schemeClr val="tx1"/>
                          </a:solidFill>
                          <a:ea typeface="Nanum Gothic Regular" charset="-127"/>
                          <a:cs typeface="Nanum Gothic" charset="-127"/>
                        </a:rPr>
                        <a:t>Connect with ID and password</a:t>
                      </a: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170105">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Connection name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Hive</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hr-HR" altLang="ko-KR" sz="700" b="0" i="0" u="none" strike="noStrike" kern="1200" cap="none" spc="0" normalizeH="0" baseline="0" noProof="0">
                          <a:ln>
                            <a:noFill/>
                          </a:ln>
                          <a:solidFill>
                            <a:prstClr val="black"/>
                          </a:solidFill>
                          <a:effectLst/>
                          <a:uLnTx/>
                          <a:uFillTx/>
                          <a:latin typeface="Nanum Gothic" charset="-127"/>
                          <a:ea typeface="Nanum Gothic" charset="-127"/>
                          <a:cs typeface="Nanum Gothic" charset="-127"/>
                        </a:rPr>
                        <a:t>metatron-web-01/4488</a:t>
                      </a:r>
                      <a:endParaRPr kumimoji="0" lang="hr-HR"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700" dirty="0">
                          <a:solidFill>
                            <a:schemeClr val="tx1">
                              <a:lumMod val="75000"/>
                              <a:lumOff val="25000"/>
                            </a:schemeClr>
                          </a:solidFill>
                          <a:latin typeface="+mn-ea"/>
                          <a:cs typeface="Nanum Gothic" charset="-127"/>
                        </a:rPr>
                        <a:t>Always connect</a:t>
                      </a: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170105">
                <a:tc>
                  <a:txBody>
                    <a:bodyPr/>
                    <a:lstStyle/>
                    <a:p>
                      <a:pPr latinLnBrk="1">
                        <a:lnSpc>
                          <a:spcPct val="100000"/>
                        </a:lnSpc>
                      </a:pPr>
                      <a:r>
                        <a:rPr lang="en-US" altLang="ko-KR" sz="700" b="1" i="0">
                          <a:solidFill>
                            <a:schemeClr val="tx1"/>
                          </a:solidFill>
                          <a:latin typeface="Nanum Gothic" charset="-127"/>
                          <a:ea typeface="Nanum Gothic" charset="-127"/>
                          <a:cs typeface="Nanum Gothic" charset="-127"/>
                        </a:rPr>
                        <a:t>Connection name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Presto</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hr-HR" altLang="ko-KR" sz="700" b="0" i="0" u="none" strike="noStrike" kern="1200" cap="none" spc="0" normalizeH="0" baseline="0" noProof="0">
                          <a:ln>
                            <a:noFill/>
                          </a:ln>
                          <a:solidFill>
                            <a:prstClr val="black"/>
                          </a:solidFill>
                          <a:effectLst/>
                          <a:uLnTx/>
                          <a:uFillTx/>
                          <a:latin typeface="Nanum Gothic" charset="-127"/>
                          <a:ea typeface="Nanum Gothic" charset="-127"/>
                          <a:cs typeface="Nanum Gothic" charset="-127"/>
                        </a:rPr>
                        <a:t>metatron-web-01/4488</a:t>
                      </a:r>
                      <a:endParaRPr kumimoji="0" lang="hr-HR"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700" dirty="0">
                          <a:solidFill>
                            <a:schemeClr val="tx1">
                              <a:lumMod val="75000"/>
                              <a:lumOff val="25000"/>
                            </a:schemeClr>
                          </a:solidFill>
                          <a:latin typeface="+mn-ea"/>
                          <a:cs typeface="Nanum Gothic" charset="-127"/>
                        </a:rPr>
                        <a:t>Connect by user's account</a:t>
                      </a: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170105">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Connection name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Apache Phoenix</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hr-HR" altLang="ko-KR" sz="700" b="0" i="0" u="none" strike="noStrike" kern="1200" cap="none" spc="0" normalizeH="0" baseline="0" noProof="0">
                          <a:ln>
                            <a:noFill/>
                          </a:ln>
                          <a:solidFill>
                            <a:prstClr val="black"/>
                          </a:solidFill>
                          <a:effectLst/>
                          <a:uLnTx/>
                          <a:uFillTx/>
                          <a:latin typeface="Nanum Gothic" charset="-127"/>
                          <a:ea typeface="Nanum Gothic" charset="-127"/>
                          <a:cs typeface="Nanum Gothic" charset="-127"/>
                        </a:rPr>
                        <a:t>metatron-web-01/4488</a:t>
                      </a:r>
                      <a:endParaRPr kumimoji="0" lang="hr-HR"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dirty="0">
                          <a:solidFill>
                            <a:schemeClr val="tx1"/>
                          </a:solidFill>
                          <a:ea typeface="Nanum Gothic Regular" charset="-127"/>
                          <a:cs typeface="Nanum Gothic" charset="-127"/>
                        </a:rPr>
                        <a:t>Connect with ID and password</a:t>
                      </a: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170105">
                <a:tc>
                  <a:txBody>
                    <a:bodyPr/>
                    <a:lstStyle/>
                    <a:p>
                      <a:pPr latinLnBrk="1">
                        <a:lnSpc>
                          <a:spcPct val="100000"/>
                        </a:lnSpc>
                      </a:pPr>
                      <a:r>
                        <a:rPr lang="en-US" altLang="ko-KR" sz="700" b="1" i="0">
                          <a:solidFill>
                            <a:schemeClr val="tx1"/>
                          </a:solidFill>
                          <a:latin typeface="Nanum Gothic" charset="-127"/>
                          <a:ea typeface="Nanum Gothic" charset="-127"/>
                          <a:cs typeface="Nanum Gothic" charset="-127"/>
                        </a:rPr>
                        <a:t>Connection name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err="1">
                          <a:solidFill>
                            <a:schemeClr val="tx1"/>
                          </a:solidFill>
                          <a:latin typeface="Nanum Gothic" charset="-127"/>
                          <a:ea typeface="Nanum Gothic" charset="-127"/>
                          <a:cs typeface="Nanum Gothic" charset="-127"/>
                        </a:rPr>
                        <a:t>Tibero</a:t>
                      </a: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hr-HR" altLang="ko-KR" sz="700" b="0" i="0" u="none" strike="noStrike" kern="1200" cap="none" spc="0" normalizeH="0" baseline="0" noProof="0">
                          <a:ln>
                            <a:noFill/>
                          </a:ln>
                          <a:solidFill>
                            <a:prstClr val="black"/>
                          </a:solidFill>
                          <a:effectLst/>
                          <a:uLnTx/>
                          <a:uFillTx/>
                          <a:latin typeface="Nanum Gothic" charset="-127"/>
                          <a:ea typeface="Nanum Gothic" charset="-127"/>
                          <a:cs typeface="Nanum Gothic" charset="-127"/>
                        </a:rPr>
                        <a:t>metatron-web-01/4488</a:t>
                      </a:r>
                      <a:endParaRPr kumimoji="0" lang="hr-HR"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700" dirty="0">
                          <a:solidFill>
                            <a:schemeClr val="tx1">
                              <a:lumMod val="75000"/>
                              <a:lumOff val="25000"/>
                            </a:schemeClr>
                          </a:solidFill>
                          <a:latin typeface="+mn-ea"/>
                          <a:cs typeface="Nanum Gothic" charset="-127"/>
                        </a:rPr>
                        <a:t>Always connect</a:t>
                      </a: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170105">
                <a:tc>
                  <a:txBody>
                    <a:bodyPr/>
                    <a:lstStyle/>
                    <a:p>
                      <a:pPr latinLnBrk="1">
                        <a:lnSpc>
                          <a:spcPct val="100000"/>
                        </a:lnSpc>
                      </a:pPr>
                      <a:r>
                        <a:rPr lang="en-US" altLang="ko-KR" sz="700" b="1" i="0">
                          <a:solidFill>
                            <a:schemeClr val="tx1"/>
                          </a:solidFill>
                          <a:latin typeface="Nanum Gothic" charset="-127"/>
                          <a:ea typeface="Nanum Gothic" charset="-127"/>
                          <a:cs typeface="Nanum Gothic" charset="-127"/>
                        </a:rPr>
                        <a:t>Connection name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Oracle</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hr-HR" altLang="ko-KR" sz="700" b="0" i="0" u="none" strike="noStrike" kern="1200" cap="none" spc="0" normalizeH="0" baseline="0" noProof="0">
                          <a:ln>
                            <a:noFill/>
                          </a:ln>
                          <a:solidFill>
                            <a:prstClr val="black"/>
                          </a:solidFill>
                          <a:effectLst/>
                          <a:uLnTx/>
                          <a:uFillTx/>
                          <a:latin typeface="Nanum Gothic" charset="-127"/>
                          <a:ea typeface="Nanum Gothic" charset="-127"/>
                          <a:cs typeface="Nanum Gothic" charset="-127"/>
                        </a:rPr>
                        <a:t>metatron-web-01/4488</a:t>
                      </a:r>
                      <a:endParaRPr kumimoji="0" lang="hr-HR"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700" dirty="0">
                          <a:solidFill>
                            <a:schemeClr val="tx1">
                              <a:lumMod val="75000"/>
                              <a:lumOff val="25000"/>
                            </a:schemeClr>
                          </a:solidFill>
                          <a:latin typeface="+mn-ea"/>
                          <a:cs typeface="Nanum Gothic" charset="-127"/>
                        </a:rPr>
                        <a:t>Connect by user's account</a:t>
                      </a: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a:solidFill>
                            <a:schemeClr val="tx1">
                              <a:lumMod val="50000"/>
                              <a:lumOff val="50000"/>
                            </a:schemeClr>
                          </a:solidFill>
                          <a:latin typeface="Nanum Gothic" charset="-127"/>
                          <a:ea typeface="Nanum Gothic" charset="-127"/>
                          <a:cs typeface="Nanum Gothic" charset="-127"/>
                        </a:rPr>
                        <a:t>2017-7-13 </a:t>
                      </a:r>
                      <a:r>
                        <a:rPr kumimoji="1" lang="de-DE" altLang="ko-KR" sz="600" b="0" i="1">
                          <a:solidFill>
                            <a:schemeClr val="tx1">
                              <a:lumMod val="50000"/>
                              <a:lumOff val="50000"/>
                            </a:schemeClr>
                          </a:solidFill>
                          <a:latin typeface="Nanum Gothic" charset="-127"/>
                          <a:ea typeface="Nanum Gothic" charset="-127"/>
                          <a:cs typeface="Nanum Gothic" charset="-127"/>
                        </a:rPr>
                        <a:t>14:35 </a:t>
                      </a:r>
                      <a:r>
                        <a:rPr kumimoji="1" lang="en-US" altLang="ko-KR" sz="600" b="0" i="1">
                          <a:solidFill>
                            <a:schemeClr val="tx1">
                              <a:lumMod val="50000"/>
                              <a:lumOff val="50000"/>
                            </a:schemeClr>
                          </a:solidFill>
                          <a:latin typeface="Nanum Gothic" charset="-127"/>
                          <a:ea typeface="Nanum Gothic" charset="-127"/>
                          <a:cs typeface="Nanum Gothic" charset="-127"/>
                        </a:rPr>
                        <a:t>by</a:t>
                      </a:r>
                      <a:r>
                        <a:rPr kumimoji="1" lang="en-US" altLang="ko-KR" sz="600" b="0" i="1" baseline="0">
                          <a:solidFill>
                            <a:schemeClr val="tx1">
                              <a:lumMod val="50000"/>
                              <a:lumOff val="50000"/>
                            </a:schemeClr>
                          </a:solidFill>
                          <a:latin typeface="Nanum Gothic" charset="-127"/>
                          <a:ea typeface="Nanum Gothic" charset="-127"/>
                          <a:cs typeface="Nanum Gothic" charset="-127"/>
                        </a:rPr>
                        <a:t> </a:t>
                      </a:r>
                      <a:r>
                        <a:rPr kumimoji="1" lang="en-US" altLang="ko-KR" sz="600" b="0" i="1">
                          <a:solidFill>
                            <a:schemeClr val="tx1">
                              <a:lumMod val="50000"/>
                              <a:lumOff val="50000"/>
                            </a:schemeClr>
                          </a:solidFill>
                          <a:latin typeface="Nanum Gothic" charset="-127"/>
                          <a:ea typeface="Nanum Gothic" charset="-127"/>
                          <a:cs typeface="Nanum Gothic" charset="-127"/>
                        </a:rPr>
                        <a:t>John Smith</a:t>
                      </a:r>
                      <a:endParaRPr kumimoji="1" lang="en-US" altLang="ko-KR" sz="600" b="0" i="1" dirty="0">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170105">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Connection name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MySQL</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hr-HR" altLang="ko-KR" sz="700" b="0" i="0" u="none" strike="noStrike" kern="1200" cap="none" spc="0" normalizeH="0" baseline="0" noProof="0">
                          <a:ln>
                            <a:noFill/>
                          </a:ln>
                          <a:solidFill>
                            <a:prstClr val="black"/>
                          </a:solidFill>
                          <a:effectLst/>
                          <a:uLnTx/>
                          <a:uFillTx/>
                          <a:latin typeface="Nanum Gothic" charset="-127"/>
                          <a:ea typeface="Nanum Gothic" charset="-127"/>
                          <a:cs typeface="Nanum Gothic" charset="-127"/>
                        </a:rPr>
                        <a:t>metatron-web-01/4488</a:t>
                      </a:r>
                      <a:endParaRPr kumimoji="0" lang="hr-HR"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dirty="0">
                          <a:solidFill>
                            <a:schemeClr val="tx1"/>
                          </a:solidFill>
                          <a:ea typeface="Nanum Gothic Regular" charset="-127"/>
                          <a:cs typeface="Nanum Gothic" charset="-127"/>
                        </a:rPr>
                        <a:t>Connect with ID and password</a:t>
                      </a: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170105">
                <a:tc>
                  <a:txBody>
                    <a:bodyPr/>
                    <a:lstStyle/>
                    <a:p>
                      <a:pPr latinLnBrk="1">
                        <a:lnSpc>
                          <a:spcPct val="100000"/>
                        </a:lnSpc>
                      </a:pPr>
                      <a:r>
                        <a:rPr lang="en-US" altLang="ko-KR" sz="700" b="1" i="0">
                          <a:solidFill>
                            <a:schemeClr val="tx1"/>
                          </a:solidFill>
                          <a:latin typeface="Nanum Gothic" charset="-127"/>
                          <a:ea typeface="Nanum Gothic" charset="-127"/>
                          <a:cs typeface="Nanum Gothic" charset="-127"/>
                        </a:rPr>
                        <a:t>Connection name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PostgreSQL</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hr-HR" altLang="ko-KR" sz="700" b="0" i="0" u="none" strike="noStrike" kern="1200" cap="none" spc="0" normalizeH="0" baseline="0" noProof="0">
                          <a:ln>
                            <a:noFill/>
                          </a:ln>
                          <a:solidFill>
                            <a:prstClr val="black"/>
                          </a:solidFill>
                          <a:effectLst/>
                          <a:uLnTx/>
                          <a:uFillTx/>
                          <a:latin typeface="Nanum Gothic" charset="-127"/>
                          <a:ea typeface="Nanum Gothic" charset="-127"/>
                          <a:cs typeface="Nanum Gothic" charset="-127"/>
                        </a:rPr>
                        <a:t>metatron-web-01/4488</a:t>
                      </a:r>
                      <a:endParaRPr kumimoji="0" lang="hr-HR"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700" dirty="0">
                          <a:solidFill>
                            <a:schemeClr val="tx1">
                              <a:lumMod val="75000"/>
                              <a:lumOff val="25000"/>
                            </a:schemeClr>
                          </a:solidFill>
                          <a:latin typeface="+mn-ea"/>
                          <a:cs typeface="Nanum Gothic" charset="-127"/>
                        </a:rPr>
                        <a:t>Always connect</a:t>
                      </a: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170105">
                <a:tc>
                  <a:txBody>
                    <a:bodyPr/>
                    <a:lstStyle/>
                    <a:p>
                      <a:pPr latinLnBrk="1">
                        <a:lnSpc>
                          <a:spcPct val="100000"/>
                        </a:lnSpc>
                      </a:pPr>
                      <a:r>
                        <a:rPr lang="en-US" altLang="ko-KR" sz="700" b="1" i="0">
                          <a:solidFill>
                            <a:schemeClr val="tx1"/>
                          </a:solidFill>
                          <a:latin typeface="Nanum Gothic" charset="-127"/>
                          <a:ea typeface="Nanum Gothic" charset="-127"/>
                          <a:cs typeface="Nanum Gothic" charset="-127"/>
                        </a:rPr>
                        <a:t>Connection name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Hive</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hr-HR" altLang="ko-KR" sz="700" b="0" i="0" u="none" strike="noStrike" kern="1200" cap="none" spc="0" normalizeH="0" baseline="0" noProof="0">
                          <a:ln>
                            <a:noFill/>
                          </a:ln>
                          <a:solidFill>
                            <a:prstClr val="black"/>
                          </a:solidFill>
                          <a:effectLst/>
                          <a:uLnTx/>
                          <a:uFillTx/>
                          <a:latin typeface="Nanum Gothic" charset="-127"/>
                          <a:ea typeface="Nanum Gothic" charset="-127"/>
                          <a:cs typeface="Nanum Gothic" charset="-127"/>
                        </a:rPr>
                        <a:t>metatron-web-01/4488</a:t>
                      </a:r>
                      <a:endParaRPr kumimoji="0" lang="hr-HR"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700" dirty="0">
                          <a:solidFill>
                            <a:schemeClr val="tx1">
                              <a:lumMod val="75000"/>
                              <a:lumOff val="25000"/>
                            </a:schemeClr>
                          </a:solidFill>
                          <a:latin typeface="+mn-ea"/>
                          <a:cs typeface="Nanum Gothic" charset="-127"/>
                        </a:rPr>
                        <a:t>Connect by user's account</a:t>
                      </a: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170105">
                <a:tc>
                  <a:txBody>
                    <a:bodyPr/>
                    <a:lstStyle/>
                    <a:p>
                      <a:pPr latinLnBrk="1">
                        <a:lnSpc>
                          <a:spcPct val="100000"/>
                        </a:lnSpc>
                      </a:pPr>
                      <a:r>
                        <a:rPr lang="en-US" altLang="ko-KR" sz="700" b="1" i="0">
                          <a:solidFill>
                            <a:schemeClr val="tx1"/>
                          </a:solidFill>
                          <a:latin typeface="Nanum Gothic" charset="-127"/>
                          <a:ea typeface="Nanum Gothic" charset="-127"/>
                          <a:cs typeface="Nanum Gothic" charset="-127"/>
                        </a:rPr>
                        <a:t>Connection name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Presto</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hr-HR" altLang="ko-KR" sz="700" b="0" i="0" u="none" strike="noStrike" kern="1200" cap="none" spc="0" normalizeH="0" baseline="0" noProof="0">
                          <a:ln>
                            <a:noFill/>
                          </a:ln>
                          <a:solidFill>
                            <a:prstClr val="black"/>
                          </a:solidFill>
                          <a:effectLst/>
                          <a:uLnTx/>
                          <a:uFillTx/>
                          <a:latin typeface="Nanum Gothic" charset="-127"/>
                          <a:ea typeface="Nanum Gothic" charset="-127"/>
                          <a:cs typeface="Nanum Gothic" charset="-127"/>
                        </a:rPr>
                        <a:t>metatron-web-01/4488</a:t>
                      </a:r>
                      <a:endParaRPr kumimoji="0" lang="hr-HR"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dirty="0">
                          <a:solidFill>
                            <a:schemeClr val="tx1"/>
                          </a:solidFill>
                          <a:ea typeface="Nanum Gothic Regular" charset="-127"/>
                          <a:cs typeface="Nanum Gothic" charset="-127"/>
                        </a:rPr>
                        <a:t>Connect with ID and password</a:t>
                      </a: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170105">
                <a:tc>
                  <a:txBody>
                    <a:bodyPr/>
                    <a:lstStyle/>
                    <a:p>
                      <a:pPr latinLnBrk="1">
                        <a:lnSpc>
                          <a:spcPct val="100000"/>
                        </a:lnSpc>
                      </a:pPr>
                      <a:r>
                        <a:rPr lang="en-US" altLang="ko-KR" sz="700" b="1" i="0">
                          <a:solidFill>
                            <a:schemeClr val="tx1"/>
                          </a:solidFill>
                          <a:latin typeface="Nanum Gothic" charset="-127"/>
                          <a:ea typeface="Nanum Gothic" charset="-127"/>
                          <a:cs typeface="Nanum Gothic" charset="-127"/>
                        </a:rPr>
                        <a:t>Connection name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Apache Phoenix</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hr-HR" altLang="ko-KR" sz="700" b="0" i="0" u="none" strike="noStrike" kern="1200" cap="none" spc="0" normalizeH="0" baseline="0" noProof="0">
                          <a:ln>
                            <a:noFill/>
                          </a:ln>
                          <a:solidFill>
                            <a:prstClr val="black"/>
                          </a:solidFill>
                          <a:effectLst/>
                          <a:uLnTx/>
                          <a:uFillTx/>
                          <a:latin typeface="Nanum Gothic" charset="-127"/>
                          <a:ea typeface="Nanum Gothic" charset="-127"/>
                          <a:cs typeface="Nanum Gothic" charset="-127"/>
                        </a:rPr>
                        <a:t>metatron-web-01/4488</a:t>
                      </a:r>
                      <a:endParaRPr kumimoji="0" lang="hr-HR"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700" dirty="0">
                          <a:solidFill>
                            <a:schemeClr val="tx1">
                              <a:lumMod val="75000"/>
                              <a:lumOff val="25000"/>
                            </a:schemeClr>
                          </a:solidFill>
                          <a:latin typeface="+mn-ea"/>
                          <a:cs typeface="Nanum Gothic" charset="-127"/>
                        </a:rPr>
                        <a:t>Always connect</a:t>
                      </a: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170105">
                <a:tc>
                  <a:txBody>
                    <a:bodyPr/>
                    <a:lstStyle/>
                    <a:p>
                      <a:pPr latinLnBrk="1">
                        <a:lnSpc>
                          <a:spcPct val="100000"/>
                        </a:lnSpc>
                      </a:pPr>
                      <a:r>
                        <a:rPr lang="en-US" altLang="ko-KR" sz="700" b="1" i="0">
                          <a:solidFill>
                            <a:schemeClr val="tx1"/>
                          </a:solidFill>
                          <a:latin typeface="Nanum Gothic" charset="-127"/>
                          <a:ea typeface="Nanum Gothic" charset="-127"/>
                          <a:cs typeface="Nanum Gothic" charset="-127"/>
                        </a:rPr>
                        <a:t>Connection name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err="1">
                          <a:solidFill>
                            <a:schemeClr val="tx1"/>
                          </a:solidFill>
                          <a:latin typeface="Nanum Gothic" charset="-127"/>
                          <a:ea typeface="Nanum Gothic" charset="-127"/>
                          <a:cs typeface="Nanum Gothic" charset="-127"/>
                        </a:rPr>
                        <a:t>Tibero</a:t>
                      </a: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hr-HR" altLang="ko-KR" sz="700" b="0" i="0" u="none" strike="noStrike" kern="1200" cap="none" spc="0" normalizeH="0" baseline="0" noProof="0">
                          <a:ln>
                            <a:noFill/>
                          </a:ln>
                          <a:solidFill>
                            <a:prstClr val="black"/>
                          </a:solidFill>
                          <a:effectLst/>
                          <a:uLnTx/>
                          <a:uFillTx/>
                          <a:latin typeface="Nanum Gothic" charset="-127"/>
                          <a:ea typeface="Nanum Gothic" charset="-127"/>
                          <a:cs typeface="Nanum Gothic" charset="-127"/>
                        </a:rPr>
                        <a:t>metatron-web-01/4488</a:t>
                      </a:r>
                      <a:endParaRPr kumimoji="0" lang="hr-HR"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700" dirty="0">
                          <a:solidFill>
                            <a:schemeClr val="tx1">
                              <a:lumMod val="75000"/>
                              <a:lumOff val="25000"/>
                            </a:schemeClr>
                          </a:solidFill>
                          <a:latin typeface="+mn-ea"/>
                          <a:cs typeface="Nanum Gothic" charset="-127"/>
                        </a:rPr>
                        <a:t>Connect by user's account</a:t>
                      </a: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a:solidFill>
                            <a:schemeClr val="tx1">
                              <a:lumMod val="50000"/>
                              <a:lumOff val="50000"/>
                            </a:schemeClr>
                          </a:solidFill>
                          <a:latin typeface="Nanum Gothic" charset="-127"/>
                          <a:ea typeface="Nanum Gothic" charset="-127"/>
                          <a:cs typeface="Nanum Gothic" charset="-127"/>
                        </a:rPr>
                        <a:t>2017-7-13 </a:t>
                      </a:r>
                      <a:r>
                        <a:rPr kumimoji="1" lang="de-DE" altLang="ko-KR" sz="600" b="0" i="1">
                          <a:solidFill>
                            <a:schemeClr val="tx1">
                              <a:lumMod val="50000"/>
                              <a:lumOff val="50000"/>
                            </a:schemeClr>
                          </a:solidFill>
                          <a:latin typeface="Nanum Gothic" charset="-127"/>
                          <a:ea typeface="Nanum Gothic" charset="-127"/>
                          <a:cs typeface="Nanum Gothic" charset="-127"/>
                        </a:rPr>
                        <a:t>14:35 </a:t>
                      </a:r>
                      <a:r>
                        <a:rPr kumimoji="1" lang="en-US" altLang="ko-KR" sz="600" b="0" i="1">
                          <a:solidFill>
                            <a:schemeClr val="tx1">
                              <a:lumMod val="50000"/>
                              <a:lumOff val="50000"/>
                            </a:schemeClr>
                          </a:solidFill>
                          <a:latin typeface="Nanum Gothic" charset="-127"/>
                          <a:ea typeface="Nanum Gothic" charset="-127"/>
                          <a:cs typeface="Nanum Gothic" charset="-127"/>
                        </a:rPr>
                        <a:t>by</a:t>
                      </a:r>
                      <a:r>
                        <a:rPr kumimoji="1" lang="en-US" altLang="ko-KR" sz="600" b="0" i="1" baseline="0">
                          <a:solidFill>
                            <a:schemeClr val="tx1">
                              <a:lumMod val="50000"/>
                              <a:lumOff val="50000"/>
                            </a:schemeClr>
                          </a:solidFill>
                          <a:latin typeface="Nanum Gothic" charset="-127"/>
                          <a:ea typeface="Nanum Gothic" charset="-127"/>
                          <a:cs typeface="Nanum Gothic" charset="-127"/>
                        </a:rPr>
                        <a:t> </a:t>
                      </a:r>
                      <a:r>
                        <a:rPr kumimoji="1" lang="en-US" altLang="ko-KR" sz="600" b="0" i="1">
                          <a:solidFill>
                            <a:schemeClr val="tx1">
                              <a:lumMod val="50000"/>
                              <a:lumOff val="50000"/>
                            </a:schemeClr>
                          </a:solidFill>
                          <a:latin typeface="Nanum Gothic" charset="-127"/>
                          <a:ea typeface="Nanum Gothic" charset="-127"/>
                          <a:cs typeface="Nanum Gothic" charset="-127"/>
                        </a:rPr>
                        <a:t>John Smith</a:t>
                      </a:r>
                      <a:endParaRPr kumimoji="1" lang="en-US" altLang="ko-KR" sz="600" b="0" i="1" dirty="0">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170105">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Connection name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Oracle</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hr-HR"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metatron-web-01/4488</a:t>
                      </a: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dirty="0">
                          <a:solidFill>
                            <a:schemeClr val="tx1"/>
                          </a:solidFill>
                          <a:ea typeface="Nanum Gothic Regular" charset="-127"/>
                          <a:cs typeface="Nanum Gothic" charset="-127"/>
                        </a:rPr>
                        <a:t>Connect with ID and password</a:t>
                      </a: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solidFill>
                      <a:schemeClr val="bg1"/>
                    </a:solidFill>
                  </a:tcPr>
                </a:tc>
                <a:extLst>
                  <a:ext uri="{0D108BD9-81ED-4DB2-BD59-A6C34878D82A}">
                    <a16:rowId xmlns:a16="http://schemas.microsoft.com/office/drawing/2014/main" xmlns="" val="10015"/>
                  </a:ext>
                </a:extLst>
              </a:tr>
            </a:tbl>
          </a:graphicData>
        </a:graphic>
      </p:graphicFrame>
      <p:grpSp>
        <p:nvGrpSpPr>
          <p:cNvPr id="136" name="그룹 135"/>
          <p:cNvGrpSpPr/>
          <p:nvPr/>
        </p:nvGrpSpPr>
        <p:grpSpPr>
          <a:xfrm>
            <a:off x="9209310" y="2911873"/>
            <a:ext cx="87973" cy="3591755"/>
            <a:chOff x="9260223" y="2704675"/>
            <a:chExt cx="87973" cy="3591755"/>
          </a:xfrm>
        </p:grpSpPr>
        <p:pic>
          <p:nvPicPr>
            <p:cNvPr id="137" name="그림 13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60223" y="2704675"/>
              <a:ext cx="87973" cy="87973"/>
            </a:xfrm>
            <a:prstGeom prst="rect">
              <a:avLst/>
            </a:prstGeom>
          </p:spPr>
        </p:pic>
        <p:pic>
          <p:nvPicPr>
            <p:cNvPr id="138" name="그림 13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60223" y="2954945"/>
              <a:ext cx="87973" cy="87973"/>
            </a:xfrm>
            <a:prstGeom prst="rect">
              <a:avLst/>
            </a:prstGeom>
          </p:spPr>
        </p:pic>
        <p:pic>
          <p:nvPicPr>
            <p:cNvPr id="139" name="그림 13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60223" y="3205215"/>
              <a:ext cx="87973" cy="87973"/>
            </a:xfrm>
            <a:prstGeom prst="rect">
              <a:avLst/>
            </a:prstGeom>
          </p:spPr>
        </p:pic>
        <p:pic>
          <p:nvPicPr>
            <p:cNvPr id="140" name="그림 13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60223" y="3455485"/>
              <a:ext cx="87973" cy="87973"/>
            </a:xfrm>
            <a:prstGeom prst="rect">
              <a:avLst/>
            </a:prstGeom>
          </p:spPr>
        </p:pic>
        <p:pic>
          <p:nvPicPr>
            <p:cNvPr id="141" name="그림 14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60223" y="3705755"/>
              <a:ext cx="87973" cy="87973"/>
            </a:xfrm>
            <a:prstGeom prst="rect">
              <a:avLst/>
            </a:prstGeom>
          </p:spPr>
        </p:pic>
        <p:pic>
          <p:nvPicPr>
            <p:cNvPr id="142" name="그림 141"/>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60223" y="3956025"/>
              <a:ext cx="87973" cy="87973"/>
            </a:xfrm>
            <a:prstGeom prst="rect">
              <a:avLst/>
            </a:prstGeom>
          </p:spPr>
        </p:pic>
        <p:pic>
          <p:nvPicPr>
            <p:cNvPr id="143" name="그림 14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60223" y="4206295"/>
              <a:ext cx="87973" cy="87973"/>
            </a:xfrm>
            <a:prstGeom prst="rect">
              <a:avLst/>
            </a:prstGeom>
          </p:spPr>
        </p:pic>
        <p:pic>
          <p:nvPicPr>
            <p:cNvPr id="144" name="그림 14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60223" y="4456565"/>
              <a:ext cx="87973" cy="87973"/>
            </a:xfrm>
            <a:prstGeom prst="rect">
              <a:avLst/>
            </a:prstGeom>
          </p:spPr>
        </p:pic>
        <p:pic>
          <p:nvPicPr>
            <p:cNvPr id="145" name="그림 14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60223" y="4706835"/>
              <a:ext cx="87973" cy="87973"/>
            </a:xfrm>
            <a:prstGeom prst="rect">
              <a:avLst/>
            </a:prstGeom>
          </p:spPr>
        </p:pic>
        <p:pic>
          <p:nvPicPr>
            <p:cNvPr id="146" name="그림 14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60223" y="4957105"/>
              <a:ext cx="87973" cy="87973"/>
            </a:xfrm>
            <a:prstGeom prst="rect">
              <a:avLst/>
            </a:prstGeom>
          </p:spPr>
        </p:pic>
        <p:pic>
          <p:nvPicPr>
            <p:cNvPr id="147" name="그림 146"/>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60223" y="5207375"/>
              <a:ext cx="87973" cy="87973"/>
            </a:xfrm>
            <a:prstGeom prst="rect">
              <a:avLst/>
            </a:prstGeom>
          </p:spPr>
        </p:pic>
        <p:pic>
          <p:nvPicPr>
            <p:cNvPr id="148" name="그림 14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60223" y="5457645"/>
              <a:ext cx="87973" cy="87973"/>
            </a:xfrm>
            <a:prstGeom prst="rect">
              <a:avLst/>
            </a:prstGeom>
          </p:spPr>
        </p:pic>
        <p:pic>
          <p:nvPicPr>
            <p:cNvPr id="149" name="그림 14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60223" y="5707915"/>
              <a:ext cx="87973" cy="87973"/>
            </a:xfrm>
            <a:prstGeom prst="rect">
              <a:avLst/>
            </a:prstGeom>
          </p:spPr>
        </p:pic>
        <p:pic>
          <p:nvPicPr>
            <p:cNvPr id="150" name="그림 14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60223" y="6208457"/>
              <a:ext cx="87973" cy="87973"/>
            </a:xfrm>
            <a:prstGeom prst="rect">
              <a:avLst/>
            </a:prstGeom>
          </p:spPr>
        </p:pic>
        <p:pic>
          <p:nvPicPr>
            <p:cNvPr id="151" name="그림 15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60223" y="5958185"/>
              <a:ext cx="87973" cy="87973"/>
            </a:xfrm>
            <a:prstGeom prst="rect">
              <a:avLst/>
            </a:prstGeom>
          </p:spPr>
        </p:pic>
      </p:grpSp>
      <p:sp>
        <p:nvSpPr>
          <p:cNvPr id="152" name="모서리가 둥근 직사각형 151"/>
          <p:cNvSpPr/>
          <p:nvPr/>
        </p:nvSpPr>
        <p:spPr>
          <a:xfrm rot="5400000" flipV="1">
            <a:off x="8970236" y="3166251"/>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j-lt"/>
              <a:ea typeface="Nanum Gothic" charset="-127"/>
              <a:cs typeface="Nanum Gothic" charset="-127"/>
            </a:endParaRPr>
          </a:p>
        </p:txBody>
      </p:sp>
      <p:pic>
        <p:nvPicPr>
          <p:cNvPr id="154" name="그림 153"/>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194608" y="2636341"/>
            <a:ext cx="128032" cy="128031"/>
          </a:xfrm>
          <a:prstGeom prst="rect">
            <a:avLst/>
          </a:prstGeom>
        </p:spPr>
      </p:pic>
      <p:sp>
        <p:nvSpPr>
          <p:cNvPr id="201" name="모서리가 둥근 직사각형 200"/>
          <p:cNvSpPr/>
          <p:nvPr/>
        </p:nvSpPr>
        <p:spPr>
          <a:xfrm>
            <a:off x="784998" y="1657176"/>
            <a:ext cx="647279"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700" dirty="0">
                <a:solidFill>
                  <a:prstClr val="white">
                    <a:lumMod val="50000"/>
                  </a:prstClr>
                </a:solidFill>
                <a:latin typeface="+mj-lt"/>
                <a:ea typeface="Nanum Gothic" charset="-127"/>
                <a:cs typeface="Nanum Gothic" charset="-127"/>
              </a:rPr>
              <a:t>DB type</a:t>
            </a:r>
            <a:endParaRPr kumimoji="1" lang="en-US" altLang="ko-KR" sz="700" dirty="0">
              <a:solidFill>
                <a:prstClr val="white">
                  <a:lumMod val="50000"/>
                </a:prstClr>
              </a:solidFill>
              <a:latin typeface="+mj-lt"/>
              <a:ea typeface="Nanum Gothic" charset="-127"/>
              <a:cs typeface="Nanum Gothic" charset="-127"/>
            </a:endParaRPr>
          </a:p>
        </p:txBody>
      </p:sp>
      <p:sp>
        <p:nvSpPr>
          <p:cNvPr id="202" name="직사각형 201"/>
          <p:cNvSpPr/>
          <p:nvPr/>
        </p:nvSpPr>
        <p:spPr>
          <a:xfrm>
            <a:off x="1289886" y="1656715"/>
            <a:ext cx="884558"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a:solidFill>
                  <a:prstClr val="black">
                    <a:lumMod val="75000"/>
                    <a:lumOff val="25000"/>
                  </a:prstClr>
                </a:solidFill>
                <a:latin typeface="+mj-lt"/>
                <a:ea typeface="Nanum Gothic" charset="-127"/>
                <a:cs typeface="Nanum Gothic" charset="-127"/>
              </a:rPr>
              <a:t>All           </a:t>
            </a:r>
            <a:r>
              <a:rPr kumimoji="1" lang="ko-KR" altLang="en-US" sz="700" dirty="0">
                <a:solidFill>
                  <a:prstClr val="black">
                    <a:lumMod val="75000"/>
                    <a:lumOff val="25000"/>
                  </a:prstClr>
                </a:solidFill>
                <a:latin typeface="+mj-lt"/>
                <a:ea typeface="Nanum Gothic" charset="-127"/>
                <a:cs typeface="Nanum Gothic" charset="-127"/>
              </a:rPr>
              <a:t> ▼</a:t>
            </a:r>
          </a:p>
        </p:txBody>
      </p:sp>
      <p:grpSp>
        <p:nvGrpSpPr>
          <p:cNvPr id="15" name="그룹 14"/>
          <p:cNvGrpSpPr/>
          <p:nvPr/>
        </p:nvGrpSpPr>
        <p:grpSpPr>
          <a:xfrm>
            <a:off x="7842471" y="2364807"/>
            <a:ext cx="1495476" cy="172766"/>
            <a:chOff x="7842471" y="1922210"/>
            <a:chExt cx="1495476" cy="172766"/>
          </a:xfrm>
        </p:grpSpPr>
        <p:sp>
          <p:nvSpPr>
            <p:cNvPr id="85" name="모서리가 둥근 직사각형 92">
              <a:extLst>
                <a:ext uri="{FF2B5EF4-FFF2-40B4-BE49-F238E27FC236}">
                  <a16:creationId xmlns:a16="http://schemas.microsoft.com/office/drawing/2014/main" xmlns="" id="{ACF929F3-6200-46BE-B06C-3944995DCA47}"/>
                </a:ext>
              </a:extLst>
            </p:cNvPr>
            <p:cNvSpPr/>
            <p:nvPr/>
          </p:nvSpPr>
          <p:spPr>
            <a:xfrm>
              <a:off x="7842471" y="1922210"/>
              <a:ext cx="1495476"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algn="r" eaLnBrk="0" fontAlgn="base" latinLnBrk="0" hangingPunct="0">
                <a:spcBef>
                  <a:spcPct val="0"/>
                </a:spcBef>
                <a:spcAft>
                  <a:spcPct val="0"/>
                </a:spcAft>
              </a:pPr>
              <a:r>
                <a:rPr kumimoji="1" lang="en-US" altLang="ko-KR" sz="700" dirty="0">
                  <a:solidFill>
                    <a:schemeClr val="tx1">
                      <a:lumMod val="75000"/>
                      <a:lumOff val="25000"/>
                    </a:schemeClr>
                  </a:solidFill>
                  <a:latin typeface="+mj-lt"/>
                  <a:ea typeface="Nanum Gothic Regular" charset="-127"/>
                  <a:cs typeface="Nanum Gothic" charset="-127"/>
                </a:rPr>
                <a:t>Create</a:t>
              </a:r>
              <a:r>
                <a:rPr kumimoji="1" lang="ko-KR" altLang="en-US" sz="700" dirty="0">
                  <a:solidFill>
                    <a:schemeClr val="tx1">
                      <a:lumMod val="75000"/>
                      <a:lumOff val="25000"/>
                    </a:schemeClr>
                  </a:solidFill>
                  <a:latin typeface="+mj-lt"/>
                  <a:ea typeface="Nanum Gothic Regular" charset="-127"/>
                  <a:cs typeface="Nanum Gothic" charset="-127"/>
                </a:rPr>
                <a:t> </a:t>
              </a:r>
              <a:r>
                <a:rPr kumimoji="1" lang="en-US" altLang="ko-KR" sz="700" dirty="0">
                  <a:solidFill>
                    <a:schemeClr val="tx1">
                      <a:lumMod val="75000"/>
                      <a:lumOff val="25000"/>
                    </a:schemeClr>
                  </a:solidFill>
                  <a:latin typeface="+mj-lt"/>
                  <a:ea typeface="Nanum Gothic Regular" charset="-127"/>
                  <a:cs typeface="Nanum Gothic" charset="-127"/>
                </a:rPr>
                <a:t>new DB connection</a:t>
              </a:r>
            </a:p>
          </p:txBody>
        </p:sp>
        <p:sp>
          <p:nvSpPr>
            <p:cNvPr id="14" name="십자형[C] 13"/>
            <p:cNvSpPr/>
            <p:nvPr/>
          </p:nvSpPr>
          <p:spPr>
            <a:xfrm>
              <a:off x="8046531" y="1972734"/>
              <a:ext cx="78737" cy="78737"/>
            </a:xfrm>
            <a:prstGeom prst="plus">
              <a:avLst>
                <a:gd name="adj" fmla="val 4014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5" name="텍스트 개체 틀 4"/>
          <p:cNvSpPr>
            <a:spLocks noGrp="1"/>
          </p:cNvSpPr>
          <p:nvPr>
            <p:ph type="body" sz="quarter" idx="13"/>
          </p:nvPr>
        </p:nvSpPr>
        <p:spPr/>
        <p:txBody>
          <a:bodyPr/>
          <a:lstStyle/>
          <a:p>
            <a:r>
              <a:rPr lang="ko-KR" altLang="en-US" dirty="0"/>
              <a:t>신규 데이터 커넥션 생성</a:t>
            </a:r>
            <a:endParaRPr lang="en-US" altLang="ko-KR" dirty="0"/>
          </a:p>
          <a:p>
            <a:pPr lvl="1"/>
            <a:r>
              <a:rPr lang="en-US" altLang="ko-KR" dirty="0"/>
              <a:t> </a:t>
            </a:r>
            <a:r>
              <a:rPr lang="ko-KR" altLang="en-US" dirty="0"/>
              <a:t>데이터 커넥션 생성 팝업 출력</a:t>
            </a:r>
            <a:r>
              <a:rPr lang="en-US" altLang="ko-KR" dirty="0"/>
              <a:t> </a:t>
            </a:r>
          </a:p>
          <a:p>
            <a:r>
              <a:rPr kumimoji="1" lang="ko-KR" altLang="en-US" dirty="0" err="1"/>
              <a:t>필터링</a:t>
            </a:r>
            <a:r>
              <a:rPr kumimoji="1" lang="en-US" altLang="ko-KR" dirty="0"/>
              <a:t> </a:t>
            </a:r>
            <a:r>
              <a:rPr kumimoji="1" lang="ko-KR" altLang="en-US" dirty="0"/>
              <a:t>검색</a:t>
            </a:r>
            <a:endParaRPr kumimoji="1" lang="en-US" altLang="ko-KR" dirty="0"/>
          </a:p>
          <a:p>
            <a:pPr lvl="1"/>
            <a:r>
              <a:rPr lang="ko-KR" altLang="en-US" dirty="0">
                <a:solidFill>
                  <a:srgbClr val="00B0F0"/>
                </a:solidFill>
                <a:sym typeface="Wingdings"/>
              </a:rPr>
              <a:t>☞</a:t>
            </a:r>
            <a:r>
              <a:rPr lang="en-US" altLang="ko-KR" dirty="0">
                <a:solidFill>
                  <a:srgbClr val="00B0F0"/>
                </a:solidFill>
                <a:sym typeface="Wingdings"/>
              </a:rPr>
              <a:t>[</a:t>
            </a:r>
            <a:r>
              <a:rPr lang="ko-KR" altLang="en-US" dirty="0" err="1">
                <a:solidFill>
                  <a:srgbClr val="00B0F0"/>
                </a:solidFill>
                <a:sym typeface="Wingdings"/>
              </a:rPr>
              <a:t>다음페이지</a:t>
            </a:r>
            <a:r>
              <a:rPr lang="en-US" altLang="ko-KR">
                <a:solidFill>
                  <a:srgbClr val="00B0F0"/>
                </a:solidFill>
                <a:sym typeface="Wingdings"/>
              </a:rPr>
              <a:t>]</a:t>
            </a:r>
            <a:endParaRPr kumimoji="1" lang="en-US" altLang="ko-KR" dirty="0"/>
          </a:p>
          <a:p>
            <a:pPr lvl="1"/>
            <a:r>
              <a:rPr kumimoji="1" lang="en-US" altLang="ko-KR" strike="sngStrike" dirty="0"/>
              <a:t>DB type : All(default) / Oracle / MySQL / PostgreSQL / Hive / Presto / Apache Phoenix / </a:t>
            </a:r>
            <a:r>
              <a:rPr kumimoji="1" lang="en-US" altLang="ko-KR" strike="sngStrike" dirty="0" err="1"/>
              <a:t>Tibero</a:t>
            </a:r>
            <a:r>
              <a:rPr kumimoji="1" lang="en-US" altLang="ko-KR" strike="sngStrike" dirty="0"/>
              <a:t> / NV Accel</a:t>
            </a:r>
            <a:r>
              <a:rPr kumimoji="1" lang="ko-KR" altLang="en-US" strike="sngStrike" dirty="0"/>
              <a:t> </a:t>
            </a:r>
            <a:r>
              <a:rPr kumimoji="1" lang="en-US" altLang="ko-KR" strike="sngStrike" dirty="0"/>
              <a:t>/</a:t>
            </a:r>
            <a:r>
              <a:rPr kumimoji="1" lang="ko-KR" altLang="en-US" strike="sngStrike" dirty="0"/>
              <a:t> </a:t>
            </a:r>
            <a:r>
              <a:rPr kumimoji="1" lang="en-US" altLang="ko-KR" strike="sngStrike" dirty="0">
                <a:solidFill>
                  <a:srgbClr val="00B050"/>
                </a:solidFill>
              </a:rPr>
              <a:t>Druid</a:t>
            </a:r>
          </a:p>
          <a:p>
            <a:pPr lvl="1"/>
            <a:r>
              <a:rPr kumimoji="1" lang="en-US" altLang="ko-KR" strike="sngStrike" dirty="0"/>
              <a:t>Date :  </a:t>
            </a:r>
            <a:r>
              <a:rPr kumimoji="1" lang="ko-KR" altLang="en-US" strike="sngStrike" dirty="0"/>
              <a:t>생성 날짜</a:t>
            </a:r>
            <a:r>
              <a:rPr kumimoji="1" lang="en-US" altLang="ko-KR" strike="sngStrike" dirty="0"/>
              <a:t>(default)</a:t>
            </a:r>
            <a:r>
              <a:rPr kumimoji="1" lang="ko-KR" altLang="en-US" strike="sngStrike" dirty="0"/>
              <a:t> </a:t>
            </a:r>
            <a:r>
              <a:rPr kumimoji="1" lang="en-US" altLang="ko-KR" strike="sngStrike" dirty="0"/>
              <a:t>/</a:t>
            </a:r>
            <a:r>
              <a:rPr kumimoji="1" lang="ko-KR" altLang="en-US" strike="sngStrike" dirty="0"/>
              <a:t> 최근 업데이트 날짜 </a:t>
            </a:r>
            <a:r>
              <a:rPr lang="ko-KR" altLang="en-US" strike="sngStrike" dirty="0">
                <a:solidFill>
                  <a:srgbClr val="00B0F0"/>
                </a:solidFill>
                <a:sym typeface="Wingdings"/>
              </a:rPr>
              <a:t>☞</a:t>
            </a:r>
            <a:r>
              <a:rPr lang="en-US" altLang="ko-KR" strike="sngStrike" dirty="0">
                <a:solidFill>
                  <a:srgbClr val="00B0F0"/>
                </a:solidFill>
                <a:sym typeface="Wingdings"/>
              </a:rPr>
              <a:t>[</a:t>
            </a:r>
            <a:r>
              <a:rPr lang="mr-IN" altLang="ko-KR" strike="sngStrike" dirty="0">
                <a:solidFill>
                  <a:srgbClr val="00B0F0"/>
                </a:solidFill>
                <a:sym typeface="Wingdings"/>
              </a:rPr>
              <a:t>METATRON2.0]WF-A1-Common</a:t>
            </a:r>
            <a:endParaRPr kumimoji="1" lang="en-US" altLang="ko-KR" strike="sngStrike" dirty="0"/>
          </a:p>
          <a:p>
            <a:pPr lvl="1"/>
            <a:r>
              <a:rPr kumimoji="1" lang="ko-KR" altLang="en-US" strike="sngStrike" dirty="0">
                <a:sym typeface="Wingdings"/>
              </a:rPr>
              <a:t>검색</a:t>
            </a:r>
            <a:endParaRPr kumimoji="1" lang="en-US" altLang="ko-KR" strike="sngStrike" dirty="0">
              <a:sym typeface="Wingdings"/>
            </a:endParaRPr>
          </a:p>
          <a:p>
            <a:pPr lvl="2"/>
            <a:r>
              <a:rPr kumimoji="1" lang="ko-KR" altLang="en-US" strike="sngStrike" dirty="0">
                <a:sym typeface="Wingdings"/>
              </a:rPr>
              <a:t>검색 범위 </a:t>
            </a:r>
            <a:r>
              <a:rPr kumimoji="1" lang="en-US" altLang="ko-KR" strike="sngStrike" dirty="0">
                <a:sym typeface="Wingdings"/>
              </a:rPr>
              <a:t>:</a:t>
            </a:r>
            <a:r>
              <a:rPr kumimoji="1" lang="ko-KR" altLang="en-US" strike="sngStrike" dirty="0">
                <a:sym typeface="Wingdings"/>
              </a:rPr>
              <a:t> 데이터 커넥션 이름 </a:t>
            </a:r>
            <a:r>
              <a:rPr lang="ko-KR" altLang="en-US" strike="sngStrike" dirty="0">
                <a:solidFill>
                  <a:srgbClr val="00B0F0"/>
                </a:solidFill>
                <a:sym typeface="Wingdings"/>
              </a:rPr>
              <a:t>☞</a:t>
            </a:r>
            <a:r>
              <a:rPr lang="en-US" altLang="ko-KR" strike="sngStrike" dirty="0">
                <a:solidFill>
                  <a:srgbClr val="00B0F0"/>
                </a:solidFill>
                <a:sym typeface="Wingdings"/>
              </a:rPr>
              <a:t>[</a:t>
            </a:r>
            <a:r>
              <a:rPr lang="mr-IN" altLang="ko-KR" strike="sngStrike" dirty="0">
                <a:solidFill>
                  <a:srgbClr val="00B0F0"/>
                </a:solidFill>
                <a:sym typeface="Wingdings"/>
              </a:rPr>
              <a:t>METATRON2.0]WF-A1-Common</a:t>
            </a:r>
            <a:endParaRPr lang="en-US" altLang="ko-KR" strike="sngStrike" dirty="0">
              <a:solidFill>
                <a:srgbClr val="00B0F0"/>
              </a:solidFill>
              <a:sym typeface="Wingdings"/>
            </a:endParaRPr>
          </a:p>
          <a:p>
            <a:r>
              <a:rPr kumimoji="1" lang="ko-KR" altLang="en-US" dirty="0">
                <a:sym typeface="Wingdings"/>
              </a:rPr>
              <a:t>목록</a:t>
            </a:r>
            <a:endParaRPr kumimoji="1" lang="en-US" altLang="ko-KR" dirty="0">
              <a:sym typeface="Wingdings"/>
            </a:endParaRPr>
          </a:p>
          <a:p>
            <a:pPr lvl="1"/>
            <a:r>
              <a:rPr lang="ko-KR" altLang="en-US" dirty="0">
                <a:solidFill>
                  <a:schemeClr val="tx1">
                    <a:lumMod val="75000"/>
                    <a:lumOff val="25000"/>
                  </a:schemeClr>
                </a:solidFill>
              </a:rPr>
              <a:t>목록 </a:t>
            </a:r>
            <a:r>
              <a:rPr lang="en-US" altLang="ko-KR" dirty="0">
                <a:solidFill>
                  <a:schemeClr val="tx1">
                    <a:lumMod val="75000"/>
                    <a:lumOff val="25000"/>
                  </a:schemeClr>
                </a:solidFill>
              </a:rPr>
              <a:t>Hover</a:t>
            </a:r>
            <a:r>
              <a:rPr lang="ko-KR" altLang="en-US" dirty="0">
                <a:solidFill>
                  <a:schemeClr val="tx1">
                    <a:lumMod val="75000"/>
                    <a:lumOff val="25000"/>
                  </a:schemeClr>
                </a:solidFill>
              </a:rPr>
              <a:t> 시</a:t>
            </a:r>
            <a:r>
              <a:rPr lang="en-US" altLang="ko-KR" dirty="0">
                <a:solidFill>
                  <a:schemeClr val="tx1">
                    <a:lumMod val="75000"/>
                    <a:lumOff val="25000"/>
                  </a:schemeClr>
                </a:solidFill>
              </a:rPr>
              <a:t>,</a:t>
            </a:r>
            <a:r>
              <a:rPr lang="ko-KR" altLang="en-US" dirty="0">
                <a:solidFill>
                  <a:schemeClr val="tx1">
                    <a:lumMod val="75000"/>
                    <a:lumOff val="25000"/>
                  </a:schemeClr>
                </a:solidFill>
              </a:rPr>
              <a:t> 삭제 버튼 보임</a:t>
            </a:r>
            <a:endParaRPr lang="en-US" altLang="ko-KR" dirty="0">
              <a:solidFill>
                <a:schemeClr val="tx1">
                  <a:lumMod val="75000"/>
                  <a:lumOff val="25000"/>
                </a:schemeClr>
              </a:solidFill>
            </a:endParaRPr>
          </a:p>
          <a:p>
            <a:pPr lvl="2"/>
            <a:r>
              <a:rPr kumimoji="1" lang="ko-KR" altLang="en-US" dirty="0"/>
              <a:t>삭제 클릭 </a:t>
            </a:r>
            <a:r>
              <a:rPr kumimoji="1" lang="en-US" altLang="ko-KR" dirty="0"/>
              <a:t>&gt;</a:t>
            </a:r>
            <a:r>
              <a:rPr kumimoji="1" lang="ko-KR" altLang="en-US" dirty="0"/>
              <a:t> 삭제 확인 팝업 출력</a:t>
            </a:r>
            <a:r>
              <a:rPr lang="ko-KR" altLang="en-US" dirty="0">
                <a:solidFill>
                  <a:srgbClr val="00B0F0"/>
                </a:solidFill>
                <a:sym typeface="Wingdings"/>
              </a:rPr>
              <a:t> ☞</a:t>
            </a:r>
            <a:r>
              <a:rPr lang="en-US" altLang="ko-KR" dirty="0">
                <a:solidFill>
                  <a:srgbClr val="00B0F0"/>
                </a:solidFill>
                <a:sym typeface="Wingdings"/>
              </a:rPr>
              <a:t>[014.0]</a:t>
            </a:r>
          </a:p>
          <a:p>
            <a:pPr lvl="1"/>
            <a:r>
              <a:rPr kumimoji="1" lang="ko-KR" altLang="en-US" dirty="0"/>
              <a:t>정렬</a:t>
            </a:r>
            <a:endParaRPr kumimoji="1" lang="en-US" altLang="ko-KR" dirty="0"/>
          </a:p>
          <a:p>
            <a:pPr lvl="2"/>
            <a:r>
              <a:rPr kumimoji="1" lang="ko-KR" altLang="en-US" dirty="0"/>
              <a:t>생성일 최신순 </a:t>
            </a:r>
            <a:r>
              <a:rPr kumimoji="1" lang="ko-KR" altLang="en-US" dirty="0">
                <a:sym typeface="Wingdings"/>
              </a:rPr>
              <a:t>  과거순</a:t>
            </a:r>
            <a:endParaRPr kumimoji="1" lang="en-US" altLang="ko-KR" dirty="0"/>
          </a:p>
          <a:p>
            <a:endParaRPr kumimoji="1" lang="en-US" altLang="ko-KR" dirty="0"/>
          </a:p>
          <a:p>
            <a:endParaRPr kumimoji="1" lang="ko-KR" altLang="en-US" dirty="0"/>
          </a:p>
        </p:txBody>
      </p:sp>
      <p:sp>
        <p:nvSpPr>
          <p:cNvPr id="110" name="TextBox 109"/>
          <p:cNvSpPr txBox="1"/>
          <p:nvPr/>
        </p:nvSpPr>
        <p:spPr>
          <a:xfrm>
            <a:off x="0" y="-389865"/>
            <a:ext cx="4219300" cy="400110"/>
          </a:xfrm>
          <a:prstGeom prst="rect">
            <a:avLst/>
          </a:prstGeom>
          <a:solidFill>
            <a:srgbClr val="7030A0"/>
          </a:solidFill>
        </p:spPr>
        <p:txBody>
          <a:bodyPr wrap="square" rtlCol="0">
            <a:spAutoFit/>
          </a:bodyPr>
          <a:lstStyle/>
          <a:p>
            <a:r>
              <a:rPr lang="en-US" altLang="ko-KR" sz="1000" dirty="0">
                <a:solidFill>
                  <a:schemeClr val="bg1"/>
                </a:solidFill>
                <a:latin typeface="나눔고딕" panose="020D0604000000000000" pitchFamily="50" charset="-127"/>
                <a:ea typeface="나눔고딕" panose="020D0604000000000000" pitchFamily="50" charset="-127"/>
              </a:rPr>
              <a:t>(TO-BE) Management</a:t>
            </a:r>
            <a:r>
              <a:rPr lang="ko-KR" altLang="en-US" sz="1000" dirty="0">
                <a:solidFill>
                  <a:schemeClr val="bg1"/>
                </a:solidFill>
                <a:latin typeface="나눔고딕" panose="020D0604000000000000" pitchFamily="50" charset="-127"/>
                <a:ea typeface="나눔고딕" panose="020D0604000000000000" pitchFamily="50" charset="-127"/>
              </a:rPr>
              <a:t> </a:t>
            </a:r>
            <a:r>
              <a:rPr lang="en-US" altLang="ko-KR" sz="1000" dirty="0">
                <a:solidFill>
                  <a:schemeClr val="bg1"/>
                </a:solidFill>
                <a:latin typeface="나눔고딕" panose="020D0604000000000000" pitchFamily="50" charset="-127"/>
                <a:ea typeface="나눔고딕" panose="020D0604000000000000" pitchFamily="50" charset="-127"/>
              </a:rPr>
              <a:t>&gt;</a:t>
            </a:r>
            <a:r>
              <a:rPr lang="ko-KR" altLang="en-US" sz="1000" dirty="0">
                <a:solidFill>
                  <a:schemeClr val="bg1"/>
                </a:solidFill>
                <a:latin typeface="나눔고딕" panose="020D0604000000000000" pitchFamily="50" charset="-127"/>
                <a:ea typeface="나눔고딕" panose="020D0604000000000000" pitchFamily="50" charset="-127"/>
              </a:rPr>
              <a:t> </a:t>
            </a:r>
            <a:r>
              <a:rPr lang="en-US" altLang="ko-KR" sz="1000" dirty="0">
                <a:solidFill>
                  <a:schemeClr val="bg1"/>
                </a:solidFill>
                <a:latin typeface="나눔고딕" panose="020D0604000000000000" pitchFamily="50" charset="-127"/>
                <a:ea typeface="나눔고딕" panose="020D0604000000000000" pitchFamily="50" charset="-127"/>
              </a:rPr>
              <a:t>Connections</a:t>
            </a:r>
            <a:r>
              <a:rPr lang="ko-KR" altLang="en-US" sz="1000" dirty="0">
                <a:solidFill>
                  <a:schemeClr val="bg1"/>
                </a:solidFill>
                <a:latin typeface="나눔고딕" panose="020D0604000000000000" pitchFamily="50" charset="-127"/>
                <a:ea typeface="나눔고딕" panose="020D0604000000000000" pitchFamily="50" charset="-127"/>
              </a:rPr>
              <a:t> </a:t>
            </a:r>
            <a:r>
              <a:rPr lang="en-US" altLang="ko-KR" sz="1000" dirty="0">
                <a:solidFill>
                  <a:schemeClr val="bg1"/>
                </a:solidFill>
                <a:latin typeface="나눔고딕" panose="020D0604000000000000" pitchFamily="50" charset="-127"/>
                <a:ea typeface="나눔고딕" panose="020D0604000000000000" pitchFamily="50" charset="-127"/>
              </a:rPr>
              <a:t>&gt; DB Connection</a:t>
            </a:r>
          </a:p>
          <a:p>
            <a:r>
              <a:rPr lang="en-US" altLang="ko-KR" sz="1000" dirty="0">
                <a:solidFill>
                  <a:schemeClr val="bg1"/>
                </a:solidFill>
                <a:latin typeface="나눔고딕" panose="020D0604000000000000" pitchFamily="50" charset="-127"/>
                <a:ea typeface="나눔고딕" panose="020D0604000000000000" pitchFamily="50" charset="-127"/>
              </a:rPr>
              <a:t>(AS-IS) Management</a:t>
            </a:r>
            <a:r>
              <a:rPr lang="ko-KR" altLang="en-US" sz="1000" dirty="0">
                <a:solidFill>
                  <a:schemeClr val="bg1"/>
                </a:solidFill>
                <a:latin typeface="나눔고딕" panose="020D0604000000000000" pitchFamily="50" charset="-127"/>
                <a:ea typeface="나눔고딕" panose="020D0604000000000000" pitchFamily="50" charset="-127"/>
              </a:rPr>
              <a:t> </a:t>
            </a:r>
            <a:r>
              <a:rPr lang="en-US" altLang="ko-KR" sz="1000" dirty="0">
                <a:solidFill>
                  <a:schemeClr val="bg1"/>
                </a:solidFill>
                <a:latin typeface="나눔고딕" panose="020D0604000000000000" pitchFamily="50" charset="-127"/>
                <a:ea typeface="나눔고딕" panose="020D0604000000000000" pitchFamily="50" charset="-127"/>
              </a:rPr>
              <a:t>&gt;</a:t>
            </a:r>
            <a:r>
              <a:rPr lang="ko-KR" altLang="en-US" sz="1000" dirty="0">
                <a:solidFill>
                  <a:schemeClr val="bg1"/>
                </a:solidFill>
                <a:latin typeface="나눔고딕" panose="020D0604000000000000" pitchFamily="50" charset="-127"/>
                <a:ea typeface="나눔고딕" panose="020D0604000000000000" pitchFamily="50" charset="-127"/>
              </a:rPr>
              <a:t> </a:t>
            </a:r>
            <a:r>
              <a:rPr lang="en-US" altLang="ko-KR" sz="1000" dirty="0">
                <a:solidFill>
                  <a:schemeClr val="bg1"/>
                </a:solidFill>
                <a:latin typeface="나눔고딕" panose="020D0604000000000000" pitchFamily="50" charset="-127"/>
                <a:ea typeface="나눔고딕" panose="020D0604000000000000" pitchFamily="50" charset="-127"/>
              </a:rPr>
              <a:t>Data Storage</a:t>
            </a:r>
            <a:r>
              <a:rPr lang="ko-KR" altLang="en-US" sz="1000" dirty="0">
                <a:solidFill>
                  <a:schemeClr val="bg1"/>
                </a:solidFill>
                <a:latin typeface="나눔고딕" panose="020D0604000000000000" pitchFamily="50" charset="-127"/>
                <a:ea typeface="나눔고딕" panose="020D0604000000000000" pitchFamily="50" charset="-127"/>
              </a:rPr>
              <a:t> </a:t>
            </a:r>
            <a:r>
              <a:rPr lang="en-US" altLang="ko-KR" sz="1000" dirty="0">
                <a:solidFill>
                  <a:schemeClr val="bg1"/>
                </a:solidFill>
                <a:latin typeface="나눔고딕" panose="020D0604000000000000" pitchFamily="50" charset="-127"/>
                <a:ea typeface="나눔고딕" panose="020D0604000000000000" pitchFamily="50" charset="-127"/>
              </a:rPr>
              <a:t>&gt; DB Connection</a:t>
            </a:r>
            <a:endParaRPr lang="ko-KR" altLang="en-US" sz="1000" dirty="0">
              <a:solidFill>
                <a:schemeClr val="bg1"/>
              </a:solidFill>
              <a:latin typeface="나눔고딕" panose="020D0604000000000000" pitchFamily="50" charset="-127"/>
              <a:ea typeface="나눔고딕" panose="020D0604000000000000" pitchFamily="50" charset="-127"/>
            </a:endParaRPr>
          </a:p>
        </p:txBody>
      </p:sp>
      <p:sp>
        <p:nvSpPr>
          <p:cNvPr id="108" name="Oval 55">
            <a:extLst>
              <a:ext uri="{FF2B5EF4-FFF2-40B4-BE49-F238E27FC236}">
                <a16:creationId xmlns:a16="http://schemas.microsoft.com/office/drawing/2014/main" xmlns="" id="{BF09EB4D-D808-44F4-87EE-172BEA9963A6}"/>
              </a:ext>
            </a:extLst>
          </p:cNvPr>
          <p:cNvSpPr/>
          <p:nvPr/>
        </p:nvSpPr>
        <p:spPr>
          <a:xfrm>
            <a:off x="598731" y="2016682"/>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Nanum Gothic Regular" charset="-127"/>
                <a:ea typeface="Nanum Gothic Regular" charset="-127"/>
                <a:cs typeface="Nanum Gothic" charset="-127"/>
              </a:rPr>
              <a:t>2</a:t>
            </a:r>
            <a:endParaRPr lang="en-US" sz="600" dirty="0">
              <a:solidFill>
                <a:schemeClr val="bg1"/>
              </a:solidFill>
              <a:latin typeface="Nanum Gothic Regular" charset="-127"/>
              <a:ea typeface="Nanum Gothic Regular" charset="-127"/>
              <a:cs typeface="Nanum Gothic" charset="-127"/>
            </a:endParaRPr>
          </a:p>
        </p:txBody>
      </p:sp>
      <p:sp>
        <p:nvSpPr>
          <p:cNvPr id="111" name="Oval 55">
            <a:extLst>
              <a:ext uri="{FF2B5EF4-FFF2-40B4-BE49-F238E27FC236}">
                <a16:creationId xmlns:a16="http://schemas.microsoft.com/office/drawing/2014/main" xmlns="" id="{A3A644DF-9DD0-4DCF-A73F-BBEFD0F161F0}"/>
              </a:ext>
            </a:extLst>
          </p:cNvPr>
          <p:cNvSpPr/>
          <p:nvPr/>
        </p:nvSpPr>
        <p:spPr>
          <a:xfrm>
            <a:off x="7664871" y="2399173"/>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Nanum Gothic Regular" charset="-127"/>
                <a:ea typeface="Nanum Gothic Regular" charset="-127"/>
                <a:cs typeface="Nanum Gothic" charset="-127"/>
              </a:rPr>
              <a:t>1</a:t>
            </a:r>
            <a:endParaRPr lang="en-US" sz="600" dirty="0">
              <a:solidFill>
                <a:schemeClr val="bg1"/>
              </a:solidFill>
              <a:latin typeface="Nanum Gothic Regular" charset="-127"/>
              <a:ea typeface="Nanum Gothic Regular" charset="-127"/>
              <a:cs typeface="Nanum Gothic" charset="-127"/>
            </a:endParaRPr>
          </a:p>
        </p:txBody>
      </p:sp>
      <p:sp>
        <p:nvSpPr>
          <p:cNvPr id="116" name="Oval 55"/>
          <p:cNvSpPr/>
          <p:nvPr/>
        </p:nvSpPr>
        <p:spPr>
          <a:xfrm>
            <a:off x="645329" y="2637465"/>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3</a:t>
            </a:r>
            <a:endParaRPr lang="en-US" sz="600" b="1" dirty="0">
              <a:solidFill>
                <a:schemeClr val="bg1"/>
              </a:solidFill>
              <a:latin typeface="Nanum Gothic" charset="-127"/>
              <a:ea typeface="Nanum Gothic" charset="-127"/>
              <a:cs typeface="Nanum Gothic" charset="-127"/>
            </a:endParaRPr>
          </a:p>
        </p:txBody>
      </p:sp>
      <p:sp>
        <p:nvSpPr>
          <p:cNvPr id="117" name="직사각형 62">
            <a:extLst>
              <a:ext uri="{FF2B5EF4-FFF2-40B4-BE49-F238E27FC236}">
                <a16:creationId xmlns:a16="http://schemas.microsoft.com/office/drawing/2014/main" xmlns="" id="{75CFAEB1-1C63-FB44-A2B0-B63DEFECE858}"/>
              </a:ext>
            </a:extLst>
          </p:cNvPr>
          <p:cNvSpPr/>
          <p:nvPr/>
        </p:nvSpPr>
        <p:spPr>
          <a:xfrm>
            <a:off x="6192944" y="2571021"/>
            <a:ext cx="1729768" cy="4117560"/>
          </a:xfrm>
          <a:prstGeom prst="rect">
            <a:avLst/>
          </a:prstGeom>
          <a:solidFill>
            <a:schemeClr val="tx1">
              <a:alpha val="23922"/>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kumimoji="1" lang="ko-KR" altLang="en-US" sz="900" dirty="0">
                <a:solidFill>
                  <a:schemeClr val="bg1"/>
                </a:solidFill>
                <a:latin typeface="Nanum Gothic" charset="-127"/>
                <a:ea typeface="Nanum Gothic" charset="-127"/>
                <a:cs typeface="Nanum Gothic" charset="-127"/>
              </a:rPr>
              <a:t>삭제</a:t>
            </a:r>
            <a:endParaRPr kumimoji="1" lang="en-US" altLang="ko-KR" sz="900" u="sng" dirty="0">
              <a:solidFill>
                <a:schemeClr val="bg1"/>
              </a:solidFill>
              <a:latin typeface="Nanum Gothic" charset="-127"/>
              <a:ea typeface="Nanum Gothic" charset="-127"/>
              <a:cs typeface="Nanum Gothic" charset="-127"/>
            </a:endParaRPr>
          </a:p>
        </p:txBody>
      </p:sp>
      <p:sp>
        <p:nvSpPr>
          <p:cNvPr id="4" name="TextBox 3">
            <a:extLst>
              <a:ext uri="{FF2B5EF4-FFF2-40B4-BE49-F238E27FC236}">
                <a16:creationId xmlns:a16="http://schemas.microsoft.com/office/drawing/2014/main" xmlns="" id="{05BE89DC-2C67-9945-8AF5-92062E690E56}"/>
              </a:ext>
            </a:extLst>
          </p:cNvPr>
          <p:cNvSpPr txBox="1"/>
          <p:nvPr/>
        </p:nvSpPr>
        <p:spPr>
          <a:xfrm>
            <a:off x="8917954" y="-4056"/>
            <a:ext cx="1481496" cy="307777"/>
          </a:xfrm>
          <a:prstGeom prst="rect">
            <a:avLst/>
          </a:prstGeom>
          <a:solidFill>
            <a:srgbClr val="00B050">
              <a:alpha val="50196"/>
            </a:srgbClr>
          </a:solidFill>
        </p:spPr>
        <p:txBody>
          <a:bodyPr wrap="none" rtlCol="0">
            <a:spAutoFit/>
          </a:bodyPr>
          <a:lstStyle/>
          <a:p>
            <a:r>
              <a:rPr kumimoji="1" lang="en-US" altLang="ko-KR" sz="1400" dirty="0">
                <a:solidFill>
                  <a:schemeClr val="bg1"/>
                </a:solidFill>
              </a:rPr>
              <a:t>2019.02.07 </a:t>
            </a:r>
            <a:r>
              <a:rPr kumimoji="1" lang="ko-KR" altLang="en-US" sz="1400" dirty="0">
                <a:solidFill>
                  <a:schemeClr val="bg1"/>
                </a:solidFill>
              </a:rPr>
              <a:t>수정</a:t>
            </a:r>
          </a:p>
        </p:txBody>
      </p:sp>
      <p:sp>
        <p:nvSpPr>
          <p:cNvPr id="159" name="TextBox 158">
            <a:extLst>
              <a:ext uri="{FF2B5EF4-FFF2-40B4-BE49-F238E27FC236}">
                <a16:creationId xmlns:a16="http://schemas.microsoft.com/office/drawing/2014/main" xmlns="" id="{E16DB83E-B35A-3C4C-B2F1-28C06D00F281}"/>
              </a:ext>
            </a:extLst>
          </p:cNvPr>
          <p:cNvSpPr txBox="1"/>
          <p:nvPr/>
        </p:nvSpPr>
        <p:spPr>
          <a:xfrm>
            <a:off x="722229" y="1588273"/>
            <a:ext cx="8796083" cy="308332"/>
          </a:xfrm>
          <a:prstGeom prst="rect">
            <a:avLst/>
          </a:prstGeom>
          <a:solidFill>
            <a:srgbClr val="000000">
              <a:alpha val="50196"/>
            </a:srgbClr>
          </a:solidFill>
        </p:spPr>
        <p:txBody>
          <a:bodyPr wrap="none" rtlCol="0">
            <a:noAutofit/>
          </a:bodyPr>
          <a:lstStyle/>
          <a:p>
            <a:r>
              <a:rPr kumimoji="1" lang="en-US" altLang="ko-KR" sz="800" dirty="0">
                <a:solidFill>
                  <a:schemeClr val="bg1"/>
                </a:solidFill>
              </a:rPr>
              <a:t>2018.12.12</a:t>
            </a:r>
            <a:r>
              <a:rPr kumimoji="1" lang="ko-KR" altLang="en-US" sz="800" dirty="0">
                <a:solidFill>
                  <a:schemeClr val="bg1"/>
                </a:solidFill>
              </a:rPr>
              <a:t> 검색 필터 개편으로 인한 삭제</a:t>
            </a:r>
          </a:p>
        </p:txBody>
      </p:sp>
      <p:sp>
        <p:nvSpPr>
          <p:cNvPr id="160" name="직사각형 159">
            <a:extLst>
              <a:ext uri="{FF2B5EF4-FFF2-40B4-BE49-F238E27FC236}">
                <a16:creationId xmlns:a16="http://schemas.microsoft.com/office/drawing/2014/main" xmlns="" id="{DFDBB579-0B77-1145-8FB5-F07FFD573825}"/>
              </a:ext>
            </a:extLst>
          </p:cNvPr>
          <p:cNvSpPr/>
          <p:nvPr/>
        </p:nvSpPr>
        <p:spPr>
          <a:xfrm>
            <a:off x="784998" y="1929448"/>
            <a:ext cx="8723654" cy="348904"/>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61" name="직사각형 160">
            <a:extLst>
              <a:ext uri="{FF2B5EF4-FFF2-40B4-BE49-F238E27FC236}">
                <a16:creationId xmlns:a16="http://schemas.microsoft.com/office/drawing/2014/main" xmlns="" id="{4B303009-84F5-C740-B5B7-F498DA843ABA}"/>
              </a:ext>
            </a:extLst>
          </p:cNvPr>
          <p:cNvSpPr/>
          <p:nvPr/>
        </p:nvSpPr>
        <p:spPr>
          <a:xfrm>
            <a:off x="2477666" y="1995598"/>
            <a:ext cx="721920" cy="18042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charset="-127"/>
                <a:ea typeface="Nanum Gothic" charset="-127"/>
                <a:cs typeface="Nanum Gothic" charset="-127"/>
              </a:rPr>
              <a:t>DB type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grpSp>
        <p:nvGrpSpPr>
          <p:cNvPr id="162" name="그룹 161">
            <a:extLst>
              <a:ext uri="{FF2B5EF4-FFF2-40B4-BE49-F238E27FC236}">
                <a16:creationId xmlns:a16="http://schemas.microsoft.com/office/drawing/2014/main" xmlns="" id="{691CCEDA-4428-0E46-B2CF-F0AB802BAF35}"/>
              </a:ext>
            </a:extLst>
          </p:cNvPr>
          <p:cNvGrpSpPr/>
          <p:nvPr/>
        </p:nvGrpSpPr>
        <p:grpSpPr>
          <a:xfrm>
            <a:off x="8735647" y="2012387"/>
            <a:ext cx="658832" cy="144000"/>
            <a:chOff x="8009883" y="1654146"/>
            <a:chExt cx="658832" cy="144000"/>
          </a:xfrm>
          <a:solidFill>
            <a:schemeClr val="bg1">
              <a:lumMod val="75000"/>
            </a:schemeClr>
          </a:solidFill>
        </p:grpSpPr>
        <p:sp>
          <p:nvSpPr>
            <p:cNvPr id="163" name="모서리가 둥근 직사각형 162">
              <a:extLst>
                <a:ext uri="{FF2B5EF4-FFF2-40B4-BE49-F238E27FC236}">
                  <a16:creationId xmlns:a16="http://schemas.microsoft.com/office/drawing/2014/main" xmlns="" id="{89A38B68-259C-CE49-AF58-44D2AF9E20CE}"/>
                </a:ext>
              </a:extLst>
            </p:cNvPr>
            <p:cNvSpPr/>
            <p:nvPr/>
          </p:nvSpPr>
          <p:spPr>
            <a:xfrm>
              <a:off x="8009883" y="1654146"/>
              <a:ext cx="298831" cy="14400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✓Basic</a:t>
              </a:r>
              <a:endParaRPr lang="ko-KR" altLang="en-US" sz="500" dirty="0">
                <a:solidFill>
                  <a:schemeClr val="bg1"/>
                </a:solidFill>
                <a:latin typeface="Nanum Gothic Regular" charset="-127"/>
                <a:ea typeface="Nanum Gothic Regular" charset="-127"/>
              </a:endParaRPr>
            </a:p>
          </p:txBody>
        </p:sp>
        <p:sp>
          <p:nvSpPr>
            <p:cNvPr id="164" name="모서리가 둥근 직사각형 163">
              <a:extLst>
                <a:ext uri="{FF2B5EF4-FFF2-40B4-BE49-F238E27FC236}">
                  <a16:creationId xmlns:a16="http://schemas.microsoft.com/office/drawing/2014/main" xmlns="" id="{AFD3C3EA-D6D7-594B-AAFC-9D9397A1A73E}"/>
                </a:ext>
              </a:extLst>
            </p:cNvPr>
            <p:cNvSpPr/>
            <p:nvPr/>
          </p:nvSpPr>
          <p:spPr>
            <a:xfrm>
              <a:off x="8308715" y="1654146"/>
              <a:ext cx="360000" cy="144000"/>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Advanced</a:t>
              </a:r>
              <a:endParaRPr lang="ko-KR" altLang="en-US" sz="500" dirty="0">
                <a:solidFill>
                  <a:schemeClr val="bg1"/>
                </a:solidFill>
                <a:latin typeface="Nanum Gothic Regular" charset="-127"/>
                <a:ea typeface="Nanum Gothic Regular" charset="-127"/>
              </a:endParaRPr>
            </a:p>
          </p:txBody>
        </p:sp>
      </p:grpSp>
      <p:sp>
        <p:nvSpPr>
          <p:cNvPr id="165" name="직사각형 164">
            <a:extLst>
              <a:ext uri="{FF2B5EF4-FFF2-40B4-BE49-F238E27FC236}">
                <a16:creationId xmlns:a16="http://schemas.microsoft.com/office/drawing/2014/main" xmlns="" id="{7402910C-58DB-BF42-A373-8F4C9D47EA16}"/>
              </a:ext>
            </a:extLst>
          </p:cNvPr>
          <p:cNvSpPr/>
          <p:nvPr/>
        </p:nvSpPr>
        <p:spPr>
          <a:xfrm>
            <a:off x="5056242" y="2001499"/>
            <a:ext cx="555453" cy="17621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dirty="0">
                <a:solidFill>
                  <a:prstClr val="black">
                    <a:lumMod val="75000"/>
                    <a:lumOff val="25000"/>
                  </a:prstClr>
                </a:solidFill>
                <a:latin typeface="+mj-lt"/>
                <a:ea typeface="Nanum Gothic" charset="-127"/>
                <a:cs typeface="Nanum Gothic" charset="-127"/>
              </a:rPr>
              <a:t>More </a:t>
            </a:r>
            <a:r>
              <a:rPr kumimoji="1" lang="en-US" altLang="ko-KR" sz="700" dirty="0">
                <a:solidFill>
                  <a:prstClr val="black">
                    <a:lumMod val="75000"/>
                    <a:lumOff val="25000"/>
                  </a:prstClr>
                </a:solidFill>
                <a:ea typeface="Nanum Gothic" charset="-127"/>
                <a:cs typeface="Nanum Gothic" charset="-127"/>
              </a:rPr>
              <a:t> </a:t>
            </a:r>
            <a:r>
              <a:rPr kumimoji="1" lang="ko-KR" altLang="en-US" sz="700" dirty="0">
                <a:solidFill>
                  <a:prstClr val="black">
                    <a:lumMod val="75000"/>
                    <a:lumOff val="25000"/>
                  </a:prstClr>
                </a:solidFill>
                <a:ea typeface="Nanum Gothic" charset="-127"/>
                <a:cs typeface="Nanum Gothic" charset="-127"/>
              </a:rPr>
              <a:t>▼</a:t>
            </a:r>
            <a:endParaRPr kumimoji="1" lang="ko-KR" altLang="en-US" sz="700" dirty="0">
              <a:solidFill>
                <a:prstClr val="black">
                  <a:lumMod val="75000"/>
                  <a:lumOff val="25000"/>
                </a:prstClr>
              </a:solidFill>
              <a:latin typeface="+mj-lt"/>
              <a:ea typeface="Nanum Gothic" charset="-127"/>
              <a:cs typeface="Nanum Gothic" charset="-127"/>
            </a:endParaRPr>
          </a:p>
        </p:txBody>
      </p:sp>
      <p:sp>
        <p:nvSpPr>
          <p:cNvPr id="166" name="직사각형 165">
            <a:extLst>
              <a:ext uri="{FF2B5EF4-FFF2-40B4-BE49-F238E27FC236}">
                <a16:creationId xmlns:a16="http://schemas.microsoft.com/office/drawing/2014/main" xmlns="" id="{C80D2AF9-CCF1-E549-94C9-19E71D338BDA}"/>
              </a:ext>
            </a:extLst>
          </p:cNvPr>
          <p:cNvSpPr/>
          <p:nvPr/>
        </p:nvSpPr>
        <p:spPr>
          <a:xfrm>
            <a:off x="6764363" y="1999811"/>
            <a:ext cx="1440000"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rtlCol="0" anchor="ctr"/>
          <a:lstStyle/>
          <a:p>
            <a:pPr eaLnBrk="0" fontAlgn="base" hangingPunct="0">
              <a:spcBef>
                <a:spcPct val="0"/>
              </a:spcBef>
              <a:spcAft>
                <a:spcPct val="0"/>
              </a:spcAft>
              <a:buClr>
                <a:srgbClr val="336699"/>
              </a:buClr>
            </a:pPr>
            <a:r>
              <a:rPr lang="en-US" altLang="ko-KR" sz="700" dirty="0">
                <a:solidFill>
                  <a:schemeClr val="bg1">
                    <a:lumMod val="75000"/>
                  </a:schemeClr>
                </a:solidFill>
                <a:ea typeface="Nanum Gothic" charset="-127"/>
                <a:cs typeface="Nanum Gothic" charset="-127"/>
              </a:rPr>
              <a:t>Search data</a:t>
            </a:r>
            <a:r>
              <a:rPr lang="ko-KR" altLang="en-US" sz="700" dirty="0">
                <a:solidFill>
                  <a:schemeClr val="bg1">
                    <a:lumMod val="75000"/>
                  </a:schemeClr>
                </a:solidFill>
                <a:ea typeface="Nanum Gothic" charset="-127"/>
                <a:cs typeface="Nanum Gothic" charset="-127"/>
              </a:rPr>
              <a:t> </a:t>
            </a:r>
            <a:r>
              <a:rPr lang="en-US" altLang="ko-KR" sz="700" dirty="0">
                <a:solidFill>
                  <a:schemeClr val="bg1">
                    <a:lumMod val="75000"/>
                  </a:schemeClr>
                </a:solidFill>
                <a:ea typeface="Nanum Gothic" charset="-127"/>
                <a:cs typeface="Nanum Gothic" charset="-127"/>
              </a:rPr>
              <a:t>connection name</a:t>
            </a:r>
          </a:p>
        </p:txBody>
      </p:sp>
      <p:sp>
        <p:nvSpPr>
          <p:cNvPr id="167" name="모서리가 둥근 직사각형 166">
            <a:extLst>
              <a:ext uri="{FF2B5EF4-FFF2-40B4-BE49-F238E27FC236}">
                <a16:creationId xmlns:a16="http://schemas.microsoft.com/office/drawing/2014/main" xmlns="" id="{7C5959A5-204F-4241-B905-A64CC9E5B85F}"/>
              </a:ext>
            </a:extLst>
          </p:cNvPr>
          <p:cNvSpPr/>
          <p:nvPr/>
        </p:nvSpPr>
        <p:spPr>
          <a:xfrm>
            <a:off x="8257864" y="1999811"/>
            <a:ext cx="424282" cy="176212"/>
          </a:xfrm>
          <a:prstGeom prst="roundRect">
            <a:avLst>
              <a:gd name="adj" fmla="val 1595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b="1" dirty="0">
                <a:solidFill>
                  <a:schemeClr val="bg1"/>
                </a:solidFill>
                <a:latin typeface="Nanum Gothic Regular" charset="-127"/>
                <a:ea typeface="Nanum Gothic Regular" charset="-127"/>
              </a:rPr>
              <a:t>Search</a:t>
            </a:r>
            <a:endParaRPr lang="ko-KR" altLang="en-US" sz="700" b="1" dirty="0">
              <a:solidFill>
                <a:schemeClr val="bg1"/>
              </a:solidFill>
              <a:latin typeface="Nanum Gothic Regular" charset="-127"/>
              <a:ea typeface="Nanum Gothic Regular" charset="-127"/>
            </a:endParaRPr>
          </a:p>
        </p:txBody>
      </p:sp>
      <p:sp>
        <p:nvSpPr>
          <p:cNvPr id="168" name="직사각형 167">
            <a:extLst>
              <a:ext uri="{FF2B5EF4-FFF2-40B4-BE49-F238E27FC236}">
                <a16:creationId xmlns:a16="http://schemas.microsoft.com/office/drawing/2014/main" xmlns="" id="{9A9BFC73-4972-5E4D-B4D8-09F9C881A51D}"/>
              </a:ext>
            </a:extLst>
          </p:cNvPr>
          <p:cNvSpPr/>
          <p:nvPr/>
        </p:nvSpPr>
        <p:spPr>
          <a:xfrm>
            <a:off x="893792" y="1996306"/>
            <a:ext cx="696272" cy="18042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charset="-127"/>
                <a:ea typeface="Nanum Gothic" charset="-127"/>
                <a:cs typeface="Nanum Gothic" charset="-127"/>
              </a:rPr>
              <a:t>Publish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169" name="직사각형 168">
            <a:extLst>
              <a:ext uri="{FF2B5EF4-FFF2-40B4-BE49-F238E27FC236}">
                <a16:creationId xmlns:a16="http://schemas.microsoft.com/office/drawing/2014/main" xmlns="" id="{081B625F-6256-4546-9ED7-077A5C3BFC7D}"/>
              </a:ext>
            </a:extLst>
          </p:cNvPr>
          <p:cNvSpPr/>
          <p:nvPr/>
        </p:nvSpPr>
        <p:spPr>
          <a:xfrm>
            <a:off x="1679317" y="1996306"/>
            <a:ext cx="709096" cy="18042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charset="-127"/>
                <a:ea typeface="Nanum Gothic" charset="-127"/>
                <a:cs typeface="Nanum Gothic" charset="-127"/>
              </a:rPr>
              <a:t>Creator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170" name="직사각형 169">
            <a:extLst>
              <a:ext uri="{FF2B5EF4-FFF2-40B4-BE49-F238E27FC236}">
                <a16:creationId xmlns:a16="http://schemas.microsoft.com/office/drawing/2014/main" xmlns="" id="{BFD607DE-5365-2B43-9210-7C71DE679FF4}"/>
              </a:ext>
            </a:extLst>
          </p:cNvPr>
          <p:cNvSpPr/>
          <p:nvPr/>
        </p:nvSpPr>
        <p:spPr>
          <a:xfrm>
            <a:off x="4117917" y="1996306"/>
            <a:ext cx="938325" cy="18042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charset="-127"/>
                <a:ea typeface="Nanum Gothic" charset="-127"/>
                <a:cs typeface="Nanum Gothic" charset="-127"/>
              </a:rPr>
              <a:t>Created time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171" name="직사각형 170">
            <a:extLst>
              <a:ext uri="{FF2B5EF4-FFF2-40B4-BE49-F238E27FC236}">
                <a16:creationId xmlns:a16="http://schemas.microsoft.com/office/drawing/2014/main" xmlns="" id="{2C33CF6A-4FBB-1F41-9824-03791988DB0A}"/>
              </a:ext>
            </a:extLst>
          </p:cNvPr>
          <p:cNvSpPr/>
          <p:nvPr/>
        </p:nvSpPr>
        <p:spPr>
          <a:xfrm>
            <a:off x="3311029" y="1991717"/>
            <a:ext cx="697874" cy="18042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charset="-127"/>
                <a:ea typeface="Nanum Gothic" charset="-127"/>
                <a:cs typeface="Nanum Gothic" charset="-127"/>
              </a:rPr>
              <a:t>Security: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172" name="TextBox 171">
            <a:extLst>
              <a:ext uri="{FF2B5EF4-FFF2-40B4-BE49-F238E27FC236}">
                <a16:creationId xmlns:a16="http://schemas.microsoft.com/office/drawing/2014/main" xmlns="" id="{BD155841-F34D-EB4D-9B47-C61A4BEF22A7}"/>
              </a:ext>
            </a:extLst>
          </p:cNvPr>
          <p:cNvSpPr txBox="1"/>
          <p:nvPr/>
        </p:nvSpPr>
        <p:spPr>
          <a:xfrm>
            <a:off x="722230" y="2322129"/>
            <a:ext cx="1122423" cy="215444"/>
          </a:xfrm>
          <a:prstGeom prst="rect">
            <a:avLst/>
          </a:prstGeom>
          <a:noFill/>
        </p:spPr>
        <p:txBody>
          <a:bodyPr wrap="none" rtlCol="0">
            <a:spAutoFit/>
          </a:bodyPr>
          <a:lstStyle/>
          <a:p>
            <a:r>
              <a:rPr kumimoji="1" lang="en-US" altLang="ko-KR" sz="800" dirty="0"/>
              <a:t>There are 1,234 lists</a:t>
            </a:r>
            <a:endParaRPr kumimoji="1" lang="ko-KR" altLang="en-US" sz="800" dirty="0"/>
          </a:p>
        </p:txBody>
      </p:sp>
      <p:sp>
        <p:nvSpPr>
          <p:cNvPr id="133" name="TextBox 132">
            <a:extLst>
              <a:ext uri="{FF2B5EF4-FFF2-40B4-BE49-F238E27FC236}">
                <a16:creationId xmlns:a16="http://schemas.microsoft.com/office/drawing/2014/main" xmlns="" id="{E16DB83E-B35A-3C4C-B2F1-28C06D00F281}"/>
              </a:ext>
            </a:extLst>
          </p:cNvPr>
          <p:cNvSpPr txBox="1"/>
          <p:nvPr/>
        </p:nvSpPr>
        <p:spPr>
          <a:xfrm>
            <a:off x="8728228" y="1922601"/>
            <a:ext cx="867610" cy="308332"/>
          </a:xfrm>
          <a:prstGeom prst="rect">
            <a:avLst/>
          </a:prstGeom>
          <a:solidFill>
            <a:srgbClr val="000000">
              <a:alpha val="50196"/>
            </a:srgbClr>
          </a:solidFill>
        </p:spPr>
        <p:txBody>
          <a:bodyPr wrap="none" rtlCol="0">
            <a:noAutofit/>
          </a:bodyPr>
          <a:lstStyle/>
          <a:p>
            <a:r>
              <a:rPr kumimoji="1" lang="ko-KR" altLang="en-US" sz="800" smtClean="0">
                <a:solidFill>
                  <a:schemeClr val="bg1"/>
                </a:solidFill>
              </a:rPr>
              <a:t>개발보류</a:t>
            </a:r>
            <a:endParaRPr kumimoji="1" lang="ko-KR" altLang="en-US" sz="800" dirty="0">
              <a:solidFill>
                <a:schemeClr val="bg1"/>
              </a:solidFill>
            </a:endParaRPr>
          </a:p>
        </p:txBody>
      </p:sp>
    </p:spTree>
    <p:extLst>
      <p:ext uri="{BB962C8B-B14F-4D97-AF65-F5344CB8AC3E}">
        <p14:creationId xmlns:p14="http://schemas.microsoft.com/office/powerpoint/2010/main" val="1141280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텍스트 개체 틀 11">
            <a:extLst>
              <a:ext uri="{FF2B5EF4-FFF2-40B4-BE49-F238E27FC236}">
                <a16:creationId xmlns:a16="http://schemas.microsoft.com/office/drawing/2014/main" xmlns="" id="{F1F5CA35-32A8-3245-95F1-D05D8C8CAC16}"/>
              </a:ext>
            </a:extLst>
          </p:cNvPr>
          <p:cNvSpPr>
            <a:spLocks noGrp="1"/>
          </p:cNvSpPr>
          <p:nvPr>
            <p:ph type="body" sz="quarter" idx="11"/>
          </p:nvPr>
        </p:nvSpPr>
        <p:spPr/>
        <p:txBody>
          <a:bodyPr/>
          <a:lstStyle/>
          <a:p>
            <a:endParaRPr kumimoji="1" lang="ko-KR" altLang="en-US" dirty="0"/>
          </a:p>
        </p:txBody>
      </p:sp>
      <p:sp>
        <p:nvSpPr>
          <p:cNvPr id="11" name="제목 10">
            <a:extLst>
              <a:ext uri="{FF2B5EF4-FFF2-40B4-BE49-F238E27FC236}">
                <a16:creationId xmlns:a16="http://schemas.microsoft.com/office/drawing/2014/main" xmlns="" id="{E2BD2ED4-7481-2F4C-9602-F2DB4D11E5AD}"/>
              </a:ext>
            </a:extLst>
          </p:cNvPr>
          <p:cNvSpPr>
            <a:spLocks noGrp="1"/>
          </p:cNvSpPr>
          <p:nvPr>
            <p:ph type="title"/>
          </p:nvPr>
        </p:nvSpPr>
        <p:spPr/>
        <p:txBody>
          <a:bodyPr/>
          <a:lstStyle/>
          <a:p>
            <a:r>
              <a:rPr kumimoji="1" lang="en-US" altLang="ko-KR" dirty="0"/>
              <a:t>Data connection </a:t>
            </a:r>
            <a:r>
              <a:rPr kumimoji="1" lang="ko-KR" altLang="en-US" dirty="0"/>
              <a:t>목록 화면 내 필터</a:t>
            </a:r>
          </a:p>
        </p:txBody>
      </p:sp>
      <p:sp>
        <p:nvSpPr>
          <p:cNvPr id="6" name="슬라이드 번호 개체 틀 5">
            <a:extLst>
              <a:ext uri="{FF2B5EF4-FFF2-40B4-BE49-F238E27FC236}">
                <a16:creationId xmlns:a16="http://schemas.microsoft.com/office/drawing/2014/main" xmlns="" id="{1294EB0E-84E5-B143-84C7-CC65C6BEF028}"/>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102</a:t>
            </a:fld>
            <a:endParaRPr lang="ko-KR" altLang="en-US" dirty="0">
              <a:solidFill>
                <a:prstClr val="white">
                  <a:lumMod val="50000"/>
                </a:prstClr>
              </a:solidFill>
            </a:endParaRPr>
          </a:p>
        </p:txBody>
      </p:sp>
      <p:sp>
        <p:nvSpPr>
          <p:cNvPr id="17" name="직사각형 16">
            <a:extLst>
              <a:ext uri="{FF2B5EF4-FFF2-40B4-BE49-F238E27FC236}">
                <a16:creationId xmlns:a16="http://schemas.microsoft.com/office/drawing/2014/main" xmlns="" id="{39C6AB9B-49F9-EE4E-AE30-3572C54009B2}"/>
              </a:ext>
            </a:extLst>
          </p:cNvPr>
          <p:cNvSpPr/>
          <p:nvPr/>
        </p:nvSpPr>
        <p:spPr>
          <a:xfrm>
            <a:off x="379962" y="941828"/>
            <a:ext cx="8723654" cy="348904"/>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28" name="TextBox 27">
            <a:extLst>
              <a:ext uri="{FF2B5EF4-FFF2-40B4-BE49-F238E27FC236}">
                <a16:creationId xmlns:a16="http://schemas.microsoft.com/office/drawing/2014/main" xmlns="" id="{18CC31EE-1633-A248-85C0-DBD51273633E}"/>
              </a:ext>
            </a:extLst>
          </p:cNvPr>
          <p:cNvSpPr txBox="1"/>
          <p:nvPr/>
        </p:nvSpPr>
        <p:spPr>
          <a:xfrm>
            <a:off x="302283" y="702283"/>
            <a:ext cx="631904" cy="215444"/>
          </a:xfrm>
          <a:prstGeom prst="rect">
            <a:avLst/>
          </a:prstGeom>
          <a:noFill/>
        </p:spPr>
        <p:txBody>
          <a:bodyPr wrap="none" rtlCol="0">
            <a:spAutoFit/>
          </a:bodyPr>
          <a:lstStyle/>
          <a:p>
            <a:r>
              <a:rPr kumimoji="1" lang="ko-KR" altLang="en-US" sz="800" b="1" dirty="0"/>
              <a:t>기본 상태</a:t>
            </a:r>
          </a:p>
        </p:txBody>
      </p:sp>
      <p:graphicFrame>
        <p:nvGraphicFramePr>
          <p:cNvPr id="2" name="표 1">
            <a:extLst>
              <a:ext uri="{FF2B5EF4-FFF2-40B4-BE49-F238E27FC236}">
                <a16:creationId xmlns:a16="http://schemas.microsoft.com/office/drawing/2014/main" xmlns="" id="{57CCA593-4796-064D-B31E-C3BF69824AC8}"/>
              </a:ext>
            </a:extLst>
          </p:cNvPr>
          <p:cNvGraphicFramePr>
            <a:graphicFrameLocks noGrp="1"/>
          </p:cNvGraphicFramePr>
          <p:nvPr>
            <p:extLst>
              <p:ext uri="{D42A27DB-BD31-4B8C-83A1-F6EECF244321}">
                <p14:modId xmlns:p14="http://schemas.microsoft.com/office/powerpoint/2010/main" val="2631062343"/>
              </p:ext>
            </p:extLst>
          </p:nvPr>
        </p:nvGraphicFramePr>
        <p:xfrm>
          <a:off x="379961" y="2019292"/>
          <a:ext cx="11432287" cy="1795398"/>
        </p:xfrm>
        <a:graphic>
          <a:graphicData uri="http://schemas.openxmlformats.org/drawingml/2006/table">
            <a:tbl>
              <a:tblPr>
                <a:tableStyleId>{5C22544A-7EE6-4342-B048-85BDC9FD1C3A}</a:tableStyleId>
              </a:tblPr>
              <a:tblGrid>
                <a:gridCol w="1446869">
                  <a:extLst>
                    <a:ext uri="{9D8B030D-6E8A-4147-A177-3AD203B41FA5}">
                      <a16:colId xmlns:a16="http://schemas.microsoft.com/office/drawing/2014/main" xmlns="" val="4219408516"/>
                    </a:ext>
                  </a:extLst>
                </a:gridCol>
                <a:gridCol w="1208137">
                  <a:extLst>
                    <a:ext uri="{9D8B030D-6E8A-4147-A177-3AD203B41FA5}">
                      <a16:colId xmlns:a16="http://schemas.microsoft.com/office/drawing/2014/main" xmlns="" val="4048494855"/>
                    </a:ext>
                  </a:extLst>
                </a:gridCol>
                <a:gridCol w="5510283">
                  <a:extLst>
                    <a:ext uri="{9D8B030D-6E8A-4147-A177-3AD203B41FA5}">
                      <a16:colId xmlns:a16="http://schemas.microsoft.com/office/drawing/2014/main" xmlns="" val="661812108"/>
                    </a:ext>
                  </a:extLst>
                </a:gridCol>
                <a:gridCol w="717024">
                  <a:extLst>
                    <a:ext uri="{9D8B030D-6E8A-4147-A177-3AD203B41FA5}">
                      <a16:colId xmlns:a16="http://schemas.microsoft.com/office/drawing/2014/main" xmlns="" val="4242773869"/>
                    </a:ext>
                  </a:extLst>
                </a:gridCol>
                <a:gridCol w="2549974">
                  <a:extLst>
                    <a:ext uri="{9D8B030D-6E8A-4147-A177-3AD203B41FA5}">
                      <a16:colId xmlns:a16="http://schemas.microsoft.com/office/drawing/2014/main" xmlns="" val="4042229181"/>
                    </a:ext>
                  </a:extLst>
                </a:gridCol>
              </a:tblGrid>
              <a:tr h="231201">
                <a:tc>
                  <a:txBody>
                    <a:bodyPr/>
                    <a:lstStyle/>
                    <a:p>
                      <a:pPr algn="ctr" fontAlgn="ctr"/>
                      <a:r>
                        <a:rPr lang="ko-KR" altLang="en-US" sz="800" b="1" u="none" strike="noStrike" dirty="0">
                          <a:effectLst/>
                          <a:latin typeface="+mj-lt"/>
                        </a:rPr>
                        <a:t>구분</a:t>
                      </a:r>
                      <a:endParaRPr lang="ko-KR" altLang="en-US" sz="800" b="1" i="0" u="none" strike="noStrike" dirty="0">
                        <a:solidFill>
                          <a:srgbClr val="000000"/>
                        </a:solidFill>
                        <a:effectLst/>
                        <a:latin typeface="+mj-lt"/>
                        <a:ea typeface="맑은 고딕" panose="020B0503020000020004" pitchFamily="34" charset="-127"/>
                      </a:endParaRPr>
                    </a:p>
                  </a:txBody>
                  <a:tcPr marL="7398" marR="7398" marT="7398"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ko-KR" altLang="en-US" sz="800" b="1" u="none" strike="noStrike" dirty="0" err="1">
                          <a:effectLst/>
                          <a:latin typeface="+mj-lt"/>
                        </a:rPr>
                        <a:t>필터명</a:t>
                      </a:r>
                      <a:r>
                        <a:rPr lang="ko-KR" altLang="en-US" sz="800" b="1" u="none" strike="noStrike" dirty="0">
                          <a:effectLst/>
                          <a:latin typeface="+mj-lt"/>
                        </a:rPr>
                        <a:t>　</a:t>
                      </a:r>
                      <a:endParaRPr lang="ko-KR" altLang="en-US" sz="800" b="1" i="0" u="none" strike="noStrike" dirty="0">
                        <a:solidFill>
                          <a:srgbClr val="000000"/>
                        </a:solidFill>
                        <a:effectLst/>
                        <a:latin typeface="+mj-lt"/>
                        <a:ea typeface="맑은 고딕" panose="020B0503020000020004" pitchFamily="34" charset="-127"/>
                      </a:endParaRPr>
                    </a:p>
                  </a:txBody>
                  <a:tcPr marL="7398" marR="7398" marT="7398"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ko-KR" altLang="en-US" sz="800" b="1" u="none" strike="noStrike" dirty="0">
                          <a:effectLst/>
                          <a:latin typeface="+mj-lt"/>
                        </a:rPr>
                        <a:t>필터 항목</a:t>
                      </a:r>
                      <a:endParaRPr lang="ko-KR" altLang="en-US" sz="800" b="1" i="0" u="none" strike="noStrike" dirty="0">
                        <a:solidFill>
                          <a:srgbClr val="000000"/>
                        </a:solidFill>
                        <a:effectLst/>
                        <a:latin typeface="+mj-lt"/>
                        <a:ea typeface="맑은 고딕" panose="020B0503020000020004" pitchFamily="34" charset="-127"/>
                      </a:endParaRPr>
                    </a:p>
                  </a:txBody>
                  <a:tcPr marL="7398" marR="7398" marT="7398"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ko-KR" altLang="en-US" sz="800" b="1" i="0" u="none" strike="noStrike" dirty="0">
                          <a:solidFill>
                            <a:srgbClr val="000000"/>
                          </a:solidFill>
                          <a:effectLst/>
                          <a:latin typeface="+mj-lt"/>
                          <a:ea typeface="맑은 고딕" panose="020B0503020000020004" pitchFamily="34" charset="-127"/>
                        </a:rPr>
                        <a:t>선택 타입</a:t>
                      </a:r>
                    </a:p>
                  </a:txBody>
                  <a:tcPr marL="7398" marR="7398" marT="7398"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ko-KR" altLang="en-US" sz="800" b="1" i="0" u="none" strike="noStrike" dirty="0">
                          <a:solidFill>
                            <a:srgbClr val="000000"/>
                          </a:solidFill>
                          <a:effectLst/>
                          <a:latin typeface="+mj-lt"/>
                          <a:ea typeface="맑은 고딕" panose="020B0503020000020004" pitchFamily="34" charset="-127"/>
                        </a:rPr>
                        <a:t>비고</a:t>
                      </a:r>
                    </a:p>
                  </a:txBody>
                  <a:tcPr marL="7398" marR="7398" marT="7398"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4007719604"/>
                  </a:ext>
                </a:extLst>
              </a:tr>
              <a:tr h="231201">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u="none" strike="noStrike" kern="1200" dirty="0">
                          <a:solidFill>
                            <a:schemeClr val="dk1"/>
                          </a:solidFill>
                          <a:effectLst/>
                          <a:latin typeface="+mn-lt"/>
                          <a:ea typeface="+mn-ea"/>
                          <a:cs typeface="+mn-cs"/>
                        </a:rPr>
                        <a:t>Criterion (default)</a:t>
                      </a:r>
                      <a:endParaRPr lang="en-US" altLang="ko-KR"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mj-lt"/>
                          <a:ea typeface="맑은 고딕" panose="020B0503020000020004" pitchFamily="34" charset="-127"/>
                        </a:rPr>
                        <a:t>Publish</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altLang="ko-KR" sz="800" b="0" i="0" u="none" strike="noStrike" dirty="0">
                          <a:solidFill>
                            <a:srgbClr val="000000"/>
                          </a:solidFill>
                          <a:effectLst/>
                          <a:latin typeface="+mj-lt"/>
                          <a:ea typeface="+mn-ea"/>
                        </a:rPr>
                        <a:t>Text search / Open data / '</a:t>
                      </a:r>
                      <a:r>
                        <a:rPr lang="ko-KR" altLang="en-US" sz="800" b="0" i="0" u="none" strike="noStrike" dirty="0">
                          <a:solidFill>
                            <a:srgbClr val="000000"/>
                          </a:solidFill>
                          <a:effectLst/>
                          <a:latin typeface="+mj-lt"/>
                          <a:ea typeface="+mn-ea"/>
                        </a:rPr>
                        <a:t>나의 개인 워크스페이스</a:t>
                      </a:r>
                      <a:r>
                        <a:rPr lang="en-US" altLang="ko-KR" sz="800" b="0" i="0" u="none" strike="noStrike" dirty="0">
                          <a:solidFill>
                            <a:srgbClr val="000000"/>
                          </a:solidFill>
                          <a:effectLst/>
                          <a:latin typeface="+mj-lt"/>
                          <a:ea typeface="+mn-ea"/>
                        </a:rPr>
                        <a:t>' / '</a:t>
                      </a:r>
                      <a:r>
                        <a:rPr lang="ko-KR" altLang="en-US" sz="800" b="0" i="0" u="none" strike="noStrike" dirty="0">
                          <a:solidFill>
                            <a:srgbClr val="000000"/>
                          </a:solidFill>
                          <a:effectLst/>
                          <a:latin typeface="+mj-lt"/>
                          <a:ea typeface="+mn-ea"/>
                        </a:rPr>
                        <a:t>나의 공유 워크스페이스</a:t>
                      </a:r>
                      <a:r>
                        <a:rPr lang="en-US" altLang="ko-KR" sz="800" b="0" i="0" u="none" strike="noStrike" dirty="0">
                          <a:solidFill>
                            <a:srgbClr val="000000"/>
                          </a:solidFill>
                          <a:effectLst/>
                          <a:latin typeface="+mj-lt"/>
                          <a:ea typeface="+mn-ea"/>
                        </a:rPr>
                        <a:t>' / ...</a:t>
                      </a:r>
                      <a:endParaRPr lang="en"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altLang="ko-KR" sz="800" u="none" strike="noStrike" kern="1200" dirty="0">
                          <a:solidFill>
                            <a:schemeClr val="dk1"/>
                          </a:solidFill>
                          <a:effectLst/>
                          <a:latin typeface="+mn-lt"/>
                          <a:ea typeface="+mn-ea"/>
                          <a:cs typeface="+mn-cs"/>
                        </a:rPr>
                        <a:t>Multi</a:t>
                      </a: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678585110"/>
                  </a:ext>
                </a:extLst>
              </a:tr>
              <a:tr h="231201">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u="none" strike="noStrike" kern="1200" dirty="0">
                          <a:solidFill>
                            <a:schemeClr val="dk1"/>
                          </a:solidFill>
                          <a:effectLst/>
                          <a:latin typeface="+mn-lt"/>
                          <a:ea typeface="+mn-ea"/>
                          <a:cs typeface="+mn-cs"/>
                        </a:rPr>
                        <a:t>Criterion (default)</a:t>
                      </a:r>
                      <a:endParaRPr lang="en-US" altLang="ko-KR"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mj-lt"/>
                          <a:ea typeface="맑은 고딕" panose="020B0503020000020004" pitchFamily="34" charset="-127"/>
                        </a:rPr>
                        <a:t>Creator</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800" u="none" strike="noStrike" kern="1200" dirty="0">
                          <a:solidFill>
                            <a:schemeClr val="dk1"/>
                          </a:solidFill>
                          <a:effectLst/>
                          <a:latin typeface="+mn-lt"/>
                          <a:ea typeface="+mn-ea"/>
                          <a:cs typeface="+mn-cs"/>
                        </a:rPr>
                        <a:t>Text search / User(s) : me(default), user1... / Group(s) : groupname1…</a:t>
                      </a: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u="none" strike="noStrike" kern="1200" dirty="0">
                          <a:solidFill>
                            <a:schemeClr val="dk1"/>
                          </a:solidFill>
                          <a:effectLst/>
                          <a:latin typeface="+mn-lt"/>
                          <a:ea typeface="+mn-ea"/>
                          <a:cs typeface="+mn-cs"/>
                        </a:rPr>
                        <a:t>Multi</a:t>
                      </a: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1070971276"/>
                  </a:ext>
                </a:extLst>
              </a:tr>
              <a:tr h="231201">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u="none" strike="noStrike" kern="1200" dirty="0">
                          <a:solidFill>
                            <a:schemeClr val="dk1"/>
                          </a:solidFill>
                          <a:effectLst/>
                          <a:latin typeface="+mn-lt"/>
                          <a:ea typeface="+mn-ea"/>
                          <a:cs typeface="+mn-cs"/>
                        </a:rPr>
                        <a:t>Criterion (default)</a:t>
                      </a:r>
                      <a:endParaRPr lang="en-US" altLang="ko-KR"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mj-lt"/>
                          <a:ea typeface="맑은 고딕" panose="020B0503020000020004" pitchFamily="34" charset="-127"/>
                        </a:rPr>
                        <a:t>DB type</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 sz="800" b="0" i="0" u="none" strike="noStrike" dirty="0">
                          <a:solidFill>
                            <a:srgbClr val="000000"/>
                          </a:solidFill>
                          <a:effectLst/>
                          <a:latin typeface="+mj-lt"/>
                          <a:ea typeface="맑은 고딕" panose="020B0503020000020004" pitchFamily="34" charset="-127"/>
                        </a:rPr>
                        <a:t>(All) / Oracle / MySQL / PostgreSQL / Hive / Presto / Apache Phoenix / </a:t>
                      </a:r>
                      <a:r>
                        <a:rPr lang="en" sz="800" b="0" i="0" u="none" strike="noStrike" dirty="0" err="1">
                          <a:solidFill>
                            <a:srgbClr val="000000"/>
                          </a:solidFill>
                          <a:effectLst/>
                          <a:latin typeface="+mj-lt"/>
                          <a:ea typeface="맑은 고딕" panose="020B0503020000020004" pitchFamily="34" charset="-127"/>
                        </a:rPr>
                        <a:t>Tibero</a:t>
                      </a:r>
                      <a:r>
                        <a:rPr lang="en" sz="800" b="0" i="0" u="none" strike="noStrike" dirty="0">
                          <a:solidFill>
                            <a:srgbClr val="000000"/>
                          </a:solidFill>
                          <a:effectLst/>
                          <a:latin typeface="+mj-lt"/>
                          <a:ea typeface="맑은 고딕" panose="020B0503020000020004" pitchFamily="34" charset="-127"/>
                        </a:rPr>
                        <a:t> / NV Accel / </a:t>
                      </a:r>
                      <a:r>
                        <a:rPr lang="en" sz="800" b="0" i="0" u="none" strike="noStrike" dirty="0">
                          <a:solidFill>
                            <a:srgbClr val="00B050"/>
                          </a:solidFill>
                          <a:effectLst/>
                          <a:latin typeface="+mj-lt"/>
                          <a:ea typeface="맑은 고딕" panose="020B0503020000020004" pitchFamily="34" charset="-127"/>
                        </a:rPr>
                        <a:t>Druid</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u="none" strike="noStrike" kern="1200" dirty="0">
                          <a:solidFill>
                            <a:schemeClr val="dk1"/>
                          </a:solidFill>
                          <a:effectLst/>
                          <a:latin typeface="+mn-lt"/>
                          <a:ea typeface="+mn-ea"/>
                          <a:cs typeface="+mn-cs"/>
                        </a:rPr>
                        <a:t>Multi</a:t>
                      </a: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3700439171"/>
                  </a:ext>
                </a:extLst>
              </a:tr>
              <a:tr h="231201">
                <a:tc>
                  <a:txBody>
                    <a:bodyPr/>
                    <a:lstStyle/>
                    <a:p>
                      <a:pPr algn="ctr" fontAlgn="ctr"/>
                      <a:r>
                        <a:rPr lang="en-US" sz="800" u="none" strike="noStrike" dirty="0">
                          <a:effectLst/>
                          <a:latin typeface="+mj-lt"/>
                        </a:rPr>
                        <a:t>Criterion </a:t>
                      </a:r>
                      <a:r>
                        <a:rPr lang="en-US" altLang="ko-KR" sz="800" u="none" strike="noStrike" kern="1200" dirty="0">
                          <a:solidFill>
                            <a:schemeClr val="dk1"/>
                          </a:solidFill>
                          <a:effectLst/>
                          <a:latin typeface="+mn-lt"/>
                          <a:ea typeface="+mn-ea"/>
                          <a:cs typeface="+mn-cs"/>
                        </a:rPr>
                        <a:t>(default)</a:t>
                      </a:r>
                      <a:endParaRPr 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mj-lt"/>
                          <a:ea typeface="맑은 고딕" panose="020B0503020000020004" pitchFamily="34" charset="-127"/>
                        </a:rPr>
                        <a:t>Security</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 altLang="ko-KR" sz="800" b="0" i="0" u="none" strike="noStrike" kern="1200" dirty="0">
                          <a:solidFill>
                            <a:srgbClr val="000000"/>
                          </a:solidFill>
                          <a:effectLst/>
                          <a:latin typeface="+mn-lt"/>
                          <a:ea typeface="+mn-ea"/>
                          <a:cs typeface="+mn-cs"/>
                        </a:rPr>
                        <a:t>(All) / Always connect / Connect by user’s account / Connect with ID and password</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altLang="ko-KR" sz="800" u="none" strike="noStrike" kern="1200" dirty="0">
                          <a:solidFill>
                            <a:schemeClr val="dk1"/>
                          </a:solidFill>
                          <a:effectLst/>
                          <a:latin typeface="+mn-lt"/>
                          <a:ea typeface="+mn-ea"/>
                          <a:cs typeface="+mn-cs"/>
                        </a:rPr>
                        <a:t>Multi</a:t>
                      </a: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1588225121"/>
                  </a:ext>
                </a:extLst>
              </a:tr>
              <a:tr h="408192">
                <a:tc>
                  <a:txBody>
                    <a:bodyPr/>
                    <a:lstStyle/>
                    <a:p>
                      <a:pPr algn="ctr" fontAlgn="ctr"/>
                      <a:r>
                        <a:rPr lang="en-US" sz="800" u="none" strike="noStrike" dirty="0">
                          <a:effectLst/>
                          <a:latin typeface="+mj-lt"/>
                        </a:rPr>
                        <a:t>Criterion </a:t>
                      </a:r>
                      <a:r>
                        <a:rPr lang="en-US" altLang="ko-KR" sz="800" u="none" strike="noStrike" kern="1200" dirty="0">
                          <a:solidFill>
                            <a:schemeClr val="dk1"/>
                          </a:solidFill>
                          <a:effectLst/>
                          <a:latin typeface="+mn-lt"/>
                          <a:ea typeface="+mn-ea"/>
                          <a:cs typeface="+mn-cs"/>
                        </a:rPr>
                        <a:t>(default)</a:t>
                      </a:r>
                      <a:endParaRPr 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u="none" strike="noStrike" dirty="0">
                          <a:effectLst/>
                          <a:latin typeface="+mj-lt"/>
                        </a:rPr>
                        <a:t>Created time</a:t>
                      </a:r>
                      <a:endParaRPr 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 altLang="ko-KR" sz="800" u="none" strike="noStrike" kern="1200" dirty="0">
                          <a:solidFill>
                            <a:schemeClr val="dk1"/>
                          </a:solidFill>
                          <a:effectLst/>
                          <a:latin typeface="+mn-lt"/>
                          <a:ea typeface="+mn-ea"/>
                          <a:cs typeface="+mn-cs"/>
                        </a:rPr>
                        <a:t>All</a:t>
                      </a:r>
                      <a:r>
                        <a:rPr lang="en" sz="800" u="none" strike="noStrike" dirty="0">
                          <a:effectLst/>
                          <a:latin typeface="+mj-lt"/>
                        </a:rPr>
                        <a:t> / Today / Last 7days / Between...</a:t>
                      </a:r>
                      <a:endParaRPr lang="en"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altLang="ko-KR" sz="800" u="none" strike="noStrike" kern="1200" dirty="0">
                          <a:solidFill>
                            <a:schemeClr val="dk1"/>
                          </a:solidFill>
                          <a:effectLst/>
                          <a:latin typeface="+mn-lt"/>
                          <a:ea typeface="+mn-ea"/>
                          <a:cs typeface="+mn-cs"/>
                        </a:rPr>
                        <a:t>Single</a:t>
                      </a: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3977818263"/>
                  </a:ext>
                </a:extLst>
              </a:tr>
              <a:tr h="231201">
                <a:tc>
                  <a:txBody>
                    <a:bodyPr/>
                    <a:lstStyle/>
                    <a:p>
                      <a:pPr algn="ctr" fontAlgn="ctr"/>
                      <a:r>
                        <a:rPr lang="en-US" sz="800" u="none" strike="noStrike" dirty="0">
                          <a:effectLst/>
                          <a:latin typeface="+mj-lt"/>
                        </a:rPr>
                        <a:t>Criterion</a:t>
                      </a:r>
                      <a:r>
                        <a:rPr lang="ko-KR" altLang="en-US" sz="800" u="none" strike="noStrike" dirty="0">
                          <a:effectLst/>
                          <a:latin typeface="+mj-lt"/>
                        </a:rPr>
                        <a:t> </a:t>
                      </a:r>
                      <a:r>
                        <a:rPr lang="en-US" altLang="ko-KR" sz="800" u="none" strike="noStrike" kern="1200" dirty="0">
                          <a:solidFill>
                            <a:schemeClr val="dk1"/>
                          </a:solidFill>
                          <a:effectLst/>
                          <a:latin typeface="+mn-lt"/>
                          <a:ea typeface="+mn-ea"/>
                          <a:cs typeface="+mn-cs"/>
                        </a:rPr>
                        <a:t>(more)</a:t>
                      </a:r>
                      <a:endParaRPr 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u="none" strike="noStrike" dirty="0">
                          <a:effectLst/>
                          <a:latin typeface="+mj-lt"/>
                        </a:rPr>
                        <a:t>Modified time</a:t>
                      </a:r>
                      <a:endParaRPr 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 sz="800" u="none" strike="noStrike" dirty="0">
                          <a:effectLst/>
                          <a:latin typeface="+mj-lt"/>
                        </a:rPr>
                        <a:t>All / Today / Last 7days / Between...</a:t>
                      </a:r>
                      <a:endParaRPr lang="en"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altLang="ko-KR" sz="800" u="none" strike="noStrike" kern="1200" dirty="0">
                          <a:solidFill>
                            <a:schemeClr val="dk1"/>
                          </a:solidFill>
                          <a:effectLst/>
                          <a:latin typeface="+mn-lt"/>
                          <a:ea typeface="+mn-ea"/>
                          <a:cs typeface="+mn-cs"/>
                        </a:rPr>
                        <a:t>Single</a:t>
                      </a: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135876436"/>
                  </a:ext>
                </a:extLst>
              </a:tr>
            </a:tbl>
          </a:graphicData>
        </a:graphic>
      </p:graphicFrame>
      <p:sp>
        <p:nvSpPr>
          <p:cNvPr id="25" name="TextBox 24">
            <a:extLst>
              <a:ext uri="{FF2B5EF4-FFF2-40B4-BE49-F238E27FC236}">
                <a16:creationId xmlns:a16="http://schemas.microsoft.com/office/drawing/2014/main" xmlns="" id="{A262BAF4-7A9F-CA40-9064-9B553A638BBD}"/>
              </a:ext>
            </a:extLst>
          </p:cNvPr>
          <p:cNvSpPr txBox="1"/>
          <p:nvPr/>
        </p:nvSpPr>
        <p:spPr>
          <a:xfrm>
            <a:off x="330183" y="1793949"/>
            <a:ext cx="1013419" cy="215444"/>
          </a:xfrm>
          <a:prstGeom prst="rect">
            <a:avLst/>
          </a:prstGeom>
          <a:noFill/>
        </p:spPr>
        <p:txBody>
          <a:bodyPr wrap="none" rtlCol="0">
            <a:spAutoFit/>
          </a:bodyPr>
          <a:lstStyle/>
          <a:p>
            <a:r>
              <a:rPr kumimoji="1" lang="ko-KR" altLang="en-US" sz="800" b="1" dirty="0"/>
              <a:t>필터 종류 및 항목</a:t>
            </a:r>
          </a:p>
        </p:txBody>
      </p:sp>
      <p:sp>
        <p:nvSpPr>
          <p:cNvPr id="31" name="직사각형 30">
            <a:extLst>
              <a:ext uri="{FF2B5EF4-FFF2-40B4-BE49-F238E27FC236}">
                <a16:creationId xmlns:a16="http://schemas.microsoft.com/office/drawing/2014/main" xmlns="" id="{38ED6A7D-2B4F-4448-8F03-D3EB8ACB0DD6}"/>
              </a:ext>
            </a:extLst>
          </p:cNvPr>
          <p:cNvSpPr/>
          <p:nvPr/>
        </p:nvSpPr>
        <p:spPr>
          <a:xfrm>
            <a:off x="2072630" y="1007978"/>
            <a:ext cx="721920" cy="18042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charset="-127"/>
                <a:ea typeface="Nanum Gothic" charset="-127"/>
                <a:cs typeface="Nanum Gothic" charset="-127"/>
              </a:rPr>
              <a:t>DB type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grpSp>
        <p:nvGrpSpPr>
          <p:cNvPr id="32" name="그룹 31">
            <a:extLst>
              <a:ext uri="{FF2B5EF4-FFF2-40B4-BE49-F238E27FC236}">
                <a16:creationId xmlns:a16="http://schemas.microsoft.com/office/drawing/2014/main" xmlns="" id="{5D785742-D654-F74B-8AB9-EEBD4EA0E327}"/>
              </a:ext>
            </a:extLst>
          </p:cNvPr>
          <p:cNvGrpSpPr/>
          <p:nvPr/>
        </p:nvGrpSpPr>
        <p:grpSpPr>
          <a:xfrm>
            <a:off x="8330611" y="1024767"/>
            <a:ext cx="658832" cy="144000"/>
            <a:chOff x="8009883" y="1654146"/>
            <a:chExt cx="658832" cy="144000"/>
          </a:xfrm>
          <a:solidFill>
            <a:schemeClr val="bg1">
              <a:lumMod val="75000"/>
            </a:schemeClr>
          </a:solidFill>
        </p:grpSpPr>
        <p:sp>
          <p:nvSpPr>
            <p:cNvPr id="33" name="모서리가 둥근 직사각형 32">
              <a:extLst>
                <a:ext uri="{FF2B5EF4-FFF2-40B4-BE49-F238E27FC236}">
                  <a16:creationId xmlns:a16="http://schemas.microsoft.com/office/drawing/2014/main" xmlns="" id="{6A9F812B-1E95-4F4A-AC48-25FC5D34349E}"/>
                </a:ext>
              </a:extLst>
            </p:cNvPr>
            <p:cNvSpPr/>
            <p:nvPr/>
          </p:nvSpPr>
          <p:spPr>
            <a:xfrm>
              <a:off x="8009883" y="1654146"/>
              <a:ext cx="298831" cy="14400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✓Basic</a:t>
              </a:r>
              <a:endParaRPr lang="ko-KR" altLang="en-US" sz="500" dirty="0">
                <a:solidFill>
                  <a:schemeClr val="bg1"/>
                </a:solidFill>
                <a:latin typeface="Nanum Gothic Regular" charset="-127"/>
                <a:ea typeface="Nanum Gothic Regular" charset="-127"/>
              </a:endParaRPr>
            </a:p>
          </p:txBody>
        </p:sp>
        <p:sp>
          <p:nvSpPr>
            <p:cNvPr id="34" name="모서리가 둥근 직사각형 33">
              <a:extLst>
                <a:ext uri="{FF2B5EF4-FFF2-40B4-BE49-F238E27FC236}">
                  <a16:creationId xmlns:a16="http://schemas.microsoft.com/office/drawing/2014/main" xmlns="" id="{99EF00DF-AC80-7E4B-A620-6446C9973F5A}"/>
                </a:ext>
              </a:extLst>
            </p:cNvPr>
            <p:cNvSpPr/>
            <p:nvPr/>
          </p:nvSpPr>
          <p:spPr>
            <a:xfrm>
              <a:off x="8308715" y="1654146"/>
              <a:ext cx="360000" cy="144000"/>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Advanced</a:t>
              </a:r>
              <a:endParaRPr lang="ko-KR" altLang="en-US" sz="500" dirty="0">
                <a:solidFill>
                  <a:schemeClr val="bg1"/>
                </a:solidFill>
                <a:latin typeface="Nanum Gothic Regular" charset="-127"/>
                <a:ea typeface="Nanum Gothic Regular" charset="-127"/>
              </a:endParaRPr>
            </a:p>
          </p:txBody>
        </p:sp>
      </p:grpSp>
      <p:sp>
        <p:nvSpPr>
          <p:cNvPr id="35" name="직사각형 34">
            <a:extLst>
              <a:ext uri="{FF2B5EF4-FFF2-40B4-BE49-F238E27FC236}">
                <a16:creationId xmlns:a16="http://schemas.microsoft.com/office/drawing/2014/main" xmlns="" id="{A37B8555-1C19-6141-AD2C-281E387ADB2A}"/>
              </a:ext>
            </a:extLst>
          </p:cNvPr>
          <p:cNvSpPr/>
          <p:nvPr/>
        </p:nvSpPr>
        <p:spPr>
          <a:xfrm>
            <a:off x="4651206" y="1013879"/>
            <a:ext cx="555453" cy="17621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dirty="0">
                <a:solidFill>
                  <a:prstClr val="black">
                    <a:lumMod val="75000"/>
                    <a:lumOff val="25000"/>
                  </a:prstClr>
                </a:solidFill>
                <a:latin typeface="+mj-lt"/>
                <a:ea typeface="Nanum Gothic" charset="-127"/>
                <a:cs typeface="Nanum Gothic" charset="-127"/>
              </a:rPr>
              <a:t>More </a:t>
            </a:r>
            <a:r>
              <a:rPr kumimoji="1" lang="en-US" altLang="ko-KR" sz="700" dirty="0">
                <a:solidFill>
                  <a:prstClr val="black">
                    <a:lumMod val="75000"/>
                    <a:lumOff val="25000"/>
                  </a:prstClr>
                </a:solidFill>
                <a:ea typeface="Nanum Gothic" charset="-127"/>
                <a:cs typeface="Nanum Gothic" charset="-127"/>
              </a:rPr>
              <a:t> </a:t>
            </a:r>
            <a:r>
              <a:rPr kumimoji="1" lang="ko-KR" altLang="en-US" sz="700" dirty="0">
                <a:solidFill>
                  <a:prstClr val="black">
                    <a:lumMod val="75000"/>
                    <a:lumOff val="25000"/>
                  </a:prstClr>
                </a:solidFill>
                <a:ea typeface="Nanum Gothic" charset="-127"/>
                <a:cs typeface="Nanum Gothic" charset="-127"/>
              </a:rPr>
              <a:t>▼</a:t>
            </a:r>
            <a:endParaRPr kumimoji="1" lang="ko-KR" altLang="en-US" sz="700" dirty="0">
              <a:solidFill>
                <a:prstClr val="black">
                  <a:lumMod val="75000"/>
                  <a:lumOff val="25000"/>
                </a:prstClr>
              </a:solidFill>
              <a:latin typeface="+mj-lt"/>
              <a:ea typeface="Nanum Gothic" charset="-127"/>
              <a:cs typeface="Nanum Gothic" charset="-127"/>
            </a:endParaRPr>
          </a:p>
        </p:txBody>
      </p:sp>
      <p:sp>
        <p:nvSpPr>
          <p:cNvPr id="36" name="직사각형 35">
            <a:extLst>
              <a:ext uri="{FF2B5EF4-FFF2-40B4-BE49-F238E27FC236}">
                <a16:creationId xmlns:a16="http://schemas.microsoft.com/office/drawing/2014/main" xmlns="" id="{A9A6A738-EBBB-3D43-8079-A5BDE42B774E}"/>
              </a:ext>
            </a:extLst>
          </p:cNvPr>
          <p:cNvSpPr/>
          <p:nvPr/>
        </p:nvSpPr>
        <p:spPr>
          <a:xfrm>
            <a:off x="6359327" y="1012191"/>
            <a:ext cx="1440000"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rtlCol="0" anchor="ctr"/>
          <a:lstStyle/>
          <a:p>
            <a:pPr eaLnBrk="0" fontAlgn="base" hangingPunct="0">
              <a:spcBef>
                <a:spcPct val="0"/>
              </a:spcBef>
              <a:spcAft>
                <a:spcPct val="0"/>
              </a:spcAft>
              <a:buClr>
                <a:srgbClr val="336699"/>
              </a:buClr>
            </a:pPr>
            <a:r>
              <a:rPr lang="en-US" altLang="ko-KR" sz="700" dirty="0">
                <a:solidFill>
                  <a:schemeClr val="bg1">
                    <a:lumMod val="75000"/>
                  </a:schemeClr>
                </a:solidFill>
                <a:ea typeface="Nanum Gothic" charset="-127"/>
                <a:cs typeface="Nanum Gothic" charset="-127"/>
              </a:rPr>
              <a:t>Search data</a:t>
            </a:r>
            <a:r>
              <a:rPr lang="ko-KR" altLang="en-US" sz="700" dirty="0">
                <a:solidFill>
                  <a:schemeClr val="bg1">
                    <a:lumMod val="75000"/>
                  </a:schemeClr>
                </a:solidFill>
                <a:ea typeface="Nanum Gothic" charset="-127"/>
                <a:cs typeface="Nanum Gothic" charset="-127"/>
              </a:rPr>
              <a:t> </a:t>
            </a:r>
            <a:r>
              <a:rPr lang="en-US" altLang="ko-KR" sz="700" dirty="0">
                <a:solidFill>
                  <a:schemeClr val="bg1">
                    <a:lumMod val="75000"/>
                  </a:schemeClr>
                </a:solidFill>
                <a:ea typeface="Nanum Gothic" charset="-127"/>
                <a:cs typeface="Nanum Gothic" charset="-127"/>
              </a:rPr>
              <a:t>connection name</a:t>
            </a:r>
          </a:p>
        </p:txBody>
      </p:sp>
      <p:sp>
        <p:nvSpPr>
          <p:cNvPr id="37" name="모서리가 둥근 직사각형 36">
            <a:extLst>
              <a:ext uri="{FF2B5EF4-FFF2-40B4-BE49-F238E27FC236}">
                <a16:creationId xmlns:a16="http://schemas.microsoft.com/office/drawing/2014/main" xmlns="" id="{B5EC4BF0-4C1F-4244-AC25-FDA227536CD5}"/>
              </a:ext>
            </a:extLst>
          </p:cNvPr>
          <p:cNvSpPr/>
          <p:nvPr/>
        </p:nvSpPr>
        <p:spPr>
          <a:xfrm>
            <a:off x="7852828" y="1012191"/>
            <a:ext cx="424282" cy="176212"/>
          </a:xfrm>
          <a:prstGeom prst="roundRect">
            <a:avLst>
              <a:gd name="adj" fmla="val 1595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b="1" dirty="0">
                <a:solidFill>
                  <a:schemeClr val="bg1"/>
                </a:solidFill>
                <a:latin typeface="Nanum Gothic Regular" charset="-127"/>
                <a:ea typeface="Nanum Gothic Regular" charset="-127"/>
              </a:rPr>
              <a:t>Search</a:t>
            </a:r>
            <a:endParaRPr lang="ko-KR" altLang="en-US" sz="700" b="1" dirty="0">
              <a:solidFill>
                <a:schemeClr val="bg1"/>
              </a:solidFill>
              <a:latin typeface="Nanum Gothic Regular" charset="-127"/>
              <a:ea typeface="Nanum Gothic Regular" charset="-127"/>
            </a:endParaRPr>
          </a:p>
        </p:txBody>
      </p:sp>
      <p:sp>
        <p:nvSpPr>
          <p:cNvPr id="38" name="직사각형 37">
            <a:extLst>
              <a:ext uri="{FF2B5EF4-FFF2-40B4-BE49-F238E27FC236}">
                <a16:creationId xmlns:a16="http://schemas.microsoft.com/office/drawing/2014/main" xmlns="" id="{6480A749-C3AE-304B-AE0A-4B60162A1731}"/>
              </a:ext>
            </a:extLst>
          </p:cNvPr>
          <p:cNvSpPr/>
          <p:nvPr/>
        </p:nvSpPr>
        <p:spPr>
          <a:xfrm>
            <a:off x="488756" y="1008686"/>
            <a:ext cx="696272" cy="18042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charset="-127"/>
                <a:ea typeface="Nanum Gothic" charset="-127"/>
                <a:cs typeface="Nanum Gothic" charset="-127"/>
              </a:rPr>
              <a:t>Publish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39" name="직사각형 38">
            <a:extLst>
              <a:ext uri="{FF2B5EF4-FFF2-40B4-BE49-F238E27FC236}">
                <a16:creationId xmlns:a16="http://schemas.microsoft.com/office/drawing/2014/main" xmlns="" id="{6B67C323-7B97-6242-A265-36985798D187}"/>
              </a:ext>
            </a:extLst>
          </p:cNvPr>
          <p:cNvSpPr/>
          <p:nvPr/>
        </p:nvSpPr>
        <p:spPr>
          <a:xfrm>
            <a:off x="1274281" y="1008686"/>
            <a:ext cx="709096" cy="18042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charset="-127"/>
                <a:ea typeface="Nanum Gothic" charset="-127"/>
                <a:cs typeface="Nanum Gothic" charset="-127"/>
              </a:rPr>
              <a:t>Creator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40" name="직사각형 39">
            <a:extLst>
              <a:ext uri="{FF2B5EF4-FFF2-40B4-BE49-F238E27FC236}">
                <a16:creationId xmlns:a16="http://schemas.microsoft.com/office/drawing/2014/main" xmlns="" id="{401A989F-5324-834A-AA6F-CB1EBEDBEFC8}"/>
              </a:ext>
            </a:extLst>
          </p:cNvPr>
          <p:cNvSpPr/>
          <p:nvPr/>
        </p:nvSpPr>
        <p:spPr>
          <a:xfrm>
            <a:off x="3712881" y="1008686"/>
            <a:ext cx="938325" cy="18042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charset="-127"/>
                <a:ea typeface="Nanum Gothic" charset="-127"/>
                <a:cs typeface="Nanum Gothic" charset="-127"/>
              </a:rPr>
              <a:t>Created time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21" name="직사각형 20">
            <a:extLst>
              <a:ext uri="{FF2B5EF4-FFF2-40B4-BE49-F238E27FC236}">
                <a16:creationId xmlns:a16="http://schemas.microsoft.com/office/drawing/2014/main" xmlns="" id="{F82860E0-AD96-0D47-939D-BFAD41D45944}"/>
              </a:ext>
            </a:extLst>
          </p:cNvPr>
          <p:cNvSpPr/>
          <p:nvPr/>
        </p:nvSpPr>
        <p:spPr>
          <a:xfrm>
            <a:off x="2905993" y="1004097"/>
            <a:ext cx="697874" cy="18042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charset="-127"/>
                <a:ea typeface="Nanum Gothic" charset="-127"/>
                <a:cs typeface="Nanum Gothic" charset="-127"/>
              </a:rPr>
              <a:t>Security: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22" name="TextBox 21">
            <a:extLst>
              <a:ext uri="{FF2B5EF4-FFF2-40B4-BE49-F238E27FC236}">
                <a16:creationId xmlns:a16="http://schemas.microsoft.com/office/drawing/2014/main" xmlns="" id="{7029EE8C-E62A-3948-A6F3-D1715E082996}"/>
              </a:ext>
            </a:extLst>
          </p:cNvPr>
          <p:cNvSpPr txBox="1"/>
          <p:nvPr/>
        </p:nvSpPr>
        <p:spPr>
          <a:xfrm>
            <a:off x="8917954" y="-4056"/>
            <a:ext cx="1481496" cy="307777"/>
          </a:xfrm>
          <a:prstGeom prst="rect">
            <a:avLst/>
          </a:prstGeom>
          <a:solidFill>
            <a:srgbClr val="00B050">
              <a:alpha val="50196"/>
            </a:srgbClr>
          </a:solidFill>
        </p:spPr>
        <p:txBody>
          <a:bodyPr wrap="none" rtlCol="0">
            <a:spAutoFit/>
          </a:bodyPr>
          <a:lstStyle/>
          <a:p>
            <a:r>
              <a:rPr kumimoji="1" lang="en-US" altLang="ko-KR" sz="1400" dirty="0">
                <a:solidFill>
                  <a:schemeClr val="bg1"/>
                </a:solidFill>
              </a:rPr>
              <a:t>2019.02.07 </a:t>
            </a:r>
            <a:r>
              <a:rPr kumimoji="1" lang="ko-KR" altLang="en-US" sz="1400" dirty="0">
                <a:solidFill>
                  <a:schemeClr val="bg1"/>
                </a:solidFill>
              </a:rPr>
              <a:t>추가</a:t>
            </a:r>
          </a:p>
        </p:txBody>
      </p:sp>
      <p:sp>
        <p:nvSpPr>
          <p:cNvPr id="23" name="직사각형 22">
            <a:extLst>
              <a:ext uri="{FF2B5EF4-FFF2-40B4-BE49-F238E27FC236}">
                <a16:creationId xmlns:a16="http://schemas.microsoft.com/office/drawing/2014/main" xmlns="" id="{1831B294-DB11-1C4E-82CA-47028FE9D34F}"/>
              </a:ext>
            </a:extLst>
          </p:cNvPr>
          <p:cNvSpPr/>
          <p:nvPr/>
        </p:nvSpPr>
        <p:spPr>
          <a:xfrm>
            <a:off x="2047385" y="941828"/>
            <a:ext cx="772409" cy="277787"/>
          </a:xfrm>
          <a:prstGeom prst="rect">
            <a:avLst/>
          </a:prstGeom>
          <a:noFill/>
          <a:ln w="7620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6060553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kumimoji="1" lang="en-US" altLang="ko-KR" dirty="0"/>
              <a:t>01 </a:t>
            </a:r>
            <a:r>
              <a:rPr kumimoji="1" lang="ko-KR" altLang="en-US" dirty="0"/>
              <a:t>데이터</a:t>
            </a:r>
            <a:r>
              <a:rPr kumimoji="1" lang="en-US" altLang="ko-KR" dirty="0"/>
              <a:t> </a:t>
            </a:r>
            <a:r>
              <a:rPr kumimoji="1" lang="ko-KR" altLang="en-US" dirty="0"/>
              <a:t>커넥션 관리</a:t>
            </a:r>
          </a:p>
        </p:txBody>
      </p:sp>
      <p:sp>
        <p:nvSpPr>
          <p:cNvPr id="10" name="제목 9"/>
          <p:cNvSpPr>
            <a:spLocks noGrp="1"/>
          </p:cNvSpPr>
          <p:nvPr>
            <p:ph type="title"/>
          </p:nvPr>
        </p:nvSpPr>
        <p:spPr/>
        <p:txBody>
          <a:bodyPr/>
          <a:lstStyle/>
          <a:p>
            <a:r>
              <a:rPr kumimoji="1" lang="en-US" altLang="ko-KR" dirty="0"/>
              <a:t>02.02. </a:t>
            </a:r>
            <a:r>
              <a:rPr kumimoji="1" lang="ko-KR" altLang="en-US" dirty="0"/>
              <a:t>데이터</a:t>
            </a:r>
            <a:r>
              <a:rPr kumimoji="1" lang="en-US" altLang="ko-KR" dirty="0"/>
              <a:t> </a:t>
            </a:r>
            <a:r>
              <a:rPr kumimoji="1" lang="ko-KR" altLang="en-US" dirty="0"/>
              <a:t>커넥션 생성 팝업</a:t>
            </a:r>
            <a:endParaRPr kumimoji="1" lang="ko-KR" altLang="en-US" dirty="0">
              <a:latin typeface="+mj-lt"/>
            </a:endParaRPr>
          </a:p>
        </p:txBody>
      </p:sp>
      <p:sp>
        <p:nvSpPr>
          <p:cNvPr id="165" name="슬라이드 번호 개체 틀 7">
            <a:extLst>
              <a:ext uri="{FF2B5EF4-FFF2-40B4-BE49-F238E27FC236}">
                <a16:creationId xmlns:a16="http://schemas.microsoft.com/office/drawing/2014/main" xmlns="" id="{A48C2D33-710C-4CC3-846E-CE09961F105B}"/>
              </a:ext>
            </a:extLst>
          </p:cNvPr>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latin typeface="+mj-lt"/>
                <a:ea typeface="Nanum Gothic Regular" charset="-127"/>
                <a:cs typeface="Nanum Gothic" charset="-127"/>
              </a:rPr>
              <a:pPr/>
              <a:t>103</a:t>
            </a:fld>
            <a:endParaRPr lang="ko-KR" altLang="en-US" dirty="0">
              <a:solidFill>
                <a:schemeClr val="accent4">
                  <a:lumMod val="75000"/>
                </a:schemeClr>
              </a:solidFill>
              <a:latin typeface="+mj-lt"/>
              <a:ea typeface="Nanum Gothic Regular" charset="-127"/>
              <a:cs typeface="Nanum Gothic" charset="-127"/>
            </a:endParaRPr>
          </a:p>
        </p:txBody>
      </p:sp>
      <p:sp>
        <p:nvSpPr>
          <p:cNvPr id="4" name="텍스트 개체 틀 3"/>
          <p:cNvSpPr>
            <a:spLocks noGrp="1"/>
          </p:cNvSpPr>
          <p:nvPr>
            <p:ph type="body" sz="quarter" idx="13"/>
          </p:nvPr>
        </p:nvSpPr>
        <p:spPr>
          <a:xfrm>
            <a:off x="10041300" y="464027"/>
            <a:ext cx="2119992" cy="6393974"/>
          </a:xfrm>
        </p:spPr>
        <p:txBody>
          <a:bodyPr>
            <a:normAutofit fontScale="85000" lnSpcReduction="20000"/>
          </a:bodyPr>
          <a:lstStyle/>
          <a:p>
            <a:r>
              <a:rPr lang="en-US" altLang="ko-KR" dirty="0">
                <a:latin typeface="+mj-lt"/>
              </a:rPr>
              <a:t>DB Connection &gt; </a:t>
            </a:r>
            <a:r>
              <a:rPr lang="ko-KR" altLang="en-US" dirty="0">
                <a:latin typeface="+mj-lt"/>
              </a:rPr>
              <a:t>데이터베이스 타입 선택 </a:t>
            </a:r>
            <a:endParaRPr lang="en-US" altLang="ko-KR" dirty="0">
              <a:latin typeface="+mj-lt"/>
            </a:endParaRPr>
          </a:p>
          <a:p>
            <a:pPr lvl="1"/>
            <a:r>
              <a:rPr lang="en-US" altLang="ko-KR" dirty="0">
                <a:latin typeface="+mj-lt"/>
              </a:rPr>
              <a:t>Oracle(default)</a:t>
            </a:r>
            <a:r>
              <a:rPr lang="ko-KR" altLang="en-US" dirty="0">
                <a:latin typeface="+mj-lt"/>
              </a:rPr>
              <a:t> </a:t>
            </a:r>
            <a:r>
              <a:rPr lang="en-US" altLang="ko-KR" dirty="0">
                <a:latin typeface="+mj-lt"/>
              </a:rPr>
              <a:t>/ MySQL / PostgreSQL / HIVE / presto / PHOENIX / </a:t>
            </a:r>
            <a:r>
              <a:rPr lang="en-US" altLang="ko-KR" dirty="0" err="1">
                <a:latin typeface="+mj-lt"/>
              </a:rPr>
              <a:t>Tibero</a:t>
            </a:r>
            <a:r>
              <a:rPr lang="en-US" altLang="ko-KR" dirty="0">
                <a:latin typeface="+mj-lt"/>
              </a:rPr>
              <a:t> / </a:t>
            </a:r>
            <a:r>
              <a:rPr lang="en-US" altLang="ko-KR" dirty="0">
                <a:solidFill>
                  <a:srgbClr val="00B050"/>
                </a:solidFill>
                <a:latin typeface="+mj-lt"/>
              </a:rPr>
              <a:t>Druid</a:t>
            </a:r>
          </a:p>
          <a:p>
            <a:r>
              <a:rPr lang="en-US" altLang="ko-KR" dirty="0"/>
              <a:t>DB Connection &gt; </a:t>
            </a:r>
            <a:r>
              <a:rPr lang="ko-KR" altLang="en-US" dirty="0">
                <a:latin typeface="+mj-lt"/>
              </a:rPr>
              <a:t>서버 정보</a:t>
            </a:r>
            <a:endParaRPr lang="en-US" altLang="ko-KR" dirty="0">
              <a:latin typeface="+mj-lt"/>
            </a:endParaRPr>
          </a:p>
          <a:p>
            <a:pPr lvl="1"/>
            <a:r>
              <a:rPr lang="ko-KR" altLang="en-US" dirty="0">
                <a:latin typeface="+mj-lt"/>
              </a:rPr>
              <a:t>선택된 </a:t>
            </a:r>
            <a:r>
              <a:rPr lang="en-US" altLang="ko-KR" dirty="0">
                <a:latin typeface="+mj-lt"/>
              </a:rPr>
              <a:t>DB</a:t>
            </a:r>
            <a:r>
              <a:rPr lang="ko-KR" altLang="en-US" dirty="0">
                <a:latin typeface="+mj-lt"/>
              </a:rPr>
              <a:t> 타입에 따라 입력 항목이 달라짐</a:t>
            </a:r>
            <a:r>
              <a:rPr lang="en-US" altLang="ko-KR" dirty="0">
                <a:latin typeface="+mj-lt"/>
              </a:rPr>
              <a:t>.</a:t>
            </a:r>
            <a:r>
              <a:rPr lang="ko-KR" altLang="en-US" dirty="0">
                <a:latin typeface="+mj-lt"/>
              </a:rPr>
              <a:t> </a:t>
            </a:r>
            <a:r>
              <a:rPr lang="ko-KR" altLang="en-US" dirty="0">
                <a:solidFill>
                  <a:srgbClr val="00B0F0"/>
                </a:solidFill>
                <a:latin typeface="+mj-lt"/>
              </a:rPr>
              <a:t>☞‘</a:t>
            </a:r>
            <a:r>
              <a:rPr lang="en-US" altLang="ko-KR" dirty="0">
                <a:solidFill>
                  <a:srgbClr val="00B0F0"/>
                </a:solidFill>
                <a:latin typeface="+mj-lt"/>
              </a:rPr>
              <a:t>[Appendix] DB </a:t>
            </a:r>
            <a:r>
              <a:rPr lang="ko-KR" altLang="en-US" dirty="0">
                <a:solidFill>
                  <a:srgbClr val="00B0F0"/>
                </a:solidFill>
                <a:latin typeface="+mj-lt"/>
              </a:rPr>
              <a:t>타입별 설정 항목’ 페이지를 참고</a:t>
            </a:r>
            <a:endParaRPr lang="ko-KR" altLang="en-US" dirty="0">
              <a:latin typeface="+mj-lt"/>
            </a:endParaRPr>
          </a:p>
          <a:p>
            <a:pPr lvl="1"/>
            <a:r>
              <a:rPr lang="en-US" altLang="ko-KR" dirty="0"/>
              <a:t>Host/Port/SID or URL : </a:t>
            </a:r>
            <a:r>
              <a:rPr lang="en-US" altLang="ko-KR" dirty="0">
                <a:latin typeface="+mj-lt"/>
              </a:rPr>
              <a:t>URL </a:t>
            </a:r>
            <a:r>
              <a:rPr lang="ko-KR" altLang="en-US" dirty="0">
                <a:latin typeface="+mj-lt"/>
              </a:rPr>
              <a:t>입력 선택 시 </a:t>
            </a:r>
            <a:r>
              <a:rPr lang="en-US" altLang="ko-KR" dirty="0">
                <a:latin typeface="+mj-lt"/>
              </a:rPr>
              <a:t>Host/Port/SID</a:t>
            </a:r>
            <a:r>
              <a:rPr lang="ko-KR" altLang="en-US" dirty="0">
                <a:latin typeface="+mj-lt"/>
              </a:rPr>
              <a:t> 사라지고 </a:t>
            </a:r>
            <a:r>
              <a:rPr lang="en-US" altLang="ko-KR" dirty="0">
                <a:latin typeface="+mj-lt"/>
              </a:rPr>
              <a:t>URL </a:t>
            </a:r>
            <a:r>
              <a:rPr lang="ko-KR" altLang="en-US" dirty="0">
                <a:latin typeface="+mj-lt"/>
              </a:rPr>
              <a:t>입력창 표시</a:t>
            </a:r>
            <a:r>
              <a:rPr lang="en-US" altLang="ko-KR" dirty="0">
                <a:latin typeface="+mj-lt"/>
              </a:rPr>
              <a:t>.</a:t>
            </a:r>
            <a:r>
              <a:rPr lang="ko-KR" altLang="en-US" dirty="0">
                <a:latin typeface="+mj-lt"/>
              </a:rPr>
              <a:t> </a:t>
            </a:r>
            <a:r>
              <a:rPr lang="en-US" altLang="ko-KR" dirty="0">
                <a:latin typeface="+mj-lt"/>
              </a:rPr>
              <a:t>URL</a:t>
            </a:r>
            <a:r>
              <a:rPr lang="ko-KR" altLang="en-US" dirty="0">
                <a:latin typeface="+mj-lt"/>
              </a:rPr>
              <a:t> 입력 선택 해제 상태가 초기값임</a:t>
            </a:r>
            <a:endParaRPr lang="en-US" altLang="ko-KR" dirty="0">
              <a:latin typeface="+mj-lt"/>
            </a:endParaRPr>
          </a:p>
          <a:p>
            <a:pPr lvl="1"/>
            <a:r>
              <a:rPr lang="ko-KR" altLang="en-US" dirty="0">
                <a:latin typeface="+mj-lt"/>
              </a:rPr>
              <a:t>계정 정보 </a:t>
            </a:r>
            <a:r>
              <a:rPr lang="en-US" altLang="ko-KR" dirty="0">
                <a:latin typeface="+mj-lt"/>
              </a:rPr>
              <a:t>:</a:t>
            </a:r>
            <a:r>
              <a:rPr lang="ko-KR" altLang="en-US" dirty="0">
                <a:latin typeface="+mj-lt"/>
              </a:rPr>
              <a:t> 사용자 이름 </a:t>
            </a:r>
            <a:r>
              <a:rPr lang="en-US" altLang="ko-KR" dirty="0">
                <a:latin typeface="+mj-lt"/>
              </a:rPr>
              <a:t>/</a:t>
            </a:r>
            <a:r>
              <a:rPr lang="ko-KR" altLang="en-US" dirty="0">
                <a:latin typeface="+mj-lt"/>
              </a:rPr>
              <a:t> 비밀번호</a:t>
            </a:r>
            <a:endParaRPr lang="en-US" altLang="ko-KR" dirty="0">
              <a:latin typeface="+mj-lt"/>
            </a:endParaRPr>
          </a:p>
          <a:p>
            <a:pPr lvl="2"/>
            <a:r>
              <a:rPr lang="en-US" altLang="ko-KR" dirty="0">
                <a:solidFill>
                  <a:srgbClr val="00B050"/>
                </a:solidFill>
                <a:latin typeface="+mj-lt"/>
              </a:rPr>
              <a:t>Druid</a:t>
            </a:r>
            <a:r>
              <a:rPr lang="ko-KR" altLang="en-US" dirty="0">
                <a:solidFill>
                  <a:srgbClr val="00B050"/>
                </a:solidFill>
                <a:latin typeface="+mj-lt"/>
              </a:rPr>
              <a:t> </a:t>
            </a:r>
            <a:r>
              <a:rPr lang="ko-KR" altLang="en-US" dirty="0" err="1">
                <a:solidFill>
                  <a:srgbClr val="00B050"/>
                </a:solidFill>
                <a:latin typeface="+mj-lt"/>
              </a:rPr>
              <a:t>선택시</a:t>
            </a:r>
            <a:r>
              <a:rPr lang="ko-KR" altLang="en-US" dirty="0">
                <a:solidFill>
                  <a:srgbClr val="00B050"/>
                </a:solidFill>
                <a:latin typeface="+mj-lt"/>
              </a:rPr>
              <a:t> 숨김</a:t>
            </a:r>
            <a:endParaRPr lang="en-US" altLang="ko-KR" dirty="0">
              <a:solidFill>
                <a:srgbClr val="00B050"/>
              </a:solidFill>
              <a:latin typeface="+mj-lt"/>
            </a:endParaRPr>
          </a:p>
          <a:p>
            <a:pPr lvl="1"/>
            <a:r>
              <a:rPr lang="ko-KR" altLang="en-US" dirty="0">
                <a:latin typeface="+mj-lt"/>
              </a:rPr>
              <a:t>유효성 체크 </a:t>
            </a:r>
            <a:endParaRPr lang="en-US" altLang="ko-KR" dirty="0">
              <a:latin typeface="+mj-lt"/>
            </a:endParaRPr>
          </a:p>
          <a:p>
            <a:pPr lvl="2"/>
            <a:r>
              <a:rPr lang="ko-KR" altLang="en-US" dirty="0"/>
              <a:t>클릭 </a:t>
            </a:r>
            <a:r>
              <a:rPr lang="en-US" altLang="ko-KR" dirty="0"/>
              <a:t>&gt;</a:t>
            </a:r>
            <a:r>
              <a:rPr lang="ko-KR" altLang="en-US" dirty="0"/>
              <a:t> </a:t>
            </a:r>
            <a:endParaRPr lang="en-US" altLang="ko-KR" dirty="0"/>
          </a:p>
          <a:p>
            <a:pPr lvl="3"/>
            <a:r>
              <a:rPr lang="ko-KR" altLang="en-US" dirty="0"/>
              <a:t>서버 및 계정 정보를 모두 입력하지 않은 경우</a:t>
            </a:r>
            <a:r>
              <a:rPr lang="en-US" altLang="ko-KR" dirty="0"/>
              <a:t>,</a:t>
            </a:r>
            <a:r>
              <a:rPr lang="ko-KR" altLang="en-US" dirty="0"/>
              <a:t> 해당 항목에 </a:t>
            </a:r>
            <a:r>
              <a:rPr lang="en-US" altLang="ko-KR" dirty="0"/>
              <a:t>‘Required’ </a:t>
            </a:r>
            <a:r>
              <a:rPr lang="ko-KR" altLang="en-US" dirty="0"/>
              <a:t>문구 표시 </a:t>
            </a:r>
            <a:endParaRPr lang="en-US" altLang="ko-KR" dirty="0">
              <a:latin typeface="+mj-lt"/>
            </a:endParaRPr>
          </a:p>
          <a:p>
            <a:pPr lvl="3"/>
            <a:r>
              <a:rPr lang="ko-KR" altLang="en-US" dirty="0">
                <a:latin typeface="+mj-lt"/>
              </a:rPr>
              <a:t>서버 및 계정 정보 모두 입력 시 유효성 체크 실행</a:t>
            </a:r>
            <a:endParaRPr lang="en-US" altLang="ko-KR" dirty="0">
              <a:latin typeface="+mj-lt"/>
            </a:endParaRPr>
          </a:p>
          <a:p>
            <a:pPr lvl="4"/>
            <a:r>
              <a:rPr lang="ko-KR" altLang="en-US" dirty="0">
                <a:latin typeface="+mj-lt"/>
              </a:rPr>
              <a:t>성공 </a:t>
            </a:r>
            <a:r>
              <a:rPr lang="en-US" altLang="ko-KR" dirty="0">
                <a:latin typeface="+mj-lt"/>
              </a:rPr>
              <a:t>&gt;</a:t>
            </a:r>
            <a:r>
              <a:rPr lang="ko-KR" altLang="en-US" dirty="0">
                <a:latin typeface="+mj-lt"/>
              </a:rPr>
              <a:t> 버튼 옆에 성공 메시지 출력</a:t>
            </a:r>
            <a:endParaRPr lang="en-US" altLang="ko-KR" dirty="0">
              <a:latin typeface="+mj-lt"/>
            </a:endParaRPr>
          </a:p>
          <a:p>
            <a:pPr lvl="4"/>
            <a:r>
              <a:rPr lang="ko-KR" altLang="en-US" dirty="0">
                <a:latin typeface="+mj-lt"/>
              </a:rPr>
              <a:t>실패 </a:t>
            </a:r>
            <a:r>
              <a:rPr lang="en-US" altLang="ko-KR" dirty="0">
                <a:latin typeface="+mj-lt"/>
              </a:rPr>
              <a:t>&gt;</a:t>
            </a:r>
            <a:r>
              <a:rPr lang="ko-KR" altLang="en-US" dirty="0">
                <a:latin typeface="+mj-lt"/>
              </a:rPr>
              <a:t> 버튼 옆에 실패 메시지 출력</a:t>
            </a:r>
            <a:endParaRPr lang="en-US" altLang="ko-KR" dirty="0">
              <a:latin typeface="+mj-lt"/>
            </a:endParaRPr>
          </a:p>
          <a:p>
            <a:pPr lvl="3"/>
            <a:r>
              <a:rPr lang="en-US" altLang="ko-KR" dirty="0">
                <a:solidFill>
                  <a:srgbClr val="00B050"/>
                </a:solidFill>
              </a:rPr>
              <a:t>Druid</a:t>
            </a:r>
            <a:r>
              <a:rPr lang="ko-KR" altLang="en-US" dirty="0">
                <a:solidFill>
                  <a:srgbClr val="00B050"/>
                </a:solidFill>
              </a:rPr>
              <a:t> </a:t>
            </a:r>
            <a:r>
              <a:rPr lang="ko-KR" altLang="en-US" dirty="0" err="1">
                <a:solidFill>
                  <a:srgbClr val="00B050"/>
                </a:solidFill>
              </a:rPr>
              <a:t>선택시</a:t>
            </a:r>
            <a:r>
              <a:rPr lang="ko-KR" altLang="en-US" dirty="0">
                <a:solidFill>
                  <a:srgbClr val="00B050"/>
                </a:solidFill>
              </a:rPr>
              <a:t> 숨김</a:t>
            </a:r>
            <a:endParaRPr lang="en-US" altLang="ko-KR" dirty="0">
              <a:latin typeface="+mj-lt"/>
            </a:endParaRPr>
          </a:p>
          <a:p>
            <a:pPr lvl="1"/>
            <a:r>
              <a:rPr lang="ko-KR" altLang="en-US" dirty="0">
                <a:latin typeface="+mj-lt"/>
              </a:rPr>
              <a:t>보안</a:t>
            </a:r>
            <a:endParaRPr lang="en-US" altLang="ko-KR" dirty="0">
              <a:latin typeface="+mj-lt"/>
            </a:endParaRPr>
          </a:p>
          <a:p>
            <a:pPr lvl="2"/>
            <a:r>
              <a:rPr lang="ko-KR" altLang="en-US" dirty="0">
                <a:latin typeface="+mj-lt"/>
              </a:rPr>
              <a:t>항상 연결</a:t>
            </a:r>
            <a:r>
              <a:rPr lang="en-US" altLang="ko-KR" dirty="0">
                <a:latin typeface="+mj-lt"/>
              </a:rPr>
              <a:t>(default)</a:t>
            </a:r>
          </a:p>
          <a:p>
            <a:pPr lvl="2"/>
            <a:r>
              <a:rPr lang="ko-KR" altLang="en-US" dirty="0">
                <a:latin typeface="+mj-lt"/>
              </a:rPr>
              <a:t>사용자 계정으로 연결</a:t>
            </a:r>
            <a:r>
              <a:rPr lang="en-US" altLang="ko-KR" dirty="0">
                <a:latin typeface="+mj-lt"/>
              </a:rPr>
              <a:t> :</a:t>
            </a:r>
            <a:r>
              <a:rPr lang="ko-KR" altLang="en-US" dirty="0">
                <a:latin typeface="+mj-lt"/>
              </a:rPr>
              <a:t> </a:t>
            </a:r>
            <a:r>
              <a:rPr lang="en-US" altLang="ko-KR" dirty="0">
                <a:latin typeface="+mj-lt"/>
              </a:rPr>
              <a:t>User name, PW</a:t>
            </a:r>
            <a:r>
              <a:rPr lang="ko-KR" altLang="en-US" dirty="0">
                <a:latin typeface="+mj-lt"/>
              </a:rPr>
              <a:t> 입력 란이 없어짐</a:t>
            </a:r>
            <a:endParaRPr lang="en-US" altLang="ko-KR" dirty="0">
              <a:latin typeface="+mj-lt"/>
            </a:endParaRPr>
          </a:p>
          <a:p>
            <a:pPr lvl="2"/>
            <a:r>
              <a:rPr lang="ko-KR" altLang="en-US" dirty="0">
                <a:latin typeface="+mj-lt"/>
              </a:rPr>
              <a:t>아이디와 비번으로 연결</a:t>
            </a:r>
            <a:r>
              <a:rPr lang="en-US" altLang="ko-KR" dirty="0">
                <a:latin typeface="+mj-lt"/>
              </a:rPr>
              <a:t> :</a:t>
            </a:r>
            <a:r>
              <a:rPr lang="en-US" altLang="ko-KR" dirty="0"/>
              <a:t> User name, PW</a:t>
            </a:r>
            <a:r>
              <a:rPr lang="ko-KR" altLang="en-US" dirty="0"/>
              <a:t> 입력한에 </a:t>
            </a:r>
            <a:r>
              <a:rPr lang="en-US" altLang="ko-KR" dirty="0"/>
              <a:t>‘</a:t>
            </a:r>
            <a:r>
              <a:rPr lang="ko-KR" altLang="en-US" dirty="0"/>
              <a:t>테스트용</a:t>
            </a:r>
            <a:r>
              <a:rPr lang="en-US" altLang="ko-KR" dirty="0"/>
              <a:t>’</a:t>
            </a:r>
            <a:r>
              <a:rPr lang="ko-KR" altLang="en-US" dirty="0"/>
              <a:t>이란 문구 표시</a:t>
            </a:r>
            <a:endParaRPr lang="en-US" altLang="ko-KR" dirty="0">
              <a:latin typeface="+mj-lt"/>
            </a:endParaRPr>
          </a:p>
          <a:p>
            <a:r>
              <a:rPr lang="ko-KR" altLang="en-US" dirty="0"/>
              <a:t>고급 설정</a:t>
            </a:r>
            <a:endParaRPr lang="en-US" altLang="ko-KR" dirty="0"/>
          </a:p>
          <a:p>
            <a:pPr lvl="1"/>
            <a:r>
              <a:rPr lang="ko-KR" altLang="mr-IN" dirty="0"/>
              <a:t>소켓 타임아웃 </a:t>
            </a:r>
            <a:r>
              <a:rPr lang="mr-IN" altLang="ko-KR" dirty="0"/>
              <a:t>(</a:t>
            </a:r>
            <a:r>
              <a:rPr lang="ko-KR" altLang="mr-IN" dirty="0"/>
              <a:t>초</a:t>
            </a:r>
            <a:r>
              <a:rPr lang="mr-IN" altLang="ko-KR" dirty="0"/>
              <a:t>)</a:t>
            </a:r>
            <a:endParaRPr lang="en-US" altLang="ko-KR" dirty="0"/>
          </a:p>
          <a:p>
            <a:pPr lvl="2"/>
            <a:r>
              <a:rPr lang="ko-KR" altLang="en-US" dirty="0"/>
              <a:t>초기 입력값은 </a:t>
            </a:r>
            <a:r>
              <a:rPr lang="en-US" altLang="ko-KR" dirty="0"/>
              <a:t>60 </a:t>
            </a:r>
          </a:p>
          <a:p>
            <a:pPr lvl="2"/>
            <a:r>
              <a:rPr lang="ko-KR" altLang="en-US" dirty="0"/>
              <a:t>최소값 </a:t>
            </a:r>
            <a:r>
              <a:rPr lang="en-US" altLang="ko-KR" dirty="0"/>
              <a:t>1</a:t>
            </a:r>
            <a:r>
              <a:rPr lang="ko-KR" altLang="en-US" dirty="0"/>
              <a:t> </a:t>
            </a:r>
            <a:r>
              <a:rPr lang="en-US" altLang="ko-KR" dirty="0"/>
              <a:t>~</a:t>
            </a:r>
            <a:r>
              <a:rPr lang="ko-KR" altLang="en-US" dirty="0"/>
              <a:t> 최대값 </a:t>
            </a:r>
            <a:r>
              <a:rPr lang="en-US" altLang="ko-KR" dirty="0"/>
              <a:t>999</a:t>
            </a:r>
            <a:r>
              <a:rPr lang="ko-KR" altLang="en-US" dirty="0"/>
              <a:t> 사이에서 입력가능</a:t>
            </a:r>
            <a:endParaRPr lang="en-US" altLang="ko-KR" dirty="0"/>
          </a:p>
          <a:p>
            <a:pPr lvl="2"/>
            <a:r>
              <a:rPr lang="ko-KR" altLang="en-US" dirty="0"/>
              <a:t>미입력</a:t>
            </a:r>
            <a:r>
              <a:rPr lang="en-US" altLang="ko-KR" dirty="0"/>
              <a:t>:</a:t>
            </a:r>
            <a:r>
              <a:rPr lang="ko-KR" altLang="en-US" dirty="0"/>
              <a:t> </a:t>
            </a:r>
            <a:r>
              <a:rPr lang="en-US" altLang="ko-KR" dirty="0"/>
              <a:t>Socket </a:t>
            </a:r>
            <a:r>
              <a:rPr lang="en-US" altLang="ko-KR" dirty="0" err="1"/>
              <a:t>tiemout</a:t>
            </a:r>
            <a:r>
              <a:rPr lang="en-US" altLang="ko-KR" dirty="0"/>
              <a:t> is required</a:t>
            </a:r>
            <a:endParaRPr lang="en-US" altLang="ko-KR" dirty="0">
              <a:latin typeface="+mj-lt"/>
            </a:endParaRPr>
          </a:p>
          <a:p>
            <a:r>
              <a:rPr lang="ko-KR" altLang="en-US" dirty="0">
                <a:latin typeface="+mj-lt"/>
              </a:rPr>
              <a:t>커넥션 이름</a:t>
            </a:r>
            <a:endParaRPr lang="en-US" altLang="ko-KR" dirty="0">
              <a:latin typeface="+mj-lt"/>
            </a:endParaRPr>
          </a:p>
          <a:p>
            <a:pPr lvl="1"/>
            <a:r>
              <a:rPr lang="ko-KR" altLang="en-US" dirty="0">
                <a:latin typeface="+mj-lt"/>
              </a:rPr>
              <a:t>위에서 입력한 정보 중 일부가 커넥션 이름의 초기값이 됨</a:t>
            </a:r>
            <a:r>
              <a:rPr lang="en-US" altLang="ko-KR" dirty="0">
                <a:latin typeface="+mj-lt"/>
              </a:rPr>
              <a:t>. </a:t>
            </a:r>
            <a:r>
              <a:rPr lang="ko-KR" altLang="en-US" dirty="0">
                <a:latin typeface="+mj-lt"/>
              </a:rPr>
              <a:t>유효성 체크 이후 입력됨</a:t>
            </a:r>
            <a:endParaRPr lang="en-US" altLang="ko-KR" dirty="0">
              <a:latin typeface="+mj-lt"/>
            </a:endParaRPr>
          </a:p>
          <a:p>
            <a:pPr lvl="1"/>
            <a:r>
              <a:rPr lang="ko-KR" altLang="en-US" dirty="0">
                <a:latin typeface="+mj-lt"/>
              </a:rPr>
              <a:t>커넥션 이름 초기값 규칙 </a:t>
            </a:r>
            <a:r>
              <a:rPr lang="en-US" altLang="ko-KR" dirty="0">
                <a:latin typeface="+mj-lt"/>
              </a:rPr>
              <a:t>:</a:t>
            </a:r>
            <a:r>
              <a:rPr lang="ko-KR" altLang="en-US" dirty="0">
                <a:latin typeface="+mj-lt"/>
              </a:rPr>
              <a:t> </a:t>
            </a:r>
            <a:r>
              <a:rPr lang="en-US" altLang="ko-KR" u="sng" dirty="0">
                <a:latin typeface="+mj-lt"/>
              </a:rPr>
              <a:t>DB Type-Host-Port</a:t>
            </a:r>
            <a:r>
              <a:rPr lang="ko-KR" altLang="en-US" dirty="0">
                <a:latin typeface="+mj-lt"/>
              </a:rPr>
              <a:t> </a:t>
            </a:r>
            <a:r>
              <a:rPr lang="en-US" altLang="ko-KR" dirty="0">
                <a:latin typeface="+mj-lt"/>
              </a:rPr>
              <a:t>or </a:t>
            </a:r>
            <a:r>
              <a:rPr lang="en-US" altLang="ko-KR" u="sng" dirty="0"/>
              <a:t>DB Type-</a:t>
            </a:r>
            <a:r>
              <a:rPr lang="en-US" altLang="ko-KR" u="sng" dirty="0">
                <a:latin typeface="+mj-lt"/>
              </a:rPr>
              <a:t>URL</a:t>
            </a:r>
          </a:p>
          <a:p>
            <a:pPr lvl="1"/>
            <a:r>
              <a:rPr kumimoji="1" lang="en-US" altLang="ko-KR" dirty="0">
                <a:latin typeface="+mj-lt"/>
              </a:rPr>
              <a:t>P.H : </a:t>
            </a:r>
            <a:r>
              <a:rPr kumimoji="1" lang="ko-KR" altLang="en-US" dirty="0">
                <a:latin typeface="+mj-lt"/>
              </a:rPr>
              <a:t>데이터 커넥션의 이름을 입력하세요</a:t>
            </a:r>
            <a:endParaRPr kumimoji="1" lang="en-US" altLang="ko-KR" dirty="0">
              <a:latin typeface="+mj-lt"/>
            </a:endParaRPr>
          </a:p>
          <a:p>
            <a:r>
              <a:rPr lang="ko-KR" altLang="en-US" dirty="0"/>
              <a:t>워크스페이스 설정</a:t>
            </a:r>
            <a:endParaRPr lang="en-US" altLang="ko-KR" dirty="0"/>
          </a:p>
          <a:p>
            <a:pPr lvl="1"/>
            <a:r>
              <a:rPr lang="ko-KR" altLang="en-US" dirty="0"/>
              <a:t>커넥션을 공개할 워크스페이스를 설정할 수 있음</a:t>
            </a:r>
            <a:r>
              <a:rPr lang="en-US" altLang="ko-KR" dirty="0"/>
              <a:t>.</a:t>
            </a:r>
            <a:endParaRPr lang="en-US" altLang="ko-KR" dirty="0">
              <a:latin typeface="+mj-lt"/>
            </a:endParaRPr>
          </a:p>
          <a:p>
            <a:r>
              <a:rPr lang="ko-KR" altLang="en-US" dirty="0">
                <a:latin typeface="+mj-lt"/>
              </a:rPr>
              <a:t>컨펌 버튼 영역</a:t>
            </a:r>
            <a:endParaRPr lang="en-US" altLang="ko-KR" dirty="0">
              <a:latin typeface="+mj-lt"/>
            </a:endParaRPr>
          </a:p>
          <a:p>
            <a:pPr lvl="1"/>
            <a:r>
              <a:rPr lang="ko-KR" altLang="en-US" dirty="0">
                <a:latin typeface="+mj-lt"/>
              </a:rPr>
              <a:t>취소 클릭 </a:t>
            </a:r>
            <a:r>
              <a:rPr lang="en-US" altLang="ko-KR" dirty="0">
                <a:latin typeface="+mj-lt"/>
              </a:rPr>
              <a:t>&gt;</a:t>
            </a:r>
            <a:r>
              <a:rPr lang="ko-KR" altLang="en-US" dirty="0">
                <a:latin typeface="+mj-lt"/>
              </a:rPr>
              <a:t> 팝업 닫힘 </a:t>
            </a:r>
            <a:endParaRPr lang="en-US" altLang="ko-KR" dirty="0">
              <a:latin typeface="+mj-lt"/>
            </a:endParaRPr>
          </a:p>
          <a:p>
            <a:pPr lvl="1"/>
            <a:r>
              <a:rPr kumimoji="1" lang="ko-KR" altLang="en-US" dirty="0">
                <a:latin typeface="+mj-lt"/>
              </a:rPr>
              <a:t>완료 클릭 </a:t>
            </a:r>
            <a:r>
              <a:rPr kumimoji="1" lang="en-US" altLang="ko-KR" dirty="0">
                <a:latin typeface="+mj-lt"/>
              </a:rPr>
              <a:t>&gt;</a:t>
            </a:r>
            <a:r>
              <a:rPr kumimoji="1" lang="ko-KR" altLang="en-US" dirty="0">
                <a:latin typeface="+mj-lt"/>
              </a:rPr>
              <a:t> 유효성 및 필수값</a:t>
            </a:r>
            <a:r>
              <a:rPr kumimoji="1" lang="en-US" altLang="ko-KR" dirty="0">
                <a:latin typeface="+mj-lt"/>
              </a:rPr>
              <a:t> </a:t>
            </a:r>
            <a:r>
              <a:rPr kumimoji="1" lang="ko-KR" altLang="en-US" dirty="0">
                <a:latin typeface="+mj-lt"/>
              </a:rPr>
              <a:t>체크</a:t>
            </a:r>
            <a:endParaRPr kumimoji="1" lang="en-US" altLang="ko-KR" dirty="0">
              <a:latin typeface="+mj-lt"/>
            </a:endParaRPr>
          </a:p>
          <a:p>
            <a:pPr lvl="2"/>
            <a:r>
              <a:rPr kumimoji="1" lang="en-US" altLang="ko-KR" dirty="0">
                <a:latin typeface="+mj-lt"/>
              </a:rPr>
              <a:t>Success &gt; </a:t>
            </a:r>
            <a:r>
              <a:rPr kumimoji="1" lang="ko-KR" altLang="en-US" dirty="0">
                <a:latin typeface="+mj-lt"/>
              </a:rPr>
              <a:t>데이터 커넥션 생성 완료 토스트 출력</a:t>
            </a:r>
            <a:r>
              <a:rPr kumimoji="1" lang="ko-KR" altLang="en-US" dirty="0">
                <a:solidFill>
                  <a:srgbClr val="00B0F0"/>
                </a:solidFill>
                <a:latin typeface="+mj-lt"/>
              </a:rPr>
              <a:t>☞</a:t>
            </a:r>
            <a:r>
              <a:rPr kumimoji="1" lang="en-US" altLang="ko-KR" dirty="0">
                <a:solidFill>
                  <a:srgbClr val="00B0F0"/>
                </a:solidFill>
                <a:latin typeface="+mj-lt"/>
              </a:rPr>
              <a:t>[015.0]</a:t>
            </a:r>
            <a:r>
              <a:rPr kumimoji="1" lang="ko-KR" altLang="en-US" dirty="0">
                <a:latin typeface="+mj-lt"/>
              </a:rPr>
              <a:t> </a:t>
            </a:r>
            <a:r>
              <a:rPr kumimoji="1" lang="en-US" altLang="ko-KR" dirty="0">
                <a:latin typeface="+mj-lt"/>
              </a:rPr>
              <a:t>/</a:t>
            </a:r>
            <a:r>
              <a:rPr kumimoji="1" lang="ko-KR" altLang="en-US" dirty="0">
                <a:latin typeface="+mj-lt"/>
              </a:rPr>
              <a:t> 데이터 커넥션 목록 화면으로 랜딩 </a:t>
            </a:r>
            <a:endParaRPr kumimoji="1" lang="en-US" altLang="ko-KR" dirty="0">
              <a:latin typeface="+mj-lt"/>
            </a:endParaRPr>
          </a:p>
          <a:p>
            <a:pPr lvl="2"/>
            <a:r>
              <a:rPr kumimoji="1" lang="en-US" altLang="ko-KR" dirty="0">
                <a:latin typeface="+mj-lt"/>
              </a:rPr>
              <a:t>Fail &gt; </a:t>
            </a:r>
            <a:r>
              <a:rPr kumimoji="1" lang="ko-KR" altLang="en-US" dirty="0">
                <a:latin typeface="+mj-lt"/>
              </a:rPr>
              <a:t>토스트 출력</a:t>
            </a:r>
            <a:r>
              <a:rPr kumimoji="1" lang="en-US" altLang="ko-KR" dirty="0">
                <a:latin typeface="+mj-lt"/>
              </a:rPr>
              <a:t> </a:t>
            </a:r>
            <a:r>
              <a:rPr kumimoji="1" lang="ko-KR" altLang="en-US" dirty="0">
                <a:solidFill>
                  <a:srgbClr val="00B0F0"/>
                </a:solidFill>
                <a:latin typeface="+mj-lt"/>
              </a:rPr>
              <a:t>☞</a:t>
            </a:r>
            <a:r>
              <a:rPr kumimoji="1" lang="en-US" altLang="ko-KR" dirty="0">
                <a:solidFill>
                  <a:srgbClr val="00B0F0"/>
                </a:solidFill>
                <a:latin typeface="+mj-lt"/>
              </a:rPr>
              <a:t>[001.0]</a:t>
            </a:r>
            <a:r>
              <a:rPr kumimoji="1" lang="ko-KR" altLang="en-US" dirty="0">
                <a:latin typeface="+mj-lt"/>
              </a:rPr>
              <a:t> </a:t>
            </a:r>
            <a:r>
              <a:rPr kumimoji="1" lang="en-US" altLang="ko-KR" dirty="0">
                <a:latin typeface="+mj-lt"/>
              </a:rPr>
              <a:t>/</a:t>
            </a:r>
            <a:r>
              <a:rPr kumimoji="1" lang="ko-KR" altLang="en-US" dirty="0">
                <a:latin typeface="+mj-lt"/>
              </a:rPr>
              <a:t> 에러 개별 항목에 도움말 표시</a:t>
            </a:r>
            <a:endParaRPr kumimoji="1" lang="en-US" altLang="ko-KR" dirty="0">
              <a:latin typeface="+mj-lt"/>
            </a:endParaRPr>
          </a:p>
          <a:p>
            <a:pPr lvl="3"/>
            <a:r>
              <a:rPr kumimoji="1" lang="ko-KR" altLang="en-US" dirty="0">
                <a:latin typeface="+mj-lt"/>
              </a:rPr>
              <a:t>이름</a:t>
            </a:r>
            <a:endParaRPr kumimoji="1" lang="en-US" altLang="ko-KR" dirty="0">
              <a:latin typeface="+mj-lt"/>
            </a:endParaRPr>
          </a:p>
          <a:p>
            <a:pPr lvl="4"/>
            <a:r>
              <a:rPr kumimoji="1" lang="ko-KR" altLang="en-US" dirty="0">
                <a:latin typeface="+mj-lt"/>
              </a:rPr>
              <a:t>미입력 예 </a:t>
            </a:r>
            <a:r>
              <a:rPr kumimoji="1" lang="en-US" altLang="ko-KR" dirty="0">
                <a:latin typeface="+mj-lt"/>
              </a:rPr>
              <a:t>:</a:t>
            </a:r>
            <a:r>
              <a:rPr kumimoji="1" lang="ko-KR" altLang="en-US" dirty="0">
                <a:latin typeface="+mj-lt"/>
              </a:rPr>
              <a:t> </a:t>
            </a:r>
            <a:r>
              <a:rPr lang="en-US" altLang="ko-KR" dirty="0">
                <a:latin typeface="+mj-lt"/>
              </a:rPr>
              <a:t>Name is required</a:t>
            </a:r>
          </a:p>
          <a:p>
            <a:pPr lvl="4"/>
            <a:r>
              <a:rPr lang="ko-KR" altLang="en-US" dirty="0">
                <a:latin typeface="+mj-lt"/>
              </a:rPr>
              <a:t>입력오류 </a:t>
            </a:r>
            <a:r>
              <a:rPr lang="en-US" altLang="ko-KR" dirty="0">
                <a:latin typeface="+mj-lt"/>
              </a:rPr>
              <a:t>:</a:t>
            </a:r>
            <a:r>
              <a:rPr lang="ko-KR" altLang="en-US" dirty="0">
                <a:latin typeface="+mj-lt"/>
              </a:rPr>
              <a:t> </a:t>
            </a:r>
            <a:r>
              <a:rPr lang="en-US" altLang="ko-KR" dirty="0">
                <a:latin typeface="+mj-lt"/>
              </a:rPr>
              <a:t>Type in a combination of small and capital letters, numerics and some special characters (! () -&gt;. [] _ [ ] '~ -)</a:t>
            </a:r>
          </a:p>
        </p:txBody>
      </p:sp>
      <p:sp>
        <p:nvSpPr>
          <p:cNvPr id="93" name="TextBox 92">
            <a:extLst>
              <a:ext uri="{FF2B5EF4-FFF2-40B4-BE49-F238E27FC236}">
                <a16:creationId xmlns:a16="http://schemas.microsoft.com/office/drawing/2014/main" xmlns="" id="{612DD691-5673-44DE-BB13-37DB863A381F}"/>
              </a:ext>
            </a:extLst>
          </p:cNvPr>
          <p:cNvSpPr txBox="1"/>
          <p:nvPr/>
        </p:nvSpPr>
        <p:spPr>
          <a:xfrm>
            <a:off x="4453032" y="871503"/>
            <a:ext cx="1226297" cy="138499"/>
          </a:xfrm>
          <a:prstGeom prst="rect">
            <a:avLst/>
          </a:prstGeom>
          <a:noFill/>
        </p:spPr>
        <p:txBody>
          <a:bodyPr wrap="none" lIns="0" tIns="0" rIns="0" bIns="0" rtlCol="0">
            <a:spAutoFit/>
          </a:bodyPr>
          <a:lstStyle/>
          <a:p>
            <a:pPr algn="ctr"/>
            <a:r>
              <a:rPr lang="en-US" altLang="ko-KR" sz="900" dirty="0">
                <a:solidFill>
                  <a:prstClr val="black"/>
                </a:solidFill>
                <a:latin typeface="+mj-lt"/>
                <a:ea typeface="Nanum Gothic Regular" charset="-127"/>
                <a:cs typeface="Nanum Gothic" charset="-127"/>
              </a:rPr>
              <a:t>Create data connection</a:t>
            </a:r>
            <a:endParaRPr lang="ko-KR" altLang="en-US" sz="900" dirty="0">
              <a:solidFill>
                <a:prstClr val="black"/>
              </a:solidFill>
              <a:latin typeface="+mj-lt"/>
              <a:ea typeface="Nanum Gothic Regular" charset="-127"/>
              <a:cs typeface="Nanum Gothic" charset="-127"/>
            </a:endParaRPr>
          </a:p>
        </p:txBody>
      </p:sp>
      <p:pic>
        <p:nvPicPr>
          <p:cNvPr id="134" name="그림 133">
            <a:extLst>
              <a:ext uri="{FF2B5EF4-FFF2-40B4-BE49-F238E27FC236}">
                <a16:creationId xmlns:a16="http://schemas.microsoft.com/office/drawing/2014/main" xmlns="" id="{E9567028-1FDE-48A5-A195-0554D9DEAD1E}"/>
              </a:ext>
            </a:extLst>
          </p:cNvPr>
          <p:cNvPicPr>
            <a:picLocks noChangeAspect="1"/>
          </p:cNvPicPr>
          <p:nvPr/>
        </p:nvPicPr>
        <p:blipFill rotWithShape="1">
          <a:blip r:embed="rId14">
            <a:extLst>
              <a:ext uri="{28A0092B-C50C-407E-A947-70E740481C1C}">
                <a14:useLocalDpi xmlns:a14="http://schemas.microsoft.com/office/drawing/2010/main" val="0"/>
              </a:ext>
            </a:extLst>
          </a:blip>
          <a:srcRect t="4386" r="54416" b="33425"/>
          <a:stretch/>
        </p:blipFill>
        <p:spPr>
          <a:xfrm>
            <a:off x="-2413262" y="1182064"/>
            <a:ext cx="2271603" cy="2210115"/>
          </a:xfrm>
          <a:prstGeom prst="rect">
            <a:avLst/>
          </a:prstGeom>
          <a:ln w="3175">
            <a:noFill/>
          </a:ln>
        </p:spPr>
      </p:pic>
      <p:sp>
        <p:nvSpPr>
          <p:cNvPr id="136" name="TextBox 135">
            <a:extLst>
              <a:ext uri="{FF2B5EF4-FFF2-40B4-BE49-F238E27FC236}">
                <a16:creationId xmlns:a16="http://schemas.microsoft.com/office/drawing/2014/main" xmlns="" id="{B273B3D2-9E32-4B45-9B32-CF86359A6A05}"/>
              </a:ext>
            </a:extLst>
          </p:cNvPr>
          <p:cNvSpPr txBox="1"/>
          <p:nvPr/>
        </p:nvSpPr>
        <p:spPr>
          <a:xfrm>
            <a:off x="2958205" y="1129174"/>
            <a:ext cx="4203074" cy="169277"/>
          </a:xfrm>
          <a:prstGeom prst="rect">
            <a:avLst/>
          </a:prstGeom>
          <a:noFill/>
        </p:spPr>
        <p:txBody>
          <a:bodyPr wrap="none" lIns="0" tIns="0" rIns="0" bIns="0" rtlCol="0">
            <a:spAutoFit/>
          </a:bodyPr>
          <a:lstStyle/>
          <a:p>
            <a:pPr algn="ctr"/>
            <a:r>
              <a:rPr lang="en-US" altLang="ko-KR" sz="1100" dirty="0">
                <a:latin typeface="+mj-lt"/>
                <a:ea typeface="Nanum Gothic Regular" charset="-127"/>
              </a:rPr>
              <a:t>Please set required items and complete data connection creation</a:t>
            </a:r>
            <a:endParaRPr lang="ko-KR" altLang="en-US" sz="1100" dirty="0">
              <a:solidFill>
                <a:prstClr val="black"/>
              </a:solidFill>
              <a:latin typeface="+mj-lt"/>
              <a:ea typeface="Nanum Gothic Regular" charset="-127"/>
              <a:cs typeface="Nanum Gothic" charset="-127"/>
            </a:endParaRPr>
          </a:p>
        </p:txBody>
      </p:sp>
      <p:grpSp>
        <p:nvGrpSpPr>
          <p:cNvPr id="12" name="그룹 11">
            <a:extLst>
              <a:ext uri="{FF2B5EF4-FFF2-40B4-BE49-F238E27FC236}">
                <a16:creationId xmlns:a16="http://schemas.microsoft.com/office/drawing/2014/main" xmlns="" id="{8451167F-FF9D-4543-B6DD-A8C3C814EB36}"/>
              </a:ext>
            </a:extLst>
          </p:cNvPr>
          <p:cNvGrpSpPr/>
          <p:nvPr/>
        </p:nvGrpSpPr>
        <p:grpSpPr>
          <a:xfrm>
            <a:off x="3880688" y="6260628"/>
            <a:ext cx="2358094" cy="249130"/>
            <a:chOff x="3880688" y="6052256"/>
            <a:chExt cx="2358094" cy="249130"/>
          </a:xfrm>
        </p:grpSpPr>
        <p:sp>
          <p:nvSpPr>
            <p:cNvPr id="137" name="모서리가 둥근 직사각형 127">
              <a:extLst>
                <a:ext uri="{FF2B5EF4-FFF2-40B4-BE49-F238E27FC236}">
                  <a16:creationId xmlns:a16="http://schemas.microsoft.com/office/drawing/2014/main" xmlns="" id="{9223B467-78F1-42BC-A6E0-6ED93B43D438}"/>
                </a:ext>
              </a:extLst>
            </p:cNvPr>
            <p:cNvSpPr/>
            <p:nvPr/>
          </p:nvSpPr>
          <p:spPr>
            <a:xfrm>
              <a:off x="3880688" y="6052256"/>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mj-lt"/>
                  <a:ea typeface="Nanum Gothic Regular" charset="-127"/>
                  <a:cs typeface="Nanum Gothic" charset="-127"/>
                </a:rPr>
                <a:t>Cancel</a:t>
              </a:r>
              <a:endParaRPr lang="ko-KR" altLang="en-US" sz="800" dirty="0">
                <a:solidFill>
                  <a:schemeClr val="bg1"/>
                </a:solidFill>
                <a:latin typeface="+mj-lt"/>
                <a:ea typeface="Nanum Gothic Regular" charset="-127"/>
                <a:cs typeface="Nanum Gothic" charset="-127"/>
              </a:endParaRPr>
            </a:p>
          </p:txBody>
        </p:sp>
        <p:sp>
          <p:nvSpPr>
            <p:cNvPr id="142" name="모서리가 둥근 직사각형 127">
              <a:extLst>
                <a:ext uri="{FF2B5EF4-FFF2-40B4-BE49-F238E27FC236}">
                  <a16:creationId xmlns:a16="http://schemas.microsoft.com/office/drawing/2014/main" xmlns="" id="{A95F764C-E3BB-45F6-90F3-3EBDBAA0F0CC}"/>
                </a:ext>
              </a:extLst>
            </p:cNvPr>
            <p:cNvSpPr/>
            <p:nvPr/>
          </p:nvSpPr>
          <p:spPr>
            <a:xfrm>
              <a:off x="5070052" y="6052256"/>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mj-lt"/>
                  <a:ea typeface="Nanum Gothic Regular" charset="-127"/>
                  <a:cs typeface="Nanum Gothic" charset="-127"/>
                </a:rPr>
                <a:t>Done</a:t>
              </a:r>
              <a:endParaRPr lang="ko-KR" altLang="en-US" sz="800" dirty="0">
                <a:solidFill>
                  <a:schemeClr val="bg1"/>
                </a:solidFill>
                <a:latin typeface="+mj-lt"/>
                <a:ea typeface="Nanum Gothic Regular" charset="-127"/>
                <a:cs typeface="Nanum Gothic" charset="-127"/>
              </a:endParaRPr>
            </a:p>
          </p:txBody>
        </p:sp>
      </p:grpSp>
      <p:sp>
        <p:nvSpPr>
          <p:cNvPr id="148" name="제목 2">
            <a:extLst>
              <a:ext uri="{FF2B5EF4-FFF2-40B4-BE49-F238E27FC236}">
                <a16:creationId xmlns:a16="http://schemas.microsoft.com/office/drawing/2014/main" xmlns="" id="{7C875F9A-274F-4340-9054-D6F7CA8348CC}"/>
              </a:ext>
            </a:extLst>
          </p:cNvPr>
          <p:cNvSpPr txBox="1">
            <a:spLocks/>
          </p:cNvSpPr>
          <p:nvPr/>
        </p:nvSpPr>
        <p:spPr bwMode="auto">
          <a:xfrm>
            <a:off x="2630725" y="1428190"/>
            <a:ext cx="796166"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b="1" dirty="0">
                <a:solidFill>
                  <a:srgbClr val="000000"/>
                </a:solidFill>
                <a:latin typeface="+mj-lt"/>
                <a:ea typeface="Nanum Gothic Regular" charset="-127"/>
                <a:cs typeface="Nanum Gothic" charset="-127"/>
              </a:rPr>
              <a:t>DB Connection</a:t>
            </a:r>
          </a:p>
        </p:txBody>
      </p:sp>
      <p:sp>
        <p:nvSpPr>
          <p:cNvPr id="30" name="직사각형 29"/>
          <p:cNvSpPr/>
          <p:nvPr/>
        </p:nvSpPr>
        <p:spPr>
          <a:xfrm>
            <a:off x="-2358702" y="1742291"/>
            <a:ext cx="1060656" cy="567349"/>
          </a:xfrm>
          <a:prstGeom prst="rect">
            <a:avLst/>
          </a:prstGeom>
          <a:solidFill>
            <a:srgbClr val="FF0000">
              <a:alpha val="14118"/>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kumimoji="1" lang="en-US" altLang="ko-KR" sz="600" dirty="0">
                <a:solidFill>
                  <a:schemeClr val="bg1"/>
                </a:solidFill>
                <a:latin typeface="+mj-lt"/>
                <a:ea typeface="Nanum Gothic" charset="-127"/>
                <a:cs typeface="Nanum Gothic" charset="-127"/>
              </a:rPr>
              <a:t>2017</a:t>
            </a:r>
            <a:r>
              <a:rPr kumimoji="1" lang="ko-KR" altLang="en-US" sz="600" dirty="0">
                <a:solidFill>
                  <a:schemeClr val="bg1"/>
                </a:solidFill>
                <a:latin typeface="+mj-lt"/>
                <a:ea typeface="Nanum Gothic" charset="-127"/>
                <a:cs typeface="Nanum Gothic" charset="-127"/>
              </a:rPr>
              <a:t>년 개발 범위 아님</a:t>
            </a:r>
          </a:p>
        </p:txBody>
      </p:sp>
      <p:sp>
        <p:nvSpPr>
          <p:cNvPr id="31" name="직사각형 30"/>
          <p:cNvSpPr/>
          <p:nvPr/>
        </p:nvSpPr>
        <p:spPr>
          <a:xfrm>
            <a:off x="-1320452" y="2313454"/>
            <a:ext cx="1104188" cy="496561"/>
          </a:xfrm>
          <a:prstGeom prst="rect">
            <a:avLst/>
          </a:prstGeom>
          <a:solidFill>
            <a:srgbClr val="FF0000">
              <a:alpha val="14118"/>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kumimoji="1" lang="en-US" altLang="ko-KR" sz="600" dirty="0">
                <a:solidFill>
                  <a:schemeClr val="bg1"/>
                </a:solidFill>
                <a:latin typeface="+mj-lt"/>
                <a:ea typeface="Nanum Gothic" charset="-127"/>
                <a:cs typeface="Nanum Gothic" charset="-127"/>
              </a:rPr>
              <a:t>2017</a:t>
            </a:r>
            <a:r>
              <a:rPr kumimoji="1" lang="ko-KR" altLang="en-US" sz="600" dirty="0">
                <a:solidFill>
                  <a:schemeClr val="bg1"/>
                </a:solidFill>
                <a:latin typeface="+mj-lt"/>
                <a:ea typeface="Nanum Gothic" charset="-127"/>
                <a:cs typeface="Nanum Gothic" charset="-127"/>
              </a:rPr>
              <a:t>년 개발 범위 아님</a:t>
            </a:r>
          </a:p>
        </p:txBody>
      </p:sp>
      <p:grpSp>
        <p:nvGrpSpPr>
          <p:cNvPr id="40" name="Group 39"/>
          <p:cNvGrpSpPr/>
          <p:nvPr/>
        </p:nvGrpSpPr>
        <p:grpSpPr>
          <a:xfrm>
            <a:off x="2652308" y="5350392"/>
            <a:ext cx="1948491" cy="213163"/>
            <a:chOff x="2652308" y="5451619"/>
            <a:chExt cx="1948491" cy="213163"/>
          </a:xfrm>
        </p:grpSpPr>
        <p:sp>
          <p:nvSpPr>
            <p:cNvPr id="41" name="직사각형 35"/>
            <p:cNvSpPr/>
            <p:nvPr/>
          </p:nvSpPr>
          <p:spPr>
            <a:xfrm>
              <a:off x="3384954" y="5451619"/>
              <a:ext cx="409957" cy="20895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eaLnBrk="0" fontAlgn="base" latinLnBrk="0" hangingPunct="0">
                <a:spcBef>
                  <a:spcPct val="0"/>
                </a:spcBef>
                <a:spcAft>
                  <a:spcPct val="0"/>
                </a:spcAft>
              </a:pPr>
              <a:r>
                <a:rPr kumimoji="1" lang="en-US" altLang="ko-KR" sz="700" dirty="0">
                  <a:solidFill>
                    <a:schemeClr val="tx1">
                      <a:lumMod val="50000"/>
                      <a:lumOff val="50000"/>
                    </a:schemeClr>
                  </a:solidFill>
                  <a:latin typeface="+mj-lt"/>
                  <a:ea typeface="Nanum Gothic Regular" charset="-127"/>
                </a:rPr>
                <a:t>60</a:t>
              </a:r>
              <a:endParaRPr kumimoji="1" lang="ko-KR" altLang="en-US" sz="700" dirty="0">
                <a:solidFill>
                  <a:prstClr val="black">
                    <a:lumMod val="75000"/>
                    <a:lumOff val="25000"/>
                  </a:prstClr>
                </a:solidFill>
                <a:latin typeface="+mj-lt"/>
                <a:ea typeface="Nanum Gothic Regular" charset="-127"/>
              </a:endParaRPr>
            </a:p>
          </p:txBody>
        </p:sp>
        <p:sp>
          <p:nvSpPr>
            <p:cNvPr id="42" name="제목 2">
              <a:extLst>
                <a:ext uri="{FF2B5EF4-FFF2-40B4-BE49-F238E27FC236}">
                  <a16:creationId xmlns:a16="http://schemas.microsoft.com/office/drawing/2014/main" xmlns="" id="{CEFE462B-6DAA-4AFF-A21B-4F801B388C5E}"/>
                </a:ext>
              </a:extLst>
            </p:cNvPr>
            <p:cNvSpPr txBox="1">
              <a:spLocks/>
            </p:cNvSpPr>
            <p:nvPr/>
          </p:nvSpPr>
          <p:spPr bwMode="auto">
            <a:xfrm>
              <a:off x="2652308" y="5484387"/>
              <a:ext cx="79616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b="1" dirty="0">
                  <a:solidFill>
                    <a:srgbClr val="000000"/>
                  </a:solidFill>
                  <a:latin typeface="+mj-lt"/>
                  <a:ea typeface="Nanum Gothic Regular" charset="-127"/>
                  <a:cs typeface="Nanum Gothic" charset="-127"/>
                </a:rPr>
                <a:t>Socket timeout</a:t>
              </a:r>
            </a:p>
          </p:txBody>
        </p:sp>
        <p:sp>
          <p:nvSpPr>
            <p:cNvPr id="44" name="제목 2">
              <a:extLst>
                <a:ext uri="{FF2B5EF4-FFF2-40B4-BE49-F238E27FC236}">
                  <a16:creationId xmlns:a16="http://schemas.microsoft.com/office/drawing/2014/main" xmlns="" id="{CEFE462B-6DAA-4AFF-A21B-4F801B388C5E}"/>
                </a:ext>
              </a:extLst>
            </p:cNvPr>
            <p:cNvSpPr txBox="1">
              <a:spLocks/>
            </p:cNvSpPr>
            <p:nvPr/>
          </p:nvSpPr>
          <p:spPr bwMode="auto">
            <a:xfrm>
              <a:off x="3804632" y="5484387"/>
              <a:ext cx="79616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mj-lt"/>
                  <a:ea typeface="Nanum Gothic Regular" charset="-127"/>
                  <a:cs typeface="Nanum Gothic" charset="-127"/>
                </a:rPr>
                <a:t>Sec.</a:t>
              </a:r>
            </a:p>
          </p:txBody>
        </p:sp>
      </p:grpSp>
      <p:sp>
        <p:nvSpPr>
          <p:cNvPr id="51" name="직사각형 161">
            <a:extLst>
              <a:ext uri="{FF2B5EF4-FFF2-40B4-BE49-F238E27FC236}">
                <a16:creationId xmlns:a16="http://schemas.microsoft.com/office/drawing/2014/main" xmlns="" id="{352A6334-4E67-441B-BAB7-3A950F5FD397}"/>
              </a:ext>
            </a:extLst>
          </p:cNvPr>
          <p:cNvSpPr/>
          <p:nvPr/>
        </p:nvSpPr>
        <p:spPr>
          <a:xfrm>
            <a:off x="2697311" y="2432151"/>
            <a:ext cx="997357" cy="205104"/>
          </a:xfrm>
          <a:prstGeom prst="rect">
            <a:avLst/>
          </a:prstGeom>
        </p:spPr>
        <p:txBody>
          <a:bodyPr wrap="none" lIns="0" tIns="0" rIns="0" bIns="0" anchor="ctr" anchorCtr="0">
            <a:noAutofit/>
          </a:bodyPr>
          <a:lstStyle/>
          <a:p>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URL only</a:t>
            </a:r>
            <a:endParaRPr lang="ko-KR" altLang="en-US" sz="700" dirty="0">
              <a:solidFill>
                <a:schemeClr val="tx1">
                  <a:lumMod val="75000"/>
                  <a:lumOff val="25000"/>
                </a:schemeClr>
              </a:solidFill>
              <a:latin typeface="+mj-lt"/>
              <a:ea typeface="Nanum Gothic Regular" charset="-127"/>
            </a:endParaRPr>
          </a:p>
        </p:txBody>
      </p:sp>
      <p:sp>
        <p:nvSpPr>
          <p:cNvPr id="56" name="직사각형 55"/>
          <p:cNvSpPr/>
          <p:nvPr/>
        </p:nvSpPr>
        <p:spPr>
          <a:xfrm>
            <a:off x="2667758" y="5143829"/>
            <a:ext cx="4110496" cy="456142"/>
          </a:xfrm>
          <a:prstGeom prst="rect">
            <a:avLst/>
          </a:prstGeom>
          <a:solidFill>
            <a:srgbClr val="FF0000">
              <a:alpha val="16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kumimoji="1" lang="en-US" altLang="ko-KR" sz="600">
                <a:solidFill>
                  <a:schemeClr val="bg1"/>
                </a:solidFill>
                <a:latin typeface="+mj-lt"/>
                <a:ea typeface="Nanum Gothic" charset="-127"/>
                <a:cs typeface="Nanum Gothic" charset="-127"/>
              </a:rPr>
              <a:t>2018</a:t>
            </a:r>
            <a:r>
              <a:rPr kumimoji="1" lang="ko-KR" altLang="en-US" sz="600" dirty="0">
                <a:solidFill>
                  <a:schemeClr val="bg1"/>
                </a:solidFill>
                <a:latin typeface="+mj-lt"/>
                <a:ea typeface="Nanum Gothic" charset="-127"/>
                <a:cs typeface="Nanum Gothic" charset="-127"/>
              </a:rPr>
              <a:t>년 개발 범위 아님</a:t>
            </a:r>
          </a:p>
        </p:txBody>
      </p:sp>
      <p:sp>
        <p:nvSpPr>
          <p:cNvPr id="64" name="직사각형 63">
            <a:extLst>
              <a:ext uri="{FF2B5EF4-FFF2-40B4-BE49-F238E27FC236}">
                <a16:creationId xmlns:a16="http://schemas.microsoft.com/office/drawing/2014/main" xmlns="" id="{3C6AD7FC-534C-49B9-9198-7FD4848F65B0}"/>
              </a:ext>
            </a:extLst>
          </p:cNvPr>
          <p:cNvSpPr/>
          <p:nvPr/>
        </p:nvSpPr>
        <p:spPr>
          <a:xfrm>
            <a:off x="2611683" y="3417645"/>
            <a:ext cx="4811710" cy="59561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latinLnBrk="0" hangingPunct="0">
              <a:lnSpc>
                <a:spcPct val="150000"/>
              </a:lnSpc>
              <a:spcBef>
                <a:spcPct val="0"/>
              </a:spcBef>
              <a:spcAft>
                <a:spcPct val="0"/>
              </a:spcAft>
            </a:pPr>
            <a:r>
              <a:rPr lang="en-US" altLang="ko-KR" sz="700" dirty="0">
                <a:solidFill>
                  <a:schemeClr val="tx1"/>
                </a:solidFill>
                <a:latin typeface="+mj-lt"/>
                <a:ea typeface="Nanum Gothic Regular" charset="-127"/>
                <a:cs typeface="Nanum Gothic" charset="-127"/>
              </a:rPr>
              <a:t>⦿ Always connect (</a:t>
            </a:r>
            <a:r>
              <a:rPr lang="ko-KR" altLang="en-US" sz="700" dirty="0">
                <a:solidFill>
                  <a:schemeClr val="tx1"/>
                </a:solidFill>
                <a:latin typeface="+mj-lt"/>
                <a:ea typeface="Nanum Gothic Regular" charset="-127"/>
                <a:cs typeface="Nanum Gothic" charset="-127"/>
              </a:rPr>
              <a:t>항상 연결</a:t>
            </a:r>
            <a:r>
              <a:rPr lang="en-US" altLang="ko-KR" sz="700" dirty="0">
                <a:solidFill>
                  <a:schemeClr val="tx1"/>
                </a:solidFill>
                <a:latin typeface="+mj-lt"/>
                <a:ea typeface="Nanum Gothic Regular" charset="-127"/>
                <a:cs typeface="Nanum Gothic" charset="-127"/>
              </a:rPr>
              <a:t>)</a:t>
            </a:r>
          </a:p>
          <a:p>
            <a:pPr eaLnBrk="0" fontAlgn="base" latinLnBrk="0" hangingPunct="0">
              <a:lnSpc>
                <a:spcPct val="150000"/>
              </a:lnSpc>
              <a:spcBef>
                <a:spcPct val="0"/>
              </a:spcBef>
              <a:spcAft>
                <a:spcPct val="0"/>
              </a:spcAft>
            </a:pPr>
            <a:r>
              <a:rPr lang="en-US" altLang="ko-KR" sz="700" dirty="0">
                <a:solidFill>
                  <a:schemeClr val="tx1"/>
                </a:solidFill>
                <a:ea typeface="Nanum Gothic Regular" charset="-127"/>
                <a:cs typeface="Nanum Gothic" charset="-127"/>
              </a:rPr>
              <a:t>◎ </a:t>
            </a:r>
            <a:r>
              <a:rPr lang="en-US" altLang="ko-KR" sz="700" dirty="0">
                <a:solidFill>
                  <a:schemeClr val="tx1"/>
                </a:solidFill>
                <a:latin typeface="+mj-lt"/>
                <a:ea typeface="Nanum Gothic Regular" charset="-127"/>
                <a:cs typeface="Nanum Gothic" charset="-127"/>
              </a:rPr>
              <a:t>Connect by user’s account (</a:t>
            </a:r>
            <a:r>
              <a:rPr lang="ko-KR" altLang="en-US" sz="700" dirty="0">
                <a:solidFill>
                  <a:schemeClr val="tx1"/>
                </a:solidFill>
                <a:latin typeface="+mj-lt"/>
                <a:ea typeface="Nanum Gothic Regular" charset="-127"/>
                <a:cs typeface="Nanum Gothic" charset="-127"/>
              </a:rPr>
              <a:t>사용자 계정으로 연결</a:t>
            </a:r>
            <a:r>
              <a:rPr lang="en-US" altLang="ko-KR" sz="700" dirty="0">
                <a:solidFill>
                  <a:schemeClr val="tx1"/>
                </a:solidFill>
                <a:latin typeface="+mj-lt"/>
                <a:ea typeface="Nanum Gothic Regular" charset="-127"/>
                <a:cs typeface="Nanum Gothic" charset="-127"/>
              </a:rPr>
              <a:t>)</a:t>
            </a:r>
          </a:p>
          <a:p>
            <a:pPr eaLnBrk="0" fontAlgn="base" latinLnBrk="0" hangingPunct="0">
              <a:lnSpc>
                <a:spcPct val="150000"/>
              </a:lnSpc>
              <a:spcBef>
                <a:spcPct val="0"/>
              </a:spcBef>
              <a:spcAft>
                <a:spcPct val="0"/>
              </a:spcAft>
            </a:pPr>
            <a:r>
              <a:rPr lang="en-US" altLang="ko-KR" sz="700" dirty="0">
                <a:solidFill>
                  <a:schemeClr val="tx1"/>
                </a:solidFill>
                <a:ea typeface="Nanum Gothic Regular" charset="-127"/>
                <a:cs typeface="Nanum Gothic" charset="-127"/>
              </a:rPr>
              <a:t>◎ </a:t>
            </a:r>
            <a:r>
              <a:rPr lang="en-US" altLang="ko-KR" sz="700" dirty="0">
                <a:solidFill>
                  <a:schemeClr val="tx1"/>
                </a:solidFill>
                <a:latin typeface="+mj-lt"/>
                <a:ea typeface="Nanum Gothic Regular" charset="-127"/>
                <a:cs typeface="Nanum Gothic" charset="-127"/>
              </a:rPr>
              <a:t>Connect with ID and password (</a:t>
            </a:r>
            <a:r>
              <a:rPr lang="ko-KR" altLang="en-US" sz="700" dirty="0">
                <a:solidFill>
                  <a:schemeClr val="tx1"/>
                </a:solidFill>
                <a:latin typeface="+mj-lt"/>
                <a:ea typeface="Nanum Gothic Regular" charset="-127"/>
                <a:cs typeface="Nanum Gothic" charset="-127"/>
              </a:rPr>
              <a:t>아이디와 비번으로 연결</a:t>
            </a:r>
            <a:r>
              <a:rPr lang="en-US" altLang="ko-KR" sz="700" dirty="0">
                <a:solidFill>
                  <a:schemeClr val="tx1"/>
                </a:solidFill>
                <a:latin typeface="+mj-lt"/>
                <a:ea typeface="Nanum Gothic Regular" charset="-127"/>
                <a:cs typeface="Nanum Gothic" charset="-127"/>
              </a:rPr>
              <a:t>)</a:t>
            </a:r>
          </a:p>
        </p:txBody>
      </p:sp>
      <p:sp>
        <p:nvSpPr>
          <p:cNvPr id="68" name="제목 2">
            <a:extLst>
              <a:ext uri="{FF2B5EF4-FFF2-40B4-BE49-F238E27FC236}">
                <a16:creationId xmlns:a16="http://schemas.microsoft.com/office/drawing/2014/main" xmlns="" id="{CEFE462B-6DAA-4AFF-A21B-4F801B388C5E}"/>
              </a:ext>
            </a:extLst>
          </p:cNvPr>
          <p:cNvSpPr txBox="1">
            <a:spLocks/>
          </p:cNvSpPr>
          <p:nvPr/>
        </p:nvSpPr>
        <p:spPr bwMode="auto">
          <a:xfrm>
            <a:off x="2663542" y="3272939"/>
            <a:ext cx="989276" cy="1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mj-lt"/>
                <a:ea typeface="Nanum Gothic Regular" charset="-127"/>
                <a:cs typeface="Nanum Gothic" charset="-127"/>
              </a:rPr>
              <a:t>Security</a:t>
            </a:r>
          </a:p>
        </p:txBody>
      </p:sp>
      <p:sp>
        <p:nvSpPr>
          <p:cNvPr id="71" name="제목 2">
            <a:extLst>
              <a:ext uri="{FF2B5EF4-FFF2-40B4-BE49-F238E27FC236}">
                <a16:creationId xmlns:a16="http://schemas.microsoft.com/office/drawing/2014/main" xmlns="" id="{CEFE462B-6DAA-4AFF-A21B-4F801B388C5E}"/>
              </a:ext>
            </a:extLst>
          </p:cNvPr>
          <p:cNvSpPr txBox="1">
            <a:spLocks/>
          </p:cNvSpPr>
          <p:nvPr/>
        </p:nvSpPr>
        <p:spPr bwMode="auto">
          <a:xfrm>
            <a:off x="2651778" y="2101862"/>
            <a:ext cx="144840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latin typeface="+mj-lt"/>
                <a:ea typeface="Nanum Gothic Regular" charset="-127"/>
                <a:cs typeface="Nanum Gothic" charset="-127"/>
              </a:rPr>
              <a:t>Host</a:t>
            </a:r>
          </a:p>
        </p:txBody>
      </p:sp>
      <p:sp>
        <p:nvSpPr>
          <p:cNvPr id="72" name="제목 2">
            <a:extLst>
              <a:ext uri="{FF2B5EF4-FFF2-40B4-BE49-F238E27FC236}">
                <a16:creationId xmlns:a16="http://schemas.microsoft.com/office/drawing/2014/main" xmlns="" id="{CEFE462B-6DAA-4AFF-A21B-4F801B388C5E}"/>
              </a:ext>
            </a:extLst>
          </p:cNvPr>
          <p:cNvSpPr txBox="1">
            <a:spLocks/>
          </p:cNvSpPr>
          <p:nvPr/>
        </p:nvSpPr>
        <p:spPr bwMode="auto">
          <a:xfrm>
            <a:off x="4345077" y="2101862"/>
            <a:ext cx="144840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latin typeface="+mj-lt"/>
                <a:ea typeface="Nanum Gothic Regular" charset="-127"/>
                <a:cs typeface="Nanum Gothic" charset="-127"/>
              </a:rPr>
              <a:t>Port</a:t>
            </a:r>
          </a:p>
        </p:txBody>
      </p:sp>
      <p:sp>
        <p:nvSpPr>
          <p:cNvPr id="73" name="제목 2">
            <a:extLst>
              <a:ext uri="{FF2B5EF4-FFF2-40B4-BE49-F238E27FC236}">
                <a16:creationId xmlns:a16="http://schemas.microsoft.com/office/drawing/2014/main" xmlns="" id="{CEFE462B-6DAA-4AFF-A21B-4F801B388C5E}"/>
              </a:ext>
            </a:extLst>
          </p:cNvPr>
          <p:cNvSpPr txBox="1">
            <a:spLocks/>
          </p:cNvSpPr>
          <p:nvPr/>
        </p:nvSpPr>
        <p:spPr bwMode="auto">
          <a:xfrm>
            <a:off x="5273111" y="2101862"/>
            <a:ext cx="144840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latin typeface="+mj-lt"/>
                <a:ea typeface="Nanum Gothic Regular" charset="-127"/>
                <a:cs typeface="Nanum Gothic" charset="-127"/>
              </a:rPr>
              <a:t>SID</a:t>
            </a:r>
          </a:p>
        </p:txBody>
      </p:sp>
      <p:cxnSp>
        <p:nvCxnSpPr>
          <p:cNvPr id="8" name="직선 연결선[R] 7"/>
          <p:cNvCxnSpPr/>
          <p:nvPr/>
        </p:nvCxnSpPr>
        <p:spPr>
          <a:xfrm>
            <a:off x="2697311" y="2459886"/>
            <a:ext cx="14028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직선 연결선[R] 73"/>
          <p:cNvCxnSpPr/>
          <p:nvPr/>
        </p:nvCxnSpPr>
        <p:spPr>
          <a:xfrm>
            <a:off x="5312126" y="2459886"/>
            <a:ext cx="140287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R] 74"/>
          <p:cNvCxnSpPr/>
          <p:nvPr/>
        </p:nvCxnSpPr>
        <p:spPr>
          <a:xfrm>
            <a:off x="4381532" y="2459886"/>
            <a:ext cx="73210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제목 2">
            <a:extLst>
              <a:ext uri="{FF2B5EF4-FFF2-40B4-BE49-F238E27FC236}">
                <a16:creationId xmlns:a16="http://schemas.microsoft.com/office/drawing/2014/main" xmlns="" id="{CEFE462B-6DAA-4AFF-A21B-4F801B388C5E}"/>
              </a:ext>
            </a:extLst>
          </p:cNvPr>
          <p:cNvSpPr txBox="1">
            <a:spLocks/>
          </p:cNvSpPr>
          <p:nvPr/>
        </p:nvSpPr>
        <p:spPr bwMode="auto">
          <a:xfrm>
            <a:off x="2651778" y="2788067"/>
            <a:ext cx="144840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a:solidFill>
                  <a:srgbClr val="000000"/>
                </a:solidFill>
                <a:latin typeface="+mj-lt"/>
                <a:ea typeface="Nanum Gothic Regular" charset="-127"/>
                <a:cs typeface="Nanum Gothic" charset="-127"/>
              </a:rPr>
              <a:t>User name</a:t>
            </a:r>
            <a:endParaRPr lang="en-US" altLang="ko-KR" sz="700" dirty="0">
              <a:solidFill>
                <a:srgbClr val="000000"/>
              </a:solidFill>
              <a:latin typeface="+mj-lt"/>
              <a:ea typeface="Nanum Gothic Regular" charset="-127"/>
              <a:cs typeface="Nanum Gothic" charset="-127"/>
            </a:endParaRPr>
          </a:p>
        </p:txBody>
      </p:sp>
      <p:cxnSp>
        <p:nvCxnSpPr>
          <p:cNvPr id="77" name="직선 연결선[R] 76"/>
          <p:cNvCxnSpPr/>
          <p:nvPr/>
        </p:nvCxnSpPr>
        <p:spPr>
          <a:xfrm>
            <a:off x="2697311" y="3190498"/>
            <a:ext cx="13857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8" name="제목 2">
            <a:extLst>
              <a:ext uri="{FF2B5EF4-FFF2-40B4-BE49-F238E27FC236}">
                <a16:creationId xmlns:a16="http://schemas.microsoft.com/office/drawing/2014/main" xmlns="" id="{CEFE462B-6DAA-4AFF-A21B-4F801B388C5E}"/>
              </a:ext>
            </a:extLst>
          </p:cNvPr>
          <p:cNvSpPr txBox="1">
            <a:spLocks/>
          </p:cNvSpPr>
          <p:nvPr/>
        </p:nvSpPr>
        <p:spPr bwMode="auto">
          <a:xfrm>
            <a:off x="4169124" y="2788067"/>
            <a:ext cx="144840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mj-lt"/>
                <a:ea typeface="Nanum Gothic Regular" charset="-127"/>
                <a:cs typeface="Nanum Gothic" charset="-127"/>
              </a:rPr>
              <a:t>Password</a:t>
            </a:r>
          </a:p>
        </p:txBody>
      </p:sp>
      <p:cxnSp>
        <p:nvCxnSpPr>
          <p:cNvPr id="79" name="직선 연결선[R] 78"/>
          <p:cNvCxnSpPr/>
          <p:nvPr/>
        </p:nvCxnSpPr>
        <p:spPr>
          <a:xfrm>
            <a:off x="4214657" y="3190498"/>
            <a:ext cx="14655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2" name="Username Box"/>
          <p:cNvSpPr>
            <a:spLocks/>
          </p:cNvSpPr>
          <p:nvPr>
            <p:custDataLst>
              <p:tags r:id="rId1"/>
            </p:custDataLst>
          </p:nvPr>
        </p:nvSpPr>
        <p:spPr bwMode="auto">
          <a:xfrm>
            <a:off x="1873615" y="5236235"/>
            <a:ext cx="699208" cy="250099"/>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mj-lt"/>
                <a:ea typeface="Nanum Gothic" charset="-127"/>
                <a:cs typeface="Nanum Gothic" charset="-127"/>
              </a:rPr>
              <a:t>닫힌 상태가 </a:t>
            </a:r>
            <a:r>
              <a:rPr lang="en-US" altLang="ko-KR" sz="600" dirty="0">
                <a:solidFill>
                  <a:schemeClr val="bg1"/>
                </a:solidFill>
                <a:latin typeface="+mj-lt"/>
                <a:ea typeface="Nanum Gothic" charset="-127"/>
                <a:cs typeface="Nanum Gothic" charset="-127"/>
              </a:rPr>
              <a:t>default</a:t>
            </a:r>
          </a:p>
        </p:txBody>
      </p:sp>
      <p:sp>
        <p:nvSpPr>
          <p:cNvPr id="6" name="모서리가 둥근 직사각형 5"/>
          <p:cNvSpPr/>
          <p:nvPr/>
        </p:nvSpPr>
        <p:spPr>
          <a:xfrm>
            <a:off x="2664835" y="1652242"/>
            <a:ext cx="663123" cy="176082"/>
          </a:xfrm>
          <a:prstGeom prst="roundRect">
            <a:avLst/>
          </a:prstGeom>
          <a:solidFill>
            <a:schemeClr val="bg1">
              <a:lumMod val="9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b="1" dirty="0">
                <a:solidFill>
                  <a:schemeClr val="tx1"/>
                </a:solidFill>
                <a:latin typeface="+mj-lt"/>
                <a:ea typeface="Nanum Gothic" charset="-127"/>
                <a:cs typeface="Nanum Gothic" charset="-127"/>
              </a:rPr>
              <a:t>✓Oracle</a:t>
            </a:r>
            <a:endParaRPr kumimoji="1" lang="ko-KR" altLang="en-US" sz="600" b="1" dirty="0">
              <a:solidFill>
                <a:schemeClr val="tx1"/>
              </a:solidFill>
              <a:latin typeface="+mj-lt"/>
              <a:ea typeface="Nanum Gothic" charset="-127"/>
              <a:cs typeface="Nanum Gothic" charset="-127"/>
            </a:endParaRPr>
          </a:p>
        </p:txBody>
      </p:sp>
      <p:sp>
        <p:nvSpPr>
          <p:cNvPr id="43" name="모서리가 둥근 직사각형 42"/>
          <p:cNvSpPr/>
          <p:nvPr/>
        </p:nvSpPr>
        <p:spPr>
          <a:xfrm>
            <a:off x="3341632" y="1652242"/>
            <a:ext cx="663123" cy="176082"/>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dirty="0">
                <a:solidFill>
                  <a:schemeClr val="tx1"/>
                </a:solidFill>
                <a:latin typeface="+mj-lt"/>
                <a:ea typeface="Nanum Gothic" charset="-127"/>
                <a:cs typeface="Nanum Gothic" charset="-127"/>
              </a:rPr>
              <a:t>MySQL</a:t>
            </a:r>
            <a:endParaRPr kumimoji="1" lang="ko-KR" altLang="en-US" sz="600" dirty="0">
              <a:solidFill>
                <a:schemeClr val="tx1"/>
              </a:solidFill>
              <a:latin typeface="+mj-lt"/>
              <a:ea typeface="Nanum Gothic" charset="-127"/>
              <a:cs typeface="Nanum Gothic" charset="-127"/>
            </a:endParaRPr>
          </a:p>
        </p:txBody>
      </p:sp>
      <p:sp>
        <p:nvSpPr>
          <p:cNvPr id="46" name="모서리가 둥근 직사각형 45"/>
          <p:cNvSpPr/>
          <p:nvPr/>
        </p:nvSpPr>
        <p:spPr>
          <a:xfrm>
            <a:off x="4018429" y="1652242"/>
            <a:ext cx="663123" cy="176082"/>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dirty="0">
                <a:solidFill>
                  <a:schemeClr val="tx1"/>
                </a:solidFill>
                <a:latin typeface="+mj-lt"/>
                <a:ea typeface="Nanum Gothic" charset="-127"/>
                <a:cs typeface="Nanum Gothic" charset="-127"/>
              </a:rPr>
              <a:t>PostgreSQL</a:t>
            </a:r>
            <a:endParaRPr kumimoji="1" lang="ko-KR" altLang="en-US" sz="600" dirty="0">
              <a:solidFill>
                <a:schemeClr val="tx1"/>
              </a:solidFill>
              <a:latin typeface="+mj-lt"/>
              <a:ea typeface="Nanum Gothic" charset="-127"/>
              <a:cs typeface="Nanum Gothic" charset="-127"/>
            </a:endParaRPr>
          </a:p>
        </p:txBody>
      </p:sp>
      <p:sp>
        <p:nvSpPr>
          <p:cNvPr id="48" name="모서리가 둥근 직사각형 47"/>
          <p:cNvSpPr/>
          <p:nvPr/>
        </p:nvSpPr>
        <p:spPr>
          <a:xfrm>
            <a:off x="4695226" y="1652242"/>
            <a:ext cx="663123" cy="176082"/>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dirty="0">
                <a:solidFill>
                  <a:schemeClr val="tx1"/>
                </a:solidFill>
                <a:latin typeface="+mj-lt"/>
                <a:ea typeface="Nanum Gothic" charset="-127"/>
                <a:cs typeface="Nanum Gothic" charset="-127"/>
              </a:rPr>
              <a:t>Hive</a:t>
            </a:r>
            <a:endParaRPr kumimoji="1" lang="ko-KR" altLang="en-US" sz="600" dirty="0">
              <a:solidFill>
                <a:schemeClr val="tx1"/>
              </a:solidFill>
              <a:latin typeface="+mj-lt"/>
              <a:ea typeface="Nanum Gothic" charset="-127"/>
              <a:cs typeface="Nanum Gothic" charset="-127"/>
            </a:endParaRPr>
          </a:p>
        </p:txBody>
      </p:sp>
      <p:sp>
        <p:nvSpPr>
          <p:cNvPr id="50" name="모서리가 둥근 직사각형 49"/>
          <p:cNvSpPr/>
          <p:nvPr/>
        </p:nvSpPr>
        <p:spPr>
          <a:xfrm>
            <a:off x="5370516" y="1651442"/>
            <a:ext cx="663123" cy="176082"/>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dirty="0">
                <a:solidFill>
                  <a:schemeClr val="tx1"/>
                </a:solidFill>
                <a:latin typeface="+mj-lt"/>
                <a:ea typeface="Nanum Gothic" charset="-127"/>
                <a:cs typeface="Nanum Gothic" charset="-127"/>
              </a:rPr>
              <a:t>presto</a:t>
            </a:r>
            <a:endParaRPr kumimoji="1" lang="ko-KR" altLang="en-US" sz="600" dirty="0">
              <a:solidFill>
                <a:schemeClr val="tx1"/>
              </a:solidFill>
              <a:latin typeface="+mj-lt"/>
              <a:ea typeface="Nanum Gothic" charset="-127"/>
              <a:cs typeface="Nanum Gothic" charset="-127"/>
            </a:endParaRPr>
          </a:p>
        </p:txBody>
      </p:sp>
      <p:sp>
        <p:nvSpPr>
          <p:cNvPr id="61" name="모서리가 둥근 직사각형 60"/>
          <p:cNvSpPr/>
          <p:nvPr/>
        </p:nvSpPr>
        <p:spPr>
          <a:xfrm>
            <a:off x="6048180" y="1651442"/>
            <a:ext cx="663123" cy="176082"/>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dirty="0">
                <a:solidFill>
                  <a:schemeClr val="tx1"/>
                </a:solidFill>
                <a:latin typeface="+mj-lt"/>
                <a:ea typeface="Nanum Gothic" charset="-127"/>
                <a:cs typeface="Nanum Gothic" charset="-127"/>
              </a:rPr>
              <a:t>APACHE PHOENIX</a:t>
            </a:r>
            <a:endParaRPr kumimoji="1" lang="ko-KR" altLang="en-US" sz="600" dirty="0">
              <a:solidFill>
                <a:schemeClr val="tx1"/>
              </a:solidFill>
              <a:latin typeface="+mj-lt"/>
              <a:ea typeface="Nanum Gothic" charset="-127"/>
              <a:cs typeface="Nanum Gothic" charset="-127"/>
            </a:endParaRPr>
          </a:p>
        </p:txBody>
      </p:sp>
      <p:sp>
        <p:nvSpPr>
          <p:cNvPr id="62" name="모서리가 둥근 직사각형 61"/>
          <p:cNvSpPr/>
          <p:nvPr/>
        </p:nvSpPr>
        <p:spPr>
          <a:xfrm>
            <a:off x="6724977" y="1651442"/>
            <a:ext cx="663123" cy="176082"/>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dirty="0" err="1">
                <a:solidFill>
                  <a:schemeClr val="tx1"/>
                </a:solidFill>
                <a:latin typeface="+mj-lt"/>
                <a:ea typeface="Nanum Gothic" charset="-127"/>
                <a:cs typeface="Nanum Gothic" charset="-127"/>
              </a:rPr>
              <a:t>Tibero</a:t>
            </a:r>
            <a:endParaRPr kumimoji="1" lang="ko-KR" altLang="en-US" sz="600" dirty="0">
              <a:solidFill>
                <a:schemeClr val="tx1"/>
              </a:solidFill>
              <a:latin typeface="+mj-lt"/>
              <a:ea typeface="Nanum Gothic" charset="-127"/>
              <a:cs typeface="Nanum Gothic" charset="-127"/>
            </a:endParaRPr>
          </a:p>
        </p:txBody>
      </p:sp>
      <p:sp>
        <p:nvSpPr>
          <p:cNvPr id="63" name="직사각형 62"/>
          <p:cNvSpPr/>
          <p:nvPr/>
        </p:nvSpPr>
        <p:spPr>
          <a:xfrm>
            <a:off x="6047313" y="1651443"/>
            <a:ext cx="677410" cy="176082"/>
          </a:xfrm>
          <a:prstGeom prst="rect">
            <a:avLst/>
          </a:prstGeom>
          <a:solidFill>
            <a:srgbClr val="FF0000">
              <a:alpha val="39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a:solidFill>
                  <a:schemeClr val="bg1"/>
                </a:solidFill>
                <a:latin typeface="+mj-lt"/>
                <a:ea typeface="Nanum Gothic" charset="-127"/>
                <a:cs typeface="Nanum Gothic" charset="-127"/>
              </a:rPr>
              <a:t>2018</a:t>
            </a:r>
            <a:r>
              <a:rPr kumimoji="1" lang="ko-KR" altLang="en-US" sz="500" dirty="0">
                <a:solidFill>
                  <a:schemeClr val="bg1"/>
                </a:solidFill>
                <a:latin typeface="+mj-lt"/>
                <a:ea typeface="Nanum Gothic" charset="-127"/>
                <a:cs typeface="Nanum Gothic" charset="-127"/>
              </a:rPr>
              <a:t>년 개발 범위 아님</a:t>
            </a:r>
          </a:p>
        </p:txBody>
      </p:sp>
      <p:sp>
        <p:nvSpPr>
          <p:cNvPr id="65" name="직사각형 64"/>
          <p:cNvSpPr/>
          <p:nvPr/>
        </p:nvSpPr>
        <p:spPr>
          <a:xfrm>
            <a:off x="4017816" y="1652243"/>
            <a:ext cx="677410" cy="176082"/>
          </a:xfrm>
          <a:prstGeom prst="rect">
            <a:avLst/>
          </a:prstGeom>
          <a:solidFill>
            <a:srgbClr val="FF0000">
              <a:alpha val="39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a:solidFill>
                  <a:schemeClr val="bg1"/>
                </a:solidFill>
                <a:latin typeface="+mj-lt"/>
                <a:ea typeface="Nanum Gothic" charset="-127"/>
                <a:cs typeface="Nanum Gothic" charset="-127"/>
              </a:rPr>
              <a:t>2018</a:t>
            </a:r>
            <a:r>
              <a:rPr kumimoji="1" lang="ko-KR" altLang="en-US" sz="500" dirty="0">
                <a:solidFill>
                  <a:schemeClr val="bg1"/>
                </a:solidFill>
                <a:latin typeface="+mj-lt"/>
                <a:ea typeface="Nanum Gothic" charset="-127"/>
                <a:cs typeface="Nanum Gothic" charset="-127"/>
              </a:rPr>
              <a:t>년 개발 범위 아님</a:t>
            </a:r>
          </a:p>
        </p:txBody>
      </p:sp>
      <p:sp>
        <p:nvSpPr>
          <p:cNvPr id="69" name="Oval 55">
            <a:extLst>
              <a:ext uri="{FF2B5EF4-FFF2-40B4-BE49-F238E27FC236}">
                <a16:creationId xmlns:a16="http://schemas.microsoft.com/office/drawing/2014/main" xmlns="" id="{A3A644DF-9DD0-4DCF-A73F-BBEFD0F161F0}"/>
              </a:ext>
            </a:extLst>
          </p:cNvPr>
          <p:cNvSpPr/>
          <p:nvPr/>
        </p:nvSpPr>
        <p:spPr>
          <a:xfrm>
            <a:off x="2461943" y="1664183"/>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j-lt"/>
                <a:ea typeface="Nanum Gothic Regular" charset="-127"/>
                <a:cs typeface="Nanum Gothic" charset="-127"/>
              </a:rPr>
              <a:t>1</a:t>
            </a:r>
            <a:endParaRPr lang="en-US" sz="600" dirty="0">
              <a:solidFill>
                <a:schemeClr val="bg1"/>
              </a:solidFill>
              <a:latin typeface="+mj-lt"/>
              <a:ea typeface="Nanum Gothic Regular" charset="-127"/>
              <a:cs typeface="Nanum Gothic" charset="-127"/>
            </a:endParaRPr>
          </a:p>
        </p:txBody>
      </p:sp>
      <p:sp>
        <p:nvSpPr>
          <p:cNvPr id="70" name="제목 2">
            <a:extLst>
              <a:ext uri="{FF2B5EF4-FFF2-40B4-BE49-F238E27FC236}">
                <a16:creationId xmlns:a16="http://schemas.microsoft.com/office/drawing/2014/main" xmlns="" id="{CEFE462B-6DAA-4AFF-A21B-4F801B388C5E}"/>
              </a:ext>
            </a:extLst>
          </p:cNvPr>
          <p:cNvSpPr txBox="1">
            <a:spLocks/>
          </p:cNvSpPr>
          <p:nvPr/>
        </p:nvSpPr>
        <p:spPr bwMode="auto">
          <a:xfrm>
            <a:off x="7077409" y="2092194"/>
            <a:ext cx="444368"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a:solidFill>
                  <a:srgbClr val="000000"/>
                </a:solidFill>
                <a:latin typeface="+mj-lt"/>
                <a:ea typeface="Nanum Gothic Regular" charset="-127"/>
                <a:cs typeface="Nanum Gothic" charset="-127"/>
              </a:rPr>
              <a:t>URL</a:t>
            </a:r>
            <a:endParaRPr lang="en-US" altLang="ko-KR" sz="700" dirty="0">
              <a:solidFill>
                <a:srgbClr val="000000"/>
              </a:solidFill>
              <a:latin typeface="+mj-lt"/>
              <a:ea typeface="Nanum Gothic Regular" charset="-127"/>
              <a:cs typeface="Nanum Gothic" charset="-127"/>
            </a:endParaRPr>
          </a:p>
        </p:txBody>
      </p:sp>
      <p:sp>
        <p:nvSpPr>
          <p:cNvPr id="83" name="Rectangle 95"/>
          <p:cNvSpPr/>
          <p:nvPr/>
        </p:nvSpPr>
        <p:spPr>
          <a:xfrm>
            <a:off x="7059601" y="2126248"/>
            <a:ext cx="2193257" cy="500618"/>
          </a:xfrm>
          <a:prstGeom prst="rect">
            <a:avLst/>
          </a:prstGeom>
          <a:noFill/>
          <a:ln w="63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600">
              <a:solidFill>
                <a:schemeClr val="tx1"/>
              </a:solidFill>
              <a:latin typeface="+mj-lt"/>
              <a:ea typeface="Nanum Gothic" charset="-127"/>
              <a:cs typeface="Nanum Gothic" charset="-127"/>
            </a:endParaRPr>
          </a:p>
        </p:txBody>
      </p:sp>
      <p:cxnSp>
        <p:nvCxnSpPr>
          <p:cNvPr id="84" name="직선 연결선[R] 119"/>
          <p:cNvCxnSpPr/>
          <p:nvPr/>
        </p:nvCxnSpPr>
        <p:spPr>
          <a:xfrm>
            <a:off x="7117194" y="2471434"/>
            <a:ext cx="204996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5" name="Rectangle 95"/>
          <p:cNvSpPr/>
          <p:nvPr/>
        </p:nvSpPr>
        <p:spPr>
          <a:xfrm>
            <a:off x="2606779" y="2126248"/>
            <a:ext cx="4171475" cy="500618"/>
          </a:xfrm>
          <a:prstGeom prst="rect">
            <a:avLst/>
          </a:prstGeom>
          <a:noFill/>
          <a:ln w="63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600">
              <a:solidFill>
                <a:schemeClr val="tx1"/>
              </a:solidFill>
              <a:latin typeface="+mj-lt"/>
              <a:ea typeface="Nanum Gothic" charset="-127"/>
              <a:cs typeface="Nanum Gothic" charset="-127"/>
            </a:endParaRPr>
          </a:p>
        </p:txBody>
      </p:sp>
      <p:sp>
        <p:nvSpPr>
          <p:cNvPr id="86" name="직사각형 161">
            <a:extLst>
              <a:ext uri="{FF2B5EF4-FFF2-40B4-BE49-F238E27FC236}">
                <a16:creationId xmlns:a16="http://schemas.microsoft.com/office/drawing/2014/main" xmlns="" id="{352A6334-4E67-441B-BAB7-3A950F5FD397}"/>
              </a:ext>
            </a:extLst>
          </p:cNvPr>
          <p:cNvSpPr/>
          <p:nvPr/>
        </p:nvSpPr>
        <p:spPr>
          <a:xfrm>
            <a:off x="7117194" y="2442301"/>
            <a:ext cx="997357" cy="205104"/>
          </a:xfrm>
          <a:prstGeom prst="rect">
            <a:avLst/>
          </a:prstGeom>
        </p:spPr>
        <p:txBody>
          <a:bodyPr wrap="none" lIns="0" tIns="0" rIns="0" bIns="0" anchor="ctr" anchorCtr="0">
            <a:noAutofit/>
          </a:bodyPr>
          <a:lstStyle/>
          <a:p>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URL only</a:t>
            </a:r>
            <a:endParaRPr lang="ko-KR" altLang="en-US" sz="700" dirty="0">
              <a:solidFill>
                <a:schemeClr val="tx1">
                  <a:lumMod val="75000"/>
                  <a:lumOff val="25000"/>
                </a:schemeClr>
              </a:solidFill>
              <a:latin typeface="+mj-lt"/>
              <a:ea typeface="Nanum Gothic Regular" charset="-127"/>
            </a:endParaRPr>
          </a:p>
        </p:txBody>
      </p:sp>
      <p:cxnSp>
        <p:nvCxnSpPr>
          <p:cNvPr id="87" name="직선 연결선[R] 86"/>
          <p:cNvCxnSpPr>
            <a:stCxn id="85" idx="3"/>
            <a:endCxn id="83" idx="1"/>
          </p:cNvCxnSpPr>
          <p:nvPr/>
        </p:nvCxnSpPr>
        <p:spPr>
          <a:xfrm>
            <a:off x="6778254" y="2376557"/>
            <a:ext cx="281347" cy="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88" name="Oval 55">
            <a:extLst>
              <a:ext uri="{FF2B5EF4-FFF2-40B4-BE49-F238E27FC236}">
                <a16:creationId xmlns:a16="http://schemas.microsoft.com/office/drawing/2014/main" xmlns="" id="{A3A644DF-9DD0-4DCF-A73F-BBEFD0F161F0}"/>
              </a:ext>
            </a:extLst>
          </p:cNvPr>
          <p:cNvSpPr/>
          <p:nvPr/>
        </p:nvSpPr>
        <p:spPr>
          <a:xfrm>
            <a:off x="2479458" y="2151763"/>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j-lt"/>
                <a:ea typeface="Nanum Gothic Regular" charset="-127"/>
                <a:cs typeface="Nanum Gothic" charset="-127"/>
              </a:rPr>
              <a:t>2</a:t>
            </a:r>
            <a:endParaRPr lang="en-US" sz="600" dirty="0">
              <a:solidFill>
                <a:schemeClr val="bg1"/>
              </a:solidFill>
              <a:latin typeface="+mj-lt"/>
              <a:ea typeface="Nanum Gothic Regular" charset="-127"/>
              <a:cs typeface="Nanum Gothic" charset="-127"/>
            </a:endParaRPr>
          </a:p>
        </p:txBody>
      </p:sp>
      <p:grpSp>
        <p:nvGrpSpPr>
          <p:cNvPr id="3" name="그룹 2"/>
          <p:cNvGrpSpPr/>
          <p:nvPr/>
        </p:nvGrpSpPr>
        <p:grpSpPr>
          <a:xfrm>
            <a:off x="2461943" y="5758781"/>
            <a:ext cx="4931699" cy="405118"/>
            <a:chOff x="2461943" y="3501680"/>
            <a:chExt cx="4931699" cy="405118"/>
          </a:xfrm>
        </p:grpSpPr>
        <p:sp>
          <p:nvSpPr>
            <p:cNvPr id="80" name="제목 2">
              <a:extLst>
                <a:ext uri="{FF2B5EF4-FFF2-40B4-BE49-F238E27FC236}">
                  <a16:creationId xmlns:a16="http://schemas.microsoft.com/office/drawing/2014/main" xmlns="" id="{7C875F9A-274F-4340-9054-D6F7CA8348CC}"/>
                </a:ext>
              </a:extLst>
            </p:cNvPr>
            <p:cNvSpPr txBox="1">
              <a:spLocks/>
            </p:cNvSpPr>
            <p:nvPr/>
          </p:nvSpPr>
          <p:spPr bwMode="auto">
            <a:xfrm>
              <a:off x="2630725" y="3501680"/>
              <a:ext cx="796166"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b="1" dirty="0">
                  <a:solidFill>
                    <a:srgbClr val="000000"/>
                  </a:solidFill>
                  <a:latin typeface="+mj-lt"/>
                  <a:ea typeface="Nanum Gothic Regular" charset="-127"/>
                  <a:cs typeface="Nanum Gothic" charset="-127"/>
                </a:rPr>
                <a:t>Connection name</a:t>
              </a:r>
            </a:p>
          </p:txBody>
        </p:sp>
        <p:cxnSp>
          <p:nvCxnSpPr>
            <p:cNvPr id="81" name="직선 연결선[R] 80"/>
            <p:cNvCxnSpPr/>
            <p:nvPr/>
          </p:nvCxnSpPr>
          <p:spPr>
            <a:xfrm>
              <a:off x="2682724" y="3906798"/>
              <a:ext cx="471091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1" name="Oval 55">
              <a:extLst>
                <a:ext uri="{FF2B5EF4-FFF2-40B4-BE49-F238E27FC236}">
                  <a16:creationId xmlns:a16="http://schemas.microsoft.com/office/drawing/2014/main" xmlns="" id="{A3A644DF-9DD0-4DCF-A73F-BBEFD0F161F0}"/>
                </a:ext>
              </a:extLst>
            </p:cNvPr>
            <p:cNvSpPr/>
            <p:nvPr/>
          </p:nvSpPr>
          <p:spPr>
            <a:xfrm>
              <a:off x="2461943" y="3526630"/>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j-lt"/>
                  <a:ea typeface="Nanum Gothic Regular" charset="-127"/>
                  <a:cs typeface="Nanum Gothic" charset="-127"/>
                </a:rPr>
                <a:t>4</a:t>
              </a:r>
              <a:endParaRPr lang="en-US" sz="600" dirty="0">
                <a:solidFill>
                  <a:schemeClr val="bg1"/>
                </a:solidFill>
                <a:latin typeface="+mj-lt"/>
                <a:ea typeface="Nanum Gothic Regular" charset="-127"/>
                <a:cs typeface="Nanum Gothic" charset="-127"/>
              </a:endParaRPr>
            </a:p>
          </p:txBody>
        </p:sp>
      </p:grpSp>
      <p:sp>
        <p:nvSpPr>
          <p:cNvPr id="94" name="Oval 55">
            <a:extLst>
              <a:ext uri="{FF2B5EF4-FFF2-40B4-BE49-F238E27FC236}">
                <a16:creationId xmlns:a16="http://schemas.microsoft.com/office/drawing/2014/main" xmlns="" id="{A3A644DF-9DD0-4DCF-A73F-BBEFD0F161F0}"/>
              </a:ext>
            </a:extLst>
          </p:cNvPr>
          <p:cNvSpPr/>
          <p:nvPr/>
        </p:nvSpPr>
        <p:spPr>
          <a:xfrm>
            <a:off x="2461943" y="5089319"/>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j-lt"/>
                <a:ea typeface="Nanum Gothic Regular" charset="-127"/>
                <a:cs typeface="Nanum Gothic" charset="-127"/>
              </a:rPr>
              <a:t>3</a:t>
            </a:r>
            <a:endParaRPr lang="en-US" sz="600" dirty="0">
              <a:solidFill>
                <a:schemeClr val="bg1"/>
              </a:solidFill>
              <a:latin typeface="+mj-lt"/>
              <a:ea typeface="Nanum Gothic Regular" charset="-127"/>
              <a:cs typeface="Nanum Gothic" charset="-127"/>
            </a:endParaRPr>
          </a:p>
        </p:txBody>
      </p:sp>
      <p:sp>
        <p:nvSpPr>
          <p:cNvPr id="97" name="제목 2">
            <a:extLst>
              <a:ext uri="{FF2B5EF4-FFF2-40B4-BE49-F238E27FC236}">
                <a16:creationId xmlns:a16="http://schemas.microsoft.com/office/drawing/2014/main" xmlns="" id="{CEFE462B-6DAA-4AFF-A21B-4F801B388C5E}"/>
              </a:ext>
            </a:extLst>
          </p:cNvPr>
          <p:cNvSpPr txBox="1">
            <a:spLocks/>
          </p:cNvSpPr>
          <p:nvPr/>
        </p:nvSpPr>
        <p:spPr bwMode="auto">
          <a:xfrm>
            <a:off x="3389188" y="3985347"/>
            <a:ext cx="2783050"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50000"/>
              </a:lnSpc>
              <a:buClr>
                <a:srgbClr val="336699"/>
              </a:buClr>
            </a:pPr>
            <a:r>
              <a:rPr lang="en-US" altLang="ko-KR" sz="700" dirty="0">
                <a:solidFill>
                  <a:srgbClr val="FF0000"/>
                </a:solidFill>
                <a:latin typeface="+mj-lt"/>
                <a:ea typeface="Nanum Gothic Regular" charset="-127"/>
                <a:cs typeface="Nanum Gothic" charset="-127"/>
              </a:rPr>
              <a:t>Invalid Connection. Please check server and account information</a:t>
            </a:r>
          </a:p>
        </p:txBody>
      </p:sp>
      <p:sp>
        <p:nvSpPr>
          <p:cNvPr id="119" name="Oval 55">
            <a:extLst>
              <a:ext uri="{FF2B5EF4-FFF2-40B4-BE49-F238E27FC236}">
                <a16:creationId xmlns:a16="http://schemas.microsoft.com/office/drawing/2014/main" xmlns="" id="{A3A644DF-9DD0-4DCF-A73F-BBEFD0F161F0}"/>
              </a:ext>
            </a:extLst>
          </p:cNvPr>
          <p:cNvSpPr/>
          <p:nvPr/>
        </p:nvSpPr>
        <p:spPr>
          <a:xfrm>
            <a:off x="3697293" y="6328017"/>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j-lt"/>
                <a:ea typeface="Nanum Gothic Regular" charset="-127"/>
                <a:cs typeface="Nanum Gothic" charset="-127"/>
              </a:rPr>
              <a:t>6</a:t>
            </a:r>
            <a:endParaRPr lang="en-US" sz="600" dirty="0">
              <a:solidFill>
                <a:schemeClr val="bg1"/>
              </a:solidFill>
              <a:latin typeface="+mj-lt"/>
              <a:ea typeface="Nanum Gothic Regular" charset="-127"/>
              <a:cs typeface="Nanum Gothic" charset="-127"/>
            </a:endParaRPr>
          </a:p>
        </p:txBody>
      </p:sp>
      <p:sp>
        <p:nvSpPr>
          <p:cNvPr id="120" name="TextBox 119"/>
          <p:cNvSpPr txBox="1"/>
          <p:nvPr/>
        </p:nvSpPr>
        <p:spPr>
          <a:xfrm>
            <a:off x="215106" y="685890"/>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71</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0</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89" name="제목 2"/>
          <p:cNvSpPr txBox="1">
            <a:spLocks/>
          </p:cNvSpPr>
          <p:nvPr/>
        </p:nvSpPr>
        <p:spPr bwMode="auto">
          <a:xfrm>
            <a:off x="2622553" y="5960229"/>
            <a:ext cx="4883650" cy="20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a:solidFill>
                  <a:schemeClr val="bg1">
                    <a:lumMod val="75000"/>
                  </a:schemeClr>
                </a:solidFill>
                <a:latin typeface="나눔고딕" panose="020D0604000000000000" pitchFamily="50" charset="-127"/>
                <a:ea typeface="나눔고딕" panose="020D0604000000000000" pitchFamily="50" charset="-127"/>
                <a:cs typeface="Nanum Gothic" charset="-127"/>
              </a:rPr>
              <a:t>Enter connection </a:t>
            </a:r>
            <a:r>
              <a:rPr lang="en-US" altLang="ko-KR" sz="700" dirty="0">
                <a:solidFill>
                  <a:schemeClr val="bg1">
                    <a:lumMod val="75000"/>
                  </a:schemeClr>
                </a:solidFill>
                <a:latin typeface="나눔고딕" panose="020D0604000000000000" pitchFamily="50" charset="-127"/>
                <a:ea typeface="나눔고딕" panose="020D0604000000000000" pitchFamily="50" charset="-127"/>
                <a:cs typeface="Nanum Gothic" charset="-127"/>
              </a:rPr>
              <a:t>name</a:t>
            </a:r>
          </a:p>
          <a:p>
            <a:pPr latinLnBrk="1">
              <a:lnSpc>
                <a:spcPct val="150000"/>
              </a:lnSpc>
              <a:buClr>
                <a:srgbClr val="336699"/>
              </a:buClr>
            </a:pPr>
            <a:endParaRPr lang="en-US" altLang="ko-KR" sz="700" dirty="0">
              <a:solidFill>
                <a:schemeClr val="bg1">
                  <a:lumMod val="75000"/>
                </a:schemeClr>
              </a:solidFill>
              <a:latin typeface="나눔고딕" panose="020D0604000000000000" pitchFamily="50" charset="-127"/>
              <a:ea typeface="나눔고딕" panose="020D0604000000000000" pitchFamily="50" charset="-127"/>
              <a:cs typeface="Nanum Gothic" charset="-127"/>
            </a:endParaRPr>
          </a:p>
        </p:txBody>
      </p:sp>
      <p:sp>
        <p:nvSpPr>
          <p:cNvPr id="103" name="TextBox 102"/>
          <p:cNvSpPr txBox="1"/>
          <p:nvPr/>
        </p:nvSpPr>
        <p:spPr>
          <a:xfrm>
            <a:off x="0" y="-656081"/>
            <a:ext cx="4219300" cy="553998"/>
          </a:xfrm>
          <a:prstGeom prst="rect">
            <a:avLst/>
          </a:prstGeom>
          <a:solidFill>
            <a:srgbClr val="7030A0"/>
          </a:solidFill>
        </p:spPr>
        <p:txBody>
          <a:bodyPr wrap="square" rtlCol="0">
            <a:spAutoFit/>
          </a:bodyPr>
          <a:lstStyle/>
          <a:p>
            <a:r>
              <a:rPr lang="en-US" altLang="ko-KR" sz="1000" dirty="0">
                <a:solidFill>
                  <a:schemeClr val="bg1"/>
                </a:solidFill>
                <a:latin typeface="나눔고딕" panose="020D0604000000000000" pitchFamily="50" charset="-127"/>
                <a:ea typeface="나눔고딕" panose="020D0604000000000000" pitchFamily="50" charset="-127"/>
              </a:rPr>
              <a:t>(TO-BE) Management</a:t>
            </a:r>
            <a:r>
              <a:rPr lang="ko-KR" altLang="en-US" sz="1000" dirty="0">
                <a:solidFill>
                  <a:schemeClr val="bg1"/>
                </a:solidFill>
                <a:latin typeface="나눔고딕" panose="020D0604000000000000" pitchFamily="50" charset="-127"/>
                <a:ea typeface="나눔고딕" panose="020D0604000000000000" pitchFamily="50" charset="-127"/>
              </a:rPr>
              <a:t> </a:t>
            </a:r>
            <a:r>
              <a:rPr lang="en-US" altLang="ko-KR" sz="1000" dirty="0">
                <a:solidFill>
                  <a:schemeClr val="bg1"/>
                </a:solidFill>
                <a:latin typeface="나눔고딕" panose="020D0604000000000000" pitchFamily="50" charset="-127"/>
                <a:ea typeface="나눔고딕" panose="020D0604000000000000" pitchFamily="50" charset="-127"/>
              </a:rPr>
              <a:t>&gt;</a:t>
            </a:r>
            <a:r>
              <a:rPr lang="ko-KR" altLang="en-US" sz="1000" dirty="0">
                <a:solidFill>
                  <a:schemeClr val="bg1"/>
                </a:solidFill>
                <a:latin typeface="나눔고딕" panose="020D0604000000000000" pitchFamily="50" charset="-127"/>
                <a:ea typeface="나눔고딕" panose="020D0604000000000000" pitchFamily="50" charset="-127"/>
              </a:rPr>
              <a:t> </a:t>
            </a:r>
            <a:r>
              <a:rPr lang="en-US" altLang="ko-KR" sz="1000" dirty="0">
                <a:solidFill>
                  <a:schemeClr val="bg1"/>
                </a:solidFill>
                <a:latin typeface="나눔고딕" panose="020D0604000000000000" pitchFamily="50" charset="-127"/>
                <a:ea typeface="나눔고딕" panose="020D0604000000000000" pitchFamily="50" charset="-127"/>
              </a:rPr>
              <a:t>Connections</a:t>
            </a:r>
            <a:r>
              <a:rPr lang="ko-KR" altLang="en-US" sz="1000" dirty="0">
                <a:solidFill>
                  <a:schemeClr val="bg1"/>
                </a:solidFill>
                <a:latin typeface="나눔고딕" panose="020D0604000000000000" pitchFamily="50" charset="-127"/>
                <a:ea typeface="나눔고딕" panose="020D0604000000000000" pitchFamily="50" charset="-127"/>
              </a:rPr>
              <a:t> </a:t>
            </a:r>
            <a:r>
              <a:rPr lang="en-US" altLang="ko-KR" sz="1000" dirty="0">
                <a:solidFill>
                  <a:schemeClr val="bg1"/>
                </a:solidFill>
                <a:latin typeface="나눔고딕" panose="020D0604000000000000" pitchFamily="50" charset="-127"/>
                <a:ea typeface="나눔고딕" panose="020D0604000000000000" pitchFamily="50" charset="-127"/>
              </a:rPr>
              <a:t>&gt; DB Connection</a:t>
            </a:r>
          </a:p>
          <a:p>
            <a:r>
              <a:rPr lang="en-US" altLang="ko-KR" sz="1000" dirty="0">
                <a:solidFill>
                  <a:schemeClr val="bg1"/>
                </a:solidFill>
                <a:latin typeface="나눔고딕" panose="020D0604000000000000" pitchFamily="50" charset="-127"/>
                <a:ea typeface="나눔고딕" panose="020D0604000000000000" pitchFamily="50" charset="-127"/>
              </a:rPr>
              <a:t>(AS-IS) Management</a:t>
            </a:r>
            <a:r>
              <a:rPr lang="ko-KR" altLang="en-US" sz="1000" dirty="0">
                <a:solidFill>
                  <a:schemeClr val="bg1"/>
                </a:solidFill>
                <a:latin typeface="나눔고딕" panose="020D0604000000000000" pitchFamily="50" charset="-127"/>
                <a:ea typeface="나눔고딕" panose="020D0604000000000000" pitchFamily="50" charset="-127"/>
              </a:rPr>
              <a:t> </a:t>
            </a:r>
            <a:r>
              <a:rPr lang="en-US" altLang="ko-KR" sz="1000" dirty="0">
                <a:solidFill>
                  <a:schemeClr val="bg1"/>
                </a:solidFill>
                <a:latin typeface="나눔고딕" panose="020D0604000000000000" pitchFamily="50" charset="-127"/>
                <a:ea typeface="나눔고딕" panose="020D0604000000000000" pitchFamily="50" charset="-127"/>
              </a:rPr>
              <a:t>&gt;</a:t>
            </a:r>
            <a:r>
              <a:rPr lang="ko-KR" altLang="en-US" sz="1000" dirty="0">
                <a:solidFill>
                  <a:schemeClr val="bg1"/>
                </a:solidFill>
                <a:latin typeface="나눔고딕" panose="020D0604000000000000" pitchFamily="50" charset="-127"/>
                <a:ea typeface="나눔고딕" panose="020D0604000000000000" pitchFamily="50" charset="-127"/>
              </a:rPr>
              <a:t> </a:t>
            </a:r>
            <a:r>
              <a:rPr lang="en-US" altLang="ko-KR" sz="1000" dirty="0">
                <a:solidFill>
                  <a:schemeClr val="bg1"/>
                </a:solidFill>
                <a:latin typeface="나눔고딕" panose="020D0604000000000000" pitchFamily="50" charset="-127"/>
                <a:ea typeface="나눔고딕" panose="020D0604000000000000" pitchFamily="50" charset="-127"/>
              </a:rPr>
              <a:t>Data Storage</a:t>
            </a:r>
            <a:r>
              <a:rPr lang="ko-KR" altLang="en-US" sz="1000" dirty="0">
                <a:solidFill>
                  <a:schemeClr val="bg1"/>
                </a:solidFill>
                <a:latin typeface="나눔고딕" panose="020D0604000000000000" pitchFamily="50" charset="-127"/>
                <a:ea typeface="나눔고딕" panose="020D0604000000000000" pitchFamily="50" charset="-127"/>
              </a:rPr>
              <a:t> </a:t>
            </a:r>
            <a:r>
              <a:rPr lang="en-US" altLang="ko-KR" sz="1000" dirty="0">
                <a:solidFill>
                  <a:schemeClr val="bg1"/>
                </a:solidFill>
                <a:latin typeface="나눔고딕" panose="020D0604000000000000" pitchFamily="50" charset="-127"/>
                <a:ea typeface="나눔고딕" panose="020D0604000000000000" pitchFamily="50" charset="-127"/>
              </a:rPr>
              <a:t>&gt; DB Connection</a:t>
            </a:r>
          </a:p>
          <a:p>
            <a:r>
              <a:rPr lang="ko-KR" altLang="en-US" sz="1000" dirty="0">
                <a:solidFill>
                  <a:schemeClr val="bg1"/>
                </a:solidFill>
                <a:latin typeface="나눔고딕" panose="020D0604000000000000" pitchFamily="50" charset="-127"/>
                <a:ea typeface="나눔고딕" panose="020D0604000000000000" pitchFamily="50" charset="-127"/>
              </a:rPr>
              <a:t>커넥션 생성</a:t>
            </a:r>
          </a:p>
        </p:txBody>
      </p:sp>
      <p:sp>
        <p:nvSpPr>
          <p:cNvPr id="100" name="모서리가 둥근 직사각형 99"/>
          <p:cNvSpPr/>
          <p:nvPr/>
        </p:nvSpPr>
        <p:spPr>
          <a:xfrm>
            <a:off x="2698781" y="3998379"/>
            <a:ext cx="749693" cy="176082"/>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b="1" dirty="0">
                <a:solidFill>
                  <a:schemeClr val="bg1"/>
                </a:solidFill>
                <a:latin typeface="+mj-lt"/>
                <a:ea typeface="Nanum Gothic" charset="-127"/>
                <a:cs typeface="Nanum Gothic" charset="-127"/>
              </a:rPr>
              <a:t>Validation Check</a:t>
            </a:r>
            <a:endParaRPr kumimoji="1" lang="ko-KR" altLang="en-US" sz="600" b="1" dirty="0">
              <a:solidFill>
                <a:schemeClr val="bg1"/>
              </a:solidFill>
              <a:latin typeface="+mj-lt"/>
              <a:ea typeface="Nanum Gothic" charset="-127"/>
              <a:cs typeface="Nanum Gothic" charset="-127"/>
            </a:endParaRPr>
          </a:p>
        </p:txBody>
      </p:sp>
      <p:sp>
        <p:nvSpPr>
          <p:cNvPr id="102" name="직사각형 101"/>
          <p:cNvSpPr/>
          <p:nvPr/>
        </p:nvSpPr>
        <p:spPr>
          <a:xfrm>
            <a:off x="0" y="6351998"/>
            <a:ext cx="3341631" cy="504706"/>
          </a:xfrm>
          <a:prstGeom prst="rect">
            <a:avLst/>
          </a:prstGeom>
          <a:solidFill>
            <a:srgbClr val="00B0F0"/>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latinLnBrk="0">
              <a:defRPr/>
            </a:pPr>
            <a:r>
              <a:rPr kumimoji="1" lang="ko-KR" altLang="en-US" sz="600" dirty="0">
                <a:solidFill>
                  <a:schemeClr val="bg1"/>
                </a:solidFill>
                <a:latin typeface="Nanum Gothic" charset="-127"/>
                <a:ea typeface="Nanum Gothic" charset="-127"/>
                <a:cs typeface="Nanum Gothic" charset="-127"/>
                <a:sym typeface="Wingdings"/>
              </a:rPr>
              <a:t>사용자가 콘텐츠 접근시</a:t>
            </a:r>
            <a:r>
              <a:rPr kumimoji="1" lang="en-US" altLang="ko-KR" sz="600" dirty="0">
                <a:solidFill>
                  <a:schemeClr val="bg1"/>
                </a:solidFill>
                <a:latin typeface="Nanum Gothic" charset="-127"/>
                <a:ea typeface="Nanum Gothic" charset="-127"/>
                <a:cs typeface="Nanum Gothic" charset="-127"/>
                <a:sym typeface="Wingdings"/>
              </a:rPr>
              <a:t>,</a:t>
            </a:r>
          </a:p>
          <a:p>
            <a:pPr marL="228600" lvl="0" indent="-228600" latinLnBrk="0">
              <a:buAutoNum type="arabicPeriod"/>
              <a:defRPr/>
            </a:pPr>
            <a:r>
              <a:rPr kumimoji="1" lang="ko-KR" altLang="en-US" sz="600" dirty="0">
                <a:solidFill>
                  <a:schemeClr val="bg1"/>
                </a:solidFill>
                <a:latin typeface="Nanum Gothic" charset="-127"/>
                <a:ea typeface="Nanum Gothic" charset="-127"/>
                <a:cs typeface="Nanum Gothic" charset="-127"/>
                <a:sym typeface="Wingdings"/>
              </a:rPr>
              <a:t>항상 연결 </a:t>
            </a:r>
            <a:r>
              <a:rPr kumimoji="1" lang="en-US" altLang="ko-KR" sz="600" dirty="0">
                <a:solidFill>
                  <a:schemeClr val="bg1"/>
                </a:solidFill>
                <a:latin typeface="Nanum Gothic" charset="-127"/>
                <a:ea typeface="Nanum Gothic" charset="-127"/>
                <a:cs typeface="Nanum Gothic" charset="-127"/>
                <a:sym typeface="Wingdings"/>
              </a:rPr>
              <a:t>:</a:t>
            </a:r>
            <a:r>
              <a:rPr kumimoji="1" lang="ko-KR" altLang="en-US" sz="600" dirty="0">
                <a:solidFill>
                  <a:schemeClr val="bg1"/>
                </a:solidFill>
                <a:latin typeface="Nanum Gothic" charset="-127"/>
                <a:ea typeface="Nanum Gothic" charset="-127"/>
                <a:cs typeface="Nanum Gothic" charset="-127"/>
                <a:sym typeface="Wingdings"/>
              </a:rPr>
              <a:t> 위의 </a:t>
            </a:r>
            <a:r>
              <a:rPr kumimoji="1" lang="en-US" altLang="ko-KR" sz="600" dirty="0">
                <a:solidFill>
                  <a:schemeClr val="bg1"/>
                </a:solidFill>
                <a:latin typeface="Nanum Gothic" charset="-127"/>
                <a:ea typeface="Nanum Gothic" charset="-127"/>
                <a:cs typeface="Nanum Gothic" charset="-127"/>
                <a:sym typeface="Wingdings"/>
              </a:rPr>
              <a:t>User name, pw </a:t>
            </a:r>
            <a:r>
              <a:rPr kumimoji="1" lang="ko-KR" altLang="en-US" sz="600" dirty="0">
                <a:solidFill>
                  <a:schemeClr val="bg1"/>
                </a:solidFill>
                <a:latin typeface="Nanum Gothic" charset="-127"/>
                <a:ea typeface="Nanum Gothic" charset="-127"/>
                <a:cs typeface="Nanum Gothic" charset="-127"/>
                <a:sym typeface="Wingdings"/>
              </a:rPr>
              <a:t>로 </a:t>
            </a:r>
            <a:r>
              <a:rPr kumimoji="1" lang="en-US" altLang="ko-KR" sz="600" dirty="0">
                <a:solidFill>
                  <a:schemeClr val="bg1"/>
                </a:solidFill>
                <a:latin typeface="Nanum Gothic" charset="-127"/>
                <a:ea typeface="Nanum Gothic" charset="-127"/>
                <a:cs typeface="Nanum Gothic" charset="-127"/>
                <a:sym typeface="Wingdings"/>
              </a:rPr>
              <a:t>DB</a:t>
            </a:r>
            <a:r>
              <a:rPr kumimoji="1" lang="ko-KR" altLang="en-US" sz="600" dirty="0">
                <a:solidFill>
                  <a:schemeClr val="bg1"/>
                </a:solidFill>
                <a:latin typeface="Nanum Gothic" charset="-127"/>
                <a:ea typeface="Nanum Gothic" charset="-127"/>
                <a:cs typeface="Nanum Gothic" charset="-127"/>
                <a:sym typeface="Wingdings"/>
              </a:rPr>
              <a:t>에 자동으로 연결함</a:t>
            </a:r>
            <a:endParaRPr kumimoji="1" lang="en-US" altLang="ko-KR" sz="600" dirty="0">
              <a:solidFill>
                <a:schemeClr val="bg1"/>
              </a:solidFill>
              <a:latin typeface="Nanum Gothic" charset="-127"/>
              <a:ea typeface="Nanum Gothic" charset="-127"/>
              <a:cs typeface="Nanum Gothic" charset="-127"/>
              <a:sym typeface="Wingdings"/>
            </a:endParaRPr>
          </a:p>
          <a:p>
            <a:pPr marL="228600" lvl="0" indent="-228600" latinLnBrk="0">
              <a:buAutoNum type="arabicPeriod"/>
              <a:defRPr/>
            </a:pPr>
            <a:r>
              <a:rPr kumimoji="1" lang="ko-KR" altLang="en-US" sz="600" dirty="0">
                <a:solidFill>
                  <a:schemeClr val="bg1"/>
                </a:solidFill>
                <a:latin typeface="Nanum Gothic" charset="-127"/>
                <a:ea typeface="Nanum Gothic" charset="-127"/>
                <a:cs typeface="Nanum Gothic" charset="-127"/>
                <a:sym typeface="Wingdings"/>
              </a:rPr>
              <a:t>사용자 계정으로 연결 </a:t>
            </a:r>
            <a:r>
              <a:rPr kumimoji="1" lang="en-US" altLang="ko-KR" sz="600" dirty="0">
                <a:solidFill>
                  <a:schemeClr val="bg1"/>
                </a:solidFill>
                <a:latin typeface="Nanum Gothic" charset="-127"/>
                <a:ea typeface="Nanum Gothic" charset="-127"/>
                <a:cs typeface="Nanum Gothic" charset="-127"/>
                <a:sym typeface="Wingdings"/>
              </a:rPr>
              <a:t>:</a:t>
            </a:r>
            <a:r>
              <a:rPr kumimoji="1" lang="ko-KR" altLang="en-US" sz="600" dirty="0">
                <a:solidFill>
                  <a:schemeClr val="bg1"/>
                </a:solidFill>
                <a:latin typeface="Nanum Gothic" charset="-127"/>
                <a:ea typeface="Nanum Gothic" charset="-127"/>
                <a:cs typeface="Nanum Gothic" charset="-127"/>
                <a:sym typeface="Wingdings"/>
              </a:rPr>
              <a:t> 해당 사용자의 메타트론 </a:t>
            </a:r>
            <a:r>
              <a:rPr kumimoji="1" lang="en-US" altLang="ko-KR" sz="600" dirty="0">
                <a:solidFill>
                  <a:schemeClr val="bg1"/>
                </a:solidFill>
                <a:latin typeface="Nanum Gothic" charset="-127"/>
                <a:ea typeface="Nanum Gothic" charset="-127"/>
                <a:cs typeface="Nanum Gothic" charset="-127"/>
                <a:sym typeface="Wingdings"/>
              </a:rPr>
              <a:t>User name, pw </a:t>
            </a:r>
            <a:r>
              <a:rPr kumimoji="1" lang="ko-KR" altLang="en-US" sz="600" dirty="0">
                <a:solidFill>
                  <a:schemeClr val="bg1"/>
                </a:solidFill>
                <a:latin typeface="Nanum Gothic" charset="-127"/>
                <a:ea typeface="Nanum Gothic" charset="-127"/>
                <a:cs typeface="Nanum Gothic" charset="-127"/>
                <a:sym typeface="Wingdings"/>
              </a:rPr>
              <a:t>로 </a:t>
            </a:r>
            <a:r>
              <a:rPr kumimoji="1" lang="en-US" altLang="ko-KR" sz="600" dirty="0">
                <a:solidFill>
                  <a:schemeClr val="bg1"/>
                </a:solidFill>
                <a:latin typeface="Nanum Gothic" charset="-127"/>
                <a:ea typeface="Nanum Gothic" charset="-127"/>
                <a:cs typeface="Nanum Gothic" charset="-127"/>
                <a:sym typeface="Wingdings"/>
              </a:rPr>
              <a:t>DB</a:t>
            </a:r>
            <a:r>
              <a:rPr kumimoji="1" lang="ko-KR" altLang="en-US" sz="600" dirty="0">
                <a:solidFill>
                  <a:schemeClr val="bg1"/>
                </a:solidFill>
                <a:latin typeface="Nanum Gothic" charset="-127"/>
                <a:ea typeface="Nanum Gothic" charset="-127"/>
                <a:cs typeface="Nanum Gothic" charset="-127"/>
                <a:sym typeface="Wingdings"/>
              </a:rPr>
              <a:t>에 자동으로 연결함</a:t>
            </a:r>
            <a:endParaRPr kumimoji="1" lang="en-US" altLang="ko-KR" sz="600" dirty="0">
              <a:solidFill>
                <a:schemeClr val="bg1"/>
              </a:solidFill>
              <a:latin typeface="Nanum Gothic" charset="-127"/>
              <a:ea typeface="Nanum Gothic" charset="-127"/>
              <a:cs typeface="Nanum Gothic" charset="-127"/>
              <a:sym typeface="Wingdings"/>
            </a:endParaRPr>
          </a:p>
          <a:p>
            <a:pPr marL="228600" lvl="0" indent="-228600" latinLnBrk="0">
              <a:buAutoNum type="arabicPeriod"/>
              <a:defRPr/>
            </a:pPr>
            <a:r>
              <a:rPr kumimoji="1" lang="ko-KR" altLang="en-US" sz="600" dirty="0">
                <a:solidFill>
                  <a:schemeClr val="bg1"/>
                </a:solidFill>
                <a:latin typeface="Nanum Gothic" charset="-127"/>
                <a:ea typeface="Nanum Gothic" charset="-127"/>
                <a:cs typeface="Nanum Gothic" charset="-127"/>
                <a:sym typeface="Wingdings"/>
              </a:rPr>
              <a:t>아이디와 비번으로 연결 </a:t>
            </a:r>
            <a:r>
              <a:rPr kumimoji="1" lang="en-US" altLang="ko-KR" sz="600" dirty="0">
                <a:solidFill>
                  <a:schemeClr val="bg1"/>
                </a:solidFill>
                <a:latin typeface="Nanum Gothic" charset="-127"/>
                <a:ea typeface="Nanum Gothic" charset="-127"/>
                <a:cs typeface="Nanum Gothic" charset="-127"/>
                <a:sym typeface="Wingdings"/>
              </a:rPr>
              <a:t>:</a:t>
            </a:r>
            <a:r>
              <a:rPr kumimoji="1" lang="ko-KR" altLang="en-US" sz="600" dirty="0">
                <a:solidFill>
                  <a:schemeClr val="bg1"/>
                </a:solidFill>
                <a:latin typeface="Nanum Gothic" charset="-127"/>
                <a:ea typeface="Nanum Gothic" charset="-127"/>
                <a:cs typeface="Nanum Gothic" charset="-127"/>
                <a:sym typeface="Wingdings"/>
              </a:rPr>
              <a:t> 특정  </a:t>
            </a:r>
            <a:r>
              <a:rPr kumimoji="1" lang="en-US" altLang="ko-KR" sz="600" dirty="0">
                <a:solidFill>
                  <a:schemeClr val="bg1"/>
                </a:solidFill>
                <a:latin typeface="Nanum Gothic" charset="-127"/>
                <a:ea typeface="Nanum Gothic" charset="-127"/>
                <a:cs typeface="Nanum Gothic" charset="-127"/>
                <a:sym typeface="Wingdings"/>
              </a:rPr>
              <a:t>User name, pw</a:t>
            </a:r>
            <a:r>
              <a:rPr kumimoji="1" lang="ko-KR" altLang="en-US" sz="600" dirty="0">
                <a:solidFill>
                  <a:schemeClr val="bg1"/>
                </a:solidFill>
                <a:latin typeface="Nanum Gothic" charset="-127"/>
                <a:ea typeface="Nanum Gothic" charset="-127"/>
                <a:cs typeface="Nanum Gothic" charset="-127"/>
                <a:sym typeface="Wingdings"/>
              </a:rPr>
              <a:t>를 입력하여 연결함</a:t>
            </a:r>
            <a:endParaRPr kumimoji="1" lang="en-US" altLang="ko-KR" sz="600" dirty="0">
              <a:solidFill>
                <a:schemeClr val="bg1"/>
              </a:solidFill>
              <a:latin typeface="Nanum Gothic" charset="-127"/>
              <a:ea typeface="Nanum Gothic" charset="-127"/>
              <a:cs typeface="Nanum Gothic" charset="-127"/>
              <a:sym typeface="Wingdings"/>
            </a:endParaRPr>
          </a:p>
        </p:txBody>
      </p:sp>
      <p:sp>
        <p:nvSpPr>
          <p:cNvPr id="101" name="Oval 55"/>
          <p:cNvSpPr/>
          <p:nvPr/>
        </p:nvSpPr>
        <p:spPr>
          <a:xfrm>
            <a:off x="2479457" y="4265912"/>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5</a:t>
            </a:r>
            <a:endParaRPr lang="en-US" sz="600" b="1" dirty="0">
              <a:solidFill>
                <a:schemeClr val="bg1"/>
              </a:solidFill>
              <a:latin typeface="Nanum Gothic" charset="-127"/>
              <a:ea typeface="Nanum Gothic" charset="-127"/>
              <a:cs typeface="Nanum Gothic" charset="-127"/>
            </a:endParaRPr>
          </a:p>
        </p:txBody>
      </p:sp>
      <p:sp>
        <p:nvSpPr>
          <p:cNvPr id="106" name="Username Box"/>
          <p:cNvSpPr>
            <a:spLocks/>
          </p:cNvSpPr>
          <p:nvPr>
            <p:custDataLst>
              <p:tags r:id="rId2"/>
            </p:custDataLst>
          </p:nvPr>
        </p:nvSpPr>
        <p:spPr bwMode="auto">
          <a:xfrm>
            <a:off x="4716078" y="4431777"/>
            <a:ext cx="2169553" cy="362135"/>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08" name="Text Box"/>
          <p:cNvSpPr>
            <a:spLocks/>
          </p:cNvSpPr>
          <p:nvPr>
            <p:custDataLst>
              <p:tags r:id="rId3"/>
            </p:custDataLst>
          </p:nvPr>
        </p:nvSpPr>
        <p:spPr bwMode="auto">
          <a:xfrm>
            <a:off x="4792222" y="4589686"/>
            <a:ext cx="218614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Allow all workspaces to use this </a:t>
            </a:r>
            <a:r>
              <a:rPr lang="en-US" altLang="ko-KR" sz="700" dirty="0" err="1">
                <a:solidFill>
                  <a:schemeClr val="tx1">
                    <a:lumMod val="75000"/>
                    <a:lumOff val="25000"/>
                  </a:schemeClr>
                </a:solidFill>
                <a:latin typeface="Nanum Gothic" charset="-127"/>
                <a:ea typeface="Nanum Gothic" charset="-127"/>
                <a:cs typeface="Nanum Gothic" charset="-127"/>
              </a:rPr>
              <a:t>datasource</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109" name="Username Box"/>
          <p:cNvSpPr>
            <a:spLocks/>
          </p:cNvSpPr>
          <p:nvPr>
            <p:custDataLst>
              <p:tags r:id="rId4"/>
            </p:custDataLst>
          </p:nvPr>
        </p:nvSpPr>
        <p:spPr bwMode="auto">
          <a:xfrm>
            <a:off x="6927085" y="4434013"/>
            <a:ext cx="2018199" cy="371702"/>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12" name="Text Box"/>
          <p:cNvSpPr>
            <a:spLocks/>
          </p:cNvSpPr>
          <p:nvPr>
            <p:custDataLst>
              <p:tags r:id="rId5"/>
            </p:custDataLst>
          </p:nvPr>
        </p:nvSpPr>
        <p:spPr bwMode="auto">
          <a:xfrm>
            <a:off x="6955390" y="4404941"/>
            <a:ext cx="2362200"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b="1" dirty="0">
                <a:solidFill>
                  <a:schemeClr val="tx1">
                    <a:lumMod val="75000"/>
                    <a:lumOff val="25000"/>
                  </a:schemeClr>
                </a:solidFill>
                <a:latin typeface="Nanum Gothic" charset="-127"/>
                <a:ea typeface="Nanum Gothic" charset="-127"/>
                <a:cs typeface="Nanum Gothic" charset="-127"/>
              </a:rPr>
              <a:t>0 Workspace</a:t>
            </a:r>
            <a:endParaRPr lang="en-US" altLang="ko-KR" sz="600" dirty="0">
              <a:solidFill>
                <a:schemeClr val="tx1">
                  <a:lumMod val="75000"/>
                  <a:lumOff val="25000"/>
                </a:schemeClr>
              </a:solidFill>
              <a:latin typeface="Nanum Gothic" charset="-127"/>
              <a:ea typeface="Nanum Gothic" charset="-127"/>
              <a:cs typeface="Nanum Gothic" charset="-127"/>
            </a:endParaRPr>
          </a:p>
        </p:txBody>
      </p:sp>
      <p:sp>
        <p:nvSpPr>
          <p:cNvPr id="113" name="Text Box"/>
          <p:cNvSpPr>
            <a:spLocks/>
          </p:cNvSpPr>
          <p:nvPr>
            <p:custDataLst>
              <p:tags r:id="rId6"/>
            </p:custDataLst>
          </p:nvPr>
        </p:nvSpPr>
        <p:spPr bwMode="auto">
          <a:xfrm>
            <a:off x="6949440" y="4583785"/>
            <a:ext cx="218614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Allow all workspaces to use this </a:t>
            </a:r>
            <a:r>
              <a:rPr lang="en-US" altLang="ko-KR" sz="700" dirty="0" err="1">
                <a:solidFill>
                  <a:schemeClr val="tx1">
                    <a:lumMod val="75000"/>
                    <a:lumOff val="25000"/>
                  </a:schemeClr>
                </a:solidFill>
                <a:latin typeface="Nanum Gothic" charset="-127"/>
                <a:ea typeface="Nanum Gothic" charset="-127"/>
                <a:cs typeface="Nanum Gothic" charset="-127"/>
              </a:rPr>
              <a:t>datasource</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114" name="모서리가 둥근 직사각형 113"/>
          <p:cNvSpPr/>
          <p:nvPr/>
        </p:nvSpPr>
        <p:spPr>
          <a:xfrm>
            <a:off x="7454360" y="4455427"/>
            <a:ext cx="240816" cy="104324"/>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400" u="sng" dirty="0">
                <a:solidFill>
                  <a:srgbClr val="0070C0"/>
                </a:solidFill>
                <a:latin typeface="Nanum Gothic" charset="-127"/>
                <a:ea typeface="Nanum Gothic" charset="-127"/>
                <a:cs typeface="Nanum Gothic" charset="-127"/>
              </a:rPr>
              <a:t>Edit</a:t>
            </a:r>
            <a:endParaRPr lang="ko-KR" altLang="en-US" sz="400" b="1" u="sng" dirty="0">
              <a:solidFill>
                <a:srgbClr val="0070C0"/>
              </a:solidFill>
              <a:latin typeface="Nanum Gothic" charset="-127"/>
              <a:ea typeface="Nanum Gothic" charset="-127"/>
              <a:cs typeface="Nanum Gothic" charset="-127"/>
            </a:endParaRPr>
          </a:p>
        </p:txBody>
      </p:sp>
      <p:sp>
        <p:nvSpPr>
          <p:cNvPr id="115" name="Text Box"/>
          <p:cNvSpPr>
            <a:spLocks/>
          </p:cNvSpPr>
          <p:nvPr>
            <p:custDataLst>
              <p:tags r:id="rId7"/>
            </p:custDataLst>
          </p:nvPr>
        </p:nvSpPr>
        <p:spPr bwMode="auto">
          <a:xfrm>
            <a:off x="4790730" y="4386796"/>
            <a:ext cx="2362200"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b="1" dirty="0">
                <a:solidFill>
                  <a:schemeClr val="tx1">
                    <a:lumMod val="75000"/>
                    <a:lumOff val="25000"/>
                  </a:schemeClr>
                </a:solidFill>
                <a:latin typeface="Nanum Gothic" charset="-127"/>
                <a:ea typeface="Nanum Gothic" charset="-127"/>
                <a:cs typeface="Nanum Gothic" charset="-127"/>
              </a:rPr>
              <a:t>All Workspaces</a:t>
            </a:r>
            <a:endParaRPr lang="en-US" altLang="ko-KR" sz="600" dirty="0">
              <a:solidFill>
                <a:schemeClr val="tx1">
                  <a:lumMod val="75000"/>
                  <a:lumOff val="25000"/>
                </a:schemeClr>
              </a:solidFill>
              <a:latin typeface="Nanum Gothic" charset="-127"/>
              <a:ea typeface="Nanum Gothic" charset="-127"/>
              <a:cs typeface="Nanum Gothic" charset="-127"/>
            </a:endParaRPr>
          </a:p>
        </p:txBody>
      </p:sp>
      <p:sp>
        <p:nvSpPr>
          <p:cNvPr id="116" name="Username Box"/>
          <p:cNvSpPr>
            <a:spLocks/>
          </p:cNvSpPr>
          <p:nvPr>
            <p:custDataLst>
              <p:tags r:id="rId8"/>
            </p:custDataLst>
          </p:nvPr>
        </p:nvSpPr>
        <p:spPr bwMode="auto">
          <a:xfrm>
            <a:off x="2665004" y="4431777"/>
            <a:ext cx="1943719" cy="362135"/>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17" name="Text Box"/>
          <p:cNvSpPr>
            <a:spLocks/>
          </p:cNvSpPr>
          <p:nvPr>
            <p:custDataLst>
              <p:tags r:id="rId9"/>
            </p:custDataLst>
          </p:nvPr>
        </p:nvSpPr>
        <p:spPr bwMode="auto">
          <a:xfrm>
            <a:off x="2682724" y="4386796"/>
            <a:ext cx="2362200"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b="1" dirty="0">
                <a:solidFill>
                  <a:schemeClr val="tx1">
                    <a:lumMod val="75000"/>
                    <a:lumOff val="25000"/>
                  </a:schemeClr>
                </a:solidFill>
                <a:latin typeface="Nanum Gothic" charset="-127"/>
                <a:ea typeface="Nanum Gothic" charset="-127"/>
                <a:cs typeface="Nanum Gothic" charset="-127"/>
              </a:rPr>
              <a:t>1 Workspace</a:t>
            </a:r>
            <a:endParaRPr lang="en-US" altLang="ko-KR" sz="600" dirty="0">
              <a:solidFill>
                <a:schemeClr val="tx1">
                  <a:lumMod val="75000"/>
                  <a:lumOff val="25000"/>
                </a:schemeClr>
              </a:solidFill>
              <a:latin typeface="Nanum Gothic" charset="-127"/>
              <a:ea typeface="Nanum Gothic" charset="-127"/>
              <a:cs typeface="Nanum Gothic" charset="-127"/>
            </a:endParaRPr>
          </a:p>
        </p:txBody>
      </p:sp>
      <p:sp>
        <p:nvSpPr>
          <p:cNvPr id="118" name="Text Box"/>
          <p:cNvSpPr>
            <a:spLocks/>
          </p:cNvSpPr>
          <p:nvPr>
            <p:custDataLst>
              <p:tags r:id="rId10"/>
            </p:custDataLst>
          </p:nvPr>
        </p:nvSpPr>
        <p:spPr bwMode="auto">
          <a:xfrm>
            <a:off x="2676774" y="4583785"/>
            <a:ext cx="218614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Allow all workspaces to use this </a:t>
            </a:r>
            <a:r>
              <a:rPr lang="en-US" altLang="ko-KR" sz="700" dirty="0" err="1">
                <a:solidFill>
                  <a:schemeClr val="tx1">
                    <a:lumMod val="75000"/>
                    <a:lumOff val="25000"/>
                  </a:schemeClr>
                </a:solidFill>
                <a:latin typeface="Nanum Gothic" charset="-127"/>
                <a:ea typeface="Nanum Gothic" charset="-127"/>
                <a:cs typeface="Nanum Gothic" charset="-127"/>
              </a:rPr>
              <a:t>datasource</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121" name="모서리가 둥근 직사각형 120"/>
          <p:cNvSpPr/>
          <p:nvPr/>
        </p:nvSpPr>
        <p:spPr>
          <a:xfrm>
            <a:off x="3181694" y="4455427"/>
            <a:ext cx="240816" cy="104324"/>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400" u="sng" dirty="0">
                <a:solidFill>
                  <a:srgbClr val="0070C0"/>
                </a:solidFill>
                <a:latin typeface="Nanum Gothic" charset="-127"/>
                <a:ea typeface="Nanum Gothic" charset="-127"/>
                <a:cs typeface="Nanum Gothic" charset="-127"/>
              </a:rPr>
              <a:t>Edit</a:t>
            </a:r>
            <a:endParaRPr lang="ko-KR" altLang="en-US" sz="400" b="1" u="sng" dirty="0">
              <a:solidFill>
                <a:srgbClr val="0070C0"/>
              </a:solidFill>
              <a:latin typeface="Nanum Gothic" charset="-127"/>
              <a:ea typeface="Nanum Gothic" charset="-127"/>
              <a:cs typeface="Nanum Gothic" charset="-127"/>
            </a:endParaRPr>
          </a:p>
        </p:txBody>
      </p:sp>
      <p:sp>
        <p:nvSpPr>
          <p:cNvPr id="122" name="제목 2">
            <a:extLst>
              <a:ext uri="{FF2B5EF4-FFF2-40B4-BE49-F238E27FC236}">
                <a16:creationId xmlns:a16="http://schemas.microsoft.com/office/drawing/2014/main" xmlns="" id="{7C875F9A-274F-4340-9054-D6F7CA8348CC}"/>
              </a:ext>
            </a:extLst>
          </p:cNvPr>
          <p:cNvSpPr txBox="1">
            <a:spLocks/>
          </p:cNvSpPr>
          <p:nvPr/>
        </p:nvSpPr>
        <p:spPr bwMode="auto">
          <a:xfrm>
            <a:off x="2652308" y="4240962"/>
            <a:ext cx="796166"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b="1" dirty="0">
                <a:solidFill>
                  <a:srgbClr val="000000"/>
                </a:solidFill>
                <a:latin typeface="+mj-lt"/>
                <a:ea typeface="Nanum Gothic Regular" charset="-127"/>
                <a:cs typeface="Nanum Gothic" charset="-127"/>
              </a:rPr>
              <a:t>Permission</a:t>
            </a:r>
          </a:p>
        </p:txBody>
      </p:sp>
      <p:sp>
        <p:nvSpPr>
          <p:cNvPr id="107" name="직사각형 106"/>
          <p:cNvSpPr/>
          <p:nvPr/>
        </p:nvSpPr>
        <p:spPr>
          <a:xfrm>
            <a:off x="4716631" y="4788057"/>
            <a:ext cx="1153194" cy="147037"/>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전체 공개일 때</a:t>
            </a:r>
          </a:p>
        </p:txBody>
      </p:sp>
      <p:sp>
        <p:nvSpPr>
          <p:cNvPr id="110" name="직사각형 109"/>
          <p:cNvSpPr/>
          <p:nvPr/>
        </p:nvSpPr>
        <p:spPr>
          <a:xfrm>
            <a:off x="6927085" y="4788057"/>
            <a:ext cx="983001" cy="130779"/>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공개 </a:t>
            </a:r>
            <a:r>
              <a:rPr kumimoji="1" lang="en-US" altLang="ko-KR" sz="600" dirty="0">
                <a:solidFill>
                  <a:schemeClr val="bg1"/>
                </a:solidFill>
                <a:latin typeface="Nanum Gothic" charset="-127"/>
                <a:ea typeface="Nanum Gothic" charset="-127"/>
                <a:cs typeface="Nanum Gothic" charset="-127"/>
              </a:rPr>
              <a:t>WS</a:t>
            </a:r>
            <a:r>
              <a:rPr kumimoji="1" lang="ko-KR" altLang="en-US" sz="600" dirty="0">
                <a:solidFill>
                  <a:schemeClr val="bg1"/>
                </a:solidFill>
                <a:latin typeface="Nanum Gothic" charset="-127"/>
                <a:ea typeface="Nanum Gothic" charset="-127"/>
                <a:cs typeface="Nanum Gothic" charset="-127"/>
              </a:rPr>
              <a:t> 없는 경우</a:t>
            </a:r>
          </a:p>
        </p:txBody>
      </p:sp>
      <p:sp>
        <p:nvSpPr>
          <p:cNvPr id="111" name="직사각형 110"/>
          <p:cNvSpPr/>
          <p:nvPr/>
        </p:nvSpPr>
        <p:spPr>
          <a:xfrm>
            <a:off x="2667758" y="4788057"/>
            <a:ext cx="1940965" cy="134592"/>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default : </a:t>
            </a:r>
            <a:r>
              <a:rPr kumimoji="1" lang="ko-KR" altLang="en-US" sz="600" dirty="0">
                <a:solidFill>
                  <a:schemeClr val="bg1"/>
                </a:solidFill>
                <a:latin typeface="Nanum Gothic" charset="-127"/>
                <a:ea typeface="Nanum Gothic" charset="-127"/>
                <a:cs typeface="Nanum Gothic" charset="-127"/>
              </a:rPr>
              <a:t>생성자 개인 워크스페이스만 링크된 상태</a:t>
            </a:r>
          </a:p>
        </p:txBody>
      </p:sp>
      <p:grpSp>
        <p:nvGrpSpPr>
          <p:cNvPr id="14" name="그룹 13"/>
          <p:cNvGrpSpPr/>
          <p:nvPr/>
        </p:nvGrpSpPr>
        <p:grpSpPr>
          <a:xfrm>
            <a:off x="4775550" y="5154549"/>
            <a:ext cx="697102" cy="163372"/>
            <a:chOff x="2649762" y="4254695"/>
            <a:chExt cx="697102" cy="163372"/>
          </a:xfrm>
        </p:grpSpPr>
        <p:sp>
          <p:nvSpPr>
            <p:cNvPr id="123" name="Text Box"/>
            <p:cNvSpPr>
              <a:spLocks/>
            </p:cNvSpPr>
            <p:nvPr>
              <p:custDataLst>
                <p:tags r:id="rId12"/>
              </p:custDataLst>
            </p:nvPr>
          </p:nvSpPr>
          <p:spPr bwMode="auto">
            <a:xfrm>
              <a:off x="2649762" y="4254695"/>
              <a:ext cx="662937" cy="16337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dirty="0">
                  <a:solidFill>
                    <a:schemeClr val="tx1">
                      <a:lumMod val="75000"/>
                      <a:lumOff val="25000"/>
                    </a:schemeClr>
                  </a:solidFill>
                  <a:latin typeface="+mj-lt"/>
                  <a:ea typeface="Nanum Gothic" charset="-127"/>
                  <a:cs typeface="Nanum Gothic" charset="-127"/>
                </a:rPr>
                <a:t>Advanced setting</a:t>
              </a:r>
            </a:p>
            <a:p>
              <a:pPr>
                <a:lnSpc>
                  <a:spcPct val="150000"/>
                </a:lnSpc>
              </a:pPr>
              <a:endParaRPr lang="en-US" altLang="ko-KR" sz="600" dirty="0">
                <a:solidFill>
                  <a:schemeClr val="tx1">
                    <a:lumMod val="75000"/>
                    <a:lumOff val="25000"/>
                  </a:schemeClr>
                </a:solidFill>
                <a:latin typeface="+mj-lt"/>
                <a:ea typeface="Nanum Gothic" charset="-127"/>
                <a:cs typeface="Nanum Gothic" charset="-127"/>
              </a:endParaRPr>
            </a:p>
          </p:txBody>
        </p:sp>
        <p:sp>
          <p:nvSpPr>
            <p:cNvPr id="124" name="L 도형 121"/>
            <p:cNvSpPr/>
            <p:nvPr/>
          </p:nvSpPr>
          <p:spPr>
            <a:xfrm rot="8100000">
              <a:off x="3294114" y="4319178"/>
              <a:ext cx="52750" cy="52750"/>
            </a:xfrm>
            <a:prstGeom prst="corner">
              <a:avLst>
                <a:gd name="adj1" fmla="val 24578"/>
                <a:gd name="adj2" fmla="val 22036"/>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j-lt"/>
                <a:ea typeface="Nanum Gothic" charset="-127"/>
                <a:cs typeface="Nanum Gothic" charset="-127"/>
              </a:endParaRPr>
            </a:p>
          </p:txBody>
        </p:sp>
      </p:grpSp>
      <p:sp>
        <p:nvSpPr>
          <p:cNvPr id="15" name="오른쪽 중괄호[R] 14"/>
          <p:cNvSpPr/>
          <p:nvPr/>
        </p:nvSpPr>
        <p:spPr>
          <a:xfrm flipH="1">
            <a:off x="2582544" y="5154549"/>
            <a:ext cx="117275" cy="432271"/>
          </a:xfrm>
          <a:prstGeom prst="rightBrace">
            <a:avLst>
              <a:gd name="adj1" fmla="val 83713"/>
              <a:gd name="adj2" fmla="val 5000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dirty="0"/>
          </a:p>
        </p:txBody>
      </p:sp>
      <p:sp>
        <p:nvSpPr>
          <p:cNvPr id="126" name="제목 2">
            <a:extLst>
              <a:ext uri="{FF2B5EF4-FFF2-40B4-BE49-F238E27FC236}">
                <a16:creationId xmlns:a16="http://schemas.microsoft.com/office/drawing/2014/main" xmlns="" id="{CEFE462B-6DAA-4AFF-A21B-4F801B388C5E}"/>
              </a:ext>
            </a:extLst>
          </p:cNvPr>
          <p:cNvSpPr txBox="1">
            <a:spLocks/>
          </p:cNvSpPr>
          <p:nvPr/>
        </p:nvSpPr>
        <p:spPr bwMode="auto">
          <a:xfrm>
            <a:off x="2866767" y="2111961"/>
            <a:ext cx="1216284"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lnSpc>
                <a:spcPct val="150000"/>
              </a:lnSpc>
              <a:buClr>
                <a:srgbClr val="336699"/>
              </a:buClr>
            </a:pPr>
            <a:r>
              <a:rPr lang="en-US" altLang="ko-KR" sz="700">
                <a:solidFill>
                  <a:srgbClr val="FF0000"/>
                </a:solidFill>
                <a:latin typeface="+mj-lt"/>
                <a:ea typeface="Nanum Gothic Regular" charset="-127"/>
                <a:cs typeface="Nanum Gothic" charset="-127"/>
              </a:rPr>
              <a:t>Required</a:t>
            </a:r>
            <a:endParaRPr lang="en-US" altLang="ko-KR" sz="700" dirty="0">
              <a:solidFill>
                <a:srgbClr val="FF0000"/>
              </a:solidFill>
              <a:latin typeface="+mj-lt"/>
              <a:ea typeface="Nanum Gothic Regular" charset="-127"/>
              <a:cs typeface="Nanum Gothic" charset="-127"/>
            </a:endParaRPr>
          </a:p>
        </p:txBody>
      </p:sp>
      <p:sp>
        <p:nvSpPr>
          <p:cNvPr id="127" name="제목 2">
            <a:extLst>
              <a:ext uri="{FF2B5EF4-FFF2-40B4-BE49-F238E27FC236}">
                <a16:creationId xmlns:a16="http://schemas.microsoft.com/office/drawing/2014/main" xmlns="" id="{CEFE462B-6DAA-4AFF-A21B-4F801B388C5E}"/>
              </a:ext>
            </a:extLst>
          </p:cNvPr>
          <p:cNvSpPr txBox="1">
            <a:spLocks/>
          </p:cNvSpPr>
          <p:nvPr/>
        </p:nvSpPr>
        <p:spPr bwMode="auto">
          <a:xfrm>
            <a:off x="6222446" y="2788067"/>
            <a:ext cx="144840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mj-lt"/>
                <a:ea typeface="Nanum Gothic Regular" charset="-127"/>
                <a:cs typeface="Nanum Gothic" charset="-127"/>
              </a:rPr>
              <a:t>User name</a:t>
            </a:r>
            <a:r>
              <a:rPr lang="ko-KR" altLang="en-US" sz="700" dirty="0">
                <a:solidFill>
                  <a:schemeClr val="tx1">
                    <a:lumMod val="50000"/>
                    <a:lumOff val="50000"/>
                  </a:schemeClr>
                </a:solidFill>
                <a:latin typeface="+mj-lt"/>
                <a:ea typeface="Nanum Gothic Regular" charset="-127"/>
                <a:cs typeface="Nanum Gothic" charset="-127"/>
              </a:rPr>
              <a:t> </a:t>
            </a:r>
            <a:r>
              <a:rPr lang="en-US" altLang="ko-KR" sz="700" dirty="0">
                <a:solidFill>
                  <a:schemeClr val="tx1">
                    <a:lumMod val="50000"/>
                    <a:lumOff val="50000"/>
                  </a:schemeClr>
                </a:solidFill>
                <a:latin typeface="+mj-lt"/>
                <a:ea typeface="Nanum Gothic Regular" charset="-127"/>
                <a:cs typeface="Nanum Gothic" charset="-127"/>
              </a:rPr>
              <a:t>for test</a:t>
            </a:r>
          </a:p>
        </p:txBody>
      </p:sp>
      <p:cxnSp>
        <p:nvCxnSpPr>
          <p:cNvPr id="128" name="직선 연결선[R] 127"/>
          <p:cNvCxnSpPr/>
          <p:nvPr/>
        </p:nvCxnSpPr>
        <p:spPr>
          <a:xfrm>
            <a:off x="6267979" y="3190498"/>
            <a:ext cx="13857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9" name="제목 2">
            <a:extLst>
              <a:ext uri="{FF2B5EF4-FFF2-40B4-BE49-F238E27FC236}">
                <a16:creationId xmlns:a16="http://schemas.microsoft.com/office/drawing/2014/main" xmlns="" id="{CEFE462B-6DAA-4AFF-A21B-4F801B388C5E}"/>
              </a:ext>
            </a:extLst>
          </p:cNvPr>
          <p:cNvSpPr txBox="1">
            <a:spLocks/>
          </p:cNvSpPr>
          <p:nvPr/>
        </p:nvSpPr>
        <p:spPr bwMode="auto">
          <a:xfrm>
            <a:off x="7739792" y="2788067"/>
            <a:ext cx="144840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mj-lt"/>
                <a:ea typeface="Nanum Gothic Regular" charset="-127"/>
                <a:cs typeface="Nanum Gothic" charset="-127"/>
              </a:rPr>
              <a:t>Password</a:t>
            </a:r>
            <a:r>
              <a:rPr lang="ko-KR" altLang="en-US" sz="700" dirty="0">
                <a:solidFill>
                  <a:schemeClr val="tx1">
                    <a:lumMod val="50000"/>
                    <a:lumOff val="50000"/>
                  </a:schemeClr>
                </a:solidFill>
                <a:ea typeface="Nanum Gothic Regular" charset="-127"/>
                <a:cs typeface="Nanum Gothic" charset="-127"/>
              </a:rPr>
              <a:t> </a:t>
            </a:r>
            <a:r>
              <a:rPr lang="en-US" altLang="ko-KR" sz="700" dirty="0">
                <a:solidFill>
                  <a:schemeClr val="tx1">
                    <a:lumMod val="50000"/>
                    <a:lumOff val="50000"/>
                  </a:schemeClr>
                </a:solidFill>
                <a:ea typeface="Nanum Gothic Regular" charset="-127"/>
                <a:cs typeface="Nanum Gothic" charset="-127"/>
              </a:rPr>
              <a:t>for test</a:t>
            </a:r>
            <a:endParaRPr lang="en-US" altLang="ko-KR" sz="700" dirty="0">
              <a:solidFill>
                <a:srgbClr val="000000"/>
              </a:solidFill>
              <a:latin typeface="+mj-lt"/>
              <a:ea typeface="Nanum Gothic Regular" charset="-127"/>
              <a:cs typeface="Nanum Gothic" charset="-127"/>
            </a:endParaRPr>
          </a:p>
        </p:txBody>
      </p:sp>
      <p:cxnSp>
        <p:nvCxnSpPr>
          <p:cNvPr id="130" name="직선 연결선[R] 129"/>
          <p:cNvCxnSpPr/>
          <p:nvPr/>
        </p:nvCxnSpPr>
        <p:spPr>
          <a:xfrm>
            <a:off x="7785325" y="3190498"/>
            <a:ext cx="14655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1" name="Rectangle 95"/>
          <p:cNvSpPr/>
          <p:nvPr/>
        </p:nvSpPr>
        <p:spPr>
          <a:xfrm>
            <a:off x="6172239" y="2756852"/>
            <a:ext cx="3080620" cy="481949"/>
          </a:xfrm>
          <a:prstGeom prst="rect">
            <a:avLst/>
          </a:prstGeom>
          <a:noFill/>
          <a:ln w="63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600">
              <a:solidFill>
                <a:schemeClr val="tx1"/>
              </a:solidFill>
              <a:latin typeface="+mj-lt"/>
              <a:ea typeface="Nanum Gothic" charset="-127"/>
              <a:cs typeface="Nanum Gothic" charset="-127"/>
            </a:endParaRPr>
          </a:p>
        </p:txBody>
      </p:sp>
      <p:sp>
        <p:nvSpPr>
          <p:cNvPr id="132" name="Rectangle 95"/>
          <p:cNvSpPr/>
          <p:nvPr/>
        </p:nvSpPr>
        <p:spPr>
          <a:xfrm>
            <a:off x="2609896" y="2756852"/>
            <a:ext cx="3183588" cy="481949"/>
          </a:xfrm>
          <a:prstGeom prst="rect">
            <a:avLst/>
          </a:prstGeom>
          <a:noFill/>
          <a:ln w="63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600">
              <a:solidFill>
                <a:schemeClr val="tx1"/>
              </a:solidFill>
              <a:latin typeface="+mj-lt"/>
              <a:ea typeface="Nanum Gothic" charset="-127"/>
              <a:cs typeface="Nanum Gothic" charset="-127"/>
            </a:endParaRPr>
          </a:p>
        </p:txBody>
      </p:sp>
      <p:cxnSp>
        <p:nvCxnSpPr>
          <p:cNvPr id="133" name="직선 연결선[R] 132"/>
          <p:cNvCxnSpPr>
            <a:stCxn id="132" idx="3"/>
            <a:endCxn id="131" idx="1"/>
          </p:cNvCxnSpPr>
          <p:nvPr/>
        </p:nvCxnSpPr>
        <p:spPr>
          <a:xfrm>
            <a:off x="5793484" y="2997827"/>
            <a:ext cx="378755" cy="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3" name="직선 연결선[R] 22"/>
          <p:cNvCxnSpPr>
            <a:endCxn id="68" idx="1"/>
          </p:cNvCxnSpPr>
          <p:nvPr/>
        </p:nvCxnSpPr>
        <p:spPr>
          <a:xfrm flipV="1">
            <a:off x="0" y="3365008"/>
            <a:ext cx="2663542" cy="296301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 name="직선 연결선[R] 134"/>
          <p:cNvCxnSpPr/>
          <p:nvPr/>
        </p:nvCxnSpPr>
        <p:spPr>
          <a:xfrm>
            <a:off x="2651778" y="4226544"/>
            <a:ext cx="497414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R] 94"/>
          <p:cNvCxnSpPr/>
          <p:nvPr/>
        </p:nvCxnSpPr>
        <p:spPr>
          <a:xfrm>
            <a:off x="2651778" y="5028215"/>
            <a:ext cx="497414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R] 95"/>
          <p:cNvCxnSpPr/>
          <p:nvPr/>
        </p:nvCxnSpPr>
        <p:spPr>
          <a:xfrm>
            <a:off x="2651778" y="5713070"/>
            <a:ext cx="497414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8" name="제목 2">
            <a:extLst>
              <a:ext uri="{FF2B5EF4-FFF2-40B4-BE49-F238E27FC236}">
                <a16:creationId xmlns:a16="http://schemas.microsoft.com/office/drawing/2014/main" xmlns="" id="{38B3E503-91E4-104C-81B7-3770335F092E}"/>
              </a:ext>
            </a:extLst>
          </p:cNvPr>
          <p:cNvSpPr txBox="1">
            <a:spLocks/>
          </p:cNvSpPr>
          <p:nvPr/>
        </p:nvSpPr>
        <p:spPr bwMode="auto">
          <a:xfrm>
            <a:off x="5071208" y="3787321"/>
            <a:ext cx="2679923"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FF0000"/>
                </a:solidFill>
                <a:latin typeface="+mj-lt"/>
                <a:ea typeface="Nanum Gothic Regular" charset="-127"/>
                <a:cs typeface="Nanum Gothic" charset="-127"/>
              </a:rPr>
              <a:t>!</a:t>
            </a:r>
            <a:r>
              <a:rPr lang="ko-KR" altLang="en-US" sz="700" dirty="0">
                <a:solidFill>
                  <a:srgbClr val="FF0000"/>
                </a:solidFill>
                <a:latin typeface="+mj-lt"/>
                <a:ea typeface="Nanum Gothic Regular" charset="-127"/>
                <a:cs typeface="Nanum Gothic" charset="-127"/>
              </a:rPr>
              <a:t> </a:t>
            </a:r>
            <a:r>
              <a:rPr lang="en-US" altLang="ko-KR" sz="700" dirty="0">
                <a:solidFill>
                  <a:srgbClr val="FF0000"/>
                </a:solidFill>
                <a:latin typeface="+mj-lt"/>
                <a:ea typeface="Nanum Gothic Regular" charset="-127"/>
                <a:cs typeface="Nanum Gothic" charset="-127"/>
              </a:rPr>
              <a:t>Batch</a:t>
            </a:r>
            <a:r>
              <a:rPr lang="ko-KR" altLang="en-US" sz="700" dirty="0">
                <a:solidFill>
                  <a:srgbClr val="FF0000"/>
                </a:solidFill>
                <a:latin typeface="+mj-lt"/>
                <a:ea typeface="Nanum Gothic Regular" charset="-127"/>
                <a:cs typeface="Nanum Gothic" charset="-127"/>
              </a:rPr>
              <a:t>방식으로 </a:t>
            </a:r>
            <a:r>
              <a:rPr lang="en-US" altLang="ko-KR" sz="700" dirty="0">
                <a:solidFill>
                  <a:srgbClr val="FF0000"/>
                </a:solidFill>
                <a:latin typeface="+mj-lt"/>
                <a:ea typeface="Nanum Gothic Regular" charset="-127"/>
                <a:cs typeface="Nanum Gothic" charset="-127"/>
              </a:rPr>
              <a:t>ingestion</a:t>
            </a:r>
            <a:r>
              <a:rPr lang="ko-KR" altLang="en-US" sz="700" dirty="0">
                <a:solidFill>
                  <a:srgbClr val="FF0000"/>
                </a:solidFill>
                <a:latin typeface="+mj-lt"/>
                <a:ea typeface="Nanum Gothic Regular" charset="-127"/>
                <a:cs typeface="Nanum Gothic" charset="-127"/>
              </a:rPr>
              <a:t>할 수 없습니다</a:t>
            </a:r>
            <a:r>
              <a:rPr lang="en-US" altLang="ko-KR" sz="700" dirty="0">
                <a:solidFill>
                  <a:srgbClr val="FF0000"/>
                </a:solidFill>
                <a:latin typeface="+mj-lt"/>
                <a:ea typeface="Nanum Gothic Regular" charset="-127"/>
                <a:cs typeface="Nanum Gothic" charset="-127"/>
              </a:rPr>
              <a:t>.</a:t>
            </a:r>
          </a:p>
        </p:txBody>
      </p:sp>
      <p:sp>
        <p:nvSpPr>
          <p:cNvPr id="99" name="모서리가 둥근 직사각형 98">
            <a:extLst>
              <a:ext uri="{FF2B5EF4-FFF2-40B4-BE49-F238E27FC236}">
                <a16:creationId xmlns:a16="http://schemas.microsoft.com/office/drawing/2014/main" xmlns="" id="{FE4D111F-4EA1-A946-A949-884B452A879A}"/>
              </a:ext>
            </a:extLst>
          </p:cNvPr>
          <p:cNvSpPr/>
          <p:nvPr/>
        </p:nvSpPr>
        <p:spPr>
          <a:xfrm>
            <a:off x="7408756" y="1661726"/>
            <a:ext cx="663123" cy="176082"/>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dirty="0">
                <a:solidFill>
                  <a:schemeClr val="tx1"/>
                </a:solidFill>
                <a:latin typeface="+mj-lt"/>
                <a:ea typeface="Nanum Gothic" charset="-127"/>
                <a:cs typeface="Nanum Gothic" charset="-127"/>
              </a:rPr>
              <a:t>Druid</a:t>
            </a:r>
            <a:endParaRPr kumimoji="1" lang="ko-KR" altLang="en-US" sz="600" dirty="0">
              <a:solidFill>
                <a:schemeClr val="tx1"/>
              </a:solidFill>
              <a:latin typeface="+mj-lt"/>
              <a:ea typeface="Nanum Gothic" charset="-127"/>
              <a:cs typeface="Nanum Gothic" charset="-127"/>
            </a:endParaRPr>
          </a:p>
        </p:txBody>
      </p:sp>
      <p:sp>
        <p:nvSpPr>
          <p:cNvPr id="104" name="직사각형 103">
            <a:extLst>
              <a:ext uri="{FF2B5EF4-FFF2-40B4-BE49-F238E27FC236}">
                <a16:creationId xmlns:a16="http://schemas.microsoft.com/office/drawing/2014/main" xmlns="" id="{B841088D-AAE3-2A42-8B76-19B2CFDA1067}"/>
              </a:ext>
            </a:extLst>
          </p:cNvPr>
          <p:cNvSpPr/>
          <p:nvPr/>
        </p:nvSpPr>
        <p:spPr>
          <a:xfrm>
            <a:off x="7376240" y="1615561"/>
            <a:ext cx="772409" cy="277787"/>
          </a:xfrm>
          <a:prstGeom prst="rect">
            <a:avLst/>
          </a:prstGeom>
          <a:noFill/>
          <a:ln w="7620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05" name="TextBox 104">
            <a:extLst>
              <a:ext uri="{FF2B5EF4-FFF2-40B4-BE49-F238E27FC236}">
                <a16:creationId xmlns:a16="http://schemas.microsoft.com/office/drawing/2014/main" xmlns="" id="{61824E86-C0EE-414F-B06B-679ECF5F2CCA}"/>
              </a:ext>
            </a:extLst>
          </p:cNvPr>
          <p:cNvSpPr txBox="1"/>
          <p:nvPr/>
        </p:nvSpPr>
        <p:spPr>
          <a:xfrm>
            <a:off x="8917954" y="-4056"/>
            <a:ext cx="1481496" cy="307777"/>
          </a:xfrm>
          <a:prstGeom prst="rect">
            <a:avLst/>
          </a:prstGeom>
          <a:solidFill>
            <a:srgbClr val="00B050">
              <a:alpha val="50196"/>
            </a:srgbClr>
          </a:solidFill>
        </p:spPr>
        <p:txBody>
          <a:bodyPr wrap="none" rtlCol="0">
            <a:spAutoFit/>
          </a:bodyPr>
          <a:lstStyle/>
          <a:p>
            <a:r>
              <a:rPr kumimoji="1" lang="en-US" altLang="ko-KR" sz="1400" dirty="0">
                <a:solidFill>
                  <a:schemeClr val="bg1"/>
                </a:solidFill>
              </a:rPr>
              <a:t>2019.02.07 </a:t>
            </a:r>
            <a:r>
              <a:rPr kumimoji="1" lang="ko-KR" altLang="en-US" sz="1400" dirty="0">
                <a:solidFill>
                  <a:schemeClr val="bg1"/>
                </a:solidFill>
              </a:rPr>
              <a:t>수정</a:t>
            </a:r>
          </a:p>
        </p:txBody>
      </p:sp>
      <p:sp>
        <p:nvSpPr>
          <p:cNvPr id="138" name="오른쪽 중괄호[R] 137">
            <a:extLst>
              <a:ext uri="{FF2B5EF4-FFF2-40B4-BE49-F238E27FC236}">
                <a16:creationId xmlns:a16="http://schemas.microsoft.com/office/drawing/2014/main" xmlns="" id="{5F49F04C-84D1-1D47-A2C0-07D8F0577EC6}"/>
              </a:ext>
            </a:extLst>
          </p:cNvPr>
          <p:cNvSpPr/>
          <p:nvPr/>
        </p:nvSpPr>
        <p:spPr>
          <a:xfrm>
            <a:off x="9197948" y="2709082"/>
            <a:ext cx="353791" cy="1456660"/>
          </a:xfrm>
          <a:prstGeom prst="rightBrace">
            <a:avLst>
              <a:gd name="adj1" fmla="val 83713"/>
              <a:gd name="adj2" fmla="val 5000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dirty="0"/>
          </a:p>
        </p:txBody>
      </p:sp>
      <p:sp>
        <p:nvSpPr>
          <p:cNvPr id="139" name="Username Box">
            <a:extLst>
              <a:ext uri="{FF2B5EF4-FFF2-40B4-BE49-F238E27FC236}">
                <a16:creationId xmlns:a16="http://schemas.microsoft.com/office/drawing/2014/main" xmlns="" id="{D5153248-D0CD-D04B-ABDD-AF4B83CD0DAC}"/>
              </a:ext>
            </a:extLst>
          </p:cNvPr>
          <p:cNvSpPr>
            <a:spLocks/>
          </p:cNvSpPr>
          <p:nvPr>
            <p:custDataLst>
              <p:tags r:id="rId11"/>
            </p:custDataLst>
          </p:nvPr>
        </p:nvSpPr>
        <p:spPr bwMode="auto">
          <a:xfrm>
            <a:off x="9211884" y="3303950"/>
            <a:ext cx="699208" cy="250099"/>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schemeClr val="bg1"/>
                </a:solidFill>
                <a:latin typeface="+mj-lt"/>
                <a:ea typeface="Nanum Gothic" charset="-127"/>
                <a:cs typeface="Nanum Gothic" charset="-127"/>
              </a:rPr>
              <a:t>Druid</a:t>
            </a:r>
            <a:r>
              <a:rPr lang="ko-KR" altLang="en-US" sz="600" dirty="0">
                <a:solidFill>
                  <a:schemeClr val="bg1"/>
                </a:solidFill>
                <a:latin typeface="+mj-lt"/>
                <a:ea typeface="Nanum Gothic" charset="-127"/>
                <a:cs typeface="Nanum Gothic" charset="-127"/>
              </a:rPr>
              <a:t> </a:t>
            </a:r>
            <a:r>
              <a:rPr lang="ko-KR" altLang="en-US" sz="600" dirty="0" err="1">
                <a:solidFill>
                  <a:schemeClr val="bg1"/>
                </a:solidFill>
                <a:latin typeface="+mj-lt"/>
                <a:ea typeface="Nanum Gothic" charset="-127"/>
                <a:cs typeface="Nanum Gothic" charset="-127"/>
              </a:rPr>
              <a:t>선택시</a:t>
            </a:r>
            <a:r>
              <a:rPr lang="ko-KR" altLang="en-US" sz="600" dirty="0">
                <a:solidFill>
                  <a:schemeClr val="bg1"/>
                </a:solidFill>
                <a:latin typeface="+mj-lt"/>
                <a:ea typeface="Nanum Gothic" charset="-127"/>
                <a:cs typeface="Nanum Gothic" charset="-127"/>
              </a:rPr>
              <a:t> 노출 안함</a:t>
            </a:r>
            <a:endParaRPr lang="en-US" altLang="ko-KR" sz="600" dirty="0">
              <a:solidFill>
                <a:schemeClr val="bg1"/>
              </a:solidFill>
              <a:latin typeface="+mj-lt"/>
              <a:ea typeface="Nanum Gothic" charset="-127"/>
              <a:cs typeface="Nanum Gothic" charset="-127"/>
            </a:endParaRPr>
          </a:p>
        </p:txBody>
      </p:sp>
      <p:sp>
        <p:nvSpPr>
          <p:cNvPr id="140" name="직사각형 139">
            <a:extLst>
              <a:ext uri="{FF2B5EF4-FFF2-40B4-BE49-F238E27FC236}">
                <a16:creationId xmlns:a16="http://schemas.microsoft.com/office/drawing/2014/main" xmlns="" id="{B08B3EE7-7A28-5F47-8AD2-3D426A16127A}"/>
              </a:ext>
            </a:extLst>
          </p:cNvPr>
          <p:cNvSpPr/>
          <p:nvPr/>
        </p:nvSpPr>
        <p:spPr>
          <a:xfrm>
            <a:off x="2273724" y="2709082"/>
            <a:ext cx="7681460" cy="1521457"/>
          </a:xfrm>
          <a:prstGeom prst="rect">
            <a:avLst/>
          </a:prstGeom>
          <a:noFill/>
          <a:ln w="7620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16468738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그룹 31"/>
          <p:cNvGrpSpPr/>
          <p:nvPr/>
        </p:nvGrpSpPr>
        <p:grpSpPr>
          <a:xfrm>
            <a:off x="3887123" y="6316671"/>
            <a:ext cx="2358094" cy="249130"/>
            <a:chOff x="4093583" y="6193790"/>
            <a:chExt cx="2358094" cy="249130"/>
          </a:xfrm>
        </p:grpSpPr>
        <p:sp>
          <p:nvSpPr>
            <p:cNvPr id="33" name="모서리가 둥근 직사각형 127"/>
            <p:cNvSpPr/>
            <p:nvPr/>
          </p:nvSpPr>
          <p:spPr>
            <a:xfrm>
              <a:off x="5282947"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Save</a:t>
              </a:r>
              <a:endParaRPr lang="ko-KR" altLang="en-US" sz="800" dirty="0">
                <a:solidFill>
                  <a:schemeClr val="bg1"/>
                </a:solidFill>
                <a:latin typeface="Nanum Gothic" charset="-127"/>
                <a:ea typeface="Nanum Gothic" charset="-127"/>
                <a:cs typeface="Nanum Gothic" charset="-127"/>
              </a:endParaRPr>
            </a:p>
          </p:txBody>
        </p:sp>
        <p:sp>
          <p:nvSpPr>
            <p:cNvPr id="34"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Close</a:t>
              </a:r>
              <a:endParaRPr lang="ko-KR" altLang="en-US" sz="800" dirty="0">
                <a:solidFill>
                  <a:schemeClr val="bg1"/>
                </a:solidFill>
                <a:latin typeface="Nanum Gothic" charset="-127"/>
                <a:ea typeface="Nanum Gothic" charset="-127"/>
                <a:cs typeface="Nanum Gothic" charset="-127"/>
              </a:endParaRPr>
            </a:p>
          </p:txBody>
        </p:sp>
      </p:grpSp>
      <p:sp>
        <p:nvSpPr>
          <p:cNvPr id="2" name="텍스트 개체 틀 1"/>
          <p:cNvSpPr>
            <a:spLocks noGrp="1"/>
          </p:cNvSpPr>
          <p:nvPr>
            <p:ph type="body" sz="quarter" idx="11"/>
          </p:nvPr>
        </p:nvSpPr>
        <p:spPr/>
        <p:txBody>
          <a:bodyPr/>
          <a:lstStyle/>
          <a:p>
            <a:r>
              <a:rPr kumimoji="1" lang="en-US" altLang="ko-KR" dirty="0"/>
              <a:t>01 </a:t>
            </a:r>
            <a:r>
              <a:rPr kumimoji="1" lang="ko-KR" altLang="en-US" dirty="0"/>
              <a:t>데이터</a:t>
            </a:r>
            <a:r>
              <a:rPr kumimoji="1" lang="en-US" altLang="ko-KR" dirty="0"/>
              <a:t> </a:t>
            </a:r>
            <a:r>
              <a:rPr kumimoji="1" lang="ko-KR" altLang="en-US" dirty="0"/>
              <a:t>커넥션 관리</a:t>
            </a:r>
          </a:p>
        </p:txBody>
      </p:sp>
      <p:sp>
        <p:nvSpPr>
          <p:cNvPr id="11" name="제목 10"/>
          <p:cNvSpPr>
            <a:spLocks noGrp="1"/>
          </p:cNvSpPr>
          <p:nvPr>
            <p:ph type="title"/>
          </p:nvPr>
        </p:nvSpPr>
        <p:spPr/>
        <p:txBody>
          <a:bodyPr/>
          <a:lstStyle/>
          <a:p>
            <a:r>
              <a:rPr lang="en-US" altLang="ko-KR" dirty="0"/>
              <a:t>02.03. </a:t>
            </a:r>
            <a:r>
              <a:rPr lang="ko-KR" altLang="en-US" dirty="0"/>
              <a:t>데이터</a:t>
            </a:r>
            <a:r>
              <a:rPr lang="en-US" altLang="ko-KR" dirty="0"/>
              <a:t> </a:t>
            </a:r>
            <a:r>
              <a:rPr lang="ko-KR" altLang="en-US" dirty="0"/>
              <a:t>커넥션 수정 팝업</a:t>
            </a:r>
            <a:endParaRPr kumimoji="1" lang="ko-KR" altLang="en-US" dirty="0"/>
          </a:p>
        </p:txBody>
      </p:sp>
      <p:sp>
        <p:nvSpPr>
          <p:cNvPr id="165" name="슬라이드 번호 개체 틀 7">
            <a:extLst>
              <a:ext uri="{FF2B5EF4-FFF2-40B4-BE49-F238E27FC236}">
                <a16:creationId xmlns:a16="http://schemas.microsoft.com/office/drawing/2014/main" xmlns="" id="{A48C2D33-710C-4CC3-846E-CE09961F105B}"/>
              </a:ext>
            </a:extLst>
          </p:cNvPr>
          <p:cNvSpPr>
            <a:spLocks noGrp="1"/>
          </p:cNvSpPr>
          <p:nvPr>
            <p:ph type="sldNum" sz="quarter" idx="4"/>
          </p:nvPr>
        </p:nvSpPr>
        <p:spPr/>
        <p:txBody>
          <a:bodyPr/>
          <a:lstStyle/>
          <a:p>
            <a:fld id="{FB00E03F-6C3C-4996-8BB2-B710E9BCD333}" type="slidenum">
              <a:rPr lang="ko-KR" altLang="en-US" smtClean="0"/>
              <a:pPr/>
              <a:t>104</a:t>
            </a:fld>
            <a:endParaRPr lang="ko-KR" altLang="en-US" dirty="0"/>
          </a:p>
        </p:txBody>
      </p:sp>
      <p:sp>
        <p:nvSpPr>
          <p:cNvPr id="4" name="텍스트 개체 틀 3"/>
          <p:cNvSpPr>
            <a:spLocks noGrp="1"/>
          </p:cNvSpPr>
          <p:nvPr>
            <p:ph type="body" sz="quarter" idx="13"/>
          </p:nvPr>
        </p:nvSpPr>
        <p:spPr/>
        <p:txBody>
          <a:bodyPr/>
          <a:lstStyle/>
          <a:p>
            <a:pPr marL="0" indent="0">
              <a:buNone/>
            </a:pPr>
            <a:r>
              <a:rPr lang="ko-KR" altLang="en-US" dirty="0">
                <a:solidFill>
                  <a:srgbClr val="00B0F0"/>
                </a:solidFill>
              </a:rPr>
              <a:t>아래 설명 이외</a:t>
            </a:r>
            <a:r>
              <a:rPr lang="en-US" altLang="ko-KR" dirty="0">
                <a:solidFill>
                  <a:srgbClr val="00B0F0"/>
                </a:solidFill>
              </a:rPr>
              <a:t>,</a:t>
            </a:r>
            <a:r>
              <a:rPr lang="ko-KR" altLang="en-US" dirty="0">
                <a:solidFill>
                  <a:srgbClr val="00B0F0"/>
                </a:solidFill>
              </a:rPr>
              <a:t> 생성 팝업 </a:t>
            </a:r>
            <a:r>
              <a:rPr lang="en-US" altLang="ko-KR" dirty="0">
                <a:solidFill>
                  <a:srgbClr val="00B0F0"/>
                </a:solidFill>
              </a:rPr>
              <a:t>[017.0]</a:t>
            </a:r>
            <a:r>
              <a:rPr lang="ko-KR" altLang="en-US" dirty="0">
                <a:solidFill>
                  <a:srgbClr val="00B0F0"/>
                </a:solidFill>
              </a:rPr>
              <a:t>과 동일</a:t>
            </a:r>
            <a:endParaRPr lang="en-US" altLang="ko-KR" dirty="0">
              <a:solidFill>
                <a:srgbClr val="00B0F0"/>
              </a:solidFill>
            </a:endParaRPr>
          </a:p>
          <a:p>
            <a:r>
              <a:rPr lang="ko-KR" altLang="en-US" dirty="0">
                <a:solidFill>
                  <a:schemeClr val="tx1">
                    <a:lumMod val="75000"/>
                    <a:lumOff val="25000"/>
                  </a:schemeClr>
                </a:solidFill>
              </a:rPr>
              <a:t>편집 및 날짜 정보</a:t>
            </a:r>
            <a:r>
              <a:rPr lang="en-US" altLang="ko-KR" dirty="0">
                <a:solidFill>
                  <a:schemeClr val="tx1">
                    <a:lumMod val="75000"/>
                    <a:lumOff val="25000"/>
                  </a:schemeClr>
                </a:solidFill>
              </a:rPr>
              <a:t> </a:t>
            </a:r>
          </a:p>
          <a:p>
            <a:pPr lvl="1"/>
            <a:r>
              <a:rPr lang="ko-KR" altLang="en-US" dirty="0">
                <a:solidFill>
                  <a:schemeClr val="tx1">
                    <a:lumMod val="75000"/>
                    <a:lumOff val="25000"/>
                  </a:schemeClr>
                </a:solidFill>
              </a:rPr>
              <a:t>커넥션 삭제</a:t>
            </a:r>
            <a:endParaRPr lang="en-US" altLang="ko-KR" dirty="0">
              <a:solidFill>
                <a:schemeClr val="tx1">
                  <a:lumMod val="75000"/>
                  <a:lumOff val="25000"/>
                </a:schemeClr>
              </a:solidFill>
            </a:endParaRPr>
          </a:p>
          <a:p>
            <a:pPr lvl="2"/>
            <a:r>
              <a:rPr kumimoji="1" lang="ko-KR" altLang="en-US" dirty="0"/>
              <a:t>클릭 </a:t>
            </a:r>
            <a:r>
              <a:rPr kumimoji="1" lang="en-US" altLang="ko-KR" dirty="0"/>
              <a:t>&gt;</a:t>
            </a:r>
            <a:r>
              <a:rPr kumimoji="1" lang="ko-KR" altLang="en-US" dirty="0"/>
              <a:t> 삭제 확인 팝업 출력</a:t>
            </a:r>
            <a:r>
              <a:rPr lang="ko-KR" altLang="en-US" dirty="0">
                <a:solidFill>
                  <a:srgbClr val="00B0F0"/>
                </a:solidFill>
                <a:sym typeface="Wingdings"/>
              </a:rPr>
              <a:t> ☞</a:t>
            </a:r>
            <a:r>
              <a:rPr lang="en-US" altLang="ko-KR" dirty="0">
                <a:solidFill>
                  <a:srgbClr val="00B0F0"/>
                </a:solidFill>
                <a:sym typeface="Wingdings"/>
              </a:rPr>
              <a:t>[014.0]</a:t>
            </a:r>
            <a:r>
              <a:rPr kumimoji="1" lang="en-US" altLang="ko-KR" dirty="0"/>
              <a:t> </a:t>
            </a:r>
          </a:p>
          <a:p>
            <a:pPr lvl="1"/>
            <a:r>
              <a:rPr lang="ko-KR" altLang="en-US" dirty="0">
                <a:solidFill>
                  <a:schemeClr val="tx1">
                    <a:lumMod val="75000"/>
                    <a:lumOff val="25000"/>
                  </a:schemeClr>
                </a:solidFill>
              </a:rPr>
              <a:t>커넥션 생성 일시 표시</a:t>
            </a:r>
            <a:endParaRPr lang="en-US" altLang="ko-KR" dirty="0">
              <a:solidFill>
                <a:schemeClr val="tx1">
                  <a:lumMod val="75000"/>
                  <a:lumOff val="25000"/>
                </a:schemeClr>
              </a:solidFill>
            </a:endParaRPr>
          </a:p>
          <a:p>
            <a:pPr lvl="1"/>
            <a:r>
              <a:rPr lang="ko-KR" altLang="en-US" dirty="0">
                <a:solidFill>
                  <a:schemeClr val="tx1">
                    <a:lumMod val="75000"/>
                    <a:lumOff val="25000"/>
                  </a:schemeClr>
                </a:solidFill>
              </a:rPr>
              <a:t>커넥션 최근 업데이트 일시 표시</a:t>
            </a:r>
            <a:endParaRPr lang="en-US" altLang="ko-KR" dirty="0">
              <a:solidFill>
                <a:schemeClr val="tx1">
                  <a:lumMod val="75000"/>
                  <a:lumOff val="25000"/>
                </a:schemeClr>
              </a:solidFill>
            </a:endParaRPr>
          </a:p>
          <a:p>
            <a:r>
              <a:rPr lang="ko-KR" altLang="en-US" dirty="0"/>
              <a:t>컨펌 버튼 영역</a:t>
            </a:r>
            <a:endParaRPr lang="en-US" altLang="ko-KR" dirty="0"/>
          </a:p>
          <a:p>
            <a:pPr lvl="1"/>
            <a:r>
              <a:rPr lang="ko-KR" altLang="en-US" dirty="0"/>
              <a:t>닫기 클릭 </a:t>
            </a:r>
            <a:r>
              <a:rPr lang="en-US" altLang="ko-KR" dirty="0"/>
              <a:t>&gt;</a:t>
            </a:r>
            <a:r>
              <a:rPr lang="ko-KR" altLang="en-US" dirty="0"/>
              <a:t> 팝업 닫힘 </a:t>
            </a:r>
            <a:endParaRPr lang="en-US" altLang="ko-KR" dirty="0"/>
          </a:p>
          <a:p>
            <a:pPr lvl="1"/>
            <a:r>
              <a:rPr kumimoji="1" lang="ko-KR" altLang="en-US" dirty="0"/>
              <a:t>저장 클릭 </a:t>
            </a:r>
            <a:r>
              <a:rPr kumimoji="1" lang="en-US" altLang="ko-KR" dirty="0"/>
              <a:t>&gt;</a:t>
            </a:r>
            <a:r>
              <a:rPr kumimoji="1" lang="ko-KR" altLang="en-US" dirty="0"/>
              <a:t> 생성시와 동일하게 유효성 및 필수값</a:t>
            </a:r>
            <a:r>
              <a:rPr kumimoji="1" lang="en-US" altLang="ko-KR" dirty="0"/>
              <a:t> </a:t>
            </a:r>
            <a:r>
              <a:rPr kumimoji="1" lang="ko-KR" altLang="en-US" dirty="0"/>
              <a:t>체크</a:t>
            </a:r>
            <a:r>
              <a:rPr lang="ko-KR" altLang="en-US" dirty="0">
                <a:solidFill>
                  <a:srgbClr val="00B0F0"/>
                </a:solidFill>
                <a:sym typeface="Wingdings"/>
              </a:rPr>
              <a:t> ☞</a:t>
            </a:r>
            <a:r>
              <a:rPr lang="en-US" altLang="ko-KR" dirty="0">
                <a:solidFill>
                  <a:srgbClr val="00B0F0"/>
                </a:solidFill>
                <a:sym typeface="Wingdings"/>
              </a:rPr>
              <a:t>[013.0]</a:t>
            </a:r>
            <a:endParaRPr lang="en-US" altLang="ko-KR" dirty="0">
              <a:solidFill>
                <a:srgbClr val="FF0000"/>
              </a:solidFill>
            </a:endParaRPr>
          </a:p>
        </p:txBody>
      </p:sp>
      <p:sp>
        <p:nvSpPr>
          <p:cNvPr id="30" name="TextBox 29">
            <a:extLst>
              <a:ext uri="{FF2B5EF4-FFF2-40B4-BE49-F238E27FC236}">
                <a16:creationId xmlns:a16="http://schemas.microsoft.com/office/drawing/2014/main" xmlns="" id="{612DD691-5673-44DE-BB13-37DB863A381F}"/>
              </a:ext>
            </a:extLst>
          </p:cNvPr>
          <p:cNvSpPr txBox="1"/>
          <p:nvPr/>
        </p:nvSpPr>
        <p:spPr>
          <a:xfrm>
            <a:off x="4334428" y="871503"/>
            <a:ext cx="1463542" cy="138499"/>
          </a:xfrm>
          <a:prstGeom prst="rect">
            <a:avLst/>
          </a:prstGeom>
          <a:noFill/>
        </p:spPr>
        <p:txBody>
          <a:bodyPr wrap="none" lIns="0" tIns="0" rIns="0" bIns="0" rtlCol="0">
            <a:spAutoFit/>
          </a:bodyPr>
          <a:lstStyle/>
          <a:p>
            <a:pPr algn="ctr"/>
            <a:r>
              <a:rPr lang="en-US" altLang="ko-KR" sz="900" dirty="0">
                <a:solidFill>
                  <a:prstClr val="black"/>
                </a:solidFill>
                <a:latin typeface="Nanum Gothic Regular" charset="-127"/>
                <a:ea typeface="Nanum Gothic Regular" charset="-127"/>
                <a:cs typeface="Nanum Gothic" charset="-127"/>
              </a:rPr>
              <a:t>DB connection information</a:t>
            </a:r>
            <a:endParaRPr lang="ko-KR" altLang="en-US" sz="900" dirty="0">
              <a:solidFill>
                <a:prstClr val="black"/>
              </a:solidFill>
              <a:latin typeface="Nanum Gothic Regular" charset="-127"/>
              <a:ea typeface="Nanum Gothic Regular" charset="-127"/>
              <a:cs typeface="Nanum Gothic" charset="-127"/>
            </a:endParaRPr>
          </a:p>
        </p:txBody>
      </p:sp>
      <p:sp>
        <p:nvSpPr>
          <p:cNvPr id="38" name="제목 2"/>
          <p:cNvSpPr txBox="1">
            <a:spLocks/>
          </p:cNvSpPr>
          <p:nvPr/>
        </p:nvSpPr>
        <p:spPr bwMode="auto">
          <a:xfrm>
            <a:off x="4450791" y="1061554"/>
            <a:ext cx="1520442" cy="206924"/>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i="1">
                <a:solidFill>
                  <a:schemeClr val="tx1">
                    <a:lumMod val="75000"/>
                    <a:lumOff val="25000"/>
                  </a:schemeClr>
                </a:solidFill>
                <a:latin typeface="Nanum Gothic" charset="-127"/>
                <a:ea typeface="Nanum Gothic" charset="-127"/>
                <a:cs typeface="Nanum Gothic" charset="-127"/>
              </a:rPr>
              <a:t>Create </a:t>
            </a:r>
            <a:r>
              <a:rPr lang="en-US" altLang="ko-KR" sz="600" b="1" i="1" dirty="0">
                <a:solidFill>
                  <a:prstClr val="black">
                    <a:lumMod val="75000"/>
                    <a:lumOff val="25000"/>
                  </a:prstClr>
                </a:solidFill>
                <a:latin typeface="Nanum Gothic" charset="-127"/>
                <a:ea typeface="Nanum Gothic" charset="-127"/>
                <a:cs typeface="Nanum Gothic" charset="-127"/>
              </a:rPr>
              <a:t>2011-01-02  00:00:00</a:t>
            </a:r>
          </a:p>
        </p:txBody>
      </p:sp>
      <p:grpSp>
        <p:nvGrpSpPr>
          <p:cNvPr id="40" name="그룹 39"/>
          <p:cNvGrpSpPr/>
          <p:nvPr/>
        </p:nvGrpSpPr>
        <p:grpSpPr>
          <a:xfrm>
            <a:off x="3012340" y="1061554"/>
            <a:ext cx="1274315" cy="192374"/>
            <a:chOff x="3053336" y="2159857"/>
            <a:chExt cx="1274315" cy="192374"/>
          </a:xfrm>
        </p:grpSpPr>
        <p:sp>
          <p:nvSpPr>
            <p:cNvPr id="41" name="제목 2"/>
            <p:cNvSpPr txBox="1">
              <a:spLocks/>
            </p:cNvSpPr>
            <p:nvPr/>
          </p:nvSpPr>
          <p:spPr bwMode="auto">
            <a:xfrm>
              <a:off x="3075513" y="2159857"/>
              <a:ext cx="1252138" cy="192374"/>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u="sng" dirty="0">
                  <a:solidFill>
                    <a:schemeClr val="tx1">
                      <a:lumMod val="75000"/>
                      <a:lumOff val="25000"/>
                    </a:schemeClr>
                  </a:solidFill>
                  <a:latin typeface="Nanum Gothic" charset="-127"/>
                  <a:ea typeface="Nanum Gothic" charset="-127"/>
                  <a:cs typeface="Nanum Gothic" charset="-127"/>
                </a:rPr>
                <a:t>Delete this connection</a:t>
              </a:r>
            </a:p>
          </p:txBody>
        </p:sp>
        <p:pic>
          <p:nvPicPr>
            <p:cNvPr id="42" name="그림 4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53336" y="2234054"/>
              <a:ext cx="89914" cy="89914"/>
            </a:xfrm>
            <a:prstGeom prst="rect">
              <a:avLst/>
            </a:prstGeom>
          </p:spPr>
        </p:pic>
      </p:grpSp>
      <p:sp>
        <p:nvSpPr>
          <p:cNvPr id="46" name="제목 2"/>
          <p:cNvSpPr txBox="1">
            <a:spLocks/>
          </p:cNvSpPr>
          <p:nvPr/>
        </p:nvSpPr>
        <p:spPr bwMode="auto">
          <a:xfrm>
            <a:off x="5768514" y="1061554"/>
            <a:ext cx="1447809" cy="206924"/>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i="1" dirty="0">
                <a:solidFill>
                  <a:schemeClr val="tx1">
                    <a:lumMod val="75000"/>
                    <a:lumOff val="25000"/>
                  </a:schemeClr>
                </a:solidFill>
                <a:latin typeface="Nanum Gothic" charset="-127"/>
                <a:ea typeface="Nanum Gothic" charset="-127"/>
                <a:cs typeface="Nanum Gothic" charset="-127"/>
              </a:rPr>
              <a:t>Last update  </a:t>
            </a:r>
            <a:r>
              <a:rPr lang="en-US" altLang="ko-KR" sz="600" b="1" i="1" dirty="0">
                <a:solidFill>
                  <a:prstClr val="black">
                    <a:lumMod val="75000"/>
                    <a:lumOff val="25000"/>
                  </a:prstClr>
                </a:solidFill>
                <a:latin typeface="Nanum Gothic" charset="-127"/>
                <a:ea typeface="Nanum Gothic" charset="-127"/>
                <a:cs typeface="Nanum Gothic" charset="-127"/>
              </a:rPr>
              <a:t>2017</a:t>
            </a:r>
            <a:r>
              <a:rPr lang="mr-IN" altLang="ko-KR" sz="600" b="1" i="1" dirty="0">
                <a:solidFill>
                  <a:prstClr val="black">
                    <a:lumMod val="75000"/>
                    <a:lumOff val="25000"/>
                  </a:prstClr>
                </a:solidFill>
                <a:latin typeface="Nanum Gothic" charset="-127"/>
                <a:ea typeface="Nanum Gothic" charset="-127"/>
                <a:cs typeface="Nanum Gothic" charset="-127"/>
              </a:rPr>
              <a:t>–</a:t>
            </a:r>
            <a:r>
              <a:rPr lang="en-US" altLang="ko-KR" sz="600" b="1" i="1" dirty="0">
                <a:solidFill>
                  <a:prstClr val="black">
                    <a:lumMod val="75000"/>
                    <a:lumOff val="25000"/>
                  </a:prstClr>
                </a:solidFill>
                <a:latin typeface="Nanum Gothic" charset="-127"/>
                <a:ea typeface="Nanum Gothic" charset="-127"/>
                <a:cs typeface="Nanum Gothic" charset="-127"/>
              </a:rPr>
              <a:t>07-08  00:00:00</a:t>
            </a:r>
          </a:p>
        </p:txBody>
      </p:sp>
      <p:sp>
        <p:nvSpPr>
          <p:cNvPr id="132" name="TextBox 131"/>
          <p:cNvSpPr txBox="1"/>
          <p:nvPr/>
        </p:nvSpPr>
        <p:spPr>
          <a:xfrm>
            <a:off x="215106" y="685890"/>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72</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0</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146" name="TextBox 145"/>
          <p:cNvSpPr txBox="1"/>
          <p:nvPr/>
        </p:nvSpPr>
        <p:spPr>
          <a:xfrm>
            <a:off x="0" y="-604586"/>
            <a:ext cx="4219300" cy="553998"/>
          </a:xfrm>
          <a:prstGeom prst="rect">
            <a:avLst/>
          </a:prstGeom>
          <a:solidFill>
            <a:srgbClr val="7030A0"/>
          </a:solidFill>
        </p:spPr>
        <p:txBody>
          <a:bodyPr wrap="square" rtlCol="0">
            <a:spAutoFit/>
          </a:bodyPr>
          <a:lstStyle/>
          <a:p>
            <a:r>
              <a:rPr lang="en-US" altLang="ko-KR" sz="1000" dirty="0">
                <a:solidFill>
                  <a:schemeClr val="bg1"/>
                </a:solidFill>
                <a:latin typeface="나눔고딕" panose="020D0604000000000000" pitchFamily="50" charset="-127"/>
                <a:ea typeface="나눔고딕" panose="020D0604000000000000" pitchFamily="50" charset="-127"/>
              </a:rPr>
              <a:t>(TO-BE) Management</a:t>
            </a:r>
            <a:r>
              <a:rPr lang="ko-KR" altLang="en-US" sz="1000" dirty="0">
                <a:solidFill>
                  <a:schemeClr val="bg1"/>
                </a:solidFill>
                <a:latin typeface="나눔고딕" panose="020D0604000000000000" pitchFamily="50" charset="-127"/>
                <a:ea typeface="나눔고딕" panose="020D0604000000000000" pitchFamily="50" charset="-127"/>
              </a:rPr>
              <a:t> </a:t>
            </a:r>
            <a:r>
              <a:rPr lang="en-US" altLang="ko-KR" sz="1000" dirty="0">
                <a:solidFill>
                  <a:schemeClr val="bg1"/>
                </a:solidFill>
                <a:latin typeface="나눔고딕" panose="020D0604000000000000" pitchFamily="50" charset="-127"/>
                <a:ea typeface="나눔고딕" panose="020D0604000000000000" pitchFamily="50" charset="-127"/>
              </a:rPr>
              <a:t>&gt;</a:t>
            </a:r>
            <a:r>
              <a:rPr lang="ko-KR" altLang="en-US" sz="1000" dirty="0">
                <a:solidFill>
                  <a:schemeClr val="bg1"/>
                </a:solidFill>
                <a:latin typeface="나눔고딕" panose="020D0604000000000000" pitchFamily="50" charset="-127"/>
                <a:ea typeface="나눔고딕" panose="020D0604000000000000" pitchFamily="50" charset="-127"/>
              </a:rPr>
              <a:t> </a:t>
            </a:r>
            <a:r>
              <a:rPr lang="en-US" altLang="ko-KR" sz="1000" dirty="0">
                <a:solidFill>
                  <a:schemeClr val="bg1"/>
                </a:solidFill>
                <a:latin typeface="나눔고딕" panose="020D0604000000000000" pitchFamily="50" charset="-127"/>
                <a:ea typeface="나눔고딕" panose="020D0604000000000000" pitchFamily="50" charset="-127"/>
              </a:rPr>
              <a:t>Connections</a:t>
            </a:r>
            <a:r>
              <a:rPr lang="ko-KR" altLang="en-US" sz="1000" dirty="0">
                <a:solidFill>
                  <a:schemeClr val="bg1"/>
                </a:solidFill>
                <a:latin typeface="나눔고딕" panose="020D0604000000000000" pitchFamily="50" charset="-127"/>
                <a:ea typeface="나눔고딕" panose="020D0604000000000000" pitchFamily="50" charset="-127"/>
              </a:rPr>
              <a:t> </a:t>
            </a:r>
            <a:r>
              <a:rPr lang="en-US" altLang="ko-KR" sz="1000" dirty="0">
                <a:solidFill>
                  <a:schemeClr val="bg1"/>
                </a:solidFill>
                <a:latin typeface="나눔고딕" panose="020D0604000000000000" pitchFamily="50" charset="-127"/>
                <a:ea typeface="나눔고딕" panose="020D0604000000000000" pitchFamily="50" charset="-127"/>
              </a:rPr>
              <a:t>&gt; DB Connection</a:t>
            </a:r>
          </a:p>
          <a:p>
            <a:r>
              <a:rPr lang="en-US" altLang="ko-KR" sz="1000" dirty="0">
                <a:solidFill>
                  <a:schemeClr val="bg1"/>
                </a:solidFill>
                <a:latin typeface="나눔고딕" panose="020D0604000000000000" pitchFamily="50" charset="-127"/>
                <a:ea typeface="나눔고딕" panose="020D0604000000000000" pitchFamily="50" charset="-127"/>
              </a:rPr>
              <a:t>(AS-IS) Management</a:t>
            </a:r>
            <a:r>
              <a:rPr lang="ko-KR" altLang="en-US" sz="1000" dirty="0">
                <a:solidFill>
                  <a:schemeClr val="bg1"/>
                </a:solidFill>
                <a:latin typeface="나눔고딕" panose="020D0604000000000000" pitchFamily="50" charset="-127"/>
                <a:ea typeface="나눔고딕" panose="020D0604000000000000" pitchFamily="50" charset="-127"/>
              </a:rPr>
              <a:t> </a:t>
            </a:r>
            <a:r>
              <a:rPr lang="en-US" altLang="ko-KR" sz="1000" dirty="0">
                <a:solidFill>
                  <a:schemeClr val="bg1"/>
                </a:solidFill>
                <a:latin typeface="나눔고딕" panose="020D0604000000000000" pitchFamily="50" charset="-127"/>
                <a:ea typeface="나눔고딕" panose="020D0604000000000000" pitchFamily="50" charset="-127"/>
              </a:rPr>
              <a:t>&gt;</a:t>
            </a:r>
            <a:r>
              <a:rPr lang="ko-KR" altLang="en-US" sz="1000" dirty="0">
                <a:solidFill>
                  <a:schemeClr val="bg1"/>
                </a:solidFill>
                <a:latin typeface="나눔고딕" panose="020D0604000000000000" pitchFamily="50" charset="-127"/>
                <a:ea typeface="나눔고딕" panose="020D0604000000000000" pitchFamily="50" charset="-127"/>
              </a:rPr>
              <a:t> </a:t>
            </a:r>
            <a:r>
              <a:rPr lang="en-US" altLang="ko-KR" sz="1000" dirty="0">
                <a:solidFill>
                  <a:schemeClr val="bg1"/>
                </a:solidFill>
                <a:latin typeface="나눔고딕" panose="020D0604000000000000" pitchFamily="50" charset="-127"/>
                <a:ea typeface="나눔고딕" panose="020D0604000000000000" pitchFamily="50" charset="-127"/>
              </a:rPr>
              <a:t>Data Storage</a:t>
            </a:r>
            <a:r>
              <a:rPr lang="ko-KR" altLang="en-US" sz="1000" dirty="0">
                <a:solidFill>
                  <a:schemeClr val="bg1"/>
                </a:solidFill>
                <a:latin typeface="나눔고딕" panose="020D0604000000000000" pitchFamily="50" charset="-127"/>
                <a:ea typeface="나눔고딕" panose="020D0604000000000000" pitchFamily="50" charset="-127"/>
              </a:rPr>
              <a:t> </a:t>
            </a:r>
            <a:r>
              <a:rPr lang="en-US" altLang="ko-KR" sz="1000" dirty="0">
                <a:solidFill>
                  <a:schemeClr val="bg1"/>
                </a:solidFill>
                <a:latin typeface="나눔고딕" panose="020D0604000000000000" pitchFamily="50" charset="-127"/>
                <a:ea typeface="나눔고딕" panose="020D0604000000000000" pitchFamily="50" charset="-127"/>
              </a:rPr>
              <a:t>&gt; DB Connection</a:t>
            </a:r>
          </a:p>
          <a:p>
            <a:r>
              <a:rPr lang="ko-KR" altLang="en-US" sz="1000" dirty="0">
                <a:solidFill>
                  <a:schemeClr val="bg1"/>
                </a:solidFill>
                <a:latin typeface="나눔고딕" panose="020D0604000000000000" pitchFamily="50" charset="-127"/>
                <a:ea typeface="나눔고딕" panose="020D0604000000000000" pitchFamily="50" charset="-127"/>
              </a:rPr>
              <a:t>커넥션 편집 </a:t>
            </a:r>
            <a:r>
              <a:rPr lang="en-US" altLang="ko-KR" sz="1000" dirty="0">
                <a:solidFill>
                  <a:schemeClr val="bg1"/>
                </a:solidFill>
                <a:latin typeface="나눔고딕" panose="020D0604000000000000" pitchFamily="50" charset="-127"/>
                <a:ea typeface="나눔고딕" panose="020D0604000000000000" pitchFamily="50" charset="-127"/>
              </a:rPr>
              <a:t>(</a:t>
            </a:r>
            <a:r>
              <a:rPr lang="ko-KR" altLang="en-US" sz="1000" dirty="0">
                <a:solidFill>
                  <a:schemeClr val="bg1"/>
                </a:solidFill>
                <a:latin typeface="나눔고딕" panose="020D0604000000000000" pitchFamily="50" charset="-127"/>
                <a:ea typeface="나눔고딕" panose="020D0604000000000000" pitchFamily="50" charset="-127"/>
              </a:rPr>
              <a:t>관리</a:t>
            </a:r>
            <a:r>
              <a:rPr lang="en-US" altLang="ko-KR" sz="1000" dirty="0">
                <a:solidFill>
                  <a:schemeClr val="bg1"/>
                </a:solidFill>
                <a:latin typeface="나눔고딕" panose="020D0604000000000000" pitchFamily="50" charset="-127"/>
                <a:ea typeface="나눔고딕" panose="020D0604000000000000" pitchFamily="50" charset="-127"/>
              </a:rPr>
              <a:t>)</a:t>
            </a:r>
            <a:endParaRPr lang="ko-KR" altLang="en-US" sz="1000" dirty="0">
              <a:solidFill>
                <a:schemeClr val="bg1"/>
              </a:solidFill>
              <a:latin typeface="나눔고딕" panose="020D0604000000000000" pitchFamily="50" charset="-127"/>
              <a:ea typeface="나눔고딕" panose="020D0604000000000000" pitchFamily="50" charset="-127"/>
            </a:endParaRPr>
          </a:p>
        </p:txBody>
      </p:sp>
      <p:sp>
        <p:nvSpPr>
          <p:cNvPr id="68" name="직사각형 161">
            <a:extLst>
              <a:ext uri="{FF2B5EF4-FFF2-40B4-BE49-F238E27FC236}">
                <a16:creationId xmlns:a16="http://schemas.microsoft.com/office/drawing/2014/main" xmlns="" id="{352A6334-4E67-441B-BAB7-3A950F5FD397}"/>
              </a:ext>
            </a:extLst>
          </p:cNvPr>
          <p:cNvSpPr/>
          <p:nvPr/>
        </p:nvSpPr>
        <p:spPr>
          <a:xfrm>
            <a:off x="2697311" y="2432151"/>
            <a:ext cx="997357" cy="205104"/>
          </a:xfrm>
          <a:prstGeom prst="rect">
            <a:avLst/>
          </a:prstGeom>
        </p:spPr>
        <p:txBody>
          <a:bodyPr wrap="none" lIns="0" tIns="0" rIns="0" bIns="0" anchor="ctr" anchorCtr="0">
            <a:noAutofit/>
          </a:bodyPr>
          <a:lstStyle/>
          <a:p>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URL only</a:t>
            </a:r>
            <a:endParaRPr lang="ko-KR" altLang="en-US" sz="700" dirty="0">
              <a:solidFill>
                <a:schemeClr val="tx1">
                  <a:lumMod val="75000"/>
                  <a:lumOff val="25000"/>
                </a:schemeClr>
              </a:solidFill>
              <a:latin typeface="+mj-lt"/>
              <a:ea typeface="Nanum Gothic Regular" charset="-127"/>
            </a:endParaRPr>
          </a:p>
        </p:txBody>
      </p:sp>
      <p:sp>
        <p:nvSpPr>
          <p:cNvPr id="70" name="직사각형 69">
            <a:extLst>
              <a:ext uri="{FF2B5EF4-FFF2-40B4-BE49-F238E27FC236}">
                <a16:creationId xmlns:a16="http://schemas.microsoft.com/office/drawing/2014/main" xmlns="" id="{3C6AD7FC-534C-49B9-9198-7FD4848F65B0}"/>
              </a:ext>
            </a:extLst>
          </p:cNvPr>
          <p:cNvSpPr/>
          <p:nvPr/>
        </p:nvSpPr>
        <p:spPr>
          <a:xfrm>
            <a:off x="2611683" y="3417645"/>
            <a:ext cx="4811710" cy="59561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latinLnBrk="0" hangingPunct="0">
              <a:lnSpc>
                <a:spcPct val="150000"/>
              </a:lnSpc>
              <a:spcBef>
                <a:spcPct val="0"/>
              </a:spcBef>
              <a:spcAft>
                <a:spcPct val="0"/>
              </a:spcAft>
            </a:pPr>
            <a:r>
              <a:rPr lang="en-US" altLang="ko-KR" sz="700" dirty="0">
                <a:solidFill>
                  <a:schemeClr val="tx1"/>
                </a:solidFill>
                <a:latin typeface="+mj-lt"/>
                <a:ea typeface="Nanum Gothic Regular" charset="-127"/>
                <a:cs typeface="Nanum Gothic" charset="-127"/>
              </a:rPr>
              <a:t>⦿ Always connect (</a:t>
            </a:r>
            <a:r>
              <a:rPr lang="ko-KR" altLang="en-US" sz="700" dirty="0">
                <a:solidFill>
                  <a:schemeClr val="tx1"/>
                </a:solidFill>
                <a:latin typeface="+mj-lt"/>
                <a:ea typeface="Nanum Gothic Regular" charset="-127"/>
                <a:cs typeface="Nanum Gothic" charset="-127"/>
              </a:rPr>
              <a:t>항상 연결</a:t>
            </a:r>
            <a:r>
              <a:rPr lang="en-US" altLang="ko-KR" sz="700" dirty="0">
                <a:solidFill>
                  <a:schemeClr val="tx1"/>
                </a:solidFill>
                <a:latin typeface="+mj-lt"/>
                <a:ea typeface="Nanum Gothic Regular" charset="-127"/>
                <a:cs typeface="Nanum Gothic" charset="-127"/>
              </a:rPr>
              <a:t>)</a:t>
            </a:r>
          </a:p>
          <a:p>
            <a:pPr eaLnBrk="0" fontAlgn="base" latinLnBrk="0" hangingPunct="0">
              <a:lnSpc>
                <a:spcPct val="150000"/>
              </a:lnSpc>
              <a:spcBef>
                <a:spcPct val="0"/>
              </a:spcBef>
              <a:spcAft>
                <a:spcPct val="0"/>
              </a:spcAft>
            </a:pPr>
            <a:r>
              <a:rPr lang="en-US" altLang="ko-KR" sz="700" dirty="0">
                <a:solidFill>
                  <a:schemeClr val="tx1"/>
                </a:solidFill>
                <a:ea typeface="Nanum Gothic Regular" charset="-127"/>
                <a:cs typeface="Nanum Gothic" charset="-127"/>
              </a:rPr>
              <a:t>◎ </a:t>
            </a:r>
            <a:r>
              <a:rPr lang="en-US" altLang="ko-KR" sz="700" dirty="0">
                <a:solidFill>
                  <a:schemeClr val="tx1"/>
                </a:solidFill>
                <a:latin typeface="+mj-lt"/>
                <a:ea typeface="Nanum Gothic Regular" charset="-127"/>
                <a:cs typeface="Nanum Gothic" charset="-127"/>
              </a:rPr>
              <a:t>Connect by user’s account (</a:t>
            </a:r>
            <a:r>
              <a:rPr lang="ko-KR" altLang="en-US" sz="700" dirty="0">
                <a:solidFill>
                  <a:schemeClr val="tx1"/>
                </a:solidFill>
                <a:latin typeface="+mj-lt"/>
                <a:ea typeface="Nanum Gothic Regular" charset="-127"/>
                <a:cs typeface="Nanum Gothic" charset="-127"/>
              </a:rPr>
              <a:t>사용자 계정으로 연결</a:t>
            </a:r>
            <a:r>
              <a:rPr lang="en-US" altLang="ko-KR" sz="700" dirty="0">
                <a:solidFill>
                  <a:schemeClr val="tx1"/>
                </a:solidFill>
                <a:latin typeface="+mj-lt"/>
                <a:ea typeface="Nanum Gothic Regular" charset="-127"/>
                <a:cs typeface="Nanum Gothic" charset="-127"/>
              </a:rPr>
              <a:t>)</a:t>
            </a:r>
          </a:p>
          <a:p>
            <a:pPr eaLnBrk="0" fontAlgn="base" latinLnBrk="0" hangingPunct="0">
              <a:lnSpc>
                <a:spcPct val="150000"/>
              </a:lnSpc>
              <a:spcBef>
                <a:spcPct val="0"/>
              </a:spcBef>
              <a:spcAft>
                <a:spcPct val="0"/>
              </a:spcAft>
            </a:pPr>
            <a:r>
              <a:rPr lang="en-US" altLang="ko-KR" sz="700" dirty="0">
                <a:solidFill>
                  <a:schemeClr val="tx1"/>
                </a:solidFill>
                <a:ea typeface="Nanum Gothic Regular" charset="-127"/>
                <a:cs typeface="Nanum Gothic" charset="-127"/>
              </a:rPr>
              <a:t>◎ </a:t>
            </a:r>
            <a:r>
              <a:rPr lang="en-US" altLang="ko-KR" sz="700" dirty="0">
                <a:solidFill>
                  <a:schemeClr val="tx1"/>
                </a:solidFill>
                <a:latin typeface="+mj-lt"/>
                <a:ea typeface="Nanum Gothic Regular" charset="-127"/>
                <a:cs typeface="Nanum Gothic" charset="-127"/>
              </a:rPr>
              <a:t>Connect with ID and password (</a:t>
            </a:r>
            <a:r>
              <a:rPr lang="ko-KR" altLang="en-US" sz="700" dirty="0">
                <a:solidFill>
                  <a:schemeClr val="tx1"/>
                </a:solidFill>
                <a:latin typeface="+mj-lt"/>
                <a:ea typeface="Nanum Gothic Regular" charset="-127"/>
                <a:cs typeface="Nanum Gothic" charset="-127"/>
              </a:rPr>
              <a:t>아이디와 비번으로 연결</a:t>
            </a:r>
            <a:r>
              <a:rPr lang="en-US" altLang="ko-KR" sz="700" dirty="0">
                <a:solidFill>
                  <a:schemeClr val="tx1"/>
                </a:solidFill>
                <a:latin typeface="+mj-lt"/>
                <a:ea typeface="Nanum Gothic Regular" charset="-127"/>
                <a:cs typeface="Nanum Gothic" charset="-127"/>
              </a:rPr>
              <a:t>)</a:t>
            </a:r>
          </a:p>
        </p:txBody>
      </p:sp>
      <p:sp>
        <p:nvSpPr>
          <p:cNvPr id="74" name="제목 2">
            <a:extLst>
              <a:ext uri="{FF2B5EF4-FFF2-40B4-BE49-F238E27FC236}">
                <a16:creationId xmlns:a16="http://schemas.microsoft.com/office/drawing/2014/main" xmlns="" id="{CEFE462B-6DAA-4AFF-A21B-4F801B388C5E}"/>
              </a:ext>
            </a:extLst>
          </p:cNvPr>
          <p:cNvSpPr txBox="1">
            <a:spLocks/>
          </p:cNvSpPr>
          <p:nvPr/>
        </p:nvSpPr>
        <p:spPr bwMode="auto">
          <a:xfrm>
            <a:off x="2663542" y="3272939"/>
            <a:ext cx="989276" cy="1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mj-lt"/>
                <a:ea typeface="Nanum Gothic Regular" charset="-127"/>
                <a:cs typeface="Nanum Gothic" charset="-127"/>
              </a:rPr>
              <a:t>Security</a:t>
            </a:r>
          </a:p>
        </p:txBody>
      </p:sp>
      <p:sp>
        <p:nvSpPr>
          <p:cNvPr id="75" name="제목 2">
            <a:extLst>
              <a:ext uri="{FF2B5EF4-FFF2-40B4-BE49-F238E27FC236}">
                <a16:creationId xmlns:a16="http://schemas.microsoft.com/office/drawing/2014/main" xmlns="" id="{CEFE462B-6DAA-4AFF-A21B-4F801B388C5E}"/>
              </a:ext>
            </a:extLst>
          </p:cNvPr>
          <p:cNvSpPr txBox="1">
            <a:spLocks/>
          </p:cNvSpPr>
          <p:nvPr/>
        </p:nvSpPr>
        <p:spPr bwMode="auto">
          <a:xfrm>
            <a:off x="2651778" y="2101862"/>
            <a:ext cx="144840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latin typeface="+mj-lt"/>
                <a:ea typeface="Nanum Gothic Regular" charset="-127"/>
                <a:cs typeface="Nanum Gothic" charset="-127"/>
              </a:rPr>
              <a:t>Host</a:t>
            </a:r>
          </a:p>
        </p:txBody>
      </p:sp>
      <p:sp>
        <p:nvSpPr>
          <p:cNvPr id="76" name="제목 2">
            <a:extLst>
              <a:ext uri="{FF2B5EF4-FFF2-40B4-BE49-F238E27FC236}">
                <a16:creationId xmlns:a16="http://schemas.microsoft.com/office/drawing/2014/main" xmlns="" id="{CEFE462B-6DAA-4AFF-A21B-4F801B388C5E}"/>
              </a:ext>
            </a:extLst>
          </p:cNvPr>
          <p:cNvSpPr txBox="1">
            <a:spLocks/>
          </p:cNvSpPr>
          <p:nvPr/>
        </p:nvSpPr>
        <p:spPr bwMode="auto">
          <a:xfrm>
            <a:off x="4345077" y="2101862"/>
            <a:ext cx="144840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latin typeface="+mj-lt"/>
                <a:ea typeface="Nanum Gothic Regular" charset="-127"/>
                <a:cs typeface="Nanum Gothic" charset="-127"/>
              </a:rPr>
              <a:t>Port</a:t>
            </a:r>
          </a:p>
        </p:txBody>
      </p:sp>
      <p:sp>
        <p:nvSpPr>
          <p:cNvPr id="78" name="제목 2">
            <a:extLst>
              <a:ext uri="{FF2B5EF4-FFF2-40B4-BE49-F238E27FC236}">
                <a16:creationId xmlns:a16="http://schemas.microsoft.com/office/drawing/2014/main" xmlns="" id="{CEFE462B-6DAA-4AFF-A21B-4F801B388C5E}"/>
              </a:ext>
            </a:extLst>
          </p:cNvPr>
          <p:cNvSpPr txBox="1">
            <a:spLocks/>
          </p:cNvSpPr>
          <p:nvPr/>
        </p:nvSpPr>
        <p:spPr bwMode="auto">
          <a:xfrm>
            <a:off x="5273111" y="2101862"/>
            <a:ext cx="144840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latin typeface="+mj-lt"/>
                <a:ea typeface="Nanum Gothic Regular" charset="-127"/>
                <a:cs typeface="Nanum Gothic" charset="-127"/>
              </a:rPr>
              <a:t>SID</a:t>
            </a:r>
          </a:p>
        </p:txBody>
      </p:sp>
      <p:cxnSp>
        <p:nvCxnSpPr>
          <p:cNvPr id="85" name="직선 연결선[R] 84"/>
          <p:cNvCxnSpPr/>
          <p:nvPr/>
        </p:nvCxnSpPr>
        <p:spPr>
          <a:xfrm>
            <a:off x="2697311" y="2459886"/>
            <a:ext cx="14028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직선 연결선[R] 85"/>
          <p:cNvCxnSpPr/>
          <p:nvPr/>
        </p:nvCxnSpPr>
        <p:spPr>
          <a:xfrm>
            <a:off x="5312126" y="2459886"/>
            <a:ext cx="140287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직선 연결선[R] 88"/>
          <p:cNvCxnSpPr/>
          <p:nvPr/>
        </p:nvCxnSpPr>
        <p:spPr>
          <a:xfrm>
            <a:off x="4381532" y="2459886"/>
            <a:ext cx="73210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0" name="제목 2">
            <a:extLst>
              <a:ext uri="{FF2B5EF4-FFF2-40B4-BE49-F238E27FC236}">
                <a16:creationId xmlns:a16="http://schemas.microsoft.com/office/drawing/2014/main" xmlns="" id="{CEFE462B-6DAA-4AFF-A21B-4F801B388C5E}"/>
              </a:ext>
            </a:extLst>
          </p:cNvPr>
          <p:cNvSpPr txBox="1">
            <a:spLocks/>
          </p:cNvSpPr>
          <p:nvPr/>
        </p:nvSpPr>
        <p:spPr bwMode="auto">
          <a:xfrm>
            <a:off x="2651778" y="2788067"/>
            <a:ext cx="144840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a:solidFill>
                  <a:srgbClr val="000000"/>
                </a:solidFill>
                <a:latin typeface="+mj-lt"/>
                <a:ea typeface="Nanum Gothic Regular" charset="-127"/>
                <a:cs typeface="Nanum Gothic" charset="-127"/>
              </a:rPr>
              <a:t>User name</a:t>
            </a:r>
            <a:endParaRPr lang="en-US" altLang="ko-KR" sz="700" dirty="0">
              <a:solidFill>
                <a:srgbClr val="000000"/>
              </a:solidFill>
              <a:latin typeface="+mj-lt"/>
              <a:ea typeface="Nanum Gothic Regular" charset="-127"/>
              <a:cs typeface="Nanum Gothic" charset="-127"/>
            </a:endParaRPr>
          </a:p>
        </p:txBody>
      </p:sp>
      <p:cxnSp>
        <p:nvCxnSpPr>
          <p:cNvPr id="91" name="직선 연결선[R] 90"/>
          <p:cNvCxnSpPr/>
          <p:nvPr/>
        </p:nvCxnSpPr>
        <p:spPr>
          <a:xfrm>
            <a:off x="2697311" y="3190498"/>
            <a:ext cx="13857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제목 2">
            <a:extLst>
              <a:ext uri="{FF2B5EF4-FFF2-40B4-BE49-F238E27FC236}">
                <a16:creationId xmlns:a16="http://schemas.microsoft.com/office/drawing/2014/main" xmlns="" id="{CEFE462B-6DAA-4AFF-A21B-4F801B388C5E}"/>
              </a:ext>
            </a:extLst>
          </p:cNvPr>
          <p:cNvSpPr txBox="1">
            <a:spLocks/>
          </p:cNvSpPr>
          <p:nvPr/>
        </p:nvSpPr>
        <p:spPr bwMode="auto">
          <a:xfrm>
            <a:off x="4169124" y="2788067"/>
            <a:ext cx="144840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mj-lt"/>
                <a:ea typeface="Nanum Gothic Regular" charset="-127"/>
                <a:cs typeface="Nanum Gothic" charset="-127"/>
              </a:rPr>
              <a:t>Password</a:t>
            </a:r>
          </a:p>
        </p:txBody>
      </p:sp>
      <p:cxnSp>
        <p:nvCxnSpPr>
          <p:cNvPr id="93" name="직선 연결선[R] 92"/>
          <p:cNvCxnSpPr/>
          <p:nvPr/>
        </p:nvCxnSpPr>
        <p:spPr>
          <a:xfrm>
            <a:off x="4214657" y="3190498"/>
            <a:ext cx="14655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5" name="모서리가 둥근 직사각형 94"/>
          <p:cNvSpPr/>
          <p:nvPr/>
        </p:nvSpPr>
        <p:spPr>
          <a:xfrm>
            <a:off x="2664835" y="1652242"/>
            <a:ext cx="663123" cy="176082"/>
          </a:xfrm>
          <a:prstGeom prst="roundRect">
            <a:avLst/>
          </a:prstGeom>
          <a:solidFill>
            <a:schemeClr val="bg1">
              <a:lumMod val="9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b="1" dirty="0">
                <a:solidFill>
                  <a:schemeClr val="tx1"/>
                </a:solidFill>
                <a:latin typeface="+mj-lt"/>
                <a:ea typeface="Nanum Gothic" charset="-127"/>
                <a:cs typeface="Nanum Gothic" charset="-127"/>
              </a:rPr>
              <a:t>✓Oracle</a:t>
            </a:r>
            <a:endParaRPr kumimoji="1" lang="ko-KR" altLang="en-US" sz="600" b="1" dirty="0">
              <a:solidFill>
                <a:schemeClr val="tx1"/>
              </a:solidFill>
              <a:latin typeface="+mj-lt"/>
              <a:ea typeface="Nanum Gothic" charset="-127"/>
              <a:cs typeface="Nanum Gothic" charset="-127"/>
            </a:endParaRPr>
          </a:p>
        </p:txBody>
      </p:sp>
      <p:sp>
        <p:nvSpPr>
          <p:cNvPr id="96" name="모서리가 둥근 직사각형 95"/>
          <p:cNvSpPr/>
          <p:nvPr/>
        </p:nvSpPr>
        <p:spPr>
          <a:xfrm>
            <a:off x="3341632" y="1652242"/>
            <a:ext cx="663123" cy="176082"/>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dirty="0">
                <a:solidFill>
                  <a:schemeClr val="tx1"/>
                </a:solidFill>
                <a:latin typeface="+mj-lt"/>
                <a:ea typeface="Nanum Gothic" charset="-127"/>
                <a:cs typeface="Nanum Gothic" charset="-127"/>
              </a:rPr>
              <a:t>MySQL</a:t>
            </a:r>
            <a:endParaRPr kumimoji="1" lang="ko-KR" altLang="en-US" sz="600" dirty="0">
              <a:solidFill>
                <a:schemeClr val="tx1"/>
              </a:solidFill>
              <a:latin typeface="+mj-lt"/>
              <a:ea typeface="Nanum Gothic" charset="-127"/>
              <a:cs typeface="Nanum Gothic" charset="-127"/>
            </a:endParaRPr>
          </a:p>
        </p:txBody>
      </p:sp>
      <p:sp>
        <p:nvSpPr>
          <p:cNvPr id="97" name="모서리가 둥근 직사각형 96"/>
          <p:cNvSpPr/>
          <p:nvPr/>
        </p:nvSpPr>
        <p:spPr>
          <a:xfrm>
            <a:off x="4018429" y="1652242"/>
            <a:ext cx="663123" cy="176082"/>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dirty="0">
                <a:solidFill>
                  <a:schemeClr val="tx1"/>
                </a:solidFill>
                <a:latin typeface="+mj-lt"/>
                <a:ea typeface="Nanum Gothic" charset="-127"/>
                <a:cs typeface="Nanum Gothic" charset="-127"/>
              </a:rPr>
              <a:t>PostgreSQL</a:t>
            </a:r>
            <a:endParaRPr kumimoji="1" lang="ko-KR" altLang="en-US" sz="600" dirty="0">
              <a:solidFill>
                <a:schemeClr val="tx1"/>
              </a:solidFill>
              <a:latin typeface="+mj-lt"/>
              <a:ea typeface="Nanum Gothic" charset="-127"/>
              <a:cs typeface="Nanum Gothic" charset="-127"/>
            </a:endParaRPr>
          </a:p>
        </p:txBody>
      </p:sp>
      <p:sp>
        <p:nvSpPr>
          <p:cNvPr id="98" name="모서리가 둥근 직사각형 97"/>
          <p:cNvSpPr/>
          <p:nvPr/>
        </p:nvSpPr>
        <p:spPr>
          <a:xfrm>
            <a:off x="4695226" y="1652242"/>
            <a:ext cx="663123" cy="176082"/>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dirty="0">
                <a:solidFill>
                  <a:schemeClr val="tx1"/>
                </a:solidFill>
                <a:latin typeface="+mj-lt"/>
                <a:ea typeface="Nanum Gothic" charset="-127"/>
                <a:cs typeface="Nanum Gothic" charset="-127"/>
              </a:rPr>
              <a:t>Hive</a:t>
            </a:r>
            <a:endParaRPr kumimoji="1" lang="ko-KR" altLang="en-US" sz="600" dirty="0">
              <a:solidFill>
                <a:schemeClr val="tx1"/>
              </a:solidFill>
              <a:latin typeface="+mj-lt"/>
              <a:ea typeface="Nanum Gothic" charset="-127"/>
              <a:cs typeface="Nanum Gothic" charset="-127"/>
            </a:endParaRPr>
          </a:p>
        </p:txBody>
      </p:sp>
      <p:sp>
        <p:nvSpPr>
          <p:cNvPr id="101" name="모서리가 둥근 직사각형 100"/>
          <p:cNvSpPr/>
          <p:nvPr/>
        </p:nvSpPr>
        <p:spPr>
          <a:xfrm>
            <a:off x="5370516" y="1651442"/>
            <a:ext cx="663123" cy="176082"/>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dirty="0">
                <a:solidFill>
                  <a:schemeClr val="tx1"/>
                </a:solidFill>
                <a:latin typeface="+mj-lt"/>
                <a:ea typeface="Nanum Gothic" charset="-127"/>
                <a:cs typeface="Nanum Gothic" charset="-127"/>
              </a:rPr>
              <a:t>presto</a:t>
            </a:r>
            <a:endParaRPr kumimoji="1" lang="ko-KR" altLang="en-US" sz="600" dirty="0">
              <a:solidFill>
                <a:schemeClr val="tx1"/>
              </a:solidFill>
              <a:latin typeface="+mj-lt"/>
              <a:ea typeface="Nanum Gothic" charset="-127"/>
              <a:cs typeface="Nanum Gothic" charset="-127"/>
            </a:endParaRPr>
          </a:p>
        </p:txBody>
      </p:sp>
      <p:sp>
        <p:nvSpPr>
          <p:cNvPr id="102" name="모서리가 둥근 직사각형 101"/>
          <p:cNvSpPr/>
          <p:nvPr/>
        </p:nvSpPr>
        <p:spPr>
          <a:xfrm>
            <a:off x="6048180" y="1651442"/>
            <a:ext cx="663123" cy="176082"/>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dirty="0">
                <a:solidFill>
                  <a:schemeClr val="tx1"/>
                </a:solidFill>
                <a:latin typeface="+mj-lt"/>
                <a:ea typeface="Nanum Gothic" charset="-127"/>
                <a:cs typeface="Nanum Gothic" charset="-127"/>
              </a:rPr>
              <a:t>APACHE PHOENIX</a:t>
            </a:r>
            <a:endParaRPr kumimoji="1" lang="ko-KR" altLang="en-US" sz="600" dirty="0">
              <a:solidFill>
                <a:schemeClr val="tx1"/>
              </a:solidFill>
              <a:latin typeface="+mj-lt"/>
              <a:ea typeface="Nanum Gothic" charset="-127"/>
              <a:cs typeface="Nanum Gothic" charset="-127"/>
            </a:endParaRPr>
          </a:p>
        </p:txBody>
      </p:sp>
      <p:sp>
        <p:nvSpPr>
          <p:cNvPr id="103" name="모서리가 둥근 직사각형 102"/>
          <p:cNvSpPr/>
          <p:nvPr/>
        </p:nvSpPr>
        <p:spPr>
          <a:xfrm>
            <a:off x="6724977" y="1651442"/>
            <a:ext cx="663123" cy="176082"/>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dirty="0" err="1">
                <a:solidFill>
                  <a:schemeClr val="tx1"/>
                </a:solidFill>
                <a:latin typeface="+mj-lt"/>
                <a:ea typeface="Nanum Gothic" charset="-127"/>
                <a:cs typeface="Nanum Gothic" charset="-127"/>
              </a:rPr>
              <a:t>Tibero</a:t>
            </a:r>
            <a:endParaRPr kumimoji="1" lang="ko-KR" altLang="en-US" sz="600" dirty="0">
              <a:solidFill>
                <a:schemeClr val="tx1"/>
              </a:solidFill>
              <a:latin typeface="+mj-lt"/>
              <a:ea typeface="Nanum Gothic" charset="-127"/>
              <a:cs typeface="Nanum Gothic" charset="-127"/>
            </a:endParaRPr>
          </a:p>
        </p:txBody>
      </p:sp>
      <p:sp>
        <p:nvSpPr>
          <p:cNvPr id="104" name="직사각형 103"/>
          <p:cNvSpPr/>
          <p:nvPr/>
        </p:nvSpPr>
        <p:spPr>
          <a:xfrm>
            <a:off x="6047313" y="1651443"/>
            <a:ext cx="677410" cy="176082"/>
          </a:xfrm>
          <a:prstGeom prst="rect">
            <a:avLst/>
          </a:prstGeom>
          <a:solidFill>
            <a:srgbClr val="FF0000">
              <a:alpha val="39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a:solidFill>
                  <a:schemeClr val="bg1"/>
                </a:solidFill>
                <a:latin typeface="+mj-lt"/>
                <a:ea typeface="Nanum Gothic" charset="-127"/>
                <a:cs typeface="Nanum Gothic" charset="-127"/>
              </a:rPr>
              <a:t>2018</a:t>
            </a:r>
            <a:r>
              <a:rPr kumimoji="1" lang="ko-KR" altLang="en-US" sz="500" dirty="0">
                <a:solidFill>
                  <a:schemeClr val="bg1"/>
                </a:solidFill>
                <a:latin typeface="+mj-lt"/>
                <a:ea typeface="Nanum Gothic" charset="-127"/>
                <a:cs typeface="Nanum Gothic" charset="-127"/>
              </a:rPr>
              <a:t>년 개발 범위 아님</a:t>
            </a:r>
          </a:p>
        </p:txBody>
      </p:sp>
      <p:sp>
        <p:nvSpPr>
          <p:cNvPr id="105" name="직사각형 104"/>
          <p:cNvSpPr/>
          <p:nvPr/>
        </p:nvSpPr>
        <p:spPr>
          <a:xfrm>
            <a:off x="4017816" y="1652243"/>
            <a:ext cx="677410" cy="176082"/>
          </a:xfrm>
          <a:prstGeom prst="rect">
            <a:avLst/>
          </a:prstGeom>
          <a:solidFill>
            <a:srgbClr val="FF0000">
              <a:alpha val="39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a:solidFill>
                  <a:schemeClr val="bg1"/>
                </a:solidFill>
                <a:latin typeface="+mj-lt"/>
                <a:ea typeface="Nanum Gothic" charset="-127"/>
                <a:cs typeface="Nanum Gothic" charset="-127"/>
              </a:rPr>
              <a:t>2018</a:t>
            </a:r>
            <a:r>
              <a:rPr kumimoji="1" lang="ko-KR" altLang="en-US" sz="500" dirty="0">
                <a:solidFill>
                  <a:schemeClr val="bg1"/>
                </a:solidFill>
                <a:latin typeface="+mj-lt"/>
                <a:ea typeface="Nanum Gothic" charset="-127"/>
                <a:cs typeface="Nanum Gothic" charset="-127"/>
              </a:rPr>
              <a:t>년 개발 범위 아님</a:t>
            </a:r>
          </a:p>
        </p:txBody>
      </p:sp>
      <p:sp>
        <p:nvSpPr>
          <p:cNvPr id="149" name="제목 2">
            <a:extLst>
              <a:ext uri="{FF2B5EF4-FFF2-40B4-BE49-F238E27FC236}">
                <a16:creationId xmlns:a16="http://schemas.microsoft.com/office/drawing/2014/main" xmlns="" id="{CEFE462B-6DAA-4AFF-A21B-4F801B388C5E}"/>
              </a:ext>
            </a:extLst>
          </p:cNvPr>
          <p:cNvSpPr txBox="1">
            <a:spLocks/>
          </p:cNvSpPr>
          <p:nvPr/>
        </p:nvSpPr>
        <p:spPr bwMode="auto">
          <a:xfrm>
            <a:off x="3389188" y="3985347"/>
            <a:ext cx="2783050"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50000"/>
              </a:lnSpc>
              <a:buClr>
                <a:srgbClr val="336699"/>
              </a:buClr>
            </a:pPr>
            <a:r>
              <a:rPr lang="en-US" altLang="ko-KR" sz="700" dirty="0">
                <a:solidFill>
                  <a:srgbClr val="FF0000"/>
                </a:solidFill>
                <a:latin typeface="+mj-lt"/>
                <a:ea typeface="Nanum Gothic Regular" charset="-127"/>
                <a:cs typeface="Nanum Gothic" charset="-127"/>
              </a:rPr>
              <a:t>Invalid Connection. Please check server and account information</a:t>
            </a:r>
          </a:p>
        </p:txBody>
      </p:sp>
      <p:sp>
        <p:nvSpPr>
          <p:cNvPr id="151" name="모서리가 둥근 직사각형 150"/>
          <p:cNvSpPr/>
          <p:nvPr/>
        </p:nvSpPr>
        <p:spPr>
          <a:xfrm>
            <a:off x="2698781" y="3998379"/>
            <a:ext cx="749693" cy="176082"/>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b="1" dirty="0">
                <a:solidFill>
                  <a:schemeClr val="bg1"/>
                </a:solidFill>
                <a:latin typeface="+mj-lt"/>
                <a:ea typeface="Nanum Gothic" charset="-127"/>
                <a:cs typeface="Nanum Gothic" charset="-127"/>
              </a:rPr>
              <a:t>Validation Check</a:t>
            </a:r>
            <a:endParaRPr kumimoji="1" lang="ko-KR" altLang="en-US" sz="600" b="1" dirty="0">
              <a:solidFill>
                <a:schemeClr val="bg1"/>
              </a:solidFill>
              <a:latin typeface="+mj-lt"/>
              <a:ea typeface="Nanum Gothic" charset="-127"/>
              <a:cs typeface="Nanum Gothic" charset="-127"/>
            </a:endParaRPr>
          </a:p>
        </p:txBody>
      </p:sp>
      <p:sp>
        <p:nvSpPr>
          <p:cNvPr id="173" name="제목 2">
            <a:extLst>
              <a:ext uri="{FF2B5EF4-FFF2-40B4-BE49-F238E27FC236}">
                <a16:creationId xmlns:a16="http://schemas.microsoft.com/office/drawing/2014/main" xmlns="" id="{CEFE462B-6DAA-4AFF-A21B-4F801B388C5E}"/>
              </a:ext>
            </a:extLst>
          </p:cNvPr>
          <p:cNvSpPr txBox="1">
            <a:spLocks/>
          </p:cNvSpPr>
          <p:nvPr/>
        </p:nvSpPr>
        <p:spPr bwMode="auto">
          <a:xfrm>
            <a:off x="2866767" y="2111961"/>
            <a:ext cx="1216284"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lnSpc>
                <a:spcPct val="150000"/>
              </a:lnSpc>
              <a:buClr>
                <a:srgbClr val="336699"/>
              </a:buClr>
            </a:pPr>
            <a:r>
              <a:rPr lang="en-US" altLang="ko-KR" sz="700">
                <a:solidFill>
                  <a:srgbClr val="FF0000"/>
                </a:solidFill>
                <a:latin typeface="+mj-lt"/>
                <a:ea typeface="Nanum Gothic Regular" charset="-127"/>
                <a:cs typeface="Nanum Gothic" charset="-127"/>
              </a:rPr>
              <a:t>Required</a:t>
            </a:r>
            <a:endParaRPr lang="en-US" altLang="ko-KR" sz="700" dirty="0">
              <a:solidFill>
                <a:srgbClr val="FF0000"/>
              </a:solidFill>
              <a:latin typeface="+mj-lt"/>
              <a:ea typeface="Nanum Gothic Regular" charset="-127"/>
              <a:cs typeface="Nanum Gothic" charset="-127"/>
            </a:endParaRPr>
          </a:p>
        </p:txBody>
      </p:sp>
      <p:sp>
        <p:nvSpPr>
          <p:cNvPr id="181" name="Oval 55">
            <a:extLst>
              <a:ext uri="{FF2B5EF4-FFF2-40B4-BE49-F238E27FC236}">
                <a16:creationId xmlns:a16="http://schemas.microsoft.com/office/drawing/2014/main" xmlns="" id="{A3A644DF-9DD0-4DCF-A73F-BBEFD0F161F0}"/>
              </a:ext>
            </a:extLst>
          </p:cNvPr>
          <p:cNvSpPr/>
          <p:nvPr/>
        </p:nvSpPr>
        <p:spPr>
          <a:xfrm>
            <a:off x="2848204" y="1110940"/>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j-lt"/>
                <a:ea typeface="Nanum Gothic Regular" charset="-127"/>
                <a:cs typeface="Nanum Gothic" charset="-127"/>
              </a:rPr>
              <a:t>1</a:t>
            </a:r>
            <a:endParaRPr lang="en-US" sz="600" dirty="0">
              <a:solidFill>
                <a:schemeClr val="bg1"/>
              </a:solidFill>
              <a:latin typeface="+mj-lt"/>
              <a:ea typeface="Nanum Gothic Regular" charset="-127"/>
              <a:cs typeface="Nanum Gothic" charset="-127"/>
            </a:endParaRPr>
          </a:p>
        </p:txBody>
      </p:sp>
      <p:sp>
        <p:nvSpPr>
          <p:cNvPr id="182" name="Oval 55">
            <a:extLst>
              <a:ext uri="{FF2B5EF4-FFF2-40B4-BE49-F238E27FC236}">
                <a16:creationId xmlns:a16="http://schemas.microsoft.com/office/drawing/2014/main" xmlns="" id="{A3A644DF-9DD0-4DCF-A73F-BBEFD0F161F0}"/>
              </a:ext>
            </a:extLst>
          </p:cNvPr>
          <p:cNvSpPr/>
          <p:nvPr/>
        </p:nvSpPr>
        <p:spPr>
          <a:xfrm>
            <a:off x="3673193" y="6354874"/>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j-lt"/>
                <a:ea typeface="Nanum Gothic Regular" charset="-127"/>
                <a:cs typeface="Nanum Gothic" charset="-127"/>
              </a:rPr>
              <a:t>2</a:t>
            </a:r>
            <a:endParaRPr lang="en-US" sz="600" dirty="0">
              <a:solidFill>
                <a:schemeClr val="bg1"/>
              </a:solidFill>
              <a:latin typeface="+mj-lt"/>
              <a:ea typeface="Nanum Gothic Regular" charset="-127"/>
              <a:cs typeface="Nanum Gothic" charset="-127"/>
            </a:endParaRPr>
          </a:p>
        </p:txBody>
      </p:sp>
      <p:grpSp>
        <p:nvGrpSpPr>
          <p:cNvPr id="73" name="Group 39"/>
          <p:cNvGrpSpPr/>
          <p:nvPr/>
        </p:nvGrpSpPr>
        <p:grpSpPr>
          <a:xfrm>
            <a:off x="2652308" y="5350392"/>
            <a:ext cx="1948491" cy="213163"/>
            <a:chOff x="2652308" y="5451619"/>
            <a:chExt cx="1948491" cy="213163"/>
          </a:xfrm>
        </p:grpSpPr>
        <p:sp>
          <p:nvSpPr>
            <p:cNvPr id="77" name="직사각형 35"/>
            <p:cNvSpPr/>
            <p:nvPr/>
          </p:nvSpPr>
          <p:spPr>
            <a:xfrm>
              <a:off x="3384954" y="5451619"/>
              <a:ext cx="409957" cy="20895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eaLnBrk="0" fontAlgn="base" latinLnBrk="0" hangingPunct="0">
                <a:spcBef>
                  <a:spcPct val="0"/>
                </a:spcBef>
                <a:spcAft>
                  <a:spcPct val="0"/>
                </a:spcAft>
              </a:pPr>
              <a:r>
                <a:rPr kumimoji="1" lang="en-US" altLang="ko-KR" sz="700" dirty="0">
                  <a:solidFill>
                    <a:schemeClr val="tx1">
                      <a:lumMod val="50000"/>
                      <a:lumOff val="50000"/>
                    </a:schemeClr>
                  </a:solidFill>
                  <a:latin typeface="+mj-lt"/>
                  <a:ea typeface="Nanum Gothic Regular" charset="-127"/>
                </a:rPr>
                <a:t>60</a:t>
              </a:r>
              <a:endParaRPr kumimoji="1" lang="ko-KR" altLang="en-US" sz="700" dirty="0">
                <a:solidFill>
                  <a:prstClr val="black">
                    <a:lumMod val="75000"/>
                    <a:lumOff val="25000"/>
                  </a:prstClr>
                </a:solidFill>
                <a:latin typeface="+mj-lt"/>
                <a:ea typeface="Nanum Gothic Regular" charset="-127"/>
              </a:endParaRPr>
            </a:p>
          </p:txBody>
        </p:sp>
        <p:sp>
          <p:nvSpPr>
            <p:cNvPr id="79" name="제목 2">
              <a:extLst>
                <a:ext uri="{FF2B5EF4-FFF2-40B4-BE49-F238E27FC236}">
                  <a16:creationId xmlns:a16="http://schemas.microsoft.com/office/drawing/2014/main" xmlns="" id="{CEFE462B-6DAA-4AFF-A21B-4F801B388C5E}"/>
                </a:ext>
              </a:extLst>
            </p:cNvPr>
            <p:cNvSpPr txBox="1">
              <a:spLocks/>
            </p:cNvSpPr>
            <p:nvPr/>
          </p:nvSpPr>
          <p:spPr bwMode="auto">
            <a:xfrm>
              <a:off x="2652308" y="5484387"/>
              <a:ext cx="79616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b="1" dirty="0">
                  <a:solidFill>
                    <a:srgbClr val="000000"/>
                  </a:solidFill>
                  <a:latin typeface="+mj-lt"/>
                  <a:ea typeface="Nanum Gothic Regular" charset="-127"/>
                  <a:cs typeface="Nanum Gothic" charset="-127"/>
                </a:rPr>
                <a:t>Socket timeout</a:t>
              </a:r>
            </a:p>
          </p:txBody>
        </p:sp>
        <p:sp>
          <p:nvSpPr>
            <p:cNvPr id="80" name="제목 2">
              <a:extLst>
                <a:ext uri="{FF2B5EF4-FFF2-40B4-BE49-F238E27FC236}">
                  <a16:creationId xmlns:a16="http://schemas.microsoft.com/office/drawing/2014/main" xmlns="" id="{CEFE462B-6DAA-4AFF-A21B-4F801B388C5E}"/>
                </a:ext>
              </a:extLst>
            </p:cNvPr>
            <p:cNvSpPr txBox="1">
              <a:spLocks/>
            </p:cNvSpPr>
            <p:nvPr/>
          </p:nvSpPr>
          <p:spPr bwMode="auto">
            <a:xfrm>
              <a:off x="3804632" y="5484387"/>
              <a:ext cx="79616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mj-lt"/>
                  <a:ea typeface="Nanum Gothic Regular" charset="-127"/>
                  <a:cs typeface="Nanum Gothic" charset="-127"/>
                </a:rPr>
                <a:t>Sec.</a:t>
              </a:r>
            </a:p>
          </p:txBody>
        </p:sp>
      </p:grpSp>
      <p:sp>
        <p:nvSpPr>
          <p:cNvPr id="81" name="직사각형 80"/>
          <p:cNvSpPr/>
          <p:nvPr/>
        </p:nvSpPr>
        <p:spPr>
          <a:xfrm>
            <a:off x="2667758" y="5143829"/>
            <a:ext cx="4110496" cy="456142"/>
          </a:xfrm>
          <a:prstGeom prst="rect">
            <a:avLst/>
          </a:prstGeom>
          <a:solidFill>
            <a:srgbClr val="FF0000">
              <a:alpha val="16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kumimoji="1" lang="en-US" altLang="ko-KR" sz="600">
                <a:solidFill>
                  <a:schemeClr val="bg1"/>
                </a:solidFill>
                <a:latin typeface="+mj-lt"/>
                <a:ea typeface="Nanum Gothic" charset="-127"/>
                <a:cs typeface="Nanum Gothic" charset="-127"/>
              </a:rPr>
              <a:t>2018</a:t>
            </a:r>
            <a:r>
              <a:rPr kumimoji="1" lang="ko-KR" altLang="en-US" sz="600" dirty="0">
                <a:solidFill>
                  <a:schemeClr val="bg1"/>
                </a:solidFill>
                <a:latin typeface="+mj-lt"/>
                <a:ea typeface="Nanum Gothic" charset="-127"/>
                <a:cs typeface="Nanum Gothic" charset="-127"/>
              </a:rPr>
              <a:t>년 개발 범위 아님</a:t>
            </a:r>
          </a:p>
        </p:txBody>
      </p:sp>
      <p:grpSp>
        <p:nvGrpSpPr>
          <p:cNvPr id="82" name="그룹 81"/>
          <p:cNvGrpSpPr/>
          <p:nvPr/>
        </p:nvGrpSpPr>
        <p:grpSpPr>
          <a:xfrm>
            <a:off x="2461943" y="5758781"/>
            <a:ext cx="4931699" cy="405118"/>
            <a:chOff x="2461943" y="3501680"/>
            <a:chExt cx="4931699" cy="405118"/>
          </a:xfrm>
        </p:grpSpPr>
        <p:sp>
          <p:nvSpPr>
            <p:cNvPr id="83" name="제목 2">
              <a:extLst>
                <a:ext uri="{FF2B5EF4-FFF2-40B4-BE49-F238E27FC236}">
                  <a16:creationId xmlns:a16="http://schemas.microsoft.com/office/drawing/2014/main" xmlns="" id="{7C875F9A-274F-4340-9054-D6F7CA8348CC}"/>
                </a:ext>
              </a:extLst>
            </p:cNvPr>
            <p:cNvSpPr txBox="1">
              <a:spLocks/>
            </p:cNvSpPr>
            <p:nvPr/>
          </p:nvSpPr>
          <p:spPr bwMode="auto">
            <a:xfrm>
              <a:off x="2630725" y="3501680"/>
              <a:ext cx="796166"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b="1" dirty="0">
                  <a:solidFill>
                    <a:srgbClr val="000000"/>
                  </a:solidFill>
                  <a:latin typeface="+mj-lt"/>
                  <a:ea typeface="Nanum Gothic Regular" charset="-127"/>
                  <a:cs typeface="Nanum Gothic" charset="-127"/>
                </a:rPr>
                <a:t>Connection name</a:t>
              </a:r>
            </a:p>
          </p:txBody>
        </p:sp>
        <p:cxnSp>
          <p:nvCxnSpPr>
            <p:cNvPr id="84" name="직선 연결선[R] 83"/>
            <p:cNvCxnSpPr/>
            <p:nvPr/>
          </p:nvCxnSpPr>
          <p:spPr>
            <a:xfrm>
              <a:off x="2682724" y="3906798"/>
              <a:ext cx="471091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7" name="Oval 55">
              <a:extLst>
                <a:ext uri="{FF2B5EF4-FFF2-40B4-BE49-F238E27FC236}">
                  <a16:creationId xmlns:a16="http://schemas.microsoft.com/office/drawing/2014/main" xmlns="" id="{A3A644DF-9DD0-4DCF-A73F-BBEFD0F161F0}"/>
                </a:ext>
              </a:extLst>
            </p:cNvPr>
            <p:cNvSpPr/>
            <p:nvPr/>
          </p:nvSpPr>
          <p:spPr>
            <a:xfrm>
              <a:off x="2461943" y="3526630"/>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j-lt"/>
                  <a:ea typeface="Nanum Gothic Regular" charset="-127"/>
                  <a:cs typeface="Nanum Gothic" charset="-127"/>
                </a:rPr>
                <a:t>4</a:t>
              </a:r>
              <a:endParaRPr lang="en-US" sz="600" dirty="0">
                <a:solidFill>
                  <a:schemeClr val="bg1"/>
                </a:solidFill>
                <a:latin typeface="+mj-lt"/>
                <a:ea typeface="Nanum Gothic Regular" charset="-127"/>
                <a:cs typeface="Nanum Gothic" charset="-127"/>
              </a:endParaRPr>
            </a:p>
          </p:txBody>
        </p:sp>
      </p:grpSp>
      <p:sp>
        <p:nvSpPr>
          <p:cNvPr id="94" name="제목 2"/>
          <p:cNvSpPr txBox="1">
            <a:spLocks/>
          </p:cNvSpPr>
          <p:nvPr/>
        </p:nvSpPr>
        <p:spPr bwMode="auto">
          <a:xfrm>
            <a:off x="2622553" y="5960229"/>
            <a:ext cx="4883650" cy="205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a:solidFill>
                  <a:schemeClr val="bg1">
                    <a:lumMod val="75000"/>
                  </a:schemeClr>
                </a:solidFill>
                <a:latin typeface="나눔고딕" panose="020D0604000000000000" pitchFamily="50" charset="-127"/>
                <a:ea typeface="나눔고딕" panose="020D0604000000000000" pitchFamily="50" charset="-127"/>
                <a:cs typeface="Nanum Gothic" charset="-127"/>
              </a:rPr>
              <a:t>Enter connection </a:t>
            </a:r>
            <a:r>
              <a:rPr lang="en-US" altLang="ko-KR" sz="700" dirty="0">
                <a:solidFill>
                  <a:schemeClr val="bg1">
                    <a:lumMod val="75000"/>
                  </a:schemeClr>
                </a:solidFill>
                <a:latin typeface="나눔고딕" panose="020D0604000000000000" pitchFamily="50" charset="-127"/>
                <a:ea typeface="나눔고딕" panose="020D0604000000000000" pitchFamily="50" charset="-127"/>
                <a:cs typeface="Nanum Gothic" charset="-127"/>
              </a:rPr>
              <a:t>name</a:t>
            </a:r>
          </a:p>
          <a:p>
            <a:pPr latinLnBrk="1">
              <a:lnSpc>
                <a:spcPct val="150000"/>
              </a:lnSpc>
              <a:buClr>
                <a:srgbClr val="336699"/>
              </a:buClr>
            </a:pPr>
            <a:endParaRPr lang="en-US" altLang="ko-KR" sz="700" dirty="0">
              <a:solidFill>
                <a:schemeClr val="bg1">
                  <a:lumMod val="75000"/>
                </a:schemeClr>
              </a:solidFill>
              <a:latin typeface="나눔고딕" panose="020D0604000000000000" pitchFamily="50" charset="-127"/>
              <a:ea typeface="나눔고딕" panose="020D0604000000000000" pitchFamily="50" charset="-127"/>
              <a:cs typeface="Nanum Gothic" charset="-127"/>
            </a:endParaRPr>
          </a:p>
        </p:txBody>
      </p:sp>
      <p:sp>
        <p:nvSpPr>
          <p:cNvPr id="100" name="Username Box"/>
          <p:cNvSpPr>
            <a:spLocks/>
          </p:cNvSpPr>
          <p:nvPr>
            <p:custDataLst>
              <p:tags r:id="rId1"/>
            </p:custDataLst>
          </p:nvPr>
        </p:nvSpPr>
        <p:spPr bwMode="auto">
          <a:xfrm>
            <a:off x="4716078" y="4431777"/>
            <a:ext cx="2169553" cy="362135"/>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06" name="Text Box"/>
          <p:cNvSpPr>
            <a:spLocks/>
          </p:cNvSpPr>
          <p:nvPr>
            <p:custDataLst>
              <p:tags r:id="rId2"/>
            </p:custDataLst>
          </p:nvPr>
        </p:nvSpPr>
        <p:spPr bwMode="auto">
          <a:xfrm>
            <a:off x="4792222" y="4589686"/>
            <a:ext cx="218614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Allow all workspaces to use this </a:t>
            </a:r>
            <a:r>
              <a:rPr lang="en-US" altLang="ko-KR" sz="700" dirty="0" err="1">
                <a:solidFill>
                  <a:schemeClr val="tx1">
                    <a:lumMod val="75000"/>
                    <a:lumOff val="25000"/>
                  </a:schemeClr>
                </a:solidFill>
                <a:latin typeface="Nanum Gothic" charset="-127"/>
                <a:ea typeface="Nanum Gothic" charset="-127"/>
                <a:cs typeface="Nanum Gothic" charset="-127"/>
              </a:rPr>
              <a:t>datasource</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107" name="Username Box"/>
          <p:cNvSpPr>
            <a:spLocks/>
          </p:cNvSpPr>
          <p:nvPr>
            <p:custDataLst>
              <p:tags r:id="rId3"/>
            </p:custDataLst>
          </p:nvPr>
        </p:nvSpPr>
        <p:spPr bwMode="auto">
          <a:xfrm>
            <a:off x="6927085" y="4434013"/>
            <a:ext cx="2018199" cy="371702"/>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08" name="Text Box"/>
          <p:cNvSpPr>
            <a:spLocks/>
          </p:cNvSpPr>
          <p:nvPr>
            <p:custDataLst>
              <p:tags r:id="rId4"/>
            </p:custDataLst>
          </p:nvPr>
        </p:nvSpPr>
        <p:spPr bwMode="auto">
          <a:xfrm>
            <a:off x="6955390" y="4404941"/>
            <a:ext cx="2362200"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b="1" dirty="0">
                <a:solidFill>
                  <a:schemeClr val="tx1">
                    <a:lumMod val="75000"/>
                    <a:lumOff val="25000"/>
                  </a:schemeClr>
                </a:solidFill>
                <a:latin typeface="Nanum Gothic" charset="-127"/>
                <a:ea typeface="Nanum Gothic" charset="-127"/>
                <a:cs typeface="Nanum Gothic" charset="-127"/>
              </a:rPr>
              <a:t>0 Workspace</a:t>
            </a:r>
            <a:endParaRPr lang="en-US" altLang="ko-KR" sz="600" dirty="0">
              <a:solidFill>
                <a:schemeClr val="tx1">
                  <a:lumMod val="75000"/>
                  <a:lumOff val="25000"/>
                </a:schemeClr>
              </a:solidFill>
              <a:latin typeface="Nanum Gothic" charset="-127"/>
              <a:ea typeface="Nanum Gothic" charset="-127"/>
              <a:cs typeface="Nanum Gothic" charset="-127"/>
            </a:endParaRPr>
          </a:p>
        </p:txBody>
      </p:sp>
      <p:sp>
        <p:nvSpPr>
          <p:cNvPr id="109" name="Text Box"/>
          <p:cNvSpPr>
            <a:spLocks/>
          </p:cNvSpPr>
          <p:nvPr>
            <p:custDataLst>
              <p:tags r:id="rId5"/>
            </p:custDataLst>
          </p:nvPr>
        </p:nvSpPr>
        <p:spPr bwMode="auto">
          <a:xfrm>
            <a:off x="6949440" y="4583785"/>
            <a:ext cx="218614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Allow all workspaces to use this </a:t>
            </a:r>
            <a:r>
              <a:rPr lang="en-US" altLang="ko-KR" sz="700" dirty="0" err="1">
                <a:solidFill>
                  <a:schemeClr val="tx1">
                    <a:lumMod val="75000"/>
                    <a:lumOff val="25000"/>
                  </a:schemeClr>
                </a:solidFill>
                <a:latin typeface="Nanum Gothic" charset="-127"/>
                <a:ea typeface="Nanum Gothic" charset="-127"/>
                <a:cs typeface="Nanum Gothic" charset="-127"/>
              </a:rPr>
              <a:t>datasource</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110" name="모서리가 둥근 직사각형 109"/>
          <p:cNvSpPr/>
          <p:nvPr/>
        </p:nvSpPr>
        <p:spPr>
          <a:xfrm>
            <a:off x="7454360" y="4455427"/>
            <a:ext cx="240816" cy="104324"/>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400" u="sng" dirty="0">
                <a:solidFill>
                  <a:srgbClr val="0070C0"/>
                </a:solidFill>
                <a:latin typeface="Nanum Gothic" charset="-127"/>
                <a:ea typeface="Nanum Gothic" charset="-127"/>
                <a:cs typeface="Nanum Gothic" charset="-127"/>
              </a:rPr>
              <a:t>Edit</a:t>
            </a:r>
            <a:endParaRPr lang="ko-KR" altLang="en-US" sz="400" b="1" u="sng" dirty="0">
              <a:solidFill>
                <a:srgbClr val="0070C0"/>
              </a:solidFill>
              <a:latin typeface="Nanum Gothic" charset="-127"/>
              <a:ea typeface="Nanum Gothic" charset="-127"/>
              <a:cs typeface="Nanum Gothic" charset="-127"/>
            </a:endParaRPr>
          </a:p>
        </p:txBody>
      </p:sp>
      <p:sp>
        <p:nvSpPr>
          <p:cNvPr id="111" name="Text Box"/>
          <p:cNvSpPr>
            <a:spLocks/>
          </p:cNvSpPr>
          <p:nvPr>
            <p:custDataLst>
              <p:tags r:id="rId6"/>
            </p:custDataLst>
          </p:nvPr>
        </p:nvSpPr>
        <p:spPr bwMode="auto">
          <a:xfrm>
            <a:off x="4790730" y="4386796"/>
            <a:ext cx="2362200"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b="1" dirty="0">
                <a:solidFill>
                  <a:schemeClr val="tx1">
                    <a:lumMod val="75000"/>
                    <a:lumOff val="25000"/>
                  </a:schemeClr>
                </a:solidFill>
                <a:latin typeface="Nanum Gothic" charset="-127"/>
                <a:ea typeface="Nanum Gothic" charset="-127"/>
                <a:cs typeface="Nanum Gothic" charset="-127"/>
              </a:rPr>
              <a:t>All Workspaces</a:t>
            </a:r>
            <a:endParaRPr lang="en-US" altLang="ko-KR" sz="600" dirty="0">
              <a:solidFill>
                <a:schemeClr val="tx1">
                  <a:lumMod val="75000"/>
                  <a:lumOff val="25000"/>
                </a:schemeClr>
              </a:solidFill>
              <a:latin typeface="Nanum Gothic" charset="-127"/>
              <a:ea typeface="Nanum Gothic" charset="-127"/>
              <a:cs typeface="Nanum Gothic" charset="-127"/>
            </a:endParaRPr>
          </a:p>
        </p:txBody>
      </p:sp>
      <p:sp>
        <p:nvSpPr>
          <p:cNvPr id="112" name="Username Box"/>
          <p:cNvSpPr>
            <a:spLocks/>
          </p:cNvSpPr>
          <p:nvPr>
            <p:custDataLst>
              <p:tags r:id="rId7"/>
            </p:custDataLst>
          </p:nvPr>
        </p:nvSpPr>
        <p:spPr bwMode="auto">
          <a:xfrm>
            <a:off x="2665004" y="4431777"/>
            <a:ext cx="1943719" cy="362135"/>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13" name="Text Box"/>
          <p:cNvSpPr>
            <a:spLocks/>
          </p:cNvSpPr>
          <p:nvPr>
            <p:custDataLst>
              <p:tags r:id="rId8"/>
            </p:custDataLst>
          </p:nvPr>
        </p:nvSpPr>
        <p:spPr bwMode="auto">
          <a:xfrm>
            <a:off x="2682724" y="4386796"/>
            <a:ext cx="2362200"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b="1" dirty="0">
                <a:solidFill>
                  <a:schemeClr val="tx1">
                    <a:lumMod val="75000"/>
                    <a:lumOff val="25000"/>
                  </a:schemeClr>
                </a:solidFill>
                <a:latin typeface="Nanum Gothic" charset="-127"/>
                <a:ea typeface="Nanum Gothic" charset="-127"/>
                <a:cs typeface="Nanum Gothic" charset="-127"/>
              </a:rPr>
              <a:t>1 Workspace</a:t>
            </a:r>
            <a:endParaRPr lang="en-US" altLang="ko-KR" sz="600" dirty="0">
              <a:solidFill>
                <a:schemeClr val="tx1">
                  <a:lumMod val="75000"/>
                  <a:lumOff val="25000"/>
                </a:schemeClr>
              </a:solidFill>
              <a:latin typeface="Nanum Gothic" charset="-127"/>
              <a:ea typeface="Nanum Gothic" charset="-127"/>
              <a:cs typeface="Nanum Gothic" charset="-127"/>
            </a:endParaRPr>
          </a:p>
        </p:txBody>
      </p:sp>
      <p:sp>
        <p:nvSpPr>
          <p:cNvPr id="114" name="Text Box"/>
          <p:cNvSpPr>
            <a:spLocks/>
          </p:cNvSpPr>
          <p:nvPr>
            <p:custDataLst>
              <p:tags r:id="rId9"/>
            </p:custDataLst>
          </p:nvPr>
        </p:nvSpPr>
        <p:spPr bwMode="auto">
          <a:xfrm>
            <a:off x="2676774" y="4583785"/>
            <a:ext cx="218614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Allow all workspaces to use this </a:t>
            </a:r>
            <a:r>
              <a:rPr lang="en-US" altLang="ko-KR" sz="700" dirty="0" err="1">
                <a:solidFill>
                  <a:schemeClr val="tx1">
                    <a:lumMod val="75000"/>
                    <a:lumOff val="25000"/>
                  </a:schemeClr>
                </a:solidFill>
                <a:latin typeface="Nanum Gothic" charset="-127"/>
                <a:ea typeface="Nanum Gothic" charset="-127"/>
                <a:cs typeface="Nanum Gothic" charset="-127"/>
              </a:rPr>
              <a:t>datasource</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115" name="모서리가 둥근 직사각형 114"/>
          <p:cNvSpPr/>
          <p:nvPr/>
        </p:nvSpPr>
        <p:spPr>
          <a:xfrm>
            <a:off x="3181694" y="4455427"/>
            <a:ext cx="240816" cy="104324"/>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400" u="sng" dirty="0">
                <a:solidFill>
                  <a:srgbClr val="0070C0"/>
                </a:solidFill>
                <a:latin typeface="Nanum Gothic" charset="-127"/>
                <a:ea typeface="Nanum Gothic" charset="-127"/>
                <a:cs typeface="Nanum Gothic" charset="-127"/>
              </a:rPr>
              <a:t>Edit</a:t>
            </a:r>
            <a:endParaRPr lang="ko-KR" altLang="en-US" sz="400" b="1" u="sng" dirty="0">
              <a:solidFill>
                <a:srgbClr val="0070C0"/>
              </a:solidFill>
              <a:latin typeface="Nanum Gothic" charset="-127"/>
              <a:ea typeface="Nanum Gothic" charset="-127"/>
              <a:cs typeface="Nanum Gothic" charset="-127"/>
            </a:endParaRPr>
          </a:p>
        </p:txBody>
      </p:sp>
      <p:sp>
        <p:nvSpPr>
          <p:cNvPr id="116" name="제목 2">
            <a:extLst>
              <a:ext uri="{FF2B5EF4-FFF2-40B4-BE49-F238E27FC236}">
                <a16:creationId xmlns:a16="http://schemas.microsoft.com/office/drawing/2014/main" xmlns="" id="{7C875F9A-274F-4340-9054-D6F7CA8348CC}"/>
              </a:ext>
            </a:extLst>
          </p:cNvPr>
          <p:cNvSpPr txBox="1">
            <a:spLocks/>
          </p:cNvSpPr>
          <p:nvPr/>
        </p:nvSpPr>
        <p:spPr bwMode="auto">
          <a:xfrm>
            <a:off x="2652308" y="4240962"/>
            <a:ext cx="796166"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b="1" dirty="0">
                <a:solidFill>
                  <a:srgbClr val="000000"/>
                </a:solidFill>
                <a:latin typeface="+mj-lt"/>
                <a:ea typeface="Nanum Gothic Regular" charset="-127"/>
                <a:cs typeface="Nanum Gothic" charset="-127"/>
              </a:rPr>
              <a:t>Permission</a:t>
            </a:r>
          </a:p>
        </p:txBody>
      </p:sp>
      <p:sp>
        <p:nvSpPr>
          <p:cNvPr id="117" name="직사각형 116"/>
          <p:cNvSpPr/>
          <p:nvPr/>
        </p:nvSpPr>
        <p:spPr>
          <a:xfrm>
            <a:off x="4716631" y="4788057"/>
            <a:ext cx="1153194" cy="147037"/>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전체 공개일 때</a:t>
            </a:r>
          </a:p>
        </p:txBody>
      </p:sp>
      <p:sp>
        <p:nvSpPr>
          <p:cNvPr id="118" name="직사각형 117"/>
          <p:cNvSpPr/>
          <p:nvPr/>
        </p:nvSpPr>
        <p:spPr>
          <a:xfrm>
            <a:off x="6927085" y="4788057"/>
            <a:ext cx="983001" cy="130779"/>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공개 </a:t>
            </a:r>
            <a:r>
              <a:rPr kumimoji="1" lang="en-US" altLang="ko-KR" sz="600" dirty="0">
                <a:solidFill>
                  <a:schemeClr val="bg1"/>
                </a:solidFill>
                <a:latin typeface="Nanum Gothic" charset="-127"/>
                <a:ea typeface="Nanum Gothic" charset="-127"/>
                <a:cs typeface="Nanum Gothic" charset="-127"/>
              </a:rPr>
              <a:t>WS</a:t>
            </a:r>
            <a:r>
              <a:rPr kumimoji="1" lang="ko-KR" altLang="en-US" sz="600" dirty="0">
                <a:solidFill>
                  <a:schemeClr val="bg1"/>
                </a:solidFill>
                <a:latin typeface="Nanum Gothic" charset="-127"/>
                <a:ea typeface="Nanum Gothic" charset="-127"/>
                <a:cs typeface="Nanum Gothic" charset="-127"/>
              </a:rPr>
              <a:t> 없는 경우</a:t>
            </a:r>
          </a:p>
        </p:txBody>
      </p:sp>
      <p:sp>
        <p:nvSpPr>
          <p:cNvPr id="119" name="직사각형 118"/>
          <p:cNvSpPr/>
          <p:nvPr/>
        </p:nvSpPr>
        <p:spPr>
          <a:xfrm>
            <a:off x="2667758" y="4788057"/>
            <a:ext cx="1940965" cy="134592"/>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default : </a:t>
            </a:r>
            <a:r>
              <a:rPr kumimoji="1" lang="ko-KR" altLang="en-US" sz="600" dirty="0">
                <a:solidFill>
                  <a:schemeClr val="bg1"/>
                </a:solidFill>
                <a:latin typeface="Nanum Gothic" charset="-127"/>
                <a:ea typeface="Nanum Gothic" charset="-127"/>
                <a:cs typeface="Nanum Gothic" charset="-127"/>
              </a:rPr>
              <a:t>생성자 개인 워크스페이스만 링크된 상태</a:t>
            </a:r>
          </a:p>
        </p:txBody>
      </p:sp>
      <p:grpSp>
        <p:nvGrpSpPr>
          <p:cNvPr id="120" name="그룹 119"/>
          <p:cNvGrpSpPr/>
          <p:nvPr/>
        </p:nvGrpSpPr>
        <p:grpSpPr>
          <a:xfrm>
            <a:off x="4775550" y="5154549"/>
            <a:ext cx="697102" cy="163372"/>
            <a:chOff x="2649762" y="4254695"/>
            <a:chExt cx="697102" cy="163372"/>
          </a:xfrm>
        </p:grpSpPr>
        <p:sp>
          <p:nvSpPr>
            <p:cNvPr id="121" name="Text Box"/>
            <p:cNvSpPr>
              <a:spLocks/>
            </p:cNvSpPr>
            <p:nvPr>
              <p:custDataLst>
                <p:tags r:id="rId11"/>
              </p:custDataLst>
            </p:nvPr>
          </p:nvSpPr>
          <p:spPr bwMode="auto">
            <a:xfrm>
              <a:off x="2649762" y="4254695"/>
              <a:ext cx="662937" cy="16337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dirty="0">
                  <a:solidFill>
                    <a:schemeClr val="tx1">
                      <a:lumMod val="75000"/>
                      <a:lumOff val="25000"/>
                    </a:schemeClr>
                  </a:solidFill>
                  <a:latin typeface="+mj-lt"/>
                  <a:ea typeface="Nanum Gothic" charset="-127"/>
                  <a:cs typeface="Nanum Gothic" charset="-127"/>
                </a:rPr>
                <a:t>Advanced setting</a:t>
              </a:r>
            </a:p>
            <a:p>
              <a:pPr>
                <a:lnSpc>
                  <a:spcPct val="150000"/>
                </a:lnSpc>
              </a:pPr>
              <a:endParaRPr lang="en-US" altLang="ko-KR" sz="600" dirty="0">
                <a:solidFill>
                  <a:schemeClr val="tx1">
                    <a:lumMod val="75000"/>
                    <a:lumOff val="25000"/>
                  </a:schemeClr>
                </a:solidFill>
                <a:latin typeface="+mj-lt"/>
                <a:ea typeface="Nanum Gothic" charset="-127"/>
                <a:cs typeface="Nanum Gothic" charset="-127"/>
              </a:endParaRPr>
            </a:p>
          </p:txBody>
        </p:sp>
        <p:sp>
          <p:nvSpPr>
            <p:cNvPr id="122" name="L 도형 121"/>
            <p:cNvSpPr/>
            <p:nvPr/>
          </p:nvSpPr>
          <p:spPr>
            <a:xfrm rot="8100000">
              <a:off x="3294114" y="4319178"/>
              <a:ext cx="52750" cy="52750"/>
            </a:xfrm>
            <a:prstGeom prst="corner">
              <a:avLst>
                <a:gd name="adj1" fmla="val 24578"/>
                <a:gd name="adj2" fmla="val 22036"/>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j-lt"/>
                <a:ea typeface="Nanum Gothic" charset="-127"/>
                <a:cs typeface="Nanum Gothic" charset="-127"/>
              </a:endParaRPr>
            </a:p>
          </p:txBody>
        </p:sp>
      </p:grpSp>
      <p:cxnSp>
        <p:nvCxnSpPr>
          <p:cNvPr id="124" name="직선 연결선[R] 123"/>
          <p:cNvCxnSpPr/>
          <p:nvPr/>
        </p:nvCxnSpPr>
        <p:spPr>
          <a:xfrm>
            <a:off x="2651778" y="4226544"/>
            <a:ext cx="497414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R] 124"/>
          <p:cNvCxnSpPr/>
          <p:nvPr/>
        </p:nvCxnSpPr>
        <p:spPr>
          <a:xfrm>
            <a:off x="2651778" y="5028215"/>
            <a:ext cx="497414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6" name="직선 연결선[R] 125"/>
          <p:cNvCxnSpPr/>
          <p:nvPr/>
        </p:nvCxnSpPr>
        <p:spPr>
          <a:xfrm>
            <a:off x="2651778" y="5713070"/>
            <a:ext cx="497414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8" name="직사각형 87"/>
          <p:cNvSpPr/>
          <p:nvPr/>
        </p:nvSpPr>
        <p:spPr>
          <a:xfrm>
            <a:off x="6742330" y="1505927"/>
            <a:ext cx="1106724" cy="130779"/>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수정시</a:t>
            </a:r>
            <a:r>
              <a:rPr kumimoji="1" lang="en-US" altLang="ko-KR" sz="600" dirty="0">
                <a:solidFill>
                  <a:schemeClr val="bg1"/>
                </a:solidFill>
                <a:latin typeface="Nanum Gothic" charset="-127"/>
                <a:ea typeface="Nanum Gothic" charset="-127"/>
                <a:cs typeface="Nanum Gothic" charset="-127"/>
              </a:rPr>
              <a:t>,</a:t>
            </a:r>
            <a:r>
              <a:rPr kumimoji="1" lang="ko-KR" altLang="en-US" sz="600" dirty="0">
                <a:solidFill>
                  <a:schemeClr val="bg1"/>
                </a:solidFill>
                <a:latin typeface="Nanum Gothic" charset="-127"/>
                <a:ea typeface="Nanum Gothic" charset="-127"/>
                <a:cs typeface="Nanum Gothic" charset="-127"/>
              </a:rPr>
              <a:t> </a:t>
            </a:r>
            <a:r>
              <a:rPr kumimoji="1" lang="en-US" altLang="ko-KR" sz="600" dirty="0">
                <a:solidFill>
                  <a:schemeClr val="bg1"/>
                </a:solidFill>
                <a:latin typeface="Nanum Gothic" charset="-127"/>
                <a:ea typeface="Nanum Gothic" charset="-127"/>
                <a:cs typeface="Nanum Gothic" charset="-127"/>
              </a:rPr>
              <a:t>DB</a:t>
            </a:r>
            <a:r>
              <a:rPr kumimoji="1" lang="ko-KR" altLang="en-US" sz="600" dirty="0">
                <a:solidFill>
                  <a:schemeClr val="bg1"/>
                </a:solidFill>
                <a:latin typeface="Nanum Gothic" charset="-127"/>
                <a:ea typeface="Nanum Gothic" charset="-127"/>
                <a:cs typeface="Nanum Gothic" charset="-127"/>
              </a:rPr>
              <a:t> 타입 변경 불가</a:t>
            </a:r>
          </a:p>
        </p:txBody>
      </p:sp>
      <p:sp>
        <p:nvSpPr>
          <p:cNvPr id="99" name="제목 2">
            <a:extLst>
              <a:ext uri="{FF2B5EF4-FFF2-40B4-BE49-F238E27FC236}">
                <a16:creationId xmlns:a16="http://schemas.microsoft.com/office/drawing/2014/main" xmlns="" id="{F12DE7F5-7A34-B548-A8E1-E7F4E20D8E89}"/>
              </a:ext>
            </a:extLst>
          </p:cNvPr>
          <p:cNvSpPr txBox="1">
            <a:spLocks/>
          </p:cNvSpPr>
          <p:nvPr/>
        </p:nvSpPr>
        <p:spPr bwMode="auto">
          <a:xfrm>
            <a:off x="5071208" y="3787321"/>
            <a:ext cx="2679923"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FF0000"/>
                </a:solidFill>
                <a:latin typeface="+mj-lt"/>
                <a:ea typeface="Nanum Gothic Regular" charset="-127"/>
                <a:cs typeface="Nanum Gothic" charset="-127"/>
              </a:rPr>
              <a:t>!</a:t>
            </a:r>
            <a:r>
              <a:rPr lang="ko-KR" altLang="en-US" sz="700" dirty="0">
                <a:solidFill>
                  <a:srgbClr val="FF0000"/>
                </a:solidFill>
                <a:latin typeface="+mj-lt"/>
                <a:ea typeface="Nanum Gothic Regular" charset="-127"/>
                <a:cs typeface="Nanum Gothic" charset="-127"/>
              </a:rPr>
              <a:t> </a:t>
            </a:r>
            <a:r>
              <a:rPr lang="en-US" altLang="ko-KR" sz="700" dirty="0">
                <a:solidFill>
                  <a:srgbClr val="FF0000"/>
                </a:solidFill>
                <a:latin typeface="+mj-lt"/>
                <a:ea typeface="Nanum Gothic Regular" charset="-127"/>
                <a:cs typeface="Nanum Gothic" charset="-127"/>
              </a:rPr>
              <a:t>Batch</a:t>
            </a:r>
            <a:r>
              <a:rPr lang="ko-KR" altLang="en-US" sz="700" dirty="0">
                <a:solidFill>
                  <a:srgbClr val="FF0000"/>
                </a:solidFill>
                <a:latin typeface="+mj-lt"/>
                <a:ea typeface="Nanum Gothic Regular" charset="-127"/>
                <a:cs typeface="Nanum Gothic" charset="-127"/>
              </a:rPr>
              <a:t>방식으로 </a:t>
            </a:r>
            <a:r>
              <a:rPr lang="en-US" altLang="ko-KR" sz="700" dirty="0">
                <a:solidFill>
                  <a:srgbClr val="FF0000"/>
                </a:solidFill>
                <a:latin typeface="+mj-lt"/>
                <a:ea typeface="Nanum Gothic Regular" charset="-127"/>
                <a:cs typeface="Nanum Gothic" charset="-127"/>
              </a:rPr>
              <a:t>ingestion</a:t>
            </a:r>
            <a:r>
              <a:rPr lang="ko-KR" altLang="en-US" sz="700" dirty="0">
                <a:solidFill>
                  <a:srgbClr val="FF0000"/>
                </a:solidFill>
                <a:latin typeface="+mj-lt"/>
                <a:ea typeface="Nanum Gothic Regular" charset="-127"/>
                <a:cs typeface="Nanum Gothic" charset="-127"/>
              </a:rPr>
              <a:t>할 수 없습니다</a:t>
            </a:r>
            <a:r>
              <a:rPr lang="en-US" altLang="ko-KR" sz="700" dirty="0">
                <a:solidFill>
                  <a:srgbClr val="FF0000"/>
                </a:solidFill>
                <a:latin typeface="+mj-lt"/>
                <a:ea typeface="Nanum Gothic Regular" charset="-127"/>
                <a:cs typeface="Nanum Gothic" charset="-127"/>
              </a:rPr>
              <a:t>.</a:t>
            </a:r>
          </a:p>
        </p:txBody>
      </p:sp>
      <p:sp>
        <p:nvSpPr>
          <p:cNvPr id="123" name="제목 2">
            <a:extLst>
              <a:ext uri="{FF2B5EF4-FFF2-40B4-BE49-F238E27FC236}">
                <a16:creationId xmlns:a16="http://schemas.microsoft.com/office/drawing/2014/main" xmlns="" id="{CA0817D1-5531-5A41-A1FE-478F3EA77108}"/>
              </a:ext>
            </a:extLst>
          </p:cNvPr>
          <p:cNvSpPr txBox="1">
            <a:spLocks/>
          </p:cNvSpPr>
          <p:nvPr/>
        </p:nvSpPr>
        <p:spPr bwMode="auto">
          <a:xfrm>
            <a:off x="2630725" y="1428190"/>
            <a:ext cx="796166"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b="1" dirty="0">
                <a:solidFill>
                  <a:srgbClr val="000000"/>
                </a:solidFill>
                <a:latin typeface="+mj-lt"/>
                <a:ea typeface="Nanum Gothic Regular" charset="-127"/>
                <a:cs typeface="Nanum Gothic" charset="-127"/>
              </a:rPr>
              <a:t>DB Connection</a:t>
            </a:r>
          </a:p>
        </p:txBody>
      </p:sp>
      <p:sp>
        <p:nvSpPr>
          <p:cNvPr id="127" name="모서리가 둥근 직사각형 126">
            <a:extLst>
              <a:ext uri="{FF2B5EF4-FFF2-40B4-BE49-F238E27FC236}">
                <a16:creationId xmlns:a16="http://schemas.microsoft.com/office/drawing/2014/main" xmlns="" id="{2081F520-51C3-FF4E-956C-CF318C9791B1}"/>
              </a:ext>
            </a:extLst>
          </p:cNvPr>
          <p:cNvSpPr/>
          <p:nvPr/>
        </p:nvSpPr>
        <p:spPr>
          <a:xfrm>
            <a:off x="7408756" y="1661726"/>
            <a:ext cx="663123" cy="176082"/>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dirty="0">
                <a:solidFill>
                  <a:schemeClr val="tx1"/>
                </a:solidFill>
                <a:latin typeface="+mj-lt"/>
                <a:ea typeface="Nanum Gothic" charset="-127"/>
                <a:cs typeface="Nanum Gothic" charset="-127"/>
              </a:rPr>
              <a:t>Druid</a:t>
            </a:r>
            <a:endParaRPr kumimoji="1" lang="ko-KR" altLang="en-US" sz="600" dirty="0">
              <a:solidFill>
                <a:schemeClr val="tx1"/>
              </a:solidFill>
              <a:latin typeface="+mj-lt"/>
              <a:ea typeface="Nanum Gothic" charset="-127"/>
              <a:cs typeface="Nanum Gothic" charset="-127"/>
            </a:endParaRPr>
          </a:p>
        </p:txBody>
      </p:sp>
      <p:sp>
        <p:nvSpPr>
          <p:cNvPr id="128" name="직사각형 127">
            <a:extLst>
              <a:ext uri="{FF2B5EF4-FFF2-40B4-BE49-F238E27FC236}">
                <a16:creationId xmlns:a16="http://schemas.microsoft.com/office/drawing/2014/main" xmlns="" id="{72700237-1ADE-8E42-BCEF-1F6731CC57CA}"/>
              </a:ext>
            </a:extLst>
          </p:cNvPr>
          <p:cNvSpPr/>
          <p:nvPr/>
        </p:nvSpPr>
        <p:spPr>
          <a:xfrm>
            <a:off x="7376240" y="1615561"/>
            <a:ext cx="772409" cy="277787"/>
          </a:xfrm>
          <a:prstGeom prst="rect">
            <a:avLst/>
          </a:prstGeom>
          <a:noFill/>
          <a:ln w="7620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29" name="TextBox 128">
            <a:extLst>
              <a:ext uri="{FF2B5EF4-FFF2-40B4-BE49-F238E27FC236}">
                <a16:creationId xmlns:a16="http://schemas.microsoft.com/office/drawing/2014/main" xmlns="" id="{60E7EB04-2D7A-1D47-B392-167B5AA85885}"/>
              </a:ext>
            </a:extLst>
          </p:cNvPr>
          <p:cNvSpPr txBox="1"/>
          <p:nvPr/>
        </p:nvSpPr>
        <p:spPr>
          <a:xfrm>
            <a:off x="8917954" y="-4056"/>
            <a:ext cx="1481496" cy="307777"/>
          </a:xfrm>
          <a:prstGeom prst="rect">
            <a:avLst/>
          </a:prstGeom>
          <a:solidFill>
            <a:srgbClr val="00B050">
              <a:alpha val="50196"/>
            </a:srgbClr>
          </a:solidFill>
        </p:spPr>
        <p:txBody>
          <a:bodyPr wrap="none" rtlCol="0">
            <a:spAutoFit/>
          </a:bodyPr>
          <a:lstStyle/>
          <a:p>
            <a:r>
              <a:rPr kumimoji="1" lang="en-US" altLang="ko-KR" sz="1400" dirty="0">
                <a:solidFill>
                  <a:schemeClr val="bg1"/>
                </a:solidFill>
              </a:rPr>
              <a:t>2019.02.07 </a:t>
            </a:r>
            <a:r>
              <a:rPr kumimoji="1" lang="ko-KR" altLang="en-US" sz="1400" dirty="0">
                <a:solidFill>
                  <a:schemeClr val="bg1"/>
                </a:solidFill>
              </a:rPr>
              <a:t>수정</a:t>
            </a:r>
          </a:p>
        </p:txBody>
      </p:sp>
      <p:sp>
        <p:nvSpPr>
          <p:cNvPr id="130" name="오른쪽 중괄호[R] 129">
            <a:extLst>
              <a:ext uri="{FF2B5EF4-FFF2-40B4-BE49-F238E27FC236}">
                <a16:creationId xmlns:a16="http://schemas.microsoft.com/office/drawing/2014/main" xmlns="" id="{BC9524DE-ECDF-724D-8DE8-39840A6B3576}"/>
              </a:ext>
            </a:extLst>
          </p:cNvPr>
          <p:cNvSpPr/>
          <p:nvPr/>
        </p:nvSpPr>
        <p:spPr>
          <a:xfrm flipH="1">
            <a:off x="2129559" y="2709082"/>
            <a:ext cx="501166" cy="1456660"/>
          </a:xfrm>
          <a:prstGeom prst="rightBrace">
            <a:avLst>
              <a:gd name="adj1" fmla="val 83713"/>
              <a:gd name="adj2" fmla="val 5000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dirty="0"/>
          </a:p>
        </p:txBody>
      </p:sp>
      <p:sp>
        <p:nvSpPr>
          <p:cNvPr id="131" name="Username Box">
            <a:extLst>
              <a:ext uri="{FF2B5EF4-FFF2-40B4-BE49-F238E27FC236}">
                <a16:creationId xmlns:a16="http://schemas.microsoft.com/office/drawing/2014/main" xmlns="" id="{69B61B4B-EB1B-434D-BAFE-4095D1233E2E}"/>
              </a:ext>
            </a:extLst>
          </p:cNvPr>
          <p:cNvSpPr>
            <a:spLocks/>
          </p:cNvSpPr>
          <p:nvPr>
            <p:custDataLst>
              <p:tags r:id="rId10"/>
            </p:custDataLst>
          </p:nvPr>
        </p:nvSpPr>
        <p:spPr bwMode="auto">
          <a:xfrm>
            <a:off x="1440213" y="3303950"/>
            <a:ext cx="699208" cy="250099"/>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schemeClr val="bg1"/>
                </a:solidFill>
                <a:latin typeface="+mj-lt"/>
                <a:ea typeface="Nanum Gothic" charset="-127"/>
                <a:cs typeface="Nanum Gothic" charset="-127"/>
              </a:rPr>
              <a:t>Druid</a:t>
            </a:r>
            <a:r>
              <a:rPr lang="ko-KR" altLang="en-US" sz="600" dirty="0">
                <a:solidFill>
                  <a:schemeClr val="bg1"/>
                </a:solidFill>
                <a:latin typeface="+mj-lt"/>
                <a:ea typeface="Nanum Gothic" charset="-127"/>
                <a:cs typeface="Nanum Gothic" charset="-127"/>
              </a:rPr>
              <a:t> </a:t>
            </a:r>
            <a:r>
              <a:rPr lang="ko-KR" altLang="en-US" sz="600" dirty="0" err="1">
                <a:solidFill>
                  <a:schemeClr val="bg1"/>
                </a:solidFill>
                <a:latin typeface="+mj-lt"/>
                <a:ea typeface="Nanum Gothic" charset="-127"/>
                <a:cs typeface="Nanum Gothic" charset="-127"/>
              </a:rPr>
              <a:t>선택시</a:t>
            </a:r>
            <a:r>
              <a:rPr lang="ko-KR" altLang="en-US" sz="600" dirty="0">
                <a:solidFill>
                  <a:schemeClr val="bg1"/>
                </a:solidFill>
                <a:latin typeface="+mj-lt"/>
                <a:ea typeface="Nanum Gothic" charset="-127"/>
                <a:cs typeface="Nanum Gothic" charset="-127"/>
              </a:rPr>
              <a:t> 노출 안함</a:t>
            </a:r>
            <a:endParaRPr lang="en-US" altLang="ko-KR" sz="600" dirty="0">
              <a:solidFill>
                <a:schemeClr val="bg1"/>
              </a:solidFill>
              <a:latin typeface="+mj-lt"/>
              <a:ea typeface="Nanum Gothic" charset="-127"/>
              <a:cs typeface="Nanum Gothic" charset="-127"/>
            </a:endParaRPr>
          </a:p>
        </p:txBody>
      </p:sp>
      <p:sp>
        <p:nvSpPr>
          <p:cNvPr id="134" name="직사각형 133">
            <a:extLst>
              <a:ext uri="{FF2B5EF4-FFF2-40B4-BE49-F238E27FC236}">
                <a16:creationId xmlns:a16="http://schemas.microsoft.com/office/drawing/2014/main" xmlns="" id="{E7B9AF6B-1BA9-8847-8DDA-CE5DD011D0BB}"/>
              </a:ext>
            </a:extLst>
          </p:cNvPr>
          <p:cNvSpPr/>
          <p:nvPr/>
        </p:nvSpPr>
        <p:spPr>
          <a:xfrm>
            <a:off x="1370282" y="2709082"/>
            <a:ext cx="7681460" cy="1521457"/>
          </a:xfrm>
          <a:prstGeom prst="rect">
            <a:avLst/>
          </a:prstGeom>
          <a:noFill/>
          <a:ln w="7620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194195916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kumimoji="1" lang="en-US" altLang="ko-KR" dirty="0"/>
              <a:t>3</a:t>
            </a:r>
            <a:r>
              <a:rPr kumimoji="1" lang="ko-KR" altLang="en-US" dirty="0"/>
              <a:t> 기타 정의</a:t>
            </a:r>
          </a:p>
        </p:txBody>
      </p:sp>
      <p:sp>
        <p:nvSpPr>
          <p:cNvPr id="3" name="텍스트 개체 틀 2"/>
          <p:cNvSpPr>
            <a:spLocks noGrp="1"/>
          </p:cNvSpPr>
          <p:nvPr>
            <p:ph type="body" sz="quarter" idx="10"/>
          </p:nvPr>
        </p:nvSpPr>
        <p:spPr/>
        <p:txBody>
          <a:bodyPr/>
          <a:lstStyle/>
          <a:p>
            <a:endParaRPr kumimoji="1" lang="ko-KR" altLang="en-US"/>
          </a:p>
        </p:txBody>
      </p:sp>
    </p:spTree>
    <p:extLst>
      <p:ext uri="{BB962C8B-B14F-4D97-AF65-F5344CB8AC3E}">
        <p14:creationId xmlns:p14="http://schemas.microsoft.com/office/powerpoint/2010/main" val="2454727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p:txBody>
          <a:bodyPr/>
          <a:lstStyle/>
          <a:p>
            <a:r>
              <a:rPr lang="en-US" altLang="ko-KR" dirty="0">
                <a:latin typeface="Nanum Gothic" charset="-127"/>
                <a:ea typeface="Nanum Gothic" charset="-127"/>
                <a:cs typeface="Nanum Gothic" charset="-127"/>
              </a:rPr>
              <a:t>Basic Confirmation &amp; Alert Popup</a:t>
            </a:r>
          </a:p>
        </p:txBody>
      </p:sp>
      <p:sp>
        <p:nvSpPr>
          <p:cNvPr id="13" name="Text Placeholder 12"/>
          <p:cNvSpPr>
            <a:spLocks noGrp="1"/>
          </p:cNvSpPr>
          <p:nvPr>
            <p:ph type="body" sz="quarter" idx="11"/>
          </p:nvPr>
        </p:nvSpPr>
        <p:spPr/>
        <p:txBody>
          <a:bodyPr/>
          <a:lstStyle/>
          <a:p>
            <a:r>
              <a:rPr lang="en-US" altLang="ko-KR" b="1" dirty="0">
                <a:latin typeface="Nanum Gothic" charset="-127"/>
                <a:ea typeface="Nanum Gothic" charset="-127"/>
                <a:cs typeface="Nanum Gothic" charset="-127"/>
              </a:rPr>
              <a:t>4.10</a:t>
            </a:r>
            <a:r>
              <a:rPr lang="ko-KR" altLang="en-US" b="1" dirty="0">
                <a:latin typeface="Nanum Gothic" charset="-127"/>
                <a:ea typeface="Nanum Gothic" charset="-127"/>
                <a:cs typeface="Nanum Gothic" charset="-127"/>
              </a:rPr>
              <a:t> </a:t>
            </a:r>
            <a:r>
              <a:rPr lang="en-US" altLang="ko-KR" b="1" dirty="0">
                <a:latin typeface="Nanum Gothic" charset="-127"/>
                <a:ea typeface="Nanum Gothic" charset="-127"/>
                <a:cs typeface="Nanum Gothic" charset="-127"/>
              </a:rPr>
              <a:t>Basic Confirmation &amp; Alert Popup</a:t>
            </a:r>
            <a:endParaRPr lang="ko-KR" altLang="en-US" b="1" dirty="0">
              <a:latin typeface="Nanum Gothic" charset="-127"/>
              <a:ea typeface="Nanum Gothic" charset="-127"/>
              <a:cs typeface="Nanum Gothic" charset="-127"/>
            </a:endParaRPr>
          </a:p>
        </p:txBody>
      </p:sp>
      <p:sp>
        <p:nvSpPr>
          <p:cNvPr id="233" name="슬라이드 번호 개체 틀 7"/>
          <p:cNvSpPr txBox="1">
            <a:spLocks/>
          </p:cNvSpPr>
          <p:nvPr/>
        </p:nvSpPr>
        <p:spPr>
          <a:xfrm>
            <a:off x="11840100" y="1"/>
            <a:ext cx="351900" cy="260648"/>
          </a:xfrm>
          <a:prstGeom prst="rect">
            <a:avLst/>
          </a:prstGeom>
        </p:spPr>
        <p:txBody>
          <a:bodyPr lIns="0" tIns="0" rIns="36000" bIns="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fld id="{FB00E03F-6C3C-4996-8BB2-B710E9BCD333}" type="slidenum">
              <a:rPr lang="ko-KR" altLang="en-US" sz="600" smtClean="0">
                <a:latin typeface="Nanum Gothic" charset="-127"/>
                <a:ea typeface="Nanum Gothic" charset="-127"/>
                <a:cs typeface="Nanum Gothic" charset="-127"/>
              </a:rPr>
              <a:pPr algn="ctr"/>
              <a:t>106</a:t>
            </a:fld>
            <a:endParaRPr lang="ko-KR" altLang="en-US" sz="600" dirty="0">
              <a:latin typeface="Nanum Gothic" charset="-127"/>
              <a:ea typeface="Nanum Gothic" charset="-127"/>
              <a:cs typeface="Nanum Gothic" charset="-127"/>
            </a:endParaRPr>
          </a:p>
        </p:txBody>
      </p:sp>
      <p:graphicFrame>
        <p:nvGraphicFramePr>
          <p:cNvPr id="6" name="표 6">
            <a:extLst>
              <a:ext uri="{FF2B5EF4-FFF2-40B4-BE49-F238E27FC236}">
                <a16:creationId xmlns:a16="http://schemas.microsoft.com/office/drawing/2014/main" xmlns="" id="{6137A0FA-F3F4-5143-91A9-8B26CF6FBF43}"/>
              </a:ext>
            </a:extLst>
          </p:cNvPr>
          <p:cNvGraphicFramePr>
            <a:graphicFrameLocks noGrp="1"/>
          </p:cNvGraphicFramePr>
          <p:nvPr>
            <p:extLst>
              <p:ext uri="{D42A27DB-BD31-4B8C-83A1-F6EECF244321}">
                <p14:modId xmlns:p14="http://schemas.microsoft.com/office/powerpoint/2010/main" val="828048726"/>
              </p:ext>
            </p:extLst>
          </p:nvPr>
        </p:nvGraphicFramePr>
        <p:xfrm>
          <a:off x="1714761" y="260649"/>
          <a:ext cx="9876053" cy="6385680"/>
        </p:xfrm>
        <a:graphic>
          <a:graphicData uri="http://schemas.openxmlformats.org/drawingml/2006/table">
            <a:tbl>
              <a:tblPr firstRow="1" bandRow="1">
                <a:tableStyleId>{F5AB1C69-6EDB-4FF4-983F-18BD219EF322}</a:tableStyleId>
              </a:tblPr>
              <a:tblGrid>
                <a:gridCol w="666189">
                  <a:extLst>
                    <a:ext uri="{9D8B030D-6E8A-4147-A177-3AD203B41FA5}">
                      <a16:colId xmlns:a16="http://schemas.microsoft.com/office/drawing/2014/main" xmlns="" val="20000"/>
                    </a:ext>
                  </a:extLst>
                </a:gridCol>
                <a:gridCol w="1280639">
                  <a:extLst>
                    <a:ext uri="{9D8B030D-6E8A-4147-A177-3AD203B41FA5}">
                      <a16:colId xmlns:a16="http://schemas.microsoft.com/office/drawing/2014/main" xmlns="" val="20001"/>
                    </a:ext>
                  </a:extLst>
                </a:gridCol>
                <a:gridCol w="2714651">
                  <a:extLst>
                    <a:ext uri="{9D8B030D-6E8A-4147-A177-3AD203B41FA5}">
                      <a16:colId xmlns:a16="http://schemas.microsoft.com/office/drawing/2014/main" xmlns="" val="20002"/>
                    </a:ext>
                  </a:extLst>
                </a:gridCol>
                <a:gridCol w="1937167">
                  <a:extLst>
                    <a:ext uri="{9D8B030D-6E8A-4147-A177-3AD203B41FA5}">
                      <a16:colId xmlns:a16="http://schemas.microsoft.com/office/drawing/2014/main" xmlns="" val="20003"/>
                    </a:ext>
                  </a:extLst>
                </a:gridCol>
                <a:gridCol w="1047077">
                  <a:extLst>
                    <a:ext uri="{9D8B030D-6E8A-4147-A177-3AD203B41FA5}">
                      <a16:colId xmlns:a16="http://schemas.microsoft.com/office/drawing/2014/main" xmlns="" val="20004"/>
                    </a:ext>
                  </a:extLst>
                </a:gridCol>
                <a:gridCol w="2230330">
                  <a:extLst>
                    <a:ext uri="{9D8B030D-6E8A-4147-A177-3AD203B41FA5}">
                      <a16:colId xmlns:a16="http://schemas.microsoft.com/office/drawing/2014/main" xmlns="" val="20005"/>
                    </a:ext>
                  </a:extLst>
                </a:gridCol>
              </a:tblGrid>
              <a:tr h="138371">
                <a:tc>
                  <a:txBody>
                    <a:bodyPr/>
                    <a:lstStyle/>
                    <a:p>
                      <a:pPr latinLnBrk="1"/>
                      <a:r>
                        <a:rPr lang="en-US" altLang="ko-KR" sz="600" b="0" i="0" dirty="0">
                          <a:latin typeface="Nanum Gothic" charset="-127"/>
                          <a:ea typeface="Nanum Gothic" charset="-127"/>
                          <a:cs typeface="Nanum Gothic" charset="-127"/>
                        </a:rPr>
                        <a:t>No.</a:t>
                      </a:r>
                      <a:endParaRPr lang="ko-KR" altLang="en-US" sz="600" b="0" i="0" dirty="0">
                        <a:latin typeface="Nanum Gothic" charset="-127"/>
                        <a:ea typeface="Nanum Gothic" charset="-127"/>
                        <a:cs typeface="Nanum Gothic" charset="-127"/>
                      </a:endParaRPr>
                    </a:p>
                  </a:txBody>
                  <a:tcPr marL="36000" marR="36000" marT="36000" marB="36000"/>
                </a:tc>
                <a:tc>
                  <a:txBody>
                    <a:bodyPr/>
                    <a:lstStyle/>
                    <a:p>
                      <a:pPr latinLnBrk="1"/>
                      <a:r>
                        <a:rPr lang="en-US" altLang="ko-KR" sz="600" b="0" i="0" dirty="0">
                          <a:latin typeface="Nanum Gothic" charset="-127"/>
                          <a:ea typeface="Nanum Gothic" charset="-127"/>
                          <a:cs typeface="Nanum Gothic" charset="-127"/>
                        </a:rPr>
                        <a:t>Case</a:t>
                      </a:r>
                      <a:endParaRPr lang="ko-KR" altLang="en-US" sz="600" b="0" i="0" dirty="0">
                        <a:latin typeface="Nanum Gothic" charset="-127"/>
                        <a:ea typeface="Nanum Gothic" charset="-127"/>
                        <a:cs typeface="Nanum Gothic" charset="-127"/>
                      </a:endParaRPr>
                    </a:p>
                  </a:txBody>
                  <a:tcPr marL="36000" marR="36000" marT="36000" marB="36000"/>
                </a:tc>
                <a:tc>
                  <a:txBody>
                    <a:bodyPr/>
                    <a:lstStyle/>
                    <a:p>
                      <a:pPr latinLnBrk="1"/>
                      <a:r>
                        <a:rPr lang="en-US" altLang="ko-KR" sz="600" b="0" i="0" dirty="0">
                          <a:latin typeface="Nanum Gothic" charset="-127"/>
                          <a:ea typeface="Nanum Gothic" charset="-127"/>
                          <a:cs typeface="Nanum Gothic" charset="-127"/>
                        </a:rPr>
                        <a:t>Detail</a:t>
                      </a:r>
                      <a:endParaRPr lang="ko-KR" altLang="en-US" sz="600" b="0" i="0" dirty="0">
                        <a:latin typeface="Nanum Gothic" charset="-127"/>
                        <a:ea typeface="Nanum Gothic" charset="-127"/>
                        <a:cs typeface="Nanum Gothic" charset="-127"/>
                      </a:endParaRPr>
                    </a:p>
                  </a:txBody>
                  <a:tcPr marL="36000" marR="36000" marT="36000" marB="36000"/>
                </a:tc>
                <a:tc>
                  <a:txBody>
                    <a:bodyPr/>
                    <a:lstStyle/>
                    <a:p>
                      <a:pPr latinLnBrk="1"/>
                      <a:r>
                        <a:rPr lang="en-US" altLang="ko-KR" sz="600" b="0" i="0" dirty="0">
                          <a:latin typeface="Nanum Gothic" charset="-127"/>
                          <a:ea typeface="Nanum Gothic" charset="-127"/>
                          <a:cs typeface="Nanum Gothic" charset="-127"/>
                        </a:rPr>
                        <a:t>BTN</a:t>
                      </a:r>
                      <a:endParaRPr lang="ko-KR" altLang="en-US" sz="600" b="0" i="0" dirty="0">
                        <a:latin typeface="Nanum Gothic" charset="-127"/>
                        <a:ea typeface="Nanum Gothic" charset="-127"/>
                        <a:cs typeface="Nanum Gothic" charset="-127"/>
                      </a:endParaRPr>
                    </a:p>
                  </a:txBody>
                  <a:tcPr marL="36000" marR="36000" marT="36000" marB="36000"/>
                </a:tc>
                <a:tc>
                  <a:txBody>
                    <a:bodyPr/>
                    <a:lstStyle/>
                    <a:p>
                      <a:pPr latinLnBrk="1"/>
                      <a:r>
                        <a:rPr lang="en-US" altLang="ko-KR" sz="600" b="0" i="0" dirty="0">
                          <a:latin typeface="Nanum Gothic" charset="-127"/>
                          <a:ea typeface="Nanum Gothic" charset="-127"/>
                          <a:cs typeface="Nanum Gothic" charset="-127"/>
                        </a:rPr>
                        <a:t>Sub-case</a:t>
                      </a:r>
                      <a:endParaRPr lang="ko-KR" altLang="en-US" sz="600" b="0" i="0" dirty="0">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Nanum Gothic" charset="-127"/>
                          <a:ea typeface="Nanum Gothic" charset="-127"/>
                          <a:cs typeface="Nanum Gothic" charset="-127"/>
                        </a:rPr>
                        <a:t>Toast popup</a:t>
                      </a:r>
                      <a:endParaRPr lang="ko-KR" altLang="en-US" sz="600" b="0" i="0" dirty="0">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00"/>
                  </a:ext>
                </a:extLst>
              </a:tr>
              <a:tr h="138371">
                <a:tc>
                  <a:txBody>
                    <a:bodyPr/>
                    <a:lstStyle/>
                    <a:p>
                      <a:pPr latinLnBrk="1"/>
                      <a:r>
                        <a:rPr lang="nb-NO" altLang="ko-KR" sz="600" b="0" i="0" dirty="0">
                          <a:solidFill>
                            <a:schemeClr val="tx1"/>
                          </a:solidFill>
                          <a:latin typeface="Nanum Gothic" charset="-127"/>
                          <a:ea typeface="Nanum Gothic" charset="-127"/>
                          <a:cs typeface="Nanum Gothic" charset="-127"/>
                        </a:rPr>
                        <a:t>[001.0]</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r>
                        <a:rPr lang="en-US" altLang="ko-KR" sz="600" b="0" i="0" dirty="0">
                          <a:solidFill>
                            <a:schemeClr val="tx1"/>
                          </a:solidFill>
                          <a:latin typeface="Nanum Gothic" charset="-127"/>
                          <a:ea typeface="Nanum Gothic" charset="-127"/>
                          <a:cs typeface="Nanum Gothic" charset="-127"/>
                        </a:rPr>
                        <a:t>Validation</a:t>
                      </a:r>
                      <a:r>
                        <a:rPr lang="ko-KR" altLang="en-US" sz="600" b="0" i="0" dirty="0">
                          <a:solidFill>
                            <a:schemeClr val="tx1"/>
                          </a:solidFill>
                          <a:latin typeface="Nanum Gothic" charset="-127"/>
                          <a:ea typeface="Nanum Gothic" charset="-127"/>
                          <a:cs typeface="Nanum Gothic" charset="-127"/>
                        </a:rPr>
                        <a:t> </a:t>
                      </a:r>
                      <a:r>
                        <a:rPr lang="en-US" altLang="ko-KR" sz="600" b="0" i="0" dirty="0">
                          <a:solidFill>
                            <a:schemeClr val="tx1"/>
                          </a:solidFill>
                          <a:latin typeface="Nanum Gothic" charset="-127"/>
                          <a:ea typeface="Nanum Gothic" charset="-127"/>
                          <a:cs typeface="Nanum Gothic" charset="-127"/>
                        </a:rPr>
                        <a:t>error</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r>
                        <a:rPr lang="en-US" altLang="ko-KR" sz="600" b="0" i="0" dirty="0">
                          <a:solidFill>
                            <a:schemeClr val="tx1"/>
                          </a:solidFill>
                          <a:latin typeface="Nanum Gothic" charset="-127"/>
                          <a:ea typeface="Nanum Gothic" charset="-127"/>
                          <a:cs typeface="Nanum Gothic" charset="-127"/>
                        </a:rPr>
                        <a:t>-</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r>
                        <a:rPr lang="en-US" altLang="ko-KR" sz="600" b="0" i="0" dirty="0">
                          <a:solidFill>
                            <a:schemeClr val="tx1"/>
                          </a:solidFill>
                          <a:latin typeface="Nanum Gothic" charset="-127"/>
                          <a:ea typeface="Nanum Gothic" charset="-127"/>
                          <a:cs typeface="Nanum Gothic" charset="-127"/>
                        </a:rPr>
                        <a:t>-</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r>
                        <a:rPr lang="ko-KR" altLang="en-US" sz="600" b="0" i="0" dirty="0">
                          <a:solidFill>
                            <a:schemeClr val="tx1"/>
                          </a:solidFill>
                          <a:latin typeface="Nanum Gothic" charset="-127"/>
                          <a:ea typeface="Nanum Gothic" charset="-127"/>
                          <a:cs typeface="Nanum Gothic" charset="-127"/>
                        </a:rPr>
                        <a:t>에러 항목을 확인해 주세요</a:t>
                      </a:r>
                    </a:p>
                  </a:txBody>
                  <a:tcPr marL="36000" marR="36000" marT="36000" marB="36000"/>
                </a:tc>
                <a:extLst>
                  <a:ext uri="{0D108BD9-81ED-4DB2-BD59-A6C34878D82A}">
                    <a16:rowId xmlns:a16="http://schemas.microsoft.com/office/drawing/2014/main" xmlns="" val="10001"/>
                  </a:ext>
                </a:extLst>
              </a:tr>
              <a:tr h="138371">
                <a:tc rowSpan="2">
                  <a:txBody>
                    <a:bodyPr/>
                    <a:lstStyle/>
                    <a:p>
                      <a:pPr latinLnBrk="1"/>
                      <a:r>
                        <a:rPr lang="nb-NO" altLang="ko-KR" sz="600" b="0" i="0" dirty="0">
                          <a:solidFill>
                            <a:schemeClr val="tx1"/>
                          </a:solidFill>
                          <a:latin typeface="Nanum Gothic" charset="-127"/>
                          <a:ea typeface="Nanum Gothic" charset="-127"/>
                          <a:cs typeface="Nanum Gothic" charset="-127"/>
                        </a:rPr>
                        <a:t>[002.0]</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latinLnBrk="1"/>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공통</a:t>
                      </a: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삭제</a:t>
                      </a:r>
                    </a:p>
                  </a:txBody>
                  <a:tcPr marL="36000" marR="36000" marT="36000" marB="36000"/>
                </a:tc>
                <a:tc rowSpan="2">
                  <a:txBody>
                    <a:bodyPr/>
                    <a:lstStyle/>
                    <a:p>
                      <a:pPr latinLnBrk="1"/>
                      <a:r>
                        <a:rPr lang="ko-KR" altLang="en-US" sz="600" b="0" i="0" baseline="0" dirty="0">
                          <a:solidFill>
                            <a:schemeClr val="tx1"/>
                          </a:solidFill>
                          <a:latin typeface="Nanum Gothic" charset="-127"/>
                          <a:ea typeface="Nanum Gothic" charset="-127"/>
                          <a:cs typeface="Nanum Gothic" charset="-127"/>
                        </a:rPr>
                        <a:t>삭제하시겠습니까</a:t>
                      </a:r>
                      <a:r>
                        <a:rPr lang="en-US" altLang="ko-KR" sz="600" b="0" i="0" baseline="0" dirty="0">
                          <a:solidFill>
                            <a:schemeClr val="tx1"/>
                          </a:solidFill>
                          <a:latin typeface="Nanum Gothic" charset="-127"/>
                          <a:ea typeface="Nanum Gothic" charset="-127"/>
                          <a:cs typeface="Nanum Gothic" charset="-127"/>
                        </a:rPr>
                        <a:t>?</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r>
                        <a:rPr lang="ko-KR" altLang="en-US" sz="600" b="0" i="0" dirty="0">
                          <a:solidFill>
                            <a:schemeClr val="tx1"/>
                          </a:solidFill>
                          <a:latin typeface="Nanum Gothic" charset="-127"/>
                          <a:ea typeface="Nanum Gothic" charset="-127"/>
                          <a:cs typeface="Nanum Gothic" charset="-127"/>
                        </a:rPr>
                        <a:t>삭제</a:t>
                      </a:r>
                    </a:p>
                  </a:txBody>
                  <a:tcPr marL="36000" marR="36000" marT="36000" marB="36000"/>
                </a:tc>
                <a:tc>
                  <a:txBody>
                    <a:bodyPr/>
                    <a:lstStyle/>
                    <a:p>
                      <a:pPr latinLnBrk="1"/>
                      <a:r>
                        <a:rPr lang="en-US" altLang="ko-KR" sz="600" b="0" i="0" dirty="0">
                          <a:solidFill>
                            <a:schemeClr val="tx1"/>
                          </a:solidFill>
                          <a:latin typeface="Nanum Gothic" charset="-127"/>
                          <a:ea typeface="Nanum Gothic" charset="-127"/>
                          <a:cs typeface="Nanum Gothic" charset="-127"/>
                        </a:rPr>
                        <a:t>-</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삭제되었습니다</a:t>
                      </a:r>
                    </a:p>
                  </a:txBody>
                  <a:tcPr marL="36000" marR="36000" marT="36000" marB="36000"/>
                </a:tc>
                <a:extLst>
                  <a:ext uri="{0D108BD9-81ED-4DB2-BD59-A6C34878D82A}">
                    <a16:rowId xmlns:a16="http://schemas.microsoft.com/office/drawing/2014/main" xmlns="" val="10002"/>
                  </a:ext>
                </a:extLst>
              </a:tr>
              <a:tr h="138371">
                <a:tc vMerge="1">
                  <a:txBody>
                    <a:bodyPr/>
                    <a:lstStyle/>
                    <a:p>
                      <a:pPr latinLnBrk="1"/>
                      <a:endParaRPr lang="ko-KR" altLang="en-US" sz="800" b="0" i="0" dirty="0">
                        <a:latin typeface="SamsungGothicCondensedOTF" charset="-127"/>
                        <a:ea typeface="SamsungGothicCondensedOTF" charset="-127"/>
                        <a:cs typeface="SamsungGothicCondensedOTF" charset="-127"/>
                      </a:endParaRPr>
                    </a:p>
                  </a:txBody>
                  <a:tcPr/>
                </a:tc>
                <a:tc vMerge="1">
                  <a:txBody>
                    <a:bodyPr/>
                    <a:lstStyle/>
                    <a:p>
                      <a:pPr latinLnBrk="1"/>
                      <a:endParaRPr lang="ko-KR" altLang="en-US" sz="800" b="0" i="0" dirty="0">
                        <a:latin typeface="SamsungGothicCondensedOTF" charset="-127"/>
                        <a:ea typeface="SamsungGothicCondensedOTF" charset="-127"/>
                        <a:cs typeface="SamsungGothicCondensedOTF" charset="-127"/>
                      </a:endParaRPr>
                    </a:p>
                  </a:txBody>
                  <a:tcPr/>
                </a:tc>
                <a:tc vMerge="1">
                  <a:txBody>
                    <a:bodyPr/>
                    <a:lstStyle/>
                    <a:p>
                      <a:pPr latinLnBrk="1"/>
                      <a:endParaRPr lang="ko-KR" altLang="en-US" sz="800" b="0" i="0" dirty="0">
                        <a:latin typeface="SamsungGothicCondensedOTF" charset="-127"/>
                        <a:ea typeface="SamsungGothicCondensedOTF" charset="-127"/>
                        <a:cs typeface="SamsungGothicCondensedOTF" charset="-127"/>
                      </a:endParaRPr>
                    </a:p>
                  </a:txBody>
                  <a:tcPr/>
                </a:tc>
                <a:tc>
                  <a:txBody>
                    <a:bodyPr/>
                    <a:lstStyle/>
                    <a:p>
                      <a:pPr latinLnBrk="1"/>
                      <a:r>
                        <a:rPr lang="ko-KR" altLang="en-US" sz="600" b="0" i="0" dirty="0">
                          <a:solidFill>
                            <a:schemeClr val="tx1"/>
                          </a:solidFill>
                          <a:latin typeface="Nanum Gothic" charset="-127"/>
                          <a:ea typeface="Nanum Gothic" charset="-127"/>
                          <a:cs typeface="Nanum Gothic" charset="-127"/>
                        </a:rPr>
                        <a:t>취소</a:t>
                      </a:r>
                    </a:p>
                  </a:txBody>
                  <a:tcPr marL="36000" marR="36000" marT="36000" marB="36000"/>
                </a:tc>
                <a:tc>
                  <a:txBody>
                    <a:bodyPr/>
                    <a:lstStyle/>
                    <a:p>
                      <a:pPr latinLnBrk="1"/>
                      <a:r>
                        <a:rPr lang="en-US" altLang="ko-KR" sz="600" b="0" i="0" dirty="0">
                          <a:solidFill>
                            <a:schemeClr val="tx1"/>
                          </a:solidFill>
                          <a:latin typeface="Nanum Gothic" charset="-127"/>
                          <a:ea typeface="Nanum Gothic" charset="-127"/>
                          <a:cs typeface="Nanum Gothic" charset="-127"/>
                        </a:rPr>
                        <a:t>-</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r>
                        <a:rPr lang="en-US" altLang="ko-KR" sz="600" b="0" i="0" dirty="0">
                          <a:solidFill>
                            <a:schemeClr val="tx1"/>
                          </a:solidFill>
                          <a:latin typeface="Nanum Gothic" charset="-127"/>
                          <a:ea typeface="Nanum Gothic" charset="-127"/>
                          <a:cs typeface="Nanum Gothic" charset="-127"/>
                        </a:rPr>
                        <a:t>-</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03"/>
                  </a:ext>
                </a:extLst>
              </a:tr>
              <a:tr h="13837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[003.0]</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공통</a:t>
                      </a: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 저장 완료</a:t>
                      </a:r>
                    </a:p>
                  </a:txBody>
                  <a:tcPr marL="36000" marR="36000" marT="36000" marB="36000"/>
                </a:tc>
                <a:tc>
                  <a:txBody>
                    <a:bodyPr/>
                    <a:lstStyle/>
                    <a:p>
                      <a:pPr latinLnBrk="1"/>
                      <a:r>
                        <a:rPr lang="en-US" altLang="ko-KR" sz="600" b="0" i="0" dirty="0">
                          <a:solidFill>
                            <a:schemeClr val="tx1"/>
                          </a:solidFill>
                          <a:latin typeface="Nanum Gothic" charset="-127"/>
                          <a:ea typeface="Nanum Gothic" charset="-127"/>
                          <a:cs typeface="Nanum Gothic" charset="-127"/>
                        </a:rPr>
                        <a:t>-</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gridSpan="2">
                  <a:txBody>
                    <a:bodyPr/>
                    <a:lstStyle/>
                    <a:p>
                      <a:pPr latinLnBrk="1"/>
                      <a:r>
                        <a:rPr lang="en-US" altLang="ko-KR" sz="600" b="0" i="0" dirty="0">
                          <a:solidFill>
                            <a:schemeClr val="tx1"/>
                          </a:solidFill>
                          <a:latin typeface="Nanum Gothic" charset="-127"/>
                          <a:ea typeface="Nanum Gothic" charset="-127"/>
                          <a:cs typeface="Nanum Gothic" charset="-127"/>
                        </a:rPr>
                        <a:t>-</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hMerge="1">
                  <a:txBody>
                    <a:bodyPr/>
                    <a:lstStyle/>
                    <a:p>
                      <a:pPr latinLnBrk="1"/>
                      <a:endParaRPr lang="ko-KR" altLang="en-US"/>
                    </a:p>
                  </a:txBody>
                  <a:tcPr/>
                </a:tc>
                <a:tc>
                  <a:txBody>
                    <a:bodyPr/>
                    <a:lstStyle/>
                    <a:p>
                      <a:pPr latinLnBrk="1"/>
                      <a:r>
                        <a:rPr lang="ko-KR" altLang="en-US" sz="600" b="0" i="0" dirty="0">
                          <a:solidFill>
                            <a:schemeClr val="tx1"/>
                          </a:solidFill>
                          <a:latin typeface="Nanum Gothic" charset="-127"/>
                          <a:ea typeface="Nanum Gothic" charset="-127"/>
                          <a:cs typeface="Nanum Gothic" charset="-127"/>
                        </a:rPr>
                        <a:t>저장되었습니다</a:t>
                      </a:r>
                    </a:p>
                  </a:txBody>
                  <a:tcPr marL="36000" marR="36000" marT="36000" marB="36000"/>
                </a:tc>
                <a:extLst>
                  <a:ext uri="{0D108BD9-81ED-4DB2-BD59-A6C34878D82A}">
                    <a16:rowId xmlns:a16="http://schemas.microsoft.com/office/drawing/2014/main" xmlns="" val="10004"/>
                  </a:ext>
                </a:extLst>
              </a:tr>
              <a:tr h="138371">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[004.0]</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공통</a:t>
                      </a: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 저장 확인</a:t>
                      </a: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(sub)</a:t>
                      </a:r>
                      <a:r>
                        <a:rPr lang="ko-KR" altLang="en-US" sz="600" b="0" i="0" dirty="0">
                          <a:solidFill>
                            <a:schemeClr val="tx1"/>
                          </a:solidFill>
                          <a:latin typeface="Nanum Gothic" charset="-127"/>
                          <a:ea typeface="Nanum Gothic" charset="-127"/>
                          <a:cs typeface="Nanum Gothic" charset="-127"/>
                        </a:rPr>
                        <a:t>저장하지 않은 작업이 있습니다</a:t>
                      </a:r>
                      <a:r>
                        <a:rPr lang="en-US" altLang="ko-KR" sz="600" b="0" i="0" dirty="0">
                          <a:solidFill>
                            <a:schemeClr val="tx1"/>
                          </a:solidFill>
                          <a:latin typeface="Nanum Gothic" charset="-127"/>
                          <a:ea typeface="Nanum Gothic" charset="-127"/>
                          <a:cs typeface="Nanum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kern="1200" dirty="0">
                          <a:solidFill>
                            <a:schemeClr val="tx1"/>
                          </a:solidFill>
                          <a:effectLst/>
                          <a:latin typeface="Nanum Gothic" charset="-127"/>
                          <a:ea typeface="Nanum Gothic" charset="-127"/>
                          <a:cs typeface="Nanum Gothic" charset="-127"/>
                        </a:rPr>
                        <a:t>(main)</a:t>
                      </a:r>
                      <a:r>
                        <a:rPr lang="ko-KR" altLang="en-US" sz="600" b="0" i="0" kern="1200" dirty="0">
                          <a:solidFill>
                            <a:schemeClr val="tx1"/>
                          </a:solidFill>
                          <a:effectLst/>
                          <a:latin typeface="Nanum Gothic" charset="-127"/>
                          <a:ea typeface="Nanum Gothic" charset="-127"/>
                          <a:cs typeface="Nanum Gothic" charset="-127"/>
                        </a:rPr>
                        <a:t>저장하고 나가시겠습니까</a:t>
                      </a:r>
                      <a:r>
                        <a:rPr lang="en-US" altLang="ko-KR" sz="600" b="0" i="0" kern="1200" dirty="0">
                          <a:solidFill>
                            <a:schemeClr val="tx1"/>
                          </a:solidFill>
                          <a:effectLst/>
                          <a:latin typeface="Nanum Gothic" charset="-127"/>
                          <a:ea typeface="Nanum Gothic" charset="-127"/>
                          <a:cs typeface="Nanum Gothic" charset="-127"/>
                        </a:rPr>
                        <a:t>?</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r>
                        <a:rPr lang="ko-KR" altLang="en-US" sz="600" b="0" i="0" dirty="0">
                          <a:solidFill>
                            <a:schemeClr val="tx1"/>
                          </a:solidFill>
                          <a:latin typeface="Nanum Gothic" charset="-127"/>
                          <a:ea typeface="Nanum Gothic" charset="-127"/>
                          <a:cs typeface="Nanum Gothic" charset="-127"/>
                        </a:rPr>
                        <a:t>무시하고 닫기</a:t>
                      </a: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05"/>
                  </a:ext>
                </a:extLst>
              </a:tr>
              <a:tr h="138371">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Nanum Gothic" charset="-127"/>
                        <a:ea typeface="Nanum Gothic" charset="-127"/>
                        <a:cs typeface="Nanum Gothic" charset="-127"/>
                      </a:endParaRPr>
                    </a:p>
                  </a:txBody>
                  <a:tcPr marL="36000" marR="36000" marT="36000" marB="36000"/>
                </a:tc>
                <a:tc>
                  <a:txBody>
                    <a:bodyPr/>
                    <a:lstStyle/>
                    <a:p>
                      <a:pPr latinLnBrk="1"/>
                      <a:r>
                        <a:rPr lang="ko-KR" altLang="en-US" sz="600" b="0" i="0" dirty="0">
                          <a:solidFill>
                            <a:schemeClr val="tx1"/>
                          </a:solidFill>
                          <a:latin typeface="Nanum Gothic" charset="-127"/>
                          <a:ea typeface="Nanum Gothic" charset="-127"/>
                          <a:cs typeface="Nanum Gothic" charset="-127"/>
                        </a:rPr>
                        <a:t>저장하고 닫기</a:t>
                      </a: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저장되었습니다</a:t>
                      </a:r>
                    </a:p>
                  </a:txBody>
                  <a:tcPr marL="36000" marR="36000" marT="36000" marB="36000"/>
                </a:tc>
                <a:extLst>
                  <a:ext uri="{0D108BD9-81ED-4DB2-BD59-A6C34878D82A}">
                    <a16:rowId xmlns:a16="http://schemas.microsoft.com/office/drawing/2014/main" xmlns="" val="10006"/>
                  </a:ext>
                </a:extLst>
              </a:tr>
              <a:tr h="13837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[005.0]</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공통</a:t>
                      </a: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 클립보드 복사</a:t>
                      </a: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복사되었습니다</a:t>
                      </a:r>
                    </a:p>
                  </a:txBody>
                  <a:tcPr marL="36000" marR="36000" marT="36000" marB="36000"/>
                </a:tc>
                <a:extLst>
                  <a:ext uri="{0D108BD9-81ED-4DB2-BD59-A6C34878D82A}">
                    <a16:rowId xmlns:a16="http://schemas.microsoft.com/office/drawing/2014/main" xmlns="" val="3890194124"/>
                  </a:ext>
                </a:extLst>
              </a:tr>
              <a:tr h="13837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[009.0]</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공통</a:t>
                      </a: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 네트워크 에러</a:t>
                      </a: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네트워크 에러로 동작에 실패하였습니다</a:t>
                      </a: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 다시 시도해 주세요</a:t>
                      </a:r>
                      <a:r>
                        <a:rPr lang="en-US" altLang="ko-KR" sz="600" b="0" i="0" dirty="0">
                          <a:solidFill>
                            <a:schemeClr val="tx1"/>
                          </a:solidFill>
                          <a:latin typeface="Nanum Gothic" charset="-127"/>
                          <a:ea typeface="Nanum Gothic" charset="-127"/>
                          <a:cs typeface="Nanum Gothic" charset="-127"/>
                        </a:rPr>
                        <a:t>.</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07"/>
                  </a:ext>
                </a:extLst>
              </a:tr>
              <a:tr h="20733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dirty="0">
                          <a:solidFill>
                            <a:schemeClr val="tx1"/>
                          </a:solidFill>
                          <a:latin typeface="Nanum Gothic" charset="-127"/>
                          <a:ea typeface="Nanum Gothic" charset="-127"/>
                          <a:cs typeface="Nanum Gothic" charset="-127"/>
                        </a:rPr>
                        <a:t>[010.0]</a:t>
                      </a:r>
                      <a:endParaRPr lang="ko-KR" altLang="en-US" sz="600" b="0" i="0" strike="sngStrike"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strike="sngStrike" dirty="0">
                          <a:solidFill>
                            <a:schemeClr val="tx1"/>
                          </a:solidFill>
                          <a:latin typeface="Nanum Gothic" charset="-127"/>
                          <a:ea typeface="Nanum Gothic" charset="-127"/>
                          <a:cs typeface="Nanum Gothic" charset="-127"/>
                        </a:rPr>
                        <a:t>데이터 소스 생성 완료</a:t>
                      </a: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strike="sngStrike"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strike="sngStrike"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strike="sngStrike"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dirty="0">
                          <a:solidFill>
                            <a:schemeClr val="tx1"/>
                          </a:solidFill>
                          <a:latin typeface="Nanum Gothic" charset="-127"/>
                          <a:ea typeface="Nanum Gothic" charset="-127"/>
                          <a:cs typeface="Nanum Gothic" charset="-127"/>
                        </a:rPr>
                        <a:t>‘</a:t>
                      </a:r>
                      <a:r>
                        <a:rPr lang="ko-KR" altLang="en-US" sz="600" b="0" i="0" strike="sngStrike" dirty="0">
                          <a:solidFill>
                            <a:schemeClr val="tx1"/>
                          </a:solidFill>
                          <a:latin typeface="Nanum Gothic" charset="-127"/>
                          <a:ea typeface="Nanum Gothic" charset="-127"/>
                          <a:cs typeface="Nanum Gothic" charset="-127"/>
                        </a:rPr>
                        <a:t>데이터 소스 이름</a:t>
                      </a:r>
                      <a:r>
                        <a:rPr lang="en-US" altLang="ko-KR" sz="600" b="0" i="0" strike="sngStrike" dirty="0">
                          <a:solidFill>
                            <a:schemeClr val="tx1"/>
                          </a:solidFill>
                          <a:latin typeface="Nanum Gothic" charset="-127"/>
                          <a:ea typeface="Nanum Gothic" charset="-127"/>
                          <a:cs typeface="Nanum Gothic" charset="-127"/>
                        </a:rPr>
                        <a:t>’</a:t>
                      </a:r>
                      <a:r>
                        <a:rPr lang="ko-KR" altLang="en-US" sz="600" b="0" i="0" strike="sngStrike" dirty="0">
                          <a:solidFill>
                            <a:schemeClr val="tx1"/>
                          </a:solidFill>
                          <a:latin typeface="Nanum Gothic" charset="-127"/>
                          <a:ea typeface="Nanum Gothic" charset="-127"/>
                          <a:cs typeface="Nanum Gothic" charset="-127"/>
                        </a:rPr>
                        <a:t> 데이터 소스가</a:t>
                      </a:r>
                      <a:r>
                        <a:rPr lang="ko-KR" altLang="en-US" sz="600" b="0" i="0" strike="sngStrike" baseline="0" dirty="0">
                          <a:solidFill>
                            <a:schemeClr val="tx1"/>
                          </a:solidFill>
                          <a:latin typeface="Nanum Gothic" charset="-127"/>
                          <a:ea typeface="Nanum Gothic" charset="-127"/>
                          <a:cs typeface="Nanum Gothic" charset="-127"/>
                        </a:rPr>
                        <a:t> 생성되었습니다</a:t>
                      </a:r>
                      <a:r>
                        <a:rPr lang="en-US" altLang="ko-KR" sz="600" b="0" i="0" strike="sngStrike" baseline="0" dirty="0">
                          <a:solidFill>
                            <a:schemeClr val="tx1"/>
                          </a:solidFill>
                          <a:latin typeface="Nanum Gothic" charset="-127"/>
                          <a:ea typeface="Nanum Gothic" charset="-127"/>
                          <a:cs typeface="Nanum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strike="sngStrike"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08"/>
                  </a:ext>
                </a:extLst>
              </a:tr>
              <a:tr h="20733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[011.0]</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데이터 소스 생성 시</a:t>
                      </a: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 </a:t>
                      </a:r>
                      <a:r>
                        <a:rPr lang="en-US" altLang="ko-KR" sz="600" b="0" i="0" dirty="0">
                          <a:solidFill>
                            <a:schemeClr val="tx1"/>
                          </a:solidFill>
                          <a:latin typeface="Nanum Gothic" charset="-127"/>
                          <a:ea typeface="Nanum Gothic" charset="-127"/>
                          <a:cs typeface="Nanum Gothic" charset="-127"/>
                        </a:rPr>
                        <a:t>unknown</a:t>
                      </a:r>
                      <a:r>
                        <a:rPr lang="ko-KR" altLang="en-US" sz="600" b="0" i="0" dirty="0">
                          <a:solidFill>
                            <a:schemeClr val="tx1"/>
                          </a:solidFill>
                          <a:latin typeface="Nanum Gothic" charset="-127"/>
                          <a:ea typeface="Nanum Gothic" charset="-127"/>
                          <a:cs typeface="Nanum Gothic" charset="-127"/>
                        </a:rPr>
                        <a:t> 인 경우 </a:t>
                      </a: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현재 상태를 확인할 수 없는 상태</a:t>
                      </a:r>
                      <a:r>
                        <a:rPr lang="en-US" altLang="ko-KR" sz="600" b="0" i="0" dirty="0">
                          <a:solidFill>
                            <a:schemeClr val="tx1"/>
                          </a:solidFill>
                          <a:latin typeface="Nanum Gothic" charset="-127"/>
                          <a:ea typeface="Nanum Gothic" charset="-127"/>
                          <a:cs typeface="Nanum Gothic" charset="-127"/>
                        </a:rPr>
                        <a:t>)</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r>
                        <a:rPr lang="en-US" altLang="ko-KR" sz="600" b="0" dirty="0">
                          <a:solidFill>
                            <a:schemeClr val="tx1"/>
                          </a:solidFill>
                          <a:latin typeface="Nanum Gothic" charset="-127"/>
                          <a:ea typeface="Nanum Gothic" charset="-127"/>
                          <a:cs typeface="Nanum Gothic" charset="-127"/>
                        </a:rPr>
                        <a:t>Unknown information</a:t>
                      </a:r>
                    </a:p>
                    <a:p>
                      <a:r>
                        <a:rPr lang="en-US" altLang="ko-KR" sz="600" b="0" dirty="0">
                          <a:solidFill>
                            <a:schemeClr val="tx1"/>
                          </a:solidFill>
                        </a:rPr>
                        <a:t>Please check the information you entered and try again.</a:t>
                      </a:r>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r>
                        <a:rPr lang="ko-KR" altLang="en-US" sz="600" b="0" i="0" dirty="0">
                          <a:solidFill>
                            <a:schemeClr val="tx1"/>
                          </a:solidFill>
                          <a:latin typeface="Nanum Gothic" charset="-127"/>
                          <a:ea typeface="Nanum Gothic" charset="-127"/>
                          <a:cs typeface="Nanum Gothic" charset="-127"/>
                        </a:rPr>
                        <a:t>확인</a:t>
                      </a: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09"/>
                  </a:ext>
                </a:extLst>
              </a:tr>
              <a:tr h="138371">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[012.0]</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데이터 소스 삭제 확인</a:t>
                      </a: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(sub)</a:t>
                      </a:r>
                      <a:r>
                        <a:rPr lang="ko-KR" altLang="en-US" sz="600" b="0" i="0" dirty="0">
                          <a:solidFill>
                            <a:schemeClr val="tx1"/>
                          </a:solidFill>
                          <a:latin typeface="Nanum Gothic" charset="-127"/>
                          <a:ea typeface="Nanum Gothic" charset="-127"/>
                          <a:cs typeface="Nanum Gothic" charset="-127"/>
                        </a:rPr>
                        <a:t>데이터 소스가 삭제되며 해당 데이터 소스가 사용된 대시보드를 사용하실 수 없습니다</a:t>
                      </a:r>
                      <a:r>
                        <a:rPr lang="en-US" altLang="ko-KR" sz="600" b="0" i="0" dirty="0">
                          <a:solidFill>
                            <a:schemeClr val="tx1"/>
                          </a:solidFill>
                          <a:latin typeface="Nanum Gothic" charset="-127"/>
                          <a:ea typeface="Nanum Gothic" charset="-127"/>
                          <a:cs typeface="Nanum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kern="1200" dirty="0">
                          <a:solidFill>
                            <a:schemeClr val="tx1"/>
                          </a:solidFill>
                          <a:effectLst/>
                          <a:latin typeface="Nanum Gothic" charset="-127"/>
                          <a:ea typeface="Nanum Gothic" charset="-127"/>
                          <a:cs typeface="Nanum Gothic" charset="-127"/>
                        </a:rPr>
                        <a:t>(main)</a:t>
                      </a:r>
                      <a:r>
                        <a:rPr lang="ko-KR" altLang="en-US" sz="600" b="0" i="0" kern="1200" dirty="0">
                          <a:solidFill>
                            <a:schemeClr val="tx1"/>
                          </a:solidFill>
                          <a:effectLst/>
                          <a:latin typeface="Nanum Gothic" charset="-127"/>
                          <a:ea typeface="Nanum Gothic" charset="-127"/>
                          <a:cs typeface="Nanum Gothic" charset="-127"/>
                        </a:rPr>
                        <a:t>정말 삭제하시겠습니까</a:t>
                      </a:r>
                      <a:r>
                        <a:rPr lang="en-US" altLang="ko-KR" sz="600" b="0" i="0" kern="1200" dirty="0">
                          <a:solidFill>
                            <a:schemeClr val="tx1"/>
                          </a:solidFill>
                          <a:effectLst/>
                          <a:latin typeface="Nanum Gothic" charset="-127"/>
                          <a:ea typeface="Nanum Gothic" charset="-127"/>
                          <a:cs typeface="Nanum Gothic" charset="-127"/>
                        </a:rPr>
                        <a:t>?</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r>
                        <a:rPr lang="ko-KR" altLang="en-US" sz="600" b="0" i="0" dirty="0">
                          <a:solidFill>
                            <a:schemeClr val="tx1"/>
                          </a:solidFill>
                          <a:latin typeface="Nanum Gothic" charset="-127"/>
                          <a:ea typeface="Nanum Gothic" charset="-127"/>
                          <a:cs typeface="Nanum Gothic" charset="-127"/>
                        </a:rPr>
                        <a:t>취소</a:t>
                      </a: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10"/>
                  </a:ext>
                </a:extLst>
              </a:tr>
              <a:tr h="143341">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Nanum Gothic" charset="-127"/>
                        <a:ea typeface="Nanum Gothic" charset="-127"/>
                        <a:cs typeface="Nanum Gothic" charset="-127"/>
                      </a:endParaRPr>
                    </a:p>
                  </a:txBody>
                  <a:tcPr marL="36000" marR="36000" marT="36000" marB="36000"/>
                </a:tc>
                <a:tc>
                  <a:txBody>
                    <a:bodyPr/>
                    <a:lstStyle/>
                    <a:p>
                      <a:pPr latinLnBrk="1"/>
                      <a:r>
                        <a:rPr lang="ko-KR" altLang="en-US" sz="600" b="0" i="0" dirty="0">
                          <a:solidFill>
                            <a:schemeClr val="tx1"/>
                          </a:solidFill>
                          <a:latin typeface="Nanum Gothic" charset="-127"/>
                          <a:ea typeface="Nanum Gothic" charset="-127"/>
                          <a:cs typeface="Nanum Gothic" charset="-127"/>
                        </a:rPr>
                        <a:t>데이터 소스 삭제</a:t>
                      </a: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데이터 소스가 삭제되었습니다</a:t>
                      </a:r>
                    </a:p>
                  </a:txBody>
                  <a:tcPr marL="36000" marR="36000" marT="36000" marB="36000"/>
                </a:tc>
                <a:extLst>
                  <a:ext uri="{0D108BD9-81ED-4DB2-BD59-A6C34878D82A}">
                    <a16:rowId xmlns:a16="http://schemas.microsoft.com/office/drawing/2014/main" xmlns="" val="10011"/>
                  </a:ext>
                </a:extLst>
              </a:tr>
              <a:tr h="138371">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[013.0]</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데이터 커넥션 정보 수정</a:t>
                      </a:r>
                    </a:p>
                  </a:txBody>
                  <a:tcPr marL="36000" marR="36000" marT="36000" marB="36000"/>
                </a:tc>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kern="1200" dirty="0">
                          <a:solidFill>
                            <a:schemeClr val="tx1"/>
                          </a:solidFill>
                          <a:effectLst/>
                          <a:latin typeface="Nanum Gothic" charset="-127"/>
                          <a:ea typeface="Nanum Gothic" charset="-127"/>
                          <a:cs typeface="Nanum Gothic" charset="-127"/>
                        </a:rPr>
                        <a:t>(main)</a:t>
                      </a:r>
                      <a:r>
                        <a:rPr lang="ko-KR" altLang="en-US" sz="600" b="0" i="0" kern="1200" dirty="0">
                          <a:solidFill>
                            <a:schemeClr val="tx1"/>
                          </a:solidFill>
                          <a:effectLst/>
                          <a:latin typeface="Nanum Gothic" charset="-127"/>
                          <a:ea typeface="Nanum Gothic" charset="-127"/>
                          <a:cs typeface="Nanum Gothic" charset="-127"/>
                        </a:rPr>
                        <a:t>변경 사항을 저장하시겠습니까</a:t>
                      </a:r>
                      <a:r>
                        <a:rPr lang="en-US" altLang="ko-KR" sz="600" b="0" i="0" kern="1200" dirty="0">
                          <a:solidFill>
                            <a:schemeClr val="tx1"/>
                          </a:solidFill>
                          <a:effectLst/>
                          <a:latin typeface="Nanum Gothic" charset="-127"/>
                          <a:ea typeface="Nanum Gothic" charset="-127"/>
                          <a:cs typeface="Nanum Gothic" charset="-127"/>
                        </a:rPr>
                        <a:t>?</a:t>
                      </a:r>
                      <a:endParaRPr lang="en-US" altLang="ko-KR" sz="600" b="0" i="0" dirty="0">
                        <a:solidFill>
                          <a:schemeClr val="tx1"/>
                        </a:solidFill>
                        <a:latin typeface="Nanum Gothic" charset="-127"/>
                        <a:ea typeface="Nanum Gothic" charset="-127"/>
                        <a:cs typeface="Nanum Gothic" charset="-127"/>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(sub)</a:t>
                      </a:r>
                      <a:r>
                        <a:rPr lang="ko-KR" altLang="en-US" sz="600" b="0" i="0" dirty="0">
                          <a:solidFill>
                            <a:schemeClr val="tx1"/>
                          </a:solidFill>
                          <a:latin typeface="Nanum Gothic" charset="-127"/>
                          <a:ea typeface="Nanum Gothic" charset="-127"/>
                          <a:cs typeface="Nanum Gothic" charset="-127"/>
                        </a:rPr>
                        <a:t>해당 커넥션이 연결된 콘텐츠가 영향을 받을 수 있습니다</a:t>
                      </a:r>
                      <a:r>
                        <a:rPr lang="en-US" altLang="ko-KR" sz="600" b="0" i="0" dirty="0">
                          <a:solidFill>
                            <a:schemeClr val="tx1"/>
                          </a:solidFill>
                          <a:latin typeface="Nanum Gothic" charset="-127"/>
                          <a:ea typeface="Nanum Gothic" charset="-127"/>
                          <a:cs typeface="Nanum Gothic" charset="-127"/>
                        </a:rPr>
                        <a:t>.</a:t>
                      </a:r>
                    </a:p>
                  </a:txBody>
                  <a:tcPr marL="36000" marR="36000" marT="36000" marB="36000"/>
                </a:tc>
                <a:tc>
                  <a:txBody>
                    <a:bodyPr/>
                    <a:lstStyle/>
                    <a:p>
                      <a:pPr latinLnBrk="1"/>
                      <a:r>
                        <a:rPr lang="ko-KR" altLang="en-US" sz="600" b="0" i="0" dirty="0">
                          <a:solidFill>
                            <a:schemeClr val="tx1"/>
                          </a:solidFill>
                          <a:latin typeface="Nanum Gothic" charset="-127"/>
                          <a:ea typeface="Nanum Gothic" charset="-127"/>
                          <a:cs typeface="Nanum Gothic" charset="-127"/>
                        </a:rPr>
                        <a:t>취소</a:t>
                      </a: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12"/>
                  </a:ext>
                </a:extLst>
              </a:tr>
              <a:tr h="138371">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Nanum Gothic" charset="-127"/>
                        <a:ea typeface="Nanum Gothic" charset="-127"/>
                        <a:cs typeface="Nanum Gothic" charset="-127"/>
                      </a:endParaRPr>
                    </a:p>
                  </a:txBody>
                  <a:tcPr marL="36000" marR="36000" marT="36000" marB="36000"/>
                </a:tc>
                <a:tc>
                  <a:txBody>
                    <a:bodyPr/>
                    <a:lstStyle/>
                    <a:p>
                      <a:pPr latinLnBrk="1"/>
                      <a:r>
                        <a:rPr lang="ko-KR" altLang="en-US" sz="600" b="0" i="0" dirty="0">
                          <a:solidFill>
                            <a:schemeClr val="tx1"/>
                          </a:solidFill>
                          <a:latin typeface="Nanum Gothic" charset="-127"/>
                          <a:ea typeface="Nanum Gothic" charset="-127"/>
                          <a:cs typeface="Nanum Gothic" charset="-127"/>
                        </a:rPr>
                        <a:t>저장</a:t>
                      </a: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변경 사항이 저장되었습니다</a:t>
                      </a:r>
                    </a:p>
                  </a:txBody>
                  <a:tcPr marL="36000" marR="36000" marT="36000" marB="36000"/>
                </a:tc>
                <a:extLst>
                  <a:ext uri="{0D108BD9-81ED-4DB2-BD59-A6C34878D82A}">
                    <a16:rowId xmlns:a16="http://schemas.microsoft.com/office/drawing/2014/main" xmlns="" val="10013"/>
                  </a:ext>
                </a:extLst>
              </a:tr>
              <a:tr h="138371">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[014.0]</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데이터 커넥션 삭제 확인</a:t>
                      </a: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(sub)</a:t>
                      </a:r>
                      <a:r>
                        <a:rPr lang="ko-KR" altLang="en-US" sz="600" b="0" i="0" strike="sngStrike" dirty="0">
                          <a:solidFill>
                            <a:schemeClr val="tx1"/>
                          </a:solidFill>
                          <a:latin typeface="Nanum Gothic" charset="-127"/>
                          <a:ea typeface="Nanum Gothic" charset="-127"/>
                          <a:cs typeface="Nanum Gothic" charset="-127"/>
                        </a:rPr>
                        <a:t>데이터 커넥션 삭제 후</a:t>
                      </a:r>
                      <a:r>
                        <a:rPr lang="en-US" altLang="ko-KR" sz="600" b="0" i="0" strike="sngStrike" dirty="0">
                          <a:solidFill>
                            <a:schemeClr val="tx1"/>
                          </a:solidFill>
                          <a:latin typeface="Nanum Gothic" charset="-127"/>
                          <a:ea typeface="Nanum Gothic" charset="-127"/>
                          <a:cs typeface="Nanum Gothic" charset="-127"/>
                        </a:rPr>
                        <a:t>,</a:t>
                      </a:r>
                      <a:r>
                        <a:rPr lang="ko-KR" altLang="en-US" sz="600" b="0" i="0" strike="sngStrike" dirty="0">
                          <a:solidFill>
                            <a:schemeClr val="tx1"/>
                          </a:solidFill>
                          <a:latin typeface="Nanum Gothic" charset="-127"/>
                          <a:ea typeface="Nanum Gothic" charset="-127"/>
                          <a:cs typeface="Nanum Gothic" charset="-127"/>
                        </a:rPr>
                        <a:t> </a:t>
                      </a:r>
                      <a:r>
                        <a:rPr lang="en-US" altLang="ko-KR" sz="600" b="0" i="0" strike="sngStrike" dirty="0">
                          <a:solidFill>
                            <a:schemeClr val="tx1"/>
                          </a:solidFill>
                          <a:latin typeface="Nanum Gothic" charset="-127"/>
                          <a:ea typeface="Nanum Gothic" charset="-127"/>
                          <a:cs typeface="Nanum Gothic" charset="-127"/>
                        </a:rPr>
                        <a:t>DB </a:t>
                      </a:r>
                      <a:r>
                        <a:rPr lang="ko-KR" altLang="en-US" sz="600" b="0" i="0" strike="sngStrike" dirty="0">
                          <a:solidFill>
                            <a:schemeClr val="tx1"/>
                          </a:solidFill>
                          <a:latin typeface="Nanum Gothic" charset="-127"/>
                          <a:ea typeface="Nanum Gothic" charset="-127"/>
                          <a:cs typeface="Nanum Gothic" charset="-127"/>
                        </a:rPr>
                        <a:t>데이터 연결 시 해당 커넥션을 불러올 수 없습니다</a:t>
                      </a:r>
                      <a:r>
                        <a:rPr lang="en-US" altLang="ko-KR" sz="600" b="0" i="0" strike="sngStrike" dirty="0" smtClean="0">
                          <a:solidFill>
                            <a:schemeClr val="tx1"/>
                          </a:solidFill>
                          <a:latin typeface="Nanum Gothic" charset="-127"/>
                          <a:ea typeface="Nanum Gothic" charset="-127"/>
                          <a:cs typeface="Nanum Gothic" charset="-127"/>
                        </a:rPr>
                        <a:t>.</a:t>
                      </a:r>
                      <a:r>
                        <a:rPr lang="ko-KR" altLang="en-US" sz="600" b="0" i="0" strike="noStrike" dirty="0" smtClean="0">
                          <a:solidFill>
                            <a:schemeClr val="tx1"/>
                          </a:solidFill>
                          <a:latin typeface="Nanum Gothic" charset="-127"/>
                          <a:ea typeface="Nanum Gothic" charset="-127"/>
                          <a:cs typeface="Nanum Gothic" charset="-127"/>
                        </a:rPr>
                        <a:t> 데이터 커넥션 삭제 후</a:t>
                      </a:r>
                      <a:r>
                        <a:rPr lang="en-US" altLang="ko-KR" sz="600" b="0" i="0" strike="noStrike" dirty="0" smtClean="0">
                          <a:solidFill>
                            <a:schemeClr val="tx1"/>
                          </a:solidFill>
                          <a:latin typeface="Nanum Gothic" charset="-127"/>
                          <a:ea typeface="Nanum Gothic" charset="-127"/>
                          <a:cs typeface="Nanum Gothic" charset="-127"/>
                        </a:rPr>
                        <a:t>, </a:t>
                      </a:r>
                      <a:r>
                        <a:rPr lang="ko-KR" altLang="en-US" sz="600" b="0" i="0" strike="noStrike" dirty="0" smtClean="0">
                          <a:solidFill>
                            <a:schemeClr val="tx1"/>
                          </a:solidFill>
                          <a:latin typeface="Nanum Gothic" charset="-127"/>
                          <a:ea typeface="Nanum Gothic" charset="-127"/>
                          <a:cs typeface="Nanum Gothic" charset="-127"/>
                        </a:rPr>
                        <a:t>해당 커넥션을 사용할 수 없으며 </a:t>
                      </a:r>
                      <a:r>
                        <a:rPr lang="en-US" altLang="ko-KR" sz="600" b="0" i="0" strike="noStrike" dirty="0" smtClean="0">
                          <a:solidFill>
                            <a:schemeClr val="tx1"/>
                          </a:solidFill>
                          <a:latin typeface="Nanum Gothic" charset="-127"/>
                          <a:ea typeface="Nanum Gothic" charset="-127"/>
                          <a:cs typeface="Nanum Gothic" charset="-127"/>
                        </a:rPr>
                        <a:t> </a:t>
                      </a:r>
                      <a:r>
                        <a:rPr lang="ko-KR" altLang="en-US" sz="600" b="0" i="0" strike="noStrike" dirty="0" smtClean="0">
                          <a:solidFill>
                            <a:schemeClr val="tx1"/>
                          </a:solidFill>
                          <a:latin typeface="Nanum Gothic" charset="-127"/>
                          <a:ea typeface="Nanum Gothic" charset="-127"/>
                          <a:cs typeface="Nanum Gothic" charset="-127"/>
                        </a:rPr>
                        <a:t>사용중이던 워크벤치는 삭제됩니다</a:t>
                      </a:r>
                      <a:r>
                        <a:rPr lang="en-US" altLang="ko-KR" sz="600" b="0" i="0" strike="noStrike" dirty="0" smtClean="0">
                          <a:solidFill>
                            <a:schemeClr val="tx1"/>
                          </a:solidFill>
                          <a:latin typeface="Nanum Gothic" charset="-127"/>
                          <a:ea typeface="Nanum Gothic" charset="-127"/>
                          <a:cs typeface="Nanum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strike="noStrike" dirty="0" smtClean="0">
                          <a:solidFill>
                            <a:schemeClr val="tx1"/>
                          </a:solidFill>
                          <a:latin typeface="Nanum Gothic" charset="-127"/>
                          <a:ea typeface="Nanum Gothic" charset="-127"/>
                          <a:cs typeface="Nanum Gothic" charset="-127"/>
                        </a:rPr>
                        <a:t>After deleting the data connection, the corresponding connection can not be used and the workbench in use will be deleted</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kern="1200" dirty="0" smtClean="0">
                          <a:solidFill>
                            <a:schemeClr val="tx1"/>
                          </a:solidFill>
                          <a:effectLst/>
                          <a:latin typeface="Nanum Gothic" charset="-127"/>
                          <a:ea typeface="Nanum Gothic" charset="-127"/>
                          <a:cs typeface="Nanum Gothic" charset="-127"/>
                        </a:rPr>
                        <a:t>(</a:t>
                      </a:r>
                      <a:r>
                        <a:rPr lang="en-US" altLang="ko-KR" sz="600" b="0" i="0" kern="1200" dirty="0">
                          <a:solidFill>
                            <a:schemeClr val="tx1"/>
                          </a:solidFill>
                          <a:effectLst/>
                          <a:latin typeface="Nanum Gothic" charset="-127"/>
                          <a:ea typeface="Nanum Gothic" charset="-127"/>
                          <a:cs typeface="Nanum Gothic" charset="-127"/>
                        </a:rPr>
                        <a:t>main)</a:t>
                      </a:r>
                      <a:r>
                        <a:rPr lang="ko-KR" altLang="en-US" sz="600" b="0" i="0" kern="1200" dirty="0">
                          <a:solidFill>
                            <a:schemeClr val="tx1"/>
                          </a:solidFill>
                          <a:effectLst/>
                          <a:latin typeface="Nanum Gothic" charset="-127"/>
                          <a:ea typeface="Nanum Gothic" charset="-127"/>
                          <a:cs typeface="Nanum Gothic" charset="-127"/>
                        </a:rPr>
                        <a:t>정말 삭제하시겠습니까</a:t>
                      </a:r>
                      <a:r>
                        <a:rPr lang="en-US" altLang="ko-KR" sz="600" b="0" i="0" kern="1200" dirty="0">
                          <a:solidFill>
                            <a:schemeClr val="tx1"/>
                          </a:solidFill>
                          <a:effectLst/>
                          <a:latin typeface="Nanum Gothic" charset="-127"/>
                          <a:ea typeface="Nanum Gothic" charset="-127"/>
                          <a:cs typeface="Nanum Gothic" charset="-127"/>
                        </a:rPr>
                        <a:t>?</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r>
                        <a:rPr lang="ko-KR" altLang="en-US" sz="600" b="0" i="0" dirty="0">
                          <a:solidFill>
                            <a:schemeClr val="tx1"/>
                          </a:solidFill>
                          <a:latin typeface="Nanum Gothic" charset="-127"/>
                          <a:ea typeface="Nanum Gothic" charset="-127"/>
                          <a:cs typeface="Nanum Gothic" charset="-127"/>
                        </a:rPr>
                        <a:t>취소</a:t>
                      </a: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14"/>
                  </a:ext>
                </a:extLst>
              </a:tr>
              <a:tr h="138371">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Nanum Gothic" charset="-127"/>
                        <a:ea typeface="Nanum Gothic" charset="-127"/>
                        <a:cs typeface="Nanum Gothic" charset="-127"/>
                      </a:endParaRPr>
                    </a:p>
                  </a:txBody>
                  <a:tcPr marL="36000" marR="36000" marT="36000" marB="36000"/>
                </a:tc>
                <a:tc>
                  <a:txBody>
                    <a:bodyPr/>
                    <a:lstStyle/>
                    <a:p>
                      <a:pPr latinLnBrk="1"/>
                      <a:r>
                        <a:rPr lang="ko-KR" altLang="en-US" sz="600" b="0" i="0" dirty="0">
                          <a:solidFill>
                            <a:schemeClr val="tx1"/>
                          </a:solidFill>
                          <a:latin typeface="Nanum Gothic" charset="-127"/>
                          <a:ea typeface="Nanum Gothic" charset="-127"/>
                          <a:cs typeface="Nanum Gothic" charset="-127"/>
                        </a:rPr>
                        <a:t>데이터 커넥션 삭제</a:t>
                      </a: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데이터 커넥션이 삭제되었습니다</a:t>
                      </a:r>
                    </a:p>
                  </a:txBody>
                  <a:tcPr marL="36000" marR="36000" marT="36000" marB="36000"/>
                </a:tc>
                <a:extLst>
                  <a:ext uri="{0D108BD9-81ED-4DB2-BD59-A6C34878D82A}">
                    <a16:rowId xmlns:a16="http://schemas.microsoft.com/office/drawing/2014/main" xmlns="" val="10015"/>
                  </a:ext>
                </a:extLst>
              </a:tr>
              <a:tr h="13837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[015.0]</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데이터 커넥션 생성 완료</a:t>
                      </a: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‘데이터 커넥션 이름</a:t>
                      </a:r>
                      <a:r>
                        <a:rPr lang="en-US" altLang="ko-KR" sz="600" b="0" i="0" dirty="0">
                          <a:solidFill>
                            <a:schemeClr val="tx1"/>
                          </a:solidFill>
                          <a:latin typeface="Nanum Gothic" charset="-127"/>
                          <a:ea typeface="Nanum Gothic" charset="-127"/>
                          <a:cs typeface="Nanum Gothic" charset="-127"/>
                        </a:rPr>
                        <a:t>’ </a:t>
                      </a:r>
                      <a:r>
                        <a:rPr lang="ko-KR" altLang="en-US" sz="600" b="0" i="0" dirty="0">
                          <a:solidFill>
                            <a:schemeClr val="tx1"/>
                          </a:solidFill>
                          <a:latin typeface="Nanum Gothic" charset="-127"/>
                          <a:ea typeface="Nanum Gothic" charset="-127"/>
                          <a:cs typeface="Nanum Gothic" charset="-127"/>
                        </a:rPr>
                        <a:t>데이터 커넥션이 생성되었습니다</a:t>
                      </a:r>
                      <a:endParaRPr lang="en-US" altLang="ko-KR"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16"/>
                  </a:ext>
                </a:extLst>
              </a:tr>
              <a:tr h="138371">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[016.0]</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데이터 소스 활성 확인</a:t>
                      </a: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데이터 소스를 활성하시겠습니까</a:t>
                      </a: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 </a:t>
                      </a:r>
                    </a:p>
                  </a:txBody>
                  <a:tcPr marL="36000" marR="36000" marT="36000" marB="36000"/>
                </a:tc>
                <a:tc>
                  <a:txBody>
                    <a:bodyPr/>
                    <a:lstStyle/>
                    <a:p>
                      <a:pPr latinLnBrk="1"/>
                      <a:r>
                        <a:rPr lang="ko-KR" altLang="en-US" sz="600" b="0" i="0" dirty="0">
                          <a:solidFill>
                            <a:schemeClr val="tx1"/>
                          </a:solidFill>
                          <a:latin typeface="Nanum Gothic" charset="-127"/>
                          <a:ea typeface="Nanum Gothic" charset="-127"/>
                          <a:cs typeface="Nanum Gothic" charset="-127"/>
                        </a:rPr>
                        <a:t>취소</a:t>
                      </a: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17"/>
                  </a:ext>
                </a:extLst>
              </a:tr>
              <a:tr h="138371">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Nanum Gothic" charset="-127"/>
                        <a:ea typeface="Nanum Gothic" charset="-127"/>
                        <a:cs typeface="Nanum Gothic" charset="-127"/>
                      </a:endParaRPr>
                    </a:p>
                  </a:txBody>
                  <a:tcPr marL="36000" marR="36000" marT="36000" marB="36000"/>
                </a:tc>
                <a:tc>
                  <a:txBody>
                    <a:bodyPr/>
                    <a:lstStyle/>
                    <a:p>
                      <a:pPr latinLnBrk="1"/>
                      <a:r>
                        <a:rPr lang="ko-KR" altLang="en-US" sz="600" b="0" i="0" dirty="0">
                          <a:solidFill>
                            <a:schemeClr val="tx1"/>
                          </a:solidFill>
                          <a:latin typeface="Nanum Gothic" charset="-127"/>
                          <a:ea typeface="Nanum Gothic" charset="-127"/>
                          <a:cs typeface="Nanum Gothic" charset="-127"/>
                        </a:rPr>
                        <a:t>활성</a:t>
                      </a: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데이터 소스가 활성되었습니다</a:t>
                      </a:r>
                    </a:p>
                  </a:txBody>
                  <a:tcPr marL="36000" marR="36000" marT="36000" marB="36000"/>
                </a:tc>
                <a:extLst>
                  <a:ext uri="{0D108BD9-81ED-4DB2-BD59-A6C34878D82A}">
                    <a16:rowId xmlns:a16="http://schemas.microsoft.com/office/drawing/2014/main" xmlns="" val="10018"/>
                  </a:ext>
                </a:extLst>
              </a:tr>
              <a:tr h="138371">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[017.0]</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데이터 소스 비활성 확인</a:t>
                      </a: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데이터 소스를 비활성하시겠습니까</a:t>
                      </a: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 비활성 시</a:t>
                      </a: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 해당 데이터 소스가 사용된 대시보드를 열람 또는 편집하실 수 없습니다</a:t>
                      </a:r>
                      <a:r>
                        <a:rPr lang="en-US" altLang="ko-KR" sz="600" b="0" i="0" dirty="0">
                          <a:solidFill>
                            <a:schemeClr val="tx1"/>
                          </a:solidFill>
                          <a:latin typeface="Nanum Gothic" charset="-127"/>
                          <a:ea typeface="Nanum Gothic" charset="-127"/>
                          <a:cs typeface="Nanum Gothic" charset="-127"/>
                        </a:rPr>
                        <a:t>.</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r>
                        <a:rPr lang="ko-KR" altLang="en-US" sz="600" b="0" i="0" dirty="0">
                          <a:solidFill>
                            <a:schemeClr val="tx1"/>
                          </a:solidFill>
                          <a:latin typeface="Nanum Gothic" charset="-127"/>
                          <a:ea typeface="Nanum Gothic" charset="-127"/>
                          <a:cs typeface="Nanum Gothic" charset="-127"/>
                        </a:rPr>
                        <a:t>취소</a:t>
                      </a: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19"/>
                  </a:ext>
                </a:extLst>
              </a:tr>
              <a:tr h="138371">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Nanum Gothic" charset="-127"/>
                        <a:ea typeface="Nanum Gothic" charset="-127"/>
                        <a:cs typeface="Nanum Gothic" charset="-127"/>
                      </a:endParaRPr>
                    </a:p>
                  </a:txBody>
                  <a:tcPr marL="36000" marR="36000" marT="36000" marB="36000"/>
                </a:tc>
                <a:tc>
                  <a:txBody>
                    <a:bodyPr/>
                    <a:lstStyle/>
                    <a:p>
                      <a:pPr latinLnBrk="1"/>
                      <a:r>
                        <a:rPr lang="ko-KR" altLang="en-US" sz="600" b="0" i="0" dirty="0">
                          <a:solidFill>
                            <a:schemeClr val="tx1"/>
                          </a:solidFill>
                          <a:latin typeface="Nanum Gothic" charset="-127"/>
                          <a:ea typeface="Nanum Gothic" charset="-127"/>
                          <a:cs typeface="Nanum Gothic" charset="-127"/>
                        </a:rPr>
                        <a:t>비활성</a:t>
                      </a: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데이터 소스가 비활성되었습니다</a:t>
                      </a:r>
                    </a:p>
                  </a:txBody>
                  <a:tcPr marL="36000" marR="36000" marT="36000" marB="36000"/>
                </a:tc>
                <a:extLst>
                  <a:ext uri="{0D108BD9-81ED-4DB2-BD59-A6C34878D82A}">
                    <a16:rowId xmlns:a16="http://schemas.microsoft.com/office/drawing/2014/main" xmlns="" val="10020"/>
                  </a:ext>
                </a:extLst>
              </a:tr>
              <a:tr h="138371">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[018.1]</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데이터 소스 전체 워크스페이스 공개로 설정 확인</a:t>
                      </a: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이 데이터소스를 모든 워크스페이스에 공개합니다</a:t>
                      </a:r>
                    </a:p>
                  </a:txBody>
                  <a:tcPr marL="36000" marR="36000" marT="36000" marB="36000"/>
                </a:tc>
                <a:tc>
                  <a:txBody>
                    <a:bodyPr/>
                    <a:lstStyle/>
                    <a:p>
                      <a:pPr latinLnBrk="1"/>
                      <a:r>
                        <a:rPr lang="ko-KR" altLang="en-US" sz="600" b="0" i="0" dirty="0">
                          <a:solidFill>
                            <a:schemeClr val="tx1"/>
                          </a:solidFill>
                          <a:latin typeface="Nanum Gothic" charset="-127"/>
                          <a:ea typeface="Nanum Gothic" charset="-127"/>
                          <a:cs typeface="Nanum Gothic" charset="-127"/>
                        </a:rPr>
                        <a:t>취소</a:t>
                      </a: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21"/>
                  </a:ext>
                </a:extLst>
              </a:tr>
              <a:tr h="138371">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Nanum Gothic" charset="-127"/>
                        <a:ea typeface="Nanum Gothic" charset="-127"/>
                        <a:cs typeface="Nanum Gothic" charset="-127"/>
                      </a:endParaRPr>
                    </a:p>
                  </a:txBody>
                  <a:tcPr marL="36000" marR="36000" marT="36000" marB="36000"/>
                </a:tc>
                <a:tc>
                  <a:txBody>
                    <a:bodyPr/>
                    <a:lstStyle/>
                    <a:p>
                      <a:pPr latinLnBrk="1"/>
                      <a:r>
                        <a:rPr lang="ko-KR" altLang="en-US" sz="600" b="0" i="0">
                          <a:solidFill>
                            <a:schemeClr val="tx1"/>
                          </a:solidFill>
                          <a:latin typeface="Nanum Gothic" charset="-127"/>
                          <a:ea typeface="Nanum Gothic" charset="-127"/>
                          <a:cs typeface="Nanum Gothic" charset="-127"/>
                        </a:rPr>
                        <a:t>완료</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데이터 소스를 전체 워크스페이스에 공개합니다</a:t>
                      </a:r>
                    </a:p>
                  </a:txBody>
                  <a:tcPr marL="36000" marR="36000" marT="36000" marB="36000"/>
                </a:tc>
                <a:extLst>
                  <a:ext uri="{0D108BD9-81ED-4DB2-BD59-A6C34878D82A}">
                    <a16:rowId xmlns:a16="http://schemas.microsoft.com/office/drawing/2014/main" xmlns="" val="10022"/>
                  </a:ext>
                </a:extLst>
              </a:tr>
              <a:tr h="138371">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[018.2]</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데이터 소스 </a:t>
                      </a:r>
                      <a:r>
                        <a:rPr lang="ko-KR" altLang="en-US" sz="600" b="0" i="0" u="sng" dirty="0">
                          <a:solidFill>
                            <a:schemeClr val="tx1"/>
                          </a:solidFill>
                          <a:latin typeface="Nanum Gothic" charset="-127"/>
                          <a:ea typeface="Nanum Gothic" charset="-127"/>
                          <a:cs typeface="Nanum Gothic" charset="-127"/>
                        </a:rPr>
                        <a:t>선택한 워크스페이스 공개 </a:t>
                      </a:r>
                      <a:r>
                        <a:rPr lang="ko-KR" altLang="en-US" sz="600" b="0" i="0" dirty="0">
                          <a:solidFill>
                            <a:schemeClr val="tx1"/>
                          </a:solidFill>
                          <a:latin typeface="Nanum Gothic" charset="-127"/>
                          <a:ea typeface="Nanum Gothic" charset="-127"/>
                          <a:cs typeface="Nanum Gothic" charset="-127"/>
                        </a:rPr>
                        <a:t>설정 확인</a:t>
                      </a: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kern="1200" dirty="0">
                          <a:solidFill>
                            <a:schemeClr val="tx1"/>
                          </a:solidFill>
                          <a:effectLst/>
                          <a:latin typeface="Nanum Gothic" charset="-127"/>
                          <a:ea typeface="Nanum Gothic" charset="-127"/>
                          <a:cs typeface="Nanum Gothic" charset="-127"/>
                        </a:rPr>
                        <a:t>(main)</a:t>
                      </a:r>
                      <a:r>
                        <a:rPr lang="ko-KR" altLang="en-US" sz="600" b="0" i="0" dirty="0">
                          <a:solidFill>
                            <a:schemeClr val="tx1"/>
                          </a:solidFill>
                          <a:latin typeface="Nanum Gothic" charset="-127"/>
                          <a:ea typeface="Nanum Gothic" charset="-127"/>
                          <a:cs typeface="Nanum Gothic" charset="-127"/>
                        </a:rPr>
                        <a:t> ‘모든 워크스페이스에 공개’를 해제합니다</a:t>
                      </a:r>
                      <a:endParaRPr lang="en-US" altLang="ko-KR" sz="600" b="0" i="0" dirty="0">
                        <a:solidFill>
                          <a:schemeClr val="tx1"/>
                        </a:solidFill>
                        <a:latin typeface="Nanum Gothic" charset="-127"/>
                        <a:ea typeface="Nanum Gothic" charset="-127"/>
                        <a:cs typeface="Nanum Gothic" charset="-127"/>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(sub)Edit</a:t>
                      </a:r>
                      <a:r>
                        <a:rPr lang="ko-KR" altLang="en-US" sz="600" b="0" i="0" dirty="0">
                          <a:solidFill>
                            <a:schemeClr val="tx1"/>
                          </a:solidFill>
                          <a:latin typeface="Nanum Gothic" charset="-127"/>
                          <a:ea typeface="Nanum Gothic" charset="-127"/>
                          <a:cs typeface="Nanum Gothic" charset="-127"/>
                        </a:rPr>
                        <a:t> 버튼을 눌러서</a:t>
                      </a: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 공개할 워크스페이스를 개별 선택할 수 있습니다</a:t>
                      </a:r>
                    </a:p>
                  </a:txBody>
                  <a:tcPr marL="36000" marR="36000" marT="36000" marB="36000"/>
                </a:tc>
                <a:tc>
                  <a:txBody>
                    <a:bodyPr/>
                    <a:lstStyle/>
                    <a:p>
                      <a:pPr latinLnBrk="1"/>
                      <a:r>
                        <a:rPr lang="ko-KR" altLang="en-US" sz="600" b="0" i="0" dirty="0">
                          <a:solidFill>
                            <a:schemeClr val="tx1"/>
                          </a:solidFill>
                          <a:latin typeface="Nanum Gothic" charset="-127"/>
                          <a:ea typeface="Nanum Gothic" charset="-127"/>
                          <a:cs typeface="Nanum Gothic" charset="-127"/>
                        </a:rPr>
                        <a:t>취소</a:t>
                      </a: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23"/>
                  </a:ext>
                </a:extLst>
              </a:tr>
              <a:tr h="138371">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Nanum Gothic" charset="-127"/>
                        <a:ea typeface="Nanum Gothic" charset="-127"/>
                        <a:cs typeface="Nanum Gothic" charset="-127"/>
                      </a:endParaRPr>
                    </a:p>
                  </a:txBody>
                  <a:tcPr marL="36000" marR="36000" marT="36000" marB="36000"/>
                </a:tc>
                <a:tc>
                  <a:txBody>
                    <a:bodyPr/>
                    <a:lstStyle/>
                    <a:p>
                      <a:pPr latinLnBrk="1"/>
                      <a:r>
                        <a:rPr lang="ko-KR" altLang="en-US" sz="600" b="0" i="0" dirty="0">
                          <a:solidFill>
                            <a:schemeClr val="tx1"/>
                          </a:solidFill>
                          <a:latin typeface="Nanum Gothic" charset="-127"/>
                          <a:ea typeface="Nanum Gothic" charset="-127"/>
                          <a:cs typeface="Nanum Gothic" charset="-127"/>
                        </a:rPr>
                        <a:t>완료</a:t>
                      </a: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데이터 소스를 선택한 워크스페이스에만 공개합니다</a:t>
                      </a:r>
                    </a:p>
                  </a:txBody>
                  <a:tcPr marL="36000" marR="36000" marT="36000" marB="36000"/>
                </a:tc>
                <a:extLst>
                  <a:ext uri="{0D108BD9-81ED-4DB2-BD59-A6C34878D82A}">
                    <a16:rowId xmlns:a16="http://schemas.microsoft.com/office/drawing/2014/main" xmlns="" val="10024"/>
                  </a:ext>
                </a:extLst>
              </a:tr>
              <a:tr h="252428">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[020.0]</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err="1">
                          <a:solidFill>
                            <a:schemeClr val="tx1"/>
                          </a:solidFill>
                          <a:latin typeface="Nanum Gothic" charset="-127"/>
                          <a:ea typeface="Nanum Gothic" charset="-127"/>
                          <a:cs typeface="Nanum Gothic" charset="-127"/>
                        </a:rPr>
                        <a:t>카달로그</a:t>
                      </a:r>
                      <a:r>
                        <a:rPr lang="ko-KR" altLang="en-US" sz="600" b="0" i="0" dirty="0">
                          <a:solidFill>
                            <a:schemeClr val="tx1"/>
                          </a:solidFill>
                          <a:latin typeface="Nanum Gothic" charset="-127"/>
                          <a:ea typeface="Nanum Gothic" charset="-127"/>
                          <a:cs typeface="Nanum Gothic" charset="-127"/>
                        </a:rPr>
                        <a:t> 삭제 확인</a:t>
                      </a:r>
                    </a:p>
                  </a:txBody>
                  <a:tcPr marL="36000" marR="36000" marT="36000" marB="36000"/>
                </a:tc>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(main) Are you sure you want to delete ‘Catalog name’? Below </a:t>
                      </a:r>
                      <a:r>
                        <a:rPr lang="en-US" altLang="ko-KR" sz="600" b="0" i="0" dirty="0" err="1">
                          <a:solidFill>
                            <a:schemeClr val="tx1"/>
                          </a:solidFill>
                          <a:latin typeface="Nanum Gothic" charset="-127"/>
                          <a:ea typeface="Nanum Gothic" charset="-127"/>
                          <a:cs typeface="Nanum Gothic" charset="-127"/>
                        </a:rPr>
                        <a:t>datasource</a:t>
                      </a:r>
                      <a:r>
                        <a:rPr lang="en-US" altLang="ko-KR" sz="600" b="0" i="0" dirty="0">
                          <a:solidFill>
                            <a:schemeClr val="tx1"/>
                          </a:solidFill>
                          <a:latin typeface="Nanum Gothic" charset="-127"/>
                          <a:ea typeface="Nanum Gothic" charset="-127"/>
                          <a:cs typeface="Nanum Gothic" charset="-127"/>
                        </a:rPr>
                        <a:t> in this Catalog will be moved to the Unclassified Catalog.</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(sub) ‘</a:t>
                      </a:r>
                      <a:r>
                        <a:rPr lang="en-US" altLang="ko-KR" sz="600" b="0" i="0" dirty="0" err="1">
                          <a:solidFill>
                            <a:schemeClr val="tx1"/>
                          </a:solidFill>
                          <a:latin typeface="Nanum Gothic" charset="-127"/>
                          <a:ea typeface="Nanum Gothic" charset="-127"/>
                          <a:cs typeface="Nanum Gothic" charset="-127"/>
                        </a:rPr>
                        <a:t>datasource</a:t>
                      </a:r>
                      <a:r>
                        <a:rPr lang="en-US" altLang="ko-KR" sz="600" b="0" i="0" dirty="0">
                          <a:solidFill>
                            <a:schemeClr val="tx1"/>
                          </a:solidFill>
                          <a:latin typeface="Nanum Gothic" charset="-127"/>
                          <a:ea typeface="Nanum Gothic" charset="-127"/>
                          <a:cs typeface="Nanum Gothic" charset="-127"/>
                        </a:rPr>
                        <a:t> name 01’, ‘</a:t>
                      </a:r>
                      <a:r>
                        <a:rPr lang="en-US" altLang="ko-KR" sz="600" b="0" i="0" dirty="0" err="1">
                          <a:solidFill>
                            <a:schemeClr val="tx1"/>
                          </a:solidFill>
                          <a:latin typeface="Nanum Gothic" charset="-127"/>
                          <a:ea typeface="Nanum Gothic" charset="-127"/>
                          <a:cs typeface="Nanum Gothic" charset="-127"/>
                        </a:rPr>
                        <a:t>datasource</a:t>
                      </a:r>
                      <a:r>
                        <a:rPr lang="en-US" altLang="ko-KR" sz="600" b="0" i="0" dirty="0">
                          <a:solidFill>
                            <a:schemeClr val="tx1"/>
                          </a:solidFill>
                          <a:latin typeface="Nanum Gothic" charset="-127"/>
                          <a:ea typeface="Nanum Gothic" charset="-127"/>
                          <a:cs typeface="Nanum Gothic" charset="-127"/>
                        </a:rPr>
                        <a:t> name 02’,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(main) ‘</a:t>
                      </a:r>
                      <a:r>
                        <a:rPr lang="ko-KR" altLang="en-US" sz="600" b="0" i="0" dirty="0" err="1">
                          <a:solidFill>
                            <a:schemeClr val="tx1"/>
                          </a:solidFill>
                          <a:latin typeface="Nanum Gothic" charset="-127"/>
                          <a:ea typeface="Nanum Gothic" charset="-127"/>
                          <a:cs typeface="Nanum Gothic" charset="-127"/>
                        </a:rPr>
                        <a:t>카달로그</a:t>
                      </a:r>
                      <a:r>
                        <a:rPr lang="ko-KR" altLang="en-US" sz="600" b="0" i="0" dirty="0">
                          <a:solidFill>
                            <a:schemeClr val="tx1"/>
                          </a:solidFill>
                          <a:latin typeface="Nanum Gothic" charset="-127"/>
                          <a:ea typeface="Nanum Gothic" charset="-127"/>
                          <a:cs typeface="Nanum Gothic" charset="-127"/>
                        </a:rPr>
                        <a:t> 이름</a:t>
                      </a:r>
                      <a:r>
                        <a:rPr lang="en-US" altLang="ko-KR" sz="600" b="0" i="0" dirty="0">
                          <a:solidFill>
                            <a:schemeClr val="tx1"/>
                          </a:solidFill>
                          <a:latin typeface="Nanum Gothic" charset="-127"/>
                          <a:ea typeface="Nanum Gothic" charset="-127"/>
                          <a:cs typeface="Nanum Gothic" charset="-127"/>
                        </a:rPr>
                        <a:t>’</a:t>
                      </a:r>
                      <a:r>
                        <a:rPr lang="ko-KR" altLang="en-US" sz="600" b="0" i="0" dirty="0" err="1">
                          <a:solidFill>
                            <a:schemeClr val="tx1"/>
                          </a:solidFill>
                          <a:latin typeface="Nanum Gothic" charset="-127"/>
                          <a:ea typeface="Nanum Gothic" charset="-127"/>
                          <a:cs typeface="Nanum Gothic" charset="-127"/>
                        </a:rPr>
                        <a:t>를</a:t>
                      </a:r>
                      <a:r>
                        <a:rPr lang="ko-KR" altLang="en-US" sz="600" b="0" i="0" dirty="0">
                          <a:solidFill>
                            <a:schemeClr val="tx1"/>
                          </a:solidFill>
                          <a:latin typeface="Nanum Gothic" charset="-127"/>
                          <a:ea typeface="Nanum Gothic" charset="-127"/>
                          <a:cs typeface="Nanum Gothic" charset="-127"/>
                        </a:rPr>
                        <a:t> 삭제하시겠습니까</a:t>
                      </a:r>
                      <a:r>
                        <a:rPr lang="en-US" altLang="ko-KR" sz="600" b="0" i="0" dirty="0">
                          <a:solidFill>
                            <a:schemeClr val="tx1"/>
                          </a:solidFill>
                          <a:latin typeface="Nanum Gothic" charset="-127"/>
                          <a:ea typeface="Nanum Gothic" charset="-127"/>
                          <a:cs typeface="Nanum Gothic" charset="-127"/>
                        </a:rPr>
                        <a:t>? </a:t>
                      </a:r>
                      <a:r>
                        <a:rPr lang="ko-KR" altLang="en-US" sz="600" b="0" i="0" dirty="0">
                          <a:solidFill>
                            <a:schemeClr val="tx1"/>
                          </a:solidFill>
                          <a:latin typeface="Nanum Gothic" charset="-127"/>
                          <a:ea typeface="Nanum Gothic" charset="-127"/>
                          <a:cs typeface="Nanum Gothic" charset="-127"/>
                        </a:rPr>
                        <a:t>아래 데이터 소스는 미 분류 </a:t>
                      </a:r>
                      <a:r>
                        <a:rPr lang="ko-KR" altLang="en-US" sz="600" b="0" i="0" dirty="0" err="1">
                          <a:solidFill>
                            <a:schemeClr val="tx1"/>
                          </a:solidFill>
                          <a:latin typeface="Nanum Gothic" charset="-127"/>
                          <a:ea typeface="Nanum Gothic" charset="-127"/>
                          <a:cs typeface="Nanum Gothic" charset="-127"/>
                        </a:rPr>
                        <a:t>카달로그로</a:t>
                      </a:r>
                      <a:r>
                        <a:rPr lang="ko-KR" altLang="en-US" sz="600" b="0" i="0" dirty="0">
                          <a:solidFill>
                            <a:schemeClr val="tx1"/>
                          </a:solidFill>
                          <a:latin typeface="Nanum Gothic" charset="-127"/>
                          <a:ea typeface="Nanum Gothic" charset="-127"/>
                          <a:cs typeface="Nanum Gothic" charset="-127"/>
                        </a:rPr>
                        <a:t> 이동하게 됩니다</a:t>
                      </a:r>
                      <a:r>
                        <a:rPr lang="en-US" altLang="ko-KR" sz="600" b="0" i="0" dirty="0">
                          <a:solidFill>
                            <a:schemeClr val="tx1"/>
                          </a:solidFill>
                          <a:latin typeface="Nanum Gothic" charset="-127"/>
                          <a:ea typeface="Nanum Gothic" charset="-127"/>
                          <a:cs typeface="Nanum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(sub)’</a:t>
                      </a:r>
                      <a:r>
                        <a:rPr lang="ko-KR" altLang="en-US" sz="600" b="0" i="0" dirty="0" err="1">
                          <a:solidFill>
                            <a:schemeClr val="tx1"/>
                          </a:solidFill>
                          <a:latin typeface="Nanum Gothic" charset="-127"/>
                          <a:ea typeface="Nanum Gothic" charset="-127"/>
                          <a:cs typeface="Nanum Gothic" charset="-127"/>
                        </a:rPr>
                        <a:t>데이터소스</a:t>
                      </a:r>
                      <a:r>
                        <a:rPr lang="ko-KR" altLang="en-US" sz="600" b="0" i="0" dirty="0">
                          <a:solidFill>
                            <a:schemeClr val="tx1"/>
                          </a:solidFill>
                          <a:latin typeface="Nanum Gothic" charset="-127"/>
                          <a:ea typeface="Nanum Gothic" charset="-127"/>
                          <a:cs typeface="Nanum Gothic" charset="-127"/>
                        </a:rPr>
                        <a:t> 이름 </a:t>
                      </a:r>
                      <a:r>
                        <a:rPr lang="en-US" altLang="ko-KR" sz="600" b="0" i="0" dirty="0">
                          <a:solidFill>
                            <a:schemeClr val="tx1"/>
                          </a:solidFill>
                          <a:latin typeface="Nanum Gothic" charset="-127"/>
                          <a:ea typeface="Nanum Gothic" charset="-127"/>
                          <a:cs typeface="Nanum Gothic" charset="-127"/>
                        </a:rPr>
                        <a:t>01’,</a:t>
                      </a:r>
                      <a:r>
                        <a:rPr lang="ko-KR" altLang="en-US" sz="600" b="0" i="0" dirty="0">
                          <a:solidFill>
                            <a:schemeClr val="tx1"/>
                          </a:solidFill>
                          <a:latin typeface="Nanum Gothic" charset="-127"/>
                          <a:ea typeface="Nanum Gothic" charset="-127"/>
                          <a:cs typeface="Nanum Gothic" charset="-127"/>
                        </a:rPr>
                        <a:t> </a:t>
                      </a:r>
                      <a:r>
                        <a:rPr lang="en-US" altLang="ko-KR" sz="600" b="0" i="0" dirty="0">
                          <a:solidFill>
                            <a:schemeClr val="tx1"/>
                          </a:solidFill>
                          <a:latin typeface="Nanum Gothic" charset="-127"/>
                          <a:ea typeface="Nanum Gothic" charset="-127"/>
                          <a:cs typeface="Nanum Gothic" charset="-127"/>
                        </a:rPr>
                        <a:t>‘</a:t>
                      </a:r>
                      <a:r>
                        <a:rPr lang="ko-KR" altLang="en-US" sz="600" b="0" i="0" dirty="0" err="1">
                          <a:solidFill>
                            <a:schemeClr val="tx1"/>
                          </a:solidFill>
                          <a:latin typeface="Nanum Gothic" charset="-127"/>
                          <a:ea typeface="Nanum Gothic" charset="-127"/>
                          <a:cs typeface="Nanum Gothic" charset="-127"/>
                        </a:rPr>
                        <a:t>데이터소스</a:t>
                      </a:r>
                      <a:r>
                        <a:rPr lang="ko-KR" altLang="en-US" sz="600" b="0" i="0" dirty="0">
                          <a:solidFill>
                            <a:schemeClr val="tx1"/>
                          </a:solidFill>
                          <a:latin typeface="Nanum Gothic" charset="-127"/>
                          <a:ea typeface="Nanum Gothic" charset="-127"/>
                          <a:cs typeface="Nanum Gothic" charset="-127"/>
                        </a:rPr>
                        <a:t> 이름 </a:t>
                      </a:r>
                      <a:r>
                        <a:rPr lang="en-US" altLang="ko-KR" sz="600" b="0" i="0" dirty="0">
                          <a:solidFill>
                            <a:schemeClr val="tx1"/>
                          </a:solidFill>
                          <a:latin typeface="Nanum Gothic" charset="-127"/>
                          <a:ea typeface="Nanum Gothic" charset="-127"/>
                          <a:cs typeface="Nanum Gothic" charset="-127"/>
                        </a:rPr>
                        <a:t>02’</a:t>
                      </a:r>
                      <a:r>
                        <a:rPr lang="ko-KR" altLang="en-US" sz="600" b="0" i="0" dirty="0">
                          <a:solidFill>
                            <a:schemeClr val="tx1"/>
                          </a:solidFill>
                          <a:latin typeface="Nanum Gothic" charset="-127"/>
                          <a:ea typeface="Nanum Gothic" charset="-127"/>
                          <a:cs typeface="Nanum Gothic" charset="-127"/>
                        </a:rPr>
                        <a:t> </a:t>
                      </a:r>
                      <a:r>
                        <a:rPr lang="en-US" altLang="ko-KR" sz="600" b="0" i="0" dirty="0">
                          <a:solidFill>
                            <a:schemeClr val="tx1"/>
                          </a:solidFill>
                          <a:latin typeface="Nanum Gothic" charset="-127"/>
                          <a:ea typeface="Nanum Gothic" charset="-127"/>
                          <a:cs typeface="Nanum Gothic" charset="-127"/>
                        </a:rPr>
                        <a:t>…</a:t>
                      </a:r>
                    </a:p>
                  </a:txBody>
                  <a:tcPr marL="36000" marR="36000" marT="36000" marB="36000"/>
                </a:tc>
                <a:tc>
                  <a:txBody>
                    <a:bodyPr/>
                    <a:lstStyle/>
                    <a:p>
                      <a:pPr latinLnBrk="1"/>
                      <a:r>
                        <a:rPr lang="en-US" altLang="ko-KR" sz="600" b="0" i="0" dirty="0">
                          <a:solidFill>
                            <a:schemeClr val="tx1"/>
                          </a:solidFill>
                          <a:latin typeface="Nanum Gothic" charset="-127"/>
                          <a:ea typeface="Nanum Gothic" charset="-127"/>
                          <a:cs typeface="Nanum Gothic" charset="-127"/>
                        </a:rPr>
                        <a:t>Cancel</a:t>
                      </a:r>
                      <a:r>
                        <a:rPr lang="ko-KR" altLang="en-US" sz="600" b="0" i="0" baseline="0" dirty="0">
                          <a:solidFill>
                            <a:schemeClr val="tx1"/>
                          </a:solidFill>
                          <a:latin typeface="Nanum Gothic" charset="-127"/>
                          <a:ea typeface="Nanum Gothic" charset="-127"/>
                          <a:cs typeface="Nanum Gothic" charset="-127"/>
                        </a:rPr>
                        <a:t> </a:t>
                      </a:r>
                      <a:r>
                        <a:rPr lang="en-US" altLang="ko-KR" sz="600" b="0" i="0" baseline="0" dirty="0">
                          <a:solidFill>
                            <a:schemeClr val="tx1"/>
                          </a:solidFill>
                          <a:latin typeface="Nanum Gothic" charset="-127"/>
                          <a:ea typeface="Nanum Gothic" charset="-127"/>
                          <a:cs typeface="Nanum Gothic" charset="-127"/>
                        </a:rPr>
                        <a:t>/</a:t>
                      </a:r>
                      <a:r>
                        <a:rPr lang="ko-KR" altLang="en-US" sz="600" b="0" i="0" baseline="0" dirty="0">
                          <a:solidFill>
                            <a:schemeClr val="tx1"/>
                          </a:solidFill>
                          <a:latin typeface="Nanum Gothic" charset="-127"/>
                          <a:ea typeface="Nanum Gothic" charset="-127"/>
                          <a:cs typeface="Nanum Gothic" charset="-127"/>
                        </a:rPr>
                        <a:t> </a:t>
                      </a:r>
                      <a:r>
                        <a:rPr lang="ko-KR" altLang="en-US" sz="600" b="0" i="0" dirty="0">
                          <a:solidFill>
                            <a:schemeClr val="tx1"/>
                          </a:solidFill>
                          <a:latin typeface="Nanum Gothic" charset="-127"/>
                          <a:ea typeface="Nanum Gothic" charset="-127"/>
                          <a:cs typeface="Nanum Gothic" charset="-127"/>
                        </a:rPr>
                        <a:t>취소</a:t>
                      </a: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578453918"/>
                  </a:ext>
                </a:extLst>
              </a:tr>
              <a:tr h="25242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latinLnBrk="1"/>
                      <a:r>
                        <a:rPr lang="en-US" altLang="ko-KR" sz="600" b="0" i="0" dirty="0">
                          <a:solidFill>
                            <a:schemeClr val="tx1"/>
                          </a:solidFill>
                          <a:latin typeface="Nanum Gothic" charset="-127"/>
                          <a:ea typeface="Nanum Gothic" charset="-127"/>
                          <a:cs typeface="Nanum Gothic" charset="-127"/>
                        </a:rPr>
                        <a:t>Delete</a:t>
                      </a:r>
                      <a:r>
                        <a:rPr lang="ko-KR" altLang="en-US" sz="600" b="0" i="0" baseline="0" dirty="0">
                          <a:solidFill>
                            <a:schemeClr val="tx1"/>
                          </a:solidFill>
                          <a:latin typeface="Nanum Gothic" charset="-127"/>
                          <a:ea typeface="Nanum Gothic" charset="-127"/>
                          <a:cs typeface="Nanum Gothic" charset="-127"/>
                        </a:rPr>
                        <a:t> </a:t>
                      </a:r>
                      <a:r>
                        <a:rPr lang="en-US" altLang="ko-KR" sz="600" b="0" i="0" baseline="0" dirty="0">
                          <a:solidFill>
                            <a:schemeClr val="tx1"/>
                          </a:solidFill>
                          <a:latin typeface="Nanum Gothic" charset="-127"/>
                          <a:ea typeface="Nanum Gothic" charset="-127"/>
                          <a:cs typeface="Nanum Gothic" charset="-127"/>
                        </a:rPr>
                        <a:t>/</a:t>
                      </a:r>
                      <a:r>
                        <a:rPr lang="ko-KR" altLang="en-US" sz="600" b="0" i="0" baseline="0" dirty="0">
                          <a:solidFill>
                            <a:schemeClr val="tx1"/>
                          </a:solidFill>
                          <a:latin typeface="Nanum Gothic" charset="-127"/>
                          <a:ea typeface="Nanum Gothic" charset="-127"/>
                          <a:cs typeface="Nanum Gothic" charset="-127"/>
                        </a:rPr>
                        <a:t> </a:t>
                      </a:r>
                      <a:r>
                        <a:rPr lang="ko-KR" altLang="en-US" sz="600" b="0" i="0" dirty="0">
                          <a:solidFill>
                            <a:schemeClr val="tx1"/>
                          </a:solidFill>
                          <a:latin typeface="Nanum Gothic" charset="-127"/>
                          <a:ea typeface="Nanum Gothic" charset="-127"/>
                          <a:cs typeface="Nanum Gothic" charset="-127"/>
                        </a:rPr>
                        <a:t>삭제</a:t>
                      </a: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r>
                        <a:rPr lang="en-US" altLang="ko-KR" sz="600" b="0" i="0" dirty="0">
                          <a:solidFill>
                            <a:schemeClr val="tx1"/>
                          </a:solidFill>
                          <a:latin typeface="Nanum Gothic" charset="-127"/>
                          <a:ea typeface="Nanum Gothic" charset="-127"/>
                          <a:cs typeface="Nanum Gothic" charset="-127"/>
                        </a:rPr>
                        <a:t>‘Catalog name’ is deleted.</a:t>
                      </a:r>
                    </a:p>
                    <a:p>
                      <a:pPr latinLnBrk="1"/>
                      <a:r>
                        <a:rPr lang="en-US" altLang="ko-KR" sz="600" b="0" i="0" dirty="0">
                          <a:solidFill>
                            <a:schemeClr val="tx1"/>
                          </a:solidFill>
                          <a:latin typeface="Nanum Gothic" charset="-127"/>
                          <a:ea typeface="Nanum Gothic" charset="-127"/>
                          <a:cs typeface="Nanum Gothic" charset="-127"/>
                        </a:rPr>
                        <a:t>‘</a:t>
                      </a:r>
                      <a:r>
                        <a:rPr lang="ko-KR" altLang="en-US" sz="600" b="0" i="0" dirty="0" err="1">
                          <a:solidFill>
                            <a:schemeClr val="tx1"/>
                          </a:solidFill>
                          <a:latin typeface="Nanum Gothic" charset="-127"/>
                          <a:ea typeface="Nanum Gothic" charset="-127"/>
                          <a:cs typeface="Nanum Gothic" charset="-127"/>
                        </a:rPr>
                        <a:t>카달로그</a:t>
                      </a:r>
                      <a:r>
                        <a:rPr lang="ko-KR" altLang="en-US" sz="600" b="0" i="0" dirty="0">
                          <a:solidFill>
                            <a:schemeClr val="tx1"/>
                          </a:solidFill>
                          <a:latin typeface="Nanum Gothic" charset="-127"/>
                          <a:ea typeface="Nanum Gothic" charset="-127"/>
                          <a:cs typeface="Nanum Gothic" charset="-127"/>
                        </a:rPr>
                        <a:t> 이름</a:t>
                      </a: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이 삭제되었습니다</a:t>
                      </a:r>
                      <a:r>
                        <a:rPr lang="en-US" altLang="ko-KR" sz="600" b="0" i="0" dirty="0">
                          <a:solidFill>
                            <a:schemeClr val="tx1"/>
                          </a:solidFill>
                          <a:latin typeface="Nanum Gothic" charset="-127"/>
                          <a:ea typeface="Nanum Gothic" charset="-127"/>
                          <a:cs typeface="Nanum Gothic" charset="-127"/>
                        </a:rPr>
                        <a:t>.</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493544813"/>
                  </a:ext>
                </a:extLst>
              </a:tr>
              <a:tr h="132950">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[045.0]</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(Ingestion type)</a:t>
                      </a:r>
                      <a:r>
                        <a:rPr lang="ko-KR" altLang="en-US" sz="600" b="0" i="0" dirty="0">
                          <a:solidFill>
                            <a:schemeClr val="tx1"/>
                          </a:solidFill>
                          <a:latin typeface="Nanum Gothic" charset="-127"/>
                          <a:ea typeface="Nanum Gothic" charset="-127"/>
                          <a:cs typeface="Nanum Gothic" charset="-127"/>
                        </a:rPr>
                        <a:t> 재적재 확인</a:t>
                      </a: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(main) </a:t>
                      </a:r>
                      <a:r>
                        <a:rPr lang="ko-KR" altLang="en-US" sz="600" b="0" i="0" dirty="0">
                          <a:solidFill>
                            <a:schemeClr val="tx1"/>
                          </a:solidFill>
                          <a:latin typeface="Nanum Gothic" charset="-127"/>
                          <a:ea typeface="Nanum Gothic" charset="-127"/>
                          <a:cs typeface="Nanum Gothic" charset="-127"/>
                        </a:rPr>
                        <a:t>재적재 하시겠습니까</a:t>
                      </a:r>
                      <a:r>
                        <a:rPr lang="en-US" altLang="ko-KR" sz="600" b="0" i="0" dirty="0">
                          <a:solidFill>
                            <a:schemeClr val="tx1"/>
                          </a:solidFill>
                          <a:latin typeface="Nanum Gothic" charset="-127"/>
                          <a:ea typeface="Nanum Gothic" charset="-127"/>
                          <a:cs typeface="Nanum Gothic" charset="-127"/>
                        </a:rPr>
                        <a:t>?</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r>
                        <a:rPr lang="en-US" altLang="ko-KR" sz="600" b="0" i="0" dirty="0">
                          <a:solidFill>
                            <a:schemeClr val="tx1"/>
                          </a:solidFill>
                          <a:latin typeface="Nanum Gothic" charset="-127"/>
                          <a:ea typeface="Nanum Gothic" charset="-127"/>
                          <a:cs typeface="Nanum Gothic" charset="-127"/>
                        </a:rPr>
                        <a:t>Cancel</a:t>
                      </a:r>
                      <a:r>
                        <a:rPr lang="ko-KR" altLang="en-US" sz="600" b="0" i="0" baseline="0" dirty="0">
                          <a:solidFill>
                            <a:schemeClr val="tx1"/>
                          </a:solidFill>
                          <a:latin typeface="Nanum Gothic" charset="-127"/>
                          <a:ea typeface="Nanum Gothic" charset="-127"/>
                          <a:cs typeface="Nanum Gothic" charset="-127"/>
                        </a:rPr>
                        <a:t> </a:t>
                      </a:r>
                      <a:r>
                        <a:rPr lang="en-US" altLang="ko-KR" sz="600" b="0" i="0" baseline="0" dirty="0">
                          <a:solidFill>
                            <a:schemeClr val="tx1"/>
                          </a:solidFill>
                          <a:latin typeface="Nanum Gothic" charset="-127"/>
                          <a:ea typeface="Nanum Gothic" charset="-127"/>
                          <a:cs typeface="Nanum Gothic" charset="-127"/>
                        </a:rPr>
                        <a:t>/</a:t>
                      </a:r>
                      <a:r>
                        <a:rPr lang="ko-KR" altLang="en-US" sz="600" b="0" i="0" baseline="0" dirty="0">
                          <a:solidFill>
                            <a:schemeClr val="tx1"/>
                          </a:solidFill>
                          <a:latin typeface="Nanum Gothic" charset="-127"/>
                          <a:ea typeface="Nanum Gothic" charset="-127"/>
                          <a:cs typeface="Nanum Gothic" charset="-127"/>
                        </a:rPr>
                        <a:t> </a:t>
                      </a:r>
                      <a:r>
                        <a:rPr lang="ko-KR" altLang="en-US" sz="600" b="0" i="0" dirty="0">
                          <a:solidFill>
                            <a:schemeClr val="tx1"/>
                          </a:solidFill>
                          <a:latin typeface="Nanum Gothic" charset="-127"/>
                          <a:ea typeface="Nanum Gothic" charset="-127"/>
                          <a:cs typeface="Nanum Gothic" charset="-127"/>
                        </a:rPr>
                        <a:t>취소</a:t>
                      </a: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27"/>
                  </a:ext>
                </a:extLst>
              </a:tr>
              <a:tr h="13295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latinLnBrk="1"/>
                      <a:r>
                        <a:rPr lang="en-US" altLang="ko-KR" sz="600" b="0" i="0" dirty="0">
                          <a:solidFill>
                            <a:schemeClr val="tx1"/>
                          </a:solidFill>
                          <a:latin typeface="Nanum Gothic" charset="-127"/>
                          <a:ea typeface="Nanum Gothic" charset="-127"/>
                          <a:cs typeface="Nanum Gothic" charset="-127"/>
                        </a:rPr>
                        <a:t>Re-Ingestion</a:t>
                      </a:r>
                      <a:r>
                        <a:rPr lang="ko-KR" altLang="en-US" sz="600" b="0" i="0" baseline="0" dirty="0">
                          <a:solidFill>
                            <a:schemeClr val="tx1"/>
                          </a:solidFill>
                          <a:latin typeface="Nanum Gothic" charset="-127"/>
                          <a:ea typeface="Nanum Gothic" charset="-127"/>
                          <a:cs typeface="Nanum Gothic" charset="-127"/>
                        </a:rPr>
                        <a:t> </a:t>
                      </a:r>
                      <a:r>
                        <a:rPr lang="en-US" altLang="ko-KR" sz="600" b="0" i="0" baseline="0" dirty="0">
                          <a:solidFill>
                            <a:schemeClr val="tx1"/>
                          </a:solidFill>
                          <a:latin typeface="Nanum Gothic" charset="-127"/>
                          <a:ea typeface="Nanum Gothic" charset="-127"/>
                          <a:cs typeface="Nanum Gothic" charset="-127"/>
                        </a:rPr>
                        <a:t>/</a:t>
                      </a:r>
                      <a:r>
                        <a:rPr lang="ko-KR" altLang="en-US" sz="600" b="0" i="0" baseline="0" dirty="0">
                          <a:solidFill>
                            <a:schemeClr val="tx1"/>
                          </a:solidFill>
                          <a:latin typeface="Nanum Gothic" charset="-127"/>
                          <a:ea typeface="Nanum Gothic" charset="-127"/>
                          <a:cs typeface="Nanum Gothic" charset="-127"/>
                        </a:rPr>
                        <a:t> </a:t>
                      </a:r>
                      <a:r>
                        <a:rPr lang="ko-KR" altLang="en-US" sz="600" b="0" i="0" dirty="0">
                          <a:solidFill>
                            <a:schemeClr val="tx1"/>
                          </a:solidFill>
                          <a:latin typeface="Nanum Gothic" charset="-127"/>
                          <a:ea typeface="Nanum Gothic" charset="-127"/>
                          <a:cs typeface="Nanum Gothic" charset="-127"/>
                        </a:rPr>
                        <a:t>재적재</a:t>
                      </a: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28"/>
                  </a:ext>
                </a:extLst>
              </a:tr>
              <a:tr h="132950">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[049.0]</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적재 환경 설정 변경 후</a:t>
                      </a: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 재적재 확인</a:t>
                      </a: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(main) </a:t>
                      </a:r>
                      <a:r>
                        <a:rPr lang="ko-KR" altLang="en-US" sz="600" b="0" i="0" dirty="0">
                          <a:solidFill>
                            <a:schemeClr val="tx1"/>
                          </a:solidFill>
                          <a:latin typeface="Nanum Gothic" charset="-127"/>
                          <a:ea typeface="Nanum Gothic" charset="-127"/>
                          <a:cs typeface="Nanum Gothic" charset="-127"/>
                        </a:rPr>
                        <a:t>데이터소스 적재 </a:t>
                      </a:r>
                      <a:r>
                        <a:rPr lang="ko-KR" altLang="en-US" sz="600" b="0" i="0" baseline="0" dirty="0">
                          <a:solidFill>
                            <a:schemeClr val="tx1"/>
                          </a:solidFill>
                          <a:latin typeface="Nanum Gothic" charset="-127"/>
                          <a:ea typeface="Nanum Gothic" charset="-127"/>
                          <a:cs typeface="Nanum Gothic" charset="-127"/>
                        </a:rPr>
                        <a:t>설정을 저장하고</a:t>
                      </a:r>
                      <a:r>
                        <a:rPr lang="ko-KR" altLang="en-US" sz="600" b="0" i="0" dirty="0">
                          <a:solidFill>
                            <a:schemeClr val="tx1"/>
                          </a:solidFill>
                          <a:latin typeface="Nanum Gothic" charset="-127"/>
                          <a:ea typeface="Nanum Gothic" charset="-127"/>
                          <a:cs typeface="Nanum Gothic" charset="-127"/>
                        </a:rPr>
                        <a:t> 재적재 하시겠습니까</a:t>
                      </a:r>
                      <a:r>
                        <a:rPr lang="en-US" altLang="ko-KR" sz="600" b="0" i="0" dirty="0">
                          <a:solidFill>
                            <a:schemeClr val="tx1"/>
                          </a:solidFill>
                          <a:latin typeface="Nanum Gothic" charset="-127"/>
                          <a:ea typeface="Nanum Gothic" charset="-127"/>
                          <a:cs typeface="Nanum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(sub) </a:t>
                      </a:r>
                      <a:r>
                        <a:rPr lang="ko-KR" altLang="en-US" sz="600" b="0" i="0" dirty="0">
                          <a:solidFill>
                            <a:schemeClr val="tx1"/>
                          </a:solidFill>
                          <a:latin typeface="Nanum Gothic" charset="-127"/>
                          <a:ea typeface="Nanum Gothic" charset="-127"/>
                          <a:cs typeface="Nanum Gothic" charset="-127"/>
                        </a:rPr>
                        <a:t>재적재하면 기존의 데이터소스로 만든 콘텐츠가 정상 동작하지 않을 수 있습니다</a:t>
                      </a:r>
                      <a:r>
                        <a:rPr lang="en-US" altLang="ko-KR" sz="600" b="0" i="0" dirty="0">
                          <a:solidFill>
                            <a:schemeClr val="tx1"/>
                          </a:solidFill>
                          <a:latin typeface="Nanum Gothic" charset="-127"/>
                          <a:ea typeface="Nanum Gothic" charset="-127"/>
                          <a:cs typeface="Nanum Gothic" charset="-127"/>
                        </a:rPr>
                        <a:t>.</a:t>
                      </a:r>
                    </a:p>
                  </a:txBody>
                  <a:tcPr marL="36000" marR="36000" marT="36000" marB="36000"/>
                </a:tc>
                <a:tc>
                  <a:txBody>
                    <a:bodyPr/>
                    <a:lstStyle/>
                    <a:p>
                      <a:pPr latinLnBrk="1"/>
                      <a:r>
                        <a:rPr lang="en-US" altLang="ko-KR" sz="600" b="0" i="0" dirty="0">
                          <a:solidFill>
                            <a:schemeClr val="tx1"/>
                          </a:solidFill>
                          <a:latin typeface="Nanum Gothic" charset="-127"/>
                          <a:ea typeface="Nanum Gothic" charset="-127"/>
                          <a:cs typeface="Nanum Gothic" charset="-127"/>
                        </a:rPr>
                        <a:t>Cancel</a:t>
                      </a:r>
                      <a:r>
                        <a:rPr lang="ko-KR" altLang="en-US" sz="600" b="0" i="0" baseline="0" dirty="0">
                          <a:solidFill>
                            <a:schemeClr val="tx1"/>
                          </a:solidFill>
                          <a:latin typeface="Nanum Gothic" charset="-127"/>
                          <a:ea typeface="Nanum Gothic" charset="-127"/>
                          <a:cs typeface="Nanum Gothic" charset="-127"/>
                        </a:rPr>
                        <a:t> </a:t>
                      </a:r>
                      <a:r>
                        <a:rPr lang="en-US" altLang="ko-KR" sz="600" b="0" i="0" baseline="0" dirty="0">
                          <a:solidFill>
                            <a:schemeClr val="tx1"/>
                          </a:solidFill>
                          <a:latin typeface="Nanum Gothic" charset="-127"/>
                          <a:ea typeface="Nanum Gothic" charset="-127"/>
                          <a:cs typeface="Nanum Gothic" charset="-127"/>
                        </a:rPr>
                        <a:t>/</a:t>
                      </a:r>
                      <a:r>
                        <a:rPr lang="ko-KR" altLang="en-US" sz="600" b="0" i="0" baseline="0" dirty="0">
                          <a:solidFill>
                            <a:schemeClr val="tx1"/>
                          </a:solidFill>
                          <a:latin typeface="Nanum Gothic" charset="-127"/>
                          <a:ea typeface="Nanum Gothic" charset="-127"/>
                          <a:cs typeface="Nanum Gothic" charset="-127"/>
                        </a:rPr>
                        <a:t> </a:t>
                      </a:r>
                      <a:r>
                        <a:rPr lang="ko-KR" altLang="en-US" sz="600" b="0" i="0" dirty="0">
                          <a:solidFill>
                            <a:schemeClr val="tx1"/>
                          </a:solidFill>
                          <a:latin typeface="Nanum Gothic" charset="-127"/>
                          <a:ea typeface="Nanum Gothic" charset="-127"/>
                          <a:cs typeface="Nanum Gothic" charset="-127"/>
                        </a:rPr>
                        <a:t>취소</a:t>
                      </a: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29"/>
                  </a:ext>
                </a:extLst>
              </a:tr>
              <a:tr h="14876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latinLnBrk="1"/>
                      <a:r>
                        <a:rPr lang="en-US" altLang="ko-KR" sz="600" b="0" i="0" dirty="0">
                          <a:solidFill>
                            <a:schemeClr val="tx1"/>
                          </a:solidFill>
                          <a:latin typeface="Nanum Gothic" charset="-127"/>
                          <a:ea typeface="Nanum Gothic" charset="-127"/>
                          <a:cs typeface="Nanum Gothic" charset="-127"/>
                        </a:rPr>
                        <a:t>Re-Ingestion</a:t>
                      </a:r>
                      <a:r>
                        <a:rPr lang="ko-KR" altLang="en-US" sz="600" b="0" i="0" baseline="0" dirty="0">
                          <a:solidFill>
                            <a:schemeClr val="tx1"/>
                          </a:solidFill>
                          <a:latin typeface="Nanum Gothic" charset="-127"/>
                          <a:ea typeface="Nanum Gothic" charset="-127"/>
                          <a:cs typeface="Nanum Gothic" charset="-127"/>
                        </a:rPr>
                        <a:t> </a:t>
                      </a:r>
                      <a:r>
                        <a:rPr lang="en-US" altLang="ko-KR" sz="600" b="0" i="0" baseline="0" dirty="0">
                          <a:solidFill>
                            <a:schemeClr val="tx1"/>
                          </a:solidFill>
                          <a:latin typeface="Nanum Gothic" charset="-127"/>
                          <a:ea typeface="Nanum Gothic" charset="-127"/>
                          <a:cs typeface="Nanum Gothic" charset="-127"/>
                        </a:rPr>
                        <a:t>/</a:t>
                      </a:r>
                      <a:r>
                        <a:rPr lang="ko-KR" altLang="en-US" sz="600" b="0" i="0" baseline="0" dirty="0">
                          <a:solidFill>
                            <a:schemeClr val="tx1"/>
                          </a:solidFill>
                          <a:latin typeface="Nanum Gothic" charset="-127"/>
                          <a:ea typeface="Nanum Gothic" charset="-127"/>
                          <a:cs typeface="Nanum Gothic" charset="-127"/>
                        </a:rPr>
                        <a:t> </a:t>
                      </a:r>
                      <a:r>
                        <a:rPr lang="ko-KR" altLang="en-US" sz="600" b="0" i="0" dirty="0">
                          <a:solidFill>
                            <a:schemeClr val="tx1"/>
                          </a:solidFill>
                          <a:latin typeface="Nanum Gothic" charset="-127"/>
                          <a:ea typeface="Nanum Gothic" charset="-127"/>
                          <a:cs typeface="Nanum Gothic" charset="-127"/>
                        </a:rPr>
                        <a:t>재적재</a:t>
                      </a: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30"/>
                  </a:ext>
                </a:extLst>
              </a:tr>
              <a:tr h="132950">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dirty="0">
                          <a:solidFill>
                            <a:schemeClr val="tx1"/>
                          </a:solidFill>
                          <a:latin typeface="Nanum Gothic" charset="-127"/>
                          <a:ea typeface="Nanum Gothic" charset="-127"/>
                          <a:cs typeface="Nanum Gothic" charset="-127"/>
                        </a:rPr>
                        <a:t>[047.0]</a:t>
                      </a:r>
                      <a:endParaRPr lang="ko-KR" altLang="en-US" sz="600" b="0" i="0" strike="sngStrike"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dirty="0">
                          <a:solidFill>
                            <a:schemeClr val="tx1"/>
                          </a:solidFill>
                          <a:latin typeface="Nanum Gothic" charset="-127"/>
                          <a:ea typeface="Nanum Gothic" charset="-127"/>
                          <a:cs typeface="Nanum Gothic" charset="-127"/>
                        </a:rPr>
                        <a:t>Ingestion type)</a:t>
                      </a:r>
                      <a:r>
                        <a:rPr lang="ko-KR" altLang="en-US" sz="600" b="0" i="0" strike="sngStrike" dirty="0">
                          <a:solidFill>
                            <a:schemeClr val="tx1"/>
                          </a:solidFill>
                          <a:latin typeface="Nanum Gothic" charset="-127"/>
                          <a:ea typeface="Nanum Gothic" charset="-127"/>
                          <a:cs typeface="Nanum Gothic" charset="-127"/>
                        </a:rPr>
                        <a:t> </a:t>
                      </a:r>
                      <a:r>
                        <a:rPr lang="ko-KR" altLang="en-US" sz="600" b="0" i="0" strike="sngStrike" dirty="0" err="1">
                          <a:solidFill>
                            <a:schemeClr val="tx1"/>
                          </a:solidFill>
                          <a:latin typeface="Nanum Gothic" charset="-127"/>
                          <a:ea typeface="Nanum Gothic" charset="-127"/>
                          <a:cs typeface="Nanum Gothic" charset="-127"/>
                        </a:rPr>
                        <a:t>필수필터</a:t>
                      </a:r>
                      <a:r>
                        <a:rPr lang="ko-KR" altLang="en-US" sz="600" b="0" i="0" strike="sngStrike" dirty="0">
                          <a:solidFill>
                            <a:schemeClr val="tx1"/>
                          </a:solidFill>
                          <a:latin typeface="Nanum Gothic" charset="-127"/>
                          <a:ea typeface="Nanum Gothic" charset="-127"/>
                          <a:cs typeface="Nanum Gothic" charset="-127"/>
                        </a:rPr>
                        <a:t> 변경 확인</a:t>
                      </a:r>
                      <a:endParaRPr lang="en-US" altLang="ko-KR" sz="600" b="0" i="0" strike="sngStrike" dirty="0">
                        <a:solidFill>
                          <a:schemeClr val="tx1"/>
                        </a:solidFill>
                        <a:latin typeface="Nanum Gothic" charset="-127"/>
                        <a:ea typeface="Nanum Gothic" charset="-127"/>
                        <a:cs typeface="Nanum Gothic"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2018.12.10</a:t>
                      </a:r>
                      <a:r>
                        <a:rPr lang="ko-KR" altLang="en-US" sz="600" b="0" i="0" dirty="0">
                          <a:solidFill>
                            <a:schemeClr val="tx1"/>
                          </a:solidFill>
                          <a:latin typeface="Nanum Gothic" charset="-127"/>
                          <a:ea typeface="Nanum Gothic" charset="-127"/>
                          <a:cs typeface="Nanum Gothic" charset="-127"/>
                        </a:rPr>
                        <a:t> 삭제</a:t>
                      </a: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dirty="0">
                          <a:solidFill>
                            <a:schemeClr val="tx1"/>
                          </a:solidFill>
                          <a:latin typeface="Nanum Gothic" charset="-127"/>
                          <a:ea typeface="Nanum Gothic" charset="-127"/>
                          <a:cs typeface="Nanum Gothic" charset="-127"/>
                        </a:rPr>
                        <a:t>(main) </a:t>
                      </a:r>
                      <a:r>
                        <a:rPr lang="ko-KR" altLang="en-US" sz="600" b="0" i="0" strike="sngStrike" dirty="0">
                          <a:solidFill>
                            <a:schemeClr val="tx1"/>
                          </a:solidFill>
                          <a:latin typeface="Nanum Gothic" charset="-127"/>
                          <a:ea typeface="Nanum Gothic" charset="-127"/>
                          <a:cs typeface="Nanum Gothic" charset="-127"/>
                        </a:rPr>
                        <a:t>필수 필터</a:t>
                      </a:r>
                      <a:r>
                        <a:rPr lang="ko-KR" altLang="en-US" sz="600" b="0" i="0" strike="sngStrike" baseline="0" dirty="0">
                          <a:solidFill>
                            <a:schemeClr val="tx1"/>
                          </a:solidFill>
                          <a:latin typeface="Nanum Gothic" charset="-127"/>
                          <a:ea typeface="Nanum Gothic" charset="-127"/>
                          <a:cs typeface="Nanum Gothic" charset="-127"/>
                        </a:rPr>
                        <a:t> 설정을 저장하고</a:t>
                      </a:r>
                      <a:r>
                        <a:rPr lang="ko-KR" altLang="en-US" sz="600" b="0" i="0" strike="sngStrike" dirty="0">
                          <a:solidFill>
                            <a:schemeClr val="tx1"/>
                          </a:solidFill>
                          <a:latin typeface="Nanum Gothic" charset="-127"/>
                          <a:ea typeface="Nanum Gothic" charset="-127"/>
                          <a:cs typeface="Nanum Gothic" charset="-127"/>
                        </a:rPr>
                        <a:t> 재적재 하시겠습니까</a:t>
                      </a:r>
                      <a:r>
                        <a:rPr lang="en-US" altLang="ko-KR" sz="600" b="0" i="0" strike="sngStrike" dirty="0">
                          <a:solidFill>
                            <a:schemeClr val="tx1"/>
                          </a:solidFill>
                          <a:latin typeface="Nanum Gothic" charset="-127"/>
                          <a:ea typeface="Nanum Gothic" charset="-127"/>
                          <a:cs typeface="Nanum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dirty="0">
                          <a:solidFill>
                            <a:schemeClr val="tx1"/>
                          </a:solidFill>
                          <a:latin typeface="Nanum Gothic" charset="-127"/>
                          <a:ea typeface="Nanum Gothic" charset="-127"/>
                          <a:cs typeface="Nanum Gothic" charset="-127"/>
                        </a:rPr>
                        <a:t>(sub) </a:t>
                      </a:r>
                      <a:r>
                        <a:rPr lang="ko-KR" altLang="en-US" sz="600" b="0" i="0" strike="sngStrike" dirty="0">
                          <a:solidFill>
                            <a:schemeClr val="tx1"/>
                          </a:solidFill>
                          <a:latin typeface="Nanum Gothic" charset="-127"/>
                          <a:ea typeface="Nanum Gothic" charset="-127"/>
                          <a:cs typeface="Nanum Gothic" charset="-127"/>
                        </a:rPr>
                        <a:t>재적재하면 기존의 데이터소스로 만든 콘텐츠가 정상 동작하지 않을 수 있습니다</a:t>
                      </a:r>
                      <a:r>
                        <a:rPr lang="en-US" altLang="ko-KR" sz="600" b="0" i="0" strike="sngStrike" dirty="0">
                          <a:solidFill>
                            <a:schemeClr val="tx1"/>
                          </a:solidFill>
                          <a:latin typeface="Nanum Gothic" charset="-127"/>
                          <a:ea typeface="Nanum Gothic" charset="-127"/>
                          <a:cs typeface="Nanum Gothic" charset="-127"/>
                        </a:rPr>
                        <a:t>.</a:t>
                      </a:r>
                      <a:endParaRPr lang="ko-KR" altLang="en-US" sz="600" b="0" i="0" strike="sngStrike"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31"/>
                  </a:ext>
                </a:extLst>
              </a:tr>
              <a:tr h="14876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32"/>
                  </a:ext>
                </a:extLst>
              </a:tr>
            </a:tbl>
          </a:graphicData>
        </a:graphic>
      </p:graphicFrame>
      <p:sp>
        <p:nvSpPr>
          <p:cNvPr id="2" name="슬라이드 번호 개체 틀 1"/>
          <p:cNvSpPr>
            <a:spLocks noGrp="1"/>
          </p:cNvSpPr>
          <p:nvPr>
            <p:ph type="sldNum" sz="quarter" idx="4"/>
          </p:nvPr>
        </p:nvSpPr>
        <p:spPr/>
        <p:txBody>
          <a:bodyPr/>
          <a:lstStyle/>
          <a:p>
            <a:fld id="{FB00E03F-6C3C-4996-8BB2-B710E9BCD333}" type="slidenum">
              <a:rPr lang="ko-KR" altLang="en-US" smtClean="0"/>
              <a:pPr/>
              <a:t>106</a:t>
            </a:fld>
            <a:endParaRPr lang="ko-KR" altLang="en-US"/>
          </a:p>
        </p:txBody>
      </p:sp>
      <p:sp>
        <p:nvSpPr>
          <p:cNvPr id="7" name="직사각형 6">
            <a:extLst>
              <a:ext uri="{FF2B5EF4-FFF2-40B4-BE49-F238E27FC236}">
                <a16:creationId xmlns:a16="http://schemas.microsoft.com/office/drawing/2014/main" xmlns="" id="{9B02055F-7966-4C4B-8F8A-B8712B7E8F32}"/>
              </a:ext>
            </a:extLst>
          </p:cNvPr>
          <p:cNvSpPr/>
          <p:nvPr/>
        </p:nvSpPr>
        <p:spPr>
          <a:xfrm>
            <a:off x="1630016" y="5953539"/>
            <a:ext cx="5595732" cy="428601"/>
          </a:xfrm>
          <a:prstGeom prst="rect">
            <a:avLst/>
          </a:prstGeom>
          <a:noFill/>
          <a:ln w="82550">
            <a:solidFill>
              <a:srgbClr val="7030A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ea typeface="Nanum Gothic" charset="-127"/>
              <a:cs typeface="Nanum Gothic" charset="-127"/>
            </a:endParaRPr>
          </a:p>
        </p:txBody>
      </p:sp>
      <p:sp>
        <p:nvSpPr>
          <p:cNvPr id="8" name="직사각형 7">
            <a:extLst>
              <a:ext uri="{FF2B5EF4-FFF2-40B4-BE49-F238E27FC236}">
                <a16:creationId xmlns:a16="http://schemas.microsoft.com/office/drawing/2014/main" xmlns="" id="{A0111D04-6C23-FD42-813E-0EB1FFE9AD47}"/>
              </a:ext>
            </a:extLst>
          </p:cNvPr>
          <p:cNvSpPr/>
          <p:nvPr/>
        </p:nvSpPr>
        <p:spPr>
          <a:xfrm>
            <a:off x="9353311" y="3017"/>
            <a:ext cx="2066750" cy="364945"/>
          </a:xfrm>
          <a:prstGeom prst="rect">
            <a:avLst/>
          </a:prstGeom>
          <a:solidFill>
            <a:srgbClr val="7030A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Nanum Gothic" charset="-127"/>
                <a:ea typeface="Nanum Gothic" charset="-127"/>
                <a:cs typeface="Nanum Gothic" charset="-127"/>
              </a:rPr>
              <a:t>2018.12.10</a:t>
            </a:r>
            <a:r>
              <a:rPr kumimoji="1" lang="ko-KR" altLang="en-US" sz="900" dirty="0">
                <a:solidFill>
                  <a:schemeClr val="bg1"/>
                </a:solidFill>
                <a:latin typeface="Nanum Gothic" charset="-127"/>
                <a:ea typeface="Nanum Gothic" charset="-127"/>
                <a:cs typeface="Nanum Gothic" charset="-127"/>
              </a:rPr>
              <a:t> 수정</a:t>
            </a:r>
          </a:p>
        </p:txBody>
      </p:sp>
      <p:sp>
        <p:nvSpPr>
          <p:cNvPr id="9" name="직사각형 8">
            <a:extLst>
              <a:ext uri="{FF2B5EF4-FFF2-40B4-BE49-F238E27FC236}">
                <a16:creationId xmlns:a16="http://schemas.microsoft.com/office/drawing/2014/main" xmlns="" id="{9B02055F-7966-4C4B-8F8A-B8712B7E8F32}"/>
              </a:ext>
            </a:extLst>
          </p:cNvPr>
          <p:cNvSpPr/>
          <p:nvPr/>
        </p:nvSpPr>
        <p:spPr>
          <a:xfrm>
            <a:off x="1714760" y="2900726"/>
            <a:ext cx="9876053" cy="650995"/>
          </a:xfrm>
          <a:prstGeom prst="rect">
            <a:avLst/>
          </a:prstGeom>
          <a:noFill/>
          <a:ln w="82550">
            <a:solidFill>
              <a:srgbClr val="FF000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ea typeface="Nanum Gothic" charset="-127"/>
              <a:cs typeface="Nanum Gothic" charset="-127"/>
            </a:endParaRPr>
          </a:p>
        </p:txBody>
      </p:sp>
      <p:sp>
        <p:nvSpPr>
          <p:cNvPr id="11" name="직사각형 10">
            <a:extLst>
              <a:ext uri="{FF2B5EF4-FFF2-40B4-BE49-F238E27FC236}">
                <a16:creationId xmlns:a16="http://schemas.microsoft.com/office/drawing/2014/main" xmlns="" id="{A0111D04-6C23-FD42-813E-0EB1FFE9AD47}"/>
              </a:ext>
            </a:extLst>
          </p:cNvPr>
          <p:cNvSpPr/>
          <p:nvPr/>
        </p:nvSpPr>
        <p:spPr>
          <a:xfrm>
            <a:off x="9505711" y="155417"/>
            <a:ext cx="2066750" cy="364945"/>
          </a:xfrm>
          <a:prstGeom prst="rect">
            <a:avLst/>
          </a:prstGeom>
          <a:solidFill>
            <a:srgbClr val="FF0000">
              <a:alpha val="5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smtClean="0">
                <a:solidFill>
                  <a:schemeClr val="bg1"/>
                </a:solidFill>
                <a:ea typeface="Nanum Gothic" charset="-127"/>
                <a:cs typeface="Nanum Gothic" charset="-127"/>
              </a:rPr>
              <a:t>2019.07.04</a:t>
            </a:r>
            <a:r>
              <a:rPr kumimoji="1" lang="ko-KR" altLang="en-US" sz="900" dirty="0" smtClean="0">
                <a:solidFill>
                  <a:schemeClr val="bg1"/>
                </a:solidFill>
                <a:ea typeface="Nanum Gothic" charset="-127"/>
                <a:cs typeface="Nanum Gothic" charset="-127"/>
              </a:rPr>
              <a:t> 수정</a:t>
            </a:r>
            <a:endParaRPr kumimoji="1" lang="ko-KR" altLang="en-US" sz="900" dirty="0">
              <a:solidFill>
                <a:schemeClr val="bg1"/>
              </a:solidFill>
              <a:ea typeface="Nanum Gothic" charset="-127"/>
              <a:cs typeface="Nanum Gothic" charset="-127"/>
            </a:endParaRPr>
          </a:p>
        </p:txBody>
      </p:sp>
    </p:spTree>
    <p:extLst>
      <p:ext uri="{BB962C8B-B14F-4D97-AF65-F5344CB8AC3E}">
        <p14:creationId xmlns:p14="http://schemas.microsoft.com/office/powerpoint/2010/main" val="191963626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p:txBody>
          <a:bodyPr/>
          <a:lstStyle/>
          <a:p>
            <a:r>
              <a:rPr lang="en-US" altLang="ko-KR" dirty="0">
                <a:latin typeface="Nanum Gothic" charset="-127"/>
                <a:ea typeface="Nanum Gothic" charset="-127"/>
                <a:cs typeface="Nanum Gothic" charset="-127"/>
              </a:rPr>
              <a:t>Basic Confirmation &amp; Alert Popup</a:t>
            </a:r>
          </a:p>
        </p:txBody>
      </p:sp>
      <p:sp>
        <p:nvSpPr>
          <p:cNvPr id="13" name="Text Placeholder 12"/>
          <p:cNvSpPr>
            <a:spLocks noGrp="1"/>
          </p:cNvSpPr>
          <p:nvPr>
            <p:ph type="body" sz="quarter" idx="11"/>
          </p:nvPr>
        </p:nvSpPr>
        <p:spPr/>
        <p:txBody>
          <a:bodyPr/>
          <a:lstStyle/>
          <a:p>
            <a:r>
              <a:rPr lang="en-US" altLang="ko-KR" b="1" dirty="0">
                <a:latin typeface="Nanum Gothic" charset="-127"/>
                <a:ea typeface="Nanum Gothic" charset="-127"/>
                <a:cs typeface="Nanum Gothic" charset="-127"/>
              </a:rPr>
              <a:t>4.10</a:t>
            </a:r>
            <a:r>
              <a:rPr lang="ko-KR" altLang="en-US" b="1" dirty="0">
                <a:latin typeface="Nanum Gothic" charset="-127"/>
                <a:ea typeface="Nanum Gothic" charset="-127"/>
                <a:cs typeface="Nanum Gothic" charset="-127"/>
              </a:rPr>
              <a:t> </a:t>
            </a:r>
            <a:r>
              <a:rPr lang="en-US" altLang="ko-KR" b="1" dirty="0">
                <a:latin typeface="Nanum Gothic" charset="-127"/>
                <a:ea typeface="Nanum Gothic" charset="-127"/>
                <a:cs typeface="Nanum Gothic" charset="-127"/>
              </a:rPr>
              <a:t>Basic Confirmation &amp; Alert Popup</a:t>
            </a:r>
            <a:endParaRPr lang="ko-KR" altLang="en-US" b="1" dirty="0">
              <a:latin typeface="Nanum Gothic" charset="-127"/>
              <a:ea typeface="Nanum Gothic" charset="-127"/>
              <a:cs typeface="Nanum Gothic" charset="-127"/>
            </a:endParaRPr>
          </a:p>
        </p:txBody>
      </p:sp>
      <p:sp>
        <p:nvSpPr>
          <p:cNvPr id="233" name="슬라이드 번호 개체 틀 7"/>
          <p:cNvSpPr txBox="1">
            <a:spLocks/>
          </p:cNvSpPr>
          <p:nvPr/>
        </p:nvSpPr>
        <p:spPr>
          <a:xfrm>
            <a:off x="11840100" y="1"/>
            <a:ext cx="351900" cy="260648"/>
          </a:xfrm>
          <a:prstGeom prst="rect">
            <a:avLst/>
          </a:prstGeom>
        </p:spPr>
        <p:txBody>
          <a:bodyPr lIns="0" tIns="0" rIns="36000" bIns="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fld id="{FB00E03F-6C3C-4996-8BB2-B710E9BCD333}" type="slidenum">
              <a:rPr lang="ko-KR" altLang="en-US" sz="600">
                <a:latin typeface="Nanum Gothic" charset="-127"/>
                <a:ea typeface="Nanum Gothic" charset="-127"/>
                <a:cs typeface="Nanum Gothic" charset="-127"/>
              </a:rPr>
              <a:pPr algn="ctr"/>
              <a:t>107</a:t>
            </a:fld>
            <a:endParaRPr lang="ko-KR" altLang="en-US" sz="600" dirty="0">
              <a:latin typeface="Nanum Gothic" charset="-127"/>
              <a:ea typeface="Nanum Gothic" charset="-127"/>
              <a:cs typeface="Nanum Gothic" charset="-127"/>
            </a:endParaRPr>
          </a:p>
        </p:txBody>
      </p:sp>
      <p:graphicFrame>
        <p:nvGraphicFramePr>
          <p:cNvPr id="6" name="표 6">
            <a:extLst>
              <a:ext uri="{FF2B5EF4-FFF2-40B4-BE49-F238E27FC236}">
                <a16:creationId xmlns:a16="http://schemas.microsoft.com/office/drawing/2014/main" xmlns="" id="{6137A0FA-F3F4-5143-91A9-8B26CF6FBF43}"/>
              </a:ext>
            </a:extLst>
          </p:cNvPr>
          <p:cNvGraphicFramePr>
            <a:graphicFrameLocks noGrp="1"/>
          </p:cNvGraphicFramePr>
          <p:nvPr>
            <p:extLst>
              <p:ext uri="{D42A27DB-BD31-4B8C-83A1-F6EECF244321}">
                <p14:modId xmlns:p14="http://schemas.microsoft.com/office/powerpoint/2010/main" val="611972347"/>
              </p:ext>
            </p:extLst>
          </p:nvPr>
        </p:nvGraphicFramePr>
        <p:xfrm>
          <a:off x="1714761" y="260649"/>
          <a:ext cx="9876053" cy="4698078"/>
        </p:xfrm>
        <a:graphic>
          <a:graphicData uri="http://schemas.openxmlformats.org/drawingml/2006/table">
            <a:tbl>
              <a:tblPr firstRow="1" bandRow="1">
                <a:tableStyleId>{F5AB1C69-6EDB-4FF4-983F-18BD219EF322}</a:tableStyleId>
              </a:tblPr>
              <a:tblGrid>
                <a:gridCol w="666189">
                  <a:extLst>
                    <a:ext uri="{9D8B030D-6E8A-4147-A177-3AD203B41FA5}">
                      <a16:colId xmlns:a16="http://schemas.microsoft.com/office/drawing/2014/main" xmlns="" val="20000"/>
                    </a:ext>
                  </a:extLst>
                </a:gridCol>
                <a:gridCol w="1280639">
                  <a:extLst>
                    <a:ext uri="{9D8B030D-6E8A-4147-A177-3AD203B41FA5}">
                      <a16:colId xmlns:a16="http://schemas.microsoft.com/office/drawing/2014/main" xmlns="" val="20001"/>
                    </a:ext>
                  </a:extLst>
                </a:gridCol>
                <a:gridCol w="2714651">
                  <a:extLst>
                    <a:ext uri="{9D8B030D-6E8A-4147-A177-3AD203B41FA5}">
                      <a16:colId xmlns:a16="http://schemas.microsoft.com/office/drawing/2014/main" xmlns="" val="20002"/>
                    </a:ext>
                  </a:extLst>
                </a:gridCol>
                <a:gridCol w="1937167">
                  <a:extLst>
                    <a:ext uri="{9D8B030D-6E8A-4147-A177-3AD203B41FA5}">
                      <a16:colId xmlns:a16="http://schemas.microsoft.com/office/drawing/2014/main" xmlns="" val="20003"/>
                    </a:ext>
                  </a:extLst>
                </a:gridCol>
                <a:gridCol w="1047077">
                  <a:extLst>
                    <a:ext uri="{9D8B030D-6E8A-4147-A177-3AD203B41FA5}">
                      <a16:colId xmlns:a16="http://schemas.microsoft.com/office/drawing/2014/main" xmlns="" val="20004"/>
                    </a:ext>
                  </a:extLst>
                </a:gridCol>
                <a:gridCol w="2230330">
                  <a:extLst>
                    <a:ext uri="{9D8B030D-6E8A-4147-A177-3AD203B41FA5}">
                      <a16:colId xmlns:a16="http://schemas.microsoft.com/office/drawing/2014/main" xmlns="" val="20005"/>
                    </a:ext>
                  </a:extLst>
                </a:gridCol>
              </a:tblGrid>
              <a:tr h="138371">
                <a:tc>
                  <a:txBody>
                    <a:bodyPr/>
                    <a:lstStyle/>
                    <a:p>
                      <a:pPr latinLnBrk="1"/>
                      <a:r>
                        <a:rPr lang="en-US" altLang="ko-KR" sz="600" b="0" i="0" dirty="0">
                          <a:latin typeface="Nanum Gothic" charset="-127"/>
                          <a:ea typeface="Nanum Gothic" charset="-127"/>
                          <a:cs typeface="Nanum Gothic" charset="-127"/>
                        </a:rPr>
                        <a:t>No.</a:t>
                      </a:r>
                      <a:endParaRPr lang="ko-KR" altLang="en-US" sz="600" b="0" i="0" dirty="0">
                        <a:latin typeface="Nanum Gothic" charset="-127"/>
                        <a:ea typeface="Nanum Gothic" charset="-127"/>
                        <a:cs typeface="Nanum Gothic" charset="-127"/>
                      </a:endParaRPr>
                    </a:p>
                  </a:txBody>
                  <a:tcPr marL="36000" marR="36000" marT="36000" marB="36000"/>
                </a:tc>
                <a:tc>
                  <a:txBody>
                    <a:bodyPr/>
                    <a:lstStyle/>
                    <a:p>
                      <a:pPr latinLnBrk="1"/>
                      <a:r>
                        <a:rPr lang="en-US" altLang="ko-KR" sz="600" b="0" i="0" dirty="0">
                          <a:latin typeface="Nanum Gothic" charset="-127"/>
                          <a:ea typeface="Nanum Gothic" charset="-127"/>
                          <a:cs typeface="Nanum Gothic" charset="-127"/>
                        </a:rPr>
                        <a:t>Case</a:t>
                      </a:r>
                      <a:endParaRPr lang="ko-KR" altLang="en-US" sz="600" b="0" i="0" dirty="0">
                        <a:latin typeface="Nanum Gothic" charset="-127"/>
                        <a:ea typeface="Nanum Gothic" charset="-127"/>
                        <a:cs typeface="Nanum Gothic" charset="-127"/>
                      </a:endParaRPr>
                    </a:p>
                  </a:txBody>
                  <a:tcPr marL="36000" marR="36000" marT="36000" marB="36000"/>
                </a:tc>
                <a:tc>
                  <a:txBody>
                    <a:bodyPr/>
                    <a:lstStyle/>
                    <a:p>
                      <a:pPr latinLnBrk="1"/>
                      <a:r>
                        <a:rPr lang="en-US" altLang="ko-KR" sz="600" b="0" i="0" dirty="0">
                          <a:latin typeface="Nanum Gothic" charset="-127"/>
                          <a:ea typeface="Nanum Gothic" charset="-127"/>
                          <a:cs typeface="Nanum Gothic" charset="-127"/>
                        </a:rPr>
                        <a:t>Detail</a:t>
                      </a:r>
                      <a:endParaRPr lang="ko-KR" altLang="en-US" sz="600" b="0" i="0" dirty="0">
                        <a:latin typeface="Nanum Gothic" charset="-127"/>
                        <a:ea typeface="Nanum Gothic" charset="-127"/>
                        <a:cs typeface="Nanum Gothic" charset="-127"/>
                      </a:endParaRPr>
                    </a:p>
                  </a:txBody>
                  <a:tcPr marL="36000" marR="36000" marT="36000" marB="36000"/>
                </a:tc>
                <a:tc>
                  <a:txBody>
                    <a:bodyPr/>
                    <a:lstStyle/>
                    <a:p>
                      <a:pPr latinLnBrk="1"/>
                      <a:r>
                        <a:rPr lang="en-US" altLang="ko-KR" sz="600" b="0" i="0" dirty="0">
                          <a:latin typeface="Nanum Gothic" charset="-127"/>
                          <a:ea typeface="Nanum Gothic" charset="-127"/>
                          <a:cs typeface="Nanum Gothic" charset="-127"/>
                        </a:rPr>
                        <a:t>BTN</a:t>
                      </a:r>
                      <a:endParaRPr lang="ko-KR" altLang="en-US" sz="600" b="0" i="0" dirty="0">
                        <a:latin typeface="Nanum Gothic" charset="-127"/>
                        <a:ea typeface="Nanum Gothic" charset="-127"/>
                        <a:cs typeface="Nanum Gothic" charset="-127"/>
                      </a:endParaRPr>
                    </a:p>
                  </a:txBody>
                  <a:tcPr marL="36000" marR="36000" marT="36000" marB="36000"/>
                </a:tc>
                <a:tc>
                  <a:txBody>
                    <a:bodyPr/>
                    <a:lstStyle/>
                    <a:p>
                      <a:pPr latinLnBrk="1"/>
                      <a:r>
                        <a:rPr lang="en-US" altLang="ko-KR" sz="600" b="0" i="0" dirty="0">
                          <a:latin typeface="Nanum Gothic" charset="-127"/>
                          <a:ea typeface="Nanum Gothic" charset="-127"/>
                          <a:cs typeface="Nanum Gothic" charset="-127"/>
                        </a:rPr>
                        <a:t>Sub-case</a:t>
                      </a:r>
                      <a:endParaRPr lang="ko-KR" altLang="en-US" sz="600" b="0" i="0" dirty="0">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Nanum Gothic" charset="-127"/>
                          <a:ea typeface="Nanum Gothic" charset="-127"/>
                          <a:cs typeface="Nanum Gothic" charset="-127"/>
                        </a:rPr>
                        <a:t>Toast popup</a:t>
                      </a:r>
                      <a:endParaRPr lang="ko-KR" altLang="en-US" sz="600" b="0" i="0" dirty="0">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00"/>
                  </a:ext>
                </a:extLst>
              </a:tr>
              <a:tr h="13837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[051.0]</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err="1">
                          <a:solidFill>
                            <a:schemeClr val="tx1"/>
                          </a:solidFill>
                          <a:latin typeface="Nanum Gothic" charset="-127"/>
                          <a:ea typeface="Nanum Gothic" charset="-127"/>
                          <a:cs typeface="Nanum Gothic" charset="-127"/>
                        </a:rPr>
                        <a:t>xls</a:t>
                      </a:r>
                      <a:r>
                        <a:rPr lang="en-US" altLang="ko-KR" sz="600" b="0" i="0" dirty="0">
                          <a:solidFill>
                            <a:schemeClr val="tx1"/>
                          </a:solidFill>
                          <a:latin typeface="Nanum Gothic" charset="-127"/>
                          <a:ea typeface="Nanum Gothic" charset="-127"/>
                          <a:cs typeface="Nanum Gothic" charset="-127"/>
                        </a:rPr>
                        <a:t>, xlsx,</a:t>
                      </a:r>
                      <a:r>
                        <a:rPr lang="ko-KR" altLang="en-US" sz="600" b="0" i="0" dirty="0">
                          <a:solidFill>
                            <a:schemeClr val="tx1"/>
                          </a:solidFill>
                          <a:latin typeface="Nanum Gothic" charset="-127"/>
                          <a:ea typeface="Nanum Gothic" charset="-127"/>
                          <a:cs typeface="Nanum Gothic" charset="-127"/>
                        </a:rPr>
                        <a:t> </a:t>
                      </a:r>
                      <a:r>
                        <a:rPr lang="en-US" altLang="ko-KR" sz="600" b="0" i="0" dirty="0">
                          <a:solidFill>
                            <a:schemeClr val="tx1"/>
                          </a:solidFill>
                          <a:latin typeface="Nanum Gothic" charset="-127"/>
                          <a:ea typeface="Nanum Gothic" charset="-127"/>
                          <a:cs typeface="Nanum Gothic" charset="-127"/>
                        </a:rPr>
                        <a:t>csv</a:t>
                      </a:r>
                      <a:r>
                        <a:rPr lang="ko-KR" altLang="en-US" sz="600" b="0" i="0" dirty="0">
                          <a:solidFill>
                            <a:schemeClr val="tx1"/>
                          </a:solidFill>
                          <a:latin typeface="Nanum Gothic" charset="-127"/>
                          <a:ea typeface="Nanum Gothic" charset="-127"/>
                          <a:cs typeface="Nanum Gothic" charset="-127"/>
                        </a:rPr>
                        <a:t> 만 지원됩니다</a:t>
                      </a:r>
                      <a:endParaRPr lang="en-US" altLang="ko-KR" sz="600" b="0" i="0" dirty="0">
                        <a:solidFill>
                          <a:schemeClr val="tx1"/>
                        </a:solidFill>
                        <a:latin typeface="Nanum Gothic" charset="-127"/>
                        <a:ea typeface="Nanum Gothic" charset="-127"/>
                        <a:cs typeface="Nanum Gothic" charset="-127"/>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err="1">
                          <a:solidFill>
                            <a:schemeClr val="tx1"/>
                          </a:solidFill>
                          <a:latin typeface="Nanum Gothic" charset="-127"/>
                          <a:ea typeface="Nanum Gothic" charset="-127"/>
                          <a:cs typeface="Nanum Gothic" charset="-127"/>
                        </a:rPr>
                        <a:t>xls</a:t>
                      </a:r>
                      <a:r>
                        <a:rPr lang="en-US" altLang="ko-KR" sz="600" b="0" i="0" dirty="0">
                          <a:solidFill>
                            <a:schemeClr val="tx1"/>
                          </a:solidFill>
                          <a:latin typeface="Nanum Gothic" charset="-127"/>
                          <a:ea typeface="Nanum Gothic" charset="-127"/>
                          <a:cs typeface="Nanum Gothic" charset="-127"/>
                        </a:rPr>
                        <a:t>, xlsx and csv</a:t>
                      </a:r>
                      <a:r>
                        <a:rPr lang="ko-KR" altLang="en-US" sz="600" b="0" i="0" dirty="0">
                          <a:solidFill>
                            <a:schemeClr val="tx1"/>
                          </a:solidFill>
                          <a:latin typeface="Nanum Gothic" charset="-127"/>
                          <a:ea typeface="Nanum Gothic" charset="-127"/>
                          <a:cs typeface="Nanum Gothic" charset="-127"/>
                        </a:rPr>
                        <a:t> </a:t>
                      </a:r>
                      <a:r>
                        <a:rPr lang="en-US" altLang="ko-KR" sz="600" b="0" i="0" dirty="0">
                          <a:solidFill>
                            <a:schemeClr val="tx1"/>
                          </a:solidFill>
                          <a:latin typeface="Nanum Gothic" charset="-127"/>
                          <a:ea typeface="Nanum Gothic" charset="-127"/>
                          <a:cs typeface="Nanum Gothic" charset="-127"/>
                        </a:rPr>
                        <a:t>formats</a:t>
                      </a:r>
                      <a:r>
                        <a:rPr lang="en-US" altLang="ko-KR" sz="600" b="0" i="0" baseline="0" dirty="0">
                          <a:solidFill>
                            <a:schemeClr val="tx1"/>
                          </a:solidFill>
                          <a:latin typeface="Nanum Gothic" charset="-127"/>
                          <a:ea typeface="Nanum Gothic" charset="-127"/>
                          <a:cs typeface="Nanum Gothic" charset="-127"/>
                        </a:rPr>
                        <a:t> </a:t>
                      </a:r>
                      <a:r>
                        <a:rPr lang="en-US" altLang="ko-KR" sz="600" b="0" i="0" dirty="0">
                          <a:solidFill>
                            <a:schemeClr val="tx1"/>
                          </a:solidFill>
                          <a:latin typeface="Nanum Gothic" charset="-127"/>
                          <a:ea typeface="Nanum Gothic" charset="-127"/>
                          <a:cs typeface="Nanum Gothic" charset="-127"/>
                        </a:rPr>
                        <a:t>are allowed</a:t>
                      </a:r>
                    </a:p>
                  </a:txBody>
                  <a:tcPr marL="36000" marR="36000" marT="36000" marB="36000"/>
                </a:tc>
              </a:tr>
              <a:tr h="13837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[061.0]</a:t>
                      </a: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알수 없는 문제로 데이터 소스 생성 실패</a:t>
                      </a: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kern="1200" dirty="0">
                          <a:solidFill>
                            <a:schemeClr val="tx1"/>
                          </a:solidFill>
                          <a:effectLst/>
                          <a:latin typeface="Nanum Gothic" charset="-127"/>
                          <a:ea typeface="Nanum Gothic" charset="-127"/>
                          <a:cs typeface="Nanum Gothic" charset="-127"/>
                        </a:rPr>
                        <a:t>(main)</a:t>
                      </a:r>
                      <a:r>
                        <a:rPr lang="ko-KR" altLang="en-US" sz="600" b="0" i="0" kern="1200" dirty="0">
                          <a:solidFill>
                            <a:schemeClr val="tx1"/>
                          </a:solidFill>
                          <a:effectLst/>
                          <a:latin typeface="Nanum Gothic" charset="-127"/>
                          <a:ea typeface="Nanum Gothic" charset="-127"/>
                          <a:cs typeface="Nanum Gothic" charset="-127"/>
                        </a:rPr>
                        <a:t>데이터 소스 생성 실패 </a:t>
                      </a:r>
                      <a:endParaRPr lang="en-US" altLang="ko-KR" sz="600" b="0" i="0" kern="1200" dirty="0">
                        <a:solidFill>
                          <a:schemeClr val="tx1"/>
                        </a:solidFill>
                        <a:effectLst/>
                        <a:latin typeface="Nanum Gothic" charset="-127"/>
                        <a:ea typeface="Nanum Gothic" charset="-127"/>
                        <a:cs typeface="Nanum Gothic" charset="-127"/>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kern="1200" dirty="0">
                          <a:solidFill>
                            <a:schemeClr val="tx1"/>
                          </a:solidFill>
                          <a:effectLst/>
                          <a:latin typeface="Nanum Gothic" charset="-127"/>
                          <a:ea typeface="Nanum Gothic" charset="-127"/>
                          <a:cs typeface="Nanum Gothic" charset="-127"/>
                        </a:rPr>
                        <a:t>(sub)</a:t>
                      </a:r>
                      <a:r>
                        <a:rPr lang="ko-KR" altLang="en-US" sz="600" b="0" i="0" kern="1200" dirty="0">
                          <a:solidFill>
                            <a:schemeClr val="tx1"/>
                          </a:solidFill>
                          <a:effectLst/>
                          <a:latin typeface="Nanum Gothic" charset="-127"/>
                          <a:ea typeface="Nanum Gothic" charset="-127"/>
                          <a:cs typeface="Nanum Gothic" charset="-127"/>
                        </a:rPr>
                        <a:t>데이터 소스 생성 단계에서 입력한 조건과 설정값을 다시 확인해 주세요</a:t>
                      </a:r>
                      <a:r>
                        <a:rPr lang="en-US" altLang="ko-KR" sz="600" b="0" i="0" kern="1200" dirty="0">
                          <a:solidFill>
                            <a:schemeClr val="tx1"/>
                          </a:solidFill>
                          <a:effectLst/>
                          <a:latin typeface="Nanum Gothic" charset="-127"/>
                          <a:ea typeface="Nanum Gothic" charset="-127"/>
                          <a:cs typeface="Nanum Gothic" charset="-127"/>
                        </a:rPr>
                        <a:t>.</a:t>
                      </a:r>
                    </a:p>
                  </a:txBody>
                  <a:tcPr marL="36000" marR="36000" marT="36000" marB="36000"/>
                </a:tc>
                <a:tc>
                  <a:txBody>
                    <a:bodyPr/>
                    <a:lstStyle/>
                    <a:p>
                      <a:pPr latinLnBrk="1"/>
                      <a:r>
                        <a:rPr lang="ko-KR" altLang="en-US" sz="600" b="0" i="0" dirty="0">
                          <a:solidFill>
                            <a:schemeClr val="tx1"/>
                          </a:solidFill>
                          <a:latin typeface="Nanum Gothic" charset="-127"/>
                          <a:ea typeface="Nanum Gothic" charset="-127"/>
                          <a:cs typeface="Nanum Gothic" charset="-127"/>
                        </a:rPr>
                        <a:t>확인</a:t>
                      </a: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r>
              <a:tr h="138371">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dirty="0">
                          <a:solidFill>
                            <a:schemeClr val="tx1"/>
                          </a:solidFill>
                          <a:latin typeface="Nanum Gothic" charset="-127"/>
                          <a:ea typeface="Nanum Gothic" charset="-127"/>
                          <a:cs typeface="Nanum Gothic" charset="-127"/>
                        </a:rPr>
                        <a:t>[050.0]</a:t>
                      </a:r>
                      <a:endParaRPr lang="ko-KR" altLang="en-US" sz="600" b="0" i="0" strike="sngStrike"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strike="sngStrike" dirty="0">
                          <a:solidFill>
                            <a:schemeClr val="tx1"/>
                          </a:solidFill>
                          <a:latin typeface="Nanum Gothic" charset="-127"/>
                          <a:ea typeface="Nanum Gothic" charset="-127"/>
                          <a:cs typeface="Nanum Gothic" charset="-127"/>
                        </a:rPr>
                        <a:t>스키마 설정 변경</a:t>
                      </a:r>
                    </a:p>
                  </a:txBody>
                  <a:tcPr marL="36000" marR="36000" marT="36000" marB="36000"/>
                </a:tc>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kern="1200" dirty="0">
                          <a:solidFill>
                            <a:schemeClr val="tx1"/>
                          </a:solidFill>
                          <a:effectLst/>
                          <a:latin typeface="Nanum Gothic" charset="-127"/>
                          <a:ea typeface="Nanum Gothic" charset="-127"/>
                          <a:cs typeface="Nanum Gothic" charset="-127"/>
                        </a:rPr>
                        <a:t>(main)</a:t>
                      </a:r>
                      <a:r>
                        <a:rPr lang="ko-KR" altLang="en-US" sz="600" b="0" i="0" strike="sngStrike" kern="1200" dirty="0">
                          <a:solidFill>
                            <a:schemeClr val="tx1"/>
                          </a:solidFill>
                          <a:effectLst/>
                          <a:latin typeface="Nanum Gothic" charset="-127"/>
                          <a:ea typeface="Nanum Gothic" charset="-127"/>
                          <a:cs typeface="Nanum Gothic" charset="-127"/>
                        </a:rPr>
                        <a:t>변경 사항을 저장하시겠습니까</a:t>
                      </a:r>
                      <a:r>
                        <a:rPr lang="en-US" altLang="ko-KR" sz="600" b="0" i="0" strike="sngStrike" kern="1200" dirty="0">
                          <a:solidFill>
                            <a:schemeClr val="tx1"/>
                          </a:solidFill>
                          <a:effectLst/>
                          <a:latin typeface="Nanum Gothic" charset="-127"/>
                          <a:ea typeface="Nanum Gothic" charset="-127"/>
                          <a:cs typeface="Nanum Gothic" charset="-127"/>
                        </a:rPr>
                        <a:t>?</a:t>
                      </a:r>
                      <a:endParaRPr lang="en-US" altLang="ko-KR" sz="600" b="0" i="0" strike="sngStrike" dirty="0">
                        <a:solidFill>
                          <a:schemeClr val="tx1"/>
                        </a:solidFill>
                        <a:latin typeface="Nanum Gothic" charset="-127"/>
                        <a:ea typeface="Nanum Gothic" charset="-127"/>
                        <a:cs typeface="Nanum Gothic" charset="-127"/>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dirty="0">
                          <a:solidFill>
                            <a:schemeClr val="tx1"/>
                          </a:solidFill>
                          <a:latin typeface="Nanum Gothic" charset="-127"/>
                          <a:ea typeface="Nanum Gothic" charset="-127"/>
                          <a:cs typeface="Nanum Gothic" charset="-127"/>
                        </a:rPr>
                        <a:t>(sub)</a:t>
                      </a:r>
                      <a:r>
                        <a:rPr lang="ko-KR" altLang="en-US" sz="600" b="0" i="0" strike="sngStrike" dirty="0">
                          <a:solidFill>
                            <a:schemeClr val="tx1"/>
                          </a:solidFill>
                          <a:latin typeface="Nanum Gothic" charset="-127"/>
                          <a:ea typeface="Nanum Gothic" charset="-127"/>
                          <a:cs typeface="Nanum Gothic" charset="-127"/>
                        </a:rPr>
                        <a:t>해당 데이터소스가 연결된 콘텐츠가 영향을 받을 수 있습니다</a:t>
                      </a:r>
                      <a:r>
                        <a:rPr lang="en-US" altLang="ko-KR" sz="600" b="0" i="0" strike="sngStrike" dirty="0">
                          <a:solidFill>
                            <a:schemeClr val="tx1"/>
                          </a:solidFill>
                          <a:latin typeface="Nanum Gothic" charset="-127"/>
                          <a:ea typeface="Nanum Gothic" charset="-127"/>
                          <a:cs typeface="Nanum Gothic" charset="-127"/>
                        </a:rPr>
                        <a:t>.</a:t>
                      </a:r>
                    </a:p>
                  </a:txBody>
                  <a:tcPr marL="36000" marR="36000" marT="36000" marB="36000"/>
                </a:tc>
                <a:tc>
                  <a:txBody>
                    <a:bodyPr/>
                    <a:lstStyle/>
                    <a:p>
                      <a:pPr latinLnBrk="1"/>
                      <a:r>
                        <a:rPr lang="ko-KR" altLang="en-US" sz="600" b="0" i="0" strike="sngStrike" dirty="0">
                          <a:solidFill>
                            <a:schemeClr val="tx1"/>
                          </a:solidFill>
                          <a:latin typeface="Nanum Gothic" charset="-127"/>
                          <a:ea typeface="Nanum Gothic" charset="-127"/>
                          <a:cs typeface="Nanum Gothic" charset="-127"/>
                        </a:rPr>
                        <a:t>취소</a:t>
                      </a:r>
                    </a:p>
                  </a:txBody>
                  <a:tcPr marL="36000" marR="36000" marT="36000" marB="36000"/>
                </a:tc>
                <a:tc>
                  <a:txBody>
                    <a:bodyPr/>
                    <a:lstStyle/>
                    <a:p>
                      <a:pPr latinLnBrk="1"/>
                      <a:endParaRPr lang="ko-KR" altLang="en-US" sz="600" b="0" strike="sngStrike"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strike="sngStrike"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12"/>
                  </a:ext>
                </a:extLst>
              </a:tr>
              <a:tr h="138371">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Nanum Gothic" charset="-127"/>
                        <a:ea typeface="Nanum Gothic" charset="-127"/>
                        <a:cs typeface="Nanum Gothic" charset="-127"/>
                      </a:endParaRPr>
                    </a:p>
                  </a:txBody>
                  <a:tcPr marL="36000" marR="36000" marT="36000" marB="36000"/>
                </a:tc>
                <a:tc>
                  <a:txBody>
                    <a:bodyPr/>
                    <a:lstStyle/>
                    <a:p>
                      <a:pPr latinLnBrk="1"/>
                      <a:r>
                        <a:rPr lang="ko-KR" altLang="en-US" sz="600" b="0" i="0" strike="sngStrike" dirty="0">
                          <a:solidFill>
                            <a:schemeClr val="tx1"/>
                          </a:solidFill>
                          <a:latin typeface="Nanum Gothic" charset="-127"/>
                          <a:ea typeface="Nanum Gothic" charset="-127"/>
                          <a:cs typeface="Nanum Gothic" charset="-127"/>
                        </a:rPr>
                        <a:t>저장</a:t>
                      </a:r>
                    </a:p>
                  </a:txBody>
                  <a:tcPr marL="36000" marR="36000" marT="36000" marB="36000"/>
                </a:tc>
                <a:tc>
                  <a:txBody>
                    <a:bodyPr/>
                    <a:lstStyle/>
                    <a:p>
                      <a:pPr latinLnBrk="1"/>
                      <a:endParaRPr lang="ko-KR" altLang="en-US" sz="600" b="0" strike="sngStrike"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strike="sngStrike" dirty="0">
                          <a:solidFill>
                            <a:schemeClr val="tx1"/>
                          </a:solidFill>
                          <a:latin typeface="Nanum Gothic" charset="-127"/>
                          <a:ea typeface="Nanum Gothic" charset="-127"/>
                          <a:cs typeface="Nanum Gothic" charset="-127"/>
                        </a:rPr>
                        <a:t>변경 사항이 저장되었습니다</a:t>
                      </a:r>
                    </a:p>
                  </a:txBody>
                  <a:tcPr marL="36000" marR="36000" marT="36000" marB="36000"/>
                </a:tc>
                <a:extLst>
                  <a:ext uri="{0D108BD9-81ED-4DB2-BD59-A6C34878D82A}">
                    <a16:rowId xmlns:a16="http://schemas.microsoft.com/office/drawing/2014/main" xmlns="" val="10013"/>
                  </a:ext>
                </a:extLst>
              </a:tr>
              <a:tr h="138371">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strike="noStrike" dirty="0">
                          <a:solidFill>
                            <a:schemeClr val="tx1"/>
                          </a:solidFill>
                          <a:latin typeface="Nanum Gothic" charset="-127"/>
                          <a:ea typeface="Nanum Gothic" charset="-127"/>
                          <a:cs typeface="Nanum Gothic" charset="-127"/>
                        </a:rPr>
                        <a:t>[052.0]</a:t>
                      </a:r>
                      <a:endParaRPr lang="ko-KR" altLang="en-US" sz="600" b="0" i="0" strike="noStrike"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strike="noStrike" dirty="0" err="1">
                          <a:solidFill>
                            <a:schemeClr val="tx1"/>
                          </a:solidFill>
                          <a:latin typeface="Nanum Gothic" charset="-127"/>
                          <a:ea typeface="Nanum Gothic" charset="-127"/>
                          <a:cs typeface="Nanum Gothic" charset="-127"/>
                        </a:rPr>
                        <a:t>데이터소스</a:t>
                      </a:r>
                      <a:r>
                        <a:rPr lang="ko-KR" altLang="en-US" sz="600" b="0" i="0" strike="noStrike" dirty="0">
                          <a:solidFill>
                            <a:schemeClr val="tx1"/>
                          </a:solidFill>
                          <a:latin typeface="Nanum Gothic" charset="-127"/>
                          <a:ea typeface="Nanum Gothic" charset="-127"/>
                          <a:cs typeface="Nanum Gothic" charset="-127"/>
                        </a:rPr>
                        <a:t> 싱크 확인</a:t>
                      </a:r>
                    </a:p>
                  </a:txBody>
                  <a:tcPr marL="36000" marR="36000" marT="36000" marB="36000"/>
                </a:tc>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strike="noStrike" kern="1200" dirty="0">
                          <a:solidFill>
                            <a:schemeClr val="tx1"/>
                          </a:solidFill>
                          <a:effectLst/>
                          <a:latin typeface="Nanum Gothic" charset="-127"/>
                          <a:ea typeface="Nanum Gothic" charset="-127"/>
                          <a:cs typeface="Nanum Gothic" charset="-127"/>
                        </a:rPr>
                        <a:t>(main)</a:t>
                      </a:r>
                      <a:r>
                        <a:rPr lang="ko-KR" altLang="en-US" sz="600" b="0" i="0" strike="noStrike" kern="1200" dirty="0">
                          <a:solidFill>
                            <a:schemeClr val="tx1"/>
                          </a:solidFill>
                          <a:effectLst/>
                          <a:latin typeface="Nanum Gothic" charset="-127"/>
                          <a:ea typeface="Nanum Gothic" charset="-127"/>
                          <a:cs typeface="Nanum Gothic" charset="-127"/>
                        </a:rPr>
                        <a:t>데이터소스를 동기화하시겠습니까 </a:t>
                      </a:r>
                      <a:r>
                        <a:rPr lang="en-US" altLang="ko-KR" sz="600" b="0" i="0" strike="noStrike" kern="1200" dirty="0">
                          <a:solidFill>
                            <a:schemeClr val="tx1"/>
                          </a:solidFill>
                          <a:effectLst/>
                          <a:latin typeface="Nanum Gothic" charset="-127"/>
                          <a:ea typeface="Nanum Gothic" charset="-127"/>
                          <a:cs typeface="Nanum Gothic" charset="-127"/>
                        </a:rPr>
                        <a:t>?</a:t>
                      </a:r>
                      <a:endParaRPr lang="en-US" altLang="ko-KR" sz="600" b="0" i="0" strike="noStrike" dirty="0">
                        <a:solidFill>
                          <a:schemeClr val="tx1"/>
                        </a:solidFill>
                        <a:latin typeface="Nanum Gothic" charset="-127"/>
                        <a:ea typeface="Nanum Gothic" charset="-127"/>
                        <a:cs typeface="Nanum Gothic" charset="-127"/>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strike="noStrike" dirty="0">
                          <a:solidFill>
                            <a:schemeClr val="tx1"/>
                          </a:solidFill>
                          <a:latin typeface="Nanum Gothic" charset="-127"/>
                          <a:ea typeface="Nanum Gothic" charset="-127"/>
                          <a:cs typeface="Nanum Gothic" charset="-127"/>
                        </a:rPr>
                        <a:t>(sub)</a:t>
                      </a:r>
                      <a:r>
                        <a:rPr lang="ko-KR" altLang="en-US" sz="600" b="0" i="0" strike="noStrike" dirty="0">
                          <a:solidFill>
                            <a:schemeClr val="tx1"/>
                          </a:solidFill>
                          <a:latin typeface="Nanum Gothic" charset="-127"/>
                          <a:ea typeface="Nanum Gothic" charset="-127"/>
                          <a:cs typeface="Nanum Gothic" charset="-127"/>
                        </a:rPr>
                        <a:t>해당 데이터소스가 연결된 콘텐츠가 영향을 받을 수 있습니다</a:t>
                      </a:r>
                      <a:r>
                        <a:rPr lang="en-US" altLang="ko-KR" sz="600" b="0" i="0" strike="noStrike" dirty="0">
                          <a:solidFill>
                            <a:schemeClr val="tx1"/>
                          </a:solidFill>
                          <a:latin typeface="Nanum Gothic" charset="-127"/>
                          <a:ea typeface="Nanum Gothic" charset="-127"/>
                          <a:cs typeface="Nanum Gothic" charset="-127"/>
                        </a:rPr>
                        <a:t>.</a:t>
                      </a:r>
                    </a:p>
                  </a:txBody>
                  <a:tcPr marL="36000" marR="36000" marT="36000" marB="36000"/>
                </a:tc>
                <a:tc>
                  <a:txBody>
                    <a:bodyPr/>
                    <a:lstStyle/>
                    <a:p>
                      <a:pPr latinLnBrk="1"/>
                      <a:r>
                        <a:rPr lang="ko-KR" altLang="en-US" sz="600" b="0" i="0" strike="noStrike" dirty="0">
                          <a:solidFill>
                            <a:schemeClr val="tx1"/>
                          </a:solidFill>
                          <a:latin typeface="Nanum Gothic" charset="-127"/>
                          <a:ea typeface="Nanum Gothic" charset="-127"/>
                          <a:cs typeface="Nanum Gothic" charset="-127"/>
                        </a:rPr>
                        <a:t>취소</a:t>
                      </a:r>
                    </a:p>
                  </a:txBody>
                  <a:tcPr marL="36000" marR="36000" marT="36000" marB="36000"/>
                </a:tc>
                <a:tc>
                  <a:txBody>
                    <a:bodyPr/>
                    <a:lstStyle/>
                    <a:p>
                      <a:pPr latinLnBrk="1"/>
                      <a:endParaRPr lang="ko-KR" altLang="en-US" sz="600" b="0" strike="noStrike"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strike="noStrike"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14"/>
                  </a:ext>
                </a:extLst>
              </a:tr>
              <a:tr h="138371">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Nanum Gothic" charset="-127"/>
                        <a:ea typeface="Nanum Gothic" charset="-127"/>
                        <a:cs typeface="Nanum Gothic" charset="-127"/>
                      </a:endParaRPr>
                    </a:p>
                  </a:txBody>
                  <a:tcPr marL="36000" marR="36000" marT="36000" marB="36000"/>
                </a:tc>
                <a:tc>
                  <a:txBody>
                    <a:bodyPr/>
                    <a:lstStyle/>
                    <a:p>
                      <a:r>
                        <a:rPr lang="ko-KR" altLang="en-US" sz="600" strike="noStrike" dirty="0"/>
                        <a:t>동기화</a:t>
                      </a:r>
                    </a:p>
                  </a:txBody>
                  <a:tcPr marL="36000" marR="36000" marT="36000" marB="36000"/>
                </a:tc>
                <a:tc>
                  <a:txBody>
                    <a:bodyPr/>
                    <a:lstStyle/>
                    <a:p>
                      <a:endParaRPr lang="ko-KR" altLang="en-US" sz="600" strike="noStrike" dirty="0"/>
                    </a:p>
                  </a:txBody>
                  <a:tcPr marL="36000" marR="36000" marT="36000" marB="36000"/>
                </a:tc>
                <a:tc>
                  <a:txBody>
                    <a:bodyPr/>
                    <a:lstStyle/>
                    <a:p>
                      <a:r>
                        <a:rPr lang="ko-KR" altLang="en-US" sz="600" strike="noStrike" dirty="0"/>
                        <a:t>데이터소스가 동기화 되었습니다</a:t>
                      </a:r>
                    </a:p>
                  </a:txBody>
                  <a:tcPr marL="36000" marR="36000" marT="36000" marB="36000"/>
                </a:tc>
                <a:extLst>
                  <a:ext uri="{0D108BD9-81ED-4DB2-BD59-A6C34878D82A}">
                    <a16:rowId xmlns:a16="http://schemas.microsoft.com/office/drawing/2014/main" xmlns="" val="10015"/>
                  </a:ext>
                </a:extLst>
              </a:tr>
              <a:tr h="138371">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dirty="0"/>
                        <a:t>[053.0]</a:t>
                      </a:r>
                      <a:endParaRPr lang="ko-KR" altLang="en-US" sz="600" b="0" i="0" dirty="0">
                        <a:latin typeface="나눔고딕" panose="020D0604000000000000" pitchFamily="50" charset="-127"/>
                        <a:ea typeface="나눔고딕" panose="020D0604000000000000" pitchFamily="50"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err="1">
                          <a:latin typeface="나눔고딕" panose="020D0604000000000000" pitchFamily="50" charset="-127"/>
                          <a:ea typeface="나눔고딕" panose="020D0604000000000000" pitchFamily="50" charset="-127"/>
                          <a:cs typeface="Nanum Gothic" charset="-127"/>
                        </a:rPr>
                        <a:t>데이터소스</a:t>
                      </a:r>
                      <a:r>
                        <a:rPr lang="ko-KR" altLang="en-US" sz="600" b="0" i="0" dirty="0">
                          <a:latin typeface="나눔고딕" panose="020D0604000000000000" pitchFamily="50" charset="-127"/>
                          <a:ea typeface="나눔고딕" panose="020D0604000000000000" pitchFamily="50" charset="-127"/>
                          <a:cs typeface="Nanum Gothic" charset="-127"/>
                        </a:rPr>
                        <a:t> 생성 취소</a:t>
                      </a: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나눔고딕" panose="020D0604000000000000" pitchFamily="50" charset="-127"/>
                          <a:ea typeface="나눔고딕" panose="020D0604000000000000" pitchFamily="50" charset="-127"/>
                          <a:cs typeface="Nanum Gothic" charset="-127"/>
                        </a:rPr>
                        <a:t>(main) </a:t>
                      </a:r>
                      <a:r>
                        <a:rPr lang="ko-KR" altLang="en-US" sz="600" b="0" i="0" dirty="0" err="1">
                          <a:latin typeface="나눔고딕" panose="020D0604000000000000" pitchFamily="50" charset="-127"/>
                          <a:ea typeface="나눔고딕" panose="020D0604000000000000" pitchFamily="50" charset="-127"/>
                          <a:cs typeface="Nanum Gothic" charset="-127"/>
                        </a:rPr>
                        <a:t>데이터소스</a:t>
                      </a:r>
                      <a:r>
                        <a:rPr lang="ko-KR" altLang="en-US" sz="600" b="0" i="0" dirty="0">
                          <a:latin typeface="나눔고딕" panose="020D0604000000000000" pitchFamily="50" charset="-127"/>
                          <a:ea typeface="나눔고딕" panose="020D0604000000000000" pitchFamily="50" charset="-127"/>
                          <a:cs typeface="Nanum Gothic" charset="-127"/>
                        </a:rPr>
                        <a:t> 생성 취소</a:t>
                      </a:r>
                      <a:endParaRPr lang="en-US" altLang="ko-KR" sz="600" b="0" i="0" dirty="0">
                        <a:latin typeface="나눔고딕" panose="020D0604000000000000" pitchFamily="50" charset="-127"/>
                        <a:ea typeface="나눔고딕" panose="020D0604000000000000" pitchFamily="50" charset="-127"/>
                        <a:cs typeface="Nanum Gothic" charset="-127"/>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나눔고딕" panose="020D0604000000000000" pitchFamily="50" charset="-127"/>
                          <a:ea typeface="나눔고딕" panose="020D0604000000000000" pitchFamily="50" charset="-127"/>
                          <a:cs typeface="Nanum Gothic" charset="-127"/>
                        </a:rPr>
                        <a:t>(sub)</a:t>
                      </a:r>
                      <a:r>
                        <a:rPr lang="ko-KR" altLang="en-US" sz="600" b="0" i="0" dirty="0">
                          <a:latin typeface="나눔고딕" panose="020D0604000000000000" pitchFamily="50" charset="-127"/>
                          <a:ea typeface="나눔고딕" panose="020D0604000000000000" pitchFamily="50" charset="-127"/>
                          <a:cs typeface="Nanum Gothic" charset="-127"/>
                        </a:rPr>
                        <a:t> 업로드 중인 파일이 있습니다</a:t>
                      </a:r>
                      <a:r>
                        <a:rPr lang="en-US" altLang="ko-KR" sz="600" b="0" i="0" dirty="0">
                          <a:latin typeface="나눔고딕" panose="020D0604000000000000" pitchFamily="50" charset="-127"/>
                          <a:ea typeface="나눔고딕" panose="020D0604000000000000" pitchFamily="50" charset="-127"/>
                          <a:cs typeface="Nanum Gothic" charset="-127"/>
                        </a:rPr>
                        <a:t>.</a:t>
                      </a:r>
                      <a:r>
                        <a:rPr lang="ko-KR" altLang="en-US" sz="600" b="0" i="0" dirty="0">
                          <a:latin typeface="나눔고딕" panose="020D0604000000000000" pitchFamily="50" charset="-127"/>
                          <a:ea typeface="나눔고딕" panose="020D0604000000000000" pitchFamily="50" charset="-127"/>
                          <a:cs typeface="Nanum Gothic" charset="-127"/>
                        </a:rPr>
                        <a:t> 정말 취소하시겠습니까</a:t>
                      </a:r>
                      <a:r>
                        <a:rPr lang="en-US" altLang="ko-KR" sz="600" b="0" i="0" dirty="0">
                          <a:latin typeface="나눔고딕" panose="020D0604000000000000" pitchFamily="50" charset="-127"/>
                          <a:ea typeface="나눔고딕" panose="020D0604000000000000" pitchFamily="50" charset="-127"/>
                          <a:cs typeface="Nanum Gothic" charset="-127"/>
                        </a:rPr>
                        <a:t>?</a:t>
                      </a:r>
                    </a:p>
                  </a:txBody>
                  <a:tcPr marL="36000" marR="36000" marT="36000" marB="36000"/>
                </a:tc>
                <a:tc>
                  <a:txBody>
                    <a:bodyPr/>
                    <a:lstStyle/>
                    <a:p>
                      <a:pPr latinLnBrk="1"/>
                      <a:r>
                        <a:rPr lang="ko-KR" altLang="en-US" sz="600" b="0" i="0" dirty="0">
                          <a:latin typeface="나눔고딕" panose="020D0604000000000000" pitchFamily="50" charset="-127"/>
                          <a:ea typeface="나눔고딕" panose="020D0604000000000000" pitchFamily="50" charset="-127"/>
                          <a:cs typeface="Nanum Gothic" charset="-127"/>
                        </a:rPr>
                        <a:t>취소</a:t>
                      </a: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16"/>
                  </a:ext>
                </a:extLst>
              </a:tr>
              <a:tr h="138371">
                <a:tc v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나눔고딕" panose="020D0604000000000000" pitchFamily="50" charset="-127"/>
                        <a:ea typeface="나눔고딕" panose="020D0604000000000000" pitchFamily="50"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나눔고딕" panose="020D0604000000000000" pitchFamily="50" charset="-127"/>
                        <a:ea typeface="나눔고딕" panose="020D0604000000000000" pitchFamily="50"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700" b="0" i="0" dirty="0">
                        <a:latin typeface="나눔고딕" panose="020D0604000000000000" pitchFamily="50" charset="-127"/>
                        <a:ea typeface="나눔고딕" panose="020D0604000000000000" pitchFamily="50" charset="-127"/>
                        <a:cs typeface="Nanum Gothic" charset="-127"/>
                      </a:endParaRPr>
                    </a:p>
                  </a:txBody>
                  <a:tcPr marL="36000" marR="36000" marT="36000" marB="36000"/>
                </a:tc>
                <a:tc>
                  <a:txBody>
                    <a:bodyPr/>
                    <a:lstStyle/>
                    <a:p>
                      <a:pPr latinLnBrk="1"/>
                      <a:r>
                        <a:rPr lang="ko-KR" altLang="en-US" sz="600" b="0" i="0" dirty="0" err="1">
                          <a:latin typeface="나눔고딕" panose="020D0604000000000000" pitchFamily="50" charset="-127"/>
                          <a:ea typeface="나눔고딕" panose="020D0604000000000000" pitchFamily="50" charset="-127"/>
                          <a:cs typeface="Nanum Gothic" charset="-127"/>
                        </a:rPr>
                        <a:t>데이터소스</a:t>
                      </a:r>
                      <a:r>
                        <a:rPr lang="ko-KR" altLang="en-US" sz="600" b="0" i="0" dirty="0">
                          <a:latin typeface="나눔고딕" panose="020D0604000000000000" pitchFamily="50" charset="-127"/>
                          <a:ea typeface="나눔고딕" panose="020D0604000000000000" pitchFamily="50" charset="-127"/>
                          <a:cs typeface="Nanum Gothic" charset="-127"/>
                        </a:rPr>
                        <a:t> 생성 취소</a:t>
                      </a: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17"/>
                  </a:ext>
                </a:extLst>
              </a:tr>
              <a:tr h="13837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18"/>
                  </a:ext>
                </a:extLst>
              </a:tr>
              <a:tr h="138371">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19"/>
                  </a:ext>
                </a:extLst>
              </a:tr>
              <a:tr h="138371">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20"/>
                  </a:ext>
                </a:extLst>
              </a:tr>
              <a:tr h="138371">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21"/>
                  </a:ext>
                </a:extLst>
              </a:tr>
              <a:tr h="138371">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22"/>
                  </a:ext>
                </a:extLst>
              </a:tr>
              <a:tr h="138371">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23"/>
                  </a:ext>
                </a:extLst>
              </a:tr>
              <a:tr h="138371">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24"/>
                  </a:ext>
                </a:extLst>
              </a:tr>
              <a:tr h="252428">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578453918"/>
                  </a:ext>
                </a:extLst>
              </a:tr>
              <a:tr h="25242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493544813"/>
                  </a:ext>
                </a:extLst>
              </a:tr>
              <a:tr h="132950">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27"/>
                  </a:ext>
                </a:extLst>
              </a:tr>
              <a:tr h="132950">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28"/>
                  </a:ext>
                </a:extLst>
              </a:tr>
              <a:tr h="132950">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29"/>
                  </a:ext>
                </a:extLst>
              </a:tr>
              <a:tr h="14876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30"/>
                  </a:ext>
                </a:extLst>
              </a:tr>
              <a:tr h="132950">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31"/>
                  </a:ext>
                </a:extLst>
              </a:tr>
              <a:tr h="148763">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32"/>
                  </a:ext>
                </a:extLst>
              </a:tr>
              <a:tr h="20733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25"/>
                  </a:ext>
                </a:extLst>
              </a:tr>
              <a:tr h="20733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i="0" kern="1200" dirty="0">
                        <a:solidFill>
                          <a:schemeClr val="tx1"/>
                        </a:solidFill>
                        <a:effectLst/>
                        <a:latin typeface="Nanum Gothic" charset="-127"/>
                        <a:ea typeface="Nanum Gothic" charset="-127"/>
                        <a:cs typeface="Nanum Gothic" charset="-127"/>
                      </a:endParaRPr>
                    </a:p>
                  </a:txBody>
                  <a:tcPr marL="36000" marR="36000" marT="36000" marB="36000"/>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tc>
                <a:tc>
                  <a:txBody>
                    <a:bodyPr/>
                    <a:lstStyle/>
                    <a:p>
                      <a:pPr latinLnBrk="1"/>
                      <a:endParaRPr lang="ko-KR" altLang="en-US" sz="600" b="0" dirty="0">
                        <a:solidFill>
                          <a:schemeClr val="tx1"/>
                        </a:solidFill>
                        <a:latin typeface="Nanum Gothic" charset="-127"/>
                        <a:ea typeface="Nanum Gothic" charset="-127"/>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tc>
                <a:extLst>
                  <a:ext uri="{0D108BD9-81ED-4DB2-BD59-A6C34878D82A}">
                    <a16:rowId xmlns:a16="http://schemas.microsoft.com/office/drawing/2014/main" xmlns="" val="10026"/>
                  </a:ext>
                </a:extLst>
              </a:tr>
            </a:tbl>
          </a:graphicData>
        </a:graphic>
      </p:graphicFrame>
      <p:sp>
        <p:nvSpPr>
          <p:cNvPr id="2" name="슬라이드 번호 개체 틀 1"/>
          <p:cNvSpPr>
            <a:spLocks noGrp="1"/>
          </p:cNvSpPr>
          <p:nvPr>
            <p:ph type="sldNum" sz="quarter" idx="4"/>
          </p:nvPr>
        </p:nvSpPr>
        <p:spPr/>
        <p:txBody>
          <a:bodyPr/>
          <a:lstStyle/>
          <a:p>
            <a:fld id="{FB00E03F-6C3C-4996-8BB2-B710E9BCD333}" type="slidenum">
              <a:rPr lang="ko-KR" altLang="en-US" smtClean="0"/>
              <a:pPr/>
              <a:t>107</a:t>
            </a:fld>
            <a:endParaRPr lang="ko-KR" altLang="en-US"/>
          </a:p>
        </p:txBody>
      </p:sp>
    </p:spTree>
    <p:extLst>
      <p:ext uri="{BB962C8B-B14F-4D97-AF65-F5344CB8AC3E}">
        <p14:creationId xmlns:p14="http://schemas.microsoft.com/office/powerpoint/2010/main" val="19806258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kumimoji="1" lang="en-US" altLang="ko-KR" dirty="0"/>
              <a:t>[Appendix]</a:t>
            </a:r>
            <a:endParaRPr kumimoji="1" lang="ko-KR" altLang="en-US" dirty="0"/>
          </a:p>
        </p:txBody>
      </p:sp>
      <p:sp>
        <p:nvSpPr>
          <p:cNvPr id="3" name="텍스트 개체 틀 2"/>
          <p:cNvSpPr>
            <a:spLocks noGrp="1"/>
          </p:cNvSpPr>
          <p:nvPr>
            <p:ph type="body" sz="quarter" idx="10"/>
          </p:nvPr>
        </p:nvSpPr>
        <p:spPr/>
        <p:txBody>
          <a:bodyPr/>
          <a:lstStyle/>
          <a:p>
            <a:endParaRPr kumimoji="1" lang="ko-KR" altLang="en-US"/>
          </a:p>
        </p:txBody>
      </p:sp>
    </p:spTree>
    <p:extLst>
      <p:ext uri="{BB962C8B-B14F-4D97-AF65-F5344CB8AC3E}">
        <p14:creationId xmlns:p14="http://schemas.microsoft.com/office/powerpoint/2010/main" val="15385648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텍스트 개체 틀 35"/>
          <p:cNvSpPr>
            <a:spLocks noGrp="1"/>
          </p:cNvSpPr>
          <p:nvPr>
            <p:ph type="body" sz="quarter" idx="11"/>
          </p:nvPr>
        </p:nvSpPr>
        <p:spPr/>
        <p:txBody>
          <a:bodyPr/>
          <a:lstStyle/>
          <a:p>
            <a:endParaRPr lang="ko-KR" altLang="en-US" dirty="0">
              <a:latin typeface="Nanum Gothic Regular" charset="-127"/>
              <a:ea typeface="Nanum Gothic Regular" charset="-127"/>
            </a:endParaRPr>
          </a:p>
        </p:txBody>
      </p:sp>
      <p:sp>
        <p:nvSpPr>
          <p:cNvPr id="6" name="제목 5"/>
          <p:cNvSpPr>
            <a:spLocks noGrp="1"/>
          </p:cNvSpPr>
          <p:nvPr>
            <p:ph type="title"/>
          </p:nvPr>
        </p:nvSpPr>
        <p:spPr/>
        <p:txBody>
          <a:bodyPr/>
          <a:lstStyle/>
          <a:p>
            <a:r>
              <a:rPr lang="en-US" altLang="ko-KR" dirty="0">
                <a:latin typeface="Nanum Gothic Regular" charset="-127"/>
                <a:ea typeface="Nanum Gothic Regular" charset="-127"/>
              </a:rPr>
              <a:t>[Appendix] DB</a:t>
            </a:r>
            <a:r>
              <a:rPr lang="ko-KR" altLang="en-US" dirty="0">
                <a:latin typeface="Nanum Gothic Regular" charset="-127"/>
                <a:ea typeface="Nanum Gothic Regular" charset="-127"/>
              </a:rPr>
              <a:t> 타입별 설정 항목</a:t>
            </a:r>
            <a:endParaRPr kumimoji="1" lang="ko-KR" altLang="en-US" dirty="0"/>
          </a:p>
        </p:txBody>
      </p:sp>
      <p:sp>
        <p:nvSpPr>
          <p:cNvPr id="24" name="슬라이드 번호 개체 틀 7">
            <a:extLst>
              <a:ext uri="{FF2B5EF4-FFF2-40B4-BE49-F238E27FC236}">
                <a16:creationId xmlns:a16="http://schemas.microsoft.com/office/drawing/2014/main" xmlns="" id="{9E7758D1-1133-4345-9871-16099C9533F5}"/>
              </a:ext>
            </a:extLst>
          </p:cNvPr>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latin typeface="Nanum Gothic Regular" charset="-127"/>
                <a:ea typeface="Nanum Gothic Regular" charset="-127"/>
                <a:cs typeface="Nanum Gothic" charset="-127"/>
              </a:rPr>
              <a:pPr/>
              <a:t>109</a:t>
            </a:fld>
            <a:endParaRPr lang="ko-KR" altLang="en-US" dirty="0">
              <a:solidFill>
                <a:schemeClr val="accent4">
                  <a:lumMod val="75000"/>
                </a:schemeClr>
              </a:solidFill>
              <a:latin typeface="Nanum Gothic Regular" charset="-127"/>
              <a:ea typeface="Nanum Gothic Regular" charset="-127"/>
              <a:cs typeface="Nanum Gothic" charset="-127"/>
            </a:endParaRPr>
          </a:p>
        </p:txBody>
      </p:sp>
      <p:graphicFrame>
        <p:nvGraphicFramePr>
          <p:cNvPr id="22" name="표 21"/>
          <p:cNvGraphicFramePr>
            <a:graphicFrameLocks noGrp="1"/>
          </p:cNvGraphicFramePr>
          <p:nvPr>
            <p:extLst>
              <p:ext uri="{D42A27DB-BD31-4B8C-83A1-F6EECF244321}">
                <p14:modId xmlns:p14="http://schemas.microsoft.com/office/powerpoint/2010/main" val="52678604"/>
              </p:ext>
            </p:extLst>
          </p:nvPr>
        </p:nvGraphicFramePr>
        <p:xfrm>
          <a:off x="162865" y="333166"/>
          <a:ext cx="2973366" cy="6405024"/>
        </p:xfrm>
        <a:graphic>
          <a:graphicData uri="http://schemas.openxmlformats.org/drawingml/2006/table">
            <a:tbl>
              <a:tblPr firstRow="1" bandRow="1">
                <a:tableStyleId>{F5AB1C69-6EDB-4FF4-983F-18BD219EF322}</a:tableStyleId>
              </a:tblPr>
              <a:tblGrid>
                <a:gridCol w="586513">
                  <a:extLst>
                    <a:ext uri="{9D8B030D-6E8A-4147-A177-3AD203B41FA5}">
                      <a16:colId xmlns:a16="http://schemas.microsoft.com/office/drawing/2014/main" xmlns="" val="20000"/>
                    </a:ext>
                  </a:extLst>
                </a:gridCol>
                <a:gridCol w="541020">
                  <a:extLst>
                    <a:ext uri="{9D8B030D-6E8A-4147-A177-3AD203B41FA5}">
                      <a16:colId xmlns:a16="http://schemas.microsoft.com/office/drawing/2014/main" xmlns="" val="20001"/>
                    </a:ext>
                  </a:extLst>
                </a:gridCol>
                <a:gridCol w="1845833">
                  <a:extLst>
                    <a:ext uri="{9D8B030D-6E8A-4147-A177-3AD203B41FA5}">
                      <a16:colId xmlns:a16="http://schemas.microsoft.com/office/drawing/2014/main" xmlns="" val="20002"/>
                    </a:ext>
                  </a:extLst>
                </a:gridCol>
              </a:tblGrid>
              <a:tr h="135144">
                <a:tc rowSpan="7">
                  <a:txBody>
                    <a:bodyPr/>
                    <a:lstStyle/>
                    <a:p>
                      <a:pPr algn="l" latinLnBrk="1">
                        <a:lnSpc>
                          <a:spcPct val="100000"/>
                        </a:lnSpc>
                      </a:pPr>
                      <a:r>
                        <a:rPr lang="en-US" altLang="ko-KR" sz="500" b="0" i="0" dirty="0">
                          <a:solidFill>
                            <a:schemeClr val="bg1"/>
                          </a:solidFill>
                          <a:latin typeface="Nanum Gothic Regular" charset="-127"/>
                          <a:ea typeface="Nanum Gothic Regular" charset="-127"/>
                          <a:cs typeface="Nanum Gothic" charset="-127"/>
                        </a:rPr>
                        <a:t>Oracle</a:t>
                      </a: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Ingestion</a:t>
                      </a:r>
                      <a:r>
                        <a:rPr lang="en-US" altLang="ko-KR" sz="500" b="0" i="0" strike="noStrike" baseline="0" dirty="0">
                          <a:solidFill>
                            <a:schemeClr val="tx1">
                              <a:lumMod val="75000"/>
                              <a:lumOff val="25000"/>
                            </a:schemeClr>
                          </a:solidFill>
                          <a:latin typeface="Nanum Gothic Regular" charset="-127"/>
                          <a:ea typeface="Nanum Gothic Regular" charset="-127"/>
                        </a:rPr>
                        <a:t> type</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135144">
                <a:tc vMerge="1">
                  <a:txBody>
                    <a:bodyPr/>
                    <a:lstStyle/>
                    <a:p>
                      <a:pPr algn="l" latinLnBrk="1">
                        <a:lnSpc>
                          <a:spcPct val="100000"/>
                        </a:lnSpc>
                      </a:pPr>
                      <a:endParaRPr lang="en-US" altLang="ko-KR" sz="600" b="0" i="0" dirty="0">
                        <a:solidFill>
                          <a:schemeClr val="bg1"/>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Host</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135144">
                <a:tc vMerge="1">
                  <a:txBody>
                    <a:bodyPr/>
                    <a:lstStyle/>
                    <a:p>
                      <a:pPr algn="l" latinLnBrk="1">
                        <a:lnSpc>
                          <a:spcPct val="100000"/>
                        </a:lnSpc>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Port</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135144">
                <a:tc vMerge="1">
                  <a:txBody>
                    <a:bodyPr/>
                    <a:lstStyle/>
                    <a:p>
                      <a:pPr algn="l" latinLnBrk="1">
                        <a:lnSpc>
                          <a:spcPct val="100000"/>
                        </a:lnSpc>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SID</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User Name</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strike="noStrike" dirty="0">
                          <a:solidFill>
                            <a:schemeClr val="tx1">
                              <a:lumMod val="75000"/>
                              <a:lumOff val="25000"/>
                            </a:schemeClr>
                          </a:solidFill>
                          <a:latin typeface="Nanum Gothic Regular" charset="-127"/>
                          <a:ea typeface="Nanum Gothic Regular" charset="-127"/>
                          <a:cs typeface="Nanum Gothic" charset="-127"/>
                        </a:rPr>
                        <a:t>Password</a:t>
                      </a: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135144">
                <a:tc vMerge="1">
                  <a:txBody>
                    <a:bodyPr/>
                    <a:lstStyle/>
                    <a:p>
                      <a:pPr algn="l" latinLnBrk="1">
                        <a:lnSpc>
                          <a:spcPct val="100000"/>
                        </a:lnSpc>
                      </a:pPr>
                      <a:endParaRPr lang="en-US" altLang="ko-KR" sz="600" b="0" i="0" dirty="0">
                        <a:solidFill>
                          <a:schemeClr val="bg1"/>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u="none" strike="noStrike" dirty="0">
                          <a:effectLst/>
                          <a:latin typeface="Nanum Gothic Regular" charset="-127"/>
                          <a:ea typeface="Nanum Gothic Regular" charset="-127"/>
                        </a:rPr>
                        <a:t>Schema</a:t>
                      </a:r>
                      <a:endParaRPr lang="en-US" altLang="ko-KR" sz="500" b="0" i="0" u="none" strike="noStrike" dirty="0">
                        <a:solidFill>
                          <a:srgbClr val="00B050"/>
                        </a:solidFill>
                        <a:effectLst/>
                        <a:latin typeface="Nanum Gothic"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500" b="0" i="0" u="none" strike="noStrike" dirty="0">
                        <a:solidFill>
                          <a:srgbClr val="00B050"/>
                        </a:solidFill>
                        <a:effectLst/>
                        <a:latin typeface="Nanum Gothic"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29"/>
                  </a:ext>
                </a:extLst>
              </a:tr>
              <a:tr h="135144">
                <a:tc rowSpan="6">
                  <a:txBody>
                    <a:bodyPr/>
                    <a:lstStyle/>
                    <a:p>
                      <a:pPr algn="l" latinLnBrk="1">
                        <a:lnSpc>
                          <a:spcPct val="100000"/>
                        </a:lnSpc>
                      </a:pPr>
                      <a:r>
                        <a:rPr lang="en-US" altLang="ko-KR" sz="500" b="0" i="0" dirty="0">
                          <a:solidFill>
                            <a:schemeClr val="bg1"/>
                          </a:solidFill>
                          <a:latin typeface="Nanum Gothic Regular" charset="-127"/>
                          <a:ea typeface="Nanum Gothic Regular" charset="-127"/>
                          <a:cs typeface="Nanum Gothic" charset="-127"/>
                        </a:rPr>
                        <a:t>MySQL</a:t>
                      </a:r>
                      <a:endParaRPr lang="ko-KR" altLang="en-US" sz="500" b="0" i="0" dirty="0">
                        <a:solidFill>
                          <a:schemeClr val="bg1"/>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strike="noStrike" dirty="0">
                          <a:solidFill>
                            <a:schemeClr val="tx1">
                              <a:lumMod val="75000"/>
                              <a:lumOff val="25000"/>
                            </a:schemeClr>
                          </a:solidFill>
                          <a:latin typeface="Nanum Gothic Regular" charset="-127"/>
                          <a:ea typeface="Nanum Gothic Regular" charset="-127"/>
                        </a:rPr>
                        <a:t>Ingestion</a:t>
                      </a:r>
                      <a:r>
                        <a:rPr lang="en-US" altLang="ko-KR" sz="500" b="0" i="0" strike="noStrike" baseline="0" dirty="0">
                          <a:solidFill>
                            <a:schemeClr val="tx1">
                              <a:lumMod val="75000"/>
                              <a:lumOff val="25000"/>
                            </a:schemeClr>
                          </a:solidFill>
                          <a:latin typeface="Nanum Gothic Regular" charset="-127"/>
                          <a:ea typeface="Nanum Gothic Regular" charset="-127"/>
                        </a:rPr>
                        <a:t> type</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32"/>
                  </a:ext>
                </a:extLst>
              </a:tr>
              <a:tr h="135144">
                <a:tc vMerge="1">
                  <a:txBody>
                    <a:bodyPr/>
                    <a:lstStyle/>
                    <a:p>
                      <a:pPr algn="l" latinLnBrk="1">
                        <a:lnSpc>
                          <a:spcPct val="100000"/>
                        </a:lnSpc>
                      </a:pPr>
                      <a:endParaRPr lang="ko-KR" altLang="en-US" sz="600" b="0" i="0" dirty="0">
                        <a:solidFill>
                          <a:schemeClr val="bg1"/>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Host</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135144">
                <a:tc vMerge="1">
                  <a:txBody>
                    <a:bodyPr/>
                    <a:lstStyle/>
                    <a:p>
                      <a:pPr algn="l" latinLnBrk="1">
                        <a:lnSpc>
                          <a:spcPct val="100000"/>
                        </a:lnSpc>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Port</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User Name</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strike="noStrike" dirty="0">
                          <a:solidFill>
                            <a:schemeClr val="tx1">
                              <a:lumMod val="75000"/>
                              <a:lumOff val="25000"/>
                            </a:schemeClr>
                          </a:solidFill>
                          <a:latin typeface="Nanum Gothic Regular" charset="-127"/>
                          <a:ea typeface="Nanum Gothic Regular" charset="-127"/>
                          <a:cs typeface="Nanum Gothic" charset="-127"/>
                        </a:rPr>
                        <a:t>Password</a:t>
                      </a: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135144">
                <a:tc vMerge="1">
                  <a:txBody>
                    <a:bodyPr/>
                    <a:lstStyle/>
                    <a:p>
                      <a:pPr algn="l" latinLnBrk="1">
                        <a:lnSpc>
                          <a:spcPct val="100000"/>
                        </a:lnSpc>
                      </a:pPr>
                      <a:endParaRPr lang="ko-KR" altLang="en-US" sz="600" b="0" i="0" dirty="0">
                        <a:solidFill>
                          <a:schemeClr val="bg1"/>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strike="noStrike" dirty="0">
                          <a:solidFill>
                            <a:schemeClr val="tx1">
                              <a:lumMod val="75000"/>
                              <a:lumOff val="25000"/>
                            </a:schemeClr>
                          </a:solidFill>
                          <a:latin typeface="Nanum Gothic Regular" charset="-127"/>
                          <a:ea typeface="Nanum Gothic Regular" charset="-127"/>
                          <a:cs typeface="Nanum Gothic" charset="-127"/>
                        </a:rPr>
                        <a:t>Database</a:t>
                      </a: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33"/>
                  </a:ext>
                </a:extLst>
              </a:tr>
              <a:tr h="135144">
                <a:tc rowSpan="6">
                  <a:txBody>
                    <a:bodyPr/>
                    <a:lstStyle/>
                    <a:p>
                      <a:pPr algn="l" latinLnBrk="1">
                        <a:lnSpc>
                          <a:spcPct val="100000"/>
                        </a:lnSpc>
                      </a:pPr>
                      <a:r>
                        <a:rPr lang="en-US" altLang="ko-KR" sz="500" b="0" i="0" baseline="0" dirty="0">
                          <a:solidFill>
                            <a:schemeClr val="bg1"/>
                          </a:solidFill>
                          <a:latin typeface="Nanum Gothic Regular" charset="-127"/>
                          <a:ea typeface="Nanum Gothic Regular" charset="-127"/>
                          <a:cs typeface="Nanum Gothic" charset="-127"/>
                        </a:rPr>
                        <a:t>PostgreSQL</a:t>
                      </a:r>
                      <a:endParaRPr lang="ko-KR" altLang="en-US" sz="500" b="0" i="0" dirty="0">
                        <a:solidFill>
                          <a:schemeClr val="bg1"/>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strike="noStrike" dirty="0">
                          <a:solidFill>
                            <a:schemeClr val="tx1">
                              <a:lumMod val="75000"/>
                              <a:lumOff val="25000"/>
                            </a:schemeClr>
                          </a:solidFill>
                          <a:latin typeface="Nanum Gothic Regular" charset="-127"/>
                          <a:ea typeface="Nanum Gothic Regular" charset="-127"/>
                        </a:rPr>
                        <a:t>Ingestion</a:t>
                      </a:r>
                      <a:r>
                        <a:rPr lang="en-US" altLang="ko-KR" sz="500" b="0" i="0" strike="noStrike" baseline="0" dirty="0">
                          <a:solidFill>
                            <a:schemeClr val="tx1">
                              <a:lumMod val="75000"/>
                              <a:lumOff val="25000"/>
                            </a:schemeClr>
                          </a:solidFill>
                          <a:latin typeface="Nanum Gothic Regular" charset="-127"/>
                          <a:ea typeface="Nanum Gothic Regular" charset="-127"/>
                        </a:rPr>
                        <a:t> type</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34"/>
                  </a:ext>
                </a:extLst>
              </a:tr>
              <a:tr h="135144">
                <a:tc vMerge="1">
                  <a:txBody>
                    <a:bodyPr/>
                    <a:lstStyle/>
                    <a:p>
                      <a:pPr algn="l" latinLnBrk="1">
                        <a:lnSpc>
                          <a:spcPct val="100000"/>
                        </a:lnSpc>
                      </a:pPr>
                      <a:endParaRPr lang="ko-KR" altLang="en-US" sz="600" b="0" i="0" dirty="0">
                        <a:solidFill>
                          <a:schemeClr val="bg1"/>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Host</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Port</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User Name</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strike="noStrike" dirty="0">
                          <a:solidFill>
                            <a:schemeClr val="tx1">
                              <a:lumMod val="75000"/>
                              <a:lumOff val="25000"/>
                            </a:schemeClr>
                          </a:solidFill>
                          <a:latin typeface="Nanum Gothic Regular" charset="-127"/>
                          <a:ea typeface="Nanum Gothic Regular" charset="-127"/>
                          <a:cs typeface="Nanum Gothic" charset="-127"/>
                        </a:rPr>
                        <a:t>Password</a:t>
                      </a: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135144">
                <a:tc vMerge="1">
                  <a:txBody>
                    <a:bodyPr/>
                    <a:lstStyle/>
                    <a:p>
                      <a:pPr algn="l" latinLnBrk="1">
                        <a:lnSpc>
                          <a:spcPct val="100000"/>
                        </a:lnSpc>
                      </a:pPr>
                      <a:endParaRPr lang="ko-KR" altLang="en-US" sz="600" b="0" i="0" dirty="0">
                        <a:solidFill>
                          <a:schemeClr val="bg1"/>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u="none" strike="noStrike" dirty="0">
                          <a:effectLst/>
                          <a:latin typeface="Nanum Gothic Regular" charset="-127"/>
                          <a:ea typeface="Nanum Gothic Regular" charset="-127"/>
                        </a:rPr>
                        <a:t>Schema</a:t>
                      </a: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35"/>
                  </a:ext>
                </a:extLst>
              </a:tr>
              <a:tr h="135144">
                <a:tc rowSpan="6">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dirty="0">
                          <a:solidFill>
                            <a:schemeClr val="bg1"/>
                          </a:solidFill>
                          <a:latin typeface="Nanum Gothic Regular" charset="-127"/>
                          <a:ea typeface="Nanum Gothic Regular" charset="-127"/>
                          <a:cs typeface="Nanum Gothic" charset="-127"/>
                        </a:rPr>
                        <a:t>HIVE</a:t>
                      </a:r>
                      <a:endParaRPr lang="ko-KR" altLang="en-US" sz="500" b="0" i="0" dirty="0">
                        <a:solidFill>
                          <a:schemeClr val="bg1"/>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strike="noStrike" dirty="0">
                          <a:solidFill>
                            <a:schemeClr val="tx1">
                              <a:lumMod val="75000"/>
                              <a:lumOff val="25000"/>
                            </a:schemeClr>
                          </a:solidFill>
                          <a:latin typeface="Nanum Gothic Regular" charset="-127"/>
                          <a:ea typeface="Nanum Gothic Regular" charset="-127"/>
                        </a:rPr>
                        <a:t>Ingestion</a:t>
                      </a:r>
                      <a:r>
                        <a:rPr lang="en-US" altLang="ko-KR" sz="500" b="0" i="0" strike="noStrike" baseline="0" dirty="0">
                          <a:solidFill>
                            <a:schemeClr val="tx1">
                              <a:lumMod val="75000"/>
                              <a:lumOff val="25000"/>
                            </a:schemeClr>
                          </a:solidFill>
                          <a:latin typeface="Nanum Gothic Regular" charset="-127"/>
                          <a:ea typeface="Nanum Gothic Regular" charset="-127"/>
                        </a:rPr>
                        <a:t> type</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36"/>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Host</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Port</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User Name</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strike="noStrike" dirty="0">
                          <a:solidFill>
                            <a:schemeClr val="tx1">
                              <a:lumMod val="75000"/>
                              <a:lumOff val="25000"/>
                            </a:schemeClr>
                          </a:solidFill>
                          <a:latin typeface="Nanum Gothic Regular" charset="-127"/>
                          <a:ea typeface="Nanum Gothic Regular" charset="-127"/>
                          <a:cs typeface="Nanum Gothic" charset="-127"/>
                        </a:rPr>
                        <a:t>Password</a:t>
                      </a: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17"/>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u="none" strike="noStrike" dirty="0">
                          <a:solidFill>
                            <a:schemeClr val="tx1"/>
                          </a:solidFill>
                          <a:effectLst/>
                          <a:latin typeface="Nanum Gothic Regular" charset="-127"/>
                          <a:ea typeface="Nanum Gothic Regular" charset="-127"/>
                        </a:rPr>
                        <a:t>Schema</a:t>
                      </a:r>
                      <a:endParaRPr lang="ko-KR" altLang="en-US" sz="500" b="0" i="0" strike="noStrike" dirty="0">
                        <a:solidFill>
                          <a:schemeClr val="tx1"/>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500" dirty="0">
                          <a:latin typeface="Nanum Gothic" charset="-127"/>
                          <a:ea typeface="Nanum Gothic" charset="-127"/>
                          <a:cs typeface="Nanum Gothic" charset="-127"/>
                        </a:rPr>
                        <a:t>Catalog </a:t>
                      </a:r>
                      <a:r>
                        <a:rPr lang="en-US" altLang="ko-KR" sz="500" dirty="0">
                          <a:latin typeface="Nanum Gothic" charset="-127"/>
                          <a:ea typeface="Nanum Gothic" charset="-127"/>
                          <a:cs typeface="Nanum Gothic" charset="-127"/>
                        </a:rPr>
                        <a:t>=</a:t>
                      </a:r>
                      <a:r>
                        <a:rPr lang="ko-KR" altLang="en-US" sz="500" dirty="0">
                          <a:latin typeface="Nanum Gothic" charset="-127"/>
                          <a:ea typeface="Nanum Gothic" charset="-127"/>
                          <a:cs typeface="Nanum Gothic" charset="-127"/>
                        </a:rPr>
                        <a:t> Scheme와 같음</a:t>
                      </a:r>
                      <a:r>
                        <a:rPr lang="en-US" altLang="ko-KR" sz="500" dirty="0">
                          <a:latin typeface="Nanum Gothic" charset="-127"/>
                          <a:ea typeface="Nanum Gothic" charset="-127"/>
                          <a:cs typeface="Nanum Gothic" charset="-127"/>
                        </a:rPr>
                        <a:t>.</a:t>
                      </a:r>
                      <a:r>
                        <a:rPr lang="ko-KR" altLang="en-US" sz="500" dirty="0">
                          <a:latin typeface="Nanum Gothic" charset="-127"/>
                          <a:ea typeface="Nanum Gothic" charset="-127"/>
                          <a:cs typeface="Nanum Gothic" charset="-127"/>
                        </a:rPr>
                        <a:t> 메타트론에서는 </a:t>
                      </a:r>
                      <a:r>
                        <a:rPr lang="en-US" altLang="ko-KR" sz="500" dirty="0">
                          <a:latin typeface="Nanum Gothic" charset="-127"/>
                          <a:ea typeface="Nanum Gothic" charset="-127"/>
                          <a:cs typeface="Nanum Gothic" charset="-127"/>
                        </a:rPr>
                        <a:t>Schema</a:t>
                      </a:r>
                      <a:r>
                        <a:rPr lang="ko-KR" altLang="en-US" sz="500" dirty="0">
                          <a:latin typeface="Nanum Gothic" charset="-127"/>
                          <a:ea typeface="Nanum Gothic" charset="-127"/>
                          <a:cs typeface="Nanum Gothic" charset="-127"/>
                        </a:rPr>
                        <a:t>만 물어봄</a:t>
                      </a:r>
                      <a:endParaRPr lang="ko-KR" altLang="en-US" sz="500" b="0" i="0" strike="noStrike" dirty="0">
                        <a:solidFill>
                          <a:srgbClr val="FF0000"/>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37"/>
                  </a:ext>
                </a:extLst>
              </a:tr>
              <a:tr h="135144">
                <a:tc rowSpan="6">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dirty="0">
                          <a:solidFill>
                            <a:schemeClr val="bg1"/>
                          </a:solidFill>
                          <a:latin typeface="Nanum Gothic Regular" charset="-127"/>
                          <a:ea typeface="Nanum Gothic Regular" charset="-127"/>
                          <a:cs typeface="Nanum Gothic" charset="-127"/>
                        </a:rPr>
                        <a:t>Presto</a:t>
                      </a:r>
                      <a:endParaRPr lang="ko-KR" altLang="en-US" sz="500" b="0" i="0" dirty="0">
                        <a:solidFill>
                          <a:schemeClr val="bg1"/>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Host</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8"/>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Port</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9"/>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Catalog</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20"/>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User Name</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21"/>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strike="noStrike" dirty="0">
                          <a:solidFill>
                            <a:schemeClr val="tx1">
                              <a:lumMod val="75000"/>
                              <a:lumOff val="25000"/>
                            </a:schemeClr>
                          </a:solidFill>
                          <a:latin typeface="Nanum Gothic Regular" charset="-127"/>
                          <a:ea typeface="Nanum Gothic Regular" charset="-127"/>
                          <a:cs typeface="Nanum Gothic" charset="-127"/>
                        </a:rPr>
                        <a:t>Password</a:t>
                      </a: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22"/>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u="none" strike="noStrike" dirty="0">
                          <a:effectLst/>
                          <a:latin typeface="Nanum Gothic Regular" charset="-127"/>
                          <a:ea typeface="Nanum Gothic Regular" charset="-127"/>
                        </a:rPr>
                        <a:t>Schema</a:t>
                      </a: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38"/>
                  </a:ext>
                </a:extLst>
              </a:tr>
              <a:tr h="135144">
                <a:tc rowSpan="5">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dirty="0">
                          <a:solidFill>
                            <a:schemeClr val="bg1"/>
                          </a:solidFill>
                          <a:latin typeface="Nanum Gothic Regular" charset="-127"/>
                          <a:ea typeface="Nanum Gothic Regular" charset="-127"/>
                          <a:cs typeface="Nanum Gothic" charset="-127"/>
                        </a:rPr>
                        <a:t>Apache PHOENIX</a:t>
                      </a:r>
                      <a:endParaRPr lang="ko-KR" altLang="en-US" sz="500" b="0" i="0" dirty="0">
                        <a:solidFill>
                          <a:schemeClr val="bg1"/>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Host</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23"/>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Port</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24"/>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User Name</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25"/>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strike="noStrike" dirty="0">
                          <a:solidFill>
                            <a:schemeClr val="tx1">
                              <a:lumMod val="75000"/>
                              <a:lumOff val="25000"/>
                            </a:schemeClr>
                          </a:solidFill>
                          <a:latin typeface="Nanum Gothic Regular" charset="-127"/>
                          <a:ea typeface="Nanum Gothic Regular" charset="-127"/>
                          <a:cs typeface="Nanum Gothic" charset="-127"/>
                        </a:rPr>
                        <a:t>Password</a:t>
                      </a: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26"/>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u="none" strike="noStrike" dirty="0">
                          <a:effectLst/>
                          <a:latin typeface="Nanum Gothic Regular" charset="-127"/>
                          <a:ea typeface="Nanum Gothic Regular" charset="-127"/>
                        </a:rPr>
                        <a:t>Schema</a:t>
                      </a: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39"/>
                  </a:ext>
                </a:extLst>
              </a:tr>
              <a:tr h="135144">
                <a:tc rowSpan="6">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dirty="0" err="1">
                          <a:solidFill>
                            <a:schemeClr val="bg1"/>
                          </a:solidFill>
                          <a:latin typeface="Nanum Gothic Regular" charset="-127"/>
                          <a:ea typeface="Nanum Gothic Regular" charset="-127"/>
                          <a:cs typeface="Nanum Gothic" charset="-127"/>
                        </a:rPr>
                        <a:t>Tibero</a:t>
                      </a:r>
                      <a:endParaRPr lang="en-US" altLang="ko-KR" sz="500" b="0" i="0" dirty="0">
                        <a:solidFill>
                          <a:schemeClr val="bg1"/>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strike="noStrike" dirty="0">
                          <a:solidFill>
                            <a:schemeClr val="tx1">
                              <a:lumMod val="75000"/>
                              <a:lumOff val="25000"/>
                            </a:schemeClr>
                          </a:solidFill>
                          <a:latin typeface="Nanum Gothic Regular" charset="-127"/>
                          <a:ea typeface="Nanum Gothic Regular" charset="-127"/>
                        </a:rPr>
                        <a:t>Ingestion</a:t>
                      </a:r>
                      <a:r>
                        <a:rPr lang="en-US" altLang="ko-KR" sz="500" b="0" i="0" strike="noStrike" baseline="0" dirty="0">
                          <a:solidFill>
                            <a:schemeClr val="tx1">
                              <a:lumMod val="75000"/>
                              <a:lumOff val="25000"/>
                            </a:schemeClr>
                          </a:solidFill>
                          <a:latin typeface="Nanum Gothic Regular" charset="-127"/>
                          <a:ea typeface="Nanum Gothic Regular" charset="-127"/>
                        </a:rPr>
                        <a:t> type</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40"/>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i="0" dirty="0">
                        <a:solidFill>
                          <a:schemeClr val="bg1"/>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Host</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27"/>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Port</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28"/>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User Name</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30"/>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strike="noStrike" dirty="0">
                          <a:solidFill>
                            <a:schemeClr val="tx1">
                              <a:lumMod val="75000"/>
                              <a:lumOff val="25000"/>
                            </a:schemeClr>
                          </a:solidFill>
                          <a:latin typeface="Nanum Gothic Regular" charset="-127"/>
                          <a:ea typeface="Nanum Gothic Regular" charset="-127"/>
                          <a:cs typeface="Nanum Gothic" charset="-127"/>
                        </a:rPr>
                        <a:t>Password</a:t>
                      </a: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31"/>
                  </a:ext>
                </a:extLst>
              </a:tr>
              <a:tr h="150946">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i="0" dirty="0">
                        <a:solidFill>
                          <a:schemeClr val="bg1"/>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rtl="0" fontAlgn="ctr"/>
                      <a:r>
                        <a:rPr lang="en-US" altLang="ko-KR" sz="500" b="0" i="0" u="none" strike="noStrike" dirty="0">
                          <a:effectLst/>
                          <a:latin typeface="Nanum Gothic Regular" charset="-127"/>
                          <a:ea typeface="Nanum Gothic Regular" charset="-127"/>
                        </a:rPr>
                        <a:t>Schema</a:t>
                      </a:r>
                      <a:endParaRPr lang="en-US" altLang="ko-KR" sz="500" b="0" i="0" u="none" strike="noStrike" dirty="0">
                        <a:solidFill>
                          <a:srgbClr val="00B050"/>
                        </a:solidFill>
                        <a:effectLst/>
                        <a:latin typeface="Nanum Gothic"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500" dirty="0">
                          <a:latin typeface="Nanum Gothic" charset="-127"/>
                          <a:ea typeface="Nanum Gothic" charset="-127"/>
                          <a:cs typeface="Nanum Gothic" charset="-127"/>
                        </a:rPr>
                        <a:t>SI</a:t>
                      </a:r>
                      <a:r>
                        <a:rPr lang="en-US" altLang="ko-KR" sz="500" dirty="0">
                          <a:latin typeface="Nanum Gothic" charset="-127"/>
                          <a:ea typeface="Nanum Gothic" charset="-127"/>
                          <a:cs typeface="Nanum Gothic" charset="-127"/>
                        </a:rPr>
                        <a:t>D</a:t>
                      </a:r>
                      <a:r>
                        <a:rPr lang="ko-KR" altLang="en-US" sz="500" dirty="0">
                          <a:latin typeface="Nanum Gothic" charset="-127"/>
                          <a:ea typeface="Nanum Gothic" charset="-127"/>
                          <a:cs typeface="Nanum Gothic" charset="-127"/>
                        </a:rPr>
                        <a:t>가 있지만</a:t>
                      </a:r>
                      <a:r>
                        <a:rPr lang="en-US" altLang="ko-KR" sz="500" dirty="0">
                          <a:latin typeface="Nanum Gothic" charset="-127"/>
                          <a:ea typeface="Nanum Gothic" charset="-127"/>
                          <a:cs typeface="Nanum Gothic" charset="-127"/>
                        </a:rPr>
                        <a:t>, </a:t>
                      </a:r>
                      <a:r>
                        <a:rPr lang="ko-KR" altLang="en-US" sz="500" dirty="0">
                          <a:latin typeface="Nanum Gothic" charset="-127"/>
                          <a:ea typeface="Nanum Gothic" charset="-127"/>
                          <a:cs typeface="Nanum Gothic" charset="-127"/>
                        </a:rPr>
                        <a:t>메타트론에서는 지원을 하지 않음. SID 입력란이 없고</a:t>
                      </a:r>
                      <a:r>
                        <a:rPr lang="en-US" altLang="ko-KR" sz="500" dirty="0">
                          <a:latin typeface="Nanum Gothic" charset="-127"/>
                          <a:ea typeface="Nanum Gothic" charset="-127"/>
                          <a:cs typeface="Nanum Gothic" charset="-127"/>
                        </a:rPr>
                        <a:t>,</a:t>
                      </a:r>
                      <a:r>
                        <a:rPr lang="ko-KR" altLang="en-US" sz="500" dirty="0">
                          <a:latin typeface="Nanum Gothic" charset="-127"/>
                          <a:ea typeface="Nanum Gothic" charset="-127"/>
                          <a:cs typeface="Nanum Gothic" charset="-127"/>
                        </a:rPr>
                        <a:t> Scheme만 사용함</a:t>
                      </a:r>
                      <a:r>
                        <a:rPr lang="en-US" altLang="ko-KR" sz="500" dirty="0">
                          <a:latin typeface="Nanum Gothic" charset="-127"/>
                          <a:ea typeface="Nanum Gothic" charset="-127"/>
                          <a:cs typeface="Nanum Gothic" charset="-127"/>
                        </a:rPr>
                        <a:t>.</a:t>
                      </a:r>
                      <a:r>
                        <a:rPr lang="ko-KR" altLang="en-US" sz="500" dirty="0">
                          <a:latin typeface="Nanum Gothic" charset="-127"/>
                          <a:ea typeface="Nanum Gothic" charset="-127"/>
                          <a:cs typeface="Nanum Gothic" charset="-127"/>
                        </a:rPr>
                        <a:t> Scheme의 default는 user id</a:t>
                      </a: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41"/>
                  </a:ext>
                </a:extLst>
              </a:tr>
              <a:tr h="135144">
                <a:tc rowSpan="5">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dirty="0">
                          <a:solidFill>
                            <a:schemeClr val="bg1"/>
                          </a:solidFill>
                          <a:latin typeface="Nanum Gothic Regular" charset="-127"/>
                          <a:ea typeface="Nanum Gothic Regular" charset="-127"/>
                          <a:cs typeface="Nanum Gothic" charset="-127"/>
                        </a:rPr>
                        <a:t>NV Accel</a:t>
                      </a: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Host</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425935696"/>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Port</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511147389"/>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a:r>
                        <a:rPr lang="en-US" altLang="ko-KR" sz="500" b="0" i="0" strike="noStrike" dirty="0">
                          <a:solidFill>
                            <a:schemeClr val="tx1">
                              <a:lumMod val="75000"/>
                              <a:lumOff val="25000"/>
                            </a:schemeClr>
                          </a:solidFill>
                          <a:latin typeface="Nanum Gothic Regular" charset="-127"/>
                          <a:ea typeface="Nanum Gothic Regular" charset="-127"/>
                        </a:rPr>
                        <a:t>User Name</a:t>
                      </a:r>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a:endParaRPr lang="ko-KR" altLang="en-US" sz="500" b="0" i="0" strike="noStrike" dirty="0">
                        <a:solidFill>
                          <a:schemeClr val="tx1">
                            <a:lumMod val="75000"/>
                            <a:lumOff val="25000"/>
                          </a:schemeClr>
                        </a:solidFill>
                        <a:latin typeface="Nanum Gothic Regular" charset="-127"/>
                        <a:ea typeface="Nanum Gothic Regular"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23197715"/>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strike="noStrike" dirty="0">
                          <a:solidFill>
                            <a:schemeClr val="tx1">
                              <a:lumMod val="75000"/>
                              <a:lumOff val="25000"/>
                            </a:schemeClr>
                          </a:solidFill>
                          <a:latin typeface="Nanum Gothic Regular" charset="-127"/>
                          <a:ea typeface="Nanum Gothic Regular" charset="-127"/>
                          <a:cs typeface="Nanum Gothic" charset="-127"/>
                        </a:rPr>
                        <a:t>Password</a:t>
                      </a: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14086488"/>
                  </a:ext>
                </a:extLst>
              </a:tr>
              <a:tr h="13514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i="0" dirty="0">
                        <a:solidFill>
                          <a:schemeClr val="bg1"/>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0" i="0" u="none" strike="noStrike" dirty="0">
                          <a:effectLst/>
                          <a:latin typeface="Nanum Gothic Regular" charset="-127"/>
                          <a:ea typeface="Nanum Gothic Regular" charset="-127"/>
                        </a:rPr>
                        <a:t>Schema</a:t>
                      </a: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500" b="0" i="0" strike="noStrike" dirty="0">
                        <a:solidFill>
                          <a:schemeClr val="tx1">
                            <a:lumMod val="75000"/>
                            <a:lumOff val="25000"/>
                          </a:schemeClr>
                        </a:solidFill>
                        <a:latin typeface="Nanum Gothic Regular" charset="-127"/>
                        <a:ea typeface="Nanum Gothic Regular" charset="-127"/>
                        <a:cs typeface="Nanum Gothic" charset="-127"/>
                      </a:endParaRPr>
                    </a:p>
                  </a:txBody>
                  <a:tcPr marL="18000" marR="18000" marT="18000" marB="18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46"/>
                  </a:ext>
                </a:extLst>
              </a:tr>
            </a:tbl>
          </a:graphicData>
        </a:graphic>
      </p:graphicFrame>
      <p:grpSp>
        <p:nvGrpSpPr>
          <p:cNvPr id="5" name="그룹 4"/>
          <p:cNvGrpSpPr/>
          <p:nvPr/>
        </p:nvGrpSpPr>
        <p:grpSpPr>
          <a:xfrm>
            <a:off x="3309402" y="1544128"/>
            <a:ext cx="8874508" cy="5246815"/>
            <a:chOff x="1716229" y="602208"/>
            <a:chExt cx="10467682" cy="6188736"/>
          </a:xfrm>
        </p:grpSpPr>
        <p:pic>
          <p:nvPicPr>
            <p:cNvPr id="20" name="그림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7618" y="5107492"/>
              <a:ext cx="3484904" cy="1683452"/>
            </a:xfrm>
            <a:prstGeom prst="rect">
              <a:avLst/>
            </a:prstGeom>
            <a:ln w="3175">
              <a:solidFill>
                <a:schemeClr val="tx1">
                  <a:lumMod val="50000"/>
                  <a:lumOff val="50000"/>
                </a:schemeClr>
              </a:solidFill>
            </a:ln>
          </p:spPr>
        </p:pic>
        <p:pic>
          <p:nvPicPr>
            <p:cNvPr id="14" name="그림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7618" y="604637"/>
              <a:ext cx="3484904" cy="2467499"/>
            </a:xfrm>
            <a:prstGeom prst="rect">
              <a:avLst/>
            </a:prstGeom>
            <a:ln w="3175">
              <a:solidFill>
                <a:schemeClr val="tx1">
                  <a:lumMod val="50000"/>
                  <a:lumOff val="50000"/>
                </a:schemeClr>
              </a:solidFill>
            </a:ln>
          </p:spPr>
        </p:pic>
        <p:pic>
          <p:nvPicPr>
            <p:cNvPr id="15" name="그림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7618" y="3078621"/>
              <a:ext cx="3484904" cy="2024749"/>
            </a:xfrm>
            <a:prstGeom prst="rect">
              <a:avLst/>
            </a:prstGeom>
            <a:ln w="3175">
              <a:solidFill>
                <a:schemeClr val="tx1">
                  <a:lumMod val="50000"/>
                  <a:lumOff val="50000"/>
                </a:schemeClr>
              </a:solidFill>
            </a:ln>
          </p:spPr>
        </p:pic>
        <p:pic>
          <p:nvPicPr>
            <p:cNvPr id="23" name="그림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99007" y="602208"/>
              <a:ext cx="3484904" cy="1656694"/>
            </a:xfrm>
            <a:prstGeom prst="rect">
              <a:avLst/>
            </a:prstGeom>
            <a:ln w="3175">
              <a:solidFill>
                <a:schemeClr val="tx1">
                  <a:lumMod val="50000"/>
                  <a:lumOff val="50000"/>
                </a:schemeClr>
              </a:solidFill>
            </a:ln>
          </p:spPr>
        </p:pic>
        <p:pic>
          <p:nvPicPr>
            <p:cNvPr id="21" name="그림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99007" y="2258902"/>
              <a:ext cx="3484904" cy="2464742"/>
            </a:xfrm>
            <a:prstGeom prst="rect">
              <a:avLst/>
            </a:prstGeom>
            <a:ln w="3175">
              <a:solidFill>
                <a:schemeClr val="tx1">
                  <a:lumMod val="50000"/>
                  <a:lumOff val="50000"/>
                </a:schemeClr>
              </a:solidFill>
            </a:ln>
          </p:spPr>
        </p:pic>
        <p:sp>
          <p:nvSpPr>
            <p:cNvPr id="26" name="직사각형 25"/>
            <p:cNvSpPr/>
            <p:nvPr/>
          </p:nvSpPr>
          <p:spPr>
            <a:xfrm>
              <a:off x="6950070" y="1424906"/>
              <a:ext cx="1690777" cy="41996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Regular" charset="-127"/>
                <a:ea typeface="Nanum Gothic Regular" charset="-127"/>
                <a:cs typeface="Nanum Gothic" charset="-127"/>
              </a:endParaRPr>
            </a:p>
          </p:txBody>
        </p:sp>
        <p:sp>
          <p:nvSpPr>
            <p:cNvPr id="27" name="직사각형 26"/>
            <p:cNvSpPr/>
            <p:nvPr/>
          </p:nvSpPr>
          <p:spPr>
            <a:xfrm>
              <a:off x="10431862" y="614299"/>
              <a:ext cx="1690777" cy="36423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Regular" charset="-127"/>
                <a:ea typeface="Nanum Gothic Regular" charset="-127"/>
                <a:cs typeface="Nanum Gothic" charset="-127"/>
              </a:endParaRPr>
            </a:p>
          </p:txBody>
        </p:sp>
        <p:sp>
          <p:nvSpPr>
            <p:cNvPr id="28" name="직사각형 27"/>
            <p:cNvSpPr/>
            <p:nvPr/>
          </p:nvSpPr>
          <p:spPr>
            <a:xfrm>
              <a:off x="10431862" y="2270993"/>
              <a:ext cx="1690777" cy="44477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Regular" charset="-127"/>
                <a:ea typeface="Nanum Gothic Regular" charset="-127"/>
                <a:cs typeface="Nanum Gothic" charset="-127"/>
              </a:endParaRPr>
            </a:p>
          </p:txBody>
        </p:sp>
        <p:sp>
          <p:nvSpPr>
            <p:cNvPr id="30" name="직사각형 29"/>
            <p:cNvSpPr/>
            <p:nvPr/>
          </p:nvSpPr>
          <p:spPr>
            <a:xfrm>
              <a:off x="6900768" y="5118610"/>
              <a:ext cx="1690777" cy="36423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Regular" charset="-127"/>
                <a:ea typeface="Nanum Gothic Regular" charset="-127"/>
                <a:cs typeface="Nanum Gothic" charset="-127"/>
              </a:endParaRPr>
            </a:p>
          </p:txBody>
        </p:sp>
        <p:sp>
          <p:nvSpPr>
            <p:cNvPr id="31" name="직사각형 30"/>
            <p:cNvSpPr/>
            <p:nvPr/>
          </p:nvSpPr>
          <p:spPr>
            <a:xfrm>
              <a:off x="6900768" y="3089418"/>
              <a:ext cx="1690777" cy="32348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Regular" charset="-127"/>
                <a:ea typeface="Nanum Gothic Regular" charset="-127"/>
                <a:cs typeface="Nanum Gothic" charset="-127"/>
              </a:endParaRPr>
            </a:p>
          </p:txBody>
        </p:sp>
        <p:grpSp>
          <p:nvGrpSpPr>
            <p:cNvPr id="8" name="그룹 7"/>
            <p:cNvGrpSpPr/>
            <p:nvPr/>
          </p:nvGrpSpPr>
          <p:grpSpPr>
            <a:xfrm>
              <a:off x="1716229" y="3087536"/>
              <a:ext cx="3484904" cy="1662630"/>
              <a:chOff x="158110" y="3087536"/>
              <a:chExt cx="3484904" cy="1662630"/>
            </a:xfrm>
          </p:grpSpPr>
          <p:pic>
            <p:nvPicPr>
              <p:cNvPr id="34" name="그림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8110" y="3087536"/>
                <a:ext cx="3484904" cy="1662630"/>
              </a:xfrm>
              <a:prstGeom prst="rect">
                <a:avLst/>
              </a:prstGeom>
              <a:ln w="3175">
                <a:solidFill>
                  <a:schemeClr val="tx1">
                    <a:lumMod val="50000"/>
                    <a:lumOff val="50000"/>
                  </a:schemeClr>
                </a:solidFill>
              </a:ln>
            </p:spPr>
          </p:pic>
          <p:sp>
            <p:nvSpPr>
              <p:cNvPr id="33" name="직사각형 32"/>
              <p:cNvSpPr/>
              <p:nvPr/>
            </p:nvSpPr>
            <p:spPr>
              <a:xfrm>
                <a:off x="1900561" y="3112278"/>
                <a:ext cx="1690777" cy="35158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Regular" charset="-127"/>
                  <a:ea typeface="Nanum Gothic Regular" charset="-127"/>
                  <a:cs typeface="Nanum Gothic" charset="-127"/>
                </a:endParaRPr>
              </a:p>
            </p:txBody>
          </p:sp>
        </p:grpSp>
        <p:grpSp>
          <p:nvGrpSpPr>
            <p:cNvPr id="7" name="그룹 6"/>
            <p:cNvGrpSpPr/>
            <p:nvPr/>
          </p:nvGrpSpPr>
          <p:grpSpPr>
            <a:xfrm>
              <a:off x="1716229" y="602208"/>
              <a:ext cx="3484904" cy="2485328"/>
              <a:chOff x="158110" y="602208"/>
              <a:chExt cx="3484904" cy="2485328"/>
            </a:xfrm>
          </p:grpSpPr>
          <p:pic>
            <p:nvPicPr>
              <p:cNvPr id="12" name="그림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8110" y="602208"/>
                <a:ext cx="3484904" cy="2485328"/>
              </a:xfrm>
              <a:prstGeom prst="rect">
                <a:avLst/>
              </a:prstGeom>
              <a:ln w="3175">
                <a:solidFill>
                  <a:schemeClr val="tx1">
                    <a:lumMod val="50000"/>
                    <a:lumOff val="50000"/>
                  </a:schemeClr>
                </a:solidFill>
              </a:ln>
            </p:spPr>
          </p:pic>
          <p:sp>
            <p:nvSpPr>
              <p:cNvPr id="42" name="직사각형 41"/>
              <p:cNvSpPr/>
              <p:nvPr/>
            </p:nvSpPr>
            <p:spPr>
              <a:xfrm>
                <a:off x="1900562" y="1424907"/>
                <a:ext cx="1690777" cy="37432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Regular" charset="-127"/>
                  <a:ea typeface="Nanum Gothic Regular" charset="-127"/>
                  <a:cs typeface="Nanum Gothic" charset="-127"/>
                </a:endParaRPr>
              </a:p>
            </p:txBody>
          </p:sp>
          <p:sp>
            <p:nvSpPr>
              <p:cNvPr id="29" name="직사각형 28"/>
              <p:cNvSpPr/>
              <p:nvPr/>
            </p:nvSpPr>
            <p:spPr>
              <a:xfrm>
                <a:off x="1900562" y="614299"/>
                <a:ext cx="1690777" cy="36423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Regular" charset="-127"/>
                  <a:ea typeface="Nanum Gothic Regular" charset="-127"/>
                  <a:cs typeface="Nanum Gothic" charset="-127"/>
                </a:endParaRPr>
              </a:p>
            </p:txBody>
          </p:sp>
        </p:grpSp>
        <p:pic>
          <p:nvPicPr>
            <p:cNvPr id="3" name="그림 2">
              <a:extLst>
                <a:ext uri="{FF2B5EF4-FFF2-40B4-BE49-F238E27FC236}">
                  <a16:creationId xmlns:a16="http://schemas.microsoft.com/office/drawing/2014/main" xmlns="" id="{3EA5DE44-5C40-4E52-9CC0-755EA745B916}"/>
                </a:ext>
              </a:extLst>
            </p:cNvPr>
            <p:cNvPicPr>
              <a:picLocks noChangeAspect="1"/>
            </p:cNvPicPr>
            <p:nvPr/>
          </p:nvPicPr>
          <p:blipFill>
            <a:blip r:embed="rId11"/>
            <a:stretch>
              <a:fillRect/>
            </a:stretch>
          </p:blipFill>
          <p:spPr>
            <a:xfrm>
              <a:off x="8699007" y="4723644"/>
              <a:ext cx="3484800" cy="2059023"/>
            </a:xfrm>
            <a:prstGeom prst="rect">
              <a:avLst/>
            </a:prstGeom>
            <a:ln w="3175">
              <a:solidFill>
                <a:schemeClr val="tx1"/>
              </a:solidFill>
            </a:ln>
          </p:spPr>
        </p:pic>
        <p:sp>
          <p:nvSpPr>
            <p:cNvPr id="25" name="Username Box">
              <a:extLst>
                <a:ext uri="{FF2B5EF4-FFF2-40B4-BE49-F238E27FC236}">
                  <a16:creationId xmlns:a16="http://schemas.microsoft.com/office/drawing/2014/main" xmlns="" id="{7FAF046E-4B2B-4C19-8E72-1DD0EA4F31BA}"/>
                </a:ext>
              </a:extLst>
            </p:cNvPr>
            <p:cNvSpPr>
              <a:spLocks/>
            </p:cNvSpPr>
            <p:nvPr>
              <p:custDataLst>
                <p:tags r:id="rId1"/>
              </p:custDataLst>
            </p:nvPr>
          </p:nvSpPr>
          <p:spPr bwMode="auto">
            <a:xfrm>
              <a:off x="2476082" y="1844871"/>
              <a:ext cx="843236" cy="445890"/>
            </a:xfrm>
            <a:prstGeom prst="rect">
              <a:avLst/>
            </a:prstGeom>
            <a:solidFill>
              <a:srgbClr val="FF0000">
                <a:alpha val="80000"/>
              </a:srgbClr>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800" dirty="0">
                  <a:solidFill>
                    <a:schemeClr val="bg1"/>
                  </a:solidFill>
                  <a:latin typeface="Nanum Gothic Regular" charset="-127"/>
                  <a:ea typeface="Nanum Gothic Regular" charset="-127"/>
                  <a:cs typeface="Nanum Gothic" charset="-127"/>
                </a:rPr>
                <a:t>Staging</a:t>
              </a:r>
              <a:r>
                <a:rPr lang="ko-KR" altLang="en-US" sz="800" dirty="0">
                  <a:solidFill>
                    <a:schemeClr val="bg1"/>
                  </a:solidFill>
                  <a:latin typeface="Nanum Gothic Regular" charset="-127"/>
                  <a:ea typeface="Nanum Gothic Regular" charset="-127"/>
                  <a:cs typeface="Nanum Gothic" charset="-127"/>
                </a:rPr>
                <a:t> </a:t>
              </a:r>
              <a:r>
                <a:rPr lang="en-US" altLang="ko-KR" sz="800" dirty="0">
                  <a:solidFill>
                    <a:schemeClr val="bg1"/>
                  </a:solidFill>
                  <a:latin typeface="Nanum Gothic Regular" charset="-127"/>
                  <a:ea typeface="Nanum Gothic Regular" charset="-127"/>
                  <a:cs typeface="Nanum Gothic" charset="-127"/>
                </a:rPr>
                <a:t>DB</a:t>
              </a:r>
            </a:p>
            <a:p>
              <a:pPr algn="ctr"/>
              <a:r>
                <a:rPr lang="ko-KR" altLang="en-US" sz="800" dirty="0">
                  <a:solidFill>
                    <a:schemeClr val="bg1"/>
                  </a:solidFill>
                  <a:latin typeface="Nanum Gothic Regular" charset="-127"/>
                  <a:ea typeface="Nanum Gothic Regular" charset="-127"/>
                  <a:cs typeface="Nanum Gothic" charset="-127"/>
                </a:rPr>
                <a:t>삭제</a:t>
              </a:r>
              <a:endParaRPr lang="en-US" altLang="ko-KR" sz="800" dirty="0">
                <a:solidFill>
                  <a:schemeClr val="bg1"/>
                </a:solidFill>
                <a:latin typeface="Nanum Gothic Regular" charset="-127"/>
                <a:ea typeface="Nanum Gothic Regular" charset="-127"/>
                <a:cs typeface="Nanum Gothic" charset="-127"/>
              </a:endParaRPr>
            </a:p>
          </p:txBody>
        </p:sp>
        <p:sp>
          <p:nvSpPr>
            <p:cNvPr id="32" name="직사각형 31"/>
            <p:cNvSpPr/>
            <p:nvPr/>
          </p:nvSpPr>
          <p:spPr>
            <a:xfrm>
              <a:off x="6950070" y="614299"/>
              <a:ext cx="1690777" cy="419965"/>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Regular" charset="-127"/>
                <a:ea typeface="Nanum Gothic Regular" charset="-127"/>
                <a:cs typeface="Nanum Gothic" charset="-127"/>
              </a:endParaRPr>
            </a:p>
          </p:txBody>
        </p:sp>
        <p:sp>
          <p:nvSpPr>
            <p:cNvPr id="35" name="직사각형 34"/>
            <p:cNvSpPr/>
            <p:nvPr/>
          </p:nvSpPr>
          <p:spPr>
            <a:xfrm>
              <a:off x="10431862" y="3166401"/>
              <a:ext cx="1690777" cy="37286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Regular" charset="-127"/>
                <a:ea typeface="Nanum Gothic Regular" charset="-127"/>
                <a:cs typeface="Nanum Gothic" charset="-127"/>
              </a:endParaRPr>
            </a:p>
          </p:txBody>
        </p:sp>
        <p:sp>
          <p:nvSpPr>
            <p:cNvPr id="38" name="직사각형 37"/>
            <p:cNvSpPr/>
            <p:nvPr/>
          </p:nvSpPr>
          <p:spPr>
            <a:xfrm>
              <a:off x="6900768" y="3971621"/>
              <a:ext cx="1690777" cy="32348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Regular" charset="-127"/>
                <a:ea typeface="Nanum Gothic Regular" charset="-127"/>
                <a:cs typeface="Nanum Gothic" charset="-127"/>
              </a:endParaRPr>
            </a:p>
          </p:txBody>
        </p:sp>
        <p:sp>
          <p:nvSpPr>
            <p:cNvPr id="39" name="직사각형 38"/>
            <p:cNvSpPr/>
            <p:nvPr/>
          </p:nvSpPr>
          <p:spPr>
            <a:xfrm>
              <a:off x="10431862" y="4750166"/>
              <a:ext cx="1690777" cy="85616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Regular" charset="-127"/>
                <a:ea typeface="Nanum Gothic Regular" charset="-127"/>
                <a:cs typeface="Nanum Gothic" charset="-127"/>
              </a:endParaRPr>
            </a:p>
          </p:txBody>
        </p:sp>
      </p:grpSp>
      <p:sp>
        <p:nvSpPr>
          <p:cNvPr id="4" name="직사각형 3"/>
          <p:cNvSpPr/>
          <p:nvPr/>
        </p:nvSpPr>
        <p:spPr>
          <a:xfrm>
            <a:off x="3221839" y="385919"/>
            <a:ext cx="3484904" cy="523220"/>
          </a:xfrm>
          <a:prstGeom prst="rect">
            <a:avLst/>
          </a:prstGeom>
        </p:spPr>
        <p:txBody>
          <a:bodyPr wrap="square">
            <a:spAutoFit/>
          </a:bodyPr>
          <a:lstStyle/>
          <a:p>
            <a:r>
              <a:rPr lang="en-US" altLang="ko-KR" sz="700" b="1" dirty="0">
                <a:latin typeface="Nanum Gothic" charset="-127"/>
                <a:ea typeface="Nanum Gothic" charset="-127"/>
                <a:cs typeface="Nanum Gothic" charset="-127"/>
              </a:rPr>
              <a:t>[</a:t>
            </a:r>
            <a:r>
              <a:rPr lang="ko-KR" altLang="en-US" sz="700" b="1" dirty="0">
                <a:latin typeface="Nanum Gothic" charset="-127"/>
                <a:ea typeface="Nanum Gothic" charset="-127"/>
                <a:cs typeface="Nanum Gothic" charset="-127"/>
              </a:rPr>
              <a:t>데이터베이스 계층 구조</a:t>
            </a:r>
            <a:r>
              <a:rPr lang="en-US" altLang="ko-KR" sz="700" b="1" dirty="0">
                <a:latin typeface="Nanum Gothic" charset="-127"/>
                <a:ea typeface="Nanum Gothic" charset="-127"/>
                <a:cs typeface="Nanum Gothic" charset="-127"/>
              </a:rPr>
              <a:t>]</a:t>
            </a:r>
          </a:p>
          <a:p>
            <a:r>
              <a:rPr lang="ko-KR" altLang="en-US" sz="700" dirty="0">
                <a:latin typeface="Nanum Gothic" charset="-127"/>
                <a:ea typeface="Nanum Gothic" charset="-127"/>
                <a:cs typeface="Nanum Gothic" charset="-127"/>
              </a:rPr>
              <a:t>Catalog(</a:t>
            </a:r>
            <a:r>
              <a:rPr lang="en-US" altLang="ko-KR" sz="700" dirty="0">
                <a:latin typeface="Nanum Gothic" charset="-127"/>
                <a:ea typeface="Nanum Gothic" charset="-127"/>
                <a:cs typeface="Nanum Gothic" charset="-127"/>
              </a:rPr>
              <a:t>or</a:t>
            </a:r>
            <a:r>
              <a:rPr lang="ko-KR" altLang="en-US" sz="700" dirty="0">
                <a:latin typeface="Nanum Gothic" charset="-127"/>
                <a:ea typeface="Nanum Gothic" charset="-127"/>
                <a:cs typeface="Nanum Gothic" charset="-127"/>
              </a:rPr>
              <a:t> SID) &gt; Schema(</a:t>
            </a:r>
            <a:r>
              <a:rPr lang="en-US" altLang="ko-KR" sz="700" dirty="0">
                <a:latin typeface="Nanum Gothic" charset="-127"/>
                <a:ea typeface="Nanum Gothic" charset="-127"/>
                <a:cs typeface="Nanum Gothic" charset="-127"/>
              </a:rPr>
              <a:t>or Database</a:t>
            </a:r>
            <a:r>
              <a:rPr lang="ko-KR" altLang="en-US" sz="700" dirty="0">
                <a:latin typeface="Nanum Gothic" charset="-127"/>
                <a:ea typeface="Nanum Gothic" charset="-127"/>
                <a:cs typeface="Nanum Gothic" charset="-127"/>
              </a:rPr>
              <a:t>) &gt; Table</a:t>
            </a:r>
          </a:p>
          <a:p>
            <a:pPr marL="171450" indent="-171450">
              <a:buFont typeface="Arial" charset="0"/>
              <a:buChar char="•"/>
            </a:pPr>
            <a:r>
              <a:rPr lang="ko-KR" altLang="en-US" sz="700" dirty="0">
                <a:latin typeface="Nanum Gothic" charset="-127"/>
                <a:ea typeface="Nanum Gothic" charset="-127"/>
                <a:cs typeface="Nanum Gothic" charset="-127"/>
              </a:rPr>
              <a:t>어떤 데이터베이스는 Catalog를 SID라고 부르기도 함.</a:t>
            </a:r>
            <a:endParaRPr lang="en-US" altLang="ko-KR" sz="700" dirty="0">
              <a:latin typeface="Nanum Gothic" charset="-127"/>
              <a:ea typeface="Nanum Gothic" charset="-127"/>
              <a:cs typeface="Nanum Gothic" charset="-127"/>
            </a:endParaRPr>
          </a:p>
          <a:p>
            <a:pPr marL="171450" indent="-171450">
              <a:buFont typeface="Arial" charset="0"/>
              <a:buChar char="•"/>
            </a:pPr>
            <a:r>
              <a:rPr lang="ko-KR" altLang="en-US" sz="700" dirty="0">
                <a:latin typeface="Nanum Gothic" charset="-127"/>
                <a:ea typeface="Nanum Gothic" charset="-127"/>
                <a:cs typeface="Nanum Gothic" charset="-127"/>
              </a:rPr>
              <a:t>어떤 데이터베이스는 Scheme를 Database라고 부르기도 함</a:t>
            </a:r>
          </a:p>
        </p:txBody>
      </p:sp>
    </p:spTree>
    <p:extLst>
      <p:ext uri="{BB962C8B-B14F-4D97-AF65-F5344CB8AC3E}">
        <p14:creationId xmlns:p14="http://schemas.microsoft.com/office/powerpoint/2010/main" val="1251804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p:cNvGrpSpPr/>
          <p:nvPr/>
        </p:nvGrpSpPr>
        <p:grpSpPr>
          <a:xfrm>
            <a:off x="3887123" y="6193790"/>
            <a:ext cx="2358094" cy="249130"/>
            <a:chOff x="4008125" y="6193790"/>
            <a:chExt cx="2358094" cy="249130"/>
          </a:xfrm>
        </p:grpSpPr>
        <p:sp>
          <p:nvSpPr>
            <p:cNvPr id="40" name="모서리가 둥근 직사각형 127"/>
            <p:cNvSpPr/>
            <p:nvPr/>
          </p:nvSpPr>
          <p:spPr>
            <a:xfrm>
              <a:off x="5197489" y="6193790"/>
              <a:ext cx="1168730" cy="249130"/>
            </a:xfrm>
            <a:prstGeom prst="roundRect">
              <a:avLst>
                <a:gd name="adj" fmla="val 18668"/>
              </a:avLst>
            </a:prstGeom>
            <a:solidFill>
              <a:schemeClr val="bg1">
                <a:lumMod val="7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41"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Cancel</a:t>
              </a:r>
              <a:endParaRPr lang="ko-KR" altLang="en-US" sz="800" dirty="0">
                <a:solidFill>
                  <a:schemeClr val="bg1"/>
                </a:solidFill>
                <a:latin typeface="Nanum Gothic" charset="-127"/>
                <a:ea typeface="Nanum Gothic" charset="-127"/>
                <a:cs typeface="Nanum Gothic" charset="-127"/>
              </a:endParaRPr>
            </a:p>
          </p:txBody>
        </p:sp>
      </p:grpSp>
      <p:sp>
        <p:nvSpPr>
          <p:cNvPr id="35" name="모서리가 둥근 직사각형 34"/>
          <p:cNvSpPr/>
          <p:nvPr/>
        </p:nvSpPr>
        <p:spPr>
          <a:xfrm>
            <a:off x="2099567" y="2242452"/>
            <a:ext cx="5933206" cy="3052253"/>
          </a:xfrm>
          <a:prstGeom prst="roundRect">
            <a:avLst>
              <a:gd name="adj" fmla="val 5873"/>
            </a:avLst>
          </a:prstGeom>
          <a:solidFill>
            <a:schemeClr val="bg1">
              <a:lumMod val="95000"/>
            </a:schemeClr>
          </a:solidFill>
          <a:ln w="190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b="1" u="sng" dirty="0">
                <a:solidFill>
                  <a:schemeClr val="tx1">
                    <a:lumMod val="50000"/>
                    <a:lumOff val="50000"/>
                  </a:schemeClr>
                </a:solidFill>
                <a:latin typeface="Nanum Gothic" charset="-127"/>
                <a:ea typeface="Nanum Gothic" charset="-127"/>
                <a:cs typeface="Nanum Gothic" charset="-127"/>
              </a:rPr>
              <a:t>Import</a:t>
            </a:r>
            <a:r>
              <a:rPr lang="en-US" altLang="ko-KR" sz="800" b="1" dirty="0">
                <a:solidFill>
                  <a:schemeClr val="tx1">
                    <a:lumMod val="50000"/>
                    <a:lumOff val="50000"/>
                  </a:schemeClr>
                </a:solidFill>
                <a:latin typeface="Nanum Gothic" charset="-127"/>
                <a:ea typeface="Nanum Gothic" charset="-127"/>
                <a:cs typeface="Nanum Gothic" charset="-127"/>
              </a:rPr>
              <a:t> or drop file here</a:t>
            </a:r>
          </a:p>
          <a:p>
            <a:pPr algn="ctr"/>
            <a:endParaRPr lang="en-US" altLang="ko-KR" sz="800" b="1" dirty="0">
              <a:solidFill>
                <a:schemeClr val="tx1">
                  <a:lumMod val="50000"/>
                  <a:lumOff val="50000"/>
                </a:schemeClr>
              </a:solidFill>
              <a:latin typeface="Nanum Gothic" charset="-127"/>
              <a:ea typeface="Nanum Gothic" charset="-127"/>
              <a:cs typeface="Nanum Gothic" charset="-127"/>
            </a:endParaRPr>
          </a:p>
          <a:p>
            <a:pPr algn="ctr"/>
            <a:r>
              <a:rPr lang="en-US" altLang="ko-KR" sz="600" dirty="0">
                <a:solidFill>
                  <a:schemeClr val="tx1">
                    <a:lumMod val="50000"/>
                    <a:lumOff val="50000"/>
                  </a:schemeClr>
                </a:solidFill>
                <a:latin typeface="Nanum Gothic" charset="-127"/>
                <a:ea typeface="Nanum Gothic" charset="-127"/>
                <a:cs typeface="Nanum Gothic" charset="-127"/>
              </a:rPr>
              <a:t>.</a:t>
            </a:r>
            <a:r>
              <a:rPr lang="en-US" altLang="ko-KR" sz="600" dirty="0" err="1">
                <a:solidFill>
                  <a:schemeClr val="tx1">
                    <a:lumMod val="50000"/>
                    <a:lumOff val="50000"/>
                  </a:schemeClr>
                </a:solidFill>
                <a:latin typeface="Nanum Gothic" charset="-127"/>
                <a:ea typeface="Nanum Gothic" charset="-127"/>
                <a:cs typeface="Nanum Gothic" charset="-127"/>
              </a:rPr>
              <a:t>xls</a:t>
            </a:r>
            <a:r>
              <a:rPr lang="en-US" altLang="ko-KR" sz="600" dirty="0">
                <a:solidFill>
                  <a:schemeClr val="tx1">
                    <a:lumMod val="50000"/>
                    <a:lumOff val="50000"/>
                  </a:schemeClr>
                </a:solidFill>
                <a:latin typeface="Nanum Gothic" charset="-127"/>
                <a:ea typeface="Nanum Gothic" charset="-127"/>
                <a:cs typeface="Nanum Gothic" charset="-127"/>
              </a:rPr>
              <a:t>, .</a:t>
            </a:r>
            <a:r>
              <a:rPr lang="en-US" altLang="ko-KR" sz="600" dirty="0" err="1">
                <a:solidFill>
                  <a:schemeClr val="tx1">
                    <a:lumMod val="50000"/>
                    <a:lumOff val="50000"/>
                  </a:schemeClr>
                </a:solidFill>
                <a:latin typeface="Nanum Gothic" charset="-127"/>
                <a:ea typeface="Nanum Gothic" charset="-127"/>
                <a:cs typeface="Nanum Gothic" charset="-127"/>
              </a:rPr>
              <a:t>xlsx</a:t>
            </a:r>
            <a:r>
              <a:rPr lang="en-US" altLang="ko-KR" sz="600" dirty="0">
                <a:solidFill>
                  <a:schemeClr val="tx1">
                    <a:lumMod val="50000"/>
                    <a:lumOff val="50000"/>
                  </a:schemeClr>
                </a:solidFill>
                <a:latin typeface="Nanum Gothic" charset="-127"/>
                <a:ea typeface="Nanum Gothic" charset="-127"/>
                <a:cs typeface="Nanum Gothic" charset="-127"/>
              </a:rPr>
              <a:t> and .csv formats are allowed</a:t>
            </a:r>
            <a:endParaRPr lang="ko-KR" altLang="en-US" sz="600" dirty="0">
              <a:solidFill>
                <a:schemeClr val="tx1">
                  <a:lumMod val="50000"/>
                  <a:lumOff val="50000"/>
                </a:schemeClr>
              </a:solidFill>
              <a:latin typeface="Nanum Gothic" charset="-127"/>
              <a:ea typeface="Nanum Gothic" charset="-127"/>
              <a:cs typeface="Nanum Gothic" charset="-127"/>
            </a:endParaRPr>
          </a:p>
        </p:txBody>
      </p:sp>
      <p:sp>
        <p:nvSpPr>
          <p:cNvPr id="2" name="텍스트 개체 틀 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11" name="제목 10"/>
          <p:cNvSpPr>
            <a:spLocks noGrp="1"/>
          </p:cNvSpPr>
          <p:nvPr>
            <p:ph type="title"/>
          </p:nvPr>
        </p:nvSpPr>
        <p:spPr/>
        <p:txBody>
          <a:bodyPr/>
          <a:lstStyle/>
          <a:p>
            <a:r>
              <a:rPr lang="en-US" altLang="ko-KR" dirty="0"/>
              <a:t>[</a:t>
            </a:r>
            <a:r>
              <a:rPr lang="ko-KR" altLang="en-US" dirty="0"/>
              <a:t>로컬 파일</a:t>
            </a:r>
            <a:r>
              <a:rPr lang="en-US" altLang="ko-KR" dirty="0"/>
              <a:t>]</a:t>
            </a:r>
            <a:r>
              <a:rPr lang="ko-KR" altLang="en-US" dirty="0"/>
              <a:t> 파일 업로드</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11</a:t>
            </a:fld>
            <a:endParaRPr lang="ko-KR" altLang="en-US" dirty="0">
              <a:solidFill>
                <a:schemeClr val="accent4">
                  <a:lumMod val="75000"/>
                </a:schemeClr>
              </a:solidFill>
            </a:endParaRPr>
          </a:p>
        </p:txBody>
      </p:sp>
      <p:sp>
        <p:nvSpPr>
          <p:cNvPr id="3" name="텍스트 개체 틀 2"/>
          <p:cNvSpPr>
            <a:spLocks noGrp="1"/>
          </p:cNvSpPr>
          <p:nvPr>
            <p:ph type="body" sz="quarter" idx="13"/>
          </p:nvPr>
        </p:nvSpPr>
        <p:spPr/>
        <p:txBody>
          <a:bodyPr/>
          <a:lstStyle/>
          <a:p>
            <a:r>
              <a:rPr kumimoji="1" lang="ko-KR" altLang="en-US" dirty="0"/>
              <a:t>팝업 타이틀 </a:t>
            </a:r>
            <a:r>
              <a:rPr kumimoji="1" lang="en-US" altLang="ko-KR" dirty="0"/>
              <a:t>/</a:t>
            </a:r>
            <a:r>
              <a:rPr kumimoji="1" lang="ko-KR" altLang="en-US" dirty="0"/>
              <a:t> 단계</a:t>
            </a:r>
            <a:r>
              <a:rPr kumimoji="1" lang="en-US" altLang="ko-KR" dirty="0"/>
              <a:t> location</a:t>
            </a:r>
          </a:p>
          <a:p>
            <a:r>
              <a:rPr kumimoji="1" lang="ko-KR" altLang="en-US" dirty="0"/>
              <a:t>각 단계 별 요약</a:t>
            </a:r>
            <a:endParaRPr kumimoji="1" lang="en-US" altLang="ko-KR" dirty="0"/>
          </a:p>
          <a:p>
            <a:r>
              <a:rPr kumimoji="1" lang="ko-KR" altLang="en-US" dirty="0"/>
              <a:t>파일 드레그 영역</a:t>
            </a:r>
            <a:endParaRPr kumimoji="1" lang="en-US" altLang="ko-KR" dirty="0"/>
          </a:p>
          <a:p>
            <a:pPr lvl="1"/>
            <a:r>
              <a:rPr kumimoji="1" lang="ko-KR" altLang="en-US" dirty="0"/>
              <a:t>파일 불러오기 및 파일 드랍으로 파일 가져오기 가능</a:t>
            </a:r>
            <a:endParaRPr kumimoji="1" lang="en-US" altLang="ko-KR" dirty="0"/>
          </a:p>
          <a:p>
            <a:pPr lvl="1"/>
            <a:r>
              <a:rPr kumimoji="1" lang="ko-KR" altLang="en-US" dirty="0"/>
              <a:t>파일 가져오기 시</a:t>
            </a:r>
            <a:r>
              <a:rPr kumimoji="1" lang="en-US" altLang="ko-KR" dirty="0"/>
              <a:t>,</a:t>
            </a:r>
            <a:r>
              <a:rPr kumimoji="1" lang="ko-KR" altLang="en-US" dirty="0"/>
              <a:t> </a:t>
            </a:r>
            <a:r>
              <a:rPr kumimoji="1" lang="en-US" altLang="ko-KR" dirty="0">
                <a:solidFill>
                  <a:srgbClr val="FF0000"/>
                </a:solidFill>
              </a:rPr>
              <a:t>Validation check</a:t>
            </a:r>
          </a:p>
          <a:p>
            <a:pPr lvl="2"/>
            <a:r>
              <a:rPr kumimoji="1" lang="en-US" altLang="ko-KR" dirty="0"/>
              <a:t>Success</a:t>
            </a:r>
            <a:r>
              <a:rPr kumimoji="1" lang="ko-KR" altLang="en-US" dirty="0"/>
              <a:t> </a:t>
            </a:r>
            <a:r>
              <a:rPr kumimoji="1" lang="en-US" altLang="ko-KR" dirty="0"/>
              <a:t>&gt;</a:t>
            </a:r>
            <a:r>
              <a:rPr kumimoji="1" lang="ko-KR" altLang="en-US" dirty="0"/>
              <a:t> 해당 파일의 데이터 미리보기 표시 </a:t>
            </a:r>
            <a:r>
              <a:rPr lang="ko-KR" altLang="en-US" dirty="0">
                <a:solidFill>
                  <a:srgbClr val="00B0F0"/>
                </a:solidFill>
                <a:sym typeface="Wingdings"/>
              </a:rPr>
              <a:t>☞ </a:t>
            </a:r>
            <a:r>
              <a:rPr kumimoji="1" lang="ko-KR" altLang="en-US" dirty="0">
                <a:solidFill>
                  <a:srgbClr val="00B0F0"/>
                </a:solidFill>
              </a:rPr>
              <a:t>다음페이지</a:t>
            </a:r>
            <a:endParaRPr kumimoji="1" lang="en-US" altLang="ko-KR" dirty="0"/>
          </a:p>
          <a:p>
            <a:pPr lvl="2"/>
            <a:r>
              <a:rPr kumimoji="1" lang="en-US" altLang="ko-KR" dirty="0"/>
              <a:t>(</a:t>
            </a:r>
            <a:r>
              <a:rPr kumimoji="1" lang="ko-KR" altLang="en-US" dirty="0"/>
              <a:t>지원하지 않는 포멧인 경우</a:t>
            </a:r>
            <a:r>
              <a:rPr kumimoji="1" lang="en-US" altLang="ko-KR" dirty="0"/>
              <a:t>) Fail</a:t>
            </a:r>
            <a:r>
              <a:rPr kumimoji="1" lang="ko-KR" altLang="en-US" dirty="0"/>
              <a:t> </a:t>
            </a:r>
            <a:r>
              <a:rPr kumimoji="1" lang="en-US" altLang="ko-KR" dirty="0"/>
              <a:t>&gt;</a:t>
            </a:r>
            <a:r>
              <a:rPr kumimoji="1" lang="ko-KR" altLang="en-US" dirty="0"/>
              <a:t> 토스트 출력 </a:t>
            </a:r>
            <a:r>
              <a:rPr lang="ko-KR" altLang="en-US" dirty="0">
                <a:solidFill>
                  <a:srgbClr val="00B0F0"/>
                </a:solidFill>
                <a:sym typeface="Wingdings"/>
              </a:rPr>
              <a:t>☞ </a:t>
            </a:r>
            <a:r>
              <a:rPr kumimoji="1" lang="en-US" altLang="ko-KR" dirty="0">
                <a:solidFill>
                  <a:srgbClr val="00B0F0"/>
                </a:solidFill>
              </a:rPr>
              <a:t>[051.0]</a:t>
            </a:r>
          </a:p>
          <a:p>
            <a:r>
              <a:rPr kumimoji="1" lang="ko-KR" altLang="en-US" dirty="0"/>
              <a:t>버튼</a:t>
            </a:r>
            <a:endParaRPr kumimoji="1" lang="en-US" altLang="ko-KR" dirty="0"/>
          </a:p>
          <a:p>
            <a:pPr lvl="1"/>
            <a:r>
              <a:rPr kumimoji="1" lang="ko-KR" altLang="en-US" dirty="0"/>
              <a:t>취소 클릭 </a:t>
            </a:r>
            <a:r>
              <a:rPr kumimoji="1" lang="en-US" altLang="ko-KR" dirty="0"/>
              <a:t>&gt;</a:t>
            </a:r>
            <a:r>
              <a:rPr kumimoji="1" lang="ko-KR" altLang="en-US" dirty="0"/>
              <a:t> 팝업 닫힘 </a:t>
            </a:r>
            <a:r>
              <a:rPr kumimoji="1" lang="en-US" altLang="ko-KR" dirty="0"/>
              <a:t>/</a:t>
            </a:r>
            <a:r>
              <a:rPr kumimoji="1" lang="ko-KR" altLang="en-US" dirty="0"/>
              <a:t> 데이터 셋 생성 취소</a:t>
            </a:r>
            <a:endParaRPr kumimoji="1" lang="en-US" altLang="ko-KR" dirty="0"/>
          </a:p>
          <a:p>
            <a:pPr lvl="1"/>
            <a:r>
              <a:rPr kumimoji="1" lang="ko-KR" altLang="en-US" dirty="0"/>
              <a:t>다음 </a:t>
            </a:r>
            <a:r>
              <a:rPr kumimoji="1" lang="en-US" altLang="ko-KR" dirty="0"/>
              <a:t>:</a:t>
            </a:r>
            <a:r>
              <a:rPr kumimoji="1" lang="ko-KR" altLang="en-US" dirty="0"/>
              <a:t> 파일 </a:t>
            </a:r>
            <a:r>
              <a:rPr kumimoji="1" lang="en-US" altLang="ko-KR" dirty="0"/>
              <a:t>import</a:t>
            </a:r>
            <a:r>
              <a:rPr kumimoji="1" lang="ko-KR" altLang="en-US" dirty="0"/>
              <a:t> 이전에는 비활성</a:t>
            </a:r>
            <a:endParaRPr lang="en-US" altLang="ko-KR" dirty="0">
              <a:solidFill>
                <a:srgbClr val="00B0F0"/>
              </a:solidFill>
            </a:endParaRPr>
          </a:p>
          <a:p>
            <a:endParaRPr kumimoji="1" lang="en-US" altLang="ko-KR" dirty="0"/>
          </a:p>
        </p:txBody>
      </p:sp>
      <p:sp>
        <p:nvSpPr>
          <p:cNvPr id="135" name="TextBox 134"/>
          <p:cNvSpPr txBox="1"/>
          <p:nvPr/>
        </p:nvSpPr>
        <p:spPr>
          <a:xfrm>
            <a:off x="4494699" y="1387996"/>
            <a:ext cx="1142942"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select data</a:t>
            </a:r>
            <a:endParaRPr lang="ko-KR" altLang="en-US" sz="1100" b="1" dirty="0">
              <a:solidFill>
                <a:prstClr val="black"/>
              </a:solidFill>
              <a:latin typeface="Nanum Gothic" charset="-127"/>
              <a:ea typeface="Nanum Gothic" charset="-127"/>
              <a:cs typeface="Nanum Gothic" charset="-127"/>
            </a:endParaRPr>
          </a:p>
        </p:txBody>
      </p:sp>
      <p:sp>
        <p:nvSpPr>
          <p:cNvPr id="39" name="TextBox 38"/>
          <p:cNvSpPr txBox="1"/>
          <p:nvPr/>
        </p:nvSpPr>
        <p:spPr>
          <a:xfrm>
            <a:off x="4283115" y="871503"/>
            <a:ext cx="1566134"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(My file)</a:t>
            </a:r>
            <a:endParaRPr lang="ko-KR" altLang="en-US" sz="900" b="1" dirty="0">
              <a:solidFill>
                <a:prstClr val="black"/>
              </a:solidFill>
              <a:latin typeface="Nanum Gothic" charset="-127"/>
              <a:ea typeface="Nanum Gothic" charset="-127"/>
              <a:cs typeface="Nanum Gothic" charset="-127"/>
            </a:endParaRPr>
          </a:p>
        </p:txBody>
      </p:sp>
      <p:sp>
        <p:nvSpPr>
          <p:cNvPr id="43" name="타원 42"/>
          <p:cNvSpPr/>
          <p:nvPr/>
        </p:nvSpPr>
        <p:spPr>
          <a:xfrm>
            <a:off x="4162990" y="87484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44" name="타원 43"/>
          <p:cNvSpPr/>
          <p:nvPr/>
        </p:nvSpPr>
        <p:spPr>
          <a:xfrm>
            <a:off x="4150310" y="141830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45" name="타원 44"/>
          <p:cNvSpPr/>
          <p:nvPr/>
        </p:nvSpPr>
        <p:spPr>
          <a:xfrm>
            <a:off x="2099567" y="224245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46" name="타원 45"/>
          <p:cNvSpPr/>
          <p:nvPr/>
        </p:nvSpPr>
        <p:spPr>
          <a:xfrm>
            <a:off x="3763416" y="625351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grpSp>
        <p:nvGrpSpPr>
          <p:cNvPr id="27" name="그룹 26"/>
          <p:cNvGrpSpPr/>
          <p:nvPr/>
        </p:nvGrpSpPr>
        <p:grpSpPr>
          <a:xfrm>
            <a:off x="4369229" y="1040780"/>
            <a:ext cx="1373248" cy="96644"/>
            <a:chOff x="4661210" y="1040780"/>
            <a:chExt cx="1373248" cy="96644"/>
          </a:xfrm>
        </p:grpSpPr>
        <p:sp>
          <p:nvSpPr>
            <p:cNvPr id="28" name="타원 27"/>
            <p:cNvSpPr/>
            <p:nvPr/>
          </p:nvSpPr>
          <p:spPr>
            <a:xfrm>
              <a:off x="4661210"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29" name="타원 28"/>
            <p:cNvSpPr/>
            <p:nvPr/>
          </p:nvSpPr>
          <p:spPr>
            <a:xfrm>
              <a:off x="5089282"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34" name="직선 연결선[R] 33"/>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타원 35"/>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42" name="직선 연결선[R] 41"/>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타원 46"/>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48" name="직선 연결선[R] 47"/>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xmlns="" id="{75283DE3-02FC-404E-ABBB-16B7C8B4DA0F}"/>
              </a:ext>
            </a:extLst>
          </p:cNvPr>
          <p:cNvSpPr txBox="1"/>
          <p:nvPr/>
        </p:nvSpPr>
        <p:spPr>
          <a:xfrm>
            <a:off x="157068" y="651623"/>
            <a:ext cx="9827238" cy="6092077"/>
          </a:xfrm>
          <a:prstGeom prst="rect">
            <a:avLst/>
          </a:prstGeom>
          <a:solidFill>
            <a:srgbClr val="000000">
              <a:alpha val="50196"/>
            </a:srgbClr>
          </a:solidFill>
        </p:spPr>
        <p:txBody>
          <a:bodyPr wrap="none" rtlCol="0" anchor="ctr">
            <a:noAutofit/>
          </a:bodyPr>
          <a:lstStyle/>
          <a:p>
            <a:pPr algn="ctr"/>
            <a:r>
              <a:rPr kumimoji="1" lang="en-US" altLang="ko-KR" sz="2000" dirty="0">
                <a:solidFill>
                  <a:schemeClr val="bg1"/>
                </a:solidFill>
              </a:rPr>
              <a:t>2019.04.24 </a:t>
            </a:r>
          </a:p>
          <a:p>
            <a:pPr algn="ctr"/>
            <a:r>
              <a:rPr kumimoji="1" lang="ko-KR" altLang="en-US" sz="2000" dirty="0">
                <a:solidFill>
                  <a:schemeClr val="bg1"/>
                </a:solidFill>
              </a:rPr>
              <a:t>대용량 파일 업로드를 위한 화면 개편</a:t>
            </a:r>
          </a:p>
        </p:txBody>
      </p:sp>
    </p:spTree>
    <p:extLst>
      <p:ext uri="{BB962C8B-B14F-4D97-AF65-F5344CB8AC3E}">
        <p14:creationId xmlns:p14="http://schemas.microsoft.com/office/powerpoint/2010/main" val="1442579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p:cNvGrpSpPr/>
          <p:nvPr/>
        </p:nvGrpSpPr>
        <p:grpSpPr>
          <a:xfrm>
            <a:off x="3887123" y="6193790"/>
            <a:ext cx="2358094" cy="249130"/>
            <a:chOff x="4008125" y="6193790"/>
            <a:chExt cx="2358094" cy="249130"/>
          </a:xfrm>
        </p:grpSpPr>
        <p:sp>
          <p:nvSpPr>
            <p:cNvPr id="40" name="모서리가 둥근 직사각형 127"/>
            <p:cNvSpPr/>
            <p:nvPr/>
          </p:nvSpPr>
          <p:spPr>
            <a:xfrm>
              <a:off x="5197489" y="6193790"/>
              <a:ext cx="1168730" cy="249130"/>
            </a:xfrm>
            <a:prstGeom prst="roundRect">
              <a:avLst>
                <a:gd name="adj" fmla="val 18668"/>
              </a:avLst>
            </a:prstGeom>
            <a:solidFill>
              <a:schemeClr val="bg1">
                <a:lumMod val="7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41"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Cancel</a:t>
              </a:r>
              <a:endParaRPr lang="ko-KR" altLang="en-US" sz="800" dirty="0">
                <a:solidFill>
                  <a:schemeClr val="bg1"/>
                </a:solidFill>
                <a:latin typeface="Nanum Gothic" charset="-127"/>
                <a:ea typeface="Nanum Gothic" charset="-127"/>
                <a:cs typeface="Nanum Gothic" charset="-127"/>
              </a:endParaRPr>
            </a:p>
          </p:txBody>
        </p:sp>
      </p:grpSp>
      <p:sp>
        <p:nvSpPr>
          <p:cNvPr id="2" name="텍스트 개체 틀 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11" name="제목 10"/>
          <p:cNvSpPr>
            <a:spLocks noGrp="1"/>
          </p:cNvSpPr>
          <p:nvPr>
            <p:ph type="title"/>
          </p:nvPr>
        </p:nvSpPr>
        <p:spPr/>
        <p:txBody>
          <a:bodyPr/>
          <a:lstStyle/>
          <a:p>
            <a:r>
              <a:rPr lang="en-US" altLang="ko-KR" dirty="0"/>
              <a:t>[</a:t>
            </a:r>
            <a:r>
              <a:rPr lang="ko-KR" altLang="en-US" dirty="0"/>
              <a:t>로컬 파일</a:t>
            </a:r>
            <a:r>
              <a:rPr lang="en-US" altLang="ko-KR" dirty="0"/>
              <a:t>]</a:t>
            </a:r>
            <a:r>
              <a:rPr lang="ko-KR" altLang="en-US" dirty="0"/>
              <a:t> 파일 업로드</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12</a:t>
            </a:fld>
            <a:endParaRPr lang="ko-KR" altLang="en-US" dirty="0">
              <a:solidFill>
                <a:schemeClr val="accent4">
                  <a:lumMod val="75000"/>
                </a:schemeClr>
              </a:solidFill>
            </a:endParaRPr>
          </a:p>
        </p:txBody>
      </p:sp>
      <p:sp>
        <p:nvSpPr>
          <p:cNvPr id="3" name="텍스트 개체 틀 2"/>
          <p:cNvSpPr>
            <a:spLocks noGrp="1"/>
          </p:cNvSpPr>
          <p:nvPr>
            <p:ph type="body" sz="quarter" idx="13"/>
          </p:nvPr>
        </p:nvSpPr>
        <p:spPr/>
        <p:txBody>
          <a:bodyPr>
            <a:normAutofit/>
          </a:bodyPr>
          <a:lstStyle/>
          <a:p>
            <a:r>
              <a:rPr kumimoji="1" lang="ko-KR" altLang="en-US" dirty="0"/>
              <a:t>팝업 타이틀 </a:t>
            </a:r>
            <a:r>
              <a:rPr kumimoji="1" lang="en-US" altLang="ko-KR" dirty="0"/>
              <a:t>/</a:t>
            </a:r>
            <a:r>
              <a:rPr kumimoji="1" lang="ko-KR" altLang="en-US" dirty="0"/>
              <a:t> 단계</a:t>
            </a:r>
            <a:r>
              <a:rPr kumimoji="1" lang="en-US" altLang="ko-KR" dirty="0"/>
              <a:t> location</a:t>
            </a:r>
          </a:p>
          <a:p>
            <a:r>
              <a:rPr kumimoji="1" lang="ko-KR" altLang="en-US" dirty="0"/>
              <a:t>각 단계 별 요약</a:t>
            </a:r>
            <a:endParaRPr kumimoji="1" lang="en-US" altLang="ko-KR" dirty="0"/>
          </a:p>
          <a:p>
            <a:r>
              <a:rPr kumimoji="1" lang="ko-KR" altLang="en-US" dirty="0"/>
              <a:t>파일 드레그 영역</a:t>
            </a:r>
            <a:endParaRPr kumimoji="1" lang="en-US" altLang="ko-KR" dirty="0"/>
          </a:p>
          <a:p>
            <a:pPr lvl="1"/>
            <a:r>
              <a:rPr kumimoji="1" lang="ko-KR" altLang="en-US" dirty="0"/>
              <a:t>파일 불러오기 및 파일 드랍으로 파일 가져오기 가능</a:t>
            </a:r>
            <a:endParaRPr kumimoji="1" lang="en-US" altLang="ko-KR" dirty="0"/>
          </a:p>
          <a:p>
            <a:pPr lvl="2"/>
            <a:r>
              <a:rPr kumimoji="1" lang="ko-KR" altLang="en-US" dirty="0">
                <a:solidFill>
                  <a:srgbClr val="00B050"/>
                </a:solidFill>
                <a:highlight>
                  <a:srgbClr val="FFFF00"/>
                </a:highlight>
              </a:rPr>
              <a:t>두개 이상 파일 업로드 불가</a:t>
            </a:r>
            <a:r>
              <a:rPr kumimoji="1" lang="en-US" altLang="ko-KR" dirty="0">
                <a:solidFill>
                  <a:srgbClr val="00B050"/>
                </a:solidFill>
                <a:highlight>
                  <a:srgbClr val="FFFF00"/>
                </a:highlight>
              </a:rPr>
              <a:t>.</a:t>
            </a:r>
            <a:r>
              <a:rPr kumimoji="1" lang="ko-KR" altLang="en-US" dirty="0">
                <a:solidFill>
                  <a:srgbClr val="00B050"/>
                </a:solidFill>
                <a:highlight>
                  <a:srgbClr val="FFFF00"/>
                </a:highlight>
              </a:rPr>
              <a:t> 첫번째 파일만 </a:t>
            </a:r>
            <a:r>
              <a:rPr kumimoji="1" lang="ko-KR" altLang="en-US" dirty="0" err="1">
                <a:solidFill>
                  <a:srgbClr val="00B050"/>
                </a:solidFill>
                <a:highlight>
                  <a:srgbClr val="FFFF00"/>
                </a:highlight>
              </a:rPr>
              <a:t>읽어들임</a:t>
            </a:r>
            <a:endParaRPr kumimoji="1" lang="en-US" altLang="ko-KR" dirty="0">
              <a:solidFill>
                <a:srgbClr val="00B050"/>
              </a:solidFill>
              <a:highlight>
                <a:srgbClr val="FFFF00"/>
              </a:highlight>
            </a:endParaRPr>
          </a:p>
          <a:p>
            <a:pPr lvl="2"/>
            <a:r>
              <a:rPr kumimoji="1" lang="ko-KR" altLang="en-US" dirty="0">
                <a:solidFill>
                  <a:srgbClr val="00B050"/>
                </a:solidFill>
              </a:rPr>
              <a:t>문구 </a:t>
            </a:r>
            <a:r>
              <a:rPr kumimoji="1" lang="en-US" altLang="ko-KR" dirty="0">
                <a:solidFill>
                  <a:srgbClr val="00B050"/>
                </a:solidFill>
              </a:rPr>
              <a:t>:</a:t>
            </a:r>
            <a:r>
              <a:rPr kumimoji="1" lang="ko-KR" altLang="en-US" dirty="0">
                <a:solidFill>
                  <a:srgbClr val="00B050"/>
                </a:solidFill>
              </a:rPr>
              <a:t> 파일을 </a:t>
            </a:r>
            <a:r>
              <a:rPr kumimoji="1" lang="ko-KR" altLang="en-US" u="sng" dirty="0">
                <a:solidFill>
                  <a:srgbClr val="00B050"/>
                </a:solidFill>
              </a:rPr>
              <a:t>불러오거나</a:t>
            </a:r>
            <a:r>
              <a:rPr kumimoji="1" lang="ko-KR" altLang="en-US" dirty="0">
                <a:solidFill>
                  <a:srgbClr val="00B050"/>
                </a:solidFill>
              </a:rPr>
              <a:t> 이곳에 놓아주세요</a:t>
            </a:r>
            <a:r>
              <a:rPr kumimoji="1" lang="en-US" altLang="ko-KR" dirty="0">
                <a:solidFill>
                  <a:srgbClr val="00B050"/>
                </a:solidFill>
              </a:rPr>
              <a:t>.</a:t>
            </a:r>
          </a:p>
          <a:p>
            <a:pPr lvl="1"/>
            <a:r>
              <a:rPr kumimoji="1" lang="ko-KR" altLang="en-US" dirty="0"/>
              <a:t>파일 </a:t>
            </a:r>
            <a:r>
              <a:rPr kumimoji="1" lang="ko-KR" altLang="en-US" dirty="0" err="1"/>
              <a:t>포멧</a:t>
            </a:r>
            <a:r>
              <a:rPr kumimoji="1" lang="ko-KR" altLang="en-US" dirty="0"/>
              <a:t> 설명</a:t>
            </a:r>
            <a:endParaRPr kumimoji="1" lang="en-US" altLang="ko-KR" dirty="0"/>
          </a:p>
          <a:p>
            <a:pPr lvl="2"/>
            <a:r>
              <a:rPr kumimoji="1" lang="ko-KR" altLang="en-US" dirty="0">
                <a:solidFill>
                  <a:srgbClr val="00B050"/>
                </a:solidFill>
              </a:rPr>
              <a:t>문구 </a:t>
            </a:r>
            <a:r>
              <a:rPr kumimoji="1" lang="en-US" altLang="ko-KR" dirty="0">
                <a:solidFill>
                  <a:srgbClr val="00B050"/>
                </a:solidFill>
              </a:rPr>
              <a:t>:.</a:t>
            </a:r>
            <a:r>
              <a:rPr kumimoji="1" lang="en-US" altLang="ko-KR" dirty="0" err="1">
                <a:solidFill>
                  <a:srgbClr val="00B050"/>
                </a:solidFill>
              </a:rPr>
              <a:t>xls</a:t>
            </a:r>
            <a:r>
              <a:rPr kumimoji="1" lang="en-US" altLang="ko-KR" dirty="0">
                <a:solidFill>
                  <a:srgbClr val="00B050"/>
                </a:solidFill>
              </a:rPr>
              <a:t>, .</a:t>
            </a:r>
            <a:r>
              <a:rPr kumimoji="1" lang="en-US" altLang="ko-KR" dirty="0" err="1">
                <a:solidFill>
                  <a:srgbClr val="00B050"/>
                </a:solidFill>
              </a:rPr>
              <a:t>xlsx</a:t>
            </a:r>
            <a:r>
              <a:rPr kumimoji="1" lang="en-US" altLang="ko-KR" dirty="0">
                <a:solidFill>
                  <a:srgbClr val="00B050"/>
                </a:solidFill>
              </a:rPr>
              <a:t>, .csv </a:t>
            </a:r>
            <a:r>
              <a:rPr kumimoji="1" lang="ko-KR" altLang="en-US" dirty="0">
                <a:solidFill>
                  <a:srgbClr val="00B050"/>
                </a:solidFill>
              </a:rPr>
              <a:t>형식만 허용됩니다</a:t>
            </a:r>
            <a:endParaRPr kumimoji="1" lang="en-US" altLang="ko-KR" dirty="0">
              <a:solidFill>
                <a:srgbClr val="00B050"/>
              </a:solidFill>
            </a:endParaRPr>
          </a:p>
          <a:p>
            <a:pPr lvl="1"/>
            <a:r>
              <a:rPr kumimoji="1" lang="ko-KR" altLang="en-US" dirty="0"/>
              <a:t>파일 가져오기 시</a:t>
            </a:r>
            <a:r>
              <a:rPr kumimoji="1" lang="en-US" altLang="ko-KR" dirty="0"/>
              <a:t>,</a:t>
            </a:r>
            <a:r>
              <a:rPr kumimoji="1" lang="ko-KR" altLang="en-US" dirty="0"/>
              <a:t> </a:t>
            </a:r>
            <a:r>
              <a:rPr kumimoji="1" lang="en-US" altLang="ko-KR" dirty="0">
                <a:solidFill>
                  <a:srgbClr val="FF0000"/>
                </a:solidFill>
              </a:rPr>
              <a:t>Validation check</a:t>
            </a:r>
          </a:p>
          <a:p>
            <a:pPr lvl="2"/>
            <a:r>
              <a:rPr kumimoji="1" lang="en-US" altLang="ko-KR" dirty="0"/>
              <a:t>Success</a:t>
            </a:r>
            <a:r>
              <a:rPr kumimoji="1" lang="ko-KR" altLang="en-US" dirty="0"/>
              <a:t> </a:t>
            </a:r>
            <a:r>
              <a:rPr kumimoji="1" lang="en-US" altLang="ko-KR" dirty="0"/>
              <a:t>&gt;</a:t>
            </a:r>
            <a:r>
              <a:rPr kumimoji="1" lang="ko-KR" altLang="en-US" dirty="0"/>
              <a:t> 해당 파일의 데이터 </a:t>
            </a:r>
            <a:r>
              <a:rPr kumimoji="1" lang="ko-KR" altLang="en-US" dirty="0" err="1"/>
              <a:t>미리보기</a:t>
            </a:r>
            <a:r>
              <a:rPr kumimoji="1" lang="ko-KR" altLang="en-US" dirty="0"/>
              <a:t> 표시 </a:t>
            </a:r>
            <a:r>
              <a:rPr lang="ko-KR" altLang="en-US" dirty="0">
                <a:solidFill>
                  <a:srgbClr val="00B0F0"/>
                </a:solidFill>
                <a:sym typeface="Wingdings"/>
              </a:rPr>
              <a:t>☞ </a:t>
            </a:r>
            <a:r>
              <a:rPr kumimoji="1" lang="ko-KR" altLang="en-US" dirty="0" err="1">
                <a:solidFill>
                  <a:srgbClr val="00B0F0"/>
                </a:solidFill>
              </a:rPr>
              <a:t>다음페이지</a:t>
            </a:r>
            <a:endParaRPr kumimoji="1" lang="en-US" altLang="ko-KR" dirty="0">
              <a:solidFill>
                <a:srgbClr val="00B0F0"/>
              </a:solidFill>
            </a:endParaRPr>
          </a:p>
          <a:p>
            <a:pPr lvl="2"/>
            <a:r>
              <a:rPr kumimoji="1" lang="en-US" altLang="ko-KR" dirty="0"/>
              <a:t>(</a:t>
            </a:r>
            <a:r>
              <a:rPr kumimoji="1" lang="ko-KR" altLang="en-US" dirty="0"/>
              <a:t>지원하지 않는 포멧인 경우</a:t>
            </a:r>
            <a:r>
              <a:rPr kumimoji="1" lang="en-US" altLang="ko-KR" dirty="0"/>
              <a:t>) Fail</a:t>
            </a:r>
            <a:r>
              <a:rPr kumimoji="1" lang="ko-KR" altLang="en-US" dirty="0"/>
              <a:t> </a:t>
            </a:r>
            <a:r>
              <a:rPr kumimoji="1" lang="en-US" altLang="ko-KR" dirty="0"/>
              <a:t>&gt;</a:t>
            </a:r>
            <a:r>
              <a:rPr kumimoji="1" lang="ko-KR" altLang="en-US" dirty="0"/>
              <a:t> 메시지 출력 </a:t>
            </a:r>
            <a:r>
              <a:rPr lang="ko-KR" altLang="en-US" dirty="0">
                <a:solidFill>
                  <a:srgbClr val="00B0F0"/>
                </a:solidFill>
                <a:sym typeface="Wingdings"/>
              </a:rPr>
              <a:t>☞ </a:t>
            </a:r>
            <a:r>
              <a:rPr kumimoji="1" lang="en-US" altLang="ko-KR" dirty="0">
                <a:solidFill>
                  <a:srgbClr val="00B0F0"/>
                </a:solidFill>
              </a:rPr>
              <a:t>[051.0]</a:t>
            </a:r>
          </a:p>
          <a:p>
            <a:r>
              <a:rPr kumimoji="1" lang="ko-KR" altLang="en-US" dirty="0">
                <a:solidFill>
                  <a:srgbClr val="00B050"/>
                </a:solidFill>
              </a:rPr>
              <a:t>파일 업로드 중</a:t>
            </a:r>
            <a:r>
              <a:rPr lang="ko-KR" altLang="en-US" dirty="0">
                <a:solidFill>
                  <a:srgbClr val="00B050"/>
                </a:solidFill>
                <a:sym typeface="Wingdings"/>
              </a:rPr>
              <a:t> </a:t>
            </a:r>
            <a:r>
              <a:rPr lang="ko-KR" altLang="en-US" dirty="0">
                <a:solidFill>
                  <a:srgbClr val="00B0F0"/>
                </a:solidFill>
                <a:sym typeface="Wingdings"/>
              </a:rPr>
              <a:t>☞ </a:t>
            </a:r>
            <a:r>
              <a:rPr kumimoji="1" lang="en-US" altLang="ko-KR" dirty="0">
                <a:solidFill>
                  <a:srgbClr val="00B0F0"/>
                </a:solidFill>
              </a:rPr>
              <a:t>[D2-02-005]</a:t>
            </a:r>
          </a:p>
          <a:p>
            <a:pPr lvl="1"/>
            <a:r>
              <a:rPr kumimoji="1" lang="ko-KR" altLang="en-US" dirty="0">
                <a:solidFill>
                  <a:srgbClr val="00B050"/>
                </a:solidFill>
              </a:rPr>
              <a:t>업로드 중에는 </a:t>
            </a:r>
            <a:r>
              <a:rPr kumimoji="1" lang="en-US" altLang="ko-KR" dirty="0">
                <a:solidFill>
                  <a:srgbClr val="00B050"/>
                </a:solidFill>
              </a:rPr>
              <a:t>‘</a:t>
            </a:r>
            <a:r>
              <a:rPr kumimoji="1" lang="ko-KR" altLang="en-US" dirty="0">
                <a:solidFill>
                  <a:srgbClr val="00B050"/>
                </a:solidFill>
              </a:rPr>
              <a:t>파일 </a:t>
            </a:r>
            <a:r>
              <a:rPr kumimoji="1" lang="ko-KR" altLang="en-US" dirty="0" err="1">
                <a:solidFill>
                  <a:srgbClr val="00B050"/>
                </a:solidFill>
              </a:rPr>
              <a:t>드레그</a:t>
            </a:r>
            <a:r>
              <a:rPr kumimoji="1" lang="en-US" altLang="ko-KR" dirty="0">
                <a:solidFill>
                  <a:srgbClr val="00B050"/>
                </a:solidFill>
              </a:rPr>
              <a:t>/</a:t>
            </a:r>
            <a:r>
              <a:rPr kumimoji="1" lang="ko-KR" altLang="en-US" dirty="0">
                <a:solidFill>
                  <a:srgbClr val="00B050"/>
                </a:solidFill>
              </a:rPr>
              <a:t>불러오기 기능</a:t>
            </a:r>
            <a:r>
              <a:rPr kumimoji="1" lang="en-US" altLang="ko-KR" dirty="0">
                <a:solidFill>
                  <a:srgbClr val="00B050"/>
                </a:solidFill>
              </a:rPr>
              <a:t>’</a:t>
            </a:r>
            <a:r>
              <a:rPr kumimoji="1" lang="ko-KR" altLang="en-US" dirty="0">
                <a:solidFill>
                  <a:srgbClr val="00B050"/>
                </a:solidFill>
              </a:rPr>
              <a:t> 비활성화</a:t>
            </a:r>
            <a:endParaRPr kumimoji="1" lang="en-US" altLang="ko-KR" dirty="0">
              <a:solidFill>
                <a:srgbClr val="00B050"/>
              </a:solidFill>
            </a:endParaRPr>
          </a:p>
          <a:p>
            <a:pPr lvl="1"/>
            <a:r>
              <a:rPr kumimoji="1" lang="ko-KR" altLang="en-US" dirty="0">
                <a:solidFill>
                  <a:srgbClr val="00B050"/>
                </a:solidFill>
                <a:highlight>
                  <a:srgbClr val="FFFF00"/>
                </a:highlight>
              </a:rPr>
              <a:t>동시에 여러 파일을 불러올 수 없음</a:t>
            </a:r>
            <a:endParaRPr kumimoji="1" lang="en-US" altLang="ko-KR" dirty="0">
              <a:solidFill>
                <a:srgbClr val="00B050"/>
              </a:solidFill>
              <a:highlight>
                <a:srgbClr val="FFFF00"/>
              </a:highlight>
            </a:endParaRPr>
          </a:p>
          <a:p>
            <a:pPr lvl="1"/>
            <a:r>
              <a:rPr kumimoji="1" lang="ko-KR" altLang="en-US" dirty="0">
                <a:solidFill>
                  <a:srgbClr val="00B050"/>
                </a:solidFill>
              </a:rPr>
              <a:t>업로드 취소 가능</a:t>
            </a:r>
            <a:endParaRPr kumimoji="1" lang="en-US" altLang="ko-KR" dirty="0">
              <a:solidFill>
                <a:srgbClr val="00B050"/>
              </a:solidFill>
            </a:endParaRPr>
          </a:p>
          <a:p>
            <a:r>
              <a:rPr kumimoji="1" lang="ko-KR" altLang="en-US" dirty="0">
                <a:solidFill>
                  <a:srgbClr val="00B050"/>
                </a:solidFill>
              </a:rPr>
              <a:t>파일 업로드 취소 </a:t>
            </a:r>
            <a:r>
              <a:rPr lang="ko-KR" altLang="en-US" dirty="0">
                <a:solidFill>
                  <a:srgbClr val="00B0F0"/>
                </a:solidFill>
                <a:sym typeface="Wingdings"/>
              </a:rPr>
              <a:t>☞ </a:t>
            </a:r>
            <a:r>
              <a:rPr kumimoji="1" lang="en-US" altLang="ko-KR" dirty="0">
                <a:solidFill>
                  <a:srgbClr val="00B0F0"/>
                </a:solidFill>
              </a:rPr>
              <a:t>[D2-02-005]</a:t>
            </a:r>
            <a:endParaRPr kumimoji="1" lang="en-US" altLang="ko-KR" dirty="0">
              <a:solidFill>
                <a:srgbClr val="00B050"/>
              </a:solidFill>
            </a:endParaRPr>
          </a:p>
          <a:p>
            <a:pPr lvl="1"/>
            <a:r>
              <a:rPr kumimoji="1" lang="ko-KR" altLang="en-US" dirty="0">
                <a:solidFill>
                  <a:srgbClr val="00B050"/>
                </a:solidFill>
              </a:rPr>
              <a:t>파일을 업로드 중에만 취소 가능</a:t>
            </a:r>
            <a:endParaRPr kumimoji="1" lang="en-US" altLang="ko-KR" dirty="0">
              <a:solidFill>
                <a:srgbClr val="00B050"/>
              </a:solidFill>
            </a:endParaRPr>
          </a:p>
          <a:p>
            <a:pPr lvl="1"/>
            <a:r>
              <a:rPr kumimoji="1" lang="en-US" altLang="ko-KR" dirty="0">
                <a:solidFill>
                  <a:srgbClr val="00B050"/>
                </a:solidFill>
              </a:rPr>
              <a:t>‘</a:t>
            </a:r>
            <a:r>
              <a:rPr kumimoji="1" lang="ko-KR" altLang="en-US" dirty="0">
                <a:solidFill>
                  <a:srgbClr val="00B050"/>
                </a:solidFill>
              </a:rPr>
              <a:t>파일 </a:t>
            </a:r>
            <a:r>
              <a:rPr kumimoji="1" lang="ko-KR" altLang="en-US" dirty="0" err="1">
                <a:solidFill>
                  <a:srgbClr val="00B050"/>
                </a:solidFill>
              </a:rPr>
              <a:t>드레그</a:t>
            </a:r>
            <a:r>
              <a:rPr kumimoji="1" lang="en-US" altLang="ko-KR" dirty="0">
                <a:solidFill>
                  <a:srgbClr val="00B050"/>
                </a:solidFill>
              </a:rPr>
              <a:t>/</a:t>
            </a:r>
            <a:r>
              <a:rPr kumimoji="1" lang="ko-KR" altLang="en-US" dirty="0">
                <a:solidFill>
                  <a:srgbClr val="00B050"/>
                </a:solidFill>
              </a:rPr>
              <a:t>불러오기 기능</a:t>
            </a:r>
            <a:r>
              <a:rPr kumimoji="1" lang="en-US" altLang="ko-KR" dirty="0">
                <a:solidFill>
                  <a:srgbClr val="00B050"/>
                </a:solidFill>
              </a:rPr>
              <a:t>’</a:t>
            </a:r>
            <a:r>
              <a:rPr kumimoji="1" lang="ko-KR" altLang="en-US" dirty="0">
                <a:solidFill>
                  <a:srgbClr val="00B050"/>
                </a:solidFill>
              </a:rPr>
              <a:t> 활성화</a:t>
            </a:r>
            <a:endParaRPr kumimoji="1" lang="en-US" altLang="ko-KR" dirty="0">
              <a:solidFill>
                <a:srgbClr val="00B050"/>
              </a:solidFill>
            </a:endParaRPr>
          </a:p>
          <a:p>
            <a:pPr lvl="1"/>
            <a:r>
              <a:rPr kumimoji="1" lang="ko-KR" altLang="en-US" dirty="0">
                <a:solidFill>
                  <a:srgbClr val="00B050"/>
                </a:solidFill>
              </a:rPr>
              <a:t>취소된 파일을 </a:t>
            </a:r>
            <a:r>
              <a:rPr kumimoji="1" lang="ko-KR" altLang="en-US" dirty="0" err="1">
                <a:solidFill>
                  <a:srgbClr val="00B050"/>
                </a:solidFill>
              </a:rPr>
              <a:t>재시작</a:t>
            </a:r>
            <a:r>
              <a:rPr kumimoji="1" lang="ko-KR" altLang="en-US" dirty="0">
                <a:solidFill>
                  <a:srgbClr val="00B050"/>
                </a:solidFill>
              </a:rPr>
              <a:t> 불가</a:t>
            </a:r>
            <a:endParaRPr kumimoji="1" lang="en-US" altLang="ko-KR" dirty="0">
              <a:solidFill>
                <a:srgbClr val="00B050"/>
              </a:solidFill>
            </a:endParaRPr>
          </a:p>
          <a:p>
            <a:r>
              <a:rPr kumimoji="1" lang="ko-KR" altLang="en-US" dirty="0">
                <a:solidFill>
                  <a:srgbClr val="7030A0"/>
                </a:solidFill>
              </a:rPr>
              <a:t>파일 업로드 상태 </a:t>
            </a:r>
            <a:r>
              <a:rPr lang="ko-KR" altLang="en-US" dirty="0">
                <a:solidFill>
                  <a:srgbClr val="00B0F0"/>
                </a:solidFill>
                <a:sym typeface="Wingdings"/>
              </a:rPr>
              <a:t>☞ </a:t>
            </a:r>
            <a:r>
              <a:rPr kumimoji="1" lang="en-US" altLang="ko-KR" dirty="0">
                <a:solidFill>
                  <a:srgbClr val="00B0F0"/>
                </a:solidFill>
              </a:rPr>
              <a:t>[D2-02-005]</a:t>
            </a:r>
            <a:endParaRPr kumimoji="1" lang="en-US" altLang="ko-KR" dirty="0">
              <a:solidFill>
                <a:srgbClr val="00B050"/>
              </a:solidFill>
            </a:endParaRPr>
          </a:p>
          <a:p>
            <a:pPr lvl="1"/>
            <a:r>
              <a:rPr kumimoji="1" lang="ko-KR" altLang="en-US" dirty="0">
                <a:solidFill>
                  <a:srgbClr val="7030A0"/>
                </a:solidFill>
              </a:rPr>
              <a:t>사실상 파일 업로드 </a:t>
            </a:r>
            <a:r>
              <a:rPr kumimoji="1" lang="ko-KR" altLang="en-US" dirty="0" err="1">
                <a:solidFill>
                  <a:srgbClr val="7030A0"/>
                </a:solidFill>
              </a:rPr>
              <a:t>완료시</a:t>
            </a:r>
            <a:r>
              <a:rPr kumimoji="1" lang="ko-KR" altLang="en-US" dirty="0">
                <a:solidFill>
                  <a:srgbClr val="7030A0"/>
                </a:solidFill>
              </a:rPr>
              <a:t> 다음단계로 자동 이동됨</a:t>
            </a:r>
            <a:endParaRPr kumimoji="1" lang="en-US" altLang="ko-KR" dirty="0">
              <a:solidFill>
                <a:srgbClr val="7030A0"/>
              </a:solidFill>
            </a:endParaRPr>
          </a:p>
          <a:p>
            <a:pPr lvl="1"/>
            <a:r>
              <a:rPr kumimoji="1" lang="ko-KR" altLang="en-US" dirty="0">
                <a:solidFill>
                  <a:srgbClr val="7030A0"/>
                </a:solidFill>
              </a:rPr>
              <a:t>완료된 상태에서 이 화면으로 재 </a:t>
            </a:r>
            <a:r>
              <a:rPr kumimoji="1" lang="ko-KR" altLang="en-US" dirty="0" err="1">
                <a:solidFill>
                  <a:srgbClr val="7030A0"/>
                </a:solidFill>
              </a:rPr>
              <a:t>진입시</a:t>
            </a:r>
            <a:r>
              <a:rPr kumimoji="1" lang="ko-KR" altLang="en-US" dirty="0">
                <a:solidFill>
                  <a:srgbClr val="7030A0"/>
                </a:solidFill>
              </a:rPr>
              <a:t> 해당 상태로 노출</a:t>
            </a:r>
            <a:endParaRPr kumimoji="1" lang="en-US" altLang="ko-KR" dirty="0">
              <a:solidFill>
                <a:srgbClr val="7030A0"/>
              </a:solidFill>
            </a:endParaRPr>
          </a:p>
          <a:p>
            <a:r>
              <a:rPr kumimoji="1" lang="ko-KR" altLang="en-US" dirty="0"/>
              <a:t>버튼</a:t>
            </a:r>
            <a:endParaRPr kumimoji="1" lang="en-US" altLang="ko-KR" dirty="0"/>
          </a:p>
          <a:p>
            <a:pPr lvl="1"/>
            <a:r>
              <a:rPr kumimoji="1" lang="ko-KR" altLang="en-US" dirty="0"/>
              <a:t>취소 클릭</a:t>
            </a:r>
            <a:endParaRPr kumimoji="1" lang="en-US" altLang="ko-KR" dirty="0"/>
          </a:p>
          <a:p>
            <a:pPr lvl="2"/>
            <a:r>
              <a:rPr kumimoji="1" lang="ko-KR" altLang="en-US" dirty="0">
                <a:solidFill>
                  <a:srgbClr val="00B050"/>
                </a:solidFill>
              </a:rPr>
              <a:t>업로드 중인 파일이 있는 경우 </a:t>
            </a:r>
            <a:r>
              <a:rPr kumimoji="1" lang="en-US" altLang="ko-KR" dirty="0">
                <a:solidFill>
                  <a:srgbClr val="00B050"/>
                </a:solidFill>
              </a:rPr>
              <a:t>&gt;</a:t>
            </a:r>
            <a:r>
              <a:rPr kumimoji="1" lang="ko-KR" altLang="en-US" dirty="0">
                <a:solidFill>
                  <a:srgbClr val="00B050"/>
                </a:solidFill>
              </a:rPr>
              <a:t> </a:t>
            </a:r>
            <a:r>
              <a:rPr kumimoji="1" lang="en-US" altLang="ko-KR" dirty="0">
                <a:solidFill>
                  <a:srgbClr val="00B050"/>
                </a:solidFill>
              </a:rPr>
              <a:t>Warning </a:t>
            </a:r>
            <a:r>
              <a:rPr kumimoji="1" lang="ko-KR" altLang="en-US" dirty="0">
                <a:solidFill>
                  <a:srgbClr val="00B050"/>
                </a:solidFill>
              </a:rPr>
              <a:t>팝업 출력 </a:t>
            </a:r>
            <a:r>
              <a:rPr lang="ko-KR" altLang="en-US" dirty="0">
                <a:solidFill>
                  <a:srgbClr val="00B0F0"/>
                </a:solidFill>
                <a:sym typeface="Wingdings"/>
              </a:rPr>
              <a:t>☞ </a:t>
            </a:r>
            <a:r>
              <a:rPr kumimoji="1" lang="en-US" altLang="ko-KR" dirty="0">
                <a:solidFill>
                  <a:srgbClr val="00B0F0"/>
                </a:solidFill>
              </a:rPr>
              <a:t>[053.0]</a:t>
            </a:r>
            <a:endParaRPr kumimoji="1" lang="en-US" altLang="ko-KR" dirty="0"/>
          </a:p>
          <a:p>
            <a:pPr lvl="2"/>
            <a:r>
              <a:rPr kumimoji="1" lang="ko-KR" altLang="en-US" dirty="0"/>
              <a:t>업로드 중인 파일이 없는 경우 </a:t>
            </a:r>
            <a:r>
              <a:rPr kumimoji="1" lang="en-US" altLang="ko-KR" dirty="0"/>
              <a:t>&gt;</a:t>
            </a:r>
            <a:r>
              <a:rPr kumimoji="1" lang="ko-KR" altLang="en-US" dirty="0"/>
              <a:t> 팝업 닫힘 </a:t>
            </a:r>
            <a:r>
              <a:rPr kumimoji="1" lang="en-US" altLang="ko-KR" dirty="0"/>
              <a:t>/</a:t>
            </a:r>
            <a:r>
              <a:rPr kumimoji="1" lang="ko-KR" altLang="en-US" dirty="0"/>
              <a:t> </a:t>
            </a:r>
            <a:r>
              <a:rPr kumimoji="1" lang="ko-KR" altLang="en-US" dirty="0" err="1"/>
              <a:t>데이터소스</a:t>
            </a:r>
            <a:r>
              <a:rPr kumimoji="1" lang="ko-KR" altLang="en-US" dirty="0"/>
              <a:t> 생성 취소</a:t>
            </a:r>
            <a:endParaRPr kumimoji="1" lang="en-US" altLang="ko-KR" dirty="0"/>
          </a:p>
          <a:p>
            <a:pPr lvl="1"/>
            <a:r>
              <a:rPr kumimoji="1" lang="ko-KR" altLang="en-US" dirty="0"/>
              <a:t>다음 </a:t>
            </a:r>
            <a:r>
              <a:rPr kumimoji="1" lang="en-US" altLang="ko-KR" dirty="0"/>
              <a:t>:</a:t>
            </a:r>
            <a:r>
              <a:rPr kumimoji="1" lang="ko-KR" altLang="en-US" dirty="0"/>
              <a:t> 파일 </a:t>
            </a:r>
            <a:r>
              <a:rPr kumimoji="1" lang="en-US" altLang="ko-KR" dirty="0"/>
              <a:t>import</a:t>
            </a:r>
            <a:r>
              <a:rPr kumimoji="1" lang="ko-KR" altLang="en-US" dirty="0"/>
              <a:t> 이전에는 비활성</a:t>
            </a:r>
            <a:endParaRPr lang="en-US" altLang="ko-KR" dirty="0">
              <a:solidFill>
                <a:srgbClr val="00B0F0"/>
              </a:solidFill>
            </a:endParaRPr>
          </a:p>
        </p:txBody>
      </p:sp>
      <p:sp>
        <p:nvSpPr>
          <p:cNvPr id="135" name="TextBox 134"/>
          <p:cNvSpPr txBox="1"/>
          <p:nvPr/>
        </p:nvSpPr>
        <p:spPr>
          <a:xfrm>
            <a:off x="4494699" y="1387996"/>
            <a:ext cx="1142942"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select data</a:t>
            </a:r>
            <a:endParaRPr lang="ko-KR" altLang="en-US" sz="1100" b="1" dirty="0">
              <a:solidFill>
                <a:prstClr val="black"/>
              </a:solidFill>
              <a:latin typeface="Nanum Gothic" charset="-127"/>
              <a:ea typeface="Nanum Gothic" charset="-127"/>
              <a:cs typeface="Nanum Gothic" charset="-127"/>
            </a:endParaRPr>
          </a:p>
        </p:txBody>
      </p:sp>
      <p:sp>
        <p:nvSpPr>
          <p:cNvPr id="39" name="TextBox 38"/>
          <p:cNvSpPr txBox="1"/>
          <p:nvPr/>
        </p:nvSpPr>
        <p:spPr>
          <a:xfrm>
            <a:off x="4283115" y="871503"/>
            <a:ext cx="1566134"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(My file)</a:t>
            </a:r>
            <a:endParaRPr lang="ko-KR" altLang="en-US" sz="900" b="1" dirty="0">
              <a:solidFill>
                <a:prstClr val="black"/>
              </a:solidFill>
              <a:latin typeface="Nanum Gothic" charset="-127"/>
              <a:ea typeface="Nanum Gothic" charset="-127"/>
              <a:cs typeface="Nanum Gothic" charset="-127"/>
            </a:endParaRPr>
          </a:p>
        </p:txBody>
      </p:sp>
      <p:sp>
        <p:nvSpPr>
          <p:cNvPr id="43" name="타원 42"/>
          <p:cNvSpPr/>
          <p:nvPr/>
        </p:nvSpPr>
        <p:spPr>
          <a:xfrm>
            <a:off x="4162990" y="87484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44" name="타원 43"/>
          <p:cNvSpPr/>
          <p:nvPr/>
        </p:nvSpPr>
        <p:spPr>
          <a:xfrm>
            <a:off x="4150310" y="141830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31" name="TextBox 30"/>
          <p:cNvSpPr txBox="1"/>
          <p:nvPr/>
        </p:nvSpPr>
        <p:spPr>
          <a:xfrm>
            <a:off x="227667" y="7042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41</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1</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32" name="직사각형 31">
            <a:extLst>
              <a:ext uri="{FF2B5EF4-FFF2-40B4-BE49-F238E27FC236}">
                <a16:creationId xmlns:a16="http://schemas.microsoft.com/office/drawing/2014/main" xmlns="" id="{7BAB5B28-D77A-7D42-9A45-3F4992CAA2D8}"/>
              </a:ext>
            </a:extLst>
          </p:cNvPr>
          <p:cNvSpPr/>
          <p:nvPr/>
        </p:nvSpPr>
        <p:spPr>
          <a:xfrm>
            <a:off x="9550400" y="2463"/>
            <a:ext cx="1320800" cy="373798"/>
          </a:xfrm>
          <a:prstGeom prst="rect">
            <a:avLst/>
          </a:prstGeom>
          <a:solidFill>
            <a:srgbClr val="00B05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Nanum Gothic" charset="-127"/>
                <a:ea typeface="Nanum Gothic" charset="-127"/>
                <a:cs typeface="Nanum Gothic" charset="-127"/>
              </a:rPr>
              <a:t>2019.04.23 </a:t>
            </a:r>
            <a:r>
              <a:rPr kumimoji="1" lang="ko-KR" altLang="en-US" sz="900" dirty="0">
                <a:solidFill>
                  <a:schemeClr val="bg1"/>
                </a:solidFill>
                <a:latin typeface="Nanum Gothic" charset="-127"/>
                <a:ea typeface="Nanum Gothic" charset="-127"/>
                <a:cs typeface="Nanum Gothic" charset="-127"/>
              </a:rPr>
              <a:t>수정</a:t>
            </a:r>
          </a:p>
        </p:txBody>
      </p:sp>
      <p:sp>
        <p:nvSpPr>
          <p:cNvPr id="33" name="모서리가 둥근 직사각형 32">
            <a:extLst>
              <a:ext uri="{FF2B5EF4-FFF2-40B4-BE49-F238E27FC236}">
                <a16:creationId xmlns:a16="http://schemas.microsoft.com/office/drawing/2014/main" xmlns="" id="{A9BA823D-9531-FB48-8A8F-E13901AF6515}"/>
              </a:ext>
            </a:extLst>
          </p:cNvPr>
          <p:cNvSpPr/>
          <p:nvPr/>
        </p:nvSpPr>
        <p:spPr>
          <a:xfrm>
            <a:off x="713740" y="2065103"/>
            <a:ext cx="4295623" cy="3335470"/>
          </a:xfrm>
          <a:prstGeom prst="roundRect">
            <a:avLst>
              <a:gd name="adj" fmla="val 0"/>
            </a:avLst>
          </a:prstGeom>
          <a:solidFill>
            <a:schemeClr val="bg1">
              <a:lumMod val="95000"/>
            </a:schemeClr>
          </a:solid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1" i="0" u="sng"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Import</a:t>
            </a:r>
            <a:r>
              <a:rPr kumimoji="0" lang="en-US" altLang="ko-KR" sz="800" b="1"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 or drop file here</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err="1">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xls</a:t>
            </a:r>
            <a:r>
              <a:rPr kumimoji="0" lang="en-US" altLang="ko-KR" sz="600" b="0"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 .</a:t>
            </a:r>
            <a:r>
              <a:rPr kumimoji="0" lang="en-US" altLang="ko-KR" sz="600" b="0" i="0" u="none" strike="noStrike" kern="1200" cap="none" spc="0" normalizeH="0" baseline="0" noProof="0" dirty="0" err="1">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xlsx</a:t>
            </a:r>
            <a:r>
              <a:rPr kumimoji="0" lang="en-US" altLang="ko-KR" sz="600" b="0"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a:t>
            </a:r>
            <a:r>
              <a:rPr kumimoji="0" lang="ko-KR" altLang="en-US" sz="600" b="0"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 </a:t>
            </a:r>
            <a:r>
              <a:rPr kumimoji="0" lang="en-US" altLang="ko-KR" sz="600" b="0"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.csv </a:t>
            </a:r>
            <a:r>
              <a:rPr kumimoji="0" lang="ko-KR" altLang="en-US" sz="600" b="0"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 </a:t>
            </a:r>
            <a:r>
              <a:rPr kumimoji="0" lang="en-US" altLang="ko-KR" sz="600" b="0"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formats are allowed</a:t>
            </a:r>
          </a:p>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600" b="0"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endParaRPr>
          </a:p>
        </p:txBody>
      </p:sp>
      <p:sp>
        <p:nvSpPr>
          <p:cNvPr id="37" name="타원 36">
            <a:extLst>
              <a:ext uri="{FF2B5EF4-FFF2-40B4-BE49-F238E27FC236}">
                <a16:creationId xmlns:a16="http://schemas.microsoft.com/office/drawing/2014/main" xmlns="" id="{E65F8D24-8B36-B64A-A4C3-ABEBBD1A0AA9}"/>
              </a:ext>
            </a:extLst>
          </p:cNvPr>
          <p:cNvSpPr/>
          <p:nvPr/>
        </p:nvSpPr>
        <p:spPr>
          <a:xfrm>
            <a:off x="735843" y="209797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a:ln>
                  <a:noFill/>
                </a:ln>
                <a:solidFill>
                  <a:prstClr val="white"/>
                </a:solidFill>
                <a:effectLst/>
                <a:uLnTx/>
                <a:uFillTx/>
                <a:latin typeface="나눔고딕" panose="020D0604000000000000" pitchFamily="50" charset="-127"/>
                <a:ea typeface="나눔고딕" panose="020D0604000000000000" pitchFamily="50" charset="-127"/>
                <a:cs typeface="Nanum Gothic" charset="-127"/>
              </a:rPr>
              <a:t>3</a:t>
            </a:r>
            <a:endParaRPr kumimoji="0" lang="ko-KR" altLang="en-US" sz="700" b="1" i="0" u="none" strike="noStrike" kern="1200" cap="none" spc="0" normalizeH="0" baseline="0" noProof="0">
              <a:ln>
                <a:noFill/>
              </a:ln>
              <a:solidFill>
                <a:prstClr val="white"/>
              </a:solidFill>
              <a:effectLst/>
              <a:uLnTx/>
              <a:uFillTx/>
              <a:latin typeface="나눔고딕" panose="020D0604000000000000" pitchFamily="50" charset="-127"/>
              <a:ea typeface="나눔고딕" panose="020D0604000000000000" pitchFamily="50" charset="-127"/>
              <a:cs typeface="Nanum Gothic" charset="-127"/>
            </a:endParaRPr>
          </a:p>
        </p:txBody>
      </p:sp>
      <p:sp>
        <p:nvSpPr>
          <p:cNvPr id="38" name="타원 46">
            <a:extLst>
              <a:ext uri="{FF2B5EF4-FFF2-40B4-BE49-F238E27FC236}">
                <a16:creationId xmlns:a16="http://schemas.microsoft.com/office/drawing/2014/main" xmlns="" id="{6DD8DA86-577D-8F49-BB59-BCD9081CBCFD}"/>
              </a:ext>
            </a:extLst>
          </p:cNvPr>
          <p:cNvSpPr/>
          <p:nvPr/>
        </p:nvSpPr>
        <p:spPr>
          <a:xfrm>
            <a:off x="2012941" y="3501961"/>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cs typeface="Nanum Gothic" charset="-127"/>
              </a:rPr>
              <a:t>1</a:t>
            </a:r>
            <a:endParaRPr kumimoji="0" lang="ko-KR" altLang="en-US" sz="700" b="1" i="0" u="none" strike="noStrike" kern="120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cs typeface="Nanum Gothic" charset="-127"/>
            </a:endParaRPr>
          </a:p>
        </p:txBody>
      </p:sp>
      <p:sp>
        <p:nvSpPr>
          <p:cNvPr id="49" name="타원 46">
            <a:extLst>
              <a:ext uri="{FF2B5EF4-FFF2-40B4-BE49-F238E27FC236}">
                <a16:creationId xmlns:a16="http://schemas.microsoft.com/office/drawing/2014/main" xmlns="" id="{6C73BA2A-E7BB-4E4E-A097-48A159380F52}"/>
              </a:ext>
            </a:extLst>
          </p:cNvPr>
          <p:cNvSpPr/>
          <p:nvPr/>
        </p:nvSpPr>
        <p:spPr>
          <a:xfrm>
            <a:off x="1791218" y="3655859"/>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cs typeface="Nanum Gothic" charset="-127"/>
              </a:rPr>
              <a:t>2</a:t>
            </a:r>
            <a:endParaRPr kumimoji="0" lang="ko-KR" altLang="en-US" sz="700" b="1" i="0" u="none" strike="noStrike" kern="120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cs typeface="Nanum Gothic" charset="-127"/>
            </a:endParaRPr>
          </a:p>
        </p:txBody>
      </p:sp>
      <p:sp>
        <p:nvSpPr>
          <p:cNvPr id="50" name="모서리가 둥근 직사각형 41">
            <a:extLst>
              <a:ext uri="{FF2B5EF4-FFF2-40B4-BE49-F238E27FC236}">
                <a16:creationId xmlns:a16="http://schemas.microsoft.com/office/drawing/2014/main" xmlns="" id="{CE02BDCD-E537-704B-9A41-AEFED52C611B}"/>
              </a:ext>
            </a:extLst>
          </p:cNvPr>
          <p:cNvSpPr/>
          <p:nvPr/>
        </p:nvSpPr>
        <p:spPr>
          <a:xfrm>
            <a:off x="5112333" y="2065104"/>
            <a:ext cx="4295623" cy="870697"/>
          </a:xfrm>
          <a:prstGeom prst="roundRect">
            <a:avLst>
              <a:gd name="adj" fmla="val 0"/>
            </a:avLst>
          </a:prstGeom>
          <a:solidFill>
            <a:schemeClr val="bg1">
              <a:lumMod val="95000"/>
            </a:schemeClr>
          </a:solid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a:ln>
                <a:noFill/>
              </a:ln>
              <a:solidFill>
                <a:prstClr val="black">
                  <a:lumMod val="50000"/>
                  <a:lumOff val="50000"/>
                </a:prstClr>
              </a:solidFill>
              <a:effectLst/>
              <a:uLnTx/>
              <a:uFillTx/>
              <a:latin typeface="나눔고딕" panose="020D0604000000000000" pitchFamily="50" charset="-127"/>
              <a:ea typeface="나눔고딕" panose="020D0604000000000000" pitchFamily="50" charset="-127"/>
              <a:cs typeface="Nanum Gothic" charset="-127"/>
            </a:endParaRPr>
          </a:p>
        </p:txBody>
      </p:sp>
      <p:sp>
        <p:nvSpPr>
          <p:cNvPr id="51" name="직사각형 44">
            <a:extLst>
              <a:ext uri="{FF2B5EF4-FFF2-40B4-BE49-F238E27FC236}">
                <a16:creationId xmlns:a16="http://schemas.microsoft.com/office/drawing/2014/main" xmlns="" id="{311BDDF4-A7DA-304F-9F80-9F7AF1FCA1AB}"/>
              </a:ext>
            </a:extLst>
          </p:cNvPr>
          <p:cNvSpPr/>
          <p:nvPr/>
        </p:nvSpPr>
        <p:spPr>
          <a:xfrm>
            <a:off x="5291139" y="2539440"/>
            <a:ext cx="2110892" cy="9417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0" marR="0" lvl="2" indent="0" algn="l" defTabSz="914400" rtl="0" eaLnBrk="1" fontAlgn="auto" latinLnBrk="1" hangingPunct="1">
              <a:lnSpc>
                <a:spcPct val="100000"/>
              </a:lnSpc>
              <a:spcBef>
                <a:spcPts val="0"/>
              </a:spcBef>
              <a:spcAft>
                <a:spcPts val="0"/>
              </a:spcAft>
              <a:buClrTx/>
              <a:buSzTx/>
              <a:buFontTx/>
              <a:buNone/>
              <a:tabLst/>
              <a:defRPr/>
            </a:pPr>
            <a:r>
              <a:rPr kumimoji="1" lang="en-US" altLang="ko-KR" sz="700" b="1" dirty="0">
                <a:solidFill>
                  <a:srgbClr val="7030A0"/>
                </a:solidFill>
                <a:latin typeface="맑은 고딕" panose="020B0503020000020004" pitchFamily="34" charset="-127"/>
                <a:ea typeface="맑은 고딕" panose="020B0503020000020004" pitchFamily="34" charset="-127"/>
                <a:cs typeface="Nanum Gothic" charset="-127"/>
              </a:rPr>
              <a:t>9</a:t>
            </a:r>
            <a:r>
              <a:rPr kumimoji="1" lang="en-US" altLang="ko-KR" sz="700" b="1" i="0" u="none" strike="noStrike" kern="1200" cap="none" spc="0" normalizeH="0" baseline="0" noProof="0" dirty="0">
                <a:ln>
                  <a:noFill/>
                </a:ln>
                <a:solidFill>
                  <a:srgbClr val="7030A0"/>
                </a:solidFill>
                <a:effectLst/>
                <a:uLnTx/>
                <a:uFillTx/>
                <a:latin typeface="맑은 고딕" panose="020B0503020000020004" pitchFamily="34" charset="-127"/>
                <a:ea typeface="맑은 고딕" panose="020B0503020000020004" pitchFamily="34" charset="-127"/>
                <a:cs typeface="Nanum Gothic" charset="-127"/>
              </a:rPr>
              <a:t>0% </a:t>
            </a:r>
            <a:r>
              <a:rPr kumimoji="1" lang="en-US" altLang="ko-KR" sz="7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file name file name file name ….</a:t>
            </a:r>
            <a:r>
              <a:rPr kumimoji="1" lang="en-US" altLang="ko-KR" sz="700" b="0" i="0" u="none" strike="noStrike" kern="1200" cap="none" spc="0" normalizeH="0" baseline="0" noProof="0" dirty="0" err="1">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xls</a:t>
            </a:r>
            <a:r>
              <a:rPr kumimoji="1" lang="en-US" altLang="ko-KR" sz="7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  (14.2MB)</a:t>
            </a:r>
          </a:p>
        </p:txBody>
      </p:sp>
      <p:sp>
        <p:nvSpPr>
          <p:cNvPr id="52" name="모서리가 둥근 직사각형 127">
            <a:extLst>
              <a:ext uri="{FF2B5EF4-FFF2-40B4-BE49-F238E27FC236}">
                <a16:creationId xmlns:a16="http://schemas.microsoft.com/office/drawing/2014/main" xmlns="" id="{8F5C1991-066B-EF41-9BD7-3F47996A2CA3}"/>
              </a:ext>
            </a:extLst>
          </p:cNvPr>
          <p:cNvSpPr/>
          <p:nvPr/>
        </p:nvSpPr>
        <p:spPr>
          <a:xfrm>
            <a:off x="8463029" y="2560308"/>
            <a:ext cx="663055" cy="188772"/>
          </a:xfrm>
          <a:prstGeom prst="roundRect">
            <a:avLst>
              <a:gd name="adj" fmla="val 18668"/>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white"/>
                </a:solidFill>
                <a:effectLst/>
                <a:uLnTx/>
                <a:uFillTx/>
                <a:latin typeface="맑은 고딕" panose="020B0503020000020004" pitchFamily="34" charset="-127"/>
                <a:ea typeface="맑은 고딕" panose="020B0503020000020004" pitchFamily="34" charset="-127"/>
                <a:cs typeface="Nanum Gothic" charset="-127"/>
                <a:sym typeface="Wingdings"/>
              </a:rPr>
              <a:t>Cancel</a:t>
            </a:r>
            <a:endParaRPr kumimoji="0" lang="ko-KR" altLang="en-US" sz="700" b="0" i="0" u="none" strike="noStrike" kern="1200" cap="none" spc="0" normalizeH="0" baseline="0" noProof="0">
              <a:ln>
                <a:noFill/>
              </a:ln>
              <a:solidFill>
                <a:prstClr val="white"/>
              </a:solidFill>
              <a:effectLst/>
              <a:uLnTx/>
              <a:uFillTx/>
              <a:latin typeface="맑은 고딕" panose="020B0503020000020004" pitchFamily="34" charset="-127"/>
              <a:ea typeface="맑은 고딕" panose="020B0503020000020004" pitchFamily="34" charset="-127"/>
              <a:cs typeface="Nanum Gothic" charset="-127"/>
            </a:endParaRPr>
          </a:p>
        </p:txBody>
      </p:sp>
      <p:sp>
        <p:nvSpPr>
          <p:cNvPr id="53" name="Rounded Rectangle 17">
            <a:extLst>
              <a:ext uri="{FF2B5EF4-FFF2-40B4-BE49-F238E27FC236}">
                <a16:creationId xmlns:a16="http://schemas.microsoft.com/office/drawing/2014/main" xmlns="" id="{F5C24EFA-A9C1-3F41-81F9-FAACE4906526}"/>
              </a:ext>
            </a:extLst>
          </p:cNvPr>
          <p:cNvSpPr/>
          <p:nvPr/>
        </p:nvSpPr>
        <p:spPr>
          <a:xfrm>
            <a:off x="5338641" y="2681607"/>
            <a:ext cx="2880000" cy="54000"/>
          </a:xfrm>
          <a:prstGeom prst="roundRect">
            <a:avLst>
              <a:gd name="adj" fmla="val 50000"/>
            </a:avLst>
          </a:prstGeom>
          <a:solidFill>
            <a:srgbClr val="DEDEF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en-US" sz="600" b="0" i="0" u="none" strike="noStrike" kern="1200" cap="none" spc="0" normalizeH="0" baseline="0" noProof="0">
              <a:ln>
                <a:noFill/>
              </a:ln>
              <a:solidFill>
                <a:prstClr val="black"/>
              </a:solidFill>
              <a:effectLst/>
              <a:uLnTx/>
              <a:uFillTx/>
              <a:latin typeface="Nanum Gothic" charset="-127"/>
              <a:ea typeface="Nanum Gothic" charset="-127"/>
              <a:cs typeface="Nanum Gothic" charset="-127"/>
            </a:endParaRPr>
          </a:p>
        </p:txBody>
      </p:sp>
      <p:sp>
        <p:nvSpPr>
          <p:cNvPr id="54" name="Rounded Rectangle 64">
            <a:extLst>
              <a:ext uri="{FF2B5EF4-FFF2-40B4-BE49-F238E27FC236}">
                <a16:creationId xmlns:a16="http://schemas.microsoft.com/office/drawing/2014/main" xmlns="" id="{ACBDE5A0-15F8-B04F-8ACD-0EF366E9252F}"/>
              </a:ext>
            </a:extLst>
          </p:cNvPr>
          <p:cNvSpPr/>
          <p:nvPr/>
        </p:nvSpPr>
        <p:spPr>
          <a:xfrm>
            <a:off x="5338641" y="2681607"/>
            <a:ext cx="2520000" cy="54000"/>
          </a:xfrm>
          <a:prstGeom prst="roundRect">
            <a:avLst>
              <a:gd name="adj" fmla="val 50000"/>
            </a:avLst>
          </a:prstGeom>
          <a:solidFill>
            <a:srgbClr val="344BD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en-US" sz="600" b="0" i="0" u="none" strike="noStrike" kern="1200" cap="none" spc="0" normalizeH="0" baseline="0" noProof="0">
              <a:ln>
                <a:noFill/>
              </a:ln>
              <a:solidFill>
                <a:prstClr val="black"/>
              </a:solidFill>
              <a:effectLst/>
              <a:uLnTx/>
              <a:uFillTx/>
              <a:latin typeface="Nanum Gothic" charset="-127"/>
              <a:ea typeface="Nanum Gothic" charset="-127"/>
              <a:cs typeface="Nanum Gothic" charset="-127"/>
            </a:endParaRPr>
          </a:p>
        </p:txBody>
      </p:sp>
      <p:sp>
        <p:nvSpPr>
          <p:cNvPr id="77" name="모서리가 둥근 직사각형 76">
            <a:extLst>
              <a:ext uri="{FF2B5EF4-FFF2-40B4-BE49-F238E27FC236}">
                <a16:creationId xmlns:a16="http://schemas.microsoft.com/office/drawing/2014/main" xmlns="" id="{314E162D-29BF-0642-80C2-517176A9E4B5}"/>
              </a:ext>
            </a:extLst>
          </p:cNvPr>
          <p:cNvSpPr/>
          <p:nvPr/>
        </p:nvSpPr>
        <p:spPr>
          <a:xfrm>
            <a:off x="6398813" y="2250176"/>
            <a:ext cx="1720022" cy="215444"/>
          </a:xfrm>
          <a:prstGeom prst="roundRect">
            <a:avLst>
              <a:gd name="adj" fmla="val 0"/>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1" i="0" u="sng" strike="noStrike" kern="1200" cap="none" spc="0" normalizeH="0" baseline="0" noProof="0" dirty="0">
                <a:ln>
                  <a:noFill/>
                </a:ln>
                <a:solidFill>
                  <a:schemeClr val="bg1">
                    <a:lumMod val="85000"/>
                  </a:schemeClr>
                </a:solidFill>
                <a:effectLst/>
                <a:uLnTx/>
                <a:uFillTx/>
                <a:latin typeface="나눔고딕" panose="020D0604000000000000" pitchFamily="50" charset="-127"/>
                <a:ea typeface="나눔고딕" panose="020D0604000000000000" pitchFamily="50" charset="-127"/>
                <a:cs typeface="Nanum Gothic" charset="-127"/>
              </a:rPr>
              <a:t>Import</a:t>
            </a:r>
            <a:r>
              <a:rPr kumimoji="0" lang="en-US" altLang="ko-KR" sz="800" b="1" i="0" u="none" strike="noStrike" kern="1200" cap="none" spc="0" normalizeH="0" baseline="0" noProof="0" dirty="0">
                <a:ln>
                  <a:noFill/>
                </a:ln>
                <a:solidFill>
                  <a:schemeClr val="bg1">
                    <a:lumMod val="85000"/>
                  </a:schemeClr>
                </a:solidFill>
                <a:effectLst/>
                <a:uLnTx/>
                <a:uFillTx/>
                <a:latin typeface="나눔고딕" panose="020D0604000000000000" pitchFamily="50" charset="-127"/>
                <a:ea typeface="나눔고딕" panose="020D0604000000000000" pitchFamily="50" charset="-127"/>
                <a:cs typeface="Nanum Gothic" charset="-127"/>
              </a:rPr>
              <a:t> or drop file here</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schemeClr val="bg1">
                    <a:lumMod val="85000"/>
                  </a:schemeClr>
                </a:solidFill>
                <a:effectLst/>
                <a:uLnTx/>
                <a:uFillTx/>
                <a:latin typeface="나눔고딕" panose="020D0604000000000000" pitchFamily="50" charset="-127"/>
                <a:ea typeface="나눔고딕" panose="020D0604000000000000" pitchFamily="50" charset="-127"/>
                <a:cs typeface="Nanum Gothic" charset="-127"/>
              </a:rPr>
              <a:t>.</a:t>
            </a:r>
            <a:r>
              <a:rPr kumimoji="0" lang="en-US" altLang="ko-KR" sz="600" b="0" i="0" u="none" strike="noStrike" kern="1200" cap="none" spc="0" normalizeH="0" baseline="0" noProof="0" dirty="0" err="1">
                <a:ln>
                  <a:noFill/>
                </a:ln>
                <a:solidFill>
                  <a:schemeClr val="bg1">
                    <a:lumMod val="85000"/>
                  </a:schemeClr>
                </a:solidFill>
                <a:effectLst/>
                <a:uLnTx/>
                <a:uFillTx/>
                <a:latin typeface="나눔고딕" panose="020D0604000000000000" pitchFamily="50" charset="-127"/>
                <a:ea typeface="나눔고딕" panose="020D0604000000000000" pitchFamily="50" charset="-127"/>
                <a:cs typeface="Nanum Gothic" charset="-127"/>
              </a:rPr>
              <a:t>xls</a:t>
            </a:r>
            <a:r>
              <a:rPr kumimoji="0" lang="en-US" altLang="ko-KR" sz="600" b="0" i="0" u="none" strike="noStrike" kern="1200" cap="none" spc="0" normalizeH="0" baseline="0" noProof="0" dirty="0">
                <a:ln>
                  <a:noFill/>
                </a:ln>
                <a:solidFill>
                  <a:schemeClr val="bg1">
                    <a:lumMod val="85000"/>
                  </a:schemeClr>
                </a:solidFill>
                <a:effectLst/>
                <a:uLnTx/>
                <a:uFillTx/>
                <a:latin typeface="나눔고딕" panose="020D0604000000000000" pitchFamily="50" charset="-127"/>
                <a:ea typeface="나눔고딕" panose="020D0604000000000000" pitchFamily="50" charset="-127"/>
                <a:cs typeface="Nanum Gothic" charset="-127"/>
              </a:rPr>
              <a:t>, .</a:t>
            </a:r>
            <a:r>
              <a:rPr kumimoji="0" lang="en-US" altLang="ko-KR" sz="600" b="0" i="0" u="none" strike="noStrike" kern="1200" cap="none" spc="0" normalizeH="0" baseline="0" noProof="0" dirty="0" err="1">
                <a:ln>
                  <a:noFill/>
                </a:ln>
                <a:solidFill>
                  <a:schemeClr val="bg1">
                    <a:lumMod val="85000"/>
                  </a:schemeClr>
                </a:solidFill>
                <a:effectLst/>
                <a:uLnTx/>
                <a:uFillTx/>
                <a:latin typeface="나눔고딕" panose="020D0604000000000000" pitchFamily="50" charset="-127"/>
                <a:ea typeface="나눔고딕" panose="020D0604000000000000" pitchFamily="50" charset="-127"/>
                <a:cs typeface="Nanum Gothic" charset="-127"/>
              </a:rPr>
              <a:t>xlsx</a:t>
            </a:r>
            <a:r>
              <a:rPr kumimoji="0" lang="en-US" altLang="ko-KR" sz="600" b="0" i="0" u="none" strike="noStrike" kern="1200" cap="none" spc="0" normalizeH="0" baseline="0" noProof="0" dirty="0">
                <a:ln>
                  <a:noFill/>
                </a:ln>
                <a:solidFill>
                  <a:schemeClr val="bg1">
                    <a:lumMod val="85000"/>
                  </a:schemeClr>
                </a:solidFill>
                <a:effectLst/>
                <a:uLnTx/>
                <a:uFillTx/>
                <a:latin typeface="나눔고딕" panose="020D0604000000000000" pitchFamily="50" charset="-127"/>
                <a:ea typeface="나눔고딕" panose="020D0604000000000000" pitchFamily="50" charset="-127"/>
                <a:cs typeface="Nanum Gothic" charset="-127"/>
              </a:rPr>
              <a:t>,</a:t>
            </a:r>
            <a:r>
              <a:rPr kumimoji="0" lang="ko-KR" altLang="en-US" sz="600" b="0" i="0" u="none" strike="noStrike" kern="1200" cap="none" spc="0" normalizeH="0" baseline="0" noProof="0" dirty="0">
                <a:ln>
                  <a:noFill/>
                </a:ln>
                <a:solidFill>
                  <a:schemeClr val="bg1">
                    <a:lumMod val="85000"/>
                  </a:schemeClr>
                </a:solidFill>
                <a:effectLst/>
                <a:uLnTx/>
                <a:uFillTx/>
                <a:latin typeface="나눔고딕" panose="020D0604000000000000" pitchFamily="50" charset="-127"/>
                <a:ea typeface="나눔고딕" panose="020D0604000000000000" pitchFamily="50" charset="-127"/>
                <a:cs typeface="Nanum Gothic" charset="-127"/>
              </a:rPr>
              <a:t> </a:t>
            </a:r>
            <a:r>
              <a:rPr kumimoji="0" lang="en-US" altLang="ko-KR" sz="600" b="0" i="0" u="none" strike="noStrike" kern="1200" cap="none" spc="0" normalizeH="0" baseline="0" noProof="0" dirty="0">
                <a:ln>
                  <a:noFill/>
                </a:ln>
                <a:solidFill>
                  <a:schemeClr val="bg1">
                    <a:lumMod val="85000"/>
                  </a:schemeClr>
                </a:solidFill>
                <a:effectLst/>
                <a:uLnTx/>
                <a:uFillTx/>
                <a:latin typeface="나눔고딕" panose="020D0604000000000000" pitchFamily="50" charset="-127"/>
                <a:ea typeface="나눔고딕" panose="020D0604000000000000" pitchFamily="50" charset="-127"/>
                <a:cs typeface="Nanum Gothic" charset="-127"/>
              </a:rPr>
              <a:t>.txt, .csv and .</a:t>
            </a:r>
            <a:r>
              <a:rPr kumimoji="0" lang="en-US" altLang="ko-KR" sz="600" b="0" i="0" u="none" strike="noStrike" kern="1200" cap="none" spc="0" normalizeH="0" baseline="0" noProof="0" dirty="0" err="1">
                <a:ln>
                  <a:noFill/>
                </a:ln>
                <a:solidFill>
                  <a:schemeClr val="bg1">
                    <a:lumMod val="85000"/>
                  </a:schemeClr>
                </a:solidFill>
                <a:effectLst/>
                <a:uLnTx/>
                <a:uFillTx/>
                <a:latin typeface="나눔고딕" panose="020D0604000000000000" pitchFamily="50" charset="-127"/>
                <a:ea typeface="나눔고딕" panose="020D0604000000000000" pitchFamily="50" charset="-127"/>
                <a:cs typeface="Nanum Gothic" charset="-127"/>
              </a:rPr>
              <a:t>json</a:t>
            </a:r>
            <a:r>
              <a:rPr kumimoji="0" lang="en-US" altLang="ko-KR" sz="600" b="0" i="0" u="none" strike="noStrike" kern="1200" cap="none" spc="0" normalizeH="0" baseline="0" noProof="0" dirty="0">
                <a:ln>
                  <a:noFill/>
                </a:ln>
                <a:solidFill>
                  <a:schemeClr val="bg1">
                    <a:lumMod val="85000"/>
                  </a:schemeClr>
                </a:solidFill>
                <a:effectLst/>
                <a:uLnTx/>
                <a:uFillTx/>
                <a:latin typeface="나눔고딕" panose="020D0604000000000000" pitchFamily="50" charset="-127"/>
                <a:ea typeface="나눔고딕" panose="020D0604000000000000" pitchFamily="50" charset="-127"/>
                <a:cs typeface="Nanum Gothic" charset="-127"/>
              </a:rPr>
              <a:t> formats are allowed</a:t>
            </a:r>
          </a:p>
        </p:txBody>
      </p:sp>
      <p:sp>
        <p:nvSpPr>
          <p:cNvPr id="78" name="타원 87">
            <a:extLst>
              <a:ext uri="{FF2B5EF4-FFF2-40B4-BE49-F238E27FC236}">
                <a16:creationId xmlns:a16="http://schemas.microsoft.com/office/drawing/2014/main" xmlns="" id="{052D5173-81FF-A849-BEA8-57E563C453C2}"/>
              </a:ext>
            </a:extLst>
          </p:cNvPr>
          <p:cNvSpPr/>
          <p:nvPr/>
        </p:nvSpPr>
        <p:spPr>
          <a:xfrm>
            <a:off x="1522935" y="4270925"/>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srgbClr val="FF0000"/>
                </a:solidFill>
                <a:effectLst/>
                <a:uLnTx/>
                <a:uFillTx/>
                <a:latin typeface="나눔고딕" panose="020D0604000000000000" pitchFamily="50" charset="-127"/>
                <a:ea typeface="나눔고딕" panose="020D0604000000000000" pitchFamily="50" charset="-127"/>
                <a:cs typeface="Nanum Gothic" charset="-127"/>
              </a:rPr>
              <a:t>3</a:t>
            </a:r>
            <a:endParaRPr kumimoji="0" lang="ko-KR" altLang="en-US" sz="700" b="1" i="0" u="none" strike="noStrike" kern="1200" cap="none" spc="0" normalizeH="0" baseline="0" noProof="0" dirty="0">
              <a:ln>
                <a:noFill/>
              </a:ln>
              <a:solidFill>
                <a:srgbClr val="FF0000"/>
              </a:solidFill>
              <a:effectLst/>
              <a:uLnTx/>
              <a:uFillTx/>
              <a:latin typeface="나눔고딕" panose="020D0604000000000000" pitchFamily="50" charset="-127"/>
              <a:ea typeface="나눔고딕" panose="020D0604000000000000" pitchFamily="50" charset="-127"/>
              <a:cs typeface="Nanum Gothic" charset="-127"/>
            </a:endParaRPr>
          </a:p>
        </p:txBody>
      </p:sp>
      <p:sp>
        <p:nvSpPr>
          <p:cNvPr id="79" name="직사각형 78">
            <a:extLst>
              <a:ext uri="{FF2B5EF4-FFF2-40B4-BE49-F238E27FC236}">
                <a16:creationId xmlns:a16="http://schemas.microsoft.com/office/drawing/2014/main" xmlns="" id="{9E782CEF-D4F4-8341-949F-FD5D396547AD}"/>
              </a:ext>
            </a:extLst>
          </p:cNvPr>
          <p:cNvSpPr/>
          <p:nvPr/>
        </p:nvSpPr>
        <p:spPr>
          <a:xfrm>
            <a:off x="660598" y="1810219"/>
            <a:ext cx="1585240" cy="21570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ko-KR" altLang="en-US" sz="600" b="0" i="0" u="none" strike="noStrike" kern="1200" cap="none" spc="0" normalizeH="0" baseline="0" noProof="0">
                <a:ln>
                  <a:noFill/>
                </a:ln>
                <a:solidFill>
                  <a:srgbClr val="7030A0"/>
                </a:solidFill>
                <a:effectLst/>
                <a:uLnTx/>
                <a:uFillTx/>
                <a:latin typeface="나눔고딕" panose="020D0604000000000000" pitchFamily="50" charset="-127"/>
                <a:ea typeface="나눔고딕" panose="020D0604000000000000" pitchFamily="50" charset="-127"/>
                <a:cs typeface="Nanum Gothic" charset="-127"/>
              </a:rPr>
              <a:t>↓ 초기 상태</a:t>
            </a:r>
          </a:p>
        </p:txBody>
      </p:sp>
      <p:sp>
        <p:nvSpPr>
          <p:cNvPr id="80" name="직사각형 79">
            <a:extLst>
              <a:ext uri="{FF2B5EF4-FFF2-40B4-BE49-F238E27FC236}">
                <a16:creationId xmlns:a16="http://schemas.microsoft.com/office/drawing/2014/main" xmlns="" id="{C24A61F7-248A-BB44-9C3B-A93CEE12E23D}"/>
              </a:ext>
            </a:extLst>
          </p:cNvPr>
          <p:cNvSpPr/>
          <p:nvPr/>
        </p:nvSpPr>
        <p:spPr>
          <a:xfrm>
            <a:off x="5072941" y="1842076"/>
            <a:ext cx="1585240" cy="21570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ko-KR" altLang="en-US" sz="600" b="0" i="0" u="none" strike="noStrike" kern="1200" cap="none" spc="0" normalizeH="0" baseline="0" noProof="0" dirty="0">
                <a:ln>
                  <a:noFill/>
                </a:ln>
                <a:solidFill>
                  <a:srgbClr val="7030A0"/>
                </a:solidFill>
                <a:effectLst/>
                <a:uLnTx/>
                <a:uFillTx/>
                <a:latin typeface="나눔고딕" panose="020D0604000000000000" pitchFamily="50" charset="-127"/>
                <a:ea typeface="나눔고딕" panose="020D0604000000000000" pitchFamily="50" charset="-127"/>
                <a:cs typeface="Nanum Gothic" charset="-127"/>
              </a:rPr>
              <a:t>↓ 파일 업로드 중</a:t>
            </a:r>
          </a:p>
        </p:txBody>
      </p:sp>
      <p:grpSp>
        <p:nvGrpSpPr>
          <p:cNvPr id="88" name="그룹 87">
            <a:extLst>
              <a:ext uri="{FF2B5EF4-FFF2-40B4-BE49-F238E27FC236}">
                <a16:creationId xmlns:a16="http://schemas.microsoft.com/office/drawing/2014/main" xmlns="" id="{A806BC8B-AD01-C246-A42A-EF7CB310FDEC}"/>
              </a:ext>
            </a:extLst>
          </p:cNvPr>
          <p:cNvGrpSpPr/>
          <p:nvPr/>
        </p:nvGrpSpPr>
        <p:grpSpPr>
          <a:xfrm>
            <a:off x="1737813" y="4243021"/>
            <a:ext cx="2358094" cy="188772"/>
            <a:chOff x="6115849" y="5207704"/>
            <a:chExt cx="2358094" cy="188772"/>
          </a:xfrm>
        </p:grpSpPr>
        <p:sp>
          <p:nvSpPr>
            <p:cNvPr id="89" name="모서리가 둥근 직사각형 127">
              <a:extLst>
                <a:ext uri="{FF2B5EF4-FFF2-40B4-BE49-F238E27FC236}">
                  <a16:creationId xmlns:a16="http://schemas.microsoft.com/office/drawing/2014/main" xmlns="" id="{F51F59E3-B8FE-754B-A5D7-AD4CBECC91E1}"/>
                </a:ext>
              </a:extLst>
            </p:cNvPr>
            <p:cNvSpPr/>
            <p:nvPr/>
          </p:nvSpPr>
          <p:spPr>
            <a:xfrm>
              <a:off x="6115849" y="5207704"/>
              <a:ext cx="2358094" cy="188772"/>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defRPr/>
              </a:pPr>
              <a:r>
                <a:rPr lang="en-US" altLang="ko-KR" sz="700" dirty="0">
                  <a:solidFill>
                    <a:srgbClr val="FFC000"/>
                  </a:solidFill>
                  <a:latin typeface="맑은 고딕" panose="020B0503020000020004" pitchFamily="34" charset="-127"/>
                  <a:cs typeface="Nanum Gothic" charset="-127"/>
                  <a:sym typeface="Wingdings"/>
                </a:rPr>
                <a:t>.</a:t>
              </a:r>
              <a:r>
                <a:rPr lang="en" altLang="ko-KR" sz="700" dirty="0" err="1">
                  <a:solidFill>
                    <a:srgbClr val="FFC000"/>
                  </a:solidFill>
                  <a:latin typeface="맑은 고딕" panose="020B0503020000020004" pitchFamily="34" charset="-127"/>
                  <a:cs typeface="Nanum Gothic" charset="-127"/>
                  <a:sym typeface="Wingdings"/>
                </a:rPr>
                <a:t>xls</a:t>
              </a:r>
              <a:r>
                <a:rPr lang="en" altLang="ko-KR" sz="700" dirty="0">
                  <a:solidFill>
                    <a:srgbClr val="FFC000"/>
                  </a:solidFill>
                  <a:latin typeface="맑은 고딕" panose="020B0503020000020004" pitchFamily="34" charset="-127"/>
                  <a:cs typeface="Nanum Gothic" charset="-127"/>
                  <a:sym typeface="Wingdings"/>
                </a:rPr>
                <a:t>, </a:t>
              </a:r>
              <a:r>
                <a:rPr lang="en-US" altLang="ko-KR" sz="700" dirty="0">
                  <a:solidFill>
                    <a:srgbClr val="FFC000"/>
                  </a:solidFill>
                  <a:latin typeface="맑은 고딕" panose="020B0503020000020004" pitchFamily="34" charset="-127"/>
                  <a:cs typeface="Nanum Gothic" charset="-127"/>
                  <a:sym typeface="Wingdings"/>
                </a:rPr>
                <a:t>.</a:t>
              </a:r>
              <a:r>
                <a:rPr lang="en" altLang="ko-KR" sz="700" dirty="0" err="1">
                  <a:solidFill>
                    <a:srgbClr val="FFC000"/>
                  </a:solidFill>
                  <a:latin typeface="맑은 고딕" panose="020B0503020000020004" pitchFamily="34" charset="-127"/>
                  <a:cs typeface="Nanum Gothic" charset="-127"/>
                  <a:sym typeface="Wingdings"/>
                </a:rPr>
                <a:t>xlsx</a:t>
              </a:r>
              <a:r>
                <a:rPr lang="en" altLang="ko-KR" sz="700" dirty="0">
                  <a:solidFill>
                    <a:srgbClr val="FFC000"/>
                  </a:solidFill>
                  <a:latin typeface="맑은 고딕" panose="020B0503020000020004" pitchFamily="34" charset="-127"/>
                  <a:cs typeface="Nanum Gothic" charset="-127"/>
                  <a:sym typeface="Wingdings"/>
                </a:rPr>
                <a:t> and </a:t>
              </a:r>
              <a:r>
                <a:rPr lang="en-US" altLang="ko-KR" sz="700" dirty="0">
                  <a:solidFill>
                    <a:srgbClr val="FFC000"/>
                  </a:solidFill>
                  <a:latin typeface="맑은 고딕" panose="020B0503020000020004" pitchFamily="34" charset="-127"/>
                  <a:cs typeface="Nanum Gothic" charset="-127"/>
                  <a:sym typeface="Wingdings"/>
                </a:rPr>
                <a:t>.</a:t>
              </a:r>
              <a:r>
                <a:rPr lang="en" altLang="ko-KR" sz="700" dirty="0">
                  <a:solidFill>
                    <a:srgbClr val="FFC000"/>
                  </a:solidFill>
                  <a:latin typeface="맑은 고딕" panose="020B0503020000020004" pitchFamily="34" charset="-127"/>
                  <a:cs typeface="Nanum Gothic" charset="-127"/>
                  <a:sym typeface="Wingdings"/>
                </a:rPr>
                <a:t>csv formats are allowed</a:t>
              </a:r>
              <a:endParaRPr kumimoji="0" lang="ko-KR" altLang="en-US" sz="700" b="0" i="0" u="none" strike="noStrike" kern="1200" cap="none" spc="0" normalizeH="0" baseline="0" noProof="0" dirty="0">
                <a:ln>
                  <a:noFill/>
                </a:ln>
                <a:solidFill>
                  <a:srgbClr val="FFC000"/>
                </a:solidFill>
                <a:effectLst/>
                <a:uLnTx/>
                <a:uFillTx/>
                <a:latin typeface="맑은 고딕" panose="020B0503020000020004" pitchFamily="34" charset="-127"/>
                <a:ea typeface="맑은 고딕" panose="020B0503020000020004" pitchFamily="34" charset="-127"/>
                <a:cs typeface="Nanum Gothic" charset="-127"/>
              </a:endParaRPr>
            </a:p>
          </p:txBody>
        </p:sp>
        <p:pic>
          <p:nvPicPr>
            <p:cNvPr id="90" name="그래픽 89" descr="경고">
              <a:extLst>
                <a:ext uri="{FF2B5EF4-FFF2-40B4-BE49-F238E27FC236}">
                  <a16:creationId xmlns:a16="http://schemas.microsoft.com/office/drawing/2014/main" xmlns="" id="{80F3D9DB-A3FB-4E44-A58F-32DA5B892CB2}"/>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6369994" y="5237835"/>
              <a:ext cx="132963" cy="132963"/>
            </a:xfrm>
            <a:prstGeom prst="rect">
              <a:avLst/>
            </a:prstGeom>
          </p:spPr>
        </p:pic>
      </p:grpSp>
      <p:grpSp>
        <p:nvGrpSpPr>
          <p:cNvPr id="4" name="그룹 3">
            <a:extLst>
              <a:ext uri="{FF2B5EF4-FFF2-40B4-BE49-F238E27FC236}">
                <a16:creationId xmlns:a16="http://schemas.microsoft.com/office/drawing/2014/main" xmlns="" id="{31B434A9-145B-5E4B-912E-84CE9DAB63BD}"/>
              </a:ext>
            </a:extLst>
          </p:cNvPr>
          <p:cNvGrpSpPr/>
          <p:nvPr/>
        </p:nvGrpSpPr>
        <p:grpSpPr>
          <a:xfrm>
            <a:off x="4046577" y="5816128"/>
            <a:ext cx="2039186" cy="132963"/>
            <a:chOff x="3912742" y="5899189"/>
            <a:chExt cx="2039186" cy="132963"/>
          </a:xfrm>
        </p:grpSpPr>
        <p:sp>
          <p:nvSpPr>
            <p:cNvPr id="96" name="모서리가 둥근 직사각형 127">
              <a:extLst>
                <a:ext uri="{FF2B5EF4-FFF2-40B4-BE49-F238E27FC236}">
                  <a16:creationId xmlns:a16="http://schemas.microsoft.com/office/drawing/2014/main" xmlns="" id="{A11967EA-0768-0B45-80F7-C84AD2BF9499}"/>
                </a:ext>
              </a:extLst>
            </p:cNvPr>
            <p:cNvSpPr/>
            <p:nvPr/>
          </p:nvSpPr>
          <p:spPr>
            <a:xfrm>
              <a:off x="4066797" y="5901141"/>
              <a:ext cx="1885131" cy="120223"/>
            </a:xfrm>
            <a:prstGeom prst="roundRect">
              <a:avLst>
                <a:gd name="adj" fmla="val 1866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srgbClr val="FFC000"/>
                  </a:solidFill>
                  <a:effectLst/>
                  <a:uLnTx/>
                  <a:uFillTx/>
                  <a:latin typeface="맑은 고딕" panose="020B0503020000020004" pitchFamily="34" charset="-127"/>
                  <a:ea typeface="맑은 고딕" panose="020B0503020000020004" pitchFamily="34" charset="-127"/>
                  <a:cs typeface="Nanum Gothic" charset="-127"/>
                  <a:sym typeface="Wingdings"/>
                </a:rPr>
                <a:t>파일을 업로드 중입니다</a:t>
              </a:r>
              <a:r>
                <a:rPr kumimoji="0" lang="en-US" altLang="ko-KR" sz="700" b="0" i="0" u="none" strike="noStrike" kern="1200" cap="none" spc="0" normalizeH="0" baseline="0" noProof="0" dirty="0">
                  <a:ln>
                    <a:noFill/>
                  </a:ln>
                  <a:solidFill>
                    <a:srgbClr val="FFC000"/>
                  </a:solidFill>
                  <a:effectLst/>
                  <a:uLnTx/>
                  <a:uFillTx/>
                  <a:latin typeface="맑은 고딕" panose="020B0503020000020004" pitchFamily="34" charset="-127"/>
                  <a:ea typeface="맑은 고딕" panose="020B0503020000020004" pitchFamily="34" charset="-127"/>
                  <a:cs typeface="Nanum Gothic" charset="-127"/>
                  <a:sym typeface="Wingdings"/>
                </a:rPr>
                <a:t>.</a:t>
              </a:r>
              <a:r>
                <a:rPr kumimoji="0" lang="ko-KR" altLang="en-US" sz="700" b="0" i="0" u="none" strike="noStrike" kern="1200" cap="none" spc="0" normalizeH="0" baseline="0" noProof="0" dirty="0">
                  <a:ln>
                    <a:noFill/>
                  </a:ln>
                  <a:solidFill>
                    <a:srgbClr val="FFC000"/>
                  </a:solidFill>
                  <a:effectLst/>
                  <a:uLnTx/>
                  <a:uFillTx/>
                  <a:latin typeface="맑은 고딕" panose="020B0503020000020004" pitchFamily="34" charset="-127"/>
                  <a:ea typeface="맑은 고딕" panose="020B0503020000020004" pitchFamily="34" charset="-127"/>
                  <a:cs typeface="Nanum Gothic" charset="-127"/>
                  <a:sym typeface="Wingdings"/>
                </a:rPr>
                <a:t> 조금만 기다려 주세요</a:t>
              </a:r>
              <a:endParaRPr kumimoji="0" lang="ko-KR" altLang="en-US" sz="700" b="0" i="0" u="none" strike="noStrike" kern="1200" cap="none" spc="0" normalizeH="0" baseline="0" noProof="0" dirty="0">
                <a:ln>
                  <a:noFill/>
                </a:ln>
                <a:solidFill>
                  <a:srgbClr val="FFC000"/>
                </a:solidFill>
                <a:effectLst/>
                <a:uLnTx/>
                <a:uFillTx/>
                <a:latin typeface="맑은 고딕" panose="020B0503020000020004" pitchFamily="34" charset="-127"/>
                <a:ea typeface="맑은 고딕" panose="020B0503020000020004" pitchFamily="34" charset="-127"/>
                <a:cs typeface="Nanum Gothic" charset="-127"/>
              </a:endParaRPr>
            </a:p>
          </p:txBody>
        </p:sp>
        <p:pic>
          <p:nvPicPr>
            <p:cNvPr id="97" name="그래픽 96" descr="경고">
              <a:extLst>
                <a:ext uri="{FF2B5EF4-FFF2-40B4-BE49-F238E27FC236}">
                  <a16:creationId xmlns:a16="http://schemas.microsoft.com/office/drawing/2014/main" xmlns="" id="{D2E4971C-C0D5-DC42-902B-317B1FE4539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912742" y="5899189"/>
              <a:ext cx="132963" cy="132963"/>
            </a:xfrm>
            <a:prstGeom prst="rect">
              <a:avLst/>
            </a:prstGeom>
          </p:spPr>
        </p:pic>
      </p:grpSp>
      <p:sp>
        <p:nvSpPr>
          <p:cNvPr id="105" name="모서리가 둥근 직사각형 41">
            <a:extLst>
              <a:ext uri="{FF2B5EF4-FFF2-40B4-BE49-F238E27FC236}">
                <a16:creationId xmlns:a16="http://schemas.microsoft.com/office/drawing/2014/main" xmlns="" id="{5C581685-46CA-A14A-AE90-AD5B91F22AF8}"/>
              </a:ext>
            </a:extLst>
          </p:cNvPr>
          <p:cNvSpPr/>
          <p:nvPr/>
        </p:nvSpPr>
        <p:spPr>
          <a:xfrm>
            <a:off x="5112333" y="4478841"/>
            <a:ext cx="4295623" cy="919390"/>
          </a:xfrm>
          <a:prstGeom prst="roundRect">
            <a:avLst>
              <a:gd name="adj" fmla="val 0"/>
            </a:avLst>
          </a:prstGeom>
          <a:solidFill>
            <a:schemeClr val="bg1">
              <a:lumMod val="95000"/>
            </a:schemeClr>
          </a:solid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1" u="sng">
              <a:solidFill>
                <a:prstClr val="black">
                  <a:lumMod val="50000"/>
                  <a:lumOff val="50000"/>
                </a:prstClr>
              </a:solidFill>
              <a:latin typeface="나눔고딕" panose="020D0604000000000000" pitchFamily="50" charset="-127"/>
              <a:ea typeface="나눔고딕" panose="020D0604000000000000" pitchFamily="50" charset="-127"/>
            </a:endParaRPr>
          </a:p>
        </p:txBody>
      </p:sp>
      <p:sp>
        <p:nvSpPr>
          <p:cNvPr id="110" name="모서리가 둥근 직사각형 109">
            <a:extLst>
              <a:ext uri="{FF2B5EF4-FFF2-40B4-BE49-F238E27FC236}">
                <a16:creationId xmlns:a16="http://schemas.microsoft.com/office/drawing/2014/main" xmlns="" id="{33820FE7-FCF0-164E-AD2A-1178EA9E75D9}"/>
              </a:ext>
            </a:extLst>
          </p:cNvPr>
          <p:cNvSpPr/>
          <p:nvPr/>
        </p:nvSpPr>
        <p:spPr>
          <a:xfrm>
            <a:off x="6398813" y="4711336"/>
            <a:ext cx="1720022" cy="215444"/>
          </a:xfrm>
          <a:prstGeom prst="roundRect">
            <a:avLst>
              <a:gd name="adj" fmla="val 0"/>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1" i="0" u="sng"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Import</a:t>
            </a:r>
            <a:r>
              <a:rPr kumimoji="0" lang="en-US" altLang="ko-KR" sz="800" b="1"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 or drop file here</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a:t>
            </a:r>
            <a:r>
              <a:rPr kumimoji="0" lang="en-US" altLang="ko-KR" sz="600" b="0" i="0" u="none" strike="noStrike" kern="1200" cap="none" spc="0" normalizeH="0" baseline="0" noProof="0" dirty="0" err="1">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xls</a:t>
            </a:r>
            <a:r>
              <a:rPr kumimoji="0" lang="en-US" altLang="ko-KR" sz="600" b="0"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 .</a:t>
            </a:r>
            <a:r>
              <a:rPr kumimoji="0" lang="en-US" altLang="ko-KR" sz="600" b="0" i="0" u="none" strike="noStrike" kern="1200" cap="none" spc="0" normalizeH="0" baseline="0" noProof="0" dirty="0" err="1">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xlsx</a:t>
            </a:r>
            <a:r>
              <a:rPr kumimoji="0" lang="en-US" altLang="ko-KR" sz="600" b="0"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a:t>
            </a:r>
            <a:r>
              <a:rPr kumimoji="0" lang="ko-KR" altLang="en-US" sz="600" b="0"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 </a:t>
            </a:r>
            <a:r>
              <a:rPr kumimoji="0" lang="en-US" altLang="ko-KR" sz="600" b="0"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.txt, .csv and .</a:t>
            </a:r>
            <a:r>
              <a:rPr kumimoji="0" lang="en-US" altLang="ko-KR" sz="600" b="0" i="0" u="none" strike="noStrike" kern="1200" cap="none" spc="0" normalizeH="0" baseline="0" noProof="0" dirty="0" err="1">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json</a:t>
            </a:r>
            <a:r>
              <a:rPr kumimoji="0" lang="en-US" altLang="ko-KR" sz="600" b="0"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 formats are allowed</a:t>
            </a:r>
          </a:p>
        </p:txBody>
      </p:sp>
      <p:sp>
        <p:nvSpPr>
          <p:cNvPr id="111" name="직사각형 110">
            <a:extLst>
              <a:ext uri="{FF2B5EF4-FFF2-40B4-BE49-F238E27FC236}">
                <a16:creationId xmlns:a16="http://schemas.microsoft.com/office/drawing/2014/main" xmlns="" id="{3DD1D93C-FF47-B745-AFCA-936006D98094}"/>
              </a:ext>
            </a:extLst>
          </p:cNvPr>
          <p:cNvSpPr/>
          <p:nvPr/>
        </p:nvSpPr>
        <p:spPr>
          <a:xfrm>
            <a:off x="5072941" y="4257559"/>
            <a:ext cx="1585240" cy="21570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ko-KR" altLang="en-US" sz="600" b="0" i="0" u="none" strike="noStrike" kern="1200" cap="none" spc="0" normalizeH="0" baseline="0" noProof="0" dirty="0">
                <a:ln>
                  <a:noFill/>
                </a:ln>
                <a:solidFill>
                  <a:srgbClr val="7030A0"/>
                </a:solidFill>
                <a:effectLst/>
                <a:uLnTx/>
                <a:uFillTx/>
                <a:latin typeface="나눔고딕" panose="020D0604000000000000" pitchFamily="50" charset="-127"/>
                <a:ea typeface="나눔고딕" panose="020D0604000000000000" pitchFamily="50" charset="-127"/>
                <a:cs typeface="Nanum Gothic" charset="-127"/>
              </a:rPr>
              <a:t>↓ 파일 업로드 </a:t>
            </a:r>
            <a:r>
              <a:rPr kumimoji="1" lang="ko-KR" altLang="en-US" sz="600" dirty="0" err="1">
                <a:solidFill>
                  <a:srgbClr val="7030A0"/>
                </a:solidFill>
                <a:latin typeface="나눔고딕" panose="020D0604000000000000" pitchFamily="50" charset="-127"/>
                <a:ea typeface="나눔고딕" panose="020D0604000000000000" pitchFamily="50" charset="-127"/>
                <a:cs typeface="Nanum Gothic" charset="-127"/>
              </a:rPr>
              <a:t>취소시</a:t>
            </a:r>
            <a:endParaRPr kumimoji="1" lang="ko-KR" altLang="en-US" sz="600" b="0" i="0" u="none" strike="noStrike" kern="1200" cap="none" spc="0" normalizeH="0" baseline="0" noProof="0" dirty="0">
              <a:ln>
                <a:noFill/>
              </a:ln>
              <a:solidFill>
                <a:srgbClr val="7030A0"/>
              </a:solidFill>
              <a:effectLst/>
              <a:uLnTx/>
              <a:uFillTx/>
              <a:latin typeface="나눔고딕" panose="020D0604000000000000" pitchFamily="50" charset="-127"/>
              <a:ea typeface="나눔고딕" panose="020D0604000000000000" pitchFamily="50" charset="-127"/>
              <a:cs typeface="Nanum Gothic" charset="-127"/>
            </a:endParaRPr>
          </a:p>
        </p:txBody>
      </p:sp>
      <p:sp>
        <p:nvSpPr>
          <p:cNvPr id="118" name="직사각형 44">
            <a:extLst>
              <a:ext uri="{FF2B5EF4-FFF2-40B4-BE49-F238E27FC236}">
                <a16:creationId xmlns:a16="http://schemas.microsoft.com/office/drawing/2014/main" xmlns="" id="{80889559-A254-ED41-98F6-CF6C84994F2B}"/>
              </a:ext>
            </a:extLst>
          </p:cNvPr>
          <p:cNvSpPr/>
          <p:nvPr/>
        </p:nvSpPr>
        <p:spPr>
          <a:xfrm>
            <a:off x="5326565" y="5038824"/>
            <a:ext cx="1997569" cy="8717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0" marR="0" lvl="2" indent="0" algn="l" defTabSz="914400" rtl="0" eaLnBrk="1" fontAlgn="auto" latinLnBrk="1" hangingPunct="1">
              <a:lnSpc>
                <a:spcPct val="100000"/>
              </a:lnSpc>
              <a:spcBef>
                <a:spcPts val="0"/>
              </a:spcBef>
              <a:spcAft>
                <a:spcPts val="0"/>
              </a:spcAft>
              <a:buClrTx/>
              <a:buSzTx/>
              <a:buFontTx/>
              <a:buNone/>
              <a:tabLst/>
              <a:defRPr/>
            </a:pPr>
            <a:r>
              <a:rPr kumimoji="1" lang="en-US" altLang="ko-KR" sz="700" b="1" i="0" u="none" strike="noStrike" kern="1200" cap="none" spc="0" normalizeH="0" baseline="0" noProof="0">
                <a:ln>
                  <a:noFill/>
                </a:ln>
                <a:solidFill>
                  <a:prstClr val="white">
                    <a:lumMod val="75000"/>
                  </a:prstClr>
                </a:solidFill>
                <a:effectLst/>
                <a:uLnTx/>
                <a:uFillTx/>
                <a:latin typeface="맑은 고딕" panose="020B0503020000020004" pitchFamily="34" charset="-127"/>
                <a:ea typeface="맑은 고딕" panose="020B0503020000020004" pitchFamily="34" charset="-127"/>
                <a:cs typeface="Nanum Gothic" charset="-127"/>
              </a:rPr>
              <a:t>0% </a:t>
            </a:r>
            <a:r>
              <a:rPr kumimoji="1" lang="en-US" altLang="ko-KR" sz="700" b="0" i="0" u="none" strike="noStrike" kern="1200" cap="none" spc="0" normalizeH="0" baseline="0" noProof="0">
                <a:ln>
                  <a:noFill/>
                </a:ln>
                <a:solidFill>
                  <a:prstClr val="white">
                    <a:lumMod val="75000"/>
                  </a:prstClr>
                </a:solidFill>
                <a:effectLst/>
                <a:uLnTx/>
                <a:uFillTx/>
                <a:latin typeface="맑은 고딕" panose="020B0503020000020004" pitchFamily="34" charset="-127"/>
                <a:ea typeface="맑은 고딕" panose="020B0503020000020004" pitchFamily="34" charset="-127"/>
                <a:cs typeface="Nanum Gothic" charset="-127"/>
              </a:rPr>
              <a:t>file name file name file name … </a:t>
            </a:r>
            <a:r>
              <a:rPr kumimoji="1" lang="en-US" altLang="ko-KR" sz="700" b="0" i="0" u="none" strike="noStrike" kern="1200" cap="none" spc="0" normalizeH="0" baseline="0" noProof="0" err="1">
                <a:ln>
                  <a:noFill/>
                </a:ln>
                <a:solidFill>
                  <a:prstClr val="white">
                    <a:lumMod val="75000"/>
                  </a:prstClr>
                </a:solidFill>
                <a:effectLst/>
                <a:uLnTx/>
                <a:uFillTx/>
                <a:latin typeface="맑은 고딕" panose="020B0503020000020004" pitchFamily="34" charset="-127"/>
                <a:ea typeface="맑은 고딕" panose="020B0503020000020004" pitchFamily="34" charset="-127"/>
                <a:cs typeface="Nanum Gothic" charset="-127"/>
              </a:rPr>
              <a:t>xls</a:t>
            </a:r>
            <a:r>
              <a:rPr kumimoji="1" lang="en-US" altLang="ko-KR" sz="700" b="0" i="0" u="none" strike="noStrike" kern="1200" cap="none" spc="0" normalizeH="0" baseline="0" noProof="0">
                <a:ln>
                  <a:noFill/>
                </a:ln>
                <a:solidFill>
                  <a:prstClr val="white">
                    <a:lumMod val="75000"/>
                  </a:prstClr>
                </a:solidFill>
                <a:effectLst/>
                <a:uLnTx/>
                <a:uFillTx/>
                <a:latin typeface="맑은 고딕" panose="020B0503020000020004" pitchFamily="34" charset="-127"/>
                <a:ea typeface="맑은 고딕" panose="020B0503020000020004" pitchFamily="34" charset="-127"/>
                <a:cs typeface="Nanum Gothic" charset="-127"/>
              </a:rPr>
              <a:t> (1.2MB)</a:t>
            </a:r>
          </a:p>
        </p:txBody>
      </p:sp>
      <p:sp>
        <p:nvSpPr>
          <p:cNvPr id="119" name="Rounded Rectangle 156">
            <a:extLst>
              <a:ext uri="{FF2B5EF4-FFF2-40B4-BE49-F238E27FC236}">
                <a16:creationId xmlns:a16="http://schemas.microsoft.com/office/drawing/2014/main" xmlns="" id="{4CB577B7-9401-254A-AF6A-494541BF237D}"/>
              </a:ext>
            </a:extLst>
          </p:cNvPr>
          <p:cNvSpPr/>
          <p:nvPr/>
        </p:nvSpPr>
        <p:spPr>
          <a:xfrm>
            <a:off x="5374067" y="5180990"/>
            <a:ext cx="2880000" cy="54000"/>
          </a:xfrm>
          <a:prstGeom prst="roundRect">
            <a:avLst>
              <a:gd name="adj"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en-US" sz="600" b="0" i="0" u="none" strike="noStrike" kern="1200" cap="none" spc="0" normalizeH="0" baseline="0" noProof="0">
              <a:ln>
                <a:noFill/>
              </a:ln>
              <a:solidFill>
                <a:prstClr val="black"/>
              </a:solidFill>
              <a:effectLst/>
              <a:uLnTx/>
              <a:uFillTx/>
              <a:latin typeface="Nanum Gothic" charset="-127"/>
              <a:ea typeface="Nanum Gothic" charset="-127"/>
              <a:cs typeface="Nanum Gothic" charset="-127"/>
            </a:endParaRPr>
          </a:p>
        </p:txBody>
      </p:sp>
      <p:sp>
        <p:nvSpPr>
          <p:cNvPr id="120" name="모서리가 둥근 직사각형 127">
            <a:extLst>
              <a:ext uri="{FF2B5EF4-FFF2-40B4-BE49-F238E27FC236}">
                <a16:creationId xmlns:a16="http://schemas.microsoft.com/office/drawing/2014/main" xmlns="" id="{F20DAA7C-8692-854B-A190-E2D07F676F33}"/>
              </a:ext>
            </a:extLst>
          </p:cNvPr>
          <p:cNvSpPr/>
          <p:nvPr/>
        </p:nvSpPr>
        <p:spPr>
          <a:xfrm>
            <a:off x="8462165" y="5059691"/>
            <a:ext cx="663055" cy="188772"/>
          </a:xfrm>
          <a:prstGeom prst="roundRect">
            <a:avLst>
              <a:gd name="adj" fmla="val 1866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lumMod val="50000"/>
                    <a:lumOff val="50000"/>
                  </a:prstClr>
                </a:solidFill>
                <a:effectLst/>
                <a:uLnTx/>
                <a:uFillTx/>
                <a:latin typeface="맑은 고딕" panose="020B0503020000020004" pitchFamily="34" charset="-127"/>
                <a:ea typeface="맑은 고딕" panose="020B0503020000020004" pitchFamily="34" charset="-127"/>
                <a:cs typeface="Nanum Gothic" charset="-127"/>
                <a:sym typeface="Wingdings"/>
              </a:rPr>
              <a:t>Canceled</a:t>
            </a:r>
            <a:endParaRPr kumimoji="0" lang="ko-KR" altLang="en-US" sz="700" b="0" i="0" u="none" strike="noStrike" kern="1200" cap="none" spc="0" normalizeH="0" baseline="0" noProof="0">
              <a:ln>
                <a:noFill/>
              </a:ln>
              <a:solidFill>
                <a:prstClr val="black">
                  <a:lumMod val="50000"/>
                  <a:lumOff val="50000"/>
                </a:prstClr>
              </a:solidFill>
              <a:effectLst/>
              <a:uLnTx/>
              <a:uFillTx/>
              <a:latin typeface="맑은 고딕" panose="020B0503020000020004" pitchFamily="34" charset="-127"/>
              <a:ea typeface="맑은 고딕" panose="020B0503020000020004" pitchFamily="34" charset="-127"/>
              <a:cs typeface="Nanum Gothic" charset="-127"/>
            </a:endParaRPr>
          </a:p>
        </p:txBody>
      </p:sp>
      <p:sp>
        <p:nvSpPr>
          <p:cNvPr id="46" name="타원 45"/>
          <p:cNvSpPr/>
          <p:nvPr/>
        </p:nvSpPr>
        <p:spPr>
          <a:xfrm>
            <a:off x="5191614" y="209463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122" name="타원 121">
            <a:extLst>
              <a:ext uri="{FF2B5EF4-FFF2-40B4-BE49-F238E27FC236}">
                <a16:creationId xmlns:a16="http://schemas.microsoft.com/office/drawing/2014/main" xmlns="" id="{0CD1BC99-4C6D-234D-B601-D4C71473FC7F}"/>
              </a:ext>
            </a:extLst>
          </p:cNvPr>
          <p:cNvSpPr/>
          <p:nvPr/>
        </p:nvSpPr>
        <p:spPr>
          <a:xfrm>
            <a:off x="5191614" y="440677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6</a:t>
            </a:r>
            <a:endParaRPr lang="ko-KR" altLang="en-US" sz="700" b="1" dirty="0">
              <a:solidFill>
                <a:schemeClr val="bg1"/>
              </a:solidFill>
              <a:latin typeface="Nanum Gothic" charset="-127"/>
              <a:ea typeface="Nanum Gothic" charset="-127"/>
              <a:cs typeface="Nanum Gothic" charset="-127"/>
            </a:endParaRPr>
          </a:p>
        </p:txBody>
      </p:sp>
      <p:sp>
        <p:nvSpPr>
          <p:cNvPr id="123" name="타원 122">
            <a:extLst>
              <a:ext uri="{FF2B5EF4-FFF2-40B4-BE49-F238E27FC236}">
                <a16:creationId xmlns:a16="http://schemas.microsoft.com/office/drawing/2014/main" xmlns="" id="{A1F996A4-ADCA-E346-B154-0E143C5CBC29}"/>
              </a:ext>
            </a:extLst>
          </p:cNvPr>
          <p:cNvSpPr/>
          <p:nvPr/>
        </p:nvSpPr>
        <p:spPr>
          <a:xfrm>
            <a:off x="3800015" y="612730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7</a:t>
            </a:r>
            <a:endParaRPr lang="ko-KR" altLang="en-US" sz="700" b="1" dirty="0">
              <a:solidFill>
                <a:schemeClr val="bg1"/>
              </a:solidFill>
              <a:latin typeface="Nanum Gothic" charset="-127"/>
              <a:ea typeface="Nanum Gothic" charset="-127"/>
              <a:cs typeface="Nanum Gothic" charset="-127"/>
            </a:endParaRPr>
          </a:p>
        </p:txBody>
      </p:sp>
      <p:sp>
        <p:nvSpPr>
          <p:cNvPr id="124" name="직사각형 123">
            <a:extLst>
              <a:ext uri="{FF2B5EF4-FFF2-40B4-BE49-F238E27FC236}">
                <a16:creationId xmlns:a16="http://schemas.microsoft.com/office/drawing/2014/main" xmlns="" id="{7B882453-F418-3544-B15C-3E4308B1F3E9}"/>
              </a:ext>
            </a:extLst>
          </p:cNvPr>
          <p:cNvSpPr/>
          <p:nvPr/>
        </p:nvSpPr>
        <p:spPr>
          <a:xfrm>
            <a:off x="517596" y="1705704"/>
            <a:ext cx="9032803" cy="4277441"/>
          </a:xfrm>
          <a:prstGeom prst="rect">
            <a:avLst/>
          </a:prstGeom>
          <a:noFill/>
          <a:ln w="7620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63" name="모서리가 둥근 직사각형 41">
            <a:extLst>
              <a:ext uri="{FF2B5EF4-FFF2-40B4-BE49-F238E27FC236}">
                <a16:creationId xmlns:a16="http://schemas.microsoft.com/office/drawing/2014/main" xmlns="" id="{1D6583B1-A40A-0A43-9A8C-1F4EE57DD139}"/>
              </a:ext>
            </a:extLst>
          </p:cNvPr>
          <p:cNvSpPr/>
          <p:nvPr/>
        </p:nvSpPr>
        <p:spPr>
          <a:xfrm>
            <a:off x="5115143" y="3257263"/>
            <a:ext cx="4295623" cy="919390"/>
          </a:xfrm>
          <a:prstGeom prst="roundRect">
            <a:avLst>
              <a:gd name="adj" fmla="val 0"/>
            </a:avLst>
          </a:prstGeom>
          <a:solidFill>
            <a:schemeClr val="bg1">
              <a:lumMod val="95000"/>
            </a:schemeClr>
          </a:solid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1" u="sng">
              <a:solidFill>
                <a:prstClr val="black">
                  <a:lumMod val="50000"/>
                  <a:lumOff val="50000"/>
                </a:prstClr>
              </a:solidFill>
              <a:latin typeface="나눔고딕" panose="020D0604000000000000" pitchFamily="50" charset="-127"/>
              <a:ea typeface="나눔고딕" panose="020D0604000000000000" pitchFamily="50" charset="-127"/>
            </a:endParaRPr>
          </a:p>
        </p:txBody>
      </p:sp>
      <p:sp>
        <p:nvSpPr>
          <p:cNvPr id="64" name="모서리가 둥근 직사각형 63">
            <a:extLst>
              <a:ext uri="{FF2B5EF4-FFF2-40B4-BE49-F238E27FC236}">
                <a16:creationId xmlns:a16="http://schemas.microsoft.com/office/drawing/2014/main" xmlns="" id="{84C9092E-F6BD-434E-A778-32E4F3DB3983}"/>
              </a:ext>
            </a:extLst>
          </p:cNvPr>
          <p:cNvSpPr/>
          <p:nvPr/>
        </p:nvSpPr>
        <p:spPr>
          <a:xfrm>
            <a:off x="6401623" y="3489758"/>
            <a:ext cx="1720022" cy="215444"/>
          </a:xfrm>
          <a:prstGeom prst="roundRect">
            <a:avLst>
              <a:gd name="adj" fmla="val 0"/>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1" i="0" u="sng"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Import</a:t>
            </a:r>
            <a:r>
              <a:rPr kumimoji="0" lang="en-US" altLang="ko-KR" sz="800" b="1"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 or drop file here</a:t>
            </a: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a:t>
            </a:r>
            <a:r>
              <a:rPr kumimoji="0" lang="en-US" altLang="ko-KR" sz="600" b="0" i="0" u="none" strike="noStrike" kern="1200" cap="none" spc="0" normalizeH="0" baseline="0" noProof="0" dirty="0" err="1">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xls</a:t>
            </a:r>
            <a:r>
              <a:rPr kumimoji="0" lang="en-US" altLang="ko-KR" sz="600" b="0"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 .</a:t>
            </a:r>
            <a:r>
              <a:rPr kumimoji="0" lang="en-US" altLang="ko-KR" sz="600" b="0" i="0" u="none" strike="noStrike" kern="1200" cap="none" spc="0" normalizeH="0" baseline="0" noProof="0" dirty="0" err="1">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xlsx</a:t>
            </a:r>
            <a:r>
              <a:rPr kumimoji="0" lang="en-US" altLang="ko-KR" sz="600" b="0"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a:t>
            </a:r>
            <a:r>
              <a:rPr kumimoji="0" lang="ko-KR" altLang="en-US" sz="600" b="0"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 </a:t>
            </a:r>
            <a:r>
              <a:rPr kumimoji="0" lang="en-US" altLang="ko-KR" sz="600" b="0"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.txt, .csv and .</a:t>
            </a:r>
            <a:r>
              <a:rPr kumimoji="0" lang="en-US" altLang="ko-KR" sz="600" b="0" i="0" u="none" strike="noStrike" kern="1200" cap="none" spc="0" normalizeH="0" baseline="0" noProof="0" dirty="0" err="1">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json</a:t>
            </a:r>
            <a:r>
              <a:rPr kumimoji="0" lang="en-US" altLang="ko-KR" sz="600" b="0" i="0" u="none" strike="noStrike" kern="1200" cap="none" spc="0" normalizeH="0" baseline="0" noProof="0" dirty="0">
                <a:ln>
                  <a:noFill/>
                </a:ln>
                <a:solidFill>
                  <a:schemeClr val="tx1">
                    <a:lumMod val="50000"/>
                    <a:lumOff val="50000"/>
                  </a:schemeClr>
                </a:solidFill>
                <a:effectLst/>
                <a:uLnTx/>
                <a:uFillTx/>
                <a:latin typeface="나눔고딕" panose="020D0604000000000000" pitchFamily="50" charset="-127"/>
                <a:ea typeface="나눔고딕" panose="020D0604000000000000" pitchFamily="50" charset="-127"/>
                <a:cs typeface="Nanum Gothic" charset="-127"/>
              </a:rPr>
              <a:t> formats are allowed</a:t>
            </a:r>
          </a:p>
        </p:txBody>
      </p:sp>
      <p:sp>
        <p:nvSpPr>
          <p:cNvPr id="65" name="직사각형 64">
            <a:extLst>
              <a:ext uri="{FF2B5EF4-FFF2-40B4-BE49-F238E27FC236}">
                <a16:creationId xmlns:a16="http://schemas.microsoft.com/office/drawing/2014/main" xmlns="" id="{287CA9C5-CBFC-1644-BA9A-706A322AA496}"/>
              </a:ext>
            </a:extLst>
          </p:cNvPr>
          <p:cNvSpPr/>
          <p:nvPr/>
        </p:nvSpPr>
        <p:spPr>
          <a:xfrm>
            <a:off x="5075751" y="3035981"/>
            <a:ext cx="1585240" cy="21570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ko-KR" altLang="en-US" sz="600" b="0" i="0" u="none" strike="noStrike" kern="1200" cap="none" spc="0" normalizeH="0" baseline="0" noProof="0" dirty="0">
                <a:ln>
                  <a:noFill/>
                </a:ln>
                <a:solidFill>
                  <a:srgbClr val="7030A0"/>
                </a:solidFill>
                <a:effectLst/>
                <a:uLnTx/>
                <a:uFillTx/>
                <a:latin typeface="나눔고딕" panose="020D0604000000000000" pitchFamily="50" charset="-127"/>
                <a:ea typeface="나눔고딕" panose="020D0604000000000000" pitchFamily="50" charset="-127"/>
                <a:cs typeface="Nanum Gothic" charset="-127"/>
              </a:rPr>
              <a:t>↓ 파일 업로드 </a:t>
            </a:r>
            <a:r>
              <a:rPr kumimoji="1" lang="ko-KR" altLang="en-US" sz="600" dirty="0" err="1">
                <a:solidFill>
                  <a:srgbClr val="7030A0"/>
                </a:solidFill>
                <a:latin typeface="나눔고딕" panose="020D0604000000000000" pitchFamily="50" charset="-127"/>
                <a:ea typeface="나눔고딕" panose="020D0604000000000000" pitchFamily="50" charset="-127"/>
                <a:cs typeface="Nanum Gothic" charset="-127"/>
              </a:rPr>
              <a:t>완료시</a:t>
            </a:r>
            <a:endParaRPr kumimoji="1" lang="ko-KR" altLang="en-US" sz="600" b="0" i="0" u="none" strike="noStrike" kern="1200" cap="none" spc="0" normalizeH="0" baseline="0" noProof="0" dirty="0">
              <a:ln>
                <a:noFill/>
              </a:ln>
              <a:solidFill>
                <a:srgbClr val="7030A0"/>
              </a:solidFill>
              <a:effectLst/>
              <a:uLnTx/>
              <a:uFillTx/>
              <a:latin typeface="나눔고딕" panose="020D0604000000000000" pitchFamily="50" charset="-127"/>
              <a:ea typeface="나눔고딕" panose="020D0604000000000000" pitchFamily="50" charset="-127"/>
              <a:cs typeface="Nanum Gothic" charset="-127"/>
            </a:endParaRPr>
          </a:p>
        </p:txBody>
      </p:sp>
      <p:sp>
        <p:nvSpPr>
          <p:cNvPr id="69" name="타원 68">
            <a:extLst>
              <a:ext uri="{FF2B5EF4-FFF2-40B4-BE49-F238E27FC236}">
                <a16:creationId xmlns:a16="http://schemas.microsoft.com/office/drawing/2014/main" xmlns="" id="{2C1F7345-882F-A243-99AC-E433368A4542}"/>
              </a:ext>
            </a:extLst>
          </p:cNvPr>
          <p:cNvSpPr/>
          <p:nvPr/>
        </p:nvSpPr>
        <p:spPr>
          <a:xfrm>
            <a:off x="5194424" y="318520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5</a:t>
            </a:r>
            <a:endParaRPr lang="ko-KR" altLang="en-US" sz="700" b="1" dirty="0">
              <a:solidFill>
                <a:schemeClr val="bg1"/>
              </a:solidFill>
              <a:latin typeface="Nanum Gothic" charset="-127"/>
              <a:ea typeface="Nanum Gothic" charset="-127"/>
              <a:cs typeface="Nanum Gothic" charset="-127"/>
            </a:endParaRPr>
          </a:p>
        </p:txBody>
      </p:sp>
      <p:sp>
        <p:nvSpPr>
          <p:cNvPr id="71" name="직사각형 44">
            <a:extLst>
              <a:ext uri="{FF2B5EF4-FFF2-40B4-BE49-F238E27FC236}">
                <a16:creationId xmlns:a16="http://schemas.microsoft.com/office/drawing/2014/main" xmlns="" id="{88ABC781-3297-2C4C-ABD4-B6CAEFBAE366}"/>
              </a:ext>
            </a:extLst>
          </p:cNvPr>
          <p:cNvSpPr/>
          <p:nvPr/>
        </p:nvSpPr>
        <p:spPr>
          <a:xfrm>
            <a:off x="5333051" y="3787578"/>
            <a:ext cx="2110892" cy="9417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0" marR="0" lvl="2" indent="0" algn="l" defTabSz="914400" rtl="0" eaLnBrk="1" fontAlgn="auto" latinLnBrk="1" hangingPunct="1">
              <a:lnSpc>
                <a:spcPct val="100000"/>
              </a:lnSpc>
              <a:spcBef>
                <a:spcPts val="0"/>
              </a:spcBef>
              <a:spcAft>
                <a:spcPts val="0"/>
              </a:spcAft>
              <a:buClrTx/>
              <a:buSzTx/>
              <a:buFontTx/>
              <a:buNone/>
              <a:tabLst/>
              <a:defRPr/>
            </a:pPr>
            <a:r>
              <a:rPr kumimoji="1" lang="en-US" altLang="ko-KR" sz="700" b="1" i="0" u="none" strike="noStrike" kern="1200" cap="none" spc="0" normalizeH="0" baseline="0" noProof="0">
                <a:ln>
                  <a:noFill/>
                </a:ln>
                <a:solidFill>
                  <a:srgbClr val="7030A0"/>
                </a:solidFill>
                <a:effectLst/>
                <a:uLnTx/>
                <a:uFillTx/>
                <a:latin typeface="맑은 고딕" panose="020B0503020000020004" pitchFamily="34" charset="-127"/>
                <a:ea typeface="맑은 고딕" panose="020B0503020000020004" pitchFamily="34" charset="-127"/>
                <a:cs typeface="Nanum Gothic" charset="-127"/>
              </a:rPr>
              <a:t>100% </a:t>
            </a:r>
            <a:r>
              <a:rPr kumimoji="1" lang="en-US" altLang="ko-KR"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file name file name file name … </a:t>
            </a:r>
            <a:r>
              <a:rPr kumimoji="1" lang="en-US" altLang="ko-KR" sz="700" b="0" i="0" u="none" strike="noStrike" kern="1200" cap="none" spc="0" normalizeH="0" baseline="0" noProof="0" err="1">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xls</a:t>
            </a:r>
            <a:r>
              <a:rPr kumimoji="1" lang="en-US" altLang="ko-KR"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  (14.2MB)</a:t>
            </a:r>
          </a:p>
        </p:txBody>
      </p:sp>
      <p:sp>
        <p:nvSpPr>
          <p:cNvPr id="72" name="모서리가 둥근 직사각형 127">
            <a:extLst>
              <a:ext uri="{FF2B5EF4-FFF2-40B4-BE49-F238E27FC236}">
                <a16:creationId xmlns:a16="http://schemas.microsoft.com/office/drawing/2014/main" xmlns="" id="{A44F69F0-8F06-5244-B931-F8D12C261A78}"/>
              </a:ext>
            </a:extLst>
          </p:cNvPr>
          <p:cNvSpPr/>
          <p:nvPr/>
        </p:nvSpPr>
        <p:spPr>
          <a:xfrm>
            <a:off x="8468651" y="3808446"/>
            <a:ext cx="663055" cy="188772"/>
          </a:xfrm>
          <a:prstGeom prst="roundRect">
            <a:avLst>
              <a:gd name="adj" fmla="val 1866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sym typeface="Wingdings"/>
              </a:rPr>
              <a:t>Uploaded</a:t>
            </a:r>
            <a:endParaRPr kumimoji="0" lang="ko-KR" altLang="en-US"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endParaRPr>
          </a:p>
        </p:txBody>
      </p:sp>
      <p:sp>
        <p:nvSpPr>
          <p:cNvPr id="73" name="Rounded Rectangle 17">
            <a:extLst>
              <a:ext uri="{FF2B5EF4-FFF2-40B4-BE49-F238E27FC236}">
                <a16:creationId xmlns:a16="http://schemas.microsoft.com/office/drawing/2014/main" xmlns="" id="{3D3876EB-B2D0-CA4B-A2D9-05000755CA94}"/>
              </a:ext>
            </a:extLst>
          </p:cNvPr>
          <p:cNvSpPr/>
          <p:nvPr/>
        </p:nvSpPr>
        <p:spPr>
          <a:xfrm>
            <a:off x="5380553" y="3929745"/>
            <a:ext cx="2880000" cy="54000"/>
          </a:xfrm>
          <a:prstGeom prst="roundRect">
            <a:avLst>
              <a:gd name="adj" fmla="val 50000"/>
            </a:avLst>
          </a:prstGeom>
          <a:solidFill>
            <a:srgbClr val="DEDEF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en-US" sz="600" b="0" i="0" u="none" strike="noStrike" kern="1200" cap="none" spc="0" normalizeH="0" baseline="0" noProof="0">
              <a:ln>
                <a:noFill/>
              </a:ln>
              <a:solidFill>
                <a:prstClr val="black"/>
              </a:solidFill>
              <a:effectLst/>
              <a:uLnTx/>
              <a:uFillTx/>
              <a:latin typeface="Nanum Gothic" charset="-127"/>
              <a:ea typeface="Nanum Gothic" charset="-127"/>
              <a:cs typeface="Nanum Gothic" charset="-127"/>
            </a:endParaRPr>
          </a:p>
        </p:txBody>
      </p:sp>
      <p:sp>
        <p:nvSpPr>
          <p:cNvPr id="74" name="Rounded Rectangle 64">
            <a:extLst>
              <a:ext uri="{FF2B5EF4-FFF2-40B4-BE49-F238E27FC236}">
                <a16:creationId xmlns:a16="http://schemas.microsoft.com/office/drawing/2014/main" xmlns="" id="{CD527CC9-194E-5443-9F8C-A57E80B07CA3}"/>
              </a:ext>
            </a:extLst>
          </p:cNvPr>
          <p:cNvSpPr/>
          <p:nvPr/>
        </p:nvSpPr>
        <p:spPr>
          <a:xfrm>
            <a:off x="5380553" y="3929745"/>
            <a:ext cx="2880000" cy="54000"/>
          </a:xfrm>
          <a:prstGeom prst="roundRect">
            <a:avLst>
              <a:gd name="adj" fmla="val 50000"/>
            </a:avLst>
          </a:prstGeom>
          <a:solidFill>
            <a:srgbClr val="344BD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en-US" sz="600" b="0" i="0" u="none" strike="noStrike" kern="1200" cap="none" spc="0" normalizeH="0" baseline="0" noProof="0">
              <a:ln>
                <a:noFill/>
              </a:ln>
              <a:solidFill>
                <a:prstClr val="black"/>
              </a:solidFill>
              <a:effectLst/>
              <a:uLnTx/>
              <a:uFillTx/>
              <a:latin typeface="Nanum Gothic" charset="-127"/>
              <a:ea typeface="Nanum Gothic" charset="-127"/>
              <a:cs typeface="Nanum Gothic" charset="-127"/>
            </a:endParaRPr>
          </a:p>
        </p:txBody>
      </p:sp>
      <p:grpSp>
        <p:nvGrpSpPr>
          <p:cNvPr id="6" name="그룹 5">
            <a:extLst>
              <a:ext uri="{FF2B5EF4-FFF2-40B4-BE49-F238E27FC236}">
                <a16:creationId xmlns:a16="http://schemas.microsoft.com/office/drawing/2014/main" xmlns="" id="{6B0F266C-CE0F-2740-9E4E-BC0919D8AD61}"/>
              </a:ext>
            </a:extLst>
          </p:cNvPr>
          <p:cNvGrpSpPr/>
          <p:nvPr/>
        </p:nvGrpSpPr>
        <p:grpSpPr>
          <a:xfrm>
            <a:off x="4162990" y="1036144"/>
            <a:ext cx="1797102" cy="96644"/>
            <a:chOff x="4369229" y="1036144"/>
            <a:chExt cx="1797102" cy="96644"/>
          </a:xfrm>
        </p:grpSpPr>
        <p:sp>
          <p:nvSpPr>
            <p:cNvPr id="28" name="타원 27"/>
            <p:cNvSpPr/>
            <p:nvPr/>
          </p:nvSpPr>
          <p:spPr>
            <a:xfrm>
              <a:off x="4369229" y="1036144"/>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29" name="타원 28"/>
            <p:cNvSpPr/>
            <p:nvPr/>
          </p:nvSpPr>
          <p:spPr>
            <a:xfrm>
              <a:off x="4797301" y="1036144"/>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34" name="직선 연결선[R] 33"/>
            <p:cNvCxnSpPr/>
            <p:nvPr/>
          </p:nvCxnSpPr>
          <p:spPr>
            <a:xfrm>
              <a:off x="4465873" y="1084466"/>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타원 35"/>
            <p:cNvSpPr/>
            <p:nvPr/>
          </p:nvSpPr>
          <p:spPr>
            <a:xfrm>
              <a:off x="5223504" y="1036144"/>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42" name="직선 연결선[R] 41"/>
            <p:cNvCxnSpPr/>
            <p:nvPr/>
          </p:nvCxnSpPr>
          <p:spPr>
            <a:xfrm>
              <a:off x="4892076" y="1084466"/>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타원 46"/>
            <p:cNvSpPr/>
            <p:nvPr/>
          </p:nvSpPr>
          <p:spPr>
            <a:xfrm>
              <a:off x="5645833" y="1036144"/>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48" name="직선 연결선[R] 47"/>
            <p:cNvCxnSpPr/>
            <p:nvPr/>
          </p:nvCxnSpPr>
          <p:spPr>
            <a:xfrm>
              <a:off x="5314405" y="1084466"/>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5" name="타원 74">
              <a:extLst>
                <a:ext uri="{FF2B5EF4-FFF2-40B4-BE49-F238E27FC236}">
                  <a16:creationId xmlns:a16="http://schemas.microsoft.com/office/drawing/2014/main" xmlns="" id="{13B29C3C-42D2-3F42-BE77-5320EC30FE0F}"/>
                </a:ext>
              </a:extLst>
            </p:cNvPr>
            <p:cNvSpPr/>
            <p:nvPr/>
          </p:nvSpPr>
          <p:spPr>
            <a:xfrm>
              <a:off x="6069687" y="1036144"/>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76" name="직선 연결선[R] 75">
              <a:extLst>
                <a:ext uri="{FF2B5EF4-FFF2-40B4-BE49-F238E27FC236}">
                  <a16:creationId xmlns:a16="http://schemas.microsoft.com/office/drawing/2014/main" xmlns="" id="{A98C1DDE-BFF9-3A45-AF42-7BCCC58F4A30}"/>
                </a:ext>
              </a:extLst>
            </p:cNvPr>
            <p:cNvCxnSpPr>
              <a:cxnSpLocks/>
            </p:cNvCxnSpPr>
            <p:nvPr/>
          </p:nvCxnSpPr>
          <p:spPr>
            <a:xfrm>
              <a:off x="5738259" y="1084466"/>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1" name="직사각형 80">
            <a:extLst>
              <a:ext uri="{FF2B5EF4-FFF2-40B4-BE49-F238E27FC236}">
                <a16:creationId xmlns:a16="http://schemas.microsoft.com/office/drawing/2014/main" xmlns="" id="{C823A679-1A3F-A140-8EBE-E902AAC91288}"/>
              </a:ext>
            </a:extLst>
          </p:cNvPr>
          <p:cNvSpPr/>
          <p:nvPr/>
        </p:nvSpPr>
        <p:spPr>
          <a:xfrm>
            <a:off x="9249808" y="246249"/>
            <a:ext cx="1320800" cy="373798"/>
          </a:xfrm>
          <a:prstGeom prst="rect">
            <a:avLst/>
          </a:prstGeom>
          <a:solidFill>
            <a:srgbClr val="7030A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Nanum Gothic" charset="-127"/>
                <a:ea typeface="Nanum Gothic" charset="-127"/>
                <a:cs typeface="Nanum Gothic" charset="-127"/>
              </a:rPr>
              <a:t>2019.04.24 </a:t>
            </a:r>
            <a:r>
              <a:rPr kumimoji="1" lang="ko-KR" altLang="en-US" sz="900" dirty="0">
                <a:solidFill>
                  <a:schemeClr val="bg1"/>
                </a:solidFill>
                <a:latin typeface="Nanum Gothic" charset="-127"/>
                <a:ea typeface="Nanum Gothic" charset="-127"/>
                <a:cs typeface="Nanum Gothic" charset="-127"/>
              </a:rPr>
              <a:t>수정</a:t>
            </a:r>
          </a:p>
        </p:txBody>
      </p:sp>
      <p:sp>
        <p:nvSpPr>
          <p:cNvPr id="82" name="직사각형 81">
            <a:extLst>
              <a:ext uri="{FF2B5EF4-FFF2-40B4-BE49-F238E27FC236}">
                <a16:creationId xmlns:a16="http://schemas.microsoft.com/office/drawing/2014/main" xmlns="" id="{AACD6B64-9A43-3B4A-AF96-44EE2AEC928E}"/>
              </a:ext>
            </a:extLst>
          </p:cNvPr>
          <p:cNvSpPr/>
          <p:nvPr/>
        </p:nvSpPr>
        <p:spPr>
          <a:xfrm>
            <a:off x="4912397" y="2981575"/>
            <a:ext cx="4790402" cy="1281041"/>
          </a:xfrm>
          <a:prstGeom prst="rect">
            <a:avLst/>
          </a:prstGeom>
          <a:noFill/>
          <a:ln w="76200">
            <a:solidFill>
              <a:srgbClr val="7030A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83" name="직사각형 82">
            <a:extLst>
              <a:ext uri="{FF2B5EF4-FFF2-40B4-BE49-F238E27FC236}">
                <a16:creationId xmlns:a16="http://schemas.microsoft.com/office/drawing/2014/main" xmlns="" id="{82EC8AB9-0DBC-704D-A180-DC9249CDD8A3}"/>
              </a:ext>
            </a:extLst>
          </p:cNvPr>
          <p:cNvSpPr/>
          <p:nvPr/>
        </p:nvSpPr>
        <p:spPr>
          <a:xfrm>
            <a:off x="3993296" y="990968"/>
            <a:ext cx="2574365" cy="241387"/>
          </a:xfrm>
          <a:prstGeom prst="rect">
            <a:avLst/>
          </a:prstGeom>
          <a:noFill/>
          <a:ln w="76200">
            <a:solidFill>
              <a:srgbClr val="7030A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3675941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510748D3-EF9B-6348-9FBC-DF32C57C9E32}"/>
              </a:ext>
            </a:extLst>
          </p:cNvPr>
          <p:cNvSpPr>
            <a:spLocks noGrp="1"/>
          </p:cNvSpPr>
          <p:nvPr>
            <p:ph type="body" sz="quarter" idx="10"/>
          </p:nvPr>
        </p:nvSpPr>
        <p:spPr/>
        <p:txBody>
          <a:bodyPr/>
          <a:lstStyle/>
          <a:p>
            <a:r>
              <a:rPr lang="en-US" altLang="ko-KR" dirty="0">
                <a:latin typeface="+mj-lt"/>
              </a:rPr>
              <a:t>[</a:t>
            </a:r>
            <a:r>
              <a:rPr lang="ko-KR" altLang="en-US" dirty="0">
                <a:latin typeface="+mj-lt"/>
              </a:rPr>
              <a:t>로컬 파일</a:t>
            </a:r>
            <a:r>
              <a:rPr lang="en-US" altLang="ko-KR" dirty="0">
                <a:latin typeface="+mj-lt"/>
              </a:rPr>
              <a:t>]</a:t>
            </a:r>
            <a:r>
              <a:rPr lang="ko-KR" altLang="en-US" dirty="0">
                <a:latin typeface="+mj-lt"/>
              </a:rPr>
              <a:t> 시트 선택</a:t>
            </a:r>
            <a:endParaRPr kumimoji="1" lang="ko-KR" altLang="en-US" dirty="0">
              <a:latin typeface="+mj-lt"/>
            </a:endParaRPr>
          </a:p>
        </p:txBody>
      </p:sp>
      <p:sp>
        <p:nvSpPr>
          <p:cNvPr id="3" name="텍스트 개체 틀 2">
            <a:extLst>
              <a:ext uri="{FF2B5EF4-FFF2-40B4-BE49-F238E27FC236}">
                <a16:creationId xmlns:a16="http://schemas.microsoft.com/office/drawing/2014/main" xmlns="" id="{8248BD76-3B50-FE41-8275-7590B906D514}"/>
              </a:ext>
            </a:extLst>
          </p:cNvPr>
          <p:cNvSpPr>
            <a:spLocks noGrp="1"/>
          </p:cNvSpPr>
          <p:nvPr>
            <p:ph type="body" sz="quarter" idx="11"/>
          </p:nvPr>
        </p:nvSpPr>
        <p:spPr>
          <a:xfrm>
            <a:off x="158110" y="260648"/>
            <a:ext cx="8986919" cy="259200"/>
          </a:xfrm>
        </p:spPr>
        <p:txBody>
          <a:bodyPr/>
          <a:lstStyle/>
          <a:p>
            <a:r>
              <a:rPr kumimoji="1" lang="ko-KR" altLang="en-US" dirty="0">
                <a:latin typeface="+mj-lt"/>
                <a:ea typeface="Nanum Gothic" charset="-127"/>
                <a:cs typeface="Nanum Gothic" charset="-127"/>
              </a:rPr>
              <a:t>파일 업로드 </a:t>
            </a:r>
            <a:r>
              <a:rPr kumimoji="1" lang="ko-KR" altLang="en-US" dirty="0" err="1">
                <a:latin typeface="+mj-lt"/>
                <a:ea typeface="Nanum Gothic" charset="-127"/>
                <a:cs typeface="Nanum Gothic" charset="-127"/>
              </a:rPr>
              <a:t>상태바</a:t>
            </a:r>
            <a:endParaRPr lang="ko-KR" altLang="en-US" dirty="0">
              <a:latin typeface="+mj-lt"/>
            </a:endParaRPr>
          </a:p>
        </p:txBody>
      </p:sp>
      <p:sp>
        <p:nvSpPr>
          <p:cNvPr id="138" name="Text Placeholder 15">
            <a:extLst>
              <a:ext uri="{FF2B5EF4-FFF2-40B4-BE49-F238E27FC236}">
                <a16:creationId xmlns:a16="http://schemas.microsoft.com/office/drawing/2014/main" xmlns="" id="{ED59CAA5-5EEF-B041-B0F9-D620449D0E8D}"/>
              </a:ext>
            </a:extLst>
          </p:cNvPr>
          <p:cNvSpPr txBox="1">
            <a:spLocks/>
          </p:cNvSpPr>
          <p:nvPr/>
        </p:nvSpPr>
        <p:spPr>
          <a:xfrm>
            <a:off x="7725638" y="601865"/>
            <a:ext cx="3713471" cy="6090493"/>
          </a:xfrm>
          <a:prstGeom prst="rect">
            <a:avLst/>
          </a:prstGeom>
          <a:noFill/>
          <a:ln>
            <a:noFill/>
          </a:ln>
        </p:spPr>
        <p:txBody>
          <a:bodyPr vert="horz" lIns="0" tIns="0" rIns="0" bIns="0" rtlCol="0">
            <a:normAutofit/>
          </a:bodyPr>
          <a:lstStyle>
            <a:lvl1pPr marL="85727" indent="-85727">
              <a:lnSpc>
                <a:spcPct val="100000"/>
              </a:lnSpc>
              <a:spcBef>
                <a:spcPts val="1000"/>
              </a:spcBef>
              <a:buFont typeface="+mj-lt"/>
              <a:buAutoNum type="arabicPeriod"/>
              <a:defRPr kumimoji="1" sz="700" b="1" i="0">
                <a:latin typeface="+mj-lt"/>
                <a:ea typeface="Malgun Gothic" charset="-127"/>
                <a:cs typeface="Malgun Gothic" charset="-127"/>
              </a:defRPr>
            </a:lvl1pPr>
            <a:lvl2pPr marL="180980" lvl="1" indent="-95253">
              <a:lnSpc>
                <a:spcPct val="100000"/>
              </a:lnSpc>
              <a:spcBef>
                <a:spcPts val="500"/>
              </a:spcBef>
              <a:buFont typeface="+mj-lt"/>
              <a:buAutoNum type="arabicPeriod"/>
              <a:defRPr kumimoji="1" sz="700" b="0" i="0">
                <a:latin typeface="+mj-lt"/>
                <a:ea typeface="Malgun Gothic" charset="-127"/>
                <a:cs typeface="Malgun Gothic" charset="-127"/>
              </a:defRPr>
            </a:lvl2pPr>
            <a:lvl3pPr marL="225425" lvl="2" indent="-44450">
              <a:lnSpc>
                <a:spcPct val="100000"/>
              </a:lnSpc>
              <a:spcBef>
                <a:spcPts val="500"/>
              </a:spcBef>
              <a:buFont typeface="Arial" charset="0"/>
              <a:buChar char="•"/>
              <a:tabLst/>
              <a:defRPr kumimoji="1" sz="700" b="0" i="0">
                <a:latin typeface="+mj-lt"/>
                <a:ea typeface="Malgun Gothic" charset="-127"/>
                <a:cs typeface="Malgun Gothic" charset="-127"/>
              </a:defRPr>
            </a:lvl3pPr>
            <a:lvl4pPr marL="266700" lvl="3" indent="-44450">
              <a:lnSpc>
                <a:spcPct val="100000"/>
              </a:lnSpc>
              <a:spcBef>
                <a:spcPts val="500"/>
              </a:spcBef>
              <a:buFont typeface="Arial" charset="0"/>
              <a:buChar char="•"/>
              <a:tabLst/>
              <a:defRPr kumimoji="1" sz="700" b="0" i="0">
                <a:latin typeface="+mj-lt"/>
                <a:ea typeface="Malgun Gothic" charset="-127"/>
                <a:cs typeface="Malgun Gothic" charset="-127"/>
              </a:defRPr>
            </a:lvl4pPr>
            <a:lvl5pPr marL="311150" indent="-44450">
              <a:lnSpc>
                <a:spcPct val="100000"/>
              </a:lnSpc>
              <a:spcBef>
                <a:spcPts val="500"/>
              </a:spcBef>
              <a:buFont typeface="Arial" charset="0"/>
              <a:buChar char="•"/>
              <a:tabLst/>
              <a:defRPr sz="700" b="0" i="0">
                <a:latin typeface="Malgun Gothic" charset="-127"/>
                <a:ea typeface="Malgun Gothic" charset="-127"/>
                <a:cs typeface="Malgun Gothic" charset="-12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ko-KR" altLang="en-US" dirty="0">
                <a:solidFill>
                  <a:srgbClr val="00B0F0"/>
                </a:solidFill>
              </a:rPr>
              <a:t>☞ </a:t>
            </a:r>
            <a:r>
              <a:rPr lang="en-US" altLang="ko-KR" dirty="0">
                <a:solidFill>
                  <a:srgbClr val="00B0F0"/>
                </a:solidFill>
              </a:rPr>
              <a:t>[[M-Core]WF-D2-DataPreparation</a:t>
            </a:r>
            <a:r>
              <a:rPr lang="ko-KR" altLang="en-US" dirty="0">
                <a:solidFill>
                  <a:srgbClr val="00B0F0"/>
                </a:solidFill>
              </a:rPr>
              <a:t> </a:t>
            </a:r>
            <a:r>
              <a:rPr lang="en-US" altLang="ko-KR" dirty="0">
                <a:solidFill>
                  <a:srgbClr val="00B0F0"/>
                </a:solidFill>
              </a:rPr>
              <a:t>&gt;</a:t>
            </a:r>
            <a:r>
              <a:rPr lang="ko-KR" altLang="en-US" dirty="0">
                <a:solidFill>
                  <a:srgbClr val="00B0F0"/>
                </a:solidFill>
              </a:rPr>
              <a:t> </a:t>
            </a:r>
            <a:r>
              <a:rPr lang="en-US" altLang="ko-KR" dirty="0">
                <a:solidFill>
                  <a:srgbClr val="00B0F0"/>
                </a:solidFill>
              </a:rPr>
              <a:t>D2-02-005]</a:t>
            </a:r>
            <a:r>
              <a:rPr lang="ko-KR" altLang="en-US" dirty="0"/>
              <a:t> 와 동일한 룰 적용</a:t>
            </a:r>
            <a:endParaRPr lang="en-US" altLang="ko-KR" dirty="0"/>
          </a:p>
          <a:p>
            <a:pPr marL="0" indent="0">
              <a:buNone/>
            </a:pPr>
            <a:r>
              <a:rPr lang="ko-KR" altLang="en-US" dirty="0"/>
              <a:t>파일 업로드 </a:t>
            </a:r>
            <a:r>
              <a:rPr lang="ko-KR" altLang="en-US" dirty="0" err="1"/>
              <a:t>프로그래스</a:t>
            </a:r>
            <a:r>
              <a:rPr lang="ko-KR" altLang="en-US" dirty="0"/>
              <a:t> </a:t>
            </a:r>
            <a:r>
              <a:rPr lang="en-US" altLang="ko-KR" dirty="0"/>
              <a:t>UI</a:t>
            </a:r>
            <a:r>
              <a:rPr lang="ko-KR" altLang="en-US" dirty="0"/>
              <a:t> 공통 구성 요소</a:t>
            </a:r>
            <a:endParaRPr lang="en-US" altLang="ko-KR" dirty="0"/>
          </a:p>
          <a:p>
            <a:pPr lvl="1"/>
            <a:r>
              <a:rPr lang="ko-KR" altLang="en-US" dirty="0"/>
              <a:t>현재 업로드 진행률</a:t>
            </a:r>
            <a:endParaRPr lang="en-US" altLang="ko-KR" dirty="0"/>
          </a:p>
          <a:p>
            <a:pPr lvl="1"/>
            <a:r>
              <a:rPr lang="ko-KR" altLang="en-US" dirty="0"/>
              <a:t>업로드 파일명</a:t>
            </a:r>
            <a:endParaRPr lang="en-US" altLang="ko-KR" dirty="0"/>
          </a:p>
          <a:p>
            <a:pPr lvl="2"/>
            <a:r>
              <a:rPr lang="ko-KR" altLang="en-US" dirty="0" err="1"/>
              <a:t>포멧을</a:t>
            </a:r>
            <a:r>
              <a:rPr lang="ko-KR" altLang="en-US" dirty="0"/>
              <a:t> 포함한 파일명</a:t>
            </a:r>
            <a:endParaRPr lang="en-US" altLang="ko-KR" dirty="0"/>
          </a:p>
          <a:p>
            <a:pPr lvl="2"/>
            <a:r>
              <a:rPr lang="ko-KR" altLang="en-US" dirty="0"/>
              <a:t>길면 말 줄임</a:t>
            </a:r>
            <a:r>
              <a:rPr lang="en-US" altLang="ko-KR" dirty="0"/>
              <a:t>,</a:t>
            </a:r>
            <a:r>
              <a:rPr lang="ko-KR" altLang="en-US" dirty="0"/>
              <a:t> 파일명 중간 부분 또는 </a:t>
            </a:r>
            <a:r>
              <a:rPr lang="ko-KR" altLang="en-US" dirty="0" err="1"/>
              <a:t>포멧</a:t>
            </a:r>
            <a:r>
              <a:rPr lang="ko-KR" altLang="en-US" dirty="0"/>
              <a:t> 이전 부분 </a:t>
            </a:r>
            <a:r>
              <a:rPr lang="ko-KR" altLang="en-US" dirty="0" err="1"/>
              <a:t>말줄임</a:t>
            </a:r>
            <a:endParaRPr lang="en-US" altLang="ko-KR" dirty="0"/>
          </a:p>
          <a:p>
            <a:pPr lvl="1"/>
            <a:r>
              <a:rPr lang="ko-KR" altLang="en-US" dirty="0"/>
              <a:t>파일 전체 용량</a:t>
            </a:r>
            <a:endParaRPr lang="en-US" altLang="ko-KR" dirty="0"/>
          </a:p>
          <a:p>
            <a:pPr lvl="2"/>
            <a:r>
              <a:rPr lang="en-US" altLang="ko-KR" dirty="0"/>
              <a:t>1MB </a:t>
            </a:r>
            <a:r>
              <a:rPr lang="ko-KR" altLang="en-US" dirty="0"/>
              <a:t>이하인 경우 정수 표현</a:t>
            </a:r>
            <a:r>
              <a:rPr lang="en-US" altLang="ko-KR" dirty="0"/>
              <a:t>(</a:t>
            </a:r>
            <a:r>
              <a:rPr lang="ko-KR" altLang="en-US" dirty="0"/>
              <a:t>단위는 </a:t>
            </a:r>
            <a:r>
              <a:rPr lang="en-US" altLang="ko-KR" dirty="0"/>
              <a:t>KB)</a:t>
            </a:r>
          </a:p>
          <a:p>
            <a:pPr lvl="2"/>
            <a:r>
              <a:rPr lang="en-US" altLang="ko-KR" dirty="0"/>
              <a:t>1MB</a:t>
            </a:r>
            <a:r>
              <a:rPr lang="ko-KR" altLang="en-US" dirty="0"/>
              <a:t> 이상인 경우 소수점 첫째자리까지 표현 </a:t>
            </a:r>
            <a:r>
              <a:rPr lang="en-US" altLang="ko-KR" dirty="0"/>
              <a:t>(</a:t>
            </a:r>
            <a:r>
              <a:rPr lang="ko-KR" altLang="en-US" dirty="0"/>
              <a:t>단위는 </a:t>
            </a:r>
            <a:r>
              <a:rPr lang="en-US" altLang="ko-KR" dirty="0"/>
              <a:t>MB)</a:t>
            </a:r>
            <a:r>
              <a:rPr lang="ko-KR" altLang="en-US" dirty="0"/>
              <a:t>  </a:t>
            </a:r>
            <a:endParaRPr lang="en-US" altLang="ko-KR" dirty="0"/>
          </a:p>
          <a:p>
            <a:pPr lvl="1"/>
            <a:r>
              <a:rPr lang="ko-KR" altLang="en-US" dirty="0"/>
              <a:t>현재 </a:t>
            </a:r>
            <a:r>
              <a:rPr lang="ko-KR" altLang="en-US" dirty="0" err="1"/>
              <a:t>프로그래스바</a:t>
            </a:r>
            <a:endParaRPr lang="en-US" altLang="ko-KR" dirty="0"/>
          </a:p>
          <a:p>
            <a:pPr marL="0" indent="0">
              <a:buNone/>
            </a:pPr>
            <a:r>
              <a:rPr lang="ko-KR" altLang="en-US" dirty="0"/>
              <a:t>파일 업로드 상태</a:t>
            </a:r>
            <a:endParaRPr lang="en-US" altLang="ko-KR" dirty="0"/>
          </a:p>
          <a:p>
            <a:pPr lvl="1"/>
            <a:r>
              <a:rPr lang="en-US" altLang="ko-KR" dirty="0"/>
              <a:t>Preparing</a:t>
            </a:r>
          </a:p>
          <a:p>
            <a:pPr lvl="2"/>
            <a:r>
              <a:rPr lang="ko-KR" altLang="en-US" dirty="0"/>
              <a:t>업로드 대기중이며</a:t>
            </a:r>
            <a:r>
              <a:rPr lang="en-US" altLang="ko-KR" dirty="0"/>
              <a:t>,</a:t>
            </a:r>
            <a:r>
              <a:rPr lang="ko-KR" altLang="en-US" dirty="0"/>
              <a:t> 진행률 </a:t>
            </a:r>
            <a:r>
              <a:rPr lang="en-US" altLang="ko-KR" dirty="0"/>
              <a:t>0% </a:t>
            </a:r>
            <a:r>
              <a:rPr lang="ko-KR" altLang="en-US" dirty="0"/>
              <a:t>인 상태</a:t>
            </a:r>
            <a:endParaRPr lang="en-US" altLang="ko-KR" dirty="0"/>
          </a:p>
          <a:p>
            <a:pPr lvl="2"/>
            <a:r>
              <a:rPr lang="ko-KR" altLang="en-US" dirty="0"/>
              <a:t>업로드 취소 가능</a:t>
            </a:r>
            <a:r>
              <a:rPr lang="en-US" altLang="ko-KR" dirty="0"/>
              <a:t>.</a:t>
            </a:r>
            <a:r>
              <a:rPr lang="ko-KR" altLang="en-US" dirty="0"/>
              <a:t> 취소 버튼 클릭 시 곧바로 </a:t>
            </a:r>
            <a:r>
              <a:rPr lang="en-US" altLang="ko-KR" dirty="0"/>
              <a:t>‘</a:t>
            </a:r>
            <a:r>
              <a:rPr lang="ko-KR" altLang="en-US" dirty="0"/>
              <a:t>취소됨</a:t>
            </a:r>
            <a:r>
              <a:rPr lang="en-US" altLang="ko-KR" dirty="0"/>
              <a:t>’</a:t>
            </a:r>
            <a:r>
              <a:rPr lang="ko-KR" altLang="en-US" dirty="0" err="1"/>
              <a:t>으로</a:t>
            </a:r>
            <a:r>
              <a:rPr lang="ko-KR" altLang="en-US" dirty="0"/>
              <a:t> 상태 변경</a:t>
            </a:r>
            <a:endParaRPr lang="en-US" altLang="ko-KR" dirty="0"/>
          </a:p>
          <a:p>
            <a:pPr lvl="1"/>
            <a:r>
              <a:rPr lang="en-US" altLang="ko-KR" dirty="0"/>
              <a:t>Uploading</a:t>
            </a:r>
          </a:p>
          <a:p>
            <a:pPr lvl="2"/>
            <a:r>
              <a:rPr lang="ko-KR" altLang="en-US" dirty="0"/>
              <a:t>업로드가 진행중인 상태</a:t>
            </a:r>
            <a:endParaRPr lang="en-US" altLang="ko-KR" dirty="0"/>
          </a:p>
          <a:p>
            <a:pPr lvl="2"/>
            <a:r>
              <a:rPr lang="ko-KR" altLang="en-US" dirty="0"/>
              <a:t>진행률 확인 가능</a:t>
            </a:r>
            <a:endParaRPr lang="en-US" altLang="ko-KR" dirty="0"/>
          </a:p>
          <a:p>
            <a:pPr lvl="2"/>
            <a:r>
              <a:rPr lang="ko-KR" altLang="en-US" dirty="0"/>
              <a:t>업로드 취소 가능</a:t>
            </a:r>
            <a:endParaRPr lang="en-US" altLang="ko-KR" dirty="0"/>
          </a:p>
          <a:p>
            <a:pPr lvl="1"/>
            <a:r>
              <a:rPr lang="en-US" altLang="ko-KR" dirty="0"/>
              <a:t>Result</a:t>
            </a:r>
            <a:r>
              <a:rPr lang="ko-KR" altLang="en-US" dirty="0"/>
              <a:t> </a:t>
            </a:r>
            <a:r>
              <a:rPr lang="en-US" altLang="ko-KR" dirty="0"/>
              <a:t>&gt;</a:t>
            </a:r>
            <a:r>
              <a:rPr lang="ko-KR" altLang="en-US" dirty="0"/>
              <a:t> </a:t>
            </a:r>
            <a:r>
              <a:rPr lang="en-US" altLang="ko-KR" dirty="0"/>
              <a:t>Uploaded</a:t>
            </a:r>
          </a:p>
          <a:p>
            <a:pPr lvl="2"/>
            <a:r>
              <a:rPr lang="ko-KR" altLang="en-US" dirty="0"/>
              <a:t>업로드 성공 상태</a:t>
            </a:r>
            <a:r>
              <a:rPr lang="en-US" altLang="ko-KR" dirty="0"/>
              <a:t>,</a:t>
            </a:r>
            <a:r>
              <a:rPr lang="ko-KR" altLang="en-US" dirty="0"/>
              <a:t> 진행률 </a:t>
            </a:r>
            <a:r>
              <a:rPr lang="en-US" altLang="ko-KR" dirty="0"/>
              <a:t>100%</a:t>
            </a:r>
          </a:p>
          <a:p>
            <a:pPr lvl="2"/>
            <a:r>
              <a:rPr lang="ko-KR" altLang="en-US" dirty="0"/>
              <a:t>업로드 </a:t>
            </a:r>
            <a:r>
              <a:rPr lang="en-US" altLang="ko-KR" dirty="0"/>
              <a:t>100%</a:t>
            </a:r>
            <a:r>
              <a:rPr lang="ko-KR" altLang="en-US" dirty="0"/>
              <a:t> 완료된 파일은 취소 불가능</a:t>
            </a:r>
            <a:endParaRPr lang="en-US" altLang="ko-KR" dirty="0"/>
          </a:p>
          <a:p>
            <a:pPr lvl="1"/>
            <a:r>
              <a:rPr lang="en-US" altLang="ko-KR" dirty="0"/>
              <a:t>Result</a:t>
            </a:r>
            <a:r>
              <a:rPr lang="ko-KR" altLang="en-US" dirty="0"/>
              <a:t> </a:t>
            </a:r>
            <a:r>
              <a:rPr lang="en-US" altLang="ko-KR" dirty="0"/>
              <a:t>&gt;</a:t>
            </a:r>
            <a:r>
              <a:rPr lang="ko-KR" altLang="en-US" dirty="0"/>
              <a:t> </a:t>
            </a:r>
            <a:r>
              <a:rPr lang="en-US" altLang="ko-KR" dirty="0"/>
              <a:t>Failed</a:t>
            </a:r>
          </a:p>
          <a:p>
            <a:pPr lvl="2"/>
            <a:r>
              <a:rPr lang="ko-KR" altLang="en-US" dirty="0"/>
              <a:t>실패 직전의 진행률 확인 가능</a:t>
            </a:r>
            <a:endParaRPr lang="en-US" altLang="ko-KR" dirty="0"/>
          </a:p>
          <a:p>
            <a:pPr lvl="2"/>
            <a:r>
              <a:rPr lang="ko-KR" altLang="en-US" dirty="0"/>
              <a:t>실패 사유는 아이콘 </a:t>
            </a:r>
            <a:r>
              <a:rPr lang="ko-KR" altLang="en-US" dirty="0" err="1"/>
              <a:t>호버시</a:t>
            </a:r>
            <a:r>
              <a:rPr lang="ko-KR" altLang="en-US" dirty="0"/>
              <a:t> </a:t>
            </a:r>
            <a:r>
              <a:rPr lang="ko-KR" altLang="en-US" dirty="0" err="1"/>
              <a:t>인포팁으로</a:t>
            </a:r>
            <a:r>
              <a:rPr lang="ko-KR" altLang="en-US" dirty="0"/>
              <a:t> 확인 가능</a:t>
            </a:r>
            <a:r>
              <a:rPr lang="en-US" altLang="ko-KR" dirty="0"/>
              <a:t>.</a:t>
            </a:r>
            <a:r>
              <a:rPr lang="ko-KR" altLang="en-US" dirty="0"/>
              <a:t> </a:t>
            </a:r>
            <a:r>
              <a:rPr lang="ko-KR" altLang="en-US" dirty="0">
                <a:highlight>
                  <a:srgbClr val="FFFF00"/>
                </a:highlight>
              </a:rPr>
              <a:t>서버에서 내려주는 메시지를 보여줌</a:t>
            </a:r>
            <a:endParaRPr lang="en-US" altLang="ko-KR" dirty="0">
              <a:highlight>
                <a:srgbClr val="FFFF00"/>
              </a:highlight>
            </a:endParaRPr>
          </a:p>
          <a:p>
            <a:pPr lvl="1"/>
            <a:r>
              <a:rPr lang="en-US" altLang="ko-KR" dirty="0"/>
              <a:t>Canceled</a:t>
            </a:r>
          </a:p>
          <a:p>
            <a:pPr lvl="2"/>
            <a:r>
              <a:rPr lang="ko-KR" altLang="en-US" dirty="0"/>
              <a:t>업로드를 취소한 상태</a:t>
            </a:r>
            <a:endParaRPr lang="en-US" altLang="ko-KR" dirty="0"/>
          </a:p>
          <a:p>
            <a:pPr lvl="2"/>
            <a:r>
              <a:rPr lang="ko-KR" altLang="en-US" dirty="0"/>
              <a:t>취소 직전의 진행률 확인 가능</a:t>
            </a:r>
            <a:endParaRPr lang="en-US" altLang="ko-KR" dirty="0"/>
          </a:p>
          <a:p>
            <a:pPr lvl="2"/>
            <a:r>
              <a:rPr lang="ko-KR" altLang="en-US" dirty="0"/>
              <a:t>해당 </a:t>
            </a:r>
            <a:r>
              <a:rPr lang="en-US" altLang="ko-KR" dirty="0"/>
              <a:t>UI</a:t>
            </a:r>
            <a:r>
              <a:rPr lang="ko-KR" altLang="en-US" dirty="0"/>
              <a:t>안에서 재 업로드는 할 수 없음</a:t>
            </a:r>
            <a:r>
              <a:rPr lang="en-US" altLang="ko-KR" dirty="0"/>
              <a:t>.</a:t>
            </a:r>
            <a:r>
              <a:rPr lang="ko-KR" altLang="en-US" dirty="0"/>
              <a:t> 파일 </a:t>
            </a:r>
            <a:r>
              <a:rPr lang="en-US" altLang="ko-KR" dirty="0"/>
              <a:t>import</a:t>
            </a:r>
            <a:r>
              <a:rPr lang="ko-KR" altLang="en-US" dirty="0"/>
              <a:t> 과정을 다시 거쳐야 함</a:t>
            </a:r>
            <a:endParaRPr lang="en-US" altLang="ko-KR" dirty="0"/>
          </a:p>
          <a:p>
            <a:pPr lvl="1"/>
            <a:endParaRPr lang="en-US" altLang="ko-KR" dirty="0"/>
          </a:p>
          <a:p>
            <a:endParaRPr lang="en-US" altLang="ko-KR" dirty="0"/>
          </a:p>
        </p:txBody>
      </p:sp>
      <p:sp>
        <p:nvSpPr>
          <p:cNvPr id="71" name="직사각형 70">
            <a:extLst>
              <a:ext uri="{FF2B5EF4-FFF2-40B4-BE49-F238E27FC236}">
                <a16:creationId xmlns:a16="http://schemas.microsoft.com/office/drawing/2014/main" xmlns="" id="{C4B76B63-0648-344A-B645-4BFFFF405A1B}"/>
              </a:ext>
            </a:extLst>
          </p:cNvPr>
          <p:cNvSpPr/>
          <p:nvPr/>
        </p:nvSpPr>
        <p:spPr>
          <a:xfrm>
            <a:off x="30308" y="46275"/>
            <a:ext cx="12161692" cy="6809262"/>
          </a:xfrm>
          <a:prstGeom prst="rect">
            <a:avLst/>
          </a:prstGeom>
          <a:noFill/>
          <a:ln w="7620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72" name="TextBox 71">
            <a:extLst>
              <a:ext uri="{FF2B5EF4-FFF2-40B4-BE49-F238E27FC236}">
                <a16:creationId xmlns:a16="http://schemas.microsoft.com/office/drawing/2014/main" xmlns="" id="{35073B4A-0A74-0648-964A-D9366ACFF13C}"/>
              </a:ext>
            </a:extLst>
          </p:cNvPr>
          <p:cNvSpPr txBox="1"/>
          <p:nvPr/>
        </p:nvSpPr>
        <p:spPr>
          <a:xfrm>
            <a:off x="158110" y="518845"/>
            <a:ext cx="525395" cy="149647"/>
          </a:xfrm>
          <a:prstGeom prst="rect">
            <a:avLst/>
          </a:prstGeom>
          <a:solidFill>
            <a:schemeClr val="tx1">
              <a:lumMod val="75000"/>
              <a:lumOff val="25000"/>
            </a:schemeClr>
          </a:solidFill>
        </p:spPr>
        <p:txBody>
          <a:bodyPr wrap="square" lIns="36000" tIns="36000" rIns="36000" bIns="36000" rtlCol="0">
            <a:spAutoFit/>
          </a:bodyPr>
          <a:lstStyle/>
          <a:p>
            <a:r>
              <a:rPr lang="en-US" altLang="ko-KR" sz="500" b="1" dirty="0">
                <a:solidFill>
                  <a:schemeClr val="bg1"/>
                </a:solidFill>
                <a:latin typeface="+mj-lt"/>
                <a:ea typeface="Nanum Gothic" charset="-127"/>
                <a:cs typeface="Nanum Gothic" charset="-127"/>
              </a:rPr>
              <a:t>[D2-02-005]</a:t>
            </a:r>
            <a:endParaRPr lang="ko-KR" altLang="en-US" sz="500" b="1" dirty="0">
              <a:solidFill>
                <a:schemeClr val="bg1"/>
              </a:solidFill>
              <a:latin typeface="+mj-lt"/>
              <a:ea typeface="Nanum Gothic" charset="-127"/>
              <a:cs typeface="Nanum Gothic" charset="-127"/>
            </a:endParaRPr>
          </a:p>
        </p:txBody>
      </p:sp>
      <p:sp>
        <p:nvSpPr>
          <p:cNvPr id="76" name="직사각형 75">
            <a:extLst>
              <a:ext uri="{FF2B5EF4-FFF2-40B4-BE49-F238E27FC236}">
                <a16:creationId xmlns:a16="http://schemas.microsoft.com/office/drawing/2014/main" xmlns="" id="{7FE10754-9D2F-5F4E-8A18-0E89DEFCDB12}"/>
              </a:ext>
            </a:extLst>
          </p:cNvPr>
          <p:cNvSpPr/>
          <p:nvPr/>
        </p:nvSpPr>
        <p:spPr>
          <a:xfrm>
            <a:off x="9550400" y="2463"/>
            <a:ext cx="1320800" cy="373798"/>
          </a:xfrm>
          <a:prstGeom prst="rect">
            <a:avLst/>
          </a:prstGeom>
          <a:solidFill>
            <a:srgbClr val="00B05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mj-lt"/>
                <a:ea typeface="Nanum Gothic" charset="-127"/>
                <a:cs typeface="Nanum Gothic" charset="-127"/>
              </a:rPr>
              <a:t>2019.04.24 </a:t>
            </a:r>
            <a:r>
              <a:rPr kumimoji="1" lang="ko-KR" altLang="en-US" sz="900" dirty="0">
                <a:solidFill>
                  <a:schemeClr val="bg1"/>
                </a:solidFill>
                <a:latin typeface="+mj-lt"/>
                <a:ea typeface="Nanum Gothic" charset="-127"/>
                <a:cs typeface="Nanum Gothic" charset="-127"/>
              </a:rPr>
              <a:t>추가</a:t>
            </a:r>
          </a:p>
        </p:txBody>
      </p:sp>
      <p:sp>
        <p:nvSpPr>
          <p:cNvPr id="77" name="직사각형 44">
            <a:extLst>
              <a:ext uri="{FF2B5EF4-FFF2-40B4-BE49-F238E27FC236}">
                <a16:creationId xmlns:a16="http://schemas.microsoft.com/office/drawing/2014/main" xmlns="" id="{6DF127C4-8718-B74D-BE25-1B392304190E}"/>
              </a:ext>
            </a:extLst>
          </p:cNvPr>
          <p:cNvSpPr/>
          <p:nvPr/>
        </p:nvSpPr>
        <p:spPr>
          <a:xfrm>
            <a:off x="1799990" y="3233430"/>
            <a:ext cx="2110892" cy="9417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0" marR="0" lvl="2" indent="0" algn="l" defTabSz="914400" rtl="0" eaLnBrk="1" fontAlgn="auto" latinLnBrk="1" hangingPunct="1">
              <a:lnSpc>
                <a:spcPct val="100000"/>
              </a:lnSpc>
              <a:spcBef>
                <a:spcPts val="0"/>
              </a:spcBef>
              <a:spcAft>
                <a:spcPts val="0"/>
              </a:spcAft>
              <a:buClrTx/>
              <a:buSzTx/>
              <a:buFontTx/>
              <a:buNone/>
              <a:tabLst/>
              <a:defRPr/>
            </a:pPr>
            <a:r>
              <a:rPr kumimoji="1" lang="en-US" altLang="ko-KR" sz="700" b="1" i="0" u="none" strike="noStrike" kern="1200" cap="none" spc="0" normalizeH="0" baseline="0" noProof="0">
                <a:ln>
                  <a:noFill/>
                </a:ln>
                <a:solidFill>
                  <a:srgbClr val="7030A0"/>
                </a:solidFill>
                <a:effectLst/>
                <a:uLnTx/>
                <a:uFillTx/>
                <a:latin typeface="맑은 고딕" panose="020B0503020000020004" pitchFamily="34" charset="-127"/>
                <a:ea typeface="맑은 고딕" panose="020B0503020000020004" pitchFamily="34" charset="-127"/>
                <a:cs typeface="Nanum Gothic" charset="-127"/>
              </a:rPr>
              <a:t>100% </a:t>
            </a:r>
            <a:r>
              <a:rPr kumimoji="1" lang="en-US" altLang="ko-KR"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file name file name file name … </a:t>
            </a:r>
            <a:r>
              <a:rPr kumimoji="1" lang="en-US" altLang="ko-KR" sz="700" b="0" i="0" u="none" strike="noStrike" kern="1200" cap="none" spc="0" normalizeH="0" baseline="0" noProof="0" err="1">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xls</a:t>
            </a:r>
            <a:r>
              <a:rPr kumimoji="1" lang="en-US" altLang="ko-KR"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  (14.2MB)</a:t>
            </a:r>
          </a:p>
        </p:txBody>
      </p:sp>
      <p:sp>
        <p:nvSpPr>
          <p:cNvPr id="78" name="모서리가 둥근 직사각형 127">
            <a:extLst>
              <a:ext uri="{FF2B5EF4-FFF2-40B4-BE49-F238E27FC236}">
                <a16:creationId xmlns:a16="http://schemas.microsoft.com/office/drawing/2014/main" xmlns="" id="{344968E4-841D-3C4C-A43D-D7DC0AA74409}"/>
              </a:ext>
            </a:extLst>
          </p:cNvPr>
          <p:cNvSpPr/>
          <p:nvPr/>
        </p:nvSpPr>
        <p:spPr>
          <a:xfrm>
            <a:off x="4935590" y="3254298"/>
            <a:ext cx="663055" cy="188772"/>
          </a:xfrm>
          <a:prstGeom prst="roundRect">
            <a:avLst>
              <a:gd name="adj" fmla="val 1866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sym typeface="Wingdings"/>
              </a:rPr>
              <a:t>Uploaded</a:t>
            </a:r>
            <a:endParaRPr kumimoji="0" lang="ko-KR" altLang="en-US"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endParaRPr>
          </a:p>
        </p:txBody>
      </p:sp>
      <p:sp>
        <p:nvSpPr>
          <p:cNvPr id="79" name="Rounded Rectangle 17">
            <a:extLst>
              <a:ext uri="{FF2B5EF4-FFF2-40B4-BE49-F238E27FC236}">
                <a16:creationId xmlns:a16="http://schemas.microsoft.com/office/drawing/2014/main" xmlns="" id="{D1F311B9-90AB-304A-9525-FC96F61A0305}"/>
              </a:ext>
            </a:extLst>
          </p:cNvPr>
          <p:cNvSpPr/>
          <p:nvPr/>
        </p:nvSpPr>
        <p:spPr>
          <a:xfrm>
            <a:off x="1847492" y="3375597"/>
            <a:ext cx="2880000" cy="54000"/>
          </a:xfrm>
          <a:prstGeom prst="roundRect">
            <a:avLst>
              <a:gd name="adj" fmla="val 50000"/>
            </a:avLst>
          </a:prstGeom>
          <a:solidFill>
            <a:srgbClr val="DEDEF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en-US" sz="600" b="0" i="0" u="none" strike="noStrike" kern="1200" cap="none" spc="0" normalizeH="0" baseline="0" noProof="0">
              <a:ln>
                <a:noFill/>
              </a:ln>
              <a:solidFill>
                <a:prstClr val="black"/>
              </a:solidFill>
              <a:effectLst/>
              <a:uLnTx/>
              <a:uFillTx/>
              <a:latin typeface="Nanum Gothic" charset="-127"/>
              <a:ea typeface="Nanum Gothic" charset="-127"/>
              <a:cs typeface="Nanum Gothic" charset="-127"/>
            </a:endParaRPr>
          </a:p>
        </p:txBody>
      </p:sp>
      <p:sp>
        <p:nvSpPr>
          <p:cNvPr id="80" name="Rounded Rectangle 64">
            <a:extLst>
              <a:ext uri="{FF2B5EF4-FFF2-40B4-BE49-F238E27FC236}">
                <a16:creationId xmlns:a16="http://schemas.microsoft.com/office/drawing/2014/main" xmlns="" id="{BF806B88-3243-D14B-9F79-337D89BF2226}"/>
              </a:ext>
            </a:extLst>
          </p:cNvPr>
          <p:cNvSpPr/>
          <p:nvPr/>
        </p:nvSpPr>
        <p:spPr>
          <a:xfrm>
            <a:off x="1847492" y="3375597"/>
            <a:ext cx="2880000" cy="54000"/>
          </a:xfrm>
          <a:prstGeom prst="roundRect">
            <a:avLst>
              <a:gd name="adj" fmla="val 50000"/>
            </a:avLst>
          </a:prstGeom>
          <a:solidFill>
            <a:srgbClr val="344BD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en-US" sz="600" b="0" i="0" u="none" strike="noStrike" kern="1200" cap="none" spc="0" normalizeH="0" baseline="0" noProof="0">
              <a:ln>
                <a:noFill/>
              </a:ln>
              <a:solidFill>
                <a:prstClr val="black"/>
              </a:solidFill>
              <a:effectLst/>
              <a:uLnTx/>
              <a:uFillTx/>
              <a:latin typeface="Nanum Gothic" charset="-127"/>
              <a:ea typeface="Nanum Gothic" charset="-127"/>
              <a:cs typeface="Nanum Gothic" charset="-127"/>
            </a:endParaRPr>
          </a:p>
        </p:txBody>
      </p:sp>
      <p:sp>
        <p:nvSpPr>
          <p:cNvPr id="81" name="모서리가 둥근 직사각형 127">
            <a:extLst>
              <a:ext uri="{FF2B5EF4-FFF2-40B4-BE49-F238E27FC236}">
                <a16:creationId xmlns:a16="http://schemas.microsoft.com/office/drawing/2014/main" xmlns="" id="{9C573739-EE93-D14E-9ABC-52F634E5E729}"/>
              </a:ext>
            </a:extLst>
          </p:cNvPr>
          <p:cNvSpPr/>
          <p:nvPr/>
        </p:nvSpPr>
        <p:spPr>
          <a:xfrm>
            <a:off x="4935590" y="4202178"/>
            <a:ext cx="663055" cy="188772"/>
          </a:xfrm>
          <a:prstGeom prst="roundRect">
            <a:avLst>
              <a:gd name="adj" fmla="val 1866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rgbClr val="FF0000"/>
                </a:solidFill>
                <a:effectLst/>
                <a:uLnTx/>
                <a:uFillTx/>
                <a:latin typeface="맑은 고딕" panose="020B0503020000020004" pitchFamily="34" charset="-127"/>
                <a:ea typeface="맑은 고딕" panose="020B0503020000020004" pitchFamily="34" charset="-127"/>
                <a:cs typeface="Nanum Gothic" charset="-127"/>
                <a:sym typeface="Wingdings"/>
              </a:rPr>
              <a:t>Failed</a:t>
            </a:r>
            <a:endParaRPr kumimoji="0" lang="ko-KR" altLang="en-US" sz="700" b="0" i="0" u="none" strike="noStrike" kern="1200" cap="none" spc="0" normalizeH="0" baseline="0" noProof="0">
              <a:ln>
                <a:noFill/>
              </a:ln>
              <a:solidFill>
                <a:srgbClr val="FF0000"/>
              </a:solidFill>
              <a:effectLst/>
              <a:uLnTx/>
              <a:uFillTx/>
              <a:latin typeface="맑은 고딕" panose="020B0503020000020004" pitchFamily="34" charset="-127"/>
              <a:ea typeface="맑은 고딕" panose="020B0503020000020004" pitchFamily="34" charset="-127"/>
              <a:cs typeface="Nanum Gothic" charset="-127"/>
            </a:endParaRPr>
          </a:p>
        </p:txBody>
      </p:sp>
      <p:sp>
        <p:nvSpPr>
          <p:cNvPr id="82" name="직사각형 44">
            <a:extLst>
              <a:ext uri="{FF2B5EF4-FFF2-40B4-BE49-F238E27FC236}">
                <a16:creationId xmlns:a16="http://schemas.microsoft.com/office/drawing/2014/main" xmlns="" id="{2E404163-0E0E-2242-ABEB-B72D2BA90A3E}"/>
              </a:ext>
            </a:extLst>
          </p:cNvPr>
          <p:cNvSpPr/>
          <p:nvPr/>
        </p:nvSpPr>
        <p:spPr>
          <a:xfrm>
            <a:off x="1799990" y="1513207"/>
            <a:ext cx="1997569" cy="8717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0" marR="0" lvl="2" indent="0" algn="l" defTabSz="914400" rtl="0" eaLnBrk="1" fontAlgn="auto" latinLnBrk="1" hangingPunct="1">
              <a:lnSpc>
                <a:spcPct val="100000"/>
              </a:lnSpc>
              <a:spcBef>
                <a:spcPts val="0"/>
              </a:spcBef>
              <a:spcAft>
                <a:spcPts val="0"/>
              </a:spcAft>
              <a:buClrTx/>
              <a:buSzTx/>
              <a:buFontTx/>
              <a:buNone/>
              <a:tabLst/>
              <a:defRPr/>
            </a:pPr>
            <a:r>
              <a:rPr kumimoji="1" lang="en-US" altLang="ko-KR" sz="700" b="1" i="0" u="none" strike="noStrike" kern="1200" cap="none" spc="0" normalizeH="0" baseline="0" noProof="0">
                <a:ln>
                  <a:noFill/>
                </a:ln>
                <a:solidFill>
                  <a:srgbClr val="7030A0"/>
                </a:solidFill>
                <a:effectLst/>
                <a:uLnTx/>
                <a:uFillTx/>
                <a:latin typeface="맑은 고딕" panose="020B0503020000020004" pitchFamily="34" charset="-127"/>
                <a:ea typeface="맑은 고딕" panose="020B0503020000020004" pitchFamily="34" charset="-127"/>
                <a:cs typeface="Nanum Gothic" charset="-127"/>
              </a:rPr>
              <a:t>0% </a:t>
            </a:r>
            <a:r>
              <a:rPr kumimoji="1" lang="en-US" altLang="ko-KR"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file name file name file name …</a:t>
            </a:r>
            <a:r>
              <a:rPr kumimoji="1" lang="en-US" altLang="ko-KR" sz="700" b="0" i="0" u="none" strike="noStrike" kern="1200" cap="none" spc="0" normalizeH="0" baseline="0" noProof="0" err="1">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xls</a:t>
            </a:r>
            <a:r>
              <a:rPr kumimoji="1" lang="en-US" altLang="ko-KR"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 (11.1MB)</a:t>
            </a:r>
          </a:p>
        </p:txBody>
      </p:sp>
      <p:sp>
        <p:nvSpPr>
          <p:cNvPr id="83" name="Rounded Rectangle 73">
            <a:extLst>
              <a:ext uri="{FF2B5EF4-FFF2-40B4-BE49-F238E27FC236}">
                <a16:creationId xmlns:a16="http://schemas.microsoft.com/office/drawing/2014/main" xmlns="" id="{A3878029-0189-7F4E-8B1C-F0F859CDDF74}"/>
              </a:ext>
            </a:extLst>
          </p:cNvPr>
          <p:cNvSpPr/>
          <p:nvPr/>
        </p:nvSpPr>
        <p:spPr>
          <a:xfrm>
            <a:off x="1847492" y="1655373"/>
            <a:ext cx="2880000" cy="54000"/>
          </a:xfrm>
          <a:prstGeom prst="roundRect">
            <a:avLst>
              <a:gd name="adj" fmla="val 50000"/>
            </a:avLst>
          </a:prstGeom>
          <a:solidFill>
            <a:srgbClr val="DEDEF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en-US" sz="600" b="0" i="0" u="none" strike="noStrike" kern="1200" cap="none" spc="0" normalizeH="0" baseline="0" noProof="0">
              <a:ln>
                <a:noFill/>
              </a:ln>
              <a:solidFill>
                <a:prstClr val="black"/>
              </a:solidFill>
              <a:effectLst/>
              <a:uLnTx/>
              <a:uFillTx/>
              <a:latin typeface="Nanum Gothic" charset="-127"/>
              <a:ea typeface="Nanum Gothic" charset="-127"/>
              <a:cs typeface="Nanum Gothic" charset="-127"/>
            </a:endParaRPr>
          </a:p>
        </p:txBody>
      </p:sp>
      <p:sp>
        <p:nvSpPr>
          <p:cNvPr id="84" name="타원 46">
            <a:extLst>
              <a:ext uri="{FF2B5EF4-FFF2-40B4-BE49-F238E27FC236}">
                <a16:creationId xmlns:a16="http://schemas.microsoft.com/office/drawing/2014/main" xmlns="" id="{A67D7FC9-A216-3647-A6CA-3BFBA606563F}"/>
              </a:ext>
            </a:extLst>
          </p:cNvPr>
          <p:cNvSpPr/>
          <p:nvPr/>
        </p:nvSpPr>
        <p:spPr>
          <a:xfrm>
            <a:off x="670623" y="1570839"/>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cs typeface="Nanum Gothic" charset="-127"/>
              </a:rPr>
              <a:t>1</a:t>
            </a:r>
            <a:endParaRPr kumimoji="0" lang="ko-KR" altLang="en-US" sz="700" b="1" i="0" u="none" strike="noStrike" kern="120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cs typeface="Nanum Gothic" charset="-127"/>
            </a:endParaRPr>
          </a:p>
        </p:txBody>
      </p:sp>
      <p:sp>
        <p:nvSpPr>
          <p:cNvPr id="85" name="타원 94">
            <a:extLst>
              <a:ext uri="{FF2B5EF4-FFF2-40B4-BE49-F238E27FC236}">
                <a16:creationId xmlns:a16="http://schemas.microsoft.com/office/drawing/2014/main" xmlns="" id="{F2F17B24-6A0C-4C40-A39C-12E8E4A774C2}"/>
              </a:ext>
            </a:extLst>
          </p:cNvPr>
          <p:cNvSpPr/>
          <p:nvPr/>
        </p:nvSpPr>
        <p:spPr>
          <a:xfrm>
            <a:off x="5418465" y="4246549"/>
            <a:ext cx="90925" cy="90925"/>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1" i="0" u="none" strike="noStrike" kern="1200" cap="none" spc="0" normalizeH="0" baseline="0" noProof="0">
                <a:ln>
                  <a:noFill/>
                </a:ln>
                <a:solidFill>
                  <a:srgbClr val="FF0000"/>
                </a:solidFill>
                <a:effectLst/>
                <a:uLnTx/>
                <a:uFillTx/>
                <a:latin typeface="Nanum Gothic" charset="-127"/>
                <a:ea typeface="Nanum Gothic" charset="-127"/>
                <a:cs typeface="Nanum Gothic" charset="-127"/>
              </a:rPr>
              <a:t>i</a:t>
            </a:r>
            <a:endParaRPr kumimoji="1" lang="ko-KR" altLang="en-US" sz="600" b="1" i="0" u="none" strike="noStrike" kern="1200" cap="none" spc="0" normalizeH="0" baseline="0" noProof="0">
              <a:ln>
                <a:noFill/>
              </a:ln>
              <a:solidFill>
                <a:srgbClr val="FF0000"/>
              </a:solidFill>
              <a:effectLst/>
              <a:uLnTx/>
              <a:uFillTx/>
              <a:latin typeface="Nanum Gothic" charset="-127"/>
              <a:ea typeface="Nanum Gothic" charset="-127"/>
              <a:cs typeface="Nanum Gothic" charset="-127"/>
            </a:endParaRPr>
          </a:p>
        </p:txBody>
      </p:sp>
      <p:sp>
        <p:nvSpPr>
          <p:cNvPr id="86" name="Rounded Rectangle 68">
            <a:extLst>
              <a:ext uri="{FF2B5EF4-FFF2-40B4-BE49-F238E27FC236}">
                <a16:creationId xmlns:a16="http://schemas.microsoft.com/office/drawing/2014/main" xmlns="" id="{F106826A-D36F-CF4A-959A-354E1992C9EE}"/>
              </a:ext>
            </a:extLst>
          </p:cNvPr>
          <p:cNvSpPr/>
          <p:nvPr/>
        </p:nvSpPr>
        <p:spPr>
          <a:xfrm>
            <a:off x="1847492" y="4323477"/>
            <a:ext cx="2880000" cy="54000"/>
          </a:xfrm>
          <a:prstGeom prst="roundRect">
            <a:avLst>
              <a:gd name="adj" fmla="val 50000"/>
            </a:avLst>
          </a:prstGeom>
          <a:solidFill>
            <a:srgbClr val="FF0000">
              <a:alpha val="12941"/>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en-US" sz="600" b="0" i="0" u="none" strike="noStrike" kern="1200" cap="none" spc="0" normalizeH="0" baseline="0" noProof="0">
              <a:ln>
                <a:noFill/>
              </a:ln>
              <a:solidFill>
                <a:prstClr val="black"/>
              </a:solidFill>
              <a:effectLst/>
              <a:uLnTx/>
              <a:uFillTx/>
              <a:latin typeface="Nanum Gothic" charset="-127"/>
              <a:ea typeface="Nanum Gothic" charset="-127"/>
              <a:cs typeface="Nanum Gothic" charset="-127"/>
            </a:endParaRPr>
          </a:p>
        </p:txBody>
      </p:sp>
      <p:sp>
        <p:nvSpPr>
          <p:cNvPr id="87" name="Rounded Rectangle 69">
            <a:extLst>
              <a:ext uri="{FF2B5EF4-FFF2-40B4-BE49-F238E27FC236}">
                <a16:creationId xmlns:a16="http://schemas.microsoft.com/office/drawing/2014/main" xmlns="" id="{70881B61-FCD4-EE4E-AB99-243DA030870F}"/>
              </a:ext>
            </a:extLst>
          </p:cNvPr>
          <p:cNvSpPr/>
          <p:nvPr/>
        </p:nvSpPr>
        <p:spPr>
          <a:xfrm>
            <a:off x="1847492" y="4323477"/>
            <a:ext cx="1080000" cy="54000"/>
          </a:xfrm>
          <a:prstGeom prst="roundRect">
            <a:avLst>
              <a:gd name="adj" fmla="val 50000"/>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en-US" sz="600" b="0" i="0" u="none" strike="noStrike" kern="1200" cap="none" spc="0" normalizeH="0" baseline="0" noProof="0">
              <a:ln>
                <a:noFill/>
              </a:ln>
              <a:solidFill>
                <a:prstClr val="black"/>
              </a:solidFill>
              <a:effectLst/>
              <a:uLnTx/>
              <a:uFillTx/>
              <a:latin typeface="Nanum Gothic" charset="-127"/>
              <a:ea typeface="Nanum Gothic" charset="-127"/>
              <a:cs typeface="Nanum Gothic" charset="-127"/>
            </a:endParaRPr>
          </a:p>
        </p:txBody>
      </p:sp>
      <p:sp>
        <p:nvSpPr>
          <p:cNvPr id="88" name="직사각형 44">
            <a:extLst>
              <a:ext uri="{FF2B5EF4-FFF2-40B4-BE49-F238E27FC236}">
                <a16:creationId xmlns:a16="http://schemas.microsoft.com/office/drawing/2014/main" xmlns="" id="{A1A5E30C-418E-FE44-A020-6DB8AFB8174C}"/>
              </a:ext>
            </a:extLst>
          </p:cNvPr>
          <p:cNvSpPr/>
          <p:nvPr/>
        </p:nvSpPr>
        <p:spPr>
          <a:xfrm>
            <a:off x="1833939" y="4181311"/>
            <a:ext cx="1997569" cy="8717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0" marR="0" lvl="2" indent="0" algn="l" defTabSz="914400" rtl="0" eaLnBrk="1" fontAlgn="auto" latinLnBrk="1" hangingPunct="1">
              <a:lnSpc>
                <a:spcPct val="100000"/>
              </a:lnSpc>
              <a:spcBef>
                <a:spcPts val="0"/>
              </a:spcBef>
              <a:spcAft>
                <a:spcPts val="0"/>
              </a:spcAft>
              <a:buClrTx/>
              <a:buSzTx/>
              <a:buFontTx/>
              <a:buNone/>
              <a:tabLst/>
              <a:defRPr/>
            </a:pPr>
            <a:r>
              <a:rPr kumimoji="1" lang="en-US" altLang="ko-KR" sz="700" b="1" i="0" u="none" strike="noStrike" kern="1200" cap="none" spc="0" normalizeH="0" baseline="0" noProof="0">
                <a:ln>
                  <a:noFill/>
                </a:ln>
                <a:solidFill>
                  <a:srgbClr val="7030A0"/>
                </a:solidFill>
                <a:effectLst/>
                <a:uLnTx/>
                <a:uFillTx/>
                <a:latin typeface="맑은 고딕" panose="020B0503020000020004" pitchFamily="34" charset="-127"/>
                <a:ea typeface="맑은 고딕" panose="020B0503020000020004" pitchFamily="34" charset="-127"/>
                <a:cs typeface="Nanum Gothic" charset="-127"/>
              </a:rPr>
              <a:t>30% </a:t>
            </a:r>
            <a:r>
              <a:rPr kumimoji="1" lang="en-US" altLang="ko-KR"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file name file name file name … </a:t>
            </a:r>
            <a:r>
              <a:rPr kumimoji="1" lang="en-US" altLang="ko-KR" sz="700" b="0" i="0" u="none" strike="noStrike" kern="1200" cap="none" spc="0" normalizeH="0" baseline="0" noProof="0" err="1">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xls</a:t>
            </a:r>
            <a:r>
              <a:rPr kumimoji="1" lang="en-US" altLang="ko-KR"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 (600KB)</a:t>
            </a:r>
          </a:p>
        </p:txBody>
      </p:sp>
      <p:sp>
        <p:nvSpPr>
          <p:cNvPr id="89" name="직사각형 44">
            <a:extLst>
              <a:ext uri="{FF2B5EF4-FFF2-40B4-BE49-F238E27FC236}">
                <a16:creationId xmlns:a16="http://schemas.microsoft.com/office/drawing/2014/main" xmlns="" id="{D2F9C802-594E-F247-BEE9-89D015E1295C}"/>
              </a:ext>
            </a:extLst>
          </p:cNvPr>
          <p:cNvSpPr/>
          <p:nvPr/>
        </p:nvSpPr>
        <p:spPr>
          <a:xfrm>
            <a:off x="1812264" y="5270002"/>
            <a:ext cx="1997569" cy="8717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0" marR="0" lvl="2" indent="0" algn="l" defTabSz="914400" rtl="0" eaLnBrk="1" fontAlgn="auto" latinLnBrk="1" hangingPunct="1">
              <a:lnSpc>
                <a:spcPct val="100000"/>
              </a:lnSpc>
              <a:spcBef>
                <a:spcPts val="0"/>
              </a:spcBef>
              <a:spcAft>
                <a:spcPts val="0"/>
              </a:spcAft>
              <a:buClrTx/>
              <a:buSzTx/>
              <a:buFontTx/>
              <a:buNone/>
              <a:tabLst/>
              <a:defRPr/>
            </a:pPr>
            <a:r>
              <a:rPr kumimoji="1" lang="en-US" altLang="ko-KR" sz="700" b="1" i="0" u="none" strike="noStrike" kern="1200" cap="none" spc="0" normalizeH="0" baseline="0" noProof="0">
                <a:ln>
                  <a:noFill/>
                </a:ln>
                <a:solidFill>
                  <a:prstClr val="white">
                    <a:lumMod val="75000"/>
                  </a:prstClr>
                </a:solidFill>
                <a:effectLst/>
                <a:uLnTx/>
                <a:uFillTx/>
                <a:latin typeface="맑은 고딕" panose="020B0503020000020004" pitchFamily="34" charset="-127"/>
                <a:ea typeface="맑은 고딕" panose="020B0503020000020004" pitchFamily="34" charset="-127"/>
                <a:cs typeface="Nanum Gothic" charset="-127"/>
              </a:rPr>
              <a:t>0% </a:t>
            </a:r>
            <a:r>
              <a:rPr kumimoji="1" lang="en-US" altLang="ko-KR" sz="700" b="0" i="0" u="none" strike="noStrike" kern="1200" cap="none" spc="0" normalizeH="0" baseline="0" noProof="0">
                <a:ln>
                  <a:noFill/>
                </a:ln>
                <a:solidFill>
                  <a:prstClr val="white">
                    <a:lumMod val="75000"/>
                  </a:prstClr>
                </a:solidFill>
                <a:effectLst/>
                <a:uLnTx/>
                <a:uFillTx/>
                <a:latin typeface="맑은 고딕" panose="020B0503020000020004" pitchFamily="34" charset="-127"/>
                <a:ea typeface="맑은 고딕" panose="020B0503020000020004" pitchFamily="34" charset="-127"/>
                <a:cs typeface="Nanum Gothic" charset="-127"/>
              </a:rPr>
              <a:t>file name file name file name … </a:t>
            </a:r>
            <a:r>
              <a:rPr kumimoji="1" lang="en-US" altLang="ko-KR" sz="700" b="0" i="0" u="none" strike="noStrike" kern="1200" cap="none" spc="0" normalizeH="0" baseline="0" noProof="0" err="1">
                <a:ln>
                  <a:noFill/>
                </a:ln>
                <a:solidFill>
                  <a:prstClr val="white">
                    <a:lumMod val="75000"/>
                  </a:prstClr>
                </a:solidFill>
                <a:effectLst/>
                <a:uLnTx/>
                <a:uFillTx/>
                <a:latin typeface="맑은 고딕" panose="020B0503020000020004" pitchFamily="34" charset="-127"/>
                <a:ea typeface="맑은 고딕" panose="020B0503020000020004" pitchFamily="34" charset="-127"/>
                <a:cs typeface="Nanum Gothic" charset="-127"/>
              </a:rPr>
              <a:t>xls</a:t>
            </a:r>
            <a:r>
              <a:rPr kumimoji="1" lang="en-US" altLang="ko-KR" sz="700" b="0" i="0" u="none" strike="noStrike" kern="1200" cap="none" spc="0" normalizeH="0" baseline="0" noProof="0">
                <a:ln>
                  <a:noFill/>
                </a:ln>
                <a:solidFill>
                  <a:prstClr val="white">
                    <a:lumMod val="75000"/>
                  </a:prstClr>
                </a:solidFill>
                <a:effectLst/>
                <a:uLnTx/>
                <a:uFillTx/>
                <a:latin typeface="맑은 고딕" panose="020B0503020000020004" pitchFamily="34" charset="-127"/>
                <a:ea typeface="맑은 고딕" panose="020B0503020000020004" pitchFamily="34" charset="-127"/>
                <a:cs typeface="Nanum Gothic" charset="-127"/>
              </a:rPr>
              <a:t> (1.2MB)</a:t>
            </a:r>
          </a:p>
        </p:txBody>
      </p:sp>
      <p:sp>
        <p:nvSpPr>
          <p:cNvPr id="90" name="Rounded Rectangle 156">
            <a:extLst>
              <a:ext uri="{FF2B5EF4-FFF2-40B4-BE49-F238E27FC236}">
                <a16:creationId xmlns:a16="http://schemas.microsoft.com/office/drawing/2014/main" xmlns="" id="{1A38510C-38F7-4E44-BE0F-C63EBFFB8028}"/>
              </a:ext>
            </a:extLst>
          </p:cNvPr>
          <p:cNvSpPr/>
          <p:nvPr/>
        </p:nvSpPr>
        <p:spPr>
          <a:xfrm>
            <a:off x="1859766" y="5412168"/>
            <a:ext cx="2880000" cy="54000"/>
          </a:xfrm>
          <a:prstGeom prst="roundRect">
            <a:avLst>
              <a:gd name="adj"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en-US" sz="600" b="0" i="0" u="none" strike="noStrike" kern="1200" cap="none" spc="0" normalizeH="0" baseline="0" noProof="0">
              <a:ln>
                <a:noFill/>
              </a:ln>
              <a:solidFill>
                <a:prstClr val="black"/>
              </a:solidFill>
              <a:effectLst/>
              <a:uLnTx/>
              <a:uFillTx/>
              <a:latin typeface="Nanum Gothic" charset="-127"/>
              <a:ea typeface="Nanum Gothic" charset="-127"/>
              <a:cs typeface="Nanum Gothic" charset="-127"/>
            </a:endParaRPr>
          </a:p>
        </p:txBody>
      </p:sp>
      <p:sp>
        <p:nvSpPr>
          <p:cNvPr id="91" name="모서리가 둥근 직사각형 127">
            <a:extLst>
              <a:ext uri="{FF2B5EF4-FFF2-40B4-BE49-F238E27FC236}">
                <a16:creationId xmlns:a16="http://schemas.microsoft.com/office/drawing/2014/main" xmlns="" id="{C1D2D372-613D-1D4A-8EA6-377BEDD52716}"/>
              </a:ext>
            </a:extLst>
          </p:cNvPr>
          <p:cNvSpPr/>
          <p:nvPr/>
        </p:nvSpPr>
        <p:spPr>
          <a:xfrm>
            <a:off x="4947864" y="5290869"/>
            <a:ext cx="663055" cy="188772"/>
          </a:xfrm>
          <a:prstGeom prst="roundRect">
            <a:avLst>
              <a:gd name="adj" fmla="val 18668"/>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lumMod val="50000"/>
                    <a:lumOff val="50000"/>
                  </a:prstClr>
                </a:solidFill>
                <a:effectLst/>
                <a:uLnTx/>
                <a:uFillTx/>
                <a:latin typeface="맑은 고딕" panose="020B0503020000020004" pitchFamily="34" charset="-127"/>
                <a:ea typeface="맑은 고딕" panose="020B0503020000020004" pitchFamily="34" charset="-127"/>
                <a:cs typeface="Nanum Gothic" charset="-127"/>
                <a:sym typeface="Wingdings"/>
              </a:rPr>
              <a:t>Canceled</a:t>
            </a:r>
            <a:endParaRPr kumimoji="0" lang="ko-KR" altLang="en-US" sz="700" b="0" i="0" u="none" strike="noStrike" kern="1200" cap="none" spc="0" normalizeH="0" baseline="0" noProof="0">
              <a:ln>
                <a:noFill/>
              </a:ln>
              <a:solidFill>
                <a:prstClr val="black">
                  <a:lumMod val="50000"/>
                  <a:lumOff val="50000"/>
                </a:prstClr>
              </a:solidFill>
              <a:effectLst/>
              <a:uLnTx/>
              <a:uFillTx/>
              <a:latin typeface="맑은 고딕" panose="020B0503020000020004" pitchFamily="34" charset="-127"/>
              <a:ea typeface="맑은 고딕" panose="020B0503020000020004" pitchFamily="34" charset="-127"/>
              <a:cs typeface="Nanum Gothic" charset="-127"/>
            </a:endParaRPr>
          </a:p>
        </p:txBody>
      </p:sp>
      <p:sp>
        <p:nvSpPr>
          <p:cNvPr id="92" name="Text Placeholder 16">
            <a:extLst>
              <a:ext uri="{FF2B5EF4-FFF2-40B4-BE49-F238E27FC236}">
                <a16:creationId xmlns:a16="http://schemas.microsoft.com/office/drawing/2014/main" xmlns="" id="{8DB1BC0B-A041-834E-943B-EA3B4CD3BDAE}"/>
              </a:ext>
            </a:extLst>
          </p:cNvPr>
          <p:cNvSpPr txBox="1">
            <a:spLocks/>
          </p:cNvSpPr>
          <p:nvPr/>
        </p:nvSpPr>
        <p:spPr>
          <a:xfrm>
            <a:off x="820096" y="1524739"/>
            <a:ext cx="747713" cy="260350"/>
          </a:xfrm>
          <a:prstGeom prst="rect">
            <a:avLst/>
          </a:prstGeom>
          <a:noFill/>
        </p:spPr>
        <p:txBody>
          <a:bodyPr vert="horz" lIns="91440" tIns="45720" rIns="91440" bIns="45720" rtlCol="0" anchor="ctr">
            <a:normAutofit/>
          </a:bodyPr>
          <a:lstStyle>
            <a:lvl1pPr marL="0" indent="0" algn="ctr" defTabSz="914400" rtl="0" eaLnBrk="1" latinLnBrk="1" hangingPunct="1">
              <a:lnSpc>
                <a:spcPct val="90000"/>
              </a:lnSpc>
              <a:spcBef>
                <a:spcPts val="1000"/>
              </a:spcBef>
              <a:buFont typeface="Arial" panose="020B0604020202020204" pitchFamily="34" charset="0"/>
              <a:buNone/>
              <a:defRPr sz="600" b="1" kern="1200">
                <a:solidFill>
                  <a:schemeClr val="bg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600" b="1" kern="1200">
                <a:solidFill>
                  <a:schemeClr val="bg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600" b="1" kern="1200">
                <a:solidFill>
                  <a:schemeClr val="bg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600" b="1" kern="1200">
                <a:solidFill>
                  <a:schemeClr val="bg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600" b="1" kern="1200">
                <a:solidFill>
                  <a:schemeClr val="bg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1" lang="en-US" altLang="ko-KR" sz="600" b="1"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Preparing</a:t>
            </a:r>
          </a:p>
        </p:txBody>
      </p:sp>
      <p:sp>
        <p:nvSpPr>
          <p:cNvPr id="93" name="모서리가 둥근 직사각형 127">
            <a:extLst>
              <a:ext uri="{FF2B5EF4-FFF2-40B4-BE49-F238E27FC236}">
                <a16:creationId xmlns:a16="http://schemas.microsoft.com/office/drawing/2014/main" xmlns="" id="{6AE186F4-6AFF-8644-9DC6-4A08BD864755}"/>
              </a:ext>
            </a:extLst>
          </p:cNvPr>
          <p:cNvSpPr/>
          <p:nvPr/>
        </p:nvSpPr>
        <p:spPr>
          <a:xfrm>
            <a:off x="4964348" y="1568547"/>
            <a:ext cx="663055" cy="188772"/>
          </a:xfrm>
          <a:prstGeom prst="roundRect">
            <a:avLst>
              <a:gd name="adj" fmla="val 18668"/>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white"/>
                </a:solidFill>
                <a:effectLst/>
                <a:uLnTx/>
                <a:uFillTx/>
                <a:latin typeface="맑은 고딕" panose="020B0503020000020004" pitchFamily="34" charset="-127"/>
                <a:ea typeface="맑은 고딕" panose="020B0503020000020004" pitchFamily="34" charset="-127"/>
                <a:cs typeface="Nanum Gothic" charset="-127"/>
                <a:sym typeface="Wingdings"/>
              </a:rPr>
              <a:t>Cancel</a:t>
            </a:r>
            <a:endParaRPr kumimoji="0" lang="ko-KR" altLang="en-US" sz="700" b="0" i="0" u="none" strike="noStrike" kern="1200" cap="none" spc="0" normalizeH="0" baseline="0" noProof="0">
              <a:ln>
                <a:noFill/>
              </a:ln>
              <a:solidFill>
                <a:prstClr val="white"/>
              </a:solidFill>
              <a:effectLst/>
              <a:uLnTx/>
              <a:uFillTx/>
              <a:latin typeface="맑은 고딕" panose="020B0503020000020004" pitchFamily="34" charset="-127"/>
              <a:ea typeface="맑은 고딕" panose="020B0503020000020004" pitchFamily="34" charset="-127"/>
              <a:cs typeface="Nanum Gothic" charset="-127"/>
            </a:endParaRPr>
          </a:p>
        </p:txBody>
      </p:sp>
      <p:sp>
        <p:nvSpPr>
          <p:cNvPr id="94" name="직사각형 44">
            <a:extLst>
              <a:ext uri="{FF2B5EF4-FFF2-40B4-BE49-F238E27FC236}">
                <a16:creationId xmlns:a16="http://schemas.microsoft.com/office/drawing/2014/main" xmlns="" id="{7E4D6A14-C701-4948-8141-696B3A20FBFE}"/>
              </a:ext>
            </a:extLst>
          </p:cNvPr>
          <p:cNvSpPr/>
          <p:nvPr/>
        </p:nvSpPr>
        <p:spPr>
          <a:xfrm>
            <a:off x="1799990" y="2386265"/>
            <a:ext cx="2110892" cy="9417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0" marR="0" lvl="2" indent="0" algn="l" defTabSz="914400" rtl="0" eaLnBrk="1" fontAlgn="auto" latinLnBrk="1" hangingPunct="1">
              <a:lnSpc>
                <a:spcPct val="100000"/>
              </a:lnSpc>
              <a:spcBef>
                <a:spcPts val="0"/>
              </a:spcBef>
              <a:spcAft>
                <a:spcPts val="0"/>
              </a:spcAft>
              <a:buClrTx/>
              <a:buSzTx/>
              <a:buFontTx/>
              <a:buNone/>
              <a:tabLst/>
              <a:defRPr/>
            </a:pPr>
            <a:r>
              <a:rPr kumimoji="1" lang="en-US" altLang="ko-KR" sz="700" b="1" i="0" u="none" strike="noStrike" kern="1200" cap="none" spc="0" normalizeH="0" baseline="0" noProof="0">
                <a:ln>
                  <a:noFill/>
                </a:ln>
                <a:solidFill>
                  <a:srgbClr val="7030A0"/>
                </a:solidFill>
                <a:effectLst/>
                <a:uLnTx/>
                <a:uFillTx/>
                <a:latin typeface="맑은 고딕" panose="020B0503020000020004" pitchFamily="34" charset="-127"/>
                <a:ea typeface="맑은 고딕" panose="020B0503020000020004" pitchFamily="34" charset="-127"/>
                <a:cs typeface="Nanum Gothic" charset="-127"/>
              </a:rPr>
              <a:t>30% </a:t>
            </a:r>
            <a:r>
              <a:rPr kumimoji="1" lang="en-US" altLang="ko-KR"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file name file name file name … </a:t>
            </a:r>
            <a:r>
              <a:rPr kumimoji="1" lang="en-US" altLang="ko-KR" sz="700" b="0" i="0" u="none" strike="noStrike" kern="1200" cap="none" spc="0" normalizeH="0" baseline="0" noProof="0" err="1">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xls</a:t>
            </a:r>
            <a:r>
              <a:rPr kumimoji="1" lang="en-US" altLang="ko-KR"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  (14.2MB)</a:t>
            </a:r>
          </a:p>
        </p:txBody>
      </p:sp>
      <p:sp>
        <p:nvSpPr>
          <p:cNvPr id="95" name="Rounded Rectangle 17">
            <a:extLst>
              <a:ext uri="{FF2B5EF4-FFF2-40B4-BE49-F238E27FC236}">
                <a16:creationId xmlns:a16="http://schemas.microsoft.com/office/drawing/2014/main" xmlns="" id="{805F80CA-B913-F841-B86B-01DAA385207F}"/>
              </a:ext>
            </a:extLst>
          </p:cNvPr>
          <p:cNvSpPr/>
          <p:nvPr/>
        </p:nvSpPr>
        <p:spPr>
          <a:xfrm>
            <a:off x="1847492" y="2528432"/>
            <a:ext cx="2880000" cy="54000"/>
          </a:xfrm>
          <a:prstGeom prst="roundRect">
            <a:avLst>
              <a:gd name="adj" fmla="val 50000"/>
            </a:avLst>
          </a:prstGeom>
          <a:solidFill>
            <a:srgbClr val="DEDEF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en-US" sz="600" b="0" i="0" u="none" strike="noStrike" kern="1200" cap="none" spc="0" normalizeH="0" baseline="0" noProof="0">
              <a:ln>
                <a:noFill/>
              </a:ln>
              <a:solidFill>
                <a:prstClr val="black"/>
              </a:solidFill>
              <a:effectLst/>
              <a:uLnTx/>
              <a:uFillTx/>
              <a:latin typeface="Nanum Gothic" charset="-127"/>
              <a:ea typeface="Nanum Gothic" charset="-127"/>
              <a:cs typeface="Nanum Gothic" charset="-127"/>
            </a:endParaRPr>
          </a:p>
        </p:txBody>
      </p:sp>
      <p:sp>
        <p:nvSpPr>
          <p:cNvPr id="96" name="Rounded Rectangle 64">
            <a:extLst>
              <a:ext uri="{FF2B5EF4-FFF2-40B4-BE49-F238E27FC236}">
                <a16:creationId xmlns:a16="http://schemas.microsoft.com/office/drawing/2014/main" xmlns="" id="{60B824D4-3DC3-A64C-9DF4-9A1015A5F73E}"/>
              </a:ext>
            </a:extLst>
          </p:cNvPr>
          <p:cNvSpPr/>
          <p:nvPr/>
        </p:nvSpPr>
        <p:spPr>
          <a:xfrm>
            <a:off x="1847492" y="2528432"/>
            <a:ext cx="957824" cy="54000"/>
          </a:xfrm>
          <a:prstGeom prst="roundRect">
            <a:avLst>
              <a:gd name="adj" fmla="val 50000"/>
            </a:avLst>
          </a:prstGeom>
          <a:solidFill>
            <a:srgbClr val="344BD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en-US" sz="600" b="0" i="0" u="none" strike="noStrike" kern="1200" cap="none" spc="0" normalizeH="0" baseline="0" noProof="0">
              <a:ln>
                <a:noFill/>
              </a:ln>
              <a:solidFill>
                <a:prstClr val="black"/>
              </a:solidFill>
              <a:effectLst/>
              <a:uLnTx/>
              <a:uFillTx/>
              <a:latin typeface="Nanum Gothic" charset="-127"/>
              <a:ea typeface="Nanum Gothic" charset="-127"/>
              <a:cs typeface="Nanum Gothic" charset="-127"/>
            </a:endParaRPr>
          </a:p>
        </p:txBody>
      </p:sp>
      <p:sp>
        <p:nvSpPr>
          <p:cNvPr id="97" name="모서리가 둥근 직사각형 127">
            <a:extLst>
              <a:ext uri="{FF2B5EF4-FFF2-40B4-BE49-F238E27FC236}">
                <a16:creationId xmlns:a16="http://schemas.microsoft.com/office/drawing/2014/main" xmlns="" id="{9E34F877-55A1-6A42-ACD7-A1E4743C7227}"/>
              </a:ext>
            </a:extLst>
          </p:cNvPr>
          <p:cNvSpPr/>
          <p:nvPr/>
        </p:nvSpPr>
        <p:spPr>
          <a:xfrm>
            <a:off x="4964348" y="2395541"/>
            <a:ext cx="663055" cy="188772"/>
          </a:xfrm>
          <a:prstGeom prst="roundRect">
            <a:avLst>
              <a:gd name="adj" fmla="val 18668"/>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white"/>
                </a:solidFill>
                <a:effectLst/>
                <a:uLnTx/>
                <a:uFillTx/>
                <a:latin typeface="맑은 고딕" panose="020B0503020000020004" pitchFamily="34" charset="-127"/>
                <a:ea typeface="맑은 고딕" panose="020B0503020000020004" pitchFamily="34" charset="-127"/>
                <a:cs typeface="Nanum Gothic" charset="-127"/>
                <a:sym typeface="Wingdings"/>
              </a:rPr>
              <a:t>Cancel</a:t>
            </a:r>
            <a:endParaRPr kumimoji="0" lang="ko-KR" altLang="en-US" sz="700" b="0" i="0" u="none" strike="noStrike" kern="1200" cap="none" spc="0" normalizeH="0" baseline="0" noProof="0">
              <a:ln>
                <a:noFill/>
              </a:ln>
              <a:solidFill>
                <a:prstClr val="white"/>
              </a:solidFill>
              <a:effectLst/>
              <a:uLnTx/>
              <a:uFillTx/>
              <a:latin typeface="맑은 고딕" panose="020B0503020000020004" pitchFamily="34" charset="-127"/>
              <a:ea typeface="맑은 고딕" panose="020B0503020000020004" pitchFamily="34" charset="-127"/>
              <a:cs typeface="Nanum Gothic" charset="-127"/>
            </a:endParaRPr>
          </a:p>
        </p:txBody>
      </p:sp>
      <p:sp>
        <p:nvSpPr>
          <p:cNvPr id="98" name="타원 46">
            <a:extLst>
              <a:ext uri="{FF2B5EF4-FFF2-40B4-BE49-F238E27FC236}">
                <a16:creationId xmlns:a16="http://schemas.microsoft.com/office/drawing/2014/main" xmlns="" id="{E82D45CE-351E-0448-8AC4-0ED98CFC66F0}"/>
              </a:ext>
            </a:extLst>
          </p:cNvPr>
          <p:cNvSpPr/>
          <p:nvPr/>
        </p:nvSpPr>
        <p:spPr>
          <a:xfrm>
            <a:off x="670623" y="2411099"/>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cs typeface="Nanum Gothic" charset="-127"/>
              </a:rPr>
              <a:t>2</a:t>
            </a:r>
            <a:endParaRPr kumimoji="0" lang="ko-KR" altLang="en-US" sz="700" b="1" i="0" u="none" strike="noStrike" kern="120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cs typeface="Nanum Gothic" charset="-127"/>
            </a:endParaRPr>
          </a:p>
        </p:txBody>
      </p:sp>
      <p:sp>
        <p:nvSpPr>
          <p:cNvPr id="99" name="Text Placeholder 16">
            <a:extLst>
              <a:ext uri="{FF2B5EF4-FFF2-40B4-BE49-F238E27FC236}">
                <a16:creationId xmlns:a16="http://schemas.microsoft.com/office/drawing/2014/main" xmlns="" id="{3B728F84-8D79-F340-A027-EA64EAAFAC9E}"/>
              </a:ext>
            </a:extLst>
          </p:cNvPr>
          <p:cNvSpPr txBox="1">
            <a:spLocks/>
          </p:cNvSpPr>
          <p:nvPr/>
        </p:nvSpPr>
        <p:spPr>
          <a:xfrm>
            <a:off x="820096" y="2364999"/>
            <a:ext cx="747713" cy="260350"/>
          </a:xfrm>
          <a:prstGeom prst="rect">
            <a:avLst/>
          </a:prstGeom>
          <a:noFill/>
        </p:spPr>
        <p:txBody>
          <a:bodyPr vert="horz" lIns="91440" tIns="45720" rIns="91440" bIns="45720" rtlCol="0" anchor="ctr">
            <a:normAutofit/>
          </a:bodyPr>
          <a:lstStyle>
            <a:lvl1pPr marL="0" indent="0" algn="ctr" defTabSz="914400" rtl="0" eaLnBrk="1" latinLnBrk="1" hangingPunct="1">
              <a:lnSpc>
                <a:spcPct val="90000"/>
              </a:lnSpc>
              <a:spcBef>
                <a:spcPts val="1000"/>
              </a:spcBef>
              <a:buFont typeface="Arial" panose="020B0604020202020204" pitchFamily="34" charset="0"/>
              <a:buNone/>
              <a:defRPr sz="600" b="1" kern="1200">
                <a:solidFill>
                  <a:schemeClr val="bg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600" b="1" kern="1200">
                <a:solidFill>
                  <a:schemeClr val="bg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600" b="1" kern="1200">
                <a:solidFill>
                  <a:schemeClr val="bg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600" b="1" kern="1200">
                <a:solidFill>
                  <a:schemeClr val="bg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600" b="1" kern="1200">
                <a:solidFill>
                  <a:schemeClr val="bg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1" lang="en-US" altLang="ko-KR" sz="600" b="1"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Uploading</a:t>
            </a:r>
          </a:p>
        </p:txBody>
      </p:sp>
      <p:sp>
        <p:nvSpPr>
          <p:cNvPr id="100" name="타원 46">
            <a:extLst>
              <a:ext uri="{FF2B5EF4-FFF2-40B4-BE49-F238E27FC236}">
                <a16:creationId xmlns:a16="http://schemas.microsoft.com/office/drawing/2014/main" xmlns="" id="{D3D26149-DE56-254E-90FE-BD6A155CE2B6}"/>
              </a:ext>
            </a:extLst>
          </p:cNvPr>
          <p:cNvSpPr/>
          <p:nvPr/>
        </p:nvSpPr>
        <p:spPr>
          <a:xfrm>
            <a:off x="670623" y="3239002"/>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cs typeface="Nanum Gothic" charset="-127"/>
              </a:rPr>
              <a:t>3</a:t>
            </a:r>
            <a:endParaRPr kumimoji="0" lang="ko-KR" altLang="en-US" sz="700" b="1" i="0" u="none" strike="noStrike" kern="120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cs typeface="Nanum Gothic" charset="-127"/>
            </a:endParaRPr>
          </a:p>
        </p:txBody>
      </p:sp>
      <p:sp>
        <p:nvSpPr>
          <p:cNvPr id="101" name="Text Placeholder 16">
            <a:extLst>
              <a:ext uri="{FF2B5EF4-FFF2-40B4-BE49-F238E27FC236}">
                <a16:creationId xmlns:a16="http://schemas.microsoft.com/office/drawing/2014/main" xmlns="" id="{82DDB08A-B8B5-4443-899A-722E6B1C0BB7}"/>
              </a:ext>
            </a:extLst>
          </p:cNvPr>
          <p:cNvSpPr txBox="1">
            <a:spLocks/>
          </p:cNvSpPr>
          <p:nvPr/>
        </p:nvSpPr>
        <p:spPr>
          <a:xfrm>
            <a:off x="820096" y="3192902"/>
            <a:ext cx="747713" cy="260350"/>
          </a:xfrm>
          <a:prstGeom prst="rect">
            <a:avLst/>
          </a:prstGeom>
          <a:noFill/>
        </p:spPr>
        <p:txBody>
          <a:bodyPr vert="horz" lIns="91440" tIns="45720" rIns="91440" bIns="45720" rtlCol="0" anchor="ctr">
            <a:normAutofit/>
          </a:bodyPr>
          <a:lstStyle>
            <a:lvl1pPr marL="0" indent="0" algn="ctr" defTabSz="914400" rtl="0" eaLnBrk="1" latinLnBrk="1" hangingPunct="1">
              <a:lnSpc>
                <a:spcPct val="90000"/>
              </a:lnSpc>
              <a:spcBef>
                <a:spcPts val="1000"/>
              </a:spcBef>
              <a:buFont typeface="Arial" panose="020B0604020202020204" pitchFamily="34" charset="0"/>
              <a:buNone/>
              <a:defRPr sz="600" b="1" kern="1200">
                <a:solidFill>
                  <a:schemeClr val="bg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600" b="1" kern="1200">
                <a:solidFill>
                  <a:schemeClr val="bg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600" b="1" kern="1200">
                <a:solidFill>
                  <a:schemeClr val="bg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600" b="1" kern="1200">
                <a:solidFill>
                  <a:schemeClr val="bg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600" b="1" kern="1200">
                <a:solidFill>
                  <a:schemeClr val="bg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1" lang="en-US" altLang="ko-KR" sz="600" b="1"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Result(</a:t>
            </a:r>
            <a:r>
              <a:rPr kumimoji="1" lang="en-US" altLang="ko-KR" sz="600" b="1" i="0" u="none" strike="noStrike" kern="1200" cap="none" spc="0" normalizeH="0" baseline="0" noProof="0" err="1">
                <a:ln>
                  <a:noFill/>
                </a:ln>
                <a:solidFill>
                  <a:prstClr val="black"/>
                </a:solidFill>
                <a:effectLst/>
                <a:uLnTx/>
                <a:uFillTx/>
                <a:latin typeface="맑은 고딕" panose="020F0502020204030204"/>
                <a:ea typeface="맑은 고딕" panose="020B0503020000020004" pitchFamily="34" charset="-127"/>
                <a:cs typeface="+mn-cs"/>
              </a:rPr>
              <a:t>uploded</a:t>
            </a:r>
            <a:r>
              <a:rPr kumimoji="1" lang="en-US" altLang="ko-KR" sz="600" b="1"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a:t>
            </a:r>
          </a:p>
        </p:txBody>
      </p:sp>
      <p:sp>
        <p:nvSpPr>
          <p:cNvPr id="102" name="타원 46">
            <a:extLst>
              <a:ext uri="{FF2B5EF4-FFF2-40B4-BE49-F238E27FC236}">
                <a16:creationId xmlns:a16="http://schemas.microsoft.com/office/drawing/2014/main" xmlns="" id="{98A75BDB-2FB2-574F-9A81-F974C49B85EF}"/>
              </a:ext>
            </a:extLst>
          </p:cNvPr>
          <p:cNvSpPr/>
          <p:nvPr/>
        </p:nvSpPr>
        <p:spPr>
          <a:xfrm>
            <a:off x="670623" y="4171937"/>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cs typeface="Nanum Gothic" charset="-127"/>
              </a:rPr>
              <a:t>4</a:t>
            </a:r>
            <a:endParaRPr kumimoji="0" lang="ko-KR" altLang="en-US" sz="700" b="1" i="0" u="none" strike="noStrike" kern="120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cs typeface="Nanum Gothic" charset="-127"/>
            </a:endParaRPr>
          </a:p>
        </p:txBody>
      </p:sp>
      <p:sp>
        <p:nvSpPr>
          <p:cNvPr id="103" name="Text Placeholder 16">
            <a:extLst>
              <a:ext uri="{FF2B5EF4-FFF2-40B4-BE49-F238E27FC236}">
                <a16:creationId xmlns:a16="http://schemas.microsoft.com/office/drawing/2014/main" xmlns="" id="{9A84E89E-89FA-3040-BE74-44F8980DEF9F}"/>
              </a:ext>
            </a:extLst>
          </p:cNvPr>
          <p:cNvSpPr txBox="1">
            <a:spLocks/>
          </p:cNvSpPr>
          <p:nvPr/>
        </p:nvSpPr>
        <p:spPr>
          <a:xfrm>
            <a:off x="820096" y="4125837"/>
            <a:ext cx="747713" cy="260350"/>
          </a:xfrm>
          <a:prstGeom prst="rect">
            <a:avLst/>
          </a:prstGeom>
          <a:noFill/>
        </p:spPr>
        <p:txBody>
          <a:bodyPr vert="horz" lIns="91440" tIns="45720" rIns="91440" bIns="45720" rtlCol="0" anchor="ctr">
            <a:normAutofit/>
          </a:bodyPr>
          <a:lstStyle>
            <a:lvl1pPr marL="0" indent="0" algn="ctr" defTabSz="914400" rtl="0" eaLnBrk="1" latinLnBrk="1" hangingPunct="1">
              <a:lnSpc>
                <a:spcPct val="90000"/>
              </a:lnSpc>
              <a:spcBef>
                <a:spcPts val="1000"/>
              </a:spcBef>
              <a:buFont typeface="Arial" panose="020B0604020202020204" pitchFamily="34" charset="0"/>
              <a:buNone/>
              <a:defRPr sz="600" b="1" kern="1200">
                <a:solidFill>
                  <a:schemeClr val="bg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600" b="1" kern="1200">
                <a:solidFill>
                  <a:schemeClr val="bg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600" b="1" kern="1200">
                <a:solidFill>
                  <a:schemeClr val="bg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600" b="1" kern="1200">
                <a:solidFill>
                  <a:schemeClr val="bg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600" b="1" kern="1200">
                <a:solidFill>
                  <a:schemeClr val="bg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1" lang="en-US" altLang="ko-KR" sz="600" b="1"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Result(failed)</a:t>
            </a:r>
          </a:p>
        </p:txBody>
      </p:sp>
      <p:sp>
        <p:nvSpPr>
          <p:cNvPr id="104" name="타원 46">
            <a:extLst>
              <a:ext uri="{FF2B5EF4-FFF2-40B4-BE49-F238E27FC236}">
                <a16:creationId xmlns:a16="http://schemas.microsoft.com/office/drawing/2014/main" xmlns="" id="{E8173392-4AC6-9D4D-9FE0-7BC2B8A4DC37}"/>
              </a:ext>
            </a:extLst>
          </p:cNvPr>
          <p:cNvSpPr/>
          <p:nvPr/>
        </p:nvSpPr>
        <p:spPr>
          <a:xfrm>
            <a:off x="670623" y="5271688"/>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cs typeface="Nanum Gothic" charset="-127"/>
              </a:rPr>
              <a:t>5</a:t>
            </a:r>
            <a:endParaRPr kumimoji="0" lang="ko-KR" altLang="en-US" sz="700" b="1" i="0" u="none" strike="noStrike" kern="1200" cap="none" spc="0" normalizeH="0" baseline="0" noProof="0">
              <a:ln>
                <a:noFill/>
              </a:ln>
              <a:solidFill>
                <a:srgbClr val="FF0000"/>
              </a:solidFill>
              <a:effectLst/>
              <a:uLnTx/>
              <a:uFillTx/>
              <a:latin typeface="나눔고딕" panose="020D0604000000000000" pitchFamily="50" charset="-127"/>
              <a:ea typeface="나눔고딕" panose="020D0604000000000000" pitchFamily="50" charset="-127"/>
              <a:cs typeface="Nanum Gothic" charset="-127"/>
            </a:endParaRPr>
          </a:p>
        </p:txBody>
      </p:sp>
      <p:sp>
        <p:nvSpPr>
          <p:cNvPr id="105" name="Text Placeholder 16">
            <a:extLst>
              <a:ext uri="{FF2B5EF4-FFF2-40B4-BE49-F238E27FC236}">
                <a16:creationId xmlns:a16="http://schemas.microsoft.com/office/drawing/2014/main" xmlns="" id="{3A3EE762-A16D-F940-B444-4553BD1C2ADB}"/>
              </a:ext>
            </a:extLst>
          </p:cNvPr>
          <p:cNvSpPr txBox="1">
            <a:spLocks/>
          </p:cNvSpPr>
          <p:nvPr/>
        </p:nvSpPr>
        <p:spPr>
          <a:xfrm>
            <a:off x="820096" y="5225588"/>
            <a:ext cx="747713" cy="260350"/>
          </a:xfrm>
          <a:prstGeom prst="rect">
            <a:avLst/>
          </a:prstGeom>
          <a:noFill/>
        </p:spPr>
        <p:txBody>
          <a:bodyPr vert="horz" lIns="91440" tIns="45720" rIns="91440" bIns="45720" rtlCol="0" anchor="ctr">
            <a:normAutofit/>
          </a:bodyPr>
          <a:lstStyle>
            <a:lvl1pPr marL="0" indent="0" algn="ctr" defTabSz="914400" rtl="0" eaLnBrk="1" latinLnBrk="1" hangingPunct="1">
              <a:lnSpc>
                <a:spcPct val="90000"/>
              </a:lnSpc>
              <a:spcBef>
                <a:spcPts val="1000"/>
              </a:spcBef>
              <a:buFont typeface="Arial" panose="020B0604020202020204" pitchFamily="34" charset="0"/>
              <a:buNone/>
              <a:defRPr sz="600" b="1" kern="1200">
                <a:solidFill>
                  <a:schemeClr val="bg1"/>
                </a:solidFill>
                <a:latin typeface="+mn-lt"/>
                <a:ea typeface="+mn-ea"/>
                <a:cs typeface="+mn-cs"/>
              </a:defRPr>
            </a:lvl1pPr>
            <a:lvl2pPr marL="457200" indent="0" algn="ctr" defTabSz="914400" rtl="0" eaLnBrk="1" latinLnBrk="1" hangingPunct="1">
              <a:lnSpc>
                <a:spcPct val="90000"/>
              </a:lnSpc>
              <a:spcBef>
                <a:spcPts val="500"/>
              </a:spcBef>
              <a:buFont typeface="Arial" panose="020B0604020202020204" pitchFamily="34" charset="0"/>
              <a:buNone/>
              <a:defRPr sz="600" b="1" kern="1200">
                <a:solidFill>
                  <a:schemeClr val="bg1"/>
                </a:solidFill>
                <a:latin typeface="+mn-lt"/>
                <a:ea typeface="+mn-ea"/>
                <a:cs typeface="+mn-cs"/>
              </a:defRPr>
            </a:lvl2pPr>
            <a:lvl3pPr marL="914400" indent="0" algn="ctr" defTabSz="914400" rtl="0" eaLnBrk="1" latinLnBrk="1" hangingPunct="1">
              <a:lnSpc>
                <a:spcPct val="90000"/>
              </a:lnSpc>
              <a:spcBef>
                <a:spcPts val="500"/>
              </a:spcBef>
              <a:buFont typeface="Arial" panose="020B0604020202020204" pitchFamily="34" charset="0"/>
              <a:buNone/>
              <a:defRPr sz="600" b="1" kern="1200">
                <a:solidFill>
                  <a:schemeClr val="bg1"/>
                </a:solidFill>
                <a:latin typeface="+mn-lt"/>
                <a:ea typeface="+mn-ea"/>
                <a:cs typeface="+mn-cs"/>
              </a:defRPr>
            </a:lvl3pPr>
            <a:lvl4pPr marL="1371600" indent="0" algn="ctr" defTabSz="914400" rtl="0" eaLnBrk="1" latinLnBrk="1" hangingPunct="1">
              <a:lnSpc>
                <a:spcPct val="90000"/>
              </a:lnSpc>
              <a:spcBef>
                <a:spcPts val="500"/>
              </a:spcBef>
              <a:buFont typeface="Arial" panose="020B0604020202020204" pitchFamily="34" charset="0"/>
              <a:buNone/>
              <a:defRPr sz="600" b="1" kern="1200">
                <a:solidFill>
                  <a:schemeClr val="bg1"/>
                </a:solidFill>
                <a:latin typeface="+mn-lt"/>
                <a:ea typeface="+mn-ea"/>
                <a:cs typeface="+mn-cs"/>
              </a:defRPr>
            </a:lvl4pPr>
            <a:lvl5pPr marL="1828800" indent="0" algn="ctr" defTabSz="914400" rtl="0" eaLnBrk="1" latinLnBrk="1" hangingPunct="1">
              <a:lnSpc>
                <a:spcPct val="90000"/>
              </a:lnSpc>
              <a:spcBef>
                <a:spcPts val="500"/>
              </a:spcBef>
              <a:buFont typeface="Arial" panose="020B0604020202020204" pitchFamily="34" charset="0"/>
              <a:buNone/>
              <a:defRPr sz="600" b="1" kern="1200">
                <a:solidFill>
                  <a:schemeClr val="bg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1" hangingPunct="1">
              <a:lnSpc>
                <a:spcPct val="90000"/>
              </a:lnSpc>
              <a:spcBef>
                <a:spcPts val="1000"/>
              </a:spcBef>
              <a:spcAft>
                <a:spcPts val="0"/>
              </a:spcAft>
              <a:buClrTx/>
              <a:buSzTx/>
              <a:buFont typeface="Arial" panose="020B0604020202020204" pitchFamily="34" charset="0"/>
              <a:buNone/>
              <a:tabLst/>
              <a:defRPr/>
            </a:pPr>
            <a:r>
              <a:rPr kumimoji="1" lang="en-US" altLang="ko-KR" sz="600" b="1"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Canceled</a:t>
            </a:r>
          </a:p>
        </p:txBody>
      </p:sp>
      <p:cxnSp>
        <p:nvCxnSpPr>
          <p:cNvPr id="106" name="구부러진 연결선[U] 60">
            <a:extLst>
              <a:ext uri="{FF2B5EF4-FFF2-40B4-BE49-F238E27FC236}">
                <a16:creationId xmlns:a16="http://schemas.microsoft.com/office/drawing/2014/main" xmlns="" id="{2A7EF1BD-39EE-9E4E-BAA7-4695D497EC96}"/>
              </a:ext>
            </a:extLst>
          </p:cNvPr>
          <p:cNvCxnSpPr>
            <a:cxnSpLocks/>
          </p:cNvCxnSpPr>
          <p:nvPr/>
        </p:nvCxnSpPr>
        <p:spPr>
          <a:xfrm>
            <a:off x="5627403" y="1662933"/>
            <a:ext cx="12700" cy="3702987"/>
          </a:xfrm>
          <a:prstGeom prst="curvedConnector3">
            <a:avLst>
              <a:gd name="adj1" fmla="val 180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구부러진 연결선[U] 60">
            <a:extLst>
              <a:ext uri="{FF2B5EF4-FFF2-40B4-BE49-F238E27FC236}">
                <a16:creationId xmlns:a16="http://schemas.microsoft.com/office/drawing/2014/main" xmlns="" id="{28EB88A1-AF10-114E-B5AC-BFEDE141487C}"/>
              </a:ext>
            </a:extLst>
          </p:cNvPr>
          <p:cNvCxnSpPr>
            <a:cxnSpLocks/>
          </p:cNvCxnSpPr>
          <p:nvPr/>
        </p:nvCxnSpPr>
        <p:spPr>
          <a:xfrm>
            <a:off x="5627403" y="2489927"/>
            <a:ext cx="12700" cy="2875993"/>
          </a:xfrm>
          <a:prstGeom prst="curvedConnector3">
            <a:avLst>
              <a:gd name="adj1" fmla="val 180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08" name="그룹 107">
            <a:extLst>
              <a:ext uri="{FF2B5EF4-FFF2-40B4-BE49-F238E27FC236}">
                <a16:creationId xmlns:a16="http://schemas.microsoft.com/office/drawing/2014/main" xmlns="" id="{F5B4877D-AEC9-FA48-9B52-2D635D9689FF}"/>
              </a:ext>
            </a:extLst>
          </p:cNvPr>
          <p:cNvGrpSpPr/>
          <p:nvPr/>
        </p:nvGrpSpPr>
        <p:grpSpPr>
          <a:xfrm>
            <a:off x="4812790" y="3872087"/>
            <a:ext cx="800234" cy="346054"/>
            <a:chOff x="3040300" y="5539397"/>
            <a:chExt cx="800234" cy="346054"/>
          </a:xfrm>
        </p:grpSpPr>
        <p:sp>
          <p:nvSpPr>
            <p:cNvPr id="109" name="모서리가 둥근 직사각형 58">
              <a:extLst>
                <a:ext uri="{FF2B5EF4-FFF2-40B4-BE49-F238E27FC236}">
                  <a16:creationId xmlns:a16="http://schemas.microsoft.com/office/drawing/2014/main" xmlns="" id="{9B4EA7F6-19C5-EB43-8732-FF665B77174B}"/>
                </a:ext>
              </a:extLst>
            </p:cNvPr>
            <p:cNvSpPr/>
            <p:nvPr/>
          </p:nvSpPr>
          <p:spPr>
            <a:xfrm>
              <a:off x="3040300" y="5539397"/>
              <a:ext cx="800234" cy="300335"/>
            </a:xfrm>
            <a:prstGeom prst="roundRect">
              <a:avLst>
                <a:gd name="adj" fmla="val 5858"/>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1" lang="ko-KR" altLang="en-US" sz="600" b="0" i="0" u="none" strike="noStrike" kern="1200" cap="none" spc="0" normalizeH="0" baseline="0" noProof="0">
                  <a:ln>
                    <a:noFill/>
                  </a:ln>
                  <a:solidFill>
                    <a:srgbClr val="333333"/>
                  </a:solidFill>
                  <a:effectLst/>
                  <a:uLnTx/>
                  <a:uFillTx/>
                  <a:latin typeface="맑은 고딕" panose="020B0503020000020004" pitchFamily="34" charset="-127"/>
                  <a:ea typeface="맑은 고딕" panose="020B0503020000020004" pitchFamily="34" charset="-127"/>
                  <a:cs typeface="+mn-cs"/>
                </a:rPr>
                <a:t>실패 사유 실패 사유 실패 사유 실패 사유</a:t>
              </a:r>
              <a:endParaRPr kumimoji="1" lang="en-US" altLang="ko-KR" sz="600" b="0" i="0" u="none" strike="noStrike" kern="1200" cap="none" spc="0" normalizeH="0" baseline="0" noProof="0">
                <a:ln>
                  <a:noFill/>
                </a:ln>
                <a:solidFill>
                  <a:prstClr val="black">
                    <a:lumMod val="75000"/>
                    <a:lumOff val="25000"/>
                  </a:prstClr>
                </a:solidFill>
                <a:effectLst/>
                <a:uLnTx/>
                <a:uFillTx/>
                <a:latin typeface="맑은 고딕" panose="020F0502020204030204"/>
                <a:ea typeface="맑은 고딕" panose="020B0503020000020004" pitchFamily="34" charset="-127"/>
                <a:cs typeface="+mn-cs"/>
              </a:endParaRPr>
            </a:p>
          </p:txBody>
        </p:sp>
        <p:sp>
          <p:nvSpPr>
            <p:cNvPr id="115" name="삼각형 114">
              <a:extLst>
                <a:ext uri="{FF2B5EF4-FFF2-40B4-BE49-F238E27FC236}">
                  <a16:creationId xmlns:a16="http://schemas.microsoft.com/office/drawing/2014/main" xmlns="" id="{E319E0D9-1D96-BA4F-9281-22749691DB19}"/>
                </a:ext>
              </a:extLst>
            </p:cNvPr>
            <p:cNvSpPr/>
            <p:nvPr/>
          </p:nvSpPr>
          <p:spPr>
            <a:xfrm rot="10800000">
              <a:off x="3665689" y="5839732"/>
              <a:ext cx="51863" cy="45719"/>
            </a:xfrm>
            <a:prstGeom prst="triangl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34" charset="-127"/>
                <a:cs typeface="+mn-cs"/>
              </a:endParaRPr>
            </a:p>
          </p:txBody>
        </p:sp>
      </p:grpSp>
      <p:sp>
        <p:nvSpPr>
          <p:cNvPr id="116" name="TextBox 115">
            <a:extLst>
              <a:ext uri="{FF2B5EF4-FFF2-40B4-BE49-F238E27FC236}">
                <a16:creationId xmlns:a16="http://schemas.microsoft.com/office/drawing/2014/main" xmlns="" id="{BA53A08F-0C57-4549-BA69-8805C45EAC24}"/>
              </a:ext>
            </a:extLst>
          </p:cNvPr>
          <p:cNvSpPr txBox="1"/>
          <p:nvPr/>
        </p:nvSpPr>
        <p:spPr>
          <a:xfrm>
            <a:off x="30308" y="6553858"/>
            <a:ext cx="1865062" cy="276999"/>
          </a:xfrm>
          <a:prstGeom prst="rect">
            <a:avLst/>
          </a:prstGeom>
          <a:solidFill>
            <a:schemeClr val="accent4"/>
          </a:solidFill>
        </p:spPr>
        <p:txBody>
          <a:bodyPr wrap="none" rtlCol="0">
            <a:spAutoFit/>
          </a:bodyPr>
          <a:lstStyle/>
          <a:p>
            <a:r>
              <a:rPr kumimoji="1" lang="en-US" altLang="ko-KR" sz="1200" dirty="0"/>
              <a:t>Preparation</a:t>
            </a:r>
            <a:r>
              <a:rPr kumimoji="1" lang="ko-KR" altLang="en-US" sz="1200" dirty="0"/>
              <a:t>과 동일한 룰</a:t>
            </a:r>
          </a:p>
        </p:txBody>
      </p:sp>
    </p:spTree>
    <p:extLst>
      <p:ext uri="{BB962C8B-B14F-4D97-AF65-F5344CB8AC3E}">
        <p14:creationId xmlns:p14="http://schemas.microsoft.com/office/powerpoint/2010/main" val="1194544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직사각형 60"/>
          <p:cNvSpPr/>
          <p:nvPr/>
        </p:nvSpPr>
        <p:spPr>
          <a:xfrm>
            <a:off x="2693351" y="4930549"/>
            <a:ext cx="2206188" cy="18846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700" dirty="0">
                <a:solidFill>
                  <a:schemeClr val="tx1"/>
                </a:solidFill>
                <a:latin typeface="Nanum Gothic" charset="-127"/>
                <a:ea typeface="Nanum Gothic" charset="-127"/>
                <a:cs typeface="Nanum Gothic" charset="-127"/>
              </a:rPr>
              <a:t>,</a:t>
            </a:r>
            <a:endParaRPr lang="ko-KR" altLang="en-US" sz="700" dirty="0">
              <a:solidFill>
                <a:schemeClr val="tx1"/>
              </a:solidFill>
              <a:latin typeface="Nanum Gothic" charset="-127"/>
              <a:ea typeface="Nanum Gothic" charset="-127"/>
              <a:cs typeface="Nanum Gothic" charset="-127"/>
            </a:endParaRPr>
          </a:p>
        </p:txBody>
      </p:sp>
      <p:sp>
        <p:nvSpPr>
          <p:cNvPr id="66" name="제목 2"/>
          <p:cNvSpPr txBox="1">
            <a:spLocks/>
          </p:cNvSpPr>
          <p:nvPr/>
        </p:nvSpPr>
        <p:spPr bwMode="auto">
          <a:xfrm>
            <a:off x="2005705" y="4932562"/>
            <a:ext cx="687646" cy="20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b="1" dirty="0">
                <a:solidFill>
                  <a:schemeClr val="tx1">
                    <a:lumMod val="75000"/>
                    <a:lumOff val="25000"/>
                  </a:schemeClr>
                </a:solidFill>
              </a:rPr>
              <a:t>Column delimiter</a:t>
            </a:r>
            <a:endParaRPr lang="en-US" altLang="ko-KR" sz="500" b="1" dirty="0">
              <a:solidFill>
                <a:schemeClr val="tx1">
                  <a:lumMod val="75000"/>
                  <a:lumOff val="25000"/>
                </a:schemeClr>
              </a:solidFill>
              <a:latin typeface="Nanum Gothic" charset="-127"/>
              <a:ea typeface="Nanum Gothic" charset="-127"/>
              <a:cs typeface="Nanum Gothic" charset="-127"/>
            </a:endParaRPr>
          </a:p>
        </p:txBody>
      </p:sp>
      <p:sp>
        <p:nvSpPr>
          <p:cNvPr id="67" name="제목 2"/>
          <p:cNvSpPr txBox="1">
            <a:spLocks/>
          </p:cNvSpPr>
          <p:nvPr/>
        </p:nvSpPr>
        <p:spPr bwMode="auto">
          <a:xfrm>
            <a:off x="2003114" y="5214334"/>
            <a:ext cx="783482" cy="20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b="1" dirty="0">
                <a:solidFill>
                  <a:schemeClr val="tx1">
                    <a:lumMod val="75000"/>
                    <a:lumOff val="25000"/>
                  </a:schemeClr>
                </a:solidFill>
              </a:rPr>
              <a:t>Line separator</a:t>
            </a:r>
            <a:endParaRPr lang="en-US" altLang="ko-KR" sz="500" b="1" dirty="0">
              <a:solidFill>
                <a:schemeClr val="tx1">
                  <a:lumMod val="75000"/>
                  <a:lumOff val="25000"/>
                </a:schemeClr>
              </a:solidFill>
              <a:latin typeface="Nanum Gothic" charset="-127"/>
              <a:ea typeface="Nanum Gothic" charset="-127"/>
              <a:cs typeface="Nanum Gothic" charset="-127"/>
            </a:endParaRPr>
          </a:p>
        </p:txBody>
      </p:sp>
      <p:sp>
        <p:nvSpPr>
          <p:cNvPr id="68" name="직사각형 67"/>
          <p:cNvSpPr/>
          <p:nvPr/>
        </p:nvSpPr>
        <p:spPr>
          <a:xfrm>
            <a:off x="2693351" y="5217969"/>
            <a:ext cx="2206188" cy="18846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800" dirty="0">
                <a:solidFill>
                  <a:srgbClr val="000000"/>
                </a:solidFill>
                <a:latin typeface="Apple SD Gothic NEO" charset="-127"/>
                <a:ea typeface="Nanum Gothic Regular" charset="-127"/>
              </a:rPr>
              <a:t>\</a:t>
            </a:r>
            <a:r>
              <a:rPr lang="en-US" altLang="ko-KR" sz="700" dirty="0">
                <a:solidFill>
                  <a:schemeClr val="tx1"/>
                </a:solidFill>
                <a:latin typeface="Nanum Gothic" charset="-127"/>
                <a:ea typeface="Nanum Gothic" charset="-127"/>
                <a:cs typeface="Nanum Gothic" charset="-127"/>
              </a:rPr>
              <a:t>n</a:t>
            </a:r>
            <a:endParaRPr lang="ko-KR" altLang="en-US" sz="700" dirty="0">
              <a:solidFill>
                <a:schemeClr val="tx1"/>
              </a:solidFill>
              <a:latin typeface="Nanum Gothic" charset="-127"/>
              <a:ea typeface="Nanum Gothic" charset="-127"/>
              <a:cs typeface="Nanum Gothic" charset="-127"/>
            </a:endParaRPr>
          </a:p>
        </p:txBody>
      </p:sp>
      <p:sp>
        <p:nvSpPr>
          <p:cNvPr id="81" name="타원 80"/>
          <p:cNvSpPr/>
          <p:nvPr/>
        </p:nvSpPr>
        <p:spPr>
          <a:xfrm>
            <a:off x="1866522" y="496144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83" name="타원 82"/>
          <p:cNvSpPr/>
          <p:nvPr/>
        </p:nvSpPr>
        <p:spPr>
          <a:xfrm>
            <a:off x="1870167" y="522604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5</a:t>
            </a:r>
            <a:endParaRPr lang="ko-KR" altLang="en-US" sz="700" b="1" dirty="0">
              <a:solidFill>
                <a:schemeClr val="bg1"/>
              </a:solidFill>
              <a:latin typeface="Nanum Gothic" charset="-127"/>
              <a:ea typeface="Nanum Gothic" charset="-127"/>
              <a:cs typeface="Nanum Gothic" charset="-127"/>
            </a:endParaRPr>
          </a:p>
        </p:txBody>
      </p:sp>
      <p:grpSp>
        <p:nvGrpSpPr>
          <p:cNvPr id="69" name="그룹 68"/>
          <p:cNvGrpSpPr/>
          <p:nvPr/>
        </p:nvGrpSpPr>
        <p:grpSpPr>
          <a:xfrm>
            <a:off x="3887123" y="6069334"/>
            <a:ext cx="2358094" cy="249130"/>
            <a:chOff x="4008125" y="6193790"/>
            <a:chExt cx="2358094" cy="249130"/>
          </a:xfrm>
        </p:grpSpPr>
        <p:sp>
          <p:nvSpPr>
            <p:cNvPr id="70" name="모서리가 둥근 직사각형 127"/>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71"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Cancel</a:t>
              </a:r>
              <a:endParaRPr lang="ko-KR" altLang="en-US" sz="800" dirty="0">
                <a:solidFill>
                  <a:schemeClr val="bg1"/>
                </a:solidFill>
                <a:latin typeface="Nanum Gothic" charset="-127"/>
                <a:ea typeface="Nanum Gothic" charset="-127"/>
                <a:cs typeface="Nanum Gothic" charset="-127"/>
              </a:endParaRPr>
            </a:p>
          </p:txBody>
        </p:sp>
      </p:grpSp>
      <p:sp>
        <p:nvSpPr>
          <p:cNvPr id="2" name="텍스트 개체 틀 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 </a:t>
            </a:r>
            <a:r>
              <a:rPr kumimoji="1" lang="ko-KR" altLang="en-US" dirty="0">
                <a:latin typeface="Nanum Gothic" charset="-127"/>
                <a:ea typeface="Nanum Gothic" charset="-127"/>
                <a:cs typeface="Nanum Gothic" charset="-127"/>
              </a:rPr>
              <a:t>데이터 소스 생성하기</a:t>
            </a:r>
            <a:endParaRPr lang="ko-KR" altLang="en-US" dirty="0"/>
          </a:p>
        </p:txBody>
      </p:sp>
      <p:sp>
        <p:nvSpPr>
          <p:cNvPr id="4" name="제목 3"/>
          <p:cNvSpPr>
            <a:spLocks noGrp="1"/>
          </p:cNvSpPr>
          <p:nvPr>
            <p:ph type="title"/>
          </p:nvPr>
        </p:nvSpPr>
        <p:spPr/>
        <p:txBody>
          <a:bodyPr/>
          <a:lstStyle/>
          <a:p>
            <a:r>
              <a:rPr lang="en-US" altLang="ko-KR" dirty="0"/>
              <a:t>[</a:t>
            </a:r>
            <a:r>
              <a:rPr lang="ko-KR" altLang="en-US" dirty="0"/>
              <a:t>로컬 파일</a:t>
            </a:r>
            <a:r>
              <a:rPr lang="en-US" altLang="ko-KR" dirty="0"/>
              <a:t>]</a:t>
            </a:r>
            <a:r>
              <a:rPr lang="ko-KR" altLang="en-US" dirty="0"/>
              <a:t> 시트 선택</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14</a:t>
            </a:fld>
            <a:endParaRPr lang="ko-KR" altLang="en-US" dirty="0">
              <a:solidFill>
                <a:schemeClr val="accent4">
                  <a:lumMod val="75000"/>
                </a:schemeClr>
              </a:solidFill>
            </a:endParaRPr>
          </a:p>
        </p:txBody>
      </p:sp>
      <p:sp>
        <p:nvSpPr>
          <p:cNvPr id="3" name="텍스트 개체 틀 2"/>
          <p:cNvSpPr>
            <a:spLocks noGrp="1"/>
          </p:cNvSpPr>
          <p:nvPr>
            <p:ph type="body" sz="quarter" idx="13"/>
          </p:nvPr>
        </p:nvSpPr>
        <p:spPr>
          <a:xfrm>
            <a:off x="10007472" y="669199"/>
            <a:ext cx="2175217" cy="6206377"/>
          </a:xfrm>
        </p:spPr>
        <p:txBody>
          <a:bodyPr>
            <a:normAutofit fontScale="77500" lnSpcReduction="20000"/>
          </a:bodyPr>
          <a:lstStyle/>
          <a:p>
            <a:r>
              <a:rPr kumimoji="1" lang="ko-KR" altLang="en-US" dirty="0"/>
              <a:t>파일명 영역</a:t>
            </a:r>
            <a:endParaRPr kumimoji="1" lang="en-US" altLang="ko-KR" dirty="0"/>
          </a:p>
          <a:p>
            <a:pPr lvl="1"/>
            <a:r>
              <a:rPr kumimoji="1" lang="ko-KR" altLang="en-US" dirty="0"/>
              <a:t>파일명</a:t>
            </a:r>
            <a:endParaRPr kumimoji="1" lang="en-US" altLang="ko-KR" dirty="0"/>
          </a:p>
          <a:p>
            <a:pPr lvl="1"/>
            <a:r>
              <a:rPr kumimoji="1" lang="en-US" altLang="ko-KR" dirty="0"/>
              <a:t>Import or drop file to change </a:t>
            </a:r>
          </a:p>
          <a:p>
            <a:pPr lvl="2"/>
            <a:r>
              <a:rPr kumimoji="1" lang="ko-KR" altLang="en-US" dirty="0"/>
              <a:t>해당 브라우저에 파일을 </a:t>
            </a:r>
            <a:r>
              <a:rPr kumimoji="1" lang="en-US" altLang="ko-KR" dirty="0"/>
              <a:t>Drag</a:t>
            </a:r>
            <a:r>
              <a:rPr kumimoji="1" lang="ko-KR" altLang="en-US" dirty="0"/>
              <a:t> 시</a:t>
            </a:r>
            <a:r>
              <a:rPr kumimoji="1" lang="en-US" altLang="ko-KR" dirty="0"/>
              <a:t>,</a:t>
            </a:r>
            <a:r>
              <a:rPr kumimoji="1" lang="ko-KR" altLang="en-US" dirty="0"/>
              <a:t> </a:t>
            </a:r>
            <a:r>
              <a:rPr kumimoji="1" lang="en-US" altLang="ko-KR" dirty="0"/>
              <a:t>Drop</a:t>
            </a:r>
            <a:r>
              <a:rPr kumimoji="1" lang="ko-KR" altLang="en-US" dirty="0"/>
              <a:t> 가능 영역</a:t>
            </a:r>
            <a:r>
              <a:rPr kumimoji="1" lang="en-US" altLang="ko-KR" dirty="0"/>
              <a:t> (1</a:t>
            </a:r>
            <a:r>
              <a:rPr kumimoji="1" lang="ko-KR" altLang="en-US" dirty="0"/>
              <a:t>번 영역</a:t>
            </a:r>
            <a:r>
              <a:rPr kumimoji="1" lang="en-US" altLang="ko-KR" dirty="0"/>
              <a:t>)</a:t>
            </a:r>
            <a:r>
              <a:rPr kumimoji="1" lang="ko-KR" altLang="en-US" dirty="0"/>
              <a:t> 표시</a:t>
            </a:r>
            <a:endParaRPr kumimoji="1" lang="en-US" altLang="ko-KR" dirty="0"/>
          </a:p>
          <a:p>
            <a:pPr lvl="2"/>
            <a:r>
              <a:rPr kumimoji="1" lang="ko-KR" altLang="en-US" dirty="0">
                <a:solidFill>
                  <a:srgbClr val="00B0F0"/>
                </a:solidFill>
              </a:rPr>
              <a:t>기타 상황에 대한 설명은 이전 페이지 참고</a:t>
            </a:r>
            <a:endParaRPr kumimoji="1" lang="en-US" altLang="ko-KR" dirty="0">
              <a:solidFill>
                <a:srgbClr val="00B0F0"/>
              </a:solidFill>
            </a:endParaRPr>
          </a:p>
          <a:p>
            <a:r>
              <a:rPr kumimoji="1" lang="ko-KR" altLang="en-US" dirty="0"/>
              <a:t>시트 리스트</a:t>
            </a:r>
            <a:endParaRPr kumimoji="1" lang="en-US" altLang="ko-KR" dirty="0"/>
          </a:p>
          <a:p>
            <a:pPr lvl="1"/>
            <a:r>
              <a:rPr kumimoji="1" lang="ko-KR" altLang="en-US" dirty="0"/>
              <a:t>라디오 박스</a:t>
            </a:r>
            <a:endParaRPr kumimoji="1" lang="en-US" altLang="ko-KR" dirty="0"/>
          </a:p>
          <a:p>
            <a:pPr lvl="2"/>
            <a:r>
              <a:rPr kumimoji="1" lang="ko-KR" altLang="en-US" dirty="0"/>
              <a:t>첫번째 시트 선택 </a:t>
            </a:r>
            <a:r>
              <a:rPr kumimoji="1" lang="en-US" altLang="ko-KR" dirty="0"/>
              <a:t>(default)</a:t>
            </a:r>
            <a:endParaRPr kumimoji="1" lang="en-US" altLang="ko-KR" strike="sngStrike" dirty="0"/>
          </a:p>
          <a:p>
            <a:pPr lvl="1"/>
            <a:r>
              <a:rPr kumimoji="1" lang="ko-KR" altLang="en-US" dirty="0" err="1"/>
              <a:t>시트명</a:t>
            </a:r>
            <a:endParaRPr kumimoji="1" lang="en-US" altLang="ko-KR" dirty="0"/>
          </a:p>
          <a:p>
            <a:pPr lvl="2"/>
            <a:r>
              <a:rPr kumimoji="1" lang="ko-KR" altLang="en-US" dirty="0"/>
              <a:t>클릭 </a:t>
            </a:r>
            <a:r>
              <a:rPr kumimoji="1" lang="en-US" altLang="ko-KR" dirty="0"/>
              <a:t>&gt;</a:t>
            </a:r>
            <a:r>
              <a:rPr kumimoji="1" lang="ko-KR" altLang="en-US" dirty="0"/>
              <a:t> 우측에 데이터 </a:t>
            </a:r>
            <a:r>
              <a:rPr kumimoji="1" lang="ko-KR" altLang="en-US" dirty="0" err="1"/>
              <a:t>미리보기</a:t>
            </a:r>
            <a:r>
              <a:rPr kumimoji="1" lang="ko-KR" altLang="en-US" dirty="0"/>
              <a:t> 출력</a:t>
            </a:r>
            <a:endParaRPr kumimoji="1" lang="en-US" altLang="ko-KR" dirty="0"/>
          </a:p>
          <a:p>
            <a:r>
              <a:rPr kumimoji="1" lang="ko-KR" altLang="en-US" dirty="0"/>
              <a:t>데이터 </a:t>
            </a:r>
            <a:r>
              <a:rPr kumimoji="1" lang="ko-KR" altLang="en-US" dirty="0" err="1"/>
              <a:t>미리보기</a:t>
            </a:r>
            <a:endParaRPr kumimoji="1" lang="en-US" altLang="ko-KR" dirty="0"/>
          </a:p>
          <a:p>
            <a:pPr lvl="1"/>
            <a:r>
              <a:rPr kumimoji="1" lang="ko-KR" altLang="en-US" dirty="0"/>
              <a:t>시트 타이틀</a:t>
            </a:r>
            <a:endParaRPr kumimoji="1" lang="en-US" altLang="ko-KR" dirty="0"/>
          </a:p>
          <a:p>
            <a:pPr lvl="1"/>
            <a:r>
              <a:rPr kumimoji="1" lang="ko-KR" altLang="en-US" dirty="0"/>
              <a:t>데이터 일반 정보</a:t>
            </a:r>
            <a:endParaRPr kumimoji="1" lang="en-US" altLang="ko-KR" dirty="0"/>
          </a:p>
          <a:p>
            <a:pPr lvl="2"/>
            <a:r>
              <a:rPr kumimoji="1" lang="ko-KR" altLang="en-US" dirty="0"/>
              <a:t>용량</a:t>
            </a:r>
            <a:endParaRPr kumimoji="1" lang="en-US" altLang="ko-KR" dirty="0"/>
          </a:p>
          <a:p>
            <a:pPr lvl="2"/>
            <a:r>
              <a:rPr kumimoji="1" lang="ko-KR" altLang="en-US" dirty="0"/>
              <a:t>열 수</a:t>
            </a:r>
            <a:endParaRPr kumimoji="1" lang="en-US" altLang="ko-KR" dirty="0"/>
          </a:p>
          <a:p>
            <a:pPr lvl="2"/>
            <a:r>
              <a:rPr kumimoji="1" lang="ko-KR" altLang="en-US" dirty="0"/>
              <a:t>열람 행 수 </a:t>
            </a:r>
            <a:r>
              <a:rPr kumimoji="1" lang="en-US" altLang="ko-KR" dirty="0"/>
              <a:t>/</a:t>
            </a:r>
            <a:r>
              <a:rPr kumimoji="1" lang="ko-KR" altLang="en-US" dirty="0"/>
              <a:t> 전체 행 수</a:t>
            </a:r>
            <a:endParaRPr kumimoji="1" lang="en-US" altLang="ko-KR" dirty="0"/>
          </a:p>
          <a:p>
            <a:pPr lvl="3"/>
            <a:r>
              <a:rPr kumimoji="1" lang="ko-KR" altLang="en-US" dirty="0"/>
              <a:t>열람 행 </a:t>
            </a:r>
            <a:r>
              <a:rPr kumimoji="1" lang="en-US" altLang="ko-KR" dirty="0"/>
              <a:t>default :</a:t>
            </a:r>
            <a:r>
              <a:rPr kumimoji="1" lang="ko-KR" altLang="en-US" dirty="0"/>
              <a:t> </a:t>
            </a:r>
            <a:r>
              <a:rPr kumimoji="1" lang="en-US" altLang="ko-KR" dirty="0"/>
              <a:t>100</a:t>
            </a:r>
          </a:p>
          <a:p>
            <a:pPr lvl="3"/>
            <a:r>
              <a:rPr kumimoji="1" lang="ko-KR" altLang="en-US" dirty="0"/>
              <a:t>열람 행 수 변경 가능</a:t>
            </a:r>
            <a:endParaRPr kumimoji="1" lang="en-US" altLang="ko-KR" dirty="0"/>
          </a:p>
          <a:p>
            <a:pPr lvl="3"/>
            <a:r>
              <a:rPr kumimoji="1" lang="en-US" altLang="ko-KR" dirty="0"/>
              <a:t>UI</a:t>
            </a:r>
            <a:r>
              <a:rPr kumimoji="1" lang="ko-KR" altLang="en-US" dirty="0" err="1"/>
              <a:t>콤포넌트</a:t>
            </a:r>
            <a:r>
              <a:rPr kumimoji="1" lang="ko-KR" altLang="en-US" dirty="0"/>
              <a:t> </a:t>
            </a:r>
            <a:r>
              <a:rPr kumimoji="1" lang="en-US" altLang="ko-KR" dirty="0"/>
              <a:t>:</a:t>
            </a:r>
            <a:r>
              <a:rPr kumimoji="1" lang="ko-KR" altLang="en-US" dirty="0"/>
              <a:t> 숫자 입력 컬럼 </a:t>
            </a:r>
            <a:endParaRPr kumimoji="1" lang="en-US" altLang="ko-KR" dirty="0"/>
          </a:p>
          <a:p>
            <a:pPr lvl="2"/>
            <a:r>
              <a:rPr kumimoji="1" lang="ko-KR" altLang="en-US" dirty="0"/>
              <a:t>타입 수</a:t>
            </a:r>
            <a:endParaRPr kumimoji="1" lang="en-US" altLang="ko-KR" dirty="0"/>
          </a:p>
          <a:p>
            <a:pPr lvl="3"/>
            <a:r>
              <a:rPr kumimoji="1" lang="ko-KR" altLang="en-US" dirty="0"/>
              <a:t>클릭 </a:t>
            </a:r>
            <a:r>
              <a:rPr kumimoji="1" lang="en-US" altLang="ko-KR" dirty="0"/>
              <a:t>&gt;</a:t>
            </a:r>
            <a:r>
              <a:rPr kumimoji="1" lang="ko-KR" altLang="en-US" dirty="0"/>
              <a:t> 컬럼  </a:t>
            </a:r>
            <a:r>
              <a:rPr kumimoji="1" lang="ko-KR" altLang="en-US" dirty="0" err="1"/>
              <a:t>타입별</a:t>
            </a:r>
            <a:r>
              <a:rPr kumimoji="1" lang="ko-KR" altLang="en-US" dirty="0"/>
              <a:t> </a:t>
            </a:r>
            <a:r>
              <a:rPr kumimoji="1" lang="ko-KR" altLang="en-US" dirty="0" err="1"/>
              <a:t>서머리</a:t>
            </a:r>
            <a:r>
              <a:rPr kumimoji="1" lang="ko-KR" altLang="en-US" dirty="0"/>
              <a:t> 박스 출력</a:t>
            </a:r>
            <a:endParaRPr kumimoji="1" lang="en-US" altLang="ko-KR" dirty="0"/>
          </a:p>
          <a:p>
            <a:pPr lvl="1"/>
            <a:r>
              <a:rPr kumimoji="1" lang="ko-KR" altLang="en-US" dirty="0"/>
              <a:t>데이터 </a:t>
            </a:r>
            <a:r>
              <a:rPr kumimoji="1" lang="ko-KR" altLang="en-US" dirty="0" err="1"/>
              <a:t>미리보기</a:t>
            </a:r>
            <a:r>
              <a:rPr kumimoji="1" lang="ko-KR" altLang="en-US" dirty="0"/>
              <a:t> 영역</a:t>
            </a:r>
            <a:endParaRPr kumimoji="1" lang="en-US" altLang="ko-KR" dirty="0"/>
          </a:p>
          <a:p>
            <a:r>
              <a:rPr kumimoji="1" lang="en-US" altLang="ko-KR" dirty="0"/>
              <a:t>Column delimiter</a:t>
            </a:r>
          </a:p>
          <a:p>
            <a:pPr lvl="1"/>
            <a:r>
              <a:rPr kumimoji="1" lang="en-US" altLang="ko-KR" dirty="0"/>
              <a:t>default : ,</a:t>
            </a:r>
          </a:p>
          <a:p>
            <a:pPr lvl="1"/>
            <a:r>
              <a:rPr kumimoji="1" lang="en-US" altLang="ko-KR" dirty="0"/>
              <a:t>P.H : Enter column delimiter</a:t>
            </a:r>
          </a:p>
          <a:p>
            <a:pPr lvl="1"/>
            <a:r>
              <a:rPr kumimoji="1" lang="en-US" altLang="ko-KR" dirty="0">
                <a:solidFill>
                  <a:srgbClr val="00B050"/>
                </a:solidFill>
              </a:rPr>
              <a:t>Validation check</a:t>
            </a:r>
            <a:r>
              <a:rPr kumimoji="1" lang="ko-KR" altLang="en-US" dirty="0" err="1">
                <a:solidFill>
                  <a:srgbClr val="00B050"/>
                </a:solidFill>
              </a:rPr>
              <a:t>를</a:t>
            </a:r>
            <a:r>
              <a:rPr kumimoji="1" lang="ko-KR" altLang="en-US" dirty="0">
                <a:solidFill>
                  <a:srgbClr val="00B050"/>
                </a:solidFill>
              </a:rPr>
              <a:t> 안하고 다음 버튼 </a:t>
            </a:r>
            <a:r>
              <a:rPr kumimoji="1" lang="ko-KR" altLang="en-US" dirty="0" err="1">
                <a:solidFill>
                  <a:srgbClr val="00B050"/>
                </a:solidFill>
              </a:rPr>
              <a:t>클릭시</a:t>
            </a:r>
            <a:r>
              <a:rPr kumimoji="1" lang="ko-KR" altLang="en-US" dirty="0">
                <a:solidFill>
                  <a:srgbClr val="00B050"/>
                </a:solidFill>
              </a:rPr>
              <a:t> 경고 노출 및 </a:t>
            </a:r>
            <a:r>
              <a:rPr kumimoji="1" lang="ko-KR" altLang="en-US" dirty="0" err="1">
                <a:solidFill>
                  <a:srgbClr val="00B050"/>
                </a:solidFill>
              </a:rPr>
              <a:t>다음버튼</a:t>
            </a:r>
            <a:r>
              <a:rPr kumimoji="1" lang="ko-KR" altLang="en-US" dirty="0">
                <a:solidFill>
                  <a:srgbClr val="00B050"/>
                </a:solidFill>
              </a:rPr>
              <a:t> 비활성화</a:t>
            </a:r>
            <a:endParaRPr kumimoji="1" lang="en-US" altLang="ko-KR" dirty="0">
              <a:solidFill>
                <a:srgbClr val="00B050"/>
              </a:solidFill>
            </a:endParaRPr>
          </a:p>
          <a:p>
            <a:pPr lvl="2"/>
            <a:r>
              <a:rPr kumimoji="1" lang="en-US" altLang="ko-KR" dirty="0">
                <a:solidFill>
                  <a:srgbClr val="00B050"/>
                </a:solidFill>
              </a:rPr>
              <a:t>“</a:t>
            </a:r>
            <a:r>
              <a:rPr kumimoji="1" lang="ko-KR" altLang="en-US" dirty="0">
                <a:solidFill>
                  <a:srgbClr val="00B050"/>
                </a:solidFill>
              </a:rPr>
              <a:t>유효성 검사를 해주세요</a:t>
            </a:r>
            <a:r>
              <a:rPr kumimoji="1" lang="en-US" altLang="ko-KR" dirty="0">
                <a:solidFill>
                  <a:srgbClr val="00B050"/>
                </a:solidFill>
              </a:rPr>
              <a:t>”</a:t>
            </a:r>
          </a:p>
          <a:p>
            <a:r>
              <a:rPr kumimoji="1" lang="en-US" altLang="ko-KR" dirty="0"/>
              <a:t>Line separator</a:t>
            </a:r>
          </a:p>
          <a:p>
            <a:pPr lvl="1"/>
            <a:r>
              <a:rPr kumimoji="1" lang="en-US" altLang="ko-KR" dirty="0"/>
              <a:t>default : </a:t>
            </a:r>
            <a:r>
              <a:rPr lang="en-US" altLang="ko-KR" dirty="0">
                <a:solidFill>
                  <a:srgbClr val="000000"/>
                </a:solidFill>
                <a:latin typeface="Apple SD Gothic NEO" charset="-127"/>
              </a:rPr>
              <a:t>\n</a:t>
            </a:r>
            <a:endParaRPr kumimoji="1" lang="en-US" altLang="ko-KR" dirty="0"/>
          </a:p>
          <a:p>
            <a:pPr lvl="1"/>
            <a:r>
              <a:rPr kumimoji="1" lang="en-US" altLang="ko-KR" dirty="0"/>
              <a:t>P.H : Enter line separator</a:t>
            </a:r>
          </a:p>
          <a:p>
            <a:pPr lvl="1"/>
            <a:r>
              <a:rPr kumimoji="1" lang="en-US" altLang="ko-KR" dirty="0">
                <a:solidFill>
                  <a:srgbClr val="00B050"/>
                </a:solidFill>
              </a:rPr>
              <a:t>Validation check</a:t>
            </a:r>
            <a:r>
              <a:rPr kumimoji="1" lang="ko-KR" altLang="en-US" dirty="0" err="1">
                <a:solidFill>
                  <a:srgbClr val="00B050"/>
                </a:solidFill>
              </a:rPr>
              <a:t>를</a:t>
            </a:r>
            <a:r>
              <a:rPr kumimoji="1" lang="ko-KR" altLang="en-US" dirty="0">
                <a:solidFill>
                  <a:srgbClr val="00B050"/>
                </a:solidFill>
              </a:rPr>
              <a:t> 안하고 다음 버튼 </a:t>
            </a:r>
            <a:r>
              <a:rPr kumimoji="1" lang="ko-KR" altLang="en-US" dirty="0" err="1">
                <a:solidFill>
                  <a:srgbClr val="00B050"/>
                </a:solidFill>
              </a:rPr>
              <a:t>클릭시</a:t>
            </a:r>
            <a:r>
              <a:rPr kumimoji="1" lang="ko-KR" altLang="en-US" dirty="0">
                <a:solidFill>
                  <a:srgbClr val="00B050"/>
                </a:solidFill>
              </a:rPr>
              <a:t> 경고 노출 및 </a:t>
            </a:r>
            <a:r>
              <a:rPr kumimoji="1" lang="ko-KR" altLang="en-US" dirty="0" err="1">
                <a:solidFill>
                  <a:srgbClr val="00B050"/>
                </a:solidFill>
              </a:rPr>
              <a:t>다음버튼</a:t>
            </a:r>
            <a:r>
              <a:rPr kumimoji="1" lang="ko-KR" altLang="en-US" dirty="0">
                <a:solidFill>
                  <a:srgbClr val="00B050"/>
                </a:solidFill>
              </a:rPr>
              <a:t> 비활성화</a:t>
            </a:r>
            <a:endParaRPr kumimoji="1" lang="en-US" altLang="ko-KR" dirty="0">
              <a:solidFill>
                <a:srgbClr val="00B050"/>
              </a:solidFill>
            </a:endParaRPr>
          </a:p>
          <a:p>
            <a:pPr lvl="2"/>
            <a:r>
              <a:rPr kumimoji="1" lang="en-US" altLang="ko-KR" dirty="0">
                <a:solidFill>
                  <a:srgbClr val="00B050"/>
                </a:solidFill>
              </a:rPr>
              <a:t>“</a:t>
            </a:r>
            <a:r>
              <a:rPr kumimoji="1" lang="ko-KR" altLang="en-US" dirty="0">
                <a:solidFill>
                  <a:srgbClr val="00B050"/>
                </a:solidFill>
              </a:rPr>
              <a:t>유효성 검사를 해주세요</a:t>
            </a:r>
            <a:r>
              <a:rPr kumimoji="1" lang="en-US" altLang="ko-KR" dirty="0">
                <a:solidFill>
                  <a:srgbClr val="00B050"/>
                </a:solidFill>
              </a:rPr>
              <a:t>”</a:t>
            </a:r>
            <a:endParaRPr kumimoji="1" lang="en-US" altLang="ko-KR" dirty="0"/>
          </a:p>
          <a:p>
            <a:r>
              <a:rPr kumimoji="1" lang="en-US" altLang="ko-KR" dirty="0"/>
              <a:t>Head column</a:t>
            </a:r>
            <a:r>
              <a:rPr kumimoji="1" lang="ko-KR" altLang="en-US" dirty="0"/>
              <a:t> 설정</a:t>
            </a:r>
            <a:endParaRPr kumimoji="1" lang="en-US" altLang="ko-KR" dirty="0"/>
          </a:p>
          <a:p>
            <a:pPr lvl="1"/>
            <a:r>
              <a:rPr kumimoji="1" lang="ko-KR" altLang="en-US" dirty="0"/>
              <a:t>첫번째 행을 헤드 컬럼으로 사용할 수 있는 경우</a:t>
            </a:r>
            <a:endParaRPr kumimoji="1" lang="en-US" altLang="ko-KR" dirty="0"/>
          </a:p>
          <a:p>
            <a:pPr lvl="2"/>
            <a:r>
              <a:rPr kumimoji="1" lang="ko-KR" altLang="en-US" dirty="0"/>
              <a:t>체크 </a:t>
            </a:r>
            <a:r>
              <a:rPr kumimoji="1" lang="en-US" altLang="ko-KR" dirty="0"/>
              <a:t>(default)</a:t>
            </a:r>
            <a:r>
              <a:rPr kumimoji="1" lang="ko-KR" altLang="en-US" dirty="0"/>
              <a:t> </a:t>
            </a:r>
            <a:r>
              <a:rPr kumimoji="1" lang="ko-KR" altLang="en-US" dirty="0">
                <a:sym typeface="Wingdings"/>
              </a:rPr>
              <a:t>  체크해제</a:t>
            </a:r>
            <a:endParaRPr kumimoji="1" lang="en-US" altLang="ko-KR" dirty="0"/>
          </a:p>
          <a:p>
            <a:pPr lvl="3"/>
            <a:r>
              <a:rPr kumimoji="1" lang="ko-KR" altLang="en-US" dirty="0"/>
              <a:t>체크 </a:t>
            </a:r>
            <a:r>
              <a:rPr kumimoji="1" lang="en-US" altLang="ko-KR" dirty="0"/>
              <a:t>:</a:t>
            </a:r>
            <a:r>
              <a:rPr kumimoji="1" lang="ko-KR" altLang="en-US" dirty="0"/>
              <a:t> 첫번째 행을 헤드 컬럼으로 사용함</a:t>
            </a:r>
            <a:endParaRPr kumimoji="1" lang="en-US" altLang="ko-KR" dirty="0"/>
          </a:p>
          <a:p>
            <a:pPr lvl="3"/>
            <a:r>
              <a:rPr kumimoji="1" lang="ko-KR" altLang="en-US" dirty="0"/>
              <a:t>체크해제 </a:t>
            </a:r>
            <a:r>
              <a:rPr kumimoji="1" lang="en-US" altLang="ko-KR" dirty="0"/>
              <a:t>:</a:t>
            </a:r>
            <a:r>
              <a:rPr kumimoji="1" lang="ko-KR" altLang="en-US" dirty="0"/>
              <a:t> 시스템이 부여한 값으로 새로운 컬럼을 만들어 </a:t>
            </a:r>
            <a:r>
              <a:rPr kumimoji="1" lang="ko-KR" altLang="en-US" dirty="0" err="1"/>
              <a:t>헤트</a:t>
            </a:r>
            <a:r>
              <a:rPr kumimoji="1" lang="ko-KR" altLang="en-US" dirty="0"/>
              <a:t> 컬럼으로 사용함</a:t>
            </a:r>
            <a:r>
              <a:rPr kumimoji="1" lang="en-US" altLang="ko-KR" dirty="0"/>
              <a:t> (Column1, Column2...)</a:t>
            </a:r>
          </a:p>
          <a:p>
            <a:pPr lvl="1"/>
            <a:r>
              <a:rPr kumimoji="1" lang="ko-KR" altLang="en-US" dirty="0"/>
              <a:t>첫번째 행에 병합된 셀이 있어서 헤드 컬럼으로 사용할 수 </a:t>
            </a:r>
            <a:r>
              <a:rPr kumimoji="1" lang="ko-KR" altLang="en-US" u="sng" dirty="0"/>
              <a:t>없는</a:t>
            </a:r>
            <a:r>
              <a:rPr kumimoji="1" lang="ko-KR" altLang="en-US" dirty="0"/>
              <a:t> 경우</a:t>
            </a:r>
            <a:endParaRPr kumimoji="1" lang="en-US" altLang="ko-KR" dirty="0"/>
          </a:p>
          <a:p>
            <a:pPr lvl="2"/>
            <a:r>
              <a:rPr kumimoji="1" lang="ko-KR" altLang="en-US" dirty="0"/>
              <a:t>문구 표시 </a:t>
            </a:r>
            <a:r>
              <a:rPr kumimoji="1" lang="en-US" altLang="ko-KR" dirty="0"/>
              <a:t>:</a:t>
            </a:r>
            <a:r>
              <a:rPr kumimoji="1" lang="ko-KR" altLang="en-US" dirty="0"/>
              <a:t> 첫번째 행에 병합된 셀이 있습니다</a:t>
            </a:r>
            <a:r>
              <a:rPr kumimoji="1" lang="en-US" altLang="ko-KR" dirty="0"/>
              <a:t>.</a:t>
            </a:r>
            <a:r>
              <a:rPr kumimoji="1" lang="ko-KR" altLang="en-US" dirty="0"/>
              <a:t> 새로운 행을 헤드 컬럼으로 사용합니다</a:t>
            </a:r>
            <a:r>
              <a:rPr kumimoji="1" lang="en-US" altLang="ko-KR" dirty="0"/>
              <a:t>.</a:t>
            </a:r>
          </a:p>
          <a:p>
            <a:r>
              <a:rPr kumimoji="1" lang="ko-KR" altLang="en-US" dirty="0"/>
              <a:t>오류 시트 알림</a:t>
            </a:r>
            <a:endParaRPr kumimoji="1" lang="en-US" altLang="ko-KR" dirty="0"/>
          </a:p>
          <a:p>
            <a:pPr lvl="1"/>
            <a:r>
              <a:rPr kumimoji="1" lang="ko-KR" altLang="en-US" dirty="0"/>
              <a:t>데이터에 오류가 있을 경우 해당 시트에 경고 아이콘 노출</a:t>
            </a:r>
            <a:endParaRPr kumimoji="1" lang="en-US" altLang="ko-KR" dirty="0"/>
          </a:p>
          <a:p>
            <a:r>
              <a:rPr lang="ko-KR" altLang="en-US" dirty="0" err="1"/>
              <a:t>컨펌</a:t>
            </a:r>
            <a:r>
              <a:rPr lang="ko-KR" altLang="en-US" dirty="0"/>
              <a:t> 버튼 영역</a:t>
            </a:r>
            <a:endParaRPr lang="en-US" altLang="ko-KR" dirty="0"/>
          </a:p>
          <a:p>
            <a:pPr lvl="1"/>
            <a:r>
              <a:rPr lang="ko-KR" altLang="en-US" dirty="0"/>
              <a:t>취소 클릭 </a:t>
            </a:r>
            <a:r>
              <a:rPr lang="en-US" altLang="ko-KR" dirty="0"/>
              <a:t>&gt;</a:t>
            </a:r>
            <a:r>
              <a:rPr lang="ko-KR" altLang="en-US" dirty="0"/>
              <a:t> 취소 </a:t>
            </a:r>
            <a:r>
              <a:rPr lang="en-US" altLang="ko-KR" dirty="0"/>
              <a:t>/</a:t>
            </a:r>
            <a:r>
              <a:rPr lang="ko-KR" altLang="en-US" dirty="0"/>
              <a:t> 팝업 닫힘 </a:t>
            </a:r>
            <a:endParaRPr lang="en-US" altLang="ko-KR" dirty="0"/>
          </a:p>
          <a:p>
            <a:pPr lvl="1"/>
            <a:r>
              <a:rPr kumimoji="1" lang="ko-KR" altLang="en-US" dirty="0"/>
              <a:t>다음 클릭 </a:t>
            </a:r>
            <a:r>
              <a:rPr kumimoji="1" lang="en-US" altLang="ko-KR" dirty="0"/>
              <a:t>&gt;</a:t>
            </a:r>
            <a:r>
              <a:rPr kumimoji="1" lang="ko-KR" altLang="en-US" dirty="0"/>
              <a:t> 다음 단계로 이동</a:t>
            </a:r>
            <a:endParaRPr lang="en-US" altLang="ko-KR" dirty="0">
              <a:sym typeface="Wingdings"/>
            </a:endParaRPr>
          </a:p>
        </p:txBody>
      </p:sp>
      <p:sp>
        <p:nvSpPr>
          <p:cNvPr id="135" name="TextBox 134"/>
          <p:cNvSpPr txBox="1"/>
          <p:nvPr/>
        </p:nvSpPr>
        <p:spPr>
          <a:xfrm>
            <a:off x="4494702" y="1387996"/>
            <a:ext cx="1142942"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select data</a:t>
            </a:r>
            <a:endParaRPr lang="ko-KR" altLang="en-US" sz="1100" b="1" dirty="0">
              <a:solidFill>
                <a:prstClr val="black"/>
              </a:solidFill>
              <a:latin typeface="Nanum Gothic" charset="-127"/>
              <a:ea typeface="Nanum Gothic" charset="-127"/>
              <a:cs typeface="Nanum Gothic" charset="-127"/>
            </a:endParaRPr>
          </a:p>
        </p:txBody>
      </p:sp>
      <p:grpSp>
        <p:nvGrpSpPr>
          <p:cNvPr id="17" name="그룹 16"/>
          <p:cNvGrpSpPr/>
          <p:nvPr/>
        </p:nvGrpSpPr>
        <p:grpSpPr>
          <a:xfrm>
            <a:off x="2065347" y="2178664"/>
            <a:ext cx="1168146" cy="1286633"/>
            <a:chOff x="2065347" y="2971839"/>
            <a:chExt cx="1168146" cy="1384185"/>
          </a:xfrm>
        </p:grpSpPr>
        <p:sp>
          <p:nvSpPr>
            <p:cNvPr id="37" name="모서리가 둥근 직사각형 36"/>
            <p:cNvSpPr/>
            <p:nvPr/>
          </p:nvSpPr>
          <p:spPr>
            <a:xfrm>
              <a:off x="2065347" y="2971839"/>
              <a:ext cx="1168146" cy="229050"/>
            </a:xfrm>
            <a:prstGeom prst="roundRect">
              <a:avLst>
                <a:gd name="adj" fmla="val 3482"/>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ko-KR" altLang="en-US" sz="600" dirty="0" err="1">
                  <a:solidFill>
                    <a:schemeClr val="tx1"/>
                  </a:solidFill>
                  <a:latin typeface="Nanum Gothic" charset="-127"/>
                  <a:ea typeface="Nanum Gothic" charset="-127"/>
                  <a:cs typeface="Nanum Gothic" charset="-127"/>
                </a:rPr>
                <a:t>시트명</a:t>
              </a:r>
              <a:r>
                <a:rPr kumimoji="1" lang="ko-KR" altLang="en-US" sz="600" dirty="0">
                  <a:solidFill>
                    <a:schemeClr val="tx1"/>
                  </a:solidFill>
                  <a:latin typeface="Nanum Gothic" charset="-127"/>
                  <a:ea typeface="Nanum Gothic" charset="-127"/>
                  <a:cs typeface="Nanum Gothic" charset="-127"/>
                </a:rPr>
                <a:t> </a:t>
              </a:r>
              <a:r>
                <a:rPr kumimoji="1" lang="en-US" altLang="ko-KR" sz="600" dirty="0">
                  <a:solidFill>
                    <a:schemeClr val="tx1"/>
                  </a:solidFill>
                  <a:latin typeface="Nanum Gothic" charset="-127"/>
                  <a:ea typeface="Nanum Gothic" charset="-127"/>
                  <a:cs typeface="Nanum Gothic" charset="-127"/>
                </a:rPr>
                <a:t>1</a:t>
              </a:r>
              <a:endParaRPr kumimoji="1" lang="ko-KR" altLang="en-US" sz="600" dirty="0">
                <a:solidFill>
                  <a:schemeClr val="tx1"/>
                </a:solidFill>
                <a:latin typeface="Nanum Gothic" charset="-127"/>
                <a:ea typeface="Nanum Gothic" charset="-127"/>
                <a:cs typeface="Nanum Gothic" charset="-127"/>
              </a:endParaRPr>
            </a:p>
          </p:txBody>
        </p:sp>
        <p:sp>
          <p:nvSpPr>
            <p:cNvPr id="38" name="모서리가 둥근 직사각형 37"/>
            <p:cNvSpPr/>
            <p:nvPr/>
          </p:nvSpPr>
          <p:spPr>
            <a:xfrm>
              <a:off x="2065347" y="3202866"/>
              <a:ext cx="1168146" cy="229050"/>
            </a:xfrm>
            <a:prstGeom prst="roundRect">
              <a:avLst>
                <a:gd name="adj" fmla="val 3482"/>
              </a:avLst>
            </a:prstGeom>
            <a:solidFill>
              <a:schemeClr val="bg1">
                <a:lumMod val="95000"/>
              </a:schemeClr>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ko-KR" altLang="en-US" sz="600" dirty="0">
                  <a:solidFill>
                    <a:schemeClr val="tx1"/>
                  </a:solidFill>
                  <a:latin typeface="Nanum Gothic" charset="-127"/>
                  <a:ea typeface="Nanum Gothic" charset="-127"/>
                  <a:cs typeface="Nanum Gothic" charset="-127"/>
                </a:rPr>
                <a:t>시트명 </a:t>
              </a:r>
              <a:r>
                <a:rPr kumimoji="1" lang="en-US" altLang="ko-KR" sz="600" dirty="0">
                  <a:solidFill>
                    <a:schemeClr val="tx1"/>
                  </a:solidFill>
                  <a:latin typeface="Nanum Gothic" charset="-127"/>
                  <a:ea typeface="Nanum Gothic" charset="-127"/>
                  <a:cs typeface="Nanum Gothic" charset="-127"/>
                </a:rPr>
                <a:t>2</a:t>
              </a:r>
              <a:endParaRPr kumimoji="1" lang="ko-KR" altLang="en-US" sz="600" dirty="0">
                <a:solidFill>
                  <a:schemeClr val="tx1"/>
                </a:solidFill>
                <a:latin typeface="Nanum Gothic" charset="-127"/>
                <a:ea typeface="Nanum Gothic" charset="-127"/>
                <a:cs typeface="Nanum Gothic" charset="-127"/>
              </a:endParaRPr>
            </a:p>
          </p:txBody>
        </p:sp>
        <p:sp>
          <p:nvSpPr>
            <p:cNvPr id="39" name="모서리가 둥근 직사각형 38"/>
            <p:cNvSpPr/>
            <p:nvPr/>
          </p:nvSpPr>
          <p:spPr>
            <a:xfrm>
              <a:off x="2065347" y="3433893"/>
              <a:ext cx="1168146" cy="229050"/>
            </a:xfrm>
            <a:prstGeom prst="roundRect">
              <a:avLst>
                <a:gd name="adj" fmla="val 3482"/>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ko-KR" altLang="en-US" sz="600" dirty="0">
                  <a:solidFill>
                    <a:schemeClr val="tx1"/>
                  </a:solidFill>
                  <a:latin typeface="Nanum Gothic" charset="-127"/>
                  <a:ea typeface="Nanum Gothic" charset="-127"/>
                  <a:cs typeface="Nanum Gothic" charset="-127"/>
                </a:rPr>
                <a:t>시트명 </a:t>
              </a:r>
              <a:r>
                <a:rPr kumimoji="1" lang="en-US" altLang="ko-KR" sz="600" dirty="0">
                  <a:solidFill>
                    <a:schemeClr val="tx1"/>
                  </a:solidFill>
                  <a:latin typeface="Nanum Gothic" charset="-127"/>
                  <a:ea typeface="Nanum Gothic" charset="-127"/>
                  <a:cs typeface="Nanum Gothic" charset="-127"/>
                </a:rPr>
                <a:t>3</a:t>
              </a:r>
              <a:endParaRPr kumimoji="1" lang="ko-KR" altLang="en-US" sz="600" dirty="0">
                <a:solidFill>
                  <a:schemeClr val="tx1"/>
                </a:solidFill>
                <a:latin typeface="Nanum Gothic" charset="-127"/>
                <a:ea typeface="Nanum Gothic" charset="-127"/>
                <a:cs typeface="Nanum Gothic" charset="-127"/>
              </a:endParaRPr>
            </a:p>
          </p:txBody>
        </p:sp>
        <p:sp>
          <p:nvSpPr>
            <p:cNvPr id="58" name="모서리가 둥근 직사각형 57"/>
            <p:cNvSpPr/>
            <p:nvPr/>
          </p:nvSpPr>
          <p:spPr>
            <a:xfrm>
              <a:off x="2065347" y="3664920"/>
              <a:ext cx="1168146" cy="229050"/>
            </a:xfrm>
            <a:prstGeom prst="roundRect">
              <a:avLst>
                <a:gd name="adj" fmla="val 3482"/>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ko-KR" altLang="en-US" sz="600" dirty="0">
                  <a:solidFill>
                    <a:schemeClr val="tx1"/>
                  </a:solidFill>
                  <a:latin typeface="Nanum Gothic" charset="-127"/>
                  <a:ea typeface="Nanum Gothic" charset="-127"/>
                  <a:cs typeface="Nanum Gothic" charset="-127"/>
                </a:rPr>
                <a:t>시트명 </a:t>
              </a:r>
              <a:r>
                <a:rPr kumimoji="1" lang="en-US" altLang="ko-KR" sz="600" dirty="0">
                  <a:solidFill>
                    <a:schemeClr val="tx1"/>
                  </a:solidFill>
                  <a:latin typeface="Nanum Gothic" charset="-127"/>
                  <a:ea typeface="Nanum Gothic" charset="-127"/>
                  <a:cs typeface="Nanum Gothic" charset="-127"/>
                </a:rPr>
                <a:t>4</a:t>
              </a:r>
              <a:endParaRPr kumimoji="1" lang="ko-KR" altLang="en-US" sz="600" dirty="0">
                <a:solidFill>
                  <a:schemeClr val="tx1"/>
                </a:solidFill>
                <a:latin typeface="Nanum Gothic" charset="-127"/>
                <a:ea typeface="Nanum Gothic" charset="-127"/>
                <a:cs typeface="Nanum Gothic" charset="-127"/>
              </a:endParaRPr>
            </a:p>
          </p:txBody>
        </p:sp>
        <p:sp>
          <p:nvSpPr>
            <p:cNvPr id="59" name="모서리가 둥근 직사각형 58"/>
            <p:cNvSpPr/>
            <p:nvPr/>
          </p:nvSpPr>
          <p:spPr>
            <a:xfrm>
              <a:off x="2065347" y="3895947"/>
              <a:ext cx="1168146" cy="229050"/>
            </a:xfrm>
            <a:prstGeom prst="roundRect">
              <a:avLst>
                <a:gd name="adj" fmla="val 3482"/>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ko-KR" altLang="en-US" sz="600" dirty="0">
                  <a:solidFill>
                    <a:schemeClr val="tx1"/>
                  </a:solidFill>
                  <a:latin typeface="Nanum Gothic" charset="-127"/>
                  <a:ea typeface="Nanum Gothic" charset="-127"/>
                  <a:cs typeface="Nanum Gothic" charset="-127"/>
                </a:rPr>
                <a:t>시트명 </a:t>
              </a:r>
              <a:r>
                <a:rPr kumimoji="1" lang="en-US" altLang="ko-KR" sz="600" dirty="0">
                  <a:solidFill>
                    <a:schemeClr val="tx1"/>
                  </a:solidFill>
                  <a:latin typeface="Nanum Gothic" charset="-127"/>
                  <a:ea typeface="Nanum Gothic" charset="-127"/>
                  <a:cs typeface="Nanum Gothic" charset="-127"/>
                </a:rPr>
                <a:t>5</a:t>
              </a:r>
              <a:endParaRPr kumimoji="1" lang="ko-KR" altLang="en-US" sz="600" dirty="0">
                <a:solidFill>
                  <a:schemeClr val="tx1"/>
                </a:solidFill>
                <a:latin typeface="Nanum Gothic" charset="-127"/>
                <a:ea typeface="Nanum Gothic" charset="-127"/>
                <a:cs typeface="Nanum Gothic" charset="-127"/>
              </a:endParaRPr>
            </a:p>
          </p:txBody>
        </p:sp>
        <p:sp>
          <p:nvSpPr>
            <p:cNvPr id="60" name="모서리가 둥근 직사각형 59"/>
            <p:cNvSpPr/>
            <p:nvPr/>
          </p:nvSpPr>
          <p:spPr>
            <a:xfrm>
              <a:off x="2065347" y="4126974"/>
              <a:ext cx="1168146" cy="229050"/>
            </a:xfrm>
            <a:prstGeom prst="roundRect">
              <a:avLst>
                <a:gd name="adj" fmla="val 3482"/>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ko-KR" altLang="en-US" sz="600" dirty="0">
                  <a:solidFill>
                    <a:schemeClr val="tx1"/>
                  </a:solidFill>
                  <a:latin typeface="Nanum Gothic" charset="-127"/>
                  <a:ea typeface="Nanum Gothic" charset="-127"/>
                  <a:cs typeface="Nanum Gothic" charset="-127"/>
                </a:rPr>
                <a:t>시트명 </a:t>
              </a:r>
              <a:r>
                <a:rPr kumimoji="1" lang="en-US" altLang="ko-KR" sz="600" dirty="0">
                  <a:solidFill>
                    <a:schemeClr val="tx1"/>
                  </a:solidFill>
                  <a:latin typeface="Nanum Gothic" charset="-127"/>
                  <a:ea typeface="Nanum Gothic" charset="-127"/>
                  <a:cs typeface="Nanum Gothic" charset="-127"/>
                </a:rPr>
                <a:t>6</a:t>
              </a:r>
              <a:endParaRPr kumimoji="1" lang="ko-KR" altLang="en-US" sz="600" dirty="0">
                <a:solidFill>
                  <a:schemeClr val="tx1"/>
                </a:solidFill>
                <a:latin typeface="Nanum Gothic" charset="-127"/>
                <a:ea typeface="Nanum Gothic" charset="-127"/>
                <a:cs typeface="Nanum Gothic" charset="-127"/>
              </a:endParaRPr>
            </a:p>
          </p:txBody>
        </p:sp>
      </p:grpSp>
      <p:sp>
        <p:nvSpPr>
          <p:cNvPr id="42" name="타원 41"/>
          <p:cNvSpPr/>
          <p:nvPr/>
        </p:nvSpPr>
        <p:spPr>
          <a:xfrm>
            <a:off x="3810045" y="613848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8</a:t>
            </a:r>
            <a:endParaRPr lang="ko-KR" altLang="en-US" sz="700" b="1" dirty="0">
              <a:solidFill>
                <a:schemeClr val="bg1"/>
              </a:solidFill>
              <a:latin typeface="Nanum Gothic" charset="-127"/>
              <a:ea typeface="Nanum Gothic" charset="-127"/>
              <a:cs typeface="Nanum Gothic" charset="-127"/>
            </a:endParaRPr>
          </a:p>
        </p:txBody>
      </p:sp>
      <p:sp>
        <p:nvSpPr>
          <p:cNvPr id="26" name="TextBox 25"/>
          <p:cNvSpPr txBox="1"/>
          <p:nvPr/>
        </p:nvSpPr>
        <p:spPr>
          <a:xfrm>
            <a:off x="2268863" y="1806540"/>
            <a:ext cx="1147750" cy="123111"/>
          </a:xfrm>
          <a:prstGeom prst="rect">
            <a:avLst/>
          </a:prstGeom>
          <a:noFill/>
        </p:spPr>
        <p:txBody>
          <a:bodyPr wrap="none" lIns="0" tIns="0" rIns="0" bIns="0" rtlCol="0">
            <a:spAutoFit/>
          </a:bodyPr>
          <a:lstStyle/>
          <a:p>
            <a:pPr algn="ctr"/>
            <a:r>
              <a:rPr lang="ko-KR" altLang="en-US" sz="800" b="1" dirty="0">
                <a:solidFill>
                  <a:schemeClr val="tx1">
                    <a:lumMod val="50000"/>
                    <a:lumOff val="50000"/>
                  </a:schemeClr>
                </a:solidFill>
                <a:latin typeface="Nanum Gothic" charset="-127"/>
                <a:ea typeface="Nanum Gothic" charset="-127"/>
                <a:cs typeface="Nanum Gothic" charset="-127"/>
              </a:rPr>
              <a:t>파일명 파일명 파일명</a:t>
            </a:r>
            <a:r>
              <a:rPr lang="en-US" altLang="ko-KR" sz="800" b="1" dirty="0">
                <a:solidFill>
                  <a:schemeClr val="tx1">
                    <a:lumMod val="50000"/>
                    <a:lumOff val="50000"/>
                  </a:schemeClr>
                </a:solidFill>
                <a:latin typeface="Nanum Gothic" charset="-127"/>
                <a:ea typeface="Nanum Gothic" charset="-127"/>
                <a:cs typeface="Nanum Gothic" charset="-127"/>
              </a:rPr>
              <a:t>.CSV</a:t>
            </a:r>
          </a:p>
        </p:txBody>
      </p:sp>
      <p:pic>
        <p:nvPicPr>
          <p:cNvPr id="34" name="그림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93319" y="1805105"/>
            <a:ext cx="133990" cy="133990"/>
          </a:xfrm>
          <a:prstGeom prst="rect">
            <a:avLst/>
          </a:prstGeom>
        </p:spPr>
      </p:pic>
      <p:grpSp>
        <p:nvGrpSpPr>
          <p:cNvPr id="15" name="그룹 14"/>
          <p:cNvGrpSpPr/>
          <p:nvPr/>
        </p:nvGrpSpPr>
        <p:grpSpPr>
          <a:xfrm>
            <a:off x="3272972" y="2163484"/>
            <a:ext cx="4781904" cy="2708533"/>
            <a:chOff x="1965676" y="2356030"/>
            <a:chExt cx="5977412" cy="2496843"/>
          </a:xfrm>
        </p:grpSpPr>
        <p:grpSp>
          <p:nvGrpSpPr>
            <p:cNvPr id="14" name="그룹 13"/>
            <p:cNvGrpSpPr/>
            <p:nvPr/>
          </p:nvGrpSpPr>
          <p:grpSpPr>
            <a:xfrm>
              <a:off x="1965676" y="2356030"/>
              <a:ext cx="5977412" cy="2496843"/>
              <a:chOff x="1965676" y="2356030"/>
              <a:chExt cx="5977412" cy="2496843"/>
            </a:xfrm>
          </p:grpSpPr>
          <p:sp>
            <p:nvSpPr>
              <p:cNvPr id="33" name="모서리가 둥근 직사각형 32"/>
              <p:cNvSpPr/>
              <p:nvPr/>
            </p:nvSpPr>
            <p:spPr>
              <a:xfrm>
                <a:off x="1965676" y="2356030"/>
                <a:ext cx="5977412" cy="2496843"/>
              </a:xfrm>
              <a:prstGeom prst="roundRect">
                <a:avLst>
                  <a:gd name="adj" fmla="val 508"/>
                </a:avLst>
              </a:prstGeom>
              <a:solidFill>
                <a:schemeClr val="bg1">
                  <a:lumMod val="95000"/>
                </a:schemeClr>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ko-KR" altLang="en-US" sz="600" dirty="0">
                    <a:solidFill>
                      <a:schemeClr val="tx1"/>
                    </a:solidFill>
                    <a:latin typeface="Nanum Gothic" charset="-127"/>
                    <a:ea typeface="Nanum Gothic" charset="-127"/>
                    <a:cs typeface="Nanum Gothic" charset="-127"/>
                  </a:rPr>
                  <a:t>시트명 </a:t>
                </a:r>
                <a:r>
                  <a:rPr kumimoji="1" lang="en-US" altLang="ko-KR" sz="600" dirty="0">
                    <a:solidFill>
                      <a:schemeClr val="tx1"/>
                    </a:solidFill>
                    <a:latin typeface="Nanum Gothic" charset="-127"/>
                    <a:ea typeface="Nanum Gothic" charset="-127"/>
                    <a:cs typeface="Nanum Gothic" charset="-127"/>
                  </a:rPr>
                  <a:t>2</a:t>
                </a:r>
                <a:endParaRPr kumimoji="1" lang="ko-KR" altLang="en-US" sz="600" dirty="0">
                  <a:solidFill>
                    <a:schemeClr val="tx1"/>
                  </a:solidFill>
                  <a:latin typeface="Nanum Gothic" charset="-127"/>
                  <a:ea typeface="Nanum Gothic" charset="-127"/>
                  <a:cs typeface="Nanum Gothic" charset="-127"/>
                </a:endParaRPr>
              </a:p>
            </p:txBody>
          </p:sp>
          <p:grpSp>
            <p:nvGrpSpPr>
              <p:cNvPr id="43" name="그룹 42"/>
              <p:cNvGrpSpPr/>
              <p:nvPr/>
            </p:nvGrpSpPr>
            <p:grpSpPr>
              <a:xfrm>
                <a:off x="1980770" y="2541860"/>
                <a:ext cx="5962318" cy="2277910"/>
                <a:chOff x="430121" y="1624664"/>
                <a:chExt cx="6562985" cy="2144287"/>
              </a:xfrm>
            </p:grpSpPr>
            <p:pic>
              <p:nvPicPr>
                <p:cNvPr id="44" name="그림 43"/>
                <p:cNvPicPr>
                  <a:picLocks noChangeAspect="1"/>
                </p:cNvPicPr>
                <p:nvPr/>
              </p:nvPicPr>
              <p:blipFill rotWithShape="1">
                <a:blip r:embed="rId11">
                  <a:extLst>
                    <a:ext uri="{28A0092B-C50C-407E-A947-70E740481C1C}">
                      <a14:useLocalDpi xmlns:a14="http://schemas.microsoft.com/office/drawing/2010/main" val="0"/>
                    </a:ext>
                  </a:extLst>
                </a:blip>
                <a:srcRect l="28627" t="21187" r="26897" b="39173"/>
                <a:stretch/>
              </p:blipFill>
              <p:spPr>
                <a:xfrm>
                  <a:off x="430121" y="1624666"/>
                  <a:ext cx="6562985" cy="2144285"/>
                </a:xfrm>
                <a:prstGeom prst="rect">
                  <a:avLst/>
                </a:prstGeom>
                <a:ln w="3175">
                  <a:solidFill>
                    <a:schemeClr val="tx1">
                      <a:lumMod val="50000"/>
                      <a:lumOff val="50000"/>
                    </a:schemeClr>
                  </a:solidFill>
                </a:ln>
              </p:spPr>
            </p:pic>
            <p:pic>
              <p:nvPicPr>
                <p:cNvPr id="47" name="그림 46"/>
                <p:cNvPicPr>
                  <a:picLocks noChangeAspect="1"/>
                </p:cNvPicPr>
                <p:nvPr/>
              </p:nvPicPr>
              <p:blipFill rotWithShape="1">
                <a:blip r:embed="rId11">
                  <a:extLst>
                    <a:ext uri="{28A0092B-C50C-407E-A947-70E740481C1C}">
                      <a14:useLocalDpi xmlns:a14="http://schemas.microsoft.com/office/drawing/2010/main" val="0"/>
                    </a:ext>
                  </a:extLst>
                </a:blip>
                <a:srcRect l="53924" t="21186" r="44350" b="76044"/>
                <a:stretch/>
              </p:blipFill>
              <p:spPr>
                <a:xfrm>
                  <a:off x="2158602" y="1624664"/>
                  <a:ext cx="254838" cy="159791"/>
                </a:xfrm>
                <a:prstGeom prst="rect">
                  <a:avLst/>
                </a:prstGeom>
                <a:ln>
                  <a:noFill/>
                </a:ln>
              </p:spPr>
            </p:pic>
          </p:grpSp>
        </p:grpSp>
        <p:sp>
          <p:nvSpPr>
            <p:cNvPr id="48" name="Username Box"/>
            <p:cNvSpPr>
              <a:spLocks/>
            </p:cNvSpPr>
            <p:nvPr>
              <p:custDataLst>
                <p:tags r:id="rId2"/>
              </p:custDataLst>
            </p:nvPr>
          </p:nvSpPr>
          <p:spPr bwMode="auto">
            <a:xfrm>
              <a:off x="2583383" y="2569113"/>
              <a:ext cx="256409" cy="14249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Nanum Gothic" charset="-127"/>
                <a:ea typeface="Nanum Gothic" charset="-127"/>
                <a:cs typeface="Nanum Gothic" charset="-127"/>
              </a:endParaRPr>
            </a:p>
          </p:txBody>
        </p:sp>
        <p:sp>
          <p:nvSpPr>
            <p:cNvPr id="49" name="Username Box"/>
            <p:cNvSpPr>
              <a:spLocks/>
            </p:cNvSpPr>
            <p:nvPr>
              <p:custDataLst>
                <p:tags r:id="rId3"/>
              </p:custDataLst>
            </p:nvPr>
          </p:nvSpPr>
          <p:spPr bwMode="auto">
            <a:xfrm>
              <a:off x="3506848" y="2569113"/>
              <a:ext cx="256409" cy="14249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Nanum Gothic" charset="-127"/>
                <a:ea typeface="Nanum Gothic" charset="-127"/>
                <a:cs typeface="Nanum Gothic" charset="-127"/>
              </a:endParaRPr>
            </a:p>
          </p:txBody>
        </p:sp>
        <p:sp>
          <p:nvSpPr>
            <p:cNvPr id="50" name="Username Box"/>
            <p:cNvSpPr>
              <a:spLocks/>
            </p:cNvSpPr>
            <p:nvPr>
              <p:custDataLst>
                <p:tags r:id="rId4"/>
              </p:custDataLst>
            </p:nvPr>
          </p:nvSpPr>
          <p:spPr bwMode="auto">
            <a:xfrm>
              <a:off x="4425170" y="2569113"/>
              <a:ext cx="256409" cy="14249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Nanum Gothic" charset="-127"/>
                <a:ea typeface="Nanum Gothic" charset="-127"/>
                <a:cs typeface="Nanum Gothic" charset="-127"/>
              </a:endParaRPr>
            </a:p>
          </p:txBody>
        </p:sp>
        <p:sp>
          <p:nvSpPr>
            <p:cNvPr id="51" name="Username Box"/>
            <p:cNvSpPr>
              <a:spLocks/>
            </p:cNvSpPr>
            <p:nvPr>
              <p:custDataLst>
                <p:tags r:id="rId5"/>
              </p:custDataLst>
            </p:nvPr>
          </p:nvSpPr>
          <p:spPr bwMode="auto">
            <a:xfrm>
              <a:off x="5316330" y="2569113"/>
              <a:ext cx="256409" cy="14249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Nanum Gothic" charset="-127"/>
                <a:ea typeface="Nanum Gothic" charset="-127"/>
                <a:cs typeface="Nanum Gothic" charset="-127"/>
              </a:endParaRPr>
            </a:p>
          </p:txBody>
        </p:sp>
        <p:sp>
          <p:nvSpPr>
            <p:cNvPr id="52" name="Username Box"/>
            <p:cNvSpPr>
              <a:spLocks/>
            </p:cNvSpPr>
            <p:nvPr>
              <p:custDataLst>
                <p:tags r:id="rId6"/>
              </p:custDataLst>
            </p:nvPr>
          </p:nvSpPr>
          <p:spPr bwMode="auto">
            <a:xfrm>
              <a:off x="6234652" y="2569113"/>
              <a:ext cx="256409" cy="14249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Nanum Gothic" charset="-127"/>
                <a:ea typeface="Nanum Gothic" charset="-127"/>
                <a:cs typeface="Nanum Gothic" charset="-127"/>
              </a:endParaRPr>
            </a:p>
          </p:txBody>
        </p:sp>
        <p:sp>
          <p:nvSpPr>
            <p:cNvPr id="53" name="Username Box"/>
            <p:cNvSpPr>
              <a:spLocks/>
            </p:cNvSpPr>
            <p:nvPr>
              <p:custDataLst>
                <p:tags r:id="rId7"/>
              </p:custDataLst>
            </p:nvPr>
          </p:nvSpPr>
          <p:spPr bwMode="auto">
            <a:xfrm>
              <a:off x="7128534" y="2569113"/>
              <a:ext cx="256409" cy="14249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Nanum Gothic" charset="-127"/>
                <a:ea typeface="Nanum Gothic" charset="-127"/>
                <a:cs typeface="Nanum Gothic" charset="-127"/>
              </a:endParaRPr>
            </a:p>
          </p:txBody>
        </p:sp>
      </p:grpSp>
      <p:sp>
        <p:nvSpPr>
          <p:cNvPr id="10" name="L 도형 9"/>
          <p:cNvSpPr/>
          <p:nvPr/>
        </p:nvSpPr>
        <p:spPr>
          <a:xfrm rot="13500000">
            <a:off x="3144372" y="2484679"/>
            <a:ext cx="45719" cy="45719"/>
          </a:xfrm>
          <a:prstGeom prst="corner">
            <a:avLst>
              <a:gd name="adj1" fmla="val 15196"/>
              <a:gd name="adj2" fmla="val 1519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62" name="모서리가 둥근 직사각형 61"/>
          <p:cNvSpPr/>
          <p:nvPr/>
        </p:nvSpPr>
        <p:spPr>
          <a:xfrm>
            <a:off x="1974557" y="2232555"/>
            <a:ext cx="339551" cy="133467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algn="r" eaLnBrk="0" fontAlgn="base" latinLnBrk="0" hangingPunct="0">
              <a:spcBef>
                <a:spcPct val="0"/>
              </a:spcBef>
              <a:spcAft>
                <a:spcPct val="0"/>
              </a:spcAft>
            </a:pPr>
            <a:r>
              <a:rPr lang="ko-KR" altLang="en-US" sz="700" dirty="0">
                <a:solidFill>
                  <a:schemeClr val="tx1">
                    <a:lumMod val="75000"/>
                    <a:lumOff val="25000"/>
                  </a:schemeClr>
                </a:solidFill>
                <a:latin typeface="Nanum Gothic" charset="-127"/>
                <a:ea typeface="Nanum Gothic" charset="-127"/>
                <a:cs typeface="Nanum Gothic" charset="-127"/>
              </a:rPr>
              <a:t>⦿</a:t>
            </a: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r>
              <a:rPr lang="ko-KR" altLang="en-US" sz="700" dirty="0">
                <a:solidFill>
                  <a:schemeClr val="tx1">
                    <a:lumMod val="75000"/>
                    <a:lumOff val="25000"/>
                  </a:schemeClr>
                </a:solidFill>
                <a:latin typeface="Nanum Gothic" charset="-127"/>
                <a:ea typeface="Nanum Gothic" charset="-127"/>
                <a:cs typeface="Nanum Gothic" charset="-127"/>
              </a:rPr>
              <a:t>○</a:t>
            </a: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r>
              <a:rPr lang="ko-KR" altLang="en-US" sz="700" dirty="0">
                <a:solidFill>
                  <a:schemeClr val="tx1">
                    <a:lumMod val="75000"/>
                    <a:lumOff val="25000"/>
                  </a:schemeClr>
                </a:solidFill>
                <a:latin typeface="Nanum Gothic" charset="-127"/>
                <a:ea typeface="Nanum Gothic" charset="-127"/>
                <a:cs typeface="Nanum Gothic" charset="-127"/>
              </a:rPr>
              <a:t>○</a:t>
            </a: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r>
              <a:rPr lang="ko-KR" altLang="en-US" sz="700" dirty="0">
                <a:solidFill>
                  <a:schemeClr val="tx1">
                    <a:lumMod val="75000"/>
                    <a:lumOff val="25000"/>
                  </a:schemeClr>
                </a:solidFill>
                <a:latin typeface="Nanum Gothic" charset="-127"/>
                <a:ea typeface="Nanum Gothic" charset="-127"/>
                <a:cs typeface="Nanum Gothic" charset="-127"/>
              </a:rPr>
              <a:t>○</a:t>
            </a: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r>
              <a:rPr lang="ko-KR" altLang="en-US" sz="700" dirty="0">
                <a:solidFill>
                  <a:schemeClr val="tx1">
                    <a:lumMod val="75000"/>
                    <a:lumOff val="25000"/>
                  </a:schemeClr>
                </a:solidFill>
                <a:latin typeface="Nanum Gothic" charset="-127"/>
                <a:ea typeface="Nanum Gothic" charset="-127"/>
                <a:cs typeface="Nanum Gothic" charset="-127"/>
              </a:rPr>
              <a:t>○</a:t>
            </a: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r>
              <a:rPr lang="ko-KR" altLang="en-US" sz="700" dirty="0">
                <a:solidFill>
                  <a:schemeClr val="tx1">
                    <a:lumMod val="75000"/>
                    <a:lumOff val="25000"/>
                  </a:schemeClr>
                </a:solidFill>
                <a:latin typeface="Nanum Gothic" charset="-127"/>
                <a:ea typeface="Nanum Gothic" charset="-127"/>
                <a:cs typeface="Nanum Gothic" charset="-127"/>
              </a:rPr>
              <a:t>○</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63" name="타원 62"/>
          <p:cNvSpPr/>
          <p:nvPr/>
        </p:nvSpPr>
        <p:spPr>
          <a:xfrm>
            <a:off x="1899412" y="180510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64" name="타원 63"/>
          <p:cNvSpPr/>
          <p:nvPr/>
        </p:nvSpPr>
        <p:spPr>
          <a:xfrm>
            <a:off x="1899412" y="208221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73" name="모서리가 둥근 직사각형 72"/>
          <p:cNvSpPr/>
          <p:nvPr/>
        </p:nvSpPr>
        <p:spPr>
          <a:xfrm rot="5400000" flipV="1">
            <a:off x="2888466" y="2526163"/>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charset="-127"/>
              <a:ea typeface="Nanum Gothic" charset="-127"/>
              <a:cs typeface="Nanum Gothic" charset="-127"/>
            </a:endParaRPr>
          </a:p>
        </p:txBody>
      </p:sp>
      <p:sp>
        <p:nvSpPr>
          <p:cNvPr id="65" name="타원 64"/>
          <p:cNvSpPr/>
          <p:nvPr/>
        </p:nvSpPr>
        <p:spPr>
          <a:xfrm>
            <a:off x="3303556" y="208354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74" name="타원 73"/>
          <p:cNvSpPr/>
          <p:nvPr/>
        </p:nvSpPr>
        <p:spPr>
          <a:xfrm>
            <a:off x="2128555" y="2102946"/>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1</a:t>
            </a:r>
            <a:endParaRPr lang="ko-KR" altLang="en-US" sz="600" b="1" dirty="0">
              <a:solidFill>
                <a:srgbClr val="FF0000"/>
              </a:solidFill>
              <a:latin typeface="Nanum Gothic" charset="-127"/>
              <a:ea typeface="Nanum Gothic" charset="-127"/>
              <a:cs typeface="Nanum Gothic" charset="-127"/>
            </a:endParaRPr>
          </a:p>
        </p:txBody>
      </p:sp>
      <p:sp>
        <p:nvSpPr>
          <p:cNvPr id="75" name="타원 74"/>
          <p:cNvSpPr/>
          <p:nvPr/>
        </p:nvSpPr>
        <p:spPr>
          <a:xfrm>
            <a:off x="2297624" y="2107018"/>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2</a:t>
            </a:r>
            <a:endParaRPr lang="ko-KR" altLang="en-US" sz="600" b="1" dirty="0">
              <a:solidFill>
                <a:srgbClr val="FF0000"/>
              </a:solidFill>
              <a:latin typeface="Nanum Gothic" charset="-127"/>
              <a:ea typeface="Nanum Gothic" charset="-127"/>
              <a:cs typeface="Nanum Gothic" charset="-127"/>
            </a:endParaRPr>
          </a:p>
        </p:txBody>
      </p:sp>
      <p:sp>
        <p:nvSpPr>
          <p:cNvPr id="78" name="타원 77"/>
          <p:cNvSpPr/>
          <p:nvPr/>
        </p:nvSpPr>
        <p:spPr>
          <a:xfrm>
            <a:off x="3473294" y="2115779"/>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1</a:t>
            </a:r>
            <a:endParaRPr lang="ko-KR" altLang="en-US" sz="600" b="1" dirty="0">
              <a:solidFill>
                <a:srgbClr val="FF0000"/>
              </a:solidFill>
              <a:latin typeface="Nanum Gothic" charset="-127"/>
              <a:ea typeface="Nanum Gothic" charset="-127"/>
              <a:cs typeface="Nanum Gothic" charset="-127"/>
            </a:endParaRPr>
          </a:p>
        </p:txBody>
      </p:sp>
      <p:sp>
        <p:nvSpPr>
          <p:cNvPr id="79" name="타원 78"/>
          <p:cNvSpPr/>
          <p:nvPr/>
        </p:nvSpPr>
        <p:spPr>
          <a:xfrm>
            <a:off x="3464399" y="2338634"/>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3</a:t>
            </a:r>
            <a:endParaRPr lang="ko-KR" altLang="en-US" sz="600" b="1" dirty="0">
              <a:solidFill>
                <a:srgbClr val="FF0000"/>
              </a:solidFill>
              <a:latin typeface="Nanum Gothic" charset="-127"/>
              <a:ea typeface="Nanum Gothic" charset="-127"/>
              <a:cs typeface="Nanum Gothic" charset="-127"/>
            </a:endParaRPr>
          </a:p>
        </p:txBody>
      </p:sp>
      <p:sp>
        <p:nvSpPr>
          <p:cNvPr id="76" name="TextBox 75"/>
          <p:cNvSpPr txBox="1"/>
          <p:nvPr/>
        </p:nvSpPr>
        <p:spPr>
          <a:xfrm>
            <a:off x="2025302" y="5474100"/>
            <a:ext cx="4804943" cy="215444"/>
          </a:xfrm>
          <a:prstGeom prst="rect">
            <a:avLst/>
          </a:prstGeom>
          <a:noFill/>
        </p:spPr>
        <p:txBody>
          <a:bodyPr wrap="square" lIns="0" tIns="0" rIns="0" bIns="0" rtlCol="0">
            <a:spAutoFit/>
          </a:bodyPr>
          <a:lstStyle/>
          <a:p>
            <a:r>
              <a:rPr lang="ko-KR" altLang="en-US" sz="700" b="1" dirty="0">
                <a:solidFill>
                  <a:schemeClr val="tx1">
                    <a:lumMod val="50000"/>
                    <a:lumOff val="50000"/>
                  </a:schemeClr>
                </a:solidFill>
                <a:latin typeface="Nanum Gothic" charset="-127"/>
                <a:ea typeface="Nanum Gothic" charset="-127"/>
                <a:cs typeface="Nanum Gothic" charset="-127"/>
              </a:rPr>
              <a:t>☑ </a:t>
            </a:r>
            <a:r>
              <a:rPr lang="en-US" altLang="ko-KR" sz="700" b="1" dirty="0">
                <a:solidFill>
                  <a:schemeClr val="tx1">
                    <a:lumMod val="50000"/>
                    <a:lumOff val="50000"/>
                  </a:schemeClr>
                </a:solidFill>
                <a:latin typeface="Nanum Gothic" charset="-127"/>
                <a:ea typeface="Nanum Gothic" charset="-127"/>
                <a:cs typeface="Nanum Gothic" charset="-127"/>
              </a:rPr>
              <a:t>Use the first row as the head column.</a:t>
            </a:r>
            <a:r>
              <a:rPr lang="ko-KR" altLang="en-US" sz="700" b="1" dirty="0">
                <a:solidFill>
                  <a:schemeClr val="tx1">
                    <a:lumMod val="50000"/>
                    <a:lumOff val="50000"/>
                  </a:schemeClr>
                </a:solidFill>
                <a:latin typeface="Nanum Gothic" charset="-127"/>
                <a:ea typeface="Nanum Gothic" charset="-127"/>
                <a:cs typeface="Nanum Gothic" charset="-127"/>
              </a:rPr>
              <a:t> </a:t>
            </a:r>
            <a:endParaRPr lang="en-US" altLang="ko-KR" sz="700" dirty="0">
              <a:solidFill>
                <a:schemeClr val="tx1">
                  <a:lumMod val="50000"/>
                  <a:lumOff val="50000"/>
                </a:schemeClr>
              </a:solidFill>
              <a:latin typeface="Nanum Gothic" charset="-127"/>
              <a:ea typeface="Nanum Gothic" charset="-127"/>
              <a:cs typeface="Nanum Gothic" charset="-127"/>
            </a:endParaRPr>
          </a:p>
          <a:p>
            <a:r>
              <a:rPr lang="en-US" altLang="ko-KR" sz="700" dirty="0">
                <a:solidFill>
                  <a:schemeClr val="tx1">
                    <a:lumMod val="50000"/>
                    <a:lumOff val="50000"/>
                  </a:schemeClr>
                </a:solidFill>
                <a:latin typeface="Nanum Gothic" charset="-127"/>
                <a:ea typeface="Nanum Gothic" charset="-127"/>
                <a:cs typeface="Nanum Gothic" charset="-127"/>
              </a:rPr>
              <a:t>    (If not checked, a new row is created and used as the head column)</a:t>
            </a:r>
          </a:p>
        </p:txBody>
      </p:sp>
      <p:sp>
        <p:nvSpPr>
          <p:cNvPr id="80" name="타원 79"/>
          <p:cNvSpPr/>
          <p:nvPr/>
        </p:nvSpPr>
        <p:spPr>
          <a:xfrm>
            <a:off x="1867802" y="546148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6</a:t>
            </a:r>
            <a:endParaRPr lang="ko-KR" altLang="en-US" sz="700" b="1" dirty="0">
              <a:solidFill>
                <a:schemeClr val="bg1"/>
              </a:solidFill>
              <a:latin typeface="Nanum Gothic" charset="-127"/>
              <a:ea typeface="Nanum Gothic" charset="-127"/>
              <a:cs typeface="Nanum Gothic" charset="-127"/>
            </a:endParaRPr>
          </a:p>
        </p:txBody>
      </p:sp>
      <p:sp>
        <p:nvSpPr>
          <p:cNvPr id="93" name="직사각형 92"/>
          <p:cNvSpPr/>
          <p:nvPr/>
        </p:nvSpPr>
        <p:spPr>
          <a:xfrm>
            <a:off x="3476764" y="2165917"/>
            <a:ext cx="4589307" cy="1753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700" b="1" dirty="0">
                <a:solidFill>
                  <a:schemeClr val="tx1">
                    <a:lumMod val="75000"/>
                    <a:lumOff val="25000"/>
                  </a:schemeClr>
                </a:solidFill>
                <a:latin typeface="Nanum Gothic" charset="-127"/>
                <a:ea typeface="Nanum Gothic" charset="-127"/>
                <a:cs typeface="Nanum Gothic" charset="-127"/>
              </a:rPr>
              <a:t>569.46 KB</a:t>
            </a:r>
            <a:r>
              <a:rPr lang="ko-KR" altLang="en-US" sz="700" b="1" dirty="0">
                <a:solidFill>
                  <a:schemeClr val="tx1">
                    <a:lumMod val="75000"/>
                    <a:lumOff val="25000"/>
                  </a:schemeClr>
                </a:solidFill>
                <a:latin typeface="Nanum Gothic" charset="-127"/>
                <a:ea typeface="Nanum Gothic" charset="-127"/>
                <a:cs typeface="Nanum Gothic" charset="-127"/>
              </a:rPr>
              <a:t>  ㅣ </a:t>
            </a:r>
            <a:r>
              <a:rPr lang="en-US" altLang="ko-KR" sz="700" b="1" dirty="0">
                <a:solidFill>
                  <a:schemeClr val="tx1">
                    <a:lumMod val="75000"/>
                    <a:lumOff val="25000"/>
                  </a:schemeClr>
                </a:solidFill>
                <a:latin typeface="Nanum Gothic" charset="-127"/>
                <a:ea typeface="Nanum Gothic" charset="-127"/>
                <a:cs typeface="Nanum Gothic" charset="-127"/>
              </a:rPr>
              <a:t>2</a:t>
            </a:r>
            <a:r>
              <a:rPr lang="ko-KR" altLang="en-US" sz="700" b="1" dirty="0">
                <a:solidFill>
                  <a:schemeClr val="tx1">
                    <a:lumMod val="75000"/>
                    <a:lumOff val="25000"/>
                  </a:schemeClr>
                </a:solidFill>
                <a:latin typeface="Nanum Gothic" charset="-127"/>
                <a:ea typeface="Nanum Gothic" charset="-127"/>
                <a:cs typeface="Nanum Gothic" charset="-127"/>
              </a:rPr>
              <a:t> </a:t>
            </a:r>
            <a:r>
              <a:rPr lang="en-US" altLang="ko-KR" sz="700" b="1" dirty="0">
                <a:solidFill>
                  <a:schemeClr val="tx1">
                    <a:lumMod val="75000"/>
                    <a:lumOff val="25000"/>
                  </a:schemeClr>
                </a:solidFill>
                <a:latin typeface="Nanum Gothic" charset="-127"/>
                <a:ea typeface="Nanum Gothic" charset="-127"/>
                <a:cs typeface="Nanum Gothic" charset="-127"/>
              </a:rPr>
              <a:t>Columns</a:t>
            </a:r>
            <a:r>
              <a:rPr lang="ko-KR" altLang="en-US" sz="700" b="1" dirty="0">
                <a:solidFill>
                  <a:schemeClr val="tx1">
                    <a:lumMod val="75000"/>
                    <a:lumOff val="25000"/>
                  </a:schemeClr>
                </a:solidFill>
                <a:latin typeface="Nanum Gothic" charset="-127"/>
                <a:ea typeface="Nanum Gothic" charset="-127"/>
                <a:cs typeface="Nanum Gothic" charset="-127"/>
              </a:rPr>
              <a:t> ・ </a:t>
            </a:r>
            <a:r>
              <a:rPr lang="ko-KR" altLang="en-US" sz="700" b="1" u="sng" dirty="0">
                <a:solidFill>
                  <a:schemeClr val="tx1">
                    <a:lumMod val="75000"/>
                    <a:lumOff val="25000"/>
                  </a:schemeClr>
                </a:solidFill>
                <a:latin typeface="Nanum Gothic" charset="-127"/>
                <a:ea typeface="Nanum Gothic" charset="-127"/>
                <a:cs typeface="Nanum Gothic" charset="-127"/>
              </a:rPr>
              <a:t>  </a:t>
            </a:r>
            <a:r>
              <a:rPr lang="en-US" altLang="ko-KR" sz="700" b="1" u="sng" dirty="0">
                <a:solidFill>
                  <a:schemeClr val="tx1">
                    <a:lumMod val="75000"/>
                    <a:lumOff val="25000"/>
                  </a:schemeClr>
                </a:solidFill>
                <a:latin typeface="Nanum Gothic" charset="-127"/>
                <a:ea typeface="Nanum Gothic" charset="-127"/>
                <a:cs typeface="Nanum Gothic" charset="-127"/>
              </a:rPr>
              <a:t>100</a:t>
            </a:r>
            <a:r>
              <a:rPr lang="ko-KR" altLang="en-US" sz="700" b="1" u="sng" dirty="0">
                <a:solidFill>
                  <a:schemeClr val="tx1">
                    <a:lumMod val="75000"/>
                    <a:lumOff val="25000"/>
                  </a:schemeClr>
                </a:solidFill>
                <a:latin typeface="Nanum Gothic" charset="-127"/>
                <a:ea typeface="Nanum Gothic" charset="-127"/>
                <a:cs typeface="Nanum Gothic" charset="-127"/>
              </a:rPr>
              <a:t>  </a:t>
            </a:r>
            <a:r>
              <a:rPr lang="ko-KR" altLang="en-US" sz="700" b="1" dirty="0">
                <a:solidFill>
                  <a:schemeClr val="tx1">
                    <a:lumMod val="75000"/>
                    <a:lumOff val="25000"/>
                  </a:schemeClr>
                </a:solidFill>
                <a:latin typeface="Nanum Gothic" charset="-127"/>
                <a:ea typeface="Nanum Gothic" charset="-127"/>
                <a:cs typeface="Nanum Gothic" charset="-127"/>
              </a:rPr>
              <a:t> </a:t>
            </a:r>
            <a:r>
              <a:rPr lang="en-US" altLang="ko-KR" sz="700" b="1" dirty="0">
                <a:solidFill>
                  <a:schemeClr val="tx1">
                    <a:lumMod val="75000"/>
                    <a:lumOff val="25000"/>
                  </a:schemeClr>
                </a:solidFill>
                <a:latin typeface="Nanum Gothic" charset="-127"/>
                <a:ea typeface="Nanum Gothic" charset="-127"/>
                <a:cs typeface="Nanum Gothic" charset="-127"/>
              </a:rPr>
              <a:t>/</a:t>
            </a:r>
            <a:r>
              <a:rPr lang="ko-KR" altLang="en-US" sz="700" b="1" dirty="0">
                <a:solidFill>
                  <a:schemeClr val="tx1">
                    <a:lumMod val="75000"/>
                    <a:lumOff val="25000"/>
                  </a:schemeClr>
                </a:solidFill>
                <a:latin typeface="Nanum Gothic" charset="-127"/>
                <a:ea typeface="Nanum Gothic" charset="-127"/>
                <a:cs typeface="Nanum Gothic" charset="-127"/>
              </a:rPr>
              <a:t> </a:t>
            </a:r>
            <a:r>
              <a:rPr lang="en-US" altLang="ko-KR" sz="700" b="1" dirty="0">
                <a:solidFill>
                  <a:schemeClr val="tx1">
                    <a:lumMod val="75000"/>
                    <a:lumOff val="25000"/>
                  </a:schemeClr>
                </a:solidFill>
                <a:latin typeface="Nanum Gothic" charset="-127"/>
                <a:ea typeface="Nanum Gothic" charset="-127"/>
                <a:cs typeface="Nanum Gothic" charset="-127"/>
              </a:rPr>
              <a:t>2,300</a:t>
            </a:r>
            <a:r>
              <a:rPr lang="ko-KR" altLang="en-US" sz="700" b="1" dirty="0">
                <a:solidFill>
                  <a:schemeClr val="tx1">
                    <a:lumMod val="75000"/>
                    <a:lumOff val="25000"/>
                  </a:schemeClr>
                </a:solidFill>
                <a:latin typeface="Nanum Gothic" charset="-127"/>
                <a:ea typeface="Nanum Gothic" charset="-127"/>
                <a:cs typeface="Nanum Gothic" charset="-127"/>
              </a:rPr>
              <a:t> </a:t>
            </a:r>
            <a:r>
              <a:rPr lang="en-US" altLang="ko-KR" sz="700" b="1" dirty="0">
                <a:solidFill>
                  <a:schemeClr val="tx1">
                    <a:lumMod val="75000"/>
                    <a:lumOff val="25000"/>
                  </a:schemeClr>
                </a:solidFill>
                <a:latin typeface="Nanum Gothic" charset="-127"/>
                <a:ea typeface="Nanum Gothic" charset="-127"/>
                <a:cs typeface="Nanum Gothic" charset="-127"/>
              </a:rPr>
              <a:t>Rows</a:t>
            </a:r>
            <a:r>
              <a:rPr lang="ko-KR" altLang="en-US" sz="700" b="1" dirty="0">
                <a:solidFill>
                  <a:schemeClr val="tx1">
                    <a:lumMod val="75000"/>
                    <a:lumOff val="25000"/>
                  </a:schemeClr>
                </a:solidFill>
                <a:latin typeface="Nanum Gothic" charset="-127"/>
                <a:ea typeface="Nanum Gothic" charset="-127"/>
                <a:cs typeface="Nanum Gothic" charset="-127"/>
              </a:rPr>
              <a:t> ・ </a:t>
            </a:r>
            <a:r>
              <a:rPr lang="en-US" altLang="ko-KR" sz="700" b="1" u="sng" dirty="0">
                <a:solidFill>
                  <a:schemeClr val="tx1">
                    <a:lumMod val="75000"/>
                    <a:lumOff val="25000"/>
                  </a:schemeClr>
                </a:solidFill>
                <a:latin typeface="Nanum Gothic" charset="-127"/>
                <a:ea typeface="Nanum Gothic" charset="-127"/>
                <a:cs typeface="Nanum Gothic" charset="-127"/>
              </a:rPr>
              <a:t>2</a:t>
            </a:r>
            <a:r>
              <a:rPr lang="ko-KR" altLang="en-US" sz="700" b="1" dirty="0">
                <a:solidFill>
                  <a:schemeClr val="tx1">
                    <a:lumMod val="75000"/>
                    <a:lumOff val="25000"/>
                  </a:schemeClr>
                </a:solidFill>
                <a:latin typeface="Nanum Gothic" charset="-127"/>
                <a:ea typeface="Nanum Gothic" charset="-127"/>
                <a:cs typeface="Nanum Gothic" charset="-127"/>
              </a:rPr>
              <a:t> </a:t>
            </a:r>
            <a:r>
              <a:rPr lang="en-US" altLang="ko-KR" sz="700" b="1" dirty="0">
                <a:solidFill>
                  <a:schemeClr val="tx1">
                    <a:lumMod val="75000"/>
                    <a:lumOff val="25000"/>
                  </a:schemeClr>
                </a:solidFill>
                <a:latin typeface="Nanum Gothic" charset="-127"/>
                <a:ea typeface="Nanum Gothic" charset="-127"/>
                <a:cs typeface="Nanum Gothic" charset="-127"/>
              </a:rPr>
              <a:t>Types</a:t>
            </a:r>
            <a:r>
              <a:rPr lang="ko-KR" altLang="en-US" sz="700" b="1" dirty="0">
                <a:solidFill>
                  <a:schemeClr val="tx1">
                    <a:lumMod val="75000"/>
                    <a:lumOff val="25000"/>
                  </a:schemeClr>
                </a:solidFill>
                <a:latin typeface="Nanum Gothic" charset="-127"/>
                <a:ea typeface="Nanum Gothic" charset="-127"/>
                <a:cs typeface="Nanum Gothic" charset="-127"/>
              </a:rPr>
              <a:t> </a:t>
            </a:r>
            <a:endParaRPr lang="ko-KR" altLang="en-US" sz="700" b="1" dirty="0">
              <a:solidFill>
                <a:schemeClr val="tx1"/>
              </a:solidFill>
              <a:latin typeface="Nanum Gothic" charset="-127"/>
              <a:ea typeface="Nanum Gothic" charset="-127"/>
              <a:cs typeface="Nanum Gothic" charset="-127"/>
            </a:endParaRPr>
          </a:p>
        </p:txBody>
      </p:sp>
      <p:sp>
        <p:nvSpPr>
          <p:cNvPr id="94" name="타원 93"/>
          <p:cNvSpPr/>
          <p:nvPr/>
        </p:nvSpPr>
        <p:spPr>
          <a:xfrm>
            <a:off x="5499086" y="2110674"/>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2</a:t>
            </a:r>
            <a:endParaRPr lang="ko-KR" altLang="en-US" sz="600" b="1" dirty="0">
              <a:solidFill>
                <a:srgbClr val="FF0000"/>
              </a:solidFill>
              <a:latin typeface="Nanum Gothic" charset="-127"/>
              <a:ea typeface="Nanum Gothic" charset="-127"/>
              <a:cs typeface="Nanum Gothic" charset="-127"/>
            </a:endParaRPr>
          </a:p>
        </p:txBody>
      </p:sp>
      <p:sp>
        <p:nvSpPr>
          <p:cNvPr id="6" name="왼쪽 중괄호[L] 5"/>
          <p:cNvSpPr/>
          <p:nvPr/>
        </p:nvSpPr>
        <p:spPr>
          <a:xfrm>
            <a:off x="1719405" y="4872017"/>
            <a:ext cx="127378" cy="543902"/>
          </a:xfrm>
          <a:prstGeom prst="leftBrace">
            <a:avLst>
              <a:gd name="adj1" fmla="val 39429"/>
              <a:gd name="adj2" fmla="val 5000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dirty="0">
              <a:latin typeface="Nanum Gothic Regular" charset="-127"/>
              <a:ea typeface="Nanum Gothic Regular" charset="-127"/>
            </a:endParaRPr>
          </a:p>
        </p:txBody>
      </p:sp>
      <p:sp>
        <p:nvSpPr>
          <p:cNvPr id="84" name="직사각형 83"/>
          <p:cNvSpPr/>
          <p:nvPr/>
        </p:nvSpPr>
        <p:spPr>
          <a:xfrm>
            <a:off x="846161" y="5058049"/>
            <a:ext cx="873244" cy="150761"/>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CSV </a:t>
            </a:r>
            <a:r>
              <a:rPr kumimoji="1" lang="ko-KR" altLang="en-US" sz="600" dirty="0">
                <a:solidFill>
                  <a:schemeClr val="bg1"/>
                </a:solidFill>
                <a:latin typeface="Nanum Gothic" charset="-127"/>
                <a:ea typeface="Nanum Gothic" charset="-127"/>
                <a:cs typeface="Nanum Gothic" charset="-127"/>
              </a:rPr>
              <a:t>일 경우만 보임</a:t>
            </a:r>
          </a:p>
        </p:txBody>
      </p:sp>
      <p:sp>
        <p:nvSpPr>
          <p:cNvPr id="86" name="직사각형 85"/>
          <p:cNvSpPr/>
          <p:nvPr/>
        </p:nvSpPr>
        <p:spPr>
          <a:xfrm>
            <a:off x="5203439" y="3335528"/>
            <a:ext cx="1207427" cy="369509"/>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CSV </a:t>
            </a:r>
            <a:r>
              <a:rPr kumimoji="1" lang="ko-KR" altLang="en-US" sz="600" dirty="0">
                <a:solidFill>
                  <a:schemeClr val="bg1"/>
                </a:solidFill>
                <a:latin typeface="Nanum Gothic" charset="-127"/>
                <a:ea typeface="Nanum Gothic" charset="-127"/>
                <a:cs typeface="Nanum Gothic" charset="-127"/>
              </a:rPr>
              <a:t>일 경우</a:t>
            </a:r>
            <a:r>
              <a:rPr kumimoji="1" lang="en-US" altLang="ko-KR" sz="600" dirty="0">
                <a:solidFill>
                  <a:schemeClr val="bg1"/>
                </a:solidFill>
                <a:latin typeface="Nanum Gothic" charset="-127"/>
                <a:ea typeface="Nanum Gothic" charset="-127"/>
                <a:cs typeface="Nanum Gothic" charset="-127"/>
              </a:rPr>
              <a:t>,</a:t>
            </a:r>
            <a:r>
              <a:rPr kumimoji="1" lang="ko-KR" altLang="en-US" sz="600" dirty="0">
                <a:solidFill>
                  <a:schemeClr val="bg1"/>
                </a:solidFill>
                <a:latin typeface="Nanum Gothic" charset="-127"/>
                <a:ea typeface="Nanum Gothic" charset="-127"/>
                <a:cs typeface="Nanum Gothic" charset="-127"/>
              </a:rPr>
              <a:t> 텍스트 </a:t>
            </a:r>
            <a:r>
              <a:rPr kumimoji="1" lang="en-US" altLang="ko-KR" sz="600" dirty="0">
                <a:solidFill>
                  <a:schemeClr val="bg1"/>
                </a:solidFill>
                <a:latin typeface="Nanum Gothic" charset="-127"/>
                <a:ea typeface="Nanum Gothic" charset="-127"/>
                <a:cs typeface="Nanum Gothic" charset="-127"/>
              </a:rPr>
              <a:t>/</a:t>
            </a:r>
            <a:r>
              <a:rPr kumimoji="1" lang="ko-KR" altLang="en-US" sz="600" dirty="0">
                <a:solidFill>
                  <a:schemeClr val="bg1"/>
                </a:solidFill>
                <a:latin typeface="Nanum Gothic" charset="-127"/>
                <a:ea typeface="Nanum Gothic" charset="-127"/>
                <a:cs typeface="Nanum Gothic" charset="-127"/>
              </a:rPr>
              <a:t> 엑셀 파일 일 경우</a:t>
            </a:r>
            <a:r>
              <a:rPr kumimoji="1" lang="en-US" altLang="ko-KR" sz="600" dirty="0">
                <a:solidFill>
                  <a:schemeClr val="bg1"/>
                </a:solidFill>
                <a:latin typeface="Nanum Gothic" charset="-127"/>
                <a:ea typeface="Nanum Gothic" charset="-127"/>
                <a:cs typeface="Nanum Gothic" charset="-127"/>
              </a:rPr>
              <a:t>,</a:t>
            </a:r>
            <a:r>
              <a:rPr kumimoji="1" lang="ko-KR" altLang="en-US" sz="600" dirty="0">
                <a:solidFill>
                  <a:schemeClr val="bg1"/>
                </a:solidFill>
                <a:latin typeface="Nanum Gothic" charset="-127"/>
                <a:ea typeface="Nanum Gothic" charset="-127"/>
                <a:cs typeface="Nanum Gothic" charset="-127"/>
              </a:rPr>
              <a:t> 테이블 형식으로 데이터 확인 가능</a:t>
            </a:r>
          </a:p>
        </p:txBody>
      </p:sp>
      <p:sp>
        <p:nvSpPr>
          <p:cNvPr id="95" name="TextBox 94"/>
          <p:cNvSpPr txBox="1"/>
          <p:nvPr/>
        </p:nvSpPr>
        <p:spPr>
          <a:xfrm>
            <a:off x="6344173" y="1877306"/>
            <a:ext cx="1657285" cy="92333"/>
          </a:xfrm>
          <a:prstGeom prst="rect">
            <a:avLst/>
          </a:prstGeom>
          <a:noFill/>
        </p:spPr>
        <p:txBody>
          <a:bodyPr wrap="square" lIns="0" tIns="0" rIns="0" bIns="0" rtlCol="0">
            <a:spAutoFit/>
          </a:bodyPr>
          <a:lstStyle/>
          <a:p>
            <a:pPr algn="r"/>
            <a:r>
              <a:rPr lang="en-US" altLang="ko-KR" sz="600" b="1" u="sng" dirty="0">
                <a:solidFill>
                  <a:schemeClr val="tx1">
                    <a:lumMod val="50000"/>
                    <a:lumOff val="50000"/>
                  </a:schemeClr>
                </a:solidFill>
                <a:latin typeface="Nanum Gothic" charset="-127"/>
                <a:ea typeface="Nanum Gothic" charset="-127"/>
                <a:cs typeface="Nanum Gothic" charset="-127"/>
              </a:rPr>
              <a:t>Import</a:t>
            </a:r>
            <a:r>
              <a:rPr lang="en-US" altLang="ko-KR" sz="600" b="1" dirty="0">
                <a:solidFill>
                  <a:schemeClr val="tx1">
                    <a:lumMod val="50000"/>
                    <a:lumOff val="50000"/>
                  </a:schemeClr>
                </a:solidFill>
                <a:latin typeface="Nanum Gothic" charset="-127"/>
                <a:ea typeface="Nanum Gothic" charset="-127"/>
                <a:cs typeface="Nanum Gothic" charset="-127"/>
              </a:rPr>
              <a:t> or drop file to change</a:t>
            </a:r>
          </a:p>
        </p:txBody>
      </p:sp>
      <p:grpSp>
        <p:nvGrpSpPr>
          <p:cNvPr id="96" name="그룹 95"/>
          <p:cNvGrpSpPr/>
          <p:nvPr/>
        </p:nvGrpSpPr>
        <p:grpSpPr>
          <a:xfrm>
            <a:off x="4369229" y="1040780"/>
            <a:ext cx="1373248" cy="96644"/>
            <a:chOff x="4661210" y="1040780"/>
            <a:chExt cx="1373248" cy="96644"/>
          </a:xfrm>
        </p:grpSpPr>
        <p:sp>
          <p:nvSpPr>
            <p:cNvPr id="97" name="타원 96"/>
            <p:cNvSpPr/>
            <p:nvPr/>
          </p:nvSpPr>
          <p:spPr>
            <a:xfrm>
              <a:off x="4661210"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98" name="타원 97"/>
            <p:cNvSpPr/>
            <p:nvPr/>
          </p:nvSpPr>
          <p:spPr>
            <a:xfrm>
              <a:off x="5089282"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99" name="직선 연결선[R] 98"/>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0" name="타원 99"/>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01" name="직선 연결선[R] 100"/>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2" name="타원 101"/>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03" name="직선 연결선[R] 102"/>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4" name="TextBox 103"/>
          <p:cNvSpPr txBox="1"/>
          <p:nvPr/>
        </p:nvSpPr>
        <p:spPr>
          <a:xfrm>
            <a:off x="4283115" y="871503"/>
            <a:ext cx="1566134"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(My file)</a:t>
            </a:r>
            <a:endParaRPr lang="ko-KR" altLang="en-US" sz="900" b="1" dirty="0">
              <a:solidFill>
                <a:prstClr val="black"/>
              </a:solidFill>
              <a:latin typeface="Nanum Gothic" charset="-127"/>
              <a:ea typeface="Nanum Gothic" charset="-127"/>
              <a:cs typeface="Nanum Gothic" charset="-127"/>
            </a:endParaRPr>
          </a:p>
        </p:txBody>
      </p:sp>
      <p:sp>
        <p:nvSpPr>
          <p:cNvPr id="105" name="모서리가 둥근 직사각형 104"/>
          <p:cNvSpPr/>
          <p:nvPr/>
        </p:nvSpPr>
        <p:spPr>
          <a:xfrm>
            <a:off x="8253280" y="2155619"/>
            <a:ext cx="1655498" cy="2708533"/>
          </a:xfrm>
          <a:prstGeom prst="roundRect">
            <a:avLst>
              <a:gd name="adj" fmla="val 508"/>
            </a:avLst>
          </a:prstGeom>
          <a:solidFill>
            <a:schemeClr val="bg1">
              <a:lumMod val="95000"/>
            </a:schemeClr>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ko-KR" altLang="en-US" sz="600" dirty="0">
                <a:solidFill>
                  <a:schemeClr val="tx1"/>
                </a:solidFill>
                <a:latin typeface="Nanum Gothic" charset="-127"/>
                <a:ea typeface="Nanum Gothic" charset="-127"/>
                <a:cs typeface="Nanum Gothic" charset="-127"/>
              </a:rPr>
              <a:t>시트명 </a:t>
            </a:r>
            <a:r>
              <a:rPr kumimoji="1" lang="en-US" altLang="ko-KR" sz="600" dirty="0">
                <a:solidFill>
                  <a:schemeClr val="tx1"/>
                </a:solidFill>
                <a:latin typeface="Nanum Gothic" charset="-127"/>
                <a:ea typeface="Nanum Gothic" charset="-127"/>
                <a:cs typeface="Nanum Gothic" charset="-127"/>
              </a:rPr>
              <a:t>2</a:t>
            </a:r>
            <a:endParaRPr kumimoji="1" lang="ko-KR" altLang="en-US" sz="600" dirty="0">
              <a:solidFill>
                <a:schemeClr val="tx1"/>
              </a:solidFill>
              <a:latin typeface="Nanum Gothic" charset="-127"/>
              <a:ea typeface="Nanum Gothic" charset="-127"/>
              <a:cs typeface="Nanum Gothic" charset="-127"/>
            </a:endParaRPr>
          </a:p>
        </p:txBody>
      </p:sp>
      <p:sp>
        <p:nvSpPr>
          <p:cNvPr id="106" name="직사각형 105"/>
          <p:cNvSpPr/>
          <p:nvPr/>
        </p:nvSpPr>
        <p:spPr>
          <a:xfrm>
            <a:off x="8544664" y="3394469"/>
            <a:ext cx="1072730" cy="230832"/>
          </a:xfrm>
          <a:prstGeom prst="rect">
            <a:avLst/>
          </a:prstGeom>
        </p:spPr>
        <p:txBody>
          <a:bodyPr wrap="none">
            <a:spAutoFit/>
          </a:bodyPr>
          <a:lstStyle/>
          <a:p>
            <a:pPr algn="ctr"/>
            <a:r>
              <a:rPr lang="en-US" altLang="ko-KR" sz="900">
                <a:solidFill>
                  <a:srgbClr val="FF0000"/>
                </a:solidFill>
                <a:latin typeface="Nanum Gothic" charset="-127"/>
                <a:ea typeface="Nanum Gothic" charset="-127"/>
                <a:cs typeface="Nanum Gothic" charset="-127"/>
              </a:rPr>
              <a:t>No data to show</a:t>
            </a:r>
            <a:endParaRPr lang="ko-KR" altLang="en-US" sz="900" dirty="0">
              <a:solidFill>
                <a:srgbClr val="FF0000"/>
              </a:solidFill>
              <a:latin typeface="Nanum Gothic" charset="-127"/>
              <a:ea typeface="Nanum Gothic" charset="-127"/>
              <a:cs typeface="Nanum Gothic" charset="-127"/>
            </a:endParaRPr>
          </a:p>
        </p:txBody>
      </p:sp>
      <p:cxnSp>
        <p:nvCxnSpPr>
          <p:cNvPr id="107" name="직선 연결선[R] 106"/>
          <p:cNvCxnSpPr/>
          <p:nvPr/>
        </p:nvCxnSpPr>
        <p:spPr>
          <a:xfrm>
            <a:off x="8253280" y="2351598"/>
            <a:ext cx="1639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8" name="직사각형 107"/>
          <p:cNvSpPr/>
          <p:nvPr/>
        </p:nvSpPr>
        <p:spPr>
          <a:xfrm>
            <a:off x="8226117" y="1909272"/>
            <a:ext cx="1585240" cy="215701"/>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선택한 시트가 빈 시트인 경우</a:t>
            </a:r>
            <a:r>
              <a:rPr kumimoji="1" lang="en-US" altLang="ko-KR" sz="600" dirty="0">
                <a:solidFill>
                  <a:schemeClr val="bg1"/>
                </a:solidFill>
                <a:latin typeface="Nanum Gothic" charset="-127"/>
                <a:ea typeface="Nanum Gothic" charset="-127"/>
                <a:cs typeface="Nanum Gothic" charset="-127"/>
              </a:rPr>
              <a:t>,</a:t>
            </a:r>
            <a:r>
              <a:rPr kumimoji="1" lang="ko-KR" altLang="en-US" sz="600" dirty="0">
                <a:solidFill>
                  <a:schemeClr val="bg1"/>
                </a:solidFill>
                <a:latin typeface="Nanum Gothic" charset="-127"/>
                <a:ea typeface="Nanum Gothic" charset="-127"/>
                <a:cs typeface="Nanum Gothic" charset="-127"/>
              </a:rPr>
              <a:t> 다음 단계로 넘어가지 않고 해당 문구 추가 표시</a:t>
            </a:r>
          </a:p>
        </p:txBody>
      </p:sp>
      <p:sp>
        <p:nvSpPr>
          <p:cNvPr id="109" name="직사각형 108"/>
          <p:cNvSpPr/>
          <p:nvPr/>
        </p:nvSpPr>
        <p:spPr>
          <a:xfrm>
            <a:off x="8235089" y="2124973"/>
            <a:ext cx="1698927" cy="2801198"/>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endParaRPr kumimoji="1" lang="ko-KR" altLang="en-US" sz="600" dirty="0">
              <a:solidFill>
                <a:schemeClr val="bg1"/>
              </a:solidFill>
              <a:latin typeface="Nanum Gothic" charset="-127"/>
              <a:ea typeface="Nanum Gothic" charset="-127"/>
              <a:cs typeface="Nanum Gothic" charset="-127"/>
            </a:endParaRPr>
          </a:p>
        </p:txBody>
      </p:sp>
      <p:sp>
        <p:nvSpPr>
          <p:cNvPr id="85" name="모서리가 둥근 직사각형 127"/>
          <p:cNvSpPr/>
          <p:nvPr/>
        </p:nvSpPr>
        <p:spPr>
          <a:xfrm>
            <a:off x="4735924" y="4941297"/>
            <a:ext cx="156152" cy="177713"/>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dirty="0">
                <a:solidFill>
                  <a:schemeClr val="bg1"/>
                </a:solidFill>
                <a:latin typeface="Nanum Gothic" charset="-127"/>
                <a:ea typeface="Nanum Gothic" charset="-127"/>
                <a:cs typeface="Nanum Gothic" charset="-127"/>
              </a:rPr>
              <a:t>✓</a:t>
            </a:r>
          </a:p>
        </p:txBody>
      </p:sp>
      <p:sp>
        <p:nvSpPr>
          <p:cNvPr id="110" name="모서리가 둥근 직사각형 127"/>
          <p:cNvSpPr/>
          <p:nvPr/>
        </p:nvSpPr>
        <p:spPr>
          <a:xfrm>
            <a:off x="4735924" y="5222647"/>
            <a:ext cx="156152" cy="177713"/>
          </a:xfrm>
          <a:prstGeom prst="roundRect">
            <a:avLst>
              <a:gd name="adj" fmla="val 0"/>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a:solidFill>
                  <a:schemeClr val="bg1"/>
                </a:solidFill>
                <a:latin typeface="Nanum Gothic" charset="-127"/>
                <a:ea typeface="Nanum Gothic" charset="-127"/>
                <a:cs typeface="Nanum Gothic" charset="-127"/>
              </a:rPr>
              <a:t>✓</a:t>
            </a:r>
            <a:endParaRPr lang="ko-KR" altLang="en-US" sz="800" dirty="0">
              <a:solidFill>
                <a:schemeClr val="bg1"/>
              </a:solidFill>
              <a:latin typeface="Nanum Gothic" charset="-127"/>
              <a:ea typeface="Nanum Gothic" charset="-127"/>
              <a:cs typeface="Nanum Gothic" charset="-127"/>
            </a:endParaRPr>
          </a:p>
        </p:txBody>
      </p:sp>
      <p:sp>
        <p:nvSpPr>
          <p:cNvPr id="112" name="모서리가 둥근 직사각형 127">
            <a:extLst>
              <a:ext uri="{FF2B5EF4-FFF2-40B4-BE49-F238E27FC236}">
                <a16:creationId xmlns:a16="http://schemas.microsoft.com/office/drawing/2014/main" xmlns="" id="{E94BDB1C-4C74-7B4B-A92F-575FF8D2F6BC}"/>
              </a:ext>
            </a:extLst>
          </p:cNvPr>
          <p:cNvSpPr/>
          <p:nvPr/>
        </p:nvSpPr>
        <p:spPr>
          <a:xfrm>
            <a:off x="6899974" y="7015362"/>
            <a:ext cx="1168730" cy="164308"/>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chemeClr val="bg1"/>
                </a:solidFill>
                <a:latin typeface="Nanum Gothic" charset="-127"/>
                <a:ea typeface="Nanum Gothic" charset="-127"/>
                <a:cs typeface="Nanum Gothic" charset="-127"/>
              </a:rPr>
              <a:t>Instant Cleansing</a:t>
            </a:r>
            <a:endParaRPr lang="ko-KR" altLang="en-US" sz="700" dirty="0">
              <a:solidFill>
                <a:schemeClr val="bg1"/>
              </a:solidFill>
              <a:latin typeface="Nanum Gothic" charset="-127"/>
              <a:ea typeface="Nanum Gothic" charset="-127"/>
              <a:cs typeface="Nanum Gothic" charset="-127"/>
            </a:endParaRPr>
          </a:p>
        </p:txBody>
      </p:sp>
      <p:sp>
        <p:nvSpPr>
          <p:cNvPr id="113" name="직사각형 112">
            <a:extLst>
              <a:ext uri="{FF2B5EF4-FFF2-40B4-BE49-F238E27FC236}">
                <a16:creationId xmlns:a16="http://schemas.microsoft.com/office/drawing/2014/main" xmlns="" id="{D7DD5DEF-56D5-DF49-B1D1-F9A5C2166F75}"/>
              </a:ext>
            </a:extLst>
          </p:cNvPr>
          <p:cNvSpPr/>
          <p:nvPr/>
        </p:nvSpPr>
        <p:spPr>
          <a:xfrm>
            <a:off x="6245217" y="6072476"/>
            <a:ext cx="1589246" cy="128911"/>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유효한 시트 </a:t>
            </a:r>
            <a:r>
              <a:rPr kumimoji="1" lang="ko-KR" altLang="en-US" sz="600" dirty="0" err="1">
                <a:solidFill>
                  <a:schemeClr val="bg1"/>
                </a:solidFill>
                <a:latin typeface="Nanum Gothic" charset="-127"/>
                <a:ea typeface="Nanum Gothic" charset="-127"/>
                <a:cs typeface="Nanum Gothic" charset="-127"/>
              </a:rPr>
              <a:t>선택시</a:t>
            </a:r>
            <a:r>
              <a:rPr kumimoji="1" lang="ko-KR" altLang="en-US" sz="600" dirty="0">
                <a:solidFill>
                  <a:schemeClr val="bg1"/>
                </a:solidFill>
                <a:latin typeface="Nanum Gothic" charset="-127"/>
                <a:ea typeface="Nanum Gothic" charset="-127"/>
                <a:cs typeface="Nanum Gothic" charset="-127"/>
              </a:rPr>
              <a:t> 활성화</a:t>
            </a:r>
          </a:p>
        </p:txBody>
      </p:sp>
      <p:sp>
        <p:nvSpPr>
          <p:cNvPr id="116" name="TextBox 115">
            <a:extLst>
              <a:ext uri="{FF2B5EF4-FFF2-40B4-BE49-F238E27FC236}">
                <a16:creationId xmlns:a16="http://schemas.microsoft.com/office/drawing/2014/main" xmlns="" id="{B5EEA566-D231-C248-8953-C1D764FF3187}"/>
              </a:ext>
            </a:extLst>
          </p:cNvPr>
          <p:cNvSpPr txBox="1"/>
          <p:nvPr/>
        </p:nvSpPr>
        <p:spPr>
          <a:xfrm>
            <a:off x="2141860" y="5754680"/>
            <a:ext cx="3769043" cy="107722"/>
          </a:xfrm>
          <a:prstGeom prst="rect">
            <a:avLst/>
          </a:prstGeom>
          <a:noFill/>
        </p:spPr>
        <p:txBody>
          <a:bodyPr wrap="square" lIns="0" tIns="0" rIns="0" bIns="0" rtlCol="0">
            <a:spAutoFit/>
          </a:bodyPr>
          <a:lstStyle/>
          <a:p>
            <a:r>
              <a:rPr lang="en-US" altLang="ko-KR" sz="700" dirty="0">
                <a:solidFill>
                  <a:srgbClr val="FF0000"/>
                </a:solidFill>
                <a:latin typeface="Nanum Gothic" charset="-127"/>
                <a:ea typeface="Nanum Gothic" charset="-127"/>
                <a:cs typeface="Nanum Gothic" charset="-127"/>
              </a:rPr>
              <a:t>The first row contains merged cells. The new row is used as the head column.</a:t>
            </a:r>
          </a:p>
        </p:txBody>
      </p:sp>
      <p:pic>
        <p:nvPicPr>
          <p:cNvPr id="117" name="그림 116">
            <a:extLst>
              <a:ext uri="{FF2B5EF4-FFF2-40B4-BE49-F238E27FC236}">
                <a16:creationId xmlns:a16="http://schemas.microsoft.com/office/drawing/2014/main" xmlns="" id="{D40452AD-03B6-F040-89BB-A55816DE39C5}"/>
              </a:ext>
            </a:extLst>
          </p:cNvPr>
          <p:cNvPicPr>
            <a:picLocks noChangeAspect="1"/>
          </p:cNvPicPr>
          <p:nvPr/>
        </p:nvPicPr>
        <p:blipFill rotWithShape="1">
          <a:blip r:embed="rId12">
            <a:extLst>
              <a:ext uri="{28A0092B-C50C-407E-A947-70E740481C1C}">
                <a14:useLocalDpi xmlns:a14="http://schemas.microsoft.com/office/drawing/2010/main" val="0"/>
              </a:ext>
            </a:extLst>
          </a:blip>
          <a:srcRect l="24401" t="65445" r="73425" b="32038"/>
          <a:stretch/>
        </p:blipFill>
        <p:spPr>
          <a:xfrm>
            <a:off x="2006793" y="5754680"/>
            <a:ext cx="116933" cy="116958"/>
          </a:xfrm>
          <a:prstGeom prst="rect">
            <a:avLst/>
          </a:prstGeom>
          <a:solidFill>
            <a:srgbClr val="FF0000"/>
          </a:solidFill>
        </p:spPr>
      </p:pic>
      <p:sp>
        <p:nvSpPr>
          <p:cNvPr id="118" name="Username Box">
            <a:extLst>
              <a:ext uri="{FF2B5EF4-FFF2-40B4-BE49-F238E27FC236}">
                <a16:creationId xmlns:a16="http://schemas.microsoft.com/office/drawing/2014/main" xmlns="" id="{3EE53671-27EB-BC40-832E-B57168E87041}"/>
              </a:ext>
            </a:extLst>
          </p:cNvPr>
          <p:cNvSpPr>
            <a:spLocks/>
          </p:cNvSpPr>
          <p:nvPr>
            <p:custDataLst>
              <p:tags r:id="rId1"/>
            </p:custDataLst>
          </p:nvPr>
        </p:nvSpPr>
        <p:spPr bwMode="auto">
          <a:xfrm>
            <a:off x="1994718" y="5732830"/>
            <a:ext cx="4835527" cy="157766"/>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19" name="타원 118">
            <a:extLst>
              <a:ext uri="{FF2B5EF4-FFF2-40B4-BE49-F238E27FC236}">
                <a16:creationId xmlns:a16="http://schemas.microsoft.com/office/drawing/2014/main" xmlns="" id="{E149BFAD-FF8A-B64E-8F84-974E67180961}"/>
              </a:ext>
            </a:extLst>
          </p:cNvPr>
          <p:cNvSpPr/>
          <p:nvPr/>
        </p:nvSpPr>
        <p:spPr>
          <a:xfrm>
            <a:off x="1839555" y="575468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7</a:t>
            </a:r>
            <a:endParaRPr lang="ko-KR" altLang="en-US" sz="700" b="1" dirty="0">
              <a:solidFill>
                <a:schemeClr val="bg1"/>
              </a:solidFill>
              <a:latin typeface="Nanum Gothic" charset="-127"/>
              <a:ea typeface="Nanum Gothic" charset="-127"/>
              <a:cs typeface="Nanum Gothic" charset="-127"/>
            </a:endParaRPr>
          </a:p>
        </p:txBody>
      </p:sp>
      <p:sp>
        <p:nvSpPr>
          <p:cNvPr id="120" name="타원 119">
            <a:extLst>
              <a:ext uri="{FF2B5EF4-FFF2-40B4-BE49-F238E27FC236}">
                <a16:creationId xmlns:a16="http://schemas.microsoft.com/office/drawing/2014/main" xmlns="" id="{5F8B57AA-687A-F84B-B351-48C45E4925F7}"/>
              </a:ext>
            </a:extLst>
          </p:cNvPr>
          <p:cNvSpPr/>
          <p:nvPr/>
        </p:nvSpPr>
        <p:spPr>
          <a:xfrm>
            <a:off x="1930680" y="5879641"/>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2</a:t>
            </a:r>
            <a:endParaRPr lang="ko-KR" altLang="en-US" sz="600" b="1" dirty="0">
              <a:solidFill>
                <a:srgbClr val="FF0000"/>
              </a:solidFill>
              <a:latin typeface="Nanum Gothic" charset="-127"/>
              <a:ea typeface="Nanum Gothic" charset="-127"/>
              <a:cs typeface="Nanum Gothic" charset="-127"/>
            </a:endParaRPr>
          </a:p>
        </p:txBody>
      </p:sp>
      <p:sp>
        <p:nvSpPr>
          <p:cNvPr id="87" name="직사각형 86">
            <a:extLst>
              <a:ext uri="{FF2B5EF4-FFF2-40B4-BE49-F238E27FC236}">
                <a16:creationId xmlns:a16="http://schemas.microsoft.com/office/drawing/2014/main" xmlns="" id="{F65BF340-5C53-EC43-A17F-4068B793819E}"/>
              </a:ext>
            </a:extLst>
          </p:cNvPr>
          <p:cNvSpPr/>
          <p:nvPr/>
        </p:nvSpPr>
        <p:spPr>
          <a:xfrm>
            <a:off x="9550400" y="2463"/>
            <a:ext cx="1320800" cy="373798"/>
          </a:xfrm>
          <a:prstGeom prst="rect">
            <a:avLst/>
          </a:prstGeom>
          <a:solidFill>
            <a:srgbClr val="00B05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Nanum Gothic" charset="-127"/>
                <a:ea typeface="Nanum Gothic" charset="-127"/>
                <a:cs typeface="Nanum Gothic" charset="-127"/>
              </a:rPr>
              <a:t>2019.03.25 </a:t>
            </a:r>
            <a:r>
              <a:rPr kumimoji="1" lang="ko-KR" altLang="en-US" sz="900" dirty="0">
                <a:solidFill>
                  <a:schemeClr val="bg1"/>
                </a:solidFill>
                <a:latin typeface="Nanum Gothic" charset="-127"/>
                <a:ea typeface="Nanum Gothic" charset="-127"/>
                <a:cs typeface="Nanum Gothic" charset="-127"/>
              </a:rPr>
              <a:t>수정</a:t>
            </a:r>
          </a:p>
        </p:txBody>
      </p:sp>
      <p:sp>
        <p:nvSpPr>
          <p:cNvPr id="88" name="TextBox 87">
            <a:extLst>
              <a:ext uri="{FF2B5EF4-FFF2-40B4-BE49-F238E27FC236}">
                <a16:creationId xmlns:a16="http://schemas.microsoft.com/office/drawing/2014/main" xmlns="" id="{C6CDE36E-BAB9-CA4B-995B-1394E7F95977}"/>
              </a:ext>
            </a:extLst>
          </p:cNvPr>
          <p:cNvSpPr txBox="1"/>
          <p:nvPr/>
        </p:nvSpPr>
        <p:spPr>
          <a:xfrm>
            <a:off x="4962073" y="4961488"/>
            <a:ext cx="875240" cy="123111"/>
          </a:xfrm>
          <a:prstGeom prst="rect">
            <a:avLst/>
          </a:prstGeom>
          <a:noFill/>
        </p:spPr>
        <p:txBody>
          <a:bodyPr wrap="none" lIns="0" tIns="0" rIns="0" bIns="0" rtlCol="0">
            <a:spAutoFit/>
          </a:bodyPr>
          <a:lstStyle/>
          <a:p>
            <a:r>
              <a:rPr lang="ko-KR" altLang="en-US" sz="800" dirty="0">
                <a:solidFill>
                  <a:srgbClr val="FF0000"/>
                </a:solidFill>
                <a:latin typeface="Nanum Gothic Regular" charset="-127"/>
                <a:ea typeface="Nanum Gothic Regular" charset="-127"/>
                <a:cs typeface="Nanum Gothic" charset="-127"/>
              </a:rPr>
              <a:t>ⓘ</a:t>
            </a:r>
            <a:r>
              <a:rPr lang="ko-KR" altLang="en-US" sz="800" dirty="0"/>
              <a:t> </a:t>
            </a:r>
            <a:r>
              <a:rPr lang="en-US" altLang="ko-KR" sz="700" dirty="0">
                <a:solidFill>
                  <a:srgbClr val="FF0000"/>
                </a:solidFill>
                <a:latin typeface="Nanum Gothic" charset="-127"/>
                <a:ea typeface="Nanum Gothic" charset="-127"/>
                <a:cs typeface="Nanum Gothic" charset="-127"/>
              </a:rPr>
              <a:t>Please check valid</a:t>
            </a:r>
          </a:p>
        </p:txBody>
      </p:sp>
      <p:sp>
        <p:nvSpPr>
          <p:cNvPr id="89" name="직사각형 88">
            <a:extLst>
              <a:ext uri="{FF2B5EF4-FFF2-40B4-BE49-F238E27FC236}">
                <a16:creationId xmlns:a16="http://schemas.microsoft.com/office/drawing/2014/main" xmlns="" id="{BAD65463-75B6-1744-B34E-63490DFCEBBA}"/>
              </a:ext>
            </a:extLst>
          </p:cNvPr>
          <p:cNvSpPr/>
          <p:nvPr/>
        </p:nvSpPr>
        <p:spPr>
          <a:xfrm>
            <a:off x="1974265" y="4874948"/>
            <a:ext cx="4068762" cy="310276"/>
          </a:xfrm>
          <a:prstGeom prst="rect">
            <a:avLst/>
          </a:prstGeom>
          <a:noFill/>
          <a:ln w="7620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5" name="직사각형 4">
            <a:extLst>
              <a:ext uri="{FF2B5EF4-FFF2-40B4-BE49-F238E27FC236}">
                <a16:creationId xmlns:a16="http://schemas.microsoft.com/office/drawing/2014/main" xmlns="" id="{1B2E8B92-0DF0-4D41-9D40-006C36C031F2}"/>
              </a:ext>
            </a:extLst>
          </p:cNvPr>
          <p:cNvSpPr/>
          <p:nvPr/>
        </p:nvSpPr>
        <p:spPr>
          <a:xfrm>
            <a:off x="6890652" y="6959149"/>
            <a:ext cx="1435419" cy="259200"/>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ko-KR" sz="700" dirty="0">
                <a:solidFill>
                  <a:schemeClr val="bg1"/>
                </a:solidFill>
                <a:latin typeface="Nanum Gothic" charset="-127"/>
                <a:ea typeface="Nanum Gothic" charset="-127"/>
                <a:cs typeface="Nanum Gothic" charset="-127"/>
              </a:rPr>
              <a:t>2019.03.26 </a:t>
            </a:r>
            <a:r>
              <a:rPr kumimoji="1" lang="ko-KR" altLang="en-US" sz="700" dirty="0">
                <a:solidFill>
                  <a:schemeClr val="bg1"/>
                </a:solidFill>
                <a:latin typeface="Nanum Gothic" charset="-127"/>
                <a:ea typeface="Nanum Gothic" charset="-127"/>
                <a:cs typeface="Nanum Gothic" charset="-127"/>
              </a:rPr>
              <a:t>삭제</a:t>
            </a:r>
            <a:endParaRPr kumimoji="1" lang="en-US" altLang="ko-KR" sz="700" dirty="0">
              <a:solidFill>
                <a:schemeClr val="bg1"/>
              </a:solidFill>
              <a:latin typeface="Nanum Gothic" charset="-127"/>
              <a:ea typeface="Nanum Gothic" charset="-127"/>
              <a:cs typeface="Nanum Gothic" charset="-127"/>
            </a:endParaRPr>
          </a:p>
        </p:txBody>
      </p:sp>
      <p:sp>
        <p:nvSpPr>
          <p:cNvPr id="90" name="TextBox 89">
            <a:extLst>
              <a:ext uri="{FF2B5EF4-FFF2-40B4-BE49-F238E27FC236}">
                <a16:creationId xmlns:a16="http://schemas.microsoft.com/office/drawing/2014/main" xmlns="" id="{C3358D56-D1E6-421C-8C46-D613F8AB96C3}"/>
              </a:ext>
            </a:extLst>
          </p:cNvPr>
          <p:cNvSpPr txBox="1"/>
          <p:nvPr/>
        </p:nvSpPr>
        <p:spPr>
          <a:xfrm>
            <a:off x="157068" y="651623"/>
            <a:ext cx="9827238" cy="6092077"/>
          </a:xfrm>
          <a:prstGeom prst="rect">
            <a:avLst/>
          </a:prstGeom>
          <a:solidFill>
            <a:srgbClr val="000000">
              <a:alpha val="50196"/>
            </a:srgbClr>
          </a:solidFill>
        </p:spPr>
        <p:txBody>
          <a:bodyPr wrap="none" rtlCol="0" anchor="ctr">
            <a:noAutofit/>
          </a:bodyPr>
          <a:lstStyle/>
          <a:p>
            <a:pPr algn="ctr"/>
            <a:r>
              <a:rPr kumimoji="1" lang="en-US" altLang="ko-KR" sz="2000" dirty="0">
                <a:solidFill>
                  <a:schemeClr val="bg1"/>
                </a:solidFill>
              </a:rPr>
              <a:t>2019.04.24 </a:t>
            </a:r>
          </a:p>
          <a:p>
            <a:pPr algn="ctr"/>
            <a:r>
              <a:rPr kumimoji="1" lang="ko-KR" altLang="en-US" sz="2000" dirty="0">
                <a:solidFill>
                  <a:schemeClr val="bg1"/>
                </a:solidFill>
              </a:rPr>
              <a:t>대용량 파일 업로드를 위한 화면 개편</a:t>
            </a:r>
          </a:p>
        </p:txBody>
      </p:sp>
    </p:spTree>
    <p:extLst>
      <p:ext uri="{BB962C8B-B14F-4D97-AF65-F5344CB8AC3E}">
        <p14:creationId xmlns:p14="http://schemas.microsoft.com/office/powerpoint/2010/main" val="1179394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모서리가 둥근 직사각형 90">
            <a:extLst>
              <a:ext uri="{FF2B5EF4-FFF2-40B4-BE49-F238E27FC236}">
                <a16:creationId xmlns:a16="http://schemas.microsoft.com/office/drawing/2014/main" xmlns="" id="{387D9888-A587-0548-923A-8B6482728C6E}"/>
              </a:ext>
            </a:extLst>
          </p:cNvPr>
          <p:cNvSpPr/>
          <p:nvPr/>
        </p:nvSpPr>
        <p:spPr>
          <a:xfrm>
            <a:off x="3272972" y="2351842"/>
            <a:ext cx="4781904" cy="2511037"/>
          </a:xfrm>
          <a:prstGeom prst="roundRect">
            <a:avLst>
              <a:gd name="adj" fmla="val 508"/>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mj-lt"/>
              <a:ea typeface="Nanum Gothic" charset="-127"/>
              <a:cs typeface="Nanum Gothic" charset="-127"/>
            </a:endParaRPr>
          </a:p>
        </p:txBody>
      </p:sp>
      <p:pic>
        <p:nvPicPr>
          <p:cNvPr id="182" name="그림 181">
            <a:extLst>
              <a:ext uri="{FF2B5EF4-FFF2-40B4-BE49-F238E27FC236}">
                <a16:creationId xmlns:a16="http://schemas.microsoft.com/office/drawing/2014/main" xmlns="" id="{76595268-8B2F-BF41-9C82-A77B23A2054C}"/>
              </a:ext>
            </a:extLst>
          </p:cNvPr>
          <p:cNvPicPr>
            <a:picLocks noChangeAspect="1"/>
          </p:cNvPicPr>
          <p:nvPr/>
        </p:nvPicPr>
        <p:blipFill rotWithShape="1">
          <a:blip r:embed="rId4"/>
          <a:srcRect r="36657"/>
          <a:stretch/>
        </p:blipFill>
        <p:spPr>
          <a:xfrm>
            <a:off x="3290202" y="2444277"/>
            <a:ext cx="4778502" cy="2057400"/>
          </a:xfrm>
          <a:prstGeom prst="rect">
            <a:avLst/>
          </a:prstGeom>
        </p:spPr>
      </p:pic>
      <p:sp>
        <p:nvSpPr>
          <p:cNvPr id="61" name="직사각형 60"/>
          <p:cNvSpPr/>
          <p:nvPr/>
        </p:nvSpPr>
        <p:spPr>
          <a:xfrm>
            <a:off x="2693351" y="4930549"/>
            <a:ext cx="2206188" cy="18846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700" dirty="0">
                <a:solidFill>
                  <a:schemeClr val="tx1"/>
                </a:solidFill>
                <a:latin typeface="Nanum Gothic" charset="-127"/>
                <a:ea typeface="Nanum Gothic" charset="-127"/>
                <a:cs typeface="Nanum Gothic" charset="-127"/>
              </a:rPr>
              <a:t>,</a:t>
            </a:r>
            <a:endParaRPr lang="ko-KR" altLang="en-US" sz="700" dirty="0">
              <a:solidFill>
                <a:schemeClr val="tx1"/>
              </a:solidFill>
              <a:latin typeface="Nanum Gothic" charset="-127"/>
              <a:ea typeface="Nanum Gothic" charset="-127"/>
              <a:cs typeface="Nanum Gothic" charset="-127"/>
            </a:endParaRPr>
          </a:p>
        </p:txBody>
      </p:sp>
      <p:sp>
        <p:nvSpPr>
          <p:cNvPr id="66" name="제목 2"/>
          <p:cNvSpPr txBox="1">
            <a:spLocks/>
          </p:cNvSpPr>
          <p:nvPr/>
        </p:nvSpPr>
        <p:spPr bwMode="auto">
          <a:xfrm>
            <a:off x="2005705" y="4932562"/>
            <a:ext cx="687646" cy="20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b="1" dirty="0">
                <a:solidFill>
                  <a:schemeClr val="tx1">
                    <a:lumMod val="75000"/>
                    <a:lumOff val="25000"/>
                  </a:schemeClr>
                </a:solidFill>
              </a:rPr>
              <a:t>Column delimiter</a:t>
            </a:r>
            <a:endParaRPr lang="en-US" altLang="ko-KR" sz="500" b="1" dirty="0">
              <a:solidFill>
                <a:schemeClr val="tx1">
                  <a:lumMod val="75000"/>
                  <a:lumOff val="25000"/>
                </a:schemeClr>
              </a:solidFill>
              <a:latin typeface="Nanum Gothic" charset="-127"/>
              <a:ea typeface="Nanum Gothic" charset="-127"/>
              <a:cs typeface="Nanum Gothic" charset="-127"/>
            </a:endParaRPr>
          </a:p>
        </p:txBody>
      </p:sp>
      <p:sp>
        <p:nvSpPr>
          <p:cNvPr id="67" name="제목 2"/>
          <p:cNvSpPr txBox="1">
            <a:spLocks/>
          </p:cNvSpPr>
          <p:nvPr/>
        </p:nvSpPr>
        <p:spPr bwMode="auto">
          <a:xfrm>
            <a:off x="2003114" y="5214334"/>
            <a:ext cx="783482" cy="201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b="1" dirty="0">
                <a:solidFill>
                  <a:schemeClr val="tx1">
                    <a:lumMod val="75000"/>
                    <a:lumOff val="25000"/>
                  </a:schemeClr>
                </a:solidFill>
              </a:rPr>
              <a:t>Line separator</a:t>
            </a:r>
            <a:endParaRPr lang="en-US" altLang="ko-KR" sz="500" b="1" dirty="0">
              <a:solidFill>
                <a:schemeClr val="tx1">
                  <a:lumMod val="75000"/>
                  <a:lumOff val="25000"/>
                </a:schemeClr>
              </a:solidFill>
              <a:latin typeface="Nanum Gothic" charset="-127"/>
              <a:ea typeface="Nanum Gothic" charset="-127"/>
              <a:cs typeface="Nanum Gothic" charset="-127"/>
            </a:endParaRPr>
          </a:p>
        </p:txBody>
      </p:sp>
      <p:sp>
        <p:nvSpPr>
          <p:cNvPr id="68" name="직사각형 67"/>
          <p:cNvSpPr/>
          <p:nvPr/>
        </p:nvSpPr>
        <p:spPr>
          <a:xfrm>
            <a:off x="2693351" y="5217969"/>
            <a:ext cx="2206188" cy="18846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800" dirty="0">
                <a:solidFill>
                  <a:srgbClr val="000000"/>
                </a:solidFill>
                <a:latin typeface="Apple SD Gothic NEO" charset="-127"/>
                <a:ea typeface="Nanum Gothic Regular" charset="-127"/>
              </a:rPr>
              <a:t>\</a:t>
            </a:r>
            <a:r>
              <a:rPr lang="en-US" altLang="ko-KR" sz="700" dirty="0">
                <a:solidFill>
                  <a:schemeClr val="tx1"/>
                </a:solidFill>
                <a:latin typeface="Nanum Gothic" charset="-127"/>
                <a:ea typeface="Nanum Gothic" charset="-127"/>
                <a:cs typeface="Nanum Gothic" charset="-127"/>
              </a:rPr>
              <a:t>n</a:t>
            </a:r>
            <a:endParaRPr lang="ko-KR" altLang="en-US" sz="700" dirty="0">
              <a:solidFill>
                <a:schemeClr val="tx1"/>
              </a:solidFill>
              <a:latin typeface="Nanum Gothic" charset="-127"/>
              <a:ea typeface="Nanum Gothic" charset="-127"/>
              <a:cs typeface="Nanum Gothic" charset="-127"/>
            </a:endParaRPr>
          </a:p>
        </p:txBody>
      </p:sp>
      <p:sp>
        <p:nvSpPr>
          <p:cNvPr id="81" name="타원 80"/>
          <p:cNvSpPr/>
          <p:nvPr/>
        </p:nvSpPr>
        <p:spPr>
          <a:xfrm>
            <a:off x="1866522" y="496144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83" name="타원 82"/>
          <p:cNvSpPr/>
          <p:nvPr/>
        </p:nvSpPr>
        <p:spPr>
          <a:xfrm>
            <a:off x="1870167" y="522604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5</a:t>
            </a:r>
            <a:endParaRPr lang="ko-KR" altLang="en-US" sz="700" b="1" dirty="0">
              <a:solidFill>
                <a:schemeClr val="bg1"/>
              </a:solidFill>
              <a:latin typeface="Nanum Gothic" charset="-127"/>
              <a:ea typeface="Nanum Gothic" charset="-127"/>
              <a:cs typeface="Nanum Gothic" charset="-127"/>
            </a:endParaRPr>
          </a:p>
        </p:txBody>
      </p:sp>
      <p:grpSp>
        <p:nvGrpSpPr>
          <p:cNvPr id="69" name="그룹 68"/>
          <p:cNvGrpSpPr/>
          <p:nvPr/>
        </p:nvGrpSpPr>
        <p:grpSpPr>
          <a:xfrm>
            <a:off x="3887123" y="6069334"/>
            <a:ext cx="2358094" cy="249130"/>
            <a:chOff x="4008125" y="6193790"/>
            <a:chExt cx="2358094" cy="249130"/>
          </a:xfrm>
        </p:grpSpPr>
        <p:sp>
          <p:nvSpPr>
            <p:cNvPr id="70" name="모서리가 둥근 직사각형 127"/>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71"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sp>
        <p:nvSpPr>
          <p:cNvPr id="2" name="텍스트 개체 틀 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 </a:t>
            </a:r>
            <a:r>
              <a:rPr kumimoji="1" lang="ko-KR" altLang="en-US" dirty="0">
                <a:latin typeface="Nanum Gothic" charset="-127"/>
                <a:ea typeface="Nanum Gothic" charset="-127"/>
                <a:cs typeface="Nanum Gothic" charset="-127"/>
              </a:rPr>
              <a:t>데이터 소스 생성하기</a:t>
            </a:r>
            <a:endParaRPr lang="ko-KR" altLang="en-US" dirty="0"/>
          </a:p>
        </p:txBody>
      </p:sp>
      <p:sp>
        <p:nvSpPr>
          <p:cNvPr id="4" name="제목 3"/>
          <p:cNvSpPr>
            <a:spLocks noGrp="1"/>
          </p:cNvSpPr>
          <p:nvPr>
            <p:ph type="title"/>
          </p:nvPr>
        </p:nvSpPr>
        <p:spPr/>
        <p:txBody>
          <a:bodyPr/>
          <a:lstStyle/>
          <a:p>
            <a:r>
              <a:rPr lang="en-US" altLang="ko-KR" dirty="0"/>
              <a:t>[</a:t>
            </a:r>
            <a:r>
              <a:rPr lang="ko-KR" altLang="en-US" dirty="0"/>
              <a:t>로컬 파일</a:t>
            </a:r>
            <a:r>
              <a:rPr lang="en-US" altLang="ko-KR" dirty="0"/>
              <a:t>]</a:t>
            </a:r>
            <a:r>
              <a:rPr lang="ko-KR" altLang="en-US" dirty="0"/>
              <a:t> 시트 선택</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15</a:t>
            </a:fld>
            <a:endParaRPr lang="ko-KR" altLang="en-US" dirty="0">
              <a:solidFill>
                <a:schemeClr val="accent4">
                  <a:lumMod val="75000"/>
                </a:schemeClr>
              </a:solidFill>
            </a:endParaRPr>
          </a:p>
        </p:txBody>
      </p:sp>
      <p:sp>
        <p:nvSpPr>
          <p:cNvPr id="3" name="텍스트 개체 틀 2"/>
          <p:cNvSpPr>
            <a:spLocks noGrp="1"/>
          </p:cNvSpPr>
          <p:nvPr>
            <p:ph type="body" sz="quarter" idx="13"/>
          </p:nvPr>
        </p:nvSpPr>
        <p:spPr>
          <a:xfrm>
            <a:off x="10007472" y="669199"/>
            <a:ext cx="2175217" cy="6206377"/>
          </a:xfrm>
        </p:spPr>
        <p:txBody>
          <a:bodyPr>
            <a:normAutofit fontScale="62500" lnSpcReduction="20000"/>
          </a:bodyPr>
          <a:lstStyle/>
          <a:p>
            <a:r>
              <a:rPr kumimoji="1" lang="ko-KR" altLang="en-US" dirty="0"/>
              <a:t>파일명 영역</a:t>
            </a:r>
            <a:endParaRPr kumimoji="1" lang="en-US" altLang="ko-KR" dirty="0"/>
          </a:p>
          <a:p>
            <a:pPr lvl="1"/>
            <a:r>
              <a:rPr kumimoji="1" lang="ko-KR" altLang="en-US" dirty="0"/>
              <a:t>파일명</a:t>
            </a:r>
            <a:endParaRPr kumimoji="1" lang="en-US" altLang="ko-KR" dirty="0"/>
          </a:p>
          <a:p>
            <a:pPr lvl="1"/>
            <a:r>
              <a:rPr kumimoji="1" lang="en-US" altLang="ko-KR" dirty="0"/>
              <a:t>Import or drop file to change </a:t>
            </a:r>
          </a:p>
          <a:p>
            <a:pPr lvl="2"/>
            <a:r>
              <a:rPr kumimoji="1" lang="ko-KR" altLang="en-US" dirty="0"/>
              <a:t>해당 브라우저에 파일을 </a:t>
            </a:r>
            <a:r>
              <a:rPr kumimoji="1" lang="en-US" altLang="ko-KR" dirty="0"/>
              <a:t>Drag</a:t>
            </a:r>
            <a:r>
              <a:rPr kumimoji="1" lang="ko-KR" altLang="en-US" dirty="0"/>
              <a:t> 시</a:t>
            </a:r>
            <a:r>
              <a:rPr kumimoji="1" lang="en-US" altLang="ko-KR" dirty="0"/>
              <a:t>,</a:t>
            </a:r>
            <a:r>
              <a:rPr kumimoji="1" lang="ko-KR" altLang="en-US" dirty="0"/>
              <a:t> </a:t>
            </a:r>
            <a:r>
              <a:rPr kumimoji="1" lang="en-US" altLang="ko-KR" dirty="0"/>
              <a:t>Drop</a:t>
            </a:r>
            <a:r>
              <a:rPr kumimoji="1" lang="ko-KR" altLang="en-US" dirty="0"/>
              <a:t> 가능 영역</a:t>
            </a:r>
            <a:r>
              <a:rPr kumimoji="1" lang="en-US" altLang="ko-KR" dirty="0"/>
              <a:t> (1</a:t>
            </a:r>
            <a:r>
              <a:rPr kumimoji="1" lang="ko-KR" altLang="en-US" dirty="0"/>
              <a:t>번 영역</a:t>
            </a:r>
            <a:r>
              <a:rPr kumimoji="1" lang="en-US" altLang="ko-KR" dirty="0"/>
              <a:t>)</a:t>
            </a:r>
            <a:r>
              <a:rPr kumimoji="1" lang="ko-KR" altLang="en-US" dirty="0"/>
              <a:t> 표시</a:t>
            </a:r>
            <a:endParaRPr kumimoji="1" lang="en-US" altLang="ko-KR" dirty="0"/>
          </a:p>
          <a:p>
            <a:pPr lvl="2"/>
            <a:r>
              <a:rPr kumimoji="1" lang="ko-KR" altLang="en-US" dirty="0">
                <a:solidFill>
                  <a:srgbClr val="00B0F0"/>
                </a:solidFill>
              </a:rPr>
              <a:t>기타 상황에 대한 설명은 이전 페이지 참고</a:t>
            </a:r>
            <a:endParaRPr kumimoji="1" lang="en-US" altLang="ko-KR" dirty="0">
              <a:solidFill>
                <a:srgbClr val="00B0F0"/>
              </a:solidFill>
            </a:endParaRPr>
          </a:p>
          <a:p>
            <a:r>
              <a:rPr kumimoji="1" lang="ko-KR" altLang="en-US" dirty="0"/>
              <a:t>시트 리스트</a:t>
            </a:r>
            <a:endParaRPr kumimoji="1" lang="en-US" altLang="ko-KR" dirty="0"/>
          </a:p>
          <a:p>
            <a:pPr lvl="1"/>
            <a:r>
              <a:rPr kumimoji="1" lang="ko-KR" altLang="en-US" dirty="0"/>
              <a:t>라디오 박스</a:t>
            </a:r>
            <a:endParaRPr kumimoji="1" lang="en-US" altLang="ko-KR" dirty="0"/>
          </a:p>
          <a:p>
            <a:pPr lvl="2"/>
            <a:r>
              <a:rPr kumimoji="1" lang="ko-KR" altLang="en-US" dirty="0"/>
              <a:t>첫번째 시트 선택 </a:t>
            </a:r>
            <a:r>
              <a:rPr kumimoji="1" lang="en-US" altLang="ko-KR" dirty="0"/>
              <a:t>(default)</a:t>
            </a:r>
            <a:endParaRPr kumimoji="1" lang="en-US" altLang="ko-KR" strike="sngStrike" dirty="0"/>
          </a:p>
          <a:p>
            <a:pPr lvl="1"/>
            <a:r>
              <a:rPr kumimoji="1" lang="ko-KR" altLang="en-US" dirty="0" err="1"/>
              <a:t>시트명</a:t>
            </a:r>
            <a:endParaRPr kumimoji="1" lang="en-US" altLang="ko-KR" dirty="0"/>
          </a:p>
          <a:p>
            <a:pPr lvl="2"/>
            <a:r>
              <a:rPr kumimoji="1" lang="ko-KR" altLang="en-US" dirty="0"/>
              <a:t>클릭 </a:t>
            </a:r>
            <a:r>
              <a:rPr kumimoji="1" lang="en-US" altLang="ko-KR" dirty="0"/>
              <a:t>&gt;</a:t>
            </a:r>
            <a:r>
              <a:rPr kumimoji="1" lang="ko-KR" altLang="en-US" dirty="0"/>
              <a:t> 우측에 데이터 </a:t>
            </a:r>
            <a:r>
              <a:rPr kumimoji="1" lang="ko-KR" altLang="en-US" dirty="0" err="1"/>
              <a:t>미리보기</a:t>
            </a:r>
            <a:r>
              <a:rPr kumimoji="1" lang="ko-KR" altLang="en-US" dirty="0"/>
              <a:t> 출력</a:t>
            </a:r>
            <a:endParaRPr kumimoji="1" lang="en-US" altLang="ko-KR" dirty="0"/>
          </a:p>
          <a:p>
            <a:r>
              <a:rPr kumimoji="1" lang="ko-KR" altLang="en-US" dirty="0"/>
              <a:t>데이터 </a:t>
            </a:r>
            <a:r>
              <a:rPr kumimoji="1" lang="ko-KR" altLang="en-US" dirty="0" err="1"/>
              <a:t>미리보기</a:t>
            </a:r>
            <a:endParaRPr kumimoji="1" lang="en-US" altLang="ko-KR" dirty="0"/>
          </a:p>
          <a:p>
            <a:pPr lvl="1"/>
            <a:r>
              <a:rPr kumimoji="1" lang="ko-KR" altLang="en-US" dirty="0"/>
              <a:t>시트 타이틀</a:t>
            </a:r>
            <a:endParaRPr kumimoji="1" lang="en-US" altLang="ko-KR" dirty="0"/>
          </a:p>
          <a:p>
            <a:pPr lvl="1"/>
            <a:r>
              <a:rPr kumimoji="1" lang="ko-KR" altLang="en-US" dirty="0"/>
              <a:t>데이터 일반 정보</a:t>
            </a:r>
            <a:endParaRPr kumimoji="1" lang="en-US" altLang="ko-KR" dirty="0"/>
          </a:p>
          <a:p>
            <a:pPr lvl="2"/>
            <a:r>
              <a:rPr kumimoji="1" lang="ko-KR" altLang="en-US" dirty="0"/>
              <a:t>용량</a:t>
            </a:r>
            <a:endParaRPr kumimoji="1" lang="en-US" altLang="ko-KR" dirty="0"/>
          </a:p>
          <a:p>
            <a:pPr lvl="2"/>
            <a:r>
              <a:rPr kumimoji="1" lang="ko-KR" altLang="en-US" dirty="0"/>
              <a:t>열 수</a:t>
            </a:r>
            <a:endParaRPr kumimoji="1" lang="en-US" altLang="ko-KR" dirty="0"/>
          </a:p>
          <a:p>
            <a:pPr lvl="2"/>
            <a:r>
              <a:rPr kumimoji="1" lang="ko-KR" altLang="en-US" dirty="0"/>
              <a:t>열람 행 수 </a:t>
            </a:r>
            <a:r>
              <a:rPr kumimoji="1" lang="en-US" altLang="ko-KR" dirty="0"/>
              <a:t>/</a:t>
            </a:r>
            <a:r>
              <a:rPr kumimoji="1" lang="ko-KR" altLang="en-US" dirty="0"/>
              <a:t> 전체 행 수</a:t>
            </a:r>
            <a:endParaRPr kumimoji="1" lang="en-US" altLang="ko-KR" dirty="0"/>
          </a:p>
          <a:p>
            <a:pPr lvl="3"/>
            <a:r>
              <a:rPr kumimoji="1" lang="ko-KR" altLang="en-US" dirty="0"/>
              <a:t>열람 행 </a:t>
            </a:r>
            <a:r>
              <a:rPr kumimoji="1" lang="en-US" altLang="ko-KR" dirty="0"/>
              <a:t>default :</a:t>
            </a:r>
            <a:r>
              <a:rPr kumimoji="1" lang="ko-KR" altLang="en-US" dirty="0"/>
              <a:t> </a:t>
            </a:r>
            <a:r>
              <a:rPr kumimoji="1" lang="en-US" altLang="ko-KR" dirty="0"/>
              <a:t>100</a:t>
            </a:r>
          </a:p>
          <a:p>
            <a:pPr lvl="3"/>
            <a:r>
              <a:rPr kumimoji="1" lang="ko-KR" altLang="en-US" dirty="0"/>
              <a:t>열람 행 수 변경 가능</a:t>
            </a:r>
            <a:endParaRPr kumimoji="1" lang="en-US" altLang="ko-KR" dirty="0"/>
          </a:p>
          <a:p>
            <a:pPr lvl="3"/>
            <a:r>
              <a:rPr kumimoji="1" lang="en-US" altLang="ko-KR" dirty="0"/>
              <a:t>UI</a:t>
            </a:r>
            <a:r>
              <a:rPr kumimoji="1" lang="ko-KR" altLang="en-US" dirty="0" err="1"/>
              <a:t>콤포넌트</a:t>
            </a:r>
            <a:r>
              <a:rPr kumimoji="1" lang="ko-KR" altLang="en-US" dirty="0"/>
              <a:t> </a:t>
            </a:r>
            <a:r>
              <a:rPr kumimoji="1" lang="en-US" altLang="ko-KR" dirty="0"/>
              <a:t>:</a:t>
            </a:r>
            <a:r>
              <a:rPr kumimoji="1" lang="ko-KR" altLang="en-US" dirty="0"/>
              <a:t> 숫자 입력 컬럼 </a:t>
            </a:r>
            <a:endParaRPr kumimoji="1" lang="en-US" altLang="ko-KR" dirty="0"/>
          </a:p>
          <a:p>
            <a:pPr lvl="2"/>
            <a:r>
              <a:rPr kumimoji="1" lang="ko-KR" altLang="en-US" dirty="0"/>
              <a:t>타입 수</a:t>
            </a:r>
            <a:endParaRPr kumimoji="1" lang="en-US" altLang="ko-KR" dirty="0"/>
          </a:p>
          <a:p>
            <a:pPr lvl="3"/>
            <a:r>
              <a:rPr kumimoji="1" lang="ko-KR" altLang="en-US" dirty="0"/>
              <a:t>클릭 </a:t>
            </a:r>
            <a:r>
              <a:rPr kumimoji="1" lang="en-US" altLang="ko-KR" dirty="0"/>
              <a:t>&gt;</a:t>
            </a:r>
            <a:r>
              <a:rPr kumimoji="1" lang="ko-KR" altLang="en-US" dirty="0"/>
              <a:t> 컬럼  </a:t>
            </a:r>
            <a:r>
              <a:rPr kumimoji="1" lang="ko-KR" altLang="en-US" dirty="0" err="1"/>
              <a:t>타입별</a:t>
            </a:r>
            <a:r>
              <a:rPr kumimoji="1" lang="ko-KR" altLang="en-US" dirty="0"/>
              <a:t> </a:t>
            </a:r>
            <a:r>
              <a:rPr kumimoji="1" lang="ko-KR" altLang="en-US" dirty="0" err="1"/>
              <a:t>서머리</a:t>
            </a:r>
            <a:r>
              <a:rPr kumimoji="1" lang="ko-KR" altLang="en-US" dirty="0"/>
              <a:t> 박스 출력</a:t>
            </a:r>
            <a:endParaRPr kumimoji="1" lang="en-US" altLang="ko-KR" dirty="0"/>
          </a:p>
          <a:p>
            <a:pPr lvl="1"/>
            <a:r>
              <a:rPr kumimoji="1" lang="ko-KR" altLang="en-US" dirty="0">
                <a:solidFill>
                  <a:srgbClr val="00B050"/>
                </a:solidFill>
              </a:rPr>
              <a:t>데이터 </a:t>
            </a:r>
            <a:r>
              <a:rPr kumimoji="1" lang="ko-KR" altLang="en-US" dirty="0" err="1">
                <a:solidFill>
                  <a:srgbClr val="00B050"/>
                </a:solidFill>
              </a:rPr>
              <a:t>미리보기</a:t>
            </a:r>
            <a:r>
              <a:rPr kumimoji="1" lang="ko-KR" altLang="en-US" dirty="0">
                <a:solidFill>
                  <a:srgbClr val="00B050"/>
                </a:solidFill>
              </a:rPr>
              <a:t> 영역 </a:t>
            </a:r>
            <a:r>
              <a:rPr kumimoji="1" lang="ko-KR" altLang="en-US" dirty="0">
                <a:solidFill>
                  <a:srgbClr val="00B0F0"/>
                </a:solidFill>
              </a:rPr>
              <a:t>☞</a:t>
            </a:r>
            <a:r>
              <a:rPr lang="ko-KR" altLang="en-US" dirty="0">
                <a:solidFill>
                  <a:srgbClr val="00B0F0"/>
                </a:solidFill>
              </a:rPr>
              <a:t> </a:t>
            </a:r>
            <a:r>
              <a:rPr kumimoji="1" lang="en-US" altLang="ko-KR" dirty="0">
                <a:solidFill>
                  <a:srgbClr val="00B0F0"/>
                </a:solidFill>
              </a:rPr>
              <a:t>[041.8]</a:t>
            </a:r>
            <a:endParaRPr kumimoji="1" lang="en-US" altLang="ko-KR" dirty="0"/>
          </a:p>
          <a:p>
            <a:r>
              <a:rPr kumimoji="1" lang="en-US" altLang="ko-KR" dirty="0"/>
              <a:t>Column delimiter</a:t>
            </a:r>
          </a:p>
          <a:p>
            <a:pPr lvl="1"/>
            <a:r>
              <a:rPr kumimoji="1" lang="en-US" altLang="ko-KR" dirty="0"/>
              <a:t>default : ,</a:t>
            </a:r>
          </a:p>
          <a:p>
            <a:pPr lvl="1"/>
            <a:r>
              <a:rPr kumimoji="1" lang="en-US" altLang="ko-KR" dirty="0"/>
              <a:t>P.H : Enter column delimiter</a:t>
            </a:r>
          </a:p>
          <a:p>
            <a:pPr lvl="1"/>
            <a:r>
              <a:rPr kumimoji="1" lang="en-US" altLang="ko-KR" dirty="0"/>
              <a:t>Validation check</a:t>
            </a:r>
            <a:r>
              <a:rPr kumimoji="1" lang="ko-KR" altLang="en-US" dirty="0" err="1"/>
              <a:t>를</a:t>
            </a:r>
            <a:r>
              <a:rPr kumimoji="1" lang="ko-KR" altLang="en-US" dirty="0"/>
              <a:t> 안하고 다음 버튼 </a:t>
            </a:r>
            <a:r>
              <a:rPr kumimoji="1" lang="ko-KR" altLang="en-US" dirty="0" err="1"/>
              <a:t>클릭시</a:t>
            </a:r>
            <a:r>
              <a:rPr kumimoji="1" lang="ko-KR" altLang="en-US" dirty="0"/>
              <a:t> 경고 노출 및 </a:t>
            </a:r>
            <a:r>
              <a:rPr kumimoji="1" lang="ko-KR" altLang="en-US" dirty="0" err="1"/>
              <a:t>다음버튼</a:t>
            </a:r>
            <a:r>
              <a:rPr kumimoji="1" lang="ko-KR" altLang="en-US" dirty="0"/>
              <a:t> 비활성화</a:t>
            </a:r>
            <a:endParaRPr kumimoji="1" lang="en-US" altLang="ko-KR" dirty="0"/>
          </a:p>
          <a:p>
            <a:pPr lvl="2"/>
            <a:r>
              <a:rPr kumimoji="1" lang="en-US" altLang="ko-KR" dirty="0"/>
              <a:t>“</a:t>
            </a:r>
            <a:r>
              <a:rPr kumimoji="1" lang="ko-KR" altLang="en-US" dirty="0"/>
              <a:t>유효성 검사를 해주세요</a:t>
            </a:r>
            <a:r>
              <a:rPr kumimoji="1" lang="en-US" altLang="ko-KR" dirty="0"/>
              <a:t>”</a:t>
            </a:r>
          </a:p>
          <a:p>
            <a:r>
              <a:rPr kumimoji="1" lang="en-US" altLang="ko-KR" dirty="0"/>
              <a:t>Line separator</a:t>
            </a:r>
          </a:p>
          <a:p>
            <a:pPr lvl="1"/>
            <a:r>
              <a:rPr kumimoji="1" lang="en-US" altLang="ko-KR" dirty="0"/>
              <a:t>default : </a:t>
            </a:r>
            <a:r>
              <a:rPr lang="en-US" altLang="ko-KR" dirty="0">
                <a:latin typeface="Apple SD Gothic NEO" charset="-127"/>
              </a:rPr>
              <a:t>\n</a:t>
            </a:r>
            <a:endParaRPr kumimoji="1" lang="en-US" altLang="ko-KR" dirty="0"/>
          </a:p>
          <a:p>
            <a:pPr lvl="1"/>
            <a:r>
              <a:rPr kumimoji="1" lang="en-US" altLang="ko-KR" dirty="0"/>
              <a:t>P.H : Enter line separator</a:t>
            </a:r>
          </a:p>
          <a:p>
            <a:pPr lvl="1"/>
            <a:r>
              <a:rPr kumimoji="1" lang="en-US" altLang="ko-KR" dirty="0"/>
              <a:t>Validation check</a:t>
            </a:r>
            <a:r>
              <a:rPr kumimoji="1" lang="ko-KR" altLang="en-US" dirty="0" err="1"/>
              <a:t>를</a:t>
            </a:r>
            <a:r>
              <a:rPr kumimoji="1" lang="ko-KR" altLang="en-US" dirty="0"/>
              <a:t> 안하고 다음 버튼 </a:t>
            </a:r>
            <a:r>
              <a:rPr kumimoji="1" lang="ko-KR" altLang="en-US" dirty="0" err="1"/>
              <a:t>클릭시</a:t>
            </a:r>
            <a:r>
              <a:rPr kumimoji="1" lang="ko-KR" altLang="en-US" dirty="0"/>
              <a:t> 경고 노출 및 </a:t>
            </a:r>
            <a:r>
              <a:rPr kumimoji="1" lang="ko-KR" altLang="en-US" dirty="0" err="1"/>
              <a:t>다음버튼</a:t>
            </a:r>
            <a:r>
              <a:rPr kumimoji="1" lang="ko-KR" altLang="en-US" dirty="0"/>
              <a:t> 비활성화</a:t>
            </a:r>
            <a:endParaRPr kumimoji="1" lang="en-US" altLang="ko-KR" dirty="0"/>
          </a:p>
          <a:p>
            <a:pPr lvl="2"/>
            <a:r>
              <a:rPr kumimoji="1" lang="en-US" altLang="ko-KR" dirty="0"/>
              <a:t>“</a:t>
            </a:r>
            <a:r>
              <a:rPr kumimoji="1" lang="ko-KR" altLang="en-US" dirty="0"/>
              <a:t>유효성 검사를 해주세요</a:t>
            </a:r>
            <a:r>
              <a:rPr kumimoji="1" lang="en-US" altLang="ko-KR" dirty="0"/>
              <a:t>”</a:t>
            </a:r>
          </a:p>
          <a:p>
            <a:r>
              <a:rPr kumimoji="1" lang="en-US" altLang="ko-KR" dirty="0"/>
              <a:t>Head column</a:t>
            </a:r>
            <a:r>
              <a:rPr kumimoji="1" lang="ko-KR" altLang="en-US" dirty="0"/>
              <a:t> 설정</a:t>
            </a:r>
            <a:endParaRPr kumimoji="1" lang="en-US" altLang="ko-KR" dirty="0"/>
          </a:p>
          <a:p>
            <a:pPr lvl="1"/>
            <a:r>
              <a:rPr kumimoji="1" lang="ko-KR" altLang="en-US" dirty="0"/>
              <a:t>첫번째 행을 헤드 컬럼으로 사용할 수 있는 경우</a:t>
            </a:r>
            <a:endParaRPr kumimoji="1" lang="en-US" altLang="ko-KR" dirty="0"/>
          </a:p>
          <a:p>
            <a:pPr lvl="2"/>
            <a:r>
              <a:rPr kumimoji="1" lang="ko-KR" altLang="en-US" dirty="0"/>
              <a:t>체크 </a:t>
            </a:r>
            <a:r>
              <a:rPr kumimoji="1" lang="en-US" altLang="ko-KR" dirty="0"/>
              <a:t>(default)</a:t>
            </a:r>
            <a:r>
              <a:rPr kumimoji="1" lang="ko-KR" altLang="en-US" dirty="0"/>
              <a:t> </a:t>
            </a:r>
            <a:r>
              <a:rPr kumimoji="1" lang="ko-KR" altLang="en-US" dirty="0">
                <a:sym typeface="Wingdings"/>
              </a:rPr>
              <a:t>  체크해제</a:t>
            </a:r>
            <a:endParaRPr kumimoji="1" lang="en-US" altLang="ko-KR" dirty="0"/>
          </a:p>
          <a:p>
            <a:pPr lvl="3"/>
            <a:r>
              <a:rPr kumimoji="1" lang="ko-KR" altLang="en-US" dirty="0"/>
              <a:t>체크 </a:t>
            </a:r>
            <a:r>
              <a:rPr kumimoji="1" lang="en-US" altLang="ko-KR" dirty="0"/>
              <a:t>:</a:t>
            </a:r>
            <a:r>
              <a:rPr kumimoji="1" lang="ko-KR" altLang="en-US" dirty="0"/>
              <a:t> 첫번째 행을 헤드 컬럼으로 사용함</a:t>
            </a:r>
            <a:endParaRPr kumimoji="1" lang="en-US" altLang="ko-KR" dirty="0"/>
          </a:p>
          <a:p>
            <a:pPr lvl="3"/>
            <a:r>
              <a:rPr kumimoji="1" lang="ko-KR" altLang="en-US" dirty="0"/>
              <a:t>체크해제 </a:t>
            </a:r>
            <a:r>
              <a:rPr kumimoji="1" lang="en-US" altLang="ko-KR" dirty="0"/>
              <a:t>:</a:t>
            </a:r>
            <a:r>
              <a:rPr kumimoji="1" lang="ko-KR" altLang="en-US" dirty="0"/>
              <a:t> 시스템이 부여한 값으로 새로운 컬럼을 만들어 </a:t>
            </a:r>
            <a:r>
              <a:rPr kumimoji="1" lang="ko-KR" altLang="en-US" dirty="0" err="1"/>
              <a:t>헤트</a:t>
            </a:r>
            <a:r>
              <a:rPr kumimoji="1" lang="ko-KR" altLang="en-US" dirty="0"/>
              <a:t> 컬럼으로 사용함</a:t>
            </a:r>
            <a:r>
              <a:rPr kumimoji="1" lang="en-US" altLang="ko-KR" dirty="0"/>
              <a:t> (Column1, Column2...)</a:t>
            </a:r>
          </a:p>
          <a:p>
            <a:pPr lvl="1"/>
            <a:r>
              <a:rPr kumimoji="1" lang="ko-KR" altLang="en-US" dirty="0"/>
              <a:t>첫번째 행에 병합된 셀이 있어서 헤드 컬럼으로 사용할 수 </a:t>
            </a:r>
            <a:r>
              <a:rPr kumimoji="1" lang="ko-KR" altLang="en-US" u="sng" dirty="0"/>
              <a:t>없는</a:t>
            </a:r>
            <a:r>
              <a:rPr kumimoji="1" lang="ko-KR" altLang="en-US" dirty="0"/>
              <a:t> 경우</a:t>
            </a:r>
            <a:endParaRPr kumimoji="1" lang="en-US" altLang="ko-KR" dirty="0"/>
          </a:p>
          <a:p>
            <a:pPr lvl="2"/>
            <a:r>
              <a:rPr kumimoji="1" lang="ko-KR" altLang="en-US" dirty="0"/>
              <a:t>문구 표시 </a:t>
            </a:r>
            <a:r>
              <a:rPr kumimoji="1" lang="en-US" altLang="ko-KR" dirty="0"/>
              <a:t>:</a:t>
            </a:r>
            <a:r>
              <a:rPr kumimoji="1" lang="ko-KR" altLang="en-US" dirty="0"/>
              <a:t> 첫번째 행에 병합된 셀이 있습니다</a:t>
            </a:r>
            <a:r>
              <a:rPr kumimoji="1" lang="en-US" altLang="ko-KR" dirty="0"/>
              <a:t>.</a:t>
            </a:r>
            <a:r>
              <a:rPr kumimoji="1" lang="ko-KR" altLang="en-US" dirty="0"/>
              <a:t> 새로운 행을 헤드 컬럼으로 사용합니다</a:t>
            </a:r>
            <a:r>
              <a:rPr kumimoji="1" lang="en-US" altLang="ko-KR" dirty="0"/>
              <a:t>.</a:t>
            </a:r>
          </a:p>
          <a:p>
            <a:r>
              <a:rPr kumimoji="1" lang="ko-KR" altLang="en-US" dirty="0"/>
              <a:t>오류 시트 알림</a:t>
            </a:r>
            <a:endParaRPr kumimoji="1" lang="en-US" altLang="ko-KR" dirty="0"/>
          </a:p>
          <a:p>
            <a:pPr lvl="1"/>
            <a:r>
              <a:rPr kumimoji="1" lang="ko-KR" altLang="en-US" dirty="0"/>
              <a:t>데이터에 오류가 있을 경우 해당 시트에 경고 아이콘 노출</a:t>
            </a:r>
            <a:endParaRPr kumimoji="1" lang="en-US" altLang="ko-KR" dirty="0"/>
          </a:p>
          <a:p>
            <a:r>
              <a:rPr lang="ko-KR" altLang="en-US" dirty="0" err="1"/>
              <a:t>컨펌</a:t>
            </a:r>
            <a:r>
              <a:rPr lang="ko-KR" altLang="en-US" dirty="0"/>
              <a:t> 버튼 영역</a:t>
            </a:r>
            <a:endParaRPr lang="en-US" altLang="ko-KR" dirty="0"/>
          </a:p>
          <a:p>
            <a:pPr lvl="1"/>
            <a:r>
              <a:rPr lang="ko-KR" altLang="en-US" dirty="0">
                <a:solidFill>
                  <a:srgbClr val="7030A0"/>
                </a:solidFill>
              </a:rPr>
              <a:t>이전 클릭 </a:t>
            </a:r>
            <a:r>
              <a:rPr lang="en-US" altLang="ko-KR" dirty="0">
                <a:solidFill>
                  <a:srgbClr val="7030A0"/>
                </a:solidFill>
              </a:rPr>
              <a:t>&gt;</a:t>
            </a:r>
            <a:r>
              <a:rPr lang="ko-KR" altLang="en-US" dirty="0">
                <a:solidFill>
                  <a:srgbClr val="7030A0"/>
                </a:solidFill>
              </a:rPr>
              <a:t> 이전 단계로 이동</a:t>
            </a:r>
            <a:endParaRPr lang="en-US" altLang="ko-KR" dirty="0">
              <a:solidFill>
                <a:srgbClr val="7030A0"/>
              </a:solidFill>
            </a:endParaRPr>
          </a:p>
          <a:p>
            <a:pPr lvl="2"/>
            <a:r>
              <a:rPr lang="ko-KR" altLang="en-US" dirty="0">
                <a:solidFill>
                  <a:srgbClr val="7030A0"/>
                </a:solidFill>
              </a:rPr>
              <a:t>파일 업로드가 완료된 상태라면 이전 단계에 해당 파일에 대한 정보 기억함</a:t>
            </a:r>
            <a:endParaRPr lang="en-US" altLang="ko-KR" dirty="0">
              <a:solidFill>
                <a:srgbClr val="7030A0"/>
              </a:solidFill>
            </a:endParaRPr>
          </a:p>
          <a:p>
            <a:pPr lvl="1"/>
            <a:r>
              <a:rPr kumimoji="1" lang="ko-KR" altLang="en-US" dirty="0"/>
              <a:t>다음 클릭 </a:t>
            </a:r>
            <a:r>
              <a:rPr kumimoji="1" lang="en-US" altLang="ko-KR" dirty="0"/>
              <a:t>&gt;</a:t>
            </a:r>
            <a:r>
              <a:rPr kumimoji="1" lang="ko-KR" altLang="en-US" dirty="0"/>
              <a:t> 다음 단계로 이동</a:t>
            </a:r>
            <a:endParaRPr lang="en-US" altLang="ko-KR" dirty="0">
              <a:sym typeface="Wingdings"/>
            </a:endParaRPr>
          </a:p>
        </p:txBody>
      </p:sp>
      <p:sp>
        <p:nvSpPr>
          <p:cNvPr id="135" name="TextBox 134"/>
          <p:cNvSpPr txBox="1"/>
          <p:nvPr/>
        </p:nvSpPr>
        <p:spPr>
          <a:xfrm>
            <a:off x="4494702" y="1387996"/>
            <a:ext cx="1142942"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select data</a:t>
            </a:r>
            <a:endParaRPr lang="ko-KR" altLang="en-US" sz="1100" b="1" dirty="0">
              <a:solidFill>
                <a:prstClr val="black"/>
              </a:solidFill>
              <a:latin typeface="Nanum Gothic" charset="-127"/>
              <a:ea typeface="Nanum Gothic" charset="-127"/>
              <a:cs typeface="Nanum Gothic" charset="-127"/>
            </a:endParaRPr>
          </a:p>
        </p:txBody>
      </p:sp>
      <p:grpSp>
        <p:nvGrpSpPr>
          <p:cNvPr id="17" name="그룹 16"/>
          <p:cNvGrpSpPr/>
          <p:nvPr/>
        </p:nvGrpSpPr>
        <p:grpSpPr>
          <a:xfrm>
            <a:off x="2065347" y="2178664"/>
            <a:ext cx="1168146" cy="1286633"/>
            <a:chOff x="2065347" y="2971839"/>
            <a:chExt cx="1168146" cy="1384185"/>
          </a:xfrm>
        </p:grpSpPr>
        <p:sp>
          <p:nvSpPr>
            <p:cNvPr id="37" name="모서리가 둥근 직사각형 36"/>
            <p:cNvSpPr/>
            <p:nvPr/>
          </p:nvSpPr>
          <p:spPr>
            <a:xfrm>
              <a:off x="2065347" y="2971839"/>
              <a:ext cx="1168146" cy="229050"/>
            </a:xfrm>
            <a:prstGeom prst="roundRect">
              <a:avLst>
                <a:gd name="adj" fmla="val 3482"/>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ko-KR" altLang="en-US" sz="600" dirty="0" err="1">
                  <a:solidFill>
                    <a:schemeClr val="tx1"/>
                  </a:solidFill>
                  <a:latin typeface="Nanum Gothic" charset="-127"/>
                  <a:ea typeface="Nanum Gothic" charset="-127"/>
                  <a:cs typeface="Nanum Gothic" charset="-127"/>
                </a:rPr>
                <a:t>시트명</a:t>
              </a:r>
              <a:r>
                <a:rPr kumimoji="1" lang="ko-KR" altLang="en-US" sz="600" dirty="0">
                  <a:solidFill>
                    <a:schemeClr val="tx1"/>
                  </a:solidFill>
                  <a:latin typeface="Nanum Gothic" charset="-127"/>
                  <a:ea typeface="Nanum Gothic" charset="-127"/>
                  <a:cs typeface="Nanum Gothic" charset="-127"/>
                </a:rPr>
                <a:t> </a:t>
              </a:r>
              <a:r>
                <a:rPr kumimoji="1" lang="en-US" altLang="ko-KR" sz="600" dirty="0">
                  <a:solidFill>
                    <a:schemeClr val="tx1"/>
                  </a:solidFill>
                  <a:latin typeface="Nanum Gothic" charset="-127"/>
                  <a:ea typeface="Nanum Gothic" charset="-127"/>
                  <a:cs typeface="Nanum Gothic" charset="-127"/>
                </a:rPr>
                <a:t>1</a:t>
              </a:r>
              <a:endParaRPr kumimoji="1" lang="ko-KR" altLang="en-US" sz="600" dirty="0">
                <a:solidFill>
                  <a:schemeClr val="tx1"/>
                </a:solidFill>
                <a:latin typeface="Nanum Gothic" charset="-127"/>
                <a:ea typeface="Nanum Gothic" charset="-127"/>
                <a:cs typeface="Nanum Gothic" charset="-127"/>
              </a:endParaRPr>
            </a:p>
          </p:txBody>
        </p:sp>
        <p:sp>
          <p:nvSpPr>
            <p:cNvPr id="38" name="모서리가 둥근 직사각형 37"/>
            <p:cNvSpPr/>
            <p:nvPr/>
          </p:nvSpPr>
          <p:spPr>
            <a:xfrm>
              <a:off x="2065347" y="3202866"/>
              <a:ext cx="1168146" cy="229050"/>
            </a:xfrm>
            <a:prstGeom prst="roundRect">
              <a:avLst>
                <a:gd name="adj" fmla="val 3482"/>
              </a:avLst>
            </a:prstGeom>
            <a:solidFill>
              <a:schemeClr val="bg1">
                <a:lumMod val="95000"/>
              </a:schemeClr>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ko-KR" altLang="en-US" sz="600" dirty="0">
                  <a:solidFill>
                    <a:schemeClr val="tx1"/>
                  </a:solidFill>
                  <a:latin typeface="Nanum Gothic" charset="-127"/>
                  <a:ea typeface="Nanum Gothic" charset="-127"/>
                  <a:cs typeface="Nanum Gothic" charset="-127"/>
                </a:rPr>
                <a:t>시트명 </a:t>
              </a:r>
              <a:r>
                <a:rPr kumimoji="1" lang="en-US" altLang="ko-KR" sz="600" dirty="0">
                  <a:solidFill>
                    <a:schemeClr val="tx1"/>
                  </a:solidFill>
                  <a:latin typeface="Nanum Gothic" charset="-127"/>
                  <a:ea typeface="Nanum Gothic" charset="-127"/>
                  <a:cs typeface="Nanum Gothic" charset="-127"/>
                </a:rPr>
                <a:t>2</a:t>
              </a:r>
              <a:endParaRPr kumimoji="1" lang="ko-KR" altLang="en-US" sz="600" dirty="0">
                <a:solidFill>
                  <a:schemeClr val="tx1"/>
                </a:solidFill>
                <a:latin typeface="Nanum Gothic" charset="-127"/>
                <a:ea typeface="Nanum Gothic" charset="-127"/>
                <a:cs typeface="Nanum Gothic" charset="-127"/>
              </a:endParaRPr>
            </a:p>
          </p:txBody>
        </p:sp>
        <p:sp>
          <p:nvSpPr>
            <p:cNvPr id="39" name="모서리가 둥근 직사각형 38"/>
            <p:cNvSpPr/>
            <p:nvPr/>
          </p:nvSpPr>
          <p:spPr>
            <a:xfrm>
              <a:off x="2065347" y="3433893"/>
              <a:ext cx="1168146" cy="229050"/>
            </a:xfrm>
            <a:prstGeom prst="roundRect">
              <a:avLst>
                <a:gd name="adj" fmla="val 3482"/>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ko-KR" altLang="en-US" sz="600" dirty="0">
                  <a:solidFill>
                    <a:schemeClr val="tx1"/>
                  </a:solidFill>
                  <a:latin typeface="Nanum Gothic" charset="-127"/>
                  <a:ea typeface="Nanum Gothic" charset="-127"/>
                  <a:cs typeface="Nanum Gothic" charset="-127"/>
                </a:rPr>
                <a:t>시트명 </a:t>
              </a:r>
              <a:r>
                <a:rPr kumimoji="1" lang="en-US" altLang="ko-KR" sz="600" dirty="0">
                  <a:solidFill>
                    <a:schemeClr val="tx1"/>
                  </a:solidFill>
                  <a:latin typeface="Nanum Gothic" charset="-127"/>
                  <a:ea typeface="Nanum Gothic" charset="-127"/>
                  <a:cs typeface="Nanum Gothic" charset="-127"/>
                </a:rPr>
                <a:t>3</a:t>
              </a:r>
              <a:endParaRPr kumimoji="1" lang="ko-KR" altLang="en-US" sz="600" dirty="0">
                <a:solidFill>
                  <a:schemeClr val="tx1"/>
                </a:solidFill>
                <a:latin typeface="Nanum Gothic" charset="-127"/>
                <a:ea typeface="Nanum Gothic" charset="-127"/>
                <a:cs typeface="Nanum Gothic" charset="-127"/>
              </a:endParaRPr>
            </a:p>
          </p:txBody>
        </p:sp>
        <p:sp>
          <p:nvSpPr>
            <p:cNvPr id="58" name="모서리가 둥근 직사각형 57"/>
            <p:cNvSpPr/>
            <p:nvPr/>
          </p:nvSpPr>
          <p:spPr>
            <a:xfrm>
              <a:off x="2065347" y="3664920"/>
              <a:ext cx="1168146" cy="229050"/>
            </a:xfrm>
            <a:prstGeom prst="roundRect">
              <a:avLst>
                <a:gd name="adj" fmla="val 3482"/>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ko-KR" altLang="en-US" sz="600" dirty="0">
                  <a:solidFill>
                    <a:schemeClr val="tx1"/>
                  </a:solidFill>
                  <a:latin typeface="Nanum Gothic" charset="-127"/>
                  <a:ea typeface="Nanum Gothic" charset="-127"/>
                  <a:cs typeface="Nanum Gothic" charset="-127"/>
                </a:rPr>
                <a:t>시트명 </a:t>
              </a:r>
              <a:r>
                <a:rPr kumimoji="1" lang="en-US" altLang="ko-KR" sz="600" dirty="0">
                  <a:solidFill>
                    <a:schemeClr val="tx1"/>
                  </a:solidFill>
                  <a:latin typeface="Nanum Gothic" charset="-127"/>
                  <a:ea typeface="Nanum Gothic" charset="-127"/>
                  <a:cs typeface="Nanum Gothic" charset="-127"/>
                </a:rPr>
                <a:t>4</a:t>
              </a:r>
              <a:endParaRPr kumimoji="1" lang="ko-KR" altLang="en-US" sz="600" dirty="0">
                <a:solidFill>
                  <a:schemeClr val="tx1"/>
                </a:solidFill>
                <a:latin typeface="Nanum Gothic" charset="-127"/>
                <a:ea typeface="Nanum Gothic" charset="-127"/>
                <a:cs typeface="Nanum Gothic" charset="-127"/>
              </a:endParaRPr>
            </a:p>
          </p:txBody>
        </p:sp>
        <p:sp>
          <p:nvSpPr>
            <p:cNvPr id="59" name="모서리가 둥근 직사각형 58"/>
            <p:cNvSpPr/>
            <p:nvPr/>
          </p:nvSpPr>
          <p:spPr>
            <a:xfrm>
              <a:off x="2065347" y="3895947"/>
              <a:ext cx="1168146" cy="229050"/>
            </a:xfrm>
            <a:prstGeom prst="roundRect">
              <a:avLst>
                <a:gd name="adj" fmla="val 3482"/>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ko-KR" altLang="en-US" sz="600" dirty="0">
                  <a:solidFill>
                    <a:schemeClr val="tx1"/>
                  </a:solidFill>
                  <a:latin typeface="Nanum Gothic" charset="-127"/>
                  <a:ea typeface="Nanum Gothic" charset="-127"/>
                  <a:cs typeface="Nanum Gothic" charset="-127"/>
                </a:rPr>
                <a:t>시트명 </a:t>
              </a:r>
              <a:r>
                <a:rPr kumimoji="1" lang="en-US" altLang="ko-KR" sz="600" dirty="0">
                  <a:solidFill>
                    <a:schemeClr val="tx1"/>
                  </a:solidFill>
                  <a:latin typeface="Nanum Gothic" charset="-127"/>
                  <a:ea typeface="Nanum Gothic" charset="-127"/>
                  <a:cs typeface="Nanum Gothic" charset="-127"/>
                </a:rPr>
                <a:t>5</a:t>
              </a:r>
              <a:endParaRPr kumimoji="1" lang="ko-KR" altLang="en-US" sz="600" dirty="0">
                <a:solidFill>
                  <a:schemeClr val="tx1"/>
                </a:solidFill>
                <a:latin typeface="Nanum Gothic" charset="-127"/>
                <a:ea typeface="Nanum Gothic" charset="-127"/>
                <a:cs typeface="Nanum Gothic" charset="-127"/>
              </a:endParaRPr>
            </a:p>
          </p:txBody>
        </p:sp>
        <p:sp>
          <p:nvSpPr>
            <p:cNvPr id="60" name="모서리가 둥근 직사각형 59"/>
            <p:cNvSpPr/>
            <p:nvPr/>
          </p:nvSpPr>
          <p:spPr>
            <a:xfrm>
              <a:off x="2065347" y="4126974"/>
              <a:ext cx="1168146" cy="229050"/>
            </a:xfrm>
            <a:prstGeom prst="roundRect">
              <a:avLst>
                <a:gd name="adj" fmla="val 3482"/>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ko-KR" altLang="en-US" sz="600" dirty="0">
                  <a:solidFill>
                    <a:schemeClr val="tx1"/>
                  </a:solidFill>
                  <a:latin typeface="Nanum Gothic" charset="-127"/>
                  <a:ea typeface="Nanum Gothic" charset="-127"/>
                  <a:cs typeface="Nanum Gothic" charset="-127"/>
                </a:rPr>
                <a:t>시트명 </a:t>
              </a:r>
              <a:r>
                <a:rPr kumimoji="1" lang="en-US" altLang="ko-KR" sz="600" dirty="0">
                  <a:solidFill>
                    <a:schemeClr val="tx1"/>
                  </a:solidFill>
                  <a:latin typeface="Nanum Gothic" charset="-127"/>
                  <a:ea typeface="Nanum Gothic" charset="-127"/>
                  <a:cs typeface="Nanum Gothic" charset="-127"/>
                </a:rPr>
                <a:t>6</a:t>
              </a:r>
              <a:endParaRPr kumimoji="1" lang="ko-KR" altLang="en-US" sz="600" dirty="0">
                <a:solidFill>
                  <a:schemeClr val="tx1"/>
                </a:solidFill>
                <a:latin typeface="Nanum Gothic" charset="-127"/>
                <a:ea typeface="Nanum Gothic" charset="-127"/>
                <a:cs typeface="Nanum Gothic" charset="-127"/>
              </a:endParaRPr>
            </a:p>
          </p:txBody>
        </p:sp>
      </p:grpSp>
      <p:sp>
        <p:nvSpPr>
          <p:cNvPr id="42" name="타원 41"/>
          <p:cNvSpPr/>
          <p:nvPr/>
        </p:nvSpPr>
        <p:spPr>
          <a:xfrm>
            <a:off x="3810045" y="613848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8</a:t>
            </a:r>
            <a:endParaRPr lang="ko-KR" altLang="en-US" sz="700" b="1" dirty="0">
              <a:solidFill>
                <a:schemeClr val="bg1"/>
              </a:solidFill>
              <a:latin typeface="Nanum Gothic" charset="-127"/>
              <a:ea typeface="Nanum Gothic" charset="-127"/>
              <a:cs typeface="Nanum Gothic" charset="-127"/>
            </a:endParaRPr>
          </a:p>
        </p:txBody>
      </p:sp>
      <p:sp>
        <p:nvSpPr>
          <p:cNvPr id="26" name="TextBox 25"/>
          <p:cNvSpPr txBox="1"/>
          <p:nvPr/>
        </p:nvSpPr>
        <p:spPr>
          <a:xfrm>
            <a:off x="2268863" y="1806540"/>
            <a:ext cx="1147750" cy="123111"/>
          </a:xfrm>
          <a:prstGeom prst="rect">
            <a:avLst/>
          </a:prstGeom>
          <a:noFill/>
        </p:spPr>
        <p:txBody>
          <a:bodyPr wrap="none" lIns="0" tIns="0" rIns="0" bIns="0" rtlCol="0">
            <a:spAutoFit/>
          </a:bodyPr>
          <a:lstStyle/>
          <a:p>
            <a:pPr algn="ctr"/>
            <a:r>
              <a:rPr lang="ko-KR" altLang="en-US" sz="800" b="1" dirty="0">
                <a:solidFill>
                  <a:schemeClr val="tx1">
                    <a:lumMod val="50000"/>
                    <a:lumOff val="50000"/>
                  </a:schemeClr>
                </a:solidFill>
                <a:latin typeface="Nanum Gothic" charset="-127"/>
                <a:ea typeface="Nanum Gothic" charset="-127"/>
                <a:cs typeface="Nanum Gothic" charset="-127"/>
              </a:rPr>
              <a:t>파일명 파일명 파일명</a:t>
            </a:r>
            <a:r>
              <a:rPr lang="en-US" altLang="ko-KR" sz="800" b="1" dirty="0">
                <a:solidFill>
                  <a:schemeClr val="tx1">
                    <a:lumMod val="50000"/>
                    <a:lumOff val="50000"/>
                  </a:schemeClr>
                </a:solidFill>
                <a:latin typeface="Nanum Gothic" charset="-127"/>
                <a:ea typeface="Nanum Gothic" charset="-127"/>
                <a:cs typeface="Nanum Gothic" charset="-127"/>
              </a:rPr>
              <a:t>.CSV</a:t>
            </a:r>
          </a:p>
        </p:txBody>
      </p:sp>
      <p:pic>
        <p:nvPicPr>
          <p:cNvPr id="34" name="그림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3319" y="1805105"/>
            <a:ext cx="133990" cy="133990"/>
          </a:xfrm>
          <a:prstGeom prst="rect">
            <a:avLst/>
          </a:prstGeom>
        </p:spPr>
      </p:pic>
      <p:sp>
        <p:nvSpPr>
          <p:cNvPr id="33" name="모서리가 둥근 직사각형 32"/>
          <p:cNvSpPr/>
          <p:nvPr/>
        </p:nvSpPr>
        <p:spPr>
          <a:xfrm>
            <a:off x="3272972" y="2163485"/>
            <a:ext cx="4781904" cy="195506"/>
          </a:xfrm>
          <a:prstGeom prst="roundRect">
            <a:avLst>
              <a:gd name="adj" fmla="val 508"/>
            </a:avLst>
          </a:prstGeom>
          <a:solidFill>
            <a:schemeClr val="bg1">
              <a:lumMod val="95000"/>
            </a:schemeClr>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ko-KR" altLang="en-US" sz="600" dirty="0">
                <a:solidFill>
                  <a:schemeClr val="tx1"/>
                </a:solidFill>
                <a:latin typeface="Nanum Gothic" charset="-127"/>
                <a:ea typeface="Nanum Gothic" charset="-127"/>
                <a:cs typeface="Nanum Gothic" charset="-127"/>
              </a:rPr>
              <a:t>시트명 </a:t>
            </a:r>
            <a:r>
              <a:rPr kumimoji="1" lang="en-US" altLang="ko-KR" sz="600" dirty="0">
                <a:solidFill>
                  <a:schemeClr val="tx1"/>
                </a:solidFill>
                <a:latin typeface="Nanum Gothic" charset="-127"/>
                <a:ea typeface="Nanum Gothic" charset="-127"/>
                <a:cs typeface="Nanum Gothic" charset="-127"/>
              </a:rPr>
              <a:t>2</a:t>
            </a:r>
            <a:endParaRPr kumimoji="1" lang="ko-KR" altLang="en-US" sz="600" dirty="0">
              <a:solidFill>
                <a:schemeClr val="tx1"/>
              </a:solidFill>
              <a:latin typeface="Nanum Gothic" charset="-127"/>
              <a:ea typeface="Nanum Gothic" charset="-127"/>
              <a:cs typeface="Nanum Gothic" charset="-127"/>
            </a:endParaRPr>
          </a:p>
        </p:txBody>
      </p:sp>
      <p:sp>
        <p:nvSpPr>
          <p:cNvPr id="10" name="L 도형 9"/>
          <p:cNvSpPr/>
          <p:nvPr/>
        </p:nvSpPr>
        <p:spPr>
          <a:xfrm rot="13500000">
            <a:off x="3144372" y="2484679"/>
            <a:ext cx="45719" cy="45719"/>
          </a:xfrm>
          <a:prstGeom prst="corner">
            <a:avLst>
              <a:gd name="adj1" fmla="val 15196"/>
              <a:gd name="adj2" fmla="val 1519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62" name="모서리가 둥근 직사각형 61"/>
          <p:cNvSpPr/>
          <p:nvPr/>
        </p:nvSpPr>
        <p:spPr>
          <a:xfrm>
            <a:off x="1974557" y="2232555"/>
            <a:ext cx="339551" cy="133467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algn="r" eaLnBrk="0" fontAlgn="base" latinLnBrk="0" hangingPunct="0">
              <a:spcBef>
                <a:spcPct val="0"/>
              </a:spcBef>
              <a:spcAft>
                <a:spcPct val="0"/>
              </a:spcAft>
            </a:pPr>
            <a:r>
              <a:rPr lang="ko-KR" altLang="en-US" sz="700" dirty="0">
                <a:solidFill>
                  <a:schemeClr val="tx1">
                    <a:lumMod val="75000"/>
                    <a:lumOff val="25000"/>
                  </a:schemeClr>
                </a:solidFill>
                <a:latin typeface="Nanum Gothic" charset="-127"/>
                <a:ea typeface="Nanum Gothic" charset="-127"/>
                <a:cs typeface="Nanum Gothic" charset="-127"/>
              </a:rPr>
              <a:t>⦿</a:t>
            </a: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r>
              <a:rPr lang="ko-KR" altLang="en-US" sz="700" dirty="0">
                <a:solidFill>
                  <a:schemeClr val="tx1">
                    <a:lumMod val="75000"/>
                    <a:lumOff val="25000"/>
                  </a:schemeClr>
                </a:solidFill>
                <a:latin typeface="Nanum Gothic" charset="-127"/>
                <a:ea typeface="Nanum Gothic" charset="-127"/>
                <a:cs typeface="Nanum Gothic" charset="-127"/>
              </a:rPr>
              <a:t>○</a:t>
            </a: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r>
              <a:rPr lang="ko-KR" altLang="en-US" sz="700" dirty="0">
                <a:solidFill>
                  <a:schemeClr val="tx1">
                    <a:lumMod val="75000"/>
                    <a:lumOff val="25000"/>
                  </a:schemeClr>
                </a:solidFill>
                <a:latin typeface="Nanum Gothic" charset="-127"/>
                <a:ea typeface="Nanum Gothic" charset="-127"/>
                <a:cs typeface="Nanum Gothic" charset="-127"/>
              </a:rPr>
              <a:t>○</a:t>
            </a: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r>
              <a:rPr lang="ko-KR" altLang="en-US" sz="700" dirty="0">
                <a:solidFill>
                  <a:schemeClr val="tx1">
                    <a:lumMod val="75000"/>
                    <a:lumOff val="25000"/>
                  </a:schemeClr>
                </a:solidFill>
                <a:latin typeface="Nanum Gothic" charset="-127"/>
                <a:ea typeface="Nanum Gothic" charset="-127"/>
                <a:cs typeface="Nanum Gothic" charset="-127"/>
              </a:rPr>
              <a:t>○</a:t>
            </a: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r>
              <a:rPr lang="ko-KR" altLang="en-US" sz="700" dirty="0">
                <a:solidFill>
                  <a:schemeClr val="tx1">
                    <a:lumMod val="75000"/>
                    <a:lumOff val="25000"/>
                  </a:schemeClr>
                </a:solidFill>
                <a:latin typeface="Nanum Gothic" charset="-127"/>
                <a:ea typeface="Nanum Gothic" charset="-127"/>
                <a:cs typeface="Nanum Gothic" charset="-127"/>
              </a:rPr>
              <a:t>○</a:t>
            </a: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r>
              <a:rPr lang="ko-KR" altLang="en-US" sz="700" dirty="0">
                <a:solidFill>
                  <a:schemeClr val="tx1">
                    <a:lumMod val="75000"/>
                    <a:lumOff val="25000"/>
                  </a:schemeClr>
                </a:solidFill>
                <a:latin typeface="Nanum Gothic" charset="-127"/>
                <a:ea typeface="Nanum Gothic" charset="-127"/>
                <a:cs typeface="Nanum Gothic" charset="-127"/>
              </a:rPr>
              <a:t>○</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63" name="타원 62"/>
          <p:cNvSpPr/>
          <p:nvPr/>
        </p:nvSpPr>
        <p:spPr>
          <a:xfrm>
            <a:off x="1899412" y="180510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64" name="타원 63"/>
          <p:cNvSpPr/>
          <p:nvPr/>
        </p:nvSpPr>
        <p:spPr>
          <a:xfrm>
            <a:off x="1899412" y="208221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73" name="모서리가 둥근 직사각형 72"/>
          <p:cNvSpPr/>
          <p:nvPr/>
        </p:nvSpPr>
        <p:spPr>
          <a:xfrm rot="5400000" flipV="1">
            <a:off x="2888466" y="2526163"/>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charset="-127"/>
              <a:ea typeface="Nanum Gothic" charset="-127"/>
              <a:cs typeface="Nanum Gothic" charset="-127"/>
            </a:endParaRPr>
          </a:p>
        </p:txBody>
      </p:sp>
      <p:sp>
        <p:nvSpPr>
          <p:cNvPr id="65" name="타원 64"/>
          <p:cNvSpPr/>
          <p:nvPr/>
        </p:nvSpPr>
        <p:spPr>
          <a:xfrm>
            <a:off x="3303556" y="208354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74" name="타원 73"/>
          <p:cNvSpPr/>
          <p:nvPr/>
        </p:nvSpPr>
        <p:spPr>
          <a:xfrm>
            <a:off x="2128555" y="2102946"/>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1</a:t>
            </a:r>
            <a:endParaRPr lang="ko-KR" altLang="en-US" sz="600" b="1" dirty="0">
              <a:solidFill>
                <a:srgbClr val="FF0000"/>
              </a:solidFill>
              <a:latin typeface="Nanum Gothic" charset="-127"/>
              <a:ea typeface="Nanum Gothic" charset="-127"/>
              <a:cs typeface="Nanum Gothic" charset="-127"/>
            </a:endParaRPr>
          </a:p>
        </p:txBody>
      </p:sp>
      <p:sp>
        <p:nvSpPr>
          <p:cNvPr id="75" name="타원 74"/>
          <p:cNvSpPr/>
          <p:nvPr/>
        </p:nvSpPr>
        <p:spPr>
          <a:xfrm>
            <a:off x="2297624" y="2107018"/>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2</a:t>
            </a:r>
            <a:endParaRPr lang="ko-KR" altLang="en-US" sz="600" b="1" dirty="0">
              <a:solidFill>
                <a:srgbClr val="FF0000"/>
              </a:solidFill>
              <a:latin typeface="Nanum Gothic" charset="-127"/>
              <a:ea typeface="Nanum Gothic" charset="-127"/>
              <a:cs typeface="Nanum Gothic" charset="-127"/>
            </a:endParaRPr>
          </a:p>
        </p:txBody>
      </p:sp>
      <p:sp>
        <p:nvSpPr>
          <p:cNvPr id="78" name="타원 77"/>
          <p:cNvSpPr/>
          <p:nvPr/>
        </p:nvSpPr>
        <p:spPr>
          <a:xfrm>
            <a:off x="3473294" y="2115779"/>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1</a:t>
            </a:r>
            <a:endParaRPr lang="ko-KR" altLang="en-US" sz="600" b="1" dirty="0">
              <a:solidFill>
                <a:srgbClr val="FF0000"/>
              </a:solidFill>
              <a:latin typeface="Nanum Gothic" charset="-127"/>
              <a:ea typeface="Nanum Gothic" charset="-127"/>
              <a:cs typeface="Nanum Gothic" charset="-127"/>
            </a:endParaRPr>
          </a:p>
        </p:txBody>
      </p:sp>
      <p:sp>
        <p:nvSpPr>
          <p:cNvPr id="79" name="타원 78"/>
          <p:cNvSpPr/>
          <p:nvPr/>
        </p:nvSpPr>
        <p:spPr>
          <a:xfrm>
            <a:off x="3464399" y="2338634"/>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3</a:t>
            </a:r>
            <a:endParaRPr lang="ko-KR" altLang="en-US" sz="600" b="1" dirty="0">
              <a:solidFill>
                <a:srgbClr val="FF0000"/>
              </a:solidFill>
              <a:latin typeface="Nanum Gothic" charset="-127"/>
              <a:ea typeface="Nanum Gothic" charset="-127"/>
              <a:cs typeface="Nanum Gothic" charset="-127"/>
            </a:endParaRPr>
          </a:p>
        </p:txBody>
      </p:sp>
      <p:sp>
        <p:nvSpPr>
          <p:cNvPr id="82" name="TextBox 81"/>
          <p:cNvSpPr txBox="1"/>
          <p:nvPr/>
        </p:nvSpPr>
        <p:spPr>
          <a:xfrm>
            <a:off x="227667" y="7042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41</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2</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76" name="TextBox 75"/>
          <p:cNvSpPr txBox="1"/>
          <p:nvPr/>
        </p:nvSpPr>
        <p:spPr>
          <a:xfrm>
            <a:off x="2025302" y="5474100"/>
            <a:ext cx="4804943" cy="215444"/>
          </a:xfrm>
          <a:prstGeom prst="rect">
            <a:avLst/>
          </a:prstGeom>
          <a:noFill/>
        </p:spPr>
        <p:txBody>
          <a:bodyPr wrap="square" lIns="0" tIns="0" rIns="0" bIns="0" rtlCol="0">
            <a:spAutoFit/>
          </a:bodyPr>
          <a:lstStyle/>
          <a:p>
            <a:r>
              <a:rPr lang="ko-KR" altLang="en-US" sz="700" b="1" dirty="0">
                <a:solidFill>
                  <a:schemeClr val="tx1">
                    <a:lumMod val="50000"/>
                    <a:lumOff val="50000"/>
                  </a:schemeClr>
                </a:solidFill>
                <a:latin typeface="Nanum Gothic" charset="-127"/>
                <a:ea typeface="Nanum Gothic" charset="-127"/>
                <a:cs typeface="Nanum Gothic" charset="-127"/>
              </a:rPr>
              <a:t>☑ </a:t>
            </a:r>
            <a:r>
              <a:rPr lang="en-US" altLang="ko-KR" sz="700" b="1" dirty="0">
                <a:solidFill>
                  <a:schemeClr val="tx1">
                    <a:lumMod val="50000"/>
                    <a:lumOff val="50000"/>
                  </a:schemeClr>
                </a:solidFill>
                <a:latin typeface="Nanum Gothic" charset="-127"/>
                <a:ea typeface="Nanum Gothic" charset="-127"/>
                <a:cs typeface="Nanum Gothic" charset="-127"/>
              </a:rPr>
              <a:t>Use the first row as the head column.</a:t>
            </a:r>
            <a:r>
              <a:rPr lang="ko-KR" altLang="en-US" sz="700" b="1" dirty="0">
                <a:solidFill>
                  <a:schemeClr val="tx1">
                    <a:lumMod val="50000"/>
                    <a:lumOff val="50000"/>
                  </a:schemeClr>
                </a:solidFill>
                <a:latin typeface="Nanum Gothic" charset="-127"/>
                <a:ea typeface="Nanum Gothic" charset="-127"/>
                <a:cs typeface="Nanum Gothic" charset="-127"/>
              </a:rPr>
              <a:t> </a:t>
            </a:r>
            <a:endParaRPr lang="en-US" altLang="ko-KR" sz="700" dirty="0">
              <a:solidFill>
                <a:schemeClr val="tx1">
                  <a:lumMod val="50000"/>
                  <a:lumOff val="50000"/>
                </a:schemeClr>
              </a:solidFill>
              <a:latin typeface="Nanum Gothic" charset="-127"/>
              <a:ea typeface="Nanum Gothic" charset="-127"/>
              <a:cs typeface="Nanum Gothic" charset="-127"/>
            </a:endParaRPr>
          </a:p>
          <a:p>
            <a:r>
              <a:rPr lang="en-US" altLang="ko-KR" sz="700" dirty="0">
                <a:solidFill>
                  <a:schemeClr val="tx1">
                    <a:lumMod val="50000"/>
                    <a:lumOff val="50000"/>
                  </a:schemeClr>
                </a:solidFill>
                <a:latin typeface="Nanum Gothic" charset="-127"/>
                <a:ea typeface="Nanum Gothic" charset="-127"/>
                <a:cs typeface="Nanum Gothic" charset="-127"/>
              </a:rPr>
              <a:t>    (If not checked, a new row is created and used as the head column)</a:t>
            </a:r>
          </a:p>
        </p:txBody>
      </p:sp>
      <p:sp>
        <p:nvSpPr>
          <p:cNvPr id="80" name="타원 79"/>
          <p:cNvSpPr/>
          <p:nvPr/>
        </p:nvSpPr>
        <p:spPr>
          <a:xfrm>
            <a:off x="1867802" y="546148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6</a:t>
            </a:r>
            <a:endParaRPr lang="ko-KR" altLang="en-US" sz="700" b="1" dirty="0">
              <a:solidFill>
                <a:schemeClr val="bg1"/>
              </a:solidFill>
              <a:latin typeface="Nanum Gothic" charset="-127"/>
              <a:ea typeface="Nanum Gothic" charset="-127"/>
              <a:cs typeface="Nanum Gothic" charset="-127"/>
            </a:endParaRPr>
          </a:p>
        </p:txBody>
      </p:sp>
      <p:sp>
        <p:nvSpPr>
          <p:cNvPr id="93" name="직사각형 92"/>
          <p:cNvSpPr/>
          <p:nvPr/>
        </p:nvSpPr>
        <p:spPr>
          <a:xfrm>
            <a:off x="3476764" y="2165917"/>
            <a:ext cx="4589307" cy="1753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700" b="1" dirty="0">
                <a:solidFill>
                  <a:schemeClr val="tx1">
                    <a:lumMod val="75000"/>
                    <a:lumOff val="25000"/>
                  </a:schemeClr>
                </a:solidFill>
                <a:latin typeface="Nanum Gothic" charset="-127"/>
                <a:ea typeface="Nanum Gothic" charset="-127"/>
                <a:cs typeface="Nanum Gothic" charset="-127"/>
              </a:rPr>
              <a:t>569.46 KB</a:t>
            </a:r>
            <a:r>
              <a:rPr lang="ko-KR" altLang="en-US" sz="700" b="1" dirty="0">
                <a:solidFill>
                  <a:schemeClr val="tx1">
                    <a:lumMod val="75000"/>
                    <a:lumOff val="25000"/>
                  </a:schemeClr>
                </a:solidFill>
                <a:latin typeface="Nanum Gothic" charset="-127"/>
                <a:ea typeface="Nanum Gothic" charset="-127"/>
                <a:cs typeface="Nanum Gothic" charset="-127"/>
              </a:rPr>
              <a:t>  ㅣ </a:t>
            </a:r>
            <a:r>
              <a:rPr lang="en-US" altLang="ko-KR" sz="700" b="1" dirty="0">
                <a:solidFill>
                  <a:schemeClr val="tx1">
                    <a:lumMod val="75000"/>
                    <a:lumOff val="25000"/>
                  </a:schemeClr>
                </a:solidFill>
                <a:latin typeface="Nanum Gothic" charset="-127"/>
                <a:ea typeface="Nanum Gothic" charset="-127"/>
                <a:cs typeface="Nanum Gothic" charset="-127"/>
              </a:rPr>
              <a:t>2</a:t>
            </a:r>
            <a:r>
              <a:rPr lang="ko-KR" altLang="en-US" sz="700" b="1" dirty="0">
                <a:solidFill>
                  <a:schemeClr val="tx1">
                    <a:lumMod val="75000"/>
                    <a:lumOff val="25000"/>
                  </a:schemeClr>
                </a:solidFill>
                <a:latin typeface="Nanum Gothic" charset="-127"/>
                <a:ea typeface="Nanum Gothic" charset="-127"/>
                <a:cs typeface="Nanum Gothic" charset="-127"/>
              </a:rPr>
              <a:t> </a:t>
            </a:r>
            <a:r>
              <a:rPr lang="en-US" altLang="ko-KR" sz="700" b="1" dirty="0">
                <a:solidFill>
                  <a:schemeClr val="tx1">
                    <a:lumMod val="75000"/>
                    <a:lumOff val="25000"/>
                  </a:schemeClr>
                </a:solidFill>
                <a:latin typeface="Nanum Gothic" charset="-127"/>
                <a:ea typeface="Nanum Gothic" charset="-127"/>
                <a:cs typeface="Nanum Gothic" charset="-127"/>
              </a:rPr>
              <a:t>Columns</a:t>
            </a:r>
            <a:r>
              <a:rPr lang="ko-KR" altLang="en-US" sz="700" b="1" dirty="0">
                <a:solidFill>
                  <a:schemeClr val="tx1">
                    <a:lumMod val="75000"/>
                    <a:lumOff val="25000"/>
                  </a:schemeClr>
                </a:solidFill>
                <a:latin typeface="Nanum Gothic" charset="-127"/>
                <a:ea typeface="Nanum Gothic" charset="-127"/>
                <a:cs typeface="Nanum Gothic" charset="-127"/>
              </a:rPr>
              <a:t> ・ </a:t>
            </a:r>
            <a:r>
              <a:rPr lang="ko-KR" altLang="en-US" sz="700" b="1" u="sng" dirty="0">
                <a:solidFill>
                  <a:schemeClr val="tx1">
                    <a:lumMod val="75000"/>
                    <a:lumOff val="25000"/>
                  </a:schemeClr>
                </a:solidFill>
                <a:latin typeface="Nanum Gothic" charset="-127"/>
                <a:ea typeface="Nanum Gothic" charset="-127"/>
                <a:cs typeface="Nanum Gothic" charset="-127"/>
              </a:rPr>
              <a:t>  </a:t>
            </a:r>
            <a:r>
              <a:rPr lang="en-US" altLang="ko-KR" sz="700" b="1" u="sng" dirty="0">
                <a:solidFill>
                  <a:schemeClr val="tx1">
                    <a:lumMod val="75000"/>
                    <a:lumOff val="25000"/>
                  </a:schemeClr>
                </a:solidFill>
                <a:latin typeface="Nanum Gothic" charset="-127"/>
                <a:ea typeface="Nanum Gothic" charset="-127"/>
                <a:cs typeface="Nanum Gothic" charset="-127"/>
              </a:rPr>
              <a:t>100</a:t>
            </a:r>
            <a:r>
              <a:rPr lang="ko-KR" altLang="en-US" sz="700" b="1" u="sng" dirty="0">
                <a:solidFill>
                  <a:schemeClr val="tx1">
                    <a:lumMod val="75000"/>
                    <a:lumOff val="25000"/>
                  </a:schemeClr>
                </a:solidFill>
                <a:latin typeface="Nanum Gothic" charset="-127"/>
                <a:ea typeface="Nanum Gothic" charset="-127"/>
                <a:cs typeface="Nanum Gothic" charset="-127"/>
              </a:rPr>
              <a:t>  </a:t>
            </a:r>
            <a:r>
              <a:rPr lang="ko-KR" altLang="en-US" sz="700" b="1" dirty="0">
                <a:solidFill>
                  <a:schemeClr val="tx1">
                    <a:lumMod val="75000"/>
                    <a:lumOff val="25000"/>
                  </a:schemeClr>
                </a:solidFill>
                <a:latin typeface="Nanum Gothic" charset="-127"/>
                <a:ea typeface="Nanum Gothic" charset="-127"/>
                <a:cs typeface="Nanum Gothic" charset="-127"/>
              </a:rPr>
              <a:t> </a:t>
            </a:r>
            <a:r>
              <a:rPr lang="en-US" altLang="ko-KR" sz="700" b="1" dirty="0">
                <a:solidFill>
                  <a:schemeClr val="tx1">
                    <a:lumMod val="75000"/>
                    <a:lumOff val="25000"/>
                  </a:schemeClr>
                </a:solidFill>
                <a:latin typeface="Nanum Gothic" charset="-127"/>
                <a:ea typeface="Nanum Gothic" charset="-127"/>
                <a:cs typeface="Nanum Gothic" charset="-127"/>
              </a:rPr>
              <a:t>/</a:t>
            </a:r>
            <a:r>
              <a:rPr lang="ko-KR" altLang="en-US" sz="700" b="1" dirty="0">
                <a:solidFill>
                  <a:schemeClr val="tx1">
                    <a:lumMod val="75000"/>
                    <a:lumOff val="25000"/>
                  </a:schemeClr>
                </a:solidFill>
                <a:latin typeface="Nanum Gothic" charset="-127"/>
                <a:ea typeface="Nanum Gothic" charset="-127"/>
                <a:cs typeface="Nanum Gothic" charset="-127"/>
              </a:rPr>
              <a:t> </a:t>
            </a:r>
            <a:r>
              <a:rPr lang="en-US" altLang="ko-KR" sz="700" b="1" dirty="0">
                <a:solidFill>
                  <a:schemeClr val="tx1">
                    <a:lumMod val="75000"/>
                    <a:lumOff val="25000"/>
                  </a:schemeClr>
                </a:solidFill>
                <a:latin typeface="Nanum Gothic" charset="-127"/>
                <a:ea typeface="Nanum Gothic" charset="-127"/>
                <a:cs typeface="Nanum Gothic" charset="-127"/>
              </a:rPr>
              <a:t>2,300</a:t>
            </a:r>
            <a:r>
              <a:rPr lang="ko-KR" altLang="en-US" sz="700" b="1" dirty="0">
                <a:solidFill>
                  <a:schemeClr val="tx1">
                    <a:lumMod val="75000"/>
                    <a:lumOff val="25000"/>
                  </a:schemeClr>
                </a:solidFill>
                <a:latin typeface="Nanum Gothic" charset="-127"/>
                <a:ea typeface="Nanum Gothic" charset="-127"/>
                <a:cs typeface="Nanum Gothic" charset="-127"/>
              </a:rPr>
              <a:t> </a:t>
            </a:r>
            <a:r>
              <a:rPr lang="en-US" altLang="ko-KR" sz="700" b="1" dirty="0">
                <a:solidFill>
                  <a:schemeClr val="tx1">
                    <a:lumMod val="75000"/>
                    <a:lumOff val="25000"/>
                  </a:schemeClr>
                </a:solidFill>
                <a:latin typeface="Nanum Gothic" charset="-127"/>
                <a:ea typeface="Nanum Gothic" charset="-127"/>
                <a:cs typeface="Nanum Gothic" charset="-127"/>
              </a:rPr>
              <a:t>Rows</a:t>
            </a:r>
            <a:r>
              <a:rPr lang="ko-KR" altLang="en-US" sz="700" b="1" dirty="0">
                <a:solidFill>
                  <a:schemeClr val="tx1">
                    <a:lumMod val="75000"/>
                    <a:lumOff val="25000"/>
                  </a:schemeClr>
                </a:solidFill>
                <a:latin typeface="Nanum Gothic" charset="-127"/>
                <a:ea typeface="Nanum Gothic" charset="-127"/>
                <a:cs typeface="Nanum Gothic" charset="-127"/>
              </a:rPr>
              <a:t> ・ </a:t>
            </a:r>
            <a:r>
              <a:rPr lang="en-US" altLang="ko-KR" sz="700" b="1" u="sng" dirty="0">
                <a:solidFill>
                  <a:schemeClr val="tx1">
                    <a:lumMod val="75000"/>
                    <a:lumOff val="25000"/>
                  </a:schemeClr>
                </a:solidFill>
                <a:latin typeface="Nanum Gothic" charset="-127"/>
                <a:ea typeface="Nanum Gothic" charset="-127"/>
                <a:cs typeface="Nanum Gothic" charset="-127"/>
              </a:rPr>
              <a:t>2</a:t>
            </a:r>
            <a:r>
              <a:rPr lang="ko-KR" altLang="en-US" sz="700" b="1" dirty="0">
                <a:solidFill>
                  <a:schemeClr val="tx1">
                    <a:lumMod val="75000"/>
                    <a:lumOff val="25000"/>
                  </a:schemeClr>
                </a:solidFill>
                <a:latin typeface="Nanum Gothic" charset="-127"/>
                <a:ea typeface="Nanum Gothic" charset="-127"/>
                <a:cs typeface="Nanum Gothic" charset="-127"/>
              </a:rPr>
              <a:t> </a:t>
            </a:r>
            <a:r>
              <a:rPr lang="en-US" altLang="ko-KR" sz="700" b="1" dirty="0">
                <a:solidFill>
                  <a:schemeClr val="tx1">
                    <a:lumMod val="75000"/>
                    <a:lumOff val="25000"/>
                  </a:schemeClr>
                </a:solidFill>
                <a:latin typeface="Nanum Gothic" charset="-127"/>
                <a:ea typeface="Nanum Gothic" charset="-127"/>
                <a:cs typeface="Nanum Gothic" charset="-127"/>
              </a:rPr>
              <a:t>Types</a:t>
            </a:r>
            <a:r>
              <a:rPr lang="ko-KR" altLang="en-US" sz="700" b="1" dirty="0">
                <a:solidFill>
                  <a:schemeClr val="tx1">
                    <a:lumMod val="75000"/>
                    <a:lumOff val="25000"/>
                  </a:schemeClr>
                </a:solidFill>
                <a:latin typeface="Nanum Gothic" charset="-127"/>
                <a:ea typeface="Nanum Gothic" charset="-127"/>
                <a:cs typeface="Nanum Gothic" charset="-127"/>
              </a:rPr>
              <a:t> </a:t>
            </a:r>
            <a:endParaRPr lang="ko-KR" altLang="en-US" sz="700" b="1" dirty="0">
              <a:solidFill>
                <a:schemeClr val="tx1"/>
              </a:solidFill>
              <a:latin typeface="Nanum Gothic" charset="-127"/>
              <a:ea typeface="Nanum Gothic" charset="-127"/>
              <a:cs typeface="Nanum Gothic" charset="-127"/>
            </a:endParaRPr>
          </a:p>
        </p:txBody>
      </p:sp>
      <p:sp>
        <p:nvSpPr>
          <p:cNvPr id="94" name="타원 93"/>
          <p:cNvSpPr/>
          <p:nvPr/>
        </p:nvSpPr>
        <p:spPr>
          <a:xfrm>
            <a:off x="5499086" y="2110674"/>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2</a:t>
            </a:r>
            <a:endParaRPr lang="ko-KR" altLang="en-US" sz="600" b="1" dirty="0">
              <a:solidFill>
                <a:srgbClr val="FF0000"/>
              </a:solidFill>
              <a:latin typeface="Nanum Gothic" charset="-127"/>
              <a:ea typeface="Nanum Gothic" charset="-127"/>
              <a:cs typeface="Nanum Gothic" charset="-127"/>
            </a:endParaRPr>
          </a:p>
        </p:txBody>
      </p:sp>
      <p:sp>
        <p:nvSpPr>
          <p:cNvPr id="6" name="왼쪽 중괄호[L] 5"/>
          <p:cNvSpPr/>
          <p:nvPr/>
        </p:nvSpPr>
        <p:spPr>
          <a:xfrm>
            <a:off x="1719405" y="4872017"/>
            <a:ext cx="127378" cy="543902"/>
          </a:xfrm>
          <a:prstGeom prst="leftBrace">
            <a:avLst>
              <a:gd name="adj1" fmla="val 39429"/>
              <a:gd name="adj2" fmla="val 5000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dirty="0">
              <a:latin typeface="Nanum Gothic Regular" charset="-127"/>
              <a:ea typeface="Nanum Gothic Regular" charset="-127"/>
            </a:endParaRPr>
          </a:p>
        </p:txBody>
      </p:sp>
      <p:sp>
        <p:nvSpPr>
          <p:cNvPr id="84" name="직사각형 83"/>
          <p:cNvSpPr/>
          <p:nvPr/>
        </p:nvSpPr>
        <p:spPr>
          <a:xfrm>
            <a:off x="846161" y="5058049"/>
            <a:ext cx="873244" cy="150761"/>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CSV </a:t>
            </a:r>
            <a:r>
              <a:rPr kumimoji="1" lang="ko-KR" altLang="en-US" sz="600" dirty="0">
                <a:solidFill>
                  <a:schemeClr val="bg1"/>
                </a:solidFill>
                <a:latin typeface="Nanum Gothic" charset="-127"/>
                <a:ea typeface="Nanum Gothic" charset="-127"/>
                <a:cs typeface="Nanum Gothic" charset="-127"/>
              </a:rPr>
              <a:t>일 경우만 보임</a:t>
            </a:r>
          </a:p>
        </p:txBody>
      </p:sp>
      <p:sp>
        <p:nvSpPr>
          <p:cNvPr id="86" name="직사각형 85"/>
          <p:cNvSpPr/>
          <p:nvPr/>
        </p:nvSpPr>
        <p:spPr>
          <a:xfrm>
            <a:off x="3280010" y="4476795"/>
            <a:ext cx="1207427" cy="369509"/>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CSV </a:t>
            </a:r>
            <a:r>
              <a:rPr kumimoji="1" lang="ko-KR" altLang="en-US" sz="600" dirty="0">
                <a:solidFill>
                  <a:schemeClr val="bg1"/>
                </a:solidFill>
                <a:latin typeface="Nanum Gothic" charset="-127"/>
                <a:ea typeface="Nanum Gothic" charset="-127"/>
                <a:cs typeface="Nanum Gothic" charset="-127"/>
              </a:rPr>
              <a:t>일 경우</a:t>
            </a:r>
            <a:r>
              <a:rPr kumimoji="1" lang="en-US" altLang="ko-KR" sz="600" dirty="0">
                <a:solidFill>
                  <a:schemeClr val="bg1"/>
                </a:solidFill>
                <a:latin typeface="Nanum Gothic" charset="-127"/>
                <a:ea typeface="Nanum Gothic" charset="-127"/>
                <a:cs typeface="Nanum Gothic" charset="-127"/>
              </a:rPr>
              <a:t>,</a:t>
            </a:r>
            <a:r>
              <a:rPr kumimoji="1" lang="ko-KR" altLang="en-US" sz="600" dirty="0">
                <a:solidFill>
                  <a:schemeClr val="bg1"/>
                </a:solidFill>
                <a:latin typeface="Nanum Gothic" charset="-127"/>
                <a:ea typeface="Nanum Gothic" charset="-127"/>
                <a:cs typeface="Nanum Gothic" charset="-127"/>
              </a:rPr>
              <a:t> 텍스트 </a:t>
            </a:r>
            <a:r>
              <a:rPr kumimoji="1" lang="en-US" altLang="ko-KR" sz="600" dirty="0">
                <a:solidFill>
                  <a:schemeClr val="bg1"/>
                </a:solidFill>
                <a:latin typeface="Nanum Gothic" charset="-127"/>
                <a:ea typeface="Nanum Gothic" charset="-127"/>
                <a:cs typeface="Nanum Gothic" charset="-127"/>
              </a:rPr>
              <a:t>/</a:t>
            </a:r>
            <a:r>
              <a:rPr kumimoji="1" lang="ko-KR" altLang="en-US" sz="600" dirty="0">
                <a:solidFill>
                  <a:schemeClr val="bg1"/>
                </a:solidFill>
                <a:latin typeface="Nanum Gothic" charset="-127"/>
                <a:ea typeface="Nanum Gothic" charset="-127"/>
                <a:cs typeface="Nanum Gothic" charset="-127"/>
              </a:rPr>
              <a:t> 엑셀 파일 일 경우</a:t>
            </a:r>
            <a:r>
              <a:rPr kumimoji="1" lang="en-US" altLang="ko-KR" sz="600" dirty="0">
                <a:solidFill>
                  <a:schemeClr val="bg1"/>
                </a:solidFill>
                <a:latin typeface="Nanum Gothic" charset="-127"/>
                <a:ea typeface="Nanum Gothic" charset="-127"/>
                <a:cs typeface="Nanum Gothic" charset="-127"/>
              </a:rPr>
              <a:t>,</a:t>
            </a:r>
            <a:r>
              <a:rPr kumimoji="1" lang="ko-KR" altLang="en-US" sz="600" dirty="0">
                <a:solidFill>
                  <a:schemeClr val="bg1"/>
                </a:solidFill>
                <a:latin typeface="Nanum Gothic" charset="-127"/>
                <a:ea typeface="Nanum Gothic" charset="-127"/>
                <a:cs typeface="Nanum Gothic" charset="-127"/>
              </a:rPr>
              <a:t> 테이블 형식으로 데이터 확인 가능</a:t>
            </a:r>
          </a:p>
        </p:txBody>
      </p:sp>
      <p:sp>
        <p:nvSpPr>
          <p:cNvPr id="95" name="TextBox 94"/>
          <p:cNvSpPr txBox="1"/>
          <p:nvPr/>
        </p:nvSpPr>
        <p:spPr>
          <a:xfrm>
            <a:off x="6344173" y="1877306"/>
            <a:ext cx="1657285" cy="92333"/>
          </a:xfrm>
          <a:prstGeom prst="rect">
            <a:avLst/>
          </a:prstGeom>
          <a:noFill/>
        </p:spPr>
        <p:txBody>
          <a:bodyPr wrap="square" lIns="0" tIns="0" rIns="0" bIns="0" rtlCol="0">
            <a:spAutoFit/>
          </a:bodyPr>
          <a:lstStyle/>
          <a:p>
            <a:pPr algn="r"/>
            <a:r>
              <a:rPr lang="en-US" altLang="ko-KR" sz="600" b="1" u="sng" dirty="0">
                <a:solidFill>
                  <a:schemeClr val="tx1">
                    <a:lumMod val="50000"/>
                    <a:lumOff val="50000"/>
                  </a:schemeClr>
                </a:solidFill>
                <a:latin typeface="Nanum Gothic" charset="-127"/>
                <a:ea typeface="Nanum Gothic" charset="-127"/>
                <a:cs typeface="Nanum Gothic" charset="-127"/>
              </a:rPr>
              <a:t>Import</a:t>
            </a:r>
            <a:r>
              <a:rPr lang="en-US" altLang="ko-KR" sz="600" b="1" dirty="0">
                <a:solidFill>
                  <a:schemeClr val="tx1">
                    <a:lumMod val="50000"/>
                    <a:lumOff val="50000"/>
                  </a:schemeClr>
                </a:solidFill>
                <a:latin typeface="Nanum Gothic" charset="-127"/>
                <a:ea typeface="Nanum Gothic" charset="-127"/>
                <a:cs typeface="Nanum Gothic" charset="-127"/>
              </a:rPr>
              <a:t> or drop file to change</a:t>
            </a:r>
          </a:p>
        </p:txBody>
      </p:sp>
      <p:sp>
        <p:nvSpPr>
          <p:cNvPr id="104" name="TextBox 103"/>
          <p:cNvSpPr txBox="1"/>
          <p:nvPr/>
        </p:nvSpPr>
        <p:spPr>
          <a:xfrm>
            <a:off x="4283115" y="871503"/>
            <a:ext cx="1566134"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(My file)</a:t>
            </a:r>
            <a:endParaRPr lang="ko-KR" altLang="en-US" sz="900" b="1" dirty="0">
              <a:solidFill>
                <a:prstClr val="black"/>
              </a:solidFill>
              <a:latin typeface="Nanum Gothic" charset="-127"/>
              <a:ea typeface="Nanum Gothic" charset="-127"/>
              <a:cs typeface="Nanum Gothic" charset="-127"/>
            </a:endParaRPr>
          </a:p>
        </p:txBody>
      </p:sp>
      <p:sp>
        <p:nvSpPr>
          <p:cNvPr id="105" name="모서리가 둥근 직사각형 104"/>
          <p:cNvSpPr/>
          <p:nvPr/>
        </p:nvSpPr>
        <p:spPr>
          <a:xfrm>
            <a:off x="8253280" y="2155619"/>
            <a:ext cx="1655498" cy="2708533"/>
          </a:xfrm>
          <a:prstGeom prst="roundRect">
            <a:avLst>
              <a:gd name="adj" fmla="val 508"/>
            </a:avLst>
          </a:prstGeom>
          <a:solidFill>
            <a:schemeClr val="bg1">
              <a:lumMod val="95000"/>
            </a:schemeClr>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ko-KR" altLang="en-US" sz="600" dirty="0">
                <a:solidFill>
                  <a:schemeClr val="tx1"/>
                </a:solidFill>
                <a:latin typeface="Nanum Gothic" charset="-127"/>
                <a:ea typeface="Nanum Gothic" charset="-127"/>
                <a:cs typeface="Nanum Gothic" charset="-127"/>
              </a:rPr>
              <a:t>시트명 </a:t>
            </a:r>
            <a:r>
              <a:rPr kumimoji="1" lang="en-US" altLang="ko-KR" sz="600" dirty="0">
                <a:solidFill>
                  <a:schemeClr val="tx1"/>
                </a:solidFill>
                <a:latin typeface="Nanum Gothic" charset="-127"/>
                <a:ea typeface="Nanum Gothic" charset="-127"/>
                <a:cs typeface="Nanum Gothic" charset="-127"/>
              </a:rPr>
              <a:t>2</a:t>
            </a:r>
            <a:endParaRPr kumimoji="1" lang="ko-KR" altLang="en-US" sz="600" dirty="0">
              <a:solidFill>
                <a:schemeClr val="tx1"/>
              </a:solidFill>
              <a:latin typeface="Nanum Gothic" charset="-127"/>
              <a:ea typeface="Nanum Gothic" charset="-127"/>
              <a:cs typeface="Nanum Gothic" charset="-127"/>
            </a:endParaRPr>
          </a:p>
        </p:txBody>
      </p:sp>
      <p:sp>
        <p:nvSpPr>
          <p:cNvPr id="106" name="직사각형 105"/>
          <p:cNvSpPr/>
          <p:nvPr/>
        </p:nvSpPr>
        <p:spPr>
          <a:xfrm>
            <a:off x="8544664" y="3394469"/>
            <a:ext cx="1072730" cy="230832"/>
          </a:xfrm>
          <a:prstGeom prst="rect">
            <a:avLst/>
          </a:prstGeom>
        </p:spPr>
        <p:txBody>
          <a:bodyPr wrap="none">
            <a:spAutoFit/>
          </a:bodyPr>
          <a:lstStyle/>
          <a:p>
            <a:pPr algn="ctr"/>
            <a:r>
              <a:rPr lang="en-US" altLang="ko-KR" sz="900">
                <a:solidFill>
                  <a:srgbClr val="FF0000"/>
                </a:solidFill>
                <a:latin typeface="Nanum Gothic" charset="-127"/>
                <a:ea typeface="Nanum Gothic" charset="-127"/>
                <a:cs typeface="Nanum Gothic" charset="-127"/>
              </a:rPr>
              <a:t>No data to show</a:t>
            </a:r>
            <a:endParaRPr lang="ko-KR" altLang="en-US" sz="900" dirty="0">
              <a:solidFill>
                <a:srgbClr val="FF0000"/>
              </a:solidFill>
              <a:latin typeface="Nanum Gothic" charset="-127"/>
              <a:ea typeface="Nanum Gothic" charset="-127"/>
              <a:cs typeface="Nanum Gothic" charset="-127"/>
            </a:endParaRPr>
          </a:p>
        </p:txBody>
      </p:sp>
      <p:cxnSp>
        <p:nvCxnSpPr>
          <p:cNvPr id="107" name="직선 연결선[R] 106"/>
          <p:cNvCxnSpPr/>
          <p:nvPr/>
        </p:nvCxnSpPr>
        <p:spPr>
          <a:xfrm>
            <a:off x="8253280" y="2351598"/>
            <a:ext cx="163916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8" name="직사각형 107"/>
          <p:cNvSpPr/>
          <p:nvPr/>
        </p:nvSpPr>
        <p:spPr>
          <a:xfrm>
            <a:off x="8226117" y="1909272"/>
            <a:ext cx="1585240" cy="215701"/>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선택한 시트가 빈 시트인 경우</a:t>
            </a:r>
            <a:r>
              <a:rPr kumimoji="1" lang="en-US" altLang="ko-KR" sz="600" dirty="0">
                <a:solidFill>
                  <a:schemeClr val="bg1"/>
                </a:solidFill>
                <a:latin typeface="Nanum Gothic" charset="-127"/>
                <a:ea typeface="Nanum Gothic" charset="-127"/>
                <a:cs typeface="Nanum Gothic" charset="-127"/>
              </a:rPr>
              <a:t>,</a:t>
            </a:r>
            <a:r>
              <a:rPr kumimoji="1" lang="ko-KR" altLang="en-US" sz="600" dirty="0">
                <a:solidFill>
                  <a:schemeClr val="bg1"/>
                </a:solidFill>
                <a:latin typeface="Nanum Gothic" charset="-127"/>
                <a:ea typeface="Nanum Gothic" charset="-127"/>
                <a:cs typeface="Nanum Gothic" charset="-127"/>
              </a:rPr>
              <a:t> 다음 단계로 넘어가지 않고 해당 문구 추가 표시</a:t>
            </a:r>
          </a:p>
        </p:txBody>
      </p:sp>
      <p:sp>
        <p:nvSpPr>
          <p:cNvPr id="109" name="직사각형 108"/>
          <p:cNvSpPr/>
          <p:nvPr/>
        </p:nvSpPr>
        <p:spPr>
          <a:xfrm>
            <a:off x="8235089" y="2124973"/>
            <a:ext cx="1698927" cy="2801198"/>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endParaRPr kumimoji="1" lang="ko-KR" altLang="en-US" sz="600" dirty="0">
              <a:solidFill>
                <a:schemeClr val="bg1"/>
              </a:solidFill>
              <a:latin typeface="Nanum Gothic" charset="-127"/>
              <a:ea typeface="Nanum Gothic" charset="-127"/>
              <a:cs typeface="Nanum Gothic" charset="-127"/>
            </a:endParaRPr>
          </a:p>
        </p:txBody>
      </p:sp>
      <p:sp>
        <p:nvSpPr>
          <p:cNvPr id="85" name="모서리가 둥근 직사각형 127"/>
          <p:cNvSpPr/>
          <p:nvPr/>
        </p:nvSpPr>
        <p:spPr>
          <a:xfrm>
            <a:off x="4735924" y="4941297"/>
            <a:ext cx="156152" cy="177713"/>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dirty="0">
                <a:solidFill>
                  <a:schemeClr val="bg1"/>
                </a:solidFill>
                <a:latin typeface="Nanum Gothic" charset="-127"/>
                <a:ea typeface="Nanum Gothic" charset="-127"/>
                <a:cs typeface="Nanum Gothic" charset="-127"/>
              </a:rPr>
              <a:t>✓</a:t>
            </a:r>
          </a:p>
        </p:txBody>
      </p:sp>
      <p:sp>
        <p:nvSpPr>
          <p:cNvPr id="110" name="모서리가 둥근 직사각형 127"/>
          <p:cNvSpPr/>
          <p:nvPr/>
        </p:nvSpPr>
        <p:spPr>
          <a:xfrm>
            <a:off x="4735924" y="5222647"/>
            <a:ext cx="156152" cy="177713"/>
          </a:xfrm>
          <a:prstGeom prst="roundRect">
            <a:avLst>
              <a:gd name="adj" fmla="val 0"/>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a:solidFill>
                  <a:schemeClr val="bg1"/>
                </a:solidFill>
                <a:latin typeface="Nanum Gothic" charset="-127"/>
                <a:ea typeface="Nanum Gothic" charset="-127"/>
                <a:cs typeface="Nanum Gothic" charset="-127"/>
              </a:rPr>
              <a:t>✓</a:t>
            </a:r>
            <a:endParaRPr lang="ko-KR" altLang="en-US" sz="800" dirty="0">
              <a:solidFill>
                <a:schemeClr val="bg1"/>
              </a:solidFill>
              <a:latin typeface="Nanum Gothic" charset="-127"/>
              <a:ea typeface="Nanum Gothic" charset="-127"/>
              <a:cs typeface="Nanum Gothic" charset="-127"/>
            </a:endParaRPr>
          </a:p>
        </p:txBody>
      </p:sp>
      <p:sp>
        <p:nvSpPr>
          <p:cNvPr id="112" name="모서리가 둥근 직사각형 127">
            <a:extLst>
              <a:ext uri="{FF2B5EF4-FFF2-40B4-BE49-F238E27FC236}">
                <a16:creationId xmlns:a16="http://schemas.microsoft.com/office/drawing/2014/main" xmlns="" id="{E94BDB1C-4C74-7B4B-A92F-575FF8D2F6BC}"/>
              </a:ext>
            </a:extLst>
          </p:cNvPr>
          <p:cNvSpPr/>
          <p:nvPr/>
        </p:nvSpPr>
        <p:spPr>
          <a:xfrm>
            <a:off x="6899974" y="7015362"/>
            <a:ext cx="1168730" cy="164308"/>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chemeClr val="bg1"/>
                </a:solidFill>
                <a:latin typeface="Nanum Gothic" charset="-127"/>
                <a:ea typeface="Nanum Gothic" charset="-127"/>
                <a:cs typeface="Nanum Gothic" charset="-127"/>
              </a:rPr>
              <a:t>Instant Cleansing</a:t>
            </a:r>
            <a:endParaRPr lang="ko-KR" altLang="en-US" sz="700" dirty="0">
              <a:solidFill>
                <a:schemeClr val="bg1"/>
              </a:solidFill>
              <a:latin typeface="Nanum Gothic" charset="-127"/>
              <a:ea typeface="Nanum Gothic" charset="-127"/>
              <a:cs typeface="Nanum Gothic" charset="-127"/>
            </a:endParaRPr>
          </a:p>
        </p:txBody>
      </p:sp>
      <p:sp>
        <p:nvSpPr>
          <p:cNvPr id="113" name="직사각형 112">
            <a:extLst>
              <a:ext uri="{FF2B5EF4-FFF2-40B4-BE49-F238E27FC236}">
                <a16:creationId xmlns:a16="http://schemas.microsoft.com/office/drawing/2014/main" xmlns="" id="{D7DD5DEF-56D5-DF49-B1D1-F9A5C2166F75}"/>
              </a:ext>
            </a:extLst>
          </p:cNvPr>
          <p:cNvSpPr/>
          <p:nvPr/>
        </p:nvSpPr>
        <p:spPr>
          <a:xfrm>
            <a:off x="6245217" y="6072476"/>
            <a:ext cx="1589246" cy="128911"/>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유효한 시트 </a:t>
            </a:r>
            <a:r>
              <a:rPr kumimoji="1" lang="ko-KR" altLang="en-US" sz="600" dirty="0" err="1">
                <a:solidFill>
                  <a:schemeClr val="bg1"/>
                </a:solidFill>
                <a:latin typeface="Nanum Gothic" charset="-127"/>
                <a:ea typeface="Nanum Gothic" charset="-127"/>
                <a:cs typeface="Nanum Gothic" charset="-127"/>
              </a:rPr>
              <a:t>선택시</a:t>
            </a:r>
            <a:r>
              <a:rPr kumimoji="1" lang="ko-KR" altLang="en-US" sz="600" dirty="0">
                <a:solidFill>
                  <a:schemeClr val="bg1"/>
                </a:solidFill>
                <a:latin typeface="Nanum Gothic" charset="-127"/>
                <a:ea typeface="Nanum Gothic" charset="-127"/>
                <a:cs typeface="Nanum Gothic" charset="-127"/>
              </a:rPr>
              <a:t> 활성화</a:t>
            </a:r>
          </a:p>
        </p:txBody>
      </p:sp>
      <p:graphicFrame>
        <p:nvGraphicFramePr>
          <p:cNvPr id="114" name="표 113">
            <a:extLst>
              <a:ext uri="{FF2B5EF4-FFF2-40B4-BE49-F238E27FC236}">
                <a16:creationId xmlns:a16="http://schemas.microsoft.com/office/drawing/2014/main" xmlns="" id="{416C6E16-5748-084F-8439-5127165ADBA3}"/>
              </a:ext>
            </a:extLst>
          </p:cNvPr>
          <p:cNvGraphicFramePr>
            <a:graphicFrameLocks noGrp="1"/>
          </p:cNvGraphicFramePr>
          <p:nvPr/>
        </p:nvGraphicFramePr>
        <p:xfrm>
          <a:off x="-323160" y="6920412"/>
          <a:ext cx="3909046" cy="1280160"/>
        </p:xfrm>
        <a:graphic>
          <a:graphicData uri="http://schemas.openxmlformats.org/drawingml/2006/table">
            <a:tbl>
              <a:tblPr firstRow="1" bandRow="1">
                <a:tableStyleId>{5C22544A-7EE6-4342-B048-85BDC9FD1C3A}</a:tableStyleId>
              </a:tblPr>
              <a:tblGrid>
                <a:gridCol w="789468">
                  <a:extLst>
                    <a:ext uri="{9D8B030D-6E8A-4147-A177-3AD203B41FA5}">
                      <a16:colId xmlns:a16="http://schemas.microsoft.com/office/drawing/2014/main" xmlns="" val="3606899413"/>
                    </a:ext>
                  </a:extLst>
                </a:gridCol>
                <a:gridCol w="3119578">
                  <a:extLst>
                    <a:ext uri="{9D8B030D-6E8A-4147-A177-3AD203B41FA5}">
                      <a16:colId xmlns:a16="http://schemas.microsoft.com/office/drawing/2014/main" xmlns="" val="3662088981"/>
                    </a:ext>
                  </a:extLst>
                </a:gridCol>
              </a:tblGrid>
              <a:tr h="127565">
                <a:tc>
                  <a:txBody>
                    <a:bodyPr/>
                    <a:lstStyle/>
                    <a:p>
                      <a:pPr algn="ctr" latinLnBrk="1"/>
                      <a:r>
                        <a:rPr lang="ko-KR" altLang="en-US" sz="600" dirty="0">
                          <a:solidFill>
                            <a:schemeClr val="tx1"/>
                          </a:solidFill>
                        </a:rPr>
                        <a:t>상황</a:t>
                      </a:r>
                    </a:p>
                  </a:txBody>
                  <a:tcPr marL="45720" marR="45720" anchor="ctr">
                    <a:lnL w="12700" cmpd="sng">
                      <a:noFill/>
                    </a:lnL>
                    <a:lnR w="3175" cap="flat" cmpd="sng" algn="ctr">
                      <a:solidFill>
                        <a:schemeClr val="bg1">
                          <a:lumMod val="50000"/>
                        </a:schemeClr>
                      </a:solidFill>
                      <a:prstDash val="solid"/>
                      <a:round/>
                      <a:headEnd type="none" w="med" len="med"/>
                      <a:tailEnd type="none" w="med" len="med"/>
                    </a:lnR>
                    <a:lnT w="12700" cmpd="sng">
                      <a:noFill/>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600" dirty="0">
                          <a:solidFill>
                            <a:schemeClr val="tx1"/>
                          </a:solidFill>
                        </a:rPr>
                        <a:t>문구</a:t>
                      </a:r>
                    </a:p>
                  </a:txBody>
                  <a:tcPr marL="45720" marR="45720" anchor="ctr">
                    <a:lnL w="3175" cap="flat" cmpd="sng" algn="ctr">
                      <a:solidFill>
                        <a:schemeClr val="bg1">
                          <a:lumMod val="50000"/>
                        </a:schemeClr>
                      </a:solidFill>
                      <a:prstDash val="solid"/>
                      <a:round/>
                      <a:headEnd type="none" w="med" len="med"/>
                      <a:tailEnd type="none" w="med" len="med"/>
                    </a:lnL>
                    <a:lnR w="12700" cmpd="sng">
                      <a:noFill/>
                    </a:lnR>
                    <a:lnT w="12700" cmpd="sng">
                      <a:noFill/>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250864685"/>
                  </a:ext>
                </a:extLst>
              </a:tr>
              <a:tr h="127565">
                <a:tc>
                  <a:txBody>
                    <a:bodyPr/>
                    <a:lstStyle/>
                    <a:p>
                      <a:pPr latinLnBrk="1"/>
                      <a:r>
                        <a:rPr lang="en-US" altLang="ko-KR" sz="600" dirty="0"/>
                        <a:t>Head </a:t>
                      </a:r>
                      <a:r>
                        <a:rPr lang="ko-KR" altLang="en-US" sz="600" dirty="0"/>
                        <a:t>컬럼에 병합된 </a:t>
                      </a:r>
                      <a:r>
                        <a:rPr lang="en-US" altLang="ko-KR" sz="600" dirty="0"/>
                        <a:t>cell</a:t>
                      </a:r>
                      <a:r>
                        <a:rPr lang="ko-KR" altLang="en-US" sz="600" dirty="0"/>
                        <a:t>이 있는 경우</a:t>
                      </a:r>
                    </a:p>
                  </a:txBody>
                  <a:tcPr marL="45720" marR="45720" anchor="ctr">
                    <a:lnL w="12700" cmpd="sng">
                      <a:noFill/>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 altLang="ko-KR" sz="600" dirty="0"/>
                        <a:t>The first row contains merged cells. The new row is used as the head column.</a:t>
                      </a:r>
                      <a:endParaRPr lang="ko-KR" altLang="en-US" sz="600" dirty="0"/>
                    </a:p>
                  </a:txBody>
                  <a:tcPr marL="45720" marR="45720" anchor="ctr">
                    <a:lnL w="3175" cap="flat" cmpd="sng" algn="ctr">
                      <a:solidFill>
                        <a:schemeClr val="bg1">
                          <a:lumMod val="50000"/>
                        </a:schemeClr>
                      </a:solidFill>
                      <a:prstDash val="solid"/>
                      <a:round/>
                      <a:headEnd type="none" w="med" len="med"/>
                      <a:tailEnd type="none" w="med" len="med"/>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965711791"/>
                  </a:ext>
                </a:extLst>
              </a:tr>
              <a:tr h="127565">
                <a:tc>
                  <a:txBody>
                    <a:bodyPr/>
                    <a:lstStyle/>
                    <a:p>
                      <a:pPr latinLnBrk="1"/>
                      <a:r>
                        <a:rPr lang="ko-KR" altLang="en-US" sz="600" dirty="0"/>
                        <a:t>쓸 수 없는 </a:t>
                      </a:r>
                      <a:r>
                        <a:rPr lang="ko-KR" altLang="en-US" sz="600" dirty="0" err="1"/>
                        <a:t>컬럼명</a:t>
                      </a:r>
                      <a:r>
                        <a:rPr lang="en-US" altLang="ko-KR" sz="600" dirty="0"/>
                        <a:t>(</a:t>
                      </a:r>
                      <a:r>
                        <a:rPr lang="ko-KR" altLang="en-US" sz="600" dirty="0"/>
                        <a:t>문자열</a:t>
                      </a:r>
                      <a:r>
                        <a:rPr lang="en-US" altLang="ko-KR" sz="600" dirty="0"/>
                        <a:t>)</a:t>
                      </a:r>
                      <a:endParaRPr lang="ko-KR" altLang="en-US" sz="600" dirty="0"/>
                    </a:p>
                  </a:txBody>
                  <a:tcPr marL="45720" marR="45720" anchor="ctr">
                    <a:lnL w="12700" cmpd="sng">
                      <a:noFill/>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 altLang="ko-KR" sz="600" dirty="0"/>
                        <a:t>Column name contains an invalid character.</a:t>
                      </a:r>
                      <a:endParaRPr lang="ko-KR" altLang="en-US" sz="600" dirty="0"/>
                    </a:p>
                  </a:txBody>
                  <a:tcPr marL="45720" marR="45720" anchor="ctr">
                    <a:lnL w="3175" cap="flat" cmpd="sng" algn="ctr">
                      <a:solidFill>
                        <a:schemeClr val="bg1">
                          <a:lumMod val="50000"/>
                        </a:schemeClr>
                      </a:solidFill>
                      <a:prstDash val="solid"/>
                      <a:round/>
                      <a:headEnd type="none" w="med" len="med"/>
                      <a:tailEnd type="none" w="med" len="med"/>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652663185"/>
                  </a:ext>
                </a:extLst>
              </a:tr>
              <a:tr h="127565">
                <a:tc>
                  <a:txBody>
                    <a:bodyPr/>
                    <a:lstStyle/>
                    <a:p>
                      <a:pPr latinLnBrk="1"/>
                      <a:r>
                        <a:rPr lang="ko-KR" altLang="en-US" sz="600" dirty="0"/>
                        <a:t>중복 </a:t>
                      </a:r>
                      <a:r>
                        <a:rPr lang="ko-KR" altLang="en-US" sz="600" dirty="0" err="1"/>
                        <a:t>컬럼명</a:t>
                      </a:r>
                      <a:endParaRPr lang="ko-KR" altLang="en-US" sz="600" dirty="0"/>
                    </a:p>
                  </a:txBody>
                  <a:tcPr marL="45720" marR="45720" anchor="ctr">
                    <a:lnL w="12700" cmpd="sng">
                      <a:noFill/>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 altLang="ko-KR" sz="600" dirty="0"/>
                        <a:t>Duplicate column name not available.</a:t>
                      </a:r>
                      <a:endParaRPr lang="ko-KR" altLang="en-US" sz="600" dirty="0"/>
                    </a:p>
                  </a:txBody>
                  <a:tcPr marL="45720" marR="45720" anchor="ctr">
                    <a:lnL w="3175" cap="flat" cmpd="sng" algn="ctr">
                      <a:solidFill>
                        <a:schemeClr val="bg1">
                          <a:lumMod val="50000"/>
                        </a:schemeClr>
                      </a:solidFill>
                      <a:prstDash val="solid"/>
                      <a:round/>
                      <a:headEnd type="none" w="med" len="med"/>
                      <a:tailEnd type="none" w="med" len="med"/>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267431125"/>
                  </a:ext>
                </a:extLst>
              </a:tr>
              <a:tr h="127565">
                <a:tc>
                  <a:txBody>
                    <a:bodyPr/>
                    <a:lstStyle/>
                    <a:p>
                      <a:pPr latinLnBrk="1"/>
                      <a:r>
                        <a:rPr lang="ko-KR" altLang="en-US" sz="600" dirty="0"/>
                        <a:t>긴 </a:t>
                      </a:r>
                      <a:r>
                        <a:rPr lang="ko-KR" altLang="en-US" sz="600" dirty="0" err="1"/>
                        <a:t>컬럼명</a:t>
                      </a:r>
                      <a:endParaRPr lang="ko-KR" altLang="en-US" sz="600" dirty="0"/>
                    </a:p>
                  </a:txBody>
                  <a:tcPr marL="45720" marR="45720" anchor="ctr">
                    <a:lnL w="12700" cmpd="sng">
                      <a:noFill/>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 altLang="ko-KR" sz="600" dirty="0"/>
                        <a:t>Column names are allowed up to 50 characters.</a:t>
                      </a:r>
                      <a:endParaRPr lang="ko-KR" altLang="en-US" sz="600" dirty="0"/>
                    </a:p>
                  </a:txBody>
                  <a:tcPr marL="45720" marR="45720" anchor="ctr">
                    <a:lnL w="3175" cap="flat" cmpd="sng" algn="ctr">
                      <a:solidFill>
                        <a:schemeClr val="bg1">
                          <a:lumMod val="50000"/>
                        </a:schemeClr>
                      </a:solidFill>
                      <a:prstDash val="solid"/>
                      <a:round/>
                      <a:headEnd type="none" w="med" len="med"/>
                      <a:tailEnd type="none" w="med" len="med"/>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02262758"/>
                  </a:ext>
                </a:extLst>
              </a:tr>
              <a:tr h="127565">
                <a:tc>
                  <a:txBody>
                    <a:bodyPr/>
                    <a:lstStyle/>
                    <a:p>
                      <a:pPr latinLnBrk="1"/>
                      <a:r>
                        <a:rPr lang="ko-KR" altLang="en-US" sz="600" dirty="0"/>
                        <a:t>빈</a:t>
                      </a:r>
                      <a:r>
                        <a:rPr lang="en-US" altLang="ko-KR" sz="600" dirty="0"/>
                        <a:t>(</a:t>
                      </a:r>
                      <a:r>
                        <a:rPr lang="ko-KR" altLang="en-US" sz="600" dirty="0"/>
                        <a:t>공백</a:t>
                      </a:r>
                      <a:r>
                        <a:rPr lang="en-US" altLang="ko-KR" sz="600" dirty="0"/>
                        <a:t>)</a:t>
                      </a:r>
                      <a:r>
                        <a:rPr lang="ko-KR" altLang="en-US" sz="600" dirty="0"/>
                        <a:t> 컬럼</a:t>
                      </a:r>
                    </a:p>
                  </a:txBody>
                  <a:tcPr marL="45720" marR="45720" anchor="ctr">
                    <a:lnL w="12700" cmpd="sng">
                      <a:noFill/>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 altLang="ko-KR" sz="600" dirty="0"/>
                        <a:t>Empty column name is not allowed.</a:t>
                      </a:r>
                      <a:endParaRPr lang="ko-KR" altLang="en-US" sz="600" dirty="0"/>
                    </a:p>
                  </a:txBody>
                  <a:tcPr marL="45720" marR="45720" anchor="ctr">
                    <a:lnL w="3175" cap="flat" cmpd="sng" algn="ctr">
                      <a:solidFill>
                        <a:schemeClr val="bg1">
                          <a:lumMod val="50000"/>
                        </a:schemeClr>
                      </a:solidFill>
                      <a:prstDash val="solid"/>
                      <a:round/>
                      <a:headEnd type="none" w="med" len="med"/>
                      <a:tailEnd type="none" w="med" len="med"/>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93074343"/>
                  </a:ext>
                </a:extLst>
              </a:tr>
            </a:tbl>
          </a:graphicData>
        </a:graphic>
      </p:graphicFrame>
      <p:sp>
        <p:nvSpPr>
          <p:cNvPr id="116" name="TextBox 115">
            <a:extLst>
              <a:ext uri="{FF2B5EF4-FFF2-40B4-BE49-F238E27FC236}">
                <a16:creationId xmlns:a16="http://schemas.microsoft.com/office/drawing/2014/main" xmlns="" id="{B5EEA566-D231-C248-8953-C1D764FF3187}"/>
              </a:ext>
            </a:extLst>
          </p:cNvPr>
          <p:cNvSpPr txBox="1"/>
          <p:nvPr/>
        </p:nvSpPr>
        <p:spPr>
          <a:xfrm>
            <a:off x="2141860" y="5754680"/>
            <a:ext cx="3769043" cy="107722"/>
          </a:xfrm>
          <a:prstGeom prst="rect">
            <a:avLst/>
          </a:prstGeom>
          <a:noFill/>
        </p:spPr>
        <p:txBody>
          <a:bodyPr wrap="square" lIns="0" tIns="0" rIns="0" bIns="0" rtlCol="0">
            <a:spAutoFit/>
          </a:bodyPr>
          <a:lstStyle/>
          <a:p>
            <a:r>
              <a:rPr lang="en-US" altLang="ko-KR" sz="700" dirty="0">
                <a:solidFill>
                  <a:srgbClr val="FF0000"/>
                </a:solidFill>
                <a:latin typeface="Nanum Gothic" charset="-127"/>
                <a:ea typeface="Nanum Gothic" charset="-127"/>
                <a:cs typeface="Nanum Gothic" charset="-127"/>
              </a:rPr>
              <a:t>The first row contains merged cells. The new row is used as the head column.</a:t>
            </a:r>
          </a:p>
        </p:txBody>
      </p:sp>
      <p:pic>
        <p:nvPicPr>
          <p:cNvPr id="117" name="그림 116">
            <a:extLst>
              <a:ext uri="{FF2B5EF4-FFF2-40B4-BE49-F238E27FC236}">
                <a16:creationId xmlns:a16="http://schemas.microsoft.com/office/drawing/2014/main" xmlns="" id="{D40452AD-03B6-F040-89BB-A55816DE39C5}"/>
              </a:ext>
            </a:extLst>
          </p:cNvPr>
          <p:cNvPicPr>
            <a:picLocks noChangeAspect="1"/>
          </p:cNvPicPr>
          <p:nvPr/>
        </p:nvPicPr>
        <p:blipFill rotWithShape="1">
          <a:blip r:embed="rId6">
            <a:extLst>
              <a:ext uri="{28A0092B-C50C-407E-A947-70E740481C1C}">
                <a14:useLocalDpi xmlns:a14="http://schemas.microsoft.com/office/drawing/2010/main" val="0"/>
              </a:ext>
            </a:extLst>
          </a:blip>
          <a:srcRect l="24401" t="65445" r="73425" b="32038"/>
          <a:stretch/>
        </p:blipFill>
        <p:spPr>
          <a:xfrm>
            <a:off x="2006793" y="5754680"/>
            <a:ext cx="116933" cy="116958"/>
          </a:xfrm>
          <a:prstGeom prst="rect">
            <a:avLst/>
          </a:prstGeom>
          <a:solidFill>
            <a:srgbClr val="FF0000"/>
          </a:solidFill>
        </p:spPr>
      </p:pic>
      <p:sp>
        <p:nvSpPr>
          <p:cNvPr id="118" name="Username Box">
            <a:extLst>
              <a:ext uri="{FF2B5EF4-FFF2-40B4-BE49-F238E27FC236}">
                <a16:creationId xmlns:a16="http://schemas.microsoft.com/office/drawing/2014/main" xmlns="" id="{3EE53671-27EB-BC40-832E-B57168E87041}"/>
              </a:ext>
            </a:extLst>
          </p:cNvPr>
          <p:cNvSpPr>
            <a:spLocks/>
          </p:cNvSpPr>
          <p:nvPr>
            <p:custDataLst>
              <p:tags r:id="rId1"/>
            </p:custDataLst>
          </p:nvPr>
        </p:nvSpPr>
        <p:spPr bwMode="auto">
          <a:xfrm>
            <a:off x="1994718" y="5732830"/>
            <a:ext cx="4835527" cy="157766"/>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19" name="타원 118">
            <a:extLst>
              <a:ext uri="{FF2B5EF4-FFF2-40B4-BE49-F238E27FC236}">
                <a16:creationId xmlns:a16="http://schemas.microsoft.com/office/drawing/2014/main" xmlns="" id="{E149BFAD-FF8A-B64E-8F84-974E67180961}"/>
              </a:ext>
            </a:extLst>
          </p:cNvPr>
          <p:cNvSpPr/>
          <p:nvPr/>
        </p:nvSpPr>
        <p:spPr>
          <a:xfrm>
            <a:off x="1839555" y="575468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7</a:t>
            </a:r>
            <a:endParaRPr lang="ko-KR" altLang="en-US" sz="700" b="1" dirty="0">
              <a:solidFill>
                <a:schemeClr val="bg1"/>
              </a:solidFill>
              <a:latin typeface="Nanum Gothic" charset="-127"/>
              <a:ea typeface="Nanum Gothic" charset="-127"/>
              <a:cs typeface="Nanum Gothic" charset="-127"/>
            </a:endParaRPr>
          </a:p>
        </p:txBody>
      </p:sp>
      <p:sp>
        <p:nvSpPr>
          <p:cNvPr id="120" name="타원 119">
            <a:extLst>
              <a:ext uri="{FF2B5EF4-FFF2-40B4-BE49-F238E27FC236}">
                <a16:creationId xmlns:a16="http://schemas.microsoft.com/office/drawing/2014/main" xmlns="" id="{5F8B57AA-687A-F84B-B351-48C45E4925F7}"/>
              </a:ext>
            </a:extLst>
          </p:cNvPr>
          <p:cNvSpPr/>
          <p:nvPr/>
        </p:nvSpPr>
        <p:spPr>
          <a:xfrm>
            <a:off x="1930680" y="5879641"/>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2</a:t>
            </a:r>
            <a:endParaRPr lang="ko-KR" altLang="en-US" sz="600" b="1" dirty="0">
              <a:solidFill>
                <a:srgbClr val="FF0000"/>
              </a:solidFill>
              <a:latin typeface="Nanum Gothic" charset="-127"/>
              <a:ea typeface="Nanum Gothic" charset="-127"/>
              <a:cs typeface="Nanum Gothic" charset="-127"/>
            </a:endParaRPr>
          </a:p>
        </p:txBody>
      </p:sp>
      <p:sp>
        <p:nvSpPr>
          <p:cNvPr id="87" name="직사각형 86">
            <a:extLst>
              <a:ext uri="{FF2B5EF4-FFF2-40B4-BE49-F238E27FC236}">
                <a16:creationId xmlns:a16="http://schemas.microsoft.com/office/drawing/2014/main" xmlns="" id="{F65BF340-5C53-EC43-A17F-4068B793819E}"/>
              </a:ext>
            </a:extLst>
          </p:cNvPr>
          <p:cNvSpPr/>
          <p:nvPr/>
        </p:nvSpPr>
        <p:spPr>
          <a:xfrm>
            <a:off x="9550400" y="2463"/>
            <a:ext cx="1320800" cy="373798"/>
          </a:xfrm>
          <a:prstGeom prst="rect">
            <a:avLst/>
          </a:prstGeom>
          <a:solidFill>
            <a:srgbClr val="00B05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Nanum Gothic" charset="-127"/>
                <a:ea typeface="Nanum Gothic" charset="-127"/>
                <a:cs typeface="Nanum Gothic" charset="-127"/>
              </a:rPr>
              <a:t>2019.04.23 </a:t>
            </a:r>
            <a:r>
              <a:rPr kumimoji="1" lang="ko-KR" altLang="en-US" sz="900" dirty="0">
                <a:solidFill>
                  <a:schemeClr val="bg1"/>
                </a:solidFill>
                <a:latin typeface="Nanum Gothic" charset="-127"/>
                <a:ea typeface="Nanum Gothic" charset="-127"/>
                <a:cs typeface="Nanum Gothic" charset="-127"/>
              </a:rPr>
              <a:t>수정</a:t>
            </a:r>
          </a:p>
        </p:txBody>
      </p:sp>
      <p:sp>
        <p:nvSpPr>
          <p:cNvPr id="88" name="TextBox 87">
            <a:extLst>
              <a:ext uri="{FF2B5EF4-FFF2-40B4-BE49-F238E27FC236}">
                <a16:creationId xmlns:a16="http://schemas.microsoft.com/office/drawing/2014/main" xmlns="" id="{C6CDE36E-BAB9-CA4B-995B-1394E7F95977}"/>
              </a:ext>
            </a:extLst>
          </p:cNvPr>
          <p:cNvSpPr txBox="1"/>
          <p:nvPr/>
        </p:nvSpPr>
        <p:spPr>
          <a:xfrm>
            <a:off x="4962073" y="4961488"/>
            <a:ext cx="875240" cy="123111"/>
          </a:xfrm>
          <a:prstGeom prst="rect">
            <a:avLst/>
          </a:prstGeom>
          <a:noFill/>
        </p:spPr>
        <p:txBody>
          <a:bodyPr wrap="none" lIns="0" tIns="0" rIns="0" bIns="0" rtlCol="0">
            <a:spAutoFit/>
          </a:bodyPr>
          <a:lstStyle/>
          <a:p>
            <a:r>
              <a:rPr lang="ko-KR" altLang="en-US" sz="800" dirty="0">
                <a:solidFill>
                  <a:srgbClr val="FF0000"/>
                </a:solidFill>
                <a:latin typeface="Nanum Gothic Regular" charset="-127"/>
                <a:ea typeface="Nanum Gothic Regular" charset="-127"/>
                <a:cs typeface="Nanum Gothic" charset="-127"/>
              </a:rPr>
              <a:t>ⓘ</a:t>
            </a:r>
            <a:r>
              <a:rPr lang="ko-KR" altLang="en-US" sz="800" dirty="0"/>
              <a:t> </a:t>
            </a:r>
            <a:r>
              <a:rPr lang="en-US" altLang="ko-KR" sz="700" dirty="0">
                <a:solidFill>
                  <a:srgbClr val="FF0000"/>
                </a:solidFill>
                <a:latin typeface="Nanum Gothic" charset="-127"/>
                <a:ea typeface="Nanum Gothic" charset="-127"/>
                <a:cs typeface="Nanum Gothic" charset="-127"/>
              </a:rPr>
              <a:t>Please check valid</a:t>
            </a:r>
          </a:p>
        </p:txBody>
      </p:sp>
      <p:sp>
        <p:nvSpPr>
          <p:cNvPr id="89" name="직사각형 88">
            <a:extLst>
              <a:ext uri="{FF2B5EF4-FFF2-40B4-BE49-F238E27FC236}">
                <a16:creationId xmlns:a16="http://schemas.microsoft.com/office/drawing/2014/main" xmlns="" id="{BAD65463-75B6-1744-B34E-63490DFCEBBA}"/>
              </a:ext>
            </a:extLst>
          </p:cNvPr>
          <p:cNvSpPr/>
          <p:nvPr/>
        </p:nvSpPr>
        <p:spPr>
          <a:xfrm>
            <a:off x="3225629" y="2339302"/>
            <a:ext cx="4879830" cy="2581757"/>
          </a:xfrm>
          <a:prstGeom prst="rect">
            <a:avLst/>
          </a:prstGeom>
          <a:noFill/>
          <a:ln w="7620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5" name="직사각형 4">
            <a:extLst>
              <a:ext uri="{FF2B5EF4-FFF2-40B4-BE49-F238E27FC236}">
                <a16:creationId xmlns:a16="http://schemas.microsoft.com/office/drawing/2014/main" xmlns="" id="{1B2E8B92-0DF0-4D41-9D40-006C36C031F2}"/>
              </a:ext>
            </a:extLst>
          </p:cNvPr>
          <p:cNvSpPr/>
          <p:nvPr/>
        </p:nvSpPr>
        <p:spPr>
          <a:xfrm>
            <a:off x="6890652" y="6959149"/>
            <a:ext cx="1435419" cy="259200"/>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ko-KR" sz="700" dirty="0">
                <a:solidFill>
                  <a:schemeClr val="bg1"/>
                </a:solidFill>
                <a:latin typeface="Nanum Gothic" charset="-127"/>
                <a:ea typeface="Nanum Gothic" charset="-127"/>
                <a:cs typeface="Nanum Gothic" charset="-127"/>
              </a:rPr>
              <a:t>2019.03.26 </a:t>
            </a:r>
            <a:r>
              <a:rPr kumimoji="1" lang="ko-KR" altLang="en-US" sz="700" dirty="0">
                <a:solidFill>
                  <a:schemeClr val="bg1"/>
                </a:solidFill>
                <a:latin typeface="Nanum Gothic" charset="-127"/>
                <a:ea typeface="Nanum Gothic" charset="-127"/>
                <a:cs typeface="Nanum Gothic" charset="-127"/>
              </a:rPr>
              <a:t>삭제</a:t>
            </a:r>
            <a:endParaRPr kumimoji="1" lang="en-US" altLang="ko-KR" sz="700" dirty="0">
              <a:solidFill>
                <a:schemeClr val="bg1"/>
              </a:solidFill>
              <a:latin typeface="Nanum Gothic" charset="-127"/>
              <a:ea typeface="Nanum Gothic" charset="-127"/>
              <a:cs typeface="Nanum Gothic" charset="-127"/>
            </a:endParaRPr>
          </a:p>
        </p:txBody>
      </p:sp>
      <p:sp>
        <p:nvSpPr>
          <p:cNvPr id="90" name="직사각형 89">
            <a:extLst>
              <a:ext uri="{FF2B5EF4-FFF2-40B4-BE49-F238E27FC236}">
                <a16:creationId xmlns:a16="http://schemas.microsoft.com/office/drawing/2014/main" xmlns="" id="{F00095AE-9A07-B24E-8033-53280471F27B}"/>
              </a:ext>
            </a:extLst>
          </p:cNvPr>
          <p:cNvSpPr/>
          <p:nvPr/>
        </p:nvSpPr>
        <p:spPr>
          <a:xfrm>
            <a:off x="-331688" y="6984400"/>
            <a:ext cx="3961444" cy="1262839"/>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00" dirty="0">
                <a:latin typeface="+mj-lt"/>
              </a:rPr>
              <a:t>2019.04.22</a:t>
            </a:r>
            <a:r>
              <a:rPr kumimoji="1" lang="ko-KR" altLang="en-US" sz="1000" dirty="0">
                <a:latin typeface="+mj-lt"/>
              </a:rPr>
              <a:t> 삭제</a:t>
            </a:r>
            <a:endParaRPr kumimoji="1" lang="en-US" altLang="ko-KR" sz="1000" dirty="0">
              <a:latin typeface="+mj-lt"/>
            </a:endParaRPr>
          </a:p>
          <a:p>
            <a:pPr algn="ctr"/>
            <a:r>
              <a:rPr kumimoji="1" lang="ko-KR" altLang="en-US" sz="700" dirty="0">
                <a:latin typeface="+mj-lt"/>
              </a:rPr>
              <a:t>다음 단계</a:t>
            </a:r>
            <a:r>
              <a:rPr kumimoji="1" lang="en-US" altLang="ko-KR" sz="700" dirty="0">
                <a:latin typeface="+mj-lt"/>
              </a:rPr>
              <a:t>(configure the schema)</a:t>
            </a:r>
            <a:r>
              <a:rPr kumimoji="1" lang="ko-KR" altLang="en-US" sz="700" dirty="0">
                <a:latin typeface="+mj-lt"/>
              </a:rPr>
              <a:t>에서 체크</a:t>
            </a:r>
          </a:p>
        </p:txBody>
      </p:sp>
      <p:grpSp>
        <p:nvGrpSpPr>
          <p:cNvPr id="77" name="그룹 76">
            <a:extLst>
              <a:ext uri="{FF2B5EF4-FFF2-40B4-BE49-F238E27FC236}">
                <a16:creationId xmlns:a16="http://schemas.microsoft.com/office/drawing/2014/main" xmlns="" id="{6E140236-12BC-7840-8A1B-F702FF7B2DBB}"/>
              </a:ext>
            </a:extLst>
          </p:cNvPr>
          <p:cNvGrpSpPr/>
          <p:nvPr/>
        </p:nvGrpSpPr>
        <p:grpSpPr>
          <a:xfrm>
            <a:off x="4162990" y="1036144"/>
            <a:ext cx="1797102" cy="96644"/>
            <a:chOff x="4369229" y="1036144"/>
            <a:chExt cx="1797102" cy="96644"/>
          </a:xfrm>
        </p:grpSpPr>
        <p:sp>
          <p:nvSpPr>
            <p:cNvPr id="92" name="타원 91">
              <a:extLst>
                <a:ext uri="{FF2B5EF4-FFF2-40B4-BE49-F238E27FC236}">
                  <a16:creationId xmlns:a16="http://schemas.microsoft.com/office/drawing/2014/main" xmlns="" id="{3E4C111E-3036-8149-A694-6B50D01EB859}"/>
                </a:ext>
              </a:extLst>
            </p:cNvPr>
            <p:cNvSpPr/>
            <p:nvPr/>
          </p:nvSpPr>
          <p:spPr>
            <a:xfrm>
              <a:off x="4369229" y="1036144"/>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11" name="타원 110">
              <a:extLst>
                <a:ext uri="{FF2B5EF4-FFF2-40B4-BE49-F238E27FC236}">
                  <a16:creationId xmlns:a16="http://schemas.microsoft.com/office/drawing/2014/main" xmlns="" id="{2AE99B73-84B2-044A-851F-544FDC7D6BD6}"/>
                </a:ext>
              </a:extLst>
            </p:cNvPr>
            <p:cNvSpPr/>
            <p:nvPr/>
          </p:nvSpPr>
          <p:spPr>
            <a:xfrm>
              <a:off x="4797301" y="1036144"/>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15" name="직선 연결선[R] 114">
              <a:extLst>
                <a:ext uri="{FF2B5EF4-FFF2-40B4-BE49-F238E27FC236}">
                  <a16:creationId xmlns:a16="http://schemas.microsoft.com/office/drawing/2014/main" xmlns="" id="{0F8EC914-E261-6B4E-9A25-73874ACBFAC0}"/>
                </a:ext>
              </a:extLst>
            </p:cNvPr>
            <p:cNvCxnSpPr/>
            <p:nvPr/>
          </p:nvCxnSpPr>
          <p:spPr>
            <a:xfrm>
              <a:off x="4465873" y="1084466"/>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1" name="타원 120">
              <a:extLst>
                <a:ext uri="{FF2B5EF4-FFF2-40B4-BE49-F238E27FC236}">
                  <a16:creationId xmlns:a16="http://schemas.microsoft.com/office/drawing/2014/main" xmlns="" id="{8C27A35A-9A79-4945-9965-2A383D300319}"/>
                </a:ext>
              </a:extLst>
            </p:cNvPr>
            <p:cNvSpPr/>
            <p:nvPr/>
          </p:nvSpPr>
          <p:spPr>
            <a:xfrm>
              <a:off x="5223504" y="1036144"/>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22" name="직선 연결선[R] 121">
              <a:extLst>
                <a:ext uri="{FF2B5EF4-FFF2-40B4-BE49-F238E27FC236}">
                  <a16:creationId xmlns:a16="http://schemas.microsoft.com/office/drawing/2014/main" xmlns="" id="{B2A26DF4-7CD0-7140-9368-FFF2E835A541}"/>
                </a:ext>
              </a:extLst>
            </p:cNvPr>
            <p:cNvCxnSpPr/>
            <p:nvPr/>
          </p:nvCxnSpPr>
          <p:spPr>
            <a:xfrm>
              <a:off x="4892076" y="1084466"/>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3" name="타원 122">
              <a:extLst>
                <a:ext uri="{FF2B5EF4-FFF2-40B4-BE49-F238E27FC236}">
                  <a16:creationId xmlns:a16="http://schemas.microsoft.com/office/drawing/2014/main" xmlns="" id="{C545907D-D8F5-674C-BDCA-871A5BA56C47}"/>
                </a:ext>
              </a:extLst>
            </p:cNvPr>
            <p:cNvSpPr/>
            <p:nvPr/>
          </p:nvSpPr>
          <p:spPr>
            <a:xfrm>
              <a:off x="5645833" y="1036144"/>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24" name="직선 연결선[R] 123">
              <a:extLst>
                <a:ext uri="{FF2B5EF4-FFF2-40B4-BE49-F238E27FC236}">
                  <a16:creationId xmlns:a16="http://schemas.microsoft.com/office/drawing/2014/main" xmlns="" id="{19A0D5AF-3EC6-E34C-A4C2-C82AF2DBDFDA}"/>
                </a:ext>
              </a:extLst>
            </p:cNvPr>
            <p:cNvCxnSpPr/>
            <p:nvPr/>
          </p:nvCxnSpPr>
          <p:spPr>
            <a:xfrm>
              <a:off x="5314405" y="1084466"/>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타원 124">
              <a:extLst>
                <a:ext uri="{FF2B5EF4-FFF2-40B4-BE49-F238E27FC236}">
                  <a16:creationId xmlns:a16="http://schemas.microsoft.com/office/drawing/2014/main" xmlns="" id="{22C67425-E88E-F542-A884-C4BB597CAA52}"/>
                </a:ext>
              </a:extLst>
            </p:cNvPr>
            <p:cNvSpPr/>
            <p:nvPr/>
          </p:nvSpPr>
          <p:spPr>
            <a:xfrm>
              <a:off x="6069687" y="1036144"/>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26" name="직선 연결선[R] 125">
              <a:extLst>
                <a:ext uri="{FF2B5EF4-FFF2-40B4-BE49-F238E27FC236}">
                  <a16:creationId xmlns:a16="http://schemas.microsoft.com/office/drawing/2014/main" xmlns="" id="{986F850E-D696-FB4D-89A9-516D6F944DB0}"/>
                </a:ext>
              </a:extLst>
            </p:cNvPr>
            <p:cNvCxnSpPr>
              <a:cxnSpLocks/>
            </p:cNvCxnSpPr>
            <p:nvPr/>
          </p:nvCxnSpPr>
          <p:spPr>
            <a:xfrm>
              <a:off x="5738259" y="1084466"/>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7" name="직사각형 126">
            <a:extLst>
              <a:ext uri="{FF2B5EF4-FFF2-40B4-BE49-F238E27FC236}">
                <a16:creationId xmlns:a16="http://schemas.microsoft.com/office/drawing/2014/main" xmlns="" id="{0E63B071-3853-6F41-9DEB-48FC462E5B9C}"/>
              </a:ext>
            </a:extLst>
          </p:cNvPr>
          <p:cNvSpPr/>
          <p:nvPr/>
        </p:nvSpPr>
        <p:spPr>
          <a:xfrm>
            <a:off x="6747005" y="1801225"/>
            <a:ext cx="1435419" cy="259200"/>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ko-KR" sz="700" dirty="0">
                <a:solidFill>
                  <a:schemeClr val="bg1"/>
                </a:solidFill>
                <a:latin typeface="Nanum Gothic" charset="-127"/>
                <a:ea typeface="Nanum Gothic" charset="-127"/>
                <a:cs typeface="Nanum Gothic" charset="-127"/>
              </a:rPr>
              <a:t>2019.04.24 </a:t>
            </a:r>
            <a:r>
              <a:rPr kumimoji="1" lang="ko-KR" altLang="en-US" sz="700" dirty="0">
                <a:solidFill>
                  <a:schemeClr val="bg1"/>
                </a:solidFill>
                <a:latin typeface="Nanum Gothic" charset="-127"/>
                <a:ea typeface="Nanum Gothic" charset="-127"/>
                <a:cs typeface="Nanum Gothic" charset="-127"/>
              </a:rPr>
              <a:t>삭제</a:t>
            </a:r>
            <a:endParaRPr kumimoji="1" lang="en-US" altLang="ko-KR" sz="700" dirty="0">
              <a:solidFill>
                <a:schemeClr val="bg1"/>
              </a:solidFill>
              <a:latin typeface="Nanum Gothic" charset="-127"/>
              <a:ea typeface="Nanum Gothic" charset="-127"/>
              <a:cs typeface="Nanum Gothic" charset="-127"/>
            </a:endParaRPr>
          </a:p>
        </p:txBody>
      </p:sp>
      <p:sp>
        <p:nvSpPr>
          <p:cNvPr id="128" name="직사각형 127">
            <a:extLst>
              <a:ext uri="{FF2B5EF4-FFF2-40B4-BE49-F238E27FC236}">
                <a16:creationId xmlns:a16="http://schemas.microsoft.com/office/drawing/2014/main" xmlns="" id="{4B8774B3-5000-E547-B9B3-A9510D7B73EF}"/>
              </a:ext>
            </a:extLst>
          </p:cNvPr>
          <p:cNvSpPr/>
          <p:nvPr/>
        </p:nvSpPr>
        <p:spPr>
          <a:xfrm>
            <a:off x="3993296" y="990968"/>
            <a:ext cx="2574365" cy="241387"/>
          </a:xfrm>
          <a:prstGeom prst="rect">
            <a:avLst/>
          </a:prstGeom>
          <a:noFill/>
          <a:ln w="76200">
            <a:solidFill>
              <a:srgbClr val="7030A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29" name="직사각형 128">
            <a:extLst>
              <a:ext uri="{FF2B5EF4-FFF2-40B4-BE49-F238E27FC236}">
                <a16:creationId xmlns:a16="http://schemas.microsoft.com/office/drawing/2014/main" xmlns="" id="{7C2D3881-3BD1-224A-BA98-8D497993242C}"/>
              </a:ext>
            </a:extLst>
          </p:cNvPr>
          <p:cNvSpPr/>
          <p:nvPr/>
        </p:nvSpPr>
        <p:spPr>
          <a:xfrm>
            <a:off x="9249808" y="246249"/>
            <a:ext cx="1320800" cy="373798"/>
          </a:xfrm>
          <a:prstGeom prst="rect">
            <a:avLst/>
          </a:prstGeom>
          <a:solidFill>
            <a:srgbClr val="7030A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Nanum Gothic" charset="-127"/>
                <a:ea typeface="Nanum Gothic" charset="-127"/>
                <a:cs typeface="Nanum Gothic" charset="-127"/>
              </a:rPr>
              <a:t>2019.04.24 </a:t>
            </a:r>
            <a:r>
              <a:rPr kumimoji="1" lang="ko-KR" altLang="en-US" sz="900" dirty="0">
                <a:solidFill>
                  <a:schemeClr val="bg1"/>
                </a:solidFill>
                <a:latin typeface="Nanum Gothic" charset="-127"/>
                <a:ea typeface="Nanum Gothic" charset="-127"/>
                <a:cs typeface="Nanum Gothic" charset="-127"/>
              </a:rPr>
              <a:t>수정</a:t>
            </a:r>
          </a:p>
        </p:txBody>
      </p:sp>
      <p:sp>
        <p:nvSpPr>
          <p:cNvPr id="130" name="직사각형 129">
            <a:extLst>
              <a:ext uri="{FF2B5EF4-FFF2-40B4-BE49-F238E27FC236}">
                <a16:creationId xmlns:a16="http://schemas.microsoft.com/office/drawing/2014/main" xmlns="" id="{3644C699-BB0C-1A46-BBCF-5E7932DBEB75}"/>
              </a:ext>
            </a:extLst>
          </p:cNvPr>
          <p:cNvSpPr/>
          <p:nvPr/>
        </p:nvSpPr>
        <p:spPr>
          <a:xfrm>
            <a:off x="3694032" y="5966929"/>
            <a:ext cx="1519736" cy="489335"/>
          </a:xfrm>
          <a:prstGeom prst="rect">
            <a:avLst/>
          </a:prstGeom>
          <a:noFill/>
          <a:ln w="76200">
            <a:solidFill>
              <a:srgbClr val="7030A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96" name="TextBox 95">
            <a:extLst>
              <a:ext uri="{FF2B5EF4-FFF2-40B4-BE49-F238E27FC236}">
                <a16:creationId xmlns:a16="http://schemas.microsoft.com/office/drawing/2014/main" xmlns="" id="{189C0597-B05F-4AE7-A3CF-1D1E3A3D5EC8}"/>
              </a:ext>
            </a:extLst>
          </p:cNvPr>
          <p:cNvSpPr txBox="1"/>
          <p:nvPr/>
        </p:nvSpPr>
        <p:spPr>
          <a:xfrm>
            <a:off x="-26522" y="6395054"/>
            <a:ext cx="3248005" cy="492443"/>
          </a:xfrm>
          <a:prstGeom prst="rect">
            <a:avLst/>
          </a:prstGeom>
          <a:solidFill>
            <a:schemeClr val="accent4"/>
          </a:solidFill>
        </p:spPr>
        <p:txBody>
          <a:bodyPr wrap="none" rtlCol="0">
            <a:spAutoFit/>
          </a:bodyPr>
          <a:lstStyle/>
          <a:p>
            <a:r>
              <a:rPr lang="en-US" altLang="ko-KR" dirty="0"/>
              <a:t>#1905</a:t>
            </a:r>
          </a:p>
          <a:p>
            <a:r>
              <a:rPr lang="en-US" altLang="ko-KR" sz="800" dirty="0">
                <a:hlinkClick r:id="rId7"/>
              </a:rPr>
              <a:t>https://github.com/metatron-app/metatron-discovery/issues/1905</a:t>
            </a:r>
            <a:endParaRPr lang="ko-KR" altLang="en-US" sz="800" dirty="0"/>
          </a:p>
        </p:txBody>
      </p:sp>
    </p:spTree>
    <p:extLst>
      <p:ext uri="{BB962C8B-B14F-4D97-AF65-F5344CB8AC3E}">
        <p14:creationId xmlns:p14="http://schemas.microsoft.com/office/powerpoint/2010/main" val="1973327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C9B01220-9A30-0C43-B189-5FC899421305}"/>
              </a:ext>
            </a:extLst>
          </p:cNvPr>
          <p:cNvSpPr>
            <a:spLocks noGrp="1"/>
          </p:cNvSpPr>
          <p:nvPr>
            <p:ph type="body" sz="quarter" idx="11"/>
          </p:nvPr>
        </p:nvSpPr>
        <p:spPr/>
        <p:txBody>
          <a:bodyPr/>
          <a:lstStyle/>
          <a:p>
            <a:r>
              <a:rPr kumimoji="1" lang="en-US" altLang="ko-KR" dirty="0">
                <a:ea typeface="Nanum Gothic" charset="-127"/>
                <a:cs typeface="Nanum Gothic" charset="-127"/>
              </a:rPr>
              <a:t>01.02 </a:t>
            </a:r>
            <a:r>
              <a:rPr kumimoji="1" lang="ko-KR" altLang="en-US" dirty="0">
                <a:ea typeface="Nanum Gothic" charset="-127"/>
                <a:cs typeface="Nanum Gothic" charset="-127"/>
              </a:rPr>
              <a:t>데이터 소스 생성하기</a:t>
            </a:r>
            <a:endParaRPr lang="ko-KR" altLang="en-US" dirty="0"/>
          </a:p>
        </p:txBody>
      </p:sp>
      <p:sp>
        <p:nvSpPr>
          <p:cNvPr id="3" name="제목 2">
            <a:extLst>
              <a:ext uri="{FF2B5EF4-FFF2-40B4-BE49-F238E27FC236}">
                <a16:creationId xmlns:a16="http://schemas.microsoft.com/office/drawing/2014/main" xmlns="" id="{3842B074-6154-C24C-8B35-B3C1E0E751FB}"/>
              </a:ext>
            </a:extLst>
          </p:cNvPr>
          <p:cNvSpPr>
            <a:spLocks noGrp="1"/>
          </p:cNvSpPr>
          <p:nvPr>
            <p:ph type="title"/>
          </p:nvPr>
        </p:nvSpPr>
        <p:spPr/>
        <p:txBody>
          <a:bodyPr/>
          <a:lstStyle/>
          <a:p>
            <a:r>
              <a:rPr lang="ko-KR" altLang="en-US" dirty="0"/>
              <a:t>데이터 </a:t>
            </a:r>
            <a:r>
              <a:rPr lang="ko-KR" altLang="en-US" dirty="0" err="1"/>
              <a:t>미리보기</a:t>
            </a:r>
            <a:endParaRPr kumimoji="1" lang="ko-KR" altLang="en-US" dirty="0"/>
          </a:p>
        </p:txBody>
      </p:sp>
      <p:graphicFrame>
        <p:nvGraphicFramePr>
          <p:cNvPr id="4" name="표 3">
            <a:extLst>
              <a:ext uri="{FF2B5EF4-FFF2-40B4-BE49-F238E27FC236}">
                <a16:creationId xmlns:a16="http://schemas.microsoft.com/office/drawing/2014/main" xmlns="" id="{B2709199-C907-2347-915C-0B309503C196}"/>
              </a:ext>
            </a:extLst>
          </p:cNvPr>
          <p:cNvGraphicFramePr>
            <a:graphicFrameLocks noGrp="1"/>
          </p:cNvGraphicFramePr>
          <p:nvPr/>
        </p:nvGraphicFramePr>
        <p:xfrm>
          <a:off x="1240008" y="1108228"/>
          <a:ext cx="5432571" cy="2045363"/>
        </p:xfrm>
        <a:graphic>
          <a:graphicData uri="http://schemas.openxmlformats.org/drawingml/2006/table">
            <a:tbl>
              <a:tblPr firstRow="1" bandRow="1">
                <a:tableStyleId>{5C22544A-7EE6-4342-B048-85BDC9FD1C3A}</a:tableStyleId>
              </a:tblPr>
              <a:tblGrid>
                <a:gridCol w="958089">
                  <a:extLst>
                    <a:ext uri="{9D8B030D-6E8A-4147-A177-3AD203B41FA5}">
                      <a16:colId xmlns:a16="http://schemas.microsoft.com/office/drawing/2014/main" xmlns="" val="130431131"/>
                    </a:ext>
                  </a:extLst>
                </a:gridCol>
                <a:gridCol w="958089">
                  <a:extLst>
                    <a:ext uri="{9D8B030D-6E8A-4147-A177-3AD203B41FA5}">
                      <a16:colId xmlns:a16="http://schemas.microsoft.com/office/drawing/2014/main" xmlns="" val="982226033"/>
                    </a:ext>
                  </a:extLst>
                </a:gridCol>
                <a:gridCol w="958089">
                  <a:extLst>
                    <a:ext uri="{9D8B030D-6E8A-4147-A177-3AD203B41FA5}">
                      <a16:colId xmlns:a16="http://schemas.microsoft.com/office/drawing/2014/main" xmlns="" val="648236844"/>
                    </a:ext>
                  </a:extLst>
                </a:gridCol>
                <a:gridCol w="958089">
                  <a:extLst>
                    <a:ext uri="{9D8B030D-6E8A-4147-A177-3AD203B41FA5}">
                      <a16:colId xmlns:a16="http://schemas.microsoft.com/office/drawing/2014/main" xmlns="" val="191718458"/>
                    </a:ext>
                  </a:extLst>
                </a:gridCol>
                <a:gridCol w="1600215">
                  <a:extLst>
                    <a:ext uri="{9D8B030D-6E8A-4147-A177-3AD203B41FA5}">
                      <a16:colId xmlns:a16="http://schemas.microsoft.com/office/drawing/2014/main" xmlns="" val="599624791"/>
                    </a:ext>
                  </a:extLst>
                </a:gridCol>
              </a:tblGrid>
              <a:tr h="175533">
                <a:tc>
                  <a:txBody>
                    <a:bodyPr/>
                    <a:lstStyle/>
                    <a:p>
                      <a:pPr algn="l" latinLnBrk="1"/>
                      <a:r>
                        <a:rPr lang="en-US" altLang="ko-KR" sz="700" b="0" dirty="0">
                          <a:solidFill>
                            <a:schemeClr val="tx1"/>
                          </a:solidFill>
                        </a:rPr>
                        <a:t>ab  String</a:t>
                      </a:r>
                      <a:endParaRPr lang="ko-KR" altLang="en-US" sz="7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700" b="0" dirty="0">
                          <a:solidFill>
                            <a:schemeClr val="tx1"/>
                          </a:solidFill>
                        </a:rPr>
                        <a:t>ab  Boolean</a:t>
                      </a:r>
                      <a:endParaRPr lang="ko-KR" altLang="en-US" sz="7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700" b="0" dirty="0">
                          <a:solidFill>
                            <a:schemeClr val="tx1"/>
                          </a:solidFill>
                        </a:rPr>
                        <a:t>#  Integer</a:t>
                      </a:r>
                      <a:endParaRPr lang="ko-KR" altLang="en-US" sz="7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700" b="0" dirty="0">
                          <a:solidFill>
                            <a:schemeClr val="tx1"/>
                          </a:solidFill>
                        </a:rPr>
                        <a:t>##  Decimal</a:t>
                      </a:r>
                      <a:endParaRPr lang="ko-KR" altLang="en-US" sz="7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700" b="0" dirty="0">
                          <a:solidFill>
                            <a:schemeClr val="tx1"/>
                          </a:solidFill>
                        </a:rPr>
                        <a:t>T  Date/Time</a:t>
                      </a: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935627006"/>
                  </a:ext>
                </a:extLst>
              </a:tr>
              <a:tr h="451370">
                <a:tc>
                  <a:txBody>
                    <a:bodyPr/>
                    <a:lstStyle/>
                    <a:p>
                      <a:pPr algn="ctr" latinLnBrk="1"/>
                      <a:endParaRPr lang="ko-KR" altLang="en-US" sz="6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6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endParaRPr lang="ko-KR" altLang="en-US" sz="6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endParaRPr lang="ko-KR" altLang="en-US" sz="6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6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338765978"/>
                  </a:ext>
                </a:extLst>
              </a:tr>
              <a:tr h="160308">
                <a:tc>
                  <a:txBody>
                    <a:bodyPr/>
                    <a:lstStyle/>
                    <a:p>
                      <a:pPr algn="l" latinLnBrk="1"/>
                      <a:r>
                        <a:rPr lang="en-US" altLang="ko-KR" sz="600" b="0" dirty="0">
                          <a:solidFill>
                            <a:schemeClr val="tx1"/>
                          </a:solidFill>
                        </a:rPr>
                        <a:t>12,345 Categories</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dirty="0">
                          <a:solidFill>
                            <a:schemeClr val="tx1"/>
                          </a:solidFill>
                        </a:rPr>
                        <a:t>2 Categories</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600" b="0" dirty="0">
                          <a:solidFill>
                            <a:schemeClr val="tx1"/>
                          </a:solidFill>
                        </a:rPr>
                        <a:t>0 ~ 123,456</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r>
                        <a:rPr lang="en-US" altLang="ko-KR" sz="600" b="0" dirty="0">
                          <a:solidFill>
                            <a:schemeClr val="tx1"/>
                          </a:solidFill>
                        </a:rPr>
                        <a:t>0.00 ~ 0.1234</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dirty="0">
                          <a:solidFill>
                            <a:schemeClr val="tx1"/>
                          </a:solidFill>
                        </a:rPr>
                        <a:t>01-01</a:t>
                      </a:r>
                      <a:r>
                        <a:rPr lang="ko-KR" altLang="en-US" sz="600" b="0" dirty="0">
                          <a:solidFill>
                            <a:schemeClr val="tx1"/>
                          </a:solidFill>
                        </a:rPr>
                        <a:t> </a:t>
                      </a:r>
                      <a:r>
                        <a:rPr lang="en-US" altLang="ko-KR" sz="600" b="0" dirty="0">
                          <a:solidFill>
                            <a:schemeClr val="tx1"/>
                          </a:solidFill>
                        </a:rPr>
                        <a:t>00:00:00</a:t>
                      </a:r>
                      <a:r>
                        <a:rPr lang="ko-KR" altLang="en-US" sz="600" b="0" dirty="0">
                          <a:solidFill>
                            <a:schemeClr val="tx1"/>
                          </a:solidFill>
                        </a:rPr>
                        <a:t> </a:t>
                      </a:r>
                      <a:r>
                        <a:rPr lang="en-US" altLang="ko-KR" sz="600" b="0" dirty="0">
                          <a:solidFill>
                            <a:schemeClr val="tx1"/>
                          </a:solidFill>
                        </a:rPr>
                        <a:t>~</a:t>
                      </a:r>
                      <a:r>
                        <a:rPr lang="ko-KR" altLang="en-US" sz="600" b="0" dirty="0">
                          <a:solidFill>
                            <a:schemeClr val="tx1"/>
                          </a:solidFill>
                        </a:rPr>
                        <a:t> </a:t>
                      </a:r>
                      <a:r>
                        <a:rPr lang="en-US" altLang="ko-KR" sz="600" b="0" dirty="0">
                          <a:solidFill>
                            <a:schemeClr val="tx1"/>
                          </a:solidFill>
                        </a:rPr>
                        <a:t>12-31</a:t>
                      </a:r>
                      <a:r>
                        <a:rPr lang="ko-KR" altLang="en-US" sz="600" b="0" dirty="0">
                          <a:solidFill>
                            <a:schemeClr val="tx1"/>
                          </a:solidFill>
                        </a:rPr>
                        <a:t> </a:t>
                      </a:r>
                      <a:r>
                        <a:rPr lang="en-US" altLang="ko-KR" sz="600" b="0" dirty="0">
                          <a:solidFill>
                            <a:schemeClr val="tx1"/>
                          </a:solidFill>
                        </a:rPr>
                        <a:t>23:59:59</a:t>
                      </a:r>
                      <a:r>
                        <a:rPr lang="ko-KR" altLang="en-US" sz="600" b="0" dirty="0">
                          <a:solidFill>
                            <a:schemeClr val="tx1"/>
                          </a:solidFill>
                        </a:rPr>
                        <a:t> </a:t>
                      </a: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646339273"/>
                  </a:ext>
                </a:extLst>
              </a:tr>
              <a:tr h="209692">
                <a:tc>
                  <a:txBody>
                    <a:bodyPr/>
                    <a:lstStyle/>
                    <a:p>
                      <a:pPr latinLnBrk="1"/>
                      <a:r>
                        <a:rPr lang="en-US" altLang="ko-KR" sz="600" b="0" dirty="0">
                          <a:solidFill>
                            <a:schemeClr val="tx1"/>
                          </a:solidFill>
                        </a:rPr>
                        <a:t>StringValue1</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600" b="0" dirty="0">
                          <a:solidFill>
                            <a:schemeClr val="tx1"/>
                          </a:solidFill>
                        </a:rPr>
                        <a:t>False</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600" b="0" dirty="0">
                          <a:solidFill>
                            <a:schemeClr val="tx1"/>
                          </a:solidFill>
                        </a:rPr>
                        <a:t>1234567890</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600" b="0" dirty="0">
                          <a:solidFill>
                            <a:schemeClr val="tx1"/>
                          </a:solidFill>
                        </a:rPr>
                        <a:t>1234567890</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600" b="0" dirty="0" err="1">
                          <a:solidFill>
                            <a:schemeClr val="tx1"/>
                          </a:solidFill>
                        </a:rPr>
                        <a:t>yyyy</a:t>
                      </a:r>
                      <a:r>
                        <a:rPr lang="en-US" altLang="ko-KR" sz="600" b="0" dirty="0">
                          <a:solidFill>
                            <a:schemeClr val="tx1"/>
                          </a:solidFill>
                        </a:rPr>
                        <a:t>-MM-</a:t>
                      </a:r>
                      <a:r>
                        <a:rPr lang="en-US" altLang="ko-KR" sz="600" b="0" dirty="0" err="1">
                          <a:solidFill>
                            <a:schemeClr val="tx1"/>
                          </a:solidFill>
                        </a:rPr>
                        <a:t>dd</a:t>
                      </a:r>
                      <a:r>
                        <a:rPr lang="en-US" altLang="ko-KR" sz="600" b="0" dirty="0">
                          <a:solidFill>
                            <a:schemeClr val="tx1"/>
                          </a:solidFill>
                        </a:rPr>
                        <a:t> </a:t>
                      </a:r>
                      <a:r>
                        <a:rPr lang="en-US" altLang="ko-KR" sz="600" b="0" dirty="0" err="1">
                          <a:solidFill>
                            <a:schemeClr val="tx1"/>
                          </a:solidFill>
                        </a:rPr>
                        <a:t>HH:mm:ss</a:t>
                      </a:r>
                      <a:r>
                        <a:rPr lang="en-US" altLang="ko-KR" sz="600" b="0" dirty="0">
                          <a:solidFill>
                            <a:schemeClr val="tx1"/>
                          </a:solidFill>
                        </a:rPr>
                        <a:t> ~ </a:t>
                      </a:r>
                      <a:r>
                        <a:rPr lang="en-US" altLang="ko-KR" sz="600" b="0" dirty="0" err="1">
                          <a:solidFill>
                            <a:schemeClr val="tx1"/>
                          </a:solidFill>
                        </a:rPr>
                        <a:t>yyyy</a:t>
                      </a:r>
                      <a:r>
                        <a:rPr lang="en-US" altLang="ko-KR" sz="600" b="0" dirty="0">
                          <a:solidFill>
                            <a:schemeClr val="tx1"/>
                          </a:solidFill>
                        </a:rPr>
                        <a:t>-MM-</a:t>
                      </a:r>
                      <a:r>
                        <a:rPr lang="en-US" altLang="ko-KR" sz="600" b="0" dirty="0" err="1">
                          <a:solidFill>
                            <a:schemeClr val="tx1"/>
                          </a:solidFill>
                        </a:rPr>
                        <a:t>dd</a:t>
                      </a:r>
                      <a:r>
                        <a:rPr lang="en-US" altLang="ko-KR" sz="600" b="0" dirty="0">
                          <a:solidFill>
                            <a:schemeClr val="tx1"/>
                          </a:solidFill>
                        </a:rPr>
                        <a:t> H...</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025169709"/>
                  </a:ext>
                </a:extLst>
              </a:tr>
              <a:tr h="20969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dirty="0">
                          <a:solidFill>
                            <a:schemeClr val="tx1"/>
                          </a:solidFill>
                        </a:rPr>
                        <a:t>StringValue2</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600" b="0" dirty="0">
                          <a:solidFill>
                            <a:schemeClr val="tx1"/>
                          </a:solidFill>
                        </a:rPr>
                        <a:t>True</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600" b="0" dirty="0">
                          <a:solidFill>
                            <a:schemeClr val="tx1"/>
                          </a:solidFill>
                        </a:rPr>
                        <a:t>1234567890</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600" b="0" dirty="0">
                          <a:solidFill>
                            <a:schemeClr val="tx1"/>
                          </a:solidFill>
                        </a:rPr>
                        <a:t>1234567890</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600" b="0" dirty="0" err="1">
                          <a:solidFill>
                            <a:schemeClr val="tx1"/>
                          </a:solidFill>
                        </a:rPr>
                        <a:t>yyyy</a:t>
                      </a:r>
                      <a:r>
                        <a:rPr lang="en-US" altLang="ko-KR" sz="600" b="0" dirty="0">
                          <a:solidFill>
                            <a:schemeClr val="tx1"/>
                          </a:solidFill>
                        </a:rPr>
                        <a:t>-MM-</a:t>
                      </a:r>
                      <a:r>
                        <a:rPr lang="en-US" altLang="ko-KR" sz="600" b="0" dirty="0" err="1">
                          <a:solidFill>
                            <a:schemeClr val="tx1"/>
                          </a:solidFill>
                        </a:rPr>
                        <a:t>dd</a:t>
                      </a:r>
                      <a:r>
                        <a:rPr lang="en-US" altLang="ko-KR" sz="600" b="0" dirty="0">
                          <a:solidFill>
                            <a:schemeClr val="tx1"/>
                          </a:solidFill>
                        </a:rPr>
                        <a:t> </a:t>
                      </a:r>
                      <a:r>
                        <a:rPr lang="en-US" altLang="ko-KR" sz="600" b="0" dirty="0" err="1">
                          <a:solidFill>
                            <a:schemeClr val="tx1"/>
                          </a:solidFill>
                        </a:rPr>
                        <a:t>HH:mm:ss</a:t>
                      </a:r>
                      <a:r>
                        <a:rPr lang="en-US" altLang="ko-KR" sz="600" b="0" dirty="0">
                          <a:solidFill>
                            <a:schemeClr val="tx1"/>
                          </a:solidFill>
                        </a:rPr>
                        <a:t> ~ </a:t>
                      </a:r>
                      <a:r>
                        <a:rPr lang="en-US" altLang="ko-KR" sz="600" b="0" dirty="0" err="1">
                          <a:solidFill>
                            <a:schemeClr val="tx1"/>
                          </a:solidFill>
                        </a:rPr>
                        <a:t>yyyy</a:t>
                      </a:r>
                      <a:r>
                        <a:rPr lang="en-US" altLang="ko-KR" sz="600" b="0" dirty="0">
                          <a:solidFill>
                            <a:schemeClr val="tx1"/>
                          </a:solidFill>
                        </a:rPr>
                        <a:t>-MM-</a:t>
                      </a:r>
                      <a:r>
                        <a:rPr lang="en-US" altLang="ko-KR" sz="600" b="0" dirty="0" err="1">
                          <a:solidFill>
                            <a:schemeClr val="tx1"/>
                          </a:solidFill>
                        </a:rPr>
                        <a:t>dd</a:t>
                      </a:r>
                      <a:r>
                        <a:rPr lang="en-US" altLang="ko-KR" sz="600" b="0" dirty="0">
                          <a:solidFill>
                            <a:schemeClr val="tx1"/>
                          </a:solidFill>
                        </a:rPr>
                        <a:t> H...</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378864203"/>
                  </a:ext>
                </a:extLst>
              </a:tr>
              <a:tr h="209692">
                <a:tc>
                  <a:txBody>
                    <a:bodyPr/>
                    <a:lstStyle/>
                    <a:p>
                      <a:pPr latinLnBrk="1"/>
                      <a:r>
                        <a:rPr lang="en-US" altLang="ko-KR" sz="600" b="0" dirty="0">
                          <a:solidFill>
                            <a:schemeClr val="tx1"/>
                          </a:solidFill>
                        </a:rPr>
                        <a:t>StringValue3</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600" b="0" dirty="0">
                          <a:solidFill>
                            <a:schemeClr val="tx1"/>
                          </a:solidFill>
                        </a:rPr>
                        <a:t>False</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600" b="0" dirty="0">
                          <a:solidFill>
                            <a:schemeClr val="tx1"/>
                          </a:solidFill>
                        </a:rPr>
                        <a:t>1234567890</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600" b="0" dirty="0">
                          <a:solidFill>
                            <a:schemeClr val="tx1"/>
                          </a:solidFill>
                        </a:rPr>
                        <a:t>1234567890</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600" b="0" dirty="0" err="1">
                          <a:solidFill>
                            <a:schemeClr val="tx1"/>
                          </a:solidFill>
                        </a:rPr>
                        <a:t>yyyy</a:t>
                      </a:r>
                      <a:r>
                        <a:rPr lang="en-US" altLang="ko-KR" sz="600" b="0" dirty="0">
                          <a:solidFill>
                            <a:schemeClr val="tx1"/>
                          </a:solidFill>
                        </a:rPr>
                        <a:t>-MM-</a:t>
                      </a:r>
                      <a:r>
                        <a:rPr lang="en-US" altLang="ko-KR" sz="600" b="0" dirty="0" err="1">
                          <a:solidFill>
                            <a:schemeClr val="tx1"/>
                          </a:solidFill>
                        </a:rPr>
                        <a:t>dd</a:t>
                      </a:r>
                      <a:r>
                        <a:rPr lang="en-US" altLang="ko-KR" sz="600" b="0" dirty="0">
                          <a:solidFill>
                            <a:schemeClr val="tx1"/>
                          </a:solidFill>
                        </a:rPr>
                        <a:t> </a:t>
                      </a:r>
                      <a:r>
                        <a:rPr lang="en-US" altLang="ko-KR" sz="600" b="0" dirty="0" err="1">
                          <a:solidFill>
                            <a:schemeClr val="tx1"/>
                          </a:solidFill>
                        </a:rPr>
                        <a:t>HH:mm:ss</a:t>
                      </a:r>
                      <a:r>
                        <a:rPr lang="en-US" altLang="ko-KR" sz="600" b="0" dirty="0">
                          <a:solidFill>
                            <a:schemeClr val="tx1"/>
                          </a:solidFill>
                        </a:rPr>
                        <a:t> ~ </a:t>
                      </a:r>
                      <a:r>
                        <a:rPr lang="en-US" altLang="ko-KR" sz="600" b="0" dirty="0" err="1">
                          <a:solidFill>
                            <a:schemeClr val="tx1"/>
                          </a:solidFill>
                        </a:rPr>
                        <a:t>yyyy</a:t>
                      </a:r>
                      <a:r>
                        <a:rPr lang="en-US" altLang="ko-KR" sz="600" b="0" dirty="0">
                          <a:solidFill>
                            <a:schemeClr val="tx1"/>
                          </a:solidFill>
                        </a:rPr>
                        <a:t>-MM-</a:t>
                      </a:r>
                      <a:r>
                        <a:rPr lang="en-US" altLang="ko-KR" sz="600" b="0" dirty="0" err="1">
                          <a:solidFill>
                            <a:schemeClr val="tx1"/>
                          </a:solidFill>
                        </a:rPr>
                        <a:t>dd</a:t>
                      </a:r>
                      <a:r>
                        <a:rPr lang="en-US" altLang="ko-KR" sz="600" b="0" dirty="0">
                          <a:solidFill>
                            <a:schemeClr val="tx1"/>
                          </a:solidFill>
                        </a:rPr>
                        <a:t> H...</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012667951"/>
                  </a:ext>
                </a:extLst>
              </a:tr>
              <a:tr h="209692">
                <a:tc>
                  <a:txBody>
                    <a:bodyPr/>
                    <a:lstStyle/>
                    <a:p>
                      <a:pPr latinLnBrk="1"/>
                      <a:r>
                        <a:rPr lang="en-US" altLang="ko-KR" sz="600" b="0" dirty="0">
                          <a:solidFill>
                            <a:schemeClr val="tx1"/>
                          </a:solidFill>
                        </a:rPr>
                        <a:t>StringValue4</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600" b="0" dirty="0">
                          <a:solidFill>
                            <a:schemeClr val="tx1"/>
                          </a:solidFill>
                        </a:rPr>
                        <a:t>False</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600" b="0" dirty="0">
                          <a:solidFill>
                            <a:schemeClr val="tx1"/>
                          </a:solidFill>
                        </a:rPr>
                        <a:t>1234567890</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600" b="0" dirty="0">
                          <a:solidFill>
                            <a:schemeClr val="tx1"/>
                          </a:solidFill>
                        </a:rPr>
                        <a:t>1234567890</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600" b="0" dirty="0" err="1">
                          <a:solidFill>
                            <a:schemeClr val="tx1"/>
                          </a:solidFill>
                        </a:rPr>
                        <a:t>yyyy</a:t>
                      </a:r>
                      <a:r>
                        <a:rPr lang="en-US" altLang="ko-KR" sz="600" b="0" dirty="0">
                          <a:solidFill>
                            <a:schemeClr val="tx1"/>
                          </a:solidFill>
                        </a:rPr>
                        <a:t>-MM-</a:t>
                      </a:r>
                      <a:r>
                        <a:rPr lang="en-US" altLang="ko-KR" sz="600" b="0" dirty="0" err="1">
                          <a:solidFill>
                            <a:schemeClr val="tx1"/>
                          </a:solidFill>
                        </a:rPr>
                        <a:t>dd</a:t>
                      </a:r>
                      <a:r>
                        <a:rPr lang="en-US" altLang="ko-KR" sz="600" b="0" dirty="0">
                          <a:solidFill>
                            <a:schemeClr val="tx1"/>
                          </a:solidFill>
                        </a:rPr>
                        <a:t> </a:t>
                      </a:r>
                      <a:r>
                        <a:rPr lang="en-US" altLang="ko-KR" sz="600" b="0" dirty="0" err="1">
                          <a:solidFill>
                            <a:schemeClr val="tx1"/>
                          </a:solidFill>
                        </a:rPr>
                        <a:t>HH:mm:ss</a:t>
                      </a:r>
                      <a:r>
                        <a:rPr lang="en-US" altLang="ko-KR" sz="600" b="0" dirty="0">
                          <a:solidFill>
                            <a:schemeClr val="tx1"/>
                          </a:solidFill>
                        </a:rPr>
                        <a:t> ~ </a:t>
                      </a:r>
                      <a:r>
                        <a:rPr lang="en-US" altLang="ko-KR" sz="600" b="0" dirty="0" err="1">
                          <a:solidFill>
                            <a:schemeClr val="tx1"/>
                          </a:solidFill>
                        </a:rPr>
                        <a:t>yyyy</a:t>
                      </a:r>
                      <a:r>
                        <a:rPr lang="en-US" altLang="ko-KR" sz="600" b="0" dirty="0">
                          <a:solidFill>
                            <a:schemeClr val="tx1"/>
                          </a:solidFill>
                        </a:rPr>
                        <a:t>-MM-</a:t>
                      </a:r>
                      <a:r>
                        <a:rPr lang="en-US" altLang="ko-KR" sz="600" b="0" dirty="0" err="1">
                          <a:solidFill>
                            <a:schemeClr val="tx1"/>
                          </a:solidFill>
                        </a:rPr>
                        <a:t>dd</a:t>
                      </a:r>
                      <a:r>
                        <a:rPr lang="en-US" altLang="ko-KR" sz="600" b="0" dirty="0">
                          <a:solidFill>
                            <a:schemeClr val="tx1"/>
                          </a:solidFill>
                        </a:rPr>
                        <a:t> H...</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37260679"/>
                  </a:ext>
                </a:extLst>
              </a:tr>
              <a:tr h="20969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dirty="0">
                          <a:solidFill>
                            <a:schemeClr val="tx1"/>
                          </a:solidFill>
                        </a:rPr>
                        <a:t>StringValue5</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600" b="0" dirty="0">
                          <a:solidFill>
                            <a:schemeClr val="tx1"/>
                          </a:solidFill>
                        </a:rPr>
                        <a:t>True</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600" b="0" dirty="0">
                          <a:solidFill>
                            <a:schemeClr val="tx1"/>
                          </a:solidFill>
                        </a:rPr>
                        <a:t>1234567890</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600" b="0" dirty="0">
                          <a:solidFill>
                            <a:schemeClr val="tx1"/>
                          </a:solidFill>
                        </a:rPr>
                        <a:t>1234567890</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600" b="0" dirty="0" err="1">
                          <a:solidFill>
                            <a:schemeClr val="tx1"/>
                          </a:solidFill>
                        </a:rPr>
                        <a:t>yyyy</a:t>
                      </a:r>
                      <a:r>
                        <a:rPr lang="en-US" altLang="ko-KR" sz="600" b="0" dirty="0">
                          <a:solidFill>
                            <a:schemeClr val="tx1"/>
                          </a:solidFill>
                        </a:rPr>
                        <a:t>-MM-</a:t>
                      </a:r>
                      <a:r>
                        <a:rPr lang="en-US" altLang="ko-KR" sz="600" b="0" dirty="0" err="1">
                          <a:solidFill>
                            <a:schemeClr val="tx1"/>
                          </a:solidFill>
                        </a:rPr>
                        <a:t>dd</a:t>
                      </a:r>
                      <a:r>
                        <a:rPr lang="en-US" altLang="ko-KR" sz="600" b="0" dirty="0">
                          <a:solidFill>
                            <a:schemeClr val="tx1"/>
                          </a:solidFill>
                        </a:rPr>
                        <a:t> </a:t>
                      </a:r>
                      <a:r>
                        <a:rPr lang="en-US" altLang="ko-KR" sz="600" b="0" dirty="0" err="1">
                          <a:solidFill>
                            <a:schemeClr val="tx1"/>
                          </a:solidFill>
                        </a:rPr>
                        <a:t>HH:mm:ss</a:t>
                      </a:r>
                      <a:r>
                        <a:rPr lang="en-US" altLang="ko-KR" sz="600" b="0" dirty="0">
                          <a:solidFill>
                            <a:schemeClr val="tx1"/>
                          </a:solidFill>
                        </a:rPr>
                        <a:t> ~ </a:t>
                      </a:r>
                      <a:r>
                        <a:rPr lang="en-US" altLang="ko-KR" sz="600" b="0" dirty="0" err="1">
                          <a:solidFill>
                            <a:schemeClr val="tx1"/>
                          </a:solidFill>
                        </a:rPr>
                        <a:t>yyyy</a:t>
                      </a:r>
                      <a:r>
                        <a:rPr lang="en-US" altLang="ko-KR" sz="600" b="0" dirty="0">
                          <a:solidFill>
                            <a:schemeClr val="tx1"/>
                          </a:solidFill>
                        </a:rPr>
                        <a:t>-MM-</a:t>
                      </a:r>
                      <a:r>
                        <a:rPr lang="en-US" altLang="ko-KR" sz="600" b="0" dirty="0" err="1">
                          <a:solidFill>
                            <a:schemeClr val="tx1"/>
                          </a:solidFill>
                        </a:rPr>
                        <a:t>dd</a:t>
                      </a:r>
                      <a:r>
                        <a:rPr lang="en-US" altLang="ko-KR" sz="600" b="0" dirty="0">
                          <a:solidFill>
                            <a:schemeClr val="tx1"/>
                          </a:solidFill>
                        </a:rPr>
                        <a:t> H...</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330754726"/>
                  </a:ext>
                </a:extLst>
              </a:tr>
              <a:tr h="20969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dirty="0">
                          <a:solidFill>
                            <a:schemeClr val="tx1"/>
                          </a:solidFill>
                        </a:rPr>
                        <a:t>…</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600" b="0" dirty="0">
                          <a:solidFill>
                            <a:schemeClr val="tx1"/>
                          </a:solidFill>
                        </a:rPr>
                        <a:t>…</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600" b="0" dirty="0">
                          <a:solidFill>
                            <a:schemeClr val="tx1"/>
                          </a:solidFill>
                        </a:rPr>
                        <a:t>…</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600" b="0" dirty="0">
                          <a:solidFill>
                            <a:schemeClr val="tx1"/>
                          </a:solidFill>
                        </a:rPr>
                        <a:t>…</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600" b="0" dirty="0">
                          <a:solidFill>
                            <a:schemeClr val="tx1"/>
                          </a:solidFill>
                        </a:rPr>
                        <a:t>…</a:t>
                      </a:r>
                      <a:endParaRPr lang="ko-KR" altLang="en-US" sz="600" b="0" dirty="0">
                        <a:solidFill>
                          <a:schemeClr val="tx1"/>
                        </a:solidFill>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013311860"/>
                  </a:ext>
                </a:extLst>
              </a:tr>
            </a:tbl>
          </a:graphicData>
        </a:graphic>
      </p:graphicFrame>
      <p:grpSp>
        <p:nvGrpSpPr>
          <p:cNvPr id="6" name="그룹 15">
            <a:extLst>
              <a:ext uri="{FF2B5EF4-FFF2-40B4-BE49-F238E27FC236}">
                <a16:creationId xmlns:a16="http://schemas.microsoft.com/office/drawing/2014/main" xmlns="" id="{00F35529-EB6C-6448-BE3A-940C32D7305B}"/>
              </a:ext>
            </a:extLst>
          </p:cNvPr>
          <p:cNvGrpSpPr/>
          <p:nvPr/>
        </p:nvGrpSpPr>
        <p:grpSpPr>
          <a:xfrm>
            <a:off x="1244435" y="2982354"/>
            <a:ext cx="5428144" cy="246233"/>
            <a:chOff x="1991360" y="4044266"/>
            <a:chExt cx="6156960" cy="312325"/>
          </a:xfrm>
        </p:grpSpPr>
        <p:sp>
          <p:nvSpPr>
            <p:cNvPr id="7" name="자유형 16">
              <a:extLst>
                <a:ext uri="{FF2B5EF4-FFF2-40B4-BE49-F238E27FC236}">
                  <a16:creationId xmlns:a16="http://schemas.microsoft.com/office/drawing/2014/main" xmlns="" id="{064EAD0F-EAE7-A444-A7ED-203CD3884C32}"/>
                </a:ext>
              </a:extLst>
            </p:cNvPr>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Nanum Gothic Regular" charset="-127"/>
                <a:ea typeface="Nanum Gothic Regular" charset="-127"/>
              </a:endParaRPr>
            </a:p>
          </p:txBody>
        </p:sp>
        <p:sp>
          <p:nvSpPr>
            <p:cNvPr id="8" name="자유형 17">
              <a:extLst>
                <a:ext uri="{FF2B5EF4-FFF2-40B4-BE49-F238E27FC236}">
                  <a16:creationId xmlns:a16="http://schemas.microsoft.com/office/drawing/2014/main" xmlns="" id="{83A24227-A97F-6747-97AC-53E5C1D3B4FF}"/>
                </a:ext>
              </a:extLst>
            </p:cNvPr>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Nanum Gothic Regular" charset="-127"/>
                <a:ea typeface="Nanum Gothic Regular" charset="-127"/>
              </a:endParaRPr>
            </a:p>
          </p:txBody>
        </p:sp>
      </p:grpSp>
      <p:sp>
        <p:nvSpPr>
          <p:cNvPr id="9" name="모서리가 둥근 직사각형 37">
            <a:extLst>
              <a:ext uri="{FF2B5EF4-FFF2-40B4-BE49-F238E27FC236}">
                <a16:creationId xmlns:a16="http://schemas.microsoft.com/office/drawing/2014/main" xmlns="" id="{BD710574-DEEF-EC4B-9402-8933A1444B16}"/>
              </a:ext>
            </a:extLst>
          </p:cNvPr>
          <p:cNvSpPr/>
          <p:nvPr/>
        </p:nvSpPr>
        <p:spPr>
          <a:xfrm rot="10800000" flipV="1">
            <a:off x="1243221" y="3149798"/>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charset="-127"/>
              <a:ea typeface="Nanum Gothic" charset="-127"/>
              <a:cs typeface="Nanum Gothic" charset="-127"/>
            </a:endParaRPr>
          </a:p>
        </p:txBody>
      </p:sp>
      <p:pic>
        <p:nvPicPr>
          <p:cNvPr id="10" name="그림 9">
            <a:extLst>
              <a:ext uri="{FF2B5EF4-FFF2-40B4-BE49-F238E27FC236}">
                <a16:creationId xmlns:a16="http://schemas.microsoft.com/office/drawing/2014/main" xmlns="" id="{1850AB11-F141-0F4A-88E9-80B29212D405}"/>
              </a:ext>
            </a:extLst>
          </p:cNvPr>
          <p:cNvPicPr>
            <a:picLocks noChangeAspect="1"/>
          </p:cNvPicPr>
          <p:nvPr/>
        </p:nvPicPr>
        <p:blipFill>
          <a:blip r:embed="rId2"/>
          <a:stretch>
            <a:fillRect/>
          </a:stretch>
        </p:blipFill>
        <p:spPr>
          <a:xfrm>
            <a:off x="3070721" y="1160167"/>
            <a:ext cx="150762" cy="150762"/>
          </a:xfrm>
          <a:prstGeom prst="rect">
            <a:avLst/>
          </a:prstGeom>
        </p:spPr>
      </p:pic>
      <p:grpSp>
        <p:nvGrpSpPr>
          <p:cNvPr id="11" name="그룹 10">
            <a:extLst>
              <a:ext uri="{FF2B5EF4-FFF2-40B4-BE49-F238E27FC236}">
                <a16:creationId xmlns:a16="http://schemas.microsoft.com/office/drawing/2014/main" xmlns="" id="{3F3959D8-5BFD-1E47-9E22-D9594A6D3CED}"/>
              </a:ext>
            </a:extLst>
          </p:cNvPr>
          <p:cNvGrpSpPr/>
          <p:nvPr/>
        </p:nvGrpSpPr>
        <p:grpSpPr>
          <a:xfrm>
            <a:off x="1320952" y="1343141"/>
            <a:ext cx="822576" cy="259200"/>
            <a:chOff x="5000499" y="936810"/>
            <a:chExt cx="2041242" cy="789157"/>
          </a:xfrm>
        </p:grpSpPr>
        <p:sp>
          <p:nvSpPr>
            <p:cNvPr id="12" name="직사각형 11">
              <a:extLst>
                <a:ext uri="{FF2B5EF4-FFF2-40B4-BE49-F238E27FC236}">
                  <a16:creationId xmlns:a16="http://schemas.microsoft.com/office/drawing/2014/main" xmlns="" id="{C6F9C167-F644-D544-B070-CF8099372612}"/>
                </a:ext>
              </a:extLst>
            </p:cNvPr>
            <p:cNvSpPr/>
            <p:nvPr/>
          </p:nvSpPr>
          <p:spPr>
            <a:xfrm>
              <a:off x="5000499" y="1271567"/>
              <a:ext cx="288675" cy="454399"/>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13" name="직사각형 12">
              <a:extLst>
                <a:ext uri="{FF2B5EF4-FFF2-40B4-BE49-F238E27FC236}">
                  <a16:creationId xmlns:a16="http://schemas.microsoft.com/office/drawing/2014/main" xmlns="" id="{C9364B1E-E35A-064E-B1F8-7F7EED70E3F0}"/>
                </a:ext>
              </a:extLst>
            </p:cNvPr>
            <p:cNvSpPr/>
            <p:nvPr/>
          </p:nvSpPr>
          <p:spPr>
            <a:xfrm>
              <a:off x="5291917" y="1174263"/>
              <a:ext cx="288675" cy="551704"/>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14" name="직사각형 13">
              <a:extLst>
                <a:ext uri="{FF2B5EF4-FFF2-40B4-BE49-F238E27FC236}">
                  <a16:creationId xmlns:a16="http://schemas.microsoft.com/office/drawing/2014/main" xmlns="" id="{D7ED0FB6-2C70-0D4D-A840-DDD9B2304E56}"/>
                </a:ext>
              </a:extLst>
            </p:cNvPr>
            <p:cNvSpPr/>
            <p:nvPr/>
          </p:nvSpPr>
          <p:spPr>
            <a:xfrm>
              <a:off x="5584059" y="1380514"/>
              <a:ext cx="288675" cy="345452"/>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15" name="직사각형 14">
              <a:extLst>
                <a:ext uri="{FF2B5EF4-FFF2-40B4-BE49-F238E27FC236}">
                  <a16:creationId xmlns:a16="http://schemas.microsoft.com/office/drawing/2014/main" xmlns="" id="{08AE7291-1959-0841-A80A-6E24A3F8ACAF}"/>
                </a:ext>
              </a:extLst>
            </p:cNvPr>
            <p:cNvSpPr/>
            <p:nvPr/>
          </p:nvSpPr>
          <p:spPr>
            <a:xfrm>
              <a:off x="5878219" y="1271567"/>
              <a:ext cx="288675" cy="454399"/>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16" name="직사각형 15">
              <a:extLst>
                <a:ext uri="{FF2B5EF4-FFF2-40B4-BE49-F238E27FC236}">
                  <a16:creationId xmlns:a16="http://schemas.microsoft.com/office/drawing/2014/main" xmlns="" id="{6B7B3FF9-9D7D-404C-BCB1-4144982E13B8}"/>
                </a:ext>
              </a:extLst>
            </p:cNvPr>
            <p:cNvSpPr/>
            <p:nvPr/>
          </p:nvSpPr>
          <p:spPr>
            <a:xfrm>
              <a:off x="6169207" y="936810"/>
              <a:ext cx="288675" cy="789157"/>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endParaRPr>
            </a:p>
          </p:txBody>
        </p:sp>
        <p:sp>
          <p:nvSpPr>
            <p:cNvPr id="17" name="직사각형 16">
              <a:extLst>
                <a:ext uri="{FF2B5EF4-FFF2-40B4-BE49-F238E27FC236}">
                  <a16:creationId xmlns:a16="http://schemas.microsoft.com/office/drawing/2014/main" xmlns="" id="{069BB575-E028-1443-97B1-8C6C2471A70B}"/>
                </a:ext>
              </a:extLst>
            </p:cNvPr>
            <p:cNvSpPr/>
            <p:nvPr/>
          </p:nvSpPr>
          <p:spPr>
            <a:xfrm>
              <a:off x="6461349" y="1105707"/>
              <a:ext cx="288675" cy="620259"/>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18" name="직사각형 17">
              <a:extLst>
                <a:ext uri="{FF2B5EF4-FFF2-40B4-BE49-F238E27FC236}">
                  <a16:creationId xmlns:a16="http://schemas.microsoft.com/office/drawing/2014/main" xmlns="" id="{70E98041-EF2A-8442-8C3F-303FEF12870E}"/>
                </a:ext>
              </a:extLst>
            </p:cNvPr>
            <p:cNvSpPr/>
            <p:nvPr/>
          </p:nvSpPr>
          <p:spPr>
            <a:xfrm>
              <a:off x="6753066" y="1541300"/>
              <a:ext cx="288675" cy="184666"/>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grpSp>
      <p:grpSp>
        <p:nvGrpSpPr>
          <p:cNvPr id="19" name="그룹 18">
            <a:extLst>
              <a:ext uri="{FF2B5EF4-FFF2-40B4-BE49-F238E27FC236}">
                <a16:creationId xmlns:a16="http://schemas.microsoft.com/office/drawing/2014/main" xmlns="" id="{2BF4A230-BFD9-E140-A0C4-2F30C087A4DB}"/>
              </a:ext>
            </a:extLst>
          </p:cNvPr>
          <p:cNvGrpSpPr/>
          <p:nvPr/>
        </p:nvGrpSpPr>
        <p:grpSpPr>
          <a:xfrm>
            <a:off x="2258879" y="1421133"/>
            <a:ext cx="842667" cy="181208"/>
            <a:chOff x="5000499" y="1174263"/>
            <a:chExt cx="580093" cy="551704"/>
          </a:xfrm>
        </p:grpSpPr>
        <p:sp>
          <p:nvSpPr>
            <p:cNvPr id="20" name="직사각형 19">
              <a:extLst>
                <a:ext uri="{FF2B5EF4-FFF2-40B4-BE49-F238E27FC236}">
                  <a16:creationId xmlns:a16="http://schemas.microsoft.com/office/drawing/2014/main" xmlns="" id="{9FD4B2AD-6195-E54C-954C-C10A51E06622}"/>
                </a:ext>
              </a:extLst>
            </p:cNvPr>
            <p:cNvSpPr/>
            <p:nvPr/>
          </p:nvSpPr>
          <p:spPr>
            <a:xfrm>
              <a:off x="5000499" y="1271567"/>
              <a:ext cx="288675" cy="454399"/>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21" name="직사각형 20">
              <a:extLst>
                <a:ext uri="{FF2B5EF4-FFF2-40B4-BE49-F238E27FC236}">
                  <a16:creationId xmlns:a16="http://schemas.microsoft.com/office/drawing/2014/main" xmlns="" id="{D599D1D0-1054-6B4B-81A1-E55A4F424C7B}"/>
                </a:ext>
              </a:extLst>
            </p:cNvPr>
            <p:cNvSpPr/>
            <p:nvPr/>
          </p:nvSpPr>
          <p:spPr>
            <a:xfrm>
              <a:off x="5291917" y="1174263"/>
              <a:ext cx="288675" cy="551704"/>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grpSp>
      <p:grpSp>
        <p:nvGrpSpPr>
          <p:cNvPr id="27" name="그룹 26">
            <a:extLst>
              <a:ext uri="{FF2B5EF4-FFF2-40B4-BE49-F238E27FC236}">
                <a16:creationId xmlns:a16="http://schemas.microsoft.com/office/drawing/2014/main" xmlns="" id="{666EAF51-1A1A-444D-AEBB-3636CD84B8AD}"/>
              </a:ext>
            </a:extLst>
          </p:cNvPr>
          <p:cNvGrpSpPr/>
          <p:nvPr/>
        </p:nvGrpSpPr>
        <p:grpSpPr>
          <a:xfrm>
            <a:off x="3221483" y="1343140"/>
            <a:ext cx="822576" cy="259200"/>
            <a:chOff x="5000499" y="936810"/>
            <a:chExt cx="2041242" cy="789157"/>
          </a:xfrm>
        </p:grpSpPr>
        <p:sp>
          <p:nvSpPr>
            <p:cNvPr id="28" name="직사각형 27">
              <a:extLst>
                <a:ext uri="{FF2B5EF4-FFF2-40B4-BE49-F238E27FC236}">
                  <a16:creationId xmlns:a16="http://schemas.microsoft.com/office/drawing/2014/main" xmlns="" id="{690E0D15-5945-834A-998E-4E0592A1163D}"/>
                </a:ext>
              </a:extLst>
            </p:cNvPr>
            <p:cNvSpPr/>
            <p:nvPr/>
          </p:nvSpPr>
          <p:spPr>
            <a:xfrm>
              <a:off x="5000499" y="1271567"/>
              <a:ext cx="288675" cy="454399"/>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29" name="직사각형 28">
              <a:extLst>
                <a:ext uri="{FF2B5EF4-FFF2-40B4-BE49-F238E27FC236}">
                  <a16:creationId xmlns:a16="http://schemas.microsoft.com/office/drawing/2014/main" xmlns="" id="{9A42A9F8-3A17-DE41-9C0E-10714AB75F2E}"/>
                </a:ext>
              </a:extLst>
            </p:cNvPr>
            <p:cNvSpPr/>
            <p:nvPr/>
          </p:nvSpPr>
          <p:spPr>
            <a:xfrm>
              <a:off x="5291917" y="1174263"/>
              <a:ext cx="288675" cy="551704"/>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30" name="직사각형 29">
              <a:extLst>
                <a:ext uri="{FF2B5EF4-FFF2-40B4-BE49-F238E27FC236}">
                  <a16:creationId xmlns:a16="http://schemas.microsoft.com/office/drawing/2014/main" xmlns="" id="{BE3DB490-E8E5-E145-9C9A-28F59524446E}"/>
                </a:ext>
              </a:extLst>
            </p:cNvPr>
            <p:cNvSpPr/>
            <p:nvPr/>
          </p:nvSpPr>
          <p:spPr>
            <a:xfrm>
              <a:off x="5584059" y="1380514"/>
              <a:ext cx="288675" cy="345452"/>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31" name="직사각형 30">
              <a:extLst>
                <a:ext uri="{FF2B5EF4-FFF2-40B4-BE49-F238E27FC236}">
                  <a16:creationId xmlns:a16="http://schemas.microsoft.com/office/drawing/2014/main" xmlns="" id="{DDD032A9-4B48-D349-B44E-50496EA850B5}"/>
                </a:ext>
              </a:extLst>
            </p:cNvPr>
            <p:cNvSpPr/>
            <p:nvPr/>
          </p:nvSpPr>
          <p:spPr>
            <a:xfrm>
              <a:off x="5878219" y="1271567"/>
              <a:ext cx="288675" cy="454399"/>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32" name="직사각형 31">
              <a:extLst>
                <a:ext uri="{FF2B5EF4-FFF2-40B4-BE49-F238E27FC236}">
                  <a16:creationId xmlns:a16="http://schemas.microsoft.com/office/drawing/2014/main" xmlns="" id="{9004EC67-109B-334F-B8E8-825BEB726491}"/>
                </a:ext>
              </a:extLst>
            </p:cNvPr>
            <p:cNvSpPr/>
            <p:nvPr/>
          </p:nvSpPr>
          <p:spPr>
            <a:xfrm>
              <a:off x="6169207" y="936810"/>
              <a:ext cx="288675" cy="789157"/>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endParaRPr>
            </a:p>
          </p:txBody>
        </p:sp>
        <p:sp>
          <p:nvSpPr>
            <p:cNvPr id="33" name="직사각형 32">
              <a:extLst>
                <a:ext uri="{FF2B5EF4-FFF2-40B4-BE49-F238E27FC236}">
                  <a16:creationId xmlns:a16="http://schemas.microsoft.com/office/drawing/2014/main" xmlns="" id="{F159553D-CC7E-0940-AF19-AC1A03877A3D}"/>
                </a:ext>
              </a:extLst>
            </p:cNvPr>
            <p:cNvSpPr/>
            <p:nvPr/>
          </p:nvSpPr>
          <p:spPr>
            <a:xfrm>
              <a:off x="6461349" y="1105707"/>
              <a:ext cx="288675" cy="620259"/>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34" name="직사각형 33">
              <a:extLst>
                <a:ext uri="{FF2B5EF4-FFF2-40B4-BE49-F238E27FC236}">
                  <a16:creationId xmlns:a16="http://schemas.microsoft.com/office/drawing/2014/main" xmlns="" id="{2FA76F1F-D241-E24D-A736-D45069DFFD78}"/>
                </a:ext>
              </a:extLst>
            </p:cNvPr>
            <p:cNvSpPr/>
            <p:nvPr/>
          </p:nvSpPr>
          <p:spPr>
            <a:xfrm>
              <a:off x="6753066" y="1541300"/>
              <a:ext cx="288675" cy="184666"/>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grpSp>
      <p:grpSp>
        <p:nvGrpSpPr>
          <p:cNvPr id="35" name="그룹 34">
            <a:extLst>
              <a:ext uri="{FF2B5EF4-FFF2-40B4-BE49-F238E27FC236}">
                <a16:creationId xmlns:a16="http://schemas.microsoft.com/office/drawing/2014/main" xmlns="" id="{D0F8B97A-A193-564C-ADCB-BF0099B4EEFA}"/>
              </a:ext>
            </a:extLst>
          </p:cNvPr>
          <p:cNvGrpSpPr/>
          <p:nvPr/>
        </p:nvGrpSpPr>
        <p:grpSpPr>
          <a:xfrm>
            <a:off x="4184089" y="1343139"/>
            <a:ext cx="822576" cy="259200"/>
            <a:chOff x="5000499" y="936810"/>
            <a:chExt cx="2041242" cy="789157"/>
          </a:xfrm>
        </p:grpSpPr>
        <p:sp>
          <p:nvSpPr>
            <p:cNvPr id="36" name="직사각형 35">
              <a:extLst>
                <a:ext uri="{FF2B5EF4-FFF2-40B4-BE49-F238E27FC236}">
                  <a16:creationId xmlns:a16="http://schemas.microsoft.com/office/drawing/2014/main" xmlns="" id="{4C9439D4-7FBA-994C-A894-631C4F5CE963}"/>
                </a:ext>
              </a:extLst>
            </p:cNvPr>
            <p:cNvSpPr/>
            <p:nvPr/>
          </p:nvSpPr>
          <p:spPr>
            <a:xfrm>
              <a:off x="5000499" y="1271567"/>
              <a:ext cx="288675" cy="454399"/>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37" name="직사각형 36">
              <a:extLst>
                <a:ext uri="{FF2B5EF4-FFF2-40B4-BE49-F238E27FC236}">
                  <a16:creationId xmlns:a16="http://schemas.microsoft.com/office/drawing/2014/main" xmlns="" id="{EC62F1B7-1593-E14D-8B27-6BA16DEB47CF}"/>
                </a:ext>
              </a:extLst>
            </p:cNvPr>
            <p:cNvSpPr/>
            <p:nvPr/>
          </p:nvSpPr>
          <p:spPr>
            <a:xfrm>
              <a:off x="5291917" y="1174263"/>
              <a:ext cx="288675" cy="551704"/>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38" name="직사각형 37">
              <a:extLst>
                <a:ext uri="{FF2B5EF4-FFF2-40B4-BE49-F238E27FC236}">
                  <a16:creationId xmlns:a16="http://schemas.microsoft.com/office/drawing/2014/main" xmlns="" id="{55062E34-02A8-724B-9C06-79A8C44A6571}"/>
                </a:ext>
              </a:extLst>
            </p:cNvPr>
            <p:cNvSpPr/>
            <p:nvPr/>
          </p:nvSpPr>
          <p:spPr>
            <a:xfrm>
              <a:off x="5584059" y="1380514"/>
              <a:ext cx="288675" cy="345452"/>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39" name="직사각형 38">
              <a:extLst>
                <a:ext uri="{FF2B5EF4-FFF2-40B4-BE49-F238E27FC236}">
                  <a16:creationId xmlns:a16="http://schemas.microsoft.com/office/drawing/2014/main" xmlns="" id="{1E83DDC9-797D-694D-A9F9-01AC80CF1BEA}"/>
                </a:ext>
              </a:extLst>
            </p:cNvPr>
            <p:cNvSpPr/>
            <p:nvPr/>
          </p:nvSpPr>
          <p:spPr>
            <a:xfrm>
              <a:off x="5878219" y="1271567"/>
              <a:ext cx="288675" cy="454399"/>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40" name="직사각형 39">
              <a:extLst>
                <a:ext uri="{FF2B5EF4-FFF2-40B4-BE49-F238E27FC236}">
                  <a16:creationId xmlns:a16="http://schemas.microsoft.com/office/drawing/2014/main" xmlns="" id="{753F1A0E-3D32-EF4B-86F7-C6B41B9E5CDA}"/>
                </a:ext>
              </a:extLst>
            </p:cNvPr>
            <p:cNvSpPr/>
            <p:nvPr/>
          </p:nvSpPr>
          <p:spPr>
            <a:xfrm>
              <a:off x="6169207" y="936810"/>
              <a:ext cx="288675" cy="789157"/>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endParaRPr>
            </a:p>
          </p:txBody>
        </p:sp>
        <p:sp>
          <p:nvSpPr>
            <p:cNvPr id="41" name="직사각형 40">
              <a:extLst>
                <a:ext uri="{FF2B5EF4-FFF2-40B4-BE49-F238E27FC236}">
                  <a16:creationId xmlns:a16="http://schemas.microsoft.com/office/drawing/2014/main" xmlns="" id="{C049364C-E40B-4349-8F52-465418CE29E1}"/>
                </a:ext>
              </a:extLst>
            </p:cNvPr>
            <p:cNvSpPr/>
            <p:nvPr/>
          </p:nvSpPr>
          <p:spPr>
            <a:xfrm>
              <a:off x="6461349" y="1105707"/>
              <a:ext cx="288675" cy="620259"/>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42" name="직사각형 41">
              <a:extLst>
                <a:ext uri="{FF2B5EF4-FFF2-40B4-BE49-F238E27FC236}">
                  <a16:creationId xmlns:a16="http://schemas.microsoft.com/office/drawing/2014/main" xmlns="" id="{99F98C8A-BB82-AE4D-8F07-8DA28CD76F48}"/>
                </a:ext>
              </a:extLst>
            </p:cNvPr>
            <p:cNvSpPr/>
            <p:nvPr/>
          </p:nvSpPr>
          <p:spPr>
            <a:xfrm>
              <a:off x="6753066" y="1541300"/>
              <a:ext cx="288675" cy="184666"/>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grpSp>
      <p:grpSp>
        <p:nvGrpSpPr>
          <p:cNvPr id="58" name="그룹 57">
            <a:extLst>
              <a:ext uri="{FF2B5EF4-FFF2-40B4-BE49-F238E27FC236}">
                <a16:creationId xmlns:a16="http://schemas.microsoft.com/office/drawing/2014/main" xmlns="" id="{084D391F-E8D4-6041-AE8A-97C1B49F40A5}"/>
              </a:ext>
            </a:extLst>
          </p:cNvPr>
          <p:cNvGrpSpPr/>
          <p:nvPr/>
        </p:nvGrpSpPr>
        <p:grpSpPr>
          <a:xfrm>
            <a:off x="5146695" y="1342143"/>
            <a:ext cx="1408889" cy="260195"/>
            <a:chOff x="4067433" y="1069756"/>
            <a:chExt cx="1651389" cy="260195"/>
          </a:xfrm>
        </p:grpSpPr>
        <p:sp>
          <p:nvSpPr>
            <p:cNvPr id="44" name="직사각형 43">
              <a:extLst>
                <a:ext uri="{FF2B5EF4-FFF2-40B4-BE49-F238E27FC236}">
                  <a16:creationId xmlns:a16="http://schemas.microsoft.com/office/drawing/2014/main" xmlns="" id="{2A65E957-6E9C-9140-B7D3-26655BF515B2}"/>
                </a:ext>
              </a:extLst>
            </p:cNvPr>
            <p:cNvSpPr/>
            <p:nvPr/>
          </p:nvSpPr>
          <p:spPr>
            <a:xfrm>
              <a:off x="4067433" y="1180703"/>
              <a:ext cx="116330" cy="149248"/>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45" name="직사각형 44">
              <a:extLst>
                <a:ext uri="{FF2B5EF4-FFF2-40B4-BE49-F238E27FC236}">
                  <a16:creationId xmlns:a16="http://schemas.microsoft.com/office/drawing/2014/main" xmlns="" id="{C2CFD279-A98F-8E43-8F01-AB8BE7532D41}"/>
                </a:ext>
              </a:extLst>
            </p:cNvPr>
            <p:cNvSpPr/>
            <p:nvPr/>
          </p:nvSpPr>
          <p:spPr>
            <a:xfrm>
              <a:off x="4184868" y="1148743"/>
              <a:ext cx="116330" cy="181208"/>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46" name="직사각형 45">
              <a:extLst>
                <a:ext uri="{FF2B5EF4-FFF2-40B4-BE49-F238E27FC236}">
                  <a16:creationId xmlns:a16="http://schemas.microsoft.com/office/drawing/2014/main" xmlns="" id="{03D6BABC-2532-EE4B-A105-16709D4A2296}"/>
                </a:ext>
              </a:extLst>
            </p:cNvPr>
            <p:cNvSpPr/>
            <p:nvPr/>
          </p:nvSpPr>
          <p:spPr>
            <a:xfrm>
              <a:off x="4302595" y="1216486"/>
              <a:ext cx="116330" cy="113464"/>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47" name="직사각형 46">
              <a:extLst>
                <a:ext uri="{FF2B5EF4-FFF2-40B4-BE49-F238E27FC236}">
                  <a16:creationId xmlns:a16="http://schemas.microsoft.com/office/drawing/2014/main" xmlns="" id="{3031237A-5E7A-0E42-8BF6-08751F1BE9CB}"/>
                </a:ext>
              </a:extLst>
            </p:cNvPr>
            <p:cNvSpPr/>
            <p:nvPr/>
          </p:nvSpPr>
          <p:spPr>
            <a:xfrm>
              <a:off x="4421135" y="1180703"/>
              <a:ext cx="116330" cy="149248"/>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48" name="직사각형 47">
              <a:extLst>
                <a:ext uri="{FF2B5EF4-FFF2-40B4-BE49-F238E27FC236}">
                  <a16:creationId xmlns:a16="http://schemas.microsoft.com/office/drawing/2014/main" xmlns="" id="{7C5DD1BB-3B46-8148-9EDB-52823BE59422}"/>
                </a:ext>
              </a:extLst>
            </p:cNvPr>
            <p:cNvSpPr/>
            <p:nvPr/>
          </p:nvSpPr>
          <p:spPr>
            <a:xfrm>
              <a:off x="4538397" y="1070751"/>
              <a:ext cx="116330" cy="259200"/>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endParaRPr>
            </a:p>
          </p:txBody>
        </p:sp>
        <p:sp>
          <p:nvSpPr>
            <p:cNvPr id="49" name="직사각형 48">
              <a:extLst>
                <a:ext uri="{FF2B5EF4-FFF2-40B4-BE49-F238E27FC236}">
                  <a16:creationId xmlns:a16="http://schemas.microsoft.com/office/drawing/2014/main" xmlns="" id="{0E0BB080-E883-AA44-83AD-2612058C2CDE}"/>
                </a:ext>
              </a:extLst>
            </p:cNvPr>
            <p:cNvSpPr/>
            <p:nvPr/>
          </p:nvSpPr>
          <p:spPr>
            <a:xfrm>
              <a:off x="4656124" y="1126226"/>
              <a:ext cx="116330" cy="203725"/>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50" name="직사각형 49">
              <a:extLst>
                <a:ext uri="{FF2B5EF4-FFF2-40B4-BE49-F238E27FC236}">
                  <a16:creationId xmlns:a16="http://schemas.microsoft.com/office/drawing/2014/main" xmlns="" id="{A91532A3-58CC-E242-B686-8D6388CE68E3}"/>
                </a:ext>
              </a:extLst>
            </p:cNvPr>
            <p:cNvSpPr/>
            <p:nvPr/>
          </p:nvSpPr>
          <p:spPr>
            <a:xfrm>
              <a:off x="4773679" y="1269297"/>
              <a:ext cx="116330" cy="60654"/>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51" name="직사각형 50">
              <a:extLst>
                <a:ext uri="{FF2B5EF4-FFF2-40B4-BE49-F238E27FC236}">
                  <a16:creationId xmlns:a16="http://schemas.microsoft.com/office/drawing/2014/main" xmlns="" id="{1107B6EF-49B5-1340-A3FC-A0886C943157}"/>
                </a:ext>
              </a:extLst>
            </p:cNvPr>
            <p:cNvSpPr/>
            <p:nvPr/>
          </p:nvSpPr>
          <p:spPr>
            <a:xfrm>
              <a:off x="4896246" y="1179708"/>
              <a:ext cx="116330" cy="149248"/>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52" name="직사각형 51">
              <a:extLst>
                <a:ext uri="{FF2B5EF4-FFF2-40B4-BE49-F238E27FC236}">
                  <a16:creationId xmlns:a16="http://schemas.microsoft.com/office/drawing/2014/main" xmlns="" id="{A8CEFACA-51D4-5D4C-ABEF-595E757C14B2}"/>
                </a:ext>
              </a:extLst>
            </p:cNvPr>
            <p:cNvSpPr/>
            <p:nvPr/>
          </p:nvSpPr>
          <p:spPr>
            <a:xfrm>
              <a:off x="5013681" y="1147748"/>
              <a:ext cx="116330" cy="181208"/>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53" name="직사각형 52">
              <a:extLst>
                <a:ext uri="{FF2B5EF4-FFF2-40B4-BE49-F238E27FC236}">
                  <a16:creationId xmlns:a16="http://schemas.microsoft.com/office/drawing/2014/main" xmlns="" id="{606399BD-45EC-BB4C-96D3-D72886B8404D}"/>
                </a:ext>
              </a:extLst>
            </p:cNvPr>
            <p:cNvSpPr/>
            <p:nvPr/>
          </p:nvSpPr>
          <p:spPr>
            <a:xfrm>
              <a:off x="5131408" y="1215491"/>
              <a:ext cx="116330" cy="113464"/>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54" name="직사각형 53">
              <a:extLst>
                <a:ext uri="{FF2B5EF4-FFF2-40B4-BE49-F238E27FC236}">
                  <a16:creationId xmlns:a16="http://schemas.microsoft.com/office/drawing/2014/main" xmlns="" id="{1124146A-255E-0444-B6C8-F0BEFC40409E}"/>
                </a:ext>
              </a:extLst>
            </p:cNvPr>
            <p:cNvSpPr/>
            <p:nvPr/>
          </p:nvSpPr>
          <p:spPr>
            <a:xfrm>
              <a:off x="5249948" y="1179708"/>
              <a:ext cx="116330" cy="149248"/>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55" name="직사각형 54">
              <a:extLst>
                <a:ext uri="{FF2B5EF4-FFF2-40B4-BE49-F238E27FC236}">
                  <a16:creationId xmlns:a16="http://schemas.microsoft.com/office/drawing/2014/main" xmlns="" id="{47C9C12A-AC79-394B-AC9B-74C0D3A21DEF}"/>
                </a:ext>
              </a:extLst>
            </p:cNvPr>
            <p:cNvSpPr/>
            <p:nvPr/>
          </p:nvSpPr>
          <p:spPr>
            <a:xfrm>
              <a:off x="5367210" y="1069756"/>
              <a:ext cx="116330" cy="259200"/>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endParaRPr>
            </a:p>
          </p:txBody>
        </p:sp>
        <p:sp>
          <p:nvSpPr>
            <p:cNvPr id="56" name="직사각형 55">
              <a:extLst>
                <a:ext uri="{FF2B5EF4-FFF2-40B4-BE49-F238E27FC236}">
                  <a16:creationId xmlns:a16="http://schemas.microsoft.com/office/drawing/2014/main" xmlns="" id="{DB48D037-63B0-424D-8DC9-6EA14115C59F}"/>
                </a:ext>
              </a:extLst>
            </p:cNvPr>
            <p:cNvSpPr/>
            <p:nvPr/>
          </p:nvSpPr>
          <p:spPr>
            <a:xfrm>
              <a:off x="5484937" y="1125231"/>
              <a:ext cx="116330" cy="203725"/>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sp>
          <p:nvSpPr>
            <p:cNvPr id="57" name="직사각형 56">
              <a:extLst>
                <a:ext uri="{FF2B5EF4-FFF2-40B4-BE49-F238E27FC236}">
                  <a16:creationId xmlns:a16="http://schemas.microsoft.com/office/drawing/2014/main" xmlns="" id="{8C36EBA0-5B23-004A-B538-0194A2A3D694}"/>
                </a:ext>
              </a:extLst>
            </p:cNvPr>
            <p:cNvSpPr/>
            <p:nvPr/>
          </p:nvSpPr>
          <p:spPr>
            <a:xfrm>
              <a:off x="5602492" y="1268302"/>
              <a:ext cx="116330" cy="60654"/>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endParaRPr>
            </a:p>
          </p:txBody>
        </p:sp>
      </p:grpSp>
      <p:sp>
        <p:nvSpPr>
          <p:cNvPr id="83" name="타원 82">
            <a:extLst>
              <a:ext uri="{FF2B5EF4-FFF2-40B4-BE49-F238E27FC236}">
                <a16:creationId xmlns:a16="http://schemas.microsoft.com/office/drawing/2014/main" xmlns="" id="{129F63DF-E571-314C-B8A2-C258812159CF}"/>
              </a:ext>
            </a:extLst>
          </p:cNvPr>
          <p:cNvSpPr/>
          <p:nvPr/>
        </p:nvSpPr>
        <p:spPr>
          <a:xfrm>
            <a:off x="1071815" y="105607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j-lt"/>
                <a:ea typeface="Nanum Gothic" charset="-127"/>
                <a:cs typeface="Nanum Gothic" charset="-127"/>
              </a:rPr>
              <a:t>1</a:t>
            </a:r>
            <a:endParaRPr lang="ko-KR" altLang="en-US" sz="700" b="1" dirty="0">
              <a:solidFill>
                <a:schemeClr val="bg1"/>
              </a:solidFill>
              <a:latin typeface="+mj-lt"/>
              <a:ea typeface="Nanum Gothic" charset="-127"/>
              <a:cs typeface="Nanum Gothic" charset="-127"/>
            </a:endParaRPr>
          </a:p>
        </p:txBody>
      </p:sp>
      <p:sp>
        <p:nvSpPr>
          <p:cNvPr id="84" name="타원 83">
            <a:extLst>
              <a:ext uri="{FF2B5EF4-FFF2-40B4-BE49-F238E27FC236}">
                <a16:creationId xmlns:a16="http://schemas.microsoft.com/office/drawing/2014/main" xmlns="" id="{0BDB5BE1-357A-E446-A6E2-7CCE5734D224}"/>
              </a:ext>
            </a:extLst>
          </p:cNvPr>
          <p:cNvSpPr/>
          <p:nvPr/>
        </p:nvSpPr>
        <p:spPr>
          <a:xfrm>
            <a:off x="1071815" y="136412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j-lt"/>
                <a:ea typeface="Nanum Gothic" charset="-127"/>
                <a:cs typeface="Nanum Gothic" charset="-127"/>
              </a:rPr>
              <a:t>2</a:t>
            </a:r>
            <a:endParaRPr lang="ko-KR" altLang="en-US" sz="700" b="1" dirty="0">
              <a:solidFill>
                <a:schemeClr val="bg1"/>
              </a:solidFill>
              <a:latin typeface="+mj-lt"/>
              <a:ea typeface="Nanum Gothic" charset="-127"/>
              <a:cs typeface="Nanum Gothic" charset="-127"/>
            </a:endParaRPr>
          </a:p>
        </p:txBody>
      </p:sp>
      <p:sp>
        <p:nvSpPr>
          <p:cNvPr id="85" name="타원 84">
            <a:extLst>
              <a:ext uri="{FF2B5EF4-FFF2-40B4-BE49-F238E27FC236}">
                <a16:creationId xmlns:a16="http://schemas.microsoft.com/office/drawing/2014/main" xmlns="" id="{67CBC282-EA75-314D-AD22-A5BFEDEA277F}"/>
              </a:ext>
            </a:extLst>
          </p:cNvPr>
          <p:cNvSpPr/>
          <p:nvPr/>
        </p:nvSpPr>
        <p:spPr>
          <a:xfrm>
            <a:off x="1072722" y="166860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j-lt"/>
                <a:ea typeface="Nanum Gothic" charset="-127"/>
                <a:cs typeface="Nanum Gothic" charset="-127"/>
              </a:rPr>
              <a:t>3</a:t>
            </a:r>
            <a:endParaRPr lang="ko-KR" altLang="en-US" sz="700" b="1" dirty="0">
              <a:solidFill>
                <a:schemeClr val="bg1"/>
              </a:solidFill>
              <a:latin typeface="+mj-lt"/>
              <a:ea typeface="Nanum Gothic" charset="-127"/>
              <a:cs typeface="Nanum Gothic" charset="-127"/>
            </a:endParaRPr>
          </a:p>
        </p:txBody>
      </p:sp>
      <p:sp>
        <p:nvSpPr>
          <p:cNvPr id="87" name="모서리가 둥근 직사각형 37">
            <a:extLst>
              <a:ext uri="{FF2B5EF4-FFF2-40B4-BE49-F238E27FC236}">
                <a16:creationId xmlns:a16="http://schemas.microsoft.com/office/drawing/2014/main" xmlns="" id="{51A1DDB3-B67E-D142-BA71-4F7D1CAAD182}"/>
              </a:ext>
            </a:extLst>
          </p:cNvPr>
          <p:cNvSpPr/>
          <p:nvPr/>
        </p:nvSpPr>
        <p:spPr>
          <a:xfrm rot="16200000" flipV="1">
            <a:off x="6549777" y="2064468"/>
            <a:ext cx="360000"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charset="-127"/>
              <a:ea typeface="Nanum Gothic" charset="-127"/>
              <a:cs typeface="Nanum Gothic" charset="-127"/>
            </a:endParaRPr>
          </a:p>
        </p:txBody>
      </p:sp>
      <p:sp>
        <p:nvSpPr>
          <p:cNvPr id="88" name="텍스트 개체 틀 2">
            <a:extLst>
              <a:ext uri="{FF2B5EF4-FFF2-40B4-BE49-F238E27FC236}">
                <a16:creationId xmlns:a16="http://schemas.microsoft.com/office/drawing/2014/main" xmlns="" id="{9855D811-4DDE-E84E-B38E-B10177936E9A}"/>
              </a:ext>
            </a:extLst>
          </p:cNvPr>
          <p:cNvSpPr txBox="1">
            <a:spLocks/>
          </p:cNvSpPr>
          <p:nvPr/>
        </p:nvSpPr>
        <p:spPr>
          <a:xfrm>
            <a:off x="7650197" y="619771"/>
            <a:ext cx="4072508" cy="6206377"/>
          </a:xfrm>
          <a:prstGeom prst="rect">
            <a:avLst/>
          </a:prstGeom>
          <a:noFill/>
          <a:ln>
            <a:noFill/>
          </a:ln>
        </p:spPr>
        <p:txBody>
          <a:bodyPr vert="horz" lIns="0" tIns="0" rIns="0" bIns="0" rtlCol="0">
            <a:normAutofit/>
          </a:bodyPr>
          <a:lstStyle>
            <a:lvl1pPr marL="85727" indent="-85727">
              <a:lnSpc>
                <a:spcPct val="100000"/>
              </a:lnSpc>
              <a:spcBef>
                <a:spcPts val="1000"/>
              </a:spcBef>
              <a:buFont typeface="+mj-lt"/>
              <a:buAutoNum type="arabicPeriod"/>
              <a:defRPr kumimoji="1" sz="700" b="1" i="0">
                <a:latin typeface="+mj-lt"/>
                <a:ea typeface="Malgun Gothic" charset="-127"/>
                <a:cs typeface="Malgun Gothic" charset="-127"/>
              </a:defRPr>
            </a:lvl1pPr>
            <a:lvl2pPr marL="180980" lvl="1" indent="-95253">
              <a:lnSpc>
                <a:spcPct val="100000"/>
              </a:lnSpc>
              <a:spcBef>
                <a:spcPts val="500"/>
              </a:spcBef>
              <a:buFont typeface="+mj-lt"/>
              <a:buAutoNum type="arabicPeriod"/>
              <a:defRPr kumimoji="1" sz="700" b="0" i="0">
                <a:latin typeface="+mj-lt"/>
                <a:ea typeface="Malgun Gothic" charset="-127"/>
                <a:cs typeface="Malgun Gothic" charset="-127"/>
              </a:defRPr>
            </a:lvl2pPr>
            <a:lvl3pPr marL="225425" lvl="2" indent="-44450">
              <a:lnSpc>
                <a:spcPct val="100000"/>
              </a:lnSpc>
              <a:spcBef>
                <a:spcPts val="500"/>
              </a:spcBef>
              <a:buFont typeface="Arial" charset="0"/>
              <a:buChar char="•"/>
              <a:tabLst/>
              <a:defRPr kumimoji="1" sz="700" b="0" i="0">
                <a:latin typeface="+mj-lt"/>
                <a:ea typeface="Malgun Gothic" charset="-127"/>
                <a:cs typeface="Malgun Gothic" charset="-127"/>
              </a:defRPr>
            </a:lvl3pPr>
            <a:lvl4pPr marL="266700" lvl="3" indent="-44450">
              <a:lnSpc>
                <a:spcPct val="100000"/>
              </a:lnSpc>
              <a:spcBef>
                <a:spcPts val="500"/>
              </a:spcBef>
              <a:buFont typeface="Arial" charset="0"/>
              <a:buChar char="•"/>
              <a:tabLst/>
              <a:defRPr kumimoji="1" sz="700" b="0" i="0">
                <a:latin typeface="+mj-lt"/>
                <a:ea typeface="Malgun Gothic" charset="-127"/>
                <a:cs typeface="Malgun Gothic" charset="-127"/>
              </a:defRPr>
            </a:lvl4pPr>
            <a:lvl5pPr marL="311150" indent="-44450">
              <a:lnSpc>
                <a:spcPct val="100000"/>
              </a:lnSpc>
              <a:spcBef>
                <a:spcPts val="500"/>
              </a:spcBef>
              <a:buFont typeface="Arial" charset="0"/>
              <a:buChar char="•"/>
              <a:tabLst/>
              <a:defRPr sz="700" b="0" i="0">
                <a:latin typeface="Malgun Gothic" charset="-127"/>
                <a:ea typeface="Malgun Gothic" charset="-127"/>
                <a:cs typeface="Malgun Gothic" charset="-12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ko-KR" altLang="en-US" dirty="0">
                <a:solidFill>
                  <a:srgbClr val="00B0F0"/>
                </a:solidFill>
              </a:rPr>
              <a:t>☞ </a:t>
            </a:r>
            <a:r>
              <a:rPr lang="en-US" altLang="ko-KR" dirty="0">
                <a:solidFill>
                  <a:srgbClr val="00B0F0"/>
                </a:solidFill>
              </a:rPr>
              <a:t>[Data Preparation &gt; Dataflow &gt; Preview</a:t>
            </a:r>
            <a:r>
              <a:rPr lang="ko-KR" altLang="en-US" dirty="0">
                <a:solidFill>
                  <a:srgbClr val="00B0F0"/>
                </a:solidFill>
              </a:rPr>
              <a:t>의 히스토그램</a:t>
            </a:r>
            <a:r>
              <a:rPr lang="en-US" altLang="ko-KR" dirty="0">
                <a:solidFill>
                  <a:srgbClr val="00B0F0"/>
                </a:solidFill>
              </a:rPr>
              <a:t>]</a:t>
            </a:r>
            <a:r>
              <a:rPr lang="ko-KR" altLang="en-US" dirty="0">
                <a:solidFill>
                  <a:srgbClr val="00B0F0"/>
                </a:solidFill>
              </a:rPr>
              <a:t> </a:t>
            </a:r>
            <a:r>
              <a:rPr lang="ko-KR" altLang="en-US" dirty="0"/>
              <a:t>과 동일한 룰 적용</a:t>
            </a:r>
            <a:endParaRPr lang="en-US" altLang="ko-KR" dirty="0"/>
          </a:p>
          <a:p>
            <a:r>
              <a:rPr lang="ko-KR" altLang="en-US" dirty="0"/>
              <a:t>컬럼 영역</a:t>
            </a:r>
            <a:endParaRPr lang="en-US" altLang="ko-KR" dirty="0"/>
          </a:p>
          <a:p>
            <a:pPr lvl="1"/>
            <a:r>
              <a:rPr lang="ko-KR" altLang="en-US" dirty="0" err="1">
                <a:highlight>
                  <a:srgbClr val="FFFF00"/>
                </a:highlight>
              </a:rPr>
              <a:t>데이터값에</a:t>
            </a:r>
            <a:r>
              <a:rPr lang="ko-KR" altLang="en-US" dirty="0">
                <a:highlight>
                  <a:srgbClr val="FFFF00"/>
                </a:highlight>
              </a:rPr>
              <a:t> 따른 </a:t>
            </a:r>
            <a:r>
              <a:rPr lang="en-US" altLang="ko-KR" dirty="0">
                <a:highlight>
                  <a:srgbClr val="FFFF00"/>
                </a:highlight>
              </a:rPr>
              <a:t>1</a:t>
            </a:r>
            <a:r>
              <a:rPr lang="ko-KR" altLang="en-US" dirty="0">
                <a:highlight>
                  <a:srgbClr val="FFFF00"/>
                </a:highlight>
              </a:rPr>
              <a:t>차 타입 구분</a:t>
            </a:r>
            <a:endParaRPr lang="en-US" altLang="ko-KR" dirty="0">
              <a:highlight>
                <a:srgbClr val="FFFF00"/>
              </a:highlight>
            </a:endParaRPr>
          </a:p>
          <a:p>
            <a:pPr lvl="1"/>
            <a:r>
              <a:rPr lang="en-US" altLang="ko-KR" dirty="0">
                <a:highlight>
                  <a:srgbClr val="FFFF00"/>
                </a:highlight>
              </a:rPr>
              <a:t>String(</a:t>
            </a:r>
            <a:r>
              <a:rPr lang="ko-KR" altLang="en-US" dirty="0">
                <a:highlight>
                  <a:srgbClr val="FFFF00"/>
                </a:highlight>
              </a:rPr>
              <a:t>기본</a:t>
            </a:r>
            <a:r>
              <a:rPr lang="en-US" altLang="ko-KR" dirty="0">
                <a:highlight>
                  <a:srgbClr val="FFFF00"/>
                </a:highlight>
              </a:rPr>
              <a:t>),</a:t>
            </a:r>
            <a:r>
              <a:rPr lang="ko-KR" altLang="en-US" dirty="0">
                <a:highlight>
                  <a:srgbClr val="FFFF00"/>
                </a:highlight>
              </a:rPr>
              <a:t> </a:t>
            </a:r>
            <a:r>
              <a:rPr lang="en-US" altLang="ko-KR" dirty="0">
                <a:highlight>
                  <a:srgbClr val="FFFF00"/>
                </a:highlight>
              </a:rPr>
              <a:t>Integer,</a:t>
            </a:r>
            <a:r>
              <a:rPr lang="ko-KR" altLang="en-US" dirty="0">
                <a:highlight>
                  <a:srgbClr val="FFFF00"/>
                </a:highlight>
              </a:rPr>
              <a:t> </a:t>
            </a:r>
            <a:r>
              <a:rPr lang="en-US" altLang="ko-KR" dirty="0">
                <a:highlight>
                  <a:srgbClr val="FFFF00"/>
                </a:highlight>
              </a:rPr>
              <a:t>Decimal, Date/Time</a:t>
            </a:r>
          </a:p>
          <a:p>
            <a:r>
              <a:rPr lang="ko-KR" altLang="en-US" dirty="0"/>
              <a:t>히스토그램 영역</a:t>
            </a:r>
            <a:endParaRPr lang="en-US" altLang="ko-KR" dirty="0"/>
          </a:p>
          <a:p>
            <a:pPr lvl="1"/>
            <a:r>
              <a:rPr lang="ko-KR" altLang="en-US" dirty="0" err="1"/>
              <a:t>데이터값을</a:t>
            </a:r>
            <a:r>
              <a:rPr lang="ko-KR" altLang="en-US" dirty="0"/>
              <a:t> 히스토그램으로 표현</a:t>
            </a:r>
            <a:endParaRPr lang="en-US" altLang="ko-KR" dirty="0"/>
          </a:p>
          <a:p>
            <a:pPr lvl="1"/>
            <a:r>
              <a:rPr lang="en-US" altLang="ko-KR" dirty="0"/>
              <a:t>X</a:t>
            </a:r>
            <a:r>
              <a:rPr lang="ko-KR" altLang="en-US" dirty="0"/>
              <a:t>축</a:t>
            </a:r>
            <a:r>
              <a:rPr lang="en-US" altLang="ko-KR" dirty="0"/>
              <a:t>:</a:t>
            </a:r>
            <a:r>
              <a:rPr lang="ko-KR" altLang="en-US" dirty="0"/>
              <a:t> </a:t>
            </a:r>
            <a:endParaRPr lang="en-US" altLang="ko-KR" dirty="0"/>
          </a:p>
          <a:p>
            <a:pPr lvl="2"/>
            <a:r>
              <a:rPr lang="en-US" altLang="ko-KR" dirty="0"/>
              <a:t>String : Value</a:t>
            </a:r>
            <a:r>
              <a:rPr lang="ko-KR" altLang="en-US" dirty="0"/>
              <a:t>명 </a:t>
            </a:r>
            <a:r>
              <a:rPr lang="en-US" altLang="ko-KR" dirty="0"/>
              <a:t>(</a:t>
            </a:r>
            <a:r>
              <a:rPr lang="ko-KR" altLang="en-US" dirty="0" err="1"/>
              <a:t>데이터값</a:t>
            </a:r>
            <a:r>
              <a:rPr lang="ko-KR" altLang="en-US" dirty="0"/>
              <a:t> 종류</a:t>
            </a:r>
            <a:r>
              <a:rPr lang="en-US" altLang="ko-KR" dirty="0"/>
              <a:t>)</a:t>
            </a:r>
          </a:p>
          <a:p>
            <a:pPr lvl="2"/>
            <a:r>
              <a:rPr lang="en-US" altLang="ko-KR" dirty="0"/>
              <a:t>Integer,</a:t>
            </a:r>
            <a:r>
              <a:rPr lang="ko-KR" altLang="en-US" dirty="0"/>
              <a:t> </a:t>
            </a:r>
            <a:r>
              <a:rPr lang="en-US" altLang="ko-KR" dirty="0"/>
              <a:t>Decimal : Value</a:t>
            </a:r>
            <a:r>
              <a:rPr lang="ko-KR" altLang="en-US" dirty="0"/>
              <a:t>의 </a:t>
            </a:r>
            <a:r>
              <a:rPr lang="en-US" altLang="ko-KR" dirty="0"/>
              <a:t>min/max</a:t>
            </a:r>
            <a:r>
              <a:rPr lang="ko-KR" altLang="en-US" dirty="0"/>
              <a:t>에 따른 구간</a:t>
            </a:r>
            <a:endParaRPr lang="en-US" altLang="ko-KR" dirty="0"/>
          </a:p>
          <a:p>
            <a:pPr lvl="2"/>
            <a:r>
              <a:rPr lang="en-US" altLang="ko-KR" dirty="0"/>
              <a:t>Date/Time : Value</a:t>
            </a:r>
            <a:r>
              <a:rPr lang="ko-KR" altLang="en-US" dirty="0"/>
              <a:t>의 </a:t>
            </a:r>
            <a:r>
              <a:rPr lang="en-US" altLang="ko-KR" dirty="0"/>
              <a:t>min/max</a:t>
            </a:r>
            <a:r>
              <a:rPr lang="ko-KR" altLang="en-US" dirty="0"/>
              <a:t>에 따른 기간</a:t>
            </a:r>
            <a:endParaRPr lang="en-US" altLang="ko-KR" dirty="0"/>
          </a:p>
          <a:p>
            <a:r>
              <a:rPr lang="en-US" altLang="ko-KR" dirty="0"/>
              <a:t>Summary</a:t>
            </a:r>
            <a:r>
              <a:rPr lang="ko-KR" altLang="en-US" dirty="0"/>
              <a:t> 영역</a:t>
            </a:r>
            <a:endParaRPr lang="en-US" altLang="ko-KR" dirty="0"/>
          </a:p>
          <a:p>
            <a:pPr lvl="1"/>
            <a:r>
              <a:rPr lang="en-US" altLang="ko-KR" dirty="0"/>
              <a:t>String type(</a:t>
            </a:r>
            <a:r>
              <a:rPr lang="ko-KR" altLang="en-US" dirty="0"/>
              <a:t>기본</a:t>
            </a:r>
            <a:r>
              <a:rPr lang="en-US" altLang="ko-KR" dirty="0"/>
              <a:t>)</a:t>
            </a:r>
          </a:p>
          <a:p>
            <a:pPr lvl="2"/>
            <a:r>
              <a:rPr lang="en-US" altLang="ko-KR" dirty="0"/>
              <a:t>Value</a:t>
            </a:r>
            <a:r>
              <a:rPr lang="ko-KR" altLang="en-US" dirty="0"/>
              <a:t> 수 </a:t>
            </a:r>
            <a:r>
              <a:rPr lang="en-US" altLang="ko-KR" dirty="0"/>
              <a:t>(</a:t>
            </a:r>
            <a:r>
              <a:rPr lang="ko-KR" altLang="en-US" dirty="0"/>
              <a:t>예</a:t>
            </a:r>
            <a:r>
              <a:rPr lang="en-US" altLang="ko-KR" dirty="0"/>
              <a:t>:</a:t>
            </a:r>
            <a:r>
              <a:rPr lang="ko-KR" altLang="en-US" dirty="0"/>
              <a:t> </a:t>
            </a:r>
            <a:r>
              <a:rPr lang="en-US" altLang="ko-KR" dirty="0"/>
              <a:t>123 categories)</a:t>
            </a:r>
          </a:p>
          <a:p>
            <a:pPr lvl="1"/>
            <a:r>
              <a:rPr lang="en-US" altLang="ko-KR" dirty="0"/>
              <a:t>Integer, </a:t>
            </a:r>
            <a:r>
              <a:rPr lang="en-US" altLang="ko-KR" dirty="0" err="1"/>
              <a:t>Deciaml</a:t>
            </a:r>
            <a:r>
              <a:rPr lang="en-US" altLang="ko-KR" dirty="0"/>
              <a:t> type</a:t>
            </a:r>
          </a:p>
          <a:p>
            <a:pPr lvl="2"/>
            <a:r>
              <a:rPr lang="en-US" altLang="ko-KR" dirty="0"/>
              <a:t>min-value</a:t>
            </a:r>
            <a:r>
              <a:rPr lang="ko-KR" altLang="en-US" dirty="0"/>
              <a:t>값 </a:t>
            </a:r>
            <a:r>
              <a:rPr lang="en-US" altLang="ko-KR" dirty="0"/>
              <a:t>&lt;&gt; max- </a:t>
            </a:r>
            <a:r>
              <a:rPr lang="en-US" altLang="ko-KR" dirty="0" err="1"/>
              <a:t>vlaue</a:t>
            </a:r>
            <a:r>
              <a:rPr lang="ko-KR" altLang="en-US" dirty="0"/>
              <a:t>값 </a:t>
            </a:r>
            <a:r>
              <a:rPr lang="en-US" altLang="ko-KR" dirty="0"/>
              <a:t>(</a:t>
            </a:r>
            <a:r>
              <a:rPr lang="ko-KR" altLang="en-US" dirty="0"/>
              <a:t>예</a:t>
            </a:r>
            <a:r>
              <a:rPr lang="en-US" altLang="ko-KR" dirty="0"/>
              <a:t>:</a:t>
            </a:r>
            <a:r>
              <a:rPr lang="ko-KR" altLang="en-US" dirty="0"/>
              <a:t> </a:t>
            </a:r>
            <a:r>
              <a:rPr lang="en-US" altLang="ko-KR" dirty="0"/>
              <a:t>0</a:t>
            </a:r>
            <a:r>
              <a:rPr lang="ko-KR" altLang="en-US" dirty="0"/>
              <a:t> </a:t>
            </a:r>
            <a:r>
              <a:rPr lang="en-US" altLang="ko-KR" dirty="0"/>
              <a:t>~</a:t>
            </a:r>
            <a:r>
              <a:rPr lang="ko-KR" altLang="en-US" dirty="0"/>
              <a:t> </a:t>
            </a:r>
            <a:r>
              <a:rPr lang="en-US" altLang="ko-KR" dirty="0"/>
              <a:t>50)</a:t>
            </a:r>
          </a:p>
          <a:p>
            <a:pPr lvl="1"/>
            <a:r>
              <a:rPr lang="en-US" altLang="ko-KR" dirty="0"/>
              <a:t>Data/Time type</a:t>
            </a:r>
          </a:p>
          <a:p>
            <a:pPr lvl="2"/>
            <a:r>
              <a:rPr lang="ko-KR" altLang="en-US" dirty="0" err="1"/>
              <a:t>과거날짜</a:t>
            </a:r>
            <a:r>
              <a:rPr lang="ko-KR" altLang="en-US" dirty="0"/>
              <a:t> </a:t>
            </a:r>
            <a:r>
              <a:rPr lang="en-US" altLang="ko-KR" dirty="0"/>
              <a:t>&lt;&gt; </a:t>
            </a:r>
            <a:r>
              <a:rPr lang="ko-KR" altLang="en-US" dirty="0" err="1"/>
              <a:t>최신날짜</a:t>
            </a:r>
            <a:endParaRPr lang="en-US" altLang="ko-KR" dirty="0"/>
          </a:p>
          <a:p>
            <a:pPr lvl="3"/>
            <a:r>
              <a:rPr lang="ko-KR" altLang="en-US" dirty="0"/>
              <a:t>큰 </a:t>
            </a:r>
            <a:r>
              <a:rPr lang="ko-KR" altLang="en-US" dirty="0" err="1"/>
              <a:t>시간값이</a:t>
            </a:r>
            <a:r>
              <a:rPr lang="ko-KR" altLang="en-US" dirty="0"/>
              <a:t> 일치하면 해당 시간 단위 생략</a:t>
            </a:r>
            <a:endParaRPr lang="en-US" altLang="ko-KR" dirty="0"/>
          </a:p>
          <a:p>
            <a:pPr lvl="2"/>
            <a:r>
              <a:rPr lang="ko-KR" altLang="en-US" dirty="0"/>
              <a:t>예</a:t>
            </a:r>
            <a:r>
              <a:rPr lang="en-US" altLang="ko-KR" dirty="0"/>
              <a:t>:</a:t>
            </a:r>
            <a:r>
              <a:rPr lang="ko-KR" altLang="en-US" dirty="0"/>
              <a:t> </a:t>
            </a:r>
            <a:r>
              <a:rPr lang="en-US" altLang="ko-KR" dirty="0"/>
              <a:t>2019-01-01 00:00:00 ~ 2019-12-31 23:59:59</a:t>
            </a:r>
            <a:r>
              <a:rPr lang="ko-KR" altLang="en-US" dirty="0"/>
              <a:t>일 경우 </a:t>
            </a:r>
            <a:r>
              <a:rPr lang="en-US" altLang="ko-KR" dirty="0"/>
              <a:t/>
            </a:r>
            <a:br>
              <a:rPr lang="en-US" altLang="ko-KR" dirty="0"/>
            </a:br>
            <a:r>
              <a:rPr lang="en-US" altLang="ko-KR" dirty="0"/>
              <a:t>01-01 00:00:00 ~ 12-31 23:59:59</a:t>
            </a:r>
            <a:r>
              <a:rPr lang="ko-KR" altLang="en-US" dirty="0"/>
              <a:t> 로 노출</a:t>
            </a:r>
            <a:endParaRPr lang="en-US" altLang="ko-KR" dirty="0"/>
          </a:p>
          <a:p>
            <a:r>
              <a:rPr lang="ko-KR" altLang="en-US" b="1" dirty="0" err="1"/>
              <a:t>데이터값</a:t>
            </a:r>
            <a:r>
              <a:rPr lang="ko-KR" altLang="en-US" b="1" dirty="0"/>
              <a:t> 영역</a:t>
            </a:r>
            <a:endParaRPr lang="en-US" altLang="ko-KR" b="1" dirty="0"/>
          </a:p>
          <a:p>
            <a:pPr lvl="1"/>
            <a:r>
              <a:rPr lang="ko-KR" altLang="en-US" dirty="0"/>
              <a:t>해당 영역 스크롤</a:t>
            </a:r>
            <a:endParaRPr lang="en-US" altLang="ko-KR" dirty="0"/>
          </a:p>
          <a:p>
            <a:r>
              <a:rPr lang="ko-KR" altLang="en-US" dirty="0"/>
              <a:t>컬럼 영역 </a:t>
            </a:r>
            <a:r>
              <a:rPr lang="ko-KR" altLang="en-US" dirty="0" err="1"/>
              <a:t>리사이즈</a:t>
            </a:r>
            <a:endParaRPr lang="en-US" altLang="ko-KR" dirty="0"/>
          </a:p>
          <a:p>
            <a:pPr lvl="1"/>
            <a:r>
              <a:rPr lang="ko-KR" altLang="en-US" dirty="0"/>
              <a:t>마우스 드래그하여 영역 확장</a:t>
            </a:r>
            <a:r>
              <a:rPr lang="en-US" altLang="ko-KR" dirty="0"/>
              <a:t>/</a:t>
            </a:r>
            <a:r>
              <a:rPr lang="ko-KR" altLang="en-US" dirty="0"/>
              <a:t>축소</a:t>
            </a:r>
          </a:p>
          <a:p>
            <a:pPr lvl="2"/>
            <a:endParaRPr lang="en-US" altLang="ko-KR" dirty="0">
              <a:solidFill>
                <a:schemeClr val="bg1">
                  <a:lumMod val="50000"/>
                </a:schemeClr>
              </a:solidFill>
            </a:endParaRPr>
          </a:p>
        </p:txBody>
      </p:sp>
      <p:sp>
        <p:nvSpPr>
          <p:cNvPr id="23" name="왼쪽 중괄호[L] 22">
            <a:extLst>
              <a:ext uri="{FF2B5EF4-FFF2-40B4-BE49-F238E27FC236}">
                <a16:creationId xmlns:a16="http://schemas.microsoft.com/office/drawing/2014/main" xmlns="" id="{4B0BADDB-1FF2-C244-91DC-9FBE13CDFBB9}"/>
              </a:ext>
            </a:extLst>
          </p:cNvPr>
          <p:cNvSpPr/>
          <p:nvPr/>
        </p:nvSpPr>
        <p:spPr>
          <a:xfrm>
            <a:off x="879875" y="1839770"/>
            <a:ext cx="360133" cy="1231626"/>
          </a:xfrm>
          <a:prstGeom prst="leftBrace">
            <a:avLst>
              <a:gd name="adj1" fmla="val 109444"/>
              <a:gd name="adj2" fmla="val 50000"/>
            </a:avLst>
          </a:prstGeom>
          <a:ln w="31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86" name="타원 85">
            <a:extLst>
              <a:ext uri="{FF2B5EF4-FFF2-40B4-BE49-F238E27FC236}">
                <a16:creationId xmlns:a16="http://schemas.microsoft.com/office/drawing/2014/main" xmlns="" id="{71D75989-B0B7-164A-AC5C-AA153F182FB5}"/>
              </a:ext>
            </a:extLst>
          </p:cNvPr>
          <p:cNvSpPr/>
          <p:nvPr/>
        </p:nvSpPr>
        <p:spPr>
          <a:xfrm>
            <a:off x="808974" y="237599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j-lt"/>
                <a:ea typeface="Nanum Gothic" charset="-127"/>
                <a:cs typeface="Nanum Gothic" charset="-127"/>
              </a:rPr>
              <a:t>4</a:t>
            </a:r>
            <a:endParaRPr lang="ko-KR" altLang="en-US" sz="700" b="1" dirty="0">
              <a:solidFill>
                <a:schemeClr val="bg1"/>
              </a:solidFill>
              <a:latin typeface="+mj-lt"/>
              <a:ea typeface="Nanum Gothic" charset="-127"/>
              <a:cs typeface="Nanum Gothic" charset="-127"/>
            </a:endParaRPr>
          </a:p>
        </p:txBody>
      </p:sp>
      <p:sp>
        <p:nvSpPr>
          <p:cNvPr id="90" name="타원 89">
            <a:extLst>
              <a:ext uri="{FF2B5EF4-FFF2-40B4-BE49-F238E27FC236}">
                <a16:creationId xmlns:a16="http://schemas.microsoft.com/office/drawing/2014/main" xmlns="" id="{D8A2A1E8-4B15-C146-B58D-023C98BC960F}"/>
              </a:ext>
            </a:extLst>
          </p:cNvPr>
          <p:cNvSpPr/>
          <p:nvPr/>
        </p:nvSpPr>
        <p:spPr>
          <a:xfrm>
            <a:off x="3081631" y="127155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j-lt"/>
                <a:ea typeface="Nanum Gothic" charset="-127"/>
                <a:cs typeface="Nanum Gothic" charset="-127"/>
              </a:rPr>
              <a:t>5</a:t>
            </a:r>
            <a:endParaRPr lang="ko-KR" altLang="en-US" sz="700" b="1" dirty="0">
              <a:solidFill>
                <a:schemeClr val="bg1"/>
              </a:solidFill>
              <a:latin typeface="+mj-lt"/>
              <a:ea typeface="Nanum Gothic" charset="-127"/>
              <a:cs typeface="Nanum Gothic" charset="-127"/>
            </a:endParaRPr>
          </a:p>
        </p:txBody>
      </p:sp>
      <p:sp>
        <p:nvSpPr>
          <p:cNvPr id="91" name="TextBox 90">
            <a:extLst>
              <a:ext uri="{FF2B5EF4-FFF2-40B4-BE49-F238E27FC236}">
                <a16:creationId xmlns:a16="http://schemas.microsoft.com/office/drawing/2014/main" xmlns="" id="{26A4CD44-EE7F-064C-B26C-70B25C5B6FBB}"/>
              </a:ext>
            </a:extLst>
          </p:cNvPr>
          <p:cNvSpPr txBox="1"/>
          <p:nvPr/>
        </p:nvSpPr>
        <p:spPr>
          <a:xfrm>
            <a:off x="5864194" y="2825246"/>
            <a:ext cx="781230" cy="113296"/>
          </a:xfrm>
          <a:prstGeom prst="rect">
            <a:avLst/>
          </a:prstGeom>
          <a:solidFill>
            <a:srgbClr val="7030A0"/>
          </a:solidFill>
        </p:spPr>
        <p:txBody>
          <a:bodyPr wrap="none" lIns="36000" tIns="18000" rIns="36000" bIns="18000" rtlCol="0">
            <a:spAutoFit/>
          </a:bodyPr>
          <a:lstStyle/>
          <a:p>
            <a:r>
              <a:rPr kumimoji="1" lang="ko-KR" altLang="en-US" sz="500" dirty="0">
                <a:solidFill>
                  <a:schemeClr val="bg1"/>
                </a:solidFill>
              </a:rPr>
              <a:t>문자열 길 경우 </a:t>
            </a:r>
            <a:r>
              <a:rPr kumimoji="1" lang="ko-KR" altLang="en-US" sz="500" dirty="0" err="1">
                <a:solidFill>
                  <a:schemeClr val="bg1"/>
                </a:solidFill>
              </a:rPr>
              <a:t>생략처리</a:t>
            </a:r>
            <a:endParaRPr kumimoji="1" lang="ko-KR" altLang="en-US" sz="500" dirty="0">
              <a:solidFill>
                <a:schemeClr val="bg1"/>
              </a:solidFill>
            </a:endParaRPr>
          </a:p>
        </p:txBody>
      </p:sp>
      <p:sp>
        <p:nvSpPr>
          <p:cNvPr id="92" name="TextBox 91">
            <a:extLst>
              <a:ext uri="{FF2B5EF4-FFF2-40B4-BE49-F238E27FC236}">
                <a16:creationId xmlns:a16="http://schemas.microsoft.com/office/drawing/2014/main" xmlns="" id="{E49C11E7-4A85-B04D-A06D-A15D48405F2C}"/>
              </a:ext>
            </a:extLst>
          </p:cNvPr>
          <p:cNvSpPr txBox="1"/>
          <p:nvPr/>
        </p:nvSpPr>
        <p:spPr>
          <a:xfrm>
            <a:off x="154750" y="518845"/>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j-lt"/>
                <a:ea typeface="Nanum Gothic" charset="-127"/>
                <a:cs typeface="Nanum Gothic" charset="-127"/>
              </a:rPr>
              <a:t>[0</a:t>
            </a:r>
            <a:r>
              <a:rPr lang="en-US" altLang="ko-KR" sz="500" b="1" dirty="0">
                <a:solidFill>
                  <a:schemeClr val="bg1"/>
                </a:solidFill>
                <a:latin typeface="+mj-lt"/>
                <a:ea typeface="Nanum Gothic" charset="-127"/>
                <a:cs typeface="Nanum Gothic" charset="-127"/>
              </a:rPr>
              <a:t>41</a:t>
            </a:r>
            <a:r>
              <a:rPr lang="mr-IN" altLang="ko-KR" sz="500" b="1" dirty="0">
                <a:solidFill>
                  <a:schemeClr val="bg1"/>
                </a:solidFill>
                <a:latin typeface="+mj-lt"/>
                <a:ea typeface="Nanum Gothic" charset="-127"/>
                <a:cs typeface="Nanum Gothic" charset="-127"/>
              </a:rPr>
              <a:t>.</a:t>
            </a:r>
            <a:r>
              <a:rPr lang="en-US" altLang="ko-KR" sz="500" b="1" dirty="0">
                <a:solidFill>
                  <a:schemeClr val="bg1"/>
                </a:solidFill>
                <a:latin typeface="+mj-lt"/>
                <a:ea typeface="Nanum Gothic" charset="-127"/>
                <a:cs typeface="Nanum Gothic" charset="-127"/>
              </a:rPr>
              <a:t>8</a:t>
            </a:r>
            <a:r>
              <a:rPr lang="mr-IN" altLang="ko-KR" sz="500" b="1" dirty="0">
                <a:solidFill>
                  <a:schemeClr val="bg1"/>
                </a:solidFill>
                <a:latin typeface="+mj-lt"/>
                <a:ea typeface="Nanum Gothic" charset="-127"/>
                <a:cs typeface="Nanum Gothic" charset="-127"/>
              </a:rPr>
              <a:t>]</a:t>
            </a:r>
            <a:endParaRPr lang="ko-KR" altLang="en-US" sz="500" b="1" dirty="0">
              <a:solidFill>
                <a:schemeClr val="bg1"/>
              </a:solidFill>
              <a:latin typeface="+mj-lt"/>
              <a:ea typeface="Nanum Gothic" charset="-127"/>
              <a:cs typeface="Nanum Gothic" charset="-127"/>
            </a:endParaRPr>
          </a:p>
        </p:txBody>
      </p:sp>
      <p:sp>
        <p:nvSpPr>
          <p:cNvPr id="89" name="직사각형 88">
            <a:extLst>
              <a:ext uri="{FF2B5EF4-FFF2-40B4-BE49-F238E27FC236}">
                <a16:creationId xmlns:a16="http://schemas.microsoft.com/office/drawing/2014/main" xmlns="" id="{873E5FEB-E6D1-2C43-BBC7-A500A4D975BE}"/>
              </a:ext>
            </a:extLst>
          </p:cNvPr>
          <p:cNvSpPr/>
          <p:nvPr/>
        </p:nvSpPr>
        <p:spPr>
          <a:xfrm>
            <a:off x="9550400" y="2463"/>
            <a:ext cx="1320800" cy="373798"/>
          </a:xfrm>
          <a:prstGeom prst="rect">
            <a:avLst/>
          </a:prstGeom>
          <a:solidFill>
            <a:srgbClr val="00B05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mj-lt"/>
                <a:ea typeface="Nanum Gothic" charset="-127"/>
                <a:cs typeface="Nanum Gothic" charset="-127"/>
              </a:rPr>
              <a:t>2019.04.24 </a:t>
            </a:r>
            <a:r>
              <a:rPr kumimoji="1" lang="ko-KR" altLang="en-US" sz="900" dirty="0">
                <a:solidFill>
                  <a:schemeClr val="bg1"/>
                </a:solidFill>
                <a:latin typeface="+mj-lt"/>
                <a:ea typeface="Nanum Gothic" charset="-127"/>
                <a:cs typeface="Nanum Gothic" charset="-127"/>
              </a:rPr>
              <a:t>추가</a:t>
            </a:r>
          </a:p>
        </p:txBody>
      </p:sp>
      <p:sp>
        <p:nvSpPr>
          <p:cNvPr id="93" name="직사각형 92">
            <a:extLst>
              <a:ext uri="{FF2B5EF4-FFF2-40B4-BE49-F238E27FC236}">
                <a16:creationId xmlns:a16="http://schemas.microsoft.com/office/drawing/2014/main" xmlns="" id="{AEAEFE7E-8457-4A4A-9734-6A92685B3FC3}"/>
              </a:ext>
            </a:extLst>
          </p:cNvPr>
          <p:cNvSpPr/>
          <p:nvPr/>
        </p:nvSpPr>
        <p:spPr>
          <a:xfrm>
            <a:off x="30308" y="46275"/>
            <a:ext cx="12161692" cy="6809262"/>
          </a:xfrm>
          <a:prstGeom prst="rect">
            <a:avLst/>
          </a:prstGeom>
          <a:noFill/>
          <a:ln w="7620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5" name="TextBox 4">
            <a:extLst>
              <a:ext uri="{FF2B5EF4-FFF2-40B4-BE49-F238E27FC236}">
                <a16:creationId xmlns:a16="http://schemas.microsoft.com/office/drawing/2014/main" xmlns="" id="{22B1B411-E842-4F7B-A1F8-014856AE41D3}"/>
              </a:ext>
            </a:extLst>
          </p:cNvPr>
          <p:cNvSpPr txBox="1"/>
          <p:nvPr/>
        </p:nvSpPr>
        <p:spPr>
          <a:xfrm>
            <a:off x="-26522" y="6395054"/>
            <a:ext cx="3248005" cy="492443"/>
          </a:xfrm>
          <a:prstGeom prst="rect">
            <a:avLst/>
          </a:prstGeom>
          <a:solidFill>
            <a:schemeClr val="accent4"/>
          </a:solidFill>
        </p:spPr>
        <p:txBody>
          <a:bodyPr wrap="none" rtlCol="0">
            <a:spAutoFit/>
          </a:bodyPr>
          <a:lstStyle/>
          <a:p>
            <a:r>
              <a:rPr lang="en-US" altLang="ko-KR" dirty="0"/>
              <a:t>#1905</a:t>
            </a:r>
          </a:p>
          <a:p>
            <a:r>
              <a:rPr lang="en-US" altLang="ko-KR" sz="800" dirty="0">
                <a:hlinkClick r:id="rId3"/>
              </a:rPr>
              <a:t>https://github.com/metatron-app/metatron-discovery/issues/1905</a:t>
            </a:r>
            <a:endParaRPr lang="ko-KR" altLang="en-US" sz="800" dirty="0"/>
          </a:p>
        </p:txBody>
      </p:sp>
    </p:spTree>
    <p:extLst>
      <p:ext uri="{BB962C8B-B14F-4D97-AF65-F5344CB8AC3E}">
        <p14:creationId xmlns:p14="http://schemas.microsoft.com/office/powerpoint/2010/main" val="2398181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 name="그룹 162">
            <a:extLst>
              <a:ext uri="{FF2B5EF4-FFF2-40B4-BE49-F238E27FC236}">
                <a16:creationId xmlns:a16="http://schemas.microsoft.com/office/drawing/2014/main" xmlns="" id="{7FAF5D05-FFCE-4925-AC9B-B892F1797AD8}"/>
              </a:ext>
            </a:extLst>
          </p:cNvPr>
          <p:cNvGrpSpPr/>
          <p:nvPr/>
        </p:nvGrpSpPr>
        <p:grpSpPr>
          <a:xfrm>
            <a:off x="1406012" y="1901515"/>
            <a:ext cx="3741231" cy="208952"/>
            <a:chOff x="1406012" y="1901515"/>
            <a:chExt cx="3741231" cy="208952"/>
          </a:xfrm>
        </p:grpSpPr>
        <p:grpSp>
          <p:nvGrpSpPr>
            <p:cNvPr id="164" name="그룹 163">
              <a:extLst>
                <a:ext uri="{FF2B5EF4-FFF2-40B4-BE49-F238E27FC236}">
                  <a16:creationId xmlns:a16="http://schemas.microsoft.com/office/drawing/2014/main" xmlns="" id="{06B711A6-DBEA-4418-9208-1E8CE7205E8E}"/>
                </a:ext>
              </a:extLst>
            </p:cNvPr>
            <p:cNvGrpSpPr/>
            <p:nvPr/>
          </p:nvGrpSpPr>
          <p:grpSpPr>
            <a:xfrm>
              <a:off x="1406012" y="1916109"/>
              <a:ext cx="1634112" cy="179764"/>
              <a:chOff x="901599" y="1438512"/>
              <a:chExt cx="1634112" cy="179764"/>
            </a:xfrm>
          </p:grpSpPr>
          <p:sp>
            <p:nvSpPr>
              <p:cNvPr id="199" name="제목 2">
                <a:extLst>
                  <a:ext uri="{FF2B5EF4-FFF2-40B4-BE49-F238E27FC236}">
                    <a16:creationId xmlns:a16="http://schemas.microsoft.com/office/drawing/2014/main" xmlns="" id="{D0430CB4-3188-49E0-94F7-AB0DC2C26159}"/>
                  </a:ext>
                </a:extLst>
              </p:cNvPr>
              <p:cNvSpPr txBox="1">
                <a:spLocks/>
              </p:cNvSpPr>
              <p:nvPr/>
            </p:nvSpPr>
            <p:spPr bwMode="auto">
              <a:xfrm>
                <a:off x="1085071" y="1445173"/>
                <a:ext cx="998671" cy="107722"/>
              </a:xfrm>
              <a:prstGeom prst="rect">
                <a:avLst/>
              </a:prstGeom>
              <a:noFill/>
              <a:ln w="3175">
                <a:noFill/>
              </a:ln>
            </p:spPr>
            <p:txBody>
              <a:bodyPr wrap="none" lIns="0" tIns="0" rIns="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en-US" altLang="ko-KR" sz="700" dirty="0">
                    <a:solidFill>
                      <a:schemeClr val="bg1">
                        <a:lumMod val="75000"/>
                      </a:schemeClr>
                    </a:solidFill>
                    <a:latin typeface="Nanum Gothic" charset="-127"/>
                    <a:ea typeface="Nanum Gothic" charset="-127"/>
                    <a:cs typeface="Nanum Gothic" charset="-127"/>
                  </a:rPr>
                  <a:t>Search by column name</a:t>
                </a:r>
              </a:p>
            </p:txBody>
          </p:sp>
          <p:pic>
            <p:nvPicPr>
              <p:cNvPr id="205" name="그림 204">
                <a:extLst>
                  <a:ext uri="{FF2B5EF4-FFF2-40B4-BE49-F238E27FC236}">
                    <a16:creationId xmlns:a16="http://schemas.microsoft.com/office/drawing/2014/main" xmlns="" id="{246DCB8B-0C73-4E7E-8785-D9DFC7FEB372}"/>
                  </a:ext>
                </a:extLst>
              </p:cNvPr>
              <p:cNvPicPr>
                <a:picLocks noChangeAspect="1"/>
              </p:cNvPicPr>
              <p:nvPr/>
            </p:nvPicPr>
            <p:blipFill>
              <a:blip r:embed="rId15" cstate="print">
                <a:lum bright="70000" contrast="-70000"/>
                <a:extLst>
                  <a:ext uri="{28A0092B-C50C-407E-A947-70E740481C1C}">
                    <a14:useLocalDpi xmlns:a14="http://schemas.microsoft.com/office/drawing/2010/main" val="0"/>
                  </a:ext>
                </a:extLst>
              </a:blip>
              <a:stretch>
                <a:fillRect/>
              </a:stretch>
            </p:blipFill>
            <p:spPr>
              <a:xfrm>
                <a:off x="926079" y="1438512"/>
                <a:ext cx="137742" cy="137742"/>
              </a:xfrm>
              <a:prstGeom prst="rect">
                <a:avLst/>
              </a:prstGeom>
            </p:spPr>
          </p:pic>
          <p:cxnSp>
            <p:nvCxnSpPr>
              <p:cNvPr id="214" name="직선 연결선[R] 133">
                <a:extLst>
                  <a:ext uri="{FF2B5EF4-FFF2-40B4-BE49-F238E27FC236}">
                    <a16:creationId xmlns:a16="http://schemas.microsoft.com/office/drawing/2014/main" xmlns="" id="{AEE14D07-8748-458A-9E30-942E9FA506B1}"/>
                  </a:ext>
                </a:extLst>
              </p:cNvPr>
              <p:cNvCxnSpPr>
                <a:cxnSpLocks/>
              </p:cNvCxnSpPr>
              <p:nvPr/>
            </p:nvCxnSpPr>
            <p:spPr>
              <a:xfrm>
                <a:off x="901599" y="1618276"/>
                <a:ext cx="163411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5" name="모서리가 둥근 직사각형 134">
              <a:extLst>
                <a:ext uri="{FF2B5EF4-FFF2-40B4-BE49-F238E27FC236}">
                  <a16:creationId xmlns:a16="http://schemas.microsoft.com/office/drawing/2014/main" xmlns="" id="{CB0A0B8C-06EA-440E-B84A-ABD1592A6CF1}"/>
                </a:ext>
              </a:extLst>
            </p:cNvPr>
            <p:cNvSpPr/>
            <p:nvPr/>
          </p:nvSpPr>
          <p:spPr>
            <a:xfrm>
              <a:off x="4225808" y="1951609"/>
              <a:ext cx="195566" cy="108764"/>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Regular" charset="-127"/>
                  <a:ea typeface="Nanum Gothic Regular" charset="-127"/>
                </a:rPr>
                <a:t>Type</a:t>
              </a:r>
            </a:p>
          </p:txBody>
        </p:sp>
        <p:sp>
          <p:nvSpPr>
            <p:cNvPr id="176" name="직사각형 175">
              <a:extLst>
                <a:ext uri="{FF2B5EF4-FFF2-40B4-BE49-F238E27FC236}">
                  <a16:creationId xmlns:a16="http://schemas.microsoft.com/office/drawing/2014/main" xmlns="" id="{B1BBA8F1-6FA9-4F7C-A39A-285EAEF0B4D1}"/>
                </a:ext>
              </a:extLst>
            </p:cNvPr>
            <p:cNvSpPr/>
            <p:nvPr/>
          </p:nvSpPr>
          <p:spPr>
            <a:xfrm>
              <a:off x="4447182" y="1901515"/>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All</a:t>
              </a:r>
              <a:r>
                <a:rPr kumimoji="1" lang="ko-KR" altLang="en-US" sz="700" dirty="0">
                  <a:solidFill>
                    <a:prstClr val="black">
                      <a:lumMod val="75000"/>
                      <a:lumOff val="25000"/>
                    </a:prstClr>
                  </a:solidFill>
                  <a:latin typeface="Nanum Gothic Regular" charset="-127"/>
                  <a:ea typeface="Nanum Gothic Regular" charset="-127"/>
                </a:rPr>
                <a:t>    ▼</a:t>
              </a:r>
            </a:p>
          </p:txBody>
        </p:sp>
        <p:sp>
          <p:nvSpPr>
            <p:cNvPr id="180" name="모서리가 둥근 직사각형 138">
              <a:extLst>
                <a:ext uri="{FF2B5EF4-FFF2-40B4-BE49-F238E27FC236}">
                  <a16:creationId xmlns:a16="http://schemas.microsoft.com/office/drawing/2014/main" xmlns="" id="{84F31E4E-8161-4879-B6DA-2E1B23CF1D04}"/>
                </a:ext>
              </a:extLst>
            </p:cNvPr>
            <p:cNvSpPr/>
            <p:nvPr/>
          </p:nvSpPr>
          <p:spPr>
            <a:xfrm>
              <a:off x="3033261" y="1919608"/>
              <a:ext cx="482291"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Role</a:t>
              </a:r>
              <a:endParaRPr kumimoji="1" lang="en-US" altLang="ko-KR" sz="700" dirty="0">
                <a:solidFill>
                  <a:prstClr val="white">
                    <a:lumMod val="50000"/>
                  </a:prstClr>
                </a:solidFill>
                <a:latin typeface="Nanum Gothic" charset="-127"/>
                <a:ea typeface="Nanum Gothic" charset="-127"/>
                <a:cs typeface="Nanum Gothic" charset="-127"/>
              </a:endParaRPr>
            </a:p>
          </p:txBody>
        </p:sp>
        <p:sp>
          <p:nvSpPr>
            <p:cNvPr id="181" name="직사각형 180">
              <a:extLst>
                <a:ext uri="{FF2B5EF4-FFF2-40B4-BE49-F238E27FC236}">
                  <a16:creationId xmlns:a16="http://schemas.microsoft.com/office/drawing/2014/main" xmlns="" id="{3F1C4C4E-462D-4FA3-B981-12F54600FD72}"/>
                </a:ext>
              </a:extLst>
            </p:cNvPr>
            <p:cNvSpPr/>
            <p:nvPr/>
          </p:nvSpPr>
          <p:spPr>
            <a:xfrm>
              <a:off x="3376767" y="1901515"/>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All</a:t>
              </a:r>
              <a:r>
                <a:rPr kumimoji="1" lang="ko-KR" altLang="en-US" sz="700" dirty="0">
                  <a:solidFill>
                    <a:prstClr val="black">
                      <a:lumMod val="75000"/>
                      <a:lumOff val="25000"/>
                    </a:prstClr>
                  </a:solidFill>
                  <a:latin typeface="Nanum Gothic Regular" charset="-127"/>
                  <a:ea typeface="Nanum Gothic Regular" charset="-127"/>
                </a:rPr>
                <a:t>    ▼</a:t>
              </a:r>
            </a:p>
          </p:txBody>
        </p:sp>
      </p:grpSp>
      <p:sp>
        <p:nvSpPr>
          <p:cNvPr id="4" name="텍스트 개체 틀 3"/>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 </a:t>
            </a:r>
            <a:r>
              <a:rPr kumimoji="1" lang="ko-KR" altLang="en-US" dirty="0">
                <a:latin typeface="Nanum Gothic" charset="-127"/>
                <a:ea typeface="Nanum Gothic" charset="-127"/>
                <a:cs typeface="Nanum Gothic" charset="-127"/>
              </a:rPr>
              <a:t>데이터 소스 생성하기</a:t>
            </a:r>
            <a:endParaRPr kumimoji="1" lang="ko-KR" altLang="en-US" dirty="0"/>
          </a:p>
        </p:txBody>
      </p:sp>
      <p:sp>
        <p:nvSpPr>
          <p:cNvPr id="10" name="제목 9"/>
          <p:cNvSpPr>
            <a:spLocks noGrp="1"/>
          </p:cNvSpPr>
          <p:nvPr>
            <p:ph type="title"/>
          </p:nvPr>
        </p:nvSpPr>
        <p:spPr/>
        <p:txBody>
          <a:bodyPr/>
          <a:lstStyle/>
          <a:p>
            <a:r>
              <a:rPr lang="en-US" altLang="ko-KR" dirty="0"/>
              <a:t>[</a:t>
            </a:r>
            <a:r>
              <a:rPr lang="ko-KR" altLang="en-US" dirty="0"/>
              <a:t>로컬 파일</a:t>
            </a:r>
            <a:r>
              <a:rPr lang="en-US" altLang="ko-KR" dirty="0"/>
              <a:t>]</a:t>
            </a:r>
            <a:r>
              <a:rPr lang="ko-KR" altLang="en-US" dirty="0"/>
              <a:t> </a:t>
            </a:r>
            <a:r>
              <a:rPr kumimoji="1" lang="ko-KR" altLang="en-US" dirty="0"/>
              <a:t>스키마 설정 </a:t>
            </a:r>
            <a:r>
              <a:rPr kumimoji="1" lang="en-US" altLang="ko-KR" dirty="0"/>
              <a:t>(1)</a:t>
            </a:r>
            <a:endParaRPr kumimoji="1" lang="ko-KR" altLang="en-US" dirty="0"/>
          </a:p>
        </p:txBody>
      </p:sp>
      <p:sp>
        <p:nvSpPr>
          <p:cNvPr id="6" name="텍스트 개체 틀 5"/>
          <p:cNvSpPr>
            <a:spLocks noGrp="1"/>
          </p:cNvSpPr>
          <p:nvPr>
            <p:ph type="body" sz="quarter" idx="13"/>
          </p:nvPr>
        </p:nvSpPr>
        <p:spPr>
          <a:xfrm>
            <a:off x="10080108" y="651623"/>
            <a:ext cx="1953784" cy="6206377"/>
          </a:xfrm>
        </p:spPr>
        <p:txBody>
          <a:bodyPr>
            <a:normAutofit fontScale="92500" lnSpcReduction="10000"/>
          </a:bodyPr>
          <a:lstStyle/>
          <a:p>
            <a:r>
              <a:rPr kumimoji="1" lang="ko-KR" altLang="en-US" dirty="0" err="1"/>
              <a:t>필터링</a:t>
            </a:r>
            <a:endParaRPr kumimoji="1" lang="en-US" altLang="ko-KR" dirty="0"/>
          </a:p>
          <a:p>
            <a:pPr lvl="1"/>
            <a:r>
              <a:rPr kumimoji="1" lang="ko-KR" altLang="en-US" dirty="0">
                <a:sym typeface="Wingdings"/>
              </a:rPr>
              <a:t>검색</a:t>
            </a:r>
            <a:endParaRPr kumimoji="1" lang="en-US" altLang="ko-KR" dirty="0">
              <a:sym typeface="Wingdings"/>
            </a:endParaRPr>
          </a:p>
          <a:p>
            <a:pPr lvl="2"/>
            <a:r>
              <a:rPr kumimoji="1" lang="ko-KR" altLang="en-US" dirty="0" err="1">
                <a:sym typeface="Wingdings"/>
              </a:rPr>
              <a:t>필터링</a:t>
            </a:r>
            <a:r>
              <a:rPr kumimoji="1" lang="ko-KR" altLang="en-US" dirty="0">
                <a:sym typeface="Wingdings"/>
              </a:rPr>
              <a:t> 범위 </a:t>
            </a:r>
            <a:r>
              <a:rPr kumimoji="1" lang="en-US" altLang="ko-KR" dirty="0">
                <a:sym typeface="Wingdings"/>
              </a:rPr>
              <a:t>:</a:t>
            </a:r>
            <a:r>
              <a:rPr kumimoji="1" lang="ko-KR" altLang="en-US" dirty="0">
                <a:sym typeface="Wingdings"/>
              </a:rPr>
              <a:t> 컬럼 이름 </a:t>
            </a:r>
            <a:r>
              <a:rPr kumimoji="1" lang="en-US" altLang="ko-KR" dirty="0">
                <a:sym typeface="Wingdings"/>
              </a:rPr>
              <a:t>/</a:t>
            </a:r>
            <a:r>
              <a:rPr kumimoji="1" lang="ko-KR" altLang="en-US" dirty="0">
                <a:sym typeface="Wingdings"/>
              </a:rPr>
              <a:t> 텍스트 입력 즉시 </a:t>
            </a:r>
            <a:r>
              <a:rPr kumimoji="1" lang="ko-KR" altLang="en-US" dirty="0" err="1">
                <a:sym typeface="Wingdings"/>
              </a:rPr>
              <a:t>필터링</a:t>
            </a:r>
            <a:endParaRPr kumimoji="1" lang="en-US" altLang="ko-KR" dirty="0">
              <a:sym typeface="Wingdings"/>
            </a:endParaRPr>
          </a:p>
          <a:p>
            <a:pPr lvl="1"/>
            <a:r>
              <a:rPr kumimoji="1" lang="en-US" altLang="ko-KR" dirty="0">
                <a:sym typeface="Wingdings"/>
              </a:rPr>
              <a:t>Role</a:t>
            </a:r>
            <a:r>
              <a:rPr kumimoji="1" lang="en-US" altLang="ko-KR" dirty="0"/>
              <a:t> : All(default) / Dimension / Measure</a:t>
            </a:r>
          </a:p>
          <a:p>
            <a:pPr lvl="1"/>
            <a:r>
              <a:rPr kumimoji="1" lang="en-US" altLang="ko-KR" dirty="0"/>
              <a:t>Type : All(default) / String </a:t>
            </a:r>
            <a:r>
              <a:rPr kumimoji="1" lang="en-US" altLang="ko-KR" dirty="0">
                <a:solidFill>
                  <a:srgbClr val="00B050"/>
                </a:solidFill>
              </a:rPr>
              <a:t>/ ...</a:t>
            </a:r>
            <a:endParaRPr kumimoji="1" lang="en-US" altLang="ko-KR" dirty="0"/>
          </a:p>
          <a:p>
            <a:pPr lvl="1"/>
            <a:r>
              <a:rPr kumimoji="1" lang="ko-KR" altLang="en-US" strike="sngStrike" dirty="0" err="1"/>
              <a:t>추천필터</a:t>
            </a:r>
            <a:r>
              <a:rPr kumimoji="1" lang="ko-KR" altLang="en-US" strike="sngStrike" dirty="0"/>
              <a:t> 만 보기</a:t>
            </a:r>
            <a:r>
              <a:rPr kumimoji="1" lang="ko-KR" altLang="en-US" dirty="0"/>
              <a:t> </a:t>
            </a:r>
            <a:r>
              <a:rPr kumimoji="1" lang="en-US" altLang="ko-KR" dirty="0"/>
              <a:t>2018.07.13 </a:t>
            </a:r>
            <a:r>
              <a:rPr kumimoji="1" lang="ko-KR" altLang="en-US" dirty="0"/>
              <a:t>삭제</a:t>
            </a:r>
            <a:endParaRPr kumimoji="1" lang="en-US" altLang="ko-KR" dirty="0"/>
          </a:p>
          <a:p>
            <a:pPr lvl="2"/>
            <a:r>
              <a:rPr kumimoji="1" lang="ko-KR" altLang="en-US" strike="sngStrike" dirty="0">
                <a:sym typeface="Wingdings"/>
              </a:rPr>
              <a:t>선택 </a:t>
            </a:r>
            <a:r>
              <a:rPr kumimoji="1" lang="en-US" altLang="ko-KR" strike="sngStrike" dirty="0">
                <a:sym typeface="Wingdings"/>
              </a:rPr>
              <a:t></a:t>
            </a:r>
            <a:r>
              <a:rPr kumimoji="1" lang="ko-KR" altLang="en-US" strike="sngStrike" dirty="0">
                <a:sym typeface="Wingdings"/>
              </a:rPr>
              <a:t>  </a:t>
            </a:r>
            <a:r>
              <a:rPr kumimoji="1" lang="ko-KR" altLang="en-US" strike="sngStrike" dirty="0"/>
              <a:t>선택 해제</a:t>
            </a:r>
            <a:r>
              <a:rPr kumimoji="1" lang="en-US" altLang="ko-KR" strike="sngStrike" dirty="0"/>
              <a:t>(default)</a:t>
            </a:r>
            <a:r>
              <a:rPr kumimoji="1" lang="ko-KR" altLang="en-US" strike="sngStrike" dirty="0">
                <a:solidFill>
                  <a:srgbClr val="00B050"/>
                </a:solidFill>
              </a:rPr>
              <a:t> </a:t>
            </a:r>
            <a:endParaRPr kumimoji="1" lang="en-US" altLang="ko-KR" strike="sngStrike" dirty="0">
              <a:solidFill>
                <a:srgbClr val="00B050"/>
              </a:solidFill>
            </a:endParaRPr>
          </a:p>
          <a:p>
            <a:r>
              <a:rPr kumimoji="1" lang="ko-KR" altLang="en-US" dirty="0"/>
              <a:t>컬럼 리스트</a:t>
            </a:r>
            <a:endParaRPr kumimoji="1" lang="en-US" altLang="ko-KR" dirty="0"/>
          </a:p>
          <a:p>
            <a:pPr lvl="1"/>
            <a:r>
              <a:rPr lang="en-US" altLang="ko-KR" dirty="0">
                <a:solidFill>
                  <a:schemeClr val="tx1">
                    <a:lumMod val="95000"/>
                    <a:lumOff val="5000"/>
                  </a:schemeClr>
                </a:solidFill>
              </a:rPr>
              <a:t>default : </a:t>
            </a:r>
            <a:r>
              <a:rPr lang="ko-KR" altLang="en-US" dirty="0">
                <a:solidFill>
                  <a:schemeClr val="tx1">
                    <a:lumMod val="95000"/>
                    <a:lumOff val="5000"/>
                  </a:schemeClr>
                </a:solidFill>
              </a:rPr>
              <a:t>첫번째 컬럼이 선택된 상태</a:t>
            </a:r>
            <a:r>
              <a:rPr lang="en-US" altLang="ko-KR" dirty="0">
                <a:solidFill>
                  <a:schemeClr val="tx1">
                    <a:lumMod val="95000"/>
                    <a:lumOff val="5000"/>
                  </a:schemeClr>
                </a:solidFill>
              </a:rPr>
              <a:t>.</a:t>
            </a:r>
            <a:r>
              <a:rPr lang="ko-KR" altLang="en-US" dirty="0">
                <a:solidFill>
                  <a:schemeClr val="tx1">
                    <a:lumMod val="95000"/>
                    <a:lumOff val="5000"/>
                  </a:schemeClr>
                </a:solidFill>
              </a:rPr>
              <a:t> </a:t>
            </a:r>
            <a:endParaRPr lang="en-US" altLang="ko-KR" dirty="0">
              <a:solidFill>
                <a:schemeClr val="tx1">
                  <a:lumMod val="95000"/>
                  <a:lumOff val="5000"/>
                </a:schemeClr>
              </a:solidFill>
            </a:endParaRPr>
          </a:p>
          <a:p>
            <a:pPr lvl="1"/>
            <a:r>
              <a:rPr lang="ko-KR" altLang="en-US" dirty="0">
                <a:solidFill>
                  <a:schemeClr val="tx1">
                    <a:lumMod val="95000"/>
                    <a:lumOff val="5000"/>
                  </a:schemeClr>
                </a:solidFill>
              </a:rPr>
              <a:t>선택된 리스트에 대해 우측에 첫번째 컬럼에 대한 데이터 및 </a:t>
            </a:r>
            <a:r>
              <a:rPr lang="ko-KR" altLang="en-US" dirty="0" err="1">
                <a:solidFill>
                  <a:schemeClr val="tx1">
                    <a:lumMod val="95000"/>
                    <a:lumOff val="5000"/>
                  </a:schemeClr>
                </a:solidFill>
              </a:rPr>
              <a:t>설정창이</a:t>
            </a:r>
            <a:r>
              <a:rPr lang="ko-KR" altLang="en-US" dirty="0">
                <a:solidFill>
                  <a:schemeClr val="tx1">
                    <a:lumMod val="95000"/>
                    <a:lumOff val="5000"/>
                  </a:schemeClr>
                </a:solidFill>
              </a:rPr>
              <a:t> 보임</a:t>
            </a:r>
            <a:endParaRPr lang="en-US" altLang="ko-KR" dirty="0">
              <a:solidFill>
                <a:schemeClr val="tx1">
                  <a:lumMod val="95000"/>
                  <a:lumOff val="5000"/>
                </a:schemeClr>
              </a:solidFill>
            </a:endParaRPr>
          </a:p>
          <a:p>
            <a:pPr lvl="1"/>
            <a:r>
              <a:rPr lang="ko-KR" altLang="en-US" dirty="0">
                <a:solidFill>
                  <a:schemeClr val="tx1">
                    <a:lumMod val="95000"/>
                    <a:lumOff val="5000"/>
                  </a:schemeClr>
                </a:solidFill>
              </a:rPr>
              <a:t>리스트 구성요소</a:t>
            </a:r>
            <a:endParaRPr lang="en-US" altLang="ko-KR" dirty="0">
              <a:solidFill>
                <a:schemeClr val="tx1">
                  <a:lumMod val="95000"/>
                  <a:lumOff val="5000"/>
                </a:schemeClr>
              </a:solidFill>
            </a:endParaRPr>
          </a:p>
          <a:p>
            <a:pPr lvl="2"/>
            <a:r>
              <a:rPr lang="ko-KR" altLang="en-US" dirty="0" err="1">
                <a:solidFill>
                  <a:schemeClr val="tx1">
                    <a:lumMod val="95000"/>
                    <a:lumOff val="5000"/>
                  </a:schemeClr>
                </a:solidFill>
              </a:rPr>
              <a:t>선택박스</a:t>
            </a:r>
            <a:endParaRPr lang="en-US" altLang="ko-KR" dirty="0">
              <a:solidFill>
                <a:schemeClr val="tx1">
                  <a:lumMod val="95000"/>
                  <a:lumOff val="5000"/>
                </a:schemeClr>
              </a:solidFill>
            </a:endParaRPr>
          </a:p>
          <a:p>
            <a:pPr lvl="3"/>
            <a:r>
              <a:rPr lang="en-US" altLang="ko-KR" dirty="0"/>
              <a:t>Current time</a:t>
            </a:r>
            <a:r>
              <a:rPr lang="ko-KR" altLang="en-US" dirty="0"/>
              <a:t> 컬럼 및 삭제된 컬럼은 선택 불가</a:t>
            </a:r>
            <a:endParaRPr lang="en-US" altLang="ko-KR" dirty="0"/>
          </a:p>
          <a:p>
            <a:pPr lvl="3"/>
            <a:r>
              <a:rPr lang="en-US" altLang="ko-KR" dirty="0"/>
              <a:t>Time stamp</a:t>
            </a:r>
            <a:r>
              <a:rPr lang="ko-KR" altLang="en-US" dirty="0"/>
              <a:t>로 지정된 컬럼은 </a:t>
            </a:r>
            <a:r>
              <a:rPr lang="ko-KR" altLang="en-US" dirty="0" err="1"/>
              <a:t>타입변경</a:t>
            </a:r>
            <a:r>
              <a:rPr lang="ko-KR" altLang="en-US" dirty="0"/>
              <a:t> 불가 </a:t>
            </a:r>
            <a:r>
              <a:rPr lang="en-US" altLang="ko-KR" dirty="0"/>
              <a:t>(</a:t>
            </a:r>
            <a:r>
              <a:rPr lang="ko-KR" altLang="en-US" dirty="0"/>
              <a:t>안내 문구 노출</a:t>
            </a:r>
            <a:r>
              <a:rPr lang="en-US" altLang="ko-KR" dirty="0"/>
              <a:t>)</a:t>
            </a:r>
          </a:p>
          <a:p>
            <a:pPr lvl="3"/>
            <a:r>
              <a:rPr lang="ko-KR" altLang="en-US" dirty="0">
                <a:solidFill>
                  <a:schemeClr val="tx1">
                    <a:lumMod val="95000"/>
                    <a:lumOff val="5000"/>
                  </a:schemeClr>
                </a:solidFill>
              </a:rPr>
              <a:t>전체 선택 체크박스 </a:t>
            </a:r>
            <a:r>
              <a:rPr lang="en-US" altLang="ko-KR" dirty="0">
                <a:solidFill>
                  <a:schemeClr val="tx1">
                    <a:lumMod val="95000"/>
                    <a:lumOff val="5000"/>
                  </a:schemeClr>
                </a:solidFill>
              </a:rPr>
              <a:t>:</a:t>
            </a:r>
            <a:r>
              <a:rPr lang="ko-KR" altLang="en-US" dirty="0">
                <a:solidFill>
                  <a:schemeClr val="tx1">
                    <a:lumMod val="95000"/>
                    <a:lumOff val="5000"/>
                  </a:schemeClr>
                </a:solidFill>
              </a:rPr>
              <a:t> 선택 </a:t>
            </a:r>
            <a:r>
              <a:rPr lang="ko-KR" altLang="en-US" dirty="0">
                <a:solidFill>
                  <a:schemeClr val="tx1">
                    <a:lumMod val="95000"/>
                    <a:lumOff val="5000"/>
                  </a:schemeClr>
                </a:solidFill>
                <a:sym typeface="Wingdings"/>
              </a:rPr>
              <a:t>  </a:t>
            </a:r>
            <a:r>
              <a:rPr lang="ko-KR" altLang="en-US" dirty="0" err="1">
                <a:solidFill>
                  <a:schemeClr val="tx1">
                    <a:lumMod val="95000"/>
                    <a:lumOff val="5000"/>
                  </a:schemeClr>
                </a:solidFill>
                <a:sym typeface="Wingdings"/>
              </a:rPr>
              <a:t>선택해제</a:t>
            </a:r>
            <a:r>
              <a:rPr lang="en-US" altLang="ko-KR" dirty="0">
                <a:solidFill>
                  <a:schemeClr val="tx1">
                    <a:lumMod val="95000"/>
                    <a:lumOff val="5000"/>
                  </a:schemeClr>
                </a:solidFill>
                <a:sym typeface="Wingdings"/>
              </a:rPr>
              <a:t>(default)</a:t>
            </a:r>
          </a:p>
          <a:p>
            <a:pPr lvl="3"/>
            <a:r>
              <a:rPr lang="ko-KR" altLang="en-US" dirty="0">
                <a:solidFill>
                  <a:schemeClr val="tx1">
                    <a:lumMod val="95000"/>
                    <a:lumOff val="5000"/>
                  </a:schemeClr>
                </a:solidFill>
              </a:rPr>
              <a:t>개별 선택 체크박스 </a:t>
            </a:r>
            <a:r>
              <a:rPr lang="en-US" altLang="ko-KR" dirty="0">
                <a:solidFill>
                  <a:schemeClr val="tx1">
                    <a:lumMod val="95000"/>
                    <a:lumOff val="5000"/>
                  </a:schemeClr>
                </a:solidFill>
              </a:rPr>
              <a:t>:</a:t>
            </a:r>
            <a:r>
              <a:rPr lang="ko-KR" altLang="en-US" dirty="0">
                <a:solidFill>
                  <a:schemeClr val="tx1">
                    <a:lumMod val="95000"/>
                    <a:lumOff val="5000"/>
                  </a:schemeClr>
                </a:solidFill>
              </a:rPr>
              <a:t> 선택 </a:t>
            </a:r>
            <a:r>
              <a:rPr lang="ko-KR" altLang="en-US" dirty="0">
                <a:solidFill>
                  <a:schemeClr val="tx1">
                    <a:lumMod val="95000"/>
                    <a:lumOff val="5000"/>
                  </a:schemeClr>
                </a:solidFill>
                <a:sym typeface="Wingdings"/>
              </a:rPr>
              <a:t>  </a:t>
            </a:r>
            <a:r>
              <a:rPr lang="ko-KR" altLang="en-US" dirty="0" err="1">
                <a:solidFill>
                  <a:schemeClr val="tx1">
                    <a:lumMod val="95000"/>
                    <a:lumOff val="5000"/>
                  </a:schemeClr>
                </a:solidFill>
                <a:sym typeface="Wingdings"/>
              </a:rPr>
              <a:t>선택해제</a:t>
            </a:r>
            <a:r>
              <a:rPr lang="en-US" altLang="ko-KR" dirty="0">
                <a:solidFill>
                  <a:schemeClr val="tx1">
                    <a:lumMod val="95000"/>
                    <a:lumOff val="5000"/>
                  </a:schemeClr>
                </a:solidFill>
                <a:sym typeface="Wingdings"/>
              </a:rPr>
              <a:t>(default)</a:t>
            </a:r>
          </a:p>
          <a:p>
            <a:pPr lvl="4"/>
            <a:r>
              <a:rPr lang="en-US" altLang="ko-KR" dirty="0">
                <a:solidFill>
                  <a:schemeClr val="tx1">
                    <a:lumMod val="95000"/>
                    <a:lumOff val="5000"/>
                  </a:schemeClr>
                </a:solidFill>
                <a:sym typeface="Wingdings"/>
              </a:rPr>
              <a:t>1</a:t>
            </a:r>
            <a:r>
              <a:rPr lang="ko-KR" altLang="en-US" dirty="0">
                <a:solidFill>
                  <a:schemeClr val="tx1">
                    <a:lumMod val="95000"/>
                    <a:lumOff val="5000"/>
                  </a:schemeClr>
                </a:solidFill>
                <a:sym typeface="Wingdings"/>
              </a:rPr>
              <a:t>개 이상 선택 시</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목록 헤더 우측에 컬럼  설정 일괄 변경이 가능한 </a:t>
            </a:r>
            <a:r>
              <a:rPr lang="en-US" altLang="ko-KR" dirty="0">
                <a:solidFill>
                  <a:schemeClr val="tx1">
                    <a:lumMod val="95000"/>
                    <a:lumOff val="5000"/>
                  </a:schemeClr>
                </a:solidFill>
                <a:sym typeface="Wingdings"/>
              </a:rPr>
              <a:t>UI</a:t>
            </a:r>
            <a:r>
              <a:rPr lang="ko-KR" altLang="en-US" dirty="0">
                <a:solidFill>
                  <a:schemeClr val="tx1">
                    <a:lumMod val="95000"/>
                    <a:lumOff val="5000"/>
                  </a:schemeClr>
                </a:solidFill>
                <a:sym typeface="Wingdings"/>
              </a:rPr>
              <a:t> 나타남</a:t>
            </a:r>
            <a:endParaRPr lang="en-US" altLang="ko-KR" dirty="0">
              <a:solidFill>
                <a:srgbClr val="00B050"/>
              </a:solidFill>
              <a:sym typeface="Wingdings"/>
            </a:endParaRPr>
          </a:p>
          <a:p>
            <a:pPr lvl="2"/>
            <a:r>
              <a:rPr lang="en-US" altLang="ko-KR" dirty="0">
                <a:sym typeface="Wingdings"/>
              </a:rPr>
              <a:t>Role</a:t>
            </a:r>
            <a:r>
              <a:rPr lang="ko-KR" altLang="en-US" dirty="0">
                <a:sym typeface="Wingdings"/>
              </a:rPr>
              <a:t> 아이콘</a:t>
            </a:r>
            <a:endParaRPr lang="en-US" altLang="ko-KR" dirty="0">
              <a:sym typeface="Wingdings"/>
            </a:endParaRPr>
          </a:p>
          <a:p>
            <a:pPr lvl="2"/>
            <a:r>
              <a:rPr lang="ko-KR" altLang="en-US" dirty="0">
                <a:solidFill>
                  <a:schemeClr val="tx1">
                    <a:lumMod val="95000"/>
                    <a:lumOff val="5000"/>
                  </a:schemeClr>
                </a:solidFill>
                <a:sym typeface="Wingdings"/>
              </a:rPr>
              <a:t>타입 아이콘</a:t>
            </a:r>
            <a:endParaRPr lang="en-US" altLang="ko-KR" dirty="0">
              <a:solidFill>
                <a:schemeClr val="tx1">
                  <a:lumMod val="95000"/>
                  <a:lumOff val="5000"/>
                </a:schemeClr>
              </a:solidFill>
              <a:sym typeface="Wingdings"/>
            </a:endParaRPr>
          </a:p>
          <a:p>
            <a:pPr lvl="2"/>
            <a:r>
              <a:rPr lang="ko-KR" altLang="en-US" dirty="0">
                <a:solidFill>
                  <a:schemeClr val="tx1">
                    <a:lumMod val="95000"/>
                    <a:lumOff val="5000"/>
                  </a:schemeClr>
                </a:solidFill>
                <a:sym typeface="Wingdings"/>
              </a:rPr>
              <a:t>컬럼 이름 </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길어질 경우 </a:t>
            </a:r>
            <a:r>
              <a:rPr lang="ko-KR" altLang="en-US" dirty="0" err="1">
                <a:solidFill>
                  <a:schemeClr val="tx1">
                    <a:lumMod val="95000"/>
                    <a:lumOff val="5000"/>
                  </a:schemeClr>
                </a:solidFill>
                <a:sym typeface="Wingdings"/>
              </a:rPr>
              <a:t>말줄임</a:t>
            </a:r>
            <a:endParaRPr lang="en-US" altLang="ko-KR" dirty="0">
              <a:solidFill>
                <a:schemeClr val="tx1">
                  <a:lumMod val="95000"/>
                  <a:lumOff val="5000"/>
                </a:schemeClr>
              </a:solidFill>
              <a:sym typeface="Wingdings"/>
            </a:endParaRPr>
          </a:p>
          <a:p>
            <a:pPr lvl="3"/>
            <a:r>
              <a:rPr lang="ko-KR" altLang="en-US" dirty="0">
                <a:solidFill>
                  <a:schemeClr val="tx1">
                    <a:lumMod val="95000"/>
                    <a:lumOff val="5000"/>
                  </a:schemeClr>
                </a:solidFill>
                <a:sym typeface="Wingdings"/>
              </a:rPr>
              <a:t>목록 </a:t>
            </a:r>
            <a:r>
              <a:rPr lang="ko-KR" altLang="en-US" dirty="0" err="1">
                <a:solidFill>
                  <a:schemeClr val="tx1">
                    <a:lumMod val="95000"/>
                    <a:lumOff val="5000"/>
                  </a:schemeClr>
                </a:solidFill>
                <a:sym typeface="Wingdings"/>
              </a:rPr>
              <a:t>호버</a:t>
            </a:r>
            <a:r>
              <a:rPr lang="ko-KR" altLang="en-US" dirty="0">
                <a:solidFill>
                  <a:schemeClr val="tx1">
                    <a:lumMod val="95000"/>
                    <a:lumOff val="5000"/>
                  </a:schemeClr>
                </a:solidFill>
                <a:sym typeface="Wingdings"/>
              </a:rPr>
              <a:t> 시</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a:t>
            </a:r>
            <a:r>
              <a:rPr lang="ko-KR" altLang="en-US" dirty="0" err="1">
                <a:solidFill>
                  <a:schemeClr val="tx1">
                    <a:lumMod val="95000"/>
                    <a:lumOff val="5000"/>
                  </a:schemeClr>
                </a:solidFill>
                <a:sym typeface="Wingdings"/>
              </a:rPr>
              <a:t>컬럼명</a:t>
            </a:r>
            <a:r>
              <a:rPr lang="ko-KR" altLang="en-US" dirty="0">
                <a:solidFill>
                  <a:schemeClr val="tx1">
                    <a:lumMod val="95000"/>
                    <a:lumOff val="5000"/>
                  </a:schemeClr>
                </a:solidFill>
                <a:sym typeface="Wingdings"/>
              </a:rPr>
              <a:t> 변경 가능 </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편집 아이콘 클릭 </a:t>
            </a:r>
            <a:r>
              <a:rPr lang="en-US" altLang="ko-KR" dirty="0">
                <a:solidFill>
                  <a:schemeClr val="tx1">
                    <a:lumMod val="95000"/>
                    <a:lumOff val="5000"/>
                  </a:schemeClr>
                </a:solidFill>
                <a:sym typeface="Wingdings"/>
              </a:rPr>
              <a:t>&gt;</a:t>
            </a:r>
            <a:r>
              <a:rPr lang="ko-KR" altLang="en-US" dirty="0">
                <a:solidFill>
                  <a:schemeClr val="tx1">
                    <a:lumMod val="95000"/>
                    <a:lumOff val="5000"/>
                  </a:schemeClr>
                </a:solidFill>
                <a:sym typeface="Wingdings"/>
              </a:rPr>
              <a:t> </a:t>
            </a:r>
            <a:r>
              <a:rPr lang="ko-KR" altLang="en-US" dirty="0" err="1">
                <a:solidFill>
                  <a:schemeClr val="tx1">
                    <a:lumMod val="95000"/>
                    <a:lumOff val="5000"/>
                  </a:schemeClr>
                </a:solidFill>
                <a:sym typeface="Wingdings"/>
              </a:rPr>
              <a:t>컬럼명</a:t>
            </a:r>
            <a:r>
              <a:rPr lang="ko-KR" altLang="en-US" dirty="0">
                <a:solidFill>
                  <a:schemeClr val="tx1">
                    <a:lumMod val="95000"/>
                    <a:lumOff val="5000"/>
                  </a:schemeClr>
                </a:solidFill>
                <a:sym typeface="Wingdings"/>
              </a:rPr>
              <a:t> 변경 </a:t>
            </a:r>
            <a:r>
              <a:rPr lang="en-US" altLang="ko-KR" dirty="0">
                <a:solidFill>
                  <a:schemeClr val="tx1">
                    <a:lumMod val="95000"/>
                    <a:lumOff val="5000"/>
                  </a:schemeClr>
                </a:solidFill>
                <a:sym typeface="Wingdings"/>
              </a:rPr>
              <a:t>UI</a:t>
            </a:r>
            <a:r>
              <a:rPr lang="ko-KR" altLang="en-US" dirty="0">
                <a:solidFill>
                  <a:schemeClr val="tx1">
                    <a:lumMod val="95000"/>
                    <a:lumOff val="5000"/>
                  </a:schemeClr>
                </a:solidFill>
                <a:sym typeface="Wingdings"/>
              </a:rPr>
              <a:t> 출력</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중복된 </a:t>
            </a:r>
            <a:r>
              <a:rPr lang="ko-KR" altLang="en-US" dirty="0" err="1">
                <a:solidFill>
                  <a:schemeClr val="tx1">
                    <a:lumMod val="95000"/>
                    <a:lumOff val="5000"/>
                  </a:schemeClr>
                </a:solidFill>
                <a:sym typeface="Wingdings"/>
              </a:rPr>
              <a:t>컬럼명인</a:t>
            </a:r>
            <a:r>
              <a:rPr lang="ko-KR" altLang="en-US" dirty="0">
                <a:solidFill>
                  <a:schemeClr val="tx1">
                    <a:lumMod val="95000"/>
                    <a:lumOff val="5000"/>
                  </a:schemeClr>
                </a:solidFill>
                <a:sym typeface="Wingdings"/>
              </a:rPr>
              <a:t> 경우</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a:t>
            </a:r>
            <a:r>
              <a:rPr lang="en-US" altLang="ko-KR" dirty="0">
                <a:solidFill>
                  <a:schemeClr val="tx1">
                    <a:lumMod val="95000"/>
                    <a:lumOff val="5000"/>
                  </a:schemeClr>
                </a:solidFill>
                <a:sym typeface="Wingdings"/>
              </a:rPr>
              <a:t>‘</a:t>
            </a:r>
            <a:r>
              <a:rPr lang="ko-KR" altLang="en-US" dirty="0" err="1">
                <a:solidFill>
                  <a:schemeClr val="tx1">
                    <a:lumMod val="95000"/>
                    <a:lumOff val="5000"/>
                  </a:schemeClr>
                </a:solidFill>
                <a:sym typeface="Wingdings"/>
              </a:rPr>
              <a:t>사용중</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문구가 나타나고 변경 확인 버튼 비활성</a:t>
            </a:r>
            <a:endParaRPr lang="en-US" altLang="ko-KR" dirty="0">
              <a:solidFill>
                <a:schemeClr val="tx1">
                  <a:lumMod val="95000"/>
                  <a:lumOff val="5000"/>
                </a:schemeClr>
              </a:solidFill>
              <a:sym typeface="Wingdings"/>
            </a:endParaRPr>
          </a:p>
          <a:p>
            <a:pPr lvl="2"/>
            <a:r>
              <a:rPr lang="ko-KR" altLang="en-US" strike="sngStrike" dirty="0">
                <a:solidFill>
                  <a:schemeClr val="tx1">
                    <a:lumMod val="95000"/>
                    <a:lumOff val="5000"/>
                  </a:schemeClr>
                </a:solidFill>
                <a:sym typeface="Wingdings"/>
              </a:rPr>
              <a:t>추천 필터 </a:t>
            </a:r>
            <a:r>
              <a:rPr lang="en-US" altLang="ko-KR" strike="sngStrike" dirty="0">
                <a:solidFill>
                  <a:schemeClr val="tx1">
                    <a:lumMod val="95000"/>
                    <a:lumOff val="5000"/>
                  </a:schemeClr>
                </a:solidFill>
                <a:sym typeface="Wingdings"/>
              </a:rPr>
              <a:t>:</a:t>
            </a:r>
            <a:r>
              <a:rPr lang="ko-KR" altLang="en-US" strike="sngStrike" dirty="0">
                <a:solidFill>
                  <a:schemeClr val="tx1">
                    <a:lumMod val="95000"/>
                    <a:lumOff val="5000"/>
                  </a:schemeClr>
                </a:solidFill>
                <a:sym typeface="Wingdings"/>
              </a:rPr>
              <a:t> </a:t>
            </a:r>
            <a:r>
              <a:rPr lang="ko-KR" altLang="en-US" strike="sngStrike" dirty="0" err="1">
                <a:solidFill>
                  <a:schemeClr val="tx1">
                    <a:lumMod val="95000"/>
                    <a:lumOff val="5000"/>
                  </a:schemeClr>
                </a:solidFill>
                <a:sym typeface="Wingdings"/>
              </a:rPr>
              <a:t>추천필터로</a:t>
            </a:r>
            <a:r>
              <a:rPr lang="ko-KR" altLang="en-US" strike="sngStrike" dirty="0">
                <a:solidFill>
                  <a:schemeClr val="tx1">
                    <a:lumMod val="95000"/>
                    <a:lumOff val="5000"/>
                  </a:schemeClr>
                </a:solidFill>
                <a:sym typeface="Wingdings"/>
              </a:rPr>
              <a:t> 설정된 경우</a:t>
            </a:r>
            <a:r>
              <a:rPr lang="en-US" altLang="ko-KR" strike="sngStrike" dirty="0">
                <a:solidFill>
                  <a:schemeClr val="tx1">
                    <a:lumMod val="95000"/>
                    <a:lumOff val="5000"/>
                  </a:schemeClr>
                </a:solidFill>
                <a:sym typeface="Wingdings"/>
              </a:rPr>
              <a:t>,</a:t>
            </a:r>
            <a:r>
              <a:rPr lang="ko-KR" altLang="en-US" strike="sngStrike" dirty="0">
                <a:solidFill>
                  <a:schemeClr val="tx1">
                    <a:lumMod val="95000"/>
                    <a:lumOff val="5000"/>
                  </a:schemeClr>
                </a:solidFill>
                <a:sym typeface="Wingdings"/>
              </a:rPr>
              <a:t> 아이콘 및 순서 표시</a:t>
            </a:r>
            <a:r>
              <a:rPr kumimoji="1" lang="ko-KR" altLang="en-US" dirty="0"/>
              <a:t> </a:t>
            </a:r>
            <a:r>
              <a:rPr kumimoji="1" lang="en-US" altLang="ko-KR" dirty="0"/>
              <a:t>2018.07.13 </a:t>
            </a:r>
            <a:r>
              <a:rPr kumimoji="1" lang="ko-KR" altLang="en-US" dirty="0"/>
              <a:t>삭제</a:t>
            </a:r>
            <a:endParaRPr lang="en-US" altLang="ko-KR" strike="sngStrike" dirty="0">
              <a:solidFill>
                <a:schemeClr val="tx1">
                  <a:lumMod val="95000"/>
                  <a:lumOff val="5000"/>
                </a:schemeClr>
              </a:solidFill>
              <a:sym typeface="Wingdings"/>
            </a:endParaRPr>
          </a:p>
          <a:p>
            <a:pPr lvl="2"/>
            <a:r>
              <a:rPr lang="ko-KR" altLang="en-US" dirty="0">
                <a:solidFill>
                  <a:schemeClr val="tx1">
                    <a:lumMod val="95000"/>
                    <a:lumOff val="5000"/>
                  </a:schemeClr>
                </a:solidFill>
                <a:sym typeface="Wingdings"/>
              </a:rPr>
              <a:t>타임스탬프 </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타임스탬프로 지정된 경우만 표시 </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단 </a:t>
            </a:r>
            <a:r>
              <a:rPr lang="en-US" altLang="ko-KR" dirty="0">
                <a:solidFill>
                  <a:schemeClr val="tx1">
                    <a:lumMod val="95000"/>
                    <a:lumOff val="5000"/>
                  </a:schemeClr>
                </a:solidFill>
                <a:sym typeface="Wingdings"/>
              </a:rPr>
              <a:t>1</a:t>
            </a:r>
            <a:r>
              <a:rPr lang="ko-KR" altLang="en-US" dirty="0">
                <a:solidFill>
                  <a:schemeClr val="tx1">
                    <a:lumMod val="95000"/>
                    <a:lumOff val="5000"/>
                  </a:schemeClr>
                </a:solidFill>
                <a:sym typeface="Wingdings"/>
              </a:rPr>
              <a:t>개만 있음</a:t>
            </a:r>
            <a:r>
              <a:rPr lang="en-US" altLang="ko-KR" dirty="0">
                <a:solidFill>
                  <a:schemeClr val="tx1">
                    <a:lumMod val="95000"/>
                    <a:lumOff val="5000"/>
                  </a:schemeClr>
                </a:solidFill>
                <a:sym typeface="Wingdings"/>
              </a:rPr>
              <a:t>)</a:t>
            </a:r>
          </a:p>
          <a:p>
            <a:pPr lvl="2"/>
            <a:r>
              <a:rPr lang="ko-KR" altLang="en-US" dirty="0">
                <a:solidFill>
                  <a:schemeClr val="tx1">
                    <a:lumMod val="95000"/>
                    <a:lumOff val="5000"/>
                  </a:schemeClr>
                </a:solidFill>
                <a:sym typeface="Wingdings"/>
              </a:rPr>
              <a:t>시간 타입 표기 형식이 입력되지 않은 경우 </a:t>
            </a:r>
            <a:r>
              <a:rPr lang="en-US" altLang="ko-KR" dirty="0">
                <a:solidFill>
                  <a:schemeClr val="tx1">
                    <a:lumMod val="95000"/>
                    <a:lumOff val="5000"/>
                  </a:schemeClr>
                </a:solidFill>
                <a:sym typeface="Wingdings"/>
              </a:rPr>
              <a:t>Alert</a:t>
            </a:r>
            <a:r>
              <a:rPr lang="ko-KR" altLang="en-US" dirty="0">
                <a:solidFill>
                  <a:schemeClr val="tx1">
                    <a:lumMod val="95000"/>
                    <a:lumOff val="5000"/>
                  </a:schemeClr>
                </a:solidFill>
                <a:sym typeface="Wingdings"/>
              </a:rPr>
              <a:t> 아이콘 표시</a:t>
            </a:r>
            <a:endParaRPr lang="en-US" altLang="ko-KR" dirty="0">
              <a:solidFill>
                <a:schemeClr val="tx1">
                  <a:lumMod val="95000"/>
                  <a:lumOff val="5000"/>
                </a:schemeClr>
              </a:solidFill>
              <a:sym typeface="Wingdings"/>
            </a:endParaRPr>
          </a:p>
          <a:p>
            <a:pPr lvl="2"/>
            <a:r>
              <a:rPr lang="ko-KR" altLang="en-US" dirty="0">
                <a:solidFill>
                  <a:sysClr val="windowText" lastClr="000000"/>
                </a:solidFill>
                <a:sym typeface="Wingdings"/>
              </a:rPr>
              <a:t>삭제된 컬럼</a:t>
            </a:r>
            <a:endParaRPr lang="en-US" altLang="ko-KR" dirty="0">
              <a:solidFill>
                <a:sysClr val="windowText" lastClr="000000"/>
              </a:solidFill>
              <a:sym typeface="Wingdings"/>
            </a:endParaRPr>
          </a:p>
          <a:p>
            <a:pPr lvl="3"/>
            <a:r>
              <a:rPr lang="ko-KR" altLang="en-US" dirty="0">
                <a:solidFill>
                  <a:sysClr val="windowText" lastClr="000000"/>
                </a:solidFill>
                <a:sym typeface="Wingdings"/>
              </a:rPr>
              <a:t>삭제 후</a:t>
            </a:r>
            <a:r>
              <a:rPr lang="en-US" altLang="ko-KR" dirty="0">
                <a:solidFill>
                  <a:sysClr val="windowText" lastClr="000000"/>
                </a:solidFill>
                <a:sym typeface="Wingdings"/>
              </a:rPr>
              <a:t>,</a:t>
            </a:r>
            <a:r>
              <a:rPr lang="ko-KR" altLang="en-US" dirty="0">
                <a:solidFill>
                  <a:sysClr val="windowText" lastClr="000000"/>
                </a:solidFill>
                <a:sym typeface="Wingdings"/>
              </a:rPr>
              <a:t> 되살리기 가능 </a:t>
            </a:r>
            <a:r>
              <a:rPr lang="en-US" altLang="ko-KR" dirty="0">
                <a:solidFill>
                  <a:sysClr val="windowText" lastClr="000000"/>
                </a:solidFill>
                <a:sym typeface="Wingdings"/>
              </a:rPr>
              <a:t>/</a:t>
            </a:r>
            <a:r>
              <a:rPr lang="ko-KR" altLang="en-US" dirty="0">
                <a:solidFill>
                  <a:sysClr val="windowText" lastClr="000000"/>
                </a:solidFill>
                <a:sym typeface="Wingdings"/>
              </a:rPr>
              <a:t> 우측 설정 영역에 문구 표시 </a:t>
            </a:r>
            <a:r>
              <a:rPr lang="en-US" altLang="ko-KR" dirty="0">
                <a:solidFill>
                  <a:sysClr val="windowText" lastClr="000000"/>
                </a:solidFill>
                <a:sym typeface="Wingdings"/>
              </a:rPr>
              <a:t>‘Deleted column’</a:t>
            </a:r>
          </a:p>
          <a:p>
            <a:pPr lvl="3"/>
            <a:r>
              <a:rPr lang="en-US" altLang="ko-KR" dirty="0">
                <a:solidFill>
                  <a:sysClr val="windowText" lastClr="000000"/>
                </a:solidFill>
                <a:sym typeface="Wingdings"/>
              </a:rPr>
              <a:t>revival </a:t>
            </a:r>
            <a:r>
              <a:rPr lang="ko-KR" altLang="en-US" dirty="0">
                <a:solidFill>
                  <a:sysClr val="windowText" lastClr="000000"/>
                </a:solidFill>
                <a:sym typeface="Wingdings"/>
              </a:rPr>
              <a:t>클릭 </a:t>
            </a:r>
            <a:r>
              <a:rPr lang="en-US" altLang="ko-KR" dirty="0">
                <a:solidFill>
                  <a:sysClr val="windowText" lastClr="000000"/>
                </a:solidFill>
                <a:sym typeface="Wingdings"/>
              </a:rPr>
              <a:t>&gt;</a:t>
            </a:r>
            <a:r>
              <a:rPr lang="ko-KR" altLang="en-US" dirty="0">
                <a:solidFill>
                  <a:sysClr val="windowText" lastClr="000000"/>
                </a:solidFill>
                <a:sym typeface="Wingdings"/>
              </a:rPr>
              <a:t> 삭제 취소</a:t>
            </a:r>
            <a:endParaRPr lang="en-US" altLang="ko-KR" dirty="0">
              <a:solidFill>
                <a:sysClr val="windowText" lastClr="000000"/>
              </a:solidFill>
              <a:sym typeface="Wingdings"/>
            </a:endParaRPr>
          </a:p>
          <a:p>
            <a:r>
              <a:rPr lang="en-US" altLang="ko-KR" dirty="0">
                <a:sym typeface="Wingdings"/>
              </a:rPr>
              <a:t>(</a:t>
            </a:r>
            <a:r>
              <a:rPr lang="ko-KR" altLang="en-US" dirty="0">
                <a:sym typeface="Wingdings"/>
              </a:rPr>
              <a:t>맵 포인트</a:t>
            </a:r>
            <a:r>
              <a:rPr lang="en-US" altLang="ko-KR" dirty="0">
                <a:sym typeface="Wingdings"/>
              </a:rPr>
              <a:t>)</a:t>
            </a:r>
            <a:r>
              <a:rPr lang="ko-KR" altLang="en-US" dirty="0">
                <a:sym typeface="Wingdings"/>
              </a:rPr>
              <a:t> 컬럼 추가</a:t>
            </a:r>
            <a:endParaRPr lang="en-US" altLang="ko-KR" dirty="0">
              <a:sym typeface="Wingdings"/>
            </a:endParaRPr>
          </a:p>
          <a:p>
            <a:pPr lvl="1"/>
            <a:r>
              <a:rPr lang="ko-KR" altLang="en-US" dirty="0">
                <a:sym typeface="Wingdings"/>
              </a:rPr>
              <a:t> </a:t>
            </a:r>
            <a:r>
              <a:rPr lang="ko-KR" altLang="en-US" dirty="0">
                <a:solidFill>
                  <a:srgbClr val="00B0F0"/>
                </a:solidFill>
                <a:sym typeface="Wingdings"/>
              </a:rPr>
              <a:t>☞</a:t>
            </a:r>
            <a:r>
              <a:rPr lang="en-US" altLang="ko-KR" dirty="0">
                <a:solidFill>
                  <a:srgbClr val="00B0F0"/>
                </a:solidFill>
                <a:sym typeface="Wingdings"/>
              </a:rPr>
              <a:t>[</a:t>
            </a:r>
            <a:r>
              <a:rPr lang="ko-KR" altLang="en-US" dirty="0">
                <a:solidFill>
                  <a:srgbClr val="00B0F0"/>
                </a:solidFill>
                <a:sym typeface="Wingdings"/>
              </a:rPr>
              <a:t>다음페이지</a:t>
            </a:r>
            <a:r>
              <a:rPr lang="en-US" altLang="ko-KR" dirty="0">
                <a:solidFill>
                  <a:srgbClr val="00B0F0"/>
                </a:solidFill>
                <a:sym typeface="Wingdings"/>
              </a:rPr>
              <a:t>]</a:t>
            </a:r>
          </a:p>
          <a:p>
            <a:r>
              <a:rPr kumimoji="1" lang="ko-KR" altLang="en-US" dirty="0">
                <a:solidFill>
                  <a:srgbClr val="00B050"/>
                </a:solidFill>
                <a:sym typeface="Wingdings"/>
              </a:rPr>
              <a:t>컬럼 정렬 설정</a:t>
            </a:r>
            <a:endParaRPr kumimoji="1" lang="en-US" altLang="ko-KR" dirty="0">
              <a:solidFill>
                <a:srgbClr val="00B050"/>
              </a:solidFill>
              <a:sym typeface="Wingdings"/>
            </a:endParaRPr>
          </a:p>
          <a:p>
            <a:pPr lvl="1"/>
            <a:r>
              <a:rPr lang="ko-KR" altLang="en-US" dirty="0">
                <a:solidFill>
                  <a:schemeClr val="accent5"/>
                </a:solidFill>
                <a:sym typeface="Wingdings"/>
              </a:rPr>
              <a:t>☞</a:t>
            </a:r>
            <a:r>
              <a:rPr lang="en-US" altLang="ko-KR" dirty="0">
                <a:solidFill>
                  <a:schemeClr val="accent5"/>
                </a:solidFill>
                <a:sym typeface="Wingdings"/>
              </a:rPr>
              <a:t>[</a:t>
            </a:r>
            <a:r>
              <a:rPr kumimoji="1" lang="en-US" altLang="ko-KR" dirty="0">
                <a:solidFill>
                  <a:schemeClr val="accent5"/>
                </a:solidFill>
                <a:sym typeface="Wingdings"/>
              </a:rPr>
              <a:t>#651</a:t>
            </a:r>
            <a:r>
              <a:rPr lang="en-US" altLang="ko-KR" dirty="0">
                <a:solidFill>
                  <a:schemeClr val="accent5"/>
                </a:solidFill>
                <a:sym typeface="Wingdings"/>
              </a:rPr>
              <a:t>], </a:t>
            </a:r>
            <a:r>
              <a:rPr lang="ko-KR" altLang="en-US" dirty="0">
                <a:solidFill>
                  <a:schemeClr val="accent5"/>
                </a:solidFill>
                <a:sym typeface="Wingdings"/>
              </a:rPr>
              <a:t>☞</a:t>
            </a:r>
            <a:r>
              <a:rPr lang="en-US" altLang="ko-KR" dirty="0">
                <a:solidFill>
                  <a:schemeClr val="accent5"/>
                </a:solidFill>
                <a:sym typeface="Wingdings"/>
              </a:rPr>
              <a:t>[</a:t>
            </a:r>
            <a:r>
              <a:rPr kumimoji="1" lang="en-US" altLang="ko-KR" dirty="0">
                <a:solidFill>
                  <a:schemeClr val="accent5"/>
                </a:solidFill>
                <a:sym typeface="Wingdings"/>
              </a:rPr>
              <a:t>#719</a:t>
            </a:r>
            <a:r>
              <a:rPr lang="en-US" altLang="ko-KR" dirty="0">
                <a:solidFill>
                  <a:schemeClr val="accent5"/>
                </a:solidFill>
                <a:sym typeface="Wingdings"/>
              </a:rPr>
              <a:t>]</a:t>
            </a:r>
            <a:endParaRPr kumimoji="1" lang="en-US" altLang="ko-KR" dirty="0">
              <a:solidFill>
                <a:schemeClr val="accent5"/>
              </a:solidFill>
              <a:sym typeface="Wingdings"/>
            </a:endParaRPr>
          </a:p>
          <a:p>
            <a:pPr lvl="1"/>
            <a:r>
              <a:rPr kumimoji="1" lang="ko-KR" altLang="en-US" dirty="0" err="1">
                <a:solidFill>
                  <a:srgbClr val="00B050"/>
                </a:solidFill>
                <a:sym typeface="Wingdings"/>
              </a:rPr>
              <a:t>데이터소스</a:t>
            </a:r>
            <a:r>
              <a:rPr kumimoji="1" lang="ko-KR" altLang="en-US" dirty="0">
                <a:solidFill>
                  <a:srgbClr val="00B050"/>
                </a:solidFill>
                <a:sym typeface="Wingdings"/>
              </a:rPr>
              <a:t> 생성완료 이후 </a:t>
            </a:r>
            <a:r>
              <a:rPr kumimoji="1" lang="en-US" altLang="ko-KR" dirty="0">
                <a:solidFill>
                  <a:srgbClr val="00B050"/>
                </a:solidFill>
                <a:sym typeface="Wingdings"/>
              </a:rPr>
              <a:t>Data grid</a:t>
            </a:r>
            <a:r>
              <a:rPr kumimoji="1" lang="ko-KR" altLang="en-US" dirty="0">
                <a:solidFill>
                  <a:srgbClr val="00B050"/>
                </a:solidFill>
                <a:sym typeface="Wingdings"/>
              </a:rPr>
              <a:t>화면에서 설정한 순서에 따라 기본 순서로 정렬됨</a:t>
            </a:r>
            <a:endParaRPr kumimoji="1" lang="en-US" altLang="ko-KR" dirty="0">
              <a:solidFill>
                <a:srgbClr val="00B050"/>
              </a:solidFill>
              <a:sym typeface="Wingdings"/>
            </a:endParaRPr>
          </a:p>
          <a:p>
            <a:pPr lvl="1"/>
            <a:r>
              <a:rPr kumimoji="1" lang="ko-KR" altLang="en-US" dirty="0">
                <a:solidFill>
                  <a:srgbClr val="00B050"/>
                </a:solidFill>
                <a:sym typeface="Wingdings"/>
              </a:rPr>
              <a:t>원 데이터 순 </a:t>
            </a:r>
            <a:r>
              <a:rPr kumimoji="1" lang="en-US" altLang="ko-KR" dirty="0">
                <a:solidFill>
                  <a:srgbClr val="00B050"/>
                </a:solidFill>
                <a:sym typeface="Wingdings"/>
              </a:rPr>
              <a:t>/ A-z / Z-A / </a:t>
            </a:r>
            <a:r>
              <a:rPr kumimoji="1" lang="ko-KR" altLang="en-US" dirty="0">
                <a:solidFill>
                  <a:srgbClr val="00B050"/>
                </a:solidFill>
                <a:sym typeface="Wingdings"/>
              </a:rPr>
              <a:t>많은 원소 수 </a:t>
            </a:r>
            <a:r>
              <a:rPr kumimoji="1" lang="en-US" altLang="ko-KR" dirty="0">
                <a:solidFill>
                  <a:srgbClr val="00B050"/>
                </a:solidFill>
                <a:sym typeface="Wingdings"/>
              </a:rPr>
              <a:t>/ </a:t>
            </a:r>
            <a:r>
              <a:rPr kumimoji="1" lang="ko-KR" altLang="en-US" dirty="0">
                <a:solidFill>
                  <a:srgbClr val="00B050"/>
                </a:solidFill>
                <a:sym typeface="Wingdings"/>
              </a:rPr>
              <a:t>적은 원소 수 </a:t>
            </a:r>
            <a:endParaRPr kumimoji="1" lang="en-US" altLang="ko-KR" dirty="0">
              <a:solidFill>
                <a:srgbClr val="00B050"/>
              </a:solidFill>
            </a:endParaRPr>
          </a:p>
        </p:txBody>
      </p:sp>
      <p:grpSp>
        <p:nvGrpSpPr>
          <p:cNvPr id="124" name="그룹 123"/>
          <p:cNvGrpSpPr/>
          <p:nvPr/>
        </p:nvGrpSpPr>
        <p:grpSpPr>
          <a:xfrm>
            <a:off x="10059062" y="4885562"/>
            <a:ext cx="220327" cy="111850"/>
            <a:chOff x="4453428" y="4460160"/>
            <a:chExt cx="220327" cy="111850"/>
          </a:xfrm>
        </p:grpSpPr>
        <p:sp>
          <p:nvSpPr>
            <p:cNvPr id="125" name="모서리가 둥근 직사각형 124"/>
            <p:cNvSpPr/>
            <p:nvPr/>
          </p:nvSpPr>
          <p:spPr>
            <a:xfrm>
              <a:off x="4453428" y="446016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400" b="1" dirty="0">
                <a:solidFill>
                  <a:schemeClr val="tx1"/>
                </a:solidFill>
                <a:latin typeface="Nanum Gothic" charset="-127"/>
                <a:ea typeface="Nanum Gothic" charset="-127"/>
                <a:cs typeface="Nanum Gothic" charset="-127"/>
              </a:endParaRPr>
            </a:p>
          </p:txBody>
        </p:sp>
        <p:pic>
          <p:nvPicPr>
            <p:cNvPr id="126" name="그림 12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20700" y="4475567"/>
              <a:ext cx="85782" cy="85782"/>
            </a:xfrm>
            <a:prstGeom prst="rect">
              <a:avLst/>
            </a:prstGeom>
          </p:spPr>
        </p:pic>
      </p:grpSp>
      <p:grpSp>
        <p:nvGrpSpPr>
          <p:cNvPr id="127" name="그룹 126"/>
          <p:cNvGrpSpPr/>
          <p:nvPr/>
        </p:nvGrpSpPr>
        <p:grpSpPr>
          <a:xfrm>
            <a:off x="10059061" y="4648411"/>
            <a:ext cx="220327" cy="111850"/>
            <a:chOff x="7668847" y="2337840"/>
            <a:chExt cx="220327" cy="111850"/>
          </a:xfrm>
        </p:grpSpPr>
        <p:sp>
          <p:nvSpPr>
            <p:cNvPr id="128" name="모서리가 둥근 직사각형 127"/>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4</a:t>
              </a:r>
              <a:endParaRPr lang="ko-KR" altLang="en-US" sz="400" b="1" dirty="0">
                <a:solidFill>
                  <a:schemeClr val="tx1"/>
                </a:solidFill>
                <a:latin typeface="Nanum Gothic" charset="-127"/>
                <a:ea typeface="Nanum Gothic" charset="-127"/>
                <a:cs typeface="Nanum Gothic" charset="-127"/>
              </a:endParaRPr>
            </a:p>
          </p:txBody>
        </p:sp>
        <p:pic>
          <p:nvPicPr>
            <p:cNvPr id="129" name="그림 128"/>
            <p:cNvPicPr>
              <a:picLocks noChangeAspect="1"/>
            </p:cNvPicPr>
            <p:nvPr/>
          </p:nvPicPr>
          <p:blipFill>
            <a:blip r:embed="rId17">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pic>
        <p:nvPicPr>
          <p:cNvPr id="136" name="그림 135"/>
          <p:cNvPicPr>
            <a:picLocks noChangeAspect="1"/>
          </p:cNvPicPr>
          <p:nvPr/>
        </p:nvPicPr>
        <p:blipFill>
          <a:blip r:embed="rId1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134888" y="5053622"/>
            <a:ext cx="166322" cy="166322"/>
          </a:xfrm>
          <a:prstGeom prst="rect">
            <a:avLst/>
          </a:prstGeom>
        </p:spPr>
      </p:pic>
      <p:sp>
        <p:nvSpPr>
          <p:cNvPr id="7" name="슬라이드 번호 개체 틀 6"/>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17</a:t>
            </a:fld>
            <a:endParaRPr lang="ko-KR" altLang="en-US" dirty="0">
              <a:solidFill>
                <a:prstClr val="white">
                  <a:lumMod val="50000"/>
                </a:prstClr>
              </a:solidFill>
            </a:endParaRPr>
          </a:p>
        </p:txBody>
      </p:sp>
      <p:sp>
        <p:nvSpPr>
          <p:cNvPr id="157" name="TextBox 156">
            <a:extLst>
              <a:ext uri="{FF2B5EF4-FFF2-40B4-BE49-F238E27FC236}">
                <a16:creationId xmlns:a16="http://schemas.microsoft.com/office/drawing/2014/main" xmlns="" id="{0EDED09A-BAE6-924E-9A8A-56B3E9145D87}"/>
              </a:ext>
            </a:extLst>
          </p:cNvPr>
          <p:cNvSpPr txBox="1"/>
          <p:nvPr/>
        </p:nvSpPr>
        <p:spPr>
          <a:xfrm>
            <a:off x="227667" y="7042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41.3</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17" name="TextBox 16">
            <a:extLst>
              <a:ext uri="{FF2B5EF4-FFF2-40B4-BE49-F238E27FC236}">
                <a16:creationId xmlns:a16="http://schemas.microsoft.com/office/drawing/2014/main" xmlns="" id="{1CBE9917-3CA5-B443-B300-3D5DAF89C767}"/>
              </a:ext>
            </a:extLst>
          </p:cNvPr>
          <p:cNvSpPr txBox="1"/>
          <p:nvPr/>
        </p:nvSpPr>
        <p:spPr>
          <a:xfrm>
            <a:off x="9632416" y="1628"/>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latin typeface="+mj-lt"/>
              </a:rPr>
              <a:t>2019.01.09</a:t>
            </a:r>
            <a:r>
              <a:rPr kumimoji="1" lang="ko-KR" altLang="en-US" sz="1200" dirty="0">
                <a:solidFill>
                  <a:schemeClr val="bg1"/>
                </a:solidFill>
                <a:latin typeface="+mj-lt"/>
              </a:rPr>
              <a:t> 수정</a:t>
            </a:r>
          </a:p>
        </p:txBody>
      </p:sp>
      <p:sp>
        <p:nvSpPr>
          <p:cNvPr id="130" name="제목 2">
            <a:extLst>
              <a:ext uri="{FF2B5EF4-FFF2-40B4-BE49-F238E27FC236}">
                <a16:creationId xmlns:a16="http://schemas.microsoft.com/office/drawing/2014/main" xmlns="" id="{C13AF0F4-37C8-FD4E-AACA-8261D5A33649}"/>
              </a:ext>
            </a:extLst>
          </p:cNvPr>
          <p:cNvSpPr txBox="1">
            <a:spLocks/>
          </p:cNvSpPr>
          <p:nvPr/>
        </p:nvSpPr>
        <p:spPr bwMode="auto">
          <a:xfrm>
            <a:off x="4970346" y="2222021"/>
            <a:ext cx="3686671" cy="3255588"/>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Nanum Gothic" charset="-127"/>
              <a:ea typeface="Nanum Gothic" charset="-127"/>
              <a:cs typeface="Nanum Gothic" charset="-127"/>
            </a:endParaRPr>
          </a:p>
        </p:txBody>
      </p:sp>
      <p:sp>
        <p:nvSpPr>
          <p:cNvPr id="132" name="모서리가 둥근 직사각형 131">
            <a:extLst>
              <a:ext uri="{FF2B5EF4-FFF2-40B4-BE49-F238E27FC236}">
                <a16:creationId xmlns:a16="http://schemas.microsoft.com/office/drawing/2014/main" xmlns="" id="{8E204603-03F7-5844-8DE0-CAFA944C4072}"/>
              </a:ext>
            </a:extLst>
          </p:cNvPr>
          <p:cNvSpPr/>
          <p:nvPr/>
        </p:nvSpPr>
        <p:spPr>
          <a:xfrm>
            <a:off x="6890128" y="3559746"/>
            <a:ext cx="884665" cy="138510"/>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tx1"/>
                </a:solidFill>
                <a:latin typeface="Nanum Gothic" charset="-127"/>
                <a:ea typeface="Nanum Gothic" charset="-127"/>
                <a:cs typeface="Nanum Gothic" charset="-127"/>
              </a:rPr>
              <a:t>☐ Unix time</a:t>
            </a:r>
            <a:endParaRPr lang="ko-KR" altLang="en-US" sz="500" dirty="0">
              <a:solidFill>
                <a:schemeClr val="tx1"/>
              </a:solidFill>
              <a:latin typeface="Nanum Gothic" charset="-127"/>
              <a:ea typeface="Nanum Gothic" charset="-127"/>
              <a:cs typeface="Nanum Gothic" charset="-127"/>
            </a:endParaRPr>
          </a:p>
        </p:txBody>
      </p:sp>
      <p:graphicFrame>
        <p:nvGraphicFramePr>
          <p:cNvPr id="133" name="표 132">
            <a:extLst>
              <a:ext uri="{FF2B5EF4-FFF2-40B4-BE49-F238E27FC236}">
                <a16:creationId xmlns:a16="http://schemas.microsoft.com/office/drawing/2014/main" xmlns="" id="{4A9D07B5-0223-424A-9BE6-EE88DEB4F3AA}"/>
              </a:ext>
            </a:extLst>
          </p:cNvPr>
          <p:cNvGraphicFramePr>
            <a:graphicFrameLocks noGrp="1"/>
          </p:cNvGraphicFramePr>
          <p:nvPr>
            <p:extLst>
              <p:ext uri="{D42A27DB-BD31-4B8C-83A1-F6EECF244321}">
                <p14:modId xmlns:p14="http://schemas.microsoft.com/office/powerpoint/2010/main" val="3785210766"/>
              </p:ext>
            </p:extLst>
          </p:nvPr>
        </p:nvGraphicFramePr>
        <p:xfrm>
          <a:off x="5058249" y="2444334"/>
          <a:ext cx="1667234" cy="3039504"/>
        </p:xfrm>
        <a:graphic>
          <a:graphicData uri="http://schemas.openxmlformats.org/drawingml/2006/table">
            <a:tbl>
              <a:tblPr firstRow="1" bandRow="1">
                <a:tableStyleId>{5C22544A-7EE6-4342-B048-85BDC9FD1C3A}</a:tableStyleId>
              </a:tblPr>
              <a:tblGrid>
                <a:gridCol w="1667234">
                  <a:extLst>
                    <a:ext uri="{9D8B030D-6E8A-4147-A177-3AD203B41FA5}">
                      <a16:colId xmlns:a16="http://schemas.microsoft.com/office/drawing/2014/main" xmlns="" val="20004"/>
                    </a:ext>
                  </a:extLst>
                </a:gridCol>
              </a:tblGrid>
              <a:tr h="189969">
                <a:tc>
                  <a:txBody>
                    <a:bodyPr/>
                    <a:lstStyle/>
                    <a:p>
                      <a:pPr algn="l" latinLnBrk="1"/>
                      <a:r>
                        <a:rPr lang="en-US" altLang="ko-KR" sz="600" b="0" dirty="0">
                          <a:solidFill>
                            <a:schemeClr val="tx1"/>
                          </a:solidFill>
                          <a:latin typeface="Nanum Gothic" charset="-127"/>
                          <a:ea typeface="Nanum Gothic" charset="-127"/>
                          <a:cs typeface="Nanum Gothic" charset="-127"/>
                        </a:rPr>
                        <a:t>Wafer 01</a:t>
                      </a:r>
                      <a:endParaRPr lang="ko-KR" altLang="en-US" sz="600" b="0" dirty="0">
                        <a:solidFill>
                          <a:schemeClr val="tx1"/>
                        </a:solidFill>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189969">
                <a:tc>
                  <a:txBody>
                    <a:bodyPr/>
                    <a:lstStyle/>
                    <a:p>
                      <a:pPr algn="l" latinLnBrk="1"/>
                      <a:r>
                        <a:rPr lang="en-US" altLang="ko-KR" sz="600" b="0" dirty="0">
                          <a:latin typeface="Nanum Gothic" charset="-127"/>
                          <a:ea typeface="Nanum Gothic" charset="-127"/>
                          <a:cs typeface="Nanum Gothic" charset="-127"/>
                        </a:rPr>
                        <a:t>Wafer 02</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189969">
                <a:tc>
                  <a:txBody>
                    <a:bodyPr/>
                    <a:lstStyle/>
                    <a:p>
                      <a:pPr algn="l" latinLnBrk="1"/>
                      <a:r>
                        <a:rPr lang="en-US" altLang="ko-KR" sz="600" b="0" dirty="0">
                          <a:latin typeface="Nanum Gothic" charset="-127"/>
                          <a:ea typeface="Nanum Gothic" charset="-127"/>
                          <a:cs typeface="Nanum Gothic" charset="-127"/>
                        </a:rPr>
                        <a:t>Wafer 03</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189969">
                <a:tc>
                  <a:txBody>
                    <a:bodyPr/>
                    <a:lstStyle/>
                    <a:p>
                      <a:pPr algn="l" latinLnBrk="1"/>
                      <a:r>
                        <a:rPr lang="en-US" altLang="ko-KR" sz="600" b="0" dirty="0">
                          <a:latin typeface="Nanum Gothic" charset="-127"/>
                          <a:ea typeface="Nanum Gothic" charset="-127"/>
                          <a:cs typeface="Nanum Gothic" charset="-127"/>
                        </a:rPr>
                        <a:t>Wafer 04</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189969">
                <a:tc>
                  <a:txBody>
                    <a:bodyPr/>
                    <a:lstStyle/>
                    <a:p>
                      <a:pPr algn="l" latinLnBrk="1"/>
                      <a:r>
                        <a:rPr lang="en-US" altLang="ko-KR" sz="600" b="0" dirty="0">
                          <a:latin typeface="Nanum Gothic" charset="-127"/>
                          <a:ea typeface="Nanum Gothic" charset="-127"/>
                          <a:cs typeface="Nanum Gothic" charset="-127"/>
                        </a:rPr>
                        <a:t>Wafer 05</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189969">
                <a:tc>
                  <a:txBody>
                    <a:bodyPr/>
                    <a:lstStyle/>
                    <a:p>
                      <a:pPr algn="l" latinLnBrk="1"/>
                      <a:r>
                        <a:rPr lang="en-US" altLang="ko-KR" sz="600" b="0" dirty="0">
                          <a:latin typeface="Nanum Gothic" charset="-127"/>
                          <a:ea typeface="Nanum Gothic" charset="-127"/>
                          <a:cs typeface="Nanum Gothic" charset="-127"/>
                        </a:rPr>
                        <a:t>Wafer 06</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189969">
                <a:tc>
                  <a:txBody>
                    <a:bodyPr/>
                    <a:lstStyle/>
                    <a:p>
                      <a:pPr algn="l" latinLnBrk="1"/>
                      <a:r>
                        <a:rPr lang="en-US" altLang="ko-KR" sz="600" b="0" dirty="0">
                          <a:latin typeface="Nanum Gothic" charset="-127"/>
                          <a:ea typeface="Nanum Gothic" charset="-127"/>
                          <a:cs typeface="Nanum Gothic" charset="-127"/>
                        </a:rPr>
                        <a:t>Wafer 07</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189969">
                <a:tc>
                  <a:txBody>
                    <a:bodyPr/>
                    <a:lstStyle/>
                    <a:p>
                      <a:pPr algn="l" latinLnBrk="1"/>
                      <a:r>
                        <a:rPr lang="en-US" altLang="ko-KR" sz="600" b="0" dirty="0">
                          <a:latin typeface="Nanum Gothic" charset="-127"/>
                          <a:ea typeface="Nanum Gothic" charset="-127"/>
                          <a:cs typeface="Nanum Gothic" charset="-127"/>
                        </a:rPr>
                        <a:t>Wafer 08</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189969">
                <a:tc>
                  <a:txBody>
                    <a:bodyPr/>
                    <a:lstStyle/>
                    <a:p>
                      <a:pPr algn="l" latinLnBrk="1"/>
                      <a:r>
                        <a:rPr lang="en-US" altLang="ko-KR" sz="600" b="0" dirty="0">
                          <a:latin typeface="Nanum Gothic" charset="-127"/>
                          <a:ea typeface="Nanum Gothic" charset="-127"/>
                          <a:cs typeface="Nanum Gothic" charset="-127"/>
                        </a:rPr>
                        <a:t>Wafer 09</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189969">
                <a:tc>
                  <a:txBody>
                    <a:bodyPr/>
                    <a:lstStyle/>
                    <a:p>
                      <a:pPr algn="l" latinLnBrk="1"/>
                      <a:r>
                        <a:rPr lang="en-US" altLang="ko-KR" sz="600" b="0" dirty="0">
                          <a:latin typeface="Nanum Gothic" charset="-127"/>
                          <a:ea typeface="Nanum Gothic" charset="-127"/>
                          <a:cs typeface="Nanum Gothic" charset="-127"/>
                        </a:rPr>
                        <a:t>Wafer 10</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189969">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189969">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189969">
                <a:tc>
                  <a:txBody>
                    <a:bodyPr/>
                    <a:lstStyle/>
                    <a:p>
                      <a:pPr algn="l" latinLnBrk="1"/>
                      <a:r>
                        <a:rPr lang="en-US" altLang="ko-KR" sz="600" b="0" dirty="0">
                          <a:latin typeface="Nanum Gothic" charset="-127"/>
                          <a:ea typeface="Nanum Gothic" charset="-127"/>
                          <a:cs typeface="Nanum Gothic" charset="-127"/>
                        </a:rPr>
                        <a:t>Wafer 12</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189969">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189969">
                <a:tc>
                  <a:txBody>
                    <a:bodyPr/>
                    <a:lstStyle/>
                    <a:p>
                      <a:pPr algn="l" latinLnBrk="1"/>
                      <a:r>
                        <a:rPr lang="en-US" altLang="ko-KR" sz="600" b="0" dirty="0">
                          <a:latin typeface="Nanum Gothic" charset="-127"/>
                          <a:ea typeface="Nanum Gothic" charset="-127"/>
                          <a:cs typeface="Nanum Gothic" charset="-127"/>
                        </a:rPr>
                        <a:t>...</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189969">
                <a:tc>
                  <a:txBody>
                    <a:bodyPr/>
                    <a:lstStyle/>
                    <a:p>
                      <a:pPr algn="ctr" latinLnBrk="1"/>
                      <a:r>
                        <a:rPr lang="en-US" altLang="ko-KR" sz="600" b="0" dirty="0">
                          <a:solidFill>
                            <a:schemeClr val="bg1">
                              <a:lumMod val="75000"/>
                            </a:schemeClr>
                          </a:solidFill>
                          <a:latin typeface="Nanum Gothic" charset="-127"/>
                          <a:ea typeface="Nanum Gothic" charset="-127"/>
                          <a:cs typeface="Nanum Gothic" charset="-127"/>
                        </a:rPr>
                        <a:t>Only up to 50 rows</a:t>
                      </a:r>
                      <a:endParaRPr lang="ko-KR" altLang="en-US" sz="600" b="0" dirty="0">
                        <a:solidFill>
                          <a:schemeClr val="bg1">
                            <a:lumMod val="75000"/>
                          </a:schemeClr>
                        </a:solidFill>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bl>
          </a:graphicData>
        </a:graphic>
      </p:graphicFrame>
      <p:sp>
        <p:nvSpPr>
          <p:cNvPr id="134" name="제목 2">
            <a:extLst>
              <a:ext uri="{FF2B5EF4-FFF2-40B4-BE49-F238E27FC236}">
                <a16:creationId xmlns:a16="http://schemas.microsoft.com/office/drawing/2014/main" xmlns="" id="{BAFF0FC8-8B8D-F244-B1D0-2BBBB0F1BBD2}"/>
              </a:ext>
            </a:extLst>
          </p:cNvPr>
          <p:cNvSpPr txBox="1">
            <a:spLocks/>
          </p:cNvSpPr>
          <p:nvPr/>
        </p:nvSpPr>
        <p:spPr bwMode="auto">
          <a:xfrm>
            <a:off x="1416771" y="2222020"/>
            <a:ext cx="3515199" cy="3604957"/>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Nanum Gothic" charset="-127"/>
              <a:ea typeface="Nanum Gothic" charset="-127"/>
              <a:cs typeface="Nanum Gothic" charset="-127"/>
            </a:endParaRPr>
          </a:p>
        </p:txBody>
      </p:sp>
      <p:sp>
        <p:nvSpPr>
          <p:cNvPr id="140" name="TextBox 139">
            <a:extLst>
              <a:ext uri="{FF2B5EF4-FFF2-40B4-BE49-F238E27FC236}">
                <a16:creationId xmlns:a16="http://schemas.microsoft.com/office/drawing/2014/main" xmlns="" id="{67609DAC-9418-1C45-9DF6-FAA2328D8512}"/>
              </a:ext>
            </a:extLst>
          </p:cNvPr>
          <p:cNvSpPr txBox="1"/>
          <p:nvPr/>
        </p:nvSpPr>
        <p:spPr>
          <a:xfrm>
            <a:off x="4138034" y="1387996"/>
            <a:ext cx="1856277"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configure the schema</a:t>
            </a:r>
            <a:endParaRPr lang="ko-KR" altLang="en-US" sz="1100" b="1" dirty="0">
              <a:solidFill>
                <a:prstClr val="black"/>
              </a:solidFill>
              <a:latin typeface="Nanum Gothic" charset="-127"/>
              <a:ea typeface="Nanum Gothic" charset="-127"/>
              <a:cs typeface="Nanum Gothic" charset="-127"/>
            </a:endParaRPr>
          </a:p>
        </p:txBody>
      </p:sp>
      <p:grpSp>
        <p:nvGrpSpPr>
          <p:cNvPr id="141" name="그룹 140">
            <a:extLst>
              <a:ext uri="{FF2B5EF4-FFF2-40B4-BE49-F238E27FC236}">
                <a16:creationId xmlns:a16="http://schemas.microsoft.com/office/drawing/2014/main" xmlns="" id="{CA24D0AA-B69E-B54F-B27C-C8296CBABCCB}"/>
              </a:ext>
            </a:extLst>
          </p:cNvPr>
          <p:cNvGrpSpPr/>
          <p:nvPr/>
        </p:nvGrpSpPr>
        <p:grpSpPr>
          <a:xfrm>
            <a:off x="3897883" y="6193790"/>
            <a:ext cx="2358094" cy="249130"/>
            <a:chOff x="4008125" y="6193790"/>
            <a:chExt cx="2358094" cy="249130"/>
          </a:xfrm>
        </p:grpSpPr>
        <p:sp>
          <p:nvSpPr>
            <p:cNvPr id="142" name="모서리가 둥근 직사각형 127">
              <a:extLst>
                <a:ext uri="{FF2B5EF4-FFF2-40B4-BE49-F238E27FC236}">
                  <a16:creationId xmlns:a16="http://schemas.microsoft.com/office/drawing/2014/main" xmlns="" id="{821E24EC-1321-B242-97C2-E956980FE36B}"/>
                </a:ext>
              </a:extLst>
            </p:cNvPr>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143" name="모서리가 둥근 직사각형 127">
              <a:extLst>
                <a:ext uri="{FF2B5EF4-FFF2-40B4-BE49-F238E27FC236}">
                  <a16:creationId xmlns:a16="http://schemas.microsoft.com/office/drawing/2014/main" xmlns="" id="{6E5A3B1B-E5D2-9D4C-A4C3-92245E19C1B5}"/>
                </a:ext>
              </a:extLst>
            </p:cNvPr>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sp>
        <p:nvSpPr>
          <p:cNvPr id="144" name="모서리가 둥근 직사각형 143">
            <a:extLst>
              <a:ext uri="{FF2B5EF4-FFF2-40B4-BE49-F238E27FC236}">
                <a16:creationId xmlns:a16="http://schemas.microsoft.com/office/drawing/2014/main" xmlns="" id="{867FF231-FCA2-F24A-9DEC-D99C55091FBB}"/>
              </a:ext>
            </a:extLst>
          </p:cNvPr>
          <p:cNvSpPr/>
          <p:nvPr/>
        </p:nvSpPr>
        <p:spPr>
          <a:xfrm>
            <a:off x="7352471" y="1143857"/>
            <a:ext cx="1184190" cy="170915"/>
          </a:xfrm>
          <a:prstGeom prst="roundRect">
            <a:avLst/>
          </a:prstGeom>
          <a:solidFill>
            <a:schemeClr val="tx1">
              <a:alpha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45" name="직선 화살표 연결선 144">
            <a:extLst>
              <a:ext uri="{FF2B5EF4-FFF2-40B4-BE49-F238E27FC236}">
                <a16:creationId xmlns:a16="http://schemas.microsoft.com/office/drawing/2014/main" xmlns="" id="{86D44C82-A198-3B48-AB9B-34DE766F4B51}"/>
              </a:ext>
            </a:extLst>
          </p:cNvPr>
          <p:cNvCxnSpPr/>
          <p:nvPr/>
        </p:nvCxnSpPr>
        <p:spPr>
          <a:xfrm>
            <a:off x="7877533" y="1250404"/>
            <a:ext cx="0" cy="207346"/>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6" name="Text Box">
            <a:extLst>
              <a:ext uri="{FF2B5EF4-FFF2-40B4-BE49-F238E27FC236}">
                <a16:creationId xmlns:a16="http://schemas.microsoft.com/office/drawing/2014/main" xmlns="" id="{0D96FEF2-DF6A-0043-B499-343E5FDC8562}"/>
              </a:ext>
            </a:extLst>
          </p:cNvPr>
          <p:cNvSpPr>
            <a:spLocks/>
          </p:cNvSpPr>
          <p:nvPr>
            <p:custDataLst>
              <p:tags r:id="rId1"/>
            </p:custDataLst>
          </p:nvPr>
        </p:nvSpPr>
        <p:spPr bwMode="auto">
          <a:xfrm>
            <a:off x="7511325" y="1352686"/>
            <a:ext cx="110397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dirty="0">
                <a:solidFill>
                  <a:schemeClr val="tx1">
                    <a:lumMod val="75000"/>
                    <a:lumOff val="25000"/>
                  </a:schemeClr>
                </a:solidFill>
                <a:latin typeface="Nanum Gothic" charset="-127"/>
                <a:ea typeface="Nanum Gothic" charset="-127"/>
                <a:cs typeface="Nanum Gothic" charset="-127"/>
              </a:rPr>
              <a:t>Recommendation filter</a:t>
            </a:r>
          </a:p>
        </p:txBody>
      </p:sp>
      <p:sp>
        <p:nvSpPr>
          <p:cNvPr id="147" name="L 도형 146">
            <a:extLst>
              <a:ext uri="{FF2B5EF4-FFF2-40B4-BE49-F238E27FC236}">
                <a16:creationId xmlns:a16="http://schemas.microsoft.com/office/drawing/2014/main" xmlns="" id="{C3A67B09-4ADF-B84C-B8F6-8263B3D693AF}"/>
              </a:ext>
            </a:extLst>
          </p:cNvPr>
          <p:cNvSpPr/>
          <p:nvPr/>
        </p:nvSpPr>
        <p:spPr>
          <a:xfrm rot="13500000" flipV="1">
            <a:off x="7407637" y="1181467"/>
            <a:ext cx="59738" cy="89757"/>
          </a:xfrm>
          <a:prstGeom prst="corner">
            <a:avLst>
              <a:gd name="adj1" fmla="val 35158"/>
              <a:gd name="adj2" fmla="val 3392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Nanum Gothic" charset="-127"/>
              <a:ea typeface="Nanum Gothic" charset="-127"/>
              <a:cs typeface="Nanum Gothic" charset="-127"/>
            </a:endParaRPr>
          </a:p>
        </p:txBody>
      </p:sp>
      <p:sp>
        <p:nvSpPr>
          <p:cNvPr id="167" name="Text Box">
            <a:extLst>
              <a:ext uri="{FF2B5EF4-FFF2-40B4-BE49-F238E27FC236}">
                <a16:creationId xmlns:a16="http://schemas.microsoft.com/office/drawing/2014/main" xmlns="" id="{14EB8FFD-B03D-AE47-A1E0-0CB2243DF65C}"/>
              </a:ext>
            </a:extLst>
          </p:cNvPr>
          <p:cNvSpPr>
            <a:spLocks/>
          </p:cNvSpPr>
          <p:nvPr>
            <p:custDataLst>
              <p:tags r:id="rId2"/>
            </p:custDataLst>
          </p:nvPr>
        </p:nvSpPr>
        <p:spPr bwMode="auto">
          <a:xfrm>
            <a:off x="7511326" y="1126826"/>
            <a:ext cx="105156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dirty="0">
                <a:solidFill>
                  <a:schemeClr val="tx1">
                    <a:lumMod val="75000"/>
                    <a:lumOff val="25000"/>
                  </a:schemeClr>
                </a:solidFill>
                <a:latin typeface="Nanum Gothic" charset="-127"/>
                <a:ea typeface="Nanum Gothic" charset="-127"/>
                <a:cs typeface="Nanum Gothic" charset="-127"/>
              </a:rPr>
              <a:t>Recommendation filter</a:t>
            </a:r>
            <a:endParaRPr lang="en-US" sz="700" dirty="0">
              <a:solidFill>
                <a:schemeClr val="tx1">
                  <a:lumMod val="75000"/>
                  <a:lumOff val="25000"/>
                </a:schemeClr>
              </a:solidFill>
              <a:effectLst/>
              <a:latin typeface="Nanum Gothic" charset="-127"/>
              <a:ea typeface="Nanum Gothic" charset="-127"/>
              <a:cs typeface="Nanum Gothic" charset="-127"/>
            </a:endParaRPr>
          </a:p>
        </p:txBody>
      </p:sp>
      <p:grpSp>
        <p:nvGrpSpPr>
          <p:cNvPr id="169" name="그룹 168">
            <a:extLst>
              <a:ext uri="{FF2B5EF4-FFF2-40B4-BE49-F238E27FC236}">
                <a16:creationId xmlns:a16="http://schemas.microsoft.com/office/drawing/2014/main" xmlns="" id="{EB9E24C4-5156-AA41-8669-B1F7FCA629EE}"/>
              </a:ext>
            </a:extLst>
          </p:cNvPr>
          <p:cNvGrpSpPr/>
          <p:nvPr/>
        </p:nvGrpSpPr>
        <p:grpSpPr>
          <a:xfrm>
            <a:off x="1634609" y="2417781"/>
            <a:ext cx="3277524" cy="1754894"/>
            <a:chOff x="1671389" y="2266249"/>
            <a:chExt cx="4011157" cy="2147706"/>
          </a:xfrm>
        </p:grpSpPr>
        <p:pic>
          <p:nvPicPr>
            <p:cNvPr id="170" name="그림 169">
              <a:extLst>
                <a:ext uri="{FF2B5EF4-FFF2-40B4-BE49-F238E27FC236}">
                  <a16:creationId xmlns:a16="http://schemas.microsoft.com/office/drawing/2014/main" xmlns="" id="{D9DAB2DB-2F1C-BB4A-98BD-F5A455DAE2CD}"/>
                </a:ext>
              </a:extLst>
            </p:cNvPr>
            <p:cNvPicPr>
              <a:picLocks noChangeAspect="1"/>
            </p:cNvPicPr>
            <p:nvPr/>
          </p:nvPicPr>
          <p:blipFill rotWithShape="1">
            <a:blip r:embed="rId19">
              <a:extLst>
                <a:ext uri="{28A0092B-C50C-407E-A947-70E740481C1C}">
                  <a14:useLocalDpi xmlns:a14="http://schemas.microsoft.com/office/drawing/2010/main" val="0"/>
                </a:ext>
              </a:extLst>
            </a:blip>
            <a:srcRect l="93075" t="54182" r="5712" b="13410"/>
            <a:stretch/>
          </p:blipFill>
          <p:spPr>
            <a:xfrm>
              <a:off x="3748994" y="2266249"/>
              <a:ext cx="1933552" cy="2147706"/>
            </a:xfrm>
            <a:prstGeom prst="rect">
              <a:avLst/>
            </a:prstGeom>
          </p:spPr>
        </p:pic>
        <p:pic>
          <p:nvPicPr>
            <p:cNvPr id="171" name="그림 170">
              <a:extLst>
                <a:ext uri="{FF2B5EF4-FFF2-40B4-BE49-F238E27FC236}">
                  <a16:creationId xmlns:a16="http://schemas.microsoft.com/office/drawing/2014/main" xmlns="" id="{D28AD424-DE5A-3840-A2D5-2814F4CCE1E9}"/>
                </a:ext>
              </a:extLst>
            </p:cNvPr>
            <p:cNvPicPr>
              <a:picLocks noChangeAspect="1"/>
            </p:cNvPicPr>
            <p:nvPr/>
          </p:nvPicPr>
          <p:blipFill rotWithShape="1">
            <a:blip r:embed="rId19">
              <a:extLst>
                <a:ext uri="{28A0092B-C50C-407E-A947-70E740481C1C}">
                  <a14:useLocalDpi xmlns:a14="http://schemas.microsoft.com/office/drawing/2010/main" val="0"/>
                </a:ext>
              </a:extLst>
            </a:blip>
            <a:srcRect l="74589" t="54182" r="5610" b="13410"/>
            <a:stretch/>
          </p:blipFill>
          <p:spPr>
            <a:xfrm>
              <a:off x="1671389" y="2266249"/>
              <a:ext cx="2088241" cy="2147706"/>
            </a:xfrm>
            <a:prstGeom prst="rect">
              <a:avLst/>
            </a:prstGeom>
          </p:spPr>
        </p:pic>
      </p:grpSp>
      <p:sp>
        <p:nvSpPr>
          <p:cNvPr id="172" name="모서리가 둥근 직사각형 82">
            <a:extLst>
              <a:ext uri="{FF2B5EF4-FFF2-40B4-BE49-F238E27FC236}">
                <a16:creationId xmlns:a16="http://schemas.microsoft.com/office/drawing/2014/main" xmlns="" id="{619A14DF-1E31-004B-9B74-B3242FCC1272}"/>
              </a:ext>
            </a:extLst>
          </p:cNvPr>
          <p:cNvSpPr/>
          <p:nvPr/>
        </p:nvSpPr>
        <p:spPr>
          <a:xfrm>
            <a:off x="4906064" y="2417780"/>
            <a:ext cx="45719" cy="1294618"/>
          </a:xfrm>
          <a:prstGeom prst="roundRect">
            <a:avLst>
              <a:gd name="adj" fmla="val 344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solidFill>
                <a:prstClr val="white"/>
              </a:solidFill>
              <a:latin typeface="Nanum Gothic" charset="-127"/>
              <a:ea typeface="Nanum Gothic" charset="-127"/>
              <a:cs typeface="Nanum Gothic" charset="-127"/>
            </a:endParaRPr>
          </a:p>
        </p:txBody>
      </p:sp>
      <p:sp>
        <p:nvSpPr>
          <p:cNvPr id="173" name="모서리가 둥근 직사각형 172">
            <a:extLst>
              <a:ext uri="{FF2B5EF4-FFF2-40B4-BE49-F238E27FC236}">
                <a16:creationId xmlns:a16="http://schemas.microsoft.com/office/drawing/2014/main" xmlns="" id="{5406CED3-6F27-8A4C-AF46-61A63F1A4D17}"/>
              </a:ext>
            </a:extLst>
          </p:cNvPr>
          <p:cNvSpPr/>
          <p:nvPr/>
        </p:nvSpPr>
        <p:spPr>
          <a:xfrm>
            <a:off x="1644265" y="2226515"/>
            <a:ext cx="3279910" cy="182879"/>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latin typeface="Nanum Gothic" charset="-127"/>
                <a:ea typeface="Nanum Gothic" charset="-127"/>
                <a:cs typeface="Nanum Gothic" charset="-127"/>
              </a:rPr>
              <a:t>    </a:t>
            </a:r>
            <a:r>
              <a:rPr lang="en-US" altLang="ko-KR" sz="600" dirty="0">
                <a:solidFill>
                  <a:schemeClr val="tx1"/>
                </a:solidFill>
                <a:latin typeface="Nanum Gothic" charset="-127"/>
                <a:ea typeface="Nanum Gothic" charset="-127"/>
                <a:cs typeface="Nanum Gothic" charset="-127"/>
              </a:rPr>
              <a:t>Column</a:t>
            </a:r>
            <a:endParaRPr lang="ko-KR" altLang="en-US" sz="600" b="1" dirty="0">
              <a:solidFill>
                <a:schemeClr val="tx1"/>
              </a:solidFill>
              <a:latin typeface="Nanum Gothic" charset="-127"/>
              <a:ea typeface="Nanum Gothic" charset="-127"/>
              <a:cs typeface="Nanum Gothic" charset="-127"/>
            </a:endParaRPr>
          </a:p>
        </p:txBody>
      </p:sp>
      <p:grpSp>
        <p:nvGrpSpPr>
          <p:cNvPr id="174" name="그룹 173">
            <a:extLst>
              <a:ext uri="{FF2B5EF4-FFF2-40B4-BE49-F238E27FC236}">
                <a16:creationId xmlns:a16="http://schemas.microsoft.com/office/drawing/2014/main" xmlns="" id="{EA5B107B-80D7-3846-A96C-6D18FD042A88}"/>
              </a:ext>
            </a:extLst>
          </p:cNvPr>
          <p:cNvGrpSpPr/>
          <p:nvPr/>
        </p:nvGrpSpPr>
        <p:grpSpPr>
          <a:xfrm>
            <a:off x="1416771" y="2738858"/>
            <a:ext cx="3516932" cy="198522"/>
            <a:chOff x="2976190" y="2636220"/>
            <a:chExt cx="3516932" cy="198522"/>
          </a:xfrm>
        </p:grpSpPr>
        <p:sp>
          <p:nvSpPr>
            <p:cNvPr id="177" name="모서리가 둥근 직사각형 176">
              <a:extLst>
                <a:ext uri="{FF2B5EF4-FFF2-40B4-BE49-F238E27FC236}">
                  <a16:creationId xmlns:a16="http://schemas.microsoft.com/office/drawing/2014/main" xmlns="" id="{F3C6EA90-CC22-7C45-9C8B-B2572CE6102D}"/>
                </a:ext>
              </a:extLst>
            </p:cNvPr>
            <p:cNvSpPr/>
            <p:nvPr/>
          </p:nvSpPr>
          <p:spPr>
            <a:xfrm>
              <a:off x="2976190" y="2636220"/>
              <a:ext cx="3516932" cy="198522"/>
            </a:xfrm>
            <a:prstGeom prst="roundRect">
              <a:avLst>
                <a:gd name="adj" fmla="val 3482"/>
              </a:avLst>
            </a:prstGeom>
            <a:noFill/>
            <a:ln w="3175">
              <a:solidFill>
                <a:srgbClr val="FF8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endParaRPr kumimoji="1" lang="ko-KR" altLang="en-US" sz="600" dirty="0">
                <a:solidFill>
                  <a:schemeClr val="tx1"/>
                </a:solidFill>
                <a:latin typeface="Nanum Gothic" charset="-127"/>
                <a:ea typeface="Nanum Gothic" charset="-127"/>
                <a:cs typeface="Nanum Gothic" charset="-127"/>
              </a:endParaRPr>
            </a:p>
          </p:txBody>
        </p:sp>
        <p:sp>
          <p:nvSpPr>
            <p:cNvPr id="178" name="L 도형 177">
              <a:extLst>
                <a:ext uri="{FF2B5EF4-FFF2-40B4-BE49-F238E27FC236}">
                  <a16:creationId xmlns:a16="http://schemas.microsoft.com/office/drawing/2014/main" xmlns="" id="{F879F0B6-237E-C643-9B2A-EF09EE85CD19}"/>
                </a:ext>
              </a:extLst>
            </p:cNvPr>
            <p:cNvSpPr/>
            <p:nvPr/>
          </p:nvSpPr>
          <p:spPr>
            <a:xfrm rot="13500000">
              <a:off x="6392741" y="2713752"/>
              <a:ext cx="46005" cy="44723"/>
            </a:xfrm>
            <a:prstGeom prst="corner">
              <a:avLst>
                <a:gd name="adj1" fmla="val 15196"/>
                <a:gd name="adj2" fmla="val 1519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179" name="모서리가 둥근 직사각형 58">
            <a:extLst>
              <a:ext uri="{FF2B5EF4-FFF2-40B4-BE49-F238E27FC236}">
                <a16:creationId xmlns:a16="http://schemas.microsoft.com/office/drawing/2014/main" xmlns="" id="{7BC23013-35E7-BB43-9A7B-150D1244C78A}"/>
              </a:ext>
            </a:extLst>
          </p:cNvPr>
          <p:cNvSpPr/>
          <p:nvPr/>
        </p:nvSpPr>
        <p:spPr>
          <a:xfrm>
            <a:off x="4995586" y="2242308"/>
            <a:ext cx="1263625" cy="156296"/>
          </a:xfrm>
          <a:prstGeom prst="roundRect">
            <a:avLst>
              <a:gd name="adj" fmla="val 0"/>
            </a:avLst>
          </a:prstGeom>
          <a:solidFill>
            <a:schemeClr val="bg1"/>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Column name</a:t>
            </a:r>
          </a:p>
        </p:txBody>
      </p:sp>
      <p:sp>
        <p:nvSpPr>
          <p:cNvPr id="182" name="모서리가 둥근 직사각형 181">
            <a:extLst>
              <a:ext uri="{FF2B5EF4-FFF2-40B4-BE49-F238E27FC236}">
                <a16:creationId xmlns:a16="http://schemas.microsoft.com/office/drawing/2014/main" xmlns="" id="{08E7281E-2A30-B94E-AAE9-45E53C7A1D92}"/>
              </a:ext>
            </a:extLst>
          </p:cNvPr>
          <p:cNvSpPr/>
          <p:nvPr/>
        </p:nvSpPr>
        <p:spPr>
          <a:xfrm>
            <a:off x="1415038" y="2226515"/>
            <a:ext cx="234530" cy="182879"/>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dirty="0">
                <a:solidFill>
                  <a:schemeClr val="tx1">
                    <a:lumMod val="75000"/>
                    <a:lumOff val="25000"/>
                  </a:schemeClr>
                </a:solidFill>
                <a:latin typeface="Nanum Gothic" charset="-127"/>
                <a:ea typeface="Nanum Gothic" charset="-127"/>
                <a:cs typeface="Nanum Gothic"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183" name="Text Box">
            <a:extLst>
              <a:ext uri="{FF2B5EF4-FFF2-40B4-BE49-F238E27FC236}">
                <a16:creationId xmlns:a16="http://schemas.microsoft.com/office/drawing/2014/main" xmlns="" id="{40F81AA7-93AB-1841-A4E7-FECD04D5528F}"/>
              </a:ext>
            </a:extLst>
          </p:cNvPr>
          <p:cNvSpPr>
            <a:spLocks/>
          </p:cNvSpPr>
          <p:nvPr>
            <p:custDataLst>
              <p:tags r:id="rId3"/>
            </p:custDataLst>
          </p:nvPr>
        </p:nvSpPr>
        <p:spPr bwMode="auto">
          <a:xfrm>
            <a:off x="1491467" y="2391160"/>
            <a:ext cx="186735" cy="169436"/>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endParaRPr lang="en-US" altLang="ko-KR" sz="600" dirty="0">
              <a:solidFill>
                <a:schemeClr val="tx1">
                  <a:lumMod val="75000"/>
                  <a:lumOff val="25000"/>
                </a:schemeClr>
              </a:solidFill>
              <a:latin typeface="Nanum Gothic" charset="-127"/>
              <a:ea typeface="Nanum Gothic" charset="-127"/>
              <a:cs typeface="Nanum Gothic" charset="-127"/>
            </a:endParaRP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p:txBody>
      </p:sp>
      <p:sp>
        <p:nvSpPr>
          <p:cNvPr id="184" name="Oval 55">
            <a:extLst>
              <a:ext uri="{FF2B5EF4-FFF2-40B4-BE49-F238E27FC236}">
                <a16:creationId xmlns:a16="http://schemas.microsoft.com/office/drawing/2014/main" xmlns="" id="{0D797FEE-4525-BD47-9350-CC5FDC43A790}"/>
              </a:ext>
            </a:extLst>
          </p:cNvPr>
          <p:cNvSpPr/>
          <p:nvPr/>
        </p:nvSpPr>
        <p:spPr>
          <a:xfrm>
            <a:off x="1202048" y="1947431"/>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1</a:t>
            </a:r>
          </a:p>
        </p:txBody>
      </p:sp>
      <p:grpSp>
        <p:nvGrpSpPr>
          <p:cNvPr id="185" name="그룹 184">
            <a:extLst>
              <a:ext uri="{FF2B5EF4-FFF2-40B4-BE49-F238E27FC236}">
                <a16:creationId xmlns:a16="http://schemas.microsoft.com/office/drawing/2014/main" xmlns="" id="{383C3CA0-637F-6448-B832-32E40E717B79}"/>
              </a:ext>
            </a:extLst>
          </p:cNvPr>
          <p:cNvGrpSpPr/>
          <p:nvPr/>
        </p:nvGrpSpPr>
        <p:grpSpPr>
          <a:xfrm>
            <a:off x="4464188" y="2606548"/>
            <a:ext cx="220327" cy="111850"/>
            <a:chOff x="7668847" y="2337840"/>
            <a:chExt cx="220327" cy="111850"/>
          </a:xfrm>
        </p:grpSpPr>
        <p:sp>
          <p:nvSpPr>
            <p:cNvPr id="186" name="모서리가 둥근 직사각형 185">
              <a:extLst>
                <a:ext uri="{FF2B5EF4-FFF2-40B4-BE49-F238E27FC236}">
                  <a16:creationId xmlns:a16="http://schemas.microsoft.com/office/drawing/2014/main" xmlns="" id="{D45BC009-A0E2-9041-8B4E-B71BECB4F6F6}"/>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2</a:t>
              </a:r>
              <a:endParaRPr lang="ko-KR" altLang="en-US" sz="400" b="1" dirty="0">
                <a:solidFill>
                  <a:schemeClr val="tx1"/>
                </a:solidFill>
                <a:latin typeface="Nanum Gothic" charset="-127"/>
                <a:ea typeface="Nanum Gothic" charset="-127"/>
                <a:cs typeface="Nanum Gothic" charset="-127"/>
              </a:endParaRPr>
            </a:p>
          </p:txBody>
        </p:sp>
        <p:pic>
          <p:nvPicPr>
            <p:cNvPr id="187" name="그림 186">
              <a:extLst>
                <a:ext uri="{FF2B5EF4-FFF2-40B4-BE49-F238E27FC236}">
                  <a16:creationId xmlns:a16="http://schemas.microsoft.com/office/drawing/2014/main" xmlns="" id="{32C311E5-55C5-5846-8BCE-6D6A18A80521}"/>
                </a:ext>
              </a:extLst>
            </p:cNvPr>
            <p:cNvPicPr>
              <a:picLocks noChangeAspect="1"/>
            </p:cNvPicPr>
            <p:nvPr/>
          </p:nvPicPr>
          <p:blipFill>
            <a:blip r:embed="rId17">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188" name="그룹 187">
            <a:extLst>
              <a:ext uri="{FF2B5EF4-FFF2-40B4-BE49-F238E27FC236}">
                <a16:creationId xmlns:a16="http://schemas.microsoft.com/office/drawing/2014/main" xmlns="" id="{1D9E14E9-690B-7C43-8658-C56D422D3141}"/>
              </a:ext>
            </a:extLst>
          </p:cNvPr>
          <p:cNvGrpSpPr/>
          <p:nvPr/>
        </p:nvGrpSpPr>
        <p:grpSpPr>
          <a:xfrm>
            <a:off x="4464188" y="2797255"/>
            <a:ext cx="220327" cy="111850"/>
            <a:chOff x="7668847" y="2337840"/>
            <a:chExt cx="220327" cy="111850"/>
          </a:xfrm>
        </p:grpSpPr>
        <p:sp>
          <p:nvSpPr>
            <p:cNvPr id="189" name="모서리가 둥근 직사각형 188">
              <a:extLst>
                <a:ext uri="{FF2B5EF4-FFF2-40B4-BE49-F238E27FC236}">
                  <a16:creationId xmlns:a16="http://schemas.microsoft.com/office/drawing/2014/main" xmlns="" id="{78A38B69-A7C6-D44B-8F79-5BC95EFBA953}"/>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1</a:t>
              </a:r>
              <a:endParaRPr lang="ko-KR" altLang="en-US" sz="400" b="1" dirty="0">
                <a:solidFill>
                  <a:schemeClr val="tx1"/>
                </a:solidFill>
                <a:latin typeface="Nanum Gothic" charset="-127"/>
                <a:ea typeface="Nanum Gothic" charset="-127"/>
                <a:cs typeface="Nanum Gothic" charset="-127"/>
              </a:endParaRPr>
            </a:p>
          </p:txBody>
        </p:sp>
        <p:pic>
          <p:nvPicPr>
            <p:cNvPr id="190" name="그림 189">
              <a:extLst>
                <a:ext uri="{FF2B5EF4-FFF2-40B4-BE49-F238E27FC236}">
                  <a16:creationId xmlns:a16="http://schemas.microsoft.com/office/drawing/2014/main" xmlns="" id="{487BBBC9-7A9C-7640-BEEA-9F04B4BE26CE}"/>
                </a:ext>
              </a:extLst>
            </p:cNvPr>
            <p:cNvPicPr>
              <a:picLocks noChangeAspect="1"/>
            </p:cNvPicPr>
            <p:nvPr/>
          </p:nvPicPr>
          <p:blipFill>
            <a:blip r:embed="rId17">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191" name="그룹 190">
            <a:extLst>
              <a:ext uri="{FF2B5EF4-FFF2-40B4-BE49-F238E27FC236}">
                <a16:creationId xmlns:a16="http://schemas.microsoft.com/office/drawing/2014/main" xmlns="" id="{FD4FEB18-42B1-0A42-9363-F516E9336C91}"/>
              </a:ext>
            </a:extLst>
          </p:cNvPr>
          <p:cNvGrpSpPr/>
          <p:nvPr/>
        </p:nvGrpSpPr>
        <p:grpSpPr>
          <a:xfrm>
            <a:off x="4464188" y="3102403"/>
            <a:ext cx="220327" cy="111850"/>
            <a:chOff x="7668847" y="2337840"/>
            <a:chExt cx="220327" cy="111850"/>
          </a:xfrm>
        </p:grpSpPr>
        <p:sp>
          <p:nvSpPr>
            <p:cNvPr id="192" name="모서리가 둥근 직사각형 191">
              <a:extLst>
                <a:ext uri="{FF2B5EF4-FFF2-40B4-BE49-F238E27FC236}">
                  <a16:creationId xmlns:a16="http://schemas.microsoft.com/office/drawing/2014/main" xmlns="" id="{7FC1E734-4FAF-0240-BFCA-BB83302DBFC2}"/>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3</a:t>
              </a:r>
              <a:endParaRPr lang="ko-KR" altLang="en-US" sz="400" b="1" dirty="0">
                <a:solidFill>
                  <a:schemeClr val="tx1"/>
                </a:solidFill>
                <a:latin typeface="Nanum Gothic" charset="-127"/>
                <a:ea typeface="Nanum Gothic" charset="-127"/>
                <a:cs typeface="Nanum Gothic" charset="-127"/>
              </a:endParaRPr>
            </a:p>
          </p:txBody>
        </p:sp>
        <p:pic>
          <p:nvPicPr>
            <p:cNvPr id="193" name="그림 192">
              <a:extLst>
                <a:ext uri="{FF2B5EF4-FFF2-40B4-BE49-F238E27FC236}">
                  <a16:creationId xmlns:a16="http://schemas.microsoft.com/office/drawing/2014/main" xmlns="" id="{8AD1CCAE-D762-E848-850F-EE6A5D6D7CFB}"/>
                </a:ext>
              </a:extLst>
            </p:cNvPr>
            <p:cNvPicPr>
              <a:picLocks noChangeAspect="1"/>
            </p:cNvPicPr>
            <p:nvPr/>
          </p:nvPicPr>
          <p:blipFill>
            <a:blip r:embed="rId17">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194" name="그룹 193">
            <a:extLst>
              <a:ext uri="{FF2B5EF4-FFF2-40B4-BE49-F238E27FC236}">
                <a16:creationId xmlns:a16="http://schemas.microsoft.com/office/drawing/2014/main" xmlns="" id="{8D3702AC-749E-F349-852E-8C2D52600CB8}"/>
              </a:ext>
            </a:extLst>
          </p:cNvPr>
          <p:cNvGrpSpPr/>
          <p:nvPr/>
        </p:nvGrpSpPr>
        <p:grpSpPr>
          <a:xfrm>
            <a:off x="4464188" y="3292718"/>
            <a:ext cx="220327" cy="111850"/>
            <a:chOff x="7668847" y="2337840"/>
            <a:chExt cx="220327" cy="111850"/>
          </a:xfrm>
        </p:grpSpPr>
        <p:sp>
          <p:nvSpPr>
            <p:cNvPr id="195" name="모서리가 둥근 직사각형 194">
              <a:extLst>
                <a:ext uri="{FF2B5EF4-FFF2-40B4-BE49-F238E27FC236}">
                  <a16:creationId xmlns:a16="http://schemas.microsoft.com/office/drawing/2014/main" xmlns="" id="{0E5549CB-C610-CF46-9A68-55D914477967}"/>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4</a:t>
              </a:r>
              <a:endParaRPr lang="ko-KR" altLang="en-US" sz="400" b="1" dirty="0">
                <a:solidFill>
                  <a:schemeClr val="tx1"/>
                </a:solidFill>
                <a:latin typeface="Nanum Gothic" charset="-127"/>
                <a:ea typeface="Nanum Gothic" charset="-127"/>
                <a:cs typeface="Nanum Gothic" charset="-127"/>
              </a:endParaRPr>
            </a:p>
          </p:txBody>
        </p:sp>
        <p:pic>
          <p:nvPicPr>
            <p:cNvPr id="196" name="그림 195">
              <a:extLst>
                <a:ext uri="{FF2B5EF4-FFF2-40B4-BE49-F238E27FC236}">
                  <a16:creationId xmlns:a16="http://schemas.microsoft.com/office/drawing/2014/main" xmlns="" id="{2767BD3E-4A40-344E-ABF0-DAEB905166B8}"/>
                </a:ext>
              </a:extLst>
            </p:cNvPr>
            <p:cNvPicPr>
              <a:picLocks noChangeAspect="1"/>
            </p:cNvPicPr>
            <p:nvPr/>
          </p:nvPicPr>
          <p:blipFill>
            <a:blip r:embed="rId17">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sp>
        <p:nvSpPr>
          <p:cNvPr id="197" name="모서리가 둥근 직사각형 196">
            <a:extLst>
              <a:ext uri="{FF2B5EF4-FFF2-40B4-BE49-F238E27FC236}">
                <a16:creationId xmlns:a16="http://schemas.microsoft.com/office/drawing/2014/main" xmlns="" id="{31A1BC71-2832-FA4D-830D-7F9DD6D0EAA7}"/>
              </a:ext>
            </a:extLst>
          </p:cNvPr>
          <p:cNvSpPr/>
          <p:nvPr/>
        </p:nvSpPr>
        <p:spPr>
          <a:xfrm>
            <a:off x="6903816" y="5690801"/>
            <a:ext cx="1464559" cy="136177"/>
          </a:xfrm>
          <a:prstGeom prst="roundRect">
            <a:avLst>
              <a:gd name="adj" fmla="val 0"/>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first time-type Column name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198" name="Text Box">
            <a:extLst>
              <a:ext uri="{FF2B5EF4-FFF2-40B4-BE49-F238E27FC236}">
                <a16:creationId xmlns:a16="http://schemas.microsoft.com/office/drawing/2014/main" xmlns="" id="{0973C4DC-4CC3-744C-96F0-96F9C581A55A}"/>
              </a:ext>
            </a:extLst>
          </p:cNvPr>
          <p:cNvSpPr>
            <a:spLocks/>
          </p:cNvSpPr>
          <p:nvPr>
            <p:custDataLst>
              <p:tags r:id="rId4"/>
            </p:custDataLst>
          </p:nvPr>
        </p:nvSpPr>
        <p:spPr bwMode="auto">
          <a:xfrm>
            <a:off x="5171143" y="5498826"/>
            <a:ext cx="3493975" cy="22408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rgbClr val="FF0000"/>
                </a:solidFill>
                <a:latin typeface="Nanum Gothic" charset="-127"/>
                <a:ea typeface="Nanum Gothic" charset="-127"/>
                <a:cs typeface="Nanum Gothic" charset="-127"/>
              </a:rPr>
              <a:t>One of the time-type columns or current time must be specified as a Timestamp</a:t>
            </a:r>
          </a:p>
        </p:txBody>
      </p:sp>
      <p:sp>
        <p:nvSpPr>
          <p:cNvPr id="200" name="Text Box">
            <a:extLst>
              <a:ext uri="{FF2B5EF4-FFF2-40B4-BE49-F238E27FC236}">
                <a16:creationId xmlns:a16="http://schemas.microsoft.com/office/drawing/2014/main" xmlns="" id="{12F42B5D-56D2-C645-BFD4-C238AC8009C4}"/>
              </a:ext>
            </a:extLst>
          </p:cNvPr>
          <p:cNvSpPr>
            <a:spLocks/>
          </p:cNvSpPr>
          <p:nvPr>
            <p:custDataLst>
              <p:tags r:id="rId5"/>
            </p:custDataLst>
          </p:nvPr>
        </p:nvSpPr>
        <p:spPr bwMode="auto">
          <a:xfrm>
            <a:off x="5168588" y="5678673"/>
            <a:ext cx="2069711"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Current time        ◎ Time-type column</a:t>
            </a:r>
          </a:p>
        </p:txBody>
      </p:sp>
      <p:grpSp>
        <p:nvGrpSpPr>
          <p:cNvPr id="201" name="그룹 200">
            <a:extLst>
              <a:ext uri="{FF2B5EF4-FFF2-40B4-BE49-F238E27FC236}">
                <a16:creationId xmlns:a16="http://schemas.microsoft.com/office/drawing/2014/main" xmlns="" id="{C7892006-CE5D-BD44-817F-A59EB80E6426}"/>
              </a:ext>
            </a:extLst>
          </p:cNvPr>
          <p:cNvGrpSpPr/>
          <p:nvPr/>
        </p:nvGrpSpPr>
        <p:grpSpPr>
          <a:xfrm>
            <a:off x="4369229" y="1040780"/>
            <a:ext cx="1373248" cy="96644"/>
            <a:chOff x="4661210" y="1040780"/>
            <a:chExt cx="1373248" cy="96644"/>
          </a:xfrm>
        </p:grpSpPr>
        <p:sp>
          <p:nvSpPr>
            <p:cNvPr id="202" name="타원 201">
              <a:extLst>
                <a:ext uri="{FF2B5EF4-FFF2-40B4-BE49-F238E27FC236}">
                  <a16:creationId xmlns:a16="http://schemas.microsoft.com/office/drawing/2014/main" xmlns="" id="{C35D614F-BC56-EA4C-B106-DDC287A3A76D}"/>
                </a:ext>
              </a:extLst>
            </p:cNvPr>
            <p:cNvSpPr/>
            <p:nvPr/>
          </p:nvSpPr>
          <p:spPr>
            <a:xfrm>
              <a:off x="4661210"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203" name="타원 202">
              <a:extLst>
                <a:ext uri="{FF2B5EF4-FFF2-40B4-BE49-F238E27FC236}">
                  <a16:creationId xmlns:a16="http://schemas.microsoft.com/office/drawing/2014/main" xmlns="" id="{E9A989D8-CE9B-ED42-B8FB-1C850B042FDE}"/>
                </a:ext>
              </a:extLst>
            </p:cNvPr>
            <p:cNvSpPr/>
            <p:nvPr/>
          </p:nvSpPr>
          <p:spPr>
            <a:xfrm>
              <a:off x="508928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204" name="직선 연결선[R] 203">
              <a:extLst>
                <a:ext uri="{FF2B5EF4-FFF2-40B4-BE49-F238E27FC236}">
                  <a16:creationId xmlns:a16="http://schemas.microsoft.com/office/drawing/2014/main" xmlns="" id="{B6EC6EA6-D00F-0E4D-8CBB-B0772B47AD68}"/>
                </a:ext>
              </a:extLst>
            </p:cNvPr>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6" name="타원 205">
              <a:extLst>
                <a:ext uri="{FF2B5EF4-FFF2-40B4-BE49-F238E27FC236}">
                  <a16:creationId xmlns:a16="http://schemas.microsoft.com/office/drawing/2014/main" xmlns="" id="{AE9AD6C7-CE8D-A043-A20D-F088AA49E34B}"/>
                </a:ext>
              </a:extLst>
            </p:cNvPr>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207" name="직선 연결선[R] 206">
              <a:extLst>
                <a:ext uri="{FF2B5EF4-FFF2-40B4-BE49-F238E27FC236}">
                  <a16:creationId xmlns:a16="http://schemas.microsoft.com/office/drawing/2014/main" xmlns="" id="{F5F38E77-D5F2-C048-89A2-D9E4D2D352A2}"/>
                </a:ext>
              </a:extLst>
            </p:cNvPr>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8" name="타원 207">
              <a:extLst>
                <a:ext uri="{FF2B5EF4-FFF2-40B4-BE49-F238E27FC236}">
                  <a16:creationId xmlns:a16="http://schemas.microsoft.com/office/drawing/2014/main" xmlns="" id="{DA8AA993-2143-494F-8899-13C7FD80AC4B}"/>
                </a:ext>
              </a:extLst>
            </p:cNvPr>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209" name="직선 연결선[R] 208">
              <a:extLst>
                <a:ext uri="{FF2B5EF4-FFF2-40B4-BE49-F238E27FC236}">
                  <a16:creationId xmlns:a16="http://schemas.microsoft.com/office/drawing/2014/main" xmlns="" id="{95B78BA6-250B-3743-BBE2-47176879D73A}"/>
                </a:ext>
              </a:extLst>
            </p:cNvPr>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0" name="TextBox 209">
            <a:extLst>
              <a:ext uri="{FF2B5EF4-FFF2-40B4-BE49-F238E27FC236}">
                <a16:creationId xmlns:a16="http://schemas.microsoft.com/office/drawing/2014/main" xmlns="" id="{D0CF21B5-C113-DD45-9ED0-F9F8886EC44D}"/>
              </a:ext>
            </a:extLst>
          </p:cNvPr>
          <p:cNvSpPr txBox="1"/>
          <p:nvPr/>
        </p:nvSpPr>
        <p:spPr>
          <a:xfrm>
            <a:off x="4283115" y="871503"/>
            <a:ext cx="1566134"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(My file)</a:t>
            </a:r>
            <a:endParaRPr lang="ko-KR" altLang="en-US" sz="900" b="1" dirty="0">
              <a:solidFill>
                <a:prstClr val="black"/>
              </a:solidFill>
              <a:latin typeface="Nanum Gothic" charset="-127"/>
              <a:ea typeface="Nanum Gothic" charset="-127"/>
              <a:cs typeface="Nanum Gothic" charset="-127"/>
            </a:endParaRPr>
          </a:p>
        </p:txBody>
      </p:sp>
      <p:sp>
        <p:nvSpPr>
          <p:cNvPr id="211" name="Oval 55">
            <a:extLst>
              <a:ext uri="{FF2B5EF4-FFF2-40B4-BE49-F238E27FC236}">
                <a16:creationId xmlns:a16="http://schemas.microsoft.com/office/drawing/2014/main" xmlns="" id="{1892AA1D-49B7-3B4F-ADDB-9BE6152A5A18}"/>
              </a:ext>
            </a:extLst>
          </p:cNvPr>
          <p:cNvSpPr/>
          <p:nvPr/>
        </p:nvSpPr>
        <p:spPr>
          <a:xfrm>
            <a:off x="1202048" y="2228147"/>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2</a:t>
            </a:r>
          </a:p>
        </p:txBody>
      </p:sp>
      <p:grpSp>
        <p:nvGrpSpPr>
          <p:cNvPr id="212" name="그룹 211">
            <a:extLst>
              <a:ext uri="{FF2B5EF4-FFF2-40B4-BE49-F238E27FC236}">
                <a16:creationId xmlns:a16="http://schemas.microsoft.com/office/drawing/2014/main" xmlns="" id="{32D9BF1E-3230-E748-89C8-F415DCAABD1B}"/>
              </a:ext>
            </a:extLst>
          </p:cNvPr>
          <p:cNvGrpSpPr/>
          <p:nvPr/>
        </p:nvGrpSpPr>
        <p:grpSpPr>
          <a:xfrm>
            <a:off x="5006466" y="5496418"/>
            <a:ext cx="152468" cy="149777"/>
            <a:chOff x="5046992" y="5796622"/>
            <a:chExt cx="152468" cy="149777"/>
          </a:xfrm>
        </p:grpSpPr>
        <p:pic>
          <p:nvPicPr>
            <p:cNvPr id="213" name="그림 212">
              <a:extLst>
                <a:ext uri="{FF2B5EF4-FFF2-40B4-BE49-F238E27FC236}">
                  <a16:creationId xmlns:a16="http://schemas.microsoft.com/office/drawing/2014/main" xmlns="" id="{03E4DFCC-A370-8641-9047-267E59F22A7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046992" y="5830674"/>
              <a:ext cx="115725" cy="115725"/>
            </a:xfrm>
            <a:prstGeom prst="rect">
              <a:avLst/>
            </a:prstGeom>
          </p:spPr>
        </p:pic>
        <p:pic>
          <p:nvPicPr>
            <p:cNvPr id="215" name="그림 214">
              <a:extLst>
                <a:ext uri="{FF2B5EF4-FFF2-40B4-BE49-F238E27FC236}">
                  <a16:creationId xmlns:a16="http://schemas.microsoft.com/office/drawing/2014/main" xmlns="" id="{2064704A-0688-A145-AD50-BEA30B1185F8}"/>
                </a:ext>
              </a:extLst>
            </p:cNvPr>
            <p:cNvPicPr>
              <a:picLocks noChangeAspect="1"/>
            </p:cNvPicPr>
            <p:nvPr/>
          </p:nvPicPr>
          <p:blipFill>
            <a:blip r:embed="rId1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01402" y="5796622"/>
              <a:ext cx="98058" cy="98058"/>
            </a:xfrm>
            <a:prstGeom prst="rect">
              <a:avLst/>
            </a:prstGeom>
          </p:spPr>
        </p:pic>
      </p:grpSp>
      <p:pic>
        <p:nvPicPr>
          <p:cNvPr id="230" name="그림 229">
            <a:extLst>
              <a:ext uri="{FF2B5EF4-FFF2-40B4-BE49-F238E27FC236}">
                <a16:creationId xmlns:a16="http://schemas.microsoft.com/office/drawing/2014/main" xmlns="" id="{03E1BC93-6D95-CA46-81EA-E07D608CD0F7}"/>
              </a:ext>
            </a:extLst>
          </p:cNvPr>
          <p:cNvPicPr>
            <a:picLocks noChangeAspect="1"/>
          </p:cNvPicPr>
          <p:nvPr/>
        </p:nvPicPr>
        <p:blipFill>
          <a:blip r:embed="rId1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99325" y="2758235"/>
            <a:ext cx="166322" cy="166322"/>
          </a:xfrm>
          <a:prstGeom prst="rect">
            <a:avLst/>
          </a:prstGeom>
        </p:spPr>
      </p:pic>
      <p:pic>
        <p:nvPicPr>
          <p:cNvPr id="234" name="그림 233">
            <a:extLst>
              <a:ext uri="{FF2B5EF4-FFF2-40B4-BE49-F238E27FC236}">
                <a16:creationId xmlns:a16="http://schemas.microsoft.com/office/drawing/2014/main" xmlns="" id="{6FBD6CBD-84A7-0C4F-BBCE-6560FDDE55BD}"/>
              </a:ext>
            </a:extLst>
          </p:cNvPr>
          <p:cNvPicPr>
            <a:picLocks noChangeAspect="1"/>
          </p:cNvPicPr>
          <p:nvPr/>
        </p:nvPicPr>
        <p:blipFill rotWithShape="1">
          <a:blip r:embed="rId19">
            <a:extLst>
              <a:ext uri="{28A0092B-C50C-407E-A947-70E740481C1C}">
                <a14:useLocalDpi xmlns:a14="http://schemas.microsoft.com/office/drawing/2010/main" val="0"/>
              </a:ext>
            </a:extLst>
          </a:blip>
          <a:srcRect l="74589" t="60182" r="5610" b="36977"/>
          <a:stretch/>
        </p:blipFill>
        <p:spPr>
          <a:xfrm>
            <a:off x="1634609" y="4105582"/>
            <a:ext cx="1706306" cy="153843"/>
          </a:xfrm>
          <a:prstGeom prst="rect">
            <a:avLst/>
          </a:prstGeom>
        </p:spPr>
      </p:pic>
      <p:sp>
        <p:nvSpPr>
          <p:cNvPr id="239" name="Text Box">
            <a:extLst>
              <a:ext uri="{FF2B5EF4-FFF2-40B4-BE49-F238E27FC236}">
                <a16:creationId xmlns:a16="http://schemas.microsoft.com/office/drawing/2014/main" xmlns="" id="{5F55DB80-A414-074B-B8F3-2267B10B4F9B}"/>
              </a:ext>
            </a:extLst>
          </p:cNvPr>
          <p:cNvSpPr>
            <a:spLocks/>
          </p:cNvSpPr>
          <p:nvPr>
            <p:custDataLst>
              <p:tags r:id="rId6"/>
            </p:custDataLst>
          </p:nvPr>
        </p:nvSpPr>
        <p:spPr bwMode="auto">
          <a:xfrm>
            <a:off x="2222044" y="4107788"/>
            <a:ext cx="2680792" cy="166076"/>
          </a:xfrm>
          <a:prstGeom prst="rect">
            <a:avLst/>
          </a:prstGeom>
          <a:solidFill>
            <a:schemeClr val="bg1">
              <a:lumMod val="95000"/>
            </a:schemeClr>
          </a:solid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b="1" strike="sngStrike" dirty="0">
                <a:solidFill>
                  <a:schemeClr val="tx1">
                    <a:lumMod val="50000"/>
                    <a:lumOff val="50000"/>
                  </a:schemeClr>
                </a:solidFill>
                <a:latin typeface="Nanum Gothic" charset="-127"/>
                <a:ea typeface="Nanum Gothic" charset="-127"/>
                <a:cs typeface="Nanum Gothic" charset="-127"/>
              </a:rPr>
              <a:t>Current time</a:t>
            </a:r>
            <a:r>
              <a:rPr lang="ko-KR" altLang="en-US" sz="600" b="1" dirty="0">
                <a:solidFill>
                  <a:schemeClr val="tx1">
                    <a:lumMod val="50000"/>
                    <a:lumOff val="50000"/>
                  </a:schemeClr>
                </a:solidFill>
                <a:latin typeface="Nanum Gothic" charset="-127"/>
                <a:ea typeface="Nanum Gothic" charset="-127"/>
                <a:cs typeface="Nanum Gothic" charset="-127"/>
              </a:rPr>
              <a:t> </a:t>
            </a:r>
            <a:r>
              <a:rPr lang="en-US" altLang="ko-KR" sz="600" b="1" dirty="0" err="1">
                <a:solidFill>
                  <a:schemeClr val="tx1">
                    <a:lumMod val="50000"/>
                    <a:lumOff val="50000"/>
                  </a:schemeClr>
                </a:solidFill>
                <a:latin typeface="Nanum Gothic" charset="-127"/>
                <a:ea typeface="Nanum Gothic" charset="-127"/>
                <a:cs typeface="Nanum Gothic" charset="-127"/>
              </a:rPr>
              <a:t>TimeStampColumn</a:t>
            </a:r>
            <a:endParaRPr lang="en-US" altLang="ko-KR" sz="600" b="1" dirty="0">
              <a:solidFill>
                <a:schemeClr val="tx1">
                  <a:lumMod val="50000"/>
                  <a:lumOff val="50000"/>
                </a:schemeClr>
              </a:solidFill>
              <a:latin typeface="Nanum Gothic" charset="-127"/>
              <a:ea typeface="Nanum Gothic" charset="-127"/>
              <a:cs typeface="Nanum Gothic" charset="-127"/>
            </a:endParaRPr>
          </a:p>
        </p:txBody>
      </p:sp>
      <p:grpSp>
        <p:nvGrpSpPr>
          <p:cNvPr id="308" name="그룹 307">
            <a:extLst>
              <a:ext uri="{FF2B5EF4-FFF2-40B4-BE49-F238E27FC236}">
                <a16:creationId xmlns:a16="http://schemas.microsoft.com/office/drawing/2014/main" xmlns="" id="{63F10633-FE74-2049-B91A-E447B23AB9A1}"/>
              </a:ext>
            </a:extLst>
          </p:cNvPr>
          <p:cNvGrpSpPr/>
          <p:nvPr/>
        </p:nvGrpSpPr>
        <p:grpSpPr>
          <a:xfrm>
            <a:off x="4464188" y="4125516"/>
            <a:ext cx="220327" cy="111850"/>
            <a:chOff x="4453428" y="4460160"/>
            <a:chExt cx="220327" cy="111850"/>
          </a:xfrm>
        </p:grpSpPr>
        <p:sp>
          <p:nvSpPr>
            <p:cNvPr id="309" name="모서리가 둥근 직사각형 308">
              <a:extLst>
                <a:ext uri="{FF2B5EF4-FFF2-40B4-BE49-F238E27FC236}">
                  <a16:creationId xmlns:a16="http://schemas.microsoft.com/office/drawing/2014/main" xmlns="" id="{2090BB5B-2CA2-E04E-9DC0-E24A207E5CB8}"/>
                </a:ext>
              </a:extLst>
            </p:cNvPr>
            <p:cNvSpPr/>
            <p:nvPr/>
          </p:nvSpPr>
          <p:spPr>
            <a:xfrm>
              <a:off x="4453428" y="446016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400" b="1" dirty="0">
                <a:solidFill>
                  <a:schemeClr val="tx1"/>
                </a:solidFill>
                <a:latin typeface="Nanum Gothic" charset="-127"/>
                <a:ea typeface="Nanum Gothic" charset="-127"/>
                <a:cs typeface="Nanum Gothic" charset="-127"/>
              </a:endParaRPr>
            </a:p>
          </p:txBody>
        </p:sp>
        <p:pic>
          <p:nvPicPr>
            <p:cNvPr id="310" name="그림 309">
              <a:extLst>
                <a:ext uri="{FF2B5EF4-FFF2-40B4-BE49-F238E27FC236}">
                  <a16:creationId xmlns:a16="http://schemas.microsoft.com/office/drawing/2014/main" xmlns="" id="{536B6418-1292-0540-8E4E-FCFE1BCBDDD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20700" y="4475567"/>
              <a:ext cx="85782" cy="85782"/>
            </a:xfrm>
            <a:prstGeom prst="rect">
              <a:avLst/>
            </a:prstGeom>
          </p:spPr>
        </p:pic>
      </p:grpSp>
      <p:sp>
        <p:nvSpPr>
          <p:cNvPr id="311" name="모서리가 둥근 직사각형 310">
            <a:extLst>
              <a:ext uri="{FF2B5EF4-FFF2-40B4-BE49-F238E27FC236}">
                <a16:creationId xmlns:a16="http://schemas.microsoft.com/office/drawing/2014/main" xmlns="" id="{0AA7163D-2406-434A-8830-DA7C95F095A7}"/>
              </a:ext>
            </a:extLst>
          </p:cNvPr>
          <p:cNvSpPr/>
          <p:nvPr/>
        </p:nvSpPr>
        <p:spPr>
          <a:xfrm>
            <a:off x="1416771" y="4094425"/>
            <a:ext cx="3516932" cy="198522"/>
          </a:xfrm>
          <a:prstGeom prst="roundRect">
            <a:avLst>
              <a:gd name="adj" fmla="val 3482"/>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endParaRPr kumimoji="1" lang="ko-KR" altLang="en-US" sz="600" dirty="0">
              <a:solidFill>
                <a:schemeClr val="tx1"/>
              </a:solidFill>
              <a:latin typeface="Nanum Gothic" charset="-127"/>
              <a:ea typeface="Nanum Gothic" charset="-127"/>
              <a:cs typeface="Nanum Gothic" charset="-127"/>
            </a:endParaRPr>
          </a:p>
        </p:txBody>
      </p:sp>
      <p:sp>
        <p:nvSpPr>
          <p:cNvPr id="312" name="직사각형 311">
            <a:extLst>
              <a:ext uri="{FF2B5EF4-FFF2-40B4-BE49-F238E27FC236}">
                <a16:creationId xmlns:a16="http://schemas.microsoft.com/office/drawing/2014/main" xmlns="" id="{6FF3B39E-6A07-1545-9E07-E47F836FCC14}"/>
              </a:ext>
            </a:extLst>
          </p:cNvPr>
          <p:cNvSpPr/>
          <p:nvPr/>
        </p:nvSpPr>
        <p:spPr>
          <a:xfrm>
            <a:off x="6397519" y="5847443"/>
            <a:ext cx="2214315" cy="374906"/>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eaLnBrk="0" fontAlgn="base" latinLnBrk="0" hangingPunct="0">
              <a:spcBef>
                <a:spcPct val="0"/>
              </a:spcBef>
              <a:spcAft>
                <a:spcPct val="0"/>
              </a:spcAft>
            </a:pPr>
            <a:r>
              <a:rPr kumimoji="1" lang="en-US" altLang="ko-KR" sz="500" strike="sngStrike" dirty="0">
                <a:solidFill>
                  <a:schemeClr val="bg1"/>
                </a:solidFill>
                <a:latin typeface="Nanum Gothic" charset="-127"/>
                <a:ea typeface="Nanum Gothic" charset="-127"/>
                <a:cs typeface="Nanum Gothic" charset="-127"/>
              </a:rPr>
              <a:t>Timestamp</a:t>
            </a:r>
            <a:r>
              <a:rPr kumimoji="1" lang="ko-KR" altLang="en-US" sz="500" strike="sngStrike" dirty="0">
                <a:solidFill>
                  <a:schemeClr val="bg1"/>
                </a:solidFill>
                <a:latin typeface="Nanum Gothic" charset="-127"/>
                <a:ea typeface="Nanum Gothic" charset="-127"/>
                <a:cs typeface="Nanum Gothic" charset="-127"/>
              </a:rPr>
              <a:t>를 </a:t>
            </a:r>
            <a:r>
              <a:rPr kumimoji="1" lang="en-US" altLang="ko-KR" sz="500" strike="sngStrike" dirty="0">
                <a:solidFill>
                  <a:schemeClr val="bg1"/>
                </a:solidFill>
                <a:latin typeface="Nanum Gothic" charset="-127"/>
                <a:ea typeface="Nanum Gothic" charset="-127"/>
                <a:cs typeface="Nanum Gothic" charset="-127"/>
              </a:rPr>
              <a:t>Current time</a:t>
            </a:r>
            <a:r>
              <a:rPr kumimoji="1" lang="ko-KR" altLang="en-US" sz="500" strike="sngStrike" dirty="0">
                <a:solidFill>
                  <a:schemeClr val="bg1"/>
                </a:solidFill>
                <a:latin typeface="Nanum Gothic" charset="-127"/>
                <a:ea typeface="Nanum Gothic" charset="-127"/>
                <a:cs typeface="Nanum Gothic" charset="-127"/>
              </a:rPr>
              <a:t>으로 설정하면</a:t>
            </a:r>
            <a:r>
              <a:rPr kumimoji="1" lang="en-US" altLang="ko-KR" sz="500" strike="sngStrike" dirty="0">
                <a:solidFill>
                  <a:schemeClr val="bg1"/>
                </a:solidFill>
                <a:latin typeface="Nanum Gothic" charset="-127"/>
                <a:ea typeface="Nanum Gothic" charset="-127"/>
                <a:cs typeface="Nanum Gothic" charset="-127"/>
              </a:rPr>
              <a:t>,</a:t>
            </a:r>
            <a:r>
              <a:rPr kumimoji="1" lang="ko-KR" altLang="en-US" sz="500" strike="sngStrike" dirty="0">
                <a:solidFill>
                  <a:schemeClr val="bg1"/>
                </a:solidFill>
                <a:latin typeface="Nanum Gothic" charset="-127"/>
                <a:ea typeface="Nanum Gothic" charset="-127"/>
                <a:cs typeface="Nanum Gothic" charset="-127"/>
              </a:rPr>
              <a:t> </a:t>
            </a:r>
            <a:r>
              <a:rPr kumimoji="1" lang="en-US" altLang="ko-KR" sz="500" strike="sngStrike" dirty="0">
                <a:solidFill>
                  <a:schemeClr val="bg1"/>
                </a:solidFill>
                <a:latin typeface="Nanum Gothic" charset="-127"/>
                <a:ea typeface="Nanum Gothic" charset="-127"/>
                <a:cs typeface="Nanum Gothic" charset="-127"/>
              </a:rPr>
              <a:t>Current time</a:t>
            </a:r>
            <a:r>
              <a:rPr kumimoji="1" lang="ko-KR" altLang="en-US" sz="500" strike="sngStrike" dirty="0">
                <a:solidFill>
                  <a:schemeClr val="bg1"/>
                </a:solidFill>
                <a:latin typeface="Nanum Gothic" charset="-127"/>
                <a:ea typeface="Nanum Gothic" charset="-127"/>
                <a:cs typeface="Nanum Gothic" charset="-127"/>
              </a:rPr>
              <a:t> 이라는 컬럼이 생김</a:t>
            </a:r>
            <a:r>
              <a:rPr kumimoji="1" lang="en-US" altLang="ko-KR" sz="500" strike="sngStrike" dirty="0">
                <a:solidFill>
                  <a:schemeClr val="bg1"/>
                </a:solidFill>
                <a:latin typeface="Nanum Gothic" charset="-127"/>
                <a:ea typeface="Nanum Gothic" charset="-127"/>
                <a:cs typeface="Nanum Gothic" charset="-127"/>
              </a:rPr>
              <a:t>.</a:t>
            </a:r>
            <a:br>
              <a:rPr kumimoji="1" lang="en-US" altLang="ko-KR" sz="500" strike="sngStrike" dirty="0">
                <a:solidFill>
                  <a:schemeClr val="bg1"/>
                </a:solidFill>
                <a:latin typeface="Nanum Gothic" charset="-127"/>
                <a:ea typeface="Nanum Gothic" charset="-127"/>
                <a:cs typeface="Nanum Gothic" charset="-127"/>
              </a:rPr>
            </a:br>
            <a:r>
              <a:rPr kumimoji="1" lang="ko-KR" altLang="en-US" sz="500" strike="sngStrike" dirty="0">
                <a:solidFill>
                  <a:schemeClr val="bg1"/>
                </a:solidFill>
                <a:latin typeface="Nanum Gothic" charset="-127"/>
                <a:ea typeface="Nanum Gothic" charset="-127"/>
                <a:cs typeface="Nanum Gothic" charset="-127"/>
              </a:rPr>
              <a:t>이 컬럼은 선택할 수 없음</a:t>
            </a:r>
            <a:endParaRPr kumimoji="1" lang="en-US" altLang="ko-KR" sz="500" strike="sngStrike" dirty="0">
              <a:solidFill>
                <a:schemeClr val="bg1"/>
              </a:solidFill>
              <a:latin typeface="Nanum Gothic" charset="-127"/>
              <a:ea typeface="Nanum Gothic" charset="-127"/>
              <a:cs typeface="Nanum Gothic" charset="-127"/>
            </a:endParaRPr>
          </a:p>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가본 상태</a:t>
            </a:r>
            <a:r>
              <a:rPr kumimoji="1" lang="en-US" altLang="ko-KR" sz="600" dirty="0">
                <a:solidFill>
                  <a:schemeClr val="bg1"/>
                </a:solidFill>
                <a:latin typeface="Nanum Gothic" charset="-127"/>
                <a:ea typeface="Nanum Gothic" charset="-127"/>
                <a:cs typeface="Nanum Gothic" charset="-127"/>
              </a:rPr>
              <a:t>:</a:t>
            </a:r>
            <a:r>
              <a:rPr kumimoji="1" lang="ko-KR" altLang="en-US" sz="600" dirty="0">
                <a:solidFill>
                  <a:schemeClr val="bg1"/>
                </a:solidFill>
                <a:latin typeface="Nanum Gothic" charset="-127"/>
                <a:ea typeface="Nanum Gothic" charset="-127"/>
                <a:cs typeface="Nanum Gothic" charset="-127"/>
              </a:rPr>
              <a:t> </a:t>
            </a:r>
            <a:r>
              <a:rPr kumimoji="1" lang="en-US" altLang="ko-KR" sz="600" dirty="0">
                <a:solidFill>
                  <a:schemeClr val="bg1"/>
                </a:solidFill>
                <a:latin typeface="Nanum Gothic" charset="-127"/>
                <a:ea typeface="Nanum Gothic" charset="-127"/>
                <a:cs typeface="Nanum Gothic" charset="-127"/>
              </a:rPr>
              <a:t>Current time</a:t>
            </a:r>
            <a:r>
              <a:rPr kumimoji="1" lang="ko-KR" altLang="en-US" sz="600" dirty="0">
                <a:solidFill>
                  <a:schemeClr val="bg1"/>
                </a:solidFill>
                <a:latin typeface="Nanum Gothic" charset="-127"/>
                <a:ea typeface="Nanum Gothic" charset="-127"/>
                <a:cs typeface="Nanum Gothic" charset="-127"/>
              </a:rPr>
              <a:t> 선택</a:t>
            </a:r>
            <a:r>
              <a:rPr kumimoji="1" lang="en-US" altLang="ko-KR" sz="600" dirty="0">
                <a:solidFill>
                  <a:schemeClr val="bg1"/>
                </a:solidFill>
                <a:latin typeface="Nanum Gothic" charset="-127"/>
                <a:ea typeface="Nanum Gothic" charset="-127"/>
                <a:cs typeface="Nanum Gothic" charset="-127"/>
              </a:rPr>
              <a:t>,</a:t>
            </a:r>
            <a:r>
              <a:rPr kumimoji="1" lang="ko-KR" altLang="en-US" sz="600" dirty="0">
                <a:solidFill>
                  <a:schemeClr val="bg1"/>
                </a:solidFill>
                <a:latin typeface="Nanum Gothic" charset="-127"/>
                <a:ea typeface="Nanum Gothic" charset="-127"/>
                <a:cs typeface="Nanum Gothic" charset="-127"/>
              </a:rPr>
              <a:t> </a:t>
            </a:r>
            <a:r>
              <a:rPr kumimoji="1" lang="en-US" altLang="ko-KR" sz="600" dirty="0">
                <a:solidFill>
                  <a:schemeClr val="bg1"/>
                </a:solidFill>
                <a:latin typeface="Nanum Gothic" charset="-127"/>
                <a:ea typeface="Nanum Gothic" charset="-127"/>
                <a:cs typeface="Nanum Gothic" charset="-127"/>
              </a:rPr>
              <a:t>Time-type column</a:t>
            </a:r>
            <a:r>
              <a:rPr kumimoji="1" lang="ko-KR" altLang="en-US" sz="600" dirty="0">
                <a:solidFill>
                  <a:schemeClr val="bg1"/>
                </a:solidFill>
                <a:latin typeface="Nanum Gothic" charset="-127"/>
                <a:ea typeface="Nanum Gothic" charset="-127"/>
                <a:cs typeface="Nanum Gothic" charset="-127"/>
              </a:rPr>
              <a:t>비활성화</a:t>
            </a:r>
            <a:endParaRPr kumimoji="1" lang="en-US" altLang="ko-KR" sz="600" dirty="0">
              <a:solidFill>
                <a:schemeClr val="bg1"/>
              </a:solidFill>
              <a:latin typeface="Nanum Gothic" charset="-127"/>
              <a:ea typeface="Nanum Gothic" charset="-127"/>
              <a:cs typeface="Nanum Gothic" charset="-127"/>
            </a:endParaRPr>
          </a:p>
          <a:p>
            <a:pP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Time</a:t>
            </a:r>
            <a:r>
              <a:rPr kumimoji="1" lang="ko-KR" altLang="en-US" sz="600" dirty="0">
                <a:solidFill>
                  <a:schemeClr val="bg1"/>
                </a:solidFill>
                <a:latin typeface="Nanum Gothic" charset="-127"/>
                <a:ea typeface="Nanum Gothic" charset="-127"/>
                <a:cs typeface="Nanum Gothic" charset="-127"/>
              </a:rPr>
              <a:t> </a:t>
            </a:r>
            <a:r>
              <a:rPr kumimoji="1" lang="en-US" altLang="ko-KR" sz="600" dirty="0">
                <a:solidFill>
                  <a:schemeClr val="bg1"/>
                </a:solidFill>
                <a:latin typeface="Nanum Gothic" charset="-127"/>
                <a:ea typeface="Nanum Gothic" charset="-127"/>
                <a:cs typeface="Nanum Gothic" charset="-127"/>
              </a:rPr>
              <a:t>Type</a:t>
            </a:r>
            <a:r>
              <a:rPr kumimoji="1" lang="ko-KR" altLang="en-US" sz="600" dirty="0">
                <a:solidFill>
                  <a:schemeClr val="bg1"/>
                </a:solidFill>
                <a:latin typeface="Nanum Gothic" charset="-127"/>
                <a:ea typeface="Nanum Gothic" charset="-127"/>
                <a:cs typeface="Nanum Gothic" charset="-127"/>
              </a:rPr>
              <a:t>이 </a:t>
            </a:r>
            <a:r>
              <a:rPr kumimoji="1" lang="en-US" altLang="ko-KR" sz="600" dirty="0">
                <a:solidFill>
                  <a:schemeClr val="bg1"/>
                </a:solidFill>
                <a:latin typeface="Nanum Gothic" charset="-127"/>
                <a:ea typeface="Nanum Gothic" charset="-127"/>
                <a:cs typeface="Nanum Gothic" charset="-127"/>
              </a:rPr>
              <a:t>2</a:t>
            </a:r>
            <a:r>
              <a:rPr kumimoji="1" lang="ko-KR" altLang="en-US" sz="600" dirty="0">
                <a:solidFill>
                  <a:schemeClr val="bg1"/>
                </a:solidFill>
                <a:latin typeface="Nanum Gothic" charset="-127"/>
                <a:ea typeface="Nanum Gothic" charset="-127"/>
                <a:cs typeface="Nanum Gothic" charset="-127"/>
              </a:rPr>
              <a:t>개 이상일 경우 </a:t>
            </a:r>
            <a:r>
              <a:rPr kumimoji="1" lang="en-US" altLang="ko-KR" sz="600" dirty="0">
                <a:solidFill>
                  <a:schemeClr val="bg1"/>
                </a:solidFill>
                <a:latin typeface="Nanum Gothic" charset="-127"/>
                <a:ea typeface="Nanum Gothic" charset="-127"/>
                <a:cs typeface="Nanum Gothic" charset="-127"/>
              </a:rPr>
              <a:t>Time-type column</a:t>
            </a:r>
            <a:r>
              <a:rPr kumimoji="1" lang="ko-KR" altLang="en-US" sz="600" dirty="0">
                <a:solidFill>
                  <a:schemeClr val="bg1"/>
                </a:solidFill>
                <a:latin typeface="Nanum Gothic" charset="-127"/>
                <a:ea typeface="Nanum Gothic" charset="-127"/>
                <a:cs typeface="Nanum Gothic" charset="-127"/>
              </a:rPr>
              <a:t> 선택 가능</a:t>
            </a:r>
            <a:endParaRPr kumimoji="1" lang="en-US" altLang="ko-KR" sz="600" dirty="0">
              <a:solidFill>
                <a:schemeClr val="bg1"/>
              </a:solidFill>
              <a:latin typeface="Nanum Gothic" charset="-127"/>
              <a:ea typeface="Nanum Gothic" charset="-127"/>
              <a:cs typeface="Nanum Gothic" charset="-127"/>
            </a:endParaRPr>
          </a:p>
        </p:txBody>
      </p:sp>
      <p:cxnSp>
        <p:nvCxnSpPr>
          <p:cNvPr id="313" name="직선 연결선[R] 312">
            <a:extLst>
              <a:ext uri="{FF2B5EF4-FFF2-40B4-BE49-F238E27FC236}">
                <a16:creationId xmlns:a16="http://schemas.microsoft.com/office/drawing/2014/main" xmlns="" id="{EE1A56F4-DCAC-814C-B036-48FBA33520E1}"/>
              </a:ext>
            </a:extLst>
          </p:cNvPr>
          <p:cNvCxnSpPr>
            <a:cxnSpLocks/>
            <a:stCxn id="312" idx="1"/>
            <a:endCxn id="200" idx="1"/>
          </p:cNvCxnSpPr>
          <p:nvPr/>
        </p:nvCxnSpPr>
        <p:spPr>
          <a:xfrm flipH="1" flipV="1">
            <a:off x="5168588" y="5783737"/>
            <a:ext cx="1228931" cy="251159"/>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314" name="직사각형 313">
            <a:extLst>
              <a:ext uri="{FF2B5EF4-FFF2-40B4-BE49-F238E27FC236}">
                <a16:creationId xmlns:a16="http://schemas.microsoft.com/office/drawing/2014/main" xmlns="" id="{80198DB0-0A5C-E24A-8E01-923D96729414}"/>
              </a:ext>
            </a:extLst>
          </p:cNvPr>
          <p:cNvSpPr/>
          <p:nvPr/>
        </p:nvSpPr>
        <p:spPr>
          <a:xfrm>
            <a:off x="1634609" y="3424411"/>
            <a:ext cx="3253793" cy="157506"/>
          </a:xfrm>
          <a:prstGeom prst="rect">
            <a:avLst/>
          </a:prstGeom>
          <a:solidFill>
            <a:schemeClr val="bg1">
              <a:lumMod val="95000"/>
              <a:alpha val="73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315" name="모서리가 둥근 직사각형 314">
            <a:extLst>
              <a:ext uri="{FF2B5EF4-FFF2-40B4-BE49-F238E27FC236}">
                <a16:creationId xmlns:a16="http://schemas.microsoft.com/office/drawing/2014/main" xmlns="" id="{FEE6703A-792E-734F-84BE-07E3A32619DF}"/>
              </a:ext>
            </a:extLst>
          </p:cNvPr>
          <p:cNvSpPr/>
          <p:nvPr/>
        </p:nvSpPr>
        <p:spPr>
          <a:xfrm>
            <a:off x="4464188" y="3446833"/>
            <a:ext cx="385776" cy="11185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a:solidFill>
                  <a:srgbClr val="FF0000"/>
                </a:solidFill>
                <a:latin typeface="Nanum Gothic" charset="-127"/>
                <a:ea typeface="Nanum Gothic" charset="-127"/>
                <a:cs typeface="Nanum Gothic" charset="-127"/>
              </a:rPr>
              <a:t>Revival</a:t>
            </a:r>
            <a:endParaRPr lang="ko-KR" altLang="en-US" sz="400" dirty="0">
              <a:solidFill>
                <a:srgbClr val="FF0000"/>
              </a:solidFill>
              <a:latin typeface="Nanum Gothic" charset="-127"/>
              <a:ea typeface="Nanum Gothic" charset="-127"/>
              <a:cs typeface="Nanum Gothic" charset="-127"/>
            </a:endParaRPr>
          </a:p>
        </p:txBody>
      </p:sp>
      <p:sp>
        <p:nvSpPr>
          <p:cNvPr id="316" name="직사각형 315">
            <a:extLst>
              <a:ext uri="{FF2B5EF4-FFF2-40B4-BE49-F238E27FC236}">
                <a16:creationId xmlns:a16="http://schemas.microsoft.com/office/drawing/2014/main" xmlns="" id="{96C3B16B-9BC9-2D49-AFCC-F17C96345030}"/>
              </a:ext>
            </a:extLst>
          </p:cNvPr>
          <p:cNvSpPr/>
          <p:nvPr/>
        </p:nvSpPr>
        <p:spPr>
          <a:xfrm>
            <a:off x="886798" y="3434460"/>
            <a:ext cx="480110" cy="143899"/>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삭제된 컬럼</a:t>
            </a:r>
          </a:p>
        </p:txBody>
      </p:sp>
      <p:pic>
        <p:nvPicPr>
          <p:cNvPr id="317" name="그림 316">
            <a:extLst>
              <a:ext uri="{FF2B5EF4-FFF2-40B4-BE49-F238E27FC236}">
                <a16:creationId xmlns:a16="http://schemas.microsoft.com/office/drawing/2014/main" xmlns="" id="{8B690335-2C6F-7945-8950-660A0571E786}"/>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266706" y="3273469"/>
            <a:ext cx="149461" cy="149461"/>
          </a:xfrm>
          <a:prstGeom prst="rect">
            <a:avLst/>
          </a:prstGeom>
        </p:spPr>
      </p:pic>
      <p:sp>
        <p:nvSpPr>
          <p:cNvPr id="318" name="모서리가 둥근 직사각형 82">
            <a:extLst>
              <a:ext uri="{FF2B5EF4-FFF2-40B4-BE49-F238E27FC236}">
                <a16:creationId xmlns:a16="http://schemas.microsoft.com/office/drawing/2014/main" xmlns="" id="{2C789182-427B-DD40-A8CE-F87A073DEB8A}"/>
              </a:ext>
            </a:extLst>
          </p:cNvPr>
          <p:cNvSpPr/>
          <p:nvPr/>
        </p:nvSpPr>
        <p:spPr>
          <a:xfrm>
            <a:off x="6647056" y="2486273"/>
            <a:ext cx="45719" cy="1294618"/>
          </a:xfrm>
          <a:prstGeom prst="roundRect">
            <a:avLst>
              <a:gd name="adj" fmla="val 344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solidFill>
                <a:prstClr val="white"/>
              </a:solidFill>
              <a:latin typeface="Nanum Gothic" charset="-127"/>
              <a:ea typeface="Nanum Gothic" charset="-127"/>
              <a:cs typeface="Nanum Gothic" charset="-127"/>
            </a:endParaRPr>
          </a:p>
        </p:txBody>
      </p:sp>
      <p:sp>
        <p:nvSpPr>
          <p:cNvPr id="319" name="직사각형 318">
            <a:extLst>
              <a:ext uri="{FF2B5EF4-FFF2-40B4-BE49-F238E27FC236}">
                <a16:creationId xmlns:a16="http://schemas.microsoft.com/office/drawing/2014/main" xmlns="" id="{621A568C-4685-9C4C-A425-0B366B4268EE}"/>
              </a:ext>
            </a:extLst>
          </p:cNvPr>
          <p:cNvSpPr/>
          <p:nvPr/>
        </p:nvSpPr>
        <p:spPr>
          <a:xfrm>
            <a:off x="2164550" y="3595280"/>
            <a:ext cx="2263762" cy="153740"/>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600" dirty="0" err="1">
                <a:solidFill>
                  <a:schemeClr val="tx1"/>
                </a:solidFill>
                <a:latin typeface="Nanum Gothic" charset="-127"/>
                <a:ea typeface="Nanum Gothic" charset="-127"/>
                <a:cs typeface="Nanum Gothic" charset="-127"/>
              </a:rPr>
              <a:t>OrderID</a:t>
            </a:r>
            <a:r>
              <a:rPr kumimoji="1" lang="en-US" altLang="ko-KR" sz="600" dirty="0">
                <a:solidFill>
                  <a:schemeClr val="tx1"/>
                </a:solidFill>
                <a:latin typeface="Nanum Gothic" charset="-127"/>
                <a:ea typeface="Nanum Gothic" charset="-127"/>
                <a:cs typeface="Nanum Gothic" charset="-127"/>
              </a:rPr>
              <a:t>_</a:t>
            </a:r>
            <a:endParaRPr kumimoji="1" lang="ko-KR" altLang="en-US" sz="600" dirty="0">
              <a:solidFill>
                <a:schemeClr val="tx1"/>
              </a:solidFill>
              <a:latin typeface="Nanum Gothic" charset="-127"/>
              <a:ea typeface="Nanum Gothic" charset="-127"/>
              <a:cs typeface="Nanum Gothic" charset="-127"/>
            </a:endParaRPr>
          </a:p>
        </p:txBody>
      </p:sp>
      <p:sp>
        <p:nvSpPr>
          <p:cNvPr id="320" name="Username Box">
            <a:extLst>
              <a:ext uri="{FF2B5EF4-FFF2-40B4-BE49-F238E27FC236}">
                <a16:creationId xmlns:a16="http://schemas.microsoft.com/office/drawing/2014/main" xmlns="" id="{FC3B02F7-A02F-6D4C-94B4-E24566D9FC5F}"/>
              </a:ext>
            </a:extLst>
          </p:cNvPr>
          <p:cNvSpPr>
            <a:spLocks/>
          </p:cNvSpPr>
          <p:nvPr>
            <p:custDataLst>
              <p:tags r:id="rId7"/>
            </p:custDataLst>
          </p:nvPr>
        </p:nvSpPr>
        <p:spPr bwMode="auto">
          <a:xfrm>
            <a:off x="3791820" y="3607194"/>
            <a:ext cx="488642" cy="10944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500" dirty="0">
                <a:solidFill>
                  <a:srgbClr val="FF0000"/>
                </a:solidFill>
                <a:latin typeface="나눔고딕" panose="020D0604000000000000" pitchFamily="50" charset="-127"/>
                <a:ea typeface="나눔고딕" panose="020D0604000000000000" pitchFamily="50" charset="-127"/>
                <a:cs typeface="Nanum Gothic" charset="-127"/>
              </a:rPr>
              <a:t>Already in use</a:t>
            </a:r>
          </a:p>
        </p:txBody>
      </p:sp>
      <p:sp>
        <p:nvSpPr>
          <p:cNvPr id="321" name="L 도형 320">
            <a:extLst>
              <a:ext uri="{FF2B5EF4-FFF2-40B4-BE49-F238E27FC236}">
                <a16:creationId xmlns:a16="http://schemas.microsoft.com/office/drawing/2014/main" xmlns="" id="{EF38B92E-59EC-5245-8084-75C8CCCEFDE0}"/>
              </a:ext>
            </a:extLst>
          </p:cNvPr>
          <p:cNvSpPr/>
          <p:nvPr/>
        </p:nvSpPr>
        <p:spPr>
          <a:xfrm rot="18900000">
            <a:off x="4311454" y="3624844"/>
            <a:ext cx="87664" cy="63301"/>
          </a:xfrm>
          <a:prstGeom prst="corner">
            <a:avLst>
              <a:gd name="adj1" fmla="val 24041"/>
              <a:gd name="adj2" fmla="val 18620"/>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322" name="직사각형 321">
            <a:extLst>
              <a:ext uri="{FF2B5EF4-FFF2-40B4-BE49-F238E27FC236}">
                <a16:creationId xmlns:a16="http://schemas.microsoft.com/office/drawing/2014/main" xmlns="" id="{ECDAA128-1D84-C74B-A120-10D96CF7055C}"/>
              </a:ext>
            </a:extLst>
          </p:cNvPr>
          <p:cNvSpPr/>
          <p:nvPr/>
        </p:nvSpPr>
        <p:spPr>
          <a:xfrm>
            <a:off x="886798" y="3610763"/>
            <a:ext cx="480110" cy="143899"/>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컬럼명 변경</a:t>
            </a:r>
          </a:p>
        </p:txBody>
      </p:sp>
      <p:cxnSp>
        <p:nvCxnSpPr>
          <p:cNvPr id="323" name="직선 연결선[R] 322">
            <a:extLst>
              <a:ext uri="{FF2B5EF4-FFF2-40B4-BE49-F238E27FC236}">
                <a16:creationId xmlns:a16="http://schemas.microsoft.com/office/drawing/2014/main" xmlns="" id="{BAE28953-EAD5-4C48-810B-50917AF2DE97}"/>
              </a:ext>
            </a:extLst>
          </p:cNvPr>
          <p:cNvCxnSpPr>
            <a:stCxn id="316" idx="3"/>
            <a:endCxn id="314" idx="1"/>
          </p:cNvCxnSpPr>
          <p:nvPr/>
        </p:nvCxnSpPr>
        <p:spPr>
          <a:xfrm flipV="1">
            <a:off x="1366908" y="3503164"/>
            <a:ext cx="267701" cy="324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24" name="직선 연결선[R] 323">
            <a:extLst>
              <a:ext uri="{FF2B5EF4-FFF2-40B4-BE49-F238E27FC236}">
                <a16:creationId xmlns:a16="http://schemas.microsoft.com/office/drawing/2014/main" xmlns="" id="{4BF4F6B2-62F1-E647-BA82-04AD81FC5BE8}"/>
              </a:ext>
            </a:extLst>
          </p:cNvPr>
          <p:cNvCxnSpPr/>
          <p:nvPr/>
        </p:nvCxnSpPr>
        <p:spPr>
          <a:xfrm flipV="1">
            <a:off x="1366908" y="3677658"/>
            <a:ext cx="267701" cy="324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25" name="직사각형 324">
            <a:extLst>
              <a:ext uri="{FF2B5EF4-FFF2-40B4-BE49-F238E27FC236}">
                <a16:creationId xmlns:a16="http://schemas.microsoft.com/office/drawing/2014/main" xmlns="" id="{D07D0AAB-2489-3048-A3F6-96006E7B60F6}"/>
              </a:ext>
            </a:extLst>
          </p:cNvPr>
          <p:cNvSpPr/>
          <p:nvPr/>
        </p:nvSpPr>
        <p:spPr>
          <a:xfrm>
            <a:off x="2231550" y="3253321"/>
            <a:ext cx="1844086" cy="18609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28600" marR="0" lvl="0" indent="-228600" defTabSz="914400" eaLnBrk="1" fontAlgn="auto" latinLnBrk="0" hangingPunct="1">
              <a:lnSpc>
                <a:spcPct val="150000"/>
              </a:lnSpc>
              <a:spcBef>
                <a:spcPts val="0"/>
              </a:spcBef>
              <a:spcAft>
                <a:spcPts val="0"/>
              </a:spcAft>
              <a:buClrTx/>
              <a:buSzTx/>
              <a:buFontTx/>
              <a:buNone/>
              <a:tabLst/>
              <a:defRPr/>
            </a:pPr>
            <a:r>
              <a:rPr kumimoji="1" lang="en-US" altLang="ko-KR" sz="600" b="1" dirty="0" err="1">
                <a:solidFill>
                  <a:schemeClr val="tx1">
                    <a:lumMod val="50000"/>
                    <a:lumOff val="50000"/>
                  </a:schemeClr>
                </a:solidFill>
                <a:latin typeface="Nanum Gothic" charset="-127"/>
                <a:ea typeface="Nanum Gothic" charset="-127"/>
                <a:cs typeface="Nanum Gothic" charset="-127"/>
              </a:rPr>
              <a:t>OrderID</a:t>
            </a:r>
            <a:r>
              <a:rPr kumimoji="1" lang="ko-KR" altLang="en-US" sz="600" b="1">
                <a:solidFill>
                  <a:schemeClr val="tx1">
                    <a:lumMod val="50000"/>
                    <a:lumOff val="50000"/>
                  </a:schemeClr>
                </a:solidFill>
                <a:latin typeface="Nanum Gothic" charset="-127"/>
                <a:ea typeface="Nanum Gothic" charset="-127"/>
                <a:cs typeface="Nanum Gothic" charset="-127"/>
              </a:rPr>
              <a:t> </a:t>
            </a:r>
            <a:r>
              <a:rPr kumimoji="1" lang="en-US" altLang="ko-KR" sz="600" b="1">
                <a:solidFill>
                  <a:schemeClr val="tx1">
                    <a:lumMod val="50000"/>
                    <a:lumOff val="50000"/>
                  </a:schemeClr>
                </a:solidFill>
                <a:latin typeface="Nanum Gothic" charset="-127"/>
                <a:ea typeface="Nanum Gothic" charset="-127"/>
                <a:cs typeface="Nanum Gothic" charset="-127"/>
              </a:rPr>
              <a:t>(1</a:t>
            </a:r>
            <a:r>
              <a:rPr kumimoji="1" lang="en-US" altLang="ko-KR" sz="600" b="1" dirty="0">
                <a:solidFill>
                  <a:schemeClr val="tx1">
                    <a:lumMod val="50000"/>
                    <a:lumOff val="50000"/>
                  </a:schemeClr>
                </a:solidFill>
                <a:latin typeface="Nanum Gothic" charset="-127"/>
                <a:ea typeface="Nanum Gothic" charset="-127"/>
                <a:cs typeface="Nanum Gothic" charset="-127"/>
              </a:rPr>
              <a:t>)</a:t>
            </a:r>
            <a:endParaRPr kumimoji="1" lang="en-US" altLang="ko-KR" sz="600" dirty="0">
              <a:solidFill>
                <a:schemeClr val="tx1">
                  <a:lumMod val="50000"/>
                  <a:lumOff val="50000"/>
                </a:schemeClr>
              </a:solidFill>
              <a:latin typeface="Nanum Gothic" charset="-127"/>
              <a:ea typeface="Nanum Gothic" charset="-127"/>
              <a:cs typeface="Nanum Gothic" charset="-127"/>
            </a:endParaRPr>
          </a:p>
        </p:txBody>
      </p:sp>
      <p:cxnSp>
        <p:nvCxnSpPr>
          <p:cNvPr id="326" name="직선 연결선[R] 325">
            <a:extLst>
              <a:ext uri="{FF2B5EF4-FFF2-40B4-BE49-F238E27FC236}">
                <a16:creationId xmlns:a16="http://schemas.microsoft.com/office/drawing/2014/main" xmlns="" id="{B9D53F38-B80A-7441-B648-B24CDD169123}"/>
              </a:ext>
            </a:extLst>
          </p:cNvPr>
          <p:cNvCxnSpPr/>
          <p:nvPr/>
        </p:nvCxnSpPr>
        <p:spPr>
          <a:xfrm>
            <a:off x="1269121" y="1330056"/>
            <a:ext cx="955007" cy="1970831"/>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27" name="직사각형 326">
            <a:extLst>
              <a:ext uri="{FF2B5EF4-FFF2-40B4-BE49-F238E27FC236}">
                <a16:creationId xmlns:a16="http://schemas.microsoft.com/office/drawing/2014/main" xmlns="" id="{041A8A3C-4BFA-CF40-A4D4-944FAC4CA600}"/>
              </a:ext>
            </a:extLst>
          </p:cNvPr>
          <p:cNvSpPr/>
          <p:nvPr/>
        </p:nvSpPr>
        <p:spPr>
          <a:xfrm>
            <a:off x="231164" y="910488"/>
            <a:ext cx="1823461" cy="441943"/>
          </a:xfrm>
          <a:prstGeom prst="rect">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본 페이지 진입 시</a:t>
            </a:r>
            <a:r>
              <a:rPr kumimoji="1" lang="en-US" altLang="ko-KR" sz="600" dirty="0">
                <a:solidFill>
                  <a:schemeClr val="bg1"/>
                </a:solidFill>
                <a:latin typeface="Nanum Gothic" charset="-127"/>
                <a:ea typeface="Nanum Gothic" charset="-127"/>
                <a:cs typeface="Nanum Gothic" charset="-127"/>
              </a:rPr>
              <a:t>,</a:t>
            </a:r>
            <a:r>
              <a:rPr kumimoji="1" lang="ko-KR" altLang="en-US" sz="600" dirty="0">
                <a:solidFill>
                  <a:schemeClr val="bg1"/>
                </a:solidFill>
                <a:latin typeface="Nanum Gothic" charset="-127"/>
                <a:ea typeface="Nanum Gothic" charset="-127"/>
                <a:cs typeface="Nanum Gothic" charset="-127"/>
              </a:rPr>
              <a:t> 중복된 컬럼명을 체크하여</a:t>
            </a:r>
            <a:r>
              <a:rPr kumimoji="1" lang="en-US" altLang="ko-KR" sz="600" dirty="0">
                <a:solidFill>
                  <a:schemeClr val="bg1"/>
                </a:solidFill>
                <a:latin typeface="Nanum Gothic" charset="-127"/>
                <a:ea typeface="Nanum Gothic" charset="-127"/>
                <a:cs typeface="Nanum Gothic" charset="-127"/>
              </a:rPr>
              <a:t>,</a:t>
            </a:r>
            <a:r>
              <a:rPr kumimoji="1" lang="ko-KR" altLang="en-US" sz="600" dirty="0">
                <a:solidFill>
                  <a:schemeClr val="bg1"/>
                </a:solidFill>
                <a:latin typeface="Nanum Gothic" charset="-127"/>
                <a:ea typeface="Nanum Gothic" charset="-127"/>
                <a:cs typeface="Nanum Gothic" charset="-127"/>
              </a:rPr>
              <a:t> 해당 컬럼명에 자동으로 넘버링함</a:t>
            </a:r>
            <a:r>
              <a:rPr kumimoji="1" lang="en-US" altLang="ko-KR" sz="600" dirty="0">
                <a:solidFill>
                  <a:schemeClr val="bg1"/>
                </a:solidFill>
                <a:latin typeface="Nanum Gothic" charset="-127"/>
                <a:ea typeface="Nanum Gothic" charset="-127"/>
                <a:cs typeface="Nanum Gothic" charset="-127"/>
              </a:rPr>
              <a:t>.</a:t>
            </a:r>
          </a:p>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컬럼명 수정시에도 중복된 이름으로 변경이 불가능함</a:t>
            </a:r>
          </a:p>
        </p:txBody>
      </p:sp>
      <p:sp>
        <p:nvSpPr>
          <p:cNvPr id="328" name="Text Box">
            <a:extLst>
              <a:ext uri="{FF2B5EF4-FFF2-40B4-BE49-F238E27FC236}">
                <a16:creationId xmlns:a16="http://schemas.microsoft.com/office/drawing/2014/main" xmlns="" id="{AE18062B-1252-6743-A389-C509BB44F3B0}"/>
              </a:ext>
            </a:extLst>
          </p:cNvPr>
          <p:cNvSpPr>
            <a:spLocks/>
          </p:cNvSpPr>
          <p:nvPr>
            <p:custDataLst>
              <p:tags r:id="rId8"/>
            </p:custDataLst>
          </p:nvPr>
        </p:nvSpPr>
        <p:spPr bwMode="auto">
          <a:xfrm>
            <a:off x="6901371" y="2281202"/>
            <a:ext cx="182742"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Nanum Gothic" charset="-127"/>
                <a:ea typeface="Nanum Gothic" charset="-127"/>
                <a:cs typeface="Nanum Gothic" charset="-127"/>
              </a:rPr>
              <a:t>Role</a:t>
            </a:r>
          </a:p>
        </p:txBody>
      </p:sp>
      <p:sp>
        <p:nvSpPr>
          <p:cNvPr id="329" name="Text Box">
            <a:extLst>
              <a:ext uri="{FF2B5EF4-FFF2-40B4-BE49-F238E27FC236}">
                <a16:creationId xmlns:a16="http://schemas.microsoft.com/office/drawing/2014/main" xmlns="" id="{93B041ED-82A3-ED4D-9CD0-3C2B41D04718}"/>
              </a:ext>
            </a:extLst>
          </p:cNvPr>
          <p:cNvSpPr>
            <a:spLocks/>
          </p:cNvSpPr>
          <p:nvPr>
            <p:custDataLst>
              <p:tags r:id="rId9"/>
            </p:custDataLst>
          </p:nvPr>
        </p:nvSpPr>
        <p:spPr bwMode="auto">
          <a:xfrm>
            <a:off x="6904637" y="2398604"/>
            <a:ext cx="1237518" cy="144591"/>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Dimension. </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 Measure</a:t>
            </a:r>
          </a:p>
        </p:txBody>
      </p:sp>
      <p:sp>
        <p:nvSpPr>
          <p:cNvPr id="330" name="모서리가 둥근 직사각형 329">
            <a:extLst>
              <a:ext uri="{FF2B5EF4-FFF2-40B4-BE49-F238E27FC236}">
                <a16:creationId xmlns:a16="http://schemas.microsoft.com/office/drawing/2014/main" xmlns="" id="{D42073CC-5956-3F4D-B7C0-537B3AF8C991}"/>
              </a:ext>
            </a:extLst>
          </p:cNvPr>
          <p:cNvSpPr/>
          <p:nvPr/>
        </p:nvSpPr>
        <p:spPr>
          <a:xfrm>
            <a:off x="6906516" y="2852020"/>
            <a:ext cx="1187252" cy="136177"/>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     Date/Time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331" name="Calendar">
            <a:extLst>
              <a:ext uri="{FF2B5EF4-FFF2-40B4-BE49-F238E27FC236}">
                <a16:creationId xmlns:a16="http://schemas.microsoft.com/office/drawing/2014/main" xmlns="" id="{90679A0F-8A5A-0A49-B43E-C1E01659BC14}"/>
              </a:ext>
            </a:extLst>
          </p:cNvPr>
          <p:cNvSpPr>
            <a:spLocks noChangeAspect="1" noEditPoints="1"/>
          </p:cNvSpPr>
          <p:nvPr/>
        </p:nvSpPr>
        <p:spPr bwMode="auto">
          <a:xfrm>
            <a:off x="6943613" y="2882182"/>
            <a:ext cx="69806" cy="74732"/>
          </a:xfrm>
          <a:custGeom>
            <a:avLst/>
            <a:gdLst>
              <a:gd name="T0" fmla="*/ 71 w 369"/>
              <a:gd name="T1" fmla="*/ 44 h 395"/>
              <a:gd name="T2" fmla="*/ 0 w 369"/>
              <a:gd name="T3" fmla="*/ 64 h 395"/>
              <a:gd name="T4" fmla="*/ 360 w 369"/>
              <a:gd name="T5" fmla="*/ 395 h 395"/>
              <a:gd name="T6" fmla="*/ 360 w 369"/>
              <a:gd name="T7" fmla="*/ 56 h 395"/>
              <a:gd name="T8" fmla="*/ 293 w 369"/>
              <a:gd name="T9" fmla="*/ 15 h 395"/>
              <a:gd name="T10" fmla="*/ 245 w 369"/>
              <a:gd name="T11" fmla="*/ 44 h 395"/>
              <a:gd name="T12" fmla="*/ 125 w 369"/>
              <a:gd name="T13" fmla="*/ 44 h 395"/>
              <a:gd name="T14" fmla="*/ 98 w 369"/>
              <a:gd name="T15" fmla="*/ 17 h 395"/>
              <a:gd name="T16" fmla="*/ 106 w 369"/>
              <a:gd name="T17" fmla="*/ 56 h 395"/>
              <a:gd name="T18" fmla="*/ 92 w 369"/>
              <a:gd name="T19" fmla="*/ 23 h 395"/>
              <a:gd name="T20" fmla="*/ 277 w 369"/>
              <a:gd name="T21" fmla="*/ 23 h 395"/>
              <a:gd name="T22" fmla="*/ 263 w 369"/>
              <a:gd name="T23" fmla="*/ 56 h 395"/>
              <a:gd name="T24" fmla="*/ 272 w 369"/>
              <a:gd name="T25" fmla="*/ 17 h 395"/>
              <a:gd name="T26" fmla="*/ 351 w 369"/>
              <a:gd name="T27" fmla="*/ 377 h 395"/>
              <a:gd name="T28" fmla="*/ 129 w 369"/>
              <a:gd name="T29" fmla="*/ 146 h 395"/>
              <a:gd name="T30" fmla="*/ 129 w 369"/>
              <a:gd name="T31" fmla="*/ 199 h 395"/>
              <a:gd name="T32" fmla="*/ 173 w 369"/>
              <a:gd name="T33" fmla="*/ 155 h 395"/>
              <a:gd name="T34" fmla="*/ 205 w 369"/>
              <a:gd name="T35" fmla="*/ 146 h 395"/>
              <a:gd name="T36" fmla="*/ 205 w 369"/>
              <a:gd name="T37" fmla="*/ 199 h 395"/>
              <a:gd name="T38" fmla="*/ 250 w 369"/>
              <a:gd name="T39" fmla="*/ 155 h 395"/>
              <a:gd name="T40" fmla="*/ 282 w 369"/>
              <a:gd name="T41" fmla="*/ 146 h 395"/>
              <a:gd name="T42" fmla="*/ 282 w 369"/>
              <a:gd name="T43" fmla="*/ 199 h 395"/>
              <a:gd name="T44" fmla="*/ 326 w 369"/>
              <a:gd name="T45" fmla="*/ 155 h 395"/>
              <a:gd name="T46" fmla="*/ 137 w 369"/>
              <a:gd name="T47" fmla="*/ 164 h 395"/>
              <a:gd name="T48" fmla="*/ 137 w 369"/>
              <a:gd name="T49" fmla="*/ 182 h 395"/>
              <a:gd name="T50" fmla="*/ 232 w 369"/>
              <a:gd name="T51" fmla="*/ 164 h 395"/>
              <a:gd name="T52" fmla="*/ 214 w 369"/>
              <a:gd name="T53" fmla="*/ 164 h 395"/>
              <a:gd name="T54" fmla="*/ 309 w 369"/>
              <a:gd name="T55" fmla="*/ 182 h 395"/>
              <a:gd name="T56" fmla="*/ 52 w 369"/>
              <a:gd name="T57" fmla="*/ 220 h 395"/>
              <a:gd name="T58" fmla="*/ 52 w 369"/>
              <a:gd name="T59" fmla="*/ 273 h 395"/>
              <a:gd name="T60" fmla="*/ 97 w 369"/>
              <a:gd name="T61" fmla="*/ 228 h 395"/>
              <a:gd name="T62" fmla="*/ 129 w 369"/>
              <a:gd name="T63" fmla="*/ 220 h 395"/>
              <a:gd name="T64" fmla="*/ 129 w 369"/>
              <a:gd name="T65" fmla="*/ 273 h 395"/>
              <a:gd name="T66" fmla="*/ 173 w 369"/>
              <a:gd name="T67" fmla="*/ 228 h 395"/>
              <a:gd name="T68" fmla="*/ 205 w 369"/>
              <a:gd name="T69" fmla="*/ 220 h 395"/>
              <a:gd name="T70" fmla="*/ 205 w 369"/>
              <a:gd name="T71" fmla="*/ 273 h 395"/>
              <a:gd name="T72" fmla="*/ 250 w 369"/>
              <a:gd name="T73" fmla="*/ 228 h 395"/>
              <a:gd name="T74" fmla="*/ 282 w 369"/>
              <a:gd name="T75" fmla="*/ 220 h 395"/>
              <a:gd name="T76" fmla="*/ 282 w 369"/>
              <a:gd name="T77" fmla="*/ 273 h 395"/>
              <a:gd name="T78" fmla="*/ 326 w 369"/>
              <a:gd name="T79" fmla="*/ 228 h 395"/>
              <a:gd name="T80" fmla="*/ 61 w 369"/>
              <a:gd name="T81" fmla="*/ 237 h 395"/>
              <a:gd name="T82" fmla="*/ 61 w 369"/>
              <a:gd name="T83" fmla="*/ 255 h 395"/>
              <a:gd name="T84" fmla="*/ 156 w 369"/>
              <a:gd name="T85" fmla="*/ 237 h 395"/>
              <a:gd name="T86" fmla="*/ 137 w 369"/>
              <a:gd name="T87" fmla="*/ 237 h 395"/>
              <a:gd name="T88" fmla="*/ 232 w 369"/>
              <a:gd name="T89" fmla="*/ 255 h 395"/>
              <a:gd name="T90" fmla="*/ 290 w 369"/>
              <a:gd name="T91" fmla="*/ 237 h 395"/>
              <a:gd name="T92" fmla="*/ 290 w 369"/>
              <a:gd name="T93" fmla="*/ 255 h 395"/>
              <a:gd name="T94" fmla="*/ 46 w 369"/>
              <a:gd name="T95" fmla="*/ 296 h 395"/>
              <a:gd name="T96" fmla="*/ 52 w 369"/>
              <a:gd name="T97" fmla="*/ 347 h 395"/>
              <a:gd name="T98" fmla="*/ 97 w 369"/>
              <a:gd name="T99" fmla="*/ 302 h 395"/>
              <a:gd name="T100" fmla="*/ 129 w 369"/>
              <a:gd name="T101" fmla="*/ 293 h 395"/>
              <a:gd name="T102" fmla="*/ 129 w 369"/>
              <a:gd name="T103" fmla="*/ 347 h 395"/>
              <a:gd name="T104" fmla="*/ 173 w 369"/>
              <a:gd name="T105" fmla="*/ 302 h 395"/>
              <a:gd name="T106" fmla="*/ 205 w 369"/>
              <a:gd name="T107" fmla="*/ 293 h 395"/>
              <a:gd name="T108" fmla="*/ 205 w 369"/>
              <a:gd name="T109" fmla="*/ 347 h 395"/>
              <a:gd name="T110" fmla="*/ 250 w 369"/>
              <a:gd name="T111" fmla="*/ 302 h 395"/>
              <a:gd name="T112" fmla="*/ 61 w 369"/>
              <a:gd name="T113" fmla="*/ 311 h 395"/>
              <a:gd name="T114" fmla="*/ 61 w 369"/>
              <a:gd name="T115" fmla="*/ 329 h 395"/>
              <a:gd name="T116" fmla="*/ 156 w 369"/>
              <a:gd name="T117" fmla="*/ 311 h 395"/>
              <a:gd name="T118" fmla="*/ 137 w 369"/>
              <a:gd name="T119" fmla="*/ 311 h 395"/>
              <a:gd name="T120" fmla="*/ 232 w 369"/>
              <a:gd name="T121" fmla="*/ 32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9" h="395">
                <a:moveTo>
                  <a:pt x="98" y="0"/>
                </a:moveTo>
                <a:cubicBezTo>
                  <a:pt x="88" y="0"/>
                  <a:pt x="81" y="7"/>
                  <a:pt x="77" y="15"/>
                </a:cubicBezTo>
                <a:cubicBezTo>
                  <a:pt x="73" y="23"/>
                  <a:pt x="71" y="33"/>
                  <a:pt x="71" y="44"/>
                </a:cubicBezTo>
                <a:cubicBezTo>
                  <a:pt x="71" y="48"/>
                  <a:pt x="71" y="52"/>
                  <a:pt x="72" y="56"/>
                </a:cubicBezTo>
                <a:lnTo>
                  <a:pt x="9" y="56"/>
                </a:lnTo>
                <a:cubicBezTo>
                  <a:pt x="4" y="56"/>
                  <a:pt x="1" y="60"/>
                  <a:pt x="0" y="64"/>
                </a:cubicBezTo>
                <a:lnTo>
                  <a:pt x="0" y="386"/>
                </a:lnTo>
                <a:cubicBezTo>
                  <a:pt x="1" y="391"/>
                  <a:pt x="5" y="395"/>
                  <a:pt x="9" y="395"/>
                </a:cubicBezTo>
                <a:lnTo>
                  <a:pt x="360" y="395"/>
                </a:lnTo>
                <a:cubicBezTo>
                  <a:pt x="365" y="394"/>
                  <a:pt x="369" y="391"/>
                  <a:pt x="369" y="386"/>
                </a:cubicBezTo>
                <a:lnTo>
                  <a:pt x="369" y="64"/>
                </a:lnTo>
                <a:cubicBezTo>
                  <a:pt x="369" y="59"/>
                  <a:pt x="365" y="56"/>
                  <a:pt x="360" y="56"/>
                </a:cubicBezTo>
                <a:lnTo>
                  <a:pt x="298" y="56"/>
                </a:lnTo>
                <a:cubicBezTo>
                  <a:pt x="299" y="52"/>
                  <a:pt x="299" y="48"/>
                  <a:pt x="299" y="44"/>
                </a:cubicBezTo>
                <a:cubicBezTo>
                  <a:pt x="299" y="33"/>
                  <a:pt x="297" y="23"/>
                  <a:pt x="293" y="15"/>
                </a:cubicBezTo>
                <a:cubicBezTo>
                  <a:pt x="289" y="7"/>
                  <a:pt x="282" y="0"/>
                  <a:pt x="272" y="0"/>
                </a:cubicBezTo>
                <a:cubicBezTo>
                  <a:pt x="262" y="0"/>
                  <a:pt x="256" y="7"/>
                  <a:pt x="251" y="15"/>
                </a:cubicBezTo>
                <a:cubicBezTo>
                  <a:pt x="247" y="23"/>
                  <a:pt x="245" y="33"/>
                  <a:pt x="245" y="44"/>
                </a:cubicBezTo>
                <a:cubicBezTo>
                  <a:pt x="245" y="48"/>
                  <a:pt x="245" y="52"/>
                  <a:pt x="246" y="56"/>
                </a:cubicBezTo>
                <a:lnTo>
                  <a:pt x="124" y="56"/>
                </a:lnTo>
                <a:cubicBezTo>
                  <a:pt x="124" y="52"/>
                  <a:pt x="125" y="48"/>
                  <a:pt x="125" y="44"/>
                </a:cubicBezTo>
                <a:cubicBezTo>
                  <a:pt x="125" y="33"/>
                  <a:pt x="122" y="23"/>
                  <a:pt x="118" y="15"/>
                </a:cubicBezTo>
                <a:cubicBezTo>
                  <a:pt x="114" y="7"/>
                  <a:pt x="107" y="0"/>
                  <a:pt x="98" y="0"/>
                </a:cubicBezTo>
                <a:close/>
                <a:moveTo>
                  <a:pt x="98" y="17"/>
                </a:moveTo>
                <a:cubicBezTo>
                  <a:pt x="98" y="17"/>
                  <a:pt x="101" y="18"/>
                  <a:pt x="103" y="23"/>
                </a:cubicBezTo>
                <a:cubicBezTo>
                  <a:pt x="106" y="28"/>
                  <a:pt x="108" y="35"/>
                  <a:pt x="108" y="44"/>
                </a:cubicBezTo>
                <a:cubicBezTo>
                  <a:pt x="108" y="48"/>
                  <a:pt x="107" y="52"/>
                  <a:pt x="106" y="56"/>
                </a:cubicBezTo>
                <a:lnTo>
                  <a:pt x="89" y="56"/>
                </a:lnTo>
                <a:cubicBezTo>
                  <a:pt x="88" y="52"/>
                  <a:pt x="88" y="48"/>
                  <a:pt x="88" y="44"/>
                </a:cubicBezTo>
                <a:cubicBezTo>
                  <a:pt x="88" y="35"/>
                  <a:pt x="90" y="28"/>
                  <a:pt x="92" y="23"/>
                </a:cubicBezTo>
                <a:cubicBezTo>
                  <a:pt x="95" y="18"/>
                  <a:pt x="97" y="17"/>
                  <a:pt x="98" y="17"/>
                </a:cubicBezTo>
                <a:close/>
                <a:moveTo>
                  <a:pt x="272" y="17"/>
                </a:moveTo>
                <a:cubicBezTo>
                  <a:pt x="273" y="17"/>
                  <a:pt x="275" y="18"/>
                  <a:pt x="277" y="23"/>
                </a:cubicBezTo>
                <a:cubicBezTo>
                  <a:pt x="280" y="28"/>
                  <a:pt x="282" y="35"/>
                  <a:pt x="282" y="44"/>
                </a:cubicBezTo>
                <a:cubicBezTo>
                  <a:pt x="282" y="48"/>
                  <a:pt x="281" y="52"/>
                  <a:pt x="281" y="56"/>
                </a:cubicBezTo>
                <a:lnTo>
                  <a:pt x="263" y="56"/>
                </a:lnTo>
                <a:cubicBezTo>
                  <a:pt x="263" y="52"/>
                  <a:pt x="262" y="48"/>
                  <a:pt x="262" y="44"/>
                </a:cubicBezTo>
                <a:cubicBezTo>
                  <a:pt x="262" y="35"/>
                  <a:pt x="264" y="28"/>
                  <a:pt x="267" y="23"/>
                </a:cubicBezTo>
                <a:cubicBezTo>
                  <a:pt x="269" y="18"/>
                  <a:pt x="272" y="17"/>
                  <a:pt x="272" y="17"/>
                </a:cubicBezTo>
                <a:close/>
                <a:moveTo>
                  <a:pt x="18" y="118"/>
                </a:moveTo>
                <a:lnTo>
                  <a:pt x="351" y="118"/>
                </a:lnTo>
                <a:lnTo>
                  <a:pt x="351" y="377"/>
                </a:lnTo>
                <a:lnTo>
                  <a:pt x="18" y="377"/>
                </a:lnTo>
                <a:lnTo>
                  <a:pt x="18" y="118"/>
                </a:lnTo>
                <a:close/>
                <a:moveTo>
                  <a:pt x="129" y="146"/>
                </a:moveTo>
                <a:cubicBezTo>
                  <a:pt x="123" y="146"/>
                  <a:pt x="120" y="150"/>
                  <a:pt x="120" y="155"/>
                </a:cubicBezTo>
                <a:lnTo>
                  <a:pt x="120" y="191"/>
                </a:lnTo>
                <a:cubicBezTo>
                  <a:pt x="120" y="196"/>
                  <a:pt x="124" y="199"/>
                  <a:pt x="129" y="199"/>
                </a:cubicBezTo>
                <a:lnTo>
                  <a:pt x="164" y="199"/>
                </a:lnTo>
                <a:cubicBezTo>
                  <a:pt x="170" y="199"/>
                  <a:pt x="173" y="195"/>
                  <a:pt x="173" y="191"/>
                </a:cubicBezTo>
                <a:lnTo>
                  <a:pt x="173" y="155"/>
                </a:lnTo>
                <a:cubicBezTo>
                  <a:pt x="173" y="150"/>
                  <a:pt x="169" y="146"/>
                  <a:pt x="164" y="146"/>
                </a:cubicBezTo>
                <a:lnTo>
                  <a:pt x="129" y="146"/>
                </a:lnTo>
                <a:close/>
                <a:moveTo>
                  <a:pt x="205" y="146"/>
                </a:moveTo>
                <a:cubicBezTo>
                  <a:pt x="200" y="146"/>
                  <a:pt x="196" y="150"/>
                  <a:pt x="196" y="155"/>
                </a:cubicBezTo>
                <a:lnTo>
                  <a:pt x="196" y="191"/>
                </a:lnTo>
                <a:cubicBezTo>
                  <a:pt x="197" y="196"/>
                  <a:pt x="200" y="199"/>
                  <a:pt x="205" y="199"/>
                </a:cubicBezTo>
                <a:lnTo>
                  <a:pt x="241" y="199"/>
                </a:lnTo>
                <a:cubicBezTo>
                  <a:pt x="246" y="199"/>
                  <a:pt x="250" y="195"/>
                  <a:pt x="250" y="191"/>
                </a:cubicBezTo>
                <a:lnTo>
                  <a:pt x="250" y="155"/>
                </a:lnTo>
                <a:cubicBezTo>
                  <a:pt x="249" y="150"/>
                  <a:pt x="246" y="146"/>
                  <a:pt x="241" y="146"/>
                </a:cubicBezTo>
                <a:lnTo>
                  <a:pt x="205" y="146"/>
                </a:lnTo>
                <a:close/>
                <a:moveTo>
                  <a:pt x="282" y="146"/>
                </a:moveTo>
                <a:cubicBezTo>
                  <a:pt x="276" y="146"/>
                  <a:pt x="273" y="150"/>
                  <a:pt x="273" y="155"/>
                </a:cubicBezTo>
                <a:lnTo>
                  <a:pt x="273" y="191"/>
                </a:lnTo>
                <a:cubicBezTo>
                  <a:pt x="273" y="196"/>
                  <a:pt x="277" y="199"/>
                  <a:pt x="282" y="199"/>
                </a:cubicBezTo>
                <a:lnTo>
                  <a:pt x="317" y="199"/>
                </a:lnTo>
                <a:cubicBezTo>
                  <a:pt x="323" y="199"/>
                  <a:pt x="326" y="195"/>
                  <a:pt x="326" y="191"/>
                </a:cubicBezTo>
                <a:lnTo>
                  <a:pt x="326" y="155"/>
                </a:lnTo>
                <a:cubicBezTo>
                  <a:pt x="326" y="150"/>
                  <a:pt x="322" y="146"/>
                  <a:pt x="317" y="146"/>
                </a:cubicBezTo>
                <a:lnTo>
                  <a:pt x="282" y="146"/>
                </a:lnTo>
                <a:close/>
                <a:moveTo>
                  <a:pt x="137" y="164"/>
                </a:moveTo>
                <a:lnTo>
                  <a:pt x="156" y="164"/>
                </a:lnTo>
                <a:lnTo>
                  <a:pt x="156" y="182"/>
                </a:lnTo>
                <a:lnTo>
                  <a:pt x="137" y="182"/>
                </a:lnTo>
                <a:lnTo>
                  <a:pt x="137" y="164"/>
                </a:lnTo>
                <a:close/>
                <a:moveTo>
                  <a:pt x="214" y="164"/>
                </a:moveTo>
                <a:lnTo>
                  <a:pt x="232" y="164"/>
                </a:lnTo>
                <a:lnTo>
                  <a:pt x="232" y="182"/>
                </a:lnTo>
                <a:lnTo>
                  <a:pt x="214" y="182"/>
                </a:lnTo>
                <a:lnTo>
                  <a:pt x="214" y="164"/>
                </a:lnTo>
                <a:close/>
                <a:moveTo>
                  <a:pt x="290" y="164"/>
                </a:moveTo>
                <a:lnTo>
                  <a:pt x="309" y="164"/>
                </a:lnTo>
                <a:lnTo>
                  <a:pt x="309" y="182"/>
                </a:lnTo>
                <a:lnTo>
                  <a:pt x="290" y="182"/>
                </a:lnTo>
                <a:lnTo>
                  <a:pt x="290" y="164"/>
                </a:lnTo>
                <a:close/>
                <a:moveTo>
                  <a:pt x="52" y="220"/>
                </a:moveTo>
                <a:cubicBezTo>
                  <a:pt x="47" y="220"/>
                  <a:pt x="43" y="224"/>
                  <a:pt x="43" y="228"/>
                </a:cubicBezTo>
                <a:lnTo>
                  <a:pt x="43" y="264"/>
                </a:lnTo>
                <a:cubicBezTo>
                  <a:pt x="50" y="274"/>
                  <a:pt x="42" y="272"/>
                  <a:pt x="52" y="273"/>
                </a:cubicBezTo>
                <a:lnTo>
                  <a:pt x="88" y="273"/>
                </a:lnTo>
                <a:cubicBezTo>
                  <a:pt x="93" y="273"/>
                  <a:pt x="97" y="269"/>
                  <a:pt x="97" y="264"/>
                </a:cubicBezTo>
                <a:lnTo>
                  <a:pt x="97" y="228"/>
                </a:lnTo>
                <a:cubicBezTo>
                  <a:pt x="96" y="223"/>
                  <a:pt x="93" y="220"/>
                  <a:pt x="88" y="220"/>
                </a:cubicBezTo>
                <a:lnTo>
                  <a:pt x="52" y="220"/>
                </a:lnTo>
                <a:close/>
                <a:moveTo>
                  <a:pt x="129" y="220"/>
                </a:moveTo>
                <a:cubicBezTo>
                  <a:pt x="123" y="220"/>
                  <a:pt x="120" y="224"/>
                  <a:pt x="120" y="228"/>
                </a:cubicBezTo>
                <a:lnTo>
                  <a:pt x="120" y="264"/>
                </a:lnTo>
                <a:cubicBezTo>
                  <a:pt x="120" y="269"/>
                  <a:pt x="124" y="273"/>
                  <a:pt x="129" y="273"/>
                </a:cubicBezTo>
                <a:lnTo>
                  <a:pt x="164" y="273"/>
                </a:lnTo>
                <a:cubicBezTo>
                  <a:pt x="170" y="273"/>
                  <a:pt x="173" y="269"/>
                  <a:pt x="173" y="264"/>
                </a:cubicBezTo>
                <a:lnTo>
                  <a:pt x="173" y="228"/>
                </a:lnTo>
                <a:cubicBezTo>
                  <a:pt x="173" y="223"/>
                  <a:pt x="169" y="220"/>
                  <a:pt x="164" y="220"/>
                </a:cubicBezTo>
                <a:lnTo>
                  <a:pt x="129" y="220"/>
                </a:lnTo>
                <a:close/>
                <a:moveTo>
                  <a:pt x="205" y="220"/>
                </a:moveTo>
                <a:cubicBezTo>
                  <a:pt x="200" y="220"/>
                  <a:pt x="196" y="224"/>
                  <a:pt x="196" y="228"/>
                </a:cubicBezTo>
                <a:lnTo>
                  <a:pt x="196" y="264"/>
                </a:lnTo>
                <a:cubicBezTo>
                  <a:pt x="197" y="269"/>
                  <a:pt x="200" y="273"/>
                  <a:pt x="205" y="273"/>
                </a:cubicBezTo>
                <a:lnTo>
                  <a:pt x="241" y="273"/>
                </a:lnTo>
                <a:cubicBezTo>
                  <a:pt x="246" y="273"/>
                  <a:pt x="250" y="269"/>
                  <a:pt x="250" y="264"/>
                </a:cubicBezTo>
                <a:lnTo>
                  <a:pt x="250" y="228"/>
                </a:lnTo>
                <a:cubicBezTo>
                  <a:pt x="249" y="223"/>
                  <a:pt x="246" y="220"/>
                  <a:pt x="241" y="220"/>
                </a:cubicBezTo>
                <a:lnTo>
                  <a:pt x="205" y="220"/>
                </a:lnTo>
                <a:close/>
                <a:moveTo>
                  <a:pt x="282" y="220"/>
                </a:moveTo>
                <a:cubicBezTo>
                  <a:pt x="276" y="220"/>
                  <a:pt x="273" y="224"/>
                  <a:pt x="273" y="228"/>
                </a:cubicBezTo>
                <a:lnTo>
                  <a:pt x="273" y="264"/>
                </a:lnTo>
                <a:cubicBezTo>
                  <a:pt x="273" y="269"/>
                  <a:pt x="277" y="273"/>
                  <a:pt x="282" y="273"/>
                </a:cubicBezTo>
                <a:lnTo>
                  <a:pt x="317" y="273"/>
                </a:lnTo>
                <a:cubicBezTo>
                  <a:pt x="323" y="273"/>
                  <a:pt x="326" y="269"/>
                  <a:pt x="326" y="264"/>
                </a:cubicBezTo>
                <a:lnTo>
                  <a:pt x="326" y="228"/>
                </a:lnTo>
                <a:cubicBezTo>
                  <a:pt x="326" y="223"/>
                  <a:pt x="322" y="220"/>
                  <a:pt x="317" y="220"/>
                </a:cubicBezTo>
                <a:lnTo>
                  <a:pt x="282" y="220"/>
                </a:lnTo>
                <a:close/>
                <a:moveTo>
                  <a:pt x="61" y="237"/>
                </a:moveTo>
                <a:lnTo>
                  <a:pt x="79" y="237"/>
                </a:lnTo>
                <a:lnTo>
                  <a:pt x="79" y="255"/>
                </a:lnTo>
                <a:lnTo>
                  <a:pt x="61" y="255"/>
                </a:lnTo>
                <a:lnTo>
                  <a:pt x="61" y="237"/>
                </a:lnTo>
                <a:close/>
                <a:moveTo>
                  <a:pt x="137" y="237"/>
                </a:moveTo>
                <a:lnTo>
                  <a:pt x="156" y="237"/>
                </a:lnTo>
                <a:lnTo>
                  <a:pt x="156" y="255"/>
                </a:lnTo>
                <a:lnTo>
                  <a:pt x="137" y="255"/>
                </a:lnTo>
                <a:lnTo>
                  <a:pt x="137" y="237"/>
                </a:lnTo>
                <a:close/>
                <a:moveTo>
                  <a:pt x="214" y="237"/>
                </a:moveTo>
                <a:lnTo>
                  <a:pt x="232" y="237"/>
                </a:lnTo>
                <a:lnTo>
                  <a:pt x="232" y="255"/>
                </a:lnTo>
                <a:lnTo>
                  <a:pt x="214" y="255"/>
                </a:lnTo>
                <a:lnTo>
                  <a:pt x="214" y="237"/>
                </a:lnTo>
                <a:close/>
                <a:moveTo>
                  <a:pt x="290" y="237"/>
                </a:moveTo>
                <a:lnTo>
                  <a:pt x="309" y="237"/>
                </a:lnTo>
                <a:lnTo>
                  <a:pt x="309" y="255"/>
                </a:lnTo>
                <a:lnTo>
                  <a:pt x="290" y="255"/>
                </a:lnTo>
                <a:lnTo>
                  <a:pt x="290" y="237"/>
                </a:lnTo>
                <a:close/>
                <a:moveTo>
                  <a:pt x="52" y="293"/>
                </a:moveTo>
                <a:cubicBezTo>
                  <a:pt x="50" y="293"/>
                  <a:pt x="47" y="294"/>
                  <a:pt x="46" y="296"/>
                </a:cubicBezTo>
                <a:cubicBezTo>
                  <a:pt x="44" y="297"/>
                  <a:pt x="43" y="300"/>
                  <a:pt x="43" y="302"/>
                </a:cubicBezTo>
                <a:lnTo>
                  <a:pt x="43" y="338"/>
                </a:lnTo>
                <a:cubicBezTo>
                  <a:pt x="44" y="343"/>
                  <a:pt x="47" y="347"/>
                  <a:pt x="52" y="347"/>
                </a:cubicBezTo>
                <a:lnTo>
                  <a:pt x="88" y="347"/>
                </a:lnTo>
                <a:cubicBezTo>
                  <a:pt x="93" y="346"/>
                  <a:pt x="97" y="343"/>
                  <a:pt x="97" y="338"/>
                </a:cubicBezTo>
                <a:lnTo>
                  <a:pt x="97" y="302"/>
                </a:lnTo>
                <a:cubicBezTo>
                  <a:pt x="96" y="297"/>
                  <a:pt x="93" y="293"/>
                  <a:pt x="88" y="293"/>
                </a:cubicBezTo>
                <a:lnTo>
                  <a:pt x="52" y="293"/>
                </a:lnTo>
                <a:close/>
                <a:moveTo>
                  <a:pt x="129" y="293"/>
                </a:moveTo>
                <a:cubicBezTo>
                  <a:pt x="123" y="294"/>
                  <a:pt x="120" y="297"/>
                  <a:pt x="120" y="302"/>
                </a:cubicBezTo>
                <a:lnTo>
                  <a:pt x="120" y="338"/>
                </a:lnTo>
                <a:cubicBezTo>
                  <a:pt x="120" y="343"/>
                  <a:pt x="124" y="347"/>
                  <a:pt x="129" y="347"/>
                </a:cubicBezTo>
                <a:lnTo>
                  <a:pt x="164" y="347"/>
                </a:lnTo>
                <a:cubicBezTo>
                  <a:pt x="170" y="346"/>
                  <a:pt x="173" y="343"/>
                  <a:pt x="173" y="338"/>
                </a:cubicBezTo>
                <a:lnTo>
                  <a:pt x="173" y="302"/>
                </a:lnTo>
                <a:cubicBezTo>
                  <a:pt x="173" y="297"/>
                  <a:pt x="169" y="293"/>
                  <a:pt x="164" y="293"/>
                </a:cubicBezTo>
                <a:lnTo>
                  <a:pt x="129" y="293"/>
                </a:lnTo>
                <a:close/>
                <a:moveTo>
                  <a:pt x="205" y="293"/>
                </a:moveTo>
                <a:cubicBezTo>
                  <a:pt x="200" y="294"/>
                  <a:pt x="196" y="297"/>
                  <a:pt x="196" y="302"/>
                </a:cubicBezTo>
                <a:lnTo>
                  <a:pt x="196" y="338"/>
                </a:lnTo>
                <a:cubicBezTo>
                  <a:pt x="197" y="343"/>
                  <a:pt x="200" y="347"/>
                  <a:pt x="205" y="347"/>
                </a:cubicBezTo>
                <a:lnTo>
                  <a:pt x="241" y="347"/>
                </a:lnTo>
                <a:cubicBezTo>
                  <a:pt x="246" y="346"/>
                  <a:pt x="250" y="343"/>
                  <a:pt x="250" y="338"/>
                </a:cubicBezTo>
                <a:lnTo>
                  <a:pt x="250" y="302"/>
                </a:lnTo>
                <a:cubicBezTo>
                  <a:pt x="249" y="297"/>
                  <a:pt x="246" y="293"/>
                  <a:pt x="241" y="293"/>
                </a:cubicBezTo>
                <a:lnTo>
                  <a:pt x="205" y="293"/>
                </a:lnTo>
                <a:close/>
                <a:moveTo>
                  <a:pt x="61" y="311"/>
                </a:moveTo>
                <a:lnTo>
                  <a:pt x="79" y="311"/>
                </a:lnTo>
                <a:lnTo>
                  <a:pt x="79" y="329"/>
                </a:lnTo>
                <a:lnTo>
                  <a:pt x="61" y="329"/>
                </a:lnTo>
                <a:lnTo>
                  <a:pt x="61" y="311"/>
                </a:lnTo>
                <a:close/>
                <a:moveTo>
                  <a:pt x="137" y="311"/>
                </a:moveTo>
                <a:lnTo>
                  <a:pt x="156" y="311"/>
                </a:lnTo>
                <a:lnTo>
                  <a:pt x="156" y="329"/>
                </a:lnTo>
                <a:lnTo>
                  <a:pt x="137" y="329"/>
                </a:lnTo>
                <a:lnTo>
                  <a:pt x="137" y="311"/>
                </a:lnTo>
                <a:close/>
                <a:moveTo>
                  <a:pt x="214" y="311"/>
                </a:moveTo>
                <a:lnTo>
                  <a:pt x="232" y="311"/>
                </a:lnTo>
                <a:lnTo>
                  <a:pt x="232" y="329"/>
                </a:lnTo>
                <a:lnTo>
                  <a:pt x="214" y="329"/>
                </a:lnTo>
                <a:lnTo>
                  <a:pt x="214" y="311"/>
                </a:lnTo>
                <a:close/>
              </a:path>
            </a:pathLst>
          </a:custGeom>
          <a:solidFill>
            <a:schemeClr val="bg1">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900">
              <a:solidFill>
                <a:prstClr val="black">
                  <a:lumMod val="65000"/>
                  <a:lumOff val="35000"/>
                </a:prstClr>
              </a:solidFill>
              <a:latin typeface="Calibri" pitchFamily="34" charset="0"/>
              <a:cs typeface="Calibri" pitchFamily="34" charset="0"/>
            </a:endParaRPr>
          </a:p>
        </p:txBody>
      </p:sp>
      <p:pic>
        <p:nvPicPr>
          <p:cNvPr id="332" name="그림 331">
            <a:extLst>
              <a:ext uri="{FF2B5EF4-FFF2-40B4-BE49-F238E27FC236}">
                <a16:creationId xmlns:a16="http://schemas.microsoft.com/office/drawing/2014/main" xmlns="" id="{5D8DD8AC-22EB-894F-A87A-8521EF0E355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753729" y="3298142"/>
            <a:ext cx="79238" cy="79238"/>
          </a:xfrm>
          <a:prstGeom prst="rect">
            <a:avLst/>
          </a:prstGeom>
        </p:spPr>
      </p:pic>
      <p:sp>
        <p:nvSpPr>
          <p:cNvPr id="333" name="모서리가 둥근 직사각형 332">
            <a:extLst>
              <a:ext uri="{FF2B5EF4-FFF2-40B4-BE49-F238E27FC236}">
                <a16:creationId xmlns:a16="http://schemas.microsoft.com/office/drawing/2014/main" xmlns="" id="{75C71475-6FC2-344D-9872-A92CED42351A}"/>
              </a:ext>
            </a:extLst>
          </p:cNvPr>
          <p:cNvSpPr/>
          <p:nvPr/>
        </p:nvSpPr>
        <p:spPr>
          <a:xfrm>
            <a:off x="6901371" y="3408397"/>
            <a:ext cx="1192397"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b="1" dirty="0" err="1">
                <a:solidFill>
                  <a:schemeClr val="tx1"/>
                </a:solidFill>
                <a:latin typeface="Nanum Gothic" charset="-127"/>
                <a:ea typeface="Nanum Gothic" charset="-127"/>
                <a:cs typeface="Nanum Gothic" charset="-127"/>
              </a:rPr>
              <a:t>yyyy</a:t>
            </a:r>
            <a:r>
              <a:rPr lang="en-US" altLang="ko-KR" sz="500" b="1" dirty="0">
                <a:solidFill>
                  <a:schemeClr val="tx1"/>
                </a:solidFill>
                <a:latin typeface="Nanum Gothic" charset="-127"/>
                <a:ea typeface="Nanum Gothic" charset="-127"/>
                <a:cs typeface="Nanum Gothic" charset="-127"/>
              </a:rPr>
              <a:t>-MM-</a:t>
            </a:r>
            <a:r>
              <a:rPr lang="en-US" altLang="ko-KR" sz="500" b="1" dirty="0" err="1">
                <a:solidFill>
                  <a:schemeClr val="tx1"/>
                </a:solidFill>
                <a:latin typeface="Nanum Gothic" charset="-127"/>
                <a:ea typeface="Nanum Gothic" charset="-127"/>
                <a:cs typeface="Nanum Gothic" charset="-127"/>
              </a:rPr>
              <a:t>dd</a:t>
            </a:r>
            <a:r>
              <a:rPr lang="en-US" altLang="ko-KR" sz="500" b="1" dirty="0">
                <a:solidFill>
                  <a:schemeClr val="tx1"/>
                </a:solidFill>
                <a:latin typeface="Nanum Gothic" charset="-127"/>
                <a:ea typeface="Nanum Gothic" charset="-127"/>
                <a:cs typeface="Nanum Gothic" charset="-127"/>
              </a:rPr>
              <a:t> </a:t>
            </a:r>
            <a:r>
              <a:rPr lang="en-US" altLang="ko-KR" sz="500" b="1" dirty="0" err="1">
                <a:solidFill>
                  <a:schemeClr val="tx1"/>
                </a:solidFill>
                <a:latin typeface="Nanum Gothic" charset="-127"/>
                <a:ea typeface="Nanum Gothic" charset="-127"/>
                <a:cs typeface="Nanum Gothic" charset="-127"/>
              </a:rPr>
              <a:t>hh:mm:ss</a:t>
            </a:r>
            <a:endParaRPr lang="ko-KR" altLang="en-US" sz="500" b="1" dirty="0">
              <a:solidFill>
                <a:schemeClr val="tx1"/>
              </a:solidFill>
              <a:latin typeface="Nanum Gothic" charset="-127"/>
              <a:ea typeface="Nanum Gothic" charset="-127"/>
              <a:cs typeface="Nanum Gothic" charset="-127"/>
            </a:endParaRPr>
          </a:p>
        </p:txBody>
      </p:sp>
      <p:sp>
        <p:nvSpPr>
          <p:cNvPr id="334" name="직사각형 333">
            <a:extLst>
              <a:ext uri="{FF2B5EF4-FFF2-40B4-BE49-F238E27FC236}">
                <a16:creationId xmlns:a16="http://schemas.microsoft.com/office/drawing/2014/main" xmlns="" id="{692DEAD1-FD77-4849-A8D3-AC3A69281F0B}"/>
              </a:ext>
            </a:extLst>
          </p:cNvPr>
          <p:cNvSpPr/>
          <p:nvPr/>
        </p:nvSpPr>
        <p:spPr>
          <a:xfrm>
            <a:off x="7013419" y="2417182"/>
            <a:ext cx="508666" cy="143414"/>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a:solidFill>
                  <a:srgbClr val="00B0F0"/>
                </a:solidFill>
                <a:latin typeface="Nanum Gothic" charset="-127"/>
                <a:ea typeface="Nanum Gothic" charset="-127"/>
                <a:cs typeface="Nanum Gothic" charset="-127"/>
              </a:rPr>
              <a:t>Dimension</a:t>
            </a:r>
            <a:endParaRPr kumimoji="1" lang="ko-KR" altLang="en-US" sz="600" dirty="0">
              <a:solidFill>
                <a:srgbClr val="00B0F0"/>
              </a:solidFill>
              <a:latin typeface="Nanum Gothic" charset="-127"/>
              <a:ea typeface="Nanum Gothic" charset="-127"/>
              <a:cs typeface="Nanum Gothic" charset="-127"/>
            </a:endParaRPr>
          </a:p>
        </p:txBody>
      </p:sp>
      <p:sp>
        <p:nvSpPr>
          <p:cNvPr id="335" name="직사각형 334">
            <a:extLst>
              <a:ext uri="{FF2B5EF4-FFF2-40B4-BE49-F238E27FC236}">
                <a16:creationId xmlns:a16="http://schemas.microsoft.com/office/drawing/2014/main" xmlns="" id="{11B9A9E1-BCAC-4C46-8CF8-CE7A3BB3F0F3}"/>
              </a:ext>
            </a:extLst>
          </p:cNvPr>
          <p:cNvSpPr/>
          <p:nvPr/>
        </p:nvSpPr>
        <p:spPr>
          <a:xfrm>
            <a:off x="7762419" y="2412014"/>
            <a:ext cx="508666" cy="143414"/>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dirty="0">
                <a:solidFill>
                  <a:srgbClr val="00B050"/>
                </a:solidFill>
                <a:latin typeface="Nanum Gothic" charset="-127"/>
                <a:ea typeface="Nanum Gothic" charset="-127"/>
                <a:cs typeface="Nanum Gothic" charset="-127"/>
              </a:rPr>
              <a:t>Measure</a:t>
            </a:r>
            <a:endParaRPr kumimoji="1" lang="ko-KR" altLang="en-US" sz="600" dirty="0">
              <a:solidFill>
                <a:srgbClr val="00B050"/>
              </a:solidFill>
              <a:latin typeface="Nanum Gothic" charset="-127"/>
              <a:ea typeface="Nanum Gothic" charset="-127"/>
              <a:cs typeface="Nanum Gothic" charset="-127"/>
            </a:endParaRPr>
          </a:p>
        </p:txBody>
      </p:sp>
      <p:grpSp>
        <p:nvGrpSpPr>
          <p:cNvPr id="336" name="그룹 335">
            <a:extLst>
              <a:ext uri="{FF2B5EF4-FFF2-40B4-BE49-F238E27FC236}">
                <a16:creationId xmlns:a16="http://schemas.microsoft.com/office/drawing/2014/main" xmlns="" id="{7468ECCE-85A3-604A-924A-D34F4391AC33}"/>
              </a:ext>
            </a:extLst>
          </p:cNvPr>
          <p:cNvGrpSpPr/>
          <p:nvPr/>
        </p:nvGrpSpPr>
        <p:grpSpPr>
          <a:xfrm>
            <a:off x="7395411" y="5270576"/>
            <a:ext cx="631564" cy="172711"/>
            <a:chOff x="7384651" y="5231594"/>
            <a:chExt cx="631564" cy="172711"/>
          </a:xfrm>
        </p:grpSpPr>
        <p:sp>
          <p:nvSpPr>
            <p:cNvPr id="337" name="모서리가 둥근 직사각형 127">
              <a:extLst>
                <a:ext uri="{FF2B5EF4-FFF2-40B4-BE49-F238E27FC236}">
                  <a16:creationId xmlns:a16="http://schemas.microsoft.com/office/drawing/2014/main" xmlns="" id="{266432C5-D969-A94C-A8E6-E7C079250F1E}"/>
                </a:ext>
              </a:extLst>
            </p:cNvPr>
            <p:cNvSpPr/>
            <p:nvPr/>
          </p:nvSpPr>
          <p:spPr>
            <a:xfrm>
              <a:off x="7384651" y="5231594"/>
              <a:ext cx="631564" cy="172711"/>
            </a:xfrm>
            <a:prstGeom prst="roundRect">
              <a:avLst>
                <a:gd name="adj" fmla="val 18668"/>
              </a:avLst>
            </a:prstGeom>
            <a:solidFill>
              <a:schemeClr val="bg1"/>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lumMod val="75000"/>
                      <a:lumOff val="25000"/>
                    </a:schemeClr>
                  </a:solidFill>
                  <a:latin typeface="Nanum Gothic" charset="-127"/>
                  <a:ea typeface="Nanum Gothic" charset="-127"/>
                  <a:cs typeface="Nanum Gothic" charset="-127"/>
                </a:rPr>
                <a:t>   Delete</a:t>
              </a:r>
              <a:endParaRPr lang="ko-KR" altLang="en-US" sz="600" dirty="0">
                <a:solidFill>
                  <a:schemeClr val="tx1">
                    <a:lumMod val="75000"/>
                    <a:lumOff val="25000"/>
                  </a:schemeClr>
                </a:solidFill>
                <a:latin typeface="Nanum Gothic" charset="-127"/>
                <a:ea typeface="Nanum Gothic" charset="-127"/>
                <a:cs typeface="Nanum Gothic" charset="-127"/>
              </a:endParaRPr>
            </a:p>
          </p:txBody>
        </p:sp>
        <p:pic>
          <p:nvPicPr>
            <p:cNvPr id="338" name="그림 337">
              <a:extLst>
                <a:ext uri="{FF2B5EF4-FFF2-40B4-BE49-F238E27FC236}">
                  <a16:creationId xmlns:a16="http://schemas.microsoft.com/office/drawing/2014/main" xmlns="" id="{B92F304F-3DF4-2A41-94A0-A305DACE4A50}"/>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523911" y="5286728"/>
              <a:ext cx="89485" cy="89485"/>
            </a:xfrm>
            <a:prstGeom prst="rect">
              <a:avLst/>
            </a:prstGeom>
          </p:spPr>
        </p:pic>
      </p:grpSp>
      <p:cxnSp>
        <p:nvCxnSpPr>
          <p:cNvPr id="339" name="직선 연결선[R] 338">
            <a:extLst>
              <a:ext uri="{FF2B5EF4-FFF2-40B4-BE49-F238E27FC236}">
                <a16:creationId xmlns:a16="http://schemas.microsoft.com/office/drawing/2014/main" xmlns="" id="{C8EEE181-E28F-4741-A609-CB26B8F1CBC5}"/>
              </a:ext>
            </a:extLst>
          </p:cNvPr>
          <p:cNvCxnSpPr>
            <a:cxnSpLocks/>
            <a:stCxn id="333" idx="3"/>
            <a:endCxn id="340" idx="1"/>
          </p:cNvCxnSpPr>
          <p:nvPr/>
        </p:nvCxnSpPr>
        <p:spPr>
          <a:xfrm>
            <a:off x="8093768" y="3477652"/>
            <a:ext cx="295745"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40" name="직사각형 339">
            <a:extLst>
              <a:ext uri="{FF2B5EF4-FFF2-40B4-BE49-F238E27FC236}">
                <a16:creationId xmlns:a16="http://schemas.microsoft.com/office/drawing/2014/main" xmlns="" id="{12526531-4B84-E244-8DDA-B9DF2948A120}"/>
              </a:ext>
            </a:extLst>
          </p:cNvPr>
          <p:cNvSpPr/>
          <p:nvPr/>
        </p:nvSpPr>
        <p:spPr>
          <a:xfrm>
            <a:off x="8389513" y="3390970"/>
            <a:ext cx="1362740" cy="173364"/>
          </a:xfrm>
          <a:prstGeom prst="rect">
            <a:avLst/>
          </a:prstGeom>
          <a:solidFill>
            <a:srgbClr val="FF000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서버에서 포멧 초기값을 받아와야 함</a:t>
            </a:r>
          </a:p>
        </p:txBody>
      </p:sp>
      <p:sp>
        <p:nvSpPr>
          <p:cNvPr id="341" name="직사각형 340">
            <a:extLst>
              <a:ext uri="{FF2B5EF4-FFF2-40B4-BE49-F238E27FC236}">
                <a16:creationId xmlns:a16="http://schemas.microsoft.com/office/drawing/2014/main" xmlns="" id="{BDF38AD4-43B3-C243-825C-774B2326D209}"/>
              </a:ext>
            </a:extLst>
          </p:cNvPr>
          <p:cNvSpPr/>
          <p:nvPr/>
        </p:nvSpPr>
        <p:spPr>
          <a:xfrm>
            <a:off x="7288707" y="1126826"/>
            <a:ext cx="1365652" cy="441943"/>
          </a:xfrm>
          <a:prstGeom prst="rect">
            <a:avLst/>
          </a:prstGeom>
          <a:solidFill>
            <a:schemeClr val="tx1">
              <a:alpha val="3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2018.7.13</a:t>
            </a:r>
            <a:r>
              <a:rPr kumimoji="1" lang="ko-KR" altLang="en-US" sz="600" dirty="0">
                <a:solidFill>
                  <a:schemeClr val="bg1"/>
                </a:solidFill>
                <a:latin typeface="Nanum Gothic" charset="-127"/>
                <a:ea typeface="Nanum Gothic" charset="-127"/>
                <a:cs typeface="Nanum Gothic" charset="-127"/>
              </a:rPr>
              <a:t> 삭제</a:t>
            </a:r>
            <a:endParaRPr kumimoji="1" lang="en-US" altLang="ko-KR" sz="600" dirty="0">
              <a:solidFill>
                <a:schemeClr val="bg1"/>
              </a:solidFill>
              <a:latin typeface="Nanum Gothic" charset="-127"/>
              <a:ea typeface="Nanum Gothic" charset="-127"/>
              <a:cs typeface="Nanum Gothic" charset="-127"/>
            </a:endParaRPr>
          </a:p>
          <a:p>
            <a:pPr algn="ct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상세화면으로 이동</a:t>
            </a:r>
          </a:p>
        </p:txBody>
      </p:sp>
      <p:sp>
        <p:nvSpPr>
          <p:cNvPr id="342" name="직사각형 341">
            <a:extLst>
              <a:ext uri="{FF2B5EF4-FFF2-40B4-BE49-F238E27FC236}">
                <a16:creationId xmlns:a16="http://schemas.microsoft.com/office/drawing/2014/main" xmlns="" id="{630EE2EE-9361-B143-ACB3-2B84F8166FBC}"/>
              </a:ext>
            </a:extLst>
          </p:cNvPr>
          <p:cNvSpPr/>
          <p:nvPr/>
        </p:nvSpPr>
        <p:spPr>
          <a:xfrm>
            <a:off x="4452038" y="2584139"/>
            <a:ext cx="245554" cy="843611"/>
          </a:xfrm>
          <a:prstGeom prst="rect">
            <a:avLst/>
          </a:prstGeom>
          <a:solidFill>
            <a:schemeClr val="tx1">
              <a:alpha val="3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삭제</a:t>
            </a:r>
          </a:p>
        </p:txBody>
      </p:sp>
      <p:sp>
        <p:nvSpPr>
          <p:cNvPr id="344" name="직사각형 343">
            <a:extLst>
              <a:ext uri="{FF2B5EF4-FFF2-40B4-BE49-F238E27FC236}">
                <a16:creationId xmlns:a16="http://schemas.microsoft.com/office/drawing/2014/main" xmlns="" id="{17D59390-03CA-A54E-8B78-812703DFA124}"/>
              </a:ext>
            </a:extLst>
          </p:cNvPr>
          <p:cNvSpPr/>
          <p:nvPr/>
        </p:nvSpPr>
        <p:spPr>
          <a:xfrm>
            <a:off x="7955326" y="1878142"/>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Add column</a:t>
            </a:r>
            <a:endParaRPr kumimoji="1" lang="ko-KR" altLang="en-US" sz="700" dirty="0">
              <a:solidFill>
                <a:prstClr val="black">
                  <a:lumMod val="75000"/>
                  <a:lumOff val="25000"/>
                </a:prstClr>
              </a:solidFill>
              <a:latin typeface="Nanum Gothic Regular" charset="-127"/>
              <a:ea typeface="Nanum Gothic Regular" charset="-127"/>
            </a:endParaRPr>
          </a:p>
        </p:txBody>
      </p:sp>
      <p:sp>
        <p:nvSpPr>
          <p:cNvPr id="345" name="Oval 55">
            <a:extLst>
              <a:ext uri="{FF2B5EF4-FFF2-40B4-BE49-F238E27FC236}">
                <a16:creationId xmlns:a16="http://schemas.microsoft.com/office/drawing/2014/main" xmlns="" id="{DC97AF26-578B-314D-89F8-F4B477C45058}"/>
              </a:ext>
            </a:extLst>
          </p:cNvPr>
          <p:cNvSpPr/>
          <p:nvPr/>
        </p:nvSpPr>
        <p:spPr>
          <a:xfrm>
            <a:off x="8573648" y="1808887"/>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3</a:t>
            </a:r>
          </a:p>
        </p:txBody>
      </p:sp>
      <p:sp>
        <p:nvSpPr>
          <p:cNvPr id="346" name="직사각형 345">
            <a:extLst>
              <a:ext uri="{FF2B5EF4-FFF2-40B4-BE49-F238E27FC236}">
                <a16:creationId xmlns:a16="http://schemas.microsoft.com/office/drawing/2014/main" xmlns="" id="{7EF246AD-E7B2-384A-BD9A-FD5318366B1D}"/>
              </a:ext>
            </a:extLst>
          </p:cNvPr>
          <p:cNvSpPr/>
          <p:nvPr/>
        </p:nvSpPr>
        <p:spPr>
          <a:xfrm>
            <a:off x="6925477" y="3019356"/>
            <a:ext cx="1245534" cy="92333"/>
          </a:xfrm>
          <a:prstGeom prst="rect">
            <a:avLst/>
          </a:prstGeom>
        </p:spPr>
        <p:txBody>
          <a:bodyPr wrap="none" lIns="0" tIns="0" rIns="0" bIns="0">
            <a:spAutoFit/>
          </a:bodyPr>
          <a:lstStyle/>
          <a:p>
            <a:r>
              <a:rPr lang="ko-KR" altLang="en-US" sz="600" dirty="0">
                <a:solidFill>
                  <a:schemeClr val="bg1">
                    <a:lumMod val="65000"/>
                  </a:schemeClr>
                </a:solidFill>
              </a:rPr>
              <a:t>ⓘ </a:t>
            </a:r>
            <a:r>
              <a:rPr lang="en" altLang="ko-KR" sz="600" dirty="0">
                <a:solidFill>
                  <a:schemeClr val="bg1">
                    <a:lumMod val="65000"/>
                  </a:schemeClr>
                </a:solidFill>
              </a:rPr>
              <a:t>Time stamp cannot be changed.</a:t>
            </a:r>
            <a:endParaRPr lang="ko-KR" altLang="en-US" sz="600" dirty="0">
              <a:solidFill>
                <a:schemeClr val="bg1">
                  <a:lumMod val="65000"/>
                </a:schemeClr>
              </a:solidFill>
            </a:endParaRPr>
          </a:p>
        </p:txBody>
      </p:sp>
      <p:sp>
        <p:nvSpPr>
          <p:cNvPr id="347" name="직사각형 346">
            <a:extLst>
              <a:ext uri="{FF2B5EF4-FFF2-40B4-BE49-F238E27FC236}">
                <a16:creationId xmlns:a16="http://schemas.microsoft.com/office/drawing/2014/main" xmlns="" id="{216514A6-47A3-2F4C-9070-B56646CBA412}"/>
              </a:ext>
            </a:extLst>
          </p:cNvPr>
          <p:cNvSpPr/>
          <p:nvPr/>
        </p:nvSpPr>
        <p:spPr>
          <a:xfrm>
            <a:off x="1415038" y="4293488"/>
            <a:ext cx="2079663" cy="128685"/>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Current time</a:t>
            </a:r>
            <a:r>
              <a:rPr kumimoji="1" lang="ko-KR" altLang="en-US" sz="600" dirty="0">
                <a:solidFill>
                  <a:schemeClr val="bg1"/>
                </a:solidFill>
                <a:latin typeface="Nanum Gothic" charset="-127"/>
                <a:ea typeface="Nanum Gothic" charset="-127"/>
                <a:cs typeface="Nanum Gothic" charset="-127"/>
              </a:rPr>
              <a:t>일 경우 </a:t>
            </a:r>
            <a:r>
              <a:rPr kumimoji="1" lang="en-US" altLang="ko-KR" sz="600" dirty="0">
                <a:solidFill>
                  <a:schemeClr val="bg1"/>
                </a:solidFill>
                <a:latin typeface="Nanum Gothic" charset="-127"/>
                <a:ea typeface="Nanum Gothic" charset="-127"/>
                <a:cs typeface="Nanum Gothic" charset="-127"/>
              </a:rPr>
              <a:t>Column</a:t>
            </a:r>
            <a:r>
              <a:rPr kumimoji="1" lang="ko-KR" altLang="en-US" sz="600" dirty="0">
                <a:solidFill>
                  <a:schemeClr val="bg1"/>
                </a:solidFill>
                <a:latin typeface="Nanum Gothic" charset="-127"/>
                <a:ea typeface="Nanum Gothic" charset="-127"/>
                <a:cs typeface="Nanum Gothic" charset="-127"/>
              </a:rPr>
              <a:t>목록에 해당 컬럼 노출되지 않음</a:t>
            </a:r>
          </a:p>
        </p:txBody>
      </p:sp>
      <p:grpSp>
        <p:nvGrpSpPr>
          <p:cNvPr id="348" name="그룹 347">
            <a:extLst>
              <a:ext uri="{FF2B5EF4-FFF2-40B4-BE49-F238E27FC236}">
                <a16:creationId xmlns:a16="http://schemas.microsoft.com/office/drawing/2014/main" xmlns="" id="{BA6E96B2-97A0-A24E-9A6E-BA410DAB3CB1}"/>
              </a:ext>
            </a:extLst>
          </p:cNvPr>
          <p:cNvGrpSpPr/>
          <p:nvPr/>
        </p:nvGrpSpPr>
        <p:grpSpPr>
          <a:xfrm>
            <a:off x="8138038" y="6920279"/>
            <a:ext cx="1701995" cy="519005"/>
            <a:chOff x="6886300" y="4698914"/>
            <a:chExt cx="1701995" cy="519005"/>
          </a:xfrm>
        </p:grpSpPr>
        <p:sp>
          <p:nvSpPr>
            <p:cNvPr id="349" name="모서리가 둥근 직사각형 348">
              <a:extLst>
                <a:ext uri="{FF2B5EF4-FFF2-40B4-BE49-F238E27FC236}">
                  <a16:creationId xmlns:a16="http://schemas.microsoft.com/office/drawing/2014/main" xmlns="" id="{F2BD89FD-BEA2-564A-BD75-8008119966FC}"/>
                </a:ext>
              </a:extLst>
            </p:cNvPr>
            <p:cNvSpPr/>
            <p:nvPr/>
          </p:nvSpPr>
          <p:spPr>
            <a:xfrm>
              <a:off x="8200437" y="4719541"/>
              <a:ext cx="240816" cy="104324"/>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400" u="sng" dirty="0">
                  <a:solidFill>
                    <a:srgbClr val="0070C0"/>
                  </a:solidFill>
                  <a:latin typeface="Nanum Gothic" charset="-127"/>
                  <a:ea typeface="Nanum Gothic" charset="-127"/>
                  <a:cs typeface="Nanum Gothic" charset="-127"/>
                </a:rPr>
                <a:t>Edit order</a:t>
              </a:r>
              <a:endParaRPr lang="ko-KR" altLang="en-US" sz="400" b="1" u="sng" dirty="0">
                <a:solidFill>
                  <a:srgbClr val="0070C0"/>
                </a:solidFill>
                <a:latin typeface="Nanum Gothic" charset="-127"/>
                <a:ea typeface="Nanum Gothic" charset="-127"/>
                <a:cs typeface="Nanum Gothic" charset="-127"/>
              </a:endParaRPr>
            </a:p>
          </p:txBody>
        </p:sp>
        <p:sp>
          <p:nvSpPr>
            <p:cNvPr id="350" name="Text Box">
              <a:extLst>
                <a:ext uri="{FF2B5EF4-FFF2-40B4-BE49-F238E27FC236}">
                  <a16:creationId xmlns:a16="http://schemas.microsoft.com/office/drawing/2014/main" xmlns="" id="{C6850150-EEB7-1240-8C73-10BEFE6ABDC2}"/>
                </a:ext>
              </a:extLst>
            </p:cNvPr>
            <p:cNvSpPr>
              <a:spLocks/>
            </p:cNvSpPr>
            <p:nvPr>
              <p:custDataLst>
                <p:tags r:id="rId12"/>
              </p:custDataLst>
            </p:nvPr>
          </p:nvSpPr>
          <p:spPr bwMode="auto">
            <a:xfrm>
              <a:off x="6893877" y="4847289"/>
              <a:ext cx="1694418" cy="37063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Set as the 1</a:t>
              </a:r>
              <a:r>
                <a:rPr lang="en-US" altLang="ko-KR" sz="700" baseline="30000" dirty="0">
                  <a:solidFill>
                    <a:schemeClr val="tx1">
                      <a:lumMod val="75000"/>
                      <a:lumOff val="25000"/>
                    </a:schemeClr>
                  </a:solidFill>
                  <a:latin typeface="Nanum Gothic" charset="-127"/>
                  <a:ea typeface="Nanum Gothic" charset="-127"/>
                  <a:cs typeface="Nanum Gothic" charset="-127"/>
                </a:rPr>
                <a:t>st</a:t>
              </a:r>
              <a:r>
                <a:rPr lang="en-US" altLang="ko-KR" sz="700" dirty="0">
                  <a:solidFill>
                    <a:schemeClr val="tx1">
                      <a:lumMod val="75000"/>
                      <a:lumOff val="25000"/>
                    </a:schemeClr>
                  </a:solidFill>
                  <a:latin typeface="Nanum Gothic" charset="-127"/>
                  <a:ea typeface="Nanum Gothic" charset="-127"/>
                  <a:cs typeface="Nanum Gothic" charset="-127"/>
                </a:rPr>
                <a:t> filter</a:t>
              </a:r>
            </a:p>
            <a:p>
              <a:pPr>
                <a:lnSpc>
                  <a:spcPct val="150000"/>
                </a:lnSpc>
              </a:pP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Allows to select only recent period</a:t>
              </a:r>
            </a:p>
          </p:txBody>
        </p:sp>
        <p:pic>
          <p:nvPicPr>
            <p:cNvPr id="351" name="그림 350">
              <a:extLst>
                <a:ext uri="{FF2B5EF4-FFF2-40B4-BE49-F238E27FC236}">
                  <a16:creationId xmlns:a16="http://schemas.microsoft.com/office/drawing/2014/main" xmlns="" id="{D35BFC9E-4267-0C4E-813E-577EA28170C6}"/>
                </a:ext>
              </a:extLst>
            </p:cNvPr>
            <p:cNvPicPr>
              <a:picLocks noChangeAspect="1"/>
            </p:cNvPicPr>
            <p:nvPr/>
          </p:nvPicPr>
          <p:blipFill>
            <a:blip r:embed="rId17">
              <a:biLevel thresh="75000"/>
              <a:extLst>
                <a:ext uri="{28A0092B-C50C-407E-A947-70E740481C1C}">
                  <a14:useLocalDpi xmlns:a14="http://schemas.microsoft.com/office/drawing/2010/main" val="0"/>
                </a:ext>
              </a:extLst>
            </a:blip>
            <a:stretch>
              <a:fillRect/>
            </a:stretch>
          </p:blipFill>
          <p:spPr>
            <a:xfrm>
              <a:off x="7970340" y="4718065"/>
              <a:ext cx="86565" cy="86565"/>
            </a:xfrm>
            <a:prstGeom prst="rect">
              <a:avLst/>
            </a:prstGeom>
          </p:spPr>
        </p:pic>
        <p:pic>
          <p:nvPicPr>
            <p:cNvPr id="352" name="그림 351">
              <a:extLst>
                <a:ext uri="{FF2B5EF4-FFF2-40B4-BE49-F238E27FC236}">
                  <a16:creationId xmlns:a16="http://schemas.microsoft.com/office/drawing/2014/main" xmlns="" id="{8D369F0C-9D7D-7246-88DA-A988AEA98A2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071596" y="4722368"/>
              <a:ext cx="79238" cy="79238"/>
            </a:xfrm>
            <a:prstGeom prst="rect">
              <a:avLst/>
            </a:prstGeom>
          </p:spPr>
        </p:pic>
        <p:sp>
          <p:nvSpPr>
            <p:cNvPr id="353" name="직사각형 352">
              <a:extLst>
                <a:ext uri="{FF2B5EF4-FFF2-40B4-BE49-F238E27FC236}">
                  <a16:creationId xmlns:a16="http://schemas.microsoft.com/office/drawing/2014/main" xmlns="" id="{C46E1C00-AF5A-8140-AE3D-051354499746}"/>
                </a:ext>
              </a:extLst>
            </p:cNvPr>
            <p:cNvSpPr/>
            <p:nvPr/>
          </p:nvSpPr>
          <p:spPr>
            <a:xfrm>
              <a:off x="6886300" y="4698914"/>
              <a:ext cx="955390"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Recommendation filter</a:t>
              </a:r>
            </a:p>
          </p:txBody>
        </p:sp>
      </p:grpSp>
      <p:sp>
        <p:nvSpPr>
          <p:cNvPr id="354" name="직사각형 353">
            <a:extLst>
              <a:ext uri="{FF2B5EF4-FFF2-40B4-BE49-F238E27FC236}">
                <a16:creationId xmlns:a16="http://schemas.microsoft.com/office/drawing/2014/main" xmlns="" id="{E1DE0A4A-8494-3348-A2CD-84944EB424F2}"/>
              </a:ext>
            </a:extLst>
          </p:cNvPr>
          <p:cNvSpPr/>
          <p:nvPr/>
        </p:nvSpPr>
        <p:spPr>
          <a:xfrm>
            <a:off x="8083008" y="6892579"/>
            <a:ext cx="1813357" cy="467214"/>
          </a:xfrm>
          <a:prstGeom prst="rect">
            <a:avLst/>
          </a:prstGeom>
          <a:solidFill>
            <a:schemeClr val="tx1">
              <a:alpha val="3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2018.7.13</a:t>
            </a:r>
            <a:r>
              <a:rPr kumimoji="1" lang="ko-KR" altLang="en-US" sz="600" dirty="0">
                <a:solidFill>
                  <a:schemeClr val="bg1"/>
                </a:solidFill>
                <a:latin typeface="Nanum Gothic" charset="-127"/>
                <a:ea typeface="Nanum Gothic" charset="-127"/>
                <a:cs typeface="Nanum Gothic" charset="-127"/>
              </a:rPr>
              <a:t> 삭제</a:t>
            </a:r>
            <a:endParaRPr kumimoji="1" lang="en-US" altLang="ko-KR" sz="600" dirty="0">
              <a:solidFill>
                <a:schemeClr val="bg1"/>
              </a:solidFill>
              <a:latin typeface="Nanum Gothic" charset="-127"/>
              <a:ea typeface="Nanum Gothic" charset="-127"/>
              <a:cs typeface="Nanum Gothic" charset="-127"/>
            </a:endParaRPr>
          </a:p>
          <a:p>
            <a:pPr algn="ct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상세화면으로 이동</a:t>
            </a:r>
          </a:p>
        </p:txBody>
      </p:sp>
      <p:grpSp>
        <p:nvGrpSpPr>
          <p:cNvPr id="355" name="그룹 354">
            <a:extLst>
              <a:ext uri="{FF2B5EF4-FFF2-40B4-BE49-F238E27FC236}">
                <a16:creationId xmlns:a16="http://schemas.microsoft.com/office/drawing/2014/main" xmlns="" id="{4C404C0A-E208-3245-98C6-50797824044B}"/>
              </a:ext>
            </a:extLst>
          </p:cNvPr>
          <p:cNvGrpSpPr/>
          <p:nvPr/>
        </p:nvGrpSpPr>
        <p:grpSpPr>
          <a:xfrm>
            <a:off x="6904637" y="4444149"/>
            <a:ext cx="1614868" cy="729010"/>
            <a:chOff x="6893877" y="3936430"/>
            <a:chExt cx="1614868" cy="729010"/>
          </a:xfrm>
        </p:grpSpPr>
        <p:sp>
          <p:nvSpPr>
            <p:cNvPr id="356" name="Text Box">
              <a:extLst>
                <a:ext uri="{FF2B5EF4-FFF2-40B4-BE49-F238E27FC236}">
                  <a16:creationId xmlns:a16="http://schemas.microsoft.com/office/drawing/2014/main" xmlns="" id="{3817F2D3-6095-B84D-A10F-997E21F4217E}"/>
                </a:ext>
              </a:extLst>
            </p:cNvPr>
            <p:cNvSpPr>
              <a:spLocks/>
            </p:cNvSpPr>
            <p:nvPr>
              <p:custDataLst>
                <p:tags r:id="rId11"/>
              </p:custDataLst>
            </p:nvPr>
          </p:nvSpPr>
          <p:spPr bwMode="auto">
            <a:xfrm>
              <a:off x="6893877" y="4017310"/>
              <a:ext cx="650819" cy="62747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Replace with</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Discard</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a:t>
              </a:r>
              <a:r>
                <a:rPr lang="ko-KR" altLang="en-US" sz="700" dirty="0">
                  <a:solidFill>
                    <a:schemeClr val="tx1">
                      <a:lumMod val="75000"/>
                      <a:lumOff val="25000"/>
                    </a:schemeClr>
                  </a:solidFill>
                  <a:latin typeface="Nanum Gothic" charset="-127"/>
                  <a:ea typeface="Nanum Gothic" charset="-127"/>
                  <a:cs typeface="Nanum Gothic" charset="-127"/>
                </a:rPr>
                <a:t>설정안함</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Expression</a:t>
              </a:r>
            </a:p>
          </p:txBody>
        </p:sp>
        <p:sp>
          <p:nvSpPr>
            <p:cNvPr id="357" name="모서리가 둥근 직사각형 356">
              <a:extLst>
                <a:ext uri="{FF2B5EF4-FFF2-40B4-BE49-F238E27FC236}">
                  <a16:creationId xmlns:a16="http://schemas.microsoft.com/office/drawing/2014/main" xmlns="" id="{9B68D712-85C1-9F40-AE61-B35A4ED6F3C2}"/>
                </a:ext>
              </a:extLst>
            </p:cNvPr>
            <p:cNvSpPr/>
            <p:nvPr/>
          </p:nvSpPr>
          <p:spPr>
            <a:xfrm>
              <a:off x="7621005" y="4046269"/>
              <a:ext cx="887740"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Nanum Gothic" charset="-127"/>
                  <a:ea typeface="Nanum Gothic" charset="-127"/>
                  <a:cs typeface="Nanum Gothic" charset="-127"/>
                </a:rPr>
                <a:t>Empty string</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358" name="모서리가 둥근 직사각형 357">
              <a:extLst>
                <a:ext uri="{FF2B5EF4-FFF2-40B4-BE49-F238E27FC236}">
                  <a16:creationId xmlns:a16="http://schemas.microsoft.com/office/drawing/2014/main" xmlns="" id="{EC2BCB98-7631-4340-B91F-7B355B32A12D}"/>
                </a:ext>
              </a:extLst>
            </p:cNvPr>
            <p:cNvSpPr/>
            <p:nvPr/>
          </p:nvSpPr>
          <p:spPr>
            <a:xfrm>
              <a:off x="7621005" y="4531233"/>
              <a:ext cx="887641" cy="134207"/>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Nanum Gothic" charset="-127"/>
                  <a:ea typeface="Nanum Gothic" charset="-127"/>
                  <a:cs typeface="Nanum Gothic" charset="-127"/>
                </a:rPr>
                <a:t>Enter expression</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359" name="직사각형 358">
              <a:extLst>
                <a:ext uri="{FF2B5EF4-FFF2-40B4-BE49-F238E27FC236}">
                  <a16:creationId xmlns:a16="http://schemas.microsoft.com/office/drawing/2014/main" xmlns="" id="{959FEFA2-3E8B-154D-8D77-217B3D17D729}"/>
                </a:ext>
              </a:extLst>
            </p:cNvPr>
            <p:cNvSpPr/>
            <p:nvPr/>
          </p:nvSpPr>
          <p:spPr>
            <a:xfrm>
              <a:off x="6897942" y="3936430"/>
              <a:ext cx="317395"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Missing</a:t>
              </a:r>
            </a:p>
          </p:txBody>
        </p:sp>
      </p:grpSp>
      <p:sp>
        <p:nvSpPr>
          <p:cNvPr id="360" name="직사각형 359">
            <a:extLst>
              <a:ext uri="{FF2B5EF4-FFF2-40B4-BE49-F238E27FC236}">
                <a16:creationId xmlns:a16="http://schemas.microsoft.com/office/drawing/2014/main" xmlns="" id="{70D0B376-C68B-8A4A-A982-0989FE398557}"/>
              </a:ext>
            </a:extLst>
          </p:cNvPr>
          <p:cNvSpPr/>
          <p:nvPr/>
        </p:nvSpPr>
        <p:spPr>
          <a:xfrm>
            <a:off x="6908702" y="2708018"/>
            <a:ext cx="195566"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Type</a:t>
            </a:r>
          </a:p>
        </p:txBody>
      </p:sp>
      <p:sp>
        <p:nvSpPr>
          <p:cNvPr id="361" name="직사각형 360">
            <a:extLst>
              <a:ext uri="{FF2B5EF4-FFF2-40B4-BE49-F238E27FC236}">
                <a16:creationId xmlns:a16="http://schemas.microsoft.com/office/drawing/2014/main" xmlns="" id="{2CB587CC-B82D-7947-8E5F-FD4B1EEC29B8}"/>
              </a:ext>
            </a:extLst>
          </p:cNvPr>
          <p:cNvSpPr/>
          <p:nvPr/>
        </p:nvSpPr>
        <p:spPr>
          <a:xfrm>
            <a:off x="6908702" y="3273783"/>
            <a:ext cx="820738"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Time display format</a:t>
            </a:r>
          </a:p>
        </p:txBody>
      </p:sp>
      <p:sp>
        <p:nvSpPr>
          <p:cNvPr id="362" name="직사각형 361">
            <a:extLst>
              <a:ext uri="{FF2B5EF4-FFF2-40B4-BE49-F238E27FC236}">
                <a16:creationId xmlns:a16="http://schemas.microsoft.com/office/drawing/2014/main" xmlns="" id="{5A049D03-AC7B-264C-921C-FD409C89A942}"/>
              </a:ext>
            </a:extLst>
          </p:cNvPr>
          <p:cNvSpPr/>
          <p:nvPr/>
        </p:nvSpPr>
        <p:spPr>
          <a:xfrm>
            <a:off x="6901371" y="3903899"/>
            <a:ext cx="437620"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Time Zone</a:t>
            </a:r>
          </a:p>
        </p:txBody>
      </p:sp>
      <p:sp>
        <p:nvSpPr>
          <p:cNvPr id="363" name="Username Box">
            <a:extLst>
              <a:ext uri="{FF2B5EF4-FFF2-40B4-BE49-F238E27FC236}">
                <a16:creationId xmlns:a16="http://schemas.microsoft.com/office/drawing/2014/main" xmlns="" id="{0334B491-2784-A048-97E8-49B72C2648BD}"/>
              </a:ext>
            </a:extLst>
          </p:cNvPr>
          <p:cNvSpPr>
            <a:spLocks/>
          </p:cNvSpPr>
          <p:nvPr>
            <p:custDataLst>
              <p:tags r:id="rId10"/>
            </p:custDataLst>
          </p:nvPr>
        </p:nvSpPr>
        <p:spPr bwMode="auto">
          <a:xfrm>
            <a:off x="6902511" y="4013687"/>
            <a:ext cx="1191257"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solidFill>
                <a:latin typeface="Nanum Gothic Regular" charset="-127"/>
                <a:ea typeface="Nanum Gothic Regular" charset="-127"/>
                <a:cs typeface="Nanum Gothic Regular" charset="-127"/>
              </a:rPr>
              <a:t>+09:00 Asia/Seoul      </a:t>
            </a:r>
            <a:r>
              <a:rPr kumimoji="1" lang="ko-KR" altLang="en-US" sz="600" dirty="0">
                <a:solidFill>
                  <a:prstClr val="black">
                    <a:lumMod val="75000"/>
                    <a:lumOff val="25000"/>
                  </a:prstClr>
                </a:solidFill>
                <a:latin typeface="Nanum Gothic Regular" charset="-127"/>
                <a:ea typeface="Nanum Gothic Regular" charset="-127"/>
              </a:rPr>
              <a:t>▼</a:t>
            </a:r>
            <a:endParaRPr lang="ko-KR" altLang="en-US" sz="800" dirty="0"/>
          </a:p>
        </p:txBody>
      </p:sp>
      <p:sp>
        <p:nvSpPr>
          <p:cNvPr id="364" name="직사각형 363">
            <a:extLst>
              <a:ext uri="{FF2B5EF4-FFF2-40B4-BE49-F238E27FC236}">
                <a16:creationId xmlns:a16="http://schemas.microsoft.com/office/drawing/2014/main" xmlns="" id="{D1C78CC0-6D3D-8340-A117-859DFC14C2B6}"/>
              </a:ext>
            </a:extLst>
          </p:cNvPr>
          <p:cNvSpPr/>
          <p:nvPr/>
        </p:nvSpPr>
        <p:spPr>
          <a:xfrm>
            <a:off x="6816682" y="3800245"/>
            <a:ext cx="1891473" cy="476089"/>
          </a:xfrm>
          <a:prstGeom prst="rect">
            <a:avLst/>
          </a:prstGeom>
          <a:noFill/>
          <a:ln w="8255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rgbClr val="00B050"/>
              </a:solidFill>
              <a:ea typeface="Nanum Gothic" charset="-127"/>
              <a:cs typeface="Nanum Gothic" charset="-127"/>
            </a:endParaRPr>
          </a:p>
        </p:txBody>
      </p:sp>
      <p:grpSp>
        <p:nvGrpSpPr>
          <p:cNvPr id="149" name="그룹 148">
            <a:extLst>
              <a:ext uri="{FF2B5EF4-FFF2-40B4-BE49-F238E27FC236}">
                <a16:creationId xmlns:a16="http://schemas.microsoft.com/office/drawing/2014/main" xmlns="" id="{A764EDBB-E748-4A3D-82F6-85F960ACD0F3}"/>
              </a:ext>
            </a:extLst>
          </p:cNvPr>
          <p:cNvGrpSpPr/>
          <p:nvPr/>
        </p:nvGrpSpPr>
        <p:grpSpPr>
          <a:xfrm>
            <a:off x="5987779" y="1895211"/>
            <a:ext cx="3835825" cy="985250"/>
            <a:chOff x="5987779" y="1895211"/>
            <a:chExt cx="3835825" cy="985250"/>
          </a:xfrm>
        </p:grpSpPr>
        <p:sp>
          <p:nvSpPr>
            <p:cNvPr id="150" name="모서리가 둥근 직사각형 142">
              <a:extLst>
                <a:ext uri="{FF2B5EF4-FFF2-40B4-BE49-F238E27FC236}">
                  <a16:creationId xmlns:a16="http://schemas.microsoft.com/office/drawing/2014/main" xmlns="" id="{84073C00-8E7C-4EFF-BCEA-0055AE8C527D}"/>
                </a:ext>
              </a:extLst>
            </p:cNvPr>
            <p:cNvSpPr/>
            <p:nvPr/>
          </p:nvSpPr>
          <p:spPr>
            <a:xfrm>
              <a:off x="5987779" y="1957425"/>
              <a:ext cx="886035" cy="108764"/>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Regular" charset="-127"/>
                  <a:ea typeface="Nanum Gothic Regular" charset="-127"/>
                </a:rPr>
                <a:t>Column order setting</a:t>
              </a:r>
            </a:p>
          </p:txBody>
        </p:sp>
        <p:sp>
          <p:nvSpPr>
            <p:cNvPr id="151" name="직사각형 150">
              <a:extLst>
                <a:ext uri="{FF2B5EF4-FFF2-40B4-BE49-F238E27FC236}">
                  <a16:creationId xmlns:a16="http://schemas.microsoft.com/office/drawing/2014/main" xmlns="" id="{E9DAD10F-E60D-42E3-B256-0F961333E64A}"/>
                </a:ext>
              </a:extLst>
            </p:cNvPr>
            <p:cNvSpPr/>
            <p:nvPr/>
          </p:nvSpPr>
          <p:spPr>
            <a:xfrm>
              <a:off x="6914717" y="1895211"/>
              <a:ext cx="952167" cy="21539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oAutofit/>
            </a:bodyP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In order of data</a:t>
              </a:r>
              <a:r>
                <a:rPr kumimoji="1" lang="ko-KR" altLang="en-US" sz="700" dirty="0">
                  <a:solidFill>
                    <a:prstClr val="black">
                      <a:lumMod val="75000"/>
                      <a:lumOff val="25000"/>
                    </a:prstClr>
                  </a:solidFill>
                  <a:latin typeface="Nanum Gothic Regular" charset="-127"/>
                  <a:ea typeface="Nanum Gothic Regular" charset="-127"/>
                </a:rPr>
                <a:t>   ▼</a:t>
              </a:r>
            </a:p>
          </p:txBody>
        </p:sp>
        <p:sp>
          <p:nvSpPr>
            <p:cNvPr id="152" name="TextBox 151">
              <a:extLst>
                <a:ext uri="{FF2B5EF4-FFF2-40B4-BE49-F238E27FC236}">
                  <a16:creationId xmlns:a16="http://schemas.microsoft.com/office/drawing/2014/main" xmlns="" id="{08783FDE-B2FB-44D6-96C9-6EF9A77F0DC2}"/>
                </a:ext>
              </a:extLst>
            </p:cNvPr>
            <p:cNvSpPr txBox="1"/>
            <p:nvPr/>
          </p:nvSpPr>
          <p:spPr>
            <a:xfrm>
              <a:off x="8829421" y="2113456"/>
              <a:ext cx="994183" cy="767005"/>
            </a:xfrm>
            <a:prstGeom prst="rect">
              <a:avLst/>
            </a:prstGeom>
            <a:solidFill>
              <a:schemeClr val="bg1"/>
            </a:solidFill>
            <a:ln w="3175">
              <a:solidFill>
                <a:schemeClr val="bg1">
                  <a:lumMod val="75000"/>
                </a:schemeClr>
              </a:solidFill>
            </a:ln>
          </p:spPr>
          <p:txBody>
            <a:bodyPr wrap="square" rtlCol="0">
              <a:spAutoFit/>
            </a:bodyPr>
            <a:lstStyle/>
            <a:p>
              <a:pPr>
                <a:lnSpc>
                  <a:spcPct val="150000"/>
                </a:lnSpc>
              </a:pPr>
              <a:r>
                <a:rPr kumimoji="1" lang="en-US" altLang="ko-KR" sz="600" dirty="0">
                  <a:latin typeface="Nanum Gothic" charset="-127"/>
                  <a:ea typeface="Nanum Gothic" charset="-127"/>
                  <a:cs typeface="Nanum Gothic" charset="-127"/>
                </a:rPr>
                <a:t>In order of data</a:t>
              </a:r>
              <a:endParaRPr kumimoji="1" lang="en" altLang="ko-KR" sz="600" dirty="0">
                <a:latin typeface="Nanum Gothic" charset="-127"/>
                <a:ea typeface="Nanum Gothic" charset="-127"/>
                <a:cs typeface="Nanum Gothic" charset="-127"/>
              </a:endParaRPr>
            </a:p>
            <a:p>
              <a:pPr>
                <a:lnSpc>
                  <a:spcPct val="150000"/>
                </a:lnSpc>
              </a:pPr>
              <a:r>
                <a:rPr kumimoji="1" lang="en" altLang="ko-KR" sz="600" dirty="0">
                  <a:latin typeface="Nanum Gothic" charset="-127"/>
                  <a:ea typeface="Nanum Gothic" charset="-127"/>
                  <a:cs typeface="Nanum Gothic" charset="-127"/>
                </a:rPr>
                <a:t>A-z</a:t>
              </a:r>
            </a:p>
            <a:p>
              <a:pPr>
                <a:lnSpc>
                  <a:spcPct val="150000"/>
                </a:lnSpc>
              </a:pPr>
              <a:r>
                <a:rPr kumimoji="1" lang="en" altLang="ko-KR" sz="600" dirty="0">
                  <a:latin typeface="Nanum Gothic" charset="-127"/>
                  <a:ea typeface="Nanum Gothic" charset="-127"/>
                  <a:cs typeface="Nanum Gothic" charset="-127"/>
                </a:rPr>
                <a:t>Z-A</a:t>
              </a:r>
            </a:p>
            <a:p>
              <a:pPr>
                <a:lnSpc>
                  <a:spcPct val="150000"/>
                </a:lnSpc>
              </a:pPr>
              <a:r>
                <a:rPr kumimoji="1" lang="en" altLang="ko-KR" sz="600" dirty="0">
                  <a:ea typeface="Nanum Gothic" charset="-127"/>
                  <a:cs typeface="Nanum Gothic" charset="-127"/>
                </a:rPr>
                <a:t>High </a:t>
              </a:r>
              <a:r>
                <a:rPr kumimoji="1" lang="en-US" altLang="ko-KR" sz="600" dirty="0">
                  <a:ea typeface="Nanum Gothic" charset="-127"/>
                  <a:cs typeface="Nanum Gothic" charset="-127"/>
                </a:rPr>
                <a:t>cardinality</a:t>
              </a:r>
              <a:r>
                <a:rPr kumimoji="1" lang="en" altLang="ko-KR" sz="600" dirty="0">
                  <a:ea typeface="Nanum Gothic" charset="-127"/>
                  <a:cs typeface="Nanum Gothic" charset="-127"/>
                </a:rPr>
                <a:t> </a:t>
              </a:r>
              <a:r>
                <a:rPr kumimoji="1" lang="en-US" altLang="ko-KR" sz="600" dirty="0">
                  <a:ea typeface="Nanum Gothic" charset="-127"/>
                  <a:cs typeface="Nanum Gothic" charset="-127"/>
                </a:rPr>
                <a:t>→</a:t>
              </a:r>
              <a:r>
                <a:rPr kumimoji="1" lang="en" altLang="ko-KR" sz="600" dirty="0">
                  <a:ea typeface="Nanum Gothic" charset="-127"/>
                  <a:cs typeface="Nanum Gothic" charset="-127"/>
                </a:rPr>
                <a:t> low</a:t>
              </a:r>
            </a:p>
            <a:p>
              <a:pPr>
                <a:lnSpc>
                  <a:spcPct val="150000"/>
                </a:lnSpc>
              </a:pPr>
              <a:r>
                <a:rPr kumimoji="1" lang="en" altLang="ko-KR" sz="600" dirty="0">
                  <a:ea typeface="Nanum Gothic" charset="-127"/>
                  <a:cs typeface="Nanum Gothic" charset="-127"/>
                </a:rPr>
                <a:t>Low </a:t>
              </a:r>
              <a:r>
                <a:rPr kumimoji="1" lang="en-US" altLang="ko-KR" sz="600" dirty="0">
                  <a:ea typeface="Nanum Gothic" charset="-127"/>
                  <a:cs typeface="Nanum Gothic" charset="-127"/>
                </a:rPr>
                <a:t>cardinality</a:t>
              </a:r>
              <a:r>
                <a:rPr kumimoji="1" lang="en" altLang="ko-KR" sz="600" dirty="0">
                  <a:ea typeface="Nanum Gothic" charset="-127"/>
                  <a:cs typeface="Nanum Gothic" charset="-127"/>
                </a:rPr>
                <a:t> </a:t>
              </a:r>
              <a:r>
                <a:rPr kumimoji="1" lang="en-US" altLang="ko-KR" sz="600" dirty="0">
                  <a:ea typeface="Nanum Gothic" charset="-127"/>
                  <a:cs typeface="Nanum Gothic" charset="-127"/>
                </a:rPr>
                <a:t>→</a:t>
              </a:r>
              <a:r>
                <a:rPr kumimoji="1" lang="en" altLang="ko-KR" sz="600" dirty="0">
                  <a:ea typeface="Nanum Gothic" charset="-127"/>
                  <a:cs typeface="Nanum Gothic" charset="-127"/>
                </a:rPr>
                <a:t> high</a:t>
              </a:r>
            </a:p>
          </p:txBody>
        </p:sp>
      </p:grpSp>
      <p:sp>
        <p:nvSpPr>
          <p:cNvPr id="153" name="Oval 55">
            <a:extLst>
              <a:ext uri="{FF2B5EF4-FFF2-40B4-BE49-F238E27FC236}">
                <a16:creationId xmlns:a16="http://schemas.microsoft.com/office/drawing/2014/main" xmlns="" id="{F2021584-3375-4F2F-B017-0BEFEF194EBE}"/>
              </a:ext>
            </a:extLst>
          </p:cNvPr>
          <p:cNvSpPr/>
          <p:nvPr/>
        </p:nvSpPr>
        <p:spPr>
          <a:xfrm>
            <a:off x="6798465" y="1825674"/>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4</a:t>
            </a:r>
          </a:p>
        </p:txBody>
      </p:sp>
      <p:cxnSp>
        <p:nvCxnSpPr>
          <p:cNvPr id="9" name="연결선: 꺾임 8">
            <a:extLst>
              <a:ext uri="{FF2B5EF4-FFF2-40B4-BE49-F238E27FC236}">
                <a16:creationId xmlns:a16="http://schemas.microsoft.com/office/drawing/2014/main" xmlns="" id="{15649E22-26A7-44BA-BC6D-7B92E8DADFD3}"/>
              </a:ext>
            </a:extLst>
          </p:cNvPr>
          <p:cNvCxnSpPr>
            <a:cxnSpLocks/>
            <a:stCxn id="151" idx="0"/>
            <a:endCxn id="152" idx="0"/>
          </p:cNvCxnSpPr>
          <p:nvPr/>
        </p:nvCxnSpPr>
        <p:spPr>
          <a:xfrm rot="16200000" flipH="1">
            <a:off x="8249534" y="1036477"/>
            <a:ext cx="218245" cy="1935712"/>
          </a:xfrm>
          <a:prstGeom prst="bentConnector3">
            <a:avLst>
              <a:gd name="adj1" fmla="val -104745"/>
            </a:avLst>
          </a:prstGeom>
          <a:ln w="3175">
            <a:solidFill>
              <a:srgbClr val="7030A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xmlns="" id="{9C30647C-2305-4DF1-9B2E-385B22668984}"/>
              </a:ext>
            </a:extLst>
          </p:cNvPr>
          <p:cNvSpPr txBox="1"/>
          <p:nvPr/>
        </p:nvSpPr>
        <p:spPr>
          <a:xfrm>
            <a:off x="0" y="6878210"/>
            <a:ext cx="3248005" cy="492443"/>
          </a:xfrm>
          <a:prstGeom prst="rect">
            <a:avLst/>
          </a:prstGeom>
          <a:solidFill>
            <a:schemeClr val="accent4"/>
          </a:solidFill>
        </p:spPr>
        <p:txBody>
          <a:bodyPr wrap="none" rtlCol="0">
            <a:spAutoFit/>
          </a:bodyPr>
          <a:lstStyle/>
          <a:p>
            <a:r>
              <a:rPr lang="en-US" altLang="ko-KR" dirty="0"/>
              <a:t>#1202(</a:t>
            </a:r>
            <a:r>
              <a:rPr lang="ko-KR" altLang="en-US" dirty="0" err="1"/>
              <a:t>컬럼명</a:t>
            </a:r>
            <a:r>
              <a:rPr lang="ko-KR" altLang="en-US" dirty="0"/>
              <a:t> 수정</a:t>
            </a:r>
            <a:r>
              <a:rPr lang="en-US" altLang="ko-KR" dirty="0"/>
              <a:t>)</a:t>
            </a:r>
          </a:p>
          <a:p>
            <a:r>
              <a:rPr lang="en-US" altLang="ko-KR" sz="800" dirty="0">
                <a:hlinkClick r:id="rId23"/>
              </a:rPr>
              <a:t>https://github.com/metatron-app/metatron-discovery/issues/1202</a:t>
            </a:r>
            <a:endParaRPr lang="ko-KR" altLang="en-US" sz="800" dirty="0"/>
          </a:p>
        </p:txBody>
      </p:sp>
    </p:spTree>
    <p:extLst>
      <p:ext uri="{BB962C8B-B14F-4D97-AF65-F5344CB8AC3E}">
        <p14:creationId xmlns:p14="http://schemas.microsoft.com/office/powerpoint/2010/main" val="41217373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그룹 129">
            <a:extLst>
              <a:ext uri="{FF2B5EF4-FFF2-40B4-BE49-F238E27FC236}">
                <a16:creationId xmlns:a16="http://schemas.microsoft.com/office/drawing/2014/main" xmlns="" id="{A763DC46-6FB2-42BD-B142-4C8F2E828DF3}"/>
              </a:ext>
            </a:extLst>
          </p:cNvPr>
          <p:cNvGrpSpPr/>
          <p:nvPr/>
        </p:nvGrpSpPr>
        <p:grpSpPr>
          <a:xfrm>
            <a:off x="322474" y="1901515"/>
            <a:ext cx="3741231" cy="208952"/>
            <a:chOff x="1406012" y="1901515"/>
            <a:chExt cx="3741231" cy="208952"/>
          </a:xfrm>
        </p:grpSpPr>
        <p:grpSp>
          <p:nvGrpSpPr>
            <p:cNvPr id="131" name="그룹 130">
              <a:extLst>
                <a:ext uri="{FF2B5EF4-FFF2-40B4-BE49-F238E27FC236}">
                  <a16:creationId xmlns:a16="http://schemas.microsoft.com/office/drawing/2014/main" xmlns="" id="{96006077-60A5-4610-BE27-9A338B0B0370}"/>
                </a:ext>
              </a:extLst>
            </p:cNvPr>
            <p:cNvGrpSpPr/>
            <p:nvPr/>
          </p:nvGrpSpPr>
          <p:grpSpPr>
            <a:xfrm>
              <a:off x="1406012" y="1916109"/>
              <a:ext cx="1634112" cy="179764"/>
              <a:chOff x="901599" y="1438512"/>
              <a:chExt cx="1634112" cy="179764"/>
            </a:xfrm>
          </p:grpSpPr>
          <p:sp>
            <p:nvSpPr>
              <p:cNvPr id="136" name="제목 2">
                <a:extLst>
                  <a:ext uri="{FF2B5EF4-FFF2-40B4-BE49-F238E27FC236}">
                    <a16:creationId xmlns:a16="http://schemas.microsoft.com/office/drawing/2014/main" xmlns="" id="{FAB46542-E4F9-4E9D-8BD6-7B9BA1EBD5B4}"/>
                  </a:ext>
                </a:extLst>
              </p:cNvPr>
              <p:cNvSpPr txBox="1">
                <a:spLocks/>
              </p:cNvSpPr>
              <p:nvPr/>
            </p:nvSpPr>
            <p:spPr bwMode="auto">
              <a:xfrm>
                <a:off x="1085071" y="1445173"/>
                <a:ext cx="998671" cy="107722"/>
              </a:xfrm>
              <a:prstGeom prst="rect">
                <a:avLst/>
              </a:prstGeom>
              <a:noFill/>
              <a:ln w="3175">
                <a:noFill/>
              </a:ln>
            </p:spPr>
            <p:txBody>
              <a:bodyPr wrap="none" lIns="0" tIns="0" rIns="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en-US" altLang="ko-KR" sz="700" dirty="0">
                    <a:solidFill>
                      <a:schemeClr val="bg1">
                        <a:lumMod val="75000"/>
                      </a:schemeClr>
                    </a:solidFill>
                    <a:latin typeface="Nanum Gothic" charset="-127"/>
                    <a:ea typeface="Nanum Gothic" charset="-127"/>
                    <a:cs typeface="Nanum Gothic" charset="-127"/>
                  </a:rPr>
                  <a:t>Search by column name</a:t>
                </a:r>
              </a:p>
            </p:txBody>
          </p:sp>
          <p:pic>
            <p:nvPicPr>
              <p:cNvPr id="137" name="그림 136">
                <a:extLst>
                  <a:ext uri="{FF2B5EF4-FFF2-40B4-BE49-F238E27FC236}">
                    <a16:creationId xmlns:a16="http://schemas.microsoft.com/office/drawing/2014/main" xmlns="" id="{3EC68AD4-F6DF-4172-960A-BBAD53959BDF}"/>
                  </a:ext>
                </a:extLst>
              </p:cNvPr>
              <p:cNvPicPr>
                <a:picLocks noChangeAspect="1"/>
              </p:cNvPicPr>
              <p:nvPr/>
            </p:nvPicPr>
            <p:blipFill>
              <a:blip r:embed="rId13" cstate="print">
                <a:lum bright="70000" contrast="-70000"/>
                <a:extLst>
                  <a:ext uri="{28A0092B-C50C-407E-A947-70E740481C1C}">
                    <a14:useLocalDpi xmlns:a14="http://schemas.microsoft.com/office/drawing/2010/main" val="0"/>
                  </a:ext>
                </a:extLst>
              </a:blip>
              <a:stretch>
                <a:fillRect/>
              </a:stretch>
            </p:blipFill>
            <p:spPr>
              <a:xfrm>
                <a:off x="926079" y="1438512"/>
                <a:ext cx="137742" cy="137742"/>
              </a:xfrm>
              <a:prstGeom prst="rect">
                <a:avLst/>
              </a:prstGeom>
            </p:spPr>
          </p:pic>
          <p:cxnSp>
            <p:nvCxnSpPr>
              <p:cNvPr id="138" name="직선 연결선[R] 133">
                <a:extLst>
                  <a:ext uri="{FF2B5EF4-FFF2-40B4-BE49-F238E27FC236}">
                    <a16:creationId xmlns:a16="http://schemas.microsoft.com/office/drawing/2014/main" xmlns="" id="{40B84A74-C4F8-4FFF-ADCD-823F1E28F602}"/>
                  </a:ext>
                </a:extLst>
              </p:cNvPr>
              <p:cNvCxnSpPr>
                <a:cxnSpLocks/>
              </p:cNvCxnSpPr>
              <p:nvPr/>
            </p:nvCxnSpPr>
            <p:spPr>
              <a:xfrm>
                <a:off x="901599" y="1618276"/>
                <a:ext cx="163411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2" name="모서리가 둥근 직사각형 134">
              <a:extLst>
                <a:ext uri="{FF2B5EF4-FFF2-40B4-BE49-F238E27FC236}">
                  <a16:creationId xmlns:a16="http://schemas.microsoft.com/office/drawing/2014/main" xmlns="" id="{B5DF2DBB-57C0-4131-944C-4557D57D2BBD}"/>
                </a:ext>
              </a:extLst>
            </p:cNvPr>
            <p:cNvSpPr/>
            <p:nvPr/>
          </p:nvSpPr>
          <p:spPr>
            <a:xfrm>
              <a:off x="4225808" y="1951609"/>
              <a:ext cx="195566" cy="108764"/>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Regular" charset="-127"/>
                  <a:ea typeface="Nanum Gothic Regular" charset="-127"/>
                </a:rPr>
                <a:t>Type</a:t>
              </a:r>
            </a:p>
          </p:txBody>
        </p:sp>
        <p:sp>
          <p:nvSpPr>
            <p:cNvPr id="133" name="직사각형 132">
              <a:extLst>
                <a:ext uri="{FF2B5EF4-FFF2-40B4-BE49-F238E27FC236}">
                  <a16:creationId xmlns:a16="http://schemas.microsoft.com/office/drawing/2014/main" xmlns="" id="{B414E71A-E63C-41E9-98C6-BF2A7A2B3896}"/>
                </a:ext>
              </a:extLst>
            </p:cNvPr>
            <p:cNvSpPr/>
            <p:nvPr/>
          </p:nvSpPr>
          <p:spPr>
            <a:xfrm>
              <a:off x="4447182" y="1901515"/>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All</a:t>
              </a:r>
              <a:r>
                <a:rPr kumimoji="1" lang="ko-KR" altLang="en-US" sz="700" dirty="0">
                  <a:solidFill>
                    <a:prstClr val="black">
                      <a:lumMod val="75000"/>
                      <a:lumOff val="25000"/>
                    </a:prstClr>
                  </a:solidFill>
                  <a:latin typeface="Nanum Gothic Regular" charset="-127"/>
                  <a:ea typeface="Nanum Gothic Regular" charset="-127"/>
                </a:rPr>
                <a:t>    ▼</a:t>
              </a:r>
            </a:p>
          </p:txBody>
        </p:sp>
        <p:sp>
          <p:nvSpPr>
            <p:cNvPr id="134" name="모서리가 둥근 직사각형 138">
              <a:extLst>
                <a:ext uri="{FF2B5EF4-FFF2-40B4-BE49-F238E27FC236}">
                  <a16:creationId xmlns:a16="http://schemas.microsoft.com/office/drawing/2014/main" xmlns="" id="{8BFF92E5-5743-44C6-BE77-3D2416622809}"/>
                </a:ext>
              </a:extLst>
            </p:cNvPr>
            <p:cNvSpPr/>
            <p:nvPr/>
          </p:nvSpPr>
          <p:spPr>
            <a:xfrm>
              <a:off x="3033261" y="1919608"/>
              <a:ext cx="482291"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Role</a:t>
              </a:r>
              <a:endParaRPr kumimoji="1" lang="en-US" altLang="ko-KR" sz="700" dirty="0">
                <a:solidFill>
                  <a:prstClr val="white">
                    <a:lumMod val="50000"/>
                  </a:prstClr>
                </a:solidFill>
                <a:latin typeface="Nanum Gothic" charset="-127"/>
                <a:ea typeface="Nanum Gothic" charset="-127"/>
                <a:cs typeface="Nanum Gothic" charset="-127"/>
              </a:endParaRPr>
            </a:p>
          </p:txBody>
        </p:sp>
        <p:sp>
          <p:nvSpPr>
            <p:cNvPr id="135" name="직사각형 134">
              <a:extLst>
                <a:ext uri="{FF2B5EF4-FFF2-40B4-BE49-F238E27FC236}">
                  <a16:creationId xmlns:a16="http://schemas.microsoft.com/office/drawing/2014/main" xmlns="" id="{DB941950-009D-4581-AE91-9373B34839DD}"/>
                </a:ext>
              </a:extLst>
            </p:cNvPr>
            <p:cNvSpPr/>
            <p:nvPr/>
          </p:nvSpPr>
          <p:spPr>
            <a:xfrm>
              <a:off x="3376767" y="1901515"/>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All</a:t>
              </a:r>
              <a:r>
                <a:rPr kumimoji="1" lang="ko-KR" altLang="en-US" sz="700" dirty="0">
                  <a:solidFill>
                    <a:prstClr val="black">
                      <a:lumMod val="75000"/>
                      <a:lumOff val="25000"/>
                    </a:prstClr>
                  </a:solidFill>
                  <a:latin typeface="Nanum Gothic Regular" charset="-127"/>
                  <a:ea typeface="Nanum Gothic Regular" charset="-127"/>
                </a:rPr>
                <a:t>    ▼</a:t>
              </a:r>
            </a:p>
          </p:txBody>
        </p:sp>
      </p:grpSp>
      <p:sp>
        <p:nvSpPr>
          <p:cNvPr id="128" name="모서리가 둥근 직사각형 142">
            <a:extLst>
              <a:ext uri="{FF2B5EF4-FFF2-40B4-BE49-F238E27FC236}">
                <a16:creationId xmlns:a16="http://schemas.microsoft.com/office/drawing/2014/main" xmlns="" id="{3FAA46D1-E9F1-44BE-8867-CF71B22F2B4B}"/>
              </a:ext>
            </a:extLst>
          </p:cNvPr>
          <p:cNvSpPr/>
          <p:nvPr/>
        </p:nvSpPr>
        <p:spPr>
          <a:xfrm>
            <a:off x="4277928" y="1924340"/>
            <a:ext cx="886035" cy="108764"/>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Regular" charset="-127"/>
                <a:ea typeface="Nanum Gothic Regular" charset="-127"/>
              </a:rPr>
              <a:t>Column order setting</a:t>
            </a:r>
          </a:p>
        </p:txBody>
      </p:sp>
      <p:sp>
        <p:nvSpPr>
          <p:cNvPr id="129" name="직사각형 128">
            <a:extLst>
              <a:ext uri="{FF2B5EF4-FFF2-40B4-BE49-F238E27FC236}">
                <a16:creationId xmlns:a16="http://schemas.microsoft.com/office/drawing/2014/main" xmlns="" id="{379687AA-C9B1-4F61-AC8E-173190B5064E}"/>
              </a:ext>
            </a:extLst>
          </p:cNvPr>
          <p:cNvSpPr/>
          <p:nvPr/>
        </p:nvSpPr>
        <p:spPr>
          <a:xfrm>
            <a:off x="5204866" y="1862126"/>
            <a:ext cx="952167" cy="21539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oAutofit/>
          </a:bodyP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In order of data</a:t>
            </a:r>
            <a:r>
              <a:rPr kumimoji="1" lang="ko-KR" altLang="en-US" sz="700" dirty="0">
                <a:solidFill>
                  <a:prstClr val="black">
                    <a:lumMod val="75000"/>
                    <a:lumOff val="25000"/>
                  </a:prstClr>
                </a:solidFill>
                <a:latin typeface="Nanum Gothic Regular" charset="-127"/>
                <a:ea typeface="Nanum Gothic Regular" charset="-127"/>
              </a:rPr>
              <a:t>   ▼</a:t>
            </a:r>
          </a:p>
        </p:txBody>
      </p:sp>
      <p:sp>
        <p:nvSpPr>
          <p:cNvPr id="2" name="텍스트 개체 틀 1">
            <a:extLst>
              <a:ext uri="{FF2B5EF4-FFF2-40B4-BE49-F238E27FC236}">
                <a16:creationId xmlns:a16="http://schemas.microsoft.com/office/drawing/2014/main" xmlns="" id="{FE036A45-CD1E-DB4E-8CD2-5B92C2EA3157}"/>
              </a:ext>
            </a:extLst>
          </p:cNvPr>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 </a:t>
            </a:r>
            <a:r>
              <a:rPr kumimoji="1" lang="ko-KR" altLang="en-US" dirty="0">
                <a:latin typeface="Nanum Gothic" charset="-127"/>
                <a:ea typeface="Nanum Gothic" charset="-127"/>
                <a:cs typeface="Nanum Gothic" charset="-127"/>
              </a:rPr>
              <a:t>데이터 소스 생성하기</a:t>
            </a:r>
            <a:endParaRPr kumimoji="1" lang="ko-KR" altLang="en-US" dirty="0"/>
          </a:p>
        </p:txBody>
      </p:sp>
      <p:sp>
        <p:nvSpPr>
          <p:cNvPr id="3" name="제목 2">
            <a:extLst>
              <a:ext uri="{FF2B5EF4-FFF2-40B4-BE49-F238E27FC236}">
                <a16:creationId xmlns:a16="http://schemas.microsoft.com/office/drawing/2014/main" xmlns="" id="{212CE4C9-FF5C-6942-8898-6398F0F68A20}"/>
              </a:ext>
            </a:extLst>
          </p:cNvPr>
          <p:cNvSpPr>
            <a:spLocks noGrp="1"/>
          </p:cNvSpPr>
          <p:nvPr>
            <p:ph type="title"/>
          </p:nvPr>
        </p:nvSpPr>
        <p:spPr/>
        <p:txBody>
          <a:bodyPr/>
          <a:lstStyle/>
          <a:p>
            <a:r>
              <a:rPr lang="en-US" altLang="ko-KR" dirty="0"/>
              <a:t>[</a:t>
            </a:r>
            <a:r>
              <a:rPr lang="ko-KR" altLang="en-US" dirty="0"/>
              <a:t>로컬 파일</a:t>
            </a:r>
            <a:r>
              <a:rPr lang="en-US" altLang="ko-KR" dirty="0"/>
              <a:t>]</a:t>
            </a:r>
            <a:r>
              <a:rPr lang="ko-KR" altLang="en-US" dirty="0"/>
              <a:t> </a:t>
            </a:r>
            <a:r>
              <a:rPr kumimoji="1" lang="ko-KR" altLang="en-US" dirty="0"/>
              <a:t>스키마 설정 </a:t>
            </a:r>
            <a:r>
              <a:rPr kumimoji="1" lang="en-US" altLang="ko-KR" dirty="0"/>
              <a:t>(1)</a:t>
            </a:r>
            <a:endParaRPr kumimoji="1" lang="ko-KR" altLang="en-US" dirty="0"/>
          </a:p>
        </p:txBody>
      </p:sp>
      <p:sp>
        <p:nvSpPr>
          <p:cNvPr id="4" name="슬라이드 번호 개체 틀 3">
            <a:extLst>
              <a:ext uri="{FF2B5EF4-FFF2-40B4-BE49-F238E27FC236}">
                <a16:creationId xmlns:a16="http://schemas.microsoft.com/office/drawing/2014/main" xmlns="" id="{85BE813E-AE79-CF48-94E9-7573D3CE09FE}"/>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18</a:t>
            </a:fld>
            <a:endParaRPr lang="ko-KR" altLang="en-US" dirty="0">
              <a:solidFill>
                <a:prstClr val="white">
                  <a:lumMod val="50000"/>
                </a:prstClr>
              </a:solidFill>
            </a:endParaRPr>
          </a:p>
        </p:txBody>
      </p:sp>
      <p:sp>
        <p:nvSpPr>
          <p:cNvPr id="5" name="텍스트 개체 틀 4">
            <a:extLst>
              <a:ext uri="{FF2B5EF4-FFF2-40B4-BE49-F238E27FC236}">
                <a16:creationId xmlns:a16="http://schemas.microsoft.com/office/drawing/2014/main" xmlns="" id="{D68ADF32-DEBD-CF42-8541-9CA75A54E68E}"/>
              </a:ext>
            </a:extLst>
          </p:cNvPr>
          <p:cNvSpPr>
            <a:spLocks noGrp="1"/>
          </p:cNvSpPr>
          <p:nvPr>
            <p:ph type="body" sz="quarter" idx="13"/>
          </p:nvPr>
        </p:nvSpPr>
        <p:spPr>
          <a:xfrm>
            <a:off x="10080107" y="351693"/>
            <a:ext cx="2069711" cy="6506308"/>
          </a:xfrm>
        </p:spPr>
        <p:txBody>
          <a:bodyPr>
            <a:normAutofit fontScale="92500" lnSpcReduction="10000"/>
          </a:bodyPr>
          <a:lstStyle/>
          <a:p>
            <a:r>
              <a:rPr lang="en-US" altLang="ko-KR" dirty="0">
                <a:sym typeface="Wingdings"/>
              </a:rPr>
              <a:t>(</a:t>
            </a:r>
            <a:r>
              <a:rPr lang="ko-KR" altLang="en-US" dirty="0">
                <a:sym typeface="Wingdings"/>
              </a:rPr>
              <a:t>맵 포인트</a:t>
            </a:r>
            <a:r>
              <a:rPr lang="en-US" altLang="ko-KR" dirty="0">
                <a:sym typeface="Wingdings"/>
              </a:rPr>
              <a:t>)</a:t>
            </a:r>
            <a:r>
              <a:rPr lang="ko-KR" altLang="en-US" dirty="0">
                <a:sym typeface="Wingdings"/>
              </a:rPr>
              <a:t> 컬럼 추가 버튼</a:t>
            </a:r>
            <a:endParaRPr lang="en-US" altLang="ko-KR" dirty="0">
              <a:sym typeface="Wingdings"/>
            </a:endParaRPr>
          </a:p>
          <a:p>
            <a:pPr lvl="1"/>
            <a:r>
              <a:rPr lang="ko-KR" altLang="en-US" dirty="0" err="1">
                <a:sym typeface="Wingdings"/>
              </a:rPr>
              <a:t>클릭시</a:t>
            </a:r>
            <a:r>
              <a:rPr lang="ko-KR" altLang="en-US" dirty="0">
                <a:sym typeface="Wingdings"/>
              </a:rPr>
              <a:t> 맵 포인트</a:t>
            </a:r>
            <a:r>
              <a:rPr lang="en-US" altLang="ko-KR" dirty="0">
                <a:sym typeface="Wingdings"/>
              </a:rPr>
              <a:t>(2</a:t>
            </a:r>
            <a:r>
              <a:rPr lang="ko-KR" altLang="en-US" dirty="0">
                <a:sym typeface="Wingdings"/>
              </a:rPr>
              <a:t>번</a:t>
            </a:r>
            <a:r>
              <a:rPr lang="en-US" altLang="ko-KR" dirty="0">
                <a:sym typeface="Wingdings"/>
              </a:rPr>
              <a:t>)</a:t>
            </a:r>
            <a:r>
              <a:rPr lang="ko-KR" altLang="en-US" dirty="0">
                <a:sym typeface="Wingdings"/>
              </a:rPr>
              <a:t> 레이어 노출</a:t>
            </a:r>
            <a:endParaRPr lang="en-US" altLang="ko-KR" dirty="0">
              <a:sym typeface="Wingdings"/>
            </a:endParaRPr>
          </a:p>
          <a:p>
            <a:r>
              <a:rPr lang="ko-KR" altLang="en-US" dirty="0">
                <a:sym typeface="Wingdings"/>
              </a:rPr>
              <a:t> </a:t>
            </a:r>
            <a:r>
              <a:rPr lang="ko-KR" altLang="en-US" dirty="0" err="1">
                <a:sym typeface="Wingdings"/>
              </a:rPr>
              <a:t>맵포인트</a:t>
            </a:r>
            <a:r>
              <a:rPr lang="ko-KR" altLang="en-US" dirty="0">
                <a:sym typeface="Wingdings"/>
              </a:rPr>
              <a:t> 추가 영역</a:t>
            </a:r>
            <a:endParaRPr lang="en-US" altLang="ko-KR" dirty="0">
              <a:sym typeface="Wingdings"/>
            </a:endParaRPr>
          </a:p>
          <a:p>
            <a:pPr lvl="1"/>
            <a:r>
              <a:rPr lang="en-US" altLang="ko-KR" dirty="0"/>
              <a:t>Method</a:t>
            </a:r>
            <a:r>
              <a:rPr kumimoji="1" lang="en-US" altLang="ko-KR" dirty="0"/>
              <a:t> </a:t>
            </a:r>
          </a:p>
          <a:p>
            <a:pPr lvl="2"/>
            <a:r>
              <a:rPr lang="en-US" altLang="ko-KR" dirty="0"/>
              <a:t>Point(</a:t>
            </a:r>
            <a:r>
              <a:rPr kumimoji="1" lang="en-US" altLang="ko-KR" dirty="0"/>
              <a:t>default)</a:t>
            </a:r>
            <a:r>
              <a:rPr lang="en-US" altLang="ko-KR" dirty="0"/>
              <a:t>, Expression (Line, Polygon </a:t>
            </a:r>
            <a:r>
              <a:rPr lang="ko-KR" altLang="en-US" dirty="0"/>
              <a:t>추가 예정</a:t>
            </a:r>
            <a:r>
              <a:rPr lang="en-US" altLang="ko-KR" dirty="0"/>
              <a:t>)</a:t>
            </a:r>
          </a:p>
          <a:p>
            <a:pPr lvl="2"/>
            <a:r>
              <a:rPr kumimoji="1" lang="en-US" altLang="ko-KR" dirty="0"/>
              <a:t>Expression: </a:t>
            </a:r>
            <a:r>
              <a:rPr kumimoji="1" lang="ko-KR" altLang="en-US" dirty="0"/>
              <a:t>위도</a:t>
            </a:r>
            <a:r>
              <a:rPr kumimoji="1" lang="en-US" altLang="ko-KR" dirty="0"/>
              <a:t>/</a:t>
            </a:r>
            <a:r>
              <a:rPr kumimoji="1" lang="ko-KR" altLang="en-US" dirty="0"/>
              <a:t>경도</a:t>
            </a:r>
            <a:r>
              <a:rPr kumimoji="1" lang="en-US" altLang="ko-KR" dirty="0"/>
              <a:t>/</a:t>
            </a:r>
            <a:r>
              <a:rPr kumimoji="1" lang="ko-KR" altLang="en-US" dirty="0" err="1"/>
              <a:t>좌표계는</a:t>
            </a:r>
            <a:r>
              <a:rPr kumimoji="1" lang="ko-KR" altLang="en-US" dirty="0"/>
              <a:t> 없고 </a:t>
            </a:r>
            <a:r>
              <a:rPr kumimoji="1" lang="en-US" altLang="ko-KR" dirty="0"/>
              <a:t>Druid</a:t>
            </a:r>
            <a:r>
              <a:rPr kumimoji="1" lang="ko-KR" altLang="en-US" dirty="0"/>
              <a:t>의 </a:t>
            </a:r>
            <a:r>
              <a:rPr kumimoji="1" lang="ko-KR" altLang="en-US" dirty="0" err="1"/>
              <a:t>쿼리문</a:t>
            </a:r>
            <a:r>
              <a:rPr kumimoji="1" lang="ko-KR" altLang="en-US" dirty="0"/>
              <a:t> 입력</a:t>
            </a:r>
            <a:r>
              <a:rPr kumimoji="1" lang="en-US" altLang="ko-KR" dirty="0"/>
              <a:t> </a:t>
            </a:r>
            <a:r>
              <a:rPr kumimoji="1" lang="ko-KR" altLang="en-US" dirty="0"/>
              <a:t>가능한 </a:t>
            </a:r>
            <a:r>
              <a:rPr kumimoji="1" lang="en-US" altLang="ko-KR" dirty="0"/>
              <a:t>Expression input </a:t>
            </a:r>
            <a:r>
              <a:rPr kumimoji="1" lang="ko-KR" altLang="en-US" dirty="0"/>
              <a:t>노출 </a:t>
            </a:r>
            <a:r>
              <a:rPr kumimoji="1" lang="en-US" altLang="ko-KR" dirty="0"/>
              <a:t/>
            </a:r>
            <a:br>
              <a:rPr kumimoji="1" lang="en-US" altLang="ko-KR" dirty="0"/>
            </a:br>
            <a:r>
              <a:rPr kumimoji="1" lang="en-US" altLang="ko-KR" dirty="0"/>
              <a:t>(</a:t>
            </a:r>
            <a:r>
              <a:rPr kumimoji="1" lang="ko-KR" altLang="en-US" dirty="0"/>
              <a:t>추후 </a:t>
            </a:r>
            <a:r>
              <a:rPr kumimoji="1" lang="en-US" altLang="ko-KR" dirty="0"/>
              <a:t>Expression</a:t>
            </a:r>
            <a:r>
              <a:rPr kumimoji="1" lang="ko-KR" altLang="en-US" dirty="0" err="1"/>
              <a:t>으로</a:t>
            </a:r>
            <a:r>
              <a:rPr kumimoji="1" lang="ko-KR" altLang="en-US" dirty="0"/>
              <a:t> </a:t>
            </a:r>
            <a:r>
              <a:rPr kumimoji="1" lang="ko-KR" altLang="en-US" dirty="0" err="1"/>
              <a:t>툴팁</a:t>
            </a:r>
            <a:r>
              <a:rPr kumimoji="1" lang="ko-KR" altLang="en-US" dirty="0"/>
              <a:t> 추가 예정</a:t>
            </a:r>
            <a:r>
              <a:rPr kumimoji="1" lang="en-US" altLang="ko-KR" dirty="0"/>
              <a:t>)</a:t>
            </a:r>
          </a:p>
          <a:p>
            <a:pPr lvl="1"/>
            <a:r>
              <a:rPr kumimoji="1" lang="ko-KR" altLang="en-US" dirty="0"/>
              <a:t>위</a:t>
            </a:r>
            <a:r>
              <a:rPr kumimoji="1" lang="en-US" altLang="ko-KR" dirty="0"/>
              <a:t>/</a:t>
            </a:r>
            <a:r>
              <a:rPr kumimoji="1" lang="ko-KR" altLang="en-US" dirty="0"/>
              <a:t>경도 컬럼</a:t>
            </a:r>
            <a:r>
              <a:rPr kumimoji="1" lang="en-US" altLang="ko-KR" dirty="0"/>
              <a:t> (</a:t>
            </a:r>
            <a:r>
              <a:rPr kumimoji="1" lang="ko-KR" altLang="en-US" dirty="0"/>
              <a:t>선택 필수</a:t>
            </a:r>
            <a:r>
              <a:rPr kumimoji="1" lang="en-US" altLang="ko-KR" dirty="0"/>
              <a:t>)</a:t>
            </a:r>
          </a:p>
          <a:p>
            <a:pPr lvl="2"/>
            <a:r>
              <a:rPr kumimoji="1" lang="ko-KR" altLang="en-US" dirty="0" err="1"/>
              <a:t>컬럼명</a:t>
            </a:r>
            <a:r>
              <a:rPr kumimoji="1" lang="ko-KR" altLang="en-US" dirty="0"/>
              <a:t> 검색 또는 선택 가능</a:t>
            </a:r>
            <a:r>
              <a:rPr kumimoji="1" lang="en-US" altLang="ko-KR" dirty="0"/>
              <a:t>(</a:t>
            </a:r>
            <a:r>
              <a:rPr kumimoji="1" lang="ko-KR" altLang="en-US" dirty="0"/>
              <a:t>타입 제한 없이 모든 컬럼 선택 가능</a:t>
            </a:r>
            <a:r>
              <a:rPr kumimoji="1" lang="en-US" altLang="ko-KR" dirty="0"/>
              <a:t>)</a:t>
            </a:r>
          </a:p>
          <a:p>
            <a:pPr lvl="2"/>
            <a:r>
              <a:rPr kumimoji="1" lang="ko-KR" altLang="en-US" dirty="0"/>
              <a:t>위</a:t>
            </a:r>
            <a:r>
              <a:rPr kumimoji="1" lang="en-US" altLang="ko-KR" dirty="0"/>
              <a:t>/</a:t>
            </a:r>
            <a:r>
              <a:rPr kumimoji="1" lang="ko-KR" altLang="en-US" dirty="0"/>
              <a:t>경도 타입의 컬럼이 있을 경우 우선적으로 자동 선택됨 </a:t>
            </a:r>
            <a:endParaRPr kumimoji="1" lang="en-US" altLang="ko-KR" dirty="0"/>
          </a:p>
          <a:p>
            <a:pPr lvl="2"/>
            <a:r>
              <a:rPr kumimoji="1" lang="ko-KR" altLang="en-US" dirty="0"/>
              <a:t>삭제한 컬럼과 위도 또는 경도에서 컬럼 </a:t>
            </a:r>
            <a:r>
              <a:rPr kumimoji="1" lang="ko-KR" altLang="en-US" dirty="0" err="1"/>
              <a:t>선택시</a:t>
            </a:r>
            <a:r>
              <a:rPr kumimoji="1" lang="ko-KR" altLang="en-US" dirty="0"/>
              <a:t> 해당 컬럼은 나머지 </a:t>
            </a:r>
            <a:r>
              <a:rPr kumimoji="1" lang="en-US" altLang="ko-KR" dirty="0" err="1"/>
              <a:t>selecet</a:t>
            </a:r>
            <a:r>
              <a:rPr kumimoji="1" lang="en-US" altLang="ko-KR" dirty="0"/>
              <a:t> box</a:t>
            </a:r>
            <a:r>
              <a:rPr kumimoji="1" lang="ko-KR" altLang="en-US" dirty="0"/>
              <a:t>에 노출되지 않음</a:t>
            </a:r>
            <a:endParaRPr kumimoji="1" lang="en-US" altLang="ko-KR" dirty="0"/>
          </a:p>
          <a:p>
            <a:pPr lvl="1"/>
            <a:r>
              <a:rPr kumimoji="1" lang="ko-KR" altLang="en-US" dirty="0"/>
              <a:t>컬럼 이름</a:t>
            </a:r>
            <a:endParaRPr kumimoji="1" lang="en-US" altLang="ko-KR" dirty="0"/>
          </a:p>
          <a:p>
            <a:pPr lvl="2"/>
            <a:r>
              <a:rPr kumimoji="1" lang="ko-KR" altLang="en-US" dirty="0"/>
              <a:t>초기값</a:t>
            </a:r>
            <a:r>
              <a:rPr kumimoji="1" lang="en-US" altLang="ko-KR" dirty="0"/>
              <a:t>:</a:t>
            </a:r>
            <a:r>
              <a:rPr kumimoji="1" lang="ko-KR" altLang="en-US" dirty="0"/>
              <a:t> 선택한 </a:t>
            </a:r>
            <a:r>
              <a:rPr kumimoji="1" lang="en-US" altLang="ko-KR" dirty="0"/>
              <a:t>‘</a:t>
            </a:r>
            <a:r>
              <a:rPr kumimoji="1" lang="ko-KR" altLang="en-US" dirty="0" err="1"/>
              <a:t>위도컬럼명</a:t>
            </a:r>
            <a:r>
              <a:rPr kumimoji="1" lang="en-US" altLang="ko-KR" dirty="0"/>
              <a:t>-</a:t>
            </a:r>
            <a:r>
              <a:rPr kumimoji="1" lang="ko-KR" altLang="en-US" dirty="0" err="1"/>
              <a:t>경도컬럼명</a:t>
            </a:r>
            <a:r>
              <a:rPr kumimoji="1" lang="en-US" altLang="ko-KR" dirty="0"/>
              <a:t>’,</a:t>
            </a:r>
            <a:r>
              <a:rPr kumimoji="1" lang="ko-KR" altLang="en-US" dirty="0"/>
              <a:t> 변경 가능</a:t>
            </a:r>
            <a:endParaRPr kumimoji="1" lang="en-US" altLang="ko-KR" dirty="0"/>
          </a:p>
          <a:p>
            <a:pPr lvl="2"/>
            <a:r>
              <a:rPr kumimoji="1" lang="ko-KR" altLang="en-US" dirty="0" err="1"/>
              <a:t>컬럼명</a:t>
            </a:r>
            <a:r>
              <a:rPr kumimoji="1" lang="ko-KR" altLang="en-US" dirty="0"/>
              <a:t> 중복 체크도 이루어져야 함</a:t>
            </a:r>
            <a:endParaRPr kumimoji="1" lang="en-US" altLang="ko-KR" dirty="0"/>
          </a:p>
          <a:p>
            <a:pPr lvl="1"/>
            <a:r>
              <a:rPr kumimoji="1" lang="ko-KR" altLang="en-US" dirty="0"/>
              <a:t>컬럼 생성 완료</a:t>
            </a:r>
            <a:endParaRPr kumimoji="1" lang="en-US" altLang="ko-KR" dirty="0"/>
          </a:p>
          <a:p>
            <a:pPr lvl="2"/>
            <a:r>
              <a:rPr kumimoji="1" lang="ko-KR" altLang="en-US" dirty="0"/>
              <a:t>컬럼리스트의 </a:t>
            </a:r>
            <a:r>
              <a:rPr kumimoji="1" lang="ko-KR" altLang="en-US" dirty="0" err="1"/>
              <a:t>최상단에</a:t>
            </a:r>
            <a:r>
              <a:rPr kumimoji="1" lang="ko-KR" altLang="en-US" dirty="0"/>
              <a:t> 새로운 컬럼이 위치함</a:t>
            </a:r>
            <a:r>
              <a:rPr kumimoji="1" lang="en-US" altLang="ko-KR" dirty="0"/>
              <a:t>.</a:t>
            </a:r>
            <a:r>
              <a:rPr kumimoji="1" lang="ko-KR" altLang="en-US" dirty="0"/>
              <a:t> 새로운 </a:t>
            </a:r>
            <a:r>
              <a:rPr kumimoji="1" lang="ko-KR" altLang="en-US" dirty="0" err="1"/>
              <a:t>컬럼임을</a:t>
            </a:r>
            <a:r>
              <a:rPr kumimoji="1" lang="ko-KR" altLang="en-US" dirty="0"/>
              <a:t> 사용자가 인지할 수 있는 </a:t>
            </a:r>
            <a:r>
              <a:rPr kumimoji="1" lang="ko-KR" altLang="en-US" dirty="0" err="1"/>
              <a:t>비쥬얼</a:t>
            </a:r>
            <a:r>
              <a:rPr kumimoji="1" lang="ko-KR" altLang="en-US" dirty="0"/>
              <a:t> 큐가 필요</a:t>
            </a:r>
            <a:endParaRPr kumimoji="1" lang="en-US" altLang="ko-KR" dirty="0"/>
          </a:p>
          <a:p>
            <a:r>
              <a:rPr kumimoji="1" lang="ko-KR" altLang="en-US" dirty="0"/>
              <a:t>컬럼 속성</a:t>
            </a:r>
            <a:r>
              <a:rPr kumimoji="1" lang="en-US" altLang="ko-KR" dirty="0"/>
              <a:t>/</a:t>
            </a:r>
            <a:r>
              <a:rPr kumimoji="1" lang="ko-KR" altLang="en-US" dirty="0"/>
              <a:t>상세 영역</a:t>
            </a:r>
            <a:endParaRPr kumimoji="1" lang="en-US" altLang="ko-KR" dirty="0"/>
          </a:p>
          <a:p>
            <a:pPr lvl="1"/>
            <a:r>
              <a:rPr kumimoji="1" lang="en-US" altLang="ko-KR" dirty="0"/>
              <a:t>Geo</a:t>
            </a:r>
            <a:r>
              <a:rPr kumimoji="1" lang="ko-KR" altLang="en-US" dirty="0"/>
              <a:t>타입은 </a:t>
            </a:r>
            <a:r>
              <a:rPr kumimoji="1" lang="en-US" altLang="ko-KR" dirty="0"/>
              <a:t>Role Dimension</a:t>
            </a:r>
            <a:r>
              <a:rPr kumimoji="1" lang="ko-KR" altLang="en-US" dirty="0"/>
              <a:t> 고정</a:t>
            </a:r>
            <a:endParaRPr kumimoji="1" lang="en-US" altLang="ko-KR" dirty="0"/>
          </a:p>
          <a:p>
            <a:pPr lvl="1"/>
            <a:r>
              <a:rPr kumimoji="1" lang="en-US" altLang="ko-KR" dirty="0"/>
              <a:t>Geo </a:t>
            </a:r>
            <a:r>
              <a:rPr kumimoji="1" lang="ko-KR" altLang="en-US" dirty="0"/>
              <a:t>타입만 노출</a:t>
            </a:r>
            <a:r>
              <a:rPr kumimoji="1" lang="en-US" altLang="ko-KR" dirty="0"/>
              <a:t>:</a:t>
            </a:r>
            <a:r>
              <a:rPr kumimoji="1" lang="ko-KR" altLang="en-US" dirty="0"/>
              <a:t> </a:t>
            </a:r>
            <a:r>
              <a:rPr kumimoji="1" lang="en-US" altLang="ko-KR" dirty="0" err="1"/>
              <a:t>Geo_point</a:t>
            </a:r>
            <a:r>
              <a:rPr kumimoji="1" lang="en-US" altLang="ko-KR" dirty="0"/>
              <a:t> / </a:t>
            </a:r>
            <a:r>
              <a:rPr kumimoji="1" lang="en-US" altLang="ko-KR" dirty="0" err="1"/>
              <a:t>Geo_line</a:t>
            </a:r>
            <a:r>
              <a:rPr kumimoji="1" lang="en-US" altLang="ko-KR" dirty="0"/>
              <a:t> / </a:t>
            </a:r>
            <a:r>
              <a:rPr kumimoji="1" lang="en-US" altLang="ko-KR" dirty="0" err="1"/>
              <a:t>Geo_polygon</a:t>
            </a:r>
            <a:r>
              <a:rPr kumimoji="1" lang="ko-KR" altLang="en-US" dirty="0"/>
              <a:t> </a:t>
            </a:r>
            <a:r>
              <a:rPr kumimoji="1" lang="en-US" altLang="ko-KR" dirty="0"/>
              <a:t>/</a:t>
            </a:r>
            <a:r>
              <a:rPr kumimoji="1" lang="ko-KR" altLang="en-US" dirty="0"/>
              <a:t> </a:t>
            </a:r>
            <a:r>
              <a:rPr kumimoji="1" lang="en-US" altLang="ko-KR" dirty="0"/>
              <a:t>Geo expression</a:t>
            </a:r>
          </a:p>
          <a:p>
            <a:pPr lvl="2"/>
            <a:r>
              <a:rPr kumimoji="1" lang="en-US" altLang="ko-KR" dirty="0" err="1"/>
              <a:t>Geo_point</a:t>
            </a:r>
            <a:r>
              <a:rPr kumimoji="1" lang="en-US" altLang="ko-KR" dirty="0"/>
              <a:t> / </a:t>
            </a:r>
            <a:r>
              <a:rPr kumimoji="1" lang="en-US" altLang="ko-KR" dirty="0" err="1"/>
              <a:t>Geo_line</a:t>
            </a:r>
            <a:r>
              <a:rPr kumimoji="1" lang="en-US" altLang="ko-KR" dirty="0"/>
              <a:t> / </a:t>
            </a:r>
            <a:r>
              <a:rPr kumimoji="1" lang="en-US" altLang="ko-KR" dirty="0" err="1"/>
              <a:t>Geo_polygon</a:t>
            </a:r>
            <a:r>
              <a:rPr kumimoji="1" lang="en-US" altLang="ko-KR" dirty="0"/>
              <a:t> </a:t>
            </a:r>
            <a:r>
              <a:rPr kumimoji="1" lang="ko-KR" altLang="en-US" dirty="0" err="1"/>
              <a:t>선택시</a:t>
            </a:r>
            <a:r>
              <a:rPr kumimoji="1" lang="ko-KR" altLang="en-US" dirty="0"/>
              <a:t> 하단</a:t>
            </a:r>
            <a:r>
              <a:rPr kumimoji="1" lang="en-US" altLang="ko-KR" dirty="0"/>
              <a:t> </a:t>
            </a:r>
            <a:r>
              <a:rPr kumimoji="1" lang="ko-KR" altLang="en-US" dirty="0" err="1"/>
              <a:t>좌표계</a:t>
            </a:r>
            <a:r>
              <a:rPr kumimoji="1" lang="en-US" altLang="ko-KR" dirty="0"/>
              <a:t> </a:t>
            </a:r>
            <a:r>
              <a:rPr kumimoji="1" lang="ko-KR" altLang="en-US" dirty="0"/>
              <a:t>노출</a:t>
            </a:r>
            <a:endParaRPr kumimoji="1" lang="en-US" altLang="ko-KR" dirty="0"/>
          </a:p>
          <a:p>
            <a:pPr lvl="2"/>
            <a:r>
              <a:rPr kumimoji="1" lang="ko-KR" altLang="en-US" dirty="0" err="1"/>
              <a:t>좌표계</a:t>
            </a:r>
            <a:r>
              <a:rPr kumimoji="1" lang="en-US" altLang="ko-KR" dirty="0"/>
              <a:t>:</a:t>
            </a:r>
            <a:r>
              <a:rPr kumimoji="1" lang="ko-KR" altLang="en-US" dirty="0"/>
              <a:t> </a:t>
            </a:r>
            <a:r>
              <a:rPr kumimoji="1" lang="en-US" altLang="ko-KR" dirty="0"/>
              <a:t>EPSG:4326, EPSG:4301, WMS, WFS, WFS84 (</a:t>
            </a:r>
            <a:r>
              <a:rPr kumimoji="1" lang="ko-KR" altLang="en-US" dirty="0"/>
              <a:t>추후 </a:t>
            </a:r>
            <a:r>
              <a:rPr kumimoji="1" lang="ko-KR" altLang="en-US" dirty="0" err="1"/>
              <a:t>추가정의</a:t>
            </a:r>
            <a:r>
              <a:rPr kumimoji="1" lang="en-US" altLang="ko-KR" dirty="0"/>
              <a:t>)</a:t>
            </a:r>
          </a:p>
          <a:p>
            <a:pPr lvl="2"/>
            <a:r>
              <a:rPr kumimoji="1" lang="en-US" altLang="ko-KR" dirty="0"/>
              <a:t>Geo expression</a:t>
            </a:r>
            <a:r>
              <a:rPr kumimoji="1" lang="ko-KR" altLang="en-US" dirty="0"/>
              <a:t> </a:t>
            </a:r>
            <a:r>
              <a:rPr kumimoji="1" lang="ko-KR" altLang="en-US" dirty="0" err="1"/>
              <a:t>선택시</a:t>
            </a:r>
            <a:r>
              <a:rPr kumimoji="1" lang="ko-KR" altLang="en-US" dirty="0"/>
              <a:t> 하단 </a:t>
            </a:r>
            <a:r>
              <a:rPr kumimoji="1" lang="en-US" altLang="ko-KR" dirty="0"/>
              <a:t>Expression input </a:t>
            </a:r>
            <a:r>
              <a:rPr kumimoji="1" lang="ko-KR" altLang="en-US" dirty="0"/>
              <a:t>노출</a:t>
            </a:r>
            <a:endParaRPr kumimoji="1" lang="en-US" altLang="ko-KR" dirty="0"/>
          </a:p>
          <a:p>
            <a:pPr lvl="1"/>
            <a:r>
              <a:rPr kumimoji="1" lang="ko-KR" altLang="en-US" dirty="0"/>
              <a:t>기존 컬럼의 속성에서 </a:t>
            </a:r>
            <a:r>
              <a:rPr kumimoji="1" lang="en-US" altLang="ko-KR" dirty="0"/>
              <a:t>type</a:t>
            </a:r>
            <a:r>
              <a:rPr kumimoji="1" lang="ko-KR" altLang="en-US" dirty="0"/>
              <a:t>을 </a:t>
            </a:r>
            <a:r>
              <a:rPr kumimoji="1" lang="en-US" altLang="ko-KR" dirty="0"/>
              <a:t>Geo</a:t>
            </a:r>
            <a:r>
              <a:rPr kumimoji="1" lang="ko-KR" altLang="en-US" dirty="0"/>
              <a:t>타입으로 변경 불가 </a:t>
            </a:r>
            <a:r>
              <a:rPr kumimoji="1" lang="en-US" altLang="ko-KR" dirty="0"/>
              <a:t>(</a:t>
            </a:r>
            <a:r>
              <a:rPr kumimoji="1" lang="ko-KR" altLang="en-US" dirty="0"/>
              <a:t>예</a:t>
            </a:r>
            <a:r>
              <a:rPr kumimoji="1" lang="en-US" altLang="ko-KR" dirty="0"/>
              <a:t>:</a:t>
            </a:r>
            <a:r>
              <a:rPr kumimoji="1" lang="ko-KR" altLang="en-US" dirty="0"/>
              <a:t> </a:t>
            </a:r>
            <a:r>
              <a:rPr kumimoji="1" lang="en-US" altLang="ko-KR" dirty="0"/>
              <a:t>String</a:t>
            </a:r>
            <a:r>
              <a:rPr kumimoji="1" lang="ko-KR" altLang="en-US" dirty="0"/>
              <a:t>타입을 </a:t>
            </a:r>
            <a:r>
              <a:rPr kumimoji="1" lang="en-US" altLang="ko-KR" dirty="0"/>
              <a:t>Geo</a:t>
            </a:r>
            <a:r>
              <a:rPr kumimoji="1" lang="ko-KR" altLang="en-US" dirty="0"/>
              <a:t>타입 변경 불가</a:t>
            </a:r>
            <a:r>
              <a:rPr kumimoji="1" lang="en-US" altLang="ko-KR" dirty="0"/>
              <a:t>)</a:t>
            </a:r>
          </a:p>
          <a:p>
            <a:pPr lvl="2"/>
            <a:r>
              <a:rPr kumimoji="1" lang="ko-KR" altLang="en-US" dirty="0"/>
              <a:t>안내 문구 노출</a:t>
            </a:r>
            <a:r>
              <a:rPr kumimoji="1" lang="en-US" altLang="ko-KR" dirty="0"/>
              <a:t/>
            </a:r>
            <a:br>
              <a:rPr kumimoji="1" lang="en-US" altLang="ko-KR" dirty="0"/>
            </a:br>
            <a:r>
              <a:rPr kumimoji="1" lang="en-US" altLang="ko-KR" dirty="0"/>
              <a:t>“</a:t>
            </a:r>
            <a:r>
              <a:rPr kumimoji="1" lang="en" altLang="ko-KR" dirty="0"/>
              <a:t>Geo type cannot be changed to other type.</a:t>
            </a:r>
            <a:r>
              <a:rPr kumimoji="1" lang="en-US" altLang="ko-KR" dirty="0"/>
              <a:t>”</a:t>
            </a:r>
            <a:br>
              <a:rPr kumimoji="1" lang="en-US" altLang="ko-KR" dirty="0"/>
            </a:br>
            <a:r>
              <a:rPr kumimoji="1" lang="en-US" altLang="ko-KR" dirty="0"/>
              <a:t>“Geo </a:t>
            </a:r>
            <a:r>
              <a:rPr kumimoji="1" lang="ko-KR" altLang="en-US" dirty="0"/>
              <a:t>타입은 다른 타입으로 변경할 수 없습니다</a:t>
            </a:r>
            <a:r>
              <a:rPr kumimoji="1" lang="en-US" altLang="ko-KR" dirty="0"/>
              <a:t>.”</a:t>
            </a:r>
          </a:p>
          <a:p>
            <a:r>
              <a:rPr kumimoji="1" lang="ko-KR" altLang="en-US" dirty="0" err="1"/>
              <a:t>데이터값</a:t>
            </a:r>
            <a:r>
              <a:rPr kumimoji="1" lang="ko-KR" altLang="en-US" dirty="0"/>
              <a:t> 노출</a:t>
            </a:r>
            <a:endParaRPr kumimoji="1" lang="en-US" altLang="ko-KR" dirty="0"/>
          </a:p>
          <a:p>
            <a:pPr lvl="1"/>
            <a:r>
              <a:rPr kumimoji="1" lang="en-US" altLang="ko-KR" dirty="0"/>
              <a:t>Geo point</a:t>
            </a:r>
            <a:r>
              <a:rPr kumimoji="1" lang="ko-KR" altLang="en-US" dirty="0"/>
              <a:t>일 경우</a:t>
            </a:r>
            <a:r>
              <a:rPr kumimoji="1" lang="en-US" altLang="ko-KR" dirty="0"/>
              <a:t>:</a:t>
            </a:r>
            <a:r>
              <a:rPr kumimoji="1" lang="ko-KR" altLang="en-US" dirty="0"/>
              <a:t> 위도컬럼데이터값</a:t>
            </a:r>
            <a:r>
              <a:rPr kumimoji="1" lang="en-US" altLang="ko-KR" dirty="0"/>
              <a:t>, </a:t>
            </a:r>
            <a:r>
              <a:rPr kumimoji="1" lang="ko-KR" altLang="en-US" dirty="0"/>
              <a:t>경도컬럼데이터</a:t>
            </a:r>
            <a:endParaRPr kumimoji="1" lang="en-US" altLang="ko-KR" dirty="0"/>
          </a:p>
          <a:p>
            <a:pPr lvl="1"/>
            <a:r>
              <a:rPr kumimoji="1" lang="ko-KR" altLang="en-US" dirty="0" err="1"/>
              <a:t>데이터값이</a:t>
            </a:r>
            <a:r>
              <a:rPr kumimoji="1" lang="ko-KR" altLang="en-US" dirty="0"/>
              <a:t> 없을 경우 </a:t>
            </a:r>
            <a:r>
              <a:rPr kumimoji="1" lang="en-US" altLang="ko-KR" dirty="0"/>
              <a:t>Idle</a:t>
            </a:r>
            <a:r>
              <a:rPr kumimoji="1" lang="ko-KR" altLang="en-US" dirty="0"/>
              <a:t>문구 노출</a:t>
            </a:r>
            <a:endParaRPr kumimoji="1" lang="en-US" altLang="ko-KR" dirty="0"/>
          </a:p>
          <a:p>
            <a:pPr lvl="2"/>
            <a:r>
              <a:rPr kumimoji="1" lang="en-US" altLang="ko-KR" dirty="0"/>
              <a:t>"No data"</a:t>
            </a:r>
          </a:p>
          <a:p>
            <a:pPr lvl="1"/>
            <a:r>
              <a:rPr kumimoji="1" lang="ko-KR" altLang="en-US" dirty="0" err="1">
                <a:solidFill>
                  <a:srgbClr val="00B050"/>
                </a:solidFill>
              </a:rPr>
              <a:t>연결형</a:t>
            </a:r>
            <a:r>
              <a:rPr kumimoji="1" lang="ko-KR" altLang="en-US" dirty="0">
                <a:solidFill>
                  <a:srgbClr val="00B050"/>
                </a:solidFill>
              </a:rPr>
              <a:t> 데이터의 경우 모든 </a:t>
            </a:r>
            <a:r>
              <a:rPr kumimoji="1" lang="en-US" altLang="ko-KR" dirty="0">
                <a:solidFill>
                  <a:srgbClr val="00B050"/>
                </a:solidFill>
              </a:rPr>
              <a:t>Geo type</a:t>
            </a:r>
            <a:r>
              <a:rPr kumimoji="1" lang="ko-KR" altLang="en-US" dirty="0">
                <a:solidFill>
                  <a:srgbClr val="00B050"/>
                </a:solidFill>
              </a:rPr>
              <a:t>의 </a:t>
            </a:r>
            <a:r>
              <a:rPr kumimoji="1" lang="ko-KR" altLang="en-US" dirty="0" err="1">
                <a:solidFill>
                  <a:srgbClr val="00B050"/>
                </a:solidFill>
              </a:rPr>
              <a:t>데이터값</a:t>
            </a:r>
            <a:r>
              <a:rPr kumimoji="1" lang="ko-KR" altLang="en-US" dirty="0">
                <a:solidFill>
                  <a:srgbClr val="00B050"/>
                </a:solidFill>
              </a:rPr>
              <a:t> </a:t>
            </a:r>
            <a:r>
              <a:rPr kumimoji="1" lang="ko-KR" altLang="en-US" dirty="0" err="1">
                <a:solidFill>
                  <a:srgbClr val="00B050"/>
                </a:solidFill>
              </a:rPr>
              <a:t>미리보기</a:t>
            </a:r>
            <a:r>
              <a:rPr kumimoji="1" lang="ko-KR" altLang="en-US" dirty="0">
                <a:solidFill>
                  <a:srgbClr val="00B050"/>
                </a:solidFill>
              </a:rPr>
              <a:t> 지원하지 않음</a:t>
            </a:r>
            <a:r>
              <a:rPr kumimoji="1" lang="en-US" altLang="ko-KR" dirty="0">
                <a:solidFill>
                  <a:srgbClr val="00B050"/>
                </a:solidFill>
              </a:rPr>
              <a:t>.</a:t>
            </a:r>
            <a:r>
              <a:rPr kumimoji="1" lang="ko-KR" altLang="en-US" dirty="0">
                <a:solidFill>
                  <a:srgbClr val="00B050"/>
                </a:solidFill>
              </a:rPr>
              <a:t> 가이드 문구 노출</a:t>
            </a:r>
            <a:endParaRPr kumimoji="1" lang="en-US" altLang="ko-KR" dirty="0">
              <a:solidFill>
                <a:srgbClr val="00B050"/>
              </a:solidFill>
            </a:endParaRPr>
          </a:p>
          <a:p>
            <a:pPr lvl="2"/>
            <a:r>
              <a:rPr kumimoji="1" lang="en-US" altLang="ko-KR" dirty="0">
                <a:solidFill>
                  <a:srgbClr val="00B050"/>
                </a:solidFill>
              </a:rPr>
              <a:t>“Linked data does not support preview</a:t>
            </a:r>
            <a:r>
              <a:rPr kumimoji="1" lang="ko-KR" altLang="en-US" dirty="0">
                <a:solidFill>
                  <a:srgbClr val="00B050"/>
                </a:solidFill>
              </a:rPr>
              <a:t> </a:t>
            </a:r>
            <a:r>
              <a:rPr kumimoji="1" lang="en-US" altLang="ko-KR" dirty="0">
                <a:solidFill>
                  <a:srgbClr val="00B050"/>
                </a:solidFill>
              </a:rPr>
              <a:t>for Geo type.”</a:t>
            </a:r>
          </a:p>
          <a:p>
            <a:pPr lvl="2"/>
            <a:r>
              <a:rPr kumimoji="1" lang="en-US" altLang="ko-KR" dirty="0">
                <a:solidFill>
                  <a:srgbClr val="00B050"/>
                </a:solidFill>
              </a:rPr>
              <a:t>“</a:t>
            </a:r>
            <a:r>
              <a:rPr kumimoji="1" lang="ko-KR" altLang="en-US" dirty="0" err="1">
                <a:solidFill>
                  <a:srgbClr val="00B050"/>
                </a:solidFill>
              </a:rPr>
              <a:t>연결형</a:t>
            </a:r>
            <a:r>
              <a:rPr kumimoji="1" lang="ko-KR" altLang="en-US" dirty="0">
                <a:solidFill>
                  <a:srgbClr val="00B050"/>
                </a:solidFill>
              </a:rPr>
              <a:t> 데이터는 </a:t>
            </a:r>
            <a:r>
              <a:rPr kumimoji="1" lang="en-US" altLang="ko-KR" dirty="0">
                <a:solidFill>
                  <a:srgbClr val="00B050"/>
                </a:solidFill>
              </a:rPr>
              <a:t>Geo</a:t>
            </a:r>
            <a:r>
              <a:rPr kumimoji="1" lang="ko-KR" altLang="en-US" dirty="0">
                <a:solidFill>
                  <a:srgbClr val="00B050"/>
                </a:solidFill>
              </a:rPr>
              <a:t>타입에 대한 데이터 </a:t>
            </a:r>
            <a:r>
              <a:rPr kumimoji="1" lang="ko-KR" altLang="en-US" dirty="0" err="1">
                <a:solidFill>
                  <a:srgbClr val="00B050"/>
                </a:solidFill>
              </a:rPr>
              <a:t>미리보기를</a:t>
            </a:r>
            <a:r>
              <a:rPr kumimoji="1" lang="ko-KR" altLang="en-US" dirty="0">
                <a:solidFill>
                  <a:srgbClr val="00B050"/>
                </a:solidFill>
              </a:rPr>
              <a:t> 지원하지 않습니다</a:t>
            </a:r>
            <a:r>
              <a:rPr kumimoji="1" lang="en-US" altLang="ko-KR" dirty="0">
                <a:solidFill>
                  <a:srgbClr val="00B050"/>
                </a:solidFill>
              </a:rPr>
              <a:t>.”</a:t>
            </a:r>
          </a:p>
          <a:p>
            <a:pPr lvl="1"/>
            <a:r>
              <a:rPr kumimoji="1" lang="en-US" altLang="ko-KR" dirty="0"/>
              <a:t>Type</a:t>
            </a:r>
            <a:r>
              <a:rPr kumimoji="1" lang="ko-KR" altLang="en-US" dirty="0"/>
              <a:t>이 </a:t>
            </a:r>
            <a:r>
              <a:rPr kumimoji="1" lang="en-US" altLang="ko-KR" dirty="0"/>
              <a:t>Expression</a:t>
            </a:r>
            <a:r>
              <a:rPr kumimoji="1" lang="ko-KR" altLang="en-US" dirty="0"/>
              <a:t>일 경우 </a:t>
            </a:r>
            <a:r>
              <a:rPr kumimoji="1" lang="ko-KR" altLang="en-US" dirty="0" err="1"/>
              <a:t>데이터값</a:t>
            </a:r>
            <a:r>
              <a:rPr kumimoji="1" lang="ko-KR" altLang="en-US" dirty="0"/>
              <a:t> </a:t>
            </a:r>
            <a:r>
              <a:rPr kumimoji="1" lang="ko-KR" altLang="en-US" dirty="0" err="1"/>
              <a:t>미리보기</a:t>
            </a:r>
            <a:r>
              <a:rPr kumimoji="1" lang="ko-KR" altLang="en-US" dirty="0"/>
              <a:t> 지원하지 않음</a:t>
            </a:r>
            <a:r>
              <a:rPr kumimoji="1" lang="en-US" altLang="ko-KR" dirty="0"/>
              <a:t>.</a:t>
            </a:r>
            <a:r>
              <a:rPr kumimoji="1" lang="ko-KR" altLang="en-US" dirty="0"/>
              <a:t> 가이드 문구 노출 </a:t>
            </a:r>
            <a:endParaRPr kumimoji="1" lang="en-US" altLang="ko-KR" dirty="0"/>
          </a:p>
          <a:p>
            <a:pPr lvl="2"/>
            <a:r>
              <a:rPr kumimoji="1" lang="en-US" altLang="ko-KR" dirty="0"/>
              <a:t>”Expression type does not support preview.”</a:t>
            </a:r>
          </a:p>
          <a:p>
            <a:pPr lvl="2"/>
            <a:r>
              <a:rPr kumimoji="1" lang="en-US" altLang="ko-KR" dirty="0"/>
              <a:t>“</a:t>
            </a:r>
            <a:r>
              <a:rPr kumimoji="1" lang="ko-KR" altLang="en-US" dirty="0"/>
              <a:t>표현식 타입은 데이터 </a:t>
            </a:r>
            <a:r>
              <a:rPr kumimoji="1" lang="ko-KR" altLang="en-US" dirty="0" err="1"/>
              <a:t>미리보기를</a:t>
            </a:r>
            <a:r>
              <a:rPr kumimoji="1" lang="ko-KR" altLang="en-US" dirty="0"/>
              <a:t> 지원하지 않습니다</a:t>
            </a:r>
            <a:r>
              <a:rPr kumimoji="1" lang="en-US" altLang="ko-KR" dirty="0"/>
              <a:t>.”</a:t>
            </a:r>
          </a:p>
        </p:txBody>
      </p:sp>
      <p:sp>
        <p:nvSpPr>
          <p:cNvPr id="111" name="제목 2">
            <a:extLst>
              <a:ext uri="{FF2B5EF4-FFF2-40B4-BE49-F238E27FC236}">
                <a16:creationId xmlns:a16="http://schemas.microsoft.com/office/drawing/2014/main" xmlns="" id="{0C7DDAFC-2992-4349-882A-F946E0ACA018}"/>
              </a:ext>
            </a:extLst>
          </p:cNvPr>
          <p:cNvSpPr txBox="1">
            <a:spLocks/>
          </p:cNvSpPr>
          <p:nvPr/>
        </p:nvSpPr>
        <p:spPr bwMode="auto">
          <a:xfrm>
            <a:off x="3882437" y="2222021"/>
            <a:ext cx="3686671" cy="3255588"/>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Nanum Gothic" charset="-127"/>
              <a:ea typeface="Nanum Gothic" charset="-127"/>
              <a:cs typeface="Nanum Gothic" charset="-127"/>
            </a:endParaRPr>
          </a:p>
        </p:txBody>
      </p:sp>
      <p:graphicFrame>
        <p:nvGraphicFramePr>
          <p:cNvPr id="112" name="표 111">
            <a:extLst>
              <a:ext uri="{FF2B5EF4-FFF2-40B4-BE49-F238E27FC236}">
                <a16:creationId xmlns:a16="http://schemas.microsoft.com/office/drawing/2014/main" xmlns="" id="{5218EDBF-3FBF-1146-8C3A-276299024E5E}"/>
              </a:ext>
            </a:extLst>
          </p:cNvPr>
          <p:cNvGraphicFramePr>
            <a:graphicFrameLocks noGrp="1"/>
          </p:cNvGraphicFramePr>
          <p:nvPr>
            <p:extLst>
              <p:ext uri="{D42A27DB-BD31-4B8C-83A1-F6EECF244321}">
                <p14:modId xmlns:p14="http://schemas.microsoft.com/office/powerpoint/2010/main" val="300867689"/>
              </p:ext>
            </p:extLst>
          </p:nvPr>
        </p:nvGraphicFramePr>
        <p:xfrm>
          <a:off x="3970340" y="2444334"/>
          <a:ext cx="1667234" cy="3039504"/>
        </p:xfrm>
        <a:graphic>
          <a:graphicData uri="http://schemas.openxmlformats.org/drawingml/2006/table">
            <a:tbl>
              <a:tblPr firstRow="1" bandRow="1">
                <a:tableStyleId>{5C22544A-7EE6-4342-B048-85BDC9FD1C3A}</a:tableStyleId>
              </a:tblPr>
              <a:tblGrid>
                <a:gridCol w="1667234">
                  <a:extLst>
                    <a:ext uri="{9D8B030D-6E8A-4147-A177-3AD203B41FA5}">
                      <a16:colId xmlns:a16="http://schemas.microsoft.com/office/drawing/2014/main" xmlns="" val="20004"/>
                    </a:ext>
                  </a:extLst>
                </a:gridCol>
              </a:tblGrid>
              <a:tr h="189969">
                <a:tc>
                  <a:txBody>
                    <a:bodyPr/>
                    <a:lstStyle/>
                    <a:p>
                      <a:pPr algn="l" latinLnBrk="1"/>
                      <a:r>
                        <a:rPr lang="en-US" altLang="ko-KR" sz="600" b="0" dirty="0">
                          <a:solidFill>
                            <a:schemeClr val="tx1"/>
                          </a:solidFill>
                          <a:latin typeface="Nanum Gothic" charset="-127"/>
                          <a:ea typeface="Nanum Gothic" charset="-127"/>
                          <a:cs typeface="Nanum Gothic" charset="-127"/>
                        </a:rPr>
                        <a:t>Wafer 01</a:t>
                      </a:r>
                      <a:endParaRPr lang="ko-KR" altLang="en-US" sz="600" b="0" dirty="0">
                        <a:solidFill>
                          <a:schemeClr val="tx1"/>
                        </a:solidFill>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189969">
                <a:tc>
                  <a:txBody>
                    <a:bodyPr/>
                    <a:lstStyle/>
                    <a:p>
                      <a:pPr algn="l" latinLnBrk="1"/>
                      <a:r>
                        <a:rPr lang="en-US" altLang="ko-KR" sz="600" b="0" dirty="0">
                          <a:latin typeface="Nanum Gothic" charset="-127"/>
                          <a:ea typeface="Nanum Gothic" charset="-127"/>
                          <a:cs typeface="Nanum Gothic" charset="-127"/>
                        </a:rPr>
                        <a:t>Wafer 02</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189969">
                <a:tc>
                  <a:txBody>
                    <a:bodyPr/>
                    <a:lstStyle/>
                    <a:p>
                      <a:pPr algn="l" latinLnBrk="1"/>
                      <a:r>
                        <a:rPr lang="en-US" altLang="ko-KR" sz="600" b="0" dirty="0">
                          <a:latin typeface="Nanum Gothic" charset="-127"/>
                          <a:ea typeface="Nanum Gothic" charset="-127"/>
                          <a:cs typeface="Nanum Gothic" charset="-127"/>
                        </a:rPr>
                        <a:t>Wafer 03</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189969">
                <a:tc>
                  <a:txBody>
                    <a:bodyPr/>
                    <a:lstStyle/>
                    <a:p>
                      <a:pPr algn="l" latinLnBrk="1"/>
                      <a:r>
                        <a:rPr lang="en-US" altLang="ko-KR" sz="600" b="0" dirty="0">
                          <a:latin typeface="Nanum Gothic" charset="-127"/>
                          <a:ea typeface="Nanum Gothic" charset="-127"/>
                          <a:cs typeface="Nanum Gothic" charset="-127"/>
                        </a:rPr>
                        <a:t>Wafer 04</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189969">
                <a:tc>
                  <a:txBody>
                    <a:bodyPr/>
                    <a:lstStyle/>
                    <a:p>
                      <a:pPr algn="l" latinLnBrk="1"/>
                      <a:r>
                        <a:rPr lang="en-US" altLang="ko-KR" sz="600" b="0" dirty="0">
                          <a:latin typeface="Nanum Gothic" charset="-127"/>
                          <a:ea typeface="Nanum Gothic" charset="-127"/>
                          <a:cs typeface="Nanum Gothic" charset="-127"/>
                        </a:rPr>
                        <a:t>Wafer 05</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189969">
                <a:tc>
                  <a:txBody>
                    <a:bodyPr/>
                    <a:lstStyle/>
                    <a:p>
                      <a:pPr algn="l" latinLnBrk="1"/>
                      <a:r>
                        <a:rPr lang="en-US" altLang="ko-KR" sz="600" b="0" dirty="0">
                          <a:latin typeface="Nanum Gothic" charset="-127"/>
                          <a:ea typeface="Nanum Gothic" charset="-127"/>
                          <a:cs typeface="Nanum Gothic" charset="-127"/>
                        </a:rPr>
                        <a:t>Wafer 06</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189969">
                <a:tc>
                  <a:txBody>
                    <a:bodyPr/>
                    <a:lstStyle/>
                    <a:p>
                      <a:pPr algn="l" latinLnBrk="1"/>
                      <a:r>
                        <a:rPr lang="en-US" altLang="ko-KR" sz="600" b="0" dirty="0">
                          <a:latin typeface="Nanum Gothic" charset="-127"/>
                          <a:ea typeface="Nanum Gothic" charset="-127"/>
                          <a:cs typeface="Nanum Gothic" charset="-127"/>
                        </a:rPr>
                        <a:t>Wafer 07</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189969">
                <a:tc>
                  <a:txBody>
                    <a:bodyPr/>
                    <a:lstStyle/>
                    <a:p>
                      <a:pPr algn="l" latinLnBrk="1"/>
                      <a:r>
                        <a:rPr lang="en-US" altLang="ko-KR" sz="600" b="0" dirty="0">
                          <a:latin typeface="Nanum Gothic" charset="-127"/>
                          <a:ea typeface="Nanum Gothic" charset="-127"/>
                          <a:cs typeface="Nanum Gothic" charset="-127"/>
                        </a:rPr>
                        <a:t>Wafer 08</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189969">
                <a:tc>
                  <a:txBody>
                    <a:bodyPr/>
                    <a:lstStyle/>
                    <a:p>
                      <a:pPr algn="l" latinLnBrk="1"/>
                      <a:r>
                        <a:rPr lang="en-US" altLang="ko-KR" sz="600" b="0" dirty="0">
                          <a:latin typeface="Nanum Gothic" charset="-127"/>
                          <a:ea typeface="Nanum Gothic" charset="-127"/>
                          <a:cs typeface="Nanum Gothic" charset="-127"/>
                        </a:rPr>
                        <a:t>Wafer 09</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189969">
                <a:tc>
                  <a:txBody>
                    <a:bodyPr/>
                    <a:lstStyle/>
                    <a:p>
                      <a:pPr algn="l" latinLnBrk="1"/>
                      <a:r>
                        <a:rPr lang="en-US" altLang="ko-KR" sz="600" b="0" dirty="0">
                          <a:latin typeface="Nanum Gothic" charset="-127"/>
                          <a:ea typeface="Nanum Gothic" charset="-127"/>
                          <a:cs typeface="Nanum Gothic" charset="-127"/>
                        </a:rPr>
                        <a:t>Wafer 10</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189969">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189969">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189969">
                <a:tc>
                  <a:txBody>
                    <a:bodyPr/>
                    <a:lstStyle/>
                    <a:p>
                      <a:pPr algn="l" latinLnBrk="1"/>
                      <a:r>
                        <a:rPr lang="en-US" altLang="ko-KR" sz="600" b="0" dirty="0">
                          <a:latin typeface="Nanum Gothic" charset="-127"/>
                          <a:ea typeface="Nanum Gothic" charset="-127"/>
                          <a:cs typeface="Nanum Gothic" charset="-127"/>
                        </a:rPr>
                        <a:t>Wafer 12</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189969">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189969">
                <a:tc>
                  <a:txBody>
                    <a:bodyPr/>
                    <a:lstStyle/>
                    <a:p>
                      <a:pPr algn="l" latinLnBrk="1"/>
                      <a:r>
                        <a:rPr lang="en-US" altLang="ko-KR" sz="600" b="0" dirty="0">
                          <a:latin typeface="Nanum Gothic" charset="-127"/>
                          <a:ea typeface="Nanum Gothic" charset="-127"/>
                          <a:cs typeface="Nanum Gothic" charset="-127"/>
                        </a:rPr>
                        <a:t>...</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189969">
                <a:tc>
                  <a:txBody>
                    <a:bodyPr/>
                    <a:lstStyle/>
                    <a:p>
                      <a:pPr algn="ctr" latinLnBrk="1"/>
                      <a:r>
                        <a:rPr lang="en-US" altLang="ko-KR" sz="600" b="0" dirty="0">
                          <a:solidFill>
                            <a:schemeClr val="bg1">
                              <a:lumMod val="75000"/>
                            </a:schemeClr>
                          </a:solidFill>
                          <a:latin typeface="Nanum Gothic" charset="-127"/>
                          <a:ea typeface="Nanum Gothic" charset="-127"/>
                          <a:cs typeface="Nanum Gothic" charset="-127"/>
                        </a:rPr>
                        <a:t>Only up to 50 rows</a:t>
                      </a:r>
                      <a:endParaRPr lang="ko-KR" altLang="en-US" sz="600" b="0" dirty="0">
                        <a:solidFill>
                          <a:schemeClr val="bg1">
                            <a:lumMod val="75000"/>
                          </a:schemeClr>
                        </a:solidFill>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bl>
          </a:graphicData>
        </a:graphic>
      </p:graphicFrame>
      <p:sp>
        <p:nvSpPr>
          <p:cNvPr id="113" name="제목 2">
            <a:extLst>
              <a:ext uri="{FF2B5EF4-FFF2-40B4-BE49-F238E27FC236}">
                <a16:creationId xmlns:a16="http://schemas.microsoft.com/office/drawing/2014/main" xmlns="" id="{AC4B460B-E22A-6049-A7D5-DD0A3BE9FC21}"/>
              </a:ext>
            </a:extLst>
          </p:cNvPr>
          <p:cNvSpPr txBox="1">
            <a:spLocks/>
          </p:cNvSpPr>
          <p:nvPr/>
        </p:nvSpPr>
        <p:spPr bwMode="auto">
          <a:xfrm>
            <a:off x="328862" y="2222020"/>
            <a:ext cx="3515199" cy="3604957"/>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Nanum Gothic" charset="-127"/>
              <a:ea typeface="Nanum Gothic" charset="-127"/>
              <a:cs typeface="Nanum Gothic" charset="-127"/>
            </a:endParaRPr>
          </a:p>
        </p:txBody>
      </p:sp>
      <p:sp>
        <p:nvSpPr>
          <p:cNvPr id="123" name="TextBox 122">
            <a:extLst>
              <a:ext uri="{FF2B5EF4-FFF2-40B4-BE49-F238E27FC236}">
                <a16:creationId xmlns:a16="http://schemas.microsoft.com/office/drawing/2014/main" xmlns="" id="{A27FA4BF-8A0A-AD4F-BB9A-9C2D3C567B82}"/>
              </a:ext>
            </a:extLst>
          </p:cNvPr>
          <p:cNvSpPr txBox="1"/>
          <p:nvPr/>
        </p:nvSpPr>
        <p:spPr>
          <a:xfrm>
            <a:off x="4138034" y="1387996"/>
            <a:ext cx="1856277"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configure the schema</a:t>
            </a:r>
            <a:endParaRPr lang="ko-KR" altLang="en-US" sz="1100" b="1" dirty="0">
              <a:solidFill>
                <a:prstClr val="black"/>
              </a:solidFill>
              <a:latin typeface="Nanum Gothic" charset="-127"/>
              <a:ea typeface="Nanum Gothic" charset="-127"/>
              <a:cs typeface="Nanum Gothic" charset="-127"/>
            </a:endParaRPr>
          </a:p>
        </p:txBody>
      </p:sp>
      <p:sp>
        <p:nvSpPr>
          <p:cNvPr id="124" name="TextBox 123">
            <a:extLst>
              <a:ext uri="{FF2B5EF4-FFF2-40B4-BE49-F238E27FC236}">
                <a16:creationId xmlns:a16="http://schemas.microsoft.com/office/drawing/2014/main" xmlns="" id="{2F076BBD-17B8-1047-BB51-EC46870E629F}"/>
              </a:ext>
            </a:extLst>
          </p:cNvPr>
          <p:cNvSpPr txBox="1"/>
          <p:nvPr/>
        </p:nvSpPr>
        <p:spPr>
          <a:xfrm>
            <a:off x="227667" y="7042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41.3</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grpSp>
        <p:nvGrpSpPr>
          <p:cNvPr id="159" name="그룹 158">
            <a:extLst>
              <a:ext uri="{FF2B5EF4-FFF2-40B4-BE49-F238E27FC236}">
                <a16:creationId xmlns:a16="http://schemas.microsoft.com/office/drawing/2014/main" xmlns="" id="{F8D61FE0-1BE7-1F4B-B4B9-C6D78B2C717F}"/>
              </a:ext>
            </a:extLst>
          </p:cNvPr>
          <p:cNvGrpSpPr/>
          <p:nvPr/>
        </p:nvGrpSpPr>
        <p:grpSpPr>
          <a:xfrm>
            <a:off x="3887123" y="6193790"/>
            <a:ext cx="2358094" cy="249130"/>
            <a:chOff x="4008125" y="6193790"/>
            <a:chExt cx="2358094" cy="249130"/>
          </a:xfrm>
        </p:grpSpPr>
        <p:sp>
          <p:nvSpPr>
            <p:cNvPr id="160" name="모서리가 둥근 직사각형 127">
              <a:extLst>
                <a:ext uri="{FF2B5EF4-FFF2-40B4-BE49-F238E27FC236}">
                  <a16:creationId xmlns:a16="http://schemas.microsoft.com/office/drawing/2014/main" xmlns="" id="{6134E71C-1918-7C42-9D86-8D1D50F50D91}"/>
                </a:ext>
              </a:extLst>
            </p:cNvPr>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161" name="모서리가 둥근 직사각형 127">
              <a:extLst>
                <a:ext uri="{FF2B5EF4-FFF2-40B4-BE49-F238E27FC236}">
                  <a16:creationId xmlns:a16="http://schemas.microsoft.com/office/drawing/2014/main" xmlns="" id="{F41AEAC5-1D34-F941-B5FD-99FF54035119}"/>
                </a:ext>
              </a:extLst>
            </p:cNvPr>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grpSp>
        <p:nvGrpSpPr>
          <p:cNvPr id="173" name="그룹 172">
            <a:extLst>
              <a:ext uri="{FF2B5EF4-FFF2-40B4-BE49-F238E27FC236}">
                <a16:creationId xmlns:a16="http://schemas.microsoft.com/office/drawing/2014/main" xmlns="" id="{DF009DCB-4FCA-CD4D-9A92-00039BC67B38}"/>
              </a:ext>
            </a:extLst>
          </p:cNvPr>
          <p:cNvGrpSpPr/>
          <p:nvPr/>
        </p:nvGrpSpPr>
        <p:grpSpPr>
          <a:xfrm>
            <a:off x="515590" y="2417781"/>
            <a:ext cx="3277524" cy="1754895"/>
            <a:chOff x="1671389" y="2266249"/>
            <a:chExt cx="4011157" cy="2147707"/>
          </a:xfrm>
        </p:grpSpPr>
        <p:pic>
          <p:nvPicPr>
            <p:cNvPr id="174" name="그림 173">
              <a:extLst>
                <a:ext uri="{FF2B5EF4-FFF2-40B4-BE49-F238E27FC236}">
                  <a16:creationId xmlns:a16="http://schemas.microsoft.com/office/drawing/2014/main" xmlns="" id="{3E5BEB57-91F1-1349-88A0-6165661BC0FC}"/>
                </a:ext>
              </a:extLst>
            </p:cNvPr>
            <p:cNvPicPr>
              <a:picLocks noChangeAspect="1"/>
            </p:cNvPicPr>
            <p:nvPr/>
          </p:nvPicPr>
          <p:blipFill rotWithShape="1">
            <a:blip r:embed="rId14">
              <a:extLst>
                <a:ext uri="{28A0092B-C50C-407E-A947-70E740481C1C}">
                  <a14:useLocalDpi xmlns:a14="http://schemas.microsoft.com/office/drawing/2010/main" val="0"/>
                </a:ext>
              </a:extLst>
            </a:blip>
            <a:srcRect l="74589" t="54182" r="5610" b="13410"/>
            <a:stretch/>
          </p:blipFill>
          <p:spPr>
            <a:xfrm>
              <a:off x="1671389" y="2266249"/>
              <a:ext cx="2088241" cy="2147706"/>
            </a:xfrm>
            <a:prstGeom prst="rect">
              <a:avLst/>
            </a:prstGeom>
          </p:spPr>
        </p:pic>
        <p:pic>
          <p:nvPicPr>
            <p:cNvPr id="175" name="그림 174">
              <a:extLst>
                <a:ext uri="{FF2B5EF4-FFF2-40B4-BE49-F238E27FC236}">
                  <a16:creationId xmlns:a16="http://schemas.microsoft.com/office/drawing/2014/main" xmlns="" id="{FFC83F9D-4933-8F4B-A225-E2B1DD1B136E}"/>
                </a:ext>
              </a:extLst>
            </p:cNvPr>
            <p:cNvPicPr>
              <a:picLocks noChangeAspect="1"/>
            </p:cNvPicPr>
            <p:nvPr/>
          </p:nvPicPr>
          <p:blipFill rotWithShape="1">
            <a:blip r:embed="rId14">
              <a:extLst>
                <a:ext uri="{28A0092B-C50C-407E-A947-70E740481C1C}">
                  <a14:useLocalDpi xmlns:a14="http://schemas.microsoft.com/office/drawing/2010/main" val="0"/>
                </a:ext>
              </a:extLst>
            </a:blip>
            <a:srcRect l="93075" t="54182" r="5712" b="13410"/>
            <a:stretch/>
          </p:blipFill>
          <p:spPr>
            <a:xfrm>
              <a:off x="3562168" y="2266250"/>
              <a:ext cx="2120378" cy="2147706"/>
            </a:xfrm>
            <a:prstGeom prst="rect">
              <a:avLst/>
            </a:prstGeom>
          </p:spPr>
        </p:pic>
      </p:grpSp>
      <p:sp>
        <p:nvSpPr>
          <p:cNvPr id="176" name="모서리가 둥근 직사각형 82">
            <a:extLst>
              <a:ext uri="{FF2B5EF4-FFF2-40B4-BE49-F238E27FC236}">
                <a16:creationId xmlns:a16="http://schemas.microsoft.com/office/drawing/2014/main" xmlns="" id="{1688C35A-C0F3-EA48-BFFC-F6C7F7F29F63}"/>
              </a:ext>
            </a:extLst>
          </p:cNvPr>
          <p:cNvSpPr/>
          <p:nvPr/>
        </p:nvSpPr>
        <p:spPr>
          <a:xfrm>
            <a:off x="3790547" y="2409394"/>
            <a:ext cx="45719" cy="1294618"/>
          </a:xfrm>
          <a:prstGeom prst="roundRect">
            <a:avLst>
              <a:gd name="adj" fmla="val 344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solidFill>
                <a:prstClr val="white"/>
              </a:solidFill>
              <a:latin typeface="Nanum Gothic" charset="-127"/>
              <a:ea typeface="Nanum Gothic" charset="-127"/>
              <a:cs typeface="Nanum Gothic" charset="-127"/>
            </a:endParaRPr>
          </a:p>
        </p:txBody>
      </p:sp>
      <p:sp>
        <p:nvSpPr>
          <p:cNvPr id="177" name="모서리가 둥근 직사각형 176">
            <a:extLst>
              <a:ext uri="{FF2B5EF4-FFF2-40B4-BE49-F238E27FC236}">
                <a16:creationId xmlns:a16="http://schemas.microsoft.com/office/drawing/2014/main" xmlns="" id="{A67067AF-BC80-B541-888A-B67B74451686}"/>
              </a:ext>
            </a:extLst>
          </p:cNvPr>
          <p:cNvSpPr/>
          <p:nvPr/>
        </p:nvSpPr>
        <p:spPr>
          <a:xfrm>
            <a:off x="556356" y="2226515"/>
            <a:ext cx="3279910" cy="182879"/>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latin typeface="Nanum Gothic" charset="-127"/>
                <a:ea typeface="Nanum Gothic" charset="-127"/>
                <a:cs typeface="Nanum Gothic" charset="-127"/>
              </a:rPr>
              <a:t>    </a:t>
            </a:r>
            <a:r>
              <a:rPr lang="en-US" altLang="ko-KR" sz="600" dirty="0">
                <a:solidFill>
                  <a:schemeClr val="tx1"/>
                </a:solidFill>
                <a:latin typeface="Nanum Gothic" charset="-127"/>
                <a:ea typeface="Nanum Gothic" charset="-127"/>
                <a:cs typeface="Nanum Gothic" charset="-127"/>
              </a:rPr>
              <a:t>Column</a:t>
            </a:r>
            <a:endParaRPr lang="ko-KR" altLang="en-US" sz="600" b="1" dirty="0">
              <a:solidFill>
                <a:schemeClr val="tx1"/>
              </a:solidFill>
              <a:latin typeface="Nanum Gothic" charset="-127"/>
              <a:ea typeface="Nanum Gothic" charset="-127"/>
              <a:cs typeface="Nanum Gothic" charset="-127"/>
            </a:endParaRPr>
          </a:p>
        </p:txBody>
      </p:sp>
      <p:sp>
        <p:nvSpPr>
          <p:cNvPr id="178" name="L 도형 177">
            <a:extLst>
              <a:ext uri="{FF2B5EF4-FFF2-40B4-BE49-F238E27FC236}">
                <a16:creationId xmlns:a16="http://schemas.microsoft.com/office/drawing/2014/main" xmlns="" id="{E4A79E36-7BAC-6142-BC66-5379D453558E}"/>
              </a:ext>
            </a:extLst>
          </p:cNvPr>
          <p:cNvSpPr/>
          <p:nvPr/>
        </p:nvSpPr>
        <p:spPr>
          <a:xfrm rot="13500000">
            <a:off x="3714237" y="2473483"/>
            <a:ext cx="46005" cy="44723"/>
          </a:xfrm>
          <a:prstGeom prst="corner">
            <a:avLst>
              <a:gd name="adj1" fmla="val 15196"/>
              <a:gd name="adj2" fmla="val 1519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79" name="모서리가 둥근 직사각형 58">
            <a:extLst>
              <a:ext uri="{FF2B5EF4-FFF2-40B4-BE49-F238E27FC236}">
                <a16:creationId xmlns:a16="http://schemas.microsoft.com/office/drawing/2014/main" xmlns="" id="{D15CF490-1AFA-1F4B-B066-7C3DD470B84B}"/>
              </a:ext>
            </a:extLst>
          </p:cNvPr>
          <p:cNvSpPr/>
          <p:nvPr/>
        </p:nvSpPr>
        <p:spPr>
          <a:xfrm>
            <a:off x="3907677" y="2242308"/>
            <a:ext cx="1263625" cy="156296"/>
          </a:xfrm>
          <a:prstGeom prst="roundRect">
            <a:avLst>
              <a:gd name="adj" fmla="val 0"/>
            </a:avLst>
          </a:prstGeom>
          <a:solidFill>
            <a:schemeClr val="bg1"/>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r>
              <a:rPr lang="ko-KR" altLang="en-US" sz="700" b="1" dirty="0" err="1">
                <a:solidFill>
                  <a:schemeClr val="tx1">
                    <a:lumMod val="75000"/>
                    <a:lumOff val="25000"/>
                  </a:schemeClr>
                </a:solidFill>
                <a:latin typeface="Nanum Gothic" charset="-127"/>
                <a:ea typeface="Nanum Gothic" charset="-127"/>
                <a:cs typeface="Nanum Gothic" charset="-127"/>
              </a:rPr>
              <a:t>새로추가된</a:t>
            </a:r>
            <a:r>
              <a:rPr lang="en-US" altLang="ko-KR" sz="700" b="1" dirty="0" err="1">
                <a:solidFill>
                  <a:schemeClr val="tx1">
                    <a:lumMod val="75000"/>
                    <a:lumOff val="25000"/>
                  </a:schemeClr>
                </a:solidFill>
                <a:latin typeface="Nanum Gothic" charset="-127"/>
                <a:ea typeface="Nanum Gothic" charset="-127"/>
                <a:cs typeface="Nanum Gothic" charset="-127"/>
              </a:rPr>
              <a:t>GeoColumn</a:t>
            </a:r>
            <a:endParaRPr lang="en-US" altLang="ko-KR" sz="700" b="1" dirty="0">
              <a:solidFill>
                <a:schemeClr val="tx1">
                  <a:lumMod val="75000"/>
                  <a:lumOff val="25000"/>
                </a:schemeClr>
              </a:solidFill>
              <a:latin typeface="Nanum Gothic" charset="-127"/>
              <a:ea typeface="Nanum Gothic" charset="-127"/>
              <a:cs typeface="Nanum Gothic" charset="-127"/>
            </a:endParaRPr>
          </a:p>
        </p:txBody>
      </p:sp>
      <p:sp>
        <p:nvSpPr>
          <p:cNvPr id="180" name="모서리가 둥근 직사각형 179">
            <a:extLst>
              <a:ext uri="{FF2B5EF4-FFF2-40B4-BE49-F238E27FC236}">
                <a16:creationId xmlns:a16="http://schemas.microsoft.com/office/drawing/2014/main" xmlns="" id="{E6AF7388-F33A-894F-9FD5-12ECE1A677FC}"/>
              </a:ext>
            </a:extLst>
          </p:cNvPr>
          <p:cNvSpPr/>
          <p:nvPr/>
        </p:nvSpPr>
        <p:spPr>
          <a:xfrm>
            <a:off x="327129" y="2226515"/>
            <a:ext cx="234530" cy="182879"/>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dirty="0">
                <a:solidFill>
                  <a:schemeClr val="tx1">
                    <a:lumMod val="75000"/>
                    <a:lumOff val="25000"/>
                  </a:schemeClr>
                </a:solidFill>
                <a:latin typeface="Nanum Gothic" charset="-127"/>
                <a:ea typeface="Nanum Gothic" charset="-127"/>
                <a:cs typeface="Nanum Gothic"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181" name="Text Box">
            <a:extLst>
              <a:ext uri="{FF2B5EF4-FFF2-40B4-BE49-F238E27FC236}">
                <a16:creationId xmlns:a16="http://schemas.microsoft.com/office/drawing/2014/main" xmlns="" id="{B8E8B46E-DCDC-F443-B8B7-584C0D8AA8A1}"/>
              </a:ext>
            </a:extLst>
          </p:cNvPr>
          <p:cNvSpPr>
            <a:spLocks/>
          </p:cNvSpPr>
          <p:nvPr>
            <p:custDataLst>
              <p:tags r:id="rId1"/>
            </p:custDataLst>
          </p:nvPr>
        </p:nvSpPr>
        <p:spPr bwMode="auto">
          <a:xfrm>
            <a:off x="403558" y="2391160"/>
            <a:ext cx="186735" cy="169436"/>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endParaRPr lang="en-US" altLang="ko-KR" sz="600" dirty="0">
              <a:solidFill>
                <a:schemeClr val="tx1">
                  <a:lumMod val="75000"/>
                  <a:lumOff val="25000"/>
                </a:schemeClr>
              </a:solidFill>
              <a:latin typeface="Nanum Gothic" charset="-127"/>
              <a:ea typeface="Nanum Gothic" charset="-127"/>
              <a:cs typeface="Nanum Gothic" charset="-127"/>
            </a:endParaRP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p:txBody>
      </p:sp>
      <p:sp>
        <p:nvSpPr>
          <p:cNvPr id="182" name="모서리가 둥근 직사각형 181">
            <a:extLst>
              <a:ext uri="{FF2B5EF4-FFF2-40B4-BE49-F238E27FC236}">
                <a16:creationId xmlns:a16="http://schemas.microsoft.com/office/drawing/2014/main" xmlns="" id="{DB46BF78-B80E-7C4F-9B19-44548BC4C125}"/>
              </a:ext>
            </a:extLst>
          </p:cNvPr>
          <p:cNvSpPr/>
          <p:nvPr/>
        </p:nvSpPr>
        <p:spPr>
          <a:xfrm>
            <a:off x="5815907" y="5690801"/>
            <a:ext cx="1464559" cy="136177"/>
          </a:xfrm>
          <a:prstGeom prst="roundRect">
            <a:avLst>
              <a:gd name="adj" fmla="val 0"/>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first time-type Column name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183" name="Text Box">
            <a:extLst>
              <a:ext uri="{FF2B5EF4-FFF2-40B4-BE49-F238E27FC236}">
                <a16:creationId xmlns:a16="http://schemas.microsoft.com/office/drawing/2014/main" xmlns="" id="{062F19AB-1B25-2442-A9F5-8A61497C1A5A}"/>
              </a:ext>
            </a:extLst>
          </p:cNvPr>
          <p:cNvSpPr>
            <a:spLocks/>
          </p:cNvSpPr>
          <p:nvPr>
            <p:custDataLst>
              <p:tags r:id="rId2"/>
            </p:custDataLst>
          </p:nvPr>
        </p:nvSpPr>
        <p:spPr bwMode="auto">
          <a:xfrm>
            <a:off x="4083234" y="5498826"/>
            <a:ext cx="3493975" cy="22408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rgbClr val="FF0000"/>
                </a:solidFill>
                <a:latin typeface="Nanum Gothic" charset="-127"/>
                <a:ea typeface="Nanum Gothic" charset="-127"/>
                <a:cs typeface="Nanum Gothic" charset="-127"/>
              </a:rPr>
              <a:t>One of the time-type columns or current time must be specified as a Timestamp</a:t>
            </a:r>
          </a:p>
        </p:txBody>
      </p:sp>
      <p:sp>
        <p:nvSpPr>
          <p:cNvPr id="184" name="Text Box">
            <a:extLst>
              <a:ext uri="{FF2B5EF4-FFF2-40B4-BE49-F238E27FC236}">
                <a16:creationId xmlns:a16="http://schemas.microsoft.com/office/drawing/2014/main" xmlns="" id="{C0736BCA-9B29-BE40-936C-ABD4D44630A6}"/>
              </a:ext>
            </a:extLst>
          </p:cNvPr>
          <p:cNvSpPr>
            <a:spLocks/>
          </p:cNvSpPr>
          <p:nvPr>
            <p:custDataLst>
              <p:tags r:id="rId3"/>
            </p:custDataLst>
          </p:nvPr>
        </p:nvSpPr>
        <p:spPr bwMode="auto">
          <a:xfrm>
            <a:off x="4080679" y="5678673"/>
            <a:ext cx="2069711"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Current time        ◎ Time-type column</a:t>
            </a:r>
          </a:p>
        </p:txBody>
      </p:sp>
      <p:grpSp>
        <p:nvGrpSpPr>
          <p:cNvPr id="185" name="그룹 184">
            <a:extLst>
              <a:ext uri="{FF2B5EF4-FFF2-40B4-BE49-F238E27FC236}">
                <a16:creationId xmlns:a16="http://schemas.microsoft.com/office/drawing/2014/main" xmlns="" id="{CD051015-2D18-B04D-9F59-6C06B918B677}"/>
              </a:ext>
            </a:extLst>
          </p:cNvPr>
          <p:cNvGrpSpPr/>
          <p:nvPr/>
        </p:nvGrpSpPr>
        <p:grpSpPr>
          <a:xfrm>
            <a:off x="4369229" y="1040780"/>
            <a:ext cx="1373248" cy="96644"/>
            <a:chOff x="4661210" y="1040780"/>
            <a:chExt cx="1373248" cy="96644"/>
          </a:xfrm>
        </p:grpSpPr>
        <p:sp>
          <p:nvSpPr>
            <p:cNvPr id="186" name="타원 185">
              <a:extLst>
                <a:ext uri="{FF2B5EF4-FFF2-40B4-BE49-F238E27FC236}">
                  <a16:creationId xmlns:a16="http://schemas.microsoft.com/office/drawing/2014/main" xmlns="" id="{1C834427-AB94-8E46-937B-9F992DA01BDA}"/>
                </a:ext>
              </a:extLst>
            </p:cNvPr>
            <p:cNvSpPr/>
            <p:nvPr/>
          </p:nvSpPr>
          <p:spPr>
            <a:xfrm>
              <a:off x="4661210"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87" name="타원 186">
              <a:extLst>
                <a:ext uri="{FF2B5EF4-FFF2-40B4-BE49-F238E27FC236}">
                  <a16:creationId xmlns:a16="http://schemas.microsoft.com/office/drawing/2014/main" xmlns="" id="{EA1C7994-8F40-8841-A823-794789B64428}"/>
                </a:ext>
              </a:extLst>
            </p:cNvPr>
            <p:cNvSpPr/>
            <p:nvPr/>
          </p:nvSpPr>
          <p:spPr>
            <a:xfrm>
              <a:off x="508928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88" name="직선 연결선[R] 187">
              <a:extLst>
                <a:ext uri="{FF2B5EF4-FFF2-40B4-BE49-F238E27FC236}">
                  <a16:creationId xmlns:a16="http://schemas.microsoft.com/office/drawing/2014/main" xmlns="" id="{D3896FAA-4698-384E-957B-2B091C4F12FC}"/>
                </a:ext>
              </a:extLst>
            </p:cNvPr>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9" name="타원 188">
              <a:extLst>
                <a:ext uri="{FF2B5EF4-FFF2-40B4-BE49-F238E27FC236}">
                  <a16:creationId xmlns:a16="http://schemas.microsoft.com/office/drawing/2014/main" xmlns="" id="{D4162890-2688-A941-80CC-177B2C2F744A}"/>
                </a:ext>
              </a:extLst>
            </p:cNvPr>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90" name="직선 연결선[R] 189">
              <a:extLst>
                <a:ext uri="{FF2B5EF4-FFF2-40B4-BE49-F238E27FC236}">
                  <a16:creationId xmlns:a16="http://schemas.microsoft.com/office/drawing/2014/main" xmlns="" id="{1E50AB46-418E-214A-B42F-4CCF0A39AFF0}"/>
                </a:ext>
              </a:extLst>
            </p:cNvPr>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1" name="타원 190">
              <a:extLst>
                <a:ext uri="{FF2B5EF4-FFF2-40B4-BE49-F238E27FC236}">
                  <a16:creationId xmlns:a16="http://schemas.microsoft.com/office/drawing/2014/main" xmlns="" id="{8D0EBF30-0B6D-C14E-BD19-D16C1784B17C}"/>
                </a:ext>
              </a:extLst>
            </p:cNvPr>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92" name="직선 연결선[R] 191">
              <a:extLst>
                <a:ext uri="{FF2B5EF4-FFF2-40B4-BE49-F238E27FC236}">
                  <a16:creationId xmlns:a16="http://schemas.microsoft.com/office/drawing/2014/main" xmlns="" id="{205E71BF-ABAE-EC45-A722-B1A4FBEFD71E}"/>
                </a:ext>
              </a:extLst>
            </p:cNvPr>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93" name="TextBox 192">
            <a:extLst>
              <a:ext uri="{FF2B5EF4-FFF2-40B4-BE49-F238E27FC236}">
                <a16:creationId xmlns:a16="http://schemas.microsoft.com/office/drawing/2014/main" xmlns="" id="{2AE62778-32CE-5E4F-B991-A929AFE43502}"/>
              </a:ext>
            </a:extLst>
          </p:cNvPr>
          <p:cNvSpPr txBox="1"/>
          <p:nvPr/>
        </p:nvSpPr>
        <p:spPr>
          <a:xfrm>
            <a:off x="4283115" y="871503"/>
            <a:ext cx="1566134"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(My file)</a:t>
            </a:r>
            <a:endParaRPr lang="ko-KR" altLang="en-US" sz="900" b="1" dirty="0">
              <a:solidFill>
                <a:prstClr val="black"/>
              </a:solidFill>
              <a:latin typeface="Nanum Gothic" charset="-127"/>
              <a:ea typeface="Nanum Gothic" charset="-127"/>
              <a:cs typeface="Nanum Gothic" charset="-127"/>
            </a:endParaRPr>
          </a:p>
        </p:txBody>
      </p:sp>
      <p:grpSp>
        <p:nvGrpSpPr>
          <p:cNvPr id="194" name="그룹 193">
            <a:extLst>
              <a:ext uri="{FF2B5EF4-FFF2-40B4-BE49-F238E27FC236}">
                <a16:creationId xmlns:a16="http://schemas.microsoft.com/office/drawing/2014/main" xmlns="" id="{52D07627-1231-2E4D-AC39-51E5D6E1AAA3}"/>
              </a:ext>
            </a:extLst>
          </p:cNvPr>
          <p:cNvGrpSpPr/>
          <p:nvPr/>
        </p:nvGrpSpPr>
        <p:grpSpPr>
          <a:xfrm>
            <a:off x="3918557" y="5496418"/>
            <a:ext cx="152468" cy="149777"/>
            <a:chOff x="5046992" y="5796622"/>
            <a:chExt cx="152468" cy="149777"/>
          </a:xfrm>
        </p:grpSpPr>
        <p:pic>
          <p:nvPicPr>
            <p:cNvPr id="195" name="그림 194">
              <a:extLst>
                <a:ext uri="{FF2B5EF4-FFF2-40B4-BE49-F238E27FC236}">
                  <a16:creationId xmlns:a16="http://schemas.microsoft.com/office/drawing/2014/main" xmlns="" id="{FA2A35D5-6B06-1340-BCC3-6791E7A940D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46992" y="5830674"/>
              <a:ext cx="115725" cy="115725"/>
            </a:xfrm>
            <a:prstGeom prst="rect">
              <a:avLst/>
            </a:prstGeom>
          </p:spPr>
        </p:pic>
        <p:pic>
          <p:nvPicPr>
            <p:cNvPr id="196" name="그림 195">
              <a:extLst>
                <a:ext uri="{FF2B5EF4-FFF2-40B4-BE49-F238E27FC236}">
                  <a16:creationId xmlns:a16="http://schemas.microsoft.com/office/drawing/2014/main" xmlns="" id="{76CCF231-14DC-434B-BD90-437BF1E2A21E}"/>
                </a:ext>
              </a:extLst>
            </p:cNvPr>
            <p:cNvPicPr>
              <a:picLocks noChangeAspect="1"/>
            </p:cNvPicPr>
            <p:nvPr/>
          </p:nvPicPr>
          <p:blipFill>
            <a:blip r:embed="rId1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01402" y="5796622"/>
              <a:ext cx="98058" cy="98058"/>
            </a:xfrm>
            <a:prstGeom prst="rect">
              <a:avLst/>
            </a:prstGeom>
          </p:spPr>
        </p:pic>
      </p:grpSp>
      <p:pic>
        <p:nvPicPr>
          <p:cNvPr id="197" name="그림 196">
            <a:extLst>
              <a:ext uri="{FF2B5EF4-FFF2-40B4-BE49-F238E27FC236}">
                <a16:creationId xmlns:a16="http://schemas.microsoft.com/office/drawing/2014/main" xmlns="" id="{A85D6016-AF97-684F-9EDD-0D16E9F8A3F8}"/>
              </a:ext>
            </a:extLst>
          </p:cNvPr>
          <p:cNvPicPr>
            <a:picLocks noChangeAspect="1"/>
          </p:cNvPicPr>
          <p:nvPr/>
        </p:nvPicPr>
        <p:blipFill rotWithShape="1">
          <a:blip r:embed="rId14">
            <a:extLst>
              <a:ext uri="{28A0092B-C50C-407E-A947-70E740481C1C}">
                <a14:useLocalDpi xmlns:a14="http://schemas.microsoft.com/office/drawing/2010/main" val="0"/>
              </a:ext>
            </a:extLst>
          </a:blip>
          <a:srcRect l="74589" t="60182" r="5610" b="36977"/>
          <a:stretch/>
        </p:blipFill>
        <p:spPr>
          <a:xfrm>
            <a:off x="512301" y="4105582"/>
            <a:ext cx="1706306" cy="153843"/>
          </a:xfrm>
          <a:prstGeom prst="rect">
            <a:avLst/>
          </a:prstGeom>
        </p:spPr>
      </p:pic>
      <p:sp>
        <p:nvSpPr>
          <p:cNvPr id="198" name="Text Box">
            <a:extLst>
              <a:ext uri="{FF2B5EF4-FFF2-40B4-BE49-F238E27FC236}">
                <a16:creationId xmlns:a16="http://schemas.microsoft.com/office/drawing/2014/main" xmlns="" id="{957B79B5-F865-DD46-A662-9914628BF2FF}"/>
              </a:ext>
            </a:extLst>
          </p:cNvPr>
          <p:cNvSpPr>
            <a:spLocks/>
          </p:cNvSpPr>
          <p:nvPr>
            <p:custDataLst>
              <p:tags r:id="rId4"/>
            </p:custDataLst>
          </p:nvPr>
        </p:nvSpPr>
        <p:spPr bwMode="auto">
          <a:xfrm>
            <a:off x="1092259" y="4107788"/>
            <a:ext cx="2680792" cy="166076"/>
          </a:xfrm>
          <a:prstGeom prst="rect">
            <a:avLst/>
          </a:prstGeom>
          <a:solidFill>
            <a:srgbClr val="FAFAFA"/>
          </a:solid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b="1" dirty="0">
                <a:solidFill>
                  <a:schemeClr val="tx1">
                    <a:lumMod val="50000"/>
                    <a:lumOff val="50000"/>
                  </a:schemeClr>
                </a:solidFill>
                <a:latin typeface="Nanum Gothic" charset="-127"/>
                <a:ea typeface="Nanum Gothic" charset="-127"/>
                <a:cs typeface="Nanum Gothic" charset="-127"/>
              </a:rPr>
              <a:t>Current time</a:t>
            </a:r>
          </a:p>
        </p:txBody>
      </p:sp>
      <p:grpSp>
        <p:nvGrpSpPr>
          <p:cNvPr id="199" name="그룹 198">
            <a:extLst>
              <a:ext uri="{FF2B5EF4-FFF2-40B4-BE49-F238E27FC236}">
                <a16:creationId xmlns:a16="http://schemas.microsoft.com/office/drawing/2014/main" xmlns="" id="{7820A86C-7415-B74B-866B-CC6A99A092FF}"/>
              </a:ext>
            </a:extLst>
          </p:cNvPr>
          <p:cNvGrpSpPr/>
          <p:nvPr/>
        </p:nvGrpSpPr>
        <p:grpSpPr>
          <a:xfrm>
            <a:off x="3376279" y="4125516"/>
            <a:ext cx="220327" cy="111850"/>
            <a:chOff x="4453428" y="4460160"/>
            <a:chExt cx="220327" cy="111850"/>
          </a:xfrm>
        </p:grpSpPr>
        <p:sp>
          <p:nvSpPr>
            <p:cNvPr id="200" name="모서리가 둥근 직사각형 199">
              <a:extLst>
                <a:ext uri="{FF2B5EF4-FFF2-40B4-BE49-F238E27FC236}">
                  <a16:creationId xmlns:a16="http://schemas.microsoft.com/office/drawing/2014/main" xmlns="" id="{6B43A072-A6A5-CB42-A129-F0E00266ADDB}"/>
                </a:ext>
              </a:extLst>
            </p:cNvPr>
            <p:cNvSpPr/>
            <p:nvPr/>
          </p:nvSpPr>
          <p:spPr>
            <a:xfrm>
              <a:off x="4453428" y="446016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400" b="1" dirty="0">
                <a:solidFill>
                  <a:schemeClr val="tx1"/>
                </a:solidFill>
                <a:latin typeface="Nanum Gothic" charset="-127"/>
                <a:ea typeface="Nanum Gothic" charset="-127"/>
                <a:cs typeface="Nanum Gothic" charset="-127"/>
              </a:endParaRPr>
            </a:p>
          </p:txBody>
        </p:sp>
        <p:pic>
          <p:nvPicPr>
            <p:cNvPr id="201" name="그림 200">
              <a:extLst>
                <a:ext uri="{FF2B5EF4-FFF2-40B4-BE49-F238E27FC236}">
                  <a16:creationId xmlns:a16="http://schemas.microsoft.com/office/drawing/2014/main" xmlns="" id="{C9F3E389-9E9C-0D40-ABF1-4FF67802477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20700" y="4475567"/>
              <a:ext cx="85782" cy="85782"/>
            </a:xfrm>
            <a:prstGeom prst="rect">
              <a:avLst/>
            </a:prstGeom>
          </p:spPr>
        </p:pic>
      </p:grpSp>
      <p:sp>
        <p:nvSpPr>
          <p:cNvPr id="202" name="직사각형 201">
            <a:extLst>
              <a:ext uri="{FF2B5EF4-FFF2-40B4-BE49-F238E27FC236}">
                <a16:creationId xmlns:a16="http://schemas.microsoft.com/office/drawing/2014/main" xmlns="" id="{877685D2-F744-8342-A680-A67AA0F6C164}"/>
              </a:ext>
            </a:extLst>
          </p:cNvPr>
          <p:cNvSpPr/>
          <p:nvPr/>
        </p:nvSpPr>
        <p:spPr>
          <a:xfrm>
            <a:off x="546700" y="3424411"/>
            <a:ext cx="3253793" cy="157506"/>
          </a:xfrm>
          <a:prstGeom prst="rect">
            <a:avLst/>
          </a:prstGeom>
          <a:solidFill>
            <a:schemeClr val="bg1">
              <a:lumMod val="95000"/>
              <a:alpha val="73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203" name="모서리가 둥근 직사각형 202">
            <a:extLst>
              <a:ext uri="{FF2B5EF4-FFF2-40B4-BE49-F238E27FC236}">
                <a16:creationId xmlns:a16="http://schemas.microsoft.com/office/drawing/2014/main" xmlns="" id="{8A5394A5-3BF3-FE48-AB72-86157412FBE7}"/>
              </a:ext>
            </a:extLst>
          </p:cNvPr>
          <p:cNvSpPr/>
          <p:nvPr/>
        </p:nvSpPr>
        <p:spPr>
          <a:xfrm>
            <a:off x="3376279" y="3446833"/>
            <a:ext cx="385776" cy="11185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dirty="0">
                <a:solidFill>
                  <a:srgbClr val="FF0000"/>
                </a:solidFill>
                <a:latin typeface="Nanum Gothic" charset="-127"/>
                <a:ea typeface="Nanum Gothic" charset="-127"/>
                <a:cs typeface="Nanum Gothic" charset="-127"/>
              </a:rPr>
              <a:t>Revival</a:t>
            </a:r>
            <a:endParaRPr lang="ko-KR" altLang="en-US" sz="400" dirty="0">
              <a:solidFill>
                <a:srgbClr val="FF0000"/>
              </a:solidFill>
              <a:latin typeface="Nanum Gothic" charset="-127"/>
              <a:ea typeface="Nanum Gothic" charset="-127"/>
              <a:cs typeface="Nanum Gothic" charset="-127"/>
            </a:endParaRPr>
          </a:p>
        </p:txBody>
      </p:sp>
      <p:sp>
        <p:nvSpPr>
          <p:cNvPr id="204" name="모서리가 둥근 직사각형 82">
            <a:extLst>
              <a:ext uri="{FF2B5EF4-FFF2-40B4-BE49-F238E27FC236}">
                <a16:creationId xmlns:a16="http://schemas.microsoft.com/office/drawing/2014/main" xmlns="" id="{D5759099-CB2D-EC43-B259-6D4507054146}"/>
              </a:ext>
            </a:extLst>
          </p:cNvPr>
          <p:cNvSpPr/>
          <p:nvPr/>
        </p:nvSpPr>
        <p:spPr>
          <a:xfrm>
            <a:off x="5559147" y="2486273"/>
            <a:ext cx="45719" cy="1294618"/>
          </a:xfrm>
          <a:prstGeom prst="roundRect">
            <a:avLst>
              <a:gd name="adj" fmla="val 344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solidFill>
                <a:prstClr val="white"/>
              </a:solidFill>
              <a:latin typeface="Nanum Gothic" charset="-127"/>
              <a:ea typeface="Nanum Gothic" charset="-127"/>
              <a:cs typeface="Nanum Gothic" charset="-127"/>
            </a:endParaRPr>
          </a:p>
        </p:txBody>
      </p:sp>
      <p:sp>
        <p:nvSpPr>
          <p:cNvPr id="205" name="직사각형 204">
            <a:extLst>
              <a:ext uri="{FF2B5EF4-FFF2-40B4-BE49-F238E27FC236}">
                <a16:creationId xmlns:a16="http://schemas.microsoft.com/office/drawing/2014/main" xmlns="" id="{F1B22CE2-3508-1C4F-BE9F-A0FC4184F8B8}"/>
              </a:ext>
            </a:extLst>
          </p:cNvPr>
          <p:cNvSpPr/>
          <p:nvPr/>
        </p:nvSpPr>
        <p:spPr>
          <a:xfrm>
            <a:off x="1076641" y="3595280"/>
            <a:ext cx="2263762" cy="153740"/>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600" dirty="0" err="1">
                <a:solidFill>
                  <a:schemeClr val="tx1"/>
                </a:solidFill>
                <a:latin typeface="Nanum Gothic" charset="-127"/>
                <a:ea typeface="Nanum Gothic" charset="-127"/>
                <a:cs typeface="Nanum Gothic" charset="-127"/>
              </a:rPr>
              <a:t>OrderID</a:t>
            </a:r>
            <a:r>
              <a:rPr kumimoji="1" lang="en-US" altLang="ko-KR" sz="600" dirty="0">
                <a:solidFill>
                  <a:schemeClr val="tx1"/>
                </a:solidFill>
                <a:latin typeface="Nanum Gothic" charset="-127"/>
                <a:ea typeface="Nanum Gothic" charset="-127"/>
                <a:cs typeface="Nanum Gothic" charset="-127"/>
              </a:rPr>
              <a:t>_</a:t>
            </a:r>
            <a:endParaRPr kumimoji="1" lang="ko-KR" altLang="en-US" sz="600" dirty="0">
              <a:solidFill>
                <a:schemeClr val="tx1"/>
              </a:solidFill>
              <a:latin typeface="Nanum Gothic" charset="-127"/>
              <a:ea typeface="Nanum Gothic" charset="-127"/>
              <a:cs typeface="Nanum Gothic" charset="-127"/>
            </a:endParaRPr>
          </a:p>
        </p:txBody>
      </p:sp>
      <p:sp>
        <p:nvSpPr>
          <p:cNvPr id="206" name="Username Box">
            <a:extLst>
              <a:ext uri="{FF2B5EF4-FFF2-40B4-BE49-F238E27FC236}">
                <a16:creationId xmlns:a16="http://schemas.microsoft.com/office/drawing/2014/main" xmlns="" id="{A50FBC30-1EEC-3844-B93E-CEB6B6B40701}"/>
              </a:ext>
            </a:extLst>
          </p:cNvPr>
          <p:cNvSpPr>
            <a:spLocks/>
          </p:cNvSpPr>
          <p:nvPr>
            <p:custDataLst>
              <p:tags r:id="rId5"/>
            </p:custDataLst>
          </p:nvPr>
        </p:nvSpPr>
        <p:spPr bwMode="auto">
          <a:xfrm>
            <a:off x="2703911" y="3607194"/>
            <a:ext cx="488642" cy="10944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500" dirty="0">
                <a:solidFill>
                  <a:srgbClr val="FF0000"/>
                </a:solidFill>
                <a:latin typeface="나눔고딕" panose="020D0604000000000000" pitchFamily="50" charset="-127"/>
                <a:ea typeface="나눔고딕" panose="020D0604000000000000" pitchFamily="50" charset="-127"/>
                <a:cs typeface="Nanum Gothic" charset="-127"/>
              </a:rPr>
              <a:t>Already in use</a:t>
            </a:r>
          </a:p>
        </p:txBody>
      </p:sp>
      <p:sp>
        <p:nvSpPr>
          <p:cNvPr id="207" name="L 도형 206">
            <a:extLst>
              <a:ext uri="{FF2B5EF4-FFF2-40B4-BE49-F238E27FC236}">
                <a16:creationId xmlns:a16="http://schemas.microsoft.com/office/drawing/2014/main" xmlns="" id="{1F53C924-439E-B847-AF56-2E0046951DAA}"/>
              </a:ext>
            </a:extLst>
          </p:cNvPr>
          <p:cNvSpPr/>
          <p:nvPr/>
        </p:nvSpPr>
        <p:spPr>
          <a:xfrm rot="18900000">
            <a:off x="3223545" y="3624844"/>
            <a:ext cx="87664" cy="63301"/>
          </a:xfrm>
          <a:prstGeom prst="corner">
            <a:avLst>
              <a:gd name="adj1" fmla="val 24041"/>
              <a:gd name="adj2" fmla="val 18620"/>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208" name="직사각형 207">
            <a:extLst>
              <a:ext uri="{FF2B5EF4-FFF2-40B4-BE49-F238E27FC236}">
                <a16:creationId xmlns:a16="http://schemas.microsoft.com/office/drawing/2014/main" xmlns="" id="{89DDB713-CDB5-224E-B191-F72B7BC3DB05}"/>
              </a:ext>
            </a:extLst>
          </p:cNvPr>
          <p:cNvSpPr/>
          <p:nvPr/>
        </p:nvSpPr>
        <p:spPr>
          <a:xfrm>
            <a:off x="1143641" y="3253321"/>
            <a:ext cx="1844086" cy="18609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28600" marR="0" lvl="0" indent="-228600" defTabSz="914400" eaLnBrk="1" fontAlgn="auto" latinLnBrk="0" hangingPunct="1">
              <a:lnSpc>
                <a:spcPct val="150000"/>
              </a:lnSpc>
              <a:spcBef>
                <a:spcPts val="0"/>
              </a:spcBef>
              <a:spcAft>
                <a:spcPts val="0"/>
              </a:spcAft>
              <a:buClrTx/>
              <a:buSzTx/>
              <a:buFontTx/>
              <a:buNone/>
              <a:tabLst/>
              <a:defRPr/>
            </a:pPr>
            <a:r>
              <a:rPr kumimoji="1" lang="en-US" altLang="ko-KR" sz="600" b="1" dirty="0" err="1">
                <a:solidFill>
                  <a:schemeClr val="tx1">
                    <a:lumMod val="50000"/>
                    <a:lumOff val="50000"/>
                  </a:schemeClr>
                </a:solidFill>
                <a:latin typeface="Nanum Gothic" charset="-127"/>
                <a:ea typeface="Nanum Gothic" charset="-127"/>
                <a:cs typeface="Nanum Gothic" charset="-127"/>
              </a:rPr>
              <a:t>OrderID</a:t>
            </a:r>
            <a:r>
              <a:rPr kumimoji="1" lang="ko-KR" altLang="en-US" sz="600" b="1">
                <a:solidFill>
                  <a:schemeClr val="tx1">
                    <a:lumMod val="50000"/>
                    <a:lumOff val="50000"/>
                  </a:schemeClr>
                </a:solidFill>
                <a:latin typeface="Nanum Gothic" charset="-127"/>
                <a:ea typeface="Nanum Gothic" charset="-127"/>
                <a:cs typeface="Nanum Gothic" charset="-127"/>
              </a:rPr>
              <a:t> </a:t>
            </a:r>
            <a:r>
              <a:rPr kumimoji="1" lang="en-US" altLang="ko-KR" sz="600" b="1">
                <a:solidFill>
                  <a:schemeClr val="tx1">
                    <a:lumMod val="50000"/>
                    <a:lumOff val="50000"/>
                  </a:schemeClr>
                </a:solidFill>
                <a:latin typeface="Nanum Gothic" charset="-127"/>
                <a:ea typeface="Nanum Gothic" charset="-127"/>
                <a:cs typeface="Nanum Gothic" charset="-127"/>
              </a:rPr>
              <a:t>(1</a:t>
            </a:r>
            <a:r>
              <a:rPr kumimoji="1" lang="en-US" altLang="ko-KR" sz="600" b="1" dirty="0">
                <a:solidFill>
                  <a:schemeClr val="tx1">
                    <a:lumMod val="50000"/>
                    <a:lumOff val="50000"/>
                  </a:schemeClr>
                </a:solidFill>
                <a:latin typeface="Nanum Gothic" charset="-127"/>
                <a:ea typeface="Nanum Gothic" charset="-127"/>
                <a:cs typeface="Nanum Gothic" charset="-127"/>
              </a:rPr>
              <a:t>)</a:t>
            </a:r>
            <a:endParaRPr kumimoji="1" lang="en-US" altLang="ko-KR" sz="600" dirty="0">
              <a:solidFill>
                <a:schemeClr val="tx1">
                  <a:lumMod val="50000"/>
                  <a:lumOff val="50000"/>
                </a:schemeClr>
              </a:solidFill>
              <a:latin typeface="Nanum Gothic" charset="-127"/>
              <a:ea typeface="Nanum Gothic" charset="-127"/>
              <a:cs typeface="Nanum Gothic" charset="-127"/>
            </a:endParaRPr>
          </a:p>
        </p:txBody>
      </p:sp>
      <p:sp>
        <p:nvSpPr>
          <p:cNvPr id="209" name="모서리가 둥근 직사각형 208">
            <a:extLst>
              <a:ext uri="{FF2B5EF4-FFF2-40B4-BE49-F238E27FC236}">
                <a16:creationId xmlns:a16="http://schemas.microsoft.com/office/drawing/2014/main" xmlns="" id="{95B3C60B-05EE-DD41-B9DB-865FE7DF31C4}"/>
              </a:ext>
            </a:extLst>
          </p:cNvPr>
          <p:cNvSpPr/>
          <p:nvPr/>
        </p:nvSpPr>
        <p:spPr>
          <a:xfrm>
            <a:off x="5818607" y="2960970"/>
            <a:ext cx="1187252" cy="136177"/>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       Geo point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grpSp>
        <p:nvGrpSpPr>
          <p:cNvPr id="210" name="그룹 209">
            <a:extLst>
              <a:ext uri="{FF2B5EF4-FFF2-40B4-BE49-F238E27FC236}">
                <a16:creationId xmlns:a16="http://schemas.microsoft.com/office/drawing/2014/main" xmlns="" id="{3C5AE88A-97F0-C549-8BDB-89A6A8968673}"/>
              </a:ext>
            </a:extLst>
          </p:cNvPr>
          <p:cNvGrpSpPr/>
          <p:nvPr/>
        </p:nvGrpSpPr>
        <p:grpSpPr>
          <a:xfrm>
            <a:off x="6307502" y="5270576"/>
            <a:ext cx="631564" cy="172711"/>
            <a:chOff x="7384651" y="5231594"/>
            <a:chExt cx="631564" cy="172711"/>
          </a:xfrm>
        </p:grpSpPr>
        <p:sp>
          <p:nvSpPr>
            <p:cNvPr id="211" name="모서리가 둥근 직사각형 127">
              <a:extLst>
                <a:ext uri="{FF2B5EF4-FFF2-40B4-BE49-F238E27FC236}">
                  <a16:creationId xmlns:a16="http://schemas.microsoft.com/office/drawing/2014/main" xmlns="" id="{FB5E55E5-D89E-694A-8E3D-7CD14E1DDFBD}"/>
                </a:ext>
              </a:extLst>
            </p:cNvPr>
            <p:cNvSpPr/>
            <p:nvPr/>
          </p:nvSpPr>
          <p:spPr>
            <a:xfrm>
              <a:off x="7384651" y="5231594"/>
              <a:ext cx="631564" cy="172711"/>
            </a:xfrm>
            <a:prstGeom prst="roundRect">
              <a:avLst>
                <a:gd name="adj" fmla="val 18668"/>
              </a:avLst>
            </a:prstGeom>
            <a:solidFill>
              <a:schemeClr val="bg1"/>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lumMod val="75000"/>
                      <a:lumOff val="25000"/>
                    </a:schemeClr>
                  </a:solidFill>
                  <a:latin typeface="Nanum Gothic" charset="-127"/>
                  <a:ea typeface="Nanum Gothic" charset="-127"/>
                  <a:cs typeface="Nanum Gothic" charset="-127"/>
                </a:rPr>
                <a:t>   Delete</a:t>
              </a:r>
              <a:endParaRPr lang="ko-KR" altLang="en-US" sz="600" dirty="0">
                <a:solidFill>
                  <a:schemeClr val="tx1">
                    <a:lumMod val="75000"/>
                    <a:lumOff val="25000"/>
                  </a:schemeClr>
                </a:solidFill>
                <a:latin typeface="Nanum Gothic" charset="-127"/>
                <a:ea typeface="Nanum Gothic" charset="-127"/>
                <a:cs typeface="Nanum Gothic" charset="-127"/>
              </a:endParaRPr>
            </a:p>
          </p:txBody>
        </p:sp>
        <p:pic>
          <p:nvPicPr>
            <p:cNvPr id="212" name="그림 211">
              <a:extLst>
                <a:ext uri="{FF2B5EF4-FFF2-40B4-BE49-F238E27FC236}">
                  <a16:creationId xmlns:a16="http://schemas.microsoft.com/office/drawing/2014/main" xmlns="" id="{4071AF3E-5778-A149-8E5E-4647FB6539E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23911" y="5286728"/>
              <a:ext cx="89485" cy="89485"/>
            </a:xfrm>
            <a:prstGeom prst="rect">
              <a:avLst/>
            </a:prstGeom>
          </p:spPr>
        </p:pic>
      </p:grpSp>
      <p:sp>
        <p:nvSpPr>
          <p:cNvPr id="214" name="직사각형 213">
            <a:extLst>
              <a:ext uri="{FF2B5EF4-FFF2-40B4-BE49-F238E27FC236}">
                <a16:creationId xmlns:a16="http://schemas.microsoft.com/office/drawing/2014/main" xmlns="" id="{67182D2E-CC4D-D94C-A1FA-E74DBDB0B7BE}"/>
              </a:ext>
            </a:extLst>
          </p:cNvPr>
          <p:cNvSpPr/>
          <p:nvPr/>
        </p:nvSpPr>
        <p:spPr>
          <a:xfrm>
            <a:off x="6284972" y="1878142"/>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Add column</a:t>
            </a:r>
            <a:endParaRPr kumimoji="1" lang="ko-KR" altLang="en-US" sz="700" dirty="0">
              <a:solidFill>
                <a:prstClr val="black">
                  <a:lumMod val="75000"/>
                  <a:lumOff val="25000"/>
                </a:prstClr>
              </a:solidFill>
              <a:latin typeface="Nanum Gothic Regular" charset="-127"/>
              <a:ea typeface="Nanum Gothic Regular" charset="-127"/>
            </a:endParaRPr>
          </a:p>
        </p:txBody>
      </p:sp>
      <p:sp>
        <p:nvSpPr>
          <p:cNvPr id="215" name="Oval 55">
            <a:extLst>
              <a:ext uri="{FF2B5EF4-FFF2-40B4-BE49-F238E27FC236}">
                <a16:creationId xmlns:a16="http://schemas.microsoft.com/office/drawing/2014/main" xmlns="" id="{C58FA88F-E792-AB4C-995D-FA7014EFECA4}"/>
              </a:ext>
            </a:extLst>
          </p:cNvPr>
          <p:cNvSpPr/>
          <p:nvPr/>
        </p:nvSpPr>
        <p:spPr>
          <a:xfrm>
            <a:off x="6677775" y="1794973"/>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1</a:t>
            </a:r>
          </a:p>
        </p:txBody>
      </p:sp>
      <p:pic>
        <p:nvPicPr>
          <p:cNvPr id="216" name="그림 215">
            <a:extLst>
              <a:ext uri="{FF2B5EF4-FFF2-40B4-BE49-F238E27FC236}">
                <a16:creationId xmlns:a16="http://schemas.microsoft.com/office/drawing/2014/main" xmlns="" id="{FE3EDB30-B009-0942-B8A5-BD75DE9955D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627088" y="3277508"/>
            <a:ext cx="120307" cy="120307"/>
          </a:xfrm>
          <a:prstGeom prst="rect">
            <a:avLst/>
          </a:prstGeom>
        </p:spPr>
      </p:pic>
      <p:grpSp>
        <p:nvGrpSpPr>
          <p:cNvPr id="217" name="그룹 216">
            <a:extLst>
              <a:ext uri="{FF2B5EF4-FFF2-40B4-BE49-F238E27FC236}">
                <a16:creationId xmlns:a16="http://schemas.microsoft.com/office/drawing/2014/main" xmlns="" id="{C02823A6-2AC8-5D46-A3C8-944809F7A419}"/>
              </a:ext>
            </a:extLst>
          </p:cNvPr>
          <p:cNvGrpSpPr/>
          <p:nvPr/>
        </p:nvGrpSpPr>
        <p:grpSpPr>
          <a:xfrm>
            <a:off x="5822207" y="2417780"/>
            <a:ext cx="1387239" cy="318100"/>
            <a:chOff x="4044008" y="2887160"/>
            <a:chExt cx="1387239" cy="318100"/>
          </a:xfrm>
        </p:grpSpPr>
        <p:sp>
          <p:nvSpPr>
            <p:cNvPr id="218" name="Text Box">
              <a:extLst>
                <a:ext uri="{FF2B5EF4-FFF2-40B4-BE49-F238E27FC236}">
                  <a16:creationId xmlns:a16="http://schemas.microsoft.com/office/drawing/2014/main" xmlns="" id="{0D678367-297D-0148-A51F-95AB6643CEBA}"/>
                </a:ext>
              </a:extLst>
            </p:cNvPr>
            <p:cNvSpPr>
              <a:spLocks/>
            </p:cNvSpPr>
            <p:nvPr>
              <p:custDataLst>
                <p:tags r:id="rId10"/>
              </p:custDataLst>
            </p:nvPr>
          </p:nvSpPr>
          <p:spPr bwMode="auto">
            <a:xfrm>
              <a:off x="4044008" y="2887160"/>
              <a:ext cx="1270800" cy="13680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Nanum Gothic" charset="-127"/>
                  <a:ea typeface="Nanum Gothic" charset="-127"/>
                </a:rPr>
                <a:t>Role</a:t>
              </a:r>
            </a:p>
          </p:txBody>
        </p:sp>
        <p:sp>
          <p:nvSpPr>
            <p:cNvPr id="219" name="Text Box">
              <a:extLst>
                <a:ext uri="{FF2B5EF4-FFF2-40B4-BE49-F238E27FC236}">
                  <a16:creationId xmlns:a16="http://schemas.microsoft.com/office/drawing/2014/main" xmlns="" id="{78BB3958-9D11-CA4C-8317-20B076EF0024}"/>
                </a:ext>
              </a:extLst>
            </p:cNvPr>
            <p:cNvSpPr>
              <a:spLocks/>
            </p:cNvSpPr>
            <p:nvPr>
              <p:custDataLst>
                <p:tags r:id="rId11"/>
              </p:custDataLst>
            </p:nvPr>
          </p:nvSpPr>
          <p:spPr bwMode="auto">
            <a:xfrm>
              <a:off x="4073489" y="2995132"/>
              <a:ext cx="107599"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p>
          </p:txBody>
        </p:sp>
        <p:sp>
          <p:nvSpPr>
            <p:cNvPr id="220" name="직사각형 219">
              <a:extLst>
                <a:ext uri="{FF2B5EF4-FFF2-40B4-BE49-F238E27FC236}">
                  <a16:creationId xmlns:a16="http://schemas.microsoft.com/office/drawing/2014/main" xmlns="" id="{F92A6EBD-D6DD-8142-89C4-099A6AE2D54B}"/>
                </a:ext>
              </a:extLst>
            </p:cNvPr>
            <p:cNvSpPr/>
            <p:nvPr/>
          </p:nvSpPr>
          <p:spPr>
            <a:xfrm>
              <a:off x="4182271" y="3013710"/>
              <a:ext cx="508666" cy="143414"/>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dirty="0">
                  <a:solidFill>
                    <a:srgbClr val="00B0F0"/>
                  </a:solidFill>
                  <a:latin typeface="Nanum Gothic" charset="-127"/>
                  <a:ea typeface="Nanum Gothic" charset="-127"/>
                  <a:cs typeface="Nanum Gothic" charset="-127"/>
                </a:rPr>
                <a:t>Dimension</a:t>
              </a:r>
              <a:endParaRPr kumimoji="1" lang="ko-KR" altLang="en-US" sz="600" dirty="0">
                <a:solidFill>
                  <a:srgbClr val="00B0F0"/>
                </a:solidFill>
                <a:latin typeface="Nanum Gothic" charset="-127"/>
                <a:ea typeface="Nanum Gothic" charset="-127"/>
                <a:cs typeface="Nanum Gothic" charset="-127"/>
              </a:endParaRPr>
            </a:p>
          </p:txBody>
        </p:sp>
        <p:sp>
          <p:nvSpPr>
            <p:cNvPr id="221" name="직사각형 220">
              <a:extLst>
                <a:ext uri="{FF2B5EF4-FFF2-40B4-BE49-F238E27FC236}">
                  <a16:creationId xmlns:a16="http://schemas.microsoft.com/office/drawing/2014/main" xmlns="" id="{9D73FEF3-8AC5-6F43-BEF8-D9F13B59D6CA}"/>
                </a:ext>
              </a:extLst>
            </p:cNvPr>
            <p:cNvSpPr/>
            <p:nvPr/>
          </p:nvSpPr>
          <p:spPr>
            <a:xfrm>
              <a:off x="4922581" y="3016681"/>
              <a:ext cx="508666" cy="143414"/>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dirty="0">
                  <a:solidFill>
                    <a:srgbClr val="00B050"/>
                  </a:solidFill>
                  <a:latin typeface="Nanum Gothic" charset="-127"/>
                  <a:ea typeface="Nanum Gothic" charset="-127"/>
                  <a:cs typeface="Nanum Gothic" charset="-127"/>
                </a:rPr>
                <a:t>Measure</a:t>
              </a:r>
              <a:endParaRPr kumimoji="1" lang="ko-KR" altLang="en-US" sz="600" dirty="0">
                <a:solidFill>
                  <a:srgbClr val="00B050"/>
                </a:solidFill>
                <a:latin typeface="Nanum Gothic" charset="-127"/>
                <a:ea typeface="Nanum Gothic" charset="-127"/>
                <a:cs typeface="Nanum Gothic" charset="-127"/>
              </a:endParaRPr>
            </a:p>
          </p:txBody>
        </p:sp>
        <p:sp>
          <p:nvSpPr>
            <p:cNvPr id="222" name="TextBox 221">
              <a:extLst>
                <a:ext uri="{FF2B5EF4-FFF2-40B4-BE49-F238E27FC236}">
                  <a16:creationId xmlns:a16="http://schemas.microsoft.com/office/drawing/2014/main" xmlns="" id="{0BD3A58E-0CAE-8E40-B3F3-965E331180C9}"/>
                </a:ext>
              </a:extLst>
            </p:cNvPr>
            <p:cNvSpPr txBox="1"/>
            <p:nvPr/>
          </p:nvSpPr>
          <p:spPr>
            <a:xfrm>
              <a:off x="4812558" y="3002806"/>
              <a:ext cx="171868" cy="18243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ko-KR"/>
              </a:defPPr>
              <a:lvl1pPr latinLnBrk="0">
                <a:lnSpc>
                  <a:spcPct val="150000"/>
                </a:lnSpc>
                <a:defRPr sz="700">
                  <a:solidFill>
                    <a:schemeClr val="tx1">
                      <a:lumMod val="75000"/>
                      <a:lumOff val="25000"/>
                    </a:schemeClr>
                  </a:solidFill>
                  <a:latin typeface="Nanum Gothic" charset="-127"/>
                  <a:ea typeface="Nanum Gothic" charset="-127"/>
                  <a:cs typeface="Nanum Gothic" charset="-127"/>
                </a:defRPr>
              </a:lvl1pPr>
              <a:lvl2pPr latinLnBrk="0">
                <a:defRPr>
                  <a:solidFill>
                    <a:schemeClr val="lt1"/>
                  </a:solidFill>
                </a:defRPr>
              </a:lvl2pPr>
              <a:lvl3pPr latinLnBrk="0">
                <a:defRPr>
                  <a:solidFill>
                    <a:schemeClr val="lt1"/>
                  </a:solidFill>
                </a:defRPr>
              </a:lvl3pPr>
              <a:lvl4pPr latinLnBrk="0">
                <a:defRPr>
                  <a:solidFill>
                    <a:schemeClr val="lt1"/>
                  </a:solidFill>
                </a:defRPr>
              </a:lvl4pPr>
              <a:lvl5pPr latinLnBrk="0">
                <a:defRPr>
                  <a:solidFill>
                    <a:schemeClr val="lt1"/>
                  </a:solidFill>
                </a:defRPr>
              </a:lvl5pPr>
              <a:lvl6pPr latinLnBrk="0">
                <a:defRPr>
                  <a:solidFill>
                    <a:schemeClr val="lt1"/>
                  </a:solidFill>
                </a:defRPr>
              </a:lvl6pPr>
              <a:lvl7pPr latinLnBrk="0">
                <a:defRPr>
                  <a:solidFill>
                    <a:schemeClr val="lt1"/>
                  </a:solidFill>
                </a:defRPr>
              </a:lvl7pPr>
              <a:lvl8pPr latinLnBrk="0">
                <a:defRPr>
                  <a:solidFill>
                    <a:schemeClr val="lt1"/>
                  </a:solidFill>
                </a:defRPr>
              </a:lvl8pPr>
              <a:lvl9pPr latinLnBrk="0">
                <a:defRPr>
                  <a:solidFill>
                    <a:schemeClr val="lt1"/>
                  </a:solidFill>
                </a:defRPr>
              </a:lvl9pPr>
            </a:lstStyle>
            <a:p>
              <a:r>
                <a:rPr lang="en-US" altLang="ko-KR" dirty="0">
                  <a:solidFill>
                    <a:schemeClr val="tx1"/>
                  </a:solidFill>
                </a:rPr>
                <a:t>◎</a:t>
              </a:r>
            </a:p>
          </p:txBody>
        </p:sp>
      </p:grpSp>
      <p:sp>
        <p:nvSpPr>
          <p:cNvPr id="223" name="Text Box">
            <a:extLst>
              <a:ext uri="{FF2B5EF4-FFF2-40B4-BE49-F238E27FC236}">
                <a16:creationId xmlns:a16="http://schemas.microsoft.com/office/drawing/2014/main" xmlns="" id="{7C9CE533-A8B4-2C45-AE17-7F85C5A08341}"/>
              </a:ext>
            </a:extLst>
          </p:cNvPr>
          <p:cNvSpPr>
            <a:spLocks/>
          </p:cNvSpPr>
          <p:nvPr>
            <p:custDataLst>
              <p:tags r:id="rId6"/>
            </p:custDataLst>
          </p:nvPr>
        </p:nvSpPr>
        <p:spPr bwMode="auto">
          <a:xfrm>
            <a:off x="5804779" y="2818743"/>
            <a:ext cx="1270800" cy="13680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Nanum Gothic" charset="-127"/>
                <a:ea typeface="Nanum Gothic" charset="-127"/>
              </a:rPr>
              <a:t>Type</a:t>
            </a:r>
          </a:p>
        </p:txBody>
      </p:sp>
      <p:sp>
        <p:nvSpPr>
          <p:cNvPr id="224" name="Text Box">
            <a:extLst>
              <a:ext uri="{FF2B5EF4-FFF2-40B4-BE49-F238E27FC236}">
                <a16:creationId xmlns:a16="http://schemas.microsoft.com/office/drawing/2014/main" xmlns="" id="{581C02A4-B632-0243-8456-6A74F6CFA508}"/>
              </a:ext>
            </a:extLst>
          </p:cNvPr>
          <p:cNvSpPr>
            <a:spLocks/>
          </p:cNvSpPr>
          <p:nvPr>
            <p:custDataLst>
              <p:tags r:id="rId7"/>
            </p:custDataLst>
          </p:nvPr>
        </p:nvSpPr>
        <p:spPr bwMode="auto">
          <a:xfrm>
            <a:off x="5804779" y="3374555"/>
            <a:ext cx="1270800" cy="13680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Nanum Gothic" charset="-127"/>
                <a:ea typeface="Nanum Gothic" charset="-127"/>
              </a:rPr>
              <a:t>Geo </a:t>
            </a:r>
            <a:r>
              <a:rPr lang="ko-KR" altLang="en-US" sz="700" b="1" dirty="0" err="1">
                <a:solidFill>
                  <a:schemeClr val="tx1">
                    <a:lumMod val="75000"/>
                    <a:lumOff val="25000"/>
                  </a:schemeClr>
                </a:solidFill>
                <a:latin typeface="Nanum Gothic" charset="-127"/>
                <a:ea typeface="Nanum Gothic" charset="-127"/>
              </a:rPr>
              <a:t>coordinate</a:t>
            </a:r>
            <a:r>
              <a:rPr lang="en-US" altLang="ko-KR" sz="700" b="1" dirty="0">
                <a:solidFill>
                  <a:schemeClr val="tx1">
                    <a:lumMod val="75000"/>
                    <a:lumOff val="25000"/>
                  </a:schemeClr>
                </a:solidFill>
                <a:latin typeface="Nanum Gothic" charset="-127"/>
                <a:ea typeface="Nanum Gothic" charset="-127"/>
              </a:rPr>
              <a:t>s</a:t>
            </a:r>
            <a:endParaRPr lang="ko-KR" altLang="en-US" sz="700" b="1" dirty="0">
              <a:solidFill>
                <a:schemeClr val="tx1">
                  <a:lumMod val="75000"/>
                  <a:lumOff val="25000"/>
                </a:schemeClr>
              </a:solidFill>
              <a:latin typeface="Nanum Gothic" charset="-127"/>
              <a:ea typeface="Nanum Gothic" charset="-127"/>
            </a:endParaRPr>
          </a:p>
        </p:txBody>
      </p:sp>
      <p:grpSp>
        <p:nvGrpSpPr>
          <p:cNvPr id="225" name="그룹 224">
            <a:extLst>
              <a:ext uri="{FF2B5EF4-FFF2-40B4-BE49-F238E27FC236}">
                <a16:creationId xmlns:a16="http://schemas.microsoft.com/office/drawing/2014/main" xmlns="" id="{E9CDA5A7-1414-4A49-8E69-662FD4476637}"/>
              </a:ext>
            </a:extLst>
          </p:cNvPr>
          <p:cNvGrpSpPr/>
          <p:nvPr/>
        </p:nvGrpSpPr>
        <p:grpSpPr>
          <a:xfrm>
            <a:off x="5804779" y="3903240"/>
            <a:ext cx="1626818" cy="761945"/>
            <a:chOff x="6881928" y="3903240"/>
            <a:chExt cx="1626818" cy="761945"/>
          </a:xfrm>
        </p:grpSpPr>
        <p:sp>
          <p:nvSpPr>
            <p:cNvPr id="226" name="Text Box">
              <a:extLst>
                <a:ext uri="{FF2B5EF4-FFF2-40B4-BE49-F238E27FC236}">
                  <a16:creationId xmlns:a16="http://schemas.microsoft.com/office/drawing/2014/main" xmlns="" id="{10DA8CA3-7E58-DE4D-9B0D-335F42E906B5}"/>
                </a:ext>
              </a:extLst>
            </p:cNvPr>
            <p:cNvSpPr>
              <a:spLocks/>
            </p:cNvSpPr>
            <p:nvPr>
              <p:custDataLst>
                <p:tags r:id="rId8"/>
              </p:custDataLst>
            </p:nvPr>
          </p:nvSpPr>
          <p:spPr bwMode="auto">
            <a:xfrm>
              <a:off x="6893877" y="4017310"/>
              <a:ext cx="157649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Replace with</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Discard</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a:t>
              </a:r>
              <a:r>
                <a:rPr lang="ko-KR" altLang="en-US" sz="700" dirty="0">
                  <a:solidFill>
                    <a:schemeClr val="tx1">
                      <a:lumMod val="75000"/>
                      <a:lumOff val="25000"/>
                    </a:schemeClr>
                  </a:solidFill>
                  <a:latin typeface="Nanum Gothic" charset="-127"/>
                  <a:ea typeface="Nanum Gothic" charset="-127"/>
                  <a:cs typeface="Nanum Gothic" charset="-127"/>
                </a:rPr>
                <a:t>설정안함</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Expression</a:t>
              </a: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227" name="모서리가 둥근 직사각형 226">
              <a:extLst>
                <a:ext uri="{FF2B5EF4-FFF2-40B4-BE49-F238E27FC236}">
                  <a16:creationId xmlns:a16="http://schemas.microsoft.com/office/drawing/2014/main" xmlns="" id="{EA074F67-B33B-AD4E-99F1-3B693A93B583}"/>
                </a:ext>
              </a:extLst>
            </p:cNvPr>
            <p:cNvSpPr/>
            <p:nvPr/>
          </p:nvSpPr>
          <p:spPr>
            <a:xfrm>
              <a:off x="7621005" y="4046269"/>
              <a:ext cx="887740"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Nanum Gothic" charset="-127"/>
                  <a:ea typeface="Nanum Gothic" charset="-127"/>
                  <a:cs typeface="Nanum Gothic" charset="-127"/>
                </a:rPr>
                <a:t>Empty string</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228" name="모서리가 둥근 직사각형 227">
              <a:extLst>
                <a:ext uri="{FF2B5EF4-FFF2-40B4-BE49-F238E27FC236}">
                  <a16:creationId xmlns:a16="http://schemas.microsoft.com/office/drawing/2014/main" xmlns="" id="{200C5AB0-B44A-6141-AA09-C6BDD631A81E}"/>
                </a:ext>
              </a:extLst>
            </p:cNvPr>
            <p:cNvSpPr/>
            <p:nvPr/>
          </p:nvSpPr>
          <p:spPr>
            <a:xfrm>
              <a:off x="7621006" y="4526675"/>
              <a:ext cx="887740"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Nanum Gothic" charset="-127"/>
                  <a:ea typeface="Nanum Gothic" charset="-127"/>
                  <a:cs typeface="Nanum Gothic" charset="-127"/>
                </a:rPr>
                <a:t>Enter expression</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229" name="Text Box">
              <a:extLst>
                <a:ext uri="{FF2B5EF4-FFF2-40B4-BE49-F238E27FC236}">
                  <a16:creationId xmlns:a16="http://schemas.microsoft.com/office/drawing/2014/main" xmlns="" id="{975C72EF-BFBE-6741-BE14-3886A21A57CD}"/>
                </a:ext>
              </a:extLst>
            </p:cNvPr>
            <p:cNvSpPr>
              <a:spLocks/>
            </p:cNvSpPr>
            <p:nvPr>
              <p:custDataLst>
                <p:tags r:id="rId9"/>
              </p:custDataLst>
            </p:nvPr>
          </p:nvSpPr>
          <p:spPr bwMode="auto">
            <a:xfrm>
              <a:off x="6881928" y="3903240"/>
              <a:ext cx="1270800" cy="13680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Nanum Gothic" charset="-127"/>
                  <a:ea typeface="Nanum Gothic" charset="-127"/>
                </a:rPr>
                <a:t>Missing</a:t>
              </a:r>
              <a:endParaRPr lang="ko-KR" altLang="en-US" sz="700" b="1" dirty="0">
                <a:solidFill>
                  <a:schemeClr val="tx1">
                    <a:lumMod val="75000"/>
                    <a:lumOff val="25000"/>
                  </a:schemeClr>
                </a:solidFill>
                <a:latin typeface="Nanum Gothic" charset="-127"/>
                <a:ea typeface="Nanum Gothic" charset="-127"/>
              </a:endParaRPr>
            </a:p>
          </p:txBody>
        </p:sp>
      </p:grpSp>
      <p:sp>
        <p:nvSpPr>
          <p:cNvPr id="230" name="모서리가 둥근 직사각형 229">
            <a:extLst>
              <a:ext uri="{FF2B5EF4-FFF2-40B4-BE49-F238E27FC236}">
                <a16:creationId xmlns:a16="http://schemas.microsoft.com/office/drawing/2014/main" xmlns="" id="{5D895FDF-00F3-ED46-8C22-AE55F5AAE7F3}"/>
              </a:ext>
            </a:extLst>
          </p:cNvPr>
          <p:cNvSpPr/>
          <p:nvPr/>
        </p:nvSpPr>
        <p:spPr>
          <a:xfrm>
            <a:off x="5815907" y="3502758"/>
            <a:ext cx="1187252" cy="136177"/>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EPSG:4326</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231" name="직사각형 230">
            <a:extLst>
              <a:ext uri="{FF2B5EF4-FFF2-40B4-BE49-F238E27FC236}">
                <a16:creationId xmlns:a16="http://schemas.microsoft.com/office/drawing/2014/main" xmlns="" id="{E1E32BB8-B57F-4A4F-BD00-28101AD5439C}"/>
              </a:ext>
            </a:extLst>
          </p:cNvPr>
          <p:cNvSpPr/>
          <p:nvPr/>
        </p:nvSpPr>
        <p:spPr>
          <a:xfrm>
            <a:off x="6753230" y="3511355"/>
            <a:ext cx="84960" cy="153888"/>
          </a:xfrm>
          <a:prstGeom prst="rect">
            <a:avLst/>
          </a:prstGeom>
        </p:spPr>
        <p:txBody>
          <a:bodyPr wrap="none" lIns="0" tIns="0" rIns="0">
            <a:spAutoFit/>
          </a:bodyPr>
          <a:lstStyle/>
          <a:p>
            <a:r>
              <a:rPr kumimoji="1" lang="ko-KR" altLang="en-US" sz="700" dirty="0">
                <a:solidFill>
                  <a:prstClr val="black">
                    <a:lumMod val="75000"/>
                    <a:lumOff val="25000"/>
                  </a:prstClr>
                </a:solidFill>
                <a:latin typeface="+mj-lt"/>
                <a:ea typeface="Nanum Gothic Regular" charset="-127"/>
              </a:rPr>
              <a:t>▼</a:t>
            </a:r>
            <a:endParaRPr lang="ko-KR" altLang="en-US" sz="1600" dirty="0">
              <a:latin typeface="+mj-lt"/>
            </a:endParaRPr>
          </a:p>
        </p:txBody>
      </p:sp>
      <p:sp>
        <p:nvSpPr>
          <p:cNvPr id="232" name="직사각형 231">
            <a:extLst>
              <a:ext uri="{FF2B5EF4-FFF2-40B4-BE49-F238E27FC236}">
                <a16:creationId xmlns:a16="http://schemas.microsoft.com/office/drawing/2014/main" xmlns="" id="{6CB50531-FB67-4C46-A067-806F92CF15C2}"/>
              </a:ext>
            </a:extLst>
          </p:cNvPr>
          <p:cNvSpPr/>
          <p:nvPr/>
        </p:nvSpPr>
        <p:spPr>
          <a:xfrm>
            <a:off x="6755573" y="2955839"/>
            <a:ext cx="84960" cy="153888"/>
          </a:xfrm>
          <a:prstGeom prst="rect">
            <a:avLst/>
          </a:prstGeom>
        </p:spPr>
        <p:txBody>
          <a:bodyPr wrap="none" lIns="0" tIns="0" rIns="0">
            <a:spAutoFit/>
          </a:bodyPr>
          <a:lstStyle/>
          <a:p>
            <a:r>
              <a:rPr kumimoji="1" lang="ko-KR" altLang="en-US" sz="700" dirty="0">
                <a:solidFill>
                  <a:prstClr val="black">
                    <a:lumMod val="75000"/>
                    <a:lumOff val="25000"/>
                  </a:prstClr>
                </a:solidFill>
                <a:latin typeface="+mj-lt"/>
                <a:ea typeface="Nanum Gothic Regular" charset="-127"/>
              </a:rPr>
              <a:t>▼</a:t>
            </a:r>
            <a:endParaRPr lang="ko-KR" altLang="en-US" sz="1600" dirty="0">
              <a:latin typeface="+mj-lt"/>
            </a:endParaRPr>
          </a:p>
        </p:txBody>
      </p:sp>
      <p:sp>
        <p:nvSpPr>
          <p:cNvPr id="233" name="타원 232">
            <a:extLst>
              <a:ext uri="{FF2B5EF4-FFF2-40B4-BE49-F238E27FC236}">
                <a16:creationId xmlns:a16="http://schemas.microsoft.com/office/drawing/2014/main" xmlns="" id="{EC71C419-710A-1B4A-BAAF-0C65F4B706DE}"/>
              </a:ext>
            </a:extLst>
          </p:cNvPr>
          <p:cNvSpPr/>
          <p:nvPr/>
        </p:nvSpPr>
        <p:spPr>
          <a:xfrm>
            <a:off x="5851129" y="2980435"/>
            <a:ext cx="108000" cy="108000"/>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dirty="0">
                <a:solidFill>
                  <a:schemeClr val="tx1"/>
                </a:solidFill>
                <a:latin typeface="Nanum Gothic" charset="-127"/>
                <a:ea typeface="Nanum Gothic" charset="-127"/>
                <a:cs typeface="Nanum Gothic" charset="-127"/>
              </a:rPr>
              <a:t>IC</a:t>
            </a:r>
            <a:endParaRPr kumimoji="1" lang="ko-KR" altLang="en-US" sz="400" dirty="0">
              <a:solidFill>
                <a:schemeClr val="tx1"/>
              </a:solidFill>
              <a:latin typeface="Nanum Gothic" charset="-127"/>
              <a:ea typeface="Nanum Gothic" charset="-127"/>
              <a:cs typeface="Nanum Gothic" charset="-127"/>
            </a:endParaRPr>
          </a:p>
        </p:txBody>
      </p:sp>
      <p:sp>
        <p:nvSpPr>
          <p:cNvPr id="234" name="직사각형 233">
            <a:extLst>
              <a:ext uri="{FF2B5EF4-FFF2-40B4-BE49-F238E27FC236}">
                <a16:creationId xmlns:a16="http://schemas.microsoft.com/office/drawing/2014/main" xmlns="" id="{67B8D425-8A51-ED44-BC87-CAC4D6127749}"/>
              </a:ext>
            </a:extLst>
          </p:cNvPr>
          <p:cNvSpPr/>
          <p:nvPr/>
        </p:nvSpPr>
        <p:spPr>
          <a:xfrm>
            <a:off x="6279222" y="1787994"/>
            <a:ext cx="360000" cy="90000"/>
          </a:xfrm>
          <a:prstGeom prst="rect">
            <a:avLst/>
          </a:prstGeom>
          <a:solidFill>
            <a:srgbClr val="7030A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kumimoji="1" lang="en-US" altLang="ko-KR" sz="400" dirty="0">
                <a:solidFill>
                  <a:schemeClr val="bg1"/>
                </a:solidFill>
                <a:latin typeface="+mj-lt"/>
                <a:ea typeface="Nanum Gothic" charset="-127"/>
                <a:cs typeface="Nanum Gothic" charset="-127"/>
              </a:rPr>
              <a:t>Step - </a:t>
            </a:r>
            <a:r>
              <a:rPr kumimoji="1" lang="en-US" altLang="ko-KR" sz="500" b="1" dirty="0">
                <a:solidFill>
                  <a:schemeClr val="bg1"/>
                </a:solidFill>
                <a:latin typeface="+mj-lt"/>
                <a:ea typeface="Nanum Gothic" charset="-127"/>
                <a:cs typeface="Nanum Gothic" charset="-127"/>
              </a:rPr>
              <a:t>1</a:t>
            </a:r>
            <a:endParaRPr kumimoji="1" lang="ko-KR" altLang="en-US" sz="500" b="1" dirty="0">
              <a:solidFill>
                <a:schemeClr val="bg1"/>
              </a:solidFill>
              <a:latin typeface="+mj-lt"/>
              <a:ea typeface="Nanum Gothic" charset="-127"/>
              <a:cs typeface="Nanum Gothic" charset="-127"/>
            </a:endParaRPr>
          </a:p>
        </p:txBody>
      </p:sp>
      <p:sp>
        <p:nvSpPr>
          <p:cNvPr id="235" name="직사각형 234">
            <a:extLst>
              <a:ext uri="{FF2B5EF4-FFF2-40B4-BE49-F238E27FC236}">
                <a16:creationId xmlns:a16="http://schemas.microsoft.com/office/drawing/2014/main" xmlns="" id="{106BD3B0-CF5F-724A-ABA2-8EDF99F76DFC}"/>
              </a:ext>
            </a:extLst>
          </p:cNvPr>
          <p:cNvSpPr/>
          <p:nvPr/>
        </p:nvSpPr>
        <p:spPr>
          <a:xfrm>
            <a:off x="5812267" y="3102278"/>
            <a:ext cx="360000" cy="90000"/>
          </a:xfrm>
          <a:prstGeom prst="rect">
            <a:avLst/>
          </a:prstGeom>
          <a:solidFill>
            <a:srgbClr val="7030A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kumimoji="1" lang="en-US" altLang="ko-KR" sz="400" dirty="0">
                <a:solidFill>
                  <a:schemeClr val="bg1"/>
                </a:solidFill>
                <a:latin typeface="+mj-lt"/>
                <a:ea typeface="Nanum Gothic" charset="-127"/>
                <a:cs typeface="Nanum Gothic" charset="-127"/>
              </a:rPr>
              <a:t>Step - </a:t>
            </a:r>
            <a:r>
              <a:rPr kumimoji="1" lang="en-US" altLang="ko-KR" sz="500" b="1" dirty="0">
                <a:solidFill>
                  <a:schemeClr val="bg1"/>
                </a:solidFill>
                <a:latin typeface="+mj-lt"/>
                <a:ea typeface="Nanum Gothic" charset="-127"/>
                <a:cs typeface="Nanum Gothic" charset="-127"/>
              </a:rPr>
              <a:t>4</a:t>
            </a:r>
            <a:endParaRPr kumimoji="1" lang="ko-KR" altLang="en-US" sz="500" b="1" dirty="0">
              <a:solidFill>
                <a:schemeClr val="bg1"/>
              </a:solidFill>
              <a:latin typeface="+mj-lt"/>
              <a:ea typeface="Nanum Gothic" charset="-127"/>
              <a:cs typeface="Nanum Gothic" charset="-127"/>
            </a:endParaRPr>
          </a:p>
        </p:txBody>
      </p:sp>
      <p:sp>
        <p:nvSpPr>
          <p:cNvPr id="236" name="직사각형 235">
            <a:extLst>
              <a:ext uri="{FF2B5EF4-FFF2-40B4-BE49-F238E27FC236}">
                <a16:creationId xmlns:a16="http://schemas.microsoft.com/office/drawing/2014/main" xmlns="" id="{DA4650A1-5CA9-2746-92BB-B9999B66BBA1}"/>
              </a:ext>
            </a:extLst>
          </p:cNvPr>
          <p:cNvSpPr/>
          <p:nvPr/>
        </p:nvSpPr>
        <p:spPr>
          <a:xfrm>
            <a:off x="5804453" y="3643240"/>
            <a:ext cx="360000" cy="90000"/>
          </a:xfrm>
          <a:prstGeom prst="rect">
            <a:avLst/>
          </a:prstGeom>
          <a:solidFill>
            <a:srgbClr val="7030A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kumimoji="1" lang="en-US" altLang="ko-KR" sz="400" dirty="0">
                <a:solidFill>
                  <a:schemeClr val="bg1"/>
                </a:solidFill>
                <a:latin typeface="+mj-lt"/>
                <a:ea typeface="Nanum Gothic" charset="-127"/>
                <a:cs typeface="Nanum Gothic" charset="-127"/>
              </a:rPr>
              <a:t>Step - </a:t>
            </a:r>
            <a:r>
              <a:rPr kumimoji="1" lang="en-US" altLang="ko-KR" sz="500" b="1" dirty="0">
                <a:solidFill>
                  <a:schemeClr val="bg1"/>
                </a:solidFill>
                <a:latin typeface="+mj-lt"/>
                <a:ea typeface="Nanum Gothic" charset="-127"/>
                <a:cs typeface="Nanum Gothic" charset="-127"/>
              </a:rPr>
              <a:t>5</a:t>
            </a:r>
            <a:endParaRPr kumimoji="1" lang="ko-KR" altLang="en-US" sz="500" b="1" dirty="0">
              <a:solidFill>
                <a:schemeClr val="bg1"/>
              </a:solidFill>
              <a:latin typeface="+mj-lt"/>
              <a:ea typeface="Nanum Gothic" charset="-127"/>
              <a:cs typeface="Nanum Gothic" charset="-127"/>
            </a:endParaRPr>
          </a:p>
        </p:txBody>
      </p:sp>
      <p:sp>
        <p:nvSpPr>
          <p:cNvPr id="237" name="직사각형 236">
            <a:extLst>
              <a:ext uri="{FF2B5EF4-FFF2-40B4-BE49-F238E27FC236}">
                <a16:creationId xmlns:a16="http://schemas.microsoft.com/office/drawing/2014/main" xmlns="" id="{98BAEFD6-F1A5-2647-813A-A21794036191}"/>
              </a:ext>
            </a:extLst>
          </p:cNvPr>
          <p:cNvSpPr/>
          <p:nvPr/>
        </p:nvSpPr>
        <p:spPr>
          <a:xfrm>
            <a:off x="1113114" y="2327780"/>
            <a:ext cx="360000" cy="90000"/>
          </a:xfrm>
          <a:prstGeom prst="rect">
            <a:avLst/>
          </a:prstGeom>
          <a:solidFill>
            <a:srgbClr val="7030A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kumimoji="1" lang="en-US" altLang="ko-KR" sz="400" dirty="0">
                <a:solidFill>
                  <a:schemeClr val="bg1"/>
                </a:solidFill>
                <a:latin typeface="+mj-lt"/>
                <a:ea typeface="Nanum Gothic" charset="-127"/>
                <a:cs typeface="Nanum Gothic" charset="-127"/>
              </a:rPr>
              <a:t>Step - </a:t>
            </a:r>
            <a:r>
              <a:rPr kumimoji="1" lang="en-US" altLang="ko-KR" sz="500" b="1" dirty="0">
                <a:solidFill>
                  <a:schemeClr val="bg1"/>
                </a:solidFill>
                <a:latin typeface="+mj-lt"/>
                <a:ea typeface="Nanum Gothic" charset="-127"/>
                <a:cs typeface="Nanum Gothic" charset="-127"/>
              </a:rPr>
              <a:t>3</a:t>
            </a:r>
            <a:endParaRPr kumimoji="1" lang="ko-KR" altLang="en-US" sz="500" b="1" dirty="0">
              <a:solidFill>
                <a:schemeClr val="bg1"/>
              </a:solidFill>
              <a:latin typeface="+mj-lt"/>
              <a:ea typeface="Nanum Gothic" charset="-127"/>
              <a:cs typeface="Nanum Gothic" charset="-127"/>
            </a:endParaRPr>
          </a:p>
        </p:txBody>
      </p:sp>
      <p:sp>
        <p:nvSpPr>
          <p:cNvPr id="238" name="직사각형 237">
            <a:extLst>
              <a:ext uri="{FF2B5EF4-FFF2-40B4-BE49-F238E27FC236}">
                <a16:creationId xmlns:a16="http://schemas.microsoft.com/office/drawing/2014/main" xmlns="" id="{B7971DC8-96C4-CE4A-8784-00DC707C0DCE}"/>
              </a:ext>
            </a:extLst>
          </p:cNvPr>
          <p:cNvSpPr/>
          <p:nvPr/>
        </p:nvSpPr>
        <p:spPr>
          <a:xfrm>
            <a:off x="910172" y="2427304"/>
            <a:ext cx="2644679" cy="143684"/>
          </a:xfrm>
          <a:prstGeom prst="rect">
            <a:avLst/>
          </a:prstGeom>
          <a:solidFill>
            <a:srgbClr val="FAFAFA"/>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altLang="ko-KR" sz="500" dirty="0">
                <a:solidFill>
                  <a:prstClr val="white">
                    <a:lumMod val="50000"/>
                  </a:prstClr>
                </a:solidFill>
                <a:latin typeface="Nanum Gothic" charset="-127"/>
                <a:ea typeface="Nanum Gothic" charset="-127"/>
                <a:cs typeface="Nanum Gothic" charset="-127"/>
              </a:rPr>
              <a:t>     </a:t>
            </a:r>
            <a:r>
              <a:rPr lang="ko-KR" altLang="en-US" sz="500" dirty="0" err="1">
                <a:solidFill>
                  <a:prstClr val="white">
                    <a:lumMod val="50000"/>
                  </a:prstClr>
                </a:solidFill>
                <a:latin typeface="Nanum Gothic" charset="-127"/>
                <a:ea typeface="Nanum Gothic" charset="-127"/>
                <a:cs typeface="Nanum Gothic" charset="-127"/>
              </a:rPr>
              <a:t>새로추가된</a:t>
            </a:r>
            <a:r>
              <a:rPr lang="en-US" altLang="ko-KR" sz="500" dirty="0" err="1">
                <a:solidFill>
                  <a:prstClr val="white">
                    <a:lumMod val="50000"/>
                  </a:prstClr>
                </a:solidFill>
                <a:latin typeface="Nanum Gothic" charset="-127"/>
                <a:ea typeface="Nanum Gothic" charset="-127"/>
                <a:cs typeface="Nanum Gothic" charset="-127"/>
              </a:rPr>
              <a:t>GeoColumn</a:t>
            </a:r>
            <a:endParaRPr kumimoji="1" lang="ko-KR" altLang="en-US" sz="500" dirty="0">
              <a:solidFill>
                <a:prstClr val="black">
                  <a:lumMod val="75000"/>
                  <a:lumOff val="25000"/>
                </a:prstClr>
              </a:solidFill>
              <a:latin typeface="Nanum Gothic" charset="-127"/>
              <a:ea typeface="Nanum Gothic" charset="-127"/>
              <a:cs typeface="Nanum Gothic" charset="-127"/>
            </a:endParaRPr>
          </a:p>
        </p:txBody>
      </p:sp>
      <p:sp>
        <p:nvSpPr>
          <p:cNvPr id="239" name="타원 238">
            <a:extLst>
              <a:ext uri="{FF2B5EF4-FFF2-40B4-BE49-F238E27FC236}">
                <a16:creationId xmlns:a16="http://schemas.microsoft.com/office/drawing/2014/main" xmlns="" id="{E563DAC7-F0D3-E942-8F13-56E6C7964406}"/>
              </a:ext>
            </a:extLst>
          </p:cNvPr>
          <p:cNvSpPr/>
          <p:nvPr/>
        </p:nvSpPr>
        <p:spPr>
          <a:xfrm>
            <a:off x="913320" y="2442312"/>
            <a:ext cx="108000" cy="108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Nanum Gothic" charset="-127"/>
                <a:ea typeface="Nanum Gothic" charset="-127"/>
                <a:cs typeface="Nanum Gothic" charset="-127"/>
              </a:rPr>
              <a:t>IC</a:t>
            </a:r>
            <a:endParaRPr kumimoji="1" lang="ko-KR" altLang="en-US" sz="500" dirty="0">
              <a:solidFill>
                <a:schemeClr val="tx1"/>
              </a:solidFill>
              <a:latin typeface="Nanum Gothic" charset="-127"/>
              <a:ea typeface="Nanum Gothic" charset="-127"/>
              <a:cs typeface="Nanum Gothic" charset="-127"/>
            </a:endParaRPr>
          </a:p>
        </p:txBody>
      </p:sp>
      <p:grpSp>
        <p:nvGrpSpPr>
          <p:cNvPr id="240" name="그룹 239">
            <a:extLst>
              <a:ext uri="{FF2B5EF4-FFF2-40B4-BE49-F238E27FC236}">
                <a16:creationId xmlns:a16="http://schemas.microsoft.com/office/drawing/2014/main" xmlns="" id="{76668449-CEA1-514F-A27B-5FB0E0F4DC75}"/>
              </a:ext>
            </a:extLst>
          </p:cNvPr>
          <p:cNvGrpSpPr/>
          <p:nvPr/>
        </p:nvGrpSpPr>
        <p:grpSpPr>
          <a:xfrm>
            <a:off x="7809340" y="4299190"/>
            <a:ext cx="1644349" cy="616401"/>
            <a:chOff x="6653715" y="4662138"/>
            <a:chExt cx="1644349" cy="616401"/>
          </a:xfrm>
        </p:grpSpPr>
        <p:sp>
          <p:nvSpPr>
            <p:cNvPr id="241" name="모서리가 둥근 직사각형 240">
              <a:extLst>
                <a:ext uri="{FF2B5EF4-FFF2-40B4-BE49-F238E27FC236}">
                  <a16:creationId xmlns:a16="http://schemas.microsoft.com/office/drawing/2014/main" xmlns="" id="{F329216C-4DB7-C943-91F2-8ED4E662049E}"/>
                </a:ext>
              </a:extLst>
            </p:cNvPr>
            <p:cNvSpPr/>
            <p:nvPr/>
          </p:nvSpPr>
          <p:spPr>
            <a:xfrm>
              <a:off x="6685075" y="4804255"/>
              <a:ext cx="1188000" cy="136177"/>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     Geo expression	</a:t>
              </a:r>
              <a:r>
                <a:rPr lang="ko-KR" altLang="en-US" sz="600" dirty="0">
                  <a:solidFill>
                    <a:schemeClr val="tx1">
                      <a:lumMod val="75000"/>
                      <a:lumOff val="25000"/>
                    </a:schemeClr>
                  </a:solidFill>
                  <a:latin typeface="Nanum Gothic" charset="-127"/>
                  <a:ea typeface="Nanum Gothic" charset="-127"/>
                  <a:cs typeface="Nanum Gothic" charset="-127"/>
                </a:rPr>
                <a:t>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242" name="직사각형 241">
              <a:extLst>
                <a:ext uri="{FF2B5EF4-FFF2-40B4-BE49-F238E27FC236}">
                  <a16:creationId xmlns:a16="http://schemas.microsoft.com/office/drawing/2014/main" xmlns="" id="{73BD0844-4D82-2843-870F-74643781F13D}"/>
                </a:ext>
              </a:extLst>
            </p:cNvPr>
            <p:cNvSpPr/>
            <p:nvPr/>
          </p:nvSpPr>
          <p:spPr>
            <a:xfrm>
              <a:off x="6653715" y="4662138"/>
              <a:ext cx="380232" cy="13680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latinLnBrk="0"/>
              <a:r>
                <a:rPr lang="en-US" altLang="ko-KR" sz="700" b="1" dirty="0">
                  <a:solidFill>
                    <a:schemeClr val="tx1">
                      <a:lumMod val="75000"/>
                      <a:lumOff val="25000"/>
                    </a:schemeClr>
                  </a:solidFill>
                  <a:latin typeface="Nanum Gothic" charset="-127"/>
                  <a:ea typeface="Nanum Gothic" charset="-127"/>
                </a:rPr>
                <a:t>Type</a:t>
              </a:r>
            </a:p>
          </p:txBody>
        </p:sp>
        <p:sp>
          <p:nvSpPr>
            <p:cNvPr id="243" name="타원 242">
              <a:extLst>
                <a:ext uri="{FF2B5EF4-FFF2-40B4-BE49-F238E27FC236}">
                  <a16:creationId xmlns:a16="http://schemas.microsoft.com/office/drawing/2014/main" xmlns="" id="{CD54E9BE-FF53-524C-93FD-9195B206DC6E}"/>
                </a:ext>
              </a:extLst>
            </p:cNvPr>
            <p:cNvSpPr/>
            <p:nvPr/>
          </p:nvSpPr>
          <p:spPr>
            <a:xfrm>
              <a:off x="6703417" y="4817691"/>
              <a:ext cx="108000" cy="108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err="1">
                  <a:solidFill>
                    <a:schemeClr val="tx1"/>
                  </a:solidFill>
                  <a:latin typeface="Nanum Gothic" charset="-127"/>
                  <a:ea typeface="Nanum Gothic" charset="-127"/>
                  <a:cs typeface="Nanum Gothic" charset="-127"/>
                </a:rPr>
                <a:t>ic</a:t>
              </a:r>
              <a:endParaRPr kumimoji="1" lang="ko-KR" altLang="en-US" sz="500" dirty="0">
                <a:solidFill>
                  <a:schemeClr val="tx1"/>
                </a:solidFill>
                <a:latin typeface="Nanum Gothic" charset="-127"/>
                <a:ea typeface="Nanum Gothic" charset="-127"/>
                <a:cs typeface="Nanum Gothic" charset="-127"/>
              </a:endParaRPr>
            </a:p>
          </p:txBody>
        </p:sp>
        <p:sp>
          <p:nvSpPr>
            <p:cNvPr id="244" name="모서리가 둥근 직사각형 243">
              <a:extLst>
                <a:ext uri="{FF2B5EF4-FFF2-40B4-BE49-F238E27FC236}">
                  <a16:creationId xmlns:a16="http://schemas.microsoft.com/office/drawing/2014/main" xmlns="" id="{4CB41FD6-B887-8242-8633-CFE9A9DB9627}"/>
                </a:ext>
              </a:extLst>
            </p:cNvPr>
            <p:cNvSpPr/>
            <p:nvPr/>
          </p:nvSpPr>
          <p:spPr>
            <a:xfrm>
              <a:off x="6676857" y="4982268"/>
              <a:ext cx="1621207" cy="296271"/>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Nanum Gothic" charset="-127"/>
                  <a:ea typeface="Nanum Gothic" charset="-127"/>
                  <a:cs typeface="Nanum Gothic" charset="-127"/>
                </a:rPr>
                <a:t>Enter expression</a:t>
              </a:r>
              <a:endParaRPr lang="ko-KR" altLang="en-US" sz="500" b="1" dirty="0">
                <a:solidFill>
                  <a:schemeClr val="bg1">
                    <a:lumMod val="75000"/>
                  </a:schemeClr>
                </a:solidFill>
                <a:latin typeface="Nanum Gothic" charset="-127"/>
                <a:ea typeface="Nanum Gothic" charset="-127"/>
                <a:cs typeface="Nanum Gothic" charset="-127"/>
              </a:endParaRPr>
            </a:p>
          </p:txBody>
        </p:sp>
      </p:grpSp>
      <p:sp>
        <p:nvSpPr>
          <p:cNvPr id="245" name="모서리가 둥근 직사각형 244">
            <a:extLst>
              <a:ext uri="{FF2B5EF4-FFF2-40B4-BE49-F238E27FC236}">
                <a16:creationId xmlns:a16="http://schemas.microsoft.com/office/drawing/2014/main" xmlns="" id="{08F34B84-6C84-A641-BDD5-6931C75A5F95}"/>
              </a:ext>
            </a:extLst>
          </p:cNvPr>
          <p:cNvSpPr/>
          <p:nvPr/>
        </p:nvSpPr>
        <p:spPr>
          <a:xfrm>
            <a:off x="7712599" y="4200204"/>
            <a:ext cx="1800104" cy="762010"/>
          </a:xfrm>
          <a:prstGeom prst="roundRect">
            <a:avLst>
              <a:gd name="adj" fmla="val 0"/>
            </a:avLst>
          </a:prstGeom>
          <a:noFill/>
          <a:ln w="3175">
            <a:solidFill>
              <a:srgbClr val="00B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endParaRPr kumimoji="1" lang="ko-KR" altLang="en-US" sz="600" dirty="0">
              <a:solidFill>
                <a:schemeClr val="tx1"/>
              </a:solidFill>
              <a:latin typeface="Nanum Gothic" charset="-127"/>
              <a:ea typeface="Nanum Gothic" charset="-127"/>
              <a:cs typeface="Nanum Gothic" charset="-127"/>
            </a:endParaRPr>
          </a:p>
        </p:txBody>
      </p:sp>
      <p:cxnSp>
        <p:nvCxnSpPr>
          <p:cNvPr id="246" name="꺾인 연결선[E] 245">
            <a:extLst>
              <a:ext uri="{FF2B5EF4-FFF2-40B4-BE49-F238E27FC236}">
                <a16:creationId xmlns:a16="http://schemas.microsoft.com/office/drawing/2014/main" xmlns="" id="{2D47A7CE-01C4-6D4D-AA8B-E1A614E9815E}"/>
              </a:ext>
            </a:extLst>
          </p:cNvPr>
          <p:cNvCxnSpPr>
            <a:cxnSpLocks/>
            <a:stCxn id="245" idx="1"/>
          </p:cNvCxnSpPr>
          <p:nvPr/>
        </p:nvCxnSpPr>
        <p:spPr>
          <a:xfrm rot="10800000">
            <a:off x="6346961" y="3109275"/>
            <a:ext cx="1365638" cy="1471934"/>
          </a:xfrm>
          <a:prstGeom prst="bentConnector2">
            <a:avLst/>
          </a:prstGeom>
          <a:ln>
            <a:solidFill>
              <a:srgbClr val="00B050"/>
            </a:solidFill>
            <a:prstDash val="lg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47" name="모서리가 둥근 직사각형 246">
            <a:extLst>
              <a:ext uri="{FF2B5EF4-FFF2-40B4-BE49-F238E27FC236}">
                <a16:creationId xmlns:a16="http://schemas.microsoft.com/office/drawing/2014/main" xmlns="" id="{0D33B9DD-C2A7-DF41-8A43-A80C42DF2C51}"/>
              </a:ext>
            </a:extLst>
          </p:cNvPr>
          <p:cNvSpPr/>
          <p:nvPr/>
        </p:nvSpPr>
        <p:spPr>
          <a:xfrm>
            <a:off x="878855" y="2411092"/>
            <a:ext cx="1517799" cy="165100"/>
          </a:xfrm>
          <a:prstGeom prst="roundRect">
            <a:avLst>
              <a:gd name="adj" fmla="val 0"/>
            </a:avLst>
          </a:prstGeom>
          <a:noFill/>
          <a:ln w="31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endParaRPr kumimoji="1" lang="ko-KR" altLang="en-US" sz="600" dirty="0">
              <a:solidFill>
                <a:schemeClr val="tx1"/>
              </a:solidFill>
              <a:latin typeface="Nanum Gothic" charset="-127"/>
              <a:ea typeface="Nanum Gothic" charset="-127"/>
              <a:cs typeface="Nanum Gothic" charset="-127"/>
            </a:endParaRPr>
          </a:p>
        </p:txBody>
      </p:sp>
      <p:cxnSp>
        <p:nvCxnSpPr>
          <p:cNvPr id="248" name="꺾인 연결선[E] 247">
            <a:extLst>
              <a:ext uri="{FF2B5EF4-FFF2-40B4-BE49-F238E27FC236}">
                <a16:creationId xmlns:a16="http://schemas.microsoft.com/office/drawing/2014/main" xmlns="" id="{F0A56E74-33AF-3F4A-810D-B9EA4D5F2257}"/>
              </a:ext>
            </a:extLst>
          </p:cNvPr>
          <p:cNvCxnSpPr>
            <a:cxnSpLocks/>
          </p:cNvCxnSpPr>
          <p:nvPr/>
        </p:nvCxnSpPr>
        <p:spPr>
          <a:xfrm>
            <a:off x="2396654" y="2493642"/>
            <a:ext cx="3343396" cy="12700"/>
          </a:xfrm>
          <a:prstGeom prst="bentConnector3">
            <a:avLst>
              <a:gd name="adj1" fmla="val 50000"/>
            </a:avLst>
          </a:prstGeom>
          <a:ln>
            <a:solidFill>
              <a:srgbClr val="FF0000"/>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9" name="Oval 55">
            <a:extLst>
              <a:ext uri="{FF2B5EF4-FFF2-40B4-BE49-F238E27FC236}">
                <a16:creationId xmlns:a16="http://schemas.microsoft.com/office/drawing/2014/main" xmlns="" id="{1CE90D55-474C-D34C-A49D-717B89A577FB}"/>
              </a:ext>
            </a:extLst>
          </p:cNvPr>
          <p:cNvSpPr/>
          <p:nvPr/>
        </p:nvSpPr>
        <p:spPr>
          <a:xfrm>
            <a:off x="5711980" y="2263327"/>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3</a:t>
            </a:r>
            <a:endParaRPr lang="en-US" sz="600" b="1" dirty="0">
              <a:solidFill>
                <a:schemeClr val="bg1"/>
              </a:solidFill>
              <a:latin typeface="Nanum Gothic" charset="-127"/>
              <a:ea typeface="Nanum Gothic" charset="-127"/>
              <a:cs typeface="Nanum Gothic" charset="-127"/>
            </a:endParaRPr>
          </a:p>
        </p:txBody>
      </p:sp>
      <p:sp>
        <p:nvSpPr>
          <p:cNvPr id="250" name="직사각형 249">
            <a:extLst>
              <a:ext uri="{FF2B5EF4-FFF2-40B4-BE49-F238E27FC236}">
                <a16:creationId xmlns:a16="http://schemas.microsoft.com/office/drawing/2014/main" xmlns="" id="{448C5672-FB28-164C-86C3-177357C2570B}"/>
              </a:ext>
            </a:extLst>
          </p:cNvPr>
          <p:cNvSpPr/>
          <p:nvPr/>
        </p:nvSpPr>
        <p:spPr>
          <a:xfrm>
            <a:off x="8687913" y="4360388"/>
            <a:ext cx="360000" cy="90000"/>
          </a:xfrm>
          <a:prstGeom prst="rect">
            <a:avLst/>
          </a:prstGeom>
          <a:solidFill>
            <a:srgbClr val="7030A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kumimoji="1" lang="en-US" altLang="ko-KR" sz="400" dirty="0">
                <a:solidFill>
                  <a:schemeClr val="bg1"/>
                </a:solidFill>
                <a:latin typeface="+mj-lt"/>
                <a:ea typeface="Nanum Gothic" charset="-127"/>
                <a:cs typeface="Nanum Gothic" charset="-127"/>
              </a:rPr>
              <a:t>Step - </a:t>
            </a:r>
            <a:r>
              <a:rPr kumimoji="1" lang="en-US" altLang="ko-KR" sz="500" b="1" dirty="0">
                <a:solidFill>
                  <a:schemeClr val="bg1"/>
                </a:solidFill>
                <a:latin typeface="+mj-lt"/>
                <a:ea typeface="Nanum Gothic" charset="-127"/>
                <a:cs typeface="Nanum Gothic" charset="-127"/>
              </a:rPr>
              <a:t>4</a:t>
            </a:r>
            <a:endParaRPr kumimoji="1" lang="ko-KR" altLang="en-US" sz="500" b="1" dirty="0">
              <a:solidFill>
                <a:schemeClr val="bg1"/>
              </a:solidFill>
              <a:latin typeface="+mj-lt"/>
              <a:ea typeface="Nanum Gothic" charset="-127"/>
              <a:cs typeface="Nanum Gothic" charset="-127"/>
            </a:endParaRPr>
          </a:p>
        </p:txBody>
      </p:sp>
      <p:sp>
        <p:nvSpPr>
          <p:cNvPr id="251" name="직사각형 250">
            <a:extLst>
              <a:ext uri="{FF2B5EF4-FFF2-40B4-BE49-F238E27FC236}">
                <a16:creationId xmlns:a16="http://schemas.microsoft.com/office/drawing/2014/main" xmlns="" id="{46B0763A-9B97-5541-9F70-CA6CA41777AA}"/>
              </a:ext>
            </a:extLst>
          </p:cNvPr>
          <p:cNvSpPr/>
          <p:nvPr/>
        </p:nvSpPr>
        <p:spPr>
          <a:xfrm>
            <a:off x="7837191" y="4622522"/>
            <a:ext cx="360000" cy="90000"/>
          </a:xfrm>
          <a:prstGeom prst="rect">
            <a:avLst/>
          </a:prstGeom>
          <a:solidFill>
            <a:srgbClr val="7030A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kumimoji="1" lang="en-US" altLang="ko-KR" sz="400" dirty="0">
                <a:solidFill>
                  <a:schemeClr val="bg1"/>
                </a:solidFill>
                <a:latin typeface="+mj-lt"/>
                <a:ea typeface="Nanum Gothic" charset="-127"/>
                <a:cs typeface="Nanum Gothic" charset="-127"/>
              </a:rPr>
              <a:t>Step - </a:t>
            </a:r>
            <a:r>
              <a:rPr kumimoji="1" lang="en-US" altLang="ko-KR" sz="500" b="1" dirty="0">
                <a:solidFill>
                  <a:schemeClr val="bg1"/>
                </a:solidFill>
                <a:latin typeface="+mj-lt"/>
                <a:ea typeface="Nanum Gothic" charset="-127"/>
                <a:cs typeface="Nanum Gothic" charset="-127"/>
              </a:rPr>
              <a:t>5</a:t>
            </a:r>
            <a:endParaRPr kumimoji="1" lang="ko-KR" altLang="en-US" sz="500" b="1" dirty="0">
              <a:solidFill>
                <a:schemeClr val="bg1"/>
              </a:solidFill>
              <a:latin typeface="+mj-lt"/>
              <a:ea typeface="Nanum Gothic" charset="-127"/>
              <a:cs typeface="Nanum Gothic" charset="-127"/>
            </a:endParaRPr>
          </a:p>
        </p:txBody>
      </p:sp>
      <p:sp>
        <p:nvSpPr>
          <p:cNvPr id="252" name="Oval 55">
            <a:extLst>
              <a:ext uri="{FF2B5EF4-FFF2-40B4-BE49-F238E27FC236}">
                <a16:creationId xmlns:a16="http://schemas.microsoft.com/office/drawing/2014/main" xmlns="" id="{27165B73-76B2-7047-B9BF-3743E3D55425}"/>
              </a:ext>
            </a:extLst>
          </p:cNvPr>
          <p:cNvSpPr/>
          <p:nvPr/>
        </p:nvSpPr>
        <p:spPr>
          <a:xfrm>
            <a:off x="4571507" y="2782344"/>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4</a:t>
            </a:r>
            <a:endParaRPr lang="en-US" sz="600" b="1" dirty="0">
              <a:solidFill>
                <a:schemeClr val="bg1"/>
              </a:solidFill>
              <a:latin typeface="Nanum Gothic" charset="-127"/>
              <a:ea typeface="Nanum Gothic" charset="-127"/>
              <a:cs typeface="Nanum Gothic" charset="-127"/>
            </a:endParaRPr>
          </a:p>
        </p:txBody>
      </p:sp>
      <p:sp>
        <p:nvSpPr>
          <p:cNvPr id="253" name="직사각형 252">
            <a:extLst>
              <a:ext uri="{FF2B5EF4-FFF2-40B4-BE49-F238E27FC236}">
                <a16:creationId xmlns:a16="http://schemas.microsoft.com/office/drawing/2014/main" xmlns="" id="{8764C744-8603-584B-9903-96CCB2D0AE21}"/>
              </a:ext>
            </a:extLst>
          </p:cNvPr>
          <p:cNvSpPr/>
          <p:nvPr/>
        </p:nvSpPr>
        <p:spPr>
          <a:xfrm>
            <a:off x="5818607" y="3189095"/>
            <a:ext cx="1654299" cy="92333"/>
          </a:xfrm>
          <a:prstGeom prst="rect">
            <a:avLst/>
          </a:prstGeom>
        </p:spPr>
        <p:txBody>
          <a:bodyPr wrap="none" lIns="0" tIns="0" rIns="0" bIns="0">
            <a:spAutoFit/>
          </a:bodyPr>
          <a:lstStyle/>
          <a:p>
            <a:r>
              <a:rPr lang="ko-KR" altLang="en-US" sz="600" dirty="0">
                <a:solidFill>
                  <a:schemeClr val="bg1">
                    <a:lumMod val="65000"/>
                  </a:schemeClr>
                </a:solidFill>
              </a:rPr>
              <a:t>ⓘ </a:t>
            </a:r>
            <a:r>
              <a:rPr lang="ko-KR" altLang="en-US" sz="600" dirty="0" err="1">
                <a:solidFill>
                  <a:schemeClr val="bg1">
                    <a:lumMod val="65000"/>
                  </a:schemeClr>
                </a:solidFill>
              </a:rPr>
              <a:t>Geo</a:t>
            </a:r>
            <a:r>
              <a:rPr lang="ko-KR" altLang="en-US" sz="600" dirty="0">
                <a:solidFill>
                  <a:schemeClr val="bg1">
                    <a:lumMod val="65000"/>
                  </a:schemeClr>
                </a:solidFill>
              </a:rPr>
              <a:t> </a:t>
            </a:r>
            <a:r>
              <a:rPr lang="ko-KR" altLang="en-US" sz="600" dirty="0" err="1">
                <a:solidFill>
                  <a:schemeClr val="bg1">
                    <a:lumMod val="65000"/>
                  </a:schemeClr>
                </a:solidFill>
              </a:rPr>
              <a:t>type</a:t>
            </a:r>
            <a:r>
              <a:rPr lang="ko-KR" altLang="en-US" sz="600" dirty="0">
                <a:solidFill>
                  <a:schemeClr val="bg1">
                    <a:lumMod val="65000"/>
                  </a:schemeClr>
                </a:solidFill>
              </a:rPr>
              <a:t> </a:t>
            </a:r>
            <a:r>
              <a:rPr lang="ko-KR" altLang="en-US" sz="600" dirty="0" err="1">
                <a:solidFill>
                  <a:schemeClr val="bg1">
                    <a:lumMod val="65000"/>
                  </a:schemeClr>
                </a:solidFill>
              </a:rPr>
              <a:t>cannot</a:t>
            </a:r>
            <a:r>
              <a:rPr lang="ko-KR" altLang="en-US" sz="600" dirty="0">
                <a:solidFill>
                  <a:schemeClr val="bg1">
                    <a:lumMod val="65000"/>
                  </a:schemeClr>
                </a:solidFill>
              </a:rPr>
              <a:t> </a:t>
            </a:r>
            <a:r>
              <a:rPr lang="ko-KR" altLang="en-US" sz="600" dirty="0" err="1">
                <a:solidFill>
                  <a:schemeClr val="bg1">
                    <a:lumMod val="65000"/>
                  </a:schemeClr>
                </a:solidFill>
              </a:rPr>
              <a:t>be</a:t>
            </a:r>
            <a:r>
              <a:rPr lang="ko-KR" altLang="en-US" sz="600" dirty="0">
                <a:solidFill>
                  <a:schemeClr val="bg1">
                    <a:lumMod val="65000"/>
                  </a:schemeClr>
                </a:solidFill>
              </a:rPr>
              <a:t> </a:t>
            </a:r>
            <a:r>
              <a:rPr lang="ko-KR" altLang="en-US" sz="600" dirty="0" err="1">
                <a:solidFill>
                  <a:schemeClr val="bg1">
                    <a:lumMod val="65000"/>
                  </a:schemeClr>
                </a:solidFill>
              </a:rPr>
              <a:t>changed</a:t>
            </a:r>
            <a:r>
              <a:rPr lang="ko-KR" altLang="en-US" sz="600" dirty="0">
                <a:solidFill>
                  <a:schemeClr val="bg1">
                    <a:lumMod val="65000"/>
                  </a:schemeClr>
                </a:solidFill>
              </a:rPr>
              <a:t> </a:t>
            </a:r>
            <a:r>
              <a:rPr lang="ko-KR" altLang="en-US" sz="600" dirty="0" err="1">
                <a:solidFill>
                  <a:schemeClr val="bg1">
                    <a:lumMod val="65000"/>
                  </a:schemeClr>
                </a:solidFill>
              </a:rPr>
              <a:t>to</a:t>
            </a:r>
            <a:r>
              <a:rPr lang="ko-KR" altLang="en-US" sz="600" dirty="0">
                <a:solidFill>
                  <a:schemeClr val="bg1">
                    <a:lumMod val="65000"/>
                  </a:schemeClr>
                </a:solidFill>
              </a:rPr>
              <a:t> </a:t>
            </a:r>
            <a:r>
              <a:rPr lang="ko-KR" altLang="en-US" sz="600" dirty="0" err="1">
                <a:solidFill>
                  <a:schemeClr val="bg1">
                    <a:lumMod val="65000"/>
                  </a:schemeClr>
                </a:solidFill>
              </a:rPr>
              <a:t>other</a:t>
            </a:r>
            <a:r>
              <a:rPr lang="ko-KR" altLang="en-US" sz="600" dirty="0">
                <a:solidFill>
                  <a:schemeClr val="bg1">
                    <a:lumMod val="65000"/>
                  </a:schemeClr>
                </a:solidFill>
              </a:rPr>
              <a:t> </a:t>
            </a:r>
            <a:r>
              <a:rPr lang="ko-KR" altLang="en-US" sz="600" dirty="0" err="1">
                <a:solidFill>
                  <a:schemeClr val="bg1">
                    <a:lumMod val="65000"/>
                  </a:schemeClr>
                </a:solidFill>
              </a:rPr>
              <a:t>type</a:t>
            </a:r>
            <a:r>
              <a:rPr lang="ko-KR" altLang="en-US" sz="600" dirty="0">
                <a:solidFill>
                  <a:schemeClr val="bg1">
                    <a:lumMod val="65000"/>
                  </a:schemeClr>
                </a:solidFill>
              </a:rPr>
              <a:t>.</a:t>
            </a:r>
          </a:p>
        </p:txBody>
      </p:sp>
      <p:grpSp>
        <p:nvGrpSpPr>
          <p:cNvPr id="255" name="그룹 254">
            <a:extLst>
              <a:ext uri="{FF2B5EF4-FFF2-40B4-BE49-F238E27FC236}">
                <a16:creationId xmlns:a16="http://schemas.microsoft.com/office/drawing/2014/main" xmlns="" id="{A0359508-AEB4-554C-863F-B99158D172C1}"/>
              </a:ext>
            </a:extLst>
          </p:cNvPr>
          <p:cNvGrpSpPr/>
          <p:nvPr/>
        </p:nvGrpSpPr>
        <p:grpSpPr>
          <a:xfrm>
            <a:off x="6896980" y="600163"/>
            <a:ext cx="3022600" cy="3318394"/>
            <a:chOff x="6750440" y="832073"/>
            <a:chExt cx="3022600" cy="3318394"/>
          </a:xfrm>
        </p:grpSpPr>
        <p:pic>
          <p:nvPicPr>
            <p:cNvPr id="256" name="그림 255" descr="스크린샷이(가) 표시된 사진&#10;&#10;&#10;&#10;자동 생성된 설명">
              <a:extLst>
                <a:ext uri="{FF2B5EF4-FFF2-40B4-BE49-F238E27FC236}">
                  <a16:creationId xmlns:a16="http://schemas.microsoft.com/office/drawing/2014/main" xmlns="" id="{AC090C98-FD28-EA4C-90A5-C7F6E38858C1}"/>
                </a:ext>
              </a:extLst>
            </p:cNvPr>
            <p:cNvPicPr>
              <a:picLocks noChangeAspect="1"/>
            </p:cNvPicPr>
            <p:nvPr/>
          </p:nvPicPr>
          <p:blipFill>
            <a:blip r:embed="rId19"/>
            <a:stretch>
              <a:fillRect/>
            </a:stretch>
          </p:blipFill>
          <p:spPr>
            <a:xfrm>
              <a:off x="6750440" y="924667"/>
              <a:ext cx="3022600" cy="1612900"/>
            </a:xfrm>
            <a:prstGeom prst="rect">
              <a:avLst/>
            </a:prstGeom>
          </p:spPr>
        </p:pic>
        <p:pic>
          <p:nvPicPr>
            <p:cNvPr id="257" name="그림 256" descr="스크린샷이(가) 표시된 사진&#10;&#10;&#10;&#10;자동 생성된 설명">
              <a:extLst>
                <a:ext uri="{FF2B5EF4-FFF2-40B4-BE49-F238E27FC236}">
                  <a16:creationId xmlns:a16="http://schemas.microsoft.com/office/drawing/2014/main" xmlns="" id="{2E9B6FF8-E212-1343-82B4-D7EC3ECE3EC6}"/>
                </a:ext>
              </a:extLst>
            </p:cNvPr>
            <p:cNvPicPr>
              <a:picLocks noChangeAspect="1"/>
            </p:cNvPicPr>
            <p:nvPr/>
          </p:nvPicPr>
          <p:blipFill>
            <a:blip r:embed="rId20"/>
            <a:stretch>
              <a:fillRect/>
            </a:stretch>
          </p:blipFill>
          <p:spPr>
            <a:xfrm>
              <a:off x="6750440" y="2537567"/>
              <a:ext cx="3022600" cy="1612900"/>
            </a:xfrm>
            <a:prstGeom prst="rect">
              <a:avLst/>
            </a:prstGeom>
          </p:spPr>
        </p:pic>
        <p:sp>
          <p:nvSpPr>
            <p:cNvPr id="258" name="모서리가 둥근 직사각형 257">
              <a:extLst>
                <a:ext uri="{FF2B5EF4-FFF2-40B4-BE49-F238E27FC236}">
                  <a16:creationId xmlns:a16="http://schemas.microsoft.com/office/drawing/2014/main" xmlns="" id="{C2C0F5D3-C265-7D4E-B837-EF5163560059}"/>
                </a:ext>
              </a:extLst>
            </p:cNvPr>
            <p:cNvSpPr/>
            <p:nvPr/>
          </p:nvSpPr>
          <p:spPr>
            <a:xfrm>
              <a:off x="6750440" y="922835"/>
              <a:ext cx="3022600" cy="3227632"/>
            </a:xfrm>
            <a:prstGeom prst="roundRect">
              <a:avLst>
                <a:gd name="adj" fmla="val 0"/>
              </a:avLst>
            </a:prstGeom>
            <a:noFill/>
            <a:ln w="31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endParaRPr kumimoji="1" lang="ko-KR" altLang="en-US" sz="600" dirty="0">
                <a:solidFill>
                  <a:schemeClr val="tx1"/>
                </a:solidFill>
                <a:latin typeface="Nanum Gothic" charset="-127"/>
                <a:ea typeface="Nanum Gothic" charset="-127"/>
                <a:cs typeface="Nanum Gothic" charset="-127"/>
              </a:endParaRPr>
            </a:p>
          </p:txBody>
        </p:sp>
        <p:sp>
          <p:nvSpPr>
            <p:cNvPr id="259" name="Oval 55">
              <a:extLst>
                <a:ext uri="{FF2B5EF4-FFF2-40B4-BE49-F238E27FC236}">
                  <a16:creationId xmlns:a16="http://schemas.microsoft.com/office/drawing/2014/main" xmlns="" id="{153568A5-13D0-EE44-A213-51FDF7413A4F}"/>
                </a:ext>
              </a:extLst>
            </p:cNvPr>
            <p:cNvSpPr/>
            <p:nvPr/>
          </p:nvSpPr>
          <p:spPr>
            <a:xfrm>
              <a:off x="7815056" y="1031903"/>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2</a:t>
              </a:r>
              <a:endParaRPr lang="en-US" sz="600" b="1" dirty="0">
                <a:solidFill>
                  <a:schemeClr val="bg1"/>
                </a:solidFill>
                <a:latin typeface="Nanum Gothic" charset="-127"/>
                <a:ea typeface="Nanum Gothic" charset="-127"/>
                <a:cs typeface="Nanum Gothic" charset="-127"/>
              </a:endParaRPr>
            </a:p>
          </p:txBody>
        </p:sp>
        <p:sp>
          <p:nvSpPr>
            <p:cNvPr id="260" name="직사각형 259">
              <a:extLst>
                <a:ext uri="{FF2B5EF4-FFF2-40B4-BE49-F238E27FC236}">
                  <a16:creationId xmlns:a16="http://schemas.microsoft.com/office/drawing/2014/main" xmlns="" id="{BA2E8D14-FA74-CF48-BB7B-C237B37A1A6A}"/>
                </a:ext>
              </a:extLst>
            </p:cNvPr>
            <p:cNvSpPr/>
            <p:nvPr/>
          </p:nvSpPr>
          <p:spPr>
            <a:xfrm>
              <a:off x="6750440" y="832073"/>
              <a:ext cx="360000" cy="90000"/>
            </a:xfrm>
            <a:prstGeom prst="rect">
              <a:avLst/>
            </a:prstGeom>
            <a:solidFill>
              <a:srgbClr val="7030A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kumimoji="1" lang="en-US" altLang="ko-KR" sz="400" dirty="0">
                  <a:solidFill>
                    <a:schemeClr val="bg1"/>
                  </a:solidFill>
                  <a:latin typeface="+mj-lt"/>
                  <a:ea typeface="Nanum Gothic" charset="-127"/>
                  <a:cs typeface="Nanum Gothic" charset="-127"/>
                </a:rPr>
                <a:t>Step - </a:t>
              </a:r>
              <a:r>
                <a:rPr kumimoji="1" lang="en-US" altLang="ko-KR" sz="500" b="1" dirty="0">
                  <a:solidFill>
                    <a:schemeClr val="bg1"/>
                  </a:solidFill>
                  <a:latin typeface="+mj-lt"/>
                  <a:ea typeface="Nanum Gothic" charset="-127"/>
                  <a:cs typeface="Nanum Gothic" charset="-127"/>
                </a:rPr>
                <a:t>2</a:t>
              </a:r>
              <a:endParaRPr kumimoji="1" lang="ko-KR" altLang="en-US" sz="500" b="1" dirty="0">
                <a:solidFill>
                  <a:schemeClr val="bg1"/>
                </a:solidFill>
                <a:latin typeface="+mj-lt"/>
                <a:ea typeface="Nanum Gothic" charset="-127"/>
                <a:cs typeface="Nanum Gothic" charset="-127"/>
              </a:endParaRPr>
            </a:p>
          </p:txBody>
        </p:sp>
        <p:sp>
          <p:nvSpPr>
            <p:cNvPr id="261" name="직사각형 260">
              <a:extLst>
                <a:ext uri="{FF2B5EF4-FFF2-40B4-BE49-F238E27FC236}">
                  <a16:creationId xmlns:a16="http://schemas.microsoft.com/office/drawing/2014/main" xmlns="" id="{5E00AA05-2E93-3448-8E48-721D5FF21422}"/>
                </a:ext>
              </a:extLst>
            </p:cNvPr>
            <p:cNvSpPr/>
            <p:nvPr/>
          </p:nvSpPr>
          <p:spPr>
            <a:xfrm>
              <a:off x="6902205" y="1927824"/>
              <a:ext cx="1359535" cy="13049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eaLnBrk="0" fontAlgn="base" hangingPunct="0">
                <a:spcBef>
                  <a:spcPct val="0"/>
                </a:spcBef>
                <a:spcAft>
                  <a:spcPct val="0"/>
                </a:spcAft>
              </a:pPr>
              <a:r>
                <a:rPr lang="ko-KR" altLang="en-US" sz="600" dirty="0" err="1">
                  <a:solidFill>
                    <a:schemeClr val="tx1">
                      <a:lumMod val="50000"/>
                      <a:lumOff val="50000"/>
                    </a:schemeClr>
                  </a:solidFill>
                  <a:latin typeface="+mj-lt"/>
                  <a:ea typeface="Nanum Gothic" charset="-127"/>
                  <a:cs typeface="Nanum Gothic" charset="-127"/>
                </a:rPr>
                <a:t>위도컬럼명</a:t>
              </a:r>
              <a:r>
                <a:rPr lang="en-US" altLang="ko-KR" sz="600" dirty="0">
                  <a:solidFill>
                    <a:schemeClr val="tx1">
                      <a:lumMod val="50000"/>
                      <a:lumOff val="50000"/>
                    </a:schemeClr>
                  </a:solidFill>
                  <a:latin typeface="+mj-lt"/>
                  <a:ea typeface="Nanum Gothic" charset="-127"/>
                  <a:cs typeface="Nanum Gothic" charset="-127"/>
                </a:rPr>
                <a:t>-</a:t>
              </a:r>
              <a:r>
                <a:rPr lang="ko-KR" altLang="en-US" sz="600" dirty="0" err="1">
                  <a:solidFill>
                    <a:schemeClr val="tx1">
                      <a:lumMod val="50000"/>
                      <a:lumOff val="50000"/>
                    </a:schemeClr>
                  </a:solidFill>
                  <a:latin typeface="+mj-lt"/>
                  <a:ea typeface="Nanum Gothic" charset="-127"/>
                  <a:cs typeface="Nanum Gothic" charset="-127"/>
                </a:rPr>
                <a:t>경도컬럼명</a:t>
              </a:r>
              <a:endParaRPr kumimoji="1" lang="ko-KR" altLang="en-US" sz="600" dirty="0">
                <a:solidFill>
                  <a:schemeClr val="tx1">
                    <a:lumMod val="50000"/>
                    <a:lumOff val="50000"/>
                  </a:schemeClr>
                </a:solidFill>
                <a:latin typeface="+mj-lt"/>
                <a:ea typeface="Nanum Gothic" charset="-127"/>
                <a:cs typeface="Nanum Gothic" charset="-127"/>
              </a:endParaRPr>
            </a:p>
          </p:txBody>
        </p:sp>
      </p:grpSp>
      <p:cxnSp>
        <p:nvCxnSpPr>
          <p:cNvPr id="262" name="꺾인 연결선[E] 261">
            <a:extLst>
              <a:ext uri="{FF2B5EF4-FFF2-40B4-BE49-F238E27FC236}">
                <a16:creationId xmlns:a16="http://schemas.microsoft.com/office/drawing/2014/main" xmlns="" id="{E37F4C48-3AA0-A34A-8C1F-DB95A0C8AC2A}"/>
              </a:ext>
            </a:extLst>
          </p:cNvPr>
          <p:cNvCxnSpPr>
            <a:cxnSpLocks/>
            <a:endCxn id="247" idx="0"/>
          </p:cNvCxnSpPr>
          <p:nvPr/>
        </p:nvCxnSpPr>
        <p:spPr>
          <a:xfrm rot="10800000" flipV="1">
            <a:off x="1637755" y="2032970"/>
            <a:ext cx="5844442" cy="378122"/>
          </a:xfrm>
          <a:prstGeom prst="bentConnector2">
            <a:avLst/>
          </a:prstGeom>
          <a:ln>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xmlns="" id="{5DBD2431-EADF-FE4E-B906-6699002987CD}"/>
              </a:ext>
            </a:extLst>
          </p:cNvPr>
          <p:cNvSpPr txBox="1"/>
          <p:nvPr/>
        </p:nvSpPr>
        <p:spPr>
          <a:xfrm>
            <a:off x="9984306" y="0"/>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rPr>
              <a:t>2018.12.07</a:t>
            </a:r>
            <a:r>
              <a:rPr kumimoji="1" lang="ko-KR" altLang="en-US" sz="1200" dirty="0">
                <a:solidFill>
                  <a:schemeClr val="bg1"/>
                </a:solidFill>
              </a:rPr>
              <a:t> 수정</a:t>
            </a:r>
          </a:p>
        </p:txBody>
      </p:sp>
    </p:spTree>
    <p:extLst>
      <p:ext uri="{BB962C8B-B14F-4D97-AF65-F5344CB8AC3E}">
        <p14:creationId xmlns:p14="http://schemas.microsoft.com/office/powerpoint/2010/main" val="1716948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 </a:t>
            </a:r>
            <a:r>
              <a:rPr kumimoji="1" lang="ko-KR" altLang="en-US" dirty="0">
                <a:latin typeface="Nanum Gothic" charset="-127"/>
                <a:ea typeface="Nanum Gothic" charset="-127"/>
                <a:cs typeface="Nanum Gothic" charset="-127"/>
              </a:rPr>
              <a:t>데이터 소스 생성하기</a:t>
            </a:r>
            <a:endParaRPr kumimoji="1" lang="ko-KR" altLang="en-US" dirty="0"/>
          </a:p>
        </p:txBody>
      </p:sp>
      <p:sp>
        <p:nvSpPr>
          <p:cNvPr id="5" name="제목 4"/>
          <p:cNvSpPr>
            <a:spLocks noGrp="1"/>
          </p:cNvSpPr>
          <p:nvPr>
            <p:ph type="title"/>
          </p:nvPr>
        </p:nvSpPr>
        <p:spPr/>
        <p:txBody>
          <a:bodyPr/>
          <a:lstStyle/>
          <a:p>
            <a:r>
              <a:rPr lang="en-US" altLang="ko-KR" dirty="0"/>
              <a:t>[</a:t>
            </a:r>
            <a:r>
              <a:rPr lang="ko-KR" altLang="en-US" dirty="0"/>
              <a:t>로컬 파일</a:t>
            </a:r>
            <a:r>
              <a:rPr lang="en-US" altLang="ko-KR" dirty="0"/>
              <a:t>]</a:t>
            </a:r>
            <a:r>
              <a:rPr lang="ko-KR" altLang="en-US" dirty="0"/>
              <a:t> </a:t>
            </a:r>
            <a:r>
              <a:rPr kumimoji="1" lang="ko-KR" altLang="en-US" dirty="0"/>
              <a:t>스키마 설정 </a:t>
            </a:r>
            <a:r>
              <a:rPr kumimoji="1" lang="en-US" altLang="ko-KR" dirty="0"/>
              <a:t>(2)</a:t>
            </a:r>
            <a:endParaRPr kumimoji="1" lang="ko-KR" altLang="en-US" dirty="0"/>
          </a:p>
        </p:txBody>
      </p:sp>
      <p:sp>
        <p:nvSpPr>
          <p:cNvPr id="6" name="텍스트 개체 틀 5"/>
          <p:cNvSpPr>
            <a:spLocks noGrp="1"/>
          </p:cNvSpPr>
          <p:nvPr>
            <p:ph type="body" sz="quarter" idx="13"/>
          </p:nvPr>
        </p:nvSpPr>
        <p:spPr/>
        <p:txBody>
          <a:bodyPr/>
          <a:lstStyle/>
          <a:p>
            <a:r>
              <a:rPr kumimoji="1" lang="ko-KR" altLang="en-US" sz="600" dirty="0"/>
              <a:t>목록 다중 선택 시</a:t>
            </a:r>
            <a:r>
              <a:rPr kumimoji="1" lang="en-US" altLang="ko-KR" sz="600" dirty="0"/>
              <a:t>, </a:t>
            </a:r>
            <a:r>
              <a:rPr kumimoji="1" lang="ko-KR" altLang="en-US" sz="600" dirty="0"/>
              <a:t>삭제</a:t>
            </a:r>
            <a:r>
              <a:rPr kumimoji="1" lang="en-US" altLang="ko-KR" sz="600" dirty="0"/>
              <a:t>, </a:t>
            </a:r>
            <a:r>
              <a:rPr kumimoji="1" lang="ko-KR" altLang="en-US" sz="600" dirty="0"/>
              <a:t>타입 변경 </a:t>
            </a:r>
            <a:r>
              <a:rPr kumimoji="1" lang="en-US" altLang="ko-KR" sz="600" dirty="0"/>
              <a:t>UI </a:t>
            </a:r>
            <a:r>
              <a:rPr kumimoji="1" lang="ko-KR" altLang="en-US" sz="600" dirty="0"/>
              <a:t>출력</a:t>
            </a:r>
          </a:p>
          <a:p>
            <a:pPr lvl="1"/>
            <a:r>
              <a:rPr kumimoji="1" lang="ko-KR" altLang="en-US" sz="600" dirty="0"/>
              <a:t>선택 수 표시</a:t>
            </a:r>
          </a:p>
          <a:p>
            <a:pPr lvl="1"/>
            <a:r>
              <a:rPr kumimoji="1" lang="ko-KR" altLang="en-US" sz="600" dirty="0"/>
              <a:t>타입 변경 클릭 </a:t>
            </a:r>
            <a:r>
              <a:rPr kumimoji="1" lang="en-US" altLang="ko-KR" sz="600" dirty="0"/>
              <a:t>&gt; </a:t>
            </a:r>
            <a:r>
              <a:rPr kumimoji="1" lang="ko-KR" altLang="en-US" sz="600" dirty="0" err="1"/>
              <a:t>팝업출력</a:t>
            </a:r>
            <a:endParaRPr kumimoji="1" lang="ko-KR" altLang="en-US" sz="600" dirty="0"/>
          </a:p>
          <a:p>
            <a:pPr lvl="2"/>
            <a:r>
              <a:rPr kumimoji="1" lang="ko-KR" altLang="en-US" sz="600" dirty="0"/>
              <a:t>문구</a:t>
            </a:r>
          </a:p>
          <a:p>
            <a:pPr lvl="2"/>
            <a:r>
              <a:rPr kumimoji="1" lang="en-US" altLang="ko-KR" sz="600" dirty="0"/>
              <a:t>Dimension(default) / Measure</a:t>
            </a:r>
          </a:p>
          <a:p>
            <a:pPr lvl="2"/>
            <a:r>
              <a:rPr kumimoji="1" lang="en-US" altLang="ko-KR" sz="600" dirty="0"/>
              <a:t>String(default) / ...</a:t>
            </a:r>
          </a:p>
          <a:p>
            <a:pPr lvl="2"/>
            <a:r>
              <a:rPr kumimoji="1" lang="ko-KR" altLang="en-US" sz="600" dirty="0"/>
              <a:t>버튼</a:t>
            </a:r>
          </a:p>
          <a:p>
            <a:pPr lvl="3"/>
            <a:r>
              <a:rPr kumimoji="1" lang="ko-KR" altLang="en-US" sz="600" dirty="0"/>
              <a:t>취소 </a:t>
            </a:r>
            <a:r>
              <a:rPr kumimoji="1" lang="en-US" altLang="ko-KR" sz="600" dirty="0"/>
              <a:t>&gt; </a:t>
            </a:r>
            <a:r>
              <a:rPr kumimoji="1" lang="ko-KR" altLang="en-US" sz="600" dirty="0"/>
              <a:t>팝업 닫힘</a:t>
            </a:r>
          </a:p>
          <a:p>
            <a:pPr lvl="3"/>
            <a:r>
              <a:rPr kumimoji="1" lang="ko-KR" altLang="en-US" sz="600" dirty="0"/>
              <a:t>변경 </a:t>
            </a:r>
            <a:r>
              <a:rPr kumimoji="1" lang="en-US" altLang="ko-KR" sz="600" dirty="0"/>
              <a:t>&gt; </a:t>
            </a:r>
            <a:r>
              <a:rPr kumimoji="1" lang="ko-KR" altLang="en-US" sz="600" dirty="0"/>
              <a:t>적용 </a:t>
            </a:r>
            <a:r>
              <a:rPr kumimoji="1" lang="en-US" altLang="ko-KR" sz="600" dirty="0"/>
              <a:t>/ </a:t>
            </a:r>
            <a:r>
              <a:rPr kumimoji="1" lang="ko-KR" altLang="en-US" sz="600" dirty="0"/>
              <a:t>팝업 닫힘</a:t>
            </a:r>
            <a:r>
              <a:rPr kumimoji="1" lang="en-US" altLang="ko-KR" sz="600" dirty="0"/>
              <a:t>.</a:t>
            </a:r>
            <a:r>
              <a:rPr kumimoji="1" lang="ko-KR" altLang="en-US" sz="600" dirty="0"/>
              <a:t> 선택 해제</a:t>
            </a:r>
          </a:p>
          <a:p>
            <a:pPr lvl="1"/>
            <a:r>
              <a:rPr kumimoji="1" lang="ko-KR" altLang="en-US" sz="600" dirty="0"/>
              <a:t>삭제 클릭 </a:t>
            </a:r>
            <a:r>
              <a:rPr kumimoji="1" lang="en-US" altLang="ko-KR" sz="600" dirty="0"/>
              <a:t>&gt; </a:t>
            </a:r>
            <a:r>
              <a:rPr kumimoji="1" lang="ko-KR" altLang="en-US" sz="600" dirty="0"/>
              <a:t>팝업 출력</a:t>
            </a:r>
          </a:p>
          <a:p>
            <a:pPr lvl="2"/>
            <a:r>
              <a:rPr kumimoji="1" lang="ko-KR" altLang="en-US" sz="600" dirty="0"/>
              <a:t>문구</a:t>
            </a:r>
          </a:p>
          <a:p>
            <a:pPr lvl="2"/>
            <a:r>
              <a:rPr kumimoji="1" lang="ko-KR" altLang="en-US" sz="600" dirty="0"/>
              <a:t>버튼</a:t>
            </a:r>
          </a:p>
          <a:p>
            <a:pPr lvl="2"/>
            <a:r>
              <a:rPr kumimoji="1" lang="ko-KR" altLang="en-US" sz="600" dirty="0"/>
              <a:t>취소 </a:t>
            </a:r>
            <a:r>
              <a:rPr kumimoji="1" lang="en-US" altLang="ko-KR" sz="600" dirty="0"/>
              <a:t>&gt; </a:t>
            </a:r>
            <a:r>
              <a:rPr kumimoji="1" lang="ko-KR" altLang="en-US" sz="600" dirty="0"/>
              <a:t>팝업 닫힘</a:t>
            </a:r>
          </a:p>
          <a:p>
            <a:pPr lvl="2"/>
            <a:r>
              <a:rPr kumimoji="1" lang="ko-KR" altLang="en-US" sz="600" dirty="0"/>
              <a:t>삭제 </a:t>
            </a:r>
            <a:r>
              <a:rPr kumimoji="1" lang="en-US" altLang="ko-KR" sz="600" dirty="0"/>
              <a:t>&gt; </a:t>
            </a:r>
            <a:r>
              <a:rPr kumimoji="1" lang="ko-KR" altLang="en-US" sz="600" dirty="0"/>
              <a:t>적용</a:t>
            </a:r>
            <a:r>
              <a:rPr kumimoji="1" lang="en-US" altLang="ko-KR" sz="600" dirty="0"/>
              <a:t> / </a:t>
            </a:r>
            <a:r>
              <a:rPr kumimoji="1" lang="ko-KR" altLang="en-US" sz="600" dirty="0"/>
              <a:t>팝업 닫힘</a:t>
            </a:r>
            <a:r>
              <a:rPr kumimoji="1" lang="en-US" altLang="ko-KR" sz="600" dirty="0"/>
              <a:t>.</a:t>
            </a:r>
            <a:r>
              <a:rPr kumimoji="1" lang="ko-KR" altLang="en-US" sz="600" dirty="0"/>
              <a:t> 선택 해제</a:t>
            </a:r>
            <a:endParaRPr kumimoji="1" lang="en-US" altLang="ko-KR" sz="600" dirty="0"/>
          </a:p>
          <a:p>
            <a:pPr lvl="1"/>
            <a:r>
              <a:rPr kumimoji="1" lang="en-US" altLang="ko-KR" sz="600" dirty="0"/>
              <a:t>Geo</a:t>
            </a:r>
            <a:r>
              <a:rPr kumimoji="1" lang="ko-KR" altLang="en-US" sz="600" dirty="0"/>
              <a:t>타입을 포함한 </a:t>
            </a:r>
            <a:r>
              <a:rPr kumimoji="1" lang="ko-KR" altLang="en-US" sz="600" dirty="0" err="1"/>
              <a:t>선택시</a:t>
            </a:r>
            <a:r>
              <a:rPr kumimoji="1" lang="ko-KR" altLang="en-US" sz="600" dirty="0"/>
              <a:t> </a:t>
            </a:r>
            <a:r>
              <a:rPr kumimoji="1" lang="en-US" altLang="ko-KR" sz="600" dirty="0"/>
              <a:t>Type</a:t>
            </a:r>
            <a:r>
              <a:rPr kumimoji="1" lang="ko-KR" altLang="en-US" sz="600" dirty="0"/>
              <a:t>수정 불가</a:t>
            </a:r>
            <a:r>
              <a:rPr kumimoji="1" lang="en-US" altLang="ko-KR" sz="600" dirty="0"/>
              <a:t>.</a:t>
            </a:r>
            <a:r>
              <a:rPr kumimoji="1" lang="ko-KR" altLang="en-US" sz="600" dirty="0"/>
              <a:t> 삭제만 가능</a:t>
            </a:r>
          </a:p>
          <a:p>
            <a:r>
              <a:rPr lang="ko-KR" altLang="en-US" dirty="0">
                <a:solidFill>
                  <a:schemeClr val="tx1">
                    <a:lumMod val="95000"/>
                    <a:lumOff val="5000"/>
                  </a:schemeClr>
                </a:solidFill>
                <a:sym typeface="Wingdings"/>
              </a:rPr>
              <a:t>컬럼 상세 정보 및 설정</a:t>
            </a:r>
            <a:endParaRPr lang="en-US" altLang="ko-KR" dirty="0">
              <a:solidFill>
                <a:schemeClr val="tx1">
                  <a:lumMod val="95000"/>
                  <a:lumOff val="5000"/>
                </a:schemeClr>
              </a:solidFill>
              <a:sym typeface="Wingdings"/>
            </a:endParaRPr>
          </a:p>
          <a:p>
            <a:pPr lvl="1"/>
            <a:r>
              <a:rPr lang="ko-KR" altLang="en-US" dirty="0">
                <a:solidFill>
                  <a:schemeClr val="tx1">
                    <a:lumMod val="95000"/>
                    <a:lumOff val="5000"/>
                  </a:schemeClr>
                </a:solidFill>
                <a:sym typeface="Wingdings"/>
              </a:rPr>
              <a:t>최대 </a:t>
            </a:r>
            <a:r>
              <a:rPr lang="en-US" altLang="ko-KR" dirty="0">
                <a:solidFill>
                  <a:schemeClr val="tx1">
                    <a:lumMod val="95000"/>
                    <a:lumOff val="5000"/>
                  </a:schemeClr>
                </a:solidFill>
                <a:sym typeface="Wingdings"/>
              </a:rPr>
              <a:t>50</a:t>
            </a:r>
            <a:r>
              <a:rPr lang="ko-KR" altLang="en-US" dirty="0">
                <a:solidFill>
                  <a:schemeClr val="tx1">
                    <a:lumMod val="95000"/>
                    <a:lumOff val="5000"/>
                  </a:schemeClr>
                </a:solidFill>
                <a:sym typeface="Wingdings"/>
              </a:rPr>
              <a:t>개의 </a:t>
            </a:r>
            <a:r>
              <a:rPr lang="en-US" altLang="ko-KR" dirty="0">
                <a:solidFill>
                  <a:schemeClr val="tx1">
                    <a:lumMod val="95000"/>
                    <a:lumOff val="5000"/>
                  </a:schemeClr>
                </a:solidFill>
                <a:sym typeface="Wingdings"/>
              </a:rPr>
              <a:t>value</a:t>
            </a:r>
            <a:r>
              <a:rPr lang="ko-KR" altLang="en-US" dirty="0">
                <a:solidFill>
                  <a:schemeClr val="tx1">
                    <a:lumMod val="95000"/>
                    <a:lumOff val="5000"/>
                  </a:schemeClr>
                </a:solidFill>
                <a:sym typeface="Wingdings"/>
              </a:rPr>
              <a:t> 확인 가능</a:t>
            </a:r>
            <a:r>
              <a:rPr lang="en-US" altLang="ko-KR" dirty="0">
                <a:solidFill>
                  <a:schemeClr val="tx1">
                    <a:lumMod val="95000"/>
                    <a:lumOff val="5000"/>
                  </a:schemeClr>
                </a:solidFill>
                <a:sym typeface="Wingdings"/>
              </a:rPr>
              <a:t>. </a:t>
            </a:r>
          </a:p>
          <a:p>
            <a:pPr lvl="1"/>
            <a:r>
              <a:rPr lang="ko-KR" altLang="en-US" dirty="0" err="1">
                <a:solidFill>
                  <a:schemeClr val="tx1">
                    <a:lumMod val="95000"/>
                    <a:lumOff val="5000"/>
                  </a:schemeClr>
                </a:solidFill>
                <a:sym typeface="Wingdings"/>
              </a:rPr>
              <a:t>벨류</a:t>
            </a:r>
            <a:r>
              <a:rPr lang="ko-KR" altLang="en-US" dirty="0">
                <a:solidFill>
                  <a:schemeClr val="tx1">
                    <a:lumMod val="95000"/>
                    <a:lumOff val="5000"/>
                  </a:schemeClr>
                </a:solidFill>
                <a:sym typeface="Wingdings"/>
              </a:rPr>
              <a:t> 목록 마지막에 </a:t>
            </a:r>
            <a:r>
              <a:rPr lang="en-US" altLang="ko-KR" dirty="0">
                <a:solidFill>
                  <a:schemeClr val="tx1">
                    <a:lumMod val="95000"/>
                    <a:lumOff val="5000"/>
                  </a:schemeClr>
                </a:solidFill>
                <a:sym typeface="Wingdings"/>
              </a:rPr>
              <a:t>50</a:t>
            </a:r>
            <a:r>
              <a:rPr lang="ko-KR" altLang="en-US" dirty="0">
                <a:solidFill>
                  <a:schemeClr val="tx1">
                    <a:lumMod val="95000"/>
                    <a:lumOff val="5000"/>
                  </a:schemeClr>
                </a:solidFill>
                <a:sym typeface="Wingdings"/>
              </a:rPr>
              <a:t>개 제한 문구 표시</a:t>
            </a:r>
            <a:endParaRPr lang="en-US" altLang="ko-KR" dirty="0">
              <a:solidFill>
                <a:schemeClr val="tx1">
                  <a:lumMod val="95000"/>
                  <a:lumOff val="5000"/>
                </a:schemeClr>
              </a:solidFill>
              <a:sym typeface="Wingdings"/>
            </a:endParaRPr>
          </a:p>
          <a:p>
            <a:pPr lvl="1"/>
            <a:r>
              <a:rPr lang="ko-KR" altLang="en-US" dirty="0">
                <a:solidFill>
                  <a:schemeClr val="tx1">
                    <a:lumMod val="95000"/>
                    <a:lumOff val="5000"/>
                  </a:schemeClr>
                </a:solidFill>
                <a:sym typeface="Wingdings"/>
              </a:rPr>
              <a:t>설정 </a:t>
            </a:r>
            <a:r>
              <a:rPr lang="ko-KR" altLang="en-US" dirty="0">
                <a:solidFill>
                  <a:srgbClr val="00B0F0"/>
                </a:solidFill>
                <a:sym typeface="Wingdings"/>
              </a:rPr>
              <a:t>☞ </a:t>
            </a:r>
            <a:r>
              <a:rPr kumimoji="1" lang="ko-KR" altLang="en-US" dirty="0" err="1">
                <a:solidFill>
                  <a:srgbClr val="00B0F0"/>
                </a:solidFill>
              </a:rPr>
              <a:t>다음페이지</a:t>
            </a:r>
            <a:endParaRPr kumimoji="1" lang="en-US" altLang="ko-KR" dirty="0">
              <a:solidFill>
                <a:srgbClr val="00B0F0"/>
              </a:solidFill>
            </a:endParaRPr>
          </a:p>
          <a:p>
            <a:r>
              <a:rPr kumimoji="1" lang="ko-KR" altLang="en-US" dirty="0">
                <a:sym typeface="Wingdings"/>
              </a:rPr>
              <a:t>타임스탬프 설정</a:t>
            </a:r>
            <a:endParaRPr kumimoji="1" lang="en-US" altLang="ko-KR" dirty="0">
              <a:sym typeface="Wingdings"/>
            </a:endParaRPr>
          </a:p>
          <a:p>
            <a:pPr lvl="1"/>
            <a:r>
              <a:rPr kumimoji="1" lang="ko-KR" altLang="en-US" dirty="0">
                <a:sym typeface="Wingdings"/>
              </a:rPr>
              <a:t>초기값 </a:t>
            </a:r>
            <a:r>
              <a:rPr kumimoji="1" lang="en-US" altLang="ko-KR" dirty="0">
                <a:sym typeface="Wingdings"/>
              </a:rPr>
              <a:t>:</a:t>
            </a:r>
            <a:r>
              <a:rPr kumimoji="1" lang="ko-KR" altLang="en-US" dirty="0">
                <a:sym typeface="Wingdings"/>
              </a:rPr>
              <a:t> 시간 타입 컬럼이 </a:t>
            </a:r>
            <a:r>
              <a:rPr kumimoji="1" lang="en-US" altLang="ko-KR" dirty="0">
                <a:sym typeface="Wingdings"/>
              </a:rPr>
              <a:t>1</a:t>
            </a:r>
            <a:r>
              <a:rPr kumimoji="1" lang="ko-KR" altLang="en-US" dirty="0">
                <a:sym typeface="Wingdings"/>
              </a:rPr>
              <a:t>개 이상 있는 경우</a:t>
            </a:r>
            <a:r>
              <a:rPr kumimoji="1" lang="en-US" altLang="ko-KR" dirty="0">
                <a:sym typeface="Wingdings"/>
              </a:rPr>
              <a:t>,</a:t>
            </a:r>
            <a:r>
              <a:rPr kumimoji="1" lang="ko-KR" altLang="en-US" dirty="0">
                <a:sym typeface="Wingdings"/>
              </a:rPr>
              <a:t> 서버에서 내려주는 시간 타입 컬럼 중 </a:t>
            </a:r>
            <a:r>
              <a:rPr kumimoji="1" lang="en-US" altLang="ko-KR" dirty="0">
                <a:sym typeface="Wingdings"/>
              </a:rPr>
              <a:t>1</a:t>
            </a:r>
            <a:r>
              <a:rPr kumimoji="1" lang="ko-KR" altLang="en-US" dirty="0">
                <a:sym typeface="Wingdings"/>
              </a:rPr>
              <a:t>개가 초기값</a:t>
            </a:r>
            <a:r>
              <a:rPr kumimoji="1" lang="en-US" altLang="ko-KR" dirty="0">
                <a:sym typeface="Wingdings"/>
              </a:rPr>
              <a:t>.</a:t>
            </a:r>
            <a:r>
              <a:rPr kumimoji="1" lang="ko-KR" altLang="en-US" dirty="0">
                <a:sym typeface="Wingdings"/>
              </a:rPr>
              <a:t> 그렇지 않은 경우 현재 시간이 초기값</a:t>
            </a:r>
            <a:endParaRPr kumimoji="1" lang="en-US" altLang="ko-KR" dirty="0">
              <a:sym typeface="Wingdings"/>
            </a:endParaRPr>
          </a:p>
          <a:p>
            <a:pPr lvl="1"/>
            <a:r>
              <a:rPr kumimoji="1" lang="ko-KR" altLang="en-US" dirty="0">
                <a:sym typeface="Wingdings"/>
              </a:rPr>
              <a:t>현재시간 </a:t>
            </a:r>
            <a:r>
              <a:rPr kumimoji="1" lang="en-US" altLang="ko-KR" dirty="0">
                <a:sym typeface="Wingdings"/>
              </a:rPr>
              <a:t>/</a:t>
            </a:r>
            <a:r>
              <a:rPr kumimoji="1" lang="ko-KR" altLang="en-US" dirty="0">
                <a:sym typeface="Wingdings"/>
              </a:rPr>
              <a:t> 시간 타입 컬럼 </a:t>
            </a:r>
            <a:endParaRPr kumimoji="1" lang="en-US" altLang="ko-KR" dirty="0">
              <a:sym typeface="Wingdings"/>
            </a:endParaRPr>
          </a:p>
          <a:p>
            <a:pPr lvl="2"/>
            <a:r>
              <a:rPr kumimoji="1" lang="ko-KR" altLang="en-US" dirty="0">
                <a:sym typeface="Wingdings"/>
              </a:rPr>
              <a:t>시간 타입 컬럼 </a:t>
            </a:r>
            <a:r>
              <a:rPr kumimoji="1" lang="ko-KR" altLang="en-US" dirty="0" err="1">
                <a:sym typeface="Wingdings"/>
              </a:rPr>
              <a:t>선택시</a:t>
            </a:r>
            <a:r>
              <a:rPr kumimoji="1" lang="en-US" altLang="ko-KR" dirty="0">
                <a:sym typeface="Wingdings"/>
              </a:rPr>
              <a:t>,</a:t>
            </a:r>
            <a:r>
              <a:rPr kumimoji="1" lang="ko-KR" altLang="en-US" dirty="0">
                <a:sym typeface="Wingdings"/>
              </a:rPr>
              <a:t> 컬럼 목록 선택 활성 </a:t>
            </a:r>
            <a:r>
              <a:rPr kumimoji="1" lang="en-US" altLang="ko-KR" dirty="0">
                <a:sym typeface="Wingdings"/>
              </a:rPr>
              <a:t>(</a:t>
            </a:r>
            <a:r>
              <a:rPr kumimoji="1" lang="ko-KR" altLang="en-US" dirty="0">
                <a:sym typeface="Wingdings"/>
              </a:rPr>
              <a:t>첫번째 컬럼이 선택된 상태</a:t>
            </a:r>
            <a:r>
              <a:rPr kumimoji="1" lang="en-US" altLang="ko-KR" dirty="0">
                <a:sym typeface="Wingdings"/>
              </a:rPr>
              <a:t>)</a:t>
            </a:r>
          </a:p>
          <a:p>
            <a:pPr lvl="2"/>
            <a:r>
              <a:rPr kumimoji="1" lang="ko-KR" altLang="en-US" dirty="0">
                <a:sym typeface="Wingdings"/>
              </a:rPr>
              <a:t>시간 타입 컬럼이 없을 경우</a:t>
            </a:r>
            <a:r>
              <a:rPr kumimoji="1" lang="en-US" altLang="ko-KR" dirty="0">
                <a:sym typeface="Wingdings"/>
              </a:rPr>
              <a:t>,</a:t>
            </a:r>
            <a:r>
              <a:rPr kumimoji="1" lang="ko-KR" altLang="en-US" dirty="0">
                <a:sym typeface="Wingdings"/>
              </a:rPr>
              <a:t> 시간 타입 컬럼 선택 불가</a:t>
            </a:r>
            <a:r>
              <a:rPr kumimoji="1" lang="en-US" altLang="ko-KR" dirty="0">
                <a:sym typeface="Wingdings"/>
              </a:rPr>
              <a:t>.</a:t>
            </a:r>
            <a:r>
              <a:rPr kumimoji="1" lang="ko-KR" altLang="en-US" dirty="0">
                <a:sym typeface="Wingdings"/>
              </a:rPr>
              <a:t> 시간 타입 컬럼 선택 </a:t>
            </a:r>
            <a:r>
              <a:rPr kumimoji="1" lang="ko-KR" altLang="en-US" dirty="0" err="1">
                <a:sym typeface="Wingdings"/>
              </a:rPr>
              <a:t>비활성함</a:t>
            </a:r>
            <a:r>
              <a:rPr kumimoji="1" lang="en-US" altLang="ko-KR" dirty="0">
                <a:sym typeface="Wingdings"/>
              </a:rPr>
              <a:t>.</a:t>
            </a:r>
            <a:r>
              <a:rPr kumimoji="1" lang="ko-KR" altLang="en-US" dirty="0">
                <a:sym typeface="Wingdings"/>
              </a:rPr>
              <a:t> 이때</a:t>
            </a:r>
            <a:r>
              <a:rPr kumimoji="1" lang="en-US" altLang="ko-KR" dirty="0">
                <a:sym typeface="Wingdings"/>
              </a:rPr>
              <a:t>,</a:t>
            </a:r>
            <a:r>
              <a:rPr kumimoji="1" lang="ko-KR" altLang="en-US" dirty="0">
                <a:sym typeface="Wingdings"/>
              </a:rPr>
              <a:t> </a:t>
            </a:r>
            <a:r>
              <a:rPr kumimoji="1" lang="ko-KR" altLang="en-US" dirty="0" err="1">
                <a:sym typeface="Wingdings"/>
              </a:rPr>
              <a:t>셀렉</a:t>
            </a:r>
            <a:r>
              <a:rPr kumimoji="1" lang="ko-KR" altLang="en-US" dirty="0">
                <a:sym typeface="Wingdings"/>
              </a:rPr>
              <a:t> 박스 문구 </a:t>
            </a:r>
            <a:r>
              <a:rPr kumimoji="1" lang="en-US" altLang="ko-KR" dirty="0">
                <a:sym typeface="Wingdings"/>
              </a:rPr>
              <a:t>‘No time-type column’ </a:t>
            </a:r>
            <a:r>
              <a:rPr kumimoji="1" lang="ko-KR" altLang="en-US" dirty="0">
                <a:sym typeface="Wingdings"/>
              </a:rPr>
              <a:t>표시</a:t>
            </a:r>
            <a:endParaRPr kumimoji="1" lang="en-US" altLang="ko-KR" dirty="0">
              <a:sym typeface="Wingdings"/>
            </a:endParaRPr>
          </a:p>
          <a:p>
            <a:r>
              <a:rPr lang="ko-KR" altLang="en-US" dirty="0" err="1"/>
              <a:t>컨펌</a:t>
            </a:r>
            <a:r>
              <a:rPr lang="ko-KR" altLang="en-US" dirty="0"/>
              <a:t> 버튼 영역</a:t>
            </a:r>
            <a:endParaRPr lang="en-US" altLang="ko-KR" dirty="0"/>
          </a:p>
          <a:p>
            <a:pPr lvl="1"/>
            <a:r>
              <a:rPr lang="ko-KR" altLang="en-US" dirty="0"/>
              <a:t>이전 클릭 </a:t>
            </a:r>
            <a:r>
              <a:rPr lang="en-US" altLang="ko-KR" dirty="0"/>
              <a:t>&gt;</a:t>
            </a:r>
            <a:r>
              <a:rPr lang="ko-KR" altLang="en-US" dirty="0"/>
              <a:t> 이전 단계로 이동 </a:t>
            </a:r>
            <a:endParaRPr lang="en-US" altLang="ko-KR" dirty="0"/>
          </a:p>
          <a:p>
            <a:pPr lvl="1"/>
            <a:r>
              <a:rPr kumimoji="1" lang="ko-KR" altLang="en-US" dirty="0"/>
              <a:t>다음 클릭 </a:t>
            </a:r>
            <a:r>
              <a:rPr kumimoji="1" lang="en-US" altLang="ko-KR" dirty="0"/>
              <a:t>&gt;</a:t>
            </a:r>
            <a:r>
              <a:rPr kumimoji="1" lang="ko-KR" altLang="en-US" dirty="0">
                <a:solidFill>
                  <a:srgbClr val="FF0000"/>
                </a:solidFill>
              </a:rPr>
              <a:t> </a:t>
            </a:r>
            <a:r>
              <a:rPr kumimoji="1" lang="en-US" altLang="ko-KR" dirty="0">
                <a:solidFill>
                  <a:srgbClr val="FF0000"/>
                </a:solidFill>
              </a:rPr>
              <a:t>Missing</a:t>
            </a:r>
            <a:r>
              <a:rPr kumimoji="1" lang="ko-KR" altLang="en-US" dirty="0">
                <a:solidFill>
                  <a:srgbClr val="FF0000"/>
                </a:solidFill>
              </a:rPr>
              <a:t> </a:t>
            </a:r>
            <a:r>
              <a:rPr kumimoji="1" lang="ko-KR" altLang="en-US" dirty="0" err="1">
                <a:solidFill>
                  <a:srgbClr val="FF0000"/>
                </a:solidFill>
              </a:rPr>
              <a:t>입력값</a:t>
            </a:r>
            <a:r>
              <a:rPr kumimoji="1" lang="ko-KR" altLang="en-US" dirty="0">
                <a:solidFill>
                  <a:srgbClr val="FF0000"/>
                </a:solidFill>
              </a:rPr>
              <a:t> </a:t>
            </a:r>
            <a:r>
              <a:rPr kumimoji="1" lang="en-US" altLang="ko-KR" dirty="0">
                <a:solidFill>
                  <a:srgbClr val="FF0000"/>
                </a:solidFill>
              </a:rPr>
              <a:t>Validation </a:t>
            </a:r>
            <a:r>
              <a:rPr kumimoji="1" lang="ko-KR" altLang="en-US" dirty="0">
                <a:solidFill>
                  <a:srgbClr val="FF0000"/>
                </a:solidFill>
              </a:rPr>
              <a:t>체크</a:t>
            </a:r>
            <a:endParaRPr kumimoji="1" lang="en-US" altLang="ko-KR" dirty="0"/>
          </a:p>
          <a:p>
            <a:pPr lvl="2"/>
            <a:r>
              <a:rPr kumimoji="1" lang="en-US" altLang="ko-KR" dirty="0"/>
              <a:t>Success &gt; </a:t>
            </a:r>
            <a:r>
              <a:rPr kumimoji="1" lang="ko-KR" altLang="en-US" dirty="0"/>
              <a:t>다음 단계로 이동</a:t>
            </a:r>
            <a:endParaRPr lang="en-US" altLang="ko-KR" dirty="0">
              <a:sym typeface="Wingdings"/>
            </a:endParaRPr>
          </a:p>
          <a:p>
            <a:pPr lvl="2"/>
            <a:r>
              <a:rPr kumimoji="1" lang="en-US" altLang="ko-KR" dirty="0"/>
              <a:t>Fail &gt; </a:t>
            </a:r>
            <a:r>
              <a:rPr kumimoji="1" lang="ko-KR" altLang="en-US" dirty="0"/>
              <a:t>토스트 출력</a:t>
            </a:r>
            <a:r>
              <a:rPr kumimoji="1" lang="en-US" altLang="ko-KR" dirty="0"/>
              <a:t> </a:t>
            </a:r>
            <a:r>
              <a:rPr kumimoji="1" lang="ko-KR" altLang="en-US" dirty="0">
                <a:solidFill>
                  <a:srgbClr val="00B0F0"/>
                </a:solidFill>
              </a:rPr>
              <a:t>☞</a:t>
            </a:r>
            <a:r>
              <a:rPr kumimoji="1" lang="en-US" altLang="ko-KR" dirty="0">
                <a:solidFill>
                  <a:srgbClr val="00B0F0"/>
                </a:solidFill>
              </a:rPr>
              <a:t>[001.0]</a:t>
            </a:r>
            <a:r>
              <a:rPr kumimoji="1" lang="ko-KR" altLang="en-US" dirty="0"/>
              <a:t> </a:t>
            </a:r>
            <a:r>
              <a:rPr kumimoji="1" lang="en-US" altLang="ko-KR" dirty="0"/>
              <a:t>/</a:t>
            </a:r>
            <a:r>
              <a:rPr kumimoji="1" lang="ko-KR" altLang="en-US" dirty="0"/>
              <a:t> 에러 개별 항목에 도움말 표시</a:t>
            </a:r>
            <a:endParaRPr kumimoji="1" lang="en-US" altLang="ko-KR" dirty="0"/>
          </a:p>
        </p:txBody>
      </p:sp>
      <p:sp>
        <p:nvSpPr>
          <p:cNvPr id="7" name="슬라이드 번호 개체 틀 6"/>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19</a:t>
            </a:fld>
            <a:endParaRPr lang="ko-KR" altLang="en-US" dirty="0">
              <a:solidFill>
                <a:prstClr val="white">
                  <a:lumMod val="50000"/>
                </a:prstClr>
              </a:solidFill>
            </a:endParaRPr>
          </a:p>
        </p:txBody>
      </p:sp>
      <p:sp>
        <p:nvSpPr>
          <p:cNvPr id="135" name="제목 2">
            <a:extLst>
              <a:ext uri="{FF2B5EF4-FFF2-40B4-BE49-F238E27FC236}">
                <a16:creationId xmlns:a16="http://schemas.microsoft.com/office/drawing/2014/main" xmlns="" id="{A3267FB9-82E0-6648-90CB-A2126C5EFD95}"/>
              </a:ext>
            </a:extLst>
          </p:cNvPr>
          <p:cNvSpPr txBox="1">
            <a:spLocks/>
          </p:cNvSpPr>
          <p:nvPr/>
        </p:nvSpPr>
        <p:spPr bwMode="auto">
          <a:xfrm>
            <a:off x="1406011" y="2222020"/>
            <a:ext cx="3515199" cy="3604957"/>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Nanum Gothic" charset="-127"/>
              <a:ea typeface="Nanum Gothic" charset="-127"/>
              <a:cs typeface="Nanum Gothic" charset="-127"/>
            </a:endParaRPr>
          </a:p>
        </p:txBody>
      </p:sp>
      <p:grpSp>
        <p:nvGrpSpPr>
          <p:cNvPr id="138" name="그룹 137">
            <a:extLst>
              <a:ext uri="{FF2B5EF4-FFF2-40B4-BE49-F238E27FC236}">
                <a16:creationId xmlns:a16="http://schemas.microsoft.com/office/drawing/2014/main" xmlns="" id="{0400FA79-FD43-654D-BF02-B086D1B10363}"/>
              </a:ext>
            </a:extLst>
          </p:cNvPr>
          <p:cNvGrpSpPr/>
          <p:nvPr/>
        </p:nvGrpSpPr>
        <p:grpSpPr>
          <a:xfrm>
            <a:off x="1623849" y="2417781"/>
            <a:ext cx="3277524" cy="1754894"/>
            <a:chOff x="1671389" y="2266249"/>
            <a:chExt cx="4011157" cy="2147706"/>
          </a:xfrm>
        </p:grpSpPr>
        <p:pic>
          <p:nvPicPr>
            <p:cNvPr id="142" name="그림 141">
              <a:extLst>
                <a:ext uri="{FF2B5EF4-FFF2-40B4-BE49-F238E27FC236}">
                  <a16:creationId xmlns:a16="http://schemas.microsoft.com/office/drawing/2014/main" xmlns="" id="{877AFE72-EFCA-B147-970E-1CB8E95A278A}"/>
                </a:ext>
              </a:extLst>
            </p:cNvPr>
            <p:cNvPicPr>
              <a:picLocks noChangeAspect="1"/>
            </p:cNvPicPr>
            <p:nvPr/>
          </p:nvPicPr>
          <p:blipFill rotWithShape="1">
            <a:blip r:embed="rId14">
              <a:extLst>
                <a:ext uri="{28A0092B-C50C-407E-A947-70E740481C1C}">
                  <a14:useLocalDpi xmlns:a14="http://schemas.microsoft.com/office/drawing/2010/main" val="0"/>
                </a:ext>
              </a:extLst>
            </a:blip>
            <a:srcRect l="93075" t="54182" r="5712" b="13410"/>
            <a:stretch/>
          </p:blipFill>
          <p:spPr>
            <a:xfrm>
              <a:off x="3748994" y="2266249"/>
              <a:ext cx="1933552" cy="2147706"/>
            </a:xfrm>
            <a:prstGeom prst="rect">
              <a:avLst/>
            </a:prstGeom>
          </p:spPr>
        </p:pic>
        <p:pic>
          <p:nvPicPr>
            <p:cNvPr id="143" name="그림 142">
              <a:extLst>
                <a:ext uri="{FF2B5EF4-FFF2-40B4-BE49-F238E27FC236}">
                  <a16:creationId xmlns:a16="http://schemas.microsoft.com/office/drawing/2014/main" xmlns="" id="{6AF4D3DF-8A7A-A641-ABD5-365E573A2C51}"/>
                </a:ext>
              </a:extLst>
            </p:cNvPr>
            <p:cNvPicPr>
              <a:picLocks noChangeAspect="1"/>
            </p:cNvPicPr>
            <p:nvPr/>
          </p:nvPicPr>
          <p:blipFill rotWithShape="1">
            <a:blip r:embed="rId14">
              <a:extLst>
                <a:ext uri="{28A0092B-C50C-407E-A947-70E740481C1C}">
                  <a14:useLocalDpi xmlns:a14="http://schemas.microsoft.com/office/drawing/2010/main" val="0"/>
                </a:ext>
              </a:extLst>
            </a:blip>
            <a:srcRect l="74589" t="54182" r="5610" b="13410"/>
            <a:stretch/>
          </p:blipFill>
          <p:spPr>
            <a:xfrm>
              <a:off x="1671389" y="2266249"/>
              <a:ext cx="2088241" cy="2147706"/>
            </a:xfrm>
            <a:prstGeom prst="rect">
              <a:avLst/>
            </a:prstGeom>
          </p:spPr>
        </p:pic>
      </p:grpSp>
      <p:sp>
        <p:nvSpPr>
          <p:cNvPr id="144" name="제목 2">
            <a:extLst>
              <a:ext uri="{FF2B5EF4-FFF2-40B4-BE49-F238E27FC236}">
                <a16:creationId xmlns:a16="http://schemas.microsoft.com/office/drawing/2014/main" xmlns="" id="{156FFCAD-905D-4D42-B0AE-F81F9E9949F1}"/>
              </a:ext>
            </a:extLst>
          </p:cNvPr>
          <p:cNvSpPr txBox="1">
            <a:spLocks/>
          </p:cNvSpPr>
          <p:nvPr/>
        </p:nvSpPr>
        <p:spPr bwMode="auto">
          <a:xfrm>
            <a:off x="4959586" y="2222021"/>
            <a:ext cx="3686671" cy="3255588"/>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Nanum Gothic" charset="-127"/>
              <a:ea typeface="Nanum Gothic" charset="-127"/>
              <a:cs typeface="Nanum Gothic" charset="-127"/>
            </a:endParaRPr>
          </a:p>
        </p:txBody>
      </p:sp>
      <p:sp>
        <p:nvSpPr>
          <p:cNvPr id="145" name="모서리가 둥근 직사각형 82">
            <a:extLst>
              <a:ext uri="{FF2B5EF4-FFF2-40B4-BE49-F238E27FC236}">
                <a16:creationId xmlns:a16="http://schemas.microsoft.com/office/drawing/2014/main" xmlns="" id="{D1CB7FA8-B6FD-2F44-8A6A-AA0B3FD9793E}"/>
              </a:ext>
            </a:extLst>
          </p:cNvPr>
          <p:cNvSpPr/>
          <p:nvPr/>
        </p:nvSpPr>
        <p:spPr>
          <a:xfrm>
            <a:off x="4895304" y="2417780"/>
            <a:ext cx="45719" cy="1294618"/>
          </a:xfrm>
          <a:prstGeom prst="roundRect">
            <a:avLst>
              <a:gd name="adj" fmla="val 344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solidFill>
                <a:prstClr val="white"/>
              </a:solidFill>
              <a:latin typeface="Nanum Gothic" charset="-127"/>
              <a:ea typeface="Nanum Gothic" charset="-127"/>
              <a:cs typeface="Nanum Gothic" charset="-127"/>
            </a:endParaRPr>
          </a:p>
        </p:txBody>
      </p:sp>
      <p:sp>
        <p:nvSpPr>
          <p:cNvPr id="146" name="모서리가 둥근 직사각형 58">
            <a:extLst>
              <a:ext uri="{FF2B5EF4-FFF2-40B4-BE49-F238E27FC236}">
                <a16:creationId xmlns:a16="http://schemas.microsoft.com/office/drawing/2014/main" xmlns="" id="{F29B0E17-F5C8-904D-8762-11099C7DBA5C}"/>
              </a:ext>
            </a:extLst>
          </p:cNvPr>
          <p:cNvSpPr/>
          <p:nvPr/>
        </p:nvSpPr>
        <p:spPr>
          <a:xfrm>
            <a:off x="4984826" y="2242308"/>
            <a:ext cx="1263625" cy="156296"/>
          </a:xfrm>
          <a:prstGeom prst="roundRect">
            <a:avLst>
              <a:gd name="adj" fmla="val 0"/>
            </a:avLst>
          </a:prstGeom>
          <a:solidFill>
            <a:schemeClr val="bg1"/>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Column name</a:t>
            </a:r>
          </a:p>
        </p:txBody>
      </p:sp>
      <p:sp>
        <p:nvSpPr>
          <p:cNvPr id="147" name="모서리가 둥근 직사각형 146">
            <a:extLst>
              <a:ext uri="{FF2B5EF4-FFF2-40B4-BE49-F238E27FC236}">
                <a16:creationId xmlns:a16="http://schemas.microsoft.com/office/drawing/2014/main" xmlns="" id="{44FFA731-B2DB-4D4E-9D85-A2858C7F90CF}"/>
              </a:ext>
            </a:extLst>
          </p:cNvPr>
          <p:cNvSpPr/>
          <p:nvPr/>
        </p:nvSpPr>
        <p:spPr>
          <a:xfrm>
            <a:off x="6893056" y="5690801"/>
            <a:ext cx="1464559" cy="136177"/>
          </a:xfrm>
          <a:prstGeom prst="roundRect">
            <a:avLst>
              <a:gd name="adj" fmla="val 0"/>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first time-type Column name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148" name="Text Box">
            <a:extLst>
              <a:ext uri="{FF2B5EF4-FFF2-40B4-BE49-F238E27FC236}">
                <a16:creationId xmlns:a16="http://schemas.microsoft.com/office/drawing/2014/main" xmlns="" id="{486C3554-E828-624F-A1AC-32E1F3B2FD7C}"/>
              </a:ext>
            </a:extLst>
          </p:cNvPr>
          <p:cNvSpPr>
            <a:spLocks/>
          </p:cNvSpPr>
          <p:nvPr>
            <p:custDataLst>
              <p:tags r:id="rId1"/>
            </p:custDataLst>
          </p:nvPr>
        </p:nvSpPr>
        <p:spPr bwMode="auto">
          <a:xfrm>
            <a:off x="5160383" y="5498826"/>
            <a:ext cx="3493975" cy="22408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rgbClr val="FF0000"/>
                </a:solidFill>
                <a:latin typeface="Nanum Gothic" charset="-127"/>
                <a:ea typeface="Nanum Gothic" charset="-127"/>
                <a:cs typeface="Nanum Gothic" charset="-127"/>
              </a:rPr>
              <a:t>One of the time-type columns or current time must be specified as a Timestamp</a:t>
            </a:r>
          </a:p>
        </p:txBody>
      </p:sp>
      <p:sp>
        <p:nvSpPr>
          <p:cNvPr id="149" name="Text Box">
            <a:extLst>
              <a:ext uri="{FF2B5EF4-FFF2-40B4-BE49-F238E27FC236}">
                <a16:creationId xmlns:a16="http://schemas.microsoft.com/office/drawing/2014/main" xmlns="" id="{AE595AC9-06F7-E749-8A10-A95AB6C0C791}"/>
              </a:ext>
            </a:extLst>
          </p:cNvPr>
          <p:cNvSpPr>
            <a:spLocks/>
          </p:cNvSpPr>
          <p:nvPr>
            <p:custDataLst>
              <p:tags r:id="rId2"/>
            </p:custDataLst>
          </p:nvPr>
        </p:nvSpPr>
        <p:spPr bwMode="auto">
          <a:xfrm>
            <a:off x="5157828" y="5678673"/>
            <a:ext cx="2069711"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Current time        ◎ Time-type column</a:t>
            </a:r>
          </a:p>
        </p:txBody>
      </p:sp>
      <p:grpSp>
        <p:nvGrpSpPr>
          <p:cNvPr id="150" name="그룹 149">
            <a:extLst>
              <a:ext uri="{FF2B5EF4-FFF2-40B4-BE49-F238E27FC236}">
                <a16:creationId xmlns:a16="http://schemas.microsoft.com/office/drawing/2014/main" xmlns="" id="{D5CA0F92-D266-674F-95FE-EDFB14905C8D}"/>
              </a:ext>
            </a:extLst>
          </p:cNvPr>
          <p:cNvGrpSpPr/>
          <p:nvPr/>
        </p:nvGrpSpPr>
        <p:grpSpPr>
          <a:xfrm>
            <a:off x="4995706" y="5496418"/>
            <a:ext cx="152468" cy="149777"/>
            <a:chOff x="5046992" y="5796622"/>
            <a:chExt cx="152468" cy="149777"/>
          </a:xfrm>
        </p:grpSpPr>
        <p:pic>
          <p:nvPicPr>
            <p:cNvPr id="151" name="그림 150">
              <a:extLst>
                <a:ext uri="{FF2B5EF4-FFF2-40B4-BE49-F238E27FC236}">
                  <a16:creationId xmlns:a16="http://schemas.microsoft.com/office/drawing/2014/main" xmlns="" id="{756C2085-D895-6546-B262-28383A3B972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046992" y="5830674"/>
              <a:ext cx="115725" cy="115725"/>
            </a:xfrm>
            <a:prstGeom prst="rect">
              <a:avLst/>
            </a:prstGeom>
          </p:spPr>
        </p:pic>
        <p:pic>
          <p:nvPicPr>
            <p:cNvPr id="152" name="그림 151">
              <a:extLst>
                <a:ext uri="{FF2B5EF4-FFF2-40B4-BE49-F238E27FC236}">
                  <a16:creationId xmlns:a16="http://schemas.microsoft.com/office/drawing/2014/main" xmlns="" id="{DBEE2210-1998-3E49-AA1A-996D734E60D7}"/>
                </a:ext>
              </a:extLst>
            </p:cNvPr>
            <p:cNvPicPr>
              <a:picLocks noChangeAspect="1"/>
            </p:cNvPicPr>
            <p:nvPr/>
          </p:nvPicPr>
          <p:blipFill>
            <a:blip r:embed="rId1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01402" y="5796622"/>
              <a:ext cx="98058" cy="98058"/>
            </a:xfrm>
            <a:prstGeom prst="rect">
              <a:avLst/>
            </a:prstGeom>
          </p:spPr>
        </p:pic>
      </p:grpSp>
      <p:graphicFrame>
        <p:nvGraphicFramePr>
          <p:cNvPr id="163" name="표 162">
            <a:extLst>
              <a:ext uri="{FF2B5EF4-FFF2-40B4-BE49-F238E27FC236}">
                <a16:creationId xmlns:a16="http://schemas.microsoft.com/office/drawing/2014/main" xmlns="" id="{284AB09D-2370-3045-86D3-044FFC84F078}"/>
              </a:ext>
            </a:extLst>
          </p:cNvPr>
          <p:cNvGraphicFramePr>
            <a:graphicFrameLocks noGrp="1"/>
          </p:cNvGraphicFramePr>
          <p:nvPr>
            <p:extLst>
              <p:ext uri="{D42A27DB-BD31-4B8C-83A1-F6EECF244321}">
                <p14:modId xmlns:p14="http://schemas.microsoft.com/office/powerpoint/2010/main" val="1348640677"/>
              </p:ext>
            </p:extLst>
          </p:nvPr>
        </p:nvGraphicFramePr>
        <p:xfrm>
          <a:off x="5047489" y="2444334"/>
          <a:ext cx="1667234" cy="3039504"/>
        </p:xfrm>
        <a:graphic>
          <a:graphicData uri="http://schemas.openxmlformats.org/drawingml/2006/table">
            <a:tbl>
              <a:tblPr firstRow="1" bandRow="1">
                <a:tableStyleId>{5C22544A-7EE6-4342-B048-85BDC9FD1C3A}</a:tableStyleId>
              </a:tblPr>
              <a:tblGrid>
                <a:gridCol w="1667234">
                  <a:extLst>
                    <a:ext uri="{9D8B030D-6E8A-4147-A177-3AD203B41FA5}">
                      <a16:colId xmlns:a16="http://schemas.microsoft.com/office/drawing/2014/main" xmlns="" val="20004"/>
                    </a:ext>
                  </a:extLst>
                </a:gridCol>
              </a:tblGrid>
              <a:tr h="189969">
                <a:tc>
                  <a:txBody>
                    <a:bodyPr/>
                    <a:lstStyle/>
                    <a:p>
                      <a:pPr algn="l" latinLnBrk="1"/>
                      <a:r>
                        <a:rPr lang="en-US" altLang="ko-KR" sz="600" b="0" dirty="0">
                          <a:solidFill>
                            <a:schemeClr val="tx1"/>
                          </a:solidFill>
                          <a:latin typeface="Nanum Gothic" charset="-127"/>
                          <a:ea typeface="Nanum Gothic" charset="-127"/>
                          <a:cs typeface="Nanum Gothic" charset="-127"/>
                        </a:rPr>
                        <a:t>Wafer 01</a:t>
                      </a:r>
                      <a:endParaRPr lang="ko-KR" altLang="en-US" sz="600" b="0" dirty="0">
                        <a:solidFill>
                          <a:schemeClr val="tx1"/>
                        </a:solidFill>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189969">
                <a:tc>
                  <a:txBody>
                    <a:bodyPr/>
                    <a:lstStyle/>
                    <a:p>
                      <a:pPr algn="l" latinLnBrk="1"/>
                      <a:r>
                        <a:rPr lang="en-US" altLang="ko-KR" sz="600" b="0" dirty="0">
                          <a:latin typeface="Nanum Gothic" charset="-127"/>
                          <a:ea typeface="Nanum Gothic" charset="-127"/>
                          <a:cs typeface="Nanum Gothic" charset="-127"/>
                        </a:rPr>
                        <a:t>Wafer 02</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189969">
                <a:tc>
                  <a:txBody>
                    <a:bodyPr/>
                    <a:lstStyle/>
                    <a:p>
                      <a:pPr algn="l" latinLnBrk="1"/>
                      <a:r>
                        <a:rPr lang="en-US" altLang="ko-KR" sz="600" b="0" dirty="0">
                          <a:latin typeface="Nanum Gothic" charset="-127"/>
                          <a:ea typeface="Nanum Gothic" charset="-127"/>
                          <a:cs typeface="Nanum Gothic" charset="-127"/>
                        </a:rPr>
                        <a:t>Wafer 03</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189969">
                <a:tc>
                  <a:txBody>
                    <a:bodyPr/>
                    <a:lstStyle/>
                    <a:p>
                      <a:pPr algn="l" latinLnBrk="1"/>
                      <a:r>
                        <a:rPr lang="en-US" altLang="ko-KR" sz="600" b="0" dirty="0">
                          <a:latin typeface="Nanum Gothic" charset="-127"/>
                          <a:ea typeface="Nanum Gothic" charset="-127"/>
                          <a:cs typeface="Nanum Gothic" charset="-127"/>
                        </a:rPr>
                        <a:t>Wafer 04</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189969">
                <a:tc>
                  <a:txBody>
                    <a:bodyPr/>
                    <a:lstStyle/>
                    <a:p>
                      <a:pPr algn="l" latinLnBrk="1"/>
                      <a:r>
                        <a:rPr lang="en-US" altLang="ko-KR" sz="600" b="0" dirty="0">
                          <a:latin typeface="Nanum Gothic" charset="-127"/>
                          <a:ea typeface="Nanum Gothic" charset="-127"/>
                          <a:cs typeface="Nanum Gothic" charset="-127"/>
                        </a:rPr>
                        <a:t>Wafer 05</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189969">
                <a:tc>
                  <a:txBody>
                    <a:bodyPr/>
                    <a:lstStyle/>
                    <a:p>
                      <a:pPr algn="l" latinLnBrk="1"/>
                      <a:r>
                        <a:rPr lang="en-US" altLang="ko-KR" sz="600" b="0" dirty="0">
                          <a:latin typeface="Nanum Gothic" charset="-127"/>
                          <a:ea typeface="Nanum Gothic" charset="-127"/>
                          <a:cs typeface="Nanum Gothic" charset="-127"/>
                        </a:rPr>
                        <a:t>Wafer 06</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189969">
                <a:tc>
                  <a:txBody>
                    <a:bodyPr/>
                    <a:lstStyle/>
                    <a:p>
                      <a:pPr algn="l" latinLnBrk="1"/>
                      <a:r>
                        <a:rPr lang="en-US" altLang="ko-KR" sz="600" b="0" dirty="0">
                          <a:latin typeface="Nanum Gothic" charset="-127"/>
                          <a:ea typeface="Nanum Gothic" charset="-127"/>
                          <a:cs typeface="Nanum Gothic" charset="-127"/>
                        </a:rPr>
                        <a:t>Wafer 07</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189969">
                <a:tc>
                  <a:txBody>
                    <a:bodyPr/>
                    <a:lstStyle/>
                    <a:p>
                      <a:pPr algn="l" latinLnBrk="1"/>
                      <a:r>
                        <a:rPr lang="en-US" altLang="ko-KR" sz="600" b="0" dirty="0">
                          <a:latin typeface="Nanum Gothic" charset="-127"/>
                          <a:ea typeface="Nanum Gothic" charset="-127"/>
                          <a:cs typeface="Nanum Gothic" charset="-127"/>
                        </a:rPr>
                        <a:t>Wafer 08</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189969">
                <a:tc>
                  <a:txBody>
                    <a:bodyPr/>
                    <a:lstStyle/>
                    <a:p>
                      <a:pPr algn="l" latinLnBrk="1"/>
                      <a:r>
                        <a:rPr lang="en-US" altLang="ko-KR" sz="600" b="0" dirty="0">
                          <a:latin typeface="Nanum Gothic" charset="-127"/>
                          <a:ea typeface="Nanum Gothic" charset="-127"/>
                          <a:cs typeface="Nanum Gothic" charset="-127"/>
                        </a:rPr>
                        <a:t>Wafer 09</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189969">
                <a:tc>
                  <a:txBody>
                    <a:bodyPr/>
                    <a:lstStyle/>
                    <a:p>
                      <a:pPr algn="l" latinLnBrk="1"/>
                      <a:r>
                        <a:rPr lang="en-US" altLang="ko-KR" sz="600" b="0" dirty="0">
                          <a:latin typeface="Nanum Gothic" charset="-127"/>
                          <a:ea typeface="Nanum Gothic" charset="-127"/>
                          <a:cs typeface="Nanum Gothic" charset="-127"/>
                        </a:rPr>
                        <a:t>Wafer 10</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189969">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189969">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189969">
                <a:tc>
                  <a:txBody>
                    <a:bodyPr/>
                    <a:lstStyle/>
                    <a:p>
                      <a:pPr algn="l" latinLnBrk="1"/>
                      <a:r>
                        <a:rPr lang="en-US" altLang="ko-KR" sz="600" b="0" dirty="0">
                          <a:latin typeface="Nanum Gothic" charset="-127"/>
                          <a:ea typeface="Nanum Gothic" charset="-127"/>
                          <a:cs typeface="Nanum Gothic" charset="-127"/>
                        </a:rPr>
                        <a:t>Wafer 12</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189969">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189969">
                <a:tc>
                  <a:txBody>
                    <a:bodyPr/>
                    <a:lstStyle/>
                    <a:p>
                      <a:pPr algn="l" latinLnBrk="1"/>
                      <a:r>
                        <a:rPr lang="en-US" altLang="ko-KR" sz="600" b="0" dirty="0">
                          <a:latin typeface="Nanum Gothic" charset="-127"/>
                          <a:ea typeface="Nanum Gothic" charset="-127"/>
                          <a:cs typeface="Nanum Gothic" charset="-127"/>
                        </a:rPr>
                        <a:t>...</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189969">
                <a:tc>
                  <a:txBody>
                    <a:bodyPr/>
                    <a:lstStyle/>
                    <a:p>
                      <a:pPr algn="ctr" latinLnBrk="1"/>
                      <a:r>
                        <a:rPr lang="en-US" altLang="ko-KR" sz="600" b="0" dirty="0">
                          <a:solidFill>
                            <a:schemeClr val="bg1">
                              <a:lumMod val="75000"/>
                            </a:schemeClr>
                          </a:solidFill>
                          <a:latin typeface="Nanum Gothic" charset="-127"/>
                          <a:ea typeface="Nanum Gothic" charset="-127"/>
                          <a:cs typeface="Nanum Gothic" charset="-127"/>
                        </a:rPr>
                        <a:t>Only up to 50 rows</a:t>
                      </a:r>
                      <a:endParaRPr lang="ko-KR" altLang="en-US" sz="600" b="0" dirty="0">
                        <a:solidFill>
                          <a:schemeClr val="bg1">
                            <a:lumMod val="75000"/>
                          </a:schemeClr>
                        </a:solidFill>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bl>
          </a:graphicData>
        </a:graphic>
      </p:graphicFrame>
      <p:sp>
        <p:nvSpPr>
          <p:cNvPr id="202" name="TextBox 201">
            <a:extLst>
              <a:ext uri="{FF2B5EF4-FFF2-40B4-BE49-F238E27FC236}">
                <a16:creationId xmlns:a16="http://schemas.microsoft.com/office/drawing/2014/main" xmlns="" id="{A08EF68F-1ACE-1648-A04C-DEE668CBB418}"/>
              </a:ext>
            </a:extLst>
          </p:cNvPr>
          <p:cNvSpPr txBox="1"/>
          <p:nvPr/>
        </p:nvSpPr>
        <p:spPr>
          <a:xfrm>
            <a:off x="4138034" y="1387996"/>
            <a:ext cx="1856277"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configure the schema</a:t>
            </a:r>
            <a:endParaRPr lang="ko-KR" altLang="en-US" sz="1100" b="1" dirty="0">
              <a:solidFill>
                <a:prstClr val="black"/>
              </a:solidFill>
              <a:latin typeface="Nanum Gothic" charset="-127"/>
              <a:ea typeface="Nanum Gothic" charset="-127"/>
              <a:cs typeface="Nanum Gothic" charset="-127"/>
            </a:endParaRPr>
          </a:p>
        </p:txBody>
      </p:sp>
      <p:sp>
        <p:nvSpPr>
          <p:cNvPr id="204" name="TextBox 203">
            <a:extLst>
              <a:ext uri="{FF2B5EF4-FFF2-40B4-BE49-F238E27FC236}">
                <a16:creationId xmlns:a16="http://schemas.microsoft.com/office/drawing/2014/main" xmlns="" id="{8FD11032-DF6E-B942-A083-8E3AFD8197DB}"/>
              </a:ext>
            </a:extLst>
          </p:cNvPr>
          <p:cNvSpPr txBox="1"/>
          <p:nvPr/>
        </p:nvSpPr>
        <p:spPr>
          <a:xfrm>
            <a:off x="227667" y="7042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41.3</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grpSp>
        <p:nvGrpSpPr>
          <p:cNvPr id="217" name="그룹 216">
            <a:extLst>
              <a:ext uri="{FF2B5EF4-FFF2-40B4-BE49-F238E27FC236}">
                <a16:creationId xmlns:a16="http://schemas.microsoft.com/office/drawing/2014/main" xmlns="" id="{98E6E7AD-3B55-EF4D-845F-DA10FD1FC723}"/>
              </a:ext>
            </a:extLst>
          </p:cNvPr>
          <p:cNvGrpSpPr/>
          <p:nvPr/>
        </p:nvGrpSpPr>
        <p:grpSpPr>
          <a:xfrm>
            <a:off x="3887123" y="6193790"/>
            <a:ext cx="2358094" cy="249130"/>
            <a:chOff x="4008125" y="6193790"/>
            <a:chExt cx="2358094" cy="249130"/>
          </a:xfrm>
        </p:grpSpPr>
        <p:sp>
          <p:nvSpPr>
            <p:cNvPr id="221" name="모서리가 둥근 직사각형 127">
              <a:extLst>
                <a:ext uri="{FF2B5EF4-FFF2-40B4-BE49-F238E27FC236}">
                  <a16:creationId xmlns:a16="http://schemas.microsoft.com/office/drawing/2014/main" xmlns="" id="{31F790BB-DABC-954A-8324-0239B314C89D}"/>
                </a:ext>
              </a:extLst>
            </p:cNvPr>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222" name="모서리가 둥근 직사각형 127">
              <a:extLst>
                <a:ext uri="{FF2B5EF4-FFF2-40B4-BE49-F238E27FC236}">
                  <a16:creationId xmlns:a16="http://schemas.microsoft.com/office/drawing/2014/main" xmlns="" id="{DDFED915-10F7-6045-BC0A-D40EFEC8B79D}"/>
                </a:ext>
              </a:extLst>
            </p:cNvPr>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sp>
        <p:nvSpPr>
          <p:cNvPr id="223" name="모서리가 둥근 직사각형 222">
            <a:extLst>
              <a:ext uri="{FF2B5EF4-FFF2-40B4-BE49-F238E27FC236}">
                <a16:creationId xmlns:a16="http://schemas.microsoft.com/office/drawing/2014/main" xmlns="" id="{B2E23457-2EAD-2B4D-9F27-3E35C0F8CC3B}"/>
              </a:ext>
            </a:extLst>
          </p:cNvPr>
          <p:cNvSpPr/>
          <p:nvPr/>
        </p:nvSpPr>
        <p:spPr>
          <a:xfrm>
            <a:off x="7352471" y="1369245"/>
            <a:ext cx="1184190" cy="170915"/>
          </a:xfrm>
          <a:prstGeom prst="roundRect">
            <a:avLst/>
          </a:prstGeom>
          <a:solidFill>
            <a:schemeClr val="tx1">
              <a:alpha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224" name="직선 화살표 연결선 223">
            <a:extLst>
              <a:ext uri="{FF2B5EF4-FFF2-40B4-BE49-F238E27FC236}">
                <a16:creationId xmlns:a16="http://schemas.microsoft.com/office/drawing/2014/main" xmlns="" id="{33BA9057-80B1-D74D-9599-D92D13FD5CA1}"/>
              </a:ext>
            </a:extLst>
          </p:cNvPr>
          <p:cNvCxnSpPr/>
          <p:nvPr/>
        </p:nvCxnSpPr>
        <p:spPr>
          <a:xfrm>
            <a:off x="7877533" y="1475792"/>
            <a:ext cx="0" cy="207346"/>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5" name="Text Box">
            <a:extLst>
              <a:ext uri="{FF2B5EF4-FFF2-40B4-BE49-F238E27FC236}">
                <a16:creationId xmlns:a16="http://schemas.microsoft.com/office/drawing/2014/main" xmlns="" id="{B46B9D44-A569-534F-86F5-A0427F200B38}"/>
              </a:ext>
            </a:extLst>
          </p:cNvPr>
          <p:cNvSpPr>
            <a:spLocks/>
          </p:cNvSpPr>
          <p:nvPr>
            <p:custDataLst>
              <p:tags r:id="rId3"/>
            </p:custDataLst>
          </p:nvPr>
        </p:nvSpPr>
        <p:spPr bwMode="auto">
          <a:xfrm>
            <a:off x="7511325" y="1578074"/>
            <a:ext cx="110397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dirty="0">
                <a:solidFill>
                  <a:schemeClr val="tx1">
                    <a:lumMod val="75000"/>
                    <a:lumOff val="25000"/>
                  </a:schemeClr>
                </a:solidFill>
                <a:latin typeface="Nanum Gothic" charset="-127"/>
                <a:ea typeface="Nanum Gothic" charset="-127"/>
                <a:cs typeface="Nanum Gothic" charset="-127"/>
              </a:rPr>
              <a:t>Recommendation filter</a:t>
            </a:r>
          </a:p>
        </p:txBody>
      </p:sp>
      <p:sp>
        <p:nvSpPr>
          <p:cNvPr id="226" name="L 도형 225">
            <a:extLst>
              <a:ext uri="{FF2B5EF4-FFF2-40B4-BE49-F238E27FC236}">
                <a16:creationId xmlns:a16="http://schemas.microsoft.com/office/drawing/2014/main" xmlns="" id="{82D53860-21F2-E64A-B2EE-F2509782F007}"/>
              </a:ext>
            </a:extLst>
          </p:cNvPr>
          <p:cNvSpPr/>
          <p:nvPr/>
        </p:nvSpPr>
        <p:spPr>
          <a:xfrm rot="13500000" flipV="1">
            <a:off x="7407637" y="1406855"/>
            <a:ext cx="59738" cy="89757"/>
          </a:xfrm>
          <a:prstGeom prst="corner">
            <a:avLst>
              <a:gd name="adj1" fmla="val 35158"/>
              <a:gd name="adj2" fmla="val 3392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Nanum Gothic" charset="-127"/>
              <a:ea typeface="Nanum Gothic" charset="-127"/>
              <a:cs typeface="Nanum Gothic" charset="-127"/>
            </a:endParaRPr>
          </a:p>
        </p:txBody>
      </p:sp>
      <p:sp>
        <p:nvSpPr>
          <p:cNvPr id="227" name="Text Box">
            <a:extLst>
              <a:ext uri="{FF2B5EF4-FFF2-40B4-BE49-F238E27FC236}">
                <a16:creationId xmlns:a16="http://schemas.microsoft.com/office/drawing/2014/main" xmlns="" id="{3D2B8422-504C-8E4E-A532-F128750E7E3C}"/>
              </a:ext>
            </a:extLst>
          </p:cNvPr>
          <p:cNvSpPr>
            <a:spLocks/>
          </p:cNvSpPr>
          <p:nvPr>
            <p:custDataLst>
              <p:tags r:id="rId4"/>
            </p:custDataLst>
          </p:nvPr>
        </p:nvSpPr>
        <p:spPr bwMode="auto">
          <a:xfrm>
            <a:off x="7511326" y="1352214"/>
            <a:ext cx="105156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dirty="0">
                <a:solidFill>
                  <a:schemeClr val="tx1">
                    <a:lumMod val="75000"/>
                    <a:lumOff val="25000"/>
                  </a:schemeClr>
                </a:solidFill>
                <a:latin typeface="Nanum Gothic" charset="-127"/>
                <a:ea typeface="Nanum Gothic" charset="-127"/>
                <a:cs typeface="Nanum Gothic" charset="-127"/>
              </a:rPr>
              <a:t>Recommendation filter</a:t>
            </a:r>
            <a:endParaRPr lang="en-US" sz="700" dirty="0">
              <a:solidFill>
                <a:schemeClr val="tx1">
                  <a:lumMod val="75000"/>
                  <a:lumOff val="25000"/>
                </a:schemeClr>
              </a:solidFill>
              <a:effectLst/>
              <a:latin typeface="Nanum Gothic" charset="-127"/>
              <a:ea typeface="Nanum Gothic" charset="-127"/>
              <a:cs typeface="Nanum Gothic" charset="-127"/>
            </a:endParaRPr>
          </a:p>
        </p:txBody>
      </p:sp>
      <p:sp>
        <p:nvSpPr>
          <p:cNvPr id="228" name="모서리가 둥근 직사각형 227">
            <a:extLst>
              <a:ext uri="{FF2B5EF4-FFF2-40B4-BE49-F238E27FC236}">
                <a16:creationId xmlns:a16="http://schemas.microsoft.com/office/drawing/2014/main" xmlns="" id="{313F7071-5690-824F-B8EC-A47E4A477029}"/>
              </a:ext>
            </a:extLst>
          </p:cNvPr>
          <p:cNvSpPr/>
          <p:nvPr/>
        </p:nvSpPr>
        <p:spPr>
          <a:xfrm>
            <a:off x="1633505" y="2226515"/>
            <a:ext cx="3279910" cy="182879"/>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latin typeface="Nanum Gothic" charset="-127"/>
                <a:ea typeface="Nanum Gothic" charset="-127"/>
                <a:cs typeface="Nanum Gothic" charset="-127"/>
              </a:rPr>
              <a:t>    </a:t>
            </a:r>
            <a:r>
              <a:rPr lang="en-US" altLang="ko-KR" sz="600" dirty="0">
                <a:solidFill>
                  <a:schemeClr val="tx1"/>
                </a:solidFill>
                <a:latin typeface="Nanum Gothic" charset="-127"/>
                <a:ea typeface="Nanum Gothic" charset="-127"/>
                <a:cs typeface="Nanum Gothic" charset="-127"/>
              </a:rPr>
              <a:t>Column</a:t>
            </a:r>
            <a:endParaRPr lang="ko-KR" altLang="en-US" sz="600" b="1" dirty="0">
              <a:solidFill>
                <a:schemeClr val="tx1"/>
              </a:solidFill>
              <a:latin typeface="Nanum Gothic" charset="-127"/>
              <a:ea typeface="Nanum Gothic" charset="-127"/>
              <a:cs typeface="Nanum Gothic" charset="-127"/>
            </a:endParaRPr>
          </a:p>
        </p:txBody>
      </p:sp>
      <p:grpSp>
        <p:nvGrpSpPr>
          <p:cNvPr id="229" name="그룹 228">
            <a:extLst>
              <a:ext uri="{FF2B5EF4-FFF2-40B4-BE49-F238E27FC236}">
                <a16:creationId xmlns:a16="http://schemas.microsoft.com/office/drawing/2014/main" xmlns="" id="{FC1415CA-9465-614A-9C97-FB46F0941DBA}"/>
              </a:ext>
            </a:extLst>
          </p:cNvPr>
          <p:cNvGrpSpPr/>
          <p:nvPr/>
        </p:nvGrpSpPr>
        <p:grpSpPr>
          <a:xfrm>
            <a:off x="1406011" y="2738858"/>
            <a:ext cx="3516932" cy="198522"/>
            <a:chOff x="2976190" y="2636220"/>
            <a:chExt cx="3516932" cy="198522"/>
          </a:xfrm>
        </p:grpSpPr>
        <p:sp>
          <p:nvSpPr>
            <p:cNvPr id="230" name="모서리가 둥근 직사각형 229">
              <a:extLst>
                <a:ext uri="{FF2B5EF4-FFF2-40B4-BE49-F238E27FC236}">
                  <a16:creationId xmlns:a16="http://schemas.microsoft.com/office/drawing/2014/main" xmlns="" id="{0D92C59A-4DE7-5A46-82F1-6D9C0041131E}"/>
                </a:ext>
              </a:extLst>
            </p:cNvPr>
            <p:cNvSpPr/>
            <p:nvPr/>
          </p:nvSpPr>
          <p:spPr>
            <a:xfrm>
              <a:off x="2976190" y="2636220"/>
              <a:ext cx="3516932" cy="198522"/>
            </a:xfrm>
            <a:prstGeom prst="roundRect">
              <a:avLst>
                <a:gd name="adj" fmla="val 3482"/>
              </a:avLst>
            </a:prstGeom>
            <a:noFill/>
            <a:ln w="3175">
              <a:solidFill>
                <a:srgbClr val="FF8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endParaRPr kumimoji="1" lang="ko-KR" altLang="en-US" sz="600" dirty="0">
                <a:solidFill>
                  <a:schemeClr val="tx1"/>
                </a:solidFill>
                <a:latin typeface="Nanum Gothic" charset="-127"/>
                <a:ea typeface="Nanum Gothic" charset="-127"/>
                <a:cs typeface="Nanum Gothic" charset="-127"/>
              </a:endParaRPr>
            </a:p>
          </p:txBody>
        </p:sp>
        <p:sp>
          <p:nvSpPr>
            <p:cNvPr id="231" name="L 도형 230">
              <a:extLst>
                <a:ext uri="{FF2B5EF4-FFF2-40B4-BE49-F238E27FC236}">
                  <a16:creationId xmlns:a16="http://schemas.microsoft.com/office/drawing/2014/main" xmlns="" id="{DBE5E5C5-C32B-4E49-988B-DE1A9FD3A7CD}"/>
                </a:ext>
              </a:extLst>
            </p:cNvPr>
            <p:cNvSpPr/>
            <p:nvPr/>
          </p:nvSpPr>
          <p:spPr>
            <a:xfrm rot="13500000">
              <a:off x="6392741" y="2713752"/>
              <a:ext cx="46005" cy="44723"/>
            </a:xfrm>
            <a:prstGeom prst="corner">
              <a:avLst>
                <a:gd name="adj1" fmla="val 15196"/>
                <a:gd name="adj2" fmla="val 1519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239" name="모서리가 둥근 직사각형 238">
            <a:extLst>
              <a:ext uri="{FF2B5EF4-FFF2-40B4-BE49-F238E27FC236}">
                <a16:creationId xmlns:a16="http://schemas.microsoft.com/office/drawing/2014/main" xmlns="" id="{5B0490F4-0C2D-CE4F-A119-03C6E28D3252}"/>
              </a:ext>
            </a:extLst>
          </p:cNvPr>
          <p:cNvSpPr/>
          <p:nvPr/>
        </p:nvSpPr>
        <p:spPr>
          <a:xfrm>
            <a:off x="1404278" y="2226515"/>
            <a:ext cx="234530" cy="182879"/>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dirty="0">
                <a:solidFill>
                  <a:schemeClr val="tx1">
                    <a:lumMod val="75000"/>
                    <a:lumOff val="25000"/>
                  </a:schemeClr>
                </a:solidFill>
                <a:latin typeface="Nanum Gothic" charset="-127"/>
                <a:ea typeface="Nanum Gothic" charset="-127"/>
                <a:cs typeface="Nanum Gothic"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251" name="Text Box">
            <a:extLst>
              <a:ext uri="{FF2B5EF4-FFF2-40B4-BE49-F238E27FC236}">
                <a16:creationId xmlns:a16="http://schemas.microsoft.com/office/drawing/2014/main" xmlns="" id="{F2AD0062-E00D-E74C-B62B-19C91986547D}"/>
              </a:ext>
            </a:extLst>
          </p:cNvPr>
          <p:cNvSpPr>
            <a:spLocks/>
          </p:cNvSpPr>
          <p:nvPr>
            <p:custDataLst>
              <p:tags r:id="rId5"/>
            </p:custDataLst>
          </p:nvPr>
        </p:nvSpPr>
        <p:spPr bwMode="auto">
          <a:xfrm>
            <a:off x="1480707" y="2391160"/>
            <a:ext cx="186735" cy="169436"/>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ko-KR" altLang="en-US" sz="600" dirty="0">
                <a:solidFill>
                  <a:schemeClr val="tx1">
                    <a:lumMod val="75000"/>
                    <a:lumOff val="25000"/>
                  </a:schemeClr>
                </a:solidFill>
                <a:latin typeface="Nanum Gothic" charset="-127"/>
                <a:ea typeface="Nanum Gothic" charset="-127"/>
                <a:cs typeface="Nanum Gothic" charset="-127"/>
              </a:rPr>
              <a:t>☑</a:t>
            </a:r>
            <a:endParaRPr lang="en-US" altLang="ko-KR" sz="600" dirty="0">
              <a:solidFill>
                <a:schemeClr val="tx1">
                  <a:lumMod val="75000"/>
                  <a:lumOff val="25000"/>
                </a:schemeClr>
              </a:solidFill>
              <a:latin typeface="Nanum Gothic" charset="-127"/>
              <a:ea typeface="Nanum Gothic" charset="-127"/>
              <a:cs typeface="Nanum Gothic" charset="-127"/>
            </a:endParaRPr>
          </a:p>
          <a:p>
            <a:pPr>
              <a:lnSpc>
                <a:spcPct val="200000"/>
              </a:lnSpc>
            </a:pPr>
            <a:r>
              <a:rPr lang="ko-KR" altLang="en-US" sz="600" dirty="0">
                <a:solidFill>
                  <a:schemeClr val="tx1">
                    <a:lumMod val="75000"/>
                    <a:lumOff val="25000"/>
                  </a:schemeClr>
                </a:solidFill>
                <a:latin typeface="Nanum Gothic" charset="-127"/>
                <a:ea typeface="Nanum Gothic" charset="-127"/>
                <a:cs typeface="Nanum Gothic" charset="-127"/>
              </a:rPr>
              <a:t>☑</a:t>
            </a:r>
            <a:endParaRPr lang="en-US" altLang="ko-KR" sz="600" dirty="0">
              <a:solidFill>
                <a:schemeClr val="tx1">
                  <a:lumMod val="75000"/>
                  <a:lumOff val="25000"/>
                </a:schemeClr>
              </a:solidFill>
              <a:latin typeface="Nanum Gothic" charset="-127"/>
              <a:ea typeface="Nanum Gothic" charset="-127"/>
              <a:cs typeface="Nanum Gothic" charset="-127"/>
            </a:endParaRP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p:txBody>
      </p:sp>
      <p:grpSp>
        <p:nvGrpSpPr>
          <p:cNvPr id="252" name="그룹 251">
            <a:extLst>
              <a:ext uri="{FF2B5EF4-FFF2-40B4-BE49-F238E27FC236}">
                <a16:creationId xmlns:a16="http://schemas.microsoft.com/office/drawing/2014/main" xmlns="" id="{A51C7859-43D3-8542-8C5A-167DBDA763D3}"/>
              </a:ext>
            </a:extLst>
          </p:cNvPr>
          <p:cNvGrpSpPr/>
          <p:nvPr/>
        </p:nvGrpSpPr>
        <p:grpSpPr>
          <a:xfrm>
            <a:off x="4453428" y="2606548"/>
            <a:ext cx="220327" cy="111850"/>
            <a:chOff x="7668847" y="2337840"/>
            <a:chExt cx="220327" cy="111850"/>
          </a:xfrm>
        </p:grpSpPr>
        <p:sp>
          <p:nvSpPr>
            <p:cNvPr id="253" name="모서리가 둥근 직사각형 252">
              <a:extLst>
                <a:ext uri="{FF2B5EF4-FFF2-40B4-BE49-F238E27FC236}">
                  <a16:creationId xmlns:a16="http://schemas.microsoft.com/office/drawing/2014/main" xmlns="" id="{1349D642-14E3-7C40-BADC-6CECC8A18DE6}"/>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2</a:t>
              </a:r>
              <a:endParaRPr lang="ko-KR" altLang="en-US" sz="400" b="1" dirty="0">
                <a:solidFill>
                  <a:schemeClr val="tx1"/>
                </a:solidFill>
                <a:latin typeface="Nanum Gothic" charset="-127"/>
                <a:ea typeface="Nanum Gothic" charset="-127"/>
                <a:cs typeface="Nanum Gothic" charset="-127"/>
              </a:endParaRPr>
            </a:p>
          </p:txBody>
        </p:sp>
        <p:pic>
          <p:nvPicPr>
            <p:cNvPr id="254" name="그림 253">
              <a:extLst>
                <a:ext uri="{FF2B5EF4-FFF2-40B4-BE49-F238E27FC236}">
                  <a16:creationId xmlns:a16="http://schemas.microsoft.com/office/drawing/2014/main" xmlns="" id="{7787D86B-9F8A-B14B-936C-504C5031C210}"/>
                </a:ext>
              </a:extLst>
            </p:cNvPr>
            <p:cNvPicPr>
              <a:picLocks noChangeAspect="1"/>
            </p:cNvPicPr>
            <p:nvPr/>
          </p:nvPicPr>
          <p:blipFill>
            <a:blip r:embed="rId17">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255" name="그룹 254">
            <a:extLst>
              <a:ext uri="{FF2B5EF4-FFF2-40B4-BE49-F238E27FC236}">
                <a16:creationId xmlns:a16="http://schemas.microsoft.com/office/drawing/2014/main" xmlns="" id="{A5C6AC96-9CAD-E14D-BE25-2098BFBB6FA9}"/>
              </a:ext>
            </a:extLst>
          </p:cNvPr>
          <p:cNvGrpSpPr/>
          <p:nvPr/>
        </p:nvGrpSpPr>
        <p:grpSpPr>
          <a:xfrm>
            <a:off x="4453428" y="2797255"/>
            <a:ext cx="220327" cy="111850"/>
            <a:chOff x="7668847" y="2337840"/>
            <a:chExt cx="220327" cy="111850"/>
          </a:xfrm>
        </p:grpSpPr>
        <p:sp>
          <p:nvSpPr>
            <p:cNvPr id="256" name="모서리가 둥근 직사각형 255">
              <a:extLst>
                <a:ext uri="{FF2B5EF4-FFF2-40B4-BE49-F238E27FC236}">
                  <a16:creationId xmlns:a16="http://schemas.microsoft.com/office/drawing/2014/main" xmlns="" id="{254D719C-D976-C04E-9870-6FFF959B08A0}"/>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1</a:t>
              </a:r>
              <a:endParaRPr lang="ko-KR" altLang="en-US" sz="400" b="1" dirty="0">
                <a:solidFill>
                  <a:schemeClr val="tx1"/>
                </a:solidFill>
                <a:latin typeface="Nanum Gothic" charset="-127"/>
                <a:ea typeface="Nanum Gothic" charset="-127"/>
                <a:cs typeface="Nanum Gothic" charset="-127"/>
              </a:endParaRPr>
            </a:p>
          </p:txBody>
        </p:sp>
        <p:pic>
          <p:nvPicPr>
            <p:cNvPr id="257" name="그림 256">
              <a:extLst>
                <a:ext uri="{FF2B5EF4-FFF2-40B4-BE49-F238E27FC236}">
                  <a16:creationId xmlns:a16="http://schemas.microsoft.com/office/drawing/2014/main" xmlns="" id="{F2ED3366-8FD2-B149-87C4-D5F141328198}"/>
                </a:ext>
              </a:extLst>
            </p:cNvPr>
            <p:cNvPicPr>
              <a:picLocks noChangeAspect="1"/>
            </p:cNvPicPr>
            <p:nvPr/>
          </p:nvPicPr>
          <p:blipFill>
            <a:blip r:embed="rId17">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258" name="그룹 257">
            <a:extLst>
              <a:ext uri="{FF2B5EF4-FFF2-40B4-BE49-F238E27FC236}">
                <a16:creationId xmlns:a16="http://schemas.microsoft.com/office/drawing/2014/main" xmlns="" id="{FEE45C8D-DABA-6C4D-8B2F-56C5E834C7AD}"/>
              </a:ext>
            </a:extLst>
          </p:cNvPr>
          <p:cNvGrpSpPr/>
          <p:nvPr/>
        </p:nvGrpSpPr>
        <p:grpSpPr>
          <a:xfrm>
            <a:off x="4453428" y="3102403"/>
            <a:ext cx="220327" cy="111850"/>
            <a:chOff x="7668847" y="2337840"/>
            <a:chExt cx="220327" cy="111850"/>
          </a:xfrm>
        </p:grpSpPr>
        <p:sp>
          <p:nvSpPr>
            <p:cNvPr id="259" name="모서리가 둥근 직사각형 258">
              <a:extLst>
                <a:ext uri="{FF2B5EF4-FFF2-40B4-BE49-F238E27FC236}">
                  <a16:creationId xmlns:a16="http://schemas.microsoft.com/office/drawing/2014/main" xmlns="" id="{043F08DF-C8C6-DA4F-8C5C-710AFBB4EB61}"/>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3</a:t>
              </a:r>
              <a:endParaRPr lang="ko-KR" altLang="en-US" sz="400" b="1" dirty="0">
                <a:solidFill>
                  <a:schemeClr val="tx1"/>
                </a:solidFill>
                <a:latin typeface="Nanum Gothic" charset="-127"/>
                <a:ea typeface="Nanum Gothic" charset="-127"/>
                <a:cs typeface="Nanum Gothic" charset="-127"/>
              </a:endParaRPr>
            </a:p>
          </p:txBody>
        </p:sp>
        <p:pic>
          <p:nvPicPr>
            <p:cNvPr id="260" name="그림 259">
              <a:extLst>
                <a:ext uri="{FF2B5EF4-FFF2-40B4-BE49-F238E27FC236}">
                  <a16:creationId xmlns:a16="http://schemas.microsoft.com/office/drawing/2014/main" xmlns="" id="{5F3CB976-0235-A241-81F4-AEE4D5558D76}"/>
                </a:ext>
              </a:extLst>
            </p:cNvPr>
            <p:cNvPicPr>
              <a:picLocks noChangeAspect="1"/>
            </p:cNvPicPr>
            <p:nvPr/>
          </p:nvPicPr>
          <p:blipFill>
            <a:blip r:embed="rId17">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261" name="그룹 260">
            <a:extLst>
              <a:ext uri="{FF2B5EF4-FFF2-40B4-BE49-F238E27FC236}">
                <a16:creationId xmlns:a16="http://schemas.microsoft.com/office/drawing/2014/main" xmlns="" id="{102AE48F-65F3-204A-BCAB-1574BF7CF1BF}"/>
              </a:ext>
            </a:extLst>
          </p:cNvPr>
          <p:cNvGrpSpPr/>
          <p:nvPr/>
        </p:nvGrpSpPr>
        <p:grpSpPr>
          <a:xfrm>
            <a:off x="4453428" y="3292718"/>
            <a:ext cx="220327" cy="111850"/>
            <a:chOff x="7668847" y="2337840"/>
            <a:chExt cx="220327" cy="111850"/>
          </a:xfrm>
        </p:grpSpPr>
        <p:sp>
          <p:nvSpPr>
            <p:cNvPr id="262" name="모서리가 둥근 직사각형 261">
              <a:extLst>
                <a:ext uri="{FF2B5EF4-FFF2-40B4-BE49-F238E27FC236}">
                  <a16:creationId xmlns:a16="http://schemas.microsoft.com/office/drawing/2014/main" xmlns="" id="{24A071B7-EB30-7A44-A3E6-293D57DF6A97}"/>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4</a:t>
              </a:r>
              <a:endParaRPr lang="ko-KR" altLang="en-US" sz="400" b="1" dirty="0">
                <a:solidFill>
                  <a:schemeClr val="tx1"/>
                </a:solidFill>
                <a:latin typeface="Nanum Gothic" charset="-127"/>
                <a:ea typeface="Nanum Gothic" charset="-127"/>
                <a:cs typeface="Nanum Gothic" charset="-127"/>
              </a:endParaRPr>
            </a:p>
          </p:txBody>
        </p:sp>
        <p:pic>
          <p:nvPicPr>
            <p:cNvPr id="263" name="그림 262">
              <a:extLst>
                <a:ext uri="{FF2B5EF4-FFF2-40B4-BE49-F238E27FC236}">
                  <a16:creationId xmlns:a16="http://schemas.microsoft.com/office/drawing/2014/main" xmlns="" id="{8BB42B9F-C803-8B4B-A2F5-C03528D2FD35}"/>
                </a:ext>
              </a:extLst>
            </p:cNvPr>
            <p:cNvPicPr>
              <a:picLocks noChangeAspect="1"/>
            </p:cNvPicPr>
            <p:nvPr/>
          </p:nvPicPr>
          <p:blipFill>
            <a:blip r:embed="rId17">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264" name="그룹 263">
            <a:extLst>
              <a:ext uri="{FF2B5EF4-FFF2-40B4-BE49-F238E27FC236}">
                <a16:creationId xmlns:a16="http://schemas.microsoft.com/office/drawing/2014/main" xmlns="" id="{C474CAF5-EFC4-E742-812F-43AB1690768E}"/>
              </a:ext>
            </a:extLst>
          </p:cNvPr>
          <p:cNvGrpSpPr/>
          <p:nvPr/>
        </p:nvGrpSpPr>
        <p:grpSpPr>
          <a:xfrm>
            <a:off x="4369229" y="1040780"/>
            <a:ext cx="1373248" cy="96644"/>
            <a:chOff x="4661210" y="1040780"/>
            <a:chExt cx="1373248" cy="96644"/>
          </a:xfrm>
        </p:grpSpPr>
        <p:sp>
          <p:nvSpPr>
            <p:cNvPr id="265" name="타원 264">
              <a:extLst>
                <a:ext uri="{FF2B5EF4-FFF2-40B4-BE49-F238E27FC236}">
                  <a16:creationId xmlns:a16="http://schemas.microsoft.com/office/drawing/2014/main" xmlns="" id="{C9992EF5-9C15-E44E-A9B6-F9DA8A9A74EF}"/>
                </a:ext>
              </a:extLst>
            </p:cNvPr>
            <p:cNvSpPr/>
            <p:nvPr/>
          </p:nvSpPr>
          <p:spPr>
            <a:xfrm>
              <a:off x="4661210"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266" name="타원 265">
              <a:extLst>
                <a:ext uri="{FF2B5EF4-FFF2-40B4-BE49-F238E27FC236}">
                  <a16:creationId xmlns:a16="http://schemas.microsoft.com/office/drawing/2014/main" xmlns="" id="{F3D963E5-8BD8-3745-A0D3-3FEC72B35632}"/>
                </a:ext>
              </a:extLst>
            </p:cNvPr>
            <p:cNvSpPr/>
            <p:nvPr/>
          </p:nvSpPr>
          <p:spPr>
            <a:xfrm>
              <a:off x="508928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267" name="직선 연결선[R] 266">
              <a:extLst>
                <a:ext uri="{FF2B5EF4-FFF2-40B4-BE49-F238E27FC236}">
                  <a16:creationId xmlns:a16="http://schemas.microsoft.com/office/drawing/2014/main" xmlns="" id="{7C190318-996B-A240-8744-131C5E1D216C}"/>
                </a:ext>
              </a:extLst>
            </p:cNvPr>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8" name="타원 267">
              <a:extLst>
                <a:ext uri="{FF2B5EF4-FFF2-40B4-BE49-F238E27FC236}">
                  <a16:creationId xmlns:a16="http://schemas.microsoft.com/office/drawing/2014/main" xmlns="" id="{01334CFF-939C-FE4C-97CC-70D5AED2D1D2}"/>
                </a:ext>
              </a:extLst>
            </p:cNvPr>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269" name="직선 연결선[R] 268">
              <a:extLst>
                <a:ext uri="{FF2B5EF4-FFF2-40B4-BE49-F238E27FC236}">
                  <a16:creationId xmlns:a16="http://schemas.microsoft.com/office/drawing/2014/main" xmlns="" id="{9FBA9348-D01C-DF47-8B3D-54F9FD7E8984}"/>
                </a:ext>
              </a:extLst>
            </p:cNvPr>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0" name="타원 269">
              <a:extLst>
                <a:ext uri="{FF2B5EF4-FFF2-40B4-BE49-F238E27FC236}">
                  <a16:creationId xmlns:a16="http://schemas.microsoft.com/office/drawing/2014/main" xmlns="" id="{A29FCF5E-C776-E246-92DD-BF7F2907B2BA}"/>
                </a:ext>
              </a:extLst>
            </p:cNvPr>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271" name="직선 연결선[R] 270">
              <a:extLst>
                <a:ext uri="{FF2B5EF4-FFF2-40B4-BE49-F238E27FC236}">
                  <a16:creationId xmlns:a16="http://schemas.microsoft.com/office/drawing/2014/main" xmlns="" id="{1E859236-CBC4-7B47-9DBB-034287FDFE26}"/>
                </a:ext>
              </a:extLst>
            </p:cNvPr>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72" name="TextBox 271">
            <a:extLst>
              <a:ext uri="{FF2B5EF4-FFF2-40B4-BE49-F238E27FC236}">
                <a16:creationId xmlns:a16="http://schemas.microsoft.com/office/drawing/2014/main" xmlns="" id="{FD915FA9-2D67-554E-9718-3D1B44300696}"/>
              </a:ext>
            </a:extLst>
          </p:cNvPr>
          <p:cNvSpPr txBox="1"/>
          <p:nvPr/>
        </p:nvSpPr>
        <p:spPr>
          <a:xfrm>
            <a:off x="4283115" y="871503"/>
            <a:ext cx="1566134"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(My file)</a:t>
            </a:r>
            <a:endParaRPr lang="ko-KR" altLang="en-US" sz="900" b="1" dirty="0">
              <a:solidFill>
                <a:prstClr val="black"/>
              </a:solidFill>
              <a:latin typeface="Nanum Gothic" charset="-127"/>
              <a:ea typeface="Nanum Gothic" charset="-127"/>
              <a:cs typeface="Nanum Gothic" charset="-127"/>
            </a:endParaRPr>
          </a:p>
        </p:txBody>
      </p:sp>
      <p:sp>
        <p:nvSpPr>
          <p:cNvPr id="273" name="Oval 55">
            <a:extLst>
              <a:ext uri="{FF2B5EF4-FFF2-40B4-BE49-F238E27FC236}">
                <a16:creationId xmlns:a16="http://schemas.microsoft.com/office/drawing/2014/main" xmlns="" id="{C53F0B4C-DCC6-7A4B-95BC-5B99609B6807}"/>
              </a:ext>
            </a:extLst>
          </p:cNvPr>
          <p:cNvSpPr/>
          <p:nvPr/>
        </p:nvSpPr>
        <p:spPr>
          <a:xfrm>
            <a:off x="4977135" y="2228147"/>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2</a:t>
            </a:r>
            <a:endParaRPr lang="en-US" sz="600" b="1" dirty="0">
              <a:solidFill>
                <a:schemeClr val="bg1"/>
              </a:solidFill>
              <a:latin typeface="Nanum Gothic" charset="-127"/>
              <a:ea typeface="Nanum Gothic" charset="-127"/>
              <a:cs typeface="Nanum Gothic" charset="-127"/>
            </a:endParaRPr>
          </a:p>
        </p:txBody>
      </p:sp>
      <p:sp>
        <p:nvSpPr>
          <p:cNvPr id="274" name="Oval 55">
            <a:extLst>
              <a:ext uri="{FF2B5EF4-FFF2-40B4-BE49-F238E27FC236}">
                <a16:creationId xmlns:a16="http://schemas.microsoft.com/office/drawing/2014/main" xmlns="" id="{7DB37C57-921A-7149-8A8C-FD8634E93419}"/>
              </a:ext>
            </a:extLst>
          </p:cNvPr>
          <p:cNvSpPr/>
          <p:nvPr/>
        </p:nvSpPr>
        <p:spPr>
          <a:xfrm>
            <a:off x="4889796" y="5563746"/>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3</a:t>
            </a:r>
            <a:endParaRPr lang="en-US" sz="600" b="1" dirty="0">
              <a:solidFill>
                <a:schemeClr val="bg1"/>
              </a:solidFill>
              <a:latin typeface="Nanum Gothic" charset="-127"/>
              <a:ea typeface="Nanum Gothic" charset="-127"/>
              <a:cs typeface="Nanum Gothic" charset="-127"/>
            </a:endParaRPr>
          </a:p>
        </p:txBody>
      </p:sp>
      <p:sp>
        <p:nvSpPr>
          <p:cNvPr id="275" name="Oval 55">
            <a:extLst>
              <a:ext uri="{FF2B5EF4-FFF2-40B4-BE49-F238E27FC236}">
                <a16:creationId xmlns:a16="http://schemas.microsoft.com/office/drawing/2014/main" xmlns="" id="{80CE024F-7BBB-D14F-ABA6-A4CB77553AF2}"/>
              </a:ext>
            </a:extLst>
          </p:cNvPr>
          <p:cNvSpPr/>
          <p:nvPr/>
        </p:nvSpPr>
        <p:spPr>
          <a:xfrm>
            <a:off x="3823462" y="6212369"/>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4</a:t>
            </a:r>
            <a:endParaRPr lang="en-US" sz="600" b="1" dirty="0">
              <a:solidFill>
                <a:schemeClr val="bg1"/>
              </a:solidFill>
              <a:latin typeface="Nanum Gothic" charset="-127"/>
              <a:ea typeface="Nanum Gothic" charset="-127"/>
              <a:cs typeface="Nanum Gothic" charset="-127"/>
            </a:endParaRPr>
          </a:p>
        </p:txBody>
      </p:sp>
      <p:pic>
        <p:nvPicPr>
          <p:cNvPr id="276" name="그림 275">
            <a:extLst>
              <a:ext uri="{FF2B5EF4-FFF2-40B4-BE49-F238E27FC236}">
                <a16:creationId xmlns:a16="http://schemas.microsoft.com/office/drawing/2014/main" xmlns="" id="{32797826-4D57-ED48-AB9A-D6F19EC4767F}"/>
              </a:ext>
            </a:extLst>
          </p:cNvPr>
          <p:cNvPicPr>
            <a:picLocks noChangeAspect="1"/>
          </p:cNvPicPr>
          <p:nvPr/>
        </p:nvPicPr>
        <p:blipFill>
          <a:blip r:embed="rId1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88565" y="2758235"/>
            <a:ext cx="166322" cy="166322"/>
          </a:xfrm>
          <a:prstGeom prst="rect">
            <a:avLst/>
          </a:prstGeom>
        </p:spPr>
      </p:pic>
      <p:pic>
        <p:nvPicPr>
          <p:cNvPr id="277" name="그림 276">
            <a:extLst>
              <a:ext uri="{FF2B5EF4-FFF2-40B4-BE49-F238E27FC236}">
                <a16:creationId xmlns:a16="http://schemas.microsoft.com/office/drawing/2014/main" xmlns="" id="{A1D93622-7ADF-9C47-AA66-03DE414616EC}"/>
              </a:ext>
            </a:extLst>
          </p:cNvPr>
          <p:cNvPicPr>
            <a:picLocks noChangeAspect="1"/>
          </p:cNvPicPr>
          <p:nvPr/>
        </p:nvPicPr>
        <p:blipFill rotWithShape="1">
          <a:blip r:embed="rId14">
            <a:extLst>
              <a:ext uri="{28A0092B-C50C-407E-A947-70E740481C1C}">
                <a14:useLocalDpi xmlns:a14="http://schemas.microsoft.com/office/drawing/2010/main" val="0"/>
              </a:ext>
            </a:extLst>
          </a:blip>
          <a:srcRect l="74589" t="60182" r="5610" b="36977"/>
          <a:stretch/>
        </p:blipFill>
        <p:spPr>
          <a:xfrm>
            <a:off x="1623849" y="4105582"/>
            <a:ext cx="1706306" cy="153843"/>
          </a:xfrm>
          <a:prstGeom prst="rect">
            <a:avLst/>
          </a:prstGeom>
        </p:spPr>
      </p:pic>
      <p:sp>
        <p:nvSpPr>
          <p:cNvPr id="278" name="Text Box">
            <a:extLst>
              <a:ext uri="{FF2B5EF4-FFF2-40B4-BE49-F238E27FC236}">
                <a16:creationId xmlns:a16="http://schemas.microsoft.com/office/drawing/2014/main" xmlns="" id="{9FD4C928-15AE-5F4F-A5A6-EE5AE03BF9B6}"/>
              </a:ext>
            </a:extLst>
          </p:cNvPr>
          <p:cNvSpPr>
            <a:spLocks/>
          </p:cNvSpPr>
          <p:nvPr>
            <p:custDataLst>
              <p:tags r:id="rId6"/>
            </p:custDataLst>
          </p:nvPr>
        </p:nvSpPr>
        <p:spPr bwMode="auto">
          <a:xfrm>
            <a:off x="2211284" y="4107788"/>
            <a:ext cx="2680792" cy="166076"/>
          </a:xfrm>
          <a:prstGeom prst="rect">
            <a:avLst/>
          </a:prstGeom>
          <a:solidFill>
            <a:schemeClr val="bg1">
              <a:lumMod val="95000"/>
            </a:schemeClr>
          </a:solid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b="1" dirty="0">
                <a:solidFill>
                  <a:schemeClr val="tx1">
                    <a:lumMod val="50000"/>
                    <a:lumOff val="50000"/>
                  </a:schemeClr>
                </a:solidFill>
                <a:latin typeface="Nanum Gothic" charset="-127"/>
                <a:ea typeface="Nanum Gothic" charset="-127"/>
                <a:cs typeface="Nanum Gothic" charset="-127"/>
              </a:rPr>
              <a:t>Current time</a:t>
            </a:r>
          </a:p>
        </p:txBody>
      </p:sp>
      <p:grpSp>
        <p:nvGrpSpPr>
          <p:cNvPr id="279" name="그룹 278">
            <a:extLst>
              <a:ext uri="{FF2B5EF4-FFF2-40B4-BE49-F238E27FC236}">
                <a16:creationId xmlns:a16="http://schemas.microsoft.com/office/drawing/2014/main" xmlns="" id="{440A57C8-3EA9-1644-94FA-B2A8CE501A8A}"/>
              </a:ext>
            </a:extLst>
          </p:cNvPr>
          <p:cNvGrpSpPr/>
          <p:nvPr/>
        </p:nvGrpSpPr>
        <p:grpSpPr>
          <a:xfrm>
            <a:off x="4453428" y="4125516"/>
            <a:ext cx="220327" cy="111850"/>
            <a:chOff x="4453428" y="4460160"/>
            <a:chExt cx="220327" cy="111850"/>
          </a:xfrm>
        </p:grpSpPr>
        <p:sp>
          <p:nvSpPr>
            <p:cNvPr id="280" name="모서리가 둥근 직사각형 279">
              <a:extLst>
                <a:ext uri="{FF2B5EF4-FFF2-40B4-BE49-F238E27FC236}">
                  <a16:creationId xmlns:a16="http://schemas.microsoft.com/office/drawing/2014/main" xmlns="" id="{38973727-0F91-B24A-9553-CCA888846C71}"/>
                </a:ext>
              </a:extLst>
            </p:cNvPr>
            <p:cNvSpPr/>
            <p:nvPr/>
          </p:nvSpPr>
          <p:spPr>
            <a:xfrm>
              <a:off x="4453428" y="446016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400" b="1" dirty="0">
                <a:solidFill>
                  <a:schemeClr val="tx1"/>
                </a:solidFill>
                <a:latin typeface="Nanum Gothic" charset="-127"/>
                <a:ea typeface="Nanum Gothic" charset="-127"/>
                <a:cs typeface="Nanum Gothic" charset="-127"/>
              </a:endParaRPr>
            </a:p>
          </p:txBody>
        </p:sp>
        <p:pic>
          <p:nvPicPr>
            <p:cNvPr id="281" name="그림 280">
              <a:extLst>
                <a:ext uri="{FF2B5EF4-FFF2-40B4-BE49-F238E27FC236}">
                  <a16:creationId xmlns:a16="http://schemas.microsoft.com/office/drawing/2014/main" xmlns="" id="{587EF242-689C-1942-94DD-00146313E79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20700" y="4475567"/>
              <a:ext cx="85782" cy="85782"/>
            </a:xfrm>
            <a:prstGeom prst="rect">
              <a:avLst/>
            </a:prstGeom>
          </p:spPr>
        </p:pic>
      </p:grpSp>
      <p:pic>
        <p:nvPicPr>
          <p:cNvPr id="287" name="그림 286">
            <a:extLst>
              <a:ext uri="{FF2B5EF4-FFF2-40B4-BE49-F238E27FC236}">
                <a16:creationId xmlns:a16="http://schemas.microsoft.com/office/drawing/2014/main" xmlns="" id="{0CB4D13E-370C-744E-9501-D952B07B9BA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761928" y="2274542"/>
            <a:ext cx="119784" cy="119784"/>
          </a:xfrm>
          <a:prstGeom prst="rect">
            <a:avLst/>
          </a:prstGeom>
        </p:spPr>
      </p:pic>
      <p:pic>
        <p:nvPicPr>
          <p:cNvPr id="288" name="그림 287">
            <a:extLst>
              <a:ext uri="{FF2B5EF4-FFF2-40B4-BE49-F238E27FC236}">
                <a16:creationId xmlns:a16="http://schemas.microsoft.com/office/drawing/2014/main" xmlns="" id="{F00546BC-0C51-154C-B515-6AA134C27E6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619621" y="2274542"/>
            <a:ext cx="107532" cy="108978"/>
          </a:xfrm>
          <a:prstGeom prst="rect">
            <a:avLst/>
          </a:prstGeom>
        </p:spPr>
      </p:pic>
      <p:sp>
        <p:nvSpPr>
          <p:cNvPr id="289" name="직사각형 288">
            <a:extLst>
              <a:ext uri="{FF2B5EF4-FFF2-40B4-BE49-F238E27FC236}">
                <a16:creationId xmlns:a16="http://schemas.microsoft.com/office/drawing/2014/main" xmlns="" id="{46402C80-28E0-0744-8433-954B5FC2B4F3}"/>
              </a:ext>
            </a:extLst>
          </p:cNvPr>
          <p:cNvSpPr/>
          <p:nvPr/>
        </p:nvSpPr>
        <p:spPr>
          <a:xfrm>
            <a:off x="3969373" y="2259674"/>
            <a:ext cx="776524" cy="2792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28600" marR="0" lvl="0" indent="-228600" algn="ctr" defTabSz="914400" eaLnBrk="1" fontAlgn="auto" latinLnBrk="0" hangingPunct="1">
              <a:lnSpc>
                <a:spcPct val="150000"/>
              </a:lnSpc>
              <a:spcBef>
                <a:spcPts val="0"/>
              </a:spcBef>
              <a:spcAft>
                <a:spcPts val="0"/>
              </a:spcAft>
              <a:buClrTx/>
              <a:buSzTx/>
              <a:buFontTx/>
              <a:buNone/>
              <a:tabLst/>
              <a:defRPr/>
            </a:pPr>
            <a:r>
              <a:rPr kumimoji="1" lang="en-US" altLang="ko-KR" sz="500" b="1" i="1" dirty="0">
                <a:solidFill>
                  <a:schemeClr val="tx1">
                    <a:lumMod val="50000"/>
                    <a:lumOff val="50000"/>
                  </a:schemeClr>
                </a:solidFill>
                <a:latin typeface="Nanum Gothic" charset="-127"/>
                <a:ea typeface="Nanum Gothic" charset="-127"/>
                <a:cs typeface="Nanum Gothic" charset="-127"/>
              </a:rPr>
              <a:t>2 Selections</a:t>
            </a:r>
            <a:endParaRPr kumimoji="1" lang="en-US" altLang="ko-KR" sz="600" i="1" dirty="0">
              <a:solidFill>
                <a:schemeClr val="tx1">
                  <a:lumMod val="50000"/>
                  <a:lumOff val="50000"/>
                </a:schemeClr>
              </a:solidFill>
              <a:latin typeface="Nanum Gothic" charset="-127"/>
              <a:ea typeface="Nanum Gothic" charset="-127"/>
              <a:cs typeface="Nanum Gothic" charset="-127"/>
            </a:endParaRPr>
          </a:p>
        </p:txBody>
      </p:sp>
      <p:sp>
        <p:nvSpPr>
          <p:cNvPr id="290" name="직사각형 289">
            <a:extLst>
              <a:ext uri="{FF2B5EF4-FFF2-40B4-BE49-F238E27FC236}">
                <a16:creationId xmlns:a16="http://schemas.microsoft.com/office/drawing/2014/main" xmlns="" id="{3357791D-218E-8948-8001-37026052FA5D}"/>
              </a:ext>
            </a:extLst>
          </p:cNvPr>
          <p:cNvSpPr/>
          <p:nvPr/>
        </p:nvSpPr>
        <p:spPr>
          <a:xfrm>
            <a:off x="2502954" y="2222021"/>
            <a:ext cx="2418258" cy="215828"/>
          </a:xfrm>
          <a:prstGeom prst="rect">
            <a:avLst/>
          </a:prstGeom>
          <a:noFill/>
          <a:ln w="952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ko-KR" altLang="en-US" sz="600" b="1">
                <a:solidFill>
                  <a:srgbClr val="7030A0"/>
                </a:solidFill>
                <a:latin typeface="Nanum Gothic" charset="-127"/>
                <a:ea typeface="Nanum Gothic" charset="-127"/>
                <a:cs typeface="Nanum Gothic" charset="-127"/>
              </a:rPr>
              <a:t>리스트에서 </a:t>
            </a:r>
            <a:r>
              <a:rPr kumimoji="1" lang="ko-KR" altLang="en-US" sz="600" b="1" dirty="0">
                <a:solidFill>
                  <a:srgbClr val="7030A0"/>
                </a:solidFill>
                <a:latin typeface="Nanum Gothic" charset="-127"/>
                <a:ea typeface="Nanum Gothic" charset="-127"/>
                <a:cs typeface="Nanum Gothic" charset="-127"/>
              </a:rPr>
              <a:t>리스트 선택 시 선택 시</a:t>
            </a:r>
            <a:r>
              <a:rPr kumimoji="1" lang="en-US" altLang="ko-KR" sz="600" b="1" dirty="0">
                <a:solidFill>
                  <a:srgbClr val="7030A0"/>
                </a:solidFill>
                <a:latin typeface="Nanum Gothic" charset="-127"/>
                <a:ea typeface="Nanum Gothic" charset="-127"/>
                <a:cs typeface="Nanum Gothic" charset="-127"/>
              </a:rPr>
              <a:t> </a:t>
            </a:r>
            <a:r>
              <a:rPr kumimoji="1" lang="ko-KR" altLang="en-US" sz="600" b="1" dirty="0">
                <a:solidFill>
                  <a:srgbClr val="7030A0"/>
                </a:solidFill>
                <a:latin typeface="Nanum Gothic" charset="-127"/>
                <a:ea typeface="Nanum Gothic" charset="-127"/>
                <a:cs typeface="Nanum Gothic" charset="-127"/>
              </a:rPr>
              <a:t>나타남</a:t>
            </a:r>
          </a:p>
        </p:txBody>
      </p:sp>
      <p:grpSp>
        <p:nvGrpSpPr>
          <p:cNvPr id="296" name="그룹 295">
            <a:extLst>
              <a:ext uri="{FF2B5EF4-FFF2-40B4-BE49-F238E27FC236}">
                <a16:creationId xmlns:a16="http://schemas.microsoft.com/office/drawing/2014/main" xmlns="" id="{1C2D96DA-F71F-6C41-9BBD-1C8D8381B24C}"/>
              </a:ext>
            </a:extLst>
          </p:cNvPr>
          <p:cNvGrpSpPr/>
          <p:nvPr/>
        </p:nvGrpSpPr>
        <p:grpSpPr>
          <a:xfrm>
            <a:off x="61894" y="4160643"/>
            <a:ext cx="3256156" cy="1281926"/>
            <a:chOff x="1396861" y="2593546"/>
            <a:chExt cx="3256156" cy="1281926"/>
          </a:xfrm>
        </p:grpSpPr>
        <p:grpSp>
          <p:nvGrpSpPr>
            <p:cNvPr id="297" name="그룹 296">
              <a:extLst>
                <a:ext uri="{FF2B5EF4-FFF2-40B4-BE49-F238E27FC236}">
                  <a16:creationId xmlns:a16="http://schemas.microsoft.com/office/drawing/2014/main" xmlns="" id="{370105E2-27B2-A445-9839-5890F5695FC3}"/>
                </a:ext>
              </a:extLst>
            </p:cNvPr>
            <p:cNvGrpSpPr/>
            <p:nvPr/>
          </p:nvGrpSpPr>
          <p:grpSpPr>
            <a:xfrm>
              <a:off x="1396861" y="2691518"/>
              <a:ext cx="3256156" cy="1183954"/>
              <a:chOff x="3523785" y="3447585"/>
              <a:chExt cx="3256156" cy="1183954"/>
            </a:xfrm>
          </p:grpSpPr>
          <p:sp>
            <p:nvSpPr>
              <p:cNvPr id="299" name="직사각형 298">
                <a:extLst>
                  <a:ext uri="{FF2B5EF4-FFF2-40B4-BE49-F238E27FC236}">
                    <a16:creationId xmlns:a16="http://schemas.microsoft.com/office/drawing/2014/main" xmlns="" id="{BF880470-110C-164F-B6C5-AE6FF2E3F6EC}"/>
                  </a:ext>
                </a:extLst>
              </p:cNvPr>
              <p:cNvSpPr/>
              <p:nvPr/>
            </p:nvSpPr>
            <p:spPr>
              <a:xfrm>
                <a:off x="3523785" y="3447585"/>
                <a:ext cx="3256156" cy="1183954"/>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pic>
            <p:nvPicPr>
              <p:cNvPr id="300" name="그림 299">
                <a:extLst>
                  <a:ext uri="{FF2B5EF4-FFF2-40B4-BE49-F238E27FC236}">
                    <a16:creationId xmlns:a16="http://schemas.microsoft.com/office/drawing/2014/main" xmlns="" id="{D9186F4B-6578-6748-8B2E-876B0AA0CCD8}"/>
                  </a:ext>
                </a:extLst>
              </p:cNvPr>
              <p:cNvPicPr>
                <a:picLocks noChangeAspect="1"/>
              </p:cNvPicPr>
              <p:nvPr/>
            </p:nvPicPr>
            <p:blipFill rotWithShape="1">
              <a:blip r:embed="rId20">
                <a:extLst>
                  <a:ext uri="{28A0092B-C50C-407E-A947-70E740481C1C}">
                    <a14:useLocalDpi xmlns:a14="http://schemas.microsoft.com/office/drawing/2010/main" val="0"/>
                  </a:ext>
                </a:extLst>
              </a:blip>
              <a:srcRect l="17754" t="76630" r="51613" b="18085"/>
              <a:stretch/>
            </p:blipFill>
            <p:spPr>
              <a:xfrm>
                <a:off x="3704589" y="3813157"/>
                <a:ext cx="2894547" cy="334538"/>
              </a:xfrm>
              <a:prstGeom prst="rect">
                <a:avLst/>
              </a:prstGeom>
              <a:ln>
                <a:noFill/>
              </a:ln>
            </p:spPr>
          </p:pic>
          <p:sp>
            <p:nvSpPr>
              <p:cNvPr id="301" name="직사각형 300">
                <a:extLst>
                  <a:ext uri="{FF2B5EF4-FFF2-40B4-BE49-F238E27FC236}">
                    <a16:creationId xmlns:a16="http://schemas.microsoft.com/office/drawing/2014/main" xmlns="" id="{6571DE15-AAF1-7543-A453-D5C74F74724F}"/>
                  </a:ext>
                </a:extLst>
              </p:cNvPr>
              <p:cNvSpPr/>
              <p:nvPr/>
            </p:nvSpPr>
            <p:spPr>
              <a:xfrm>
                <a:off x="3943200" y="3539524"/>
                <a:ext cx="2417324" cy="2792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28600" marR="0" lvl="0" indent="-228600" algn="ctr" defTabSz="914400" eaLnBrk="1" fontAlgn="auto" latinLnBrk="0" hangingPunct="1">
                  <a:lnSpc>
                    <a:spcPct val="150000"/>
                  </a:lnSpc>
                  <a:spcBef>
                    <a:spcPts val="0"/>
                  </a:spcBef>
                  <a:spcAft>
                    <a:spcPts val="0"/>
                  </a:spcAft>
                  <a:buClrTx/>
                  <a:buSzTx/>
                  <a:buFontTx/>
                  <a:buNone/>
                  <a:tabLst/>
                  <a:defRPr/>
                </a:pPr>
                <a:r>
                  <a:rPr kumimoji="1" lang="en-US" altLang="ko-KR" sz="800" b="1" dirty="0">
                    <a:solidFill>
                      <a:schemeClr val="tx1"/>
                    </a:solidFill>
                    <a:latin typeface="Nanum Gothic" charset="-127"/>
                    <a:ea typeface="Nanum Gothic" charset="-127"/>
                    <a:cs typeface="Nanum Gothic" charset="-127"/>
                  </a:rPr>
                  <a:t>Do you want to change type?</a:t>
                </a:r>
                <a:endParaRPr kumimoji="1" lang="en-US" altLang="ko-KR" sz="800" dirty="0">
                  <a:solidFill>
                    <a:schemeClr val="tx1"/>
                  </a:solidFill>
                  <a:latin typeface="Nanum Gothic" charset="-127"/>
                  <a:ea typeface="Nanum Gothic" charset="-127"/>
                  <a:cs typeface="Nanum Gothic" charset="-127"/>
                </a:endParaRPr>
              </a:p>
            </p:txBody>
          </p:sp>
          <p:sp>
            <p:nvSpPr>
              <p:cNvPr id="302" name="직사각형 301">
                <a:extLst>
                  <a:ext uri="{FF2B5EF4-FFF2-40B4-BE49-F238E27FC236}">
                    <a16:creationId xmlns:a16="http://schemas.microsoft.com/office/drawing/2014/main" xmlns="" id="{34A305E9-E12D-F640-AB91-0EEFB2B9AB9D}"/>
                  </a:ext>
                </a:extLst>
              </p:cNvPr>
              <p:cNvSpPr/>
              <p:nvPr/>
            </p:nvSpPr>
            <p:spPr>
              <a:xfrm>
                <a:off x="5189034" y="4258518"/>
                <a:ext cx="869795" cy="1858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800" dirty="0"/>
                  <a:t>Change</a:t>
                </a:r>
                <a:endParaRPr kumimoji="1" lang="ko-KR" altLang="en-US" sz="800" dirty="0"/>
              </a:p>
            </p:txBody>
          </p:sp>
          <p:sp>
            <p:nvSpPr>
              <p:cNvPr id="303" name="직사각형 302">
                <a:extLst>
                  <a:ext uri="{FF2B5EF4-FFF2-40B4-BE49-F238E27FC236}">
                    <a16:creationId xmlns:a16="http://schemas.microsoft.com/office/drawing/2014/main" xmlns="" id="{2B9976B1-C9CB-414F-9571-D10AD3855048}"/>
                  </a:ext>
                </a:extLst>
              </p:cNvPr>
              <p:cNvSpPr/>
              <p:nvPr/>
            </p:nvSpPr>
            <p:spPr>
              <a:xfrm>
                <a:off x="4218119" y="4258518"/>
                <a:ext cx="869795" cy="1858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800" dirty="0"/>
                  <a:t>Cancel</a:t>
                </a:r>
                <a:endParaRPr kumimoji="1" lang="ko-KR" altLang="en-US" sz="800" dirty="0"/>
              </a:p>
            </p:txBody>
          </p:sp>
        </p:grpSp>
        <p:sp>
          <p:nvSpPr>
            <p:cNvPr id="298" name="삼각형 297">
              <a:extLst>
                <a:ext uri="{FF2B5EF4-FFF2-40B4-BE49-F238E27FC236}">
                  <a16:creationId xmlns:a16="http://schemas.microsoft.com/office/drawing/2014/main" xmlns="" id="{D516F269-FD04-9A44-9991-92D7FBBCE815}"/>
                </a:ext>
              </a:extLst>
            </p:cNvPr>
            <p:cNvSpPr/>
            <p:nvPr/>
          </p:nvSpPr>
          <p:spPr>
            <a:xfrm>
              <a:off x="4415883" y="2593546"/>
              <a:ext cx="161637" cy="97972"/>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304" name="그룹 303">
            <a:extLst>
              <a:ext uri="{FF2B5EF4-FFF2-40B4-BE49-F238E27FC236}">
                <a16:creationId xmlns:a16="http://schemas.microsoft.com/office/drawing/2014/main" xmlns="" id="{DA173586-C81E-A843-AD18-DA4EF8B55CF4}"/>
              </a:ext>
            </a:extLst>
          </p:cNvPr>
          <p:cNvGrpSpPr/>
          <p:nvPr/>
        </p:nvGrpSpPr>
        <p:grpSpPr>
          <a:xfrm>
            <a:off x="61893" y="5502216"/>
            <a:ext cx="3256156" cy="1281926"/>
            <a:chOff x="1396861" y="2593546"/>
            <a:chExt cx="3256156" cy="1281926"/>
          </a:xfrm>
        </p:grpSpPr>
        <p:grpSp>
          <p:nvGrpSpPr>
            <p:cNvPr id="305" name="그룹 304">
              <a:extLst>
                <a:ext uri="{FF2B5EF4-FFF2-40B4-BE49-F238E27FC236}">
                  <a16:creationId xmlns:a16="http://schemas.microsoft.com/office/drawing/2014/main" xmlns="" id="{59ECB820-0418-0C4F-84B8-EE9D8296DF16}"/>
                </a:ext>
              </a:extLst>
            </p:cNvPr>
            <p:cNvGrpSpPr/>
            <p:nvPr/>
          </p:nvGrpSpPr>
          <p:grpSpPr>
            <a:xfrm>
              <a:off x="1396861" y="2691518"/>
              <a:ext cx="3256156" cy="1183954"/>
              <a:chOff x="3523785" y="3447585"/>
              <a:chExt cx="3256156" cy="1183954"/>
            </a:xfrm>
          </p:grpSpPr>
          <p:sp>
            <p:nvSpPr>
              <p:cNvPr id="307" name="직사각형 306">
                <a:extLst>
                  <a:ext uri="{FF2B5EF4-FFF2-40B4-BE49-F238E27FC236}">
                    <a16:creationId xmlns:a16="http://schemas.microsoft.com/office/drawing/2014/main" xmlns="" id="{904EEC66-5D5F-E749-A43C-043CCAA91AA5}"/>
                  </a:ext>
                </a:extLst>
              </p:cNvPr>
              <p:cNvSpPr/>
              <p:nvPr/>
            </p:nvSpPr>
            <p:spPr>
              <a:xfrm>
                <a:off x="3523785" y="3447585"/>
                <a:ext cx="3256156" cy="1183954"/>
              </a:xfrm>
              <a:prstGeom prst="rect">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08" name="직사각형 307">
                <a:extLst>
                  <a:ext uri="{FF2B5EF4-FFF2-40B4-BE49-F238E27FC236}">
                    <a16:creationId xmlns:a16="http://schemas.microsoft.com/office/drawing/2014/main" xmlns="" id="{51D50E0E-5E84-1A4A-B1A5-D0D10C0C238D}"/>
                  </a:ext>
                </a:extLst>
              </p:cNvPr>
              <p:cNvSpPr/>
              <p:nvPr/>
            </p:nvSpPr>
            <p:spPr>
              <a:xfrm>
                <a:off x="3943200" y="3673551"/>
                <a:ext cx="2417324" cy="2792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28600" marR="0" lvl="0" indent="-228600" algn="ctr" defTabSz="914400" eaLnBrk="1" fontAlgn="auto" latinLnBrk="0" hangingPunct="1">
                  <a:lnSpc>
                    <a:spcPct val="150000"/>
                  </a:lnSpc>
                  <a:spcBef>
                    <a:spcPts val="0"/>
                  </a:spcBef>
                  <a:spcAft>
                    <a:spcPts val="0"/>
                  </a:spcAft>
                  <a:buClrTx/>
                  <a:buSzTx/>
                  <a:buFontTx/>
                  <a:buNone/>
                  <a:tabLst/>
                  <a:defRPr/>
                </a:pPr>
                <a:r>
                  <a:rPr kumimoji="1" lang="en-US" altLang="ko-KR" sz="800" b="1" dirty="0">
                    <a:solidFill>
                      <a:schemeClr val="tx1"/>
                    </a:solidFill>
                    <a:latin typeface="Nanum Gothic" charset="-127"/>
                    <a:ea typeface="Nanum Gothic" charset="-127"/>
                    <a:cs typeface="Nanum Gothic" charset="-127"/>
                  </a:rPr>
                  <a:t>Do you want to delete?</a:t>
                </a:r>
                <a:endParaRPr kumimoji="1" lang="en-US" altLang="ko-KR" sz="800" dirty="0">
                  <a:solidFill>
                    <a:schemeClr val="tx1"/>
                  </a:solidFill>
                  <a:latin typeface="Nanum Gothic" charset="-127"/>
                  <a:ea typeface="Nanum Gothic" charset="-127"/>
                  <a:cs typeface="Nanum Gothic" charset="-127"/>
                </a:endParaRPr>
              </a:p>
            </p:txBody>
          </p:sp>
          <p:sp>
            <p:nvSpPr>
              <p:cNvPr id="309" name="직사각형 308">
                <a:extLst>
                  <a:ext uri="{FF2B5EF4-FFF2-40B4-BE49-F238E27FC236}">
                    <a16:creationId xmlns:a16="http://schemas.microsoft.com/office/drawing/2014/main" xmlns="" id="{258484A9-5B3F-C146-A0E4-EF683B655CE1}"/>
                  </a:ext>
                </a:extLst>
              </p:cNvPr>
              <p:cNvSpPr/>
              <p:nvPr/>
            </p:nvSpPr>
            <p:spPr>
              <a:xfrm>
                <a:off x="5189034" y="4258518"/>
                <a:ext cx="869795" cy="1858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800" dirty="0"/>
                  <a:t>Delete</a:t>
                </a:r>
                <a:endParaRPr kumimoji="1" lang="ko-KR" altLang="en-US" sz="800" dirty="0"/>
              </a:p>
            </p:txBody>
          </p:sp>
          <p:sp>
            <p:nvSpPr>
              <p:cNvPr id="310" name="직사각형 309">
                <a:extLst>
                  <a:ext uri="{FF2B5EF4-FFF2-40B4-BE49-F238E27FC236}">
                    <a16:creationId xmlns:a16="http://schemas.microsoft.com/office/drawing/2014/main" xmlns="" id="{F90A937B-252A-D941-BE30-961D5CBF0AEC}"/>
                  </a:ext>
                </a:extLst>
              </p:cNvPr>
              <p:cNvSpPr/>
              <p:nvPr/>
            </p:nvSpPr>
            <p:spPr>
              <a:xfrm>
                <a:off x="4218119" y="4258518"/>
                <a:ext cx="869795" cy="18585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800" dirty="0"/>
                  <a:t>Cancel</a:t>
                </a:r>
                <a:endParaRPr kumimoji="1" lang="ko-KR" altLang="en-US" sz="800" dirty="0"/>
              </a:p>
            </p:txBody>
          </p:sp>
        </p:grpSp>
        <p:sp>
          <p:nvSpPr>
            <p:cNvPr id="306" name="삼각형 305">
              <a:extLst>
                <a:ext uri="{FF2B5EF4-FFF2-40B4-BE49-F238E27FC236}">
                  <a16:creationId xmlns:a16="http://schemas.microsoft.com/office/drawing/2014/main" xmlns="" id="{A35C1CC6-634F-0C4E-B41A-63055B83B8CA}"/>
                </a:ext>
              </a:extLst>
            </p:cNvPr>
            <p:cNvSpPr/>
            <p:nvPr/>
          </p:nvSpPr>
          <p:spPr>
            <a:xfrm>
              <a:off x="4415566" y="2593546"/>
              <a:ext cx="161637" cy="97972"/>
            </a:xfrm>
            <a:prstGeom prst="triangl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cxnSp>
        <p:nvCxnSpPr>
          <p:cNvPr id="311" name="직선 연결선[R] 310">
            <a:extLst>
              <a:ext uri="{FF2B5EF4-FFF2-40B4-BE49-F238E27FC236}">
                <a16:creationId xmlns:a16="http://schemas.microsoft.com/office/drawing/2014/main" xmlns="" id="{502EEF5D-035B-024C-9694-F2855E09D536}"/>
              </a:ext>
            </a:extLst>
          </p:cNvPr>
          <p:cNvCxnSpPr>
            <a:stCxn id="288" idx="2"/>
            <a:endCxn id="299" idx="3"/>
          </p:cNvCxnSpPr>
          <p:nvPr/>
        </p:nvCxnSpPr>
        <p:spPr>
          <a:xfrm flipH="1">
            <a:off x="3318050" y="2383520"/>
            <a:ext cx="1355337" cy="2467072"/>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12" name="직선 연결선[R] 311">
            <a:extLst>
              <a:ext uri="{FF2B5EF4-FFF2-40B4-BE49-F238E27FC236}">
                <a16:creationId xmlns:a16="http://schemas.microsoft.com/office/drawing/2014/main" xmlns="" id="{48C798F3-9D12-8649-A10D-9298AF749EC4}"/>
              </a:ext>
            </a:extLst>
          </p:cNvPr>
          <p:cNvCxnSpPr>
            <a:endCxn id="307" idx="3"/>
          </p:cNvCxnSpPr>
          <p:nvPr/>
        </p:nvCxnSpPr>
        <p:spPr>
          <a:xfrm flipH="1">
            <a:off x="3318049" y="2383520"/>
            <a:ext cx="1521421" cy="3808645"/>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313" name="Oval 55">
            <a:extLst>
              <a:ext uri="{FF2B5EF4-FFF2-40B4-BE49-F238E27FC236}">
                <a16:creationId xmlns:a16="http://schemas.microsoft.com/office/drawing/2014/main" xmlns="" id="{77CFF5DB-04D6-A343-AE59-256E0971724E}"/>
              </a:ext>
            </a:extLst>
          </p:cNvPr>
          <p:cNvSpPr/>
          <p:nvPr/>
        </p:nvSpPr>
        <p:spPr>
          <a:xfrm>
            <a:off x="2462065" y="2142044"/>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1</a:t>
            </a:r>
            <a:endParaRPr lang="en-US" sz="600" b="1" dirty="0">
              <a:solidFill>
                <a:schemeClr val="bg1"/>
              </a:solidFill>
              <a:latin typeface="Nanum Gothic" charset="-127"/>
              <a:ea typeface="Nanum Gothic" charset="-127"/>
              <a:cs typeface="Nanum Gothic" charset="-127"/>
            </a:endParaRPr>
          </a:p>
        </p:txBody>
      </p:sp>
      <p:sp>
        <p:nvSpPr>
          <p:cNvPr id="314" name="직사각형 313">
            <a:extLst>
              <a:ext uri="{FF2B5EF4-FFF2-40B4-BE49-F238E27FC236}">
                <a16:creationId xmlns:a16="http://schemas.microsoft.com/office/drawing/2014/main" xmlns="" id="{DDED6A46-6822-B648-8661-B13299EFD369}"/>
              </a:ext>
            </a:extLst>
          </p:cNvPr>
          <p:cNvSpPr/>
          <p:nvPr/>
        </p:nvSpPr>
        <p:spPr>
          <a:xfrm>
            <a:off x="7288707" y="1352214"/>
            <a:ext cx="1365652" cy="441943"/>
          </a:xfrm>
          <a:prstGeom prst="rect">
            <a:avLst/>
          </a:prstGeom>
          <a:solidFill>
            <a:schemeClr val="tx1">
              <a:alpha val="3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2018.7.13</a:t>
            </a:r>
            <a:r>
              <a:rPr kumimoji="1" lang="ko-KR" altLang="en-US" sz="600" dirty="0">
                <a:solidFill>
                  <a:schemeClr val="bg1"/>
                </a:solidFill>
                <a:latin typeface="Nanum Gothic" charset="-127"/>
                <a:ea typeface="Nanum Gothic" charset="-127"/>
                <a:cs typeface="Nanum Gothic" charset="-127"/>
              </a:rPr>
              <a:t> 삭제</a:t>
            </a:r>
            <a:endParaRPr kumimoji="1" lang="en-US" altLang="ko-KR" sz="600" dirty="0">
              <a:solidFill>
                <a:schemeClr val="bg1"/>
              </a:solidFill>
              <a:latin typeface="Nanum Gothic" charset="-127"/>
              <a:ea typeface="Nanum Gothic" charset="-127"/>
              <a:cs typeface="Nanum Gothic" charset="-127"/>
            </a:endParaRPr>
          </a:p>
          <a:p>
            <a:pPr algn="ct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상세화면으로 이동</a:t>
            </a:r>
          </a:p>
        </p:txBody>
      </p:sp>
      <p:sp>
        <p:nvSpPr>
          <p:cNvPr id="315" name="직사각형 314">
            <a:extLst>
              <a:ext uri="{FF2B5EF4-FFF2-40B4-BE49-F238E27FC236}">
                <a16:creationId xmlns:a16="http://schemas.microsoft.com/office/drawing/2014/main" xmlns="" id="{D57C0BBC-AE1A-4045-8EF1-B42D147D71B1}"/>
              </a:ext>
            </a:extLst>
          </p:cNvPr>
          <p:cNvSpPr/>
          <p:nvPr/>
        </p:nvSpPr>
        <p:spPr>
          <a:xfrm>
            <a:off x="4441278" y="2584139"/>
            <a:ext cx="245554" cy="843611"/>
          </a:xfrm>
          <a:prstGeom prst="rect">
            <a:avLst/>
          </a:prstGeom>
          <a:solidFill>
            <a:schemeClr val="tx1">
              <a:alpha val="3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삭제</a:t>
            </a:r>
          </a:p>
        </p:txBody>
      </p:sp>
      <p:sp>
        <p:nvSpPr>
          <p:cNvPr id="124" name="직사각형 123">
            <a:extLst>
              <a:ext uri="{FF2B5EF4-FFF2-40B4-BE49-F238E27FC236}">
                <a16:creationId xmlns:a16="http://schemas.microsoft.com/office/drawing/2014/main" xmlns="" id="{AC0AAA09-569F-744B-847D-C1FF79756291}"/>
              </a:ext>
            </a:extLst>
          </p:cNvPr>
          <p:cNvSpPr/>
          <p:nvPr/>
        </p:nvSpPr>
        <p:spPr>
          <a:xfrm>
            <a:off x="7944566" y="1878142"/>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Add column</a:t>
            </a:r>
            <a:endParaRPr kumimoji="1" lang="ko-KR" altLang="en-US" sz="700" dirty="0">
              <a:solidFill>
                <a:prstClr val="black">
                  <a:lumMod val="75000"/>
                  <a:lumOff val="25000"/>
                </a:prstClr>
              </a:solidFill>
              <a:latin typeface="Nanum Gothic Regular" charset="-127"/>
              <a:ea typeface="Nanum Gothic Regular" charset="-127"/>
            </a:endParaRPr>
          </a:p>
        </p:txBody>
      </p:sp>
      <p:sp>
        <p:nvSpPr>
          <p:cNvPr id="125" name="모서리가 둥근 직사각형 124">
            <a:extLst>
              <a:ext uri="{FF2B5EF4-FFF2-40B4-BE49-F238E27FC236}">
                <a16:creationId xmlns:a16="http://schemas.microsoft.com/office/drawing/2014/main" xmlns="" id="{AC9534B4-C515-014A-A934-B67071F8CE37}"/>
              </a:ext>
            </a:extLst>
          </p:cNvPr>
          <p:cNvSpPr/>
          <p:nvPr/>
        </p:nvSpPr>
        <p:spPr>
          <a:xfrm>
            <a:off x="6890128" y="3559746"/>
            <a:ext cx="884665" cy="138510"/>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tx1"/>
                </a:solidFill>
                <a:latin typeface="Nanum Gothic" charset="-127"/>
                <a:ea typeface="Nanum Gothic" charset="-127"/>
                <a:cs typeface="Nanum Gothic" charset="-127"/>
              </a:rPr>
              <a:t>☐ Unix time</a:t>
            </a:r>
            <a:endParaRPr lang="ko-KR" altLang="en-US" sz="500" dirty="0">
              <a:solidFill>
                <a:schemeClr val="tx1"/>
              </a:solidFill>
              <a:latin typeface="Nanum Gothic" charset="-127"/>
              <a:ea typeface="Nanum Gothic" charset="-127"/>
              <a:cs typeface="Nanum Gothic" charset="-127"/>
            </a:endParaRPr>
          </a:p>
        </p:txBody>
      </p:sp>
      <p:sp>
        <p:nvSpPr>
          <p:cNvPr id="126" name="Text Box">
            <a:extLst>
              <a:ext uri="{FF2B5EF4-FFF2-40B4-BE49-F238E27FC236}">
                <a16:creationId xmlns:a16="http://schemas.microsoft.com/office/drawing/2014/main" xmlns="" id="{CB80B0AF-7828-D04D-AC3F-C989108A7F3C}"/>
              </a:ext>
            </a:extLst>
          </p:cNvPr>
          <p:cNvSpPr>
            <a:spLocks/>
          </p:cNvSpPr>
          <p:nvPr>
            <p:custDataLst>
              <p:tags r:id="rId7"/>
            </p:custDataLst>
          </p:nvPr>
        </p:nvSpPr>
        <p:spPr bwMode="auto">
          <a:xfrm>
            <a:off x="6901371" y="2281202"/>
            <a:ext cx="182742"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Nanum Gothic" charset="-127"/>
                <a:ea typeface="Nanum Gothic" charset="-127"/>
                <a:cs typeface="Nanum Gothic" charset="-127"/>
              </a:rPr>
              <a:t>Role</a:t>
            </a:r>
          </a:p>
        </p:txBody>
      </p:sp>
      <p:sp>
        <p:nvSpPr>
          <p:cNvPr id="127" name="Text Box">
            <a:extLst>
              <a:ext uri="{FF2B5EF4-FFF2-40B4-BE49-F238E27FC236}">
                <a16:creationId xmlns:a16="http://schemas.microsoft.com/office/drawing/2014/main" xmlns="" id="{2699B603-FC4C-F741-BE1F-EDB312CD4A18}"/>
              </a:ext>
            </a:extLst>
          </p:cNvPr>
          <p:cNvSpPr>
            <a:spLocks/>
          </p:cNvSpPr>
          <p:nvPr>
            <p:custDataLst>
              <p:tags r:id="rId8"/>
            </p:custDataLst>
          </p:nvPr>
        </p:nvSpPr>
        <p:spPr bwMode="auto">
          <a:xfrm>
            <a:off x="6904637" y="2398604"/>
            <a:ext cx="1237518" cy="144591"/>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Dimension. </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 Measure</a:t>
            </a:r>
          </a:p>
        </p:txBody>
      </p:sp>
      <p:sp>
        <p:nvSpPr>
          <p:cNvPr id="128" name="모서리가 둥근 직사각형 127">
            <a:extLst>
              <a:ext uri="{FF2B5EF4-FFF2-40B4-BE49-F238E27FC236}">
                <a16:creationId xmlns:a16="http://schemas.microsoft.com/office/drawing/2014/main" xmlns="" id="{6EE3CA71-DB55-E64A-8631-2FCF6D3C6336}"/>
              </a:ext>
            </a:extLst>
          </p:cNvPr>
          <p:cNvSpPr/>
          <p:nvPr/>
        </p:nvSpPr>
        <p:spPr>
          <a:xfrm>
            <a:off x="6906516" y="2852020"/>
            <a:ext cx="1187252" cy="136177"/>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     Date/Time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129" name="Calendar">
            <a:extLst>
              <a:ext uri="{FF2B5EF4-FFF2-40B4-BE49-F238E27FC236}">
                <a16:creationId xmlns:a16="http://schemas.microsoft.com/office/drawing/2014/main" xmlns="" id="{0657C46F-8487-DA42-927D-CBFDC313030A}"/>
              </a:ext>
            </a:extLst>
          </p:cNvPr>
          <p:cNvSpPr>
            <a:spLocks noChangeAspect="1" noEditPoints="1"/>
          </p:cNvSpPr>
          <p:nvPr/>
        </p:nvSpPr>
        <p:spPr bwMode="auto">
          <a:xfrm>
            <a:off x="6943613" y="2882182"/>
            <a:ext cx="69806" cy="74732"/>
          </a:xfrm>
          <a:custGeom>
            <a:avLst/>
            <a:gdLst>
              <a:gd name="T0" fmla="*/ 71 w 369"/>
              <a:gd name="T1" fmla="*/ 44 h 395"/>
              <a:gd name="T2" fmla="*/ 0 w 369"/>
              <a:gd name="T3" fmla="*/ 64 h 395"/>
              <a:gd name="T4" fmla="*/ 360 w 369"/>
              <a:gd name="T5" fmla="*/ 395 h 395"/>
              <a:gd name="T6" fmla="*/ 360 w 369"/>
              <a:gd name="T7" fmla="*/ 56 h 395"/>
              <a:gd name="T8" fmla="*/ 293 w 369"/>
              <a:gd name="T9" fmla="*/ 15 h 395"/>
              <a:gd name="T10" fmla="*/ 245 w 369"/>
              <a:gd name="T11" fmla="*/ 44 h 395"/>
              <a:gd name="T12" fmla="*/ 125 w 369"/>
              <a:gd name="T13" fmla="*/ 44 h 395"/>
              <a:gd name="T14" fmla="*/ 98 w 369"/>
              <a:gd name="T15" fmla="*/ 17 h 395"/>
              <a:gd name="T16" fmla="*/ 106 w 369"/>
              <a:gd name="T17" fmla="*/ 56 h 395"/>
              <a:gd name="T18" fmla="*/ 92 w 369"/>
              <a:gd name="T19" fmla="*/ 23 h 395"/>
              <a:gd name="T20" fmla="*/ 277 w 369"/>
              <a:gd name="T21" fmla="*/ 23 h 395"/>
              <a:gd name="T22" fmla="*/ 263 w 369"/>
              <a:gd name="T23" fmla="*/ 56 h 395"/>
              <a:gd name="T24" fmla="*/ 272 w 369"/>
              <a:gd name="T25" fmla="*/ 17 h 395"/>
              <a:gd name="T26" fmla="*/ 351 w 369"/>
              <a:gd name="T27" fmla="*/ 377 h 395"/>
              <a:gd name="T28" fmla="*/ 129 w 369"/>
              <a:gd name="T29" fmla="*/ 146 h 395"/>
              <a:gd name="T30" fmla="*/ 129 w 369"/>
              <a:gd name="T31" fmla="*/ 199 h 395"/>
              <a:gd name="T32" fmla="*/ 173 w 369"/>
              <a:gd name="T33" fmla="*/ 155 h 395"/>
              <a:gd name="T34" fmla="*/ 205 w 369"/>
              <a:gd name="T35" fmla="*/ 146 h 395"/>
              <a:gd name="T36" fmla="*/ 205 w 369"/>
              <a:gd name="T37" fmla="*/ 199 h 395"/>
              <a:gd name="T38" fmla="*/ 250 w 369"/>
              <a:gd name="T39" fmla="*/ 155 h 395"/>
              <a:gd name="T40" fmla="*/ 282 w 369"/>
              <a:gd name="T41" fmla="*/ 146 h 395"/>
              <a:gd name="T42" fmla="*/ 282 w 369"/>
              <a:gd name="T43" fmla="*/ 199 h 395"/>
              <a:gd name="T44" fmla="*/ 326 w 369"/>
              <a:gd name="T45" fmla="*/ 155 h 395"/>
              <a:gd name="T46" fmla="*/ 137 w 369"/>
              <a:gd name="T47" fmla="*/ 164 h 395"/>
              <a:gd name="T48" fmla="*/ 137 w 369"/>
              <a:gd name="T49" fmla="*/ 182 h 395"/>
              <a:gd name="T50" fmla="*/ 232 w 369"/>
              <a:gd name="T51" fmla="*/ 164 h 395"/>
              <a:gd name="T52" fmla="*/ 214 w 369"/>
              <a:gd name="T53" fmla="*/ 164 h 395"/>
              <a:gd name="T54" fmla="*/ 309 w 369"/>
              <a:gd name="T55" fmla="*/ 182 h 395"/>
              <a:gd name="T56" fmla="*/ 52 w 369"/>
              <a:gd name="T57" fmla="*/ 220 h 395"/>
              <a:gd name="T58" fmla="*/ 52 w 369"/>
              <a:gd name="T59" fmla="*/ 273 h 395"/>
              <a:gd name="T60" fmla="*/ 97 w 369"/>
              <a:gd name="T61" fmla="*/ 228 h 395"/>
              <a:gd name="T62" fmla="*/ 129 w 369"/>
              <a:gd name="T63" fmla="*/ 220 h 395"/>
              <a:gd name="T64" fmla="*/ 129 w 369"/>
              <a:gd name="T65" fmla="*/ 273 h 395"/>
              <a:gd name="T66" fmla="*/ 173 w 369"/>
              <a:gd name="T67" fmla="*/ 228 h 395"/>
              <a:gd name="T68" fmla="*/ 205 w 369"/>
              <a:gd name="T69" fmla="*/ 220 h 395"/>
              <a:gd name="T70" fmla="*/ 205 w 369"/>
              <a:gd name="T71" fmla="*/ 273 h 395"/>
              <a:gd name="T72" fmla="*/ 250 w 369"/>
              <a:gd name="T73" fmla="*/ 228 h 395"/>
              <a:gd name="T74" fmla="*/ 282 w 369"/>
              <a:gd name="T75" fmla="*/ 220 h 395"/>
              <a:gd name="T76" fmla="*/ 282 w 369"/>
              <a:gd name="T77" fmla="*/ 273 h 395"/>
              <a:gd name="T78" fmla="*/ 326 w 369"/>
              <a:gd name="T79" fmla="*/ 228 h 395"/>
              <a:gd name="T80" fmla="*/ 61 w 369"/>
              <a:gd name="T81" fmla="*/ 237 h 395"/>
              <a:gd name="T82" fmla="*/ 61 w 369"/>
              <a:gd name="T83" fmla="*/ 255 h 395"/>
              <a:gd name="T84" fmla="*/ 156 w 369"/>
              <a:gd name="T85" fmla="*/ 237 h 395"/>
              <a:gd name="T86" fmla="*/ 137 w 369"/>
              <a:gd name="T87" fmla="*/ 237 h 395"/>
              <a:gd name="T88" fmla="*/ 232 w 369"/>
              <a:gd name="T89" fmla="*/ 255 h 395"/>
              <a:gd name="T90" fmla="*/ 290 w 369"/>
              <a:gd name="T91" fmla="*/ 237 h 395"/>
              <a:gd name="T92" fmla="*/ 290 w 369"/>
              <a:gd name="T93" fmla="*/ 255 h 395"/>
              <a:gd name="T94" fmla="*/ 46 w 369"/>
              <a:gd name="T95" fmla="*/ 296 h 395"/>
              <a:gd name="T96" fmla="*/ 52 w 369"/>
              <a:gd name="T97" fmla="*/ 347 h 395"/>
              <a:gd name="T98" fmla="*/ 97 w 369"/>
              <a:gd name="T99" fmla="*/ 302 h 395"/>
              <a:gd name="T100" fmla="*/ 129 w 369"/>
              <a:gd name="T101" fmla="*/ 293 h 395"/>
              <a:gd name="T102" fmla="*/ 129 w 369"/>
              <a:gd name="T103" fmla="*/ 347 h 395"/>
              <a:gd name="T104" fmla="*/ 173 w 369"/>
              <a:gd name="T105" fmla="*/ 302 h 395"/>
              <a:gd name="T106" fmla="*/ 205 w 369"/>
              <a:gd name="T107" fmla="*/ 293 h 395"/>
              <a:gd name="T108" fmla="*/ 205 w 369"/>
              <a:gd name="T109" fmla="*/ 347 h 395"/>
              <a:gd name="T110" fmla="*/ 250 w 369"/>
              <a:gd name="T111" fmla="*/ 302 h 395"/>
              <a:gd name="T112" fmla="*/ 61 w 369"/>
              <a:gd name="T113" fmla="*/ 311 h 395"/>
              <a:gd name="T114" fmla="*/ 61 w 369"/>
              <a:gd name="T115" fmla="*/ 329 h 395"/>
              <a:gd name="T116" fmla="*/ 156 w 369"/>
              <a:gd name="T117" fmla="*/ 311 h 395"/>
              <a:gd name="T118" fmla="*/ 137 w 369"/>
              <a:gd name="T119" fmla="*/ 311 h 395"/>
              <a:gd name="T120" fmla="*/ 232 w 369"/>
              <a:gd name="T121" fmla="*/ 32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9" h="395">
                <a:moveTo>
                  <a:pt x="98" y="0"/>
                </a:moveTo>
                <a:cubicBezTo>
                  <a:pt x="88" y="0"/>
                  <a:pt x="81" y="7"/>
                  <a:pt x="77" y="15"/>
                </a:cubicBezTo>
                <a:cubicBezTo>
                  <a:pt x="73" y="23"/>
                  <a:pt x="71" y="33"/>
                  <a:pt x="71" y="44"/>
                </a:cubicBezTo>
                <a:cubicBezTo>
                  <a:pt x="71" y="48"/>
                  <a:pt x="71" y="52"/>
                  <a:pt x="72" y="56"/>
                </a:cubicBezTo>
                <a:lnTo>
                  <a:pt x="9" y="56"/>
                </a:lnTo>
                <a:cubicBezTo>
                  <a:pt x="4" y="56"/>
                  <a:pt x="1" y="60"/>
                  <a:pt x="0" y="64"/>
                </a:cubicBezTo>
                <a:lnTo>
                  <a:pt x="0" y="386"/>
                </a:lnTo>
                <a:cubicBezTo>
                  <a:pt x="1" y="391"/>
                  <a:pt x="5" y="395"/>
                  <a:pt x="9" y="395"/>
                </a:cubicBezTo>
                <a:lnTo>
                  <a:pt x="360" y="395"/>
                </a:lnTo>
                <a:cubicBezTo>
                  <a:pt x="365" y="394"/>
                  <a:pt x="369" y="391"/>
                  <a:pt x="369" y="386"/>
                </a:cubicBezTo>
                <a:lnTo>
                  <a:pt x="369" y="64"/>
                </a:lnTo>
                <a:cubicBezTo>
                  <a:pt x="369" y="59"/>
                  <a:pt x="365" y="56"/>
                  <a:pt x="360" y="56"/>
                </a:cubicBezTo>
                <a:lnTo>
                  <a:pt x="298" y="56"/>
                </a:lnTo>
                <a:cubicBezTo>
                  <a:pt x="299" y="52"/>
                  <a:pt x="299" y="48"/>
                  <a:pt x="299" y="44"/>
                </a:cubicBezTo>
                <a:cubicBezTo>
                  <a:pt x="299" y="33"/>
                  <a:pt x="297" y="23"/>
                  <a:pt x="293" y="15"/>
                </a:cubicBezTo>
                <a:cubicBezTo>
                  <a:pt x="289" y="7"/>
                  <a:pt x="282" y="0"/>
                  <a:pt x="272" y="0"/>
                </a:cubicBezTo>
                <a:cubicBezTo>
                  <a:pt x="262" y="0"/>
                  <a:pt x="256" y="7"/>
                  <a:pt x="251" y="15"/>
                </a:cubicBezTo>
                <a:cubicBezTo>
                  <a:pt x="247" y="23"/>
                  <a:pt x="245" y="33"/>
                  <a:pt x="245" y="44"/>
                </a:cubicBezTo>
                <a:cubicBezTo>
                  <a:pt x="245" y="48"/>
                  <a:pt x="245" y="52"/>
                  <a:pt x="246" y="56"/>
                </a:cubicBezTo>
                <a:lnTo>
                  <a:pt x="124" y="56"/>
                </a:lnTo>
                <a:cubicBezTo>
                  <a:pt x="124" y="52"/>
                  <a:pt x="125" y="48"/>
                  <a:pt x="125" y="44"/>
                </a:cubicBezTo>
                <a:cubicBezTo>
                  <a:pt x="125" y="33"/>
                  <a:pt x="122" y="23"/>
                  <a:pt x="118" y="15"/>
                </a:cubicBezTo>
                <a:cubicBezTo>
                  <a:pt x="114" y="7"/>
                  <a:pt x="107" y="0"/>
                  <a:pt x="98" y="0"/>
                </a:cubicBezTo>
                <a:close/>
                <a:moveTo>
                  <a:pt x="98" y="17"/>
                </a:moveTo>
                <a:cubicBezTo>
                  <a:pt x="98" y="17"/>
                  <a:pt x="101" y="18"/>
                  <a:pt x="103" y="23"/>
                </a:cubicBezTo>
                <a:cubicBezTo>
                  <a:pt x="106" y="28"/>
                  <a:pt x="108" y="35"/>
                  <a:pt x="108" y="44"/>
                </a:cubicBezTo>
                <a:cubicBezTo>
                  <a:pt x="108" y="48"/>
                  <a:pt x="107" y="52"/>
                  <a:pt x="106" y="56"/>
                </a:cubicBezTo>
                <a:lnTo>
                  <a:pt x="89" y="56"/>
                </a:lnTo>
                <a:cubicBezTo>
                  <a:pt x="88" y="52"/>
                  <a:pt x="88" y="48"/>
                  <a:pt x="88" y="44"/>
                </a:cubicBezTo>
                <a:cubicBezTo>
                  <a:pt x="88" y="35"/>
                  <a:pt x="90" y="28"/>
                  <a:pt x="92" y="23"/>
                </a:cubicBezTo>
                <a:cubicBezTo>
                  <a:pt x="95" y="18"/>
                  <a:pt x="97" y="17"/>
                  <a:pt x="98" y="17"/>
                </a:cubicBezTo>
                <a:close/>
                <a:moveTo>
                  <a:pt x="272" y="17"/>
                </a:moveTo>
                <a:cubicBezTo>
                  <a:pt x="273" y="17"/>
                  <a:pt x="275" y="18"/>
                  <a:pt x="277" y="23"/>
                </a:cubicBezTo>
                <a:cubicBezTo>
                  <a:pt x="280" y="28"/>
                  <a:pt x="282" y="35"/>
                  <a:pt x="282" y="44"/>
                </a:cubicBezTo>
                <a:cubicBezTo>
                  <a:pt x="282" y="48"/>
                  <a:pt x="281" y="52"/>
                  <a:pt x="281" y="56"/>
                </a:cubicBezTo>
                <a:lnTo>
                  <a:pt x="263" y="56"/>
                </a:lnTo>
                <a:cubicBezTo>
                  <a:pt x="263" y="52"/>
                  <a:pt x="262" y="48"/>
                  <a:pt x="262" y="44"/>
                </a:cubicBezTo>
                <a:cubicBezTo>
                  <a:pt x="262" y="35"/>
                  <a:pt x="264" y="28"/>
                  <a:pt x="267" y="23"/>
                </a:cubicBezTo>
                <a:cubicBezTo>
                  <a:pt x="269" y="18"/>
                  <a:pt x="272" y="17"/>
                  <a:pt x="272" y="17"/>
                </a:cubicBezTo>
                <a:close/>
                <a:moveTo>
                  <a:pt x="18" y="118"/>
                </a:moveTo>
                <a:lnTo>
                  <a:pt x="351" y="118"/>
                </a:lnTo>
                <a:lnTo>
                  <a:pt x="351" y="377"/>
                </a:lnTo>
                <a:lnTo>
                  <a:pt x="18" y="377"/>
                </a:lnTo>
                <a:lnTo>
                  <a:pt x="18" y="118"/>
                </a:lnTo>
                <a:close/>
                <a:moveTo>
                  <a:pt x="129" y="146"/>
                </a:moveTo>
                <a:cubicBezTo>
                  <a:pt x="123" y="146"/>
                  <a:pt x="120" y="150"/>
                  <a:pt x="120" y="155"/>
                </a:cubicBezTo>
                <a:lnTo>
                  <a:pt x="120" y="191"/>
                </a:lnTo>
                <a:cubicBezTo>
                  <a:pt x="120" y="196"/>
                  <a:pt x="124" y="199"/>
                  <a:pt x="129" y="199"/>
                </a:cubicBezTo>
                <a:lnTo>
                  <a:pt x="164" y="199"/>
                </a:lnTo>
                <a:cubicBezTo>
                  <a:pt x="170" y="199"/>
                  <a:pt x="173" y="195"/>
                  <a:pt x="173" y="191"/>
                </a:cubicBezTo>
                <a:lnTo>
                  <a:pt x="173" y="155"/>
                </a:lnTo>
                <a:cubicBezTo>
                  <a:pt x="173" y="150"/>
                  <a:pt x="169" y="146"/>
                  <a:pt x="164" y="146"/>
                </a:cubicBezTo>
                <a:lnTo>
                  <a:pt x="129" y="146"/>
                </a:lnTo>
                <a:close/>
                <a:moveTo>
                  <a:pt x="205" y="146"/>
                </a:moveTo>
                <a:cubicBezTo>
                  <a:pt x="200" y="146"/>
                  <a:pt x="196" y="150"/>
                  <a:pt x="196" y="155"/>
                </a:cubicBezTo>
                <a:lnTo>
                  <a:pt x="196" y="191"/>
                </a:lnTo>
                <a:cubicBezTo>
                  <a:pt x="197" y="196"/>
                  <a:pt x="200" y="199"/>
                  <a:pt x="205" y="199"/>
                </a:cubicBezTo>
                <a:lnTo>
                  <a:pt x="241" y="199"/>
                </a:lnTo>
                <a:cubicBezTo>
                  <a:pt x="246" y="199"/>
                  <a:pt x="250" y="195"/>
                  <a:pt x="250" y="191"/>
                </a:cubicBezTo>
                <a:lnTo>
                  <a:pt x="250" y="155"/>
                </a:lnTo>
                <a:cubicBezTo>
                  <a:pt x="249" y="150"/>
                  <a:pt x="246" y="146"/>
                  <a:pt x="241" y="146"/>
                </a:cubicBezTo>
                <a:lnTo>
                  <a:pt x="205" y="146"/>
                </a:lnTo>
                <a:close/>
                <a:moveTo>
                  <a:pt x="282" y="146"/>
                </a:moveTo>
                <a:cubicBezTo>
                  <a:pt x="276" y="146"/>
                  <a:pt x="273" y="150"/>
                  <a:pt x="273" y="155"/>
                </a:cubicBezTo>
                <a:lnTo>
                  <a:pt x="273" y="191"/>
                </a:lnTo>
                <a:cubicBezTo>
                  <a:pt x="273" y="196"/>
                  <a:pt x="277" y="199"/>
                  <a:pt x="282" y="199"/>
                </a:cubicBezTo>
                <a:lnTo>
                  <a:pt x="317" y="199"/>
                </a:lnTo>
                <a:cubicBezTo>
                  <a:pt x="323" y="199"/>
                  <a:pt x="326" y="195"/>
                  <a:pt x="326" y="191"/>
                </a:cubicBezTo>
                <a:lnTo>
                  <a:pt x="326" y="155"/>
                </a:lnTo>
                <a:cubicBezTo>
                  <a:pt x="326" y="150"/>
                  <a:pt x="322" y="146"/>
                  <a:pt x="317" y="146"/>
                </a:cubicBezTo>
                <a:lnTo>
                  <a:pt x="282" y="146"/>
                </a:lnTo>
                <a:close/>
                <a:moveTo>
                  <a:pt x="137" y="164"/>
                </a:moveTo>
                <a:lnTo>
                  <a:pt x="156" y="164"/>
                </a:lnTo>
                <a:lnTo>
                  <a:pt x="156" y="182"/>
                </a:lnTo>
                <a:lnTo>
                  <a:pt x="137" y="182"/>
                </a:lnTo>
                <a:lnTo>
                  <a:pt x="137" y="164"/>
                </a:lnTo>
                <a:close/>
                <a:moveTo>
                  <a:pt x="214" y="164"/>
                </a:moveTo>
                <a:lnTo>
                  <a:pt x="232" y="164"/>
                </a:lnTo>
                <a:lnTo>
                  <a:pt x="232" y="182"/>
                </a:lnTo>
                <a:lnTo>
                  <a:pt x="214" y="182"/>
                </a:lnTo>
                <a:lnTo>
                  <a:pt x="214" y="164"/>
                </a:lnTo>
                <a:close/>
                <a:moveTo>
                  <a:pt x="290" y="164"/>
                </a:moveTo>
                <a:lnTo>
                  <a:pt x="309" y="164"/>
                </a:lnTo>
                <a:lnTo>
                  <a:pt x="309" y="182"/>
                </a:lnTo>
                <a:lnTo>
                  <a:pt x="290" y="182"/>
                </a:lnTo>
                <a:lnTo>
                  <a:pt x="290" y="164"/>
                </a:lnTo>
                <a:close/>
                <a:moveTo>
                  <a:pt x="52" y="220"/>
                </a:moveTo>
                <a:cubicBezTo>
                  <a:pt x="47" y="220"/>
                  <a:pt x="43" y="224"/>
                  <a:pt x="43" y="228"/>
                </a:cubicBezTo>
                <a:lnTo>
                  <a:pt x="43" y="264"/>
                </a:lnTo>
                <a:cubicBezTo>
                  <a:pt x="50" y="274"/>
                  <a:pt x="42" y="272"/>
                  <a:pt x="52" y="273"/>
                </a:cubicBezTo>
                <a:lnTo>
                  <a:pt x="88" y="273"/>
                </a:lnTo>
                <a:cubicBezTo>
                  <a:pt x="93" y="273"/>
                  <a:pt x="97" y="269"/>
                  <a:pt x="97" y="264"/>
                </a:cubicBezTo>
                <a:lnTo>
                  <a:pt x="97" y="228"/>
                </a:lnTo>
                <a:cubicBezTo>
                  <a:pt x="96" y="223"/>
                  <a:pt x="93" y="220"/>
                  <a:pt x="88" y="220"/>
                </a:cubicBezTo>
                <a:lnTo>
                  <a:pt x="52" y="220"/>
                </a:lnTo>
                <a:close/>
                <a:moveTo>
                  <a:pt x="129" y="220"/>
                </a:moveTo>
                <a:cubicBezTo>
                  <a:pt x="123" y="220"/>
                  <a:pt x="120" y="224"/>
                  <a:pt x="120" y="228"/>
                </a:cubicBezTo>
                <a:lnTo>
                  <a:pt x="120" y="264"/>
                </a:lnTo>
                <a:cubicBezTo>
                  <a:pt x="120" y="269"/>
                  <a:pt x="124" y="273"/>
                  <a:pt x="129" y="273"/>
                </a:cubicBezTo>
                <a:lnTo>
                  <a:pt x="164" y="273"/>
                </a:lnTo>
                <a:cubicBezTo>
                  <a:pt x="170" y="273"/>
                  <a:pt x="173" y="269"/>
                  <a:pt x="173" y="264"/>
                </a:cubicBezTo>
                <a:lnTo>
                  <a:pt x="173" y="228"/>
                </a:lnTo>
                <a:cubicBezTo>
                  <a:pt x="173" y="223"/>
                  <a:pt x="169" y="220"/>
                  <a:pt x="164" y="220"/>
                </a:cubicBezTo>
                <a:lnTo>
                  <a:pt x="129" y="220"/>
                </a:lnTo>
                <a:close/>
                <a:moveTo>
                  <a:pt x="205" y="220"/>
                </a:moveTo>
                <a:cubicBezTo>
                  <a:pt x="200" y="220"/>
                  <a:pt x="196" y="224"/>
                  <a:pt x="196" y="228"/>
                </a:cubicBezTo>
                <a:lnTo>
                  <a:pt x="196" y="264"/>
                </a:lnTo>
                <a:cubicBezTo>
                  <a:pt x="197" y="269"/>
                  <a:pt x="200" y="273"/>
                  <a:pt x="205" y="273"/>
                </a:cubicBezTo>
                <a:lnTo>
                  <a:pt x="241" y="273"/>
                </a:lnTo>
                <a:cubicBezTo>
                  <a:pt x="246" y="273"/>
                  <a:pt x="250" y="269"/>
                  <a:pt x="250" y="264"/>
                </a:cubicBezTo>
                <a:lnTo>
                  <a:pt x="250" y="228"/>
                </a:lnTo>
                <a:cubicBezTo>
                  <a:pt x="249" y="223"/>
                  <a:pt x="246" y="220"/>
                  <a:pt x="241" y="220"/>
                </a:cubicBezTo>
                <a:lnTo>
                  <a:pt x="205" y="220"/>
                </a:lnTo>
                <a:close/>
                <a:moveTo>
                  <a:pt x="282" y="220"/>
                </a:moveTo>
                <a:cubicBezTo>
                  <a:pt x="276" y="220"/>
                  <a:pt x="273" y="224"/>
                  <a:pt x="273" y="228"/>
                </a:cubicBezTo>
                <a:lnTo>
                  <a:pt x="273" y="264"/>
                </a:lnTo>
                <a:cubicBezTo>
                  <a:pt x="273" y="269"/>
                  <a:pt x="277" y="273"/>
                  <a:pt x="282" y="273"/>
                </a:cubicBezTo>
                <a:lnTo>
                  <a:pt x="317" y="273"/>
                </a:lnTo>
                <a:cubicBezTo>
                  <a:pt x="323" y="273"/>
                  <a:pt x="326" y="269"/>
                  <a:pt x="326" y="264"/>
                </a:cubicBezTo>
                <a:lnTo>
                  <a:pt x="326" y="228"/>
                </a:lnTo>
                <a:cubicBezTo>
                  <a:pt x="326" y="223"/>
                  <a:pt x="322" y="220"/>
                  <a:pt x="317" y="220"/>
                </a:cubicBezTo>
                <a:lnTo>
                  <a:pt x="282" y="220"/>
                </a:lnTo>
                <a:close/>
                <a:moveTo>
                  <a:pt x="61" y="237"/>
                </a:moveTo>
                <a:lnTo>
                  <a:pt x="79" y="237"/>
                </a:lnTo>
                <a:lnTo>
                  <a:pt x="79" y="255"/>
                </a:lnTo>
                <a:lnTo>
                  <a:pt x="61" y="255"/>
                </a:lnTo>
                <a:lnTo>
                  <a:pt x="61" y="237"/>
                </a:lnTo>
                <a:close/>
                <a:moveTo>
                  <a:pt x="137" y="237"/>
                </a:moveTo>
                <a:lnTo>
                  <a:pt x="156" y="237"/>
                </a:lnTo>
                <a:lnTo>
                  <a:pt x="156" y="255"/>
                </a:lnTo>
                <a:lnTo>
                  <a:pt x="137" y="255"/>
                </a:lnTo>
                <a:lnTo>
                  <a:pt x="137" y="237"/>
                </a:lnTo>
                <a:close/>
                <a:moveTo>
                  <a:pt x="214" y="237"/>
                </a:moveTo>
                <a:lnTo>
                  <a:pt x="232" y="237"/>
                </a:lnTo>
                <a:lnTo>
                  <a:pt x="232" y="255"/>
                </a:lnTo>
                <a:lnTo>
                  <a:pt x="214" y="255"/>
                </a:lnTo>
                <a:lnTo>
                  <a:pt x="214" y="237"/>
                </a:lnTo>
                <a:close/>
                <a:moveTo>
                  <a:pt x="290" y="237"/>
                </a:moveTo>
                <a:lnTo>
                  <a:pt x="309" y="237"/>
                </a:lnTo>
                <a:lnTo>
                  <a:pt x="309" y="255"/>
                </a:lnTo>
                <a:lnTo>
                  <a:pt x="290" y="255"/>
                </a:lnTo>
                <a:lnTo>
                  <a:pt x="290" y="237"/>
                </a:lnTo>
                <a:close/>
                <a:moveTo>
                  <a:pt x="52" y="293"/>
                </a:moveTo>
                <a:cubicBezTo>
                  <a:pt x="50" y="293"/>
                  <a:pt x="47" y="294"/>
                  <a:pt x="46" y="296"/>
                </a:cubicBezTo>
                <a:cubicBezTo>
                  <a:pt x="44" y="297"/>
                  <a:pt x="43" y="300"/>
                  <a:pt x="43" y="302"/>
                </a:cubicBezTo>
                <a:lnTo>
                  <a:pt x="43" y="338"/>
                </a:lnTo>
                <a:cubicBezTo>
                  <a:pt x="44" y="343"/>
                  <a:pt x="47" y="347"/>
                  <a:pt x="52" y="347"/>
                </a:cubicBezTo>
                <a:lnTo>
                  <a:pt x="88" y="347"/>
                </a:lnTo>
                <a:cubicBezTo>
                  <a:pt x="93" y="346"/>
                  <a:pt x="97" y="343"/>
                  <a:pt x="97" y="338"/>
                </a:cubicBezTo>
                <a:lnTo>
                  <a:pt x="97" y="302"/>
                </a:lnTo>
                <a:cubicBezTo>
                  <a:pt x="96" y="297"/>
                  <a:pt x="93" y="293"/>
                  <a:pt x="88" y="293"/>
                </a:cubicBezTo>
                <a:lnTo>
                  <a:pt x="52" y="293"/>
                </a:lnTo>
                <a:close/>
                <a:moveTo>
                  <a:pt x="129" y="293"/>
                </a:moveTo>
                <a:cubicBezTo>
                  <a:pt x="123" y="294"/>
                  <a:pt x="120" y="297"/>
                  <a:pt x="120" y="302"/>
                </a:cubicBezTo>
                <a:lnTo>
                  <a:pt x="120" y="338"/>
                </a:lnTo>
                <a:cubicBezTo>
                  <a:pt x="120" y="343"/>
                  <a:pt x="124" y="347"/>
                  <a:pt x="129" y="347"/>
                </a:cubicBezTo>
                <a:lnTo>
                  <a:pt x="164" y="347"/>
                </a:lnTo>
                <a:cubicBezTo>
                  <a:pt x="170" y="346"/>
                  <a:pt x="173" y="343"/>
                  <a:pt x="173" y="338"/>
                </a:cubicBezTo>
                <a:lnTo>
                  <a:pt x="173" y="302"/>
                </a:lnTo>
                <a:cubicBezTo>
                  <a:pt x="173" y="297"/>
                  <a:pt x="169" y="293"/>
                  <a:pt x="164" y="293"/>
                </a:cubicBezTo>
                <a:lnTo>
                  <a:pt x="129" y="293"/>
                </a:lnTo>
                <a:close/>
                <a:moveTo>
                  <a:pt x="205" y="293"/>
                </a:moveTo>
                <a:cubicBezTo>
                  <a:pt x="200" y="294"/>
                  <a:pt x="196" y="297"/>
                  <a:pt x="196" y="302"/>
                </a:cubicBezTo>
                <a:lnTo>
                  <a:pt x="196" y="338"/>
                </a:lnTo>
                <a:cubicBezTo>
                  <a:pt x="197" y="343"/>
                  <a:pt x="200" y="347"/>
                  <a:pt x="205" y="347"/>
                </a:cubicBezTo>
                <a:lnTo>
                  <a:pt x="241" y="347"/>
                </a:lnTo>
                <a:cubicBezTo>
                  <a:pt x="246" y="346"/>
                  <a:pt x="250" y="343"/>
                  <a:pt x="250" y="338"/>
                </a:cubicBezTo>
                <a:lnTo>
                  <a:pt x="250" y="302"/>
                </a:lnTo>
                <a:cubicBezTo>
                  <a:pt x="249" y="297"/>
                  <a:pt x="246" y="293"/>
                  <a:pt x="241" y="293"/>
                </a:cubicBezTo>
                <a:lnTo>
                  <a:pt x="205" y="293"/>
                </a:lnTo>
                <a:close/>
                <a:moveTo>
                  <a:pt x="61" y="311"/>
                </a:moveTo>
                <a:lnTo>
                  <a:pt x="79" y="311"/>
                </a:lnTo>
                <a:lnTo>
                  <a:pt x="79" y="329"/>
                </a:lnTo>
                <a:lnTo>
                  <a:pt x="61" y="329"/>
                </a:lnTo>
                <a:lnTo>
                  <a:pt x="61" y="311"/>
                </a:lnTo>
                <a:close/>
                <a:moveTo>
                  <a:pt x="137" y="311"/>
                </a:moveTo>
                <a:lnTo>
                  <a:pt x="156" y="311"/>
                </a:lnTo>
                <a:lnTo>
                  <a:pt x="156" y="329"/>
                </a:lnTo>
                <a:lnTo>
                  <a:pt x="137" y="329"/>
                </a:lnTo>
                <a:lnTo>
                  <a:pt x="137" y="311"/>
                </a:lnTo>
                <a:close/>
                <a:moveTo>
                  <a:pt x="214" y="311"/>
                </a:moveTo>
                <a:lnTo>
                  <a:pt x="232" y="311"/>
                </a:lnTo>
                <a:lnTo>
                  <a:pt x="232" y="329"/>
                </a:lnTo>
                <a:lnTo>
                  <a:pt x="214" y="329"/>
                </a:lnTo>
                <a:lnTo>
                  <a:pt x="214" y="311"/>
                </a:lnTo>
                <a:close/>
              </a:path>
            </a:pathLst>
          </a:custGeom>
          <a:solidFill>
            <a:schemeClr val="bg1">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900">
              <a:solidFill>
                <a:prstClr val="black">
                  <a:lumMod val="65000"/>
                  <a:lumOff val="35000"/>
                </a:prstClr>
              </a:solidFill>
              <a:latin typeface="Calibri" pitchFamily="34" charset="0"/>
              <a:cs typeface="Calibri" pitchFamily="34" charset="0"/>
            </a:endParaRPr>
          </a:p>
        </p:txBody>
      </p:sp>
      <p:pic>
        <p:nvPicPr>
          <p:cNvPr id="130" name="그림 129">
            <a:extLst>
              <a:ext uri="{FF2B5EF4-FFF2-40B4-BE49-F238E27FC236}">
                <a16:creationId xmlns:a16="http://schemas.microsoft.com/office/drawing/2014/main" xmlns="" id="{7798B392-DBDD-D447-B313-E882426B378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753729" y="3298142"/>
            <a:ext cx="79238" cy="79238"/>
          </a:xfrm>
          <a:prstGeom prst="rect">
            <a:avLst/>
          </a:prstGeom>
        </p:spPr>
      </p:pic>
      <p:sp>
        <p:nvSpPr>
          <p:cNvPr id="131" name="모서리가 둥근 직사각형 130">
            <a:extLst>
              <a:ext uri="{FF2B5EF4-FFF2-40B4-BE49-F238E27FC236}">
                <a16:creationId xmlns:a16="http://schemas.microsoft.com/office/drawing/2014/main" xmlns="" id="{E85EB3D8-D366-F948-BA59-F2B5FE6890CA}"/>
              </a:ext>
            </a:extLst>
          </p:cNvPr>
          <p:cNvSpPr/>
          <p:nvPr/>
        </p:nvSpPr>
        <p:spPr>
          <a:xfrm>
            <a:off x="6901371" y="3408397"/>
            <a:ext cx="1192397"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b="1" dirty="0" err="1">
                <a:solidFill>
                  <a:schemeClr val="tx1"/>
                </a:solidFill>
                <a:latin typeface="Nanum Gothic" charset="-127"/>
                <a:ea typeface="Nanum Gothic" charset="-127"/>
                <a:cs typeface="Nanum Gothic" charset="-127"/>
              </a:rPr>
              <a:t>yyyy</a:t>
            </a:r>
            <a:r>
              <a:rPr lang="en-US" altLang="ko-KR" sz="500" b="1" dirty="0">
                <a:solidFill>
                  <a:schemeClr val="tx1"/>
                </a:solidFill>
                <a:latin typeface="Nanum Gothic" charset="-127"/>
                <a:ea typeface="Nanum Gothic" charset="-127"/>
                <a:cs typeface="Nanum Gothic" charset="-127"/>
              </a:rPr>
              <a:t>-MM-</a:t>
            </a:r>
            <a:r>
              <a:rPr lang="en-US" altLang="ko-KR" sz="500" b="1" dirty="0" err="1">
                <a:solidFill>
                  <a:schemeClr val="tx1"/>
                </a:solidFill>
                <a:latin typeface="Nanum Gothic" charset="-127"/>
                <a:ea typeface="Nanum Gothic" charset="-127"/>
                <a:cs typeface="Nanum Gothic" charset="-127"/>
              </a:rPr>
              <a:t>dd</a:t>
            </a:r>
            <a:r>
              <a:rPr lang="en-US" altLang="ko-KR" sz="500" b="1" dirty="0">
                <a:solidFill>
                  <a:schemeClr val="tx1"/>
                </a:solidFill>
                <a:latin typeface="Nanum Gothic" charset="-127"/>
                <a:ea typeface="Nanum Gothic" charset="-127"/>
                <a:cs typeface="Nanum Gothic" charset="-127"/>
              </a:rPr>
              <a:t> </a:t>
            </a:r>
            <a:r>
              <a:rPr lang="en-US" altLang="ko-KR" sz="500" b="1" dirty="0" err="1">
                <a:solidFill>
                  <a:schemeClr val="tx1"/>
                </a:solidFill>
                <a:latin typeface="Nanum Gothic" charset="-127"/>
                <a:ea typeface="Nanum Gothic" charset="-127"/>
                <a:cs typeface="Nanum Gothic" charset="-127"/>
              </a:rPr>
              <a:t>hh:mm:ss</a:t>
            </a:r>
            <a:endParaRPr lang="ko-KR" altLang="en-US" sz="500" b="1" dirty="0">
              <a:solidFill>
                <a:schemeClr val="tx1"/>
              </a:solidFill>
              <a:latin typeface="Nanum Gothic" charset="-127"/>
              <a:ea typeface="Nanum Gothic" charset="-127"/>
              <a:cs typeface="Nanum Gothic" charset="-127"/>
            </a:endParaRPr>
          </a:p>
        </p:txBody>
      </p:sp>
      <p:sp>
        <p:nvSpPr>
          <p:cNvPr id="132" name="직사각형 131">
            <a:extLst>
              <a:ext uri="{FF2B5EF4-FFF2-40B4-BE49-F238E27FC236}">
                <a16:creationId xmlns:a16="http://schemas.microsoft.com/office/drawing/2014/main" xmlns="" id="{6A8A3BD0-B1A5-9E41-942F-0BD8BE36769C}"/>
              </a:ext>
            </a:extLst>
          </p:cNvPr>
          <p:cNvSpPr/>
          <p:nvPr/>
        </p:nvSpPr>
        <p:spPr>
          <a:xfrm>
            <a:off x="7013419" y="2417182"/>
            <a:ext cx="508666" cy="143414"/>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a:solidFill>
                  <a:srgbClr val="00B0F0"/>
                </a:solidFill>
                <a:latin typeface="Nanum Gothic" charset="-127"/>
                <a:ea typeface="Nanum Gothic" charset="-127"/>
                <a:cs typeface="Nanum Gothic" charset="-127"/>
              </a:rPr>
              <a:t>Dimension</a:t>
            </a:r>
            <a:endParaRPr kumimoji="1" lang="ko-KR" altLang="en-US" sz="600" dirty="0">
              <a:solidFill>
                <a:srgbClr val="00B0F0"/>
              </a:solidFill>
              <a:latin typeface="Nanum Gothic" charset="-127"/>
              <a:ea typeface="Nanum Gothic" charset="-127"/>
              <a:cs typeface="Nanum Gothic" charset="-127"/>
            </a:endParaRPr>
          </a:p>
        </p:txBody>
      </p:sp>
      <p:sp>
        <p:nvSpPr>
          <p:cNvPr id="133" name="직사각형 132">
            <a:extLst>
              <a:ext uri="{FF2B5EF4-FFF2-40B4-BE49-F238E27FC236}">
                <a16:creationId xmlns:a16="http://schemas.microsoft.com/office/drawing/2014/main" xmlns="" id="{8B6FC6CC-9AD9-1B43-AE93-C9DBD2966DF7}"/>
              </a:ext>
            </a:extLst>
          </p:cNvPr>
          <p:cNvSpPr/>
          <p:nvPr/>
        </p:nvSpPr>
        <p:spPr>
          <a:xfrm>
            <a:off x="7762419" y="2412014"/>
            <a:ext cx="508666" cy="143414"/>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dirty="0">
                <a:solidFill>
                  <a:srgbClr val="00B050"/>
                </a:solidFill>
                <a:latin typeface="Nanum Gothic" charset="-127"/>
                <a:ea typeface="Nanum Gothic" charset="-127"/>
                <a:cs typeface="Nanum Gothic" charset="-127"/>
              </a:rPr>
              <a:t>Measure</a:t>
            </a:r>
            <a:endParaRPr kumimoji="1" lang="ko-KR" altLang="en-US" sz="600" dirty="0">
              <a:solidFill>
                <a:srgbClr val="00B050"/>
              </a:solidFill>
              <a:latin typeface="Nanum Gothic" charset="-127"/>
              <a:ea typeface="Nanum Gothic" charset="-127"/>
              <a:cs typeface="Nanum Gothic" charset="-127"/>
            </a:endParaRPr>
          </a:p>
        </p:txBody>
      </p:sp>
      <p:grpSp>
        <p:nvGrpSpPr>
          <p:cNvPr id="136" name="그룹 135">
            <a:extLst>
              <a:ext uri="{FF2B5EF4-FFF2-40B4-BE49-F238E27FC236}">
                <a16:creationId xmlns:a16="http://schemas.microsoft.com/office/drawing/2014/main" xmlns="" id="{EC69A3C9-8B49-284B-B89A-365456F4D5B3}"/>
              </a:ext>
            </a:extLst>
          </p:cNvPr>
          <p:cNvGrpSpPr/>
          <p:nvPr/>
        </p:nvGrpSpPr>
        <p:grpSpPr>
          <a:xfrm>
            <a:off x="7395411" y="5270576"/>
            <a:ext cx="631564" cy="172711"/>
            <a:chOff x="7384651" y="5231594"/>
            <a:chExt cx="631564" cy="172711"/>
          </a:xfrm>
        </p:grpSpPr>
        <p:sp>
          <p:nvSpPr>
            <p:cNvPr id="137" name="모서리가 둥근 직사각형 127">
              <a:extLst>
                <a:ext uri="{FF2B5EF4-FFF2-40B4-BE49-F238E27FC236}">
                  <a16:creationId xmlns:a16="http://schemas.microsoft.com/office/drawing/2014/main" xmlns="" id="{2D366881-FAEA-B74C-97C5-2AD7D6E24D13}"/>
                </a:ext>
              </a:extLst>
            </p:cNvPr>
            <p:cNvSpPr/>
            <p:nvPr/>
          </p:nvSpPr>
          <p:spPr>
            <a:xfrm>
              <a:off x="7384651" y="5231594"/>
              <a:ext cx="631564" cy="172711"/>
            </a:xfrm>
            <a:prstGeom prst="roundRect">
              <a:avLst>
                <a:gd name="adj" fmla="val 18668"/>
              </a:avLst>
            </a:prstGeom>
            <a:solidFill>
              <a:schemeClr val="bg1"/>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lumMod val="75000"/>
                      <a:lumOff val="25000"/>
                    </a:schemeClr>
                  </a:solidFill>
                  <a:latin typeface="Nanum Gothic" charset="-127"/>
                  <a:ea typeface="Nanum Gothic" charset="-127"/>
                  <a:cs typeface="Nanum Gothic" charset="-127"/>
                </a:rPr>
                <a:t>   Delete</a:t>
              </a:r>
              <a:endParaRPr lang="ko-KR" altLang="en-US" sz="600" dirty="0">
                <a:solidFill>
                  <a:schemeClr val="tx1">
                    <a:lumMod val="75000"/>
                    <a:lumOff val="25000"/>
                  </a:schemeClr>
                </a:solidFill>
                <a:latin typeface="Nanum Gothic" charset="-127"/>
                <a:ea typeface="Nanum Gothic" charset="-127"/>
                <a:cs typeface="Nanum Gothic" charset="-127"/>
              </a:endParaRPr>
            </a:p>
          </p:txBody>
        </p:sp>
        <p:pic>
          <p:nvPicPr>
            <p:cNvPr id="139" name="그림 138">
              <a:extLst>
                <a:ext uri="{FF2B5EF4-FFF2-40B4-BE49-F238E27FC236}">
                  <a16:creationId xmlns:a16="http://schemas.microsoft.com/office/drawing/2014/main" xmlns="" id="{0603C549-6FE2-D942-8D98-F533C7D6F54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23911" y="5286728"/>
              <a:ext cx="89485" cy="89485"/>
            </a:xfrm>
            <a:prstGeom prst="rect">
              <a:avLst/>
            </a:prstGeom>
          </p:spPr>
        </p:pic>
      </p:grpSp>
      <p:sp>
        <p:nvSpPr>
          <p:cNvPr id="167" name="직사각형 166">
            <a:extLst>
              <a:ext uri="{FF2B5EF4-FFF2-40B4-BE49-F238E27FC236}">
                <a16:creationId xmlns:a16="http://schemas.microsoft.com/office/drawing/2014/main" xmlns="" id="{7771B068-0A6C-B045-8C1C-05F922BECAA3}"/>
              </a:ext>
            </a:extLst>
          </p:cNvPr>
          <p:cNvSpPr/>
          <p:nvPr/>
        </p:nvSpPr>
        <p:spPr>
          <a:xfrm>
            <a:off x="6925477" y="3019356"/>
            <a:ext cx="1245534" cy="92333"/>
          </a:xfrm>
          <a:prstGeom prst="rect">
            <a:avLst/>
          </a:prstGeom>
        </p:spPr>
        <p:txBody>
          <a:bodyPr wrap="none" lIns="0" tIns="0" rIns="0" bIns="0">
            <a:spAutoFit/>
          </a:bodyPr>
          <a:lstStyle/>
          <a:p>
            <a:r>
              <a:rPr lang="ko-KR" altLang="en-US" sz="600" dirty="0">
                <a:solidFill>
                  <a:schemeClr val="bg1">
                    <a:lumMod val="65000"/>
                  </a:schemeClr>
                </a:solidFill>
              </a:rPr>
              <a:t>ⓘ </a:t>
            </a:r>
            <a:r>
              <a:rPr lang="en" altLang="ko-KR" sz="600" dirty="0">
                <a:solidFill>
                  <a:schemeClr val="bg1">
                    <a:lumMod val="65000"/>
                  </a:schemeClr>
                </a:solidFill>
              </a:rPr>
              <a:t>Time stamp cannot be changed.</a:t>
            </a:r>
            <a:endParaRPr lang="ko-KR" altLang="en-US" sz="600" dirty="0">
              <a:solidFill>
                <a:schemeClr val="bg1">
                  <a:lumMod val="65000"/>
                </a:schemeClr>
              </a:solidFill>
            </a:endParaRPr>
          </a:p>
        </p:txBody>
      </p:sp>
      <p:grpSp>
        <p:nvGrpSpPr>
          <p:cNvPr id="168" name="그룹 167">
            <a:extLst>
              <a:ext uri="{FF2B5EF4-FFF2-40B4-BE49-F238E27FC236}">
                <a16:creationId xmlns:a16="http://schemas.microsoft.com/office/drawing/2014/main" xmlns="" id="{47836BBB-6415-A94F-A6C2-F5E5B0C8AF34}"/>
              </a:ext>
            </a:extLst>
          </p:cNvPr>
          <p:cNvGrpSpPr/>
          <p:nvPr/>
        </p:nvGrpSpPr>
        <p:grpSpPr>
          <a:xfrm>
            <a:off x="6904637" y="4444149"/>
            <a:ext cx="1614868" cy="729010"/>
            <a:chOff x="6893877" y="3936430"/>
            <a:chExt cx="1614868" cy="729010"/>
          </a:xfrm>
        </p:grpSpPr>
        <p:sp>
          <p:nvSpPr>
            <p:cNvPr id="169" name="Text Box">
              <a:extLst>
                <a:ext uri="{FF2B5EF4-FFF2-40B4-BE49-F238E27FC236}">
                  <a16:creationId xmlns:a16="http://schemas.microsoft.com/office/drawing/2014/main" xmlns="" id="{C317591C-FBC3-2C44-8AEF-58E721259F65}"/>
                </a:ext>
              </a:extLst>
            </p:cNvPr>
            <p:cNvSpPr>
              <a:spLocks/>
            </p:cNvSpPr>
            <p:nvPr>
              <p:custDataLst>
                <p:tags r:id="rId11"/>
              </p:custDataLst>
            </p:nvPr>
          </p:nvSpPr>
          <p:spPr bwMode="auto">
            <a:xfrm>
              <a:off x="6893877" y="4017310"/>
              <a:ext cx="650819" cy="62747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Replace with</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Discard</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a:t>
              </a:r>
              <a:r>
                <a:rPr lang="ko-KR" altLang="en-US" sz="700" dirty="0">
                  <a:solidFill>
                    <a:schemeClr val="tx1">
                      <a:lumMod val="75000"/>
                      <a:lumOff val="25000"/>
                    </a:schemeClr>
                  </a:solidFill>
                  <a:latin typeface="Nanum Gothic" charset="-127"/>
                  <a:ea typeface="Nanum Gothic" charset="-127"/>
                  <a:cs typeface="Nanum Gothic" charset="-127"/>
                </a:rPr>
                <a:t>설정안함</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Expression</a:t>
              </a:r>
            </a:p>
          </p:txBody>
        </p:sp>
        <p:sp>
          <p:nvSpPr>
            <p:cNvPr id="170" name="모서리가 둥근 직사각형 169">
              <a:extLst>
                <a:ext uri="{FF2B5EF4-FFF2-40B4-BE49-F238E27FC236}">
                  <a16:creationId xmlns:a16="http://schemas.microsoft.com/office/drawing/2014/main" xmlns="" id="{0B679140-7318-1F4F-92E3-F8E46C71F1E6}"/>
                </a:ext>
              </a:extLst>
            </p:cNvPr>
            <p:cNvSpPr/>
            <p:nvPr/>
          </p:nvSpPr>
          <p:spPr>
            <a:xfrm>
              <a:off x="7621005" y="4046269"/>
              <a:ext cx="887740"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Nanum Gothic" charset="-127"/>
                  <a:ea typeface="Nanum Gothic" charset="-127"/>
                  <a:cs typeface="Nanum Gothic" charset="-127"/>
                </a:rPr>
                <a:t>Empty string</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171" name="모서리가 둥근 직사각형 170">
              <a:extLst>
                <a:ext uri="{FF2B5EF4-FFF2-40B4-BE49-F238E27FC236}">
                  <a16:creationId xmlns:a16="http://schemas.microsoft.com/office/drawing/2014/main" xmlns="" id="{656A99B5-7AAD-AE4B-9B36-A7332F346163}"/>
                </a:ext>
              </a:extLst>
            </p:cNvPr>
            <p:cNvSpPr/>
            <p:nvPr/>
          </p:nvSpPr>
          <p:spPr>
            <a:xfrm>
              <a:off x="7621005" y="4531233"/>
              <a:ext cx="887641" cy="134207"/>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Nanum Gothic" charset="-127"/>
                  <a:ea typeface="Nanum Gothic" charset="-127"/>
                  <a:cs typeface="Nanum Gothic" charset="-127"/>
                </a:rPr>
                <a:t>Enter expression</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173" name="직사각형 172">
              <a:extLst>
                <a:ext uri="{FF2B5EF4-FFF2-40B4-BE49-F238E27FC236}">
                  <a16:creationId xmlns:a16="http://schemas.microsoft.com/office/drawing/2014/main" xmlns="" id="{D6361829-F1E5-E344-8D45-B7C65AB6CEF8}"/>
                </a:ext>
              </a:extLst>
            </p:cNvPr>
            <p:cNvSpPr/>
            <p:nvPr/>
          </p:nvSpPr>
          <p:spPr>
            <a:xfrm>
              <a:off x="6897942" y="3936430"/>
              <a:ext cx="317395"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Missing</a:t>
              </a:r>
            </a:p>
          </p:txBody>
        </p:sp>
      </p:grpSp>
      <p:sp>
        <p:nvSpPr>
          <p:cNvPr id="174" name="직사각형 173">
            <a:extLst>
              <a:ext uri="{FF2B5EF4-FFF2-40B4-BE49-F238E27FC236}">
                <a16:creationId xmlns:a16="http://schemas.microsoft.com/office/drawing/2014/main" xmlns="" id="{5F5AEDBA-8C4A-D14B-9E46-6CEA20E0BA91}"/>
              </a:ext>
            </a:extLst>
          </p:cNvPr>
          <p:cNvSpPr/>
          <p:nvPr/>
        </p:nvSpPr>
        <p:spPr>
          <a:xfrm>
            <a:off x="6908702" y="2708018"/>
            <a:ext cx="195566"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Type</a:t>
            </a:r>
          </a:p>
        </p:txBody>
      </p:sp>
      <p:sp>
        <p:nvSpPr>
          <p:cNvPr id="175" name="직사각형 174">
            <a:extLst>
              <a:ext uri="{FF2B5EF4-FFF2-40B4-BE49-F238E27FC236}">
                <a16:creationId xmlns:a16="http://schemas.microsoft.com/office/drawing/2014/main" xmlns="" id="{0C44A270-1FEB-694D-A2A7-22D7581BEB47}"/>
              </a:ext>
            </a:extLst>
          </p:cNvPr>
          <p:cNvSpPr/>
          <p:nvPr/>
        </p:nvSpPr>
        <p:spPr>
          <a:xfrm>
            <a:off x="6908702" y="3273783"/>
            <a:ext cx="820738"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Time display format</a:t>
            </a:r>
          </a:p>
        </p:txBody>
      </p:sp>
      <p:sp>
        <p:nvSpPr>
          <p:cNvPr id="176" name="직사각형 175">
            <a:extLst>
              <a:ext uri="{FF2B5EF4-FFF2-40B4-BE49-F238E27FC236}">
                <a16:creationId xmlns:a16="http://schemas.microsoft.com/office/drawing/2014/main" xmlns="" id="{011F55A6-3225-BD4C-94C4-AD463C4532D1}"/>
              </a:ext>
            </a:extLst>
          </p:cNvPr>
          <p:cNvSpPr/>
          <p:nvPr/>
        </p:nvSpPr>
        <p:spPr>
          <a:xfrm>
            <a:off x="6901371" y="3903899"/>
            <a:ext cx="437620"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Time Zone</a:t>
            </a:r>
          </a:p>
        </p:txBody>
      </p:sp>
      <p:sp>
        <p:nvSpPr>
          <p:cNvPr id="177" name="Username Box">
            <a:extLst>
              <a:ext uri="{FF2B5EF4-FFF2-40B4-BE49-F238E27FC236}">
                <a16:creationId xmlns:a16="http://schemas.microsoft.com/office/drawing/2014/main" xmlns="" id="{7273FF5A-58CB-C949-941B-3FA042073EF9}"/>
              </a:ext>
            </a:extLst>
          </p:cNvPr>
          <p:cNvSpPr>
            <a:spLocks/>
          </p:cNvSpPr>
          <p:nvPr>
            <p:custDataLst>
              <p:tags r:id="rId9"/>
            </p:custDataLst>
          </p:nvPr>
        </p:nvSpPr>
        <p:spPr bwMode="auto">
          <a:xfrm>
            <a:off x="6902511" y="4013687"/>
            <a:ext cx="1191257"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solidFill>
                <a:latin typeface="Nanum Gothic Regular" charset="-127"/>
                <a:ea typeface="Nanum Gothic Regular" charset="-127"/>
                <a:cs typeface="Nanum Gothic Regular" charset="-127"/>
              </a:rPr>
              <a:t>+09:00 Asia/Seoul      </a:t>
            </a:r>
            <a:r>
              <a:rPr kumimoji="1" lang="ko-KR" altLang="en-US" sz="600" dirty="0">
                <a:solidFill>
                  <a:prstClr val="black">
                    <a:lumMod val="75000"/>
                    <a:lumOff val="25000"/>
                  </a:prstClr>
                </a:solidFill>
                <a:latin typeface="Nanum Gothic Regular" charset="-127"/>
                <a:ea typeface="Nanum Gothic Regular" charset="-127"/>
              </a:rPr>
              <a:t>▼</a:t>
            </a:r>
            <a:endParaRPr lang="ko-KR" altLang="en-US" sz="800" dirty="0"/>
          </a:p>
        </p:txBody>
      </p:sp>
      <p:sp>
        <p:nvSpPr>
          <p:cNvPr id="179" name="TextBox 178">
            <a:extLst>
              <a:ext uri="{FF2B5EF4-FFF2-40B4-BE49-F238E27FC236}">
                <a16:creationId xmlns:a16="http://schemas.microsoft.com/office/drawing/2014/main" xmlns="" id="{D9A7E718-0F86-E640-9AFF-AB9B4D463696}"/>
              </a:ext>
            </a:extLst>
          </p:cNvPr>
          <p:cNvSpPr txBox="1"/>
          <p:nvPr/>
        </p:nvSpPr>
        <p:spPr>
          <a:xfrm>
            <a:off x="9632416" y="1628"/>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latin typeface="+mj-lt"/>
              </a:rPr>
              <a:t>2019.01.09</a:t>
            </a:r>
            <a:r>
              <a:rPr kumimoji="1" lang="ko-KR" altLang="en-US" sz="1200" dirty="0">
                <a:solidFill>
                  <a:schemeClr val="bg1"/>
                </a:solidFill>
                <a:latin typeface="+mj-lt"/>
              </a:rPr>
              <a:t> 수정</a:t>
            </a:r>
          </a:p>
        </p:txBody>
      </p:sp>
      <p:grpSp>
        <p:nvGrpSpPr>
          <p:cNvPr id="180" name="그룹 179">
            <a:extLst>
              <a:ext uri="{FF2B5EF4-FFF2-40B4-BE49-F238E27FC236}">
                <a16:creationId xmlns:a16="http://schemas.microsoft.com/office/drawing/2014/main" xmlns="" id="{0EBE8448-6673-D04F-A291-D81D9C5513D1}"/>
              </a:ext>
            </a:extLst>
          </p:cNvPr>
          <p:cNvGrpSpPr/>
          <p:nvPr/>
        </p:nvGrpSpPr>
        <p:grpSpPr>
          <a:xfrm>
            <a:off x="8138038" y="6920279"/>
            <a:ext cx="1701995" cy="519005"/>
            <a:chOff x="6886300" y="4698914"/>
            <a:chExt cx="1701995" cy="519005"/>
          </a:xfrm>
        </p:grpSpPr>
        <p:sp>
          <p:nvSpPr>
            <p:cNvPr id="181" name="모서리가 둥근 직사각형 180">
              <a:extLst>
                <a:ext uri="{FF2B5EF4-FFF2-40B4-BE49-F238E27FC236}">
                  <a16:creationId xmlns:a16="http://schemas.microsoft.com/office/drawing/2014/main" xmlns="" id="{F3BEA3D5-71D1-6F4A-9114-C86A573D5FF4}"/>
                </a:ext>
              </a:extLst>
            </p:cNvPr>
            <p:cNvSpPr/>
            <p:nvPr/>
          </p:nvSpPr>
          <p:spPr>
            <a:xfrm>
              <a:off x="8200437" y="4719541"/>
              <a:ext cx="240816" cy="104324"/>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400" u="sng" dirty="0">
                  <a:solidFill>
                    <a:srgbClr val="0070C0"/>
                  </a:solidFill>
                  <a:latin typeface="Nanum Gothic" charset="-127"/>
                  <a:ea typeface="Nanum Gothic" charset="-127"/>
                  <a:cs typeface="Nanum Gothic" charset="-127"/>
                </a:rPr>
                <a:t>Edit order</a:t>
              </a:r>
              <a:endParaRPr lang="ko-KR" altLang="en-US" sz="400" b="1" u="sng" dirty="0">
                <a:solidFill>
                  <a:srgbClr val="0070C0"/>
                </a:solidFill>
                <a:latin typeface="Nanum Gothic" charset="-127"/>
                <a:ea typeface="Nanum Gothic" charset="-127"/>
                <a:cs typeface="Nanum Gothic" charset="-127"/>
              </a:endParaRPr>
            </a:p>
          </p:txBody>
        </p:sp>
        <p:sp>
          <p:nvSpPr>
            <p:cNvPr id="183" name="Text Box">
              <a:extLst>
                <a:ext uri="{FF2B5EF4-FFF2-40B4-BE49-F238E27FC236}">
                  <a16:creationId xmlns:a16="http://schemas.microsoft.com/office/drawing/2014/main" xmlns="" id="{49A402A9-552F-0C42-91B3-A34B2F21F789}"/>
                </a:ext>
              </a:extLst>
            </p:cNvPr>
            <p:cNvSpPr>
              <a:spLocks/>
            </p:cNvSpPr>
            <p:nvPr>
              <p:custDataLst>
                <p:tags r:id="rId10"/>
              </p:custDataLst>
            </p:nvPr>
          </p:nvSpPr>
          <p:spPr bwMode="auto">
            <a:xfrm>
              <a:off x="6893877" y="4847289"/>
              <a:ext cx="1694418" cy="37063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Set as the 1</a:t>
              </a:r>
              <a:r>
                <a:rPr lang="en-US" altLang="ko-KR" sz="700" baseline="30000" dirty="0">
                  <a:solidFill>
                    <a:schemeClr val="tx1">
                      <a:lumMod val="75000"/>
                      <a:lumOff val="25000"/>
                    </a:schemeClr>
                  </a:solidFill>
                  <a:latin typeface="Nanum Gothic" charset="-127"/>
                  <a:ea typeface="Nanum Gothic" charset="-127"/>
                  <a:cs typeface="Nanum Gothic" charset="-127"/>
                </a:rPr>
                <a:t>st</a:t>
              </a:r>
              <a:r>
                <a:rPr lang="en-US" altLang="ko-KR" sz="700" dirty="0">
                  <a:solidFill>
                    <a:schemeClr val="tx1">
                      <a:lumMod val="75000"/>
                      <a:lumOff val="25000"/>
                    </a:schemeClr>
                  </a:solidFill>
                  <a:latin typeface="Nanum Gothic" charset="-127"/>
                  <a:ea typeface="Nanum Gothic" charset="-127"/>
                  <a:cs typeface="Nanum Gothic" charset="-127"/>
                </a:rPr>
                <a:t> filter</a:t>
              </a:r>
            </a:p>
            <a:p>
              <a:pPr>
                <a:lnSpc>
                  <a:spcPct val="150000"/>
                </a:lnSpc>
              </a:pP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Allows to select only recent period</a:t>
              </a:r>
            </a:p>
          </p:txBody>
        </p:sp>
        <p:pic>
          <p:nvPicPr>
            <p:cNvPr id="185" name="그림 184">
              <a:extLst>
                <a:ext uri="{FF2B5EF4-FFF2-40B4-BE49-F238E27FC236}">
                  <a16:creationId xmlns:a16="http://schemas.microsoft.com/office/drawing/2014/main" xmlns="" id="{6E318AFE-6646-3A46-906B-493549D75D9A}"/>
                </a:ext>
              </a:extLst>
            </p:cNvPr>
            <p:cNvPicPr>
              <a:picLocks noChangeAspect="1"/>
            </p:cNvPicPr>
            <p:nvPr/>
          </p:nvPicPr>
          <p:blipFill>
            <a:blip r:embed="rId17">
              <a:biLevel thresh="75000"/>
              <a:extLst>
                <a:ext uri="{28A0092B-C50C-407E-A947-70E740481C1C}">
                  <a14:useLocalDpi xmlns:a14="http://schemas.microsoft.com/office/drawing/2010/main" val="0"/>
                </a:ext>
              </a:extLst>
            </a:blip>
            <a:stretch>
              <a:fillRect/>
            </a:stretch>
          </p:blipFill>
          <p:spPr>
            <a:xfrm>
              <a:off x="7970340" y="4718065"/>
              <a:ext cx="86565" cy="86565"/>
            </a:xfrm>
            <a:prstGeom prst="rect">
              <a:avLst/>
            </a:prstGeom>
          </p:spPr>
        </p:pic>
        <p:pic>
          <p:nvPicPr>
            <p:cNvPr id="186" name="그림 185">
              <a:extLst>
                <a:ext uri="{FF2B5EF4-FFF2-40B4-BE49-F238E27FC236}">
                  <a16:creationId xmlns:a16="http://schemas.microsoft.com/office/drawing/2014/main" xmlns="" id="{79BA2019-4AA9-5646-A027-F9492D354E41}"/>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071596" y="4722368"/>
              <a:ext cx="79238" cy="79238"/>
            </a:xfrm>
            <a:prstGeom prst="rect">
              <a:avLst/>
            </a:prstGeom>
          </p:spPr>
        </p:pic>
        <p:sp>
          <p:nvSpPr>
            <p:cNvPr id="187" name="직사각형 186">
              <a:extLst>
                <a:ext uri="{FF2B5EF4-FFF2-40B4-BE49-F238E27FC236}">
                  <a16:creationId xmlns:a16="http://schemas.microsoft.com/office/drawing/2014/main" xmlns="" id="{273A8CCD-AEEA-7E40-BBC9-38D71F1FCA1A}"/>
                </a:ext>
              </a:extLst>
            </p:cNvPr>
            <p:cNvSpPr/>
            <p:nvPr/>
          </p:nvSpPr>
          <p:spPr>
            <a:xfrm>
              <a:off x="6886300" y="4698914"/>
              <a:ext cx="955390"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Recommendation filter</a:t>
              </a:r>
            </a:p>
          </p:txBody>
        </p:sp>
      </p:grpSp>
      <p:sp>
        <p:nvSpPr>
          <p:cNvPr id="188" name="직사각형 187">
            <a:extLst>
              <a:ext uri="{FF2B5EF4-FFF2-40B4-BE49-F238E27FC236}">
                <a16:creationId xmlns:a16="http://schemas.microsoft.com/office/drawing/2014/main" xmlns="" id="{C8E2801F-F995-054E-8895-3D28F6AED025}"/>
              </a:ext>
            </a:extLst>
          </p:cNvPr>
          <p:cNvSpPr/>
          <p:nvPr/>
        </p:nvSpPr>
        <p:spPr>
          <a:xfrm>
            <a:off x="8083008" y="6892579"/>
            <a:ext cx="1813357" cy="467214"/>
          </a:xfrm>
          <a:prstGeom prst="rect">
            <a:avLst/>
          </a:prstGeom>
          <a:solidFill>
            <a:schemeClr val="tx1">
              <a:alpha val="3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2018.7.13</a:t>
            </a:r>
            <a:r>
              <a:rPr kumimoji="1" lang="ko-KR" altLang="en-US" sz="600" dirty="0">
                <a:solidFill>
                  <a:schemeClr val="bg1"/>
                </a:solidFill>
                <a:latin typeface="Nanum Gothic" charset="-127"/>
                <a:ea typeface="Nanum Gothic" charset="-127"/>
                <a:cs typeface="Nanum Gothic" charset="-127"/>
              </a:rPr>
              <a:t> 삭제</a:t>
            </a:r>
            <a:endParaRPr kumimoji="1" lang="en-US" altLang="ko-KR" sz="600" dirty="0">
              <a:solidFill>
                <a:schemeClr val="bg1"/>
              </a:solidFill>
              <a:latin typeface="Nanum Gothic" charset="-127"/>
              <a:ea typeface="Nanum Gothic" charset="-127"/>
              <a:cs typeface="Nanum Gothic" charset="-127"/>
            </a:endParaRPr>
          </a:p>
          <a:p>
            <a:pPr algn="ct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상세화면으로 이동</a:t>
            </a:r>
          </a:p>
        </p:txBody>
      </p:sp>
      <p:grpSp>
        <p:nvGrpSpPr>
          <p:cNvPr id="2" name="그룹 1">
            <a:extLst>
              <a:ext uri="{FF2B5EF4-FFF2-40B4-BE49-F238E27FC236}">
                <a16:creationId xmlns:a16="http://schemas.microsoft.com/office/drawing/2014/main" xmlns="" id="{E86D2869-7A45-4D94-98F9-16AC2860FA67}"/>
              </a:ext>
            </a:extLst>
          </p:cNvPr>
          <p:cNvGrpSpPr/>
          <p:nvPr/>
        </p:nvGrpSpPr>
        <p:grpSpPr>
          <a:xfrm>
            <a:off x="1406012" y="1901515"/>
            <a:ext cx="3741231" cy="208952"/>
            <a:chOff x="1406012" y="1901515"/>
            <a:chExt cx="3741231" cy="208952"/>
          </a:xfrm>
        </p:grpSpPr>
        <p:grpSp>
          <p:nvGrpSpPr>
            <p:cNvPr id="134" name="그룹 133">
              <a:extLst>
                <a:ext uri="{FF2B5EF4-FFF2-40B4-BE49-F238E27FC236}">
                  <a16:creationId xmlns:a16="http://schemas.microsoft.com/office/drawing/2014/main" xmlns="" id="{38058306-DDAB-4973-9C2D-9AF30D957040}"/>
                </a:ext>
              </a:extLst>
            </p:cNvPr>
            <p:cNvGrpSpPr/>
            <p:nvPr/>
          </p:nvGrpSpPr>
          <p:grpSpPr>
            <a:xfrm>
              <a:off x="1406012" y="1916109"/>
              <a:ext cx="1634112" cy="179764"/>
              <a:chOff x="901599" y="1438512"/>
              <a:chExt cx="1634112" cy="179764"/>
            </a:xfrm>
          </p:grpSpPr>
          <p:sp>
            <p:nvSpPr>
              <p:cNvPr id="140" name="제목 2">
                <a:extLst>
                  <a:ext uri="{FF2B5EF4-FFF2-40B4-BE49-F238E27FC236}">
                    <a16:creationId xmlns:a16="http://schemas.microsoft.com/office/drawing/2014/main" xmlns="" id="{C1943E51-D909-4198-8923-FBA57BE318B3}"/>
                  </a:ext>
                </a:extLst>
              </p:cNvPr>
              <p:cNvSpPr txBox="1">
                <a:spLocks/>
              </p:cNvSpPr>
              <p:nvPr/>
            </p:nvSpPr>
            <p:spPr bwMode="auto">
              <a:xfrm>
                <a:off x="1085071" y="1445173"/>
                <a:ext cx="998671" cy="107722"/>
              </a:xfrm>
              <a:prstGeom prst="rect">
                <a:avLst/>
              </a:prstGeom>
              <a:noFill/>
              <a:ln w="3175">
                <a:noFill/>
              </a:ln>
            </p:spPr>
            <p:txBody>
              <a:bodyPr wrap="none" lIns="0" tIns="0" rIns="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en-US" altLang="ko-KR" sz="700" dirty="0">
                    <a:solidFill>
                      <a:schemeClr val="bg1">
                        <a:lumMod val="75000"/>
                      </a:schemeClr>
                    </a:solidFill>
                    <a:latin typeface="Nanum Gothic" charset="-127"/>
                    <a:ea typeface="Nanum Gothic" charset="-127"/>
                    <a:cs typeface="Nanum Gothic" charset="-127"/>
                  </a:rPr>
                  <a:t>Search by column name</a:t>
                </a:r>
              </a:p>
            </p:txBody>
          </p:sp>
          <p:pic>
            <p:nvPicPr>
              <p:cNvPr id="141" name="그림 140">
                <a:extLst>
                  <a:ext uri="{FF2B5EF4-FFF2-40B4-BE49-F238E27FC236}">
                    <a16:creationId xmlns:a16="http://schemas.microsoft.com/office/drawing/2014/main" xmlns="" id="{50F708CD-EBF1-4D91-B70F-5C4C5210123A}"/>
                  </a:ext>
                </a:extLst>
              </p:cNvPr>
              <p:cNvPicPr>
                <a:picLocks noChangeAspect="1"/>
              </p:cNvPicPr>
              <p:nvPr/>
            </p:nvPicPr>
            <p:blipFill>
              <a:blip r:embed="rId22" cstate="print">
                <a:lum bright="70000" contrast="-70000"/>
                <a:extLst>
                  <a:ext uri="{28A0092B-C50C-407E-A947-70E740481C1C}">
                    <a14:useLocalDpi xmlns:a14="http://schemas.microsoft.com/office/drawing/2010/main" val="0"/>
                  </a:ext>
                </a:extLst>
              </a:blip>
              <a:stretch>
                <a:fillRect/>
              </a:stretch>
            </p:blipFill>
            <p:spPr>
              <a:xfrm>
                <a:off x="926079" y="1438512"/>
                <a:ext cx="137742" cy="137742"/>
              </a:xfrm>
              <a:prstGeom prst="rect">
                <a:avLst/>
              </a:prstGeom>
            </p:spPr>
          </p:pic>
          <p:cxnSp>
            <p:nvCxnSpPr>
              <p:cNvPr id="153" name="직선 연결선[R] 133">
                <a:extLst>
                  <a:ext uri="{FF2B5EF4-FFF2-40B4-BE49-F238E27FC236}">
                    <a16:creationId xmlns:a16="http://schemas.microsoft.com/office/drawing/2014/main" xmlns="" id="{AE403889-A61A-4651-A0D7-AB044F5B8585}"/>
                  </a:ext>
                </a:extLst>
              </p:cNvPr>
              <p:cNvCxnSpPr>
                <a:cxnSpLocks/>
              </p:cNvCxnSpPr>
              <p:nvPr/>
            </p:nvCxnSpPr>
            <p:spPr>
              <a:xfrm>
                <a:off x="901599" y="1618276"/>
                <a:ext cx="163411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4" name="모서리가 둥근 직사각형 134">
              <a:extLst>
                <a:ext uri="{FF2B5EF4-FFF2-40B4-BE49-F238E27FC236}">
                  <a16:creationId xmlns:a16="http://schemas.microsoft.com/office/drawing/2014/main" xmlns="" id="{8E8B4E60-C1C9-4A84-BD75-298EC8E868E2}"/>
                </a:ext>
              </a:extLst>
            </p:cNvPr>
            <p:cNvSpPr/>
            <p:nvPr/>
          </p:nvSpPr>
          <p:spPr>
            <a:xfrm>
              <a:off x="4225808" y="1951609"/>
              <a:ext cx="195566" cy="108764"/>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Regular" charset="-127"/>
                  <a:ea typeface="Nanum Gothic Regular" charset="-127"/>
                </a:rPr>
                <a:t>Type</a:t>
              </a:r>
            </a:p>
          </p:txBody>
        </p:sp>
        <p:sp>
          <p:nvSpPr>
            <p:cNvPr id="155" name="직사각형 154">
              <a:extLst>
                <a:ext uri="{FF2B5EF4-FFF2-40B4-BE49-F238E27FC236}">
                  <a16:creationId xmlns:a16="http://schemas.microsoft.com/office/drawing/2014/main" xmlns="" id="{A1B02A0E-F859-405D-A439-705F577D31F2}"/>
                </a:ext>
              </a:extLst>
            </p:cNvPr>
            <p:cNvSpPr/>
            <p:nvPr/>
          </p:nvSpPr>
          <p:spPr>
            <a:xfrm>
              <a:off x="4447182" y="1901515"/>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All</a:t>
              </a:r>
              <a:r>
                <a:rPr kumimoji="1" lang="ko-KR" altLang="en-US" sz="700" dirty="0">
                  <a:solidFill>
                    <a:prstClr val="black">
                      <a:lumMod val="75000"/>
                      <a:lumOff val="25000"/>
                    </a:prstClr>
                  </a:solidFill>
                  <a:latin typeface="Nanum Gothic Regular" charset="-127"/>
                  <a:ea typeface="Nanum Gothic Regular" charset="-127"/>
                </a:rPr>
                <a:t>    ▼</a:t>
              </a:r>
            </a:p>
          </p:txBody>
        </p:sp>
        <p:sp>
          <p:nvSpPr>
            <p:cNvPr id="156" name="모서리가 둥근 직사각형 138">
              <a:extLst>
                <a:ext uri="{FF2B5EF4-FFF2-40B4-BE49-F238E27FC236}">
                  <a16:creationId xmlns:a16="http://schemas.microsoft.com/office/drawing/2014/main" xmlns="" id="{D83054B8-A163-4013-8A86-A44A8EBA0EBD}"/>
                </a:ext>
              </a:extLst>
            </p:cNvPr>
            <p:cNvSpPr/>
            <p:nvPr/>
          </p:nvSpPr>
          <p:spPr>
            <a:xfrm>
              <a:off x="3033261" y="1919608"/>
              <a:ext cx="482291"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Role</a:t>
              </a:r>
              <a:endParaRPr kumimoji="1" lang="en-US" altLang="ko-KR" sz="700" dirty="0">
                <a:solidFill>
                  <a:prstClr val="white">
                    <a:lumMod val="50000"/>
                  </a:prstClr>
                </a:solidFill>
                <a:latin typeface="Nanum Gothic" charset="-127"/>
                <a:ea typeface="Nanum Gothic" charset="-127"/>
                <a:cs typeface="Nanum Gothic" charset="-127"/>
              </a:endParaRPr>
            </a:p>
          </p:txBody>
        </p:sp>
        <p:sp>
          <p:nvSpPr>
            <p:cNvPr id="157" name="직사각형 156">
              <a:extLst>
                <a:ext uri="{FF2B5EF4-FFF2-40B4-BE49-F238E27FC236}">
                  <a16:creationId xmlns:a16="http://schemas.microsoft.com/office/drawing/2014/main" xmlns="" id="{73E37238-C0C0-402B-A2B6-2B1359FB8B11}"/>
                </a:ext>
              </a:extLst>
            </p:cNvPr>
            <p:cNvSpPr/>
            <p:nvPr/>
          </p:nvSpPr>
          <p:spPr>
            <a:xfrm>
              <a:off x="3376767" y="1901515"/>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All</a:t>
              </a:r>
              <a:r>
                <a:rPr kumimoji="1" lang="ko-KR" altLang="en-US" sz="700" dirty="0">
                  <a:solidFill>
                    <a:prstClr val="black">
                      <a:lumMod val="75000"/>
                      <a:lumOff val="25000"/>
                    </a:prstClr>
                  </a:solidFill>
                  <a:latin typeface="Nanum Gothic Regular" charset="-127"/>
                  <a:ea typeface="Nanum Gothic Regular" charset="-127"/>
                </a:rPr>
                <a:t>    ▼</a:t>
              </a:r>
            </a:p>
          </p:txBody>
        </p:sp>
      </p:grpSp>
      <p:sp>
        <p:nvSpPr>
          <p:cNvPr id="158" name="모서리가 둥근 직사각형 142">
            <a:extLst>
              <a:ext uri="{FF2B5EF4-FFF2-40B4-BE49-F238E27FC236}">
                <a16:creationId xmlns:a16="http://schemas.microsoft.com/office/drawing/2014/main" xmlns="" id="{E9899D90-41AC-46E5-B334-C4E389B55C8D}"/>
              </a:ext>
            </a:extLst>
          </p:cNvPr>
          <p:cNvSpPr/>
          <p:nvPr/>
        </p:nvSpPr>
        <p:spPr>
          <a:xfrm>
            <a:off x="5987779" y="1957425"/>
            <a:ext cx="886035" cy="108764"/>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Regular" charset="-127"/>
                <a:ea typeface="Nanum Gothic Regular" charset="-127"/>
              </a:rPr>
              <a:t>Column order setting</a:t>
            </a:r>
          </a:p>
        </p:txBody>
      </p:sp>
      <p:sp>
        <p:nvSpPr>
          <p:cNvPr id="159" name="직사각형 158">
            <a:extLst>
              <a:ext uri="{FF2B5EF4-FFF2-40B4-BE49-F238E27FC236}">
                <a16:creationId xmlns:a16="http://schemas.microsoft.com/office/drawing/2014/main" xmlns="" id="{33A1CCBE-88D3-4CF7-BE1B-517EEE972C63}"/>
              </a:ext>
            </a:extLst>
          </p:cNvPr>
          <p:cNvSpPr/>
          <p:nvPr/>
        </p:nvSpPr>
        <p:spPr>
          <a:xfrm>
            <a:off x="6914717" y="1895211"/>
            <a:ext cx="952167" cy="21539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oAutofit/>
          </a:bodyP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In order of data</a:t>
            </a:r>
            <a:r>
              <a:rPr kumimoji="1" lang="ko-KR" altLang="en-US" sz="700" dirty="0">
                <a:solidFill>
                  <a:prstClr val="black">
                    <a:lumMod val="75000"/>
                    <a:lumOff val="25000"/>
                  </a:prstClr>
                </a:solidFill>
                <a:latin typeface="Nanum Gothic Regular" charset="-127"/>
                <a:ea typeface="Nanum Gothic Regular" charset="-127"/>
              </a:rPr>
              <a:t>   ▼</a:t>
            </a:r>
          </a:p>
        </p:txBody>
      </p:sp>
    </p:spTree>
    <p:extLst>
      <p:ext uri="{BB962C8B-B14F-4D97-AF65-F5344CB8AC3E}">
        <p14:creationId xmlns:p14="http://schemas.microsoft.com/office/powerpoint/2010/main" val="26975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748517342"/>
              </p:ext>
            </p:extLst>
          </p:nvPr>
        </p:nvGraphicFramePr>
        <p:xfrm>
          <a:off x="4583832" y="332653"/>
          <a:ext cx="7200797" cy="6227016"/>
        </p:xfrm>
        <a:graphic>
          <a:graphicData uri="http://schemas.openxmlformats.org/drawingml/2006/table">
            <a:tbl>
              <a:tblPr firstRow="1" bandRow="1">
                <a:tableStyleId>{5C22544A-7EE6-4342-B048-85BDC9FD1C3A}</a:tableStyleId>
              </a:tblPr>
              <a:tblGrid>
                <a:gridCol w="566064">
                  <a:extLst>
                    <a:ext uri="{9D8B030D-6E8A-4147-A177-3AD203B41FA5}">
                      <a16:colId xmlns:a16="http://schemas.microsoft.com/office/drawing/2014/main" xmlns="" val="250593365"/>
                    </a:ext>
                  </a:extLst>
                </a:gridCol>
                <a:gridCol w="787805">
                  <a:extLst>
                    <a:ext uri="{9D8B030D-6E8A-4147-A177-3AD203B41FA5}">
                      <a16:colId xmlns:a16="http://schemas.microsoft.com/office/drawing/2014/main" xmlns="" val="1472310723"/>
                    </a:ext>
                  </a:extLst>
                </a:gridCol>
                <a:gridCol w="5041945">
                  <a:extLst>
                    <a:ext uri="{9D8B030D-6E8A-4147-A177-3AD203B41FA5}">
                      <a16:colId xmlns:a16="http://schemas.microsoft.com/office/drawing/2014/main" xmlns="" val="1506474031"/>
                    </a:ext>
                  </a:extLst>
                </a:gridCol>
                <a:gridCol w="804983">
                  <a:extLst>
                    <a:ext uri="{9D8B030D-6E8A-4147-A177-3AD203B41FA5}">
                      <a16:colId xmlns:a16="http://schemas.microsoft.com/office/drawing/2014/main" xmlns="" val="3922625364"/>
                    </a:ext>
                  </a:extLst>
                </a:gridCol>
              </a:tblGrid>
              <a:tr h="111511">
                <a:tc>
                  <a:txBody>
                    <a:bodyPr/>
                    <a:lstStyle/>
                    <a:p>
                      <a:pPr marL="0" marR="0" indent="0" algn="l" defTabSz="914396" rtl="0" eaLnBrk="1" fontAlgn="auto" latinLnBrk="1" hangingPunct="1">
                        <a:lnSpc>
                          <a:spcPct val="150000"/>
                        </a:lnSpc>
                        <a:spcBef>
                          <a:spcPts val="0"/>
                        </a:spcBef>
                        <a:spcAft>
                          <a:spcPts val="0"/>
                        </a:spcAft>
                        <a:buClrTx/>
                        <a:buSzTx/>
                        <a:buFontTx/>
                        <a:buNone/>
                        <a:tabLst/>
                        <a:defRPr/>
                      </a:pPr>
                      <a:r>
                        <a:rPr lang="en-US" altLang="ko-KR" sz="600" b="0" i="0" dirty="0">
                          <a:latin typeface="Nanum Gothic Regular" charset="-127"/>
                          <a:ea typeface="Nanum Gothic Regular" charset="-127"/>
                        </a:rPr>
                        <a:t>Version</a:t>
                      </a:r>
                      <a:endParaRPr lang="ko-KR" altLang="en-US" sz="600" b="0" i="0" dirty="0">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262C3F">
                        <a:alpha val="80000"/>
                      </a:srgbClr>
                    </a:solidFill>
                  </a:tcPr>
                </a:tc>
                <a:tc>
                  <a:txBody>
                    <a:bodyPr/>
                    <a:lstStyle/>
                    <a:p>
                      <a:pPr latinLnBrk="1">
                        <a:lnSpc>
                          <a:spcPct val="150000"/>
                        </a:lnSpc>
                      </a:pPr>
                      <a:r>
                        <a:rPr lang="en-US" altLang="ko-KR" sz="600" b="0" i="0" dirty="0">
                          <a:latin typeface="Nanum Gothic Regular" charset="-127"/>
                          <a:ea typeface="Nanum Gothic Regular" charset="-127"/>
                        </a:rPr>
                        <a:t>Date</a:t>
                      </a:r>
                      <a:endParaRPr lang="ko-KR" altLang="en-US" sz="600" b="0" i="0" dirty="0">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262C3F">
                        <a:alpha val="80000"/>
                      </a:srgbClr>
                    </a:solidFill>
                  </a:tcPr>
                </a:tc>
                <a:tc>
                  <a:txBody>
                    <a:bodyPr/>
                    <a:lstStyle/>
                    <a:p>
                      <a:pPr latinLnBrk="1">
                        <a:lnSpc>
                          <a:spcPct val="150000"/>
                        </a:lnSpc>
                      </a:pPr>
                      <a:r>
                        <a:rPr lang="en-US" altLang="ko-KR" sz="600" b="0" i="0" dirty="0">
                          <a:latin typeface="Nanum Gothic Regular" charset="-127"/>
                          <a:ea typeface="Nanum Gothic Regular" charset="-127"/>
                        </a:rPr>
                        <a:t>Summary</a:t>
                      </a:r>
                      <a:endParaRPr lang="ko-KR" altLang="en-US" sz="600" b="0" i="0" dirty="0">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262C3F">
                        <a:alpha val="80000"/>
                      </a:srgbClr>
                    </a:solidFill>
                  </a:tcPr>
                </a:tc>
                <a:tc>
                  <a:txBody>
                    <a:bodyPr/>
                    <a:lstStyle/>
                    <a:p>
                      <a:pPr latinLnBrk="1">
                        <a:lnSpc>
                          <a:spcPct val="150000"/>
                        </a:lnSpc>
                      </a:pPr>
                      <a:r>
                        <a:rPr lang="en-US" altLang="ko-KR" sz="600" b="0" i="0" dirty="0">
                          <a:latin typeface="Nanum Gothic Regular" charset="-127"/>
                          <a:ea typeface="Nanum Gothic Regular" charset="-127"/>
                        </a:rPr>
                        <a:t>Author </a:t>
                      </a:r>
                      <a:endParaRPr lang="ko-KR" altLang="en-US" sz="600" b="0" i="0" dirty="0">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262C3F">
                        <a:alpha val="80000"/>
                      </a:srgbClr>
                    </a:solidFill>
                  </a:tcPr>
                </a:tc>
                <a:extLst>
                  <a:ext uri="{0D108BD9-81ED-4DB2-BD59-A6C34878D82A}">
                    <a16:rowId xmlns:a16="http://schemas.microsoft.com/office/drawing/2014/main" xmlns="" val="1868974959"/>
                  </a:ext>
                </a:extLst>
              </a:tr>
              <a:tr h="0">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Draft</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17.08.25</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r>
                        <a:rPr lang="ko-KR" altLang="en-US" sz="600" b="0" i="0" dirty="0">
                          <a:solidFill>
                            <a:schemeClr val="bg1">
                              <a:lumMod val="75000"/>
                              <a:lumOff val="25000"/>
                            </a:schemeClr>
                          </a:solidFill>
                          <a:latin typeface="Nanum Gothic Regular" charset="-127"/>
                          <a:ea typeface="Nanum Gothic Regular" charset="-127"/>
                        </a:rPr>
                        <a:t>초안 작성</a:t>
                      </a:r>
                      <a:endParaRPr lang="en-US" altLang="ko-KR"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ko-KR" altLang="en-US" sz="600" b="0" i="0" dirty="0">
                          <a:solidFill>
                            <a:schemeClr val="bg1">
                              <a:lumMod val="75000"/>
                              <a:lumOff val="25000"/>
                            </a:schemeClr>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998786253"/>
                  </a:ext>
                </a:extLst>
              </a:tr>
              <a:tr h="0">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a:t>
                      </a:r>
                      <a:r>
                        <a:rPr lang="en-US" altLang="ko-KR" sz="600" b="0" i="0" baseline="0" dirty="0">
                          <a:solidFill>
                            <a:schemeClr val="bg1">
                              <a:lumMod val="75000"/>
                              <a:lumOff val="25000"/>
                            </a:schemeClr>
                          </a:solidFill>
                          <a:latin typeface="Nanum Gothic Regular" charset="-127"/>
                          <a:ea typeface="Nanum Gothic Regular" charset="-127"/>
                        </a:rPr>
                        <a:t> 0.</a:t>
                      </a:r>
                      <a:r>
                        <a:rPr lang="en-US" altLang="ko-KR" sz="600" b="0" i="0" dirty="0">
                          <a:solidFill>
                            <a:schemeClr val="bg1">
                              <a:lumMod val="75000"/>
                              <a:lumOff val="25000"/>
                            </a:schemeClr>
                          </a:solidFill>
                          <a:latin typeface="Nanum Gothic Regular" charset="-127"/>
                          <a:ea typeface="Nanum Gothic Regular" charset="-127"/>
                        </a:rPr>
                        <a:t>10</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Nanum Gothic Regular" charset="-127"/>
                          <a:ea typeface="Nanum Gothic Regular" charset="-127"/>
                        </a:rPr>
                        <a:t>17.08.29</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Nanum Gothic Regular" charset="-127"/>
                          <a:ea typeface="Nanum Gothic Regular" charset="-127"/>
                        </a:rPr>
                        <a:t>~P.16</a:t>
                      </a:r>
                      <a:r>
                        <a:rPr lang="ko-KR" altLang="en-US" sz="600" b="0" i="0" dirty="0">
                          <a:solidFill>
                            <a:schemeClr val="bg1">
                              <a:lumMod val="75000"/>
                              <a:lumOff val="25000"/>
                            </a:schemeClr>
                          </a:solidFill>
                          <a:latin typeface="Nanum Gothic Regular" charset="-127"/>
                          <a:ea typeface="Nanum Gothic Regular" charset="-127"/>
                        </a:rPr>
                        <a:t> 설명</a:t>
                      </a:r>
                      <a:endParaRPr lang="en-US" altLang="ko-KR"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r>
                        <a:rPr lang="ko-KR" altLang="en-US" sz="600" b="0" i="0" dirty="0">
                          <a:solidFill>
                            <a:schemeClr val="bg1">
                              <a:lumMod val="75000"/>
                              <a:lumOff val="25000"/>
                            </a:schemeClr>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3200410818"/>
                  </a:ext>
                </a:extLst>
              </a:tr>
              <a:tr h="0">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 0.20</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Nanum Gothic Regular" charset="-127"/>
                          <a:ea typeface="Nanum Gothic Regular" charset="-127"/>
                        </a:rPr>
                        <a:t>17.08.30</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r>
                        <a:rPr lang="ko-KR" altLang="en-US" sz="600" b="0" i="0" dirty="0">
                          <a:solidFill>
                            <a:schemeClr val="bg1">
                              <a:lumMod val="75000"/>
                              <a:lumOff val="25000"/>
                            </a:schemeClr>
                          </a:solidFill>
                          <a:latin typeface="Nanum Gothic Regular" charset="-127"/>
                          <a:ea typeface="Nanum Gothic Regular" charset="-127"/>
                        </a:rPr>
                        <a:t>설명</a:t>
                      </a:r>
                      <a:r>
                        <a:rPr lang="en-US" altLang="ko-KR" sz="600" b="0" i="0" dirty="0">
                          <a:solidFill>
                            <a:schemeClr val="bg1">
                              <a:lumMod val="75000"/>
                              <a:lumOff val="25000"/>
                            </a:schemeClr>
                          </a:solidFill>
                          <a:latin typeface="Nanum Gothic Regular" charset="-127"/>
                          <a:ea typeface="Nanum Gothic Regular" charset="-127"/>
                        </a:rPr>
                        <a:t> </a:t>
                      </a:r>
                      <a:r>
                        <a:rPr lang="ko-KR" altLang="en-US" sz="600" b="0" i="0" dirty="0">
                          <a:solidFill>
                            <a:schemeClr val="bg1">
                              <a:lumMod val="75000"/>
                              <a:lumOff val="25000"/>
                            </a:schemeClr>
                          </a:solidFill>
                          <a:latin typeface="Nanum Gothic Regular" charset="-127"/>
                          <a:ea typeface="Nanum Gothic Regular" charset="-127"/>
                        </a:rPr>
                        <a:t>완료</a:t>
                      </a:r>
                      <a:endParaRPr lang="en-US" altLang="ko-KR"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ko-KR" altLang="en-US" sz="600" b="0" i="0" dirty="0">
                          <a:solidFill>
                            <a:schemeClr val="bg1">
                              <a:lumMod val="75000"/>
                              <a:lumOff val="25000"/>
                            </a:schemeClr>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083033608"/>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Nanum Gothic Regular" charset="-127"/>
                          <a:ea typeface="Nanum Gothic Regular" charset="-127"/>
                        </a:rPr>
                        <a:t>v 0.30</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Nanum Gothic Regular" charset="-127"/>
                          <a:ea typeface="Nanum Gothic Regular" charset="-127"/>
                        </a:rPr>
                        <a:t>17.08.31</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Nanum Gothic Regular" charset="-127"/>
                          <a:ea typeface="Nanum Gothic Regular" charset="-127"/>
                        </a:rPr>
                        <a:t>p.8</a:t>
                      </a:r>
                      <a:r>
                        <a:rPr lang="ko-KR" altLang="en-US" sz="600" b="0" i="0" dirty="0">
                          <a:solidFill>
                            <a:schemeClr val="bg1">
                              <a:lumMod val="75000"/>
                              <a:lumOff val="25000"/>
                            </a:schemeClr>
                          </a:solidFill>
                          <a:latin typeface="Nanum Gothic Regular" charset="-127"/>
                          <a:ea typeface="Nanum Gothic Regular" charset="-127"/>
                        </a:rPr>
                        <a:t> 필수필터 초기값 설정 </a:t>
                      </a:r>
                      <a:r>
                        <a:rPr lang="en-US" altLang="ko-KR" sz="600" b="0" i="0" dirty="0">
                          <a:solidFill>
                            <a:schemeClr val="bg1">
                              <a:lumMod val="75000"/>
                              <a:lumOff val="25000"/>
                            </a:schemeClr>
                          </a:solidFill>
                          <a:latin typeface="Nanum Gothic Regular" charset="-127"/>
                          <a:ea typeface="Nanum Gothic Regular" charset="-127"/>
                        </a:rPr>
                        <a:t>UI</a:t>
                      </a:r>
                      <a:r>
                        <a:rPr lang="ko-KR" altLang="en-US" sz="600" b="0" i="0" dirty="0">
                          <a:solidFill>
                            <a:schemeClr val="bg1">
                              <a:lumMod val="75000"/>
                              <a:lumOff val="25000"/>
                            </a:schemeClr>
                          </a:solidFill>
                          <a:latin typeface="Nanum Gothic Regular" charset="-127"/>
                          <a:ea typeface="Nanum Gothic Regular" charset="-127"/>
                        </a:rPr>
                        <a:t> 추가</a:t>
                      </a:r>
                      <a:endParaRPr lang="en-US" altLang="ko-KR" sz="600" b="0" i="0" dirty="0">
                        <a:solidFill>
                          <a:schemeClr val="bg1">
                            <a:lumMod val="75000"/>
                            <a:lumOff val="25000"/>
                          </a:schemeClr>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lumMod val="75000"/>
                              <a:lumOff val="25000"/>
                            </a:schemeClr>
                          </a:solidFill>
                          <a:latin typeface="Nanum Gothic Regular" charset="-127"/>
                          <a:ea typeface="Nanum Gothic Regular" charset="-127"/>
                        </a:rPr>
                        <a:t>p.18 </a:t>
                      </a:r>
                      <a:r>
                        <a:rPr lang="ko-KR" altLang="en-US" sz="600" b="0" i="0" dirty="0">
                          <a:solidFill>
                            <a:schemeClr val="bg1">
                              <a:lumMod val="75000"/>
                              <a:lumOff val="25000"/>
                            </a:schemeClr>
                          </a:solidFill>
                          <a:latin typeface="Nanum Gothic Regular" charset="-127"/>
                          <a:ea typeface="Nanum Gothic Regular" charset="-127"/>
                        </a:rPr>
                        <a:t>인제스쳔 방식 설정 </a:t>
                      </a:r>
                      <a:r>
                        <a:rPr lang="en-US" altLang="ko-KR" sz="600" b="0" i="0" dirty="0">
                          <a:solidFill>
                            <a:schemeClr val="bg1">
                              <a:lumMod val="75000"/>
                              <a:lumOff val="25000"/>
                            </a:schemeClr>
                          </a:solidFill>
                          <a:latin typeface="Nanum Gothic Regular" charset="-127"/>
                          <a:ea typeface="Nanum Gothic Regular" charset="-127"/>
                        </a:rPr>
                        <a:t>UI</a:t>
                      </a:r>
                      <a:r>
                        <a:rPr lang="ko-KR" altLang="en-US" sz="600" b="0" i="0" dirty="0">
                          <a:solidFill>
                            <a:schemeClr val="bg1">
                              <a:lumMod val="75000"/>
                              <a:lumOff val="25000"/>
                            </a:schemeClr>
                          </a:solidFill>
                          <a:latin typeface="Nanum Gothic Regular" charset="-127"/>
                          <a:ea typeface="Nanum Gothic Regular" charset="-127"/>
                        </a:rPr>
                        <a:t> 추가</a:t>
                      </a:r>
                      <a:endParaRPr lang="en-US" altLang="ko-KR" sz="600" b="0" i="0" dirty="0">
                        <a:solidFill>
                          <a:schemeClr val="bg1">
                            <a:lumMod val="75000"/>
                            <a:lumOff val="25000"/>
                          </a:schemeClr>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lumMod val="75000"/>
                              <a:lumOff val="25000"/>
                            </a:schemeClr>
                          </a:solidFill>
                          <a:latin typeface="Nanum Gothic Regular" charset="-127"/>
                          <a:ea typeface="Nanum Gothic Regular" charset="-127"/>
                        </a:rPr>
                        <a:t>p.22</a:t>
                      </a:r>
                      <a:r>
                        <a:rPr lang="en-US" altLang="ko-KR" sz="600" b="0" i="0" baseline="0" dirty="0">
                          <a:solidFill>
                            <a:schemeClr val="bg1">
                              <a:lumMod val="75000"/>
                              <a:lumOff val="25000"/>
                            </a:schemeClr>
                          </a:solidFill>
                          <a:latin typeface="Nanum Gothic Regular" charset="-127"/>
                          <a:ea typeface="Nanum Gothic Regular" charset="-127"/>
                        </a:rPr>
                        <a:t> </a:t>
                      </a:r>
                      <a:r>
                        <a:rPr lang="ko-KR" altLang="en-US" sz="600" b="0" i="0" baseline="0" dirty="0">
                          <a:solidFill>
                            <a:schemeClr val="bg1">
                              <a:lumMod val="75000"/>
                              <a:lumOff val="25000"/>
                            </a:schemeClr>
                          </a:solidFill>
                          <a:latin typeface="Nanum Gothic Regular" charset="-127"/>
                          <a:ea typeface="Nanum Gothic Regular" charset="-127"/>
                        </a:rPr>
                        <a:t>연결형일 경우</a:t>
                      </a:r>
                      <a:r>
                        <a:rPr lang="en-US" altLang="ko-KR" sz="600" b="0" i="0" baseline="0" dirty="0">
                          <a:solidFill>
                            <a:schemeClr val="bg1">
                              <a:lumMod val="75000"/>
                              <a:lumOff val="25000"/>
                            </a:schemeClr>
                          </a:solidFill>
                          <a:latin typeface="Nanum Gothic Regular" charset="-127"/>
                          <a:ea typeface="Nanum Gothic Regular" charset="-127"/>
                        </a:rPr>
                        <a:t>,</a:t>
                      </a:r>
                      <a:r>
                        <a:rPr lang="ko-KR" altLang="en-US" sz="600" b="0" i="0" baseline="0" dirty="0">
                          <a:solidFill>
                            <a:schemeClr val="bg1">
                              <a:lumMod val="75000"/>
                              <a:lumOff val="25000"/>
                            </a:schemeClr>
                          </a:solidFill>
                          <a:latin typeface="Nanum Gothic Regular" charset="-127"/>
                          <a:ea typeface="Nanum Gothic Regular" charset="-127"/>
                        </a:rPr>
                        <a:t> 데이터 만료 기간 설정 </a:t>
                      </a:r>
                      <a:r>
                        <a:rPr lang="en-US" altLang="ko-KR" sz="600" b="0" i="0" baseline="0" dirty="0">
                          <a:solidFill>
                            <a:schemeClr val="bg1">
                              <a:lumMod val="75000"/>
                              <a:lumOff val="25000"/>
                            </a:schemeClr>
                          </a:solidFill>
                          <a:latin typeface="Nanum Gothic Regular" charset="-127"/>
                          <a:ea typeface="Nanum Gothic Regular" charset="-127"/>
                        </a:rPr>
                        <a:t>UI</a:t>
                      </a:r>
                      <a:r>
                        <a:rPr lang="ko-KR" altLang="en-US" sz="600" b="0" i="0" baseline="0" dirty="0">
                          <a:solidFill>
                            <a:schemeClr val="bg1">
                              <a:lumMod val="75000"/>
                              <a:lumOff val="25000"/>
                            </a:schemeClr>
                          </a:solidFill>
                          <a:latin typeface="Nanum Gothic Regular" charset="-127"/>
                          <a:ea typeface="Nanum Gothic Regular" charset="-127"/>
                        </a:rPr>
                        <a:t> 추가</a:t>
                      </a:r>
                      <a:endParaRPr lang="en-US" altLang="ko-KR" sz="600" b="0" i="0" dirty="0">
                        <a:solidFill>
                          <a:schemeClr val="bg1">
                            <a:lumMod val="75000"/>
                            <a:lumOff val="25000"/>
                          </a:schemeClr>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lumMod val="75000"/>
                              <a:lumOff val="25000"/>
                            </a:schemeClr>
                          </a:solidFill>
                          <a:latin typeface="Nanum Gothic Regular" charset="-127"/>
                          <a:ea typeface="Nanum Gothic Regular" charset="-127"/>
                        </a:rPr>
                        <a:t>p.30</a:t>
                      </a:r>
                      <a:r>
                        <a:rPr lang="en-US" altLang="ko-KR" sz="600" b="0" i="0" baseline="0" dirty="0">
                          <a:solidFill>
                            <a:schemeClr val="bg1">
                              <a:lumMod val="75000"/>
                              <a:lumOff val="25000"/>
                            </a:schemeClr>
                          </a:solidFill>
                          <a:latin typeface="Nanum Gothic Regular" charset="-127"/>
                          <a:ea typeface="Nanum Gothic Regular" charset="-127"/>
                        </a:rPr>
                        <a:t> </a:t>
                      </a:r>
                      <a:r>
                        <a:rPr lang="ko-KR" altLang="en-US" sz="600" b="0" i="0" baseline="0" dirty="0">
                          <a:solidFill>
                            <a:schemeClr val="bg1">
                              <a:lumMod val="75000"/>
                              <a:lumOff val="25000"/>
                            </a:schemeClr>
                          </a:solidFill>
                          <a:latin typeface="Nanum Gothic Regular" charset="-127"/>
                          <a:ea typeface="Nanum Gothic Regular" charset="-127"/>
                        </a:rPr>
                        <a:t>설정 변경 저장 버튼 추가</a:t>
                      </a:r>
                      <a:endParaRPr lang="en-US" altLang="ko-KR"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bg1">
                              <a:lumMod val="75000"/>
                              <a:lumOff val="25000"/>
                            </a:schemeClr>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31397130"/>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Nanum Gothic Regular" charset="-127"/>
                          <a:ea typeface="Nanum Gothic Regular" charset="-127"/>
                        </a:rPr>
                        <a:t>v 0.40</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Nanum Gothic Regular" charset="-127"/>
                          <a:ea typeface="Nanum Gothic Regular" charset="-127"/>
                        </a:rPr>
                        <a:t>17.09.01</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Nanum Gothic Regular" charset="-127"/>
                          <a:ea typeface="Nanum Gothic Regular" charset="-127"/>
                        </a:rPr>
                        <a:t>p.24-31</a:t>
                      </a:r>
                      <a:r>
                        <a:rPr lang="en-US" altLang="ko-KR" sz="600" b="0" i="0" baseline="0" dirty="0">
                          <a:solidFill>
                            <a:schemeClr val="bg1">
                              <a:lumMod val="75000"/>
                              <a:lumOff val="25000"/>
                            </a:schemeClr>
                          </a:solidFill>
                          <a:latin typeface="Nanum Gothic Regular" charset="-127"/>
                          <a:ea typeface="Nanum Gothic Regular" charset="-127"/>
                        </a:rPr>
                        <a:t> </a:t>
                      </a:r>
                      <a:r>
                        <a:rPr lang="ko-KR" altLang="en-US" sz="600" b="0" i="0" baseline="0" dirty="0">
                          <a:solidFill>
                            <a:schemeClr val="bg1">
                              <a:lumMod val="75000"/>
                              <a:lumOff val="25000"/>
                            </a:schemeClr>
                          </a:solidFill>
                          <a:latin typeface="Nanum Gothic Regular" charset="-127"/>
                          <a:ea typeface="Nanum Gothic Regular" charset="-127"/>
                        </a:rPr>
                        <a:t>데이터 소스 상세화면 수정</a:t>
                      </a:r>
                      <a:endParaRPr lang="en-US" altLang="ko-KR"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bg1">
                              <a:lumMod val="75000"/>
                              <a:lumOff val="25000"/>
                            </a:schemeClr>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559357957"/>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Nanum Gothic Regular" charset="-127"/>
                          <a:ea typeface="Nanum Gothic Regular" charset="-127"/>
                        </a:rPr>
                        <a:t>v 0.50</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Nanum Gothic Regular" charset="-127"/>
                          <a:ea typeface="Nanum Gothic Regular" charset="-127"/>
                        </a:rPr>
                        <a:t>17.09.06</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Nanum Gothic Regular" charset="-127"/>
                          <a:ea typeface="Nanum Gothic Regular" charset="-127"/>
                        </a:rPr>
                        <a:t>p.37</a:t>
                      </a:r>
                      <a:r>
                        <a:rPr lang="en-US" altLang="ko-KR" sz="600" b="0" i="0" baseline="0" dirty="0">
                          <a:solidFill>
                            <a:schemeClr val="bg1">
                              <a:lumMod val="75000"/>
                              <a:lumOff val="25000"/>
                            </a:schemeClr>
                          </a:solidFill>
                          <a:latin typeface="Nanum Gothic Regular" charset="-127"/>
                          <a:ea typeface="Nanum Gothic Regular" charset="-127"/>
                        </a:rPr>
                        <a:t> DB</a:t>
                      </a:r>
                      <a:r>
                        <a:rPr lang="ko-KR" altLang="en-US" sz="600" b="0" i="0" baseline="0" dirty="0">
                          <a:solidFill>
                            <a:schemeClr val="bg1">
                              <a:lumMod val="75000"/>
                              <a:lumOff val="25000"/>
                            </a:schemeClr>
                          </a:solidFill>
                          <a:latin typeface="Nanum Gothic Regular" charset="-127"/>
                          <a:ea typeface="Nanum Gothic Regular" charset="-127"/>
                        </a:rPr>
                        <a:t> 커넥션 수정 화면 추가</a:t>
                      </a:r>
                      <a:endParaRPr lang="en-US" altLang="ko-KR"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bg1">
                              <a:lumMod val="75000"/>
                              <a:lumOff val="25000"/>
                            </a:schemeClr>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522193286"/>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Nanum Gothic Regular" charset="-127"/>
                          <a:ea typeface="Nanum Gothic Regular" charset="-127"/>
                        </a:rPr>
                        <a:t>v 0.60</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Nanum Gothic Regular" charset="-127"/>
                          <a:ea typeface="Nanum Gothic Regular" charset="-127"/>
                        </a:rPr>
                        <a:t>17.09.07</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Nanum Gothic Regular" charset="-127"/>
                          <a:ea typeface="Nanum Gothic Regular" charset="-127"/>
                        </a:rPr>
                        <a:t>p.24-25 </a:t>
                      </a:r>
                      <a:r>
                        <a:rPr lang="ko-KR" altLang="en-US" sz="600" b="0" i="0" dirty="0">
                          <a:solidFill>
                            <a:schemeClr val="bg1">
                              <a:lumMod val="75000"/>
                              <a:lumOff val="25000"/>
                            </a:schemeClr>
                          </a:solidFill>
                          <a:latin typeface="Nanum Gothic Regular" charset="-127"/>
                          <a:ea typeface="Nanum Gothic Regular" charset="-127"/>
                        </a:rPr>
                        <a:t>데이터 타입 </a:t>
                      </a:r>
                      <a:r>
                        <a:rPr lang="en-US" altLang="ko-KR" sz="600" b="0" i="0" dirty="0">
                          <a:solidFill>
                            <a:schemeClr val="bg1">
                              <a:lumMod val="75000"/>
                              <a:lumOff val="25000"/>
                            </a:schemeClr>
                          </a:solidFill>
                          <a:latin typeface="Nanum Gothic Regular" charset="-127"/>
                          <a:ea typeface="Nanum Gothic Regular" charset="-127"/>
                        </a:rPr>
                        <a:t>Staging DB</a:t>
                      </a:r>
                      <a:r>
                        <a:rPr lang="ko-KR" altLang="en-US" sz="600" b="0" i="0" dirty="0">
                          <a:solidFill>
                            <a:schemeClr val="bg1">
                              <a:lumMod val="75000"/>
                              <a:lumOff val="25000"/>
                            </a:schemeClr>
                          </a:solidFill>
                          <a:latin typeface="Nanum Gothic Regular" charset="-127"/>
                          <a:ea typeface="Nanum Gothic Regular" charset="-127"/>
                        </a:rPr>
                        <a:t> 추가</a:t>
                      </a:r>
                      <a:endParaRPr lang="en-US" altLang="ko-KR"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bg1">
                              <a:lumMod val="75000"/>
                              <a:lumOff val="25000"/>
                            </a:schemeClr>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7646469"/>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Nanum Gothic Regular" charset="-127"/>
                          <a:ea typeface="Nanum Gothic Regular" charset="-127"/>
                        </a:rPr>
                        <a:t>v 0.90</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Nanum Gothic Regular" charset="-127"/>
                          <a:ea typeface="Nanum Gothic Regular" charset="-127"/>
                        </a:rPr>
                        <a:t>17.09.11</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marR="0" lvl="1"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Nanum Gothic Regular" charset="-127"/>
                          <a:ea typeface="Nanum Gothic Regular" charset="-127"/>
                        </a:rPr>
                        <a:t>P.4</a:t>
                      </a:r>
                      <a:r>
                        <a:rPr lang="en-US" altLang="ko-KR" sz="600" b="0" i="0" baseline="0" dirty="0">
                          <a:solidFill>
                            <a:schemeClr val="bg1">
                              <a:lumMod val="75000"/>
                              <a:lumOff val="25000"/>
                            </a:schemeClr>
                          </a:solidFill>
                          <a:latin typeface="Nanum Gothic Regular" charset="-127"/>
                          <a:ea typeface="Nanum Gothic Regular" charset="-127"/>
                        </a:rPr>
                        <a:t>, 23</a:t>
                      </a:r>
                      <a:r>
                        <a:rPr lang="ko-KR" altLang="en-US" sz="600" b="0" i="0" baseline="0" dirty="0">
                          <a:solidFill>
                            <a:schemeClr val="bg1">
                              <a:lumMod val="75000"/>
                              <a:lumOff val="25000"/>
                            </a:schemeClr>
                          </a:solidFill>
                          <a:latin typeface="Nanum Gothic Regular" charset="-127"/>
                          <a:ea typeface="Nanum Gothic Regular" charset="-127"/>
                        </a:rPr>
                        <a:t> </a:t>
                      </a:r>
                      <a:r>
                        <a:rPr lang="ko-KR" altLang="en-US" sz="600" b="0" i="0" dirty="0">
                          <a:solidFill>
                            <a:schemeClr val="bg1">
                              <a:lumMod val="75000"/>
                              <a:lumOff val="25000"/>
                            </a:schemeClr>
                          </a:solidFill>
                          <a:latin typeface="Nanum Gothic Regular" charset="-127"/>
                          <a:ea typeface="Nanum Gothic Regular" charset="-127"/>
                        </a:rPr>
                        <a:t>데이터 소스 </a:t>
                      </a:r>
                      <a:r>
                        <a:rPr lang="en-US" altLang="ko-KR" sz="600" b="0" i="0" dirty="0">
                          <a:solidFill>
                            <a:schemeClr val="bg1">
                              <a:lumMod val="75000"/>
                              <a:lumOff val="25000"/>
                            </a:schemeClr>
                          </a:solidFill>
                          <a:latin typeface="Nanum Gothic Regular" charset="-127"/>
                          <a:ea typeface="Nanum Gothic Regular" charset="-127"/>
                        </a:rPr>
                        <a:t>Status(Active/Inactive)</a:t>
                      </a:r>
                      <a:r>
                        <a:rPr lang="ko-KR" altLang="en-US" sz="600" b="0" i="0" dirty="0">
                          <a:solidFill>
                            <a:schemeClr val="bg1">
                              <a:lumMod val="75000"/>
                              <a:lumOff val="25000"/>
                            </a:schemeClr>
                          </a:solidFill>
                          <a:latin typeface="Nanum Gothic Regular" charset="-127"/>
                          <a:ea typeface="Nanum Gothic Regular" charset="-127"/>
                        </a:rPr>
                        <a:t> 설정 및 열람 </a:t>
                      </a:r>
                      <a:r>
                        <a:rPr lang="en-US" altLang="ko-KR" sz="600" b="0" i="0" dirty="0">
                          <a:solidFill>
                            <a:schemeClr val="bg1">
                              <a:lumMod val="75000"/>
                              <a:lumOff val="25000"/>
                            </a:schemeClr>
                          </a:solidFill>
                          <a:latin typeface="Nanum Gothic Regular" charset="-127"/>
                          <a:ea typeface="Nanum Gothic Regular" charset="-127"/>
                        </a:rPr>
                        <a:t>UI</a:t>
                      </a:r>
                      <a:r>
                        <a:rPr lang="ko-KR" altLang="en-US" sz="600" b="0" i="0" dirty="0">
                          <a:solidFill>
                            <a:schemeClr val="bg1">
                              <a:lumMod val="75000"/>
                              <a:lumOff val="25000"/>
                            </a:schemeClr>
                          </a:solidFill>
                          <a:latin typeface="Nanum Gothic Regular" charset="-127"/>
                          <a:ea typeface="Nanum Gothic Regular" charset="-127"/>
                        </a:rPr>
                        <a:t> 삭제</a:t>
                      </a:r>
                      <a:endParaRPr lang="en-US" altLang="ko-KR" sz="600" b="0" i="0" dirty="0">
                        <a:solidFill>
                          <a:schemeClr val="bg1">
                            <a:lumMod val="75000"/>
                            <a:lumOff val="25000"/>
                          </a:schemeClr>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lumMod val="75000"/>
                              <a:lumOff val="25000"/>
                            </a:schemeClr>
                          </a:solidFill>
                          <a:latin typeface="Nanum Gothic Regular" charset="-127"/>
                          <a:ea typeface="Nanum Gothic Regular" charset="-127"/>
                        </a:rPr>
                        <a:t>P.10</a:t>
                      </a:r>
                      <a:r>
                        <a:rPr lang="ko-KR" altLang="en-US" sz="600" b="0" i="0" dirty="0">
                          <a:solidFill>
                            <a:schemeClr val="bg1">
                              <a:lumMod val="75000"/>
                              <a:lumOff val="25000"/>
                            </a:schemeClr>
                          </a:solidFill>
                          <a:latin typeface="Nanum Gothic Regular" charset="-127"/>
                          <a:ea typeface="Nanum Gothic Regular" charset="-127"/>
                        </a:rPr>
                        <a:t>컬럼 타입 별 </a:t>
                      </a:r>
                      <a:r>
                        <a:rPr lang="en-US" altLang="ko-KR" sz="600" b="0" i="0" dirty="0">
                          <a:solidFill>
                            <a:schemeClr val="bg1">
                              <a:lumMod val="75000"/>
                              <a:lumOff val="25000"/>
                            </a:schemeClr>
                          </a:solidFill>
                          <a:latin typeface="Nanum Gothic Regular" charset="-127"/>
                          <a:ea typeface="Nanum Gothic Regular" charset="-127"/>
                        </a:rPr>
                        <a:t>Missing value</a:t>
                      </a:r>
                      <a:r>
                        <a:rPr lang="ko-KR" altLang="en-US" sz="600" b="0" i="0" dirty="0">
                          <a:solidFill>
                            <a:schemeClr val="bg1">
                              <a:lumMod val="75000"/>
                              <a:lumOff val="25000"/>
                            </a:schemeClr>
                          </a:solidFill>
                          <a:latin typeface="Nanum Gothic Regular" charset="-127"/>
                          <a:ea typeface="Nanum Gothic Regular" charset="-127"/>
                        </a:rPr>
                        <a:t> 기본값 및 </a:t>
                      </a:r>
                      <a:r>
                        <a:rPr lang="en-US" altLang="ko-KR" sz="600" b="0" i="0" dirty="0">
                          <a:solidFill>
                            <a:schemeClr val="bg1">
                              <a:lumMod val="75000"/>
                              <a:lumOff val="25000"/>
                            </a:schemeClr>
                          </a:solidFill>
                          <a:latin typeface="Nanum Gothic Regular" charset="-127"/>
                          <a:ea typeface="Nanum Gothic Regular" charset="-127"/>
                        </a:rPr>
                        <a:t>validation</a:t>
                      </a:r>
                      <a:r>
                        <a:rPr lang="ko-KR" altLang="en-US" sz="600" b="0" i="0" dirty="0">
                          <a:solidFill>
                            <a:schemeClr val="bg1">
                              <a:lumMod val="75000"/>
                              <a:lumOff val="25000"/>
                            </a:schemeClr>
                          </a:solidFill>
                          <a:latin typeface="Nanum Gothic Regular" charset="-127"/>
                          <a:ea typeface="Nanum Gothic Regular" charset="-127"/>
                        </a:rPr>
                        <a:t> 문구 추가 </a:t>
                      </a:r>
                      <a:endParaRPr lang="en-US" altLang="ko-KR" sz="600" b="0" i="0" dirty="0">
                        <a:solidFill>
                          <a:schemeClr val="bg1">
                            <a:lumMod val="75000"/>
                            <a:lumOff val="25000"/>
                          </a:schemeClr>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lumMod val="75000"/>
                              <a:lumOff val="25000"/>
                            </a:schemeClr>
                          </a:solidFill>
                          <a:latin typeface="Nanum Gothic Regular" charset="-127"/>
                          <a:ea typeface="Nanum Gothic Regular" charset="-127"/>
                        </a:rPr>
                        <a:t>P.13,14,15,22, 23, 25, 26</a:t>
                      </a:r>
                      <a:r>
                        <a:rPr lang="ko-KR" altLang="en-US" sz="600" b="0" i="0" dirty="0">
                          <a:solidFill>
                            <a:schemeClr val="bg1">
                              <a:lumMod val="75000"/>
                              <a:lumOff val="25000"/>
                            </a:schemeClr>
                          </a:solidFill>
                          <a:latin typeface="Nanum Gothic Regular" charset="-127"/>
                          <a:ea typeface="Nanum Gothic Regular" charset="-127"/>
                        </a:rPr>
                        <a:t>워크스페이스 </a:t>
                      </a:r>
                      <a:r>
                        <a:rPr lang="en-US" altLang="ko-KR" sz="600" b="0" i="0" dirty="0">
                          <a:solidFill>
                            <a:schemeClr val="bg1">
                              <a:lumMod val="75000"/>
                              <a:lumOff val="25000"/>
                            </a:schemeClr>
                          </a:solidFill>
                          <a:latin typeface="Nanum Gothic Regular" charset="-127"/>
                          <a:ea typeface="Nanum Gothic Regular" charset="-127"/>
                        </a:rPr>
                        <a:t>Permission</a:t>
                      </a:r>
                      <a:r>
                        <a:rPr lang="ko-KR" altLang="en-US" sz="600" b="0" i="0" dirty="0">
                          <a:solidFill>
                            <a:schemeClr val="bg1">
                              <a:lumMod val="75000"/>
                              <a:lumOff val="25000"/>
                            </a:schemeClr>
                          </a:solidFill>
                          <a:latin typeface="Nanum Gothic Regular" charset="-127"/>
                          <a:ea typeface="Nanum Gothic Regular" charset="-127"/>
                        </a:rPr>
                        <a:t> 설정 시</a:t>
                      </a:r>
                      <a:r>
                        <a:rPr lang="en-US" altLang="ko-KR" sz="600" b="0" i="0" dirty="0">
                          <a:solidFill>
                            <a:schemeClr val="bg1">
                              <a:lumMod val="75000"/>
                              <a:lumOff val="25000"/>
                            </a:schemeClr>
                          </a:solidFill>
                          <a:latin typeface="Nanum Gothic Regular" charset="-127"/>
                          <a:ea typeface="Nanum Gothic Regular" charset="-127"/>
                        </a:rPr>
                        <a:t>, </a:t>
                      </a:r>
                      <a:r>
                        <a:rPr lang="ko-KR" altLang="en-US" sz="600" b="0" i="0" dirty="0">
                          <a:solidFill>
                            <a:schemeClr val="bg1">
                              <a:lumMod val="75000"/>
                              <a:lumOff val="25000"/>
                            </a:schemeClr>
                          </a:solidFill>
                          <a:latin typeface="Nanum Gothic Regular" charset="-127"/>
                          <a:ea typeface="Nanum Gothic Regular" charset="-127"/>
                        </a:rPr>
                        <a:t>전체 공개가 아닐 경우 개별 워크스페이스를 선택할 수 있도록 </a:t>
                      </a:r>
                      <a:r>
                        <a:rPr lang="en-US" altLang="ko-KR" sz="600" b="0" i="0" dirty="0">
                          <a:solidFill>
                            <a:schemeClr val="bg1">
                              <a:lumMod val="75000"/>
                              <a:lumOff val="25000"/>
                            </a:schemeClr>
                          </a:solidFill>
                          <a:latin typeface="Nanum Gothic Regular" charset="-127"/>
                          <a:ea typeface="Nanum Gothic Regular" charset="-127"/>
                        </a:rPr>
                        <a:t>UI </a:t>
                      </a:r>
                      <a:r>
                        <a:rPr lang="ko-KR" altLang="en-US" sz="600" b="0" i="0" dirty="0">
                          <a:solidFill>
                            <a:schemeClr val="bg1">
                              <a:lumMod val="75000"/>
                              <a:lumOff val="25000"/>
                            </a:schemeClr>
                          </a:solidFill>
                          <a:latin typeface="Nanum Gothic Regular" charset="-127"/>
                          <a:ea typeface="Nanum Gothic Regular" charset="-127"/>
                        </a:rPr>
                        <a:t>변경</a:t>
                      </a:r>
                      <a:endParaRPr lang="en-US" altLang="ko-KR" sz="600" b="0" i="0" dirty="0">
                        <a:solidFill>
                          <a:schemeClr val="bg1">
                            <a:lumMod val="75000"/>
                            <a:lumOff val="25000"/>
                          </a:schemeClr>
                        </a:solidFill>
                        <a:latin typeface="Nanum Gothic Regular" charset="-127"/>
                        <a:ea typeface="Nanum Gothic Regular" charset="-127"/>
                      </a:endParaRPr>
                    </a:p>
                    <a:p>
                      <a:pPr marL="171450" lvl="0" indent="-171450" latinLnBrk="1">
                        <a:lnSpc>
                          <a:spcPct val="100000"/>
                        </a:lnSpc>
                        <a:buFontTx/>
                        <a:buChar char="-"/>
                      </a:pPr>
                      <a:r>
                        <a:rPr lang="en-US" altLang="ko-KR" sz="600" b="0" i="0" dirty="0">
                          <a:solidFill>
                            <a:schemeClr val="bg1">
                              <a:lumMod val="75000"/>
                              <a:lumOff val="25000"/>
                            </a:schemeClr>
                          </a:solidFill>
                          <a:latin typeface="Nanum Gothic Regular" charset="-127"/>
                          <a:ea typeface="Nanum Gothic Regular" charset="-127"/>
                        </a:rPr>
                        <a:t>P.25, 26 </a:t>
                      </a:r>
                      <a:r>
                        <a:rPr lang="ko-KR" altLang="en-US" sz="600" b="0" i="0" baseline="0" dirty="0">
                          <a:solidFill>
                            <a:schemeClr val="bg1">
                              <a:lumMod val="75000"/>
                              <a:lumOff val="25000"/>
                            </a:schemeClr>
                          </a:solidFill>
                          <a:latin typeface="Nanum Gothic Regular" charset="-127"/>
                          <a:ea typeface="Nanum Gothic Regular" charset="-127"/>
                        </a:rPr>
                        <a:t>데이터 소스 상세 화면에서 인제스쳔 및 데이터 소스 만료 설정 변경 </a:t>
                      </a:r>
                      <a:r>
                        <a:rPr lang="en-US" altLang="ko-KR" sz="600" b="0" i="0" baseline="0" dirty="0">
                          <a:solidFill>
                            <a:schemeClr val="bg1">
                              <a:lumMod val="75000"/>
                              <a:lumOff val="25000"/>
                            </a:schemeClr>
                          </a:solidFill>
                          <a:latin typeface="Nanum Gothic Regular" charset="-127"/>
                          <a:ea typeface="Nanum Gothic Regular" charset="-127"/>
                        </a:rPr>
                        <a:t>UI</a:t>
                      </a:r>
                      <a:r>
                        <a:rPr lang="ko-KR" altLang="en-US" sz="600" b="0" i="0" baseline="0" dirty="0">
                          <a:solidFill>
                            <a:schemeClr val="bg1">
                              <a:lumMod val="75000"/>
                              <a:lumOff val="25000"/>
                            </a:schemeClr>
                          </a:solidFill>
                          <a:latin typeface="Nanum Gothic Regular" charset="-127"/>
                          <a:ea typeface="Nanum Gothic Regular" charset="-127"/>
                        </a:rPr>
                        <a:t> 추가</a:t>
                      </a:r>
                      <a:endParaRPr lang="en-US" altLang="ko-KR" sz="600" b="0" i="0" baseline="0" dirty="0">
                        <a:solidFill>
                          <a:schemeClr val="bg1">
                            <a:lumMod val="75000"/>
                            <a:lumOff val="25000"/>
                          </a:schemeClr>
                        </a:solidFill>
                        <a:latin typeface="Nanum Gothic Regular" charset="-127"/>
                        <a:ea typeface="Nanum Gothic Regular" charset="-127"/>
                      </a:endParaRPr>
                    </a:p>
                    <a:p>
                      <a:pPr marL="171450" lvl="0" indent="-171450" latinLnBrk="1">
                        <a:lnSpc>
                          <a:spcPct val="100000"/>
                        </a:lnSpc>
                        <a:buFontTx/>
                        <a:buChar char="-"/>
                      </a:pPr>
                      <a:r>
                        <a:rPr lang="en-US" altLang="ko-KR" sz="600" b="0" i="0" dirty="0">
                          <a:solidFill>
                            <a:schemeClr val="bg1">
                              <a:lumMod val="75000"/>
                              <a:lumOff val="25000"/>
                            </a:schemeClr>
                          </a:solidFill>
                          <a:latin typeface="Nanum Gothic Regular" charset="-127"/>
                          <a:ea typeface="Nanum Gothic Regular" charset="-127"/>
                        </a:rPr>
                        <a:t>P.22 </a:t>
                      </a:r>
                      <a:r>
                        <a:rPr lang="ko-KR" altLang="en-US" sz="600" b="0" i="0" dirty="0">
                          <a:solidFill>
                            <a:schemeClr val="bg1">
                              <a:lumMod val="75000"/>
                              <a:lumOff val="25000"/>
                            </a:schemeClr>
                          </a:solidFill>
                          <a:latin typeface="Nanum Gothic Regular" charset="-127"/>
                          <a:ea typeface="Nanum Gothic Regular" charset="-127"/>
                        </a:rPr>
                        <a:t>크론탭 </a:t>
                      </a:r>
                      <a:r>
                        <a:rPr lang="en-US" altLang="ko-KR" sz="600" b="0" i="0" dirty="0">
                          <a:solidFill>
                            <a:schemeClr val="bg1">
                              <a:lumMod val="75000"/>
                              <a:lumOff val="25000"/>
                            </a:schemeClr>
                          </a:solidFill>
                          <a:latin typeface="Nanum Gothic Regular" charset="-127"/>
                          <a:ea typeface="Nanum Gothic Regular" charset="-127"/>
                        </a:rPr>
                        <a:t>validation</a:t>
                      </a:r>
                      <a:r>
                        <a:rPr lang="ko-KR" altLang="en-US" sz="600" b="0" i="0" dirty="0">
                          <a:solidFill>
                            <a:schemeClr val="bg1">
                              <a:lumMod val="75000"/>
                              <a:lumOff val="25000"/>
                            </a:schemeClr>
                          </a:solidFill>
                          <a:latin typeface="Nanum Gothic Regular" charset="-127"/>
                          <a:ea typeface="Nanum Gothic Regular" charset="-127"/>
                        </a:rPr>
                        <a:t> 문구 변경</a:t>
                      </a:r>
                      <a:endParaRPr lang="en-US" altLang="ko-KR" sz="600" b="0" i="0" dirty="0">
                        <a:solidFill>
                          <a:schemeClr val="bg1">
                            <a:lumMod val="75000"/>
                            <a:lumOff val="25000"/>
                          </a:schemeClr>
                        </a:solidFill>
                        <a:latin typeface="Nanum Gothic Regular" charset="-127"/>
                        <a:ea typeface="Nanum Gothic Regular" charset="-127"/>
                      </a:endParaRPr>
                    </a:p>
                    <a:p>
                      <a:pPr marL="171450" lvl="0" indent="-171450" latinLnBrk="1">
                        <a:lnSpc>
                          <a:spcPct val="100000"/>
                        </a:lnSpc>
                        <a:buFontTx/>
                        <a:buChar char="-"/>
                      </a:pPr>
                      <a:r>
                        <a:rPr lang="en-US" altLang="ko-KR" sz="600" b="0" i="0" dirty="0">
                          <a:solidFill>
                            <a:schemeClr val="bg1">
                              <a:lumMod val="75000"/>
                              <a:lumOff val="25000"/>
                            </a:schemeClr>
                          </a:solidFill>
                          <a:latin typeface="Nanum Gothic Regular" charset="-127"/>
                          <a:ea typeface="Nanum Gothic Regular" charset="-127"/>
                        </a:rPr>
                        <a:t>P.30 </a:t>
                      </a:r>
                      <a:r>
                        <a:rPr lang="ko-KR" altLang="en-US" sz="600" b="0" i="0" dirty="0">
                          <a:solidFill>
                            <a:schemeClr val="bg1">
                              <a:lumMod val="75000"/>
                              <a:lumOff val="25000"/>
                            </a:schemeClr>
                          </a:solidFill>
                          <a:latin typeface="Nanum Gothic Regular" charset="-127"/>
                          <a:ea typeface="Nanum Gothic Regular" charset="-127"/>
                        </a:rPr>
                        <a:t>수집형 디비 정보에서 배치 히스토리 확인 팝업 추가</a:t>
                      </a:r>
                      <a:endParaRPr lang="en-US" altLang="ko-KR" sz="600" b="0" i="0" dirty="0">
                        <a:solidFill>
                          <a:schemeClr val="bg1">
                            <a:lumMod val="75000"/>
                            <a:lumOff val="25000"/>
                          </a:schemeClr>
                        </a:solidFill>
                        <a:latin typeface="Nanum Gothic Regular" charset="-127"/>
                        <a:ea typeface="Nanum Gothic Regular" charset="-127"/>
                      </a:endParaRPr>
                    </a:p>
                    <a:p>
                      <a:pPr marL="0" indent="0" latinLnBrk="1">
                        <a:lnSpc>
                          <a:spcPct val="100000"/>
                        </a:lnSpc>
                        <a:buFontTx/>
                        <a:buNone/>
                      </a:pPr>
                      <a:r>
                        <a:rPr lang="en-US" altLang="ko-KR" sz="600" b="0" i="0" dirty="0">
                          <a:solidFill>
                            <a:schemeClr val="bg1">
                              <a:lumMod val="75000"/>
                              <a:lumOff val="25000"/>
                            </a:schemeClr>
                          </a:solidFill>
                          <a:latin typeface="Nanum Gothic Regular" charset="-127"/>
                          <a:ea typeface="Nanum Gothic Regular" charset="-127"/>
                        </a:rPr>
                        <a:t>[</a:t>
                      </a:r>
                      <a:r>
                        <a:rPr lang="ko-KR" altLang="en-US" sz="600" b="0" i="0" dirty="0">
                          <a:solidFill>
                            <a:schemeClr val="bg1">
                              <a:lumMod val="75000"/>
                              <a:lumOff val="25000"/>
                            </a:schemeClr>
                          </a:solidFill>
                          <a:latin typeface="Nanum Gothic Regular" charset="-127"/>
                          <a:ea typeface="Nanum Gothic Regular" charset="-127"/>
                        </a:rPr>
                        <a:t>용어변경</a:t>
                      </a:r>
                      <a:r>
                        <a:rPr lang="en-US" altLang="ko-KR" sz="600" b="0" i="0" dirty="0">
                          <a:solidFill>
                            <a:schemeClr val="bg1">
                              <a:lumMod val="75000"/>
                              <a:lumOff val="25000"/>
                            </a:schemeClr>
                          </a:solidFill>
                          <a:latin typeface="Nanum Gothic Regular" charset="-127"/>
                          <a:ea typeface="Nanum Gothic Regular" charset="-127"/>
                        </a:rPr>
                        <a:t>]</a:t>
                      </a:r>
                    </a:p>
                    <a:p>
                      <a:pPr marL="171450" indent="-171450" latinLnBrk="1">
                        <a:lnSpc>
                          <a:spcPct val="100000"/>
                        </a:lnSpc>
                        <a:buFontTx/>
                        <a:buChar char="-"/>
                      </a:pPr>
                      <a:r>
                        <a:rPr lang="en-US" altLang="ko-KR" sz="600" b="0" i="0" dirty="0">
                          <a:solidFill>
                            <a:schemeClr val="bg1">
                              <a:lumMod val="75000"/>
                              <a:lumOff val="25000"/>
                            </a:schemeClr>
                          </a:solidFill>
                          <a:latin typeface="Nanum Gothic Regular" charset="-127"/>
                          <a:ea typeface="Nanum Gothic Regular" charset="-127"/>
                        </a:rPr>
                        <a:t>Null </a:t>
                      </a:r>
                      <a:r>
                        <a:rPr lang="en-US" altLang="ko-KR" sz="600" b="0" i="0" dirty="0">
                          <a:solidFill>
                            <a:schemeClr val="bg1">
                              <a:lumMod val="75000"/>
                              <a:lumOff val="25000"/>
                            </a:schemeClr>
                          </a:solidFill>
                          <a:latin typeface="Nanum Gothic Regular" charset="-127"/>
                          <a:ea typeface="Nanum Gothic Regular" charset="-127"/>
                          <a:sym typeface="Wingdings"/>
                        </a:rPr>
                        <a:t> Missing</a:t>
                      </a:r>
                    </a:p>
                    <a:p>
                      <a:pPr marL="171450" indent="-171450" latinLnBrk="1">
                        <a:lnSpc>
                          <a:spcPct val="100000"/>
                        </a:lnSpc>
                        <a:buFontTx/>
                        <a:buChar char="-"/>
                      </a:pPr>
                      <a:r>
                        <a:rPr lang="ko-KR" altLang="en-US" sz="600" b="0" i="0" dirty="0">
                          <a:solidFill>
                            <a:schemeClr val="bg1">
                              <a:lumMod val="75000"/>
                              <a:lumOff val="25000"/>
                            </a:schemeClr>
                          </a:solidFill>
                          <a:latin typeface="Nanum Gothic Regular" charset="-127"/>
                          <a:ea typeface="Nanum Gothic Regular" charset="-127"/>
                          <a:sym typeface="Wingdings"/>
                        </a:rPr>
                        <a:t>컬럼 타입 중 </a:t>
                      </a:r>
                      <a:r>
                        <a:rPr lang="en-US" altLang="ko-KR" sz="600" b="0" i="0" dirty="0">
                          <a:solidFill>
                            <a:schemeClr val="bg1">
                              <a:lumMod val="75000"/>
                              <a:lumOff val="25000"/>
                            </a:schemeClr>
                          </a:solidFill>
                          <a:latin typeface="Nanum Gothic Regular" charset="-127"/>
                          <a:ea typeface="Nanum Gothic Regular" charset="-127"/>
                          <a:sym typeface="Wingdings"/>
                        </a:rPr>
                        <a:t>TEXT  String</a:t>
                      </a:r>
                      <a:endParaRPr lang="en-US" altLang="ko-KR"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bg1">
                              <a:lumMod val="75000"/>
                              <a:lumOff val="25000"/>
                            </a:schemeClr>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2568530265"/>
                  </a:ext>
                </a:extLst>
              </a:tr>
              <a:tr h="0">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a:t>
                      </a:r>
                      <a:r>
                        <a:rPr lang="ko-KR" altLang="en-US" sz="600" b="0" i="0" dirty="0">
                          <a:solidFill>
                            <a:schemeClr val="bg1">
                              <a:lumMod val="75000"/>
                              <a:lumOff val="25000"/>
                            </a:schemeClr>
                          </a:solidFill>
                          <a:latin typeface="Nanum Gothic Regular" charset="-127"/>
                          <a:ea typeface="Nanum Gothic Regular" charset="-127"/>
                        </a:rPr>
                        <a:t> </a:t>
                      </a:r>
                      <a:r>
                        <a:rPr lang="en-US" altLang="ko-KR" sz="600" b="0" i="0" dirty="0">
                          <a:solidFill>
                            <a:schemeClr val="bg1">
                              <a:lumMod val="75000"/>
                              <a:lumOff val="25000"/>
                            </a:schemeClr>
                          </a:solidFill>
                          <a:latin typeface="Nanum Gothic Regular" charset="-127"/>
                          <a:ea typeface="Nanum Gothic Regular" charset="-127"/>
                        </a:rPr>
                        <a:t>0.91</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17.09.11</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r>
                        <a:rPr lang="ko-KR" altLang="en-US" sz="600" b="0" i="0" dirty="0" err="1">
                          <a:solidFill>
                            <a:schemeClr val="bg1">
                              <a:lumMod val="75000"/>
                              <a:lumOff val="25000"/>
                            </a:schemeClr>
                          </a:solidFill>
                          <a:latin typeface="Nanum Gothic Regular" charset="-127"/>
                          <a:ea typeface="Nanum Gothic Regular" charset="-127"/>
                        </a:rPr>
                        <a:t>워크벤치에서</a:t>
                      </a:r>
                      <a:r>
                        <a:rPr lang="ko-KR" altLang="en-US" sz="600" b="0" i="0" dirty="0">
                          <a:solidFill>
                            <a:schemeClr val="bg1">
                              <a:lumMod val="75000"/>
                              <a:lumOff val="25000"/>
                            </a:schemeClr>
                          </a:solidFill>
                          <a:latin typeface="Nanum Gothic Regular" charset="-127"/>
                          <a:ea typeface="Nanum Gothic Regular" charset="-127"/>
                        </a:rPr>
                        <a:t> 데이터 소스 저장 시</a:t>
                      </a:r>
                      <a:r>
                        <a:rPr lang="en-US" altLang="ko-KR" sz="600" b="0" i="0" dirty="0">
                          <a:solidFill>
                            <a:schemeClr val="bg1">
                              <a:lumMod val="75000"/>
                              <a:lumOff val="25000"/>
                            </a:schemeClr>
                          </a:solidFill>
                          <a:latin typeface="Nanum Gothic Regular" charset="-127"/>
                          <a:ea typeface="Nanum Gothic Regular" charset="-127"/>
                        </a:rPr>
                        <a:t>, </a:t>
                      </a:r>
                      <a:r>
                        <a:rPr lang="ko-KR" altLang="en-US" sz="600" b="0" i="0" dirty="0">
                          <a:solidFill>
                            <a:schemeClr val="bg1">
                              <a:lumMod val="75000"/>
                              <a:lumOff val="25000"/>
                            </a:schemeClr>
                          </a:solidFill>
                          <a:latin typeface="Nanum Gothic Regular" charset="-127"/>
                          <a:ea typeface="Nanum Gothic Regular" charset="-127"/>
                        </a:rPr>
                        <a:t>생성 단계 추가 </a:t>
                      </a:r>
                      <a:r>
                        <a:rPr lang="en-US" altLang="ko-KR" sz="600" b="0" i="0" dirty="0">
                          <a:solidFill>
                            <a:schemeClr val="bg1">
                              <a:lumMod val="75000"/>
                              <a:lumOff val="25000"/>
                            </a:schemeClr>
                          </a:solidFill>
                          <a:latin typeface="Nanum Gothic Regular" charset="-127"/>
                          <a:ea typeface="Nanum Gothic Regular" charset="-127"/>
                        </a:rPr>
                        <a:t>(p.21)</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ko-KR" altLang="en-US" sz="600" b="0" i="0" dirty="0">
                          <a:solidFill>
                            <a:schemeClr val="bg1">
                              <a:lumMod val="75000"/>
                              <a:lumOff val="25000"/>
                            </a:schemeClr>
                          </a:solidFill>
                          <a:latin typeface="Nanum Gothic Regular" charset="-127"/>
                          <a:ea typeface="Nanum Gothic Regular" charset="-127"/>
                        </a:rPr>
                        <a:t>이세진</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498365997"/>
                  </a:ext>
                </a:extLst>
              </a:tr>
              <a:tr h="147434">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a:t>
                      </a:r>
                      <a:r>
                        <a:rPr lang="ko-KR" altLang="en-US" sz="600" b="0" i="0" dirty="0">
                          <a:solidFill>
                            <a:schemeClr val="bg1">
                              <a:lumMod val="75000"/>
                              <a:lumOff val="25000"/>
                            </a:schemeClr>
                          </a:solidFill>
                          <a:latin typeface="Nanum Gothic Regular" charset="-127"/>
                          <a:ea typeface="Nanum Gothic Regular" charset="-127"/>
                        </a:rPr>
                        <a:t> </a:t>
                      </a:r>
                      <a:r>
                        <a:rPr lang="en-US" altLang="ko-KR" sz="600" b="0" i="0" dirty="0">
                          <a:solidFill>
                            <a:schemeClr val="bg1">
                              <a:lumMod val="75000"/>
                              <a:lumOff val="25000"/>
                            </a:schemeClr>
                          </a:solidFill>
                          <a:latin typeface="Nanum Gothic Regular" charset="-127"/>
                          <a:ea typeface="Nanum Gothic Regular" charset="-127"/>
                        </a:rPr>
                        <a:t>0.92</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17.09.13</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marR="0" lvl="1"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Nanum Gothic Regular" charset="-127"/>
                          <a:ea typeface="Nanum Gothic Regular" charset="-127"/>
                        </a:rPr>
                        <a:t>P.4</a:t>
                      </a:r>
                      <a:r>
                        <a:rPr lang="en-US" altLang="ko-KR" sz="600" b="0" i="0" baseline="0" dirty="0">
                          <a:solidFill>
                            <a:schemeClr val="bg1">
                              <a:lumMod val="75000"/>
                              <a:lumOff val="25000"/>
                            </a:schemeClr>
                          </a:solidFill>
                          <a:latin typeface="Nanum Gothic Regular" charset="-127"/>
                          <a:ea typeface="Nanum Gothic Regular" charset="-127"/>
                        </a:rPr>
                        <a:t>, 23</a:t>
                      </a:r>
                      <a:r>
                        <a:rPr lang="ko-KR" altLang="en-US" sz="600" b="0" i="0" baseline="0" dirty="0">
                          <a:solidFill>
                            <a:schemeClr val="bg1">
                              <a:lumMod val="75000"/>
                              <a:lumOff val="25000"/>
                            </a:schemeClr>
                          </a:solidFill>
                          <a:latin typeface="Nanum Gothic Regular" charset="-127"/>
                          <a:ea typeface="Nanum Gothic Regular" charset="-127"/>
                        </a:rPr>
                        <a:t> </a:t>
                      </a:r>
                      <a:r>
                        <a:rPr lang="ko-KR" altLang="en-US" sz="600" b="0" i="0" dirty="0">
                          <a:solidFill>
                            <a:schemeClr val="bg1">
                              <a:lumMod val="75000"/>
                              <a:lumOff val="25000"/>
                            </a:schemeClr>
                          </a:solidFill>
                          <a:latin typeface="Nanum Gothic Regular" charset="-127"/>
                          <a:ea typeface="Nanum Gothic Regular" charset="-127"/>
                        </a:rPr>
                        <a:t>데이터 소스 드루이드 </a:t>
                      </a:r>
                      <a:r>
                        <a:rPr lang="en-US" altLang="ko-KR" sz="600" b="0" i="0" dirty="0">
                          <a:solidFill>
                            <a:schemeClr val="bg1">
                              <a:lumMod val="75000"/>
                              <a:lumOff val="25000"/>
                            </a:schemeClr>
                          </a:solidFill>
                          <a:latin typeface="Nanum Gothic Regular" charset="-127"/>
                          <a:ea typeface="Nanum Gothic Regular" charset="-127"/>
                        </a:rPr>
                        <a:t>Status(Enabled/</a:t>
                      </a:r>
                      <a:r>
                        <a:rPr lang="ko-KR" altLang="en-US" sz="600" b="0" i="0" dirty="0">
                          <a:solidFill>
                            <a:schemeClr val="bg1">
                              <a:lumMod val="75000"/>
                              <a:lumOff val="25000"/>
                            </a:schemeClr>
                          </a:solidFill>
                          <a:latin typeface="Nanum Gothic Regular" charset="-127"/>
                          <a:ea typeface="Nanum Gothic Regular" charset="-127"/>
                        </a:rPr>
                        <a:t> </a:t>
                      </a:r>
                      <a:r>
                        <a:rPr lang="en-US" altLang="ko-KR" sz="600" b="0" i="0" dirty="0">
                          <a:solidFill>
                            <a:schemeClr val="bg1">
                              <a:lumMod val="75000"/>
                              <a:lumOff val="25000"/>
                            </a:schemeClr>
                          </a:solidFill>
                          <a:latin typeface="Nanum Gothic Regular" charset="-127"/>
                          <a:ea typeface="Nanum Gothic Regular" charset="-127"/>
                        </a:rPr>
                        <a:t>Disabled)</a:t>
                      </a:r>
                      <a:r>
                        <a:rPr lang="ko-KR" altLang="en-US" sz="600" b="0" i="0" dirty="0">
                          <a:solidFill>
                            <a:schemeClr val="bg1">
                              <a:lumMod val="75000"/>
                              <a:lumOff val="25000"/>
                            </a:schemeClr>
                          </a:solidFill>
                          <a:latin typeface="Nanum Gothic Regular" charset="-127"/>
                          <a:ea typeface="Nanum Gothic Regular" charset="-127"/>
                        </a:rPr>
                        <a:t> 설정 및 열람 </a:t>
                      </a:r>
                      <a:r>
                        <a:rPr lang="en-US" altLang="ko-KR" sz="600" b="0" i="0" dirty="0">
                          <a:solidFill>
                            <a:schemeClr val="bg1">
                              <a:lumMod val="75000"/>
                              <a:lumOff val="25000"/>
                            </a:schemeClr>
                          </a:solidFill>
                          <a:latin typeface="Nanum Gothic Regular" charset="-127"/>
                          <a:ea typeface="Nanum Gothic Regular" charset="-127"/>
                        </a:rPr>
                        <a:t>UI</a:t>
                      </a:r>
                      <a:r>
                        <a:rPr lang="ko-KR" altLang="en-US" sz="600" b="0" i="0" dirty="0">
                          <a:solidFill>
                            <a:schemeClr val="bg1">
                              <a:lumMod val="75000"/>
                              <a:lumOff val="25000"/>
                            </a:schemeClr>
                          </a:solidFill>
                          <a:latin typeface="Nanum Gothic Regular" charset="-127"/>
                          <a:ea typeface="Nanum Gothic Regular" charset="-127"/>
                        </a:rPr>
                        <a:t> 추가</a:t>
                      </a:r>
                      <a:endParaRPr lang="en-US" altLang="ko-KR" sz="600" b="0" i="0" dirty="0">
                        <a:solidFill>
                          <a:schemeClr val="bg1">
                            <a:lumMod val="75000"/>
                            <a:lumOff val="25000"/>
                          </a:schemeClr>
                        </a:solidFill>
                        <a:latin typeface="Nanum Gothic Regular" charset="-127"/>
                        <a:ea typeface="Nanum Gothic Regular" charset="-127"/>
                      </a:endParaRPr>
                    </a:p>
                    <a:p>
                      <a:pPr marL="171450" marR="0" lvl="1"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Nanum Gothic Regular" charset="-127"/>
                          <a:ea typeface="Nanum Gothic Regular" charset="-127"/>
                        </a:rPr>
                        <a:t>P.16,23,25 </a:t>
                      </a:r>
                      <a:r>
                        <a:rPr lang="ko-KR" altLang="en-US" sz="600" b="0" i="0" dirty="0">
                          <a:solidFill>
                            <a:schemeClr val="bg1">
                              <a:lumMod val="75000"/>
                              <a:lumOff val="25000"/>
                            </a:schemeClr>
                          </a:solidFill>
                          <a:latin typeface="Nanum Gothic Regular" charset="-127"/>
                          <a:ea typeface="Nanum Gothic Regular" charset="-127"/>
                        </a:rPr>
                        <a:t>데이터 소스 생성 시</a:t>
                      </a:r>
                      <a:r>
                        <a:rPr lang="en-US" altLang="ko-KR" sz="600" b="0" i="0" dirty="0">
                          <a:solidFill>
                            <a:schemeClr val="bg1">
                              <a:lumMod val="75000"/>
                              <a:lumOff val="25000"/>
                            </a:schemeClr>
                          </a:solidFill>
                          <a:latin typeface="Nanum Gothic Regular" charset="-127"/>
                          <a:ea typeface="Nanum Gothic Regular" charset="-127"/>
                        </a:rPr>
                        <a:t>,</a:t>
                      </a:r>
                      <a:r>
                        <a:rPr lang="ko-KR" altLang="en-US" sz="600" b="0" i="0" dirty="0">
                          <a:solidFill>
                            <a:schemeClr val="bg1">
                              <a:lumMod val="75000"/>
                              <a:lumOff val="25000"/>
                            </a:schemeClr>
                          </a:solidFill>
                          <a:latin typeface="Nanum Gothic Regular" charset="-127"/>
                          <a:ea typeface="Nanum Gothic Regular" charset="-127"/>
                        </a:rPr>
                        <a:t> 드루이드 </a:t>
                      </a:r>
                      <a:r>
                        <a:rPr lang="en-US" altLang="ko-KR" sz="600" b="0" i="0" dirty="0">
                          <a:solidFill>
                            <a:schemeClr val="bg1">
                              <a:lumMod val="75000"/>
                              <a:lumOff val="25000"/>
                            </a:schemeClr>
                          </a:solidFill>
                          <a:latin typeface="Nanum Gothic Regular" charset="-127"/>
                          <a:ea typeface="Nanum Gothic Regular" charset="-127"/>
                        </a:rPr>
                        <a:t>Status</a:t>
                      </a:r>
                      <a:r>
                        <a:rPr lang="ko-KR" altLang="en-US" sz="600" b="0" i="0" dirty="0">
                          <a:solidFill>
                            <a:schemeClr val="bg1">
                              <a:lumMod val="75000"/>
                              <a:lumOff val="25000"/>
                            </a:schemeClr>
                          </a:solidFill>
                          <a:latin typeface="Nanum Gothic Regular" charset="-127"/>
                          <a:ea typeface="Nanum Gothic Regular" charset="-127"/>
                        </a:rPr>
                        <a:t> 확인 및 인제스쳔 진행 팝업 추가</a:t>
                      </a:r>
                      <a:endParaRPr lang="en-US" altLang="ko-KR"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r>
                        <a:rPr lang="ko-KR" altLang="en-US" sz="600" b="0" i="0" dirty="0">
                          <a:solidFill>
                            <a:schemeClr val="bg1">
                              <a:lumMod val="75000"/>
                              <a:lumOff val="25000"/>
                            </a:schemeClr>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2028027939"/>
                  </a:ext>
                </a:extLst>
              </a:tr>
              <a:tr h="0">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a:t>
                      </a:r>
                      <a:r>
                        <a:rPr lang="en-US" altLang="ko-KR" sz="600" b="0" i="0" baseline="0" dirty="0">
                          <a:solidFill>
                            <a:schemeClr val="bg1">
                              <a:lumMod val="75000"/>
                              <a:lumOff val="25000"/>
                            </a:schemeClr>
                          </a:solidFill>
                          <a:latin typeface="Nanum Gothic Regular" charset="-127"/>
                          <a:ea typeface="Nanum Gothic Regular" charset="-127"/>
                        </a:rPr>
                        <a:t> 0.93</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17.09.14</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P.4,14,15 </a:t>
                      </a:r>
                      <a:r>
                        <a:rPr lang="ko-KR" altLang="en-US" sz="600" b="0" i="0" dirty="0">
                          <a:solidFill>
                            <a:schemeClr val="bg1"/>
                          </a:solidFill>
                          <a:latin typeface="Nanum Gothic Regular" charset="-127"/>
                          <a:ea typeface="Nanum Gothic Regular" charset="-127"/>
                        </a:rPr>
                        <a:t>정렬</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bg1">
                              <a:lumMod val="75000"/>
                              <a:lumOff val="25000"/>
                            </a:schemeClr>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014771693"/>
                  </a:ext>
                </a:extLst>
              </a:tr>
              <a:tr h="0">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a:t>
                      </a:r>
                      <a:r>
                        <a:rPr lang="en-US" altLang="ko-KR" sz="600" b="0" i="0" baseline="0" dirty="0">
                          <a:solidFill>
                            <a:schemeClr val="bg1">
                              <a:lumMod val="75000"/>
                              <a:lumOff val="25000"/>
                            </a:schemeClr>
                          </a:solidFill>
                          <a:latin typeface="Nanum Gothic Regular" charset="-127"/>
                          <a:ea typeface="Nanum Gothic Regular" charset="-127"/>
                        </a:rPr>
                        <a:t> 0.94</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17.09.22</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P.8 </a:t>
                      </a:r>
                      <a:r>
                        <a:rPr lang="ko-KR" altLang="en-US" sz="600" b="0" i="0" dirty="0">
                          <a:solidFill>
                            <a:schemeClr val="bg1"/>
                          </a:solidFill>
                          <a:latin typeface="Nanum Gothic Regular" charset="-127"/>
                          <a:ea typeface="Nanum Gothic Regular" charset="-127"/>
                        </a:rPr>
                        <a:t>컬럼 삭제 이후</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되살리기 기능 추가</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a:solidFill>
                            <a:schemeClr val="bg1">
                              <a:lumMod val="75000"/>
                              <a:lumOff val="25000"/>
                            </a:schemeClr>
                          </a:solidFill>
                          <a:latin typeface="Nanum Gothic Regular" charset="-127"/>
                          <a:ea typeface="Nanum Gothic Regular" charset="-127"/>
                        </a:rPr>
                        <a:t>조민정</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2"/>
                  </a:ext>
                </a:extLst>
              </a:tr>
              <a:tr h="0">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공통</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콘텐츠 검색 범위에서 생성자 이름 제외</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a:solidFill>
                            <a:schemeClr val="bg1">
                              <a:lumMod val="75000"/>
                              <a:lumOff val="25000"/>
                            </a:schemeClr>
                          </a:solidFill>
                          <a:latin typeface="Nanum Gothic Regular" charset="-127"/>
                          <a:ea typeface="Nanum Gothic Regular" charset="-127"/>
                        </a:rPr>
                        <a:t>조민정</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3480283077"/>
                  </a:ext>
                </a:extLst>
              </a:tr>
              <a:tr h="147434">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a:t>
                      </a:r>
                      <a:r>
                        <a:rPr lang="en-US" altLang="ko-KR" sz="600" b="0" i="0" baseline="0" dirty="0">
                          <a:solidFill>
                            <a:schemeClr val="bg1">
                              <a:lumMod val="75000"/>
                              <a:lumOff val="25000"/>
                            </a:schemeClr>
                          </a:solidFill>
                          <a:latin typeface="Nanum Gothic Regular" charset="-127"/>
                          <a:ea typeface="Nanum Gothic Regular" charset="-127"/>
                        </a:rPr>
                        <a:t> 0.95</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17.10.10</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Nanum Gothic Regular" charset="-127"/>
                          <a:ea typeface="Nanum Gothic Regular" charset="-127"/>
                        </a:rPr>
                        <a:t>P.38 </a:t>
                      </a:r>
                      <a:r>
                        <a:rPr lang="ko-KR" altLang="en-US" sz="600" b="0" i="0" dirty="0">
                          <a:solidFill>
                            <a:schemeClr val="bg1">
                              <a:lumMod val="75000"/>
                              <a:lumOff val="25000"/>
                            </a:schemeClr>
                          </a:solidFill>
                          <a:latin typeface="Nanum Gothic Regular" charset="-127"/>
                          <a:ea typeface="Nanum Gothic Regular" charset="-127"/>
                        </a:rPr>
                        <a:t>워크벤치용 커넥션 관리에 워크스페이스 설정 기능 추가</a:t>
                      </a:r>
                      <a:endParaRPr lang="en-US" altLang="ko-KR" sz="600" b="0" i="0" dirty="0">
                        <a:solidFill>
                          <a:schemeClr val="bg1">
                            <a:lumMod val="75000"/>
                            <a:lumOff val="25000"/>
                          </a:schemeClr>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lumMod val="75000"/>
                              <a:lumOff val="25000"/>
                            </a:schemeClr>
                          </a:solidFill>
                          <a:latin typeface="Nanum Gothic Regular" charset="-127"/>
                          <a:ea typeface="Nanum Gothic Regular" charset="-127"/>
                        </a:rPr>
                        <a:t>P.13,20,21 </a:t>
                      </a:r>
                      <a:r>
                        <a:rPr lang="ko-KR" altLang="en-US" sz="600" b="0" i="0" dirty="0">
                          <a:solidFill>
                            <a:schemeClr val="bg1">
                              <a:lumMod val="75000"/>
                              <a:lumOff val="25000"/>
                            </a:schemeClr>
                          </a:solidFill>
                          <a:latin typeface="Nanum Gothic Regular" charset="-127"/>
                          <a:ea typeface="Nanum Gothic Regular" charset="-127"/>
                        </a:rPr>
                        <a:t>데이터 소스 생성시</a:t>
                      </a:r>
                      <a:r>
                        <a:rPr lang="en-US" altLang="ko-KR" sz="600" b="0" i="0" dirty="0">
                          <a:solidFill>
                            <a:schemeClr val="bg1">
                              <a:lumMod val="75000"/>
                              <a:lumOff val="25000"/>
                            </a:schemeClr>
                          </a:solidFill>
                          <a:latin typeface="Nanum Gothic Regular" charset="-127"/>
                          <a:ea typeface="Nanum Gothic Regular" charset="-127"/>
                        </a:rPr>
                        <a:t>,</a:t>
                      </a:r>
                      <a:r>
                        <a:rPr lang="ko-KR" altLang="en-US" sz="600" b="0" i="0" dirty="0">
                          <a:solidFill>
                            <a:schemeClr val="bg1">
                              <a:lumMod val="75000"/>
                              <a:lumOff val="25000"/>
                            </a:schemeClr>
                          </a:solidFill>
                          <a:latin typeface="Nanum Gothic Regular" charset="-127"/>
                          <a:ea typeface="Nanum Gothic Regular" charset="-127"/>
                        </a:rPr>
                        <a:t> 워크스페이스 설정 기능 삭제</a:t>
                      </a:r>
                      <a:endParaRPr lang="en-US" altLang="ko-KR" sz="600" b="0" i="0" dirty="0">
                        <a:solidFill>
                          <a:schemeClr val="bg1">
                            <a:lumMod val="75000"/>
                            <a:lumOff val="25000"/>
                          </a:schemeClr>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lumMod val="75000"/>
                              <a:lumOff val="25000"/>
                            </a:schemeClr>
                          </a:solidFill>
                          <a:latin typeface="Nanum Gothic Regular" charset="-127"/>
                          <a:ea typeface="Nanum Gothic Regular" charset="-127"/>
                        </a:rPr>
                        <a:t>P.20,25</a:t>
                      </a:r>
                      <a:r>
                        <a:rPr lang="ko-KR" altLang="en-US" sz="600" b="0" i="0" dirty="0">
                          <a:solidFill>
                            <a:schemeClr val="bg1">
                              <a:lumMod val="75000"/>
                              <a:lumOff val="25000"/>
                            </a:schemeClr>
                          </a:solidFill>
                          <a:latin typeface="Nanum Gothic Regular" charset="-127"/>
                          <a:ea typeface="Nanum Gothic Regular" charset="-127"/>
                        </a:rPr>
                        <a:t> 데이터 소스 </a:t>
                      </a:r>
                      <a:r>
                        <a:rPr lang="en-US" altLang="ko-KR" sz="600" b="0" i="0" dirty="0">
                          <a:solidFill>
                            <a:schemeClr val="bg1">
                              <a:lumMod val="75000"/>
                              <a:lumOff val="25000"/>
                            </a:schemeClr>
                          </a:solidFill>
                          <a:latin typeface="Nanum Gothic Regular" charset="-127"/>
                          <a:ea typeface="Nanum Gothic Regular" charset="-127"/>
                        </a:rPr>
                        <a:t>expiration</a:t>
                      </a:r>
                      <a:r>
                        <a:rPr lang="ko-KR" altLang="en-US" sz="600" b="0" i="0" dirty="0">
                          <a:solidFill>
                            <a:schemeClr val="bg1">
                              <a:lumMod val="75000"/>
                              <a:lumOff val="25000"/>
                            </a:schemeClr>
                          </a:solidFill>
                          <a:latin typeface="Nanum Gothic Regular" charset="-127"/>
                          <a:ea typeface="Nanum Gothic Regular" charset="-127"/>
                        </a:rPr>
                        <a:t> 설정 </a:t>
                      </a:r>
                      <a:r>
                        <a:rPr lang="en-US" altLang="ko-KR" sz="600" b="0" i="0" dirty="0">
                          <a:solidFill>
                            <a:schemeClr val="bg1">
                              <a:lumMod val="75000"/>
                              <a:lumOff val="25000"/>
                            </a:schemeClr>
                          </a:solidFill>
                          <a:latin typeface="Nanum Gothic Regular" charset="-127"/>
                          <a:ea typeface="Nanum Gothic Regular" charset="-127"/>
                        </a:rPr>
                        <a:t>UI</a:t>
                      </a:r>
                      <a:r>
                        <a:rPr lang="ko-KR" altLang="en-US" sz="600" b="0" i="0" dirty="0">
                          <a:solidFill>
                            <a:schemeClr val="bg1">
                              <a:lumMod val="75000"/>
                              <a:lumOff val="25000"/>
                            </a:schemeClr>
                          </a:solidFill>
                          <a:latin typeface="Nanum Gothic Regular" charset="-127"/>
                          <a:ea typeface="Nanum Gothic Regular" charset="-127"/>
                        </a:rPr>
                        <a:t>에서 시간 표기 변경</a:t>
                      </a:r>
                      <a:endParaRPr lang="en-US" altLang="ko-KR"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bg1">
                              <a:lumMod val="75000"/>
                              <a:lumOff val="25000"/>
                            </a:schemeClr>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920066324"/>
                  </a:ext>
                </a:extLst>
              </a:tr>
              <a:tr h="147434">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a:t>
                      </a:r>
                      <a:r>
                        <a:rPr lang="en-US" altLang="ko-KR" sz="600" b="0" i="0" baseline="0" dirty="0">
                          <a:solidFill>
                            <a:schemeClr val="bg1">
                              <a:lumMod val="75000"/>
                              <a:lumOff val="25000"/>
                            </a:schemeClr>
                          </a:solidFill>
                          <a:latin typeface="Nanum Gothic Regular" charset="-127"/>
                          <a:ea typeface="Nanum Gothic Regular" charset="-127"/>
                        </a:rPr>
                        <a:t> 0.96</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17.10.19</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Nanum Gothic Regular" charset="-127"/>
                          <a:ea typeface="Nanum Gothic Regular" charset="-127"/>
                        </a:rPr>
                        <a:t>P.11</a:t>
                      </a:r>
                      <a:r>
                        <a:rPr lang="ko-KR" altLang="en-US" sz="600" b="0" i="0" dirty="0">
                          <a:solidFill>
                            <a:schemeClr val="bg1">
                              <a:lumMod val="75000"/>
                              <a:lumOff val="25000"/>
                            </a:schemeClr>
                          </a:solidFill>
                          <a:latin typeface="Nanum Gothic Regular" charset="-127"/>
                          <a:ea typeface="Nanum Gothic Regular" charset="-127"/>
                        </a:rPr>
                        <a:t> </a:t>
                      </a:r>
                      <a:endParaRPr lang="en-US" altLang="ko-KR" sz="600" b="0" i="0" dirty="0">
                        <a:solidFill>
                          <a:schemeClr val="bg1">
                            <a:lumMod val="75000"/>
                            <a:lumOff val="25000"/>
                          </a:schemeClr>
                        </a:solidFill>
                        <a:latin typeface="Nanum Gothic Regular" charset="-127"/>
                        <a:ea typeface="Nanum Gothic Regular" charset="-127"/>
                      </a:endParaRP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Nanum Gothic Regular" charset="-127"/>
                          <a:ea typeface="Nanum Gothic Regular" charset="-127"/>
                        </a:rPr>
                        <a:t>Time display format /</a:t>
                      </a:r>
                      <a:r>
                        <a:rPr lang="ko-KR" altLang="en-US" sz="600" b="0" i="0" dirty="0">
                          <a:solidFill>
                            <a:schemeClr val="bg1">
                              <a:lumMod val="75000"/>
                              <a:lumOff val="25000"/>
                            </a:schemeClr>
                          </a:solidFill>
                          <a:latin typeface="Nanum Gothic Regular" charset="-127"/>
                          <a:ea typeface="Nanum Gothic Regular" charset="-127"/>
                        </a:rPr>
                        <a:t> </a:t>
                      </a:r>
                      <a:r>
                        <a:rPr lang="en-US" altLang="ko-KR" sz="600" b="0" i="0" dirty="0">
                          <a:solidFill>
                            <a:schemeClr val="bg1">
                              <a:lumMod val="75000"/>
                              <a:lumOff val="25000"/>
                            </a:schemeClr>
                          </a:solidFill>
                          <a:latin typeface="Nanum Gothic Regular" charset="-127"/>
                          <a:ea typeface="Nanum Gothic Regular" charset="-127"/>
                        </a:rPr>
                        <a:t>Missing</a:t>
                      </a:r>
                      <a:r>
                        <a:rPr lang="ko-KR" altLang="en-US" sz="600" b="0" i="0" dirty="0">
                          <a:solidFill>
                            <a:schemeClr val="bg1">
                              <a:lumMod val="75000"/>
                              <a:lumOff val="25000"/>
                            </a:schemeClr>
                          </a:solidFill>
                          <a:latin typeface="Nanum Gothic Regular" charset="-127"/>
                          <a:ea typeface="Nanum Gothic Regular" charset="-127"/>
                        </a:rPr>
                        <a:t> 설정항목 위치</a:t>
                      </a:r>
                      <a:r>
                        <a:rPr lang="en-US" altLang="ko-KR" sz="600" b="0" i="0" dirty="0">
                          <a:solidFill>
                            <a:schemeClr val="bg1">
                              <a:lumMod val="75000"/>
                              <a:lumOff val="25000"/>
                            </a:schemeClr>
                          </a:solidFill>
                          <a:latin typeface="Nanum Gothic Regular" charset="-127"/>
                          <a:ea typeface="Nanum Gothic Regular" charset="-127"/>
                        </a:rPr>
                        <a:t> </a:t>
                      </a:r>
                      <a:r>
                        <a:rPr lang="ko-KR" altLang="en-US" sz="600" b="0" i="0" dirty="0">
                          <a:solidFill>
                            <a:schemeClr val="bg1">
                              <a:lumMod val="75000"/>
                              <a:lumOff val="25000"/>
                            </a:schemeClr>
                          </a:solidFill>
                          <a:latin typeface="Nanum Gothic Regular" charset="-127"/>
                          <a:ea typeface="Nanum Gothic Regular" charset="-127"/>
                        </a:rPr>
                        <a:t>서로변경</a:t>
                      </a:r>
                      <a:endParaRPr lang="en-US" altLang="ko-KR" sz="600" b="0" i="0" dirty="0">
                        <a:solidFill>
                          <a:schemeClr val="bg1">
                            <a:lumMod val="75000"/>
                            <a:lumOff val="25000"/>
                          </a:schemeClr>
                        </a:solidFill>
                        <a:latin typeface="Nanum Gothic Regular" charset="-127"/>
                        <a:ea typeface="Nanum Gothic Regular" charset="-127"/>
                      </a:endParaRP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Nanum Gothic Regular" charset="-127"/>
                          <a:ea typeface="Nanum Gothic Regular" charset="-127"/>
                        </a:rPr>
                        <a:t>Time display format &gt;</a:t>
                      </a:r>
                      <a:r>
                        <a:rPr lang="ko-KR" altLang="en-US" sz="600" b="0" i="0" dirty="0">
                          <a:solidFill>
                            <a:schemeClr val="bg1">
                              <a:lumMod val="75000"/>
                              <a:lumOff val="25000"/>
                            </a:schemeClr>
                          </a:solidFill>
                          <a:latin typeface="Nanum Gothic Regular" charset="-127"/>
                          <a:ea typeface="Nanum Gothic Regular" charset="-127"/>
                        </a:rPr>
                        <a:t> </a:t>
                      </a:r>
                      <a:r>
                        <a:rPr lang="en-US" altLang="ko-KR" sz="600" b="0" i="0" dirty="0">
                          <a:solidFill>
                            <a:schemeClr val="bg1">
                              <a:lumMod val="75000"/>
                              <a:lumOff val="25000"/>
                            </a:schemeClr>
                          </a:solidFill>
                          <a:latin typeface="Nanum Gothic Regular" charset="-127"/>
                          <a:ea typeface="Nanum Gothic Regular" charset="-127"/>
                        </a:rPr>
                        <a:t>data sample</a:t>
                      </a:r>
                      <a:r>
                        <a:rPr lang="ko-KR" altLang="en-US" sz="600" b="0" i="0" dirty="0">
                          <a:solidFill>
                            <a:schemeClr val="bg1">
                              <a:lumMod val="75000"/>
                              <a:lumOff val="25000"/>
                            </a:schemeClr>
                          </a:solidFill>
                          <a:latin typeface="Nanum Gothic Regular" charset="-127"/>
                          <a:ea typeface="Nanum Gothic Regular" charset="-127"/>
                        </a:rPr>
                        <a:t> 삭제</a:t>
                      </a:r>
                      <a:endParaRPr lang="en-US" altLang="ko-KR" sz="600" b="0" i="0" dirty="0">
                        <a:solidFill>
                          <a:schemeClr val="bg1">
                            <a:lumMod val="75000"/>
                            <a:lumOff val="25000"/>
                          </a:schemeClr>
                        </a:solidFill>
                        <a:latin typeface="Nanum Gothic Regular" charset="-127"/>
                        <a:ea typeface="Nanum Gothic Regular" charset="-127"/>
                      </a:endParaRPr>
                    </a:p>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Nanum Gothic Regular" charset="-127"/>
                          <a:ea typeface="Nanum Gothic Regular" charset="-127"/>
                        </a:rPr>
                        <a:t>P.20,</a:t>
                      </a:r>
                      <a:r>
                        <a:rPr lang="ko-KR" altLang="en-US" sz="600" b="0" i="0" dirty="0">
                          <a:solidFill>
                            <a:schemeClr val="bg1">
                              <a:lumMod val="75000"/>
                              <a:lumOff val="25000"/>
                            </a:schemeClr>
                          </a:solidFill>
                          <a:latin typeface="Nanum Gothic Regular" charset="-127"/>
                          <a:ea typeface="Nanum Gothic Regular" charset="-127"/>
                        </a:rPr>
                        <a:t> </a:t>
                      </a:r>
                      <a:r>
                        <a:rPr lang="en-US" altLang="ko-KR" sz="600" b="0" i="0" dirty="0">
                          <a:solidFill>
                            <a:schemeClr val="bg1">
                              <a:lumMod val="75000"/>
                              <a:lumOff val="25000"/>
                            </a:schemeClr>
                          </a:solidFill>
                          <a:latin typeface="Nanum Gothic Regular" charset="-127"/>
                          <a:ea typeface="Nanum Gothic Regular" charset="-127"/>
                        </a:rPr>
                        <a:t>25</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Nanum Gothic Regular" charset="-127"/>
                          <a:ea typeface="Nanum Gothic Regular" charset="-127"/>
                        </a:rPr>
                        <a:t>Ingestion once </a:t>
                      </a:r>
                      <a:r>
                        <a:rPr lang="ko-KR" altLang="en-US" sz="600" b="0" i="0" dirty="0">
                          <a:solidFill>
                            <a:schemeClr val="bg1">
                              <a:lumMod val="75000"/>
                              <a:lumOff val="25000"/>
                            </a:schemeClr>
                          </a:solidFill>
                          <a:latin typeface="Nanum Gothic Regular" charset="-127"/>
                          <a:ea typeface="Nanum Gothic Regular" charset="-127"/>
                        </a:rPr>
                        <a:t>가 기본값이고</a:t>
                      </a:r>
                      <a:r>
                        <a:rPr lang="en-US" altLang="ko-KR" sz="600" b="0" i="0" dirty="0">
                          <a:solidFill>
                            <a:schemeClr val="bg1">
                              <a:lumMod val="75000"/>
                              <a:lumOff val="25000"/>
                            </a:schemeClr>
                          </a:solidFill>
                          <a:latin typeface="Nanum Gothic Regular" charset="-127"/>
                          <a:ea typeface="Nanum Gothic Regular" charset="-127"/>
                        </a:rPr>
                        <a:t>, Ingest periodically </a:t>
                      </a:r>
                      <a:r>
                        <a:rPr lang="ko-KR" altLang="en-US" sz="600" b="0" i="0" dirty="0">
                          <a:solidFill>
                            <a:schemeClr val="bg1">
                              <a:lumMod val="75000"/>
                              <a:lumOff val="25000"/>
                            </a:schemeClr>
                          </a:solidFill>
                          <a:latin typeface="Nanum Gothic Regular" charset="-127"/>
                          <a:ea typeface="Nanum Gothic Regular" charset="-127"/>
                        </a:rPr>
                        <a:t>보다 앞에 위치하도록 변경</a:t>
                      </a:r>
                      <a:endParaRPr lang="en-US" altLang="ko-KR" sz="600" b="0" i="0" dirty="0">
                        <a:solidFill>
                          <a:schemeClr val="bg1">
                            <a:lumMod val="75000"/>
                            <a:lumOff val="25000"/>
                          </a:schemeClr>
                        </a:solidFill>
                        <a:latin typeface="Nanum Gothic Regular" charset="-127"/>
                        <a:ea typeface="Nanum Gothic Regular" charset="-127"/>
                      </a:endParaRP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Nanum Gothic Regular" charset="-127"/>
                          <a:ea typeface="Nanum Gothic Regular" charset="-127"/>
                        </a:rPr>
                        <a:t>Ingest periodically </a:t>
                      </a:r>
                      <a:r>
                        <a:rPr lang="ko-KR" altLang="en-US" sz="600" b="0" i="0" dirty="0">
                          <a:solidFill>
                            <a:schemeClr val="bg1">
                              <a:lumMod val="75000"/>
                              <a:lumOff val="25000"/>
                            </a:schemeClr>
                          </a:solidFill>
                          <a:latin typeface="Nanum Gothic Regular" charset="-127"/>
                          <a:ea typeface="Nanum Gothic Regular" charset="-127"/>
                        </a:rPr>
                        <a:t>에서 </a:t>
                      </a:r>
                      <a:r>
                        <a:rPr lang="en-US" altLang="ko-KR" sz="600" b="0" i="0" dirty="0">
                          <a:solidFill>
                            <a:schemeClr val="bg1">
                              <a:lumMod val="75000"/>
                              <a:lumOff val="25000"/>
                            </a:schemeClr>
                          </a:solidFill>
                          <a:latin typeface="Nanum Gothic Regular" charset="-127"/>
                          <a:ea typeface="Nanum Gothic Regular" charset="-127"/>
                        </a:rPr>
                        <a:t>Overwrite only incremental </a:t>
                      </a:r>
                      <a:r>
                        <a:rPr lang="ko-KR" altLang="en-US" sz="600" b="0" i="0" dirty="0">
                          <a:solidFill>
                            <a:schemeClr val="bg1">
                              <a:lumMod val="75000"/>
                              <a:lumOff val="25000"/>
                            </a:schemeClr>
                          </a:solidFill>
                          <a:latin typeface="Nanum Gothic Regular" charset="-127"/>
                          <a:ea typeface="Nanum Gothic Regular" charset="-127"/>
                        </a:rPr>
                        <a:t>가 기본 값이고 앞에 위치하도록 변경</a:t>
                      </a:r>
                      <a:endParaRPr lang="en-US" altLang="ko-KR"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bg1">
                              <a:lumMod val="75000"/>
                              <a:lumOff val="25000"/>
                            </a:schemeClr>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71509711"/>
                  </a:ext>
                </a:extLst>
              </a:tr>
              <a:tr h="175056">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a:t>
                      </a:r>
                      <a:r>
                        <a:rPr lang="en-US" altLang="ko-KR" sz="600" b="0" i="0" baseline="0" dirty="0">
                          <a:solidFill>
                            <a:schemeClr val="bg1">
                              <a:lumMod val="75000"/>
                              <a:lumOff val="25000"/>
                            </a:schemeClr>
                          </a:solidFill>
                          <a:latin typeface="Nanum Gothic Regular" charset="-127"/>
                          <a:ea typeface="Nanum Gothic Regular" charset="-127"/>
                        </a:rPr>
                        <a:t> 0.97</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17.10.19</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Nanum Gothic Regular" charset="-127"/>
                          <a:ea typeface="Nanum Gothic Regular" charset="-127"/>
                        </a:rPr>
                        <a:t>P.24,</a:t>
                      </a:r>
                      <a:r>
                        <a:rPr lang="ko-KR" altLang="en-US" sz="600" b="0" i="0" dirty="0">
                          <a:solidFill>
                            <a:schemeClr val="bg1">
                              <a:lumMod val="75000"/>
                              <a:lumOff val="25000"/>
                            </a:schemeClr>
                          </a:solidFill>
                          <a:latin typeface="Nanum Gothic Regular" charset="-127"/>
                          <a:ea typeface="Nanum Gothic Regular" charset="-127"/>
                        </a:rPr>
                        <a:t> </a:t>
                      </a:r>
                      <a:r>
                        <a:rPr lang="en-US" altLang="ko-KR" sz="600" b="0" i="0" dirty="0">
                          <a:solidFill>
                            <a:schemeClr val="bg1">
                              <a:lumMod val="75000"/>
                              <a:lumOff val="25000"/>
                            </a:schemeClr>
                          </a:solidFill>
                          <a:latin typeface="Nanum Gothic Regular" charset="-127"/>
                          <a:ea typeface="Nanum Gothic Regular" charset="-127"/>
                        </a:rPr>
                        <a:t>38</a:t>
                      </a:r>
                      <a:r>
                        <a:rPr lang="ko-KR" altLang="en-US" sz="600" b="0" i="0" dirty="0">
                          <a:solidFill>
                            <a:schemeClr val="bg1">
                              <a:lumMod val="75000"/>
                              <a:lumOff val="25000"/>
                            </a:schemeClr>
                          </a:solidFill>
                          <a:latin typeface="Nanum Gothic Regular" charset="-127"/>
                          <a:ea typeface="Nanum Gothic Regular" charset="-127"/>
                        </a:rPr>
                        <a:t> </a:t>
                      </a:r>
                      <a:r>
                        <a:rPr lang="en-US" altLang="ko-KR" sz="600" b="0" i="0" dirty="0">
                          <a:solidFill>
                            <a:schemeClr val="bg1">
                              <a:lumMod val="75000"/>
                              <a:lumOff val="25000"/>
                            </a:schemeClr>
                          </a:solidFill>
                          <a:latin typeface="Nanum Gothic Regular" charset="-127"/>
                          <a:ea typeface="Nanum Gothic Regular" charset="-127"/>
                        </a:rPr>
                        <a:t>Permission</a:t>
                      </a:r>
                      <a:r>
                        <a:rPr lang="en-US" altLang="ko-KR" sz="600" b="0" i="0" baseline="0" dirty="0">
                          <a:solidFill>
                            <a:schemeClr val="bg1">
                              <a:lumMod val="75000"/>
                              <a:lumOff val="25000"/>
                            </a:schemeClr>
                          </a:solidFill>
                          <a:latin typeface="Nanum Gothic Regular" charset="-127"/>
                          <a:ea typeface="Nanum Gothic Regular" charset="-127"/>
                        </a:rPr>
                        <a:t> :</a:t>
                      </a:r>
                      <a:r>
                        <a:rPr lang="ko-KR" altLang="en-US" sz="600" b="0" i="0" baseline="0" dirty="0">
                          <a:solidFill>
                            <a:schemeClr val="bg1">
                              <a:lumMod val="75000"/>
                              <a:lumOff val="25000"/>
                            </a:schemeClr>
                          </a:solidFill>
                          <a:latin typeface="Nanum Gothic Regular" charset="-127"/>
                          <a:ea typeface="Nanum Gothic Regular" charset="-127"/>
                        </a:rPr>
                        <a:t> 공개 워크스페이스 개수 열람시</a:t>
                      </a:r>
                      <a:r>
                        <a:rPr lang="en-US" altLang="ko-KR" sz="600" b="0" i="0" baseline="0" dirty="0">
                          <a:solidFill>
                            <a:schemeClr val="bg1">
                              <a:lumMod val="75000"/>
                              <a:lumOff val="25000"/>
                            </a:schemeClr>
                          </a:solidFill>
                          <a:latin typeface="Nanum Gothic Regular" charset="-127"/>
                          <a:ea typeface="Nanum Gothic Regular" charset="-127"/>
                        </a:rPr>
                        <a:t>,</a:t>
                      </a:r>
                      <a:r>
                        <a:rPr lang="ko-KR" altLang="en-US" sz="600" b="0" i="0" baseline="0" dirty="0">
                          <a:solidFill>
                            <a:schemeClr val="bg1">
                              <a:lumMod val="75000"/>
                              <a:lumOff val="25000"/>
                            </a:schemeClr>
                          </a:solidFill>
                          <a:latin typeface="Nanum Gothic Regular" charset="-127"/>
                          <a:ea typeface="Nanum Gothic Regular" charset="-127"/>
                        </a:rPr>
                        <a:t> 개인</a:t>
                      </a:r>
                      <a:r>
                        <a:rPr lang="en-US" altLang="ko-KR" sz="600" b="0" i="0" baseline="0" dirty="0">
                          <a:solidFill>
                            <a:schemeClr val="bg1">
                              <a:lumMod val="75000"/>
                              <a:lumOff val="25000"/>
                            </a:schemeClr>
                          </a:solidFill>
                          <a:latin typeface="Nanum Gothic Regular" charset="-127"/>
                          <a:ea typeface="Nanum Gothic Regular" charset="-127"/>
                        </a:rPr>
                        <a:t>/</a:t>
                      </a:r>
                      <a:r>
                        <a:rPr lang="ko-KR" altLang="en-US" sz="600" b="0" i="0" baseline="0" dirty="0">
                          <a:solidFill>
                            <a:schemeClr val="bg1">
                              <a:lumMod val="75000"/>
                              <a:lumOff val="25000"/>
                            </a:schemeClr>
                          </a:solidFill>
                          <a:latin typeface="Nanum Gothic Regular" charset="-127"/>
                          <a:ea typeface="Nanum Gothic Regular" charset="-127"/>
                        </a:rPr>
                        <a:t>공유 로 나누지 않고</a:t>
                      </a:r>
                      <a:r>
                        <a:rPr lang="en-US" altLang="ko-KR" sz="600" b="0" i="0" baseline="0" dirty="0">
                          <a:solidFill>
                            <a:schemeClr val="bg1">
                              <a:lumMod val="75000"/>
                              <a:lumOff val="25000"/>
                            </a:schemeClr>
                          </a:solidFill>
                          <a:latin typeface="Nanum Gothic Regular" charset="-127"/>
                          <a:ea typeface="Nanum Gothic Regular" charset="-127"/>
                        </a:rPr>
                        <a:t>,</a:t>
                      </a:r>
                      <a:r>
                        <a:rPr lang="ko-KR" altLang="en-US" sz="600" b="0" i="0" baseline="0" dirty="0">
                          <a:solidFill>
                            <a:schemeClr val="bg1">
                              <a:lumMod val="75000"/>
                              <a:lumOff val="25000"/>
                            </a:schemeClr>
                          </a:solidFill>
                          <a:latin typeface="Nanum Gothic Regular" charset="-127"/>
                          <a:ea typeface="Nanum Gothic Regular" charset="-127"/>
                        </a:rPr>
                        <a:t> 총 개수로 보여줌</a:t>
                      </a:r>
                      <a:endParaRPr lang="en-US" altLang="ko-KR"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bg1">
                              <a:lumMod val="75000"/>
                              <a:lumOff val="25000"/>
                            </a:schemeClr>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818176238"/>
                  </a:ext>
                </a:extLst>
              </a:tr>
              <a:tr h="147434">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a:t>
                      </a:r>
                      <a:r>
                        <a:rPr lang="en-US" altLang="ko-KR" sz="600" b="0" i="0" baseline="0" dirty="0">
                          <a:solidFill>
                            <a:schemeClr val="bg1">
                              <a:lumMod val="75000"/>
                              <a:lumOff val="25000"/>
                            </a:schemeClr>
                          </a:solidFill>
                          <a:latin typeface="Nanum Gothic Regular" charset="-127"/>
                          <a:ea typeface="Nanum Gothic Regular" charset="-127"/>
                        </a:rPr>
                        <a:t> 1.01</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17.11.07</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Nanum Gothic Regular" charset="-127"/>
                          <a:ea typeface="Nanum Gothic Regular" charset="-127"/>
                        </a:rPr>
                        <a:t>P.24 </a:t>
                      </a:r>
                      <a:r>
                        <a:rPr lang="ko-KR" altLang="en-US" sz="600" b="0" i="0" dirty="0">
                          <a:solidFill>
                            <a:schemeClr val="bg1">
                              <a:lumMod val="75000"/>
                              <a:lumOff val="25000"/>
                            </a:schemeClr>
                          </a:solidFill>
                          <a:latin typeface="Nanum Gothic Regular" charset="-127"/>
                          <a:ea typeface="Nanum Gothic Regular" charset="-127"/>
                        </a:rPr>
                        <a:t>데이터 소스 상태 추가</a:t>
                      </a:r>
                      <a:r>
                        <a:rPr lang="en-US" altLang="ko-KR" sz="600" b="0" i="0" dirty="0">
                          <a:solidFill>
                            <a:schemeClr val="bg1">
                              <a:lumMod val="75000"/>
                              <a:lumOff val="25000"/>
                            </a:schemeClr>
                          </a:solidFill>
                          <a:latin typeface="Nanum Gothic Regular" charset="-127"/>
                          <a:ea typeface="Nanum Gothic Regular" charset="-127"/>
                        </a:rPr>
                        <a:t>(Running)</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r>
                        <a:rPr lang="ko-KR" altLang="en-US" sz="600" b="0" i="0" dirty="0">
                          <a:solidFill>
                            <a:schemeClr val="bg1">
                              <a:lumMod val="75000"/>
                              <a:lumOff val="25000"/>
                            </a:schemeClr>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4008701249"/>
                  </a:ext>
                </a:extLst>
              </a:tr>
              <a:tr h="147434">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a:t>
                      </a:r>
                      <a:r>
                        <a:rPr lang="en-US" altLang="ko-KR" sz="600" b="0" i="0" baseline="0" dirty="0">
                          <a:solidFill>
                            <a:schemeClr val="bg1">
                              <a:lumMod val="75000"/>
                              <a:lumOff val="25000"/>
                            </a:schemeClr>
                          </a:solidFill>
                          <a:latin typeface="Nanum Gothic Regular" charset="-127"/>
                          <a:ea typeface="Nanum Gothic Regular" charset="-127"/>
                        </a:rPr>
                        <a:t> 1.02</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17.11.17</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Nanum Gothic Regular" charset="-127"/>
                          <a:ea typeface="Nanum Gothic Regular" charset="-127"/>
                        </a:rPr>
                        <a:t>P.4</a:t>
                      </a:r>
                      <a:r>
                        <a:rPr lang="ko-KR" altLang="en-US" sz="600" b="0" i="0" dirty="0">
                          <a:solidFill>
                            <a:schemeClr val="bg1">
                              <a:lumMod val="75000"/>
                              <a:lumOff val="25000"/>
                            </a:schemeClr>
                          </a:solidFill>
                          <a:latin typeface="Nanum Gothic Regular" charset="-127"/>
                          <a:ea typeface="Nanum Gothic Regular" charset="-127"/>
                        </a:rPr>
                        <a:t> 데이터 소스 상태 정리</a:t>
                      </a:r>
                      <a:endParaRPr lang="en-US" altLang="ko-KR"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ko-KR" altLang="en-US" sz="600" b="0" i="0" dirty="0">
                          <a:solidFill>
                            <a:schemeClr val="bg1">
                              <a:lumMod val="75000"/>
                              <a:lumOff val="25000"/>
                            </a:schemeClr>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28149612"/>
                  </a:ext>
                </a:extLst>
              </a:tr>
              <a:tr h="0">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a:t>
                      </a:r>
                      <a:r>
                        <a:rPr lang="en-US" altLang="ko-KR" sz="600" b="0" i="0" baseline="0" dirty="0">
                          <a:solidFill>
                            <a:schemeClr val="bg1">
                              <a:lumMod val="75000"/>
                              <a:lumOff val="25000"/>
                            </a:schemeClr>
                          </a:solidFill>
                          <a:latin typeface="Nanum Gothic Regular" charset="-127"/>
                          <a:ea typeface="Nanum Gothic Regular" charset="-127"/>
                        </a:rPr>
                        <a:t> 1.03</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17.11.21</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indent="-171450" latinLnBrk="1">
                        <a:lnSpc>
                          <a:spcPct val="100000"/>
                        </a:lnSpc>
                        <a:buFontTx/>
                        <a:buChar char="-"/>
                      </a:pPr>
                      <a:r>
                        <a:rPr lang="en-US" altLang="ko-KR" sz="600" b="0" i="0" baseline="0" dirty="0">
                          <a:solidFill>
                            <a:schemeClr val="bg1">
                              <a:lumMod val="75000"/>
                              <a:lumOff val="25000"/>
                            </a:schemeClr>
                          </a:solidFill>
                          <a:latin typeface="Nanum Gothic Regular" charset="-127"/>
                          <a:ea typeface="Nanum Gothic Regular" charset="-127"/>
                        </a:rPr>
                        <a:t>P.25 </a:t>
                      </a:r>
                      <a:r>
                        <a:rPr lang="ko-KR" altLang="en-US" sz="600" b="0" i="0" baseline="0" dirty="0">
                          <a:solidFill>
                            <a:schemeClr val="bg1">
                              <a:lumMod val="75000"/>
                              <a:lumOff val="25000"/>
                            </a:schemeClr>
                          </a:solidFill>
                          <a:latin typeface="Nanum Gothic Regular" charset="-127"/>
                          <a:ea typeface="Nanum Gothic Regular" charset="-127"/>
                        </a:rPr>
                        <a:t>데이터 타입</a:t>
                      </a:r>
                      <a:r>
                        <a:rPr lang="en-US" altLang="ko-KR" sz="600" b="0" i="0" baseline="0" dirty="0">
                          <a:solidFill>
                            <a:schemeClr val="bg1">
                              <a:lumMod val="75000"/>
                              <a:lumOff val="25000"/>
                            </a:schemeClr>
                          </a:solidFill>
                          <a:latin typeface="Nanum Gothic Regular" charset="-127"/>
                          <a:ea typeface="Nanum Gothic Regular" charset="-127"/>
                        </a:rPr>
                        <a:t>(Ingested/Linked)</a:t>
                      </a:r>
                      <a:r>
                        <a:rPr lang="ko-KR" altLang="en-US" sz="600" b="0" i="0" baseline="0" dirty="0">
                          <a:solidFill>
                            <a:schemeClr val="bg1">
                              <a:lumMod val="75000"/>
                              <a:lumOff val="25000"/>
                            </a:schemeClr>
                          </a:solidFill>
                          <a:latin typeface="Nanum Gothic Regular" charset="-127"/>
                          <a:ea typeface="Nanum Gothic Regular" charset="-127"/>
                        </a:rPr>
                        <a:t> 정보 추가 </a:t>
                      </a:r>
                      <a:r>
                        <a:rPr lang="en-US" altLang="ko-KR" sz="600" b="0" i="0" baseline="0" dirty="0">
                          <a:solidFill>
                            <a:schemeClr val="bg1">
                              <a:lumMod val="75000"/>
                              <a:lumOff val="25000"/>
                            </a:schemeClr>
                          </a:solidFill>
                          <a:latin typeface="Nanum Gothic Regular" charset="-127"/>
                          <a:ea typeface="Nanum Gothic Regular" charset="-127"/>
                        </a:rPr>
                        <a:t>/</a:t>
                      </a:r>
                      <a:r>
                        <a:rPr lang="ko-KR" altLang="en-US" sz="600" b="0" i="0" baseline="0" dirty="0">
                          <a:solidFill>
                            <a:schemeClr val="bg1">
                              <a:lumMod val="75000"/>
                              <a:lumOff val="25000"/>
                            </a:schemeClr>
                          </a:solidFill>
                          <a:latin typeface="Nanum Gothic Regular" charset="-127"/>
                          <a:ea typeface="Nanum Gothic Regular" charset="-127"/>
                        </a:rPr>
                        <a:t> </a:t>
                      </a:r>
                      <a:r>
                        <a:rPr lang="en-US" altLang="ko-KR" sz="600" b="0" i="0" baseline="0" dirty="0">
                          <a:solidFill>
                            <a:schemeClr val="bg1">
                              <a:lumMod val="75000"/>
                              <a:lumOff val="25000"/>
                            </a:schemeClr>
                          </a:solidFill>
                          <a:latin typeface="Nanum Gothic Regular" charset="-127"/>
                          <a:ea typeface="Nanum Gothic Regular" charset="-127"/>
                        </a:rPr>
                        <a:t>Linked </a:t>
                      </a:r>
                      <a:r>
                        <a:rPr lang="ko-KR" altLang="en-US" sz="600" b="0" i="0" baseline="0" dirty="0">
                          <a:solidFill>
                            <a:schemeClr val="bg1">
                              <a:lumMod val="75000"/>
                              <a:lumOff val="25000"/>
                            </a:schemeClr>
                          </a:solidFill>
                          <a:latin typeface="Nanum Gothic Regular" charset="-127"/>
                          <a:ea typeface="Nanum Gothic Regular" charset="-127"/>
                        </a:rPr>
                        <a:t>타입일 때 </a:t>
                      </a:r>
                      <a:r>
                        <a:rPr lang="en-US" altLang="ko-KR" sz="600" b="0" i="0" baseline="0" dirty="0">
                          <a:solidFill>
                            <a:schemeClr val="bg1">
                              <a:lumMod val="75000"/>
                              <a:lumOff val="25000"/>
                            </a:schemeClr>
                          </a:solidFill>
                          <a:latin typeface="Nanum Gothic Regular" charset="-127"/>
                          <a:ea typeface="Nanum Gothic Regular" charset="-127"/>
                        </a:rPr>
                        <a:t>Status</a:t>
                      </a:r>
                      <a:r>
                        <a:rPr lang="ko-KR" altLang="en-US" sz="600" b="0" i="0" baseline="0" dirty="0">
                          <a:solidFill>
                            <a:schemeClr val="bg1">
                              <a:lumMod val="75000"/>
                              <a:lumOff val="25000"/>
                            </a:schemeClr>
                          </a:solidFill>
                          <a:latin typeface="Nanum Gothic Regular" charset="-127"/>
                          <a:ea typeface="Nanum Gothic Regular" charset="-127"/>
                        </a:rPr>
                        <a:t> 항목 삭제</a:t>
                      </a:r>
                      <a:endParaRPr lang="en-US" altLang="ko-KR" sz="600" b="0" i="0" baseline="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bg1">
                              <a:lumMod val="75000"/>
                              <a:lumOff val="25000"/>
                            </a:schemeClr>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3519520935"/>
                  </a:ext>
                </a:extLst>
              </a:tr>
              <a:tr h="0">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a:t>
                      </a:r>
                      <a:r>
                        <a:rPr lang="en-US" altLang="ko-KR" sz="600" b="0" i="0" baseline="0" dirty="0">
                          <a:solidFill>
                            <a:schemeClr val="bg1">
                              <a:lumMod val="75000"/>
                              <a:lumOff val="25000"/>
                            </a:schemeClr>
                          </a:solidFill>
                          <a:latin typeface="Nanum Gothic Regular" charset="-127"/>
                          <a:ea typeface="Nanum Gothic Regular" charset="-127"/>
                        </a:rPr>
                        <a:t> 1.04</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17.11.23</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indent="-171450" latinLnBrk="1">
                        <a:lnSpc>
                          <a:spcPct val="100000"/>
                        </a:lnSpc>
                        <a:buFontTx/>
                        <a:buChar char="-"/>
                      </a:pPr>
                      <a:r>
                        <a:rPr lang="en-US" altLang="ko-KR" sz="600" b="0" i="0" baseline="0" dirty="0">
                          <a:solidFill>
                            <a:schemeClr val="bg1">
                              <a:lumMod val="75000"/>
                              <a:lumOff val="25000"/>
                            </a:schemeClr>
                          </a:solidFill>
                          <a:latin typeface="Nanum Gothic Regular" charset="-127"/>
                          <a:ea typeface="Nanum Gothic Regular" charset="-127"/>
                        </a:rPr>
                        <a:t>P.33</a:t>
                      </a:r>
                      <a:r>
                        <a:rPr lang="ko-KR" altLang="en-US" sz="600" b="0" i="0" baseline="0" dirty="0">
                          <a:solidFill>
                            <a:schemeClr val="bg1">
                              <a:lumMod val="75000"/>
                              <a:lumOff val="25000"/>
                            </a:schemeClr>
                          </a:solidFill>
                          <a:latin typeface="Nanum Gothic Regular" charset="-127"/>
                          <a:ea typeface="Nanum Gothic Regular" charset="-127"/>
                        </a:rPr>
                        <a:t> 쿼리 목록 검색 변경</a:t>
                      </a:r>
                      <a:endParaRPr lang="en-US" altLang="ko-KR" sz="600" b="0" i="0" baseline="0" dirty="0">
                        <a:solidFill>
                          <a:schemeClr val="bg1">
                            <a:lumMod val="75000"/>
                            <a:lumOff val="25000"/>
                          </a:schemeClr>
                        </a:solidFill>
                        <a:latin typeface="Nanum Gothic Regular" charset="-127"/>
                        <a:ea typeface="Nanum Gothic Regular" charset="-127"/>
                      </a:endParaRPr>
                    </a:p>
                    <a:p>
                      <a:pPr marL="171450" indent="-171450" latinLnBrk="1">
                        <a:lnSpc>
                          <a:spcPct val="100000"/>
                        </a:lnSpc>
                        <a:buFontTx/>
                        <a:buChar char="-"/>
                      </a:pPr>
                      <a:r>
                        <a:rPr lang="en-US" altLang="ko-KR" sz="600" b="0" i="0" baseline="0" dirty="0">
                          <a:solidFill>
                            <a:schemeClr val="bg1">
                              <a:lumMod val="75000"/>
                              <a:lumOff val="25000"/>
                            </a:schemeClr>
                          </a:solidFill>
                          <a:latin typeface="Nanum Gothic Regular" charset="-127"/>
                          <a:ea typeface="Nanum Gothic Regular" charset="-127"/>
                        </a:rPr>
                        <a:t>P.18,19 result data</a:t>
                      </a:r>
                      <a:r>
                        <a:rPr lang="ko-KR" altLang="en-US" sz="600" b="0" i="0" baseline="0">
                          <a:solidFill>
                            <a:schemeClr val="bg1">
                              <a:lumMod val="75000"/>
                              <a:lumOff val="25000"/>
                            </a:schemeClr>
                          </a:solidFill>
                          <a:latin typeface="Nanum Gothic Regular" charset="-127"/>
                          <a:ea typeface="Nanum Gothic Regular" charset="-127"/>
                        </a:rPr>
                        <a:t> 영역 문구 추가</a:t>
                      </a:r>
                      <a:endParaRPr lang="en-US" altLang="ko-KR" sz="600" b="0" i="0" baseline="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bg1">
                              <a:lumMod val="75000"/>
                              <a:lumOff val="25000"/>
                            </a:schemeClr>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10019"/>
                  </a:ext>
                </a:extLst>
              </a:tr>
              <a:tr h="0">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a:t>
                      </a:r>
                      <a:r>
                        <a:rPr lang="en-US" altLang="ko-KR" sz="600" b="0" i="0" baseline="0" dirty="0">
                          <a:solidFill>
                            <a:schemeClr val="bg1">
                              <a:lumMod val="75000"/>
                              <a:lumOff val="25000"/>
                            </a:schemeClr>
                          </a:solidFill>
                          <a:latin typeface="Nanum Gothic Regular" charset="-127"/>
                          <a:ea typeface="Nanum Gothic Regular" charset="-127"/>
                        </a:rPr>
                        <a:t> 1.05</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17.11.28</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baseline="0" dirty="0">
                          <a:solidFill>
                            <a:schemeClr val="bg1">
                              <a:lumMod val="75000"/>
                              <a:lumOff val="25000"/>
                            </a:schemeClr>
                          </a:solidFill>
                          <a:latin typeface="Nanum Gothic Regular" charset="-127"/>
                          <a:ea typeface="Nanum Gothic Regular" charset="-127"/>
                        </a:rPr>
                        <a:t>P.24-28 hive </a:t>
                      </a:r>
                      <a:r>
                        <a:rPr lang="ko-KR" altLang="en-US" sz="600" b="0" i="0" baseline="0" dirty="0">
                          <a:solidFill>
                            <a:schemeClr val="bg1">
                              <a:lumMod val="75000"/>
                              <a:lumOff val="25000"/>
                            </a:schemeClr>
                          </a:solidFill>
                          <a:latin typeface="Nanum Gothic Regular" charset="-127"/>
                          <a:ea typeface="Nanum Gothic Regular" charset="-127"/>
                        </a:rPr>
                        <a:t>데이터 소스 추가</a:t>
                      </a:r>
                      <a:endParaRPr lang="en-US" altLang="ko-KR" sz="600" b="0" i="0" baseline="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bg1">
                              <a:lumMod val="75000"/>
                              <a:lumOff val="25000"/>
                            </a:schemeClr>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10020"/>
                  </a:ext>
                </a:extLst>
              </a:tr>
              <a:tr h="147434">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a:t>
                      </a:r>
                      <a:r>
                        <a:rPr lang="en-US" altLang="ko-KR" sz="600" b="0" i="0" baseline="0" dirty="0">
                          <a:solidFill>
                            <a:schemeClr val="bg1">
                              <a:lumMod val="75000"/>
                              <a:lumOff val="25000"/>
                            </a:schemeClr>
                          </a:solidFill>
                          <a:latin typeface="Nanum Gothic Regular" charset="-127"/>
                          <a:ea typeface="Nanum Gothic Regular" charset="-127"/>
                        </a:rPr>
                        <a:t> 1.07</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17.12.22</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r>
                        <a:rPr lang="en-US" altLang="ko-KR" sz="600" b="0" i="0" baseline="0" dirty="0">
                          <a:solidFill>
                            <a:schemeClr val="bg1">
                              <a:lumMod val="75000"/>
                              <a:lumOff val="25000"/>
                            </a:schemeClr>
                          </a:solidFill>
                          <a:latin typeface="Nanum Gothic Regular" charset="-127"/>
                          <a:ea typeface="Nanum Gothic Regular" charset="-127"/>
                        </a:rPr>
                        <a:t>P.26 Staging DB</a:t>
                      </a:r>
                      <a:r>
                        <a:rPr lang="ko-KR" altLang="en-US" sz="600" b="0" i="0" baseline="0">
                          <a:solidFill>
                            <a:schemeClr val="bg1">
                              <a:lumMod val="75000"/>
                              <a:lumOff val="25000"/>
                            </a:schemeClr>
                          </a:solidFill>
                          <a:latin typeface="Nanum Gothic Regular" charset="-127"/>
                          <a:ea typeface="Nanum Gothic Regular" charset="-127"/>
                        </a:rPr>
                        <a:t> 고급 설정 추가</a:t>
                      </a:r>
                      <a:endParaRPr lang="en-US" altLang="ko-KR" sz="600" b="0" i="0" baseline="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28860454"/>
                  </a:ext>
                </a:extLst>
              </a:tr>
              <a:tr h="147434">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 1.08</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18.01.23</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r>
                        <a:rPr lang="en-US" altLang="ko-KR" sz="600" b="0" i="0" baseline="0" dirty="0">
                          <a:solidFill>
                            <a:schemeClr val="bg1">
                              <a:lumMod val="75000"/>
                              <a:lumOff val="25000"/>
                            </a:schemeClr>
                          </a:solidFill>
                          <a:latin typeface="Nanum Gothic Regular" charset="-127"/>
                          <a:ea typeface="Nanum Gothic Regular" charset="-127"/>
                        </a:rPr>
                        <a:t>P14,21 </a:t>
                      </a:r>
                      <a:r>
                        <a:rPr lang="ko-KR" altLang="en-US" sz="600" b="0" i="0" baseline="0" dirty="0">
                          <a:solidFill>
                            <a:schemeClr val="bg1">
                              <a:lumMod val="75000"/>
                              <a:lumOff val="25000"/>
                            </a:schemeClr>
                          </a:solidFill>
                          <a:latin typeface="Nanum Gothic Regular" charset="-127"/>
                          <a:ea typeface="Nanum Gothic Regular" charset="-127"/>
                        </a:rPr>
                        <a:t>롤업 설정 추가</a:t>
                      </a:r>
                      <a:endParaRPr lang="en-US" altLang="ko-KR" sz="600" b="0" i="0" baseline="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ko-KR" altLang="en-US" sz="600" b="0" i="0" dirty="0">
                          <a:solidFill>
                            <a:schemeClr val="bg1">
                              <a:lumMod val="75000"/>
                              <a:lumOff val="25000"/>
                            </a:schemeClr>
                          </a:solidFill>
                          <a:latin typeface="Nanum Gothic Regular" charset="-127"/>
                          <a:ea typeface="Nanum Gothic Regular" charset="-127"/>
                        </a:rPr>
                        <a:t>황아영</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2"/>
                  </a:ext>
                </a:extLst>
              </a:tr>
              <a:tr h="147434">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 1.10</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18.01.26</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baseline="0" dirty="0">
                          <a:solidFill>
                            <a:schemeClr val="bg1">
                              <a:lumMod val="75000"/>
                              <a:lumOff val="25000"/>
                            </a:schemeClr>
                          </a:solidFill>
                          <a:latin typeface="Nanum Gothic Regular" charset="-127"/>
                          <a:ea typeface="Nanum Gothic Regular" charset="-127"/>
                        </a:rPr>
                        <a:t>P.14,21,26 tuning configuration</a:t>
                      </a:r>
                      <a:r>
                        <a:rPr lang="ko-KR" altLang="en-US" sz="600" b="0" i="0" baseline="0" dirty="0">
                          <a:solidFill>
                            <a:schemeClr val="bg1">
                              <a:lumMod val="75000"/>
                              <a:lumOff val="25000"/>
                            </a:schemeClr>
                          </a:solidFill>
                          <a:latin typeface="Nanum Gothic Regular" charset="-127"/>
                          <a:ea typeface="Nanum Gothic Regular" charset="-127"/>
                        </a:rPr>
                        <a:t> 유효성 체크 버튼 추가</a:t>
                      </a:r>
                      <a:endParaRPr lang="en-US" altLang="ko-KR" sz="600" b="0" i="0" baseline="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bg1">
                              <a:lumMod val="75000"/>
                              <a:lumOff val="25000"/>
                            </a:schemeClr>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4"/>
                  </a:ext>
                </a:extLst>
              </a:tr>
              <a:tr h="147434">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a:t>
                      </a:r>
                      <a:r>
                        <a:rPr lang="en-US" altLang="ko-KR" sz="600" b="0" i="0" baseline="0" dirty="0">
                          <a:solidFill>
                            <a:schemeClr val="bg1">
                              <a:lumMod val="75000"/>
                              <a:lumOff val="25000"/>
                            </a:schemeClr>
                          </a:solidFill>
                          <a:latin typeface="Nanum Gothic Regular" charset="-127"/>
                          <a:ea typeface="Nanum Gothic Regular" charset="-127"/>
                        </a:rPr>
                        <a:t> 1.11</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18.03.21</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baseline="0" dirty="0">
                          <a:solidFill>
                            <a:schemeClr val="bg1">
                              <a:lumMod val="75000"/>
                              <a:lumOff val="25000"/>
                            </a:schemeClr>
                          </a:solidFill>
                          <a:latin typeface="Nanum Gothic Regular" charset="-127"/>
                          <a:ea typeface="Nanum Gothic Regular" charset="-127"/>
                        </a:rPr>
                        <a:t>P.6, 28, 29 </a:t>
                      </a:r>
                      <a:r>
                        <a:rPr lang="ko-KR" altLang="en-US" sz="600" b="0" i="0" baseline="0" dirty="0">
                          <a:solidFill>
                            <a:schemeClr val="bg1">
                              <a:lumMod val="75000"/>
                              <a:lumOff val="25000"/>
                            </a:schemeClr>
                          </a:solidFill>
                          <a:latin typeface="Nanum Gothic Regular" charset="-127"/>
                          <a:ea typeface="Nanum Gothic Regular" charset="-127"/>
                        </a:rPr>
                        <a:t>데이터 연결방식에 </a:t>
                      </a:r>
                      <a:r>
                        <a:rPr lang="en-US" altLang="ko-KR" sz="600" b="0" i="0" baseline="0" dirty="0">
                          <a:solidFill>
                            <a:schemeClr val="bg1">
                              <a:lumMod val="75000"/>
                              <a:lumOff val="25000"/>
                            </a:schemeClr>
                          </a:solidFill>
                          <a:latin typeface="Nanum Gothic Regular" charset="-127"/>
                          <a:ea typeface="Nanum Gothic Regular" charset="-127"/>
                        </a:rPr>
                        <a:t>Metatron Druid </a:t>
                      </a:r>
                      <a:r>
                        <a:rPr lang="ko-KR" altLang="en-US" sz="600" b="0" i="0" baseline="0" dirty="0">
                          <a:solidFill>
                            <a:schemeClr val="bg1">
                              <a:lumMod val="75000"/>
                              <a:lumOff val="25000"/>
                            </a:schemeClr>
                          </a:solidFill>
                          <a:latin typeface="Nanum Gothic Regular" charset="-127"/>
                          <a:ea typeface="Nanum Gothic Regular" charset="-127"/>
                        </a:rPr>
                        <a:t>추가</a:t>
                      </a:r>
                      <a:endParaRPr lang="en-US" altLang="ko-KR" sz="600" b="0" i="0" baseline="0" dirty="0">
                        <a:solidFill>
                          <a:schemeClr val="bg1">
                            <a:lumMod val="75000"/>
                            <a:lumOff val="25000"/>
                          </a:schemeClr>
                        </a:solidFill>
                        <a:latin typeface="Nanum Gothic Regular" charset="-127"/>
                        <a:ea typeface="Nanum Gothic Regular" charset="-127"/>
                      </a:endParaRPr>
                    </a:p>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baseline="0" dirty="0">
                          <a:solidFill>
                            <a:schemeClr val="bg1">
                              <a:lumMod val="75000"/>
                              <a:lumOff val="25000"/>
                            </a:schemeClr>
                          </a:solidFill>
                          <a:latin typeface="Nanum Gothic Regular" charset="-127"/>
                          <a:ea typeface="Nanum Gothic Regular" charset="-127"/>
                        </a:rPr>
                        <a:t>P 40, 42 </a:t>
                      </a:r>
                      <a:r>
                        <a:rPr lang="ko-KR" altLang="en-US" sz="600" b="0" i="0" baseline="0" dirty="0">
                          <a:solidFill>
                            <a:schemeClr val="bg1">
                              <a:lumMod val="75000"/>
                              <a:lumOff val="25000"/>
                            </a:schemeClr>
                          </a:solidFill>
                          <a:latin typeface="Nanum Gothic Regular" charset="-127"/>
                          <a:ea typeface="Nanum Gothic Regular" charset="-127"/>
                        </a:rPr>
                        <a:t>데이터 디테일에서 컬럼 내용 수정 추가</a:t>
                      </a:r>
                      <a:endParaRPr lang="en-US" altLang="ko-KR" sz="600" b="0" i="0" baseline="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bg1">
                              <a:lumMod val="75000"/>
                              <a:lumOff val="25000"/>
                            </a:schemeClr>
                          </a:solidFill>
                          <a:latin typeface="Nanum Gothic Regular" charset="-127"/>
                          <a:ea typeface="Nanum Gothic Regular" charset="-127"/>
                        </a:rPr>
                        <a:t>박충의</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5"/>
                  </a:ext>
                </a:extLst>
              </a:tr>
            </a:tbl>
          </a:graphicData>
        </a:graphic>
      </p:graphicFrame>
      <p:sp>
        <p:nvSpPr>
          <p:cNvPr id="3" name="제목 2"/>
          <p:cNvSpPr>
            <a:spLocks noGrp="1"/>
          </p:cNvSpPr>
          <p:nvPr>
            <p:ph type="title"/>
          </p:nvPr>
        </p:nvSpPr>
        <p:spPr/>
        <p:txBody>
          <a:bodyPr>
            <a:normAutofit fontScale="90000"/>
          </a:bodyPr>
          <a:lstStyle/>
          <a:p>
            <a:r>
              <a:rPr lang="en-US" altLang="ko-KR" dirty="0"/>
              <a:t>Document history</a:t>
            </a:r>
            <a:endParaRPr kumimoji="1" lang="ko-KR" altLang="en-US" dirty="0"/>
          </a:p>
        </p:txBody>
      </p:sp>
    </p:spTree>
    <p:extLst>
      <p:ext uri="{BB962C8B-B14F-4D97-AF65-F5344CB8AC3E}">
        <p14:creationId xmlns:p14="http://schemas.microsoft.com/office/powerpoint/2010/main" val="2127280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a:extLst>
              <a:ext uri="{FF2B5EF4-FFF2-40B4-BE49-F238E27FC236}">
                <a16:creationId xmlns:a16="http://schemas.microsoft.com/office/drawing/2014/main" xmlns="" id="{4BACDC65-18CA-4AB6-8A7F-6EC15E5D866D}"/>
              </a:ext>
            </a:extLst>
          </p:cNvPr>
          <p:cNvGraphicFramePr>
            <a:graphicFrameLocks noGrp="1"/>
          </p:cNvGraphicFramePr>
          <p:nvPr/>
        </p:nvGraphicFramePr>
        <p:xfrm>
          <a:off x="379190" y="884977"/>
          <a:ext cx="11241309" cy="1981200"/>
        </p:xfrm>
        <a:graphic>
          <a:graphicData uri="http://schemas.openxmlformats.org/drawingml/2006/table">
            <a:tbl>
              <a:tblPr firstRow="1" bandRow="1">
                <a:tableStyleId>{5C22544A-7EE6-4342-B048-85BDC9FD1C3A}</a:tableStyleId>
              </a:tblPr>
              <a:tblGrid>
                <a:gridCol w="1259110">
                  <a:extLst>
                    <a:ext uri="{9D8B030D-6E8A-4147-A177-3AD203B41FA5}">
                      <a16:colId xmlns:a16="http://schemas.microsoft.com/office/drawing/2014/main" xmlns="" val="3606899413"/>
                    </a:ext>
                  </a:extLst>
                </a:gridCol>
                <a:gridCol w="3219450">
                  <a:extLst>
                    <a:ext uri="{9D8B030D-6E8A-4147-A177-3AD203B41FA5}">
                      <a16:colId xmlns:a16="http://schemas.microsoft.com/office/drawing/2014/main" xmlns="" val="3662088981"/>
                    </a:ext>
                  </a:extLst>
                </a:gridCol>
                <a:gridCol w="6762749">
                  <a:extLst>
                    <a:ext uri="{9D8B030D-6E8A-4147-A177-3AD203B41FA5}">
                      <a16:colId xmlns:a16="http://schemas.microsoft.com/office/drawing/2014/main" xmlns="" val="2665701958"/>
                    </a:ext>
                  </a:extLst>
                </a:gridCol>
              </a:tblGrid>
              <a:tr h="127565">
                <a:tc>
                  <a:txBody>
                    <a:bodyPr/>
                    <a:lstStyle/>
                    <a:p>
                      <a:pPr algn="ctr" latinLnBrk="1"/>
                      <a:r>
                        <a:rPr lang="ko-KR" altLang="en-US" sz="1000" dirty="0">
                          <a:solidFill>
                            <a:schemeClr val="tx1"/>
                          </a:solidFill>
                        </a:rPr>
                        <a:t>상황</a:t>
                      </a:r>
                    </a:p>
                  </a:txBody>
                  <a:tcPr marL="45720" marR="45720" anchor="ctr">
                    <a:lnL w="12700" cmpd="sng">
                      <a:noFill/>
                    </a:lnL>
                    <a:lnR w="3175" cap="flat" cmpd="sng" algn="ctr">
                      <a:solidFill>
                        <a:schemeClr val="bg1">
                          <a:lumMod val="50000"/>
                        </a:schemeClr>
                      </a:solidFill>
                      <a:prstDash val="solid"/>
                      <a:round/>
                      <a:headEnd type="none" w="med" len="med"/>
                      <a:tailEnd type="none" w="med" len="med"/>
                    </a:lnR>
                    <a:lnT w="12700" cmpd="sng">
                      <a:noFill/>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1000" dirty="0">
                          <a:solidFill>
                            <a:schemeClr val="tx1"/>
                          </a:solidFill>
                        </a:rPr>
                        <a:t>문구</a:t>
                      </a:r>
                    </a:p>
                  </a:txBody>
                  <a:tcPr marL="45720" marR="4572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mpd="sng">
                      <a:noFill/>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ko-KR" altLang="en-US" sz="1000" dirty="0">
                          <a:solidFill>
                            <a:schemeClr val="tx1"/>
                          </a:solidFill>
                        </a:rPr>
                        <a:t>비고</a:t>
                      </a:r>
                    </a:p>
                  </a:txBody>
                  <a:tcPr marL="45720" marR="45720" anchor="ctr">
                    <a:lnL w="3175" cap="flat" cmpd="sng" algn="ctr">
                      <a:solidFill>
                        <a:schemeClr val="bg1">
                          <a:lumMod val="50000"/>
                        </a:schemeClr>
                      </a:solidFill>
                      <a:prstDash val="solid"/>
                      <a:round/>
                      <a:headEnd type="none" w="med" len="med"/>
                      <a:tailEnd type="none" w="med" len="med"/>
                    </a:lnL>
                    <a:lnR w="12700" cmpd="sng">
                      <a:noFill/>
                    </a:lnR>
                    <a:lnT w="12700" cmpd="sng">
                      <a:noFill/>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250864685"/>
                  </a:ext>
                </a:extLst>
              </a:tr>
              <a:tr h="127565">
                <a:tc>
                  <a:txBody>
                    <a:bodyPr/>
                    <a:lstStyle/>
                    <a:p>
                      <a:pPr latinLnBrk="1"/>
                      <a:r>
                        <a:rPr lang="ko-KR" altLang="en-US" sz="1000" dirty="0"/>
                        <a:t>쓸 수 없는 </a:t>
                      </a:r>
                      <a:r>
                        <a:rPr lang="ko-KR" altLang="en-US" sz="1000" dirty="0" err="1"/>
                        <a:t>컬럼명</a:t>
                      </a:r>
                      <a:endParaRPr lang="ko-KR" altLang="en-US" sz="1000" dirty="0"/>
                    </a:p>
                  </a:txBody>
                  <a:tcPr marL="45720" marR="45720" anchor="ctr">
                    <a:lnL w="12700" cmpd="sng">
                      <a:noFill/>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 altLang="ko-KR" sz="1000" dirty="0"/>
                        <a:t>Column name contains an invalid character.</a:t>
                      </a:r>
                    </a:p>
                    <a:p>
                      <a:pPr latinLnBrk="1"/>
                      <a:r>
                        <a:rPr lang="ko-KR" altLang="en-US" sz="1000" dirty="0"/>
                        <a:t>컬럼명에 사용할 수 없는 문자열이 있습니다</a:t>
                      </a:r>
                      <a:r>
                        <a:rPr lang="en-US" altLang="ko-KR" sz="1000" dirty="0"/>
                        <a:t>.</a:t>
                      </a:r>
                      <a:endParaRPr lang="ko-KR" altLang="en-US" sz="1000" dirty="0"/>
                    </a:p>
                  </a:txBody>
                  <a:tcPr marL="45720" marR="4572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ltLang="ko-KR" sz="1000" dirty="0"/>
                        <a:t>1</a:t>
                      </a:r>
                      <a:r>
                        <a:rPr lang="ko-KR" altLang="en-US" sz="1000" dirty="0"/>
                        <a:t>자 이상의 특수문자를 비롯한 </a:t>
                      </a:r>
                      <a:r>
                        <a:rPr lang="en-US" altLang="ko-KR" sz="1000" dirty="0"/>
                        <a:t>ASCII </a:t>
                      </a:r>
                      <a:r>
                        <a:rPr lang="ko-KR" altLang="en-US" sz="1000" dirty="0"/>
                        <a:t>문자</a:t>
                      </a:r>
                      <a:r>
                        <a:rPr lang="en-US" altLang="ko-KR" sz="1000" dirty="0"/>
                        <a:t>(</a:t>
                      </a:r>
                      <a:r>
                        <a:rPr lang="ko-KR" altLang="en-US" sz="1000" dirty="0"/>
                        <a:t>숫자 또는 영문 또는 한글</a:t>
                      </a:r>
                      <a:r>
                        <a:rPr lang="en-US" altLang="ko-KR" sz="1000" dirty="0"/>
                        <a:t>) </a:t>
                      </a:r>
                      <a:r>
                        <a:rPr lang="ko-KR" altLang="en-US" sz="1000" dirty="0"/>
                        <a:t>허용</a:t>
                      </a:r>
                      <a:endParaRPr lang="en-US" altLang="ko-KR" sz="1000" dirty="0"/>
                    </a:p>
                    <a:p>
                      <a:r>
                        <a:rPr lang="ko-KR" altLang="en-US" sz="1000" dirty="0"/>
                        <a:t>특수문자로만 이뤄진 문자열 불가 </a:t>
                      </a:r>
                      <a:r>
                        <a:rPr lang="en-US" altLang="ko-KR" sz="1000" dirty="0"/>
                        <a:t>(</a:t>
                      </a:r>
                      <a:r>
                        <a:rPr lang="ko-KR" altLang="en-US" sz="1000" dirty="0"/>
                        <a:t>예 </a:t>
                      </a:r>
                      <a:r>
                        <a:rPr lang="en-US" altLang="ko-KR" sz="1000" dirty="0"/>
                        <a:t>!!@@##)</a:t>
                      </a:r>
                    </a:p>
                    <a:p>
                      <a:r>
                        <a:rPr lang="en-US" altLang="ko-KR" sz="1000" dirty="0"/>
                        <a:t>Unicode </a:t>
                      </a:r>
                      <a:r>
                        <a:rPr lang="ko-KR" altLang="en-US" sz="1000" dirty="0"/>
                        <a:t>불가</a:t>
                      </a:r>
                    </a:p>
                  </a:txBody>
                  <a:tcPr marL="45720" marR="45720" anchor="ctr">
                    <a:lnL w="3175" cap="flat" cmpd="sng" algn="ctr">
                      <a:solidFill>
                        <a:schemeClr val="bg1">
                          <a:lumMod val="50000"/>
                        </a:schemeClr>
                      </a:solidFill>
                      <a:prstDash val="solid"/>
                      <a:round/>
                      <a:headEnd type="none" w="med" len="med"/>
                      <a:tailEnd type="none" w="med" len="med"/>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652663185"/>
                  </a:ext>
                </a:extLst>
              </a:tr>
              <a:tr h="127565">
                <a:tc>
                  <a:txBody>
                    <a:bodyPr/>
                    <a:lstStyle/>
                    <a:p>
                      <a:pPr latinLnBrk="1"/>
                      <a:r>
                        <a:rPr lang="ko-KR" altLang="en-US" sz="1000" dirty="0"/>
                        <a:t>중복 </a:t>
                      </a:r>
                      <a:r>
                        <a:rPr lang="ko-KR" altLang="en-US" sz="1000" dirty="0" err="1"/>
                        <a:t>컬럼명</a:t>
                      </a:r>
                      <a:endParaRPr lang="ko-KR" altLang="en-US" sz="1000" dirty="0"/>
                    </a:p>
                  </a:txBody>
                  <a:tcPr marL="45720" marR="45720" anchor="ctr">
                    <a:lnL w="12700" cmpd="sng">
                      <a:noFill/>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 altLang="ko-KR" sz="1000" dirty="0"/>
                        <a:t>Duplicate column name not available.</a:t>
                      </a:r>
                    </a:p>
                    <a:p>
                      <a:pPr latinLnBrk="1"/>
                      <a:r>
                        <a:rPr lang="ko-KR" altLang="en-US" sz="1000" dirty="0"/>
                        <a:t>동일한 컬럼명은 사용할 수 없습니다</a:t>
                      </a:r>
                      <a:r>
                        <a:rPr lang="en-US" altLang="ko-KR" sz="1000" dirty="0"/>
                        <a:t>.</a:t>
                      </a:r>
                      <a:endParaRPr lang="ko-KR" altLang="en-US" sz="1000" dirty="0"/>
                    </a:p>
                  </a:txBody>
                  <a:tcPr marL="45720" marR="4572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dirty="0"/>
                        <a:t>동일한 문자열의 </a:t>
                      </a:r>
                      <a:r>
                        <a:rPr lang="ko-KR" altLang="en-US" sz="1000" dirty="0" err="1"/>
                        <a:t>컬럼명</a:t>
                      </a:r>
                      <a:r>
                        <a:rPr lang="ko-KR" altLang="en-US" sz="1000" dirty="0"/>
                        <a:t> 불가</a:t>
                      </a:r>
                      <a:endParaRPr lang="en-US" altLang="ko-KR" sz="1000"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dirty="0"/>
                        <a:t>대</a:t>
                      </a:r>
                      <a:r>
                        <a:rPr lang="en-US" altLang="ko-KR" sz="1000" dirty="0"/>
                        <a:t>/</a:t>
                      </a:r>
                      <a:r>
                        <a:rPr lang="ko-KR" altLang="en-US" sz="1000" dirty="0"/>
                        <a:t>소문자 구분 안함 </a:t>
                      </a:r>
                      <a:r>
                        <a:rPr lang="en-US" altLang="ko-KR" sz="1000" dirty="0"/>
                        <a:t>(</a:t>
                      </a:r>
                      <a:r>
                        <a:rPr lang="ko-KR" altLang="en-US" sz="1000" dirty="0"/>
                        <a:t>예 </a:t>
                      </a:r>
                      <a:r>
                        <a:rPr lang="en-US" altLang="ko-KR" sz="1000" dirty="0"/>
                        <a:t>Name,</a:t>
                      </a:r>
                      <a:r>
                        <a:rPr lang="ko-KR" altLang="en-US" sz="1000" dirty="0"/>
                        <a:t> </a:t>
                      </a:r>
                      <a:r>
                        <a:rPr lang="en-US" altLang="ko-KR" sz="1000" dirty="0"/>
                        <a:t>name</a:t>
                      </a:r>
                      <a:r>
                        <a:rPr lang="ko-KR" altLang="en-US" sz="1000" dirty="0"/>
                        <a:t>은 동일 문자열 취급</a:t>
                      </a:r>
                      <a:r>
                        <a:rPr lang="en-US" altLang="ko-KR" sz="1000" dirty="0"/>
                        <a:t>)</a:t>
                      </a:r>
                      <a:endParaRPr lang="ko-KR" altLang="en-US" sz="1000" dirty="0"/>
                    </a:p>
                  </a:txBody>
                  <a:tcPr marL="45720" marR="45720" anchor="ctr">
                    <a:lnL w="3175" cap="flat" cmpd="sng" algn="ctr">
                      <a:solidFill>
                        <a:schemeClr val="bg1">
                          <a:lumMod val="50000"/>
                        </a:schemeClr>
                      </a:solidFill>
                      <a:prstDash val="solid"/>
                      <a:round/>
                      <a:headEnd type="none" w="med" len="med"/>
                      <a:tailEnd type="none" w="med" len="med"/>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267431125"/>
                  </a:ext>
                </a:extLst>
              </a:tr>
              <a:tr h="127565">
                <a:tc>
                  <a:txBody>
                    <a:bodyPr/>
                    <a:lstStyle/>
                    <a:p>
                      <a:pPr latinLnBrk="1"/>
                      <a:r>
                        <a:rPr lang="ko-KR" altLang="en-US" sz="1000" dirty="0"/>
                        <a:t>긴 </a:t>
                      </a:r>
                      <a:r>
                        <a:rPr lang="ko-KR" altLang="en-US" sz="1000" dirty="0" err="1"/>
                        <a:t>컬럼명</a:t>
                      </a:r>
                      <a:endParaRPr lang="ko-KR" altLang="en-US" sz="1000" dirty="0"/>
                    </a:p>
                  </a:txBody>
                  <a:tcPr marL="45720" marR="45720" anchor="ctr">
                    <a:lnL w="12700" cmpd="sng">
                      <a:noFill/>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 altLang="ko-KR" sz="1000" dirty="0"/>
                        <a:t>Column names are allowed up to 50 characters.</a:t>
                      </a:r>
                    </a:p>
                    <a:p>
                      <a:pPr latinLnBrk="1"/>
                      <a:r>
                        <a:rPr lang="en-US" altLang="ko-KR" sz="1000" dirty="0"/>
                        <a:t>1</a:t>
                      </a:r>
                      <a:r>
                        <a:rPr lang="ko-KR" altLang="en-US" sz="1000" dirty="0"/>
                        <a:t>자</a:t>
                      </a:r>
                      <a:r>
                        <a:rPr lang="en-US" altLang="ko-KR" sz="1000" dirty="0"/>
                        <a:t>~50</a:t>
                      </a:r>
                      <a:r>
                        <a:rPr lang="ko-KR" altLang="en-US" sz="1000" dirty="0"/>
                        <a:t>자 이내의 컬럼명으로 작성해주세요</a:t>
                      </a:r>
                    </a:p>
                  </a:txBody>
                  <a:tcPr marL="45720" marR="4572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dirty="0"/>
                        <a:t>1</a:t>
                      </a:r>
                      <a:r>
                        <a:rPr lang="ko-KR" altLang="en-US" sz="1000" dirty="0"/>
                        <a:t>자 이상 </a:t>
                      </a:r>
                      <a:r>
                        <a:rPr lang="en-US" altLang="ko-KR" sz="1000" dirty="0"/>
                        <a:t>50</a:t>
                      </a:r>
                      <a:r>
                        <a:rPr lang="ko-KR" altLang="en-US" sz="1000" dirty="0"/>
                        <a:t>자 미만</a:t>
                      </a:r>
                    </a:p>
                  </a:txBody>
                  <a:tcPr marL="45720" marR="45720" anchor="ctr">
                    <a:lnL w="3175" cap="flat" cmpd="sng" algn="ctr">
                      <a:solidFill>
                        <a:schemeClr val="bg1">
                          <a:lumMod val="50000"/>
                        </a:schemeClr>
                      </a:solidFill>
                      <a:prstDash val="solid"/>
                      <a:round/>
                      <a:headEnd type="none" w="med" len="med"/>
                      <a:tailEnd type="none" w="med" len="med"/>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202262758"/>
                  </a:ext>
                </a:extLst>
              </a:tr>
              <a:tr h="127565">
                <a:tc>
                  <a:txBody>
                    <a:bodyPr/>
                    <a:lstStyle/>
                    <a:p>
                      <a:pPr latinLnBrk="1"/>
                      <a:r>
                        <a:rPr lang="ko-KR" altLang="en-US" sz="1000" dirty="0"/>
                        <a:t>빈</a:t>
                      </a:r>
                      <a:r>
                        <a:rPr lang="en-US" altLang="ko-KR" sz="1000" dirty="0"/>
                        <a:t>(</a:t>
                      </a:r>
                      <a:r>
                        <a:rPr lang="ko-KR" altLang="en-US" sz="1000" dirty="0"/>
                        <a:t>공백</a:t>
                      </a:r>
                      <a:r>
                        <a:rPr lang="en-US" altLang="ko-KR" sz="1000" dirty="0"/>
                        <a:t>)</a:t>
                      </a:r>
                      <a:r>
                        <a:rPr lang="ko-KR" altLang="en-US" sz="1000" dirty="0"/>
                        <a:t> 컬럼</a:t>
                      </a:r>
                    </a:p>
                  </a:txBody>
                  <a:tcPr marL="45720" marR="45720" anchor="ctr">
                    <a:lnL w="12700" cmpd="sng">
                      <a:noFill/>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 altLang="ko-KR" sz="1000" dirty="0"/>
                        <a:t>Empty column name is not allowed.</a:t>
                      </a:r>
                    </a:p>
                    <a:p>
                      <a:pPr latinLnBrk="1"/>
                      <a:r>
                        <a:rPr lang="ko-KR" altLang="en-US" sz="1000" dirty="0"/>
                        <a:t>빈 컬럼명은 허용되지 않습니다</a:t>
                      </a:r>
                      <a:r>
                        <a:rPr lang="en-US" altLang="ko-KR" sz="1000" dirty="0"/>
                        <a:t>.</a:t>
                      </a:r>
                      <a:endParaRPr lang="ko-KR" altLang="en-US" sz="1000" dirty="0"/>
                    </a:p>
                  </a:txBody>
                  <a:tcPr marL="45720" marR="4572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000" dirty="0"/>
                        <a:t>공백</a:t>
                      </a:r>
                      <a:r>
                        <a:rPr lang="en-US" altLang="ko-KR" sz="1000" dirty="0"/>
                        <a:t>(null), </a:t>
                      </a:r>
                      <a:r>
                        <a:rPr lang="ko-KR" altLang="en-US" sz="1000" dirty="0"/>
                        <a:t>빈 문자열 </a:t>
                      </a:r>
                      <a:r>
                        <a:rPr lang="en-US" altLang="ko-KR" sz="1000" dirty="0"/>
                        <a:t>(&amp;</a:t>
                      </a:r>
                      <a:r>
                        <a:rPr lang="en-US" altLang="ko-KR" sz="1000" dirty="0" err="1"/>
                        <a:t>nbsp</a:t>
                      </a:r>
                      <a:r>
                        <a:rPr lang="en-US" altLang="ko-KR" sz="1000" dirty="0"/>
                        <a:t>) </a:t>
                      </a:r>
                      <a:r>
                        <a:rPr lang="ko-KR" altLang="en-US" sz="1000" dirty="0"/>
                        <a:t>불가</a:t>
                      </a:r>
                      <a:endParaRPr lang="en-US" altLang="ko-KR" sz="1000" dirty="0"/>
                    </a:p>
                  </a:txBody>
                  <a:tcPr marL="45720" marR="45720" anchor="ctr">
                    <a:lnL w="3175" cap="flat" cmpd="sng" algn="ctr">
                      <a:solidFill>
                        <a:schemeClr val="bg1">
                          <a:lumMod val="50000"/>
                        </a:schemeClr>
                      </a:solidFill>
                      <a:prstDash val="solid"/>
                      <a:round/>
                      <a:headEnd type="none" w="med" len="med"/>
                      <a:tailEnd type="none" w="med" len="med"/>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93074343"/>
                  </a:ext>
                </a:extLst>
              </a:tr>
            </a:tbl>
          </a:graphicData>
        </a:graphic>
      </p:graphicFrame>
      <p:sp>
        <p:nvSpPr>
          <p:cNvPr id="11" name="TextBox 10">
            <a:extLst>
              <a:ext uri="{FF2B5EF4-FFF2-40B4-BE49-F238E27FC236}">
                <a16:creationId xmlns:a16="http://schemas.microsoft.com/office/drawing/2014/main" xmlns="" id="{3271FE99-6F18-4803-8E3D-56DB4CC8405F}"/>
              </a:ext>
            </a:extLst>
          </p:cNvPr>
          <p:cNvSpPr txBox="1"/>
          <p:nvPr/>
        </p:nvSpPr>
        <p:spPr>
          <a:xfrm>
            <a:off x="10573581" y="1448"/>
            <a:ext cx="1618419" cy="246221"/>
          </a:xfrm>
          <a:prstGeom prst="rect">
            <a:avLst/>
          </a:prstGeom>
          <a:solidFill>
            <a:srgbClr val="00B050">
              <a:alpha val="50196"/>
            </a:srgbClr>
          </a:solidFill>
        </p:spPr>
        <p:txBody>
          <a:bodyPr wrap="square" rtlCol="0">
            <a:spAutoFit/>
          </a:bodyPr>
          <a:lstStyle/>
          <a:p>
            <a:r>
              <a:rPr kumimoji="1" lang="en-US" altLang="ko-KR" sz="1000" dirty="0">
                <a:solidFill>
                  <a:schemeClr val="bg1"/>
                </a:solidFill>
                <a:latin typeface="+mn-ea"/>
              </a:rPr>
              <a:t>2019.01.15</a:t>
            </a:r>
            <a:r>
              <a:rPr kumimoji="1" lang="ko-KR" altLang="en-US" sz="1000" dirty="0">
                <a:solidFill>
                  <a:schemeClr val="bg1"/>
                </a:solidFill>
                <a:latin typeface="+mn-ea"/>
              </a:rPr>
              <a:t> 추가</a:t>
            </a:r>
          </a:p>
        </p:txBody>
      </p:sp>
      <p:sp>
        <p:nvSpPr>
          <p:cNvPr id="5" name="TextBox 4">
            <a:extLst>
              <a:ext uri="{FF2B5EF4-FFF2-40B4-BE49-F238E27FC236}">
                <a16:creationId xmlns:a16="http://schemas.microsoft.com/office/drawing/2014/main" xmlns="" id="{6A488C9F-89D2-4CAF-A3B7-410B93C019B0}"/>
              </a:ext>
            </a:extLst>
          </p:cNvPr>
          <p:cNvSpPr txBox="1"/>
          <p:nvPr/>
        </p:nvSpPr>
        <p:spPr>
          <a:xfrm>
            <a:off x="379190" y="7042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41</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9</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3" name="텍스트 개체 틀 2">
            <a:extLst>
              <a:ext uri="{FF2B5EF4-FFF2-40B4-BE49-F238E27FC236}">
                <a16:creationId xmlns:a16="http://schemas.microsoft.com/office/drawing/2014/main" xmlns="" id="{AE77220B-7994-44DF-93C2-E4FFEF7805E4}"/>
              </a:ext>
            </a:extLst>
          </p:cNvPr>
          <p:cNvSpPr>
            <a:spLocks noGrp="1"/>
          </p:cNvSpPr>
          <p:nvPr>
            <p:ph type="body" sz="quarter" idx="10"/>
          </p:nvPr>
        </p:nvSpPr>
        <p:spPr/>
        <p:txBody>
          <a:bodyPr/>
          <a:lstStyle/>
          <a:p>
            <a:r>
              <a:rPr lang="ko-KR" altLang="en-US" b="1" dirty="0"/>
              <a:t>유효한 </a:t>
            </a:r>
            <a:r>
              <a:rPr lang="ko-KR" altLang="en-US" b="1" dirty="0" err="1"/>
              <a:t>컬럼명</a:t>
            </a:r>
            <a:endParaRPr lang="ko-KR" altLang="en-US" b="1" dirty="0"/>
          </a:p>
        </p:txBody>
      </p:sp>
      <p:sp>
        <p:nvSpPr>
          <p:cNvPr id="4" name="텍스트 개체 틀 3">
            <a:extLst>
              <a:ext uri="{FF2B5EF4-FFF2-40B4-BE49-F238E27FC236}">
                <a16:creationId xmlns:a16="http://schemas.microsoft.com/office/drawing/2014/main" xmlns="" id="{3FAA4D97-8327-4AF8-9347-12EDCA1BAAF1}"/>
              </a:ext>
            </a:extLst>
          </p:cNvPr>
          <p:cNvSpPr>
            <a:spLocks noGrp="1"/>
          </p:cNvSpPr>
          <p:nvPr>
            <p:ph type="body" sz="quarter" idx="11"/>
          </p:nvPr>
        </p:nvSpPr>
        <p:spPr/>
        <p:txBody>
          <a:bodyPr/>
          <a:lstStyle/>
          <a:p>
            <a:endParaRPr lang="ko-KR" altLang="en-US"/>
          </a:p>
        </p:txBody>
      </p:sp>
    </p:spTree>
    <p:extLst>
      <p:ext uri="{BB962C8B-B14F-4D97-AF65-F5344CB8AC3E}">
        <p14:creationId xmlns:p14="http://schemas.microsoft.com/office/powerpoint/2010/main" val="3292625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텍스트 개체 틀 6"/>
          <p:cNvSpPr>
            <a:spLocks noGrp="1"/>
          </p:cNvSpPr>
          <p:nvPr>
            <p:ph type="body" sz="quarter" idx="11"/>
          </p:nvPr>
        </p:nvSpPr>
        <p:spPr/>
        <p:txBody>
          <a:bodyPr>
            <a:normAutofit/>
          </a:bodyPr>
          <a:lstStyle/>
          <a:p>
            <a:r>
              <a:rPr kumimoji="1" lang="en-US" altLang="ko-KR" dirty="0">
                <a:latin typeface="+mn-ea"/>
                <a:ea typeface="+mn-ea"/>
                <a:cs typeface="Nanum Gothic" charset="-127"/>
              </a:rPr>
              <a:t>01.02 </a:t>
            </a:r>
            <a:r>
              <a:rPr kumimoji="1" lang="ko-KR" altLang="en-US" dirty="0">
                <a:latin typeface="+mn-ea"/>
                <a:ea typeface="+mn-ea"/>
                <a:cs typeface="Nanum Gothic" charset="-127"/>
              </a:rPr>
              <a:t>데이터 소스 생성하기</a:t>
            </a:r>
            <a:endParaRPr kumimoji="1" lang="ko-KR" altLang="en-US" dirty="0">
              <a:latin typeface="+mn-ea"/>
              <a:ea typeface="+mn-ea"/>
            </a:endParaRPr>
          </a:p>
        </p:txBody>
      </p:sp>
      <p:sp>
        <p:nvSpPr>
          <p:cNvPr id="2" name="제목 1"/>
          <p:cNvSpPr>
            <a:spLocks noGrp="1"/>
          </p:cNvSpPr>
          <p:nvPr>
            <p:ph type="title"/>
          </p:nvPr>
        </p:nvSpPr>
        <p:spPr/>
        <p:txBody>
          <a:bodyPr/>
          <a:lstStyle/>
          <a:p>
            <a:r>
              <a:rPr lang="en-US" altLang="ko-KR" dirty="0">
                <a:latin typeface="+mn-ea"/>
                <a:ea typeface="+mn-ea"/>
              </a:rPr>
              <a:t>[</a:t>
            </a:r>
            <a:r>
              <a:rPr lang="ko-KR" altLang="en-US" dirty="0">
                <a:latin typeface="+mn-ea"/>
                <a:ea typeface="+mn-ea"/>
              </a:rPr>
              <a:t>로컬 파일</a:t>
            </a:r>
            <a:r>
              <a:rPr lang="en-US" altLang="ko-KR" dirty="0">
                <a:latin typeface="+mn-ea"/>
                <a:ea typeface="+mn-ea"/>
              </a:rPr>
              <a:t>]</a:t>
            </a:r>
            <a:r>
              <a:rPr lang="ko-KR" altLang="en-US" dirty="0">
                <a:latin typeface="+mn-ea"/>
                <a:ea typeface="+mn-ea"/>
              </a:rPr>
              <a:t> </a:t>
            </a:r>
            <a:r>
              <a:rPr kumimoji="1" lang="ko-KR" altLang="en-US" dirty="0">
                <a:latin typeface="+mn-ea"/>
                <a:ea typeface="+mn-ea"/>
              </a:rPr>
              <a:t>스키마 설정 </a:t>
            </a:r>
            <a:r>
              <a:rPr kumimoji="1" lang="en-US" altLang="ko-KR" dirty="0">
                <a:latin typeface="+mn-ea"/>
                <a:ea typeface="+mn-ea"/>
              </a:rPr>
              <a:t>(3)</a:t>
            </a:r>
            <a:endParaRPr kumimoji="1" lang="ko-KR" altLang="en-US" dirty="0">
              <a:latin typeface="+mn-ea"/>
              <a:ea typeface="+mn-ea"/>
            </a:endParaRPr>
          </a:p>
        </p:txBody>
      </p:sp>
      <p:sp>
        <p:nvSpPr>
          <p:cNvPr id="471" name="제목 2"/>
          <p:cNvSpPr txBox="1">
            <a:spLocks/>
          </p:cNvSpPr>
          <p:nvPr/>
        </p:nvSpPr>
        <p:spPr bwMode="auto">
          <a:xfrm>
            <a:off x="156295" y="675059"/>
            <a:ext cx="1958787" cy="2674498"/>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mn-ea"/>
              <a:ea typeface="+mn-ea"/>
              <a:cs typeface="Nanum Gothic" charset="-127"/>
            </a:endParaRPr>
          </a:p>
        </p:txBody>
      </p:sp>
      <p:sp>
        <p:nvSpPr>
          <p:cNvPr id="482" name="직사각형 481"/>
          <p:cNvSpPr/>
          <p:nvPr/>
        </p:nvSpPr>
        <p:spPr>
          <a:xfrm>
            <a:off x="159582" y="529651"/>
            <a:ext cx="1295364" cy="150761"/>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mn-ea"/>
                <a:cs typeface="Nanum Gothic" charset="-127"/>
              </a:rPr>
              <a:t>Measure</a:t>
            </a:r>
            <a:r>
              <a:rPr kumimoji="1" lang="ko-KR" altLang="en-US" sz="600" dirty="0">
                <a:solidFill>
                  <a:schemeClr val="bg1"/>
                </a:solidFill>
                <a:latin typeface="+mn-ea"/>
                <a:cs typeface="Nanum Gothic" charset="-127"/>
              </a:rPr>
              <a:t>인 경우</a:t>
            </a:r>
          </a:p>
        </p:txBody>
      </p:sp>
      <p:sp>
        <p:nvSpPr>
          <p:cNvPr id="486" name="Text Box"/>
          <p:cNvSpPr>
            <a:spLocks/>
          </p:cNvSpPr>
          <p:nvPr>
            <p:custDataLst>
              <p:tags r:id="rId1"/>
            </p:custDataLst>
          </p:nvPr>
        </p:nvSpPr>
        <p:spPr bwMode="auto">
          <a:xfrm>
            <a:off x="406314" y="837741"/>
            <a:ext cx="1273464"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mn-ea"/>
                <a:cs typeface="Nanum Gothic" charset="-127"/>
              </a:rPr>
              <a:t>Role</a:t>
            </a:r>
          </a:p>
          <a:p>
            <a:endParaRPr lang="en-US" altLang="ko-KR" sz="700" b="1" dirty="0">
              <a:solidFill>
                <a:schemeClr val="tx1">
                  <a:lumMod val="75000"/>
                  <a:lumOff val="25000"/>
                </a:schemeClr>
              </a:solidFill>
              <a:latin typeface="+mn-ea"/>
              <a:cs typeface="Nanum Gothic" charset="-127"/>
            </a:endParaRPr>
          </a:p>
          <a:p>
            <a:endParaRPr lang="en-US" altLang="ko-KR" sz="700" b="1" dirty="0">
              <a:solidFill>
                <a:schemeClr val="tx1">
                  <a:lumMod val="75000"/>
                  <a:lumOff val="25000"/>
                </a:schemeClr>
              </a:solidFill>
              <a:latin typeface="+mn-ea"/>
              <a:cs typeface="Nanum Gothic" charset="-127"/>
            </a:endParaRPr>
          </a:p>
          <a:p>
            <a:endParaRPr lang="en-US" altLang="ko-KR" sz="700" b="1" dirty="0">
              <a:solidFill>
                <a:schemeClr val="tx1">
                  <a:lumMod val="75000"/>
                  <a:lumOff val="25000"/>
                </a:schemeClr>
              </a:solidFill>
              <a:latin typeface="+mn-ea"/>
              <a:cs typeface="Nanum Gothic" charset="-127"/>
            </a:endParaRPr>
          </a:p>
          <a:p>
            <a:endParaRPr lang="en-US" altLang="ko-KR" sz="700" b="1" dirty="0">
              <a:solidFill>
                <a:schemeClr val="tx1">
                  <a:lumMod val="75000"/>
                  <a:lumOff val="25000"/>
                </a:schemeClr>
              </a:solidFill>
              <a:latin typeface="+mn-ea"/>
              <a:cs typeface="Nanum Gothic" charset="-127"/>
            </a:endParaRPr>
          </a:p>
          <a:p>
            <a:r>
              <a:rPr lang="en-US" altLang="ko-KR" sz="700" b="1" dirty="0">
                <a:solidFill>
                  <a:schemeClr val="tx1">
                    <a:lumMod val="75000"/>
                    <a:lumOff val="25000"/>
                  </a:schemeClr>
                </a:solidFill>
                <a:latin typeface="+mn-ea"/>
                <a:cs typeface="Nanum Gothic" charset="-127"/>
              </a:rPr>
              <a:t>Type</a:t>
            </a:r>
          </a:p>
          <a:p>
            <a:endParaRPr lang="en-US" altLang="ko-KR" sz="700" b="1" dirty="0">
              <a:solidFill>
                <a:schemeClr val="tx1">
                  <a:lumMod val="75000"/>
                  <a:lumOff val="25000"/>
                </a:schemeClr>
              </a:solidFill>
              <a:latin typeface="+mn-ea"/>
              <a:cs typeface="Nanum Gothic" charset="-127"/>
            </a:endParaRPr>
          </a:p>
          <a:p>
            <a:endParaRPr lang="en-US" altLang="ko-KR" sz="700" b="1" dirty="0">
              <a:solidFill>
                <a:schemeClr val="tx1">
                  <a:lumMod val="75000"/>
                  <a:lumOff val="25000"/>
                </a:schemeClr>
              </a:solidFill>
              <a:latin typeface="+mn-ea"/>
              <a:cs typeface="Nanum Gothic" charset="-127"/>
            </a:endParaRPr>
          </a:p>
          <a:p>
            <a:endParaRPr lang="en-US" altLang="ko-KR" sz="700" b="1" dirty="0">
              <a:solidFill>
                <a:schemeClr val="tx1">
                  <a:lumMod val="75000"/>
                  <a:lumOff val="25000"/>
                </a:schemeClr>
              </a:solidFill>
              <a:latin typeface="+mn-ea"/>
              <a:cs typeface="Nanum Gothic" charset="-127"/>
            </a:endParaRPr>
          </a:p>
          <a:p>
            <a:r>
              <a:rPr lang="en-US" altLang="ko-KR" sz="700" b="1" dirty="0">
                <a:solidFill>
                  <a:schemeClr val="tx1">
                    <a:lumMod val="75000"/>
                    <a:lumOff val="25000"/>
                  </a:schemeClr>
                </a:solidFill>
                <a:latin typeface="+mn-ea"/>
                <a:cs typeface="Nanum Gothic" charset="-127"/>
              </a:rPr>
              <a:t>Missing</a:t>
            </a:r>
          </a:p>
        </p:txBody>
      </p:sp>
      <p:sp>
        <p:nvSpPr>
          <p:cNvPr id="488" name="Text Box"/>
          <p:cNvSpPr>
            <a:spLocks/>
          </p:cNvSpPr>
          <p:nvPr>
            <p:custDataLst>
              <p:tags r:id="rId2"/>
            </p:custDataLst>
          </p:nvPr>
        </p:nvSpPr>
        <p:spPr bwMode="auto">
          <a:xfrm>
            <a:off x="409580" y="1934200"/>
            <a:ext cx="157649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mn-ea"/>
                <a:cs typeface="Nanum Gothic" charset="-127"/>
              </a:rPr>
              <a:t>⦿ Replace with</a:t>
            </a:r>
          </a:p>
          <a:p>
            <a:pPr>
              <a:lnSpc>
                <a:spcPct val="150000"/>
              </a:lnSpc>
            </a:pPr>
            <a:endParaRPr lang="en-US" altLang="ko-KR" sz="700" dirty="0">
              <a:solidFill>
                <a:schemeClr val="tx1">
                  <a:lumMod val="75000"/>
                  <a:lumOff val="25000"/>
                </a:schemeClr>
              </a:solidFill>
              <a:latin typeface="+mn-ea"/>
              <a:cs typeface="Nanum Gothic" charset="-127"/>
            </a:endParaRPr>
          </a:p>
          <a:p>
            <a:pPr>
              <a:lnSpc>
                <a:spcPct val="150000"/>
              </a:lnSpc>
            </a:pPr>
            <a:r>
              <a:rPr lang="en-US" altLang="ko-KR" sz="700" dirty="0">
                <a:solidFill>
                  <a:schemeClr val="tx1">
                    <a:lumMod val="75000"/>
                    <a:lumOff val="25000"/>
                  </a:schemeClr>
                </a:solidFill>
                <a:latin typeface="+mn-ea"/>
                <a:cs typeface="Nanum Gothic" charset="-127"/>
              </a:rPr>
              <a:t>◎ Discard</a:t>
            </a:r>
          </a:p>
          <a:p>
            <a:pPr>
              <a:lnSpc>
                <a:spcPct val="150000"/>
              </a:lnSpc>
            </a:pPr>
            <a:r>
              <a:rPr lang="en-US" altLang="ko-KR" sz="700" dirty="0">
                <a:solidFill>
                  <a:schemeClr val="tx1">
                    <a:lumMod val="75000"/>
                    <a:lumOff val="25000"/>
                  </a:schemeClr>
                </a:solidFill>
                <a:latin typeface="+mn-ea"/>
                <a:cs typeface="Nanum Gothic" charset="-127"/>
              </a:rPr>
              <a:t>◎ Do not set</a:t>
            </a:r>
          </a:p>
          <a:p>
            <a:pPr>
              <a:lnSpc>
                <a:spcPct val="150000"/>
              </a:lnSpc>
            </a:pPr>
            <a:r>
              <a:rPr lang="en-US" altLang="ko-KR" sz="700" dirty="0">
                <a:solidFill>
                  <a:schemeClr val="tx1">
                    <a:lumMod val="75000"/>
                    <a:lumOff val="25000"/>
                  </a:schemeClr>
                </a:solidFill>
                <a:latin typeface="+mn-ea"/>
                <a:cs typeface="Nanum Gothic" charset="-127"/>
              </a:rPr>
              <a:t>◎ Expression</a:t>
            </a:r>
          </a:p>
          <a:p>
            <a:pPr>
              <a:lnSpc>
                <a:spcPct val="150000"/>
              </a:lnSpc>
            </a:pPr>
            <a:endParaRPr lang="en-US" altLang="ko-KR" sz="700" dirty="0">
              <a:solidFill>
                <a:schemeClr val="tx1">
                  <a:lumMod val="75000"/>
                  <a:lumOff val="25000"/>
                </a:schemeClr>
              </a:solidFill>
              <a:latin typeface="+mn-ea"/>
              <a:cs typeface="Nanum Gothic" charset="-127"/>
            </a:endParaRPr>
          </a:p>
        </p:txBody>
      </p:sp>
      <p:sp>
        <p:nvSpPr>
          <p:cNvPr id="490" name="모서리가 둥근 직사각형 489"/>
          <p:cNvSpPr/>
          <p:nvPr/>
        </p:nvSpPr>
        <p:spPr>
          <a:xfrm>
            <a:off x="1136708" y="1963159"/>
            <a:ext cx="887740"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mn-ea"/>
                <a:cs typeface="Nanum Gothic" charset="-127"/>
              </a:rPr>
              <a:t>Empty string</a:t>
            </a:r>
            <a:endParaRPr lang="ko-KR" altLang="en-US" sz="500" b="1" dirty="0">
              <a:solidFill>
                <a:schemeClr val="bg1">
                  <a:lumMod val="75000"/>
                </a:schemeClr>
              </a:solidFill>
              <a:latin typeface="+mn-ea"/>
              <a:cs typeface="Nanum Gothic" charset="-127"/>
            </a:endParaRPr>
          </a:p>
        </p:txBody>
      </p:sp>
      <p:sp>
        <p:nvSpPr>
          <p:cNvPr id="492" name="Text Box"/>
          <p:cNvSpPr>
            <a:spLocks/>
          </p:cNvSpPr>
          <p:nvPr>
            <p:custDataLst>
              <p:tags r:id="rId3"/>
            </p:custDataLst>
          </p:nvPr>
        </p:nvSpPr>
        <p:spPr bwMode="auto">
          <a:xfrm>
            <a:off x="409580" y="955143"/>
            <a:ext cx="157649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mn-ea"/>
                <a:cs typeface="Nanum Gothic" charset="-127"/>
              </a:rPr>
              <a:t>◎ Dimension</a:t>
            </a:r>
          </a:p>
          <a:p>
            <a:pPr>
              <a:lnSpc>
                <a:spcPct val="150000"/>
              </a:lnSpc>
            </a:pPr>
            <a:r>
              <a:rPr lang="en-US" altLang="ko-KR" sz="700" dirty="0">
                <a:solidFill>
                  <a:schemeClr val="tx1">
                    <a:lumMod val="75000"/>
                    <a:lumOff val="25000"/>
                  </a:schemeClr>
                </a:solidFill>
                <a:latin typeface="+mn-ea"/>
                <a:cs typeface="Nanum Gothic" charset="-127"/>
              </a:rPr>
              <a:t>⦿ Measure</a:t>
            </a:r>
          </a:p>
        </p:txBody>
      </p:sp>
      <p:sp>
        <p:nvSpPr>
          <p:cNvPr id="493" name="모서리가 둥근 직사각형 492"/>
          <p:cNvSpPr/>
          <p:nvPr/>
        </p:nvSpPr>
        <p:spPr>
          <a:xfrm>
            <a:off x="411459" y="1517509"/>
            <a:ext cx="1187252" cy="136177"/>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mn-ea"/>
                <a:cs typeface="Nanum Gothic" charset="-127"/>
              </a:rPr>
              <a:t> #  Integer	</a:t>
            </a:r>
            <a:r>
              <a:rPr kumimoji="1" lang="ko-KR" altLang="en-US" sz="700" dirty="0">
                <a:solidFill>
                  <a:prstClr val="black">
                    <a:lumMod val="75000"/>
                    <a:lumOff val="25000"/>
                  </a:prstClr>
                </a:solidFill>
                <a:latin typeface="+mn-ea"/>
              </a:rPr>
              <a:t>▼</a:t>
            </a:r>
            <a:endParaRPr lang="ko-KR" altLang="en-US" sz="600" b="1" dirty="0">
              <a:solidFill>
                <a:schemeClr val="tx1">
                  <a:lumMod val="75000"/>
                  <a:lumOff val="25000"/>
                </a:schemeClr>
              </a:solidFill>
              <a:latin typeface="+mn-ea"/>
              <a:cs typeface="Nanum Gothic" charset="-127"/>
            </a:endParaRPr>
          </a:p>
        </p:txBody>
      </p:sp>
      <p:sp>
        <p:nvSpPr>
          <p:cNvPr id="62" name="타원 61"/>
          <p:cNvSpPr/>
          <p:nvPr/>
        </p:nvSpPr>
        <p:spPr>
          <a:xfrm>
            <a:off x="245618" y="83774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63" name="타원 62"/>
          <p:cNvSpPr/>
          <p:nvPr/>
        </p:nvSpPr>
        <p:spPr>
          <a:xfrm>
            <a:off x="245618" y="137295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sp>
        <p:nvSpPr>
          <p:cNvPr id="64" name="타원 63"/>
          <p:cNvSpPr/>
          <p:nvPr/>
        </p:nvSpPr>
        <p:spPr>
          <a:xfrm>
            <a:off x="245618" y="179184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sp>
        <p:nvSpPr>
          <p:cNvPr id="31" name="Text Box"/>
          <p:cNvSpPr>
            <a:spLocks/>
          </p:cNvSpPr>
          <p:nvPr>
            <p:custDataLst>
              <p:tags r:id="rId4"/>
            </p:custDataLst>
          </p:nvPr>
        </p:nvSpPr>
        <p:spPr bwMode="auto">
          <a:xfrm>
            <a:off x="646398" y="2089400"/>
            <a:ext cx="1370724" cy="22408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rgbClr val="FF0000"/>
                </a:solidFill>
                <a:latin typeface="+mn-ea"/>
                <a:cs typeface="Nanum Gothic" charset="-127"/>
              </a:rPr>
              <a:t>Validation check error </a:t>
            </a:r>
            <a:r>
              <a:rPr lang="en-US" altLang="ko-KR" sz="700" dirty="0" err="1">
                <a:solidFill>
                  <a:srgbClr val="FF0000"/>
                </a:solidFill>
                <a:latin typeface="+mn-ea"/>
                <a:cs typeface="Nanum Gothic" charset="-127"/>
              </a:rPr>
              <a:t>msg</a:t>
            </a:r>
            <a:endParaRPr lang="en-US" altLang="ko-KR" sz="700" dirty="0">
              <a:solidFill>
                <a:srgbClr val="FF0000"/>
              </a:solidFill>
              <a:latin typeface="+mn-ea"/>
              <a:cs typeface="Nanum Gothic" charset="-127"/>
            </a:endParaRPr>
          </a:p>
        </p:txBody>
      </p:sp>
      <p:pic>
        <p:nvPicPr>
          <p:cNvPr id="32" name="그림 31"/>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0075" y="2079527"/>
            <a:ext cx="166322" cy="166322"/>
          </a:xfrm>
          <a:prstGeom prst="rect">
            <a:avLst/>
          </a:prstGeom>
        </p:spPr>
      </p:pic>
      <p:sp>
        <p:nvSpPr>
          <p:cNvPr id="30" name="직사각형 29"/>
          <p:cNvSpPr/>
          <p:nvPr/>
        </p:nvSpPr>
        <p:spPr>
          <a:xfrm>
            <a:off x="526075" y="977657"/>
            <a:ext cx="508666" cy="143414"/>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dirty="0">
                <a:solidFill>
                  <a:srgbClr val="00B0F0"/>
                </a:solidFill>
                <a:latin typeface="+mn-ea"/>
                <a:cs typeface="Nanum Gothic" charset="-127"/>
              </a:rPr>
              <a:t>Dimension</a:t>
            </a:r>
            <a:endParaRPr kumimoji="1" lang="ko-KR" altLang="en-US" sz="600" dirty="0">
              <a:solidFill>
                <a:srgbClr val="00B0F0"/>
              </a:solidFill>
              <a:latin typeface="+mn-ea"/>
              <a:cs typeface="Nanum Gothic" charset="-127"/>
            </a:endParaRPr>
          </a:p>
        </p:txBody>
      </p:sp>
      <p:sp>
        <p:nvSpPr>
          <p:cNvPr id="34" name="직사각형 33"/>
          <p:cNvSpPr/>
          <p:nvPr/>
        </p:nvSpPr>
        <p:spPr>
          <a:xfrm>
            <a:off x="526075" y="1136259"/>
            <a:ext cx="508666" cy="143414"/>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a:solidFill>
                  <a:srgbClr val="00B050"/>
                </a:solidFill>
                <a:latin typeface="+mn-ea"/>
                <a:cs typeface="Nanum Gothic" charset="-127"/>
              </a:rPr>
              <a:t>Measure</a:t>
            </a:r>
            <a:endParaRPr kumimoji="1" lang="ko-KR" altLang="en-US" sz="600" dirty="0">
              <a:solidFill>
                <a:srgbClr val="00B050"/>
              </a:solidFill>
              <a:latin typeface="+mn-ea"/>
              <a:cs typeface="Nanum Gothic" charset="-127"/>
            </a:endParaRPr>
          </a:p>
        </p:txBody>
      </p:sp>
      <p:grpSp>
        <p:nvGrpSpPr>
          <p:cNvPr id="35" name="그룹 34"/>
          <p:cNvGrpSpPr/>
          <p:nvPr/>
        </p:nvGrpSpPr>
        <p:grpSpPr>
          <a:xfrm>
            <a:off x="819906" y="3084035"/>
            <a:ext cx="631564" cy="172711"/>
            <a:chOff x="7384651" y="5231594"/>
            <a:chExt cx="631564" cy="172711"/>
          </a:xfrm>
        </p:grpSpPr>
        <p:sp>
          <p:nvSpPr>
            <p:cNvPr id="36" name="모서리가 둥근 직사각형 127"/>
            <p:cNvSpPr/>
            <p:nvPr/>
          </p:nvSpPr>
          <p:spPr>
            <a:xfrm>
              <a:off x="7384651" y="5231594"/>
              <a:ext cx="631564" cy="172711"/>
            </a:xfrm>
            <a:prstGeom prst="roundRect">
              <a:avLst>
                <a:gd name="adj" fmla="val 18668"/>
              </a:avLst>
            </a:prstGeom>
            <a:solidFill>
              <a:schemeClr val="bg1"/>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lumMod val="75000"/>
                      <a:lumOff val="25000"/>
                    </a:schemeClr>
                  </a:solidFill>
                  <a:latin typeface="+mn-ea"/>
                  <a:cs typeface="Nanum Gothic" charset="-127"/>
                </a:rPr>
                <a:t>   Delete</a:t>
              </a:r>
              <a:endParaRPr lang="ko-KR" altLang="en-US" sz="600" dirty="0">
                <a:solidFill>
                  <a:schemeClr val="tx1">
                    <a:lumMod val="75000"/>
                    <a:lumOff val="25000"/>
                  </a:schemeClr>
                </a:solidFill>
                <a:latin typeface="+mn-ea"/>
                <a:cs typeface="Nanum Gothic" charset="-127"/>
              </a:endParaRPr>
            </a:p>
          </p:txBody>
        </p:sp>
        <p:pic>
          <p:nvPicPr>
            <p:cNvPr id="37" name="그림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02311" y="5279528"/>
              <a:ext cx="89485" cy="89485"/>
            </a:xfrm>
            <a:prstGeom prst="rect">
              <a:avLst/>
            </a:prstGeom>
          </p:spPr>
        </p:pic>
      </p:grpSp>
      <p:sp>
        <p:nvSpPr>
          <p:cNvPr id="38" name="타원 37"/>
          <p:cNvSpPr/>
          <p:nvPr/>
        </p:nvSpPr>
        <p:spPr>
          <a:xfrm>
            <a:off x="686959" y="312378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4</a:t>
            </a:r>
            <a:endParaRPr lang="ko-KR" altLang="en-US" sz="700" b="1" dirty="0">
              <a:solidFill>
                <a:schemeClr val="bg1"/>
              </a:solidFill>
              <a:latin typeface="+mn-ea"/>
              <a:cs typeface="Nanum Gothic" charset="-127"/>
            </a:endParaRP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ea"/>
                <a:ea typeface="+mn-ea"/>
              </a:rPr>
              <a:pPr/>
              <a:t>21</a:t>
            </a:fld>
            <a:endParaRPr lang="ko-KR" altLang="en-US" dirty="0">
              <a:solidFill>
                <a:prstClr val="white">
                  <a:lumMod val="50000"/>
                </a:prstClr>
              </a:solidFill>
              <a:latin typeface="+mn-ea"/>
              <a:ea typeface="+mn-ea"/>
            </a:endParaRPr>
          </a:p>
        </p:txBody>
      </p:sp>
      <p:sp>
        <p:nvSpPr>
          <p:cNvPr id="39" name="모서리가 둥근 직사각형 38"/>
          <p:cNvSpPr/>
          <p:nvPr/>
        </p:nvSpPr>
        <p:spPr>
          <a:xfrm>
            <a:off x="526306" y="2758568"/>
            <a:ext cx="1490815"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mn-ea"/>
                <a:cs typeface="Nanum Gothic" charset="-127"/>
              </a:rPr>
              <a:t>Enter expression</a:t>
            </a:r>
            <a:endParaRPr lang="ko-KR" altLang="en-US" sz="500" b="1" dirty="0">
              <a:solidFill>
                <a:schemeClr val="bg1">
                  <a:lumMod val="75000"/>
                </a:schemeClr>
              </a:solidFill>
              <a:latin typeface="+mn-ea"/>
              <a:cs typeface="Nanum Gothic" charset="-127"/>
            </a:endParaRPr>
          </a:p>
        </p:txBody>
      </p:sp>
      <p:sp>
        <p:nvSpPr>
          <p:cNvPr id="40" name="TextBox 39">
            <a:extLst>
              <a:ext uri="{FF2B5EF4-FFF2-40B4-BE49-F238E27FC236}">
                <a16:creationId xmlns:a16="http://schemas.microsoft.com/office/drawing/2014/main" xmlns="" id="{3F9F385B-48E3-3642-ACCF-E1175757E7AD}"/>
              </a:ext>
            </a:extLst>
          </p:cNvPr>
          <p:cNvSpPr txBox="1"/>
          <p:nvPr/>
        </p:nvSpPr>
        <p:spPr>
          <a:xfrm>
            <a:off x="9984306" y="0"/>
            <a:ext cx="1293944" cy="276999"/>
          </a:xfrm>
          <a:prstGeom prst="rect">
            <a:avLst/>
          </a:prstGeom>
          <a:solidFill>
            <a:srgbClr val="7030A0">
              <a:alpha val="50196"/>
            </a:srgbClr>
          </a:solidFill>
        </p:spPr>
        <p:txBody>
          <a:bodyPr wrap="none" rtlCol="0">
            <a:spAutoFit/>
          </a:bodyPr>
          <a:lstStyle/>
          <a:p>
            <a:r>
              <a:rPr kumimoji="1" lang="en-US" altLang="ko-KR" sz="1200" dirty="0">
                <a:solidFill>
                  <a:schemeClr val="bg1"/>
                </a:solidFill>
              </a:rPr>
              <a:t>2018.11.21</a:t>
            </a:r>
            <a:r>
              <a:rPr kumimoji="1" lang="ko-KR" altLang="en-US" sz="1200" dirty="0">
                <a:solidFill>
                  <a:schemeClr val="bg1"/>
                </a:solidFill>
              </a:rPr>
              <a:t> 수정</a:t>
            </a:r>
          </a:p>
        </p:txBody>
      </p:sp>
      <p:sp>
        <p:nvSpPr>
          <p:cNvPr id="42" name="텍스트 개체 틀 3">
            <a:extLst>
              <a:ext uri="{FF2B5EF4-FFF2-40B4-BE49-F238E27FC236}">
                <a16:creationId xmlns:a16="http://schemas.microsoft.com/office/drawing/2014/main" xmlns="" id="{BA6A2E5A-71B3-BB4E-BB58-22BD095A60DD}"/>
              </a:ext>
            </a:extLst>
          </p:cNvPr>
          <p:cNvSpPr txBox="1">
            <a:spLocks/>
          </p:cNvSpPr>
          <p:nvPr/>
        </p:nvSpPr>
        <p:spPr>
          <a:xfrm>
            <a:off x="2202861" y="390320"/>
            <a:ext cx="3254739" cy="2866426"/>
          </a:xfrm>
          <a:prstGeom prst="rect">
            <a:avLst/>
          </a:prstGeom>
          <a:noFill/>
          <a:ln>
            <a:noFill/>
          </a:ln>
        </p:spPr>
        <p:txBody>
          <a:bodyPr vert="horz" lIns="72000" tIns="72000" rIns="72000" bIns="72000" rtlCol="0">
            <a:normAutofit/>
          </a:bodyPr>
          <a:lstStyle>
            <a:lvl1pPr marL="85727" indent="-85727" algn="l" defTabSz="914400" rtl="0" eaLnBrk="1" latinLnBrk="1" hangingPunct="1">
              <a:lnSpc>
                <a:spcPct val="100000"/>
              </a:lnSpc>
              <a:spcBef>
                <a:spcPts val="1000"/>
              </a:spcBef>
              <a:buFont typeface="+mj-lt"/>
              <a:buAutoNum type="arabicPeriod"/>
              <a:defRPr sz="700" b="1" kern="1200">
                <a:solidFill>
                  <a:schemeClr val="tx1"/>
                </a:solidFill>
                <a:latin typeface="Nanum Gothic" charset="-127"/>
                <a:ea typeface="Nanum Gothic" charset="-127"/>
                <a:cs typeface="Nanum Gothic" charset="-127"/>
              </a:defRPr>
            </a:lvl1pPr>
            <a:lvl2pPr marL="180980" indent="-95253" algn="l" defTabSz="914400" rtl="0" eaLnBrk="1" latinLnBrk="1" hangingPunct="1">
              <a:lnSpc>
                <a:spcPct val="100000"/>
              </a:lnSpc>
              <a:spcBef>
                <a:spcPts val="500"/>
              </a:spcBef>
              <a:buFont typeface="+mj-lt"/>
              <a:buAutoNum type="arabicPeriod"/>
              <a:defRPr sz="700" kern="1200">
                <a:solidFill>
                  <a:schemeClr val="tx1"/>
                </a:solidFill>
                <a:latin typeface="Nanum Gothic" charset="-127"/>
                <a:ea typeface="Nanum Gothic" charset="-127"/>
                <a:cs typeface="Nanum Gothic" charset="-127"/>
              </a:defRPr>
            </a:lvl2pPr>
            <a:lvl3pPr marL="225425"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3pPr>
            <a:lvl4pPr marL="26670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4pPr>
            <a:lvl5pPr marL="31115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kumimoji="1" lang="en-US" altLang="ko-KR" dirty="0">
                <a:latin typeface="+mn-ea"/>
                <a:ea typeface="+mn-ea"/>
              </a:rPr>
              <a:t>[Measure]</a:t>
            </a:r>
          </a:p>
          <a:p>
            <a:r>
              <a:rPr kumimoji="1" lang="en-US" altLang="ko-KR" dirty="0">
                <a:latin typeface="+mn-ea"/>
                <a:ea typeface="+mn-ea"/>
              </a:rPr>
              <a:t>Role</a:t>
            </a:r>
          </a:p>
          <a:p>
            <a:pPr lvl="1"/>
            <a:r>
              <a:rPr kumimoji="1" lang="en-US" altLang="ko-KR" dirty="0">
                <a:latin typeface="+mn-ea"/>
                <a:ea typeface="+mn-ea"/>
              </a:rPr>
              <a:t>Dimension / Measure</a:t>
            </a:r>
          </a:p>
          <a:p>
            <a:pPr lvl="1"/>
            <a:r>
              <a:rPr kumimoji="1" lang="en-US" altLang="ko-KR" dirty="0">
                <a:latin typeface="+mn-ea"/>
                <a:ea typeface="+mn-ea"/>
              </a:rPr>
              <a:t>default : </a:t>
            </a:r>
            <a:r>
              <a:rPr kumimoji="1" lang="ko-KR" altLang="en-US" dirty="0">
                <a:latin typeface="+mn-ea"/>
                <a:ea typeface="+mn-ea"/>
              </a:rPr>
              <a:t>원 데이터의 초기값 표시</a:t>
            </a:r>
            <a:r>
              <a:rPr kumimoji="1" lang="en-US" altLang="ko-KR" dirty="0">
                <a:latin typeface="+mn-ea"/>
                <a:ea typeface="+mn-ea"/>
              </a:rPr>
              <a:t>.</a:t>
            </a:r>
            <a:r>
              <a:rPr kumimoji="1" lang="ko-KR" altLang="en-US" dirty="0">
                <a:latin typeface="+mn-ea"/>
                <a:ea typeface="+mn-ea"/>
              </a:rPr>
              <a:t> 변경 가능</a:t>
            </a:r>
            <a:endParaRPr kumimoji="1" lang="en-US" altLang="ko-KR" dirty="0">
              <a:latin typeface="+mn-ea"/>
              <a:ea typeface="+mn-ea"/>
            </a:endParaRPr>
          </a:p>
          <a:p>
            <a:r>
              <a:rPr kumimoji="1" lang="en-US" altLang="ko-KR" dirty="0">
                <a:latin typeface="+mn-ea"/>
                <a:ea typeface="+mn-ea"/>
              </a:rPr>
              <a:t>Type</a:t>
            </a:r>
          </a:p>
          <a:p>
            <a:pPr lvl="1"/>
            <a:r>
              <a:rPr kumimoji="1" lang="en-US" altLang="ko-KR" dirty="0">
                <a:latin typeface="+mn-ea"/>
                <a:ea typeface="+mn-ea"/>
              </a:rPr>
              <a:t>default : </a:t>
            </a:r>
            <a:r>
              <a:rPr kumimoji="1" lang="ko-KR" altLang="en-US" dirty="0">
                <a:latin typeface="+mn-ea"/>
                <a:ea typeface="+mn-ea"/>
              </a:rPr>
              <a:t>원 데이터의 초기값 표시</a:t>
            </a:r>
            <a:r>
              <a:rPr kumimoji="1" lang="en-US" altLang="ko-KR" dirty="0">
                <a:latin typeface="+mn-ea"/>
                <a:ea typeface="+mn-ea"/>
              </a:rPr>
              <a:t>. Role</a:t>
            </a:r>
            <a:r>
              <a:rPr kumimoji="1" lang="ko-KR" altLang="en-US" dirty="0">
                <a:latin typeface="+mn-ea"/>
                <a:ea typeface="+mn-ea"/>
              </a:rPr>
              <a:t>에 따른 타입 중 변경 가능</a:t>
            </a:r>
            <a:endParaRPr kumimoji="1" lang="en-US" altLang="ko-KR" dirty="0">
              <a:latin typeface="+mn-ea"/>
              <a:ea typeface="+mn-ea"/>
            </a:endParaRPr>
          </a:p>
          <a:p>
            <a:pPr lvl="1"/>
            <a:r>
              <a:rPr kumimoji="1" lang="ko-KR" altLang="en-US" dirty="0">
                <a:latin typeface="+mn-ea"/>
                <a:ea typeface="+mn-ea"/>
              </a:rPr>
              <a:t>입력어 오류 시</a:t>
            </a:r>
            <a:r>
              <a:rPr kumimoji="1" lang="en-US" altLang="ko-KR" dirty="0">
                <a:latin typeface="+mn-ea"/>
                <a:ea typeface="+mn-ea"/>
              </a:rPr>
              <a:t>,</a:t>
            </a:r>
            <a:r>
              <a:rPr kumimoji="1" lang="ko-KR" altLang="en-US" dirty="0">
                <a:latin typeface="+mn-ea"/>
                <a:ea typeface="+mn-ea"/>
              </a:rPr>
              <a:t> </a:t>
            </a:r>
            <a:r>
              <a:rPr kumimoji="1" lang="en-US" altLang="ko-KR" dirty="0">
                <a:latin typeface="+mn-ea"/>
                <a:ea typeface="+mn-ea"/>
              </a:rPr>
              <a:t>Alert</a:t>
            </a:r>
            <a:r>
              <a:rPr kumimoji="1" lang="ko-KR" altLang="en-US" dirty="0">
                <a:latin typeface="+mn-ea"/>
                <a:ea typeface="+mn-ea"/>
              </a:rPr>
              <a:t> 아이콘 및 메시지 출력</a:t>
            </a:r>
            <a:r>
              <a:rPr kumimoji="1" lang="en-US" altLang="ko-KR" dirty="0">
                <a:latin typeface="+mn-ea"/>
                <a:ea typeface="+mn-ea"/>
              </a:rPr>
              <a:t>.</a:t>
            </a:r>
            <a:r>
              <a:rPr kumimoji="1" lang="ko-KR" altLang="en-US" dirty="0">
                <a:latin typeface="+mn-ea"/>
                <a:ea typeface="+mn-ea"/>
              </a:rPr>
              <a:t> 하단 표 참고</a:t>
            </a:r>
            <a:endParaRPr lang="en-US" altLang="ko-KR" dirty="0">
              <a:latin typeface="+mn-ea"/>
              <a:ea typeface="+mn-ea"/>
            </a:endParaRPr>
          </a:p>
        </p:txBody>
      </p:sp>
      <p:sp>
        <p:nvSpPr>
          <p:cNvPr id="45" name="텍스트 개체 틀 3">
            <a:extLst>
              <a:ext uri="{FF2B5EF4-FFF2-40B4-BE49-F238E27FC236}">
                <a16:creationId xmlns:a16="http://schemas.microsoft.com/office/drawing/2014/main" xmlns="" id="{6AF0E491-703B-404E-B995-B4E0BA42C916}"/>
              </a:ext>
            </a:extLst>
          </p:cNvPr>
          <p:cNvSpPr txBox="1">
            <a:spLocks/>
          </p:cNvSpPr>
          <p:nvPr/>
        </p:nvSpPr>
        <p:spPr>
          <a:xfrm>
            <a:off x="5457600" y="390320"/>
            <a:ext cx="3254739" cy="2866426"/>
          </a:xfrm>
          <a:prstGeom prst="rect">
            <a:avLst/>
          </a:prstGeom>
          <a:noFill/>
          <a:ln>
            <a:noFill/>
          </a:ln>
        </p:spPr>
        <p:txBody>
          <a:bodyPr vert="horz" lIns="72000" tIns="72000" rIns="72000" bIns="72000" rtlCol="0">
            <a:normAutofit/>
          </a:bodyPr>
          <a:lstStyle>
            <a:lvl1pPr marL="85727" indent="-85727" algn="l" defTabSz="914400" rtl="0" eaLnBrk="1" latinLnBrk="1" hangingPunct="1">
              <a:lnSpc>
                <a:spcPct val="100000"/>
              </a:lnSpc>
              <a:spcBef>
                <a:spcPts val="1000"/>
              </a:spcBef>
              <a:buFont typeface="+mj-lt"/>
              <a:buAutoNum type="arabicPeriod"/>
              <a:defRPr sz="700" b="1" kern="1200">
                <a:solidFill>
                  <a:schemeClr val="tx1"/>
                </a:solidFill>
                <a:latin typeface="Nanum Gothic" charset="-127"/>
                <a:ea typeface="Nanum Gothic" charset="-127"/>
                <a:cs typeface="Nanum Gothic" charset="-127"/>
              </a:defRPr>
            </a:lvl1pPr>
            <a:lvl2pPr marL="180980" indent="-95253" algn="l" defTabSz="914400" rtl="0" eaLnBrk="1" latinLnBrk="1" hangingPunct="1">
              <a:lnSpc>
                <a:spcPct val="100000"/>
              </a:lnSpc>
              <a:spcBef>
                <a:spcPts val="500"/>
              </a:spcBef>
              <a:buFont typeface="+mj-lt"/>
              <a:buAutoNum type="arabicPeriod"/>
              <a:defRPr sz="700" kern="1200">
                <a:solidFill>
                  <a:schemeClr val="tx1"/>
                </a:solidFill>
                <a:latin typeface="Nanum Gothic" charset="-127"/>
                <a:ea typeface="Nanum Gothic" charset="-127"/>
                <a:cs typeface="Nanum Gothic" charset="-127"/>
              </a:defRPr>
            </a:lvl2pPr>
            <a:lvl3pPr marL="225425"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3pPr>
            <a:lvl4pPr marL="26670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4pPr>
            <a:lvl5pPr marL="31115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kumimoji="1" lang="en-US" altLang="ko-KR" dirty="0">
                <a:latin typeface="+mn-ea"/>
                <a:ea typeface="+mn-ea"/>
              </a:rPr>
              <a:t>3.</a:t>
            </a:r>
            <a:r>
              <a:rPr kumimoji="1" lang="ko-KR" altLang="en-US" dirty="0">
                <a:latin typeface="+mn-ea"/>
                <a:ea typeface="+mn-ea"/>
              </a:rPr>
              <a:t> </a:t>
            </a:r>
            <a:r>
              <a:rPr kumimoji="1" lang="en-US" altLang="ko-KR" dirty="0">
                <a:latin typeface="+mn-ea"/>
                <a:ea typeface="+mn-ea"/>
              </a:rPr>
              <a:t>Missing</a:t>
            </a:r>
            <a:r>
              <a:rPr kumimoji="1" lang="ko-KR" altLang="en-US" dirty="0">
                <a:latin typeface="+mn-ea"/>
                <a:ea typeface="+mn-ea"/>
              </a:rPr>
              <a:t> 값 설정</a:t>
            </a:r>
            <a:r>
              <a:rPr kumimoji="1" lang="en-US" altLang="ko-KR" dirty="0">
                <a:latin typeface="+mn-ea"/>
                <a:ea typeface="+mn-ea"/>
              </a:rPr>
              <a:t> </a:t>
            </a:r>
          </a:p>
          <a:p>
            <a:pPr marL="85727" lvl="1" indent="0">
              <a:buNone/>
            </a:pPr>
            <a:r>
              <a:rPr kumimoji="1" lang="en-US" altLang="ko-KR" dirty="0">
                <a:latin typeface="+mn-ea"/>
                <a:ea typeface="+mn-ea"/>
              </a:rPr>
              <a:t>(Join, Aggregation, </a:t>
            </a:r>
            <a:r>
              <a:rPr kumimoji="1" lang="ko-KR" altLang="en-US" dirty="0">
                <a:latin typeface="+mn-ea"/>
                <a:ea typeface="+mn-ea"/>
              </a:rPr>
              <a:t>실시간 연결 시 빈값이 생길수 있음</a:t>
            </a:r>
            <a:r>
              <a:rPr kumimoji="1" lang="en-US" altLang="ko-KR" dirty="0">
                <a:latin typeface="+mn-ea"/>
                <a:ea typeface="+mn-ea"/>
              </a:rPr>
              <a:t>.</a:t>
            </a:r>
            <a:r>
              <a:rPr kumimoji="1" lang="ko-KR" altLang="en-US" dirty="0">
                <a:latin typeface="+mn-ea"/>
                <a:ea typeface="+mn-ea"/>
              </a:rPr>
              <a:t> 이때에 대한 설정임</a:t>
            </a:r>
            <a:r>
              <a:rPr kumimoji="1" lang="en-US" altLang="ko-KR" dirty="0">
                <a:latin typeface="+mn-ea"/>
                <a:ea typeface="+mn-ea"/>
              </a:rPr>
              <a:t>)</a:t>
            </a:r>
          </a:p>
          <a:p>
            <a:pPr lvl="1"/>
            <a:r>
              <a:rPr kumimoji="1" lang="en-US" altLang="ko-KR" dirty="0">
                <a:latin typeface="+mn-ea"/>
                <a:ea typeface="+mn-ea"/>
              </a:rPr>
              <a:t>Replace with</a:t>
            </a:r>
            <a:r>
              <a:rPr kumimoji="1" lang="ko-KR" altLang="en-US" dirty="0">
                <a:latin typeface="+mn-ea"/>
                <a:ea typeface="+mn-ea"/>
              </a:rPr>
              <a:t> </a:t>
            </a:r>
            <a:r>
              <a:rPr kumimoji="1" lang="en-US" altLang="ko-KR" dirty="0">
                <a:latin typeface="+mn-ea"/>
                <a:ea typeface="+mn-ea"/>
              </a:rPr>
              <a:t>:</a:t>
            </a:r>
            <a:r>
              <a:rPr kumimoji="1" lang="ko-KR" altLang="en-US" dirty="0">
                <a:latin typeface="+mn-ea"/>
                <a:ea typeface="+mn-ea"/>
              </a:rPr>
              <a:t> 특정 텍스트로 대체함</a:t>
            </a:r>
            <a:endParaRPr kumimoji="1" lang="en-US" altLang="ko-KR" dirty="0">
              <a:latin typeface="+mn-ea"/>
              <a:ea typeface="+mn-ea"/>
            </a:endParaRPr>
          </a:p>
          <a:p>
            <a:pPr lvl="2"/>
            <a:r>
              <a:rPr kumimoji="1" lang="ko-KR" altLang="en-US" dirty="0">
                <a:latin typeface="+mn-ea"/>
                <a:ea typeface="+mn-ea"/>
              </a:rPr>
              <a:t>선택 시</a:t>
            </a:r>
            <a:r>
              <a:rPr kumimoji="1" lang="en-US" altLang="ko-KR" dirty="0">
                <a:latin typeface="+mn-ea"/>
                <a:ea typeface="+mn-ea"/>
              </a:rPr>
              <a:t>,</a:t>
            </a:r>
            <a:r>
              <a:rPr kumimoji="1" lang="ko-KR" altLang="en-US" dirty="0">
                <a:latin typeface="+mn-ea"/>
                <a:ea typeface="+mn-ea"/>
              </a:rPr>
              <a:t> 입력 필드 나타남</a:t>
            </a:r>
            <a:endParaRPr kumimoji="1" lang="en-US" altLang="ko-KR" dirty="0">
              <a:latin typeface="+mn-ea"/>
              <a:ea typeface="+mn-ea"/>
            </a:endParaRPr>
          </a:p>
          <a:p>
            <a:pPr lvl="2"/>
            <a:r>
              <a:rPr kumimoji="1" lang="ko-KR" altLang="en-US" dirty="0">
                <a:latin typeface="+mn-ea"/>
                <a:ea typeface="+mn-ea"/>
              </a:rPr>
              <a:t>각 컬럼 타입 별 기본값 있음</a:t>
            </a:r>
            <a:r>
              <a:rPr kumimoji="1" lang="en-US" altLang="ko-KR" dirty="0">
                <a:latin typeface="+mn-ea"/>
                <a:ea typeface="+mn-ea"/>
              </a:rPr>
              <a:t>.</a:t>
            </a:r>
            <a:r>
              <a:rPr kumimoji="1" lang="ko-KR" altLang="en-US" dirty="0">
                <a:latin typeface="+mn-ea"/>
                <a:ea typeface="+mn-ea"/>
              </a:rPr>
              <a:t> 아래 표 참고</a:t>
            </a:r>
            <a:endParaRPr kumimoji="1" lang="en-US" altLang="ko-KR" dirty="0">
              <a:latin typeface="+mn-ea"/>
              <a:ea typeface="+mn-ea"/>
            </a:endParaRPr>
          </a:p>
          <a:p>
            <a:pPr lvl="2"/>
            <a:r>
              <a:rPr kumimoji="1" lang="ko-KR" altLang="en-US" dirty="0">
                <a:latin typeface="+mn-ea"/>
                <a:ea typeface="+mn-ea"/>
              </a:rPr>
              <a:t>대체어 입력 가능</a:t>
            </a:r>
            <a:endParaRPr kumimoji="1" lang="en-US" altLang="ko-KR" dirty="0">
              <a:latin typeface="+mn-ea"/>
              <a:ea typeface="+mn-ea"/>
            </a:endParaRPr>
          </a:p>
          <a:p>
            <a:pPr lvl="2"/>
            <a:r>
              <a:rPr kumimoji="1" lang="ko-KR" altLang="en-US" dirty="0">
                <a:latin typeface="+mn-ea"/>
                <a:ea typeface="+mn-ea"/>
              </a:rPr>
              <a:t>입력값이 없을 경우</a:t>
            </a:r>
            <a:r>
              <a:rPr kumimoji="1" lang="en-US" altLang="ko-KR" dirty="0">
                <a:latin typeface="+mn-ea"/>
                <a:ea typeface="+mn-ea"/>
              </a:rPr>
              <a:t>,</a:t>
            </a:r>
            <a:r>
              <a:rPr kumimoji="1" lang="ko-KR" altLang="en-US" dirty="0">
                <a:latin typeface="+mn-ea"/>
                <a:ea typeface="+mn-ea"/>
              </a:rPr>
              <a:t> 빈 값으로 대체함</a:t>
            </a:r>
            <a:r>
              <a:rPr kumimoji="1" lang="en-US" altLang="ko-KR" dirty="0">
                <a:latin typeface="+mn-ea"/>
                <a:ea typeface="+mn-ea"/>
              </a:rPr>
              <a:t>(default)</a:t>
            </a:r>
          </a:p>
          <a:p>
            <a:pPr lvl="3"/>
            <a:r>
              <a:rPr kumimoji="1" lang="en-US" altLang="ko-KR" dirty="0">
                <a:latin typeface="+mn-ea"/>
                <a:ea typeface="+mn-ea"/>
              </a:rPr>
              <a:t>P.H : Empty string</a:t>
            </a:r>
          </a:p>
          <a:p>
            <a:pPr lvl="2"/>
            <a:r>
              <a:rPr kumimoji="1" lang="ko-KR" altLang="en-US" dirty="0">
                <a:latin typeface="+mn-ea"/>
                <a:ea typeface="+mn-ea"/>
              </a:rPr>
              <a:t>입력어 오류 시</a:t>
            </a:r>
            <a:r>
              <a:rPr kumimoji="1" lang="en-US" altLang="ko-KR" dirty="0">
                <a:latin typeface="+mn-ea"/>
                <a:ea typeface="+mn-ea"/>
              </a:rPr>
              <a:t>,</a:t>
            </a:r>
            <a:r>
              <a:rPr kumimoji="1" lang="ko-KR" altLang="en-US" dirty="0">
                <a:latin typeface="+mn-ea"/>
                <a:ea typeface="+mn-ea"/>
              </a:rPr>
              <a:t> </a:t>
            </a:r>
            <a:r>
              <a:rPr kumimoji="1" lang="en-US" altLang="ko-KR" dirty="0">
                <a:latin typeface="+mn-ea"/>
                <a:ea typeface="+mn-ea"/>
              </a:rPr>
              <a:t>Alert</a:t>
            </a:r>
            <a:r>
              <a:rPr kumimoji="1" lang="ko-KR" altLang="en-US" dirty="0">
                <a:latin typeface="+mn-ea"/>
                <a:ea typeface="+mn-ea"/>
              </a:rPr>
              <a:t> 아이콘 및 메시지 출력</a:t>
            </a:r>
            <a:r>
              <a:rPr kumimoji="1" lang="en-US" altLang="ko-KR" dirty="0">
                <a:latin typeface="+mn-ea"/>
                <a:ea typeface="+mn-ea"/>
              </a:rPr>
              <a:t>.</a:t>
            </a:r>
            <a:r>
              <a:rPr kumimoji="1" lang="ko-KR" altLang="en-US" dirty="0">
                <a:latin typeface="+mn-ea"/>
                <a:ea typeface="+mn-ea"/>
              </a:rPr>
              <a:t> 아래 표 참고</a:t>
            </a:r>
            <a:endParaRPr kumimoji="1" lang="en-US" altLang="ko-KR" dirty="0">
              <a:latin typeface="+mn-ea"/>
              <a:ea typeface="+mn-ea"/>
            </a:endParaRPr>
          </a:p>
          <a:p>
            <a:pPr lvl="1"/>
            <a:r>
              <a:rPr kumimoji="1" lang="en-US" altLang="ko-KR" dirty="0">
                <a:latin typeface="+mn-ea"/>
                <a:ea typeface="+mn-ea"/>
              </a:rPr>
              <a:t>Discard (</a:t>
            </a:r>
            <a:r>
              <a:rPr kumimoji="1" lang="ko-KR" altLang="en-US" dirty="0">
                <a:latin typeface="+mn-ea"/>
                <a:ea typeface="+mn-ea"/>
              </a:rPr>
              <a:t>버림</a:t>
            </a:r>
            <a:r>
              <a:rPr kumimoji="1" lang="en-US" altLang="ko-KR" dirty="0">
                <a:latin typeface="+mn-ea"/>
                <a:ea typeface="+mn-ea"/>
              </a:rPr>
              <a:t>)</a:t>
            </a:r>
            <a:r>
              <a:rPr kumimoji="1" lang="ko-KR" altLang="en-US" dirty="0">
                <a:latin typeface="+mn-ea"/>
                <a:ea typeface="+mn-ea"/>
              </a:rPr>
              <a:t> </a:t>
            </a:r>
            <a:r>
              <a:rPr kumimoji="1" lang="en-US" altLang="ko-KR" dirty="0">
                <a:latin typeface="+mn-ea"/>
                <a:ea typeface="+mn-ea"/>
              </a:rPr>
              <a:t>:</a:t>
            </a:r>
            <a:r>
              <a:rPr kumimoji="1" lang="ko-KR" altLang="en-US" dirty="0">
                <a:latin typeface="+mn-ea"/>
                <a:ea typeface="+mn-ea"/>
              </a:rPr>
              <a:t> </a:t>
            </a:r>
            <a:r>
              <a:rPr kumimoji="1" lang="en-US" altLang="ko-KR" dirty="0">
                <a:latin typeface="+mn-ea"/>
                <a:ea typeface="+mn-ea"/>
              </a:rPr>
              <a:t>ROW</a:t>
            </a:r>
            <a:r>
              <a:rPr kumimoji="1" lang="ko-KR" altLang="en-US" dirty="0">
                <a:latin typeface="+mn-ea"/>
                <a:ea typeface="+mn-ea"/>
              </a:rPr>
              <a:t> 자체를 지움</a:t>
            </a:r>
            <a:endParaRPr kumimoji="1" lang="en-US" altLang="ko-KR" dirty="0">
              <a:latin typeface="+mn-ea"/>
              <a:ea typeface="+mn-ea"/>
            </a:endParaRPr>
          </a:p>
          <a:p>
            <a:pPr lvl="1"/>
            <a:r>
              <a:rPr kumimoji="1" lang="en-US" altLang="ko-KR" dirty="0">
                <a:latin typeface="+mn-ea"/>
                <a:ea typeface="+mn-ea"/>
              </a:rPr>
              <a:t>Do not set (</a:t>
            </a:r>
            <a:r>
              <a:rPr kumimoji="1" lang="ko-KR" altLang="en-US" dirty="0">
                <a:latin typeface="+mn-ea"/>
                <a:ea typeface="+mn-ea"/>
              </a:rPr>
              <a:t>설정안함</a:t>
            </a:r>
            <a:r>
              <a:rPr kumimoji="1" lang="en-US" altLang="ko-KR" dirty="0">
                <a:latin typeface="+mn-ea"/>
                <a:ea typeface="+mn-ea"/>
              </a:rPr>
              <a:t>)</a:t>
            </a:r>
            <a:r>
              <a:rPr kumimoji="1" lang="ko-KR" altLang="en-US" dirty="0">
                <a:latin typeface="+mn-ea"/>
                <a:ea typeface="+mn-ea"/>
              </a:rPr>
              <a:t> </a:t>
            </a:r>
            <a:endParaRPr kumimoji="1" lang="en-US" altLang="ko-KR" dirty="0">
              <a:latin typeface="+mn-ea"/>
              <a:ea typeface="+mn-ea"/>
            </a:endParaRPr>
          </a:p>
          <a:p>
            <a:pPr lvl="1"/>
            <a:r>
              <a:rPr kumimoji="1" lang="en-US" altLang="ko-KR" dirty="0">
                <a:latin typeface="+mn-ea"/>
                <a:ea typeface="+mn-ea"/>
              </a:rPr>
              <a:t>Expression : </a:t>
            </a:r>
            <a:r>
              <a:rPr kumimoji="1" lang="ko-KR" altLang="en-US" dirty="0">
                <a:latin typeface="+mn-ea"/>
                <a:ea typeface="+mn-ea"/>
              </a:rPr>
              <a:t>수식코드 입력 가능</a:t>
            </a:r>
            <a:endParaRPr kumimoji="1" lang="en-US" altLang="ko-KR" dirty="0">
              <a:latin typeface="+mn-ea"/>
              <a:ea typeface="+mn-ea"/>
            </a:endParaRPr>
          </a:p>
          <a:p>
            <a:pPr lvl="2"/>
            <a:r>
              <a:rPr kumimoji="1" lang="ko-KR" altLang="en-US" dirty="0">
                <a:latin typeface="+mn-ea"/>
                <a:ea typeface="+mn-ea"/>
              </a:rPr>
              <a:t>선택 시</a:t>
            </a:r>
            <a:r>
              <a:rPr kumimoji="1" lang="en-US" altLang="ko-KR" dirty="0">
                <a:latin typeface="+mn-ea"/>
                <a:ea typeface="+mn-ea"/>
              </a:rPr>
              <a:t>,</a:t>
            </a:r>
            <a:r>
              <a:rPr kumimoji="1" lang="ko-KR" altLang="en-US" dirty="0">
                <a:latin typeface="+mn-ea"/>
                <a:ea typeface="+mn-ea"/>
              </a:rPr>
              <a:t> 입력 필드 나타남</a:t>
            </a:r>
            <a:endParaRPr kumimoji="1" lang="en-US" altLang="ko-KR" dirty="0">
              <a:latin typeface="+mn-ea"/>
              <a:ea typeface="+mn-ea"/>
            </a:endParaRPr>
          </a:p>
          <a:p>
            <a:pPr lvl="2"/>
            <a:r>
              <a:rPr kumimoji="1" lang="en-US" altLang="ko-KR" dirty="0">
                <a:latin typeface="+mn-ea"/>
                <a:ea typeface="+mn-ea"/>
              </a:rPr>
              <a:t>P.H : Enter expression</a:t>
            </a:r>
          </a:p>
          <a:p>
            <a:pPr lvl="3"/>
            <a:r>
              <a:rPr kumimoji="1" lang="ko-KR" altLang="en-US" dirty="0">
                <a:latin typeface="+mn-ea"/>
                <a:ea typeface="+mn-ea"/>
              </a:rPr>
              <a:t>미입력 </a:t>
            </a:r>
            <a:r>
              <a:rPr kumimoji="1" lang="en-US" altLang="ko-KR" dirty="0">
                <a:latin typeface="+mn-ea"/>
                <a:ea typeface="+mn-ea"/>
              </a:rPr>
              <a:t>:</a:t>
            </a:r>
            <a:r>
              <a:rPr kumimoji="1" lang="ko-KR" altLang="en-US" dirty="0">
                <a:latin typeface="+mn-ea"/>
                <a:ea typeface="+mn-ea"/>
              </a:rPr>
              <a:t>  </a:t>
            </a:r>
            <a:r>
              <a:rPr kumimoji="1" lang="en-US" altLang="ko-KR" dirty="0">
                <a:latin typeface="+mn-ea"/>
                <a:ea typeface="+mn-ea"/>
              </a:rPr>
              <a:t>‘Expression</a:t>
            </a:r>
            <a:r>
              <a:rPr kumimoji="1" lang="ko-KR" altLang="en-US" dirty="0">
                <a:latin typeface="+mn-ea"/>
                <a:ea typeface="+mn-ea"/>
              </a:rPr>
              <a:t>을 입력하세요</a:t>
            </a:r>
            <a:r>
              <a:rPr kumimoji="1" lang="en-US" altLang="ko-KR" dirty="0">
                <a:latin typeface="+mn-ea"/>
                <a:ea typeface="+mn-ea"/>
              </a:rPr>
              <a:t>’</a:t>
            </a:r>
          </a:p>
          <a:p>
            <a:pPr lvl="3"/>
            <a:r>
              <a:rPr kumimoji="1" lang="ko-KR" altLang="en-US" dirty="0">
                <a:latin typeface="+mn-ea"/>
                <a:ea typeface="+mn-ea"/>
              </a:rPr>
              <a:t>입력오류 </a:t>
            </a:r>
            <a:r>
              <a:rPr kumimoji="1" lang="en-US" altLang="ko-KR" dirty="0">
                <a:latin typeface="+mn-ea"/>
                <a:ea typeface="+mn-ea"/>
              </a:rPr>
              <a:t>:</a:t>
            </a:r>
            <a:r>
              <a:rPr kumimoji="1" lang="ko-KR" altLang="en-US" dirty="0">
                <a:latin typeface="+mn-ea"/>
                <a:ea typeface="+mn-ea"/>
              </a:rPr>
              <a:t>  </a:t>
            </a:r>
            <a:r>
              <a:rPr kumimoji="1" lang="en-US" altLang="ko-KR" dirty="0">
                <a:latin typeface="+mn-ea"/>
                <a:ea typeface="+mn-ea"/>
              </a:rPr>
              <a:t>’</a:t>
            </a:r>
            <a:r>
              <a:rPr kumimoji="1" lang="ko-KR" altLang="en-US" dirty="0">
                <a:latin typeface="+mn-ea"/>
                <a:ea typeface="+mn-ea"/>
              </a:rPr>
              <a:t>잘못된 형식입니다</a:t>
            </a:r>
            <a:r>
              <a:rPr kumimoji="1" lang="en-US" altLang="ko-KR" dirty="0">
                <a:latin typeface="+mn-ea"/>
                <a:ea typeface="+mn-ea"/>
              </a:rPr>
              <a:t>’</a:t>
            </a:r>
            <a:r>
              <a:rPr kumimoji="1" lang="ko-KR" altLang="en-US" dirty="0">
                <a:latin typeface="+mn-ea"/>
                <a:ea typeface="+mn-ea"/>
              </a:rPr>
              <a:t> </a:t>
            </a:r>
            <a:r>
              <a:rPr kumimoji="1" lang="en-US" altLang="ko-KR" dirty="0">
                <a:latin typeface="+mn-ea"/>
                <a:ea typeface="+mn-ea"/>
              </a:rPr>
              <a:t>(</a:t>
            </a:r>
            <a:r>
              <a:rPr kumimoji="1" lang="ko-KR" altLang="en-US" dirty="0">
                <a:latin typeface="+mn-ea"/>
                <a:ea typeface="+mn-ea"/>
              </a:rPr>
              <a:t>한글입력 불가</a:t>
            </a:r>
            <a:r>
              <a:rPr kumimoji="1" lang="en-US" altLang="ko-KR" dirty="0">
                <a:latin typeface="+mn-ea"/>
                <a:ea typeface="+mn-ea"/>
              </a:rPr>
              <a:t>)</a:t>
            </a:r>
            <a:endParaRPr lang="en-US" altLang="ko-KR" dirty="0">
              <a:latin typeface="+mn-ea"/>
              <a:ea typeface="+mn-ea"/>
            </a:endParaRPr>
          </a:p>
        </p:txBody>
      </p:sp>
      <p:sp>
        <p:nvSpPr>
          <p:cNvPr id="46" name="텍스트 개체 틀 3">
            <a:extLst>
              <a:ext uri="{FF2B5EF4-FFF2-40B4-BE49-F238E27FC236}">
                <a16:creationId xmlns:a16="http://schemas.microsoft.com/office/drawing/2014/main" xmlns="" id="{F69C4BE7-D6AA-5047-852E-09DCAB73323E}"/>
              </a:ext>
            </a:extLst>
          </p:cNvPr>
          <p:cNvSpPr txBox="1">
            <a:spLocks/>
          </p:cNvSpPr>
          <p:nvPr/>
        </p:nvSpPr>
        <p:spPr>
          <a:xfrm>
            <a:off x="8712339" y="390320"/>
            <a:ext cx="3254739" cy="2866426"/>
          </a:xfrm>
          <a:prstGeom prst="rect">
            <a:avLst/>
          </a:prstGeom>
          <a:noFill/>
          <a:ln>
            <a:noFill/>
          </a:ln>
        </p:spPr>
        <p:txBody>
          <a:bodyPr vert="horz" lIns="72000" tIns="72000" rIns="72000" bIns="72000" rtlCol="0">
            <a:normAutofit/>
          </a:bodyPr>
          <a:lstStyle>
            <a:lvl1pPr marL="85727" indent="-85727" algn="l" defTabSz="914400" rtl="0" eaLnBrk="1" latinLnBrk="1" hangingPunct="1">
              <a:lnSpc>
                <a:spcPct val="100000"/>
              </a:lnSpc>
              <a:spcBef>
                <a:spcPts val="1000"/>
              </a:spcBef>
              <a:buFont typeface="+mj-lt"/>
              <a:buAutoNum type="arabicPeriod"/>
              <a:defRPr sz="700" b="1" kern="1200">
                <a:solidFill>
                  <a:schemeClr val="tx1"/>
                </a:solidFill>
                <a:latin typeface="Nanum Gothic" charset="-127"/>
                <a:ea typeface="Nanum Gothic" charset="-127"/>
                <a:cs typeface="Nanum Gothic" charset="-127"/>
              </a:defRPr>
            </a:lvl1pPr>
            <a:lvl2pPr marL="180980" indent="-95253" algn="l" defTabSz="914400" rtl="0" eaLnBrk="1" latinLnBrk="1" hangingPunct="1">
              <a:lnSpc>
                <a:spcPct val="100000"/>
              </a:lnSpc>
              <a:spcBef>
                <a:spcPts val="500"/>
              </a:spcBef>
              <a:buFont typeface="+mj-lt"/>
              <a:buAutoNum type="arabicPeriod"/>
              <a:defRPr sz="700" kern="1200">
                <a:solidFill>
                  <a:schemeClr val="tx1"/>
                </a:solidFill>
                <a:latin typeface="Nanum Gothic" charset="-127"/>
                <a:ea typeface="Nanum Gothic" charset="-127"/>
                <a:cs typeface="Nanum Gothic" charset="-127"/>
              </a:defRPr>
            </a:lvl2pPr>
            <a:lvl3pPr marL="225425"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3pPr>
            <a:lvl4pPr marL="26670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4pPr>
            <a:lvl5pPr marL="31115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kumimoji="1" lang="en-US" altLang="ko-KR" dirty="0">
                <a:latin typeface="+mn-ea"/>
                <a:ea typeface="+mn-ea"/>
              </a:rPr>
              <a:t>4.</a:t>
            </a:r>
            <a:r>
              <a:rPr kumimoji="1" lang="ko-KR" altLang="en-US" dirty="0">
                <a:latin typeface="+mn-ea"/>
                <a:ea typeface="+mn-ea"/>
              </a:rPr>
              <a:t> 삭제</a:t>
            </a:r>
            <a:endParaRPr kumimoji="1" lang="en-US" altLang="ko-KR" dirty="0">
              <a:latin typeface="+mn-ea"/>
              <a:ea typeface="+mn-ea"/>
            </a:endParaRPr>
          </a:p>
          <a:p>
            <a:pPr lvl="1"/>
            <a:r>
              <a:rPr lang="ko-KR" altLang="en-US" dirty="0">
                <a:latin typeface="+mn-ea"/>
                <a:ea typeface="+mn-ea"/>
              </a:rPr>
              <a:t>클릭 </a:t>
            </a:r>
            <a:r>
              <a:rPr lang="en-US" altLang="ko-KR" dirty="0">
                <a:latin typeface="+mn-ea"/>
                <a:ea typeface="+mn-ea"/>
              </a:rPr>
              <a:t>&gt;</a:t>
            </a:r>
            <a:r>
              <a:rPr lang="ko-KR" altLang="en-US" dirty="0">
                <a:latin typeface="+mn-ea"/>
                <a:ea typeface="+mn-ea"/>
              </a:rPr>
              <a:t> 해당 컬럼 삭제됨</a:t>
            </a:r>
            <a:endParaRPr lang="en-US" altLang="ko-KR" dirty="0">
              <a:latin typeface="+mn-ea"/>
              <a:ea typeface="+mn-ea"/>
            </a:endParaRPr>
          </a:p>
        </p:txBody>
      </p:sp>
      <p:graphicFrame>
        <p:nvGraphicFramePr>
          <p:cNvPr id="47" name="표 46">
            <a:extLst>
              <a:ext uri="{FF2B5EF4-FFF2-40B4-BE49-F238E27FC236}">
                <a16:creationId xmlns:a16="http://schemas.microsoft.com/office/drawing/2014/main" xmlns="" id="{34E32B30-C16E-5D42-B9AD-7CEB5F005FE8}"/>
              </a:ext>
            </a:extLst>
          </p:cNvPr>
          <p:cNvGraphicFramePr>
            <a:graphicFrameLocks noGrp="1"/>
          </p:cNvGraphicFramePr>
          <p:nvPr>
            <p:extLst>
              <p:ext uri="{D42A27DB-BD31-4B8C-83A1-F6EECF244321}">
                <p14:modId xmlns:p14="http://schemas.microsoft.com/office/powerpoint/2010/main" val="3481654075"/>
              </p:ext>
            </p:extLst>
          </p:nvPr>
        </p:nvGraphicFramePr>
        <p:xfrm>
          <a:off x="156295" y="3400055"/>
          <a:ext cx="11821739" cy="3383280"/>
        </p:xfrm>
        <a:graphic>
          <a:graphicData uri="http://schemas.openxmlformats.org/drawingml/2006/table">
            <a:tbl>
              <a:tblPr firstRow="1" bandRow="1">
                <a:tableStyleId>{5C22544A-7EE6-4342-B048-85BDC9FD1C3A}</a:tableStyleId>
              </a:tblPr>
              <a:tblGrid>
                <a:gridCol w="393012">
                  <a:extLst>
                    <a:ext uri="{9D8B030D-6E8A-4147-A177-3AD203B41FA5}">
                      <a16:colId xmlns:a16="http://schemas.microsoft.com/office/drawing/2014/main" xmlns="" val="20000"/>
                    </a:ext>
                  </a:extLst>
                </a:gridCol>
                <a:gridCol w="584608">
                  <a:extLst>
                    <a:ext uri="{9D8B030D-6E8A-4147-A177-3AD203B41FA5}">
                      <a16:colId xmlns:a16="http://schemas.microsoft.com/office/drawing/2014/main" xmlns="" val="20001"/>
                    </a:ext>
                  </a:extLst>
                </a:gridCol>
                <a:gridCol w="763009">
                  <a:extLst>
                    <a:ext uri="{9D8B030D-6E8A-4147-A177-3AD203B41FA5}">
                      <a16:colId xmlns:a16="http://schemas.microsoft.com/office/drawing/2014/main" xmlns="" val="20002"/>
                    </a:ext>
                  </a:extLst>
                </a:gridCol>
                <a:gridCol w="817510">
                  <a:extLst>
                    <a:ext uri="{9D8B030D-6E8A-4147-A177-3AD203B41FA5}">
                      <a16:colId xmlns:a16="http://schemas.microsoft.com/office/drawing/2014/main" xmlns="" val="20003"/>
                    </a:ext>
                  </a:extLst>
                </a:gridCol>
                <a:gridCol w="593452">
                  <a:extLst>
                    <a:ext uri="{9D8B030D-6E8A-4147-A177-3AD203B41FA5}">
                      <a16:colId xmlns:a16="http://schemas.microsoft.com/office/drawing/2014/main" xmlns="" val="20004"/>
                    </a:ext>
                  </a:extLst>
                </a:gridCol>
                <a:gridCol w="1108180">
                  <a:extLst>
                    <a:ext uri="{9D8B030D-6E8A-4147-A177-3AD203B41FA5}">
                      <a16:colId xmlns:a16="http://schemas.microsoft.com/office/drawing/2014/main" xmlns="" val="20005"/>
                    </a:ext>
                  </a:extLst>
                </a:gridCol>
                <a:gridCol w="3360874">
                  <a:extLst>
                    <a:ext uri="{9D8B030D-6E8A-4147-A177-3AD203B41FA5}">
                      <a16:colId xmlns:a16="http://schemas.microsoft.com/office/drawing/2014/main" xmlns="" val="20006"/>
                    </a:ext>
                  </a:extLst>
                </a:gridCol>
                <a:gridCol w="4201094">
                  <a:extLst>
                    <a:ext uri="{9D8B030D-6E8A-4147-A177-3AD203B41FA5}">
                      <a16:colId xmlns:a16="http://schemas.microsoft.com/office/drawing/2014/main" xmlns="" val="20007"/>
                    </a:ext>
                  </a:extLst>
                </a:gridCol>
              </a:tblGrid>
              <a:tr h="0">
                <a:tc>
                  <a:txBody>
                    <a:bodyPr/>
                    <a:lstStyle/>
                    <a:p>
                      <a:pPr latinLnBrk="1"/>
                      <a:r>
                        <a:rPr lang="en-US" altLang="ko-KR" sz="600" dirty="0">
                          <a:solidFill>
                            <a:schemeClr val="tx1"/>
                          </a:solidFill>
                          <a:latin typeface="Nanum Gothic" charset="-127"/>
                          <a:ea typeface="Nanum Gothic" charset="-127"/>
                          <a:cs typeface="Nanum Gothic" charset="-127"/>
                        </a:rPr>
                        <a:t>I</a:t>
                      </a:r>
                      <a:r>
                        <a:rPr lang="en-US" altLang="ko-KR" sz="600" baseline="0" dirty="0">
                          <a:solidFill>
                            <a:schemeClr val="tx1"/>
                          </a:solidFill>
                          <a:latin typeface="Nanum Gothic" charset="-127"/>
                          <a:ea typeface="Nanum Gothic" charset="-127"/>
                          <a:cs typeface="Nanum Gothic" charset="-127"/>
                        </a:rPr>
                        <a:t>con</a:t>
                      </a:r>
                      <a:endParaRPr lang="ko-KR" altLang="en-US" sz="600" dirty="0">
                        <a:solidFill>
                          <a:schemeClr val="tx1"/>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latinLnBrk="1"/>
                      <a:r>
                        <a:rPr lang="ko-KR" altLang="en-US" sz="600" dirty="0">
                          <a:solidFill>
                            <a:schemeClr val="tx1"/>
                          </a:solidFill>
                          <a:latin typeface="Nanum Gothic" charset="-127"/>
                          <a:ea typeface="Nanum Gothic" charset="-127"/>
                          <a:cs typeface="Nanum Gothic" charset="-127"/>
                        </a:rPr>
                        <a:t>표기</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600" dirty="0">
                        <a:solidFill>
                          <a:schemeClr val="tx1"/>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latinLnBrk="1"/>
                      <a:r>
                        <a:rPr lang="en-US" altLang="ko-KR" sz="600" dirty="0">
                          <a:solidFill>
                            <a:schemeClr val="tx1"/>
                          </a:solidFill>
                          <a:latin typeface="Nanum Gothic" charset="-127"/>
                          <a:ea typeface="Nanum Gothic" charset="-127"/>
                          <a:cs typeface="Nanum Gothic" charset="-127"/>
                        </a:rPr>
                        <a:t>DB</a:t>
                      </a:r>
                      <a:endParaRPr lang="ko-KR" altLang="en-US" sz="600" dirty="0">
                        <a:solidFill>
                          <a:schemeClr val="tx1"/>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latinLnBrk="1"/>
                      <a:r>
                        <a:rPr lang="en-US" altLang="ko-KR" sz="600" dirty="0">
                          <a:solidFill>
                            <a:schemeClr val="tx1"/>
                          </a:solidFill>
                          <a:latin typeface="Nanum Gothic" charset="-127"/>
                          <a:ea typeface="Nanum Gothic" charset="-127"/>
                          <a:cs typeface="Nanum Gothic" charset="-127"/>
                        </a:rPr>
                        <a:t>Role</a:t>
                      </a:r>
                      <a:endParaRPr lang="ko-KR" altLang="en-US" sz="600" dirty="0">
                        <a:solidFill>
                          <a:schemeClr val="tx1"/>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latinLnBrk="1"/>
                      <a:r>
                        <a:rPr lang="en-US" altLang="ko-KR" sz="600" dirty="0">
                          <a:solidFill>
                            <a:schemeClr val="tx1"/>
                          </a:solidFill>
                          <a:latin typeface="Nanum Gothic" charset="-127"/>
                          <a:ea typeface="Nanum Gothic" charset="-127"/>
                          <a:cs typeface="Nanum Gothic" charset="-127"/>
                        </a:rPr>
                        <a:t>Missing</a:t>
                      </a:r>
                      <a:r>
                        <a:rPr lang="en-US" altLang="ko-KR" sz="600" baseline="0" dirty="0">
                          <a:solidFill>
                            <a:schemeClr val="tx1"/>
                          </a:solidFill>
                          <a:latin typeface="Nanum Gothic" charset="-127"/>
                          <a:ea typeface="Nanum Gothic" charset="-127"/>
                          <a:cs typeface="Nanum Gothic" charset="-127"/>
                        </a:rPr>
                        <a:t> value </a:t>
                      </a:r>
                      <a:r>
                        <a:rPr lang="ko-KR" altLang="en-US" sz="600" baseline="0" dirty="0">
                          <a:solidFill>
                            <a:schemeClr val="tx1"/>
                          </a:solidFill>
                          <a:latin typeface="Nanum Gothic" charset="-127"/>
                          <a:ea typeface="Nanum Gothic" charset="-127"/>
                          <a:cs typeface="Nanum Gothic" charset="-127"/>
                        </a:rPr>
                        <a:t>치환 기본값</a:t>
                      </a:r>
                      <a:endParaRPr lang="ko-KR" altLang="en-US" sz="600" dirty="0">
                        <a:solidFill>
                          <a:schemeClr val="tx1"/>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latinLnBrk="1"/>
                      <a:r>
                        <a:rPr lang="en-US" altLang="ko-KR" sz="600" dirty="0">
                          <a:solidFill>
                            <a:schemeClr val="tx1"/>
                          </a:solidFill>
                          <a:latin typeface="Nanum Gothic" charset="-127"/>
                          <a:ea typeface="Nanum Gothic" charset="-127"/>
                          <a:cs typeface="Nanum Gothic" charset="-127"/>
                        </a:rPr>
                        <a:t>Missing</a:t>
                      </a:r>
                      <a:r>
                        <a:rPr lang="en-US" altLang="ko-KR" sz="600" baseline="0" dirty="0">
                          <a:solidFill>
                            <a:schemeClr val="tx1"/>
                          </a:solidFill>
                          <a:latin typeface="Nanum Gothic" charset="-127"/>
                          <a:ea typeface="Nanum Gothic" charset="-127"/>
                          <a:cs typeface="Nanum Gothic" charset="-127"/>
                        </a:rPr>
                        <a:t> value </a:t>
                      </a:r>
                      <a:r>
                        <a:rPr lang="en-US" altLang="ko-KR" sz="600" dirty="0">
                          <a:solidFill>
                            <a:schemeClr val="tx1"/>
                          </a:solidFill>
                          <a:latin typeface="Nanum Gothic" charset="-127"/>
                          <a:ea typeface="Nanum Gothic" charset="-127"/>
                          <a:cs typeface="Nanum Gothic" charset="-127"/>
                        </a:rPr>
                        <a:t>Validation</a:t>
                      </a:r>
                      <a:r>
                        <a:rPr lang="en-US" altLang="ko-KR" sz="600" baseline="0" dirty="0">
                          <a:solidFill>
                            <a:schemeClr val="tx1"/>
                          </a:solidFill>
                          <a:latin typeface="Nanum Gothic" charset="-127"/>
                          <a:ea typeface="Nanum Gothic" charset="-127"/>
                          <a:cs typeface="Nanum Gothic" charset="-127"/>
                        </a:rPr>
                        <a:t> </a:t>
                      </a:r>
                      <a:r>
                        <a:rPr lang="ko-KR" altLang="en-US" sz="600" baseline="0" dirty="0">
                          <a:solidFill>
                            <a:schemeClr val="tx1"/>
                          </a:solidFill>
                          <a:latin typeface="Nanum Gothic" charset="-127"/>
                          <a:ea typeface="Nanum Gothic" charset="-127"/>
                          <a:cs typeface="Nanum Gothic" charset="-127"/>
                        </a:rPr>
                        <a:t>결과 오류 메시지</a:t>
                      </a:r>
                      <a:endParaRPr lang="ko-KR" altLang="en-US" sz="600" dirty="0">
                        <a:solidFill>
                          <a:schemeClr val="tx1"/>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latinLnBrk="1"/>
                      <a:r>
                        <a:rPr lang="en-US" altLang="ko-KR" sz="600" dirty="0">
                          <a:solidFill>
                            <a:schemeClr val="tx1"/>
                          </a:solidFill>
                          <a:latin typeface="Nanum Gothic" charset="-127"/>
                          <a:ea typeface="Nanum Gothic" charset="-127"/>
                          <a:cs typeface="Nanum Gothic" charset="-127"/>
                        </a:rPr>
                        <a:t>Type</a:t>
                      </a:r>
                      <a:r>
                        <a:rPr lang="en-US" altLang="ko-KR" sz="600" baseline="0" dirty="0">
                          <a:solidFill>
                            <a:schemeClr val="tx1"/>
                          </a:solidFill>
                          <a:latin typeface="Nanum Gothic" charset="-127"/>
                          <a:ea typeface="Nanum Gothic" charset="-127"/>
                          <a:cs typeface="Nanum Gothic" charset="-127"/>
                        </a:rPr>
                        <a:t> </a:t>
                      </a:r>
                      <a:r>
                        <a:rPr lang="ko-KR" altLang="en-US" sz="600" baseline="0" dirty="0">
                          <a:solidFill>
                            <a:schemeClr val="tx1"/>
                          </a:solidFill>
                          <a:latin typeface="Nanum Gothic" charset="-127"/>
                          <a:ea typeface="Nanum Gothic" charset="-127"/>
                          <a:cs typeface="Nanum Gothic" charset="-127"/>
                        </a:rPr>
                        <a:t>결과 오류 메시지</a:t>
                      </a:r>
                      <a:endParaRPr lang="ko-KR" altLang="en-US" sz="600" dirty="0">
                        <a:solidFill>
                          <a:schemeClr val="tx1"/>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0"/>
                  </a:ext>
                </a:extLst>
              </a:tr>
              <a:tr h="0">
                <a:tc>
                  <a:txBody>
                    <a:bodyPr/>
                    <a:lstStyle/>
                    <a:p>
                      <a:pPr latinLnBrk="1"/>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ko-KR" altLang="en-US" sz="600" dirty="0">
                          <a:latin typeface="Nanum Gothic" charset="-127"/>
                          <a:ea typeface="Nanum Gothic" charset="-127"/>
                          <a:cs typeface="Nanum Gothic" charset="-127"/>
                        </a:rPr>
                        <a:t>문자</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String</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TEXT</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Dimension</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 (Empty string)</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ko-KR" altLang="en-US" sz="600" dirty="0">
                          <a:solidFill>
                            <a:srgbClr val="00B050"/>
                          </a:solidFill>
                          <a:latin typeface="Nanum Gothic" charset="-127"/>
                          <a:ea typeface="Nanum Gothic" charset="-127"/>
                          <a:cs typeface="Nanum Gothic" charset="-127"/>
                        </a:rPr>
                        <a:t>케이스 없음</a:t>
                      </a:r>
                      <a:r>
                        <a:rPr lang="en-US" altLang="ko-KR" sz="600" dirty="0">
                          <a:solidFill>
                            <a:srgbClr val="00B050"/>
                          </a:solidFill>
                          <a:latin typeface="Nanum Gothic" charset="-127"/>
                          <a:ea typeface="Nanum Gothic" charset="-127"/>
                          <a:cs typeface="Nanum Gothic" charset="-127"/>
                        </a:rPr>
                        <a:t>?</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solidFill>
                            <a:srgbClr val="00B050"/>
                          </a:solidFill>
                          <a:latin typeface="Nanum Gothic" charset="-127"/>
                          <a:ea typeface="Nanum Gothic" charset="-127"/>
                          <a:cs typeface="Nanum Gothic" charset="-127"/>
                        </a:rPr>
                        <a:t>-</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0">
                <a:tc>
                  <a:txBody>
                    <a:bodyPr/>
                    <a:lstStyle/>
                    <a:p>
                      <a:pPr latinLnBrk="1"/>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ko-KR" altLang="en-US" sz="600" dirty="0">
                          <a:latin typeface="Nanum Gothic" charset="-127"/>
                          <a:ea typeface="Nanum Gothic" charset="-127"/>
                          <a:cs typeface="Nanum Gothic" charset="-127"/>
                        </a:rPr>
                        <a:t>불린</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Boolean</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BOOLEAN</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Dimension</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false</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2" indent="0" algn="l" defTabSz="914400" rtl="0" eaLnBrk="1" fontAlgn="auto" latinLnBrk="1" hangingPunct="1">
                        <a:lnSpc>
                          <a:spcPct val="100000"/>
                        </a:lnSpc>
                        <a:spcBef>
                          <a:spcPts val="0"/>
                        </a:spcBef>
                        <a:spcAft>
                          <a:spcPts val="0"/>
                        </a:spcAft>
                        <a:buClrTx/>
                        <a:buSzTx/>
                        <a:buFontTx/>
                        <a:buNone/>
                        <a:tabLst/>
                        <a:defRPr/>
                      </a:pPr>
                      <a:r>
                        <a:rPr lang="ko-KR" altLang="en-US" sz="600" dirty="0">
                          <a:solidFill>
                            <a:schemeClr val="tx1"/>
                          </a:solidFill>
                          <a:latin typeface="Nanum Gothic" charset="-127"/>
                          <a:ea typeface="Nanum Gothic" charset="-127"/>
                          <a:cs typeface="Nanum Gothic" charset="-127"/>
                        </a:rPr>
                        <a:t>입력오류 </a:t>
                      </a:r>
                      <a:r>
                        <a:rPr lang="en-US" altLang="ko-KR" sz="600" dirty="0">
                          <a:solidFill>
                            <a:schemeClr val="tx1"/>
                          </a:solidFill>
                          <a:latin typeface="Nanum Gothic" charset="-127"/>
                          <a:ea typeface="Nanum Gothic" charset="-127"/>
                          <a:cs typeface="Nanum Gothic" charset="-127"/>
                        </a:rPr>
                        <a:t>: Type true, false or leave it blank</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2"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solidFill>
                          <a:latin typeface="Nanum Gothic" charset="-127"/>
                          <a:ea typeface="Nanum Gothic" charset="-127"/>
                          <a:cs typeface="Nanum Gothic" charset="-127"/>
                        </a:rPr>
                        <a:t>-</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0">
                <a:tc>
                  <a:txBody>
                    <a:bodyPr/>
                    <a:lstStyle/>
                    <a:p>
                      <a:pPr latinLnBrk="1"/>
                      <a:endParaRPr lang="ko-KR" altLang="en-US" sz="60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ko-KR" altLang="en-US" sz="600" dirty="0">
                          <a:latin typeface="Nanum Gothic" charset="-127"/>
                          <a:ea typeface="Nanum Gothic" charset="-127"/>
                          <a:cs typeface="Nanum Gothic" charset="-127"/>
                        </a:rPr>
                        <a:t>정수</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Integer</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INT / LONG</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Measure</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0</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2" indent="0" algn="l" defTabSz="914400" rtl="0" eaLnBrk="1" fontAlgn="auto" latinLnBrk="1" hangingPunct="1">
                        <a:lnSpc>
                          <a:spcPct val="100000"/>
                        </a:lnSpc>
                        <a:spcBef>
                          <a:spcPts val="0"/>
                        </a:spcBef>
                        <a:spcAft>
                          <a:spcPts val="0"/>
                        </a:spcAft>
                        <a:buClrTx/>
                        <a:buSzTx/>
                        <a:buFontTx/>
                        <a:buNone/>
                        <a:tabLst/>
                        <a:defRPr/>
                      </a:pPr>
                      <a:r>
                        <a:rPr lang="ko-KR" altLang="en-US" sz="600" dirty="0">
                          <a:solidFill>
                            <a:schemeClr val="tx1"/>
                          </a:solidFill>
                          <a:latin typeface="Nanum Gothic" charset="-127"/>
                          <a:ea typeface="Nanum Gothic" charset="-127"/>
                          <a:cs typeface="Nanum Gothic" charset="-127"/>
                        </a:rPr>
                        <a:t>입력오류 </a:t>
                      </a:r>
                      <a:r>
                        <a:rPr lang="en-US" altLang="ko-KR" sz="600" dirty="0">
                          <a:solidFill>
                            <a:schemeClr val="tx1"/>
                          </a:solidFill>
                          <a:latin typeface="Nanum Gothic" charset="-127"/>
                          <a:ea typeface="Nanum Gothic" charset="-127"/>
                          <a:cs typeface="Nanum Gothic" charset="-127"/>
                        </a:rPr>
                        <a:t>: Type in integer or leave it blank</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2"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solidFill>
                          <a:latin typeface="Nanum Gothic" charset="-127"/>
                          <a:ea typeface="Nanum Gothic" charset="-127"/>
                          <a:cs typeface="Nanum Gothic" charset="-127"/>
                        </a:rPr>
                        <a:t>-</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0">
                <a:tc>
                  <a:txBody>
                    <a:bodyPr/>
                    <a:lstStyle/>
                    <a:p>
                      <a:pPr latinLnBrk="1"/>
                      <a:endParaRPr lang="ko-KR" altLang="en-US" sz="60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ko-KR" altLang="en-US" sz="600" dirty="0">
                          <a:latin typeface="Nanum Gothic" charset="-127"/>
                          <a:ea typeface="Nanum Gothic" charset="-127"/>
                          <a:cs typeface="Nanum Gothic" charset="-127"/>
                        </a:rPr>
                        <a:t>소수</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Float?</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FLOAT / DOUBLE</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Measure</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0.0</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2" indent="0" algn="l" defTabSz="914400" rtl="0" eaLnBrk="1" fontAlgn="auto" latinLnBrk="1" hangingPunct="1">
                        <a:lnSpc>
                          <a:spcPct val="100000"/>
                        </a:lnSpc>
                        <a:spcBef>
                          <a:spcPts val="0"/>
                        </a:spcBef>
                        <a:spcAft>
                          <a:spcPts val="0"/>
                        </a:spcAft>
                        <a:buClrTx/>
                        <a:buSzTx/>
                        <a:buFontTx/>
                        <a:buNone/>
                        <a:tabLst/>
                        <a:defRPr/>
                      </a:pPr>
                      <a:r>
                        <a:rPr lang="ko-KR" altLang="en-US" sz="600" dirty="0">
                          <a:solidFill>
                            <a:schemeClr val="tx1"/>
                          </a:solidFill>
                          <a:latin typeface="Nanum Gothic" charset="-127"/>
                          <a:ea typeface="Nanum Gothic" charset="-127"/>
                          <a:cs typeface="Nanum Gothic" charset="-127"/>
                        </a:rPr>
                        <a:t>입력오류 </a:t>
                      </a:r>
                      <a:r>
                        <a:rPr lang="en-US" altLang="ko-KR" sz="600" dirty="0">
                          <a:solidFill>
                            <a:schemeClr val="tx1"/>
                          </a:solidFill>
                          <a:latin typeface="Nanum Gothic" charset="-127"/>
                          <a:ea typeface="Nanum Gothic" charset="-127"/>
                          <a:cs typeface="Nanum Gothic" charset="-127"/>
                        </a:rPr>
                        <a:t>: Type in decimal or leave it blank</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2"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solidFill>
                          <a:latin typeface="Nanum Gothic" charset="-127"/>
                          <a:ea typeface="Nanum Gothic" charset="-127"/>
                          <a:cs typeface="Nanum Gothic" charset="-127"/>
                        </a:rPr>
                        <a:t>-</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0">
                <a:tc>
                  <a:txBody>
                    <a:bodyPr/>
                    <a:lstStyle/>
                    <a:p>
                      <a:pPr latinLnBrk="1"/>
                      <a:endParaRPr lang="ko-KR" altLang="en-US" sz="60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ko-KR" altLang="en-US" sz="600" dirty="0">
                          <a:latin typeface="Nanum Gothic" charset="-127"/>
                          <a:ea typeface="Nanum Gothic" charset="-127"/>
                          <a:cs typeface="Nanum Gothic" charset="-127"/>
                        </a:rPr>
                        <a:t>날짜</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시간</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Time</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TIMESTAMP</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Dimension</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(Current time)</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ko-KR" altLang="en-US" sz="600" dirty="0">
                          <a:solidFill>
                            <a:schemeClr val="tx1"/>
                          </a:solidFill>
                          <a:latin typeface="Nanum Gothic" charset="-127"/>
                          <a:ea typeface="Nanum Gothic" charset="-127"/>
                          <a:cs typeface="Nanum Gothic" charset="-127"/>
                        </a:rPr>
                        <a:t>입력오류 </a:t>
                      </a:r>
                      <a:r>
                        <a:rPr lang="en-US" altLang="ko-KR" sz="600" dirty="0">
                          <a:solidFill>
                            <a:schemeClr val="tx1"/>
                          </a:solidFill>
                          <a:latin typeface="Nanum Gothic" charset="-127"/>
                          <a:ea typeface="Nanum Gothic" charset="-127"/>
                          <a:cs typeface="Nanum Gothic" charset="-127"/>
                        </a:rPr>
                        <a:t>: Type in time format or leave it blank</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solidFill>
                          <a:latin typeface="Nanum Gothic" charset="-127"/>
                          <a:ea typeface="Nanum Gothic" charset="-127"/>
                          <a:cs typeface="Nanum Gothic" charset="-127"/>
                        </a:rPr>
                        <a:t>Time</a:t>
                      </a:r>
                      <a:r>
                        <a:rPr lang="en-US" altLang="ko-KR" sz="600" baseline="0" dirty="0">
                          <a:solidFill>
                            <a:schemeClr val="tx1"/>
                          </a:solidFill>
                          <a:latin typeface="Nanum Gothic" charset="-127"/>
                          <a:ea typeface="Nanum Gothic" charset="-127"/>
                          <a:cs typeface="Nanum Gothic" charset="-127"/>
                        </a:rPr>
                        <a:t> display format</a:t>
                      </a:r>
                      <a:r>
                        <a:rPr lang="ko-KR" altLang="en-US" sz="600" baseline="0" dirty="0">
                          <a:solidFill>
                            <a:schemeClr val="tx1"/>
                          </a:solidFill>
                          <a:latin typeface="Nanum Gothic" charset="-127"/>
                          <a:ea typeface="Nanum Gothic" charset="-127"/>
                          <a:cs typeface="Nanum Gothic" charset="-127"/>
                        </a:rPr>
                        <a:t>에 맞지않는 형식인 경우</a:t>
                      </a:r>
                      <a:r>
                        <a:rPr lang="ko-KR" altLang="en-US" sz="600" dirty="0">
                          <a:solidFill>
                            <a:schemeClr val="tx1"/>
                          </a:solidFill>
                          <a:latin typeface="Nanum Gothic" charset="-127"/>
                          <a:ea typeface="Nanum Gothic" charset="-127"/>
                          <a:cs typeface="Nanum Gothic" charset="-127"/>
                        </a:rPr>
                        <a:t> </a:t>
                      </a:r>
                      <a:r>
                        <a:rPr lang="en-US" altLang="ko-KR" sz="600" dirty="0">
                          <a:solidFill>
                            <a:schemeClr val="tx1"/>
                          </a:solidFill>
                          <a:latin typeface="Nanum Gothic" charset="-127"/>
                          <a:ea typeface="Nanum Gothic" charset="-127"/>
                          <a:cs typeface="Nanum Gothic" charset="-127"/>
                        </a:rPr>
                        <a:t>: Please enter the time display format set above</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dirty="0">
                          <a:solidFill>
                            <a:schemeClr val="tx1"/>
                          </a:solidFill>
                          <a:latin typeface="Nanum Gothic" charset="-127"/>
                          <a:ea typeface="Nanum Gothic" charset="-127"/>
                          <a:cs typeface="Nanum Gothic" charset="-127"/>
                        </a:rPr>
                        <a:t>서버에서 </a:t>
                      </a:r>
                      <a:r>
                        <a:rPr lang="en-US" altLang="ko-KR" sz="600" dirty="0">
                          <a:solidFill>
                            <a:schemeClr val="tx1"/>
                          </a:solidFill>
                          <a:latin typeface="Nanum Gothic" charset="-127"/>
                          <a:ea typeface="Nanum Gothic" charset="-127"/>
                          <a:cs typeface="Nanum Gothic" charset="-127"/>
                        </a:rPr>
                        <a:t>time </a:t>
                      </a:r>
                      <a:r>
                        <a:rPr lang="ko-KR" altLang="en-US" sz="600" dirty="0">
                          <a:solidFill>
                            <a:schemeClr val="tx1"/>
                          </a:solidFill>
                          <a:latin typeface="Nanum Gothic" charset="-127"/>
                          <a:ea typeface="Nanum Gothic" charset="-127"/>
                          <a:cs typeface="Nanum Gothic" charset="-127"/>
                        </a:rPr>
                        <a:t>타입으로 지정되어 내려왔나</a:t>
                      </a:r>
                      <a:r>
                        <a:rPr lang="en-US" altLang="ko-KR" sz="600" dirty="0">
                          <a:solidFill>
                            <a:schemeClr val="tx1"/>
                          </a:solidFill>
                          <a:latin typeface="Nanum Gothic" charset="-127"/>
                          <a:ea typeface="Nanum Gothic" charset="-127"/>
                          <a:cs typeface="Nanum Gothic" charset="-127"/>
                        </a:rPr>
                        <a:t>,</a:t>
                      </a:r>
                      <a:r>
                        <a:rPr lang="ko-KR" altLang="en-US" sz="600" dirty="0">
                          <a:solidFill>
                            <a:schemeClr val="tx1"/>
                          </a:solidFill>
                          <a:latin typeface="Nanum Gothic" charset="-127"/>
                          <a:ea typeface="Nanum Gothic" charset="-127"/>
                          <a:cs typeface="Nanum Gothic" charset="-127"/>
                        </a:rPr>
                        <a:t> </a:t>
                      </a:r>
                      <a:r>
                        <a:rPr lang="en-US" altLang="ko-KR" sz="600" dirty="0">
                          <a:solidFill>
                            <a:schemeClr val="tx1"/>
                          </a:solidFill>
                          <a:latin typeface="Nanum Gothic" charset="-127"/>
                          <a:ea typeface="Nanum Gothic" charset="-127"/>
                          <a:cs typeface="Nanum Gothic" charset="-127"/>
                        </a:rPr>
                        <a:t>Value</a:t>
                      </a:r>
                      <a:r>
                        <a:rPr lang="ko-KR" altLang="en-US" sz="600" dirty="0">
                          <a:solidFill>
                            <a:schemeClr val="tx1"/>
                          </a:solidFill>
                          <a:latin typeface="Nanum Gothic" charset="-127"/>
                          <a:ea typeface="Nanum Gothic" charset="-127"/>
                          <a:cs typeface="Nanum Gothic" charset="-127"/>
                        </a:rPr>
                        <a:t>가 없어서 </a:t>
                      </a:r>
                      <a:r>
                        <a:rPr lang="en-US" altLang="ko-KR" sz="600" dirty="0">
                          <a:solidFill>
                            <a:schemeClr val="tx1"/>
                          </a:solidFill>
                          <a:latin typeface="Nanum Gothic" charset="-127"/>
                          <a:ea typeface="Nanum Gothic" charset="-127"/>
                          <a:cs typeface="Nanum Gothic" charset="-127"/>
                        </a:rPr>
                        <a:t>time</a:t>
                      </a:r>
                      <a:r>
                        <a:rPr lang="ko-KR" altLang="en-US" sz="600" dirty="0">
                          <a:solidFill>
                            <a:schemeClr val="tx1"/>
                          </a:solidFill>
                          <a:latin typeface="Nanum Gothic" charset="-127"/>
                          <a:ea typeface="Nanum Gothic" charset="-127"/>
                          <a:cs typeface="Nanum Gothic" charset="-127"/>
                        </a:rPr>
                        <a:t> 타입으로 지정이 불가능한 경우 </a:t>
                      </a:r>
                      <a:r>
                        <a:rPr lang="en-US" altLang="ko-KR" sz="600" dirty="0">
                          <a:solidFill>
                            <a:schemeClr val="tx1"/>
                          </a:solidFill>
                          <a:latin typeface="Nanum Gothic" charset="-127"/>
                          <a:ea typeface="Nanum Gothic" charset="-127"/>
                          <a:cs typeface="Nanum Gothic" charset="-127"/>
                        </a:rPr>
                        <a:t>: Can not set Time-type because there is no data value</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0">
                <a:tc>
                  <a:txBody>
                    <a:bodyPr/>
                    <a:lstStyle/>
                    <a:p>
                      <a:pPr algn="ctr" latinLnBrk="1"/>
                      <a:endParaRPr lang="ko-KR" altLang="en-US" sz="600" b="1"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ko-KR" altLang="en-US" sz="600" dirty="0">
                          <a:latin typeface="Nanum Gothic" charset="-127"/>
                          <a:ea typeface="Nanum Gothic" charset="-127"/>
                          <a:cs typeface="Nanum Gothic" charset="-127"/>
                        </a:rPr>
                        <a:t>위도</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Latitude</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Latitude</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Dimension</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0.0</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2" indent="0" algn="l" defTabSz="914400" rtl="0" eaLnBrk="1" fontAlgn="auto" latinLnBrk="1" hangingPunct="1">
                        <a:lnSpc>
                          <a:spcPct val="100000"/>
                        </a:lnSpc>
                        <a:spcBef>
                          <a:spcPts val="0"/>
                        </a:spcBef>
                        <a:spcAft>
                          <a:spcPts val="0"/>
                        </a:spcAft>
                        <a:buClrTx/>
                        <a:buSzTx/>
                        <a:buFontTx/>
                        <a:buNone/>
                        <a:tabLst/>
                        <a:defRPr/>
                      </a:pPr>
                      <a:r>
                        <a:rPr lang="ko-KR" altLang="en-US" sz="600" dirty="0">
                          <a:solidFill>
                            <a:schemeClr val="tx1"/>
                          </a:solidFill>
                          <a:latin typeface="Nanum Gothic" charset="-127"/>
                          <a:ea typeface="Nanum Gothic" charset="-127"/>
                          <a:cs typeface="Nanum Gothic" charset="-127"/>
                        </a:rPr>
                        <a:t>입력오류 </a:t>
                      </a:r>
                      <a:r>
                        <a:rPr lang="en-US" altLang="ko-KR" sz="600" dirty="0">
                          <a:solidFill>
                            <a:schemeClr val="tx1"/>
                          </a:solidFill>
                          <a:latin typeface="Nanum Gothic" charset="-127"/>
                          <a:ea typeface="Nanum Gothic" charset="-127"/>
                          <a:cs typeface="Nanum Gothic" charset="-127"/>
                        </a:rPr>
                        <a:t>: Type in decimal or leave it blank</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2"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solidFill>
                          <a:latin typeface="Nanum Gothic" charset="-127"/>
                          <a:ea typeface="Nanum Gothic" charset="-127"/>
                          <a:cs typeface="Nanum Gothic" charset="-127"/>
                        </a:rPr>
                        <a:t>-</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0">
                <a:tc>
                  <a:txBody>
                    <a:bodyPr/>
                    <a:lstStyle/>
                    <a:p>
                      <a:pPr algn="ctr" latinLnBrk="1"/>
                      <a:endParaRPr lang="ko-KR" altLang="en-US" sz="600" b="1"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ko-KR" altLang="en-US" sz="600" dirty="0">
                          <a:latin typeface="Nanum Gothic" charset="-127"/>
                          <a:ea typeface="Nanum Gothic" charset="-127"/>
                          <a:cs typeface="Nanum Gothic" charset="-127"/>
                        </a:rPr>
                        <a:t>경도</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dirty="0">
                          <a:latin typeface="Nanum Gothic" charset="-127"/>
                          <a:ea typeface="Nanum Gothic" charset="-127"/>
                          <a:cs typeface="Nanum Gothic" charset="-127"/>
                        </a:rPr>
                        <a:t>Longitude</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dirty="0">
                          <a:latin typeface="Nanum Gothic" charset="-127"/>
                          <a:ea typeface="Nanum Gothic" charset="-127"/>
                          <a:cs typeface="Nanum Gothic" charset="-127"/>
                        </a:rPr>
                        <a:t>Longitude</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dirty="0">
                          <a:latin typeface="Nanum Gothic" charset="-127"/>
                          <a:ea typeface="Nanum Gothic" charset="-127"/>
                          <a:cs typeface="Nanum Gothic" charset="-127"/>
                        </a:rPr>
                        <a:t>Dimension</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dirty="0">
                          <a:latin typeface="Nanum Gothic" charset="-127"/>
                          <a:ea typeface="Nanum Gothic" charset="-127"/>
                          <a:cs typeface="Nanum Gothic" charset="-127"/>
                        </a:rPr>
                        <a:t>0.0</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2" indent="0" algn="l" defTabSz="914400" rtl="0" eaLnBrk="1" fontAlgn="auto" latinLnBrk="1" hangingPunct="1">
                        <a:lnSpc>
                          <a:spcPct val="100000"/>
                        </a:lnSpc>
                        <a:spcBef>
                          <a:spcPts val="0"/>
                        </a:spcBef>
                        <a:spcAft>
                          <a:spcPts val="0"/>
                        </a:spcAft>
                        <a:buClrTx/>
                        <a:buSzTx/>
                        <a:buFontTx/>
                        <a:buNone/>
                        <a:tabLst/>
                        <a:defRPr/>
                      </a:pPr>
                      <a:r>
                        <a:rPr lang="ko-KR" altLang="en-US" sz="600" dirty="0">
                          <a:solidFill>
                            <a:schemeClr val="tx1"/>
                          </a:solidFill>
                          <a:latin typeface="Nanum Gothic" charset="-127"/>
                          <a:ea typeface="Nanum Gothic" charset="-127"/>
                          <a:cs typeface="Nanum Gothic" charset="-127"/>
                        </a:rPr>
                        <a:t>입력오류 </a:t>
                      </a:r>
                      <a:r>
                        <a:rPr lang="en-US" altLang="ko-KR" sz="600" dirty="0">
                          <a:solidFill>
                            <a:schemeClr val="tx1"/>
                          </a:solidFill>
                          <a:latin typeface="Nanum Gothic" charset="-127"/>
                          <a:ea typeface="Nanum Gothic" charset="-127"/>
                          <a:cs typeface="Nanum Gothic" charset="-127"/>
                        </a:rPr>
                        <a:t>: Type in decimal or leave it blank</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2"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solidFill>
                          <a:latin typeface="Nanum Gothic" charset="-127"/>
                          <a:ea typeface="Nanum Gothic" charset="-127"/>
                          <a:cs typeface="Nanum Gothic" charset="-127"/>
                        </a:rPr>
                        <a:t>-</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0">
                <a:tc>
                  <a:txBody>
                    <a:bodyPr/>
                    <a:lstStyle/>
                    <a:p>
                      <a:pPr algn="ctr" latinLnBrk="1"/>
                      <a:endParaRPr lang="ko-KR" altLang="en-US" sz="600" b="1"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ko-KR" altLang="en-US" sz="600" strike="sngStrike" dirty="0">
                          <a:latin typeface="Nanum Gothic" charset="-127"/>
                          <a:ea typeface="Nanum Gothic" charset="-127"/>
                          <a:cs typeface="Nanum Gothic" charset="-127"/>
                        </a:rPr>
                        <a:t>위치</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strike="sngStrike" dirty="0">
                          <a:latin typeface="Nanum Gothic" charset="-127"/>
                          <a:ea typeface="Nanum Gothic" charset="-127"/>
                          <a:cs typeface="Nanum Gothic" charset="-127"/>
                        </a:rPr>
                        <a:t>Location</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strike="sngStrike" dirty="0">
                          <a:latin typeface="Nanum Gothic" charset="-127"/>
                          <a:ea typeface="Nanum Gothic" charset="-127"/>
                          <a:cs typeface="Nanum Gothic" charset="-127"/>
                        </a:rPr>
                        <a:t>Location</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strike="sngStrike" dirty="0">
                          <a:latin typeface="Nanum Gothic" charset="-127"/>
                          <a:ea typeface="Nanum Gothic" charset="-127"/>
                          <a:cs typeface="Nanum Gothic" charset="-127"/>
                        </a:rPr>
                        <a:t>Measure</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strike="sngStrike" dirty="0">
                          <a:latin typeface="Nanum Gothic" charset="-127"/>
                          <a:ea typeface="Nanum Gothic" charset="-127"/>
                          <a:cs typeface="Nanum Gothic" charset="-127"/>
                        </a:rPr>
                        <a:t>0</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2" indent="0" algn="l" defTabSz="914400" rtl="0" eaLnBrk="1" fontAlgn="auto" latinLnBrk="1" hangingPunct="1">
                        <a:lnSpc>
                          <a:spcPct val="100000"/>
                        </a:lnSpc>
                        <a:spcBef>
                          <a:spcPts val="0"/>
                        </a:spcBef>
                        <a:spcAft>
                          <a:spcPts val="0"/>
                        </a:spcAft>
                        <a:buClrTx/>
                        <a:buSzTx/>
                        <a:buFontTx/>
                        <a:buNone/>
                        <a:tabLst/>
                        <a:defRPr/>
                      </a:pPr>
                      <a:r>
                        <a:rPr lang="ko-KR" altLang="en-US" sz="600" strike="sngStrike" dirty="0">
                          <a:solidFill>
                            <a:schemeClr val="tx1"/>
                          </a:solidFill>
                          <a:latin typeface="Nanum Gothic" charset="-127"/>
                          <a:ea typeface="Nanum Gothic" charset="-127"/>
                          <a:cs typeface="Nanum Gothic" charset="-127"/>
                        </a:rPr>
                        <a:t>입력오류 </a:t>
                      </a:r>
                      <a:r>
                        <a:rPr lang="en-US" altLang="ko-KR" sz="600" strike="sngStrike" dirty="0">
                          <a:solidFill>
                            <a:schemeClr val="tx1"/>
                          </a:solidFill>
                          <a:latin typeface="Nanum Gothic" charset="-127"/>
                          <a:ea typeface="Nanum Gothic" charset="-127"/>
                          <a:cs typeface="Nanum Gothic" charset="-127"/>
                        </a:rPr>
                        <a:t>: Type in integer or leave it blank</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2"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solidFill>
                          <a:latin typeface="Nanum Gothic" charset="-127"/>
                          <a:ea typeface="Nanum Gothic" charset="-127"/>
                          <a:cs typeface="Nanum Gothic" charset="-127"/>
                        </a:rPr>
                        <a:t>-</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0">
                <a:tc>
                  <a:txBody>
                    <a:bodyPr/>
                    <a:lstStyle/>
                    <a:p>
                      <a:pPr algn="ctr" latinLnBrk="1"/>
                      <a:endParaRPr lang="ko-KR" altLang="en-US" sz="400" b="1" dirty="0">
                        <a:solidFill>
                          <a:srgbClr val="7030A0"/>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ko-KR" altLang="en-US" sz="600" dirty="0">
                          <a:solidFill>
                            <a:schemeClr val="tx1"/>
                          </a:solidFill>
                          <a:latin typeface="Nanum Gothic" charset="-127"/>
                          <a:ea typeface="Nanum Gothic" charset="-127"/>
                          <a:cs typeface="Nanum Gothic" charset="-127"/>
                        </a:rPr>
                        <a:t>위치 </a:t>
                      </a:r>
                      <a:r>
                        <a:rPr lang="en-US" altLang="ko-KR" sz="600" dirty="0">
                          <a:solidFill>
                            <a:schemeClr val="tx1"/>
                          </a:solidFill>
                          <a:latin typeface="Nanum Gothic" charset="-127"/>
                          <a:ea typeface="Nanum Gothic" charset="-127"/>
                          <a:cs typeface="Nanum Gothic" charset="-127"/>
                        </a:rPr>
                        <a:t>-</a:t>
                      </a:r>
                      <a:r>
                        <a:rPr lang="ko-KR" altLang="en-US" sz="600" dirty="0">
                          <a:solidFill>
                            <a:schemeClr val="tx1"/>
                          </a:solidFill>
                          <a:latin typeface="Nanum Gothic" charset="-127"/>
                          <a:ea typeface="Nanum Gothic" charset="-127"/>
                          <a:cs typeface="Nanum Gothic" charset="-127"/>
                        </a:rPr>
                        <a:t>점</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solidFill>
                            <a:schemeClr val="tx1"/>
                          </a:solidFill>
                          <a:latin typeface="Nanum Gothic" charset="-127"/>
                          <a:ea typeface="Nanum Gothic" charset="-127"/>
                          <a:cs typeface="Nanum Gothic" charset="-127"/>
                        </a:rPr>
                        <a:t>Geo</a:t>
                      </a:r>
                      <a:r>
                        <a:rPr lang="ko-KR" altLang="en-US" sz="600" dirty="0">
                          <a:solidFill>
                            <a:schemeClr val="tx1"/>
                          </a:solidFill>
                          <a:latin typeface="Nanum Gothic" charset="-127"/>
                          <a:ea typeface="Nanum Gothic" charset="-127"/>
                          <a:cs typeface="Nanum Gothic" charset="-127"/>
                        </a:rPr>
                        <a:t> </a:t>
                      </a:r>
                      <a:r>
                        <a:rPr lang="en-US" altLang="ko-KR" sz="600" dirty="0">
                          <a:solidFill>
                            <a:schemeClr val="tx1"/>
                          </a:solidFill>
                          <a:latin typeface="Nanum Gothic" charset="-127"/>
                          <a:ea typeface="Nanum Gothic" charset="-127"/>
                          <a:cs typeface="Nanum Gothic" charset="-127"/>
                        </a:rPr>
                        <a:t>point</a:t>
                      </a:r>
                      <a:endParaRPr lang="ko-KR" altLang="en-US" sz="600" dirty="0">
                        <a:solidFill>
                          <a:schemeClr val="tx1"/>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endParaRPr lang="en-US" altLang="ko-KR" sz="600" dirty="0">
                        <a:solidFill>
                          <a:schemeClr val="tx1"/>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solidFill>
                          <a:latin typeface="Nanum Gothic" charset="-127"/>
                          <a:ea typeface="Nanum Gothic" charset="-127"/>
                          <a:cs typeface="Nanum Gothic" charset="-127"/>
                        </a:rPr>
                        <a:t>Dimension</a:t>
                      </a:r>
                      <a:endParaRPr lang="ko-KR" altLang="en-US" sz="600" dirty="0">
                        <a:solidFill>
                          <a:schemeClr val="tx1"/>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solidFill>
                          <a:latin typeface="Nanum Gothic" charset="-127"/>
                          <a:ea typeface="Nanum Gothic" charset="-127"/>
                          <a:cs typeface="Nanum Gothic" charset="-127"/>
                        </a:rPr>
                        <a:t>0,0</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600" dirty="0" err="1">
                          <a:solidFill>
                            <a:schemeClr val="tx1"/>
                          </a:solidFill>
                          <a:latin typeface="Nanum Gothic" charset="-127"/>
                          <a:ea typeface="Nanum Gothic" charset="-127"/>
                          <a:cs typeface="Nanum Gothic" charset="-127"/>
                        </a:rPr>
                        <a:t>입력오류</a:t>
                      </a:r>
                      <a:r>
                        <a:rPr lang="ko-KR" altLang="en-US" sz="600" dirty="0">
                          <a:solidFill>
                            <a:schemeClr val="tx1"/>
                          </a:solidFill>
                          <a:latin typeface="Nanum Gothic" charset="-127"/>
                          <a:ea typeface="Nanum Gothic" charset="-127"/>
                          <a:cs typeface="Nanum Gothic" charset="-127"/>
                        </a:rPr>
                        <a:t> </a:t>
                      </a:r>
                      <a:r>
                        <a:rPr lang="en-US" altLang="ko-KR" sz="600" dirty="0">
                          <a:solidFill>
                            <a:schemeClr val="tx1"/>
                          </a:solidFill>
                          <a:latin typeface="Nanum Gothic" charset="-127"/>
                          <a:ea typeface="Nanum Gothic" charset="-127"/>
                          <a:cs typeface="Nanum Gothic" charset="-127"/>
                        </a:rPr>
                        <a:t>: Type in Geographic coordinate system or leave it blank</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solidFill>
                            <a:schemeClr val="tx1"/>
                          </a:solidFill>
                          <a:latin typeface="Nanum Gothic" charset="-127"/>
                          <a:ea typeface="Nanum Gothic" charset="-127"/>
                          <a:cs typeface="Nanum Gothic" charset="-127"/>
                        </a:rPr>
                        <a:t>Can not set Geo point type.</a:t>
                      </a:r>
                      <a:br>
                        <a:rPr lang="en-US" altLang="ko-KR" sz="600" dirty="0">
                          <a:solidFill>
                            <a:schemeClr val="tx1"/>
                          </a:solidFill>
                          <a:latin typeface="Nanum Gothic" charset="-127"/>
                          <a:ea typeface="Nanum Gothic" charset="-127"/>
                          <a:cs typeface="Nanum Gothic" charset="-127"/>
                        </a:rPr>
                      </a:br>
                      <a:r>
                        <a:rPr lang="en-US" altLang="ko-KR" sz="600" dirty="0" err="1">
                          <a:solidFill>
                            <a:schemeClr val="tx1"/>
                          </a:solidFill>
                          <a:latin typeface="Nanum Gothic" charset="-127"/>
                          <a:ea typeface="Nanum Gothic" charset="-127"/>
                          <a:cs typeface="Nanum Gothic" charset="-127"/>
                        </a:rPr>
                        <a:t>E.g</a:t>
                      </a:r>
                      <a:r>
                        <a:rPr lang="en-US" altLang="ko-KR" sz="600" dirty="0">
                          <a:solidFill>
                            <a:schemeClr val="tx1"/>
                          </a:solidFill>
                          <a:latin typeface="Nanum Gothic" charset="-127"/>
                          <a:ea typeface="Nanum Gothic" charset="-127"/>
                          <a:cs typeface="Nanum Gothic" charset="-127"/>
                        </a:rPr>
                        <a:t>) 126.922648349739,37.5576530594729</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989463711"/>
                  </a:ext>
                </a:extLst>
              </a:tr>
              <a:tr h="0">
                <a:tc>
                  <a:txBody>
                    <a:bodyPr/>
                    <a:lstStyle/>
                    <a:p>
                      <a:pPr algn="ctr" latinLnBrk="1"/>
                      <a:endParaRPr lang="ko-KR" altLang="en-US" sz="400" b="1" dirty="0">
                        <a:solidFill>
                          <a:srgbClr val="7030A0"/>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600" dirty="0">
                          <a:solidFill>
                            <a:schemeClr val="tx1"/>
                          </a:solidFill>
                          <a:latin typeface="Nanum Gothic" charset="-127"/>
                          <a:ea typeface="Nanum Gothic" charset="-127"/>
                          <a:cs typeface="Nanum Gothic" charset="-127"/>
                        </a:rPr>
                        <a:t>위치 </a:t>
                      </a:r>
                      <a:r>
                        <a:rPr lang="en-US" altLang="ko-KR" sz="600" dirty="0">
                          <a:solidFill>
                            <a:schemeClr val="tx1"/>
                          </a:solidFill>
                          <a:latin typeface="Nanum Gothic" charset="-127"/>
                          <a:ea typeface="Nanum Gothic" charset="-127"/>
                          <a:cs typeface="Nanum Gothic" charset="-127"/>
                        </a:rPr>
                        <a:t>-</a:t>
                      </a:r>
                      <a:r>
                        <a:rPr lang="ko-KR" altLang="en-US" sz="600" dirty="0">
                          <a:solidFill>
                            <a:schemeClr val="tx1"/>
                          </a:solidFill>
                          <a:latin typeface="Nanum Gothic" charset="-127"/>
                          <a:ea typeface="Nanum Gothic" charset="-127"/>
                          <a:cs typeface="Nanum Gothic" charset="-127"/>
                        </a:rPr>
                        <a:t>선</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solidFill>
                          <a:latin typeface="Nanum Gothic" charset="-127"/>
                          <a:ea typeface="Nanum Gothic" charset="-127"/>
                          <a:cs typeface="Nanum Gothic" charset="-127"/>
                        </a:rPr>
                        <a:t>Geo</a:t>
                      </a:r>
                      <a:r>
                        <a:rPr lang="ko-KR" altLang="en-US" sz="600" dirty="0">
                          <a:solidFill>
                            <a:schemeClr val="tx1"/>
                          </a:solidFill>
                          <a:latin typeface="Nanum Gothic" charset="-127"/>
                          <a:ea typeface="Nanum Gothic" charset="-127"/>
                          <a:cs typeface="Nanum Gothic" charset="-127"/>
                        </a:rPr>
                        <a:t> </a:t>
                      </a:r>
                      <a:r>
                        <a:rPr lang="en-US" altLang="ko-KR" sz="600" dirty="0">
                          <a:solidFill>
                            <a:schemeClr val="tx1"/>
                          </a:solidFill>
                          <a:latin typeface="Nanum Gothic" charset="-127"/>
                          <a:ea typeface="Nanum Gothic" charset="-127"/>
                          <a:cs typeface="Nanum Gothic" charset="-127"/>
                        </a:rPr>
                        <a:t>line</a:t>
                      </a:r>
                      <a:endParaRPr lang="ko-KR" altLang="en-US" sz="600" dirty="0">
                        <a:solidFill>
                          <a:schemeClr val="tx1"/>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endParaRPr lang="en-US" altLang="ko-KR" sz="600" dirty="0">
                        <a:solidFill>
                          <a:schemeClr val="tx1"/>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solidFill>
                          <a:latin typeface="Nanum Gothic" charset="-127"/>
                          <a:ea typeface="Nanum Gothic" charset="-127"/>
                          <a:cs typeface="Nanum Gothic" charset="-127"/>
                        </a:rPr>
                        <a:t>Dimension</a:t>
                      </a:r>
                      <a:endParaRPr lang="ko-KR" altLang="en-US" sz="600" dirty="0">
                        <a:solidFill>
                          <a:schemeClr val="tx1"/>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solidFill>
                          <a:latin typeface="Nanum Gothic" charset="-127"/>
                          <a:ea typeface="Nanum Gothic" charset="-127"/>
                          <a:cs typeface="Nanum Gothic" charset="-127"/>
                        </a:rPr>
                        <a:t>0,0</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600" dirty="0" err="1">
                          <a:solidFill>
                            <a:schemeClr val="tx1"/>
                          </a:solidFill>
                          <a:latin typeface="Nanum Gothic" charset="-127"/>
                          <a:ea typeface="Nanum Gothic" charset="-127"/>
                          <a:cs typeface="Nanum Gothic" charset="-127"/>
                        </a:rPr>
                        <a:t>입력오류</a:t>
                      </a:r>
                      <a:r>
                        <a:rPr lang="ko-KR" altLang="en-US" sz="600" dirty="0">
                          <a:solidFill>
                            <a:schemeClr val="tx1"/>
                          </a:solidFill>
                          <a:latin typeface="Nanum Gothic" charset="-127"/>
                          <a:ea typeface="Nanum Gothic" charset="-127"/>
                          <a:cs typeface="Nanum Gothic" charset="-127"/>
                        </a:rPr>
                        <a:t> </a:t>
                      </a:r>
                      <a:r>
                        <a:rPr lang="en-US" altLang="ko-KR" sz="600" dirty="0">
                          <a:solidFill>
                            <a:schemeClr val="tx1"/>
                          </a:solidFill>
                          <a:latin typeface="Nanum Gothic" charset="-127"/>
                          <a:ea typeface="Nanum Gothic" charset="-127"/>
                          <a:cs typeface="Nanum Gothic" charset="-127"/>
                        </a:rPr>
                        <a:t>: Type in Geographic coordinate system or leave it blank</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solidFill>
                          <a:latin typeface="Nanum Gothic" charset="-127"/>
                          <a:ea typeface="Nanum Gothic" charset="-127"/>
                          <a:cs typeface="Nanum Gothic" charset="-127"/>
                        </a:rPr>
                        <a:t>Can not set Geo line type.</a:t>
                      </a:r>
                      <a:br>
                        <a:rPr lang="en-US" altLang="ko-KR" sz="600" dirty="0">
                          <a:solidFill>
                            <a:schemeClr val="tx1"/>
                          </a:solidFill>
                          <a:latin typeface="Nanum Gothic" charset="-127"/>
                          <a:ea typeface="Nanum Gothic" charset="-127"/>
                          <a:cs typeface="Nanum Gothic" charset="-127"/>
                        </a:rPr>
                      </a:br>
                      <a:r>
                        <a:rPr lang="en-US" altLang="ko-KR" sz="600" dirty="0" err="1">
                          <a:solidFill>
                            <a:schemeClr val="tx1"/>
                          </a:solidFill>
                          <a:latin typeface="Nanum Gothic" charset="-127"/>
                          <a:ea typeface="Nanum Gothic" charset="-127"/>
                          <a:cs typeface="Nanum Gothic" charset="-127"/>
                        </a:rPr>
                        <a:t>E.g</a:t>
                      </a:r>
                      <a:r>
                        <a:rPr lang="en-US" altLang="ko-KR" sz="600" dirty="0">
                          <a:solidFill>
                            <a:schemeClr val="tx1"/>
                          </a:solidFill>
                          <a:latin typeface="Nanum Gothic" charset="-127"/>
                          <a:ea typeface="Nanum Gothic" charset="-127"/>
                          <a:cs typeface="Nanum Gothic" charset="-127"/>
                        </a:rPr>
                        <a:t>) 126.922648349739,37.5576530594729|126.922648349739,37.5576530594729</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690746478"/>
                  </a:ext>
                </a:extLst>
              </a:tr>
              <a:tr h="0">
                <a:tc>
                  <a:txBody>
                    <a:bodyPr/>
                    <a:lstStyle/>
                    <a:p>
                      <a:pPr algn="ctr" latinLnBrk="1"/>
                      <a:endParaRPr lang="ko-KR" altLang="en-US" sz="400" b="1" dirty="0">
                        <a:solidFill>
                          <a:srgbClr val="7030A0"/>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ko-KR" altLang="en-US" sz="600" dirty="0">
                          <a:solidFill>
                            <a:schemeClr val="tx1"/>
                          </a:solidFill>
                          <a:latin typeface="Nanum Gothic" charset="-127"/>
                          <a:ea typeface="Nanum Gothic" charset="-127"/>
                          <a:cs typeface="Nanum Gothic" charset="-127"/>
                        </a:rPr>
                        <a:t>위치 </a:t>
                      </a:r>
                      <a:r>
                        <a:rPr lang="en-US" altLang="ko-KR" sz="600" dirty="0">
                          <a:solidFill>
                            <a:schemeClr val="tx1"/>
                          </a:solidFill>
                          <a:latin typeface="Nanum Gothic" charset="-127"/>
                          <a:ea typeface="Nanum Gothic" charset="-127"/>
                          <a:cs typeface="Nanum Gothic" charset="-127"/>
                        </a:rPr>
                        <a:t>-</a:t>
                      </a:r>
                      <a:r>
                        <a:rPr lang="ko-KR" altLang="en-US" sz="600" dirty="0">
                          <a:solidFill>
                            <a:schemeClr val="tx1"/>
                          </a:solidFill>
                          <a:latin typeface="Nanum Gothic" charset="-127"/>
                          <a:ea typeface="Nanum Gothic" charset="-127"/>
                          <a:cs typeface="Nanum Gothic" charset="-127"/>
                        </a:rPr>
                        <a:t>면</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solidFill>
                          <a:latin typeface="Nanum Gothic" charset="-127"/>
                          <a:ea typeface="Nanum Gothic" charset="-127"/>
                          <a:cs typeface="Nanum Gothic" charset="-127"/>
                        </a:rPr>
                        <a:t>Geo</a:t>
                      </a:r>
                      <a:r>
                        <a:rPr lang="ko-KR" altLang="en-US" sz="600" dirty="0">
                          <a:solidFill>
                            <a:schemeClr val="tx1"/>
                          </a:solidFill>
                          <a:latin typeface="Nanum Gothic" charset="-127"/>
                          <a:ea typeface="Nanum Gothic" charset="-127"/>
                          <a:cs typeface="Nanum Gothic" charset="-127"/>
                        </a:rPr>
                        <a:t> </a:t>
                      </a:r>
                      <a:r>
                        <a:rPr lang="en-US" altLang="ko-KR" sz="600" dirty="0">
                          <a:solidFill>
                            <a:schemeClr val="tx1"/>
                          </a:solidFill>
                          <a:latin typeface="Nanum Gothic" charset="-127"/>
                          <a:ea typeface="Nanum Gothic" charset="-127"/>
                          <a:cs typeface="Nanum Gothic" charset="-127"/>
                        </a:rPr>
                        <a:t>polygon</a:t>
                      </a:r>
                      <a:endParaRPr lang="ko-KR" altLang="en-US" sz="600" dirty="0">
                        <a:solidFill>
                          <a:schemeClr val="tx1"/>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endParaRPr lang="en-US" altLang="ko-KR" sz="600" dirty="0">
                        <a:solidFill>
                          <a:schemeClr val="tx1"/>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solidFill>
                          <a:latin typeface="Nanum Gothic" charset="-127"/>
                          <a:ea typeface="Nanum Gothic" charset="-127"/>
                          <a:cs typeface="Nanum Gothic" charset="-127"/>
                        </a:rPr>
                        <a:t>Dimension</a:t>
                      </a:r>
                      <a:endParaRPr lang="ko-KR" altLang="en-US" sz="600" dirty="0">
                        <a:solidFill>
                          <a:schemeClr val="tx1"/>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solidFill>
                          <a:latin typeface="Nanum Gothic" charset="-127"/>
                          <a:ea typeface="Nanum Gothic" charset="-127"/>
                          <a:cs typeface="Nanum Gothic" charset="-127"/>
                        </a:rPr>
                        <a:t>0,0</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600" dirty="0" err="1">
                          <a:solidFill>
                            <a:schemeClr val="tx1"/>
                          </a:solidFill>
                          <a:latin typeface="Nanum Gothic" charset="-127"/>
                          <a:ea typeface="Nanum Gothic" charset="-127"/>
                          <a:cs typeface="Nanum Gothic" charset="-127"/>
                        </a:rPr>
                        <a:t>입력오류</a:t>
                      </a:r>
                      <a:r>
                        <a:rPr lang="ko-KR" altLang="en-US" sz="600" dirty="0">
                          <a:solidFill>
                            <a:schemeClr val="tx1"/>
                          </a:solidFill>
                          <a:latin typeface="Nanum Gothic" charset="-127"/>
                          <a:ea typeface="Nanum Gothic" charset="-127"/>
                          <a:cs typeface="Nanum Gothic" charset="-127"/>
                        </a:rPr>
                        <a:t> </a:t>
                      </a:r>
                      <a:r>
                        <a:rPr lang="en-US" altLang="ko-KR" sz="600" dirty="0">
                          <a:solidFill>
                            <a:schemeClr val="tx1"/>
                          </a:solidFill>
                          <a:latin typeface="Nanum Gothic" charset="-127"/>
                          <a:ea typeface="Nanum Gothic" charset="-127"/>
                          <a:cs typeface="Nanum Gothic" charset="-127"/>
                        </a:rPr>
                        <a:t>: Type in Geographic coordinate system or leave it blank</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solidFill>
                          <a:latin typeface="Nanum Gothic" charset="-127"/>
                          <a:ea typeface="Nanum Gothic" charset="-127"/>
                          <a:cs typeface="Nanum Gothic" charset="-127"/>
                        </a:rPr>
                        <a:t>Can not set Geo polygon type.</a:t>
                      </a:r>
                      <a:br>
                        <a:rPr lang="en-US" altLang="ko-KR" sz="600" dirty="0">
                          <a:solidFill>
                            <a:schemeClr val="tx1"/>
                          </a:solidFill>
                          <a:latin typeface="Nanum Gothic" charset="-127"/>
                          <a:ea typeface="Nanum Gothic" charset="-127"/>
                          <a:cs typeface="Nanum Gothic" charset="-127"/>
                        </a:rPr>
                      </a:br>
                      <a:r>
                        <a:rPr lang="en-US" altLang="ko-KR" sz="600" dirty="0" err="1">
                          <a:solidFill>
                            <a:schemeClr val="tx1"/>
                          </a:solidFill>
                          <a:latin typeface="Nanum Gothic" charset="-127"/>
                          <a:ea typeface="Nanum Gothic" charset="-127"/>
                          <a:cs typeface="Nanum Gothic" charset="-127"/>
                        </a:rPr>
                        <a:t>E.g</a:t>
                      </a:r>
                      <a:r>
                        <a:rPr lang="en-US" altLang="ko-KR" sz="600" dirty="0">
                          <a:solidFill>
                            <a:schemeClr val="tx1"/>
                          </a:solidFill>
                          <a:latin typeface="Nanum Gothic" charset="-127"/>
                          <a:ea typeface="Nanum Gothic" charset="-127"/>
                          <a:cs typeface="Nanum Gothic" charset="-127"/>
                        </a:rPr>
                        <a:t>) 126.922648349739,37.5576530594729|126.922648349739,37.5576530594729</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297753741"/>
                  </a:ext>
                </a:extLst>
              </a:tr>
              <a:tr h="0">
                <a:tc>
                  <a:txBody>
                    <a:bodyPr/>
                    <a:lstStyle/>
                    <a:p>
                      <a:pPr algn="ctr" latinLnBrk="1"/>
                      <a:endParaRPr lang="ko-KR" altLang="en-US" sz="400" b="1" dirty="0">
                        <a:solidFill>
                          <a:srgbClr val="7030A0"/>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ko-KR" altLang="en-US" sz="600" dirty="0">
                          <a:solidFill>
                            <a:schemeClr val="tx1"/>
                          </a:solidFill>
                          <a:latin typeface="Nanum Gothic" charset="-127"/>
                          <a:ea typeface="Nanum Gothic" charset="-127"/>
                          <a:cs typeface="Nanum Gothic" charset="-127"/>
                        </a:rPr>
                        <a:t>위치</a:t>
                      </a:r>
                      <a:r>
                        <a:rPr lang="en-US" altLang="ko-KR" sz="600" dirty="0">
                          <a:solidFill>
                            <a:schemeClr val="tx1"/>
                          </a:solidFill>
                          <a:latin typeface="Nanum Gothic" charset="-127"/>
                          <a:ea typeface="Nanum Gothic" charset="-127"/>
                          <a:cs typeface="Nanum Gothic" charset="-127"/>
                        </a:rPr>
                        <a:t>-</a:t>
                      </a:r>
                      <a:r>
                        <a:rPr lang="ko-KR" altLang="en-US" sz="600" dirty="0">
                          <a:solidFill>
                            <a:schemeClr val="tx1"/>
                          </a:solidFill>
                          <a:latin typeface="Nanum Gothic" charset="-127"/>
                          <a:ea typeface="Nanum Gothic" charset="-127"/>
                          <a:cs typeface="Nanum Gothic" charset="-127"/>
                        </a:rPr>
                        <a:t>표현식</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solidFill>
                            <a:schemeClr val="tx1"/>
                          </a:solidFill>
                          <a:latin typeface="Nanum Gothic" charset="-127"/>
                          <a:ea typeface="Nanum Gothic" charset="-127"/>
                          <a:cs typeface="Nanum Gothic" charset="-127"/>
                        </a:rPr>
                        <a:t>Geo</a:t>
                      </a:r>
                      <a:r>
                        <a:rPr lang="ko-KR" altLang="en-US" sz="600" dirty="0">
                          <a:solidFill>
                            <a:schemeClr val="tx1"/>
                          </a:solidFill>
                          <a:latin typeface="Nanum Gothic" charset="-127"/>
                          <a:ea typeface="Nanum Gothic" charset="-127"/>
                          <a:cs typeface="Nanum Gothic" charset="-127"/>
                        </a:rPr>
                        <a:t> </a:t>
                      </a:r>
                      <a:r>
                        <a:rPr lang="en-US" altLang="ko-KR" sz="600" dirty="0">
                          <a:solidFill>
                            <a:schemeClr val="tx1"/>
                          </a:solidFill>
                          <a:latin typeface="Nanum Gothic" charset="-127"/>
                          <a:ea typeface="Nanum Gothic" charset="-127"/>
                          <a:cs typeface="Nanum Gothic" charset="-127"/>
                        </a:rPr>
                        <a:t>expression</a:t>
                      </a:r>
                      <a:endParaRPr lang="ko-KR" altLang="en-US" sz="600" dirty="0">
                        <a:solidFill>
                          <a:schemeClr val="tx1"/>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endParaRPr lang="en-US" altLang="ko-KR" sz="600" dirty="0">
                        <a:solidFill>
                          <a:schemeClr val="tx1"/>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solidFill>
                          <a:latin typeface="Nanum Gothic" charset="-127"/>
                          <a:ea typeface="Nanum Gothic" charset="-127"/>
                          <a:cs typeface="Nanum Gothic" charset="-127"/>
                        </a:rPr>
                        <a:t>Dimension</a:t>
                      </a:r>
                      <a:endParaRPr lang="ko-KR" altLang="en-US" sz="600" dirty="0">
                        <a:solidFill>
                          <a:schemeClr val="tx1"/>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solidFill>
                          <a:latin typeface="Nanum Gothic" charset="-127"/>
                          <a:ea typeface="Nanum Gothic" charset="-127"/>
                          <a:cs typeface="Nanum Gothic" charset="-127"/>
                        </a:rPr>
                        <a:t>-</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solidFill>
                          <a:latin typeface="Nanum Gothic" charset="-127"/>
                          <a:ea typeface="Nanum Gothic" charset="-127"/>
                          <a:cs typeface="Nanum Gothic" charset="-127"/>
                        </a:rPr>
                        <a:t>-</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solidFill>
                            <a:schemeClr val="tx1"/>
                          </a:solidFill>
                          <a:latin typeface="Nanum Gothic" charset="-127"/>
                          <a:ea typeface="Nanum Gothic" charset="-127"/>
                          <a:cs typeface="Nanum Gothic" charset="-127"/>
                        </a:rPr>
                        <a:t>-</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042288475"/>
                  </a:ext>
                </a:extLst>
              </a:tr>
              <a:tr h="0">
                <a:tc>
                  <a:txBody>
                    <a:bodyPr/>
                    <a:lstStyle/>
                    <a:p>
                      <a:pPr algn="ctr" latinLnBrk="1"/>
                      <a:r>
                        <a:rPr lang="en-US" altLang="ko-KR" sz="400" b="1" dirty="0">
                          <a:solidFill>
                            <a:srgbClr val="FF0000"/>
                          </a:solidFill>
                          <a:latin typeface="Nanum Gothic" charset="-127"/>
                          <a:ea typeface="Nanum Gothic" charset="-127"/>
                          <a:cs typeface="Nanum Gothic" charset="-127"/>
                        </a:rPr>
                        <a:t>(</a:t>
                      </a:r>
                      <a:r>
                        <a:rPr lang="ko-KR" altLang="en-US" sz="400" b="1" dirty="0">
                          <a:solidFill>
                            <a:srgbClr val="FF0000"/>
                          </a:solidFill>
                          <a:latin typeface="Nanum Gothic" charset="-127"/>
                          <a:ea typeface="Nanum Gothic" charset="-127"/>
                          <a:cs typeface="Nanum Gothic" charset="-127"/>
                        </a:rPr>
                        <a:t>예정</a:t>
                      </a:r>
                      <a:r>
                        <a:rPr lang="en-US" altLang="ko-KR" sz="400" b="1" dirty="0">
                          <a:solidFill>
                            <a:srgbClr val="FF0000"/>
                          </a:solidFill>
                          <a:latin typeface="Nanum Gothic" charset="-127"/>
                          <a:ea typeface="Nanum Gothic" charset="-127"/>
                          <a:cs typeface="Nanum Gothic" charset="-127"/>
                        </a:rPr>
                        <a:t>)</a:t>
                      </a:r>
                      <a:endParaRPr lang="ko-KR" altLang="en-US" sz="400" b="1" dirty="0">
                        <a:solidFill>
                          <a:srgbClr val="FF0000"/>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solidFill>
                            <a:schemeClr val="bg1">
                              <a:lumMod val="50000"/>
                            </a:schemeClr>
                          </a:solidFill>
                          <a:latin typeface="Nanum Gothic" charset="-127"/>
                          <a:ea typeface="Nanum Gothic" charset="-127"/>
                          <a:cs typeface="Nanum Gothic" charset="-127"/>
                        </a:rPr>
                        <a:t>IP</a:t>
                      </a:r>
                      <a:r>
                        <a:rPr lang="ko-KR" altLang="en-US" sz="600" dirty="0">
                          <a:solidFill>
                            <a:schemeClr val="bg1">
                              <a:lumMod val="50000"/>
                            </a:schemeClr>
                          </a:solidFill>
                          <a:latin typeface="Nanum Gothic" charset="-127"/>
                          <a:ea typeface="Nanum Gothic" charset="-127"/>
                          <a:cs typeface="Nanum Gothic" charset="-127"/>
                        </a:rPr>
                        <a:t> 주소</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solidFill>
                            <a:schemeClr val="bg1">
                              <a:lumMod val="50000"/>
                            </a:schemeClr>
                          </a:solidFill>
                          <a:latin typeface="Nanum Gothic" charset="-127"/>
                          <a:ea typeface="Nanum Gothic" charset="-127"/>
                          <a:cs typeface="Nanum Gothic" charset="-127"/>
                        </a:rPr>
                        <a:t>IP</a:t>
                      </a:r>
                      <a:endParaRPr lang="ko-KR" altLang="en-US" sz="600" dirty="0">
                        <a:solidFill>
                          <a:schemeClr val="bg1">
                            <a:lumMod val="50000"/>
                          </a:schemeClr>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bg1">
                              <a:lumMod val="50000"/>
                            </a:schemeClr>
                          </a:solidFill>
                          <a:latin typeface="Nanum Gothic" charset="-127"/>
                          <a:ea typeface="Nanum Gothic" charset="-127"/>
                          <a:cs typeface="Nanum Gothic" charset="-127"/>
                        </a:rPr>
                        <a:t>IP Address</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lumMod val="50000"/>
                              <a:lumOff val="50000"/>
                            </a:schemeClr>
                          </a:solidFill>
                          <a:latin typeface="Nanum Gothic" charset="-127"/>
                          <a:ea typeface="Nanum Gothic" charset="-127"/>
                          <a:cs typeface="Nanum Gothic" charset="-127"/>
                        </a:rPr>
                        <a:t>Dimension</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lumMod val="50000"/>
                              <a:lumOff val="50000"/>
                            </a:schemeClr>
                          </a:solidFill>
                          <a:latin typeface="Nanum Gothic" charset="-127"/>
                          <a:ea typeface="Nanum Gothic" charset="-127"/>
                          <a:cs typeface="Nanum Gothic" charset="-127"/>
                        </a:rPr>
                        <a:t>0.0.0.0</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ko-KR" altLang="en-US" sz="600" dirty="0">
                          <a:solidFill>
                            <a:schemeClr val="tx1"/>
                          </a:solidFill>
                          <a:latin typeface="Nanum Gothic" charset="-127"/>
                          <a:ea typeface="Nanum Gothic" charset="-127"/>
                          <a:cs typeface="Nanum Gothic" charset="-127"/>
                        </a:rPr>
                        <a:t>입력오류 </a:t>
                      </a:r>
                      <a:r>
                        <a:rPr lang="en-US" altLang="ko-KR" sz="600" dirty="0">
                          <a:solidFill>
                            <a:schemeClr val="tx1"/>
                          </a:solidFill>
                          <a:latin typeface="Nanum Gothic" charset="-127"/>
                          <a:ea typeface="Nanum Gothic" charset="-127"/>
                          <a:cs typeface="Nanum Gothic" charset="-127"/>
                        </a:rPr>
                        <a:t>: Type in IP</a:t>
                      </a:r>
                      <a:r>
                        <a:rPr lang="en-US" altLang="ko-KR" sz="600" baseline="0" dirty="0">
                          <a:solidFill>
                            <a:schemeClr val="tx1"/>
                          </a:solidFill>
                          <a:latin typeface="Nanum Gothic" charset="-127"/>
                          <a:ea typeface="Nanum Gothic" charset="-127"/>
                          <a:cs typeface="Nanum Gothic" charset="-127"/>
                        </a:rPr>
                        <a:t> address format </a:t>
                      </a:r>
                      <a:r>
                        <a:rPr lang="en-US" altLang="ko-KR" sz="600" dirty="0">
                          <a:solidFill>
                            <a:schemeClr val="tx1"/>
                          </a:solidFill>
                          <a:latin typeface="Nanum Gothic" charset="-127"/>
                          <a:ea typeface="Nanum Gothic" charset="-127"/>
                          <a:cs typeface="Nanum Gothic" charset="-127"/>
                        </a:rPr>
                        <a:t>or leave it blank</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solidFill>
                            <a:schemeClr val="tx1"/>
                          </a:solidFill>
                          <a:latin typeface="Nanum Gothic" charset="-127"/>
                          <a:ea typeface="Nanum Gothic" charset="-127"/>
                          <a:cs typeface="Nanum Gothic" charset="-127"/>
                        </a:rPr>
                        <a:t>-</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0">
                <a:tc>
                  <a:txBody>
                    <a:bodyPr/>
                    <a:lstStyle/>
                    <a:p>
                      <a:pPr algn="ctr" latinLnBrk="1"/>
                      <a:r>
                        <a:rPr lang="en-US" altLang="ko-KR" sz="400" b="1" dirty="0">
                          <a:solidFill>
                            <a:srgbClr val="FF0000"/>
                          </a:solidFill>
                          <a:latin typeface="Nanum Gothic" charset="-127"/>
                          <a:ea typeface="Nanum Gothic" charset="-127"/>
                          <a:cs typeface="Nanum Gothic" charset="-127"/>
                        </a:rPr>
                        <a:t>(</a:t>
                      </a:r>
                      <a:r>
                        <a:rPr lang="ko-KR" altLang="en-US" sz="400" b="1" dirty="0">
                          <a:solidFill>
                            <a:srgbClr val="FF0000"/>
                          </a:solidFill>
                          <a:latin typeface="Nanum Gothic" charset="-127"/>
                          <a:ea typeface="Nanum Gothic" charset="-127"/>
                          <a:cs typeface="Nanum Gothic" charset="-127"/>
                        </a:rPr>
                        <a:t>예정</a:t>
                      </a:r>
                      <a:r>
                        <a:rPr lang="en-US" altLang="ko-KR" sz="400" b="1" dirty="0">
                          <a:solidFill>
                            <a:srgbClr val="FF0000"/>
                          </a:solidFill>
                          <a:latin typeface="Nanum Gothic" charset="-127"/>
                          <a:ea typeface="Nanum Gothic" charset="-127"/>
                          <a:cs typeface="Nanum Gothic" charset="-127"/>
                        </a:rPr>
                        <a:t>)</a:t>
                      </a:r>
                      <a:endParaRPr lang="ko-KR" altLang="en-US" sz="400" b="1" dirty="0">
                        <a:solidFill>
                          <a:srgbClr val="FF0000"/>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ko-KR" altLang="en-US" sz="600" dirty="0">
                          <a:solidFill>
                            <a:schemeClr val="bg1">
                              <a:lumMod val="50000"/>
                            </a:schemeClr>
                          </a:solidFill>
                          <a:latin typeface="Nanum Gothic" charset="-127"/>
                          <a:ea typeface="Nanum Gothic" charset="-127"/>
                          <a:cs typeface="Nanum Gothic" charset="-127"/>
                        </a:rPr>
                        <a:t>성별</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solidFill>
                            <a:schemeClr val="bg1">
                              <a:lumMod val="50000"/>
                            </a:schemeClr>
                          </a:solidFill>
                          <a:latin typeface="Nanum Gothic" charset="-127"/>
                          <a:ea typeface="Nanum Gothic" charset="-127"/>
                          <a:cs typeface="Nanum Gothic" charset="-127"/>
                        </a:rPr>
                        <a:t>Gender</a:t>
                      </a:r>
                      <a:endParaRPr lang="ko-KR" altLang="en-US" sz="600" dirty="0">
                        <a:solidFill>
                          <a:schemeClr val="bg1">
                            <a:lumMod val="50000"/>
                          </a:schemeClr>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bg1">
                              <a:lumMod val="50000"/>
                            </a:schemeClr>
                          </a:solidFill>
                          <a:latin typeface="Nanum Gothic" charset="-127"/>
                          <a:ea typeface="Nanum Gothic" charset="-127"/>
                          <a:cs typeface="Nanum Gothic" charset="-127"/>
                        </a:rPr>
                        <a:t>Gender</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lumMod val="50000"/>
                              <a:lumOff val="50000"/>
                            </a:schemeClr>
                          </a:solidFill>
                          <a:latin typeface="Nanum Gothic" charset="-127"/>
                          <a:ea typeface="Nanum Gothic" charset="-127"/>
                          <a:cs typeface="Nanum Gothic" charset="-127"/>
                        </a:rPr>
                        <a:t>Dimension</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lumMod val="50000"/>
                              <a:lumOff val="50000"/>
                            </a:schemeClr>
                          </a:solidFill>
                          <a:latin typeface="Nanum Gothic" charset="-127"/>
                          <a:ea typeface="Nanum Gothic" charset="-127"/>
                          <a:cs typeface="Nanum Gothic" charset="-127"/>
                        </a:rPr>
                        <a:t>Male</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ko-KR" altLang="en-US" sz="600" dirty="0">
                          <a:solidFill>
                            <a:schemeClr val="tx1"/>
                          </a:solidFill>
                          <a:latin typeface="Nanum Gothic" charset="-127"/>
                          <a:ea typeface="Nanum Gothic" charset="-127"/>
                          <a:cs typeface="Nanum Gothic" charset="-127"/>
                        </a:rPr>
                        <a:t>입력오류 </a:t>
                      </a:r>
                      <a:r>
                        <a:rPr lang="en-US" altLang="ko-KR" sz="600" dirty="0">
                          <a:solidFill>
                            <a:schemeClr val="tx1"/>
                          </a:solidFill>
                          <a:latin typeface="Nanum Gothic" charset="-127"/>
                          <a:ea typeface="Nanum Gothic" charset="-127"/>
                          <a:cs typeface="Nanum Gothic" charset="-127"/>
                        </a:rPr>
                        <a:t>: Type male</a:t>
                      </a:r>
                      <a:r>
                        <a:rPr lang="en-US" altLang="ko-KR" sz="600" baseline="0" dirty="0">
                          <a:solidFill>
                            <a:schemeClr val="tx1"/>
                          </a:solidFill>
                          <a:latin typeface="Nanum Gothic" charset="-127"/>
                          <a:ea typeface="Nanum Gothic" charset="-127"/>
                          <a:cs typeface="Nanum Gothic" charset="-127"/>
                        </a:rPr>
                        <a:t>, female</a:t>
                      </a:r>
                      <a:r>
                        <a:rPr lang="en-US" altLang="ko-KR" sz="600" dirty="0">
                          <a:solidFill>
                            <a:schemeClr val="tx1"/>
                          </a:solidFill>
                          <a:latin typeface="Nanum Gothic" charset="-127"/>
                          <a:ea typeface="Nanum Gothic" charset="-127"/>
                          <a:cs typeface="Nanum Gothic" charset="-127"/>
                        </a:rPr>
                        <a:t> or leave it blank</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solidFill>
                            <a:schemeClr val="tx1"/>
                          </a:solidFill>
                          <a:latin typeface="Nanum Gothic" charset="-127"/>
                          <a:ea typeface="Nanum Gothic" charset="-127"/>
                          <a:cs typeface="Nanum Gothic" charset="-127"/>
                        </a:rPr>
                        <a:t>-</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0">
                <a:tc>
                  <a:txBody>
                    <a:bodyPr/>
                    <a:lstStyle/>
                    <a:p>
                      <a:pPr algn="ctr" latinLnBrk="1"/>
                      <a:r>
                        <a:rPr lang="en-US" altLang="ko-KR" sz="400" b="1" dirty="0">
                          <a:solidFill>
                            <a:srgbClr val="FF0000"/>
                          </a:solidFill>
                          <a:latin typeface="Nanum Gothic" charset="-127"/>
                          <a:ea typeface="Nanum Gothic" charset="-127"/>
                          <a:cs typeface="Nanum Gothic" charset="-127"/>
                        </a:rPr>
                        <a:t>(</a:t>
                      </a:r>
                      <a:r>
                        <a:rPr lang="ko-KR" altLang="en-US" sz="400" b="1" dirty="0">
                          <a:solidFill>
                            <a:srgbClr val="FF0000"/>
                          </a:solidFill>
                          <a:latin typeface="Nanum Gothic" charset="-127"/>
                          <a:ea typeface="Nanum Gothic" charset="-127"/>
                          <a:cs typeface="Nanum Gothic" charset="-127"/>
                        </a:rPr>
                        <a:t>예정</a:t>
                      </a:r>
                      <a:r>
                        <a:rPr lang="en-US" altLang="ko-KR" sz="400" b="1" dirty="0">
                          <a:solidFill>
                            <a:srgbClr val="FF0000"/>
                          </a:solidFill>
                          <a:latin typeface="Nanum Gothic" charset="-127"/>
                          <a:ea typeface="Nanum Gothic" charset="-127"/>
                          <a:cs typeface="Nanum Gothic" charset="-127"/>
                        </a:rPr>
                        <a:t>)</a:t>
                      </a:r>
                      <a:endParaRPr lang="ko-KR" altLang="en-US" sz="400" b="1" dirty="0">
                        <a:solidFill>
                          <a:srgbClr val="FF0000"/>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solidFill>
                            <a:schemeClr val="bg1">
                              <a:lumMod val="50000"/>
                            </a:schemeClr>
                          </a:solidFill>
                          <a:latin typeface="Nanum Gothic" charset="-127"/>
                          <a:ea typeface="Nanum Gothic" charset="-127"/>
                          <a:cs typeface="Nanum Gothic" charset="-127"/>
                        </a:rPr>
                        <a:t>URL</a:t>
                      </a:r>
                      <a:endParaRPr lang="ko-KR" altLang="en-US" sz="600" dirty="0">
                        <a:solidFill>
                          <a:schemeClr val="bg1">
                            <a:lumMod val="50000"/>
                          </a:schemeClr>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solidFill>
                            <a:schemeClr val="bg1">
                              <a:lumMod val="50000"/>
                            </a:schemeClr>
                          </a:solidFill>
                          <a:latin typeface="Nanum Gothic" charset="-127"/>
                          <a:ea typeface="Nanum Gothic" charset="-127"/>
                          <a:cs typeface="Nanum Gothic" charset="-127"/>
                        </a:rPr>
                        <a:t>URL</a:t>
                      </a:r>
                      <a:endParaRPr lang="ko-KR" altLang="en-US" sz="600" dirty="0">
                        <a:solidFill>
                          <a:schemeClr val="bg1">
                            <a:lumMod val="50000"/>
                          </a:schemeClr>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bg1">
                              <a:lumMod val="50000"/>
                            </a:schemeClr>
                          </a:solidFill>
                          <a:latin typeface="Nanum Gothic" charset="-127"/>
                          <a:ea typeface="Nanum Gothic" charset="-127"/>
                          <a:cs typeface="Nanum Gothic" charset="-127"/>
                        </a:rPr>
                        <a:t>URL</a:t>
                      </a:r>
                      <a:endParaRPr lang="ko-KR" altLang="en-US" sz="600" dirty="0">
                        <a:solidFill>
                          <a:schemeClr val="bg1">
                            <a:lumMod val="50000"/>
                          </a:schemeClr>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lumMod val="50000"/>
                              <a:lumOff val="50000"/>
                            </a:schemeClr>
                          </a:solidFill>
                          <a:latin typeface="Nanum Gothic" charset="-127"/>
                          <a:ea typeface="Nanum Gothic" charset="-127"/>
                          <a:cs typeface="Nanum Gothic" charset="-127"/>
                        </a:rPr>
                        <a:t>Dimension</a:t>
                      </a:r>
                      <a:endParaRPr lang="ko-KR" altLang="en-US" sz="600" dirty="0">
                        <a:solidFill>
                          <a:schemeClr val="tx1">
                            <a:lumMod val="50000"/>
                            <a:lumOff val="50000"/>
                          </a:schemeClr>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lvl="1"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lumMod val="50000"/>
                              <a:lumOff val="50000"/>
                            </a:schemeClr>
                          </a:solidFill>
                          <a:latin typeface="Nanum Gothic" charset="-127"/>
                          <a:ea typeface="Nanum Gothic" charset="-127"/>
                          <a:cs typeface="Nanum Gothic" charset="-127"/>
                        </a:rPr>
                        <a:t>“” (Empty string)</a:t>
                      </a:r>
                      <a:endParaRPr lang="ko-KR" altLang="en-US" sz="600" dirty="0">
                        <a:solidFill>
                          <a:schemeClr val="tx1">
                            <a:lumMod val="50000"/>
                            <a:lumOff val="50000"/>
                          </a:schemeClr>
                        </a:solidFill>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ko-KR" altLang="en-US" sz="600" dirty="0">
                          <a:solidFill>
                            <a:schemeClr val="tx1"/>
                          </a:solidFill>
                          <a:latin typeface="Nanum Gothic" charset="-127"/>
                          <a:ea typeface="Nanum Gothic" charset="-127"/>
                          <a:cs typeface="Nanum Gothic" charset="-127"/>
                        </a:rPr>
                        <a:t>입력오류 </a:t>
                      </a:r>
                      <a:r>
                        <a:rPr lang="en-US" altLang="ko-KR" sz="600" dirty="0">
                          <a:solidFill>
                            <a:schemeClr val="tx1"/>
                          </a:solidFill>
                          <a:latin typeface="Nanum Gothic" charset="-127"/>
                          <a:ea typeface="Nanum Gothic" charset="-127"/>
                          <a:cs typeface="Nanum Gothic" charset="-127"/>
                        </a:rPr>
                        <a:t>: Type in URL</a:t>
                      </a:r>
                      <a:r>
                        <a:rPr lang="en-US" altLang="ko-KR" sz="600" baseline="0" dirty="0">
                          <a:solidFill>
                            <a:schemeClr val="tx1"/>
                          </a:solidFill>
                          <a:latin typeface="Nanum Gothic" charset="-127"/>
                          <a:ea typeface="Nanum Gothic" charset="-127"/>
                          <a:cs typeface="Nanum Gothic" charset="-127"/>
                        </a:rPr>
                        <a:t> format </a:t>
                      </a:r>
                      <a:r>
                        <a:rPr lang="en-US" altLang="ko-KR" sz="600" dirty="0">
                          <a:solidFill>
                            <a:schemeClr val="tx1"/>
                          </a:solidFill>
                          <a:latin typeface="Nanum Gothic" charset="-127"/>
                          <a:ea typeface="Nanum Gothic" charset="-127"/>
                          <a:cs typeface="Nanum Gothic" charset="-127"/>
                        </a:rPr>
                        <a:t>or leave it blank</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solidFill>
                            <a:schemeClr val="tx1"/>
                          </a:solidFill>
                          <a:latin typeface="Nanum Gothic" charset="-127"/>
                          <a:ea typeface="Nanum Gothic" charset="-127"/>
                          <a:cs typeface="Nanum Gothic" charset="-127"/>
                        </a:rPr>
                        <a:t>-</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bl>
          </a:graphicData>
        </a:graphic>
      </p:graphicFrame>
      <p:grpSp>
        <p:nvGrpSpPr>
          <p:cNvPr id="48" name="그룹 47">
            <a:extLst>
              <a:ext uri="{FF2B5EF4-FFF2-40B4-BE49-F238E27FC236}">
                <a16:creationId xmlns:a16="http://schemas.microsoft.com/office/drawing/2014/main" xmlns="" id="{04B6487C-6B72-0A4E-B506-B40CF323D20A}"/>
              </a:ext>
            </a:extLst>
          </p:cNvPr>
          <p:cNvGrpSpPr/>
          <p:nvPr/>
        </p:nvGrpSpPr>
        <p:grpSpPr>
          <a:xfrm>
            <a:off x="254677" y="3607429"/>
            <a:ext cx="186970" cy="821477"/>
            <a:chOff x="4390977" y="3884281"/>
            <a:chExt cx="186970" cy="821477"/>
          </a:xfrm>
        </p:grpSpPr>
        <p:sp>
          <p:nvSpPr>
            <p:cNvPr id="49" name="모서리가 둥근 직사각형 48">
              <a:extLst>
                <a:ext uri="{FF2B5EF4-FFF2-40B4-BE49-F238E27FC236}">
                  <a16:creationId xmlns:a16="http://schemas.microsoft.com/office/drawing/2014/main" xmlns="" id="{184B396F-E692-184F-8E7E-2D938A41CBD8}"/>
                </a:ext>
              </a:extLst>
            </p:cNvPr>
            <p:cNvSpPr/>
            <p:nvPr/>
          </p:nvSpPr>
          <p:spPr>
            <a:xfrm>
              <a:off x="4390977" y="4259377"/>
              <a:ext cx="182076" cy="9857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altLang="ko-KR" sz="500" b="1" dirty="0">
                  <a:solidFill>
                    <a:schemeClr val="tx1"/>
                  </a:solidFill>
                  <a:latin typeface="+mn-ea"/>
                  <a:cs typeface="Nanum Gothic" charset="-127"/>
                </a:rPr>
                <a:t>#</a:t>
              </a:r>
              <a:endParaRPr kumimoji="1" lang="ko-KR" altLang="en-US" sz="500" b="1" dirty="0">
                <a:solidFill>
                  <a:schemeClr val="tx1"/>
                </a:solidFill>
                <a:latin typeface="+mn-ea"/>
                <a:cs typeface="Nanum Gothic" charset="-127"/>
              </a:endParaRPr>
            </a:p>
          </p:txBody>
        </p:sp>
        <p:sp>
          <p:nvSpPr>
            <p:cNvPr id="50" name="모서리가 둥근 직사각형 49">
              <a:extLst>
                <a:ext uri="{FF2B5EF4-FFF2-40B4-BE49-F238E27FC236}">
                  <a16:creationId xmlns:a16="http://schemas.microsoft.com/office/drawing/2014/main" xmlns="" id="{8FD92932-5A09-9B4D-B594-383FE5BBCD7E}"/>
                </a:ext>
              </a:extLst>
            </p:cNvPr>
            <p:cNvSpPr/>
            <p:nvPr/>
          </p:nvSpPr>
          <p:spPr>
            <a:xfrm>
              <a:off x="4395871" y="4071829"/>
              <a:ext cx="182076" cy="9857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kumimoji="1" lang="en-US" altLang="ko-KR" sz="500" b="1" dirty="0">
                  <a:solidFill>
                    <a:schemeClr val="tx1"/>
                  </a:solidFill>
                  <a:latin typeface="+mn-ea"/>
                  <a:cs typeface="Nanum Gothic" charset="-127"/>
                </a:rPr>
                <a:t>TF</a:t>
              </a:r>
              <a:endParaRPr kumimoji="1" lang="ko-KR" altLang="en-US" sz="500" b="1" dirty="0">
                <a:solidFill>
                  <a:schemeClr val="tx1"/>
                </a:solidFill>
                <a:latin typeface="+mn-ea"/>
                <a:cs typeface="Nanum Gothic" charset="-127"/>
              </a:endParaRPr>
            </a:p>
          </p:txBody>
        </p:sp>
        <p:sp>
          <p:nvSpPr>
            <p:cNvPr id="51" name="모서리가 둥근 직사각형 50">
              <a:extLst>
                <a:ext uri="{FF2B5EF4-FFF2-40B4-BE49-F238E27FC236}">
                  <a16:creationId xmlns:a16="http://schemas.microsoft.com/office/drawing/2014/main" xmlns="" id="{B7B73A8A-3B5F-E146-A6C7-2975AB1DCFEC}"/>
                </a:ext>
              </a:extLst>
            </p:cNvPr>
            <p:cNvSpPr/>
            <p:nvPr/>
          </p:nvSpPr>
          <p:spPr>
            <a:xfrm>
              <a:off x="4395871" y="3884281"/>
              <a:ext cx="182076" cy="9857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kumimoji="1" lang="en-US" altLang="ko-KR" sz="500" b="1" dirty="0">
                  <a:solidFill>
                    <a:schemeClr val="tx1"/>
                  </a:solidFill>
                  <a:latin typeface="+mn-ea"/>
                  <a:cs typeface="Nanum Gothic" charset="-127"/>
                </a:rPr>
                <a:t>ab</a:t>
              </a:r>
              <a:endParaRPr kumimoji="1" lang="ko-KR" altLang="en-US" sz="500" b="1" dirty="0">
                <a:solidFill>
                  <a:schemeClr val="tx1"/>
                </a:solidFill>
                <a:latin typeface="+mn-ea"/>
                <a:cs typeface="Nanum Gothic" charset="-127"/>
              </a:endParaRPr>
            </a:p>
          </p:txBody>
        </p:sp>
        <p:pic>
          <p:nvPicPr>
            <p:cNvPr id="52" name="그림 51">
              <a:extLst>
                <a:ext uri="{FF2B5EF4-FFF2-40B4-BE49-F238E27FC236}">
                  <a16:creationId xmlns:a16="http://schemas.microsoft.com/office/drawing/2014/main" xmlns="" id="{4B3FDB86-54CF-AF4E-A06E-D6E265953A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35813" y="4634475"/>
              <a:ext cx="85687" cy="71283"/>
            </a:xfrm>
            <a:prstGeom prst="rect">
              <a:avLst/>
            </a:prstGeom>
            <a:noFill/>
          </p:spPr>
        </p:pic>
        <p:sp>
          <p:nvSpPr>
            <p:cNvPr id="53" name="모서리가 둥근 직사각형 52">
              <a:extLst>
                <a:ext uri="{FF2B5EF4-FFF2-40B4-BE49-F238E27FC236}">
                  <a16:creationId xmlns:a16="http://schemas.microsoft.com/office/drawing/2014/main" xmlns="" id="{300A87D9-8682-5741-A8F4-055000ECE13C}"/>
                </a:ext>
              </a:extLst>
            </p:cNvPr>
            <p:cNvSpPr/>
            <p:nvPr/>
          </p:nvSpPr>
          <p:spPr>
            <a:xfrm>
              <a:off x="4390977" y="4446925"/>
              <a:ext cx="182076" cy="9857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altLang="ko-KR" sz="500" b="1" dirty="0">
                  <a:solidFill>
                    <a:schemeClr val="tx1"/>
                  </a:solidFill>
                  <a:latin typeface="+mn-ea"/>
                  <a:cs typeface="Nanum Gothic" charset="-127"/>
                </a:rPr>
                <a:t>#.#</a:t>
              </a:r>
              <a:endParaRPr kumimoji="1" lang="ko-KR" altLang="en-US" sz="500" b="1" dirty="0">
                <a:solidFill>
                  <a:schemeClr val="tx1"/>
                </a:solidFill>
                <a:latin typeface="+mn-ea"/>
                <a:cs typeface="Nanum Gothic" charset="-127"/>
              </a:endParaRPr>
            </a:p>
          </p:txBody>
        </p:sp>
      </p:grpSp>
      <p:pic>
        <p:nvPicPr>
          <p:cNvPr id="54" name="그림 53">
            <a:extLst>
              <a:ext uri="{FF2B5EF4-FFF2-40B4-BE49-F238E27FC236}">
                <a16:creationId xmlns:a16="http://schemas.microsoft.com/office/drawing/2014/main" xmlns="" id="{C73C3913-1CFB-D240-8832-724B4E9D46C7}"/>
              </a:ext>
            </a:extLst>
          </p:cNvPr>
          <p:cNvPicPr>
            <a:picLocks noChangeAspect="1"/>
          </p:cNvPicPr>
          <p:nvPr/>
        </p:nvPicPr>
        <p:blipFill>
          <a:blip r:embed="rId1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99513" y="4620083"/>
            <a:ext cx="104387" cy="104387"/>
          </a:xfrm>
          <a:prstGeom prst="rect">
            <a:avLst/>
          </a:prstGeom>
        </p:spPr>
      </p:pic>
      <p:pic>
        <p:nvPicPr>
          <p:cNvPr id="55" name="그림 54">
            <a:extLst>
              <a:ext uri="{FF2B5EF4-FFF2-40B4-BE49-F238E27FC236}">
                <a16:creationId xmlns:a16="http://schemas.microsoft.com/office/drawing/2014/main" xmlns="" id="{9F58D47E-1B88-184B-AE43-1DC449A41A23}"/>
              </a:ext>
            </a:extLst>
          </p:cNvPr>
          <p:cNvPicPr>
            <a:picLocks noChangeAspect="1"/>
          </p:cNvPicPr>
          <p:nvPr/>
        </p:nvPicPr>
        <p:blipFill>
          <a:blip r:embed="rId1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16200000">
            <a:off x="298415" y="4812212"/>
            <a:ext cx="104387" cy="104387"/>
          </a:xfrm>
          <a:prstGeom prst="rect">
            <a:avLst/>
          </a:prstGeom>
        </p:spPr>
      </p:pic>
      <p:pic>
        <p:nvPicPr>
          <p:cNvPr id="56" name="그림 55">
            <a:extLst>
              <a:ext uri="{FF2B5EF4-FFF2-40B4-BE49-F238E27FC236}">
                <a16:creationId xmlns:a16="http://schemas.microsoft.com/office/drawing/2014/main" xmlns="" id="{1D4E94D0-F740-4148-9CC4-DDDDF694793E}"/>
              </a:ext>
            </a:extLst>
          </p:cNvPr>
          <p:cNvPicPr>
            <a:picLocks noChangeAspect="1"/>
          </p:cNvPicPr>
          <p:nvPr/>
        </p:nvPicPr>
        <p:blipFill>
          <a:blip r:embed="rId1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16200000">
            <a:off x="304235" y="4985552"/>
            <a:ext cx="104387" cy="104387"/>
          </a:xfrm>
          <a:prstGeom prst="rect">
            <a:avLst/>
          </a:prstGeom>
        </p:spPr>
      </p:pic>
      <p:pic>
        <p:nvPicPr>
          <p:cNvPr id="57" name="그림 56">
            <a:extLst>
              <a:ext uri="{FF2B5EF4-FFF2-40B4-BE49-F238E27FC236}">
                <a16:creationId xmlns:a16="http://schemas.microsoft.com/office/drawing/2014/main" xmlns="" id="{90874403-8216-7E4A-83D5-FAFDA22E57AD}"/>
              </a:ext>
            </a:extLst>
          </p:cNvPr>
          <p:cNvPicPr>
            <a:picLocks noChangeAspect="1"/>
          </p:cNvPicPr>
          <p:nvPr/>
        </p:nvPicPr>
        <p:blipFill>
          <a:blip r:embed="rId10">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05332" y="4988867"/>
            <a:ext cx="104387" cy="104387"/>
          </a:xfrm>
          <a:prstGeom prst="rect">
            <a:avLst/>
          </a:prstGeom>
        </p:spPr>
      </p:pic>
      <p:sp>
        <p:nvSpPr>
          <p:cNvPr id="58" name="직사각형 57">
            <a:extLst>
              <a:ext uri="{FF2B5EF4-FFF2-40B4-BE49-F238E27FC236}">
                <a16:creationId xmlns:a16="http://schemas.microsoft.com/office/drawing/2014/main" xmlns="" id="{DA0D2210-350D-C248-8C79-D56E7FB57E95}"/>
              </a:ext>
            </a:extLst>
          </p:cNvPr>
          <p:cNvSpPr/>
          <p:nvPr/>
        </p:nvSpPr>
        <p:spPr>
          <a:xfrm>
            <a:off x="185409" y="4915647"/>
            <a:ext cx="11781669" cy="1267294"/>
          </a:xfrm>
          <a:prstGeom prst="rect">
            <a:avLst/>
          </a:prstGeom>
          <a:noFill/>
          <a:ln w="82550">
            <a:solidFill>
              <a:srgbClr val="7030A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mn-ea"/>
              <a:cs typeface="Nanum Gothic" charset="-127"/>
            </a:endParaRPr>
          </a:p>
        </p:txBody>
      </p:sp>
    </p:spTree>
    <p:extLst>
      <p:ext uri="{BB962C8B-B14F-4D97-AF65-F5344CB8AC3E}">
        <p14:creationId xmlns:p14="http://schemas.microsoft.com/office/powerpoint/2010/main" val="1456659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xmlns="" id="{2C62E428-7355-1947-98BF-E498F3384ADC}"/>
              </a:ext>
            </a:extLst>
          </p:cNvPr>
          <p:cNvSpPr>
            <a:spLocks noGrp="1"/>
          </p:cNvSpPr>
          <p:nvPr>
            <p:ph type="body" sz="quarter" idx="11"/>
          </p:nvPr>
        </p:nvSpPr>
        <p:spPr>
          <a:xfrm>
            <a:off x="158111" y="260648"/>
            <a:ext cx="9826195" cy="259200"/>
          </a:xfrm>
        </p:spPr>
        <p:txBody>
          <a:bodyPr/>
          <a:lstStyle/>
          <a:p>
            <a:r>
              <a:rPr kumimoji="1" lang="en-US" altLang="ko-KR" dirty="0">
                <a:latin typeface="Nanum Gothic" charset="-127"/>
                <a:ea typeface="Nanum Gothic" charset="-127"/>
                <a:cs typeface="Nanum Gothic" charset="-127"/>
              </a:rPr>
              <a:t>01.02 </a:t>
            </a:r>
            <a:r>
              <a:rPr kumimoji="1" lang="ko-KR" altLang="en-US" dirty="0">
                <a:latin typeface="Nanum Gothic" charset="-127"/>
                <a:ea typeface="Nanum Gothic" charset="-127"/>
                <a:cs typeface="Nanum Gothic" charset="-127"/>
              </a:rPr>
              <a:t>데이터 소스 생성하기</a:t>
            </a:r>
            <a:endParaRPr kumimoji="1" lang="ko-KR" altLang="en-US" dirty="0"/>
          </a:p>
        </p:txBody>
      </p:sp>
      <p:sp>
        <p:nvSpPr>
          <p:cNvPr id="8" name="제목 7">
            <a:extLst>
              <a:ext uri="{FF2B5EF4-FFF2-40B4-BE49-F238E27FC236}">
                <a16:creationId xmlns:a16="http://schemas.microsoft.com/office/drawing/2014/main" xmlns="" id="{0AC592F8-7D4A-844A-AFE4-24632D59D26D}"/>
              </a:ext>
            </a:extLst>
          </p:cNvPr>
          <p:cNvSpPr>
            <a:spLocks noGrp="1"/>
          </p:cNvSpPr>
          <p:nvPr>
            <p:ph type="title"/>
          </p:nvPr>
        </p:nvSpPr>
        <p:spPr/>
        <p:txBody>
          <a:bodyPr/>
          <a:lstStyle/>
          <a:p>
            <a:r>
              <a:rPr lang="en-US" altLang="ko-KR" dirty="0"/>
              <a:t>[</a:t>
            </a:r>
            <a:r>
              <a:rPr lang="ko-KR" altLang="en-US" dirty="0"/>
              <a:t>로컬 파일</a:t>
            </a:r>
            <a:r>
              <a:rPr lang="en-US" altLang="ko-KR" dirty="0"/>
              <a:t>]</a:t>
            </a:r>
            <a:r>
              <a:rPr lang="ko-KR" altLang="en-US" dirty="0"/>
              <a:t> </a:t>
            </a:r>
            <a:r>
              <a:rPr kumimoji="1" lang="ko-KR" altLang="en-US" dirty="0"/>
              <a:t>스키마 설정 </a:t>
            </a:r>
            <a:r>
              <a:rPr kumimoji="1" lang="en-US" altLang="ko-KR" dirty="0"/>
              <a:t>(4)</a:t>
            </a:r>
            <a:endParaRPr lang="ko-KR" altLang="en-US" dirty="0"/>
          </a:p>
        </p:txBody>
      </p:sp>
      <p:sp>
        <p:nvSpPr>
          <p:cNvPr id="139" name="Username Box">
            <a:extLst>
              <a:ext uri="{FF2B5EF4-FFF2-40B4-BE49-F238E27FC236}">
                <a16:creationId xmlns:a16="http://schemas.microsoft.com/office/drawing/2014/main" xmlns="" id="{EED1C958-760F-2042-925B-F241431BE6B7}"/>
              </a:ext>
            </a:extLst>
          </p:cNvPr>
          <p:cNvSpPr>
            <a:spLocks/>
          </p:cNvSpPr>
          <p:nvPr>
            <p:custDataLst>
              <p:tags r:id="rId1"/>
            </p:custDataLst>
          </p:nvPr>
        </p:nvSpPr>
        <p:spPr bwMode="auto">
          <a:xfrm>
            <a:off x="9847520" y="2653192"/>
            <a:ext cx="2268280" cy="4104746"/>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40" name="Username Box">
            <a:extLst>
              <a:ext uri="{FF2B5EF4-FFF2-40B4-BE49-F238E27FC236}">
                <a16:creationId xmlns:a16="http://schemas.microsoft.com/office/drawing/2014/main" xmlns="" id="{B72B224E-45FF-5840-9966-986D6951196F}"/>
              </a:ext>
            </a:extLst>
          </p:cNvPr>
          <p:cNvSpPr>
            <a:spLocks/>
          </p:cNvSpPr>
          <p:nvPr>
            <p:custDataLst>
              <p:tags r:id="rId2"/>
            </p:custDataLst>
          </p:nvPr>
        </p:nvSpPr>
        <p:spPr bwMode="auto">
          <a:xfrm>
            <a:off x="7536957" y="4352000"/>
            <a:ext cx="1896614" cy="2405938"/>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41" name="텍스트 개체 틀 3">
            <a:extLst>
              <a:ext uri="{FF2B5EF4-FFF2-40B4-BE49-F238E27FC236}">
                <a16:creationId xmlns:a16="http://schemas.microsoft.com/office/drawing/2014/main" xmlns="" id="{A4517CB9-65F5-D44C-96E2-4FB73A73358A}"/>
              </a:ext>
            </a:extLst>
          </p:cNvPr>
          <p:cNvSpPr txBox="1">
            <a:spLocks/>
          </p:cNvSpPr>
          <p:nvPr/>
        </p:nvSpPr>
        <p:spPr>
          <a:xfrm>
            <a:off x="156978" y="3698835"/>
            <a:ext cx="1596124" cy="961014"/>
          </a:xfrm>
          <a:prstGeom prst="rect">
            <a:avLst/>
          </a:prstGeom>
          <a:solidFill>
            <a:schemeClr val="bg1"/>
          </a:solidFill>
          <a:ln>
            <a:noFill/>
          </a:ln>
        </p:spPr>
        <p:txBody>
          <a:bodyPr vert="horz" wrap="none" lIns="72000" tIns="72000" rIns="72000" bIns="72000" rtlCol="0">
            <a:spAutoFit/>
          </a:bodyPr>
          <a:lstStyle>
            <a:lvl1pPr marL="85727" indent="-85727" algn="l" defTabSz="914400" rtl="0" eaLnBrk="1" latinLnBrk="1" hangingPunct="1">
              <a:lnSpc>
                <a:spcPct val="100000"/>
              </a:lnSpc>
              <a:spcBef>
                <a:spcPts val="1000"/>
              </a:spcBef>
              <a:buFont typeface="+mj-lt"/>
              <a:buAutoNum type="arabicPeriod"/>
              <a:defRPr sz="700" b="1" kern="1200">
                <a:solidFill>
                  <a:schemeClr val="tx1"/>
                </a:solidFill>
                <a:latin typeface="Nanum Gothic" charset="-127"/>
                <a:ea typeface="Nanum Gothic" charset="-127"/>
                <a:cs typeface="Nanum Gothic" charset="-127"/>
              </a:defRPr>
            </a:lvl1pPr>
            <a:lvl2pPr marL="180980" indent="-95253" algn="l" defTabSz="914400" rtl="0" eaLnBrk="1" latinLnBrk="1" hangingPunct="1">
              <a:lnSpc>
                <a:spcPct val="100000"/>
              </a:lnSpc>
              <a:spcBef>
                <a:spcPts val="500"/>
              </a:spcBef>
              <a:buFont typeface="+mj-lt"/>
              <a:buAutoNum type="arabicPeriod"/>
              <a:defRPr sz="700" kern="1200">
                <a:solidFill>
                  <a:schemeClr val="tx1"/>
                </a:solidFill>
                <a:latin typeface="Nanum Gothic" charset="-127"/>
                <a:ea typeface="Nanum Gothic" charset="-127"/>
                <a:cs typeface="Nanum Gothic" charset="-127"/>
              </a:defRPr>
            </a:lvl2pPr>
            <a:lvl3pPr marL="225425"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3pPr>
            <a:lvl4pPr marL="26670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4pPr>
            <a:lvl5pPr marL="31115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kumimoji="1" lang="en-US" altLang="ko-KR" dirty="0"/>
              <a:t>[Dimension]</a:t>
            </a:r>
          </a:p>
          <a:p>
            <a:r>
              <a:rPr kumimoji="1" lang="en-US" altLang="ko-KR" dirty="0"/>
              <a:t>Role</a:t>
            </a:r>
            <a:r>
              <a:rPr lang="ko-KR" altLang="en-US" dirty="0">
                <a:solidFill>
                  <a:srgbClr val="00B0F0"/>
                </a:solidFill>
                <a:sym typeface="Wingdings"/>
              </a:rPr>
              <a:t> ☞ </a:t>
            </a:r>
            <a:r>
              <a:rPr lang="en-US" altLang="ko-KR" dirty="0">
                <a:solidFill>
                  <a:srgbClr val="00B0F0"/>
                </a:solidFill>
                <a:sym typeface="Wingdings"/>
              </a:rPr>
              <a:t>Measure</a:t>
            </a:r>
            <a:r>
              <a:rPr lang="ko-KR" altLang="en-US" dirty="0">
                <a:solidFill>
                  <a:srgbClr val="00B0F0"/>
                </a:solidFill>
                <a:sym typeface="Wingdings"/>
              </a:rPr>
              <a:t> 설명과 동일</a:t>
            </a:r>
            <a:endParaRPr kumimoji="1" lang="en-US" altLang="ko-KR" dirty="0"/>
          </a:p>
          <a:p>
            <a:r>
              <a:rPr kumimoji="1" lang="en-US" altLang="ko-KR" dirty="0"/>
              <a:t>Type</a:t>
            </a:r>
            <a:r>
              <a:rPr lang="ko-KR" altLang="en-US" dirty="0">
                <a:solidFill>
                  <a:srgbClr val="00B0F0"/>
                </a:solidFill>
                <a:sym typeface="Wingdings"/>
              </a:rPr>
              <a:t> ☞ </a:t>
            </a:r>
            <a:r>
              <a:rPr lang="en-US" altLang="ko-KR" dirty="0">
                <a:solidFill>
                  <a:srgbClr val="00B0F0"/>
                </a:solidFill>
                <a:sym typeface="Wingdings"/>
              </a:rPr>
              <a:t>Measure</a:t>
            </a:r>
            <a:r>
              <a:rPr lang="ko-KR" altLang="en-US" dirty="0">
                <a:solidFill>
                  <a:srgbClr val="00B0F0"/>
                </a:solidFill>
                <a:sym typeface="Wingdings"/>
              </a:rPr>
              <a:t> 설명과 동일</a:t>
            </a:r>
            <a:endParaRPr kumimoji="1" lang="en-US" altLang="ko-KR" dirty="0"/>
          </a:p>
          <a:p>
            <a:r>
              <a:rPr kumimoji="1" lang="ko-KR" altLang="en-US" dirty="0"/>
              <a:t>빈 값 설정 </a:t>
            </a:r>
            <a:r>
              <a:rPr lang="ko-KR" altLang="en-US" dirty="0">
                <a:solidFill>
                  <a:srgbClr val="00B0F0"/>
                </a:solidFill>
                <a:sym typeface="Wingdings"/>
              </a:rPr>
              <a:t>☞ </a:t>
            </a:r>
            <a:r>
              <a:rPr lang="en-US" altLang="ko-KR" dirty="0">
                <a:solidFill>
                  <a:srgbClr val="00B0F0"/>
                </a:solidFill>
                <a:sym typeface="Wingdings"/>
              </a:rPr>
              <a:t>Measure</a:t>
            </a:r>
            <a:r>
              <a:rPr lang="ko-KR" altLang="en-US" dirty="0">
                <a:solidFill>
                  <a:srgbClr val="00B0F0"/>
                </a:solidFill>
                <a:sym typeface="Wingdings"/>
              </a:rPr>
              <a:t> 설명과 동일</a:t>
            </a:r>
            <a:endParaRPr kumimoji="1" lang="en-US" altLang="ko-KR" dirty="0"/>
          </a:p>
        </p:txBody>
      </p:sp>
      <p:sp>
        <p:nvSpPr>
          <p:cNvPr id="142" name="제목 2">
            <a:extLst>
              <a:ext uri="{FF2B5EF4-FFF2-40B4-BE49-F238E27FC236}">
                <a16:creationId xmlns:a16="http://schemas.microsoft.com/office/drawing/2014/main" xmlns="" id="{0ABC68C8-FB61-024F-AF85-08E689101737}"/>
              </a:ext>
            </a:extLst>
          </p:cNvPr>
          <p:cNvSpPr txBox="1">
            <a:spLocks/>
          </p:cNvSpPr>
          <p:nvPr/>
        </p:nvSpPr>
        <p:spPr bwMode="auto">
          <a:xfrm>
            <a:off x="158110" y="808330"/>
            <a:ext cx="1958787" cy="2795462"/>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Nanum Gothic" charset="-127"/>
              <a:ea typeface="Nanum Gothic" charset="-127"/>
              <a:cs typeface="Nanum Gothic" charset="-127"/>
            </a:endParaRPr>
          </a:p>
        </p:txBody>
      </p:sp>
      <p:sp>
        <p:nvSpPr>
          <p:cNvPr id="143" name="Text Box">
            <a:extLst>
              <a:ext uri="{FF2B5EF4-FFF2-40B4-BE49-F238E27FC236}">
                <a16:creationId xmlns:a16="http://schemas.microsoft.com/office/drawing/2014/main" xmlns="" id="{7493F927-4426-8A41-AE09-06617A46AF9C}"/>
              </a:ext>
            </a:extLst>
          </p:cNvPr>
          <p:cNvSpPr>
            <a:spLocks/>
          </p:cNvSpPr>
          <p:nvPr>
            <p:custDataLst>
              <p:tags r:id="rId3"/>
            </p:custDataLst>
          </p:nvPr>
        </p:nvSpPr>
        <p:spPr bwMode="auto">
          <a:xfrm>
            <a:off x="401578" y="890761"/>
            <a:ext cx="985011" cy="162824"/>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Nanum Gothic" charset="-127"/>
                <a:ea typeface="Nanum Gothic" charset="-127"/>
                <a:cs typeface="Nanum Gothic" charset="-127"/>
              </a:rPr>
              <a:t>Role</a:t>
            </a: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r>
              <a:rPr lang="en-US" altLang="ko-KR" sz="700" b="1" dirty="0">
                <a:solidFill>
                  <a:schemeClr val="tx1">
                    <a:lumMod val="75000"/>
                    <a:lumOff val="25000"/>
                  </a:schemeClr>
                </a:solidFill>
                <a:latin typeface="Nanum Gothic" charset="-127"/>
                <a:ea typeface="Nanum Gothic" charset="-127"/>
                <a:cs typeface="Nanum Gothic" charset="-127"/>
              </a:rPr>
              <a:t>Type</a:t>
            </a:r>
          </a:p>
          <a:p>
            <a:endParaRPr lang="en-US" altLang="ko-KR" sz="700" b="1" dirty="0">
              <a:solidFill>
                <a:schemeClr val="tx1">
                  <a:lumMod val="75000"/>
                  <a:lumOff val="25000"/>
                </a:schemeClr>
              </a:solidFill>
              <a:latin typeface="Nanum Gothic" charset="-127"/>
              <a:ea typeface="Nanum Gothic" charset="-127"/>
              <a:cs typeface="Nanum Gothic" charset="-127"/>
            </a:endParaRPr>
          </a:p>
          <a:p>
            <a:r>
              <a:rPr lang="en-US" altLang="ko-KR" sz="700" b="1" dirty="0">
                <a:solidFill>
                  <a:schemeClr val="tx1">
                    <a:lumMod val="75000"/>
                    <a:lumOff val="25000"/>
                  </a:schemeClr>
                </a:solidFill>
                <a:latin typeface="Nanum Gothic" charset="-127"/>
                <a:ea typeface="Nanum Gothic" charset="-127"/>
                <a:cs typeface="Nanum Gothic" charset="-127"/>
              </a:rPr>
              <a:t> </a:t>
            </a: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r>
              <a:rPr lang="en-US" altLang="ko-KR" sz="700" b="1" dirty="0">
                <a:solidFill>
                  <a:schemeClr val="tx1">
                    <a:lumMod val="75000"/>
                    <a:lumOff val="25000"/>
                  </a:schemeClr>
                </a:solidFill>
                <a:latin typeface="Nanum Gothic" charset="-127"/>
                <a:ea typeface="Nanum Gothic" charset="-127"/>
                <a:cs typeface="Nanum Gothic" charset="-127"/>
              </a:rPr>
              <a:t>Missing</a:t>
            </a:r>
          </a:p>
        </p:txBody>
      </p:sp>
      <p:sp>
        <p:nvSpPr>
          <p:cNvPr id="145" name="Text Box">
            <a:extLst>
              <a:ext uri="{FF2B5EF4-FFF2-40B4-BE49-F238E27FC236}">
                <a16:creationId xmlns:a16="http://schemas.microsoft.com/office/drawing/2014/main" xmlns="" id="{D046F8B6-AE8E-E94E-97F5-2421B404E3E7}"/>
              </a:ext>
            </a:extLst>
          </p:cNvPr>
          <p:cNvSpPr>
            <a:spLocks/>
          </p:cNvSpPr>
          <p:nvPr>
            <p:custDataLst>
              <p:tags r:id="rId4"/>
            </p:custDataLst>
          </p:nvPr>
        </p:nvSpPr>
        <p:spPr bwMode="auto">
          <a:xfrm>
            <a:off x="404845" y="2413070"/>
            <a:ext cx="157649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Replace with</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Discard</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a:t>
            </a:r>
            <a:r>
              <a:rPr lang="ko-KR" altLang="en-US" sz="700" dirty="0">
                <a:solidFill>
                  <a:schemeClr val="tx1">
                    <a:lumMod val="75000"/>
                    <a:lumOff val="25000"/>
                  </a:schemeClr>
                </a:solidFill>
                <a:latin typeface="Nanum Gothic" charset="-127"/>
                <a:ea typeface="Nanum Gothic" charset="-127"/>
                <a:cs typeface="Nanum Gothic" charset="-127"/>
              </a:rPr>
              <a:t>설정안함</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Expression</a:t>
            </a: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148" name="모서리가 둥근 직사각형 147">
            <a:extLst>
              <a:ext uri="{FF2B5EF4-FFF2-40B4-BE49-F238E27FC236}">
                <a16:creationId xmlns:a16="http://schemas.microsoft.com/office/drawing/2014/main" xmlns="" id="{A7589778-2983-E949-BE36-4919DBBC3F2C}"/>
              </a:ext>
            </a:extLst>
          </p:cNvPr>
          <p:cNvSpPr/>
          <p:nvPr/>
        </p:nvSpPr>
        <p:spPr>
          <a:xfrm>
            <a:off x="1131973" y="2442029"/>
            <a:ext cx="887740"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a:solidFill>
                  <a:schemeClr val="bg1">
                    <a:lumMod val="75000"/>
                  </a:schemeClr>
                </a:solidFill>
                <a:latin typeface="Nanum Gothic" charset="-127"/>
                <a:ea typeface="Nanum Gothic" charset="-127"/>
                <a:cs typeface="Nanum Gothic" charset="-127"/>
              </a:rPr>
              <a:t>Empty string</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150" name="Text Box">
            <a:extLst>
              <a:ext uri="{FF2B5EF4-FFF2-40B4-BE49-F238E27FC236}">
                <a16:creationId xmlns:a16="http://schemas.microsoft.com/office/drawing/2014/main" xmlns="" id="{790603F9-8310-984A-A0C3-2A0EC7F65EFD}"/>
              </a:ext>
            </a:extLst>
          </p:cNvPr>
          <p:cNvSpPr>
            <a:spLocks/>
          </p:cNvSpPr>
          <p:nvPr>
            <p:custDataLst>
              <p:tags r:id="rId5"/>
            </p:custDataLst>
          </p:nvPr>
        </p:nvSpPr>
        <p:spPr bwMode="auto">
          <a:xfrm>
            <a:off x="404845" y="1008163"/>
            <a:ext cx="157649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Dimension</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Measure</a:t>
            </a:r>
          </a:p>
        </p:txBody>
      </p:sp>
      <p:sp>
        <p:nvSpPr>
          <p:cNvPr id="151" name="모서리가 둥근 직사각형 150">
            <a:extLst>
              <a:ext uri="{FF2B5EF4-FFF2-40B4-BE49-F238E27FC236}">
                <a16:creationId xmlns:a16="http://schemas.microsoft.com/office/drawing/2014/main" xmlns="" id="{6E366125-512E-0244-95FF-7EF51F527A59}"/>
              </a:ext>
            </a:extLst>
          </p:cNvPr>
          <p:cNvSpPr/>
          <p:nvPr/>
        </p:nvSpPr>
        <p:spPr>
          <a:xfrm>
            <a:off x="406724" y="1770801"/>
            <a:ext cx="1187252" cy="136177"/>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ab  String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153" name="직사각형 152">
            <a:extLst>
              <a:ext uri="{FF2B5EF4-FFF2-40B4-BE49-F238E27FC236}">
                <a16:creationId xmlns:a16="http://schemas.microsoft.com/office/drawing/2014/main" xmlns="" id="{EBC597BD-D9ED-3747-89C3-C498D0A1CCD1}"/>
              </a:ext>
            </a:extLst>
          </p:cNvPr>
          <p:cNvSpPr/>
          <p:nvPr/>
        </p:nvSpPr>
        <p:spPr>
          <a:xfrm>
            <a:off x="161397" y="662920"/>
            <a:ext cx="1295364" cy="150761"/>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Dimension</a:t>
            </a:r>
            <a:r>
              <a:rPr kumimoji="1" lang="ko-KR" altLang="en-US" sz="600" dirty="0">
                <a:solidFill>
                  <a:schemeClr val="bg1"/>
                </a:solidFill>
                <a:latin typeface="Nanum Gothic" charset="-127"/>
                <a:ea typeface="Nanum Gothic" charset="-127"/>
                <a:cs typeface="Nanum Gothic" charset="-127"/>
              </a:rPr>
              <a:t>인 경우</a:t>
            </a:r>
          </a:p>
        </p:txBody>
      </p:sp>
      <p:sp>
        <p:nvSpPr>
          <p:cNvPr id="155" name="타원 154">
            <a:extLst>
              <a:ext uri="{FF2B5EF4-FFF2-40B4-BE49-F238E27FC236}">
                <a16:creationId xmlns:a16="http://schemas.microsoft.com/office/drawing/2014/main" xmlns="" id="{954E3380-FB1B-4243-B0AF-F10E305F6019}"/>
              </a:ext>
            </a:extLst>
          </p:cNvPr>
          <p:cNvSpPr/>
          <p:nvPr/>
        </p:nvSpPr>
        <p:spPr>
          <a:xfrm>
            <a:off x="206506" y="87766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157" name="타원 156">
            <a:extLst>
              <a:ext uri="{FF2B5EF4-FFF2-40B4-BE49-F238E27FC236}">
                <a16:creationId xmlns:a16="http://schemas.microsoft.com/office/drawing/2014/main" xmlns="" id="{83D9AD82-75EF-D24E-A6BF-DAE6A1443FBC}"/>
              </a:ext>
            </a:extLst>
          </p:cNvPr>
          <p:cNvSpPr/>
          <p:nvPr/>
        </p:nvSpPr>
        <p:spPr>
          <a:xfrm>
            <a:off x="206506" y="160714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158" name="타원 157">
            <a:extLst>
              <a:ext uri="{FF2B5EF4-FFF2-40B4-BE49-F238E27FC236}">
                <a16:creationId xmlns:a16="http://schemas.microsoft.com/office/drawing/2014/main" xmlns="" id="{938BD130-DF3A-8043-8F57-A4EFC007A004}"/>
              </a:ext>
            </a:extLst>
          </p:cNvPr>
          <p:cNvSpPr/>
          <p:nvPr/>
        </p:nvSpPr>
        <p:spPr>
          <a:xfrm>
            <a:off x="206506" y="226674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160" name="직사각형 159">
            <a:extLst>
              <a:ext uri="{FF2B5EF4-FFF2-40B4-BE49-F238E27FC236}">
                <a16:creationId xmlns:a16="http://schemas.microsoft.com/office/drawing/2014/main" xmlns="" id="{A80AD139-70E1-F547-97AC-7CE1B6C1214C}"/>
              </a:ext>
            </a:extLst>
          </p:cNvPr>
          <p:cNvSpPr/>
          <p:nvPr/>
        </p:nvSpPr>
        <p:spPr>
          <a:xfrm>
            <a:off x="514755" y="1031692"/>
            <a:ext cx="508666" cy="143414"/>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dirty="0">
                <a:solidFill>
                  <a:srgbClr val="00B0F0"/>
                </a:solidFill>
                <a:latin typeface="Nanum Gothic" charset="-127"/>
                <a:ea typeface="Nanum Gothic" charset="-127"/>
                <a:cs typeface="Nanum Gothic" charset="-127"/>
              </a:rPr>
              <a:t>Dimension</a:t>
            </a:r>
            <a:endParaRPr kumimoji="1" lang="ko-KR" altLang="en-US" sz="600" dirty="0">
              <a:solidFill>
                <a:srgbClr val="00B0F0"/>
              </a:solidFill>
              <a:latin typeface="Nanum Gothic" charset="-127"/>
              <a:ea typeface="Nanum Gothic" charset="-127"/>
              <a:cs typeface="Nanum Gothic" charset="-127"/>
            </a:endParaRPr>
          </a:p>
        </p:txBody>
      </p:sp>
      <p:sp>
        <p:nvSpPr>
          <p:cNvPr id="161" name="직사각형 160">
            <a:extLst>
              <a:ext uri="{FF2B5EF4-FFF2-40B4-BE49-F238E27FC236}">
                <a16:creationId xmlns:a16="http://schemas.microsoft.com/office/drawing/2014/main" xmlns="" id="{3EFE00CB-0D43-F843-A806-3667491DEF29}"/>
              </a:ext>
            </a:extLst>
          </p:cNvPr>
          <p:cNvSpPr/>
          <p:nvPr/>
        </p:nvSpPr>
        <p:spPr>
          <a:xfrm>
            <a:off x="514755" y="1190294"/>
            <a:ext cx="508666" cy="143414"/>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a:solidFill>
                  <a:srgbClr val="00B050"/>
                </a:solidFill>
                <a:latin typeface="Nanum Gothic" charset="-127"/>
                <a:ea typeface="Nanum Gothic" charset="-127"/>
                <a:cs typeface="Nanum Gothic" charset="-127"/>
              </a:rPr>
              <a:t>Measure</a:t>
            </a:r>
            <a:endParaRPr kumimoji="1" lang="ko-KR" altLang="en-US" sz="600" dirty="0">
              <a:solidFill>
                <a:srgbClr val="00B050"/>
              </a:solidFill>
              <a:latin typeface="Nanum Gothic" charset="-127"/>
              <a:ea typeface="Nanum Gothic" charset="-127"/>
              <a:cs typeface="Nanum Gothic" charset="-127"/>
            </a:endParaRPr>
          </a:p>
        </p:txBody>
      </p:sp>
      <p:grpSp>
        <p:nvGrpSpPr>
          <p:cNvPr id="162" name="그룹 161">
            <a:extLst>
              <a:ext uri="{FF2B5EF4-FFF2-40B4-BE49-F238E27FC236}">
                <a16:creationId xmlns:a16="http://schemas.microsoft.com/office/drawing/2014/main" xmlns="" id="{0C363C07-9DF4-1641-BAD9-3CBEDAD00280}"/>
              </a:ext>
            </a:extLst>
          </p:cNvPr>
          <p:cNvGrpSpPr/>
          <p:nvPr/>
        </p:nvGrpSpPr>
        <p:grpSpPr>
          <a:xfrm>
            <a:off x="819906" y="3279584"/>
            <a:ext cx="631564" cy="172711"/>
            <a:chOff x="7384651" y="5231594"/>
            <a:chExt cx="631564" cy="172711"/>
          </a:xfrm>
        </p:grpSpPr>
        <p:sp>
          <p:nvSpPr>
            <p:cNvPr id="163" name="모서리가 둥근 직사각형 127">
              <a:extLst>
                <a:ext uri="{FF2B5EF4-FFF2-40B4-BE49-F238E27FC236}">
                  <a16:creationId xmlns:a16="http://schemas.microsoft.com/office/drawing/2014/main" xmlns="" id="{C6D9B506-A6A5-AB4F-9BF2-005FC6519995}"/>
                </a:ext>
              </a:extLst>
            </p:cNvPr>
            <p:cNvSpPr/>
            <p:nvPr/>
          </p:nvSpPr>
          <p:spPr>
            <a:xfrm>
              <a:off x="7384651" y="5231594"/>
              <a:ext cx="631564" cy="172711"/>
            </a:xfrm>
            <a:prstGeom prst="roundRect">
              <a:avLst>
                <a:gd name="adj" fmla="val 18668"/>
              </a:avLst>
            </a:prstGeom>
            <a:solidFill>
              <a:schemeClr val="bg1"/>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lumMod val="75000"/>
                      <a:lumOff val="25000"/>
                    </a:schemeClr>
                  </a:solidFill>
                  <a:latin typeface="Nanum Gothic" charset="-127"/>
                  <a:ea typeface="Nanum Gothic" charset="-127"/>
                  <a:cs typeface="Nanum Gothic" charset="-127"/>
                </a:rPr>
                <a:t>   Delete</a:t>
              </a:r>
              <a:endParaRPr lang="ko-KR" altLang="en-US" sz="600" dirty="0">
                <a:solidFill>
                  <a:schemeClr val="tx1">
                    <a:lumMod val="75000"/>
                    <a:lumOff val="25000"/>
                  </a:schemeClr>
                </a:solidFill>
                <a:latin typeface="Nanum Gothic" charset="-127"/>
                <a:ea typeface="Nanum Gothic" charset="-127"/>
                <a:cs typeface="Nanum Gothic" charset="-127"/>
              </a:endParaRPr>
            </a:p>
          </p:txBody>
        </p:sp>
        <p:pic>
          <p:nvPicPr>
            <p:cNvPr id="165" name="그림 164">
              <a:extLst>
                <a:ext uri="{FF2B5EF4-FFF2-40B4-BE49-F238E27FC236}">
                  <a16:creationId xmlns:a16="http://schemas.microsoft.com/office/drawing/2014/main" xmlns="" id="{FAE07C55-4C23-9647-8987-56A736B765DF}"/>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7502311" y="5279528"/>
              <a:ext cx="89485" cy="89485"/>
            </a:xfrm>
            <a:prstGeom prst="rect">
              <a:avLst/>
            </a:prstGeom>
          </p:spPr>
        </p:pic>
      </p:grpSp>
      <p:sp>
        <p:nvSpPr>
          <p:cNvPr id="167" name="모서리가 둥근 직사각형 166">
            <a:extLst>
              <a:ext uri="{FF2B5EF4-FFF2-40B4-BE49-F238E27FC236}">
                <a16:creationId xmlns:a16="http://schemas.microsoft.com/office/drawing/2014/main" xmlns="" id="{1C5B824D-90FD-1F49-B612-E760016D442C}"/>
              </a:ext>
            </a:extLst>
          </p:cNvPr>
          <p:cNvSpPr/>
          <p:nvPr/>
        </p:nvSpPr>
        <p:spPr>
          <a:xfrm>
            <a:off x="526306" y="3068369"/>
            <a:ext cx="1490815"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Nanum Gothic" charset="-127"/>
                <a:ea typeface="Nanum Gothic" charset="-127"/>
                <a:cs typeface="Nanum Gothic" charset="-127"/>
              </a:rPr>
              <a:t>Enter expression</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168" name="텍스트 개체 틀 3">
            <a:extLst>
              <a:ext uri="{FF2B5EF4-FFF2-40B4-BE49-F238E27FC236}">
                <a16:creationId xmlns:a16="http://schemas.microsoft.com/office/drawing/2014/main" xmlns="" id="{C4B25857-BA10-F345-914A-1CB46603DFDE}"/>
              </a:ext>
            </a:extLst>
          </p:cNvPr>
          <p:cNvSpPr txBox="1">
            <a:spLocks/>
          </p:cNvSpPr>
          <p:nvPr/>
        </p:nvSpPr>
        <p:spPr>
          <a:xfrm>
            <a:off x="5451055" y="4319668"/>
            <a:ext cx="2085902" cy="2635926"/>
          </a:xfrm>
          <a:prstGeom prst="rect">
            <a:avLst/>
          </a:prstGeom>
          <a:noFill/>
          <a:ln>
            <a:noFill/>
          </a:ln>
        </p:spPr>
        <p:txBody>
          <a:bodyPr vert="horz" lIns="0" tIns="0" rIns="0" bIns="0" rtlCol="0">
            <a:normAutofit fontScale="77500" lnSpcReduction="20000"/>
          </a:bodyPr>
          <a:lstStyle>
            <a:lvl1pPr marL="85727" indent="-85727" algn="l" defTabSz="914400" rtl="0" eaLnBrk="1" latinLnBrk="1" hangingPunct="1">
              <a:lnSpc>
                <a:spcPct val="100000"/>
              </a:lnSpc>
              <a:spcBef>
                <a:spcPts val="1000"/>
              </a:spcBef>
              <a:buFont typeface="+mj-lt"/>
              <a:buAutoNum type="arabicPeriod"/>
              <a:defRPr sz="700" b="1" kern="1200">
                <a:solidFill>
                  <a:schemeClr val="tx1"/>
                </a:solidFill>
                <a:latin typeface="Nanum Gothic" charset="-127"/>
                <a:ea typeface="Nanum Gothic" charset="-127"/>
                <a:cs typeface="Nanum Gothic" charset="-127"/>
              </a:defRPr>
            </a:lvl1pPr>
            <a:lvl2pPr marL="180980" indent="-95253" algn="l" defTabSz="914400" rtl="0" eaLnBrk="1" latinLnBrk="1" hangingPunct="1">
              <a:lnSpc>
                <a:spcPct val="100000"/>
              </a:lnSpc>
              <a:spcBef>
                <a:spcPts val="500"/>
              </a:spcBef>
              <a:buFont typeface="+mj-lt"/>
              <a:buAutoNum type="arabicPeriod"/>
              <a:defRPr sz="700" kern="1200">
                <a:solidFill>
                  <a:schemeClr val="tx1"/>
                </a:solidFill>
                <a:latin typeface="Nanum Gothic" charset="-127"/>
                <a:ea typeface="Nanum Gothic" charset="-127"/>
                <a:cs typeface="Nanum Gothic" charset="-127"/>
              </a:defRPr>
            </a:lvl2pPr>
            <a:lvl3pPr marL="225425"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3pPr>
            <a:lvl4pPr marL="26670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4pPr>
            <a:lvl5pPr marL="31115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kumimoji="1" lang="en-US" altLang="ko-KR" dirty="0"/>
              <a:t>[Dimension&gt;</a:t>
            </a:r>
            <a:r>
              <a:rPr kumimoji="1" lang="ko-KR" altLang="en-US" dirty="0"/>
              <a:t> </a:t>
            </a:r>
            <a:r>
              <a:rPr kumimoji="1" lang="ko-KR" altLang="en-US" dirty="0" err="1"/>
              <a:t>시간타입</a:t>
            </a:r>
            <a:r>
              <a:rPr kumimoji="1" lang="en-US" altLang="ko-KR" dirty="0"/>
              <a:t>]</a:t>
            </a:r>
          </a:p>
          <a:p>
            <a:r>
              <a:rPr kumimoji="1" lang="ko-KR" altLang="en-US" dirty="0">
                <a:sym typeface="Wingdings"/>
              </a:rPr>
              <a:t>시간 표시 형식</a:t>
            </a:r>
            <a:endParaRPr kumimoji="1" lang="en-US" altLang="ko-KR" dirty="0">
              <a:sym typeface="Wingdings"/>
            </a:endParaRPr>
          </a:p>
          <a:p>
            <a:pPr lvl="1"/>
            <a:r>
              <a:rPr kumimoji="1" lang="ko-KR" altLang="en-US" dirty="0" err="1"/>
              <a:t>포멧</a:t>
            </a:r>
            <a:r>
              <a:rPr kumimoji="1" lang="ko-KR" altLang="en-US" dirty="0"/>
              <a:t> 입력 란</a:t>
            </a:r>
            <a:endParaRPr kumimoji="1" lang="en-US" altLang="ko-KR" dirty="0"/>
          </a:p>
          <a:p>
            <a:pPr lvl="2"/>
            <a:r>
              <a:rPr kumimoji="1" lang="ko-KR" altLang="en-US" dirty="0"/>
              <a:t>시스템이 해당 컬럼을 시간 타입으로 파악하고 있는 경우</a:t>
            </a:r>
            <a:r>
              <a:rPr kumimoji="1" lang="en-US" altLang="ko-KR" dirty="0"/>
              <a:t>,</a:t>
            </a:r>
            <a:r>
              <a:rPr kumimoji="1" lang="ko-KR" altLang="en-US" dirty="0"/>
              <a:t> 시스템이 내려주는 </a:t>
            </a:r>
            <a:r>
              <a:rPr kumimoji="1" lang="ko-KR" altLang="en-US" dirty="0" err="1"/>
              <a:t>포멧을</a:t>
            </a:r>
            <a:r>
              <a:rPr kumimoji="1" lang="ko-KR" altLang="en-US" dirty="0"/>
              <a:t> 표시함</a:t>
            </a:r>
            <a:r>
              <a:rPr kumimoji="1" lang="en-US" altLang="ko-KR" dirty="0"/>
              <a:t>.</a:t>
            </a:r>
            <a:r>
              <a:rPr kumimoji="1" lang="ko-KR" altLang="en-US" dirty="0"/>
              <a:t> 그렇지 않은 경우</a:t>
            </a:r>
            <a:r>
              <a:rPr kumimoji="1" lang="en-US" altLang="ko-KR" dirty="0"/>
              <a:t>,</a:t>
            </a:r>
            <a:r>
              <a:rPr kumimoji="1" lang="ko-KR" altLang="en-US" dirty="0"/>
              <a:t> </a:t>
            </a:r>
            <a:r>
              <a:rPr kumimoji="1" lang="en-US" altLang="ko-KR" dirty="0"/>
              <a:t>default</a:t>
            </a:r>
            <a:r>
              <a:rPr kumimoji="1" lang="ko-KR" altLang="en-US" dirty="0"/>
              <a:t> 형식</a:t>
            </a:r>
            <a:r>
              <a:rPr kumimoji="1" lang="en-US" altLang="ko-KR" dirty="0"/>
              <a:t>(</a:t>
            </a:r>
            <a:r>
              <a:rPr kumimoji="1" lang="en-US" altLang="ko-KR" dirty="0" err="1"/>
              <a:t>yyyy</a:t>
            </a:r>
            <a:r>
              <a:rPr kumimoji="1" lang="en-US" altLang="ko-KR" dirty="0"/>
              <a:t>-MM-</a:t>
            </a:r>
            <a:r>
              <a:rPr kumimoji="1" lang="en-US" altLang="ko-KR" dirty="0" err="1"/>
              <a:t>dd</a:t>
            </a:r>
            <a:r>
              <a:rPr kumimoji="1" lang="en-US" altLang="ko-KR" dirty="0"/>
              <a:t>)</a:t>
            </a:r>
            <a:r>
              <a:rPr kumimoji="1" lang="ko-KR" altLang="en-US" dirty="0"/>
              <a:t>이 보여지며 데이터와 맞지 않는 형식인 경우 </a:t>
            </a:r>
            <a:r>
              <a:rPr kumimoji="1" lang="en-US" altLang="ko-KR" dirty="0"/>
              <a:t>Alert</a:t>
            </a:r>
            <a:r>
              <a:rPr kumimoji="1" lang="ko-KR" altLang="en-US" dirty="0"/>
              <a:t>이 표시됨</a:t>
            </a:r>
            <a:endParaRPr kumimoji="1" lang="en-US" altLang="ko-KR" dirty="0"/>
          </a:p>
          <a:p>
            <a:pPr lvl="1"/>
            <a:r>
              <a:rPr kumimoji="1" lang="ko-KR" altLang="en-US" dirty="0"/>
              <a:t>시간 속성으로 설정되어 있으나</a:t>
            </a:r>
            <a:r>
              <a:rPr kumimoji="1" lang="en-US" altLang="ko-KR" dirty="0"/>
              <a:t>,</a:t>
            </a:r>
            <a:r>
              <a:rPr kumimoji="1" lang="ko-KR" altLang="en-US" dirty="0"/>
              <a:t> 입력된 시간 표시 형식이 없는 경우 </a:t>
            </a:r>
            <a:r>
              <a:rPr kumimoji="1" lang="en-US" altLang="ko-KR" dirty="0"/>
              <a:t>Alert </a:t>
            </a:r>
            <a:r>
              <a:rPr kumimoji="1" lang="ko-KR" altLang="en-US" dirty="0"/>
              <a:t>아이콘 및 문구 표시</a:t>
            </a:r>
            <a:endParaRPr kumimoji="1" lang="en-US" altLang="ko-KR" dirty="0"/>
          </a:p>
          <a:p>
            <a:r>
              <a:rPr kumimoji="1" lang="en-US" altLang="ko-KR" dirty="0" err="1">
                <a:sym typeface="Wingdings"/>
              </a:rPr>
              <a:t>Timezone</a:t>
            </a:r>
            <a:r>
              <a:rPr kumimoji="1" lang="ko-KR" altLang="en-US" dirty="0">
                <a:sym typeface="Wingdings"/>
              </a:rPr>
              <a:t> 설정</a:t>
            </a:r>
            <a:endParaRPr kumimoji="1" lang="en-US" altLang="ko-KR" dirty="0">
              <a:sym typeface="Wingdings"/>
            </a:endParaRPr>
          </a:p>
          <a:p>
            <a:pPr lvl="1"/>
            <a:r>
              <a:rPr kumimoji="1" lang="ko-KR" altLang="en-US" dirty="0">
                <a:sym typeface="Wingdings"/>
              </a:rPr>
              <a:t>날짜</a:t>
            </a:r>
            <a:r>
              <a:rPr kumimoji="1" lang="en-US" altLang="ko-KR" dirty="0">
                <a:sym typeface="Wingdings"/>
              </a:rPr>
              <a:t>/</a:t>
            </a:r>
            <a:r>
              <a:rPr kumimoji="1" lang="ko-KR" altLang="en-US" dirty="0">
                <a:sym typeface="Wingdings"/>
              </a:rPr>
              <a:t>시간 </a:t>
            </a:r>
            <a:r>
              <a:rPr kumimoji="1" lang="ko-KR" altLang="en-US" dirty="0" err="1">
                <a:sym typeface="Wingdings"/>
              </a:rPr>
              <a:t>데이터값에</a:t>
            </a:r>
            <a:r>
              <a:rPr kumimoji="1" lang="ko-KR" altLang="en-US" dirty="0">
                <a:sym typeface="Wingdings"/>
              </a:rPr>
              <a:t> 대한 시간대 설정</a:t>
            </a:r>
            <a:endParaRPr kumimoji="1" lang="en-US" altLang="ko-KR" dirty="0">
              <a:sym typeface="Wingdings"/>
            </a:endParaRPr>
          </a:p>
          <a:p>
            <a:pPr lvl="1"/>
            <a:r>
              <a:rPr kumimoji="1" lang="ko-KR" altLang="en-US" dirty="0">
                <a:sym typeface="Wingdings"/>
              </a:rPr>
              <a:t>날짜</a:t>
            </a:r>
            <a:r>
              <a:rPr kumimoji="1" lang="en-US" altLang="ko-KR" dirty="0">
                <a:sym typeface="Wingdings"/>
              </a:rPr>
              <a:t>/</a:t>
            </a:r>
            <a:r>
              <a:rPr kumimoji="1" lang="ko-KR" altLang="en-US" dirty="0">
                <a:sym typeface="Wingdings"/>
              </a:rPr>
              <a:t>시간 </a:t>
            </a:r>
            <a:r>
              <a:rPr kumimoji="1" lang="ko-KR" altLang="en-US" dirty="0" err="1">
                <a:sym typeface="Wingdings"/>
              </a:rPr>
              <a:t>컬럼마다</a:t>
            </a:r>
            <a:r>
              <a:rPr kumimoji="1" lang="ko-KR" altLang="en-US" dirty="0">
                <a:sym typeface="Wingdings"/>
              </a:rPr>
              <a:t> 각각 다른 시간대 설정 가능</a:t>
            </a:r>
            <a:endParaRPr kumimoji="1" lang="en-US" altLang="ko-KR" dirty="0">
              <a:sym typeface="Wingdings"/>
            </a:endParaRPr>
          </a:p>
          <a:p>
            <a:pPr lvl="1"/>
            <a:r>
              <a:rPr kumimoji="1" lang="en-US" altLang="ko-KR" dirty="0">
                <a:sym typeface="Wingdings"/>
              </a:rPr>
              <a:t>Unix time</a:t>
            </a:r>
            <a:r>
              <a:rPr kumimoji="1" lang="ko-KR" altLang="en-US" dirty="0">
                <a:sym typeface="Wingdings"/>
              </a:rPr>
              <a:t> </a:t>
            </a:r>
            <a:r>
              <a:rPr kumimoji="1" lang="ko-KR" altLang="en-US" dirty="0" err="1">
                <a:sym typeface="Wingdings"/>
              </a:rPr>
              <a:t>체크시</a:t>
            </a:r>
            <a:r>
              <a:rPr kumimoji="1" lang="ko-KR" altLang="en-US" dirty="0">
                <a:sym typeface="Wingdings"/>
              </a:rPr>
              <a:t> </a:t>
            </a:r>
            <a:r>
              <a:rPr kumimoji="1" lang="en-US" altLang="ko-KR" dirty="0">
                <a:sym typeface="Wingdings"/>
              </a:rPr>
              <a:t>‘Time Zone </a:t>
            </a:r>
            <a:r>
              <a:rPr kumimoji="1" lang="ko-KR" altLang="en-US" dirty="0">
                <a:sym typeface="Wingdings"/>
              </a:rPr>
              <a:t>설정</a:t>
            </a:r>
            <a:r>
              <a:rPr kumimoji="1" lang="en-US" altLang="ko-KR" dirty="0">
                <a:sym typeface="Wingdings"/>
              </a:rPr>
              <a:t>’</a:t>
            </a:r>
            <a:r>
              <a:rPr kumimoji="1" lang="ko-KR" altLang="en-US" dirty="0">
                <a:sym typeface="Wingdings"/>
              </a:rPr>
              <a:t> </a:t>
            </a:r>
            <a:r>
              <a:rPr kumimoji="1" lang="ko-KR" altLang="en-US" dirty="0" err="1">
                <a:sym typeface="Wingdings"/>
              </a:rPr>
              <a:t>노출안함</a:t>
            </a:r>
            <a:endParaRPr kumimoji="1" lang="ko-KR" altLang="en-US" dirty="0">
              <a:sym typeface="Wingdings"/>
            </a:endParaRPr>
          </a:p>
          <a:p>
            <a:pPr lvl="1"/>
            <a:r>
              <a:rPr kumimoji="1" lang="ko-KR" altLang="en-US" dirty="0">
                <a:sym typeface="Wingdings"/>
              </a:rPr>
              <a:t>기본값</a:t>
            </a:r>
            <a:r>
              <a:rPr kumimoji="1" lang="en-US" altLang="ko-KR" dirty="0">
                <a:sym typeface="Wingdings"/>
              </a:rPr>
              <a:t>:</a:t>
            </a:r>
            <a:r>
              <a:rPr kumimoji="1" lang="ko-KR" altLang="en-US" dirty="0">
                <a:sym typeface="Wingdings"/>
              </a:rPr>
              <a:t> 브라우저 시간대</a:t>
            </a:r>
            <a:endParaRPr kumimoji="1" lang="en-US" altLang="ko-KR" dirty="0">
              <a:sym typeface="Wingdings"/>
            </a:endParaRPr>
          </a:p>
          <a:p>
            <a:pPr lvl="1"/>
            <a:r>
              <a:rPr kumimoji="1" lang="ko-KR" altLang="en-US" dirty="0">
                <a:sym typeface="Wingdings"/>
              </a:rPr>
              <a:t>표현</a:t>
            </a:r>
            <a:r>
              <a:rPr kumimoji="1" lang="en-US" altLang="ko-KR" dirty="0">
                <a:sym typeface="Wingdings"/>
              </a:rPr>
              <a:t> </a:t>
            </a:r>
            <a:r>
              <a:rPr kumimoji="1" lang="ko-KR" altLang="en-US" dirty="0">
                <a:sym typeface="Wingdings"/>
              </a:rPr>
              <a:t>방식</a:t>
            </a:r>
            <a:r>
              <a:rPr kumimoji="1" lang="en-US" altLang="ko-KR" dirty="0">
                <a:sym typeface="Wingdings"/>
              </a:rPr>
              <a:t>:</a:t>
            </a:r>
            <a:r>
              <a:rPr kumimoji="1" lang="ko-KR" altLang="en-US" dirty="0">
                <a:sym typeface="Wingdings"/>
              </a:rPr>
              <a:t> 시간</a:t>
            </a:r>
            <a:r>
              <a:rPr kumimoji="1" lang="en-US" altLang="ko-KR" dirty="0">
                <a:sym typeface="Wingdings"/>
              </a:rPr>
              <a:t>,</a:t>
            </a:r>
            <a:r>
              <a:rPr kumimoji="1" lang="ko-KR" altLang="en-US" dirty="0">
                <a:sym typeface="Wingdings"/>
              </a:rPr>
              <a:t> 도시명</a:t>
            </a:r>
            <a:r>
              <a:rPr kumimoji="1" lang="en-US" altLang="ko-KR" dirty="0">
                <a:sym typeface="Wingdings"/>
              </a:rPr>
              <a:t>/</a:t>
            </a:r>
            <a:r>
              <a:rPr kumimoji="1" lang="ko-KR" altLang="en-US" dirty="0" err="1">
                <a:sym typeface="Wingdings"/>
              </a:rPr>
              <a:t>국가명</a:t>
            </a:r>
            <a:r>
              <a:rPr kumimoji="1" lang="en-US" altLang="ko-KR" dirty="0">
                <a:sym typeface="Wingdings"/>
              </a:rPr>
              <a:t>/</a:t>
            </a:r>
            <a:r>
              <a:rPr kumimoji="1" lang="ko-KR" altLang="en-US" dirty="0" err="1">
                <a:sym typeface="Wingdings"/>
              </a:rPr>
              <a:t>대륙명</a:t>
            </a:r>
            <a:r>
              <a:rPr kumimoji="1" lang="en-US" altLang="ko-KR" dirty="0">
                <a:sym typeface="Wingdings"/>
              </a:rPr>
              <a:t/>
            </a:r>
            <a:br>
              <a:rPr kumimoji="1" lang="en-US" altLang="ko-KR" dirty="0">
                <a:sym typeface="Wingdings"/>
              </a:rPr>
            </a:br>
            <a:r>
              <a:rPr kumimoji="1" lang="ko-KR" altLang="en-US" dirty="0">
                <a:sym typeface="Wingdings"/>
              </a:rPr>
              <a:t>예</a:t>
            </a:r>
            <a:r>
              <a:rPr kumimoji="1" lang="en-US" altLang="ko-KR" dirty="0">
                <a:sym typeface="Wingdings"/>
              </a:rPr>
              <a:t>)</a:t>
            </a:r>
            <a:r>
              <a:rPr kumimoji="1" lang="ko-KR" altLang="en-US" dirty="0">
                <a:sym typeface="Wingdings"/>
              </a:rPr>
              <a:t> </a:t>
            </a:r>
            <a:r>
              <a:rPr kumimoji="1" lang="en-US" altLang="ko-KR" dirty="0">
                <a:sym typeface="Wingdings"/>
              </a:rPr>
              <a:t>+09:00</a:t>
            </a:r>
            <a:r>
              <a:rPr kumimoji="1" lang="ko-KR" altLang="en-US" dirty="0">
                <a:sym typeface="Wingdings"/>
              </a:rPr>
              <a:t> </a:t>
            </a:r>
            <a:r>
              <a:rPr kumimoji="1" lang="en-US" altLang="ko-KR" dirty="0">
                <a:sym typeface="Wingdings"/>
              </a:rPr>
              <a:t>Seoul/Korea/Asia</a:t>
            </a:r>
          </a:p>
          <a:p>
            <a:pPr lvl="1"/>
            <a:r>
              <a:rPr kumimoji="1" lang="ko-KR" altLang="en-US" dirty="0">
                <a:sym typeface="Wingdings"/>
              </a:rPr>
              <a:t>항목 노출</a:t>
            </a:r>
            <a:endParaRPr kumimoji="1" lang="en-US" altLang="ko-KR" dirty="0">
              <a:sym typeface="Wingdings"/>
            </a:endParaRPr>
          </a:p>
          <a:p>
            <a:pPr lvl="2"/>
            <a:r>
              <a:rPr kumimoji="1" lang="ko-KR" altLang="en-US" dirty="0">
                <a:sym typeface="Wingdings"/>
              </a:rPr>
              <a:t>시간대 순 정렬</a:t>
            </a:r>
            <a:endParaRPr kumimoji="1" lang="en-US" altLang="ko-KR" dirty="0">
              <a:sym typeface="Wingdings"/>
            </a:endParaRPr>
          </a:p>
          <a:p>
            <a:pPr lvl="2"/>
            <a:r>
              <a:rPr kumimoji="1" lang="ko-KR" altLang="en-US" dirty="0">
                <a:sym typeface="Wingdings"/>
              </a:rPr>
              <a:t>문자열 길 경우 생략 처리 없이 전체 문자열 노출</a:t>
            </a:r>
            <a:endParaRPr kumimoji="1" lang="en-US" altLang="ko-KR" dirty="0">
              <a:sym typeface="Wingdings"/>
            </a:endParaRPr>
          </a:p>
          <a:p>
            <a:pPr lvl="2"/>
            <a:r>
              <a:rPr kumimoji="1" lang="ko-KR" altLang="en-US" dirty="0">
                <a:sym typeface="Wingdings"/>
              </a:rPr>
              <a:t>한 화면당 노출 항목 수</a:t>
            </a:r>
            <a:r>
              <a:rPr kumimoji="1" lang="en-US" altLang="ko-KR" dirty="0">
                <a:sym typeface="Wingdings"/>
              </a:rPr>
              <a:t>:</a:t>
            </a:r>
            <a:r>
              <a:rPr kumimoji="1" lang="ko-KR" altLang="en-US" dirty="0">
                <a:sym typeface="Wingdings"/>
              </a:rPr>
              <a:t> </a:t>
            </a:r>
            <a:r>
              <a:rPr kumimoji="1" lang="en-US" altLang="ko-KR" dirty="0">
                <a:sym typeface="Wingdings"/>
              </a:rPr>
              <a:t>10</a:t>
            </a:r>
            <a:r>
              <a:rPr kumimoji="1" lang="ko-KR" altLang="en-US" dirty="0">
                <a:sym typeface="Wingdings"/>
              </a:rPr>
              <a:t>개 이하</a:t>
            </a:r>
            <a:endParaRPr kumimoji="1" lang="en-US" altLang="ko-KR" dirty="0">
              <a:sym typeface="Wingdings"/>
            </a:endParaRPr>
          </a:p>
          <a:p>
            <a:pPr lvl="1"/>
            <a:r>
              <a:rPr kumimoji="1" lang="ko-KR" altLang="en-US" dirty="0">
                <a:sym typeface="Wingdings"/>
              </a:rPr>
              <a:t>검색 가능</a:t>
            </a:r>
            <a:endParaRPr kumimoji="1" lang="en-US" altLang="ko-KR" dirty="0">
              <a:sym typeface="Wingdings"/>
            </a:endParaRPr>
          </a:p>
          <a:p>
            <a:pPr lvl="1"/>
            <a:r>
              <a:rPr kumimoji="1" lang="ko-KR" altLang="en-US" dirty="0">
                <a:sym typeface="Wingdings"/>
              </a:rPr>
              <a:t>목록</a:t>
            </a:r>
            <a:r>
              <a:rPr lang="ko-KR" altLang="en-US" dirty="0">
                <a:sym typeface="Wingdings"/>
              </a:rPr>
              <a:t> 참조</a:t>
            </a:r>
            <a:r>
              <a:rPr kumimoji="1" lang="en-US" altLang="ko-KR" dirty="0">
                <a:solidFill>
                  <a:srgbClr val="00B050"/>
                </a:solidFill>
                <a:sym typeface="Wingdings"/>
              </a:rPr>
              <a:t/>
            </a:r>
            <a:br>
              <a:rPr kumimoji="1" lang="en-US" altLang="ko-KR" dirty="0">
                <a:solidFill>
                  <a:srgbClr val="00B050"/>
                </a:solidFill>
                <a:sym typeface="Wingdings"/>
              </a:rPr>
            </a:br>
            <a:r>
              <a:rPr lang="ko-KR" altLang="en-US" dirty="0">
                <a:solidFill>
                  <a:srgbClr val="00B0F0"/>
                </a:solidFill>
                <a:sym typeface="Wingdings"/>
              </a:rPr>
              <a:t>☞ </a:t>
            </a:r>
            <a:r>
              <a:rPr lang="en-US" altLang="ko-KR" dirty="0">
                <a:solidFill>
                  <a:srgbClr val="00B0F0"/>
                </a:solidFill>
                <a:sym typeface="Wingdings"/>
              </a:rPr>
              <a:t>[[M-Core]WF-D1-DataStorage_TimezoneList_v1.2.xlsx]</a:t>
            </a:r>
            <a:endParaRPr kumimoji="1" lang="en-US" altLang="ko-KR" dirty="0">
              <a:sym typeface="Wingdings"/>
            </a:endParaRPr>
          </a:p>
          <a:p>
            <a:pPr lvl="1"/>
            <a:endParaRPr kumimoji="1" lang="en-US" altLang="ko-KR" dirty="0">
              <a:sym typeface="Wingdings"/>
            </a:endParaRPr>
          </a:p>
        </p:txBody>
      </p:sp>
      <p:sp>
        <p:nvSpPr>
          <p:cNvPr id="171" name="제목 2">
            <a:extLst>
              <a:ext uri="{FF2B5EF4-FFF2-40B4-BE49-F238E27FC236}">
                <a16:creationId xmlns:a16="http://schemas.microsoft.com/office/drawing/2014/main" xmlns="" id="{9A62DBA3-3CEB-D748-9341-0189D8F02595}"/>
              </a:ext>
            </a:extLst>
          </p:cNvPr>
          <p:cNvSpPr txBox="1">
            <a:spLocks/>
          </p:cNvSpPr>
          <p:nvPr/>
        </p:nvSpPr>
        <p:spPr bwMode="auto">
          <a:xfrm>
            <a:off x="5463337" y="665257"/>
            <a:ext cx="1958787" cy="3592330"/>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Nanum Gothic" charset="-127"/>
              <a:ea typeface="Nanum Gothic" charset="-127"/>
              <a:cs typeface="Nanum Gothic" charset="-127"/>
            </a:endParaRPr>
          </a:p>
        </p:txBody>
      </p:sp>
      <p:sp>
        <p:nvSpPr>
          <p:cNvPr id="172" name="제목 2">
            <a:extLst>
              <a:ext uri="{FF2B5EF4-FFF2-40B4-BE49-F238E27FC236}">
                <a16:creationId xmlns:a16="http://schemas.microsoft.com/office/drawing/2014/main" xmlns="" id="{40E8CB75-DCFA-3F4C-817E-B0164EE50DD0}"/>
              </a:ext>
            </a:extLst>
          </p:cNvPr>
          <p:cNvSpPr txBox="1">
            <a:spLocks/>
          </p:cNvSpPr>
          <p:nvPr/>
        </p:nvSpPr>
        <p:spPr bwMode="auto">
          <a:xfrm>
            <a:off x="7480665" y="665257"/>
            <a:ext cx="1958787" cy="3592330"/>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Nanum Gothic" charset="-127"/>
              <a:ea typeface="Nanum Gothic" charset="-127"/>
              <a:cs typeface="Nanum Gothic" charset="-127"/>
            </a:endParaRPr>
          </a:p>
        </p:txBody>
      </p:sp>
      <p:sp>
        <p:nvSpPr>
          <p:cNvPr id="173" name="Text Box">
            <a:extLst>
              <a:ext uri="{FF2B5EF4-FFF2-40B4-BE49-F238E27FC236}">
                <a16:creationId xmlns:a16="http://schemas.microsoft.com/office/drawing/2014/main" xmlns="" id="{FB9EC485-F039-364D-A16A-1948AA82E25B}"/>
              </a:ext>
            </a:extLst>
          </p:cNvPr>
          <p:cNvSpPr>
            <a:spLocks/>
          </p:cNvSpPr>
          <p:nvPr>
            <p:custDataLst>
              <p:tags r:id="rId6"/>
            </p:custDataLst>
          </p:nvPr>
        </p:nvSpPr>
        <p:spPr bwMode="auto">
          <a:xfrm>
            <a:off x="7730684" y="747689"/>
            <a:ext cx="182742"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Nanum Gothic" charset="-127"/>
                <a:ea typeface="Nanum Gothic" charset="-127"/>
                <a:cs typeface="Nanum Gothic" charset="-127"/>
              </a:rPr>
              <a:t>Role</a:t>
            </a:r>
          </a:p>
        </p:txBody>
      </p:sp>
      <p:sp>
        <p:nvSpPr>
          <p:cNvPr id="174" name="직사각형 173">
            <a:extLst>
              <a:ext uri="{FF2B5EF4-FFF2-40B4-BE49-F238E27FC236}">
                <a16:creationId xmlns:a16="http://schemas.microsoft.com/office/drawing/2014/main" xmlns="" id="{29B42943-47C0-5549-A23F-BD41BEFEB388}"/>
              </a:ext>
            </a:extLst>
          </p:cNvPr>
          <p:cNvSpPr/>
          <p:nvPr/>
        </p:nvSpPr>
        <p:spPr>
          <a:xfrm>
            <a:off x="5466624" y="519848"/>
            <a:ext cx="1295364" cy="150761"/>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Dimension&gt; </a:t>
            </a:r>
            <a:r>
              <a:rPr kumimoji="1" lang="ko-KR" altLang="en-US" sz="600" dirty="0">
                <a:solidFill>
                  <a:schemeClr val="bg1"/>
                </a:solidFill>
                <a:latin typeface="Nanum Gothic" charset="-127"/>
                <a:ea typeface="Nanum Gothic" charset="-127"/>
                <a:cs typeface="Nanum Gothic" charset="-127"/>
              </a:rPr>
              <a:t>시간 타입인 경우</a:t>
            </a:r>
          </a:p>
        </p:txBody>
      </p:sp>
      <p:sp>
        <p:nvSpPr>
          <p:cNvPr id="175" name="Text Box">
            <a:extLst>
              <a:ext uri="{FF2B5EF4-FFF2-40B4-BE49-F238E27FC236}">
                <a16:creationId xmlns:a16="http://schemas.microsoft.com/office/drawing/2014/main" xmlns="" id="{8360DE08-FC86-9C4E-81A8-C2CCAC52302F}"/>
              </a:ext>
            </a:extLst>
          </p:cNvPr>
          <p:cNvSpPr>
            <a:spLocks/>
          </p:cNvSpPr>
          <p:nvPr>
            <p:custDataLst>
              <p:tags r:id="rId7"/>
            </p:custDataLst>
          </p:nvPr>
        </p:nvSpPr>
        <p:spPr bwMode="auto">
          <a:xfrm>
            <a:off x="5716622" y="3207502"/>
            <a:ext cx="157649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Replace with</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Discard</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a:t>
            </a:r>
            <a:r>
              <a:rPr lang="ko-KR" altLang="en-US" sz="700" dirty="0">
                <a:solidFill>
                  <a:schemeClr val="tx1">
                    <a:lumMod val="75000"/>
                    <a:lumOff val="25000"/>
                  </a:schemeClr>
                </a:solidFill>
                <a:latin typeface="Nanum Gothic" charset="-127"/>
                <a:ea typeface="Nanum Gothic" charset="-127"/>
                <a:cs typeface="Nanum Gothic" charset="-127"/>
              </a:rPr>
              <a:t>설정안함</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Expression</a:t>
            </a: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176" name="모서리가 둥근 직사각형 175">
            <a:extLst>
              <a:ext uri="{FF2B5EF4-FFF2-40B4-BE49-F238E27FC236}">
                <a16:creationId xmlns:a16="http://schemas.microsoft.com/office/drawing/2014/main" xmlns="" id="{ED861CB6-80EC-3B4D-A997-32DB2309A0BA}"/>
              </a:ext>
            </a:extLst>
          </p:cNvPr>
          <p:cNvSpPr/>
          <p:nvPr/>
        </p:nvSpPr>
        <p:spPr>
          <a:xfrm>
            <a:off x="6443750" y="3236461"/>
            <a:ext cx="887740"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Nanum Gothic" charset="-127"/>
                <a:ea typeface="Nanum Gothic" charset="-127"/>
                <a:cs typeface="Nanum Gothic" charset="-127"/>
              </a:rPr>
              <a:t>Empty string</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177" name="Text Box">
            <a:extLst>
              <a:ext uri="{FF2B5EF4-FFF2-40B4-BE49-F238E27FC236}">
                <a16:creationId xmlns:a16="http://schemas.microsoft.com/office/drawing/2014/main" xmlns="" id="{FD0DB5AF-5E49-7144-8703-AD24A7261F1D}"/>
              </a:ext>
            </a:extLst>
          </p:cNvPr>
          <p:cNvSpPr>
            <a:spLocks/>
          </p:cNvSpPr>
          <p:nvPr>
            <p:custDataLst>
              <p:tags r:id="rId8"/>
            </p:custDataLst>
          </p:nvPr>
        </p:nvSpPr>
        <p:spPr bwMode="auto">
          <a:xfrm>
            <a:off x="5716622" y="865091"/>
            <a:ext cx="157649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Dimension</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Measure</a:t>
            </a:r>
          </a:p>
        </p:txBody>
      </p:sp>
      <p:sp>
        <p:nvSpPr>
          <p:cNvPr id="178" name="모서리가 둥근 직사각형 177">
            <a:extLst>
              <a:ext uri="{FF2B5EF4-FFF2-40B4-BE49-F238E27FC236}">
                <a16:creationId xmlns:a16="http://schemas.microsoft.com/office/drawing/2014/main" xmlns="" id="{F9883CD6-B7BB-4C43-AFF3-72D3E04E1A28}"/>
              </a:ext>
            </a:extLst>
          </p:cNvPr>
          <p:cNvSpPr/>
          <p:nvPr/>
        </p:nvSpPr>
        <p:spPr>
          <a:xfrm>
            <a:off x="5718501" y="1427457"/>
            <a:ext cx="1187252" cy="136177"/>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     Date/Time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179" name="Calendar">
            <a:extLst>
              <a:ext uri="{FF2B5EF4-FFF2-40B4-BE49-F238E27FC236}">
                <a16:creationId xmlns:a16="http://schemas.microsoft.com/office/drawing/2014/main" xmlns="" id="{1E1D51EF-FD26-104A-B454-F0F4C7601D80}"/>
              </a:ext>
            </a:extLst>
          </p:cNvPr>
          <p:cNvSpPr>
            <a:spLocks noChangeAspect="1" noEditPoints="1"/>
          </p:cNvSpPr>
          <p:nvPr/>
        </p:nvSpPr>
        <p:spPr bwMode="auto">
          <a:xfrm>
            <a:off x="5755598" y="1457619"/>
            <a:ext cx="69806" cy="74732"/>
          </a:xfrm>
          <a:custGeom>
            <a:avLst/>
            <a:gdLst>
              <a:gd name="T0" fmla="*/ 71 w 369"/>
              <a:gd name="T1" fmla="*/ 44 h 395"/>
              <a:gd name="T2" fmla="*/ 0 w 369"/>
              <a:gd name="T3" fmla="*/ 64 h 395"/>
              <a:gd name="T4" fmla="*/ 360 w 369"/>
              <a:gd name="T5" fmla="*/ 395 h 395"/>
              <a:gd name="T6" fmla="*/ 360 w 369"/>
              <a:gd name="T7" fmla="*/ 56 h 395"/>
              <a:gd name="T8" fmla="*/ 293 w 369"/>
              <a:gd name="T9" fmla="*/ 15 h 395"/>
              <a:gd name="T10" fmla="*/ 245 w 369"/>
              <a:gd name="T11" fmla="*/ 44 h 395"/>
              <a:gd name="T12" fmla="*/ 125 w 369"/>
              <a:gd name="T13" fmla="*/ 44 h 395"/>
              <a:gd name="T14" fmla="*/ 98 w 369"/>
              <a:gd name="T15" fmla="*/ 17 h 395"/>
              <a:gd name="T16" fmla="*/ 106 w 369"/>
              <a:gd name="T17" fmla="*/ 56 h 395"/>
              <a:gd name="T18" fmla="*/ 92 w 369"/>
              <a:gd name="T19" fmla="*/ 23 h 395"/>
              <a:gd name="T20" fmla="*/ 277 w 369"/>
              <a:gd name="T21" fmla="*/ 23 h 395"/>
              <a:gd name="T22" fmla="*/ 263 w 369"/>
              <a:gd name="T23" fmla="*/ 56 h 395"/>
              <a:gd name="T24" fmla="*/ 272 w 369"/>
              <a:gd name="T25" fmla="*/ 17 h 395"/>
              <a:gd name="T26" fmla="*/ 351 w 369"/>
              <a:gd name="T27" fmla="*/ 377 h 395"/>
              <a:gd name="T28" fmla="*/ 129 w 369"/>
              <a:gd name="T29" fmla="*/ 146 h 395"/>
              <a:gd name="T30" fmla="*/ 129 w 369"/>
              <a:gd name="T31" fmla="*/ 199 h 395"/>
              <a:gd name="T32" fmla="*/ 173 w 369"/>
              <a:gd name="T33" fmla="*/ 155 h 395"/>
              <a:gd name="T34" fmla="*/ 205 w 369"/>
              <a:gd name="T35" fmla="*/ 146 h 395"/>
              <a:gd name="T36" fmla="*/ 205 w 369"/>
              <a:gd name="T37" fmla="*/ 199 h 395"/>
              <a:gd name="T38" fmla="*/ 250 w 369"/>
              <a:gd name="T39" fmla="*/ 155 h 395"/>
              <a:gd name="T40" fmla="*/ 282 w 369"/>
              <a:gd name="T41" fmla="*/ 146 h 395"/>
              <a:gd name="T42" fmla="*/ 282 w 369"/>
              <a:gd name="T43" fmla="*/ 199 h 395"/>
              <a:gd name="T44" fmla="*/ 326 w 369"/>
              <a:gd name="T45" fmla="*/ 155 h 395"/>
              <a:gd name="T46" fmla="*/ 137 w 369"/>
              <a:gd name="T47" fmla="*/ 164 h 395"/>
              <a:gd name="T48" fmla="*/ 137 w 369"/>
              <a:gd name="T49" fmla="*/ 182 h 395"/>
              <a:gd name="T50" fmla="*/ 232 w 369"/>
              <a:gd name="T51" fmla="*/ 164 h 395"/>
              <a:gd name="T52" fmla="*/ 214 w 369"/>
              <a:gd name="T53" fmla="*/ 164 h 395"/>
              <a:gd name="T54" fmla="*/ 309 w 369"/>
              <a:gd name="T55" fmla="*/ 182 h 395"/>
              <a:gd name="T56" fmla="*/ 52 w 369"/>
              <a:gd name="T57" fmla="*/ 220 h 395"/>
              <a:gd name="T58" fmla="*/ 52 w 369"/>
              <a:gd name="T59" fmla="*/ 273 h 395"/>
              <a:gd name="T60" fmla="*/ 97 w 369"/>
              <a:gd name="T61" fmla="*/ 228 h 395"/>
              <a:gd name="T62" fmla="*/ 129 w 369"/>
              <a:gd name="T63" fmla="*/ 220 h 395"/>
              <a:gd name="T64" fmla="*/ 129 w 369"/>
              <a:gd name="T65" fmla="*/ 273 h 395"/>
              <a:gd name="T66" fmla="*/ 173 w 369"/>
              <a:gd name="T67" fmla="*/ 228 h 395"/>
              <a:gd name="T68" fmla="*/ 205 w 369"/>
              <a:gd name="T69" fmla="*/ 220 h 395"/>
              <a:gd name="T70" fmla="*/ 205 w 369"/>
              <a:gd name="T71" fmla="*/ 273 h 395"/>
              <a:gd name="T72" fmla="*/ 250 w 369"/>
              <a:gd name="T73" fmla="*/ 228 h 395"/>
              <a:gd name="T74" fmla="*/ 282 w 369"/>
              <a:gd name="T75" fmla="*/ 220 h 395"/>
              <a:gd name="T76" fmla="*/ 282 w 369"/>
              <a:gd name="T77" fmla="*/ 273 h 395"/>
              <a:gd name="T78" fmla="*/ 326 w 369"/>
              <a:gd name="T79" fmla="*/ 228 h 395"/>
              <a:gd name="T80" fmla="*/ 61 w 369"/>
              <a:gd name="T81" fmla="*/ 237 h 395"/>
              <a:gd name="T82" fmla="*/ 61 w 369"/>
              <a:gd name="T83" fmla="*/ 255 h 395"/>
              <a:gd name="T84" fmla="*/ 156 w 369"/>
              <a:gd name="T85" fmla="*/ 237 h 395"/>
              <a:gd name="T86" fmla="*/ 137 w 369"/>
              <a:gd name="T87" fmla="*/ 237 h 395"/>
              <a:gd name="T88" fmla="*/ 232 w 369"/>
              <a:gd name="T89" fmla="*/ 255 h 395"/>
              <a:gd name="T90" fmla="*/ 290 w 369"/>
              <a:gd name="T91" fmla="*/ 237 h 395"/>
              <a:gd name="T92" fmla="*/ 290 w 369"/>
              <a:gd name="T93" fmla="*/ 255 h 395"/>
              <a:gd name="T94" fmla="*/ 46 w 369"/>
              <a:gd name="T95" fmla="*/ 296 h 395"/>
              <a:gd name="T96" fmla="*/ 52 w 369"/>
              <a:gd name="T97" fmla="*/ 347 h 395"/>
              <a:gd name="T98" fmla="*/ 97 w 369"/>
              <a:gd name="T99" fmla="*/ 302 h 395"/>
              <a:gd name="T100" fmla="*/ 129 w 369"/>
              <a:gd name="T101" fmla="*/ 293 h 395"/>
              <a:gd name="T102" fmla="*/ 129 w 369"/>
              <a:gd name="T103" fmla="*/ 347 h 395"/>
              <a:gd name="T104" fmla="*/ 173 w 369"/>
              <a:gd name="T105" fmla="*/ 302 h 395"/>
              <a:gd name="T106" fmla="*/ 205 w 369"/>
              <a:gd name="T107" fmla="*/ 293 h 395"/>
              <a:gd name="T108" fmla="*/ 205 w 369"/>
              <a:gd name="T109" fmla="*/ 347 h 395"/>
              <a:gd name="T110" fmla="*/ 250 w 369"/>
              <a:gd name="T111" fmla="*/ 302 h 395"/>
              <a:gd name="T112" fmla="*/ 61 w 369"/>
              <a:gd name="T113" fmla="*/ 311 h 395"/>
              <a:gd name="T114" fmla="*/ 61 w 369"/>
              <a:gd name="T115" fmla="*/ 329 h 395"/>
              <a:gd name="T116" fmla="*/ 156 w 369"/>
              <a:gd name="T117" fmla="*/ 311 h 395"/>
              <a:gd name="T118" fmla="*/ 137 w 369"/>
              <a:gd name="T119" fmla="*/ 311 h 395"/>
              <a:gd name="T120" fmla="*/ 232 w 369"/>
              <a:gd name="T121" fmla="*/ 32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9" h="395">
                <a:moveTo>
                  <a:pt x="98" y="0"/>
                </a:moveTo>
                <a:cubicBezTo>
                  <a:pt x="88" y="0"/>
                  <a:pt x="81" y="7"/>
                  <a:pt x="77" y="15"/>
                </a:cubicBezTo>
                <a:cubicBezTo>
                  <a:pt x="73" y="23"/>
                  <a:pt x="71" y="33"/>
                  <a:pt x="71" y="44"/>
                </a:cubicBezTo>
                <a:cubicBezTo>
                  <a:pt x="71" y="48"/>
                  <a:pt x="71" y="52"/>
                  <a:pt x="72" y="56"/>
                </a:cubicBezTo>
                <a:lnTo>
                  <a:pt x="9" y="56"/>
                </a:lnTo>
                <a:cubicBezTo>
                  <a:pt x="4" y="56"/>
                  <a:pt x="1" y="60"/>
                  <a:pt x="0" y="64"/>
                </a:cubicBezTo>
                <a:lnTo>
                  <a:pt x="0" y="386"/>
                </a:lnTo>
                <a:cubicBezTo>
                  <a:pt x="1" y="391"/>
                  <a:pt x="5" y="395"/>
                  <a:pt x="9" y="395"/>
                </a:cubicBezTo>
                <a:lnTo>
                  <a:pt x="360" y="395"/>
                </a:lnTo>
                <a:cubicBezTo>
                  <a:pt x="365" y="394"/>
                  <a:pt x="369" y="391"/>
                  <a:pt x="369" y="386"/>
                </a:cubicBezTo>
                <a:lnTo>
                  <a:pt x="369" y="64"/>
                </a:lnTo>
                <a:cubicBezTo>
                  <a:pt x="369" y="59"/>
                  <a:pt x="365" y="56"/>
                  <a:pt x="360" y="56"/>
                </a:cubicBezTo>
                <a:lnTo>
                  <a:pt x="298" y="56"/>
                </a:lnTo>
                <a:cubicBezTo>
                  <a:pt x="299" y="52"/>
                  <a:pt x="299" y="48"/>
                  <a:pt x="299" y="44"/>
                </a:cubicBezTo>
                <a:cubicBezTo>
                  <a:pt x="299" y="33"/>
                  <a:pt x="297" y="23"/>
                  <a:pt x="293" y="15"/>
                </a:cubicBezTo>
                <a:cubicBezTo>
                  <a:pt x="289" y="7"/>
                  <a:pt x="282" y="0"/>
                  <a:pt x="272" y="0"/>
                </a:cubicBezTo>
                <a:cubicBezTo>
                  <a:pt x="262" y="0"/>
                  <a:pt x="256" y="7"/>
                  <a:pt x="251" y="15"/>
                </a:cubicBezTo>
                <a:cubicBezTo>
                  <a:pt x="247" y="23"/>
                  <a:pt x="245" y="33"/>
                  <a:pt x="245" y="44"/>
                </a:cubicBezTo>
                <a:cubicBezTo>
                  <a:pt x="245" y="48"/>
                  <a:pt x="245" y="52"/>
                  <a:pt x="246" y="56"/>
                </a:cubicBezTo>
                <a:lnTo>
                  <a:pt x="124" y="56"/>
                </a:lnTo>
                <a:cubicBezTo>
                  <a:pt x="124" y="52"/>
                  <a:pt x="125" y="48"/>
                  <a:pt x="125" y="44"/>
                </a:cubicBezTo>
                <a:cubicBezTo>
                  <a:pt x="125" y="33"/>
                  <a:pt x="122" y="23"/>
                  <a:pt x="118" y="15"/>
                </a:cubicBezTo>
                <a:cubicBezTo>
                  <a:pt x="114" y="7"/>
                  <a:pt x="107" y="0"/>
                  <a:pt x="98" y="0"/>
                </a:cubicBezTo>
                <a:close/>
                <a:moveTo>
                  <a:pt x="98" y="17"/>
                </a:moveTo>
                <a:cubicBezTo>
                  <a:pt x="98" y="17"/>
                  <a:pt x="101" y="18"/>
                  <a:pt x="103" y="23"/>
                </a:cubicBezTo>
                <a:cubicBezTo>
                  <a:pt x="106" y="28"/>
                  <a:pt x="108" y="35"/>
                  <a:pt x="108" y="44"/>
                </a:cubicBezTo>
                <a:cubicBezTo>
                  <a:pt x="108" y="48"/>
                  <a:pt x="107" y="52"/>
                  <a:pt x="106" y="56"/>
                </a:cubicBezTo>
                <a:lnTo>
                  <a:pt x="89" y="56"/>
                </a:lnTo>
                <a:cubicBezTo>
                  <a:pt x="88" y="52"/>
                  <a:pt x="88" y="48"/>
                  <a:pt x="88" y="44"/>
                </a:cubicBezTo>
                <a:cubicBezTo>
                  <a:pt x="88" y="35"/>
                  <a:pt x="90" y="28"/>
                  <a:pt x="92" y="23"/>
                </a:cubicBezTo>
                <a:cubicBezTo>
                  <a:pt x="95" y="18"/>
                  <a:pt x="97" y="17"/>
                  <a:pt x="98" y="17"/>
                </a:cubicBezTo>
                <a:close/>
                <a:moveTo>
                  <a:pt x="272" y="17"/>
                </a:moveTo>
                <a:cubicBezTo>
                  <a:pt x="273" y="17"/>
                  <a:pt x="275" y="18"/>
                  <a:pt x="277" y="23"/>
                </a:cubicBezTo>
                <a:cubicBezTo>
                  <a:pt x="280" y="28"/>
                  <a:pt x="282" y="35"/>
                  <a:pt x="282" y="44"/>
                </a:cubicBezTo>
                <a:cubicBezTo>
                  <a:pt x="282" y="48"/>
                  <a:pt x="281" y="52"/>
                  <a:pt x="281" y="56"/>
                </a:cubicBezTo>
                <a:lnTo>
                  <a:pt x="263" y="56"/>
                </a:lnTo>
                <a:cubicBezTo>
                  <a:pt x="263" y="52"/>
                  <a:pt x="262" y="48"/>
                  <a:pt x="262" y="44"/>
                </a:cubicBezTo>
                <a:cubicBezTo>
                  <a:pt x="262" y="35"/>
                  <a:pt x="264" y="28"/>
                  <a:pt x="267" y="23"/>
                </a:cubicBezTo>
                <a:cubicBezTo>
                  <a:pt x="269" y="18"/>
                  <a:pt x="272" y="17"/>
                  <a:pt x="272" y="17"/>
                </a:cubicBezTo>
                <a:close/>
                <a:moveTo>
                  <a:pt x="18" y="118"/>
                </a:moveTo>
                <a:lnTo>
                  <a:pt x="351" y="118"/>
                </a:lnTo>
                <a:lnTo>
                  <a:pt x="351" y="377"/>
                </a:lnTo>
                <a:lnTo>
                  <a:pt x="18" y="377"/>
                </a:lnTo>
                <a:lnTo>
                  <a:pt x="18" y="118"/>
                </a:lnTo>
                <a:close/>
                <a:moveTo>
                  <a:pt x="129" y="146"/>
                </a:moveTo>
                <a:cubicBezTo>
                  <a:pt x="123" y="146"/>
                  <a:pt x="120" y="150"/>
                  <a:pt x="120" y="155"/>
                </a:cubicBezTo>
                <a:lnTo>
                  <a:pt x="120" y="191"/>
                </a:lnTo>
                <a:cubicBezTo>
                  <a:pt x="120" y="196"/>
                  <a:pt x="124" y="199"/>
                  <a:pt x="129" y="199"/>
                </a:cubicBezTo>
                <a:lnTo>
                  <a:pt x="164" y="199"/>
                </a:lnTo>
                <a:cubicBezTo>
                  <a:pt x="170" y="199"/>
                  <a:pt x="173" y="195"/>
                  <a:pt x="173" y="191"/>
                </a:cubicBezTo>
                <a:lnTo>
                  <a:pt x="173" y="155"/>
                </a:lnTo>
                <a:cubicBezTo>
                  <a:pt x="173" y="150"/>
                  <a:pt x="169" y="146"/>
                  <a:pt x="164" y="146"/>
                </a:cubicBezTo>
                <a:lnTo>
                  <a:pt x="129" y="146"/>
                </a:lnTo>
                <a:close/>
                <a:moveTo>
                  <a:pt x="205" y="146"/>
                </a:moveTo>
                <a:cubicBezTo>
                  <a:pt x="200" y="146"/>
                  <a:pt x="196" y="150"/>
                  <a:pt x="196" y="155"/>
                </a:cubicBezTo>
                <a:lnTo>
                  <a:pt x="196" y="191"/>
                </a:lnTo>
                <a:cubicBezTo>
                  <a:pt x="197" y="196"/>
                  <a:pt x="200" y="199"/>
                  <a:pt x="205" y="199"/>
                </a:cubicBezTo>
                <a:lnTo>
                  <a:pt x="241" y="199"/>
                </a:lnTo>
                <a:cubicBezTo>
                  <a:pt x="246" y="199"/>
                  <a:pt x="250" y="195"/>
                  <a:pt x="250" y="191"/>
                </a:cubicBezTo>
                <a:lnTo>
                  <a:pt x="250" y="155"/>
                </a:lnTo>
                <a:cubicBezTo>
                  <a:pt x="249" y="150"/>
                  <a:pt x="246" y="146"/>
                  <a:pt x="241" y="146"/>
                </a:cubicBezTo>
                <a:lnTo>
                  <a:pt x="205" y="146"/>
                </a:lnTo>
                <a:close/>
                <a:moveTo>
                  <a:pt x="282" y="146"/>
                </a:moveTo>
                <a:cubicBezTo>
                  <a:pt x="276" y="146"/>
                  <a:pt x="273" y="150"/>
                  <a:pt x="273" y="155"/>
                </a:cubicBezTo>
                <a:lnTo>
                  <a:pt x="273" y="191"/>
                </a:lnTo>
                <a:cubicBezTo>
                  <a:pt x="273" y="196"/>
                  <a:pt x="277" y="199"/>
                  <a:pt x="282" y="199"/>
                </a:cubicBezTo>
                <a:lnTo>
                  <a:pt x="317" y="199"/>
                </a:lnTo>
                <a:cubicBezTo>
                  <a:pt x="323" y="199"/>
                  <a:pt x="326" y="195"/>
                  <a:pt x="326" y="191"/>
                </a:cubicBezTo>
                <a:lnTo>
                  <a:pt x="326" y="155"/>
                </a:lnTo>
                <a:cubicBezTo>
                  <a:pt x="326" y="150"/>
                  <a:pt x="322" y="146"/>
                  <a:pt x="317" y="146"/>
                </a:cubicBezTo>
                <a:lnTo>
                  <a:pt x="282" y="146"/>
                </a:lnTo>
                <a:close/>
                <a:moveTo>
                  <a:pt x="137" y="164"/>
                </a:moveTo>
                <a:lnTo>
                  <a:pt x="156" y="164"/>
                </a:lnTo>
                <a:lnTo>
                  <a:pt x="156" y="182"/>
                </a:lnTo>
                <a:lnTo>
                  <a:pt x="137" y="182"/>
                </a:lnTo>
                <a:lnTo>
                  <a:pt x="137" y="164"/>
                </a:lnTo>
                <a:close/>
                <a:moveTo>
                  <a:pt x="214" y="164"/>
                </a:moveTo>
                <a:lnTo>
                  <a:pt x="232" y="164"/>
                </a:lnTo>
                <a:lnTo>
                  <a:pt x="232" y="182"/>
                </a:lnTo>
                <a:lnTo>
                  <a:pt x="214" y="182"/>
                </a:lnTo>
                <a:lnTo>
                  <a:pt x="214" y="164"/>
                </a:lnTo>
                <a:close/>
                <a:moveTo>
                  <a:pt x="290" y="164"/>
                </a:moveTo>
                <a:lnTo>
                  <a:pt x="309" y="164"/>
                </a:lnTo>
                <a:lnTo>
                  <a:pt x="309" y="182"/>
                </a:lnTo>
                <a:lnTo>
                  <a:pt x="290" y="182"/>
                </a:lnTo>
                <a:lnTo>
                  <a:pt x="290" y="164"/>
                </a:lnTo>
                <a:close/>
                <a:moveTo>
                  <a:pt x="52" y="220"/>
                </a:moveTo>
                <a:cubicBezTo>
                  <a:pt x="47" y="220"/>
                  <a:pt x="43" y="224"/>
                  <a:pt x="43" y="228"/>
                </a:cubicBezTo>
                <a:lnTo>
                  <a:pt x="43" y="264"/>
                </a:lnTo>
                <a:cubicBezTo>
                  <a:pt x="50" y="274"/>
                  <a:pt x="42" y="272"/>
                  <a:pt x="52" y="273"/>
                </a:cubicBezTo>
                <a:lnTo>
                  <a:pt x="88" y="273"/>
                </a:lnTo>
                <a:cubicBezTo>
                  <a:pt x="93" y="273"/>
                  <a:pt x="97" y="269"/>
                  <a:pt x="97" y="264"/>
                </a:cubicBezTo>
                <a:lnTo>
                  <a:pt x="97" y="228"/>
                </a:lnTo>
                <a:cubicBezTo>
                  <a:pt x="96" y="223"/>
                  <a:pt x="93" y="220"/>
                  <a:pt x="88" y="220"/>
                </a:cubicBezTo>
                <a:lnTo>
                  <a:pt x="52" y="220"/>
                </a:lnTo>
                <a:close/>
                <a:moveTo>
                  <a:pt x="129" y="220"/>
                </a:moveTo>
                <a:cubicBezTo>
                  <a:pt x="123" y="220"/>
                  <a:pt x="120" y="224"/>
                  <a:pt x="120" y="228"/>
                </a:cubicBezTo>
                <a:lnTo>
                  <a:pt x="120" y="264"/>
                </a:lnTo>
                <a:cubicBezTo>
                  <a:pt x="120" y="269"/>
                  <a:pt x="124" y="273"/>
                  <a:pt x="129" y="273"/>
                </a:cubicBezTo>
                <a:lnTo>
                  <a:pt x="164" y="273"/>
                </a:lnTo>
                <a:cubicBezTo>
                  <a:pt x="170" y="273"/>
                  <a:pt x="173" y="269"/>
                  <a:pt x="173" y="264"/>
                </a:cubicBezTo>
                <a:lnTo>
                  <a:pt x="173" y="228"/>
                </a:lnTo>
                <a:cubicBezTo>
                  <a:pt x="173" y="223"/>
                  <a:pt x="169" y="220"/>
                  <a:pt x="164" y="220"/>
                </a:cubicBezTo>
                <a:lnTo>
                  <a:pt x="129" y="220"/>
                </a:lnTo>
                <a:close/>
                <a:moveTo>
                  <a:pt x="205" y="220"/>
                </a:moveTo>
                <a:cubicBezTo>
                  <a:pt x="200" y="220"/>
                  <a:pt x="196" y="224"/>
                  <a:pt x="196" y="228"/>
                </a:cubicBezTo>
                <a:lnTo>
                  <a:pt x="196" y="264"/>
                </a:lnTo>
                <a:cubicBezTo>
                  <a:pt x="197" y="269"/>
                  <a:pt x="200" y="273"/>
                  <a:pt x="205" y="273"/>
                </a:cubicBezTo>
                <a:lnTo>
                  <a:pt x="241" y="273"/>
                </a:lnTo>
                <a:cubicBezTo>
                  <a:pt x="246" y="273"/>
                  <a:pt x="250" y="269"/>
                  <a:pt x="250" y="264"/>
                </a:cubicBezTo>
                <a:lnTo>
                  <a:pt x="250" y="228"/>
                </a:lnTo>
                <a:cubicBezTo>
                  <a:pt x="249" y="223"/>
                  <a:pt x="246" y="220"/>
                  <a:pt x="241" y="220"/>
                </a:cubicBezTo>
                <a:lnTo>
                  <a:pt x="205" y="220"/>
                </a:lnTo>
                <a:close/>
                <a:moveTo>
                  <a:pt x="282" y="220"/>
                </a:moveTo>
                <a:cubicBezTo>
                  <a:pt x="276" y="220"/>
                  <a:pt x="273" y="224"/>
                  <a:pt x="273" y="228"/>
                </a:cubicBezTo>
                <a:lnTo>
                  <a:pt x="273" y="264"/>
                </a:lnTo>
                <a:cubicBezTo>
                  <a:pt x="273" y="269"/>
                  <a:pt x="277" y="273"/>
                  <a:pt x="282" y="273"/>
                </a:cubicBezTo>
                <a:lnTo>
                  <a:pt x="317" y="273"/>
                </a:lnTo>
                <a:cubicBezTo>
                  <a:pt x="323" y="273"/>
                  <a:pt x="326" y="269"/>
                  <a:pt x="326" y="264"/>
                </a:cubicBezTo>
                <a:lnTo>
                  <a:pt x="326" y="228"/>
                </a:lnTo>
                <a:cubicBezTo>
                  <a:pt x="326" y="223"/>
                  <a:pt x="322" y="220"/>
                  <a:pt x="317" y="220"/>
                </a:cubicBezTo>
                <a:lnTo>
                  <a:pt x="282" y="220"/>
                </a:lnTo>
                <a:close/>
                <a:moveTo>
                  <a:pt x="61" y="237"/>
                </a:moveTo>
                <a:lnTo>
                  <a:pt x="79" y="237"/>
                </a:lnTo>
                <a:lnTo>
                  <a:pt x="79" y="255"/>
                </a:lnTo>
                <a:lnTo>
                  <a:pt x="61" y="255"/>
                </a:lnTo>
                <a:lnTo>
                  <a:pt x="61" y="237"/>
                </a:lnTo>
                <a:close/>
                <a:moveTo>
                  <a:pt x="137" y="237"/>
                </a:moveTo>
                <a:lnTo>
                  <a:pt x="156" y="237"/>
                </a:lnTo>
                <a:lnTo>
                  <a:pt x="156" y="255"/>
                </a:lnTo>
                <a:lnTo>
                  <a:pt x="137" y="255"/>
                </a:lnTo>
                <a:lnTo>
                  <a:pt x="137" y="237"/>
                </a:lnTo>
                <a:close/>
                <a:moveTo>
                  <a:pt x="214" y="237"/>
                </a:moveTo>
                <a:lnTo>
                  <a:pt x="232" y="237"/>
                </a:lnTo>
                <a:lnTo>
                  <a:pt x="232" y="255"/>
                </a:lnTo>
                <a:lnTo>
                  <a:pt x="214" y="255"/>
                </a:lnTo>
                <a:lnTo>
                  <a:pt x="214" y="237"/>
                </a:lnTo>
                <a:close/>
                <a:moveTo>
                  <a:pt x="290" y="237"/>
                </a:moveTo>
                <a:lnTo>
                  <a:pt x="309" y="237"/>
                </a:lnTo>
                <a:lnTo>
                  <a:pt x="309" y="255"/>
                </a:lnTo>
                <a:lnTo>
                  <a:pt x="290" y="255"/>
                </a:lnTo>
                <a:lnTo>
                  <a:pt x="290" y="237"/>
                </a:lnTo>
                <a:close/>
                <a:moveTo>
                  <a:pt x="52" y="293"/>
                </a:moveTo>
                <a:cubicBezTo>
                  <a:pt x="50" y="293"/>
                  <a:pt x="47" y="294"/>
                  <a:pt x="46" y="296"/>
                </a:cubicBezTo>
                <a:cubicBezTo>
                  <a:pt x="44" y="297"/>
                  <a:pt x="43" y="300"/>
                  <a:pt x="43" y="302"/>
                </a:cubicBezTo>
                <a:lnTo>
                  <a:pt x="43" y="338"/>
                </a:lnTo>
                <a:cubicBezTo>
                  <a:pt x="44" y="343"/>
                  <a:pt x="47" y="347"/>
                  <a:pt x="52" y="347"/>
                </a:cubicBezTo>
                <a:lnTo>
                  <a:pt x="88" y="347"/>
                </a:lnTo>
                <a:cubicBezTo>
                  <a:pt x="93" y="346"/>
                  <a:pt x="97" y="343"/>
                  <a:pt x="97" y="338"/>
                </a:cubicBezTo>
                <a:lnTo>
                  <a:pt x="97" y="302"/>
                </a:lnTo>
                <a:cubicBezTo>
                  <a:pt x="96" y="297"/>
                  <a:pt x="93" y="293"/>
                  <a:pt x="88" y="293"/>
                </a:cubicBezTo>
                <a:lnTo>
                  <a:pt x="52" y="293"/>
                </a:lnTo>
                <a:close/>
                <a:moveTo>
                  <a:pt x="129" y="293"/>
                </a:moveTo>
                <a:cubicBezTo>
                  <a:pt x="123" y="294"/>
                  <a:pt x="120" y="297"/>
                  <a:pt x="120" y="302"/>
                </a:cubicBezTo>
                <a:lnTo>
                  <a:pt x="120" y="338"/>
                </a:lnTo>
                <a:cubicBezTo>
                  <a:pt x="120" y="343"/>
                  <a:pt x="124" y="347"/>
                  <a:pt x="129" y="347"/>
                </a:cubicBezTo>
                <a:lnTo>
                  <a:pt x="164" y="347"/>
                </a:lnTo>
                <a:cubicBezTo>
                  <a:pt x="170" y="346"/>
                  <a:pt x="173" y="343"/>
                  <a:pt x="173" y="338"/>
                </a:cubicBezTo>
                <a:lnTo>
                  <a:pt x="173" y="302"/>
                </a:lnTo>
                <a:cubicBezTo>
                  <a:pt x="173" y="297"/>
                  <a:pt x="169" y="293"/>
                  <a:pt x="164" y="293"/>
                </a:cubicBezTo>
                <a:lnTo>
                  <a:pt x="129" y="293"/>
                </a:lnTo>
                <a:close/>
                <a:moveTo>
                  <a:pt x="205" y="293"/>
                </a:moveTo>
                <a:cubicBezTo>
                  <a:pt x="200" y="294"/>
                  <a:pt x="196" y="297"/>
                  <a:pt x="196" y="302"/>
                </a:cubicBezTo>
                <a:lnTo>
                  <a:pt x="196" y="338"/>
                </a:lnTo>
                <a:cubicBezTo>
                  <a:pt x="197" y="343"/>
                  <a:pt x="200" y="347"/>
                  <a:pt x="205" y="347"/>
                </a:cubicBezTo>
                <a:lnTo>
                  <a:pt x="241" y="347"/>
                </a:lnTo>
                <a:cubicBezTo>
                  <a:pt x="246" y="346"/>
                  <a:pt x="250" y="343"/>
                  <a:pt x="250" y="338"/>
                </a:cubicBezTo>
                <a:lnTo>
                  <a:pt x="250" y="302"/>
                </a:lnTo>
                <a:cubicBezTo>
                  <a:pt x="249" y="297"/>
                  <a:pt x="246" y="293"/>
                  <a:pt x="241" y="293"/>
                </a:cubicBezTo>
                <a:lnTo>
                  <a:pt x="205" y="293"/>
                </a:lnTo>
                <a:close/>
                <a:moveTo>
                  <a:pt x="61" y="311"/>
                </a:moveTo>
                <a:lnTo>
                  <a:pt x="79" y="311"/>
                </a:lnTo>
                <a:lnTo>
                  <a:pt x="79" y="329"/>
                </a:lnTo>
                <a:lnTo>
                  <a:pt x="61" y="329"/>
                </a:lnTo>
                <a:lnTo>
                  <a:pt x="61" y="311"/>
                </a:lnTo>
                <a:close/>
                <a:moveTo>
                  <a:pt x="137" y="311"/>
                </a:moveTo>
                <a:lnTo>
                  <a:pt x="156" y="311"/>
                </a:lnTo>
                <a:lnTo>
                  <a:pt x="156" y="329"/>
                </a:lnTo>
                <a:lnTo>
                  <a:pt x="137" y="329"/>
                </a:lnTo>
                <a:lnTo>
                  <a:pt x="137" y="311"/>
                </a:lnTo>
                <a:close/>
                <a:moveTo>
                  <a:pt x="214" y="311"/>
                </a:moveTo>
                <a:lnTo>
                  <a:pt x="232" y="311"/>
                </a:lnTo>
                <a:lnTo>
                  <a:pt x="232" y="329"/>
                </a:lnTo>
                <a:lnTo>
                  <a:pt x="214" y="329"/>
                </a:lnTo>
                <a:lnTo>
                  <a:pt x="214" y="311"/>
                </a:lnTo>
                <a:close/>
              </a:path>
            </a:pathLst>
          </a:custGeom>
          <a:solidFill>
            <a:schemeClr val="bg1">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900">
              <a:solidFill>
                <a:prstClr val="black">
                  <a:lumMod val="65000"/>
                  <a:lumOff val="35000"/>
                </a:prstClr>
              </a:solidFill>
              <a:latin typeface="Calibri" pitchFamily="34" charset="0"/>
              <a:cs typeface="Calibri" pitchFamily="34" charset="0"/>
            </a:endParaRPr>
          </a:p>
        </p:txBody>
      </p:sp>
      <p:pic>
        <p:nvPicPr>
          <p:cNvPr id="180" name="그림 179">
            <a:extLst>
              <a:ext uri="{FF2B5EF4-FFF2-40B4-BE49-F238E27FC236}">
                <a16:creationId xmlns:a16="http://schemas.microsoft.com/office/drawing/2014/main" xmlns="" id="{AB34CF0E-A192-0D44-A024-18FAB5B238D0}"/>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6563831" y="1949115"/>
            <a:ext cx="79238" cy="79238"/>
          </a:xfrm>
          <a:prstGeom prst="rect">
            <a:avLst/>
          </a:prstGeom>
        </p:spPr>
      </p:pic>
      <p:grpSp>
        <p:nvGrpSpPr>
          <p:cNvPr id="182" name="그룹 181">
            <a:extLst>
              <a:ext uri="{FF2B5EF4-FFF2-40B4-BE49-F238E27FC236}">
                <a16:creationId xmlns:a16="http://schemas.microsoft.com/office/drawing/2014/main" xmlns="" id="{7BD689F0-3005-4E4E-98EC-1272A2F9A8DC}"/>
              </a:ext>
            </a:extLst>
          </p:cNvPr>
          <p:cNvGrpSpPr/>
          <p:nvPr/>
        </p:nvGrpSpPr>
        <p:grpSpPr>
          <a:xfrm>
            <a:off x="10033756" y="1566142"/>
            <a:ext cx="1783864" cy="921500"/>
            <a:chOff x="3619170" y="5309085"/>
            <a:chExt cx="1783864" cy="921500"/>
          </a:xfrm>
        </p:grpSpPr>
        <p:sp>
          <p:nvSpPr>
            <p:cNvPr id="183" name="모서리가 둥근 직사각형 55">
              <a:extLst>
                <a:ext uri="{FF2B5EF4-FFF2-40B4-BE49-F238E27FC236}">
                  <a16:creationId xmlns:a16="http://schemas.microsoft.com/office/drawing/2014/main" xmlns="" id="{E686EDBF-4C50-1143-AC20-1F271A8974B7}"/>
                </a:ext>
              </a:extLst>
            </p:cNvPr>
            <p:cNvSpPr/>
            <p:nvPr/>
          </p:nvSpPr>
          <p:spPr>
            <a:xfrm>
              <a:off x="3619170" y="5309085"/>
              <a:ext cx="1783864" cy="831413"/>
            </a:xfrm>
            <a:custGeom>
              <a:avLst/>
              <a:gdLst>
                <a:gd name="connsiteX0" fmla="*/ 0 w 1783864"/>
                <a:gd name="connsiteY0" fmla="*/ 0 h 757798"/>
                <a:gd name="connsiteX1" fmla="*/ 0 w 1783864"/>
                <a:gd name="connsiteY1" fmla="*/ 0 h 757798"/>
                <a:gd name="connsiteX2" fmla="*/ 1783864 w 1783864"/>
                <a:gd name="connsiteY2" fmla="*/ 0 h 757798"/>
                <a:gd name="connsiteX3" fmla="*/ 1783864 w 1783864"/>
                <a:gd name="connsiteY3" fmla="*/ 0 h 757798"/>
                <a:gd name="connsiteX4" fmla="*/ 1783864 w 1783864"/>
                <a:gd name="connsiteY4" fmla="*/ 757798 h 757798"/>
                <a:gd name="connsiteX5" fmla="*/ 1783864 w 1783864"/>
                <a:gd name="connsiteY5" fmla="*/ 757798 h 757798"/>
                <a:gd name="connsiteX6" fmla="*/ 0 w 1783864"/>
                <a:gd name="connsiteY6" fmla="*/ 757798 h 757798"/>
                <a:gd name="connsiteX7" fmla="*/ 0 w 1783864"/>
                <a:gd name="connsiteY7" fmla="*/ 757798 h 757798"/>
                <a:gd name="connsiteX8" fmla="*/ 0 w 1783864"/>
                <a:gd name="connsiteY8" fmla="*/ 0 h 757798"/>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182077 w 1783864"/>
                <a:gd name="connsiteY6" fmla="*/ 758842 h 758842"/>
                <a:gd name="connsiteX7" fmla="*/ 0 w 1783864"/>
                <a:gd name="connsiteY7" fmla="*/ 757798 h 758842"/>
                <a:gd name="connsiteX8" fmla="*/ 0 w 1783864"/>
                <a:gd name="connsiteY8" fmla="*/ 757798 h 758842"/>
                <a:gd name="connsiteX9" fmla="*/ 0 w 1783864"/>
                <a:gd name="connsiteY9"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265626 w 1783864"/>
                <a:gd name="connsiteY6" fmla="*/ 758842 h 758842"/>
                <a:gd name="connsiteX7" fmla="*/ 182077 w 1783864"/>
                <a:gd name="connsiteY7" fmla="*/ 758842 h 758842"/>
                <a:gd name="connsiteX8" fmla="*/ 0 w 1783864"/>
                <a:gd name="connsiteY8" fmla="*/ 757798 h 758842"/>
                <a:gd name="connsiteX9" fmla="*/ 0 w 1783864"/>
                <a:gd name="connsiteY9" fmla="*/ 757798 h 758842"/>
                <a:gd name="connsiteX10" fmla="*/ 0 w 1783864"/>
                <a:gd name="connsiteY10"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330609 w 1783864"/>
                <a:gd name="connsiteY6" fmla="*/ 758842 h 758842"/>
                <a:gd name="connsiteX7" fmla="*/ 265626 w 1783864"/>
                <a:gd name="connsiteY7" fmla="*/ 758842 h 758842"/>
                <a:gd name="connsiteX8" fmla="*/ 182077 w 1783864"/>
                <a:gd name="connsiteY8" fmla="*/ 758842 h 758842"/>
                <a:gd name="connsiteX9" fmla="*/ 0 w 1783864"/>
                <a:gd name="connsiteY9" fmla="*/ 757798 h 758842"/>
                <a:gd name="connsiteX10" fmla="*/ 0 w 1783864"/>
                <a:gd name="connsiteY10" fmla="*/ 757798 h 758842"/>
                <a:gd name="connsiteX11" fmla="*/ 0 w 1783864"/>
                <a:gd name="connsiteY11" fmla="*/ 0 h 758842"/>
                <a:gd name="connsiteX0" fmla="*/ 0 w 1783864"/>
                <a:gd name="connsiteY0" fmla="*/ 0 h 907613"/>
                <a:gd name="connsiteX1" fmla="*/ 0 w 1783864"/>
                <a:gd name="connsiteY1" fmla="*/ 0 h 907613"/>
                <a:gd name="connsiteX2" fmla="*/ 1783864 w 1783864"/>
                <a:gd name="connsiteY2" fmla="*/ 0 h 907613"/>
                <a:gd name="connsiteX3" fmla="*/ 1783864 w 1783864"/>
                <a:gd name="connsiteY3" fmla="*/ 0 h 907613"/>
                <a:gd name="connsiteX4" fmla="*/ 1783864 w 1783864"/>
                <a:gd name="connsiteY4" fmla="*/ 757798 h 907613"/>
                <a:gd name="connsiteX5" fmla="*/ 1783864 w 1783864"/>
                <a:gd name="connsiteY5" fmla="*/ 757798 h 907613"/>
                <a:gd name="connsiteX6" fmla="*/ 330609 w 1783864"/>
                <a:gd name="connsiteY6" fmla="*/ 758842 h 907613"/>
                <a:gd name="connsiteX7" fmla="*/ 167655 w 1783864"/>
                <a:gd name="connsiteY7" fmla="*/ 907613 h 907613"/>
                <a:gd name="connsiteX8" fmla="*/ 182077 w 1783864"/>
                <a:gd name="connsiteY8" fmla="*/ 758842 h 907613"/>
                <a:gd name="connsiteX9" fmla="*/ 0 w 1783864"/>
                <a:gd name="connsiteY9" fmla="*/ 757798 h 907613"/>
                <a:gd name="connsiteX10" fmla="*/ 0 w 1783864"/>
                <a:gd name="connsiteY10" fmla="*/ 757798 h 907613"/>
                <a:gd name="connsiteX11" fmla="*/ 0 w 1783864"/>
                <a:gd name="connsiteY11" fmla="*/ 0 h 907613"/>
                <a:gd name="connsiteX0" fmla="*/ 0 w 1783864"/>
                <a:gd name="connsiteY0" fmla="*/ 0 h 831413"/>
                <a:gd name="connsiteX1" fmla="*/ 0 w 1783864"/>
                <a:gd name="connsiteY1" fmla="*/ 0 h 831413"/>
                <a:gd name="connsiteX2" fmla="*/ 1783864 w 1783864"/>
                <a:gd name="connsiteY2" fmla="*/ 0 h 831413"/>
                <a:gd name="connsiteX3" fmla="*/ 1783864 w 1783864"/>
                <a:gd name="connsiteY3" fmla="*/ 0 h 831413"/>
                <a:gd name="connsiteX4" fmla="*/ 1783864 w 1783864"/>
                <a:gd name="connsiteY4" fmla="*/ 757798 h 831413"/>
                <a:gd name="connsiteX5" fmla="*/ 1783864 w 1783864"/>
                <a:gd name="connsiteY5" fmla="*/ 757798 h 831413"/>
                <a:gd name="connsiteX6" fmla="*/ 330609 w 1783864"/>
                <a:gd name="connsiteY6" fmla="*/ 758842 h 831413"/>
                <a:gd name="connsiteX7" fmla="*/ 174912 w 1783864"/>
                <a:gd name="connsiteY7" fmla="*/ 831413 h 831413"/>
                <a:gd name="connsiteX8" fmla="*/ 182077 w 1783864"/>
                <a:gd name="connsiteY8" fmla="*/ 758842 h 831413"/>
                <a:gd name="connsiteX9" fmla="*/ 0 w 1783864"/>
                <a:gd name="connsiteY9" fmla="*/ 757798 h 831413"/>
                <a:gd name="connsiteX10" fmla="*/ 0 w 1783864"/>
                <a:gd name="connsiteY10" fmla="*/ 757798 h 831413"/>
                <a:gd name="connsiteX11" fmla="*/ 0 w 1783864"/>
                <a:gd name="connsiteY11" fmla="*/ 0 h 83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864" h="831413">
                  <a:moveTo>
                    <a:pt x="0" y="0"/>
                  </a:moveTo>
                  <a:lnTo>
                    <a:pt x="0" y="0"/>
                  </a:lnTo>
                  <a:lnTo>
                    <a:pt x="1783864" y="0"/>
                  </a:lnTo>
                  <a:lnTo>
                    <a:pt x="1783864" y="0"/>
                  </a:lnTo>
                  <a:lnTo>
                    <a:pt x="1783864" y="757798"/>
                  </a:lnTo>
                  <a:lnTo>
                    <a:pt x="1783864" y="757798"/>
                  </a:lnTo>
                  <a:lnTo>
                    <a:pt x="330609" y="758842"/>
                  </a:lnTo>
                  <a:lnTo>
                    <a:pt x="174912" y="831413"/>
                  </a:lnTo>
                  <a:lnTo>
                    <a:pt x="182077" y="758842"/>
                  </a:lnTo>
                  <a:lnTo>
                    <a:pt x="0" y="757798"/>
                  </a:lnTo>
                  <a:lnTo>
                    <a:pt x="0" y="757798"/>
                  </a:lnTo>
                  <a:lnTo>
                    <a:pt x="0" y="0"/>
                  </a:lnTo>
                  <a:close/>
                </a:path>
              </a:pathLst>
            </a:cu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US" altLang="ko-KR" sz="400" b="1" dirty="0">
                  <a:solidFill>
                    <a:schemeClr val="tx1">
                      <a:lumMod val="75000"/>
                      <a:lumOff val="25000"/>
                    </a:schemeClr>
                  </a:solidFill>
                  <a:latin typeface="Nanum Gothic" charset="-127"/>
                  <a:ea typeface="Nanum Gothic" charset="-127"/>
                  <a:cs typeface="Nanum Gothic" charset="-127"/>
                </a:rPr>
                <a:t>Display format guide</a:t>
              </a:r>
            </a:p>
            <a:p>
              <a:endParaRPr lang="en-US" altLang="ko-KR" sz="400" dirty="0">
                <a:solidFill>
                  <a:schemeClr val="tx1">
                    <a:lumMod val="75000"/>
                    <a:lumOff val="25000"/>
                  </a:schemeClr>
                </a:solidFill>
                <a:latin typeface="Nanum Gothic" charset="-127"/>
                <a:ea typeface="Nanum Gothic" charset="-127"/>
                <a:cs typeface="Nanum Gothic" charset="-127"/>
              </a:endParaRPr>
            </a:p>
            <a:p>
              <a:r>
                <a:rPr lang="en-US" altLang="ko-KR" sz="400" dirty="0" err="1">
                  <a:solidFill>
                    <a:schemeClr val="tx1">
                      <a:lumMod val="75000"/>
                      <a:lumOff val="25000"/>
                    </a:schemeClr>
                  </a:solidFill>
                  <a:latin typeface="Nanum Gothic" charset="-127"/>
                  <a:ea typeface="Nanum Gothic" charset="-127"/>
                  <a:cs typeface="Nanum Gothic" charset="-127"/>
                </a:rPr>
                <a:t>yyyy</a:t>
              </a:r>
              <a:r>
                <a:rPr lang="en-US" altLang="ko-KR" sz="400" dirty="0">
                  <a:solidFill>
                    <a:schemeClr val="tx1">
                      <a:lumMod val="75000"/>
                      <a:lumOff val="25000"/>
                    </a:schemeClr>
                  </a:solidFill>
                  <a:latin typeface="Nanum Gothic" charset="-127"/>
                  <a:ea typeface="Nanum Gothic" charset="-127"/>
                  <a:cs typeface="Nanum Gothic" charset="-127"/>
                </a:rPr>
                <a:t> = four-digit year</a:t>
              </a:r>
            </a:p>
            <a:p>
              <a:r>
                <a:rPr lang="en-US" altLang="ko-KR" sz="400" dirty="0">
                  <a:solidFill>
                    <a:schemeClr val="tx1">
                      <a:lumMod val="75000"/>
                      <a:lumOff val="25000"/>
                    </a:schemeClr>
                  </a:solidFill>
                  <a:latin typeface="Nanum Gothic" charset="-127"/>
                  <a:ea typeface="Nanum Gothic" charset="-127"/>
                  <a:cs typeface="Nanum Gothic" charset="-127"/>
                </a:rPr>
                <a:t>MM    = two-digit month (01=January, etc.)</a:t>
              </a:r>
            </a:p>
            <a:p>
              <a:r>
                <a:rPr lang="en-US" altLang="ko-KR" sz="400" dirty="0" err="1">
                  <a:solidFill>
                    <a:schemeClr val="tx1">
                      <a:lumMod val="75000"/>
                      <a:lumOff val="25000"/>
                    </a:schemeClr>
                  </a:solidFill>
                  <a:latin typeface="Nanum Gothic" charset="-127"/>
                  <a:ea typeface="Nanum Gothic" charset="-127"/>
                  <a:cs typeface="Nanum Gothic" charset="-127"/>
                </a:rPr>
                <a:t>dd</a:t>
              </a:r>
              <a:r>
                <a:rPr lang="en-US" altLang="ko-KR" sz="400" dirty="0">
                  <a:solidFill>
                    <a:schemeClr val="tx1">
                      <a:lumMod val="75000"/>
                      <a:lumOff val="25000"/>
                    </a:schemeClr>
                  </a:solidFill>
                  <a:latin typeface="Nanum Gothic" charset="-127"/>
                  <a:ea typeface="Nanum Gothic" charset="-127"/>
                  <a:cs typeface="Nanum Gothic" charset="-127"/>
                </a:rPr>
                <a:t>      = two-digit day of month (01 through 31)</a:t>
              </a:r>
            </a:p>
            <a:p>
              <a:r>
                <a:rPr lang="en-US" altLang="ko-KR" sz="400" dirty="0">
                  <a:solidFill>
                    <a:schemeClr val="tx1">
                      <a:lumMod val="75000"/>
                      <a:lumOff val="25000"/>
                    </a:schemeClr>
                  </a:solidFill>
                  <a:latin typeface="Nanum Gothic" charset="-127"/>
                  <a:ea typeface="Nanum Gothic" charset="-127"/>
                  <a:cs typeface="Nanum Gothic" charset="-127"/>
                </a:rPr>
                <a:t>HH      = two digits of hour (00 through 23) (am/pm NOT allowed)</a:t>
              </a:r>
            </a:p>
            <a:p>
              <a:r>
                <a:rPr lang="en-US" altLang="ko-KR" sz="400" dirty="0">
                  <a:solidFill>
                    <a:schemeClr val="tx1">
                      <a:lumMod val="75000"/>
                      <a:lumOff val="25000"/>
                    </a:schemeClr>
                  </a:solidFill>
                  <a:latin typeface="Nanum Gothic" charset="-127"/>
                  <a:ea typeface="Nanum Gothic" charset="-127"/>
                  <a:cs typeface="Nanum Gothic" charset="-127"/>
                </a:rPr>
                <a:t>mm    = two digits of minute (00 through 59)</a:t>
              </a:r>
            </a:p>
            <a:p>
              <a:r>
                <a:rPr lang="en-US" altLang="ko-KR" sz="400" dirty="0" err="1">
                  <a:solidFill>
                    <a:schemeClr val="tx1">
                      <a:lumMod val="75000"/>
                      <a:lumOff val="25000"/>
                    </a:schemeClr>
                  </a:solidFill>
                  <a:latin typeface="Nanum Gothic" charset="-127"/>
                  <a:ea typeface="Nanum Gothic" charset="-127"/>
                  <a:cs typeface="Nanum Gothic" charset="-127"/>
                </a:rPr>
                <a:t>ss</a:t>
              </a:r>
              <a:r>
                <a:rPr lang="en-US" altLang="ko-KR" sz="400" dirty="0">
                  <a:solidFill>
                    <a:schemeClr val="tx1">
                      <a:lumMod val="75000"/>
                      <a:lumOff val="25000"/>
                    </a:schemeClr>
                  </a:solidFill>
                  <a:latin typeface="Nanum Gothic" charset="-127"/>
                  <a:ea typeface="Nanum Gothic" charset="-127"/>
                  <a:cs typeface="Nanum Gothic" charset="-127"/>
                </a:rPr>
                <a:t>       = two digits of second (00 through 59)</a:t>
              </a:r>
            </a:p>
            <a:p>
              <a:r>
                <a:rPr lang="en-US" altLang="ko-KR" sz="400" dirty="0">
                  <a:solidFill>
                    <a:schemeClr val="tx1">
                      <a:lumMod val="75000"/>
                      <a:lumOff val="25000"/>
                    </a:schemeClr>
                  </a:solidFill>
                  <a:latin typeface="Nanum Gothic" charset="-127"/>
                  <a:ea typeface="Nanum Gothic" charset="-127"/>
                  <a:cs typeface="Nanum Gothic" charset="-127"/>
                </a:rPr>
                <a:t>S         = one or more digits representing a decimal fraction of a second</a:t>
              </a:r>
            </a:p>
            <a:p>
              <a:r>
                <a:rPr lang="en-US" altLang="ko-KR" sz="400" dirty="0">
                  <a:solidFill>
                    <a:schemeClr val="tx1">
                      <a:lumMod val="75000"/>
                      <a:lumOff val="25000"/>
                    </a:schemeClr>
                  </a:solidFill>
                  <a:latin typeface="Nanum Gothic" charset="-127"/>
                  <a:ea typeface="Nanum Gothic" charset="-127"/>
                  <a:cs typeface="Nanum Gothic" charset="-127"/>
                </a:rPr>
                <a:t>TZD    = time zone designator (Z or +</a:t>
              </a:r>
              <a:r>
                <a:rPr lang="en-US" altLang="ko-KR" sz="400" dirty="0" err="1">
                  <a:solidFill>
                    <a:schemeClr val="tx1">
                      <a:lumMod val="75000"/>
                      <a:lumOff val="25000"/>
                    </a:schemeClr>
                  </a:solidFill>
                  <a:latin typeface="Nanum Gothic" charset="-127"/>
                  <a:ea typeface="Nanum Gothic" charset="-127"/>
                  <a:cs typeface="Nanum Gothic" charset="-127"/>
                </a:rPr>
                <a:t>hh:mm</a:t>
              </a:r>
              <a:r>
                <a:rPr lang="en-US" altLang="ko-KR" sz="400" dirty="0">
                  <a:solidFill>
                    <a:schemeClr val="tx1">
                      <a:lumMod val="75000"/>
                      <a:lumOff val="25000"/>
                    </a:schemeClr>
                  </a:solidFill>
                  <a:latin typeface="Nanum Gothic" charset="-127"/>
                  <a:ea typeface="Nanum Gothic" charset="-127"/>
                  <a:cs typeface="Nanum Gothic" charset="-127"/>
                </a:rPr>
                <a:t> or -</a:t>
              </a:r>
              <a:r>
                <a:rPr lang="en-US" altLang="ko-KR" sz="400" dirty="0" err="1">
                  <a:solidFill>
                    <a:schemeClr val="tx1">
                      <a:lumMod val="75000"/>
                      <a:lumOff val="25000"/>
                    </a:schemeClr>
                  </a:solidFill>
                  <a:latin typeface="Nanum Gothic" charset="-127"/>
                  <a:ea typeface="Nanum Gothic" charset="-127"/>
                  <a:cs typeface="Nanum Gothic" charset="-127"/>
                </a:rPr>
                <a:t>hh:mm</a:t>
              </a:r>
              <a:r>
                <a:rPr lang="en-US" altLang="ko-KR" sz="400" dirty="0">
                  <a:solidFill>
                    <a:schemeClr val="tx1">
                      <a:lumMod val="75000"/>
                      <a:lumOff val="25000"/>
                    </a:schemeClr>
                  </a:solidFill>
                  <a:latin typeface="Nanum Gothic" charset="-127"/>
                  <a:ea typeface="Nanum Gothic" charset="-127"/>
                  <a:cs typeface="Nanum Gothic" charset="-127"/>
                </a:rPr>
                <a:t>)</a:t>
              </a:r>
              <a:endParaRPr lang="ko-KR" altLang="en-US" sz="400" dirty="0">
                <a:solidFill>
                  <a:schemeClr val="tx1">
                    <a:lumMod val="75000"/>
                    <a:lumOff val="25000"/>
                  </a:schemeClr>
                </a:solidFill>
                <a:latin typeface="Nanum Gothic" charset="-127"/>
                <a:ea typeface="Nanum Gothic" charset="-127"/>
                <a:cs typeface="Nanum Gothic" charset="-127"/>
              </a:endParaRPr>
            </a:p>
          </p:txBody>
        </p:sp>
        <p:pic>
          <p:nvPicPr>
            <p:cNvPr id="184" name="그림 183">
              <a:extLst>
                <a:ext uri="{FF2B5EF4-FFF2-40B4-BE49-F238E27FC236}">
                  <a16:creationId xmlns:a16="http://schemas.microsoft.com/office/drawing/2014/main" xmlns="" id="{1BA1A93E-3581-244F-A347-D12E4DB27A61}"/>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736565" y="6151347"/>
              <a:ext cx="79238" cy="79238"/>
            </a:xfrm>
            <a:prstGeom prst="rect">
              <a:avLst/>
            </a:prstGeom>
          </p:spPr>
        </p:pic>
      </p:grpSp>
      <p:sp>
        <p:nvSpPr>
          <p:cNvPr id="187" name="타원 186">
            <a:extLst>
              <a:ext uri="{FF2B5EF4-FFF2-40B4-BE49-F238E27FC236}">
                <a16:creationId xmlns:a16="http://schemas.microsoft.com/office/drawing/2014/main" xmlns="" id="{E2AB4812-D3B9-5A46-9699-78A0235B7634}"/>
              </a:ext>
            </a:extLst>
          </p:cNvPr>
          <p:cNvSpPr/>
          <p:nvPr/>
        </p:nvSpPr>
        <p:spPr>
          <a:xfrm>
            <a:off x="5528802" y="191532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grpSp>
        <p:nvGrpSpPr>
          <p:cNvPr id="189" name="그룹 188">
            <a:extLst>
              <a:ext uri="{FF2B5EF4-FFF2-40B4-BE49-F238E27FC236}">
                <a16:creationId xmlns:a16="http://schemas.microsoft.com/office/drawing/2014/main" xmlns="" id="{9C82C41C-56B3-7C44-877E-F0990463DB76}"/>
              </a:ext>
            </a:extLst>
          </p:cNvPr>
          <p:cNvGrpSpPr/>
          <p:nvPr/>
        </p:nvGrpSpPr>
        <p:grpSpPr>
          <a:xfrm>
            <a:off x="10047400" y="543060"/>
            <a:ext cx="1783864" cy="926268"/>
            <a:chOff x="3619170" y="5304317"/>
            <a:chExt cx="1783864" cy="926268"/>
          </a:xfrm>
        </p:grpSpPr>
        <p:sp>
          <p:nvSpPr>
            <p:cNvPr id="190" name="모서리가 둥근 직사각형 55">
              <a:extLst>
                <a:ext uri="{FF2B5EF4-FFF2-40B4-BE49-F238E27FC236}">
                  <a16:creationId xmlns:a16="http://schemas.microsoft.com/office/drawing/2014/main" xmlns="" id="{249F112B-00B9-504A-BF7C-6145AF16F1B3}"/>
                </a:ext>
              </a:extLst>
            </p:cNvPr>
            <p:cNvSpPr/>
            <p:nvPr/>
          </p:nvSpPr>
          <p:spPr>
            <a:xfrm>
              <a:off x="3619170" y="5304317"/>
              <a:ext cx="1783864" cy="836182"/>
            </a:xfrm>
            <a:custGeom>
              <a:avLst/>
              <a:gdLst>
                <a:gd name="connsiteX0" fmla="*/ 0 w 1783864"/>
                <a:gd name="connsiteY0" fmla="*/ 0 h 757798"/>
                <a:gd name="connsiteX1" fmla="*/ 0 w 1783864"/>
                <a:gd name="connsiteY1" fmla="*/ 0 h 757798"/>
                <a:gd name="connsiteX2" fmla="*/ 1783864 w 1783864"/>
                <a:gd name="connsiteY2" fmla="*/ 0 h 757798"/>
                <a:gd name="connsiteX3" fmla="*/ 1783864 w 1783864"/>
                <a:gd name="connsiteY3" fmla="*/ 0 h 757798"/>
                <a:gd name="connsiteX4" fmla="*/ 1783864 w 1783864"/>
                <a:gd name="connsiteY4" fmla="*/ 757798 h 757798"/>
                <a:gd name="connsiteX5" fmla="*/ 1783864 w 1783864"/>
                <a:gd name="connsiteY5" fmla="*/ 757798 h 757798"/>
                <a:gd name="connsiteX6" fmla="*/ 0 w 1783864"/>
                <a:gd name="connsiteY6" fmla="*/ 757798 h 757798"/>
                <a:gd name="connsiteX7" fmla="*/ 0 w 1783864"/>
                <a:gd name="connsiteY7" fmla="*/ 757798 h 757798"/>
                <a:gd name="connsiteX8" fmla="*/ 0 w 1783864"/>
                <a:gd name="connsiteY8" fmla="*/ 0 h 757798"/>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182077 w 1783864"/>
                <a:gd name="connsiteY6" fmla="*/ 758842 h 758842"/>
                <a:gd name="connsiteX7" fmla="*/ 0 w 1783864"/>
                <a:gd name="connsiteY7" fmla="*/ 757798 h 758842"/>
                <a:gd name="connsiteX8" fmla="*/ 0 w 1783864"/>
                <a:gd name="connsiteY8" fmla="*/ 757798 h 758842"/>
                <a:gd name="connsiteX9" fmla="*/ 0 w 1783864"/>
                <a:gd name="connsiteY9"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265626 w 1783864"/>
                <a:gd name="connsiteY6" fmla="*/ 758842 h 758842"/>
                <a:gd name="connsiteX7" fmla="*/ 182077 w 1783864"/>
                <a:gd name="connsiteY7" fmla="*/ 758842 h 758842"/>
                <a:gd name="connsiteX8" fmla="*/ 0 w 1783864"/>
                <a:gd name="connsiteY8" fmla="*/ 757798 h 758842"/>
                <a:gd name="connsiteX9" fmla="*/ 0 w 1783864"/>
                <a:gd name="connsiteY9" fmla="*/ 757798 h 758842"/>
                <a:gd name="connsiteX10" fmla="*/ 0 w 1783864"/>
                <a:gd name="connsiteY10"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330609 w 1783864"/>
                <a:gd name="connsiteY6" fmla="*/ 758842 h 758842"/>
                <a:gd name="connsiteX7" fmla="*/ 265626 w 1783864"/>
                <a:gd name="connsiteY7" fmla="*/ 758842 h 758842"/>
                <a:gd name="connsiteX8" fmla="*/ 182077 w 1783864"/>
                <a:gd name="connsiteY8" fmla="*/ 758842 h 758842"/>
                <a:gd name="connsiteX9" fmla="*/ 0 w 1783864"/>
                <a:gd name="connsiteY9" fmla="*/ 757798 h 758842"/>
                <a:gd name="connsiteX10" fmla="*/ 0 w 1783864"/>
                <a:gd name="connsiteY10" fmla="*/ 757798 h 758842"/>
                <a:gd name="connsiteX11" fmla="*/ 0 w 1783864"/>
                <a:gd name="connsiteY11" fmla="*/ 0 h 758842"/>
                <a:gd name="connsiteX0" fmla="*/ 0 w 1783864"/>
                <a:gd name="connsiteY0" fmla="*/ 0 h 907613"/>
                <a:gd name="connsiteX1" fmla="*/ 0 w 1783864"/>
                <a:gd name="connsiteY1" fmla="*/ 0 h 907613"/>
                <a:gd name="connsiteX2" fmla="*/ 1783864 w 1783864"/>
                <a:gd name="connsiteY2" fmla="*/ 0 h 907613"/>
                <a:gd name="connsiteX3" fmla="*/ 1783864 w 1783864"/>
                <a:gd name="connsiteY3" fmla="*/ 0 h 907613"/>
                <a:gd name="connsiteX4" fmla="*/ 1783864 w 1783864"/>
                <a:gd name="connsiteY4" fmla="*/ 757798 h 907613"/>
                <a:gd name="connsiteX5" fmla="*/ 1783864 w 1783864"/>
                <a:gd name="connsiteY5" fmla="*/ 757798 h 907613"/>
                <a:gd name="connsiteX6" fmla="*/ 330609 w 1783864"/>
                <a:gd name="connsiteY6" fmla="*/ 758842 h 907613"/>
                <a:gd name="connsiteX7" fmla="*/ 167655 w 1783864"/>
                <a:gd name="connsiteY7" fmla="*/ 907613 h 907613"/>
                <a:gd name="connsiteX8" fmla="*/ 182077 w 1783864"/>
                <a:gd name="connsiteY8" fmla="*/ 758842 h 907613"/>
                <a:gd name="connsiteX9" fmla="*/ 0 w 1783864"/>
                <a:gd name="connsiteY9" fmla="*/ 757798 h 907613"/>
                <a:gd name="connsiteX10" fmla="*/ 0 w 1783864"/>
                <a:gd name="connsiteY10" fmla="*/ 757798 h 907613"/>
                <a:gd name="connsiteX11" fmla="*/ 0 w 1783864"/>
                <a:gd name="connsiteY11" fmla="*/ 0 h 907613"/>
                <a:gd name="connsiteX0" fmla="*/ 0 w 1783864"/>
                <a:gd name="connsiteY0" fmla="*/ 0 h 831413"/>
                <a:gd name="connsiteX1" fmla="*/ 0 w 1783864"/>
                <a:gd name="connsiteY1" fmla="*/ 0 h 831413"/>
                <a:gd name="connsiteX2" fmla="*/ 1783864 w 1783864"/>
                <a:gd name="connsiteY2" fmla="*/ 0 h 831413"/>
                <a:gd name="connsiteX3" fmla="*/ 1783864 w 1783864"/>
                <a:gd name="connsiteY3" fmla="*/ 0 h 831413"/>
                <a:gd name="connsiteX4" fmla="*/ 1783864 w 1783864"/>
                <a:gd name="connsiteY4" fmla="*/ 757798 h 831413"/>
                <a:gd name="connsiteX5" fmla="*/ 1783864 w 1783864"/>
                <a:gd name="connsiteY5" fmla="*/ 757798 h 831413"/>
                <a:gd name="connsiteX6" fmla="*/ 330609 w 1783864"/>
                <a:gd name="connsiteY6" fmla="*/ 758842 h 831413"/>
                <a:gd name="connsiteX7" fmla="*/ 174912 w 1783864"/>
                <a:gd name="connsiteY7" fmla="*/ 831413 h 831413"/>
                <a:gd name="connsiteX8" fmla="*/ 182077 w 1783864"/>
                <a:gd name="connsiteY8" fmla="*/ 758842 h 831413"/>
                <a:gd name="connsiteX9" fmla="*/ 0 w 1783864"/>
                <a:gd name="connsiteY9" fmla="*/ 757798 h 831413"/>
                <a:gd name="connsiteX10" fmla="*/ 0 w 1783864"/>
                <a:gd name="connsiteY10" fmla="*/ 757798 h 831413"/>
                <a:gd name="connsiteX11" fmla="*/ 0 w 1783864"/>
                <a:gd name="connsiteY11" fmla="*/ 0 h 83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864" h="831413">
                  <a:moveTo>
                    <a:pt x="0" y="0"/>
                  </a:moveTo>
                  <a:lnTo>
                    <a:pt x="0" y="0"/>
                  </a:lnTo>
                  <a:lnTo>
                    <a:pt x="1783864" y="0"/>
                  </a:lnTo>
                  <a:lnTo>
                    <a:pt x="1783864" y="0"/>
                  </a:lnTo>
                  <a:lnTo>
                    <a:pt x="1783864" y="757798"/>
                  </a:lnTo>
                  <a:lnTo>
                    <a:pt x="1783864" y="757798"/>
                  </a:lnTo>
                  <a:lnTo>
                    <a:pt x="330609" y="758842"/>
                  </a:lnTo>
                  <a:lnTo>
                    <a:pt x="174912" y="831413"/>
                  </a:lnTo>
                  <a:lnTo>
                    <a:pt x="182077" y="758842"/>
                  </a:lnTo>
                  <a:lnTo>
                    <a:pt x="0" y="757798"/>
                  </a:lnTo>
                  <a:lnTo>
                    <a:pt x="0" y="757798"/>
                  </a:lnTo>
                  <a:lnTo>
                    <a:pt x="0" y="0"/>
                  </a:lnTo>
                  <a:close/>
                </a:path>
              </a:pathLst>
            </a:cu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ko-KR" altLang="en-US" sz="400" b="1" dirty="0">
                  <a:solidFill>
                    <a:schemeClr val="tx1">
                      <a:lumMod val="75000"/>
                      <a:lumOff val="25000"/>
                    </a:schemeClr>
                  </a:solidFill>
                  <a:latin typeface="Nanum Gothic" charset="-127"/>
                  <a:ea typeface="Nanum Gothic" charset="-127"/>
                  <a:cs typeface="Nanum Gothic" charset="-127"/>
                </a:rPr>
                <a:t>추천 필터 설정이란</a:t>
              </a:r>
              <a:r>
                <a:rPr lang="en-US" altLang="ko-KR" sz="400" b="1" dirty="0">
                  <a:solidFill>
                    <a:schemeClr val="tx1">
                      <a:lumMod val="75000"/>
                      <a:lumOff val="25000"/>
                    </a:schemeClr>
                  </a:solidFill>
                  <a:latin typeface="Nanum Gothic" charset="-127"/>
                  <a:ea typeface="Nanum Gothic" charset="-127"/>
                  <a:cs typeface="Nanum Gothic" charset="-127"/>
                </a:rPr>
                <a:t>?</a:t>
              </a:r>
            </a:p>
            <a:p>
              <a:endParaRPr lang="en-US" altLang="ko-KR" sz="400" dirty="0">
                <a:solidFill>
                  <a:schemeClr val="tx1">
                    <a:lumMod val="75000"/>
                    <a:lumOff val="25000"/>
                  </a:schemeClr>
                </a:solidFill>
                <a:latin typeface="Nanum Gothic" charset="-127"/>
                <a:ea typeface="Nanum Gothic" charset="-127"/>
                <a:cs typeface="Nanum Gothic" charset="-127"/>
              </a:endParaRPr>
            </a:p>
            <a:p>
              <a:r>
                <a:rPr lang="ko-KR" altLang="en-US" sz="400" dirty="0">
                  <a:solidFill>
                    <a:schemeClr val="tx1">
                      <a:lumMod val="75000"/>
                      <a:lumOff val="25000"/>
                    </a:schemeClr>
                  </a:solidFill>
                  <a:latin typeface="Nanum Gothic" charset="-127"/>
                  <a:ea typeface="Nanum Gothic" charset="-127"/>
                  <a:cs typeface="Nanum Gothic" charset="-127"/>
                </a:rPr>
                <a:t>대용량 데이터를 포함한 컬럼이 있을 경우</a:t>
              </a:r>
              <a:r>
                <a:rPr lang="en-US" altLang="ko-KR" sz="400" dirty="0">
                  <a:solidFill>
                    <a:schemeClr val="tx1">
                      <a:lumMod val="75000"/>
                      <a:lumOff val="25000"/>
                    </a:schemeClr>
                  </a:solidFill>
                  <a:latin typeface="Nanum Gothic" charset="-127"/>
                  <a:ea typeface="Nanum Gothic" charset="-127"/>
                  <a:cs typeface="Nanum Gothic" charset="-127"/>
                </a:rPr>
                <a:t>,</a:t>
              </a:r>
              <a:r>
                <a:rPr lang="ko-KR" altLang="en-US" sz="400" dirty="0">
                  <a:solidFill>
                    <a:schemeClr val="tx1">
                      <a:lumMod val="75000"/>
                      <a:lumOff val="25000"/>
                    </a:schemeClr>
                  </a:solidFill>
                  <a:latin typeface="Nanum Gothic" charset="-127"/>
                  <a:ea typeface="Nanum Gothic" charset="-127"/>
                  <a:cs typeface="Nanum Gothic" charset="-127"/>
                </a:rPr>
                <a:t> 데이터 소스 로딩시 긴 시간이 소요되어 타임아웃 에러가 발생할 수 있습니다</a:t>
              </a:r>
              <a:r>
                <a:rPr lang="en-US" altLang="ko-KR" sz="400" dirty="0">
                  <a:solidFill>
                    <a:schemeClr val="tx1">
                      <a:lumMod val="75000"/>
                      <a:lumOff val="25000"/>
                    </a:schemeClr>
                  </a:solidFill>
                  <a:latin typeface="Nanum Gothic" charset="-127"/>
                  <a:ea typeface="Nanum Gothic" charset="-127"/>
                  <a:cs typeface="Nanum Gothic" charset="-127"/>
                </a:rPr>
                <a:t>.</a:t>
              </a:r>
            </a:p>
            <a:p>
              <a:r>
                <a:rPr lang="ko-KR" altLang="en-US" sz="400" dirty="0">
                  <a:solidFill>
                    <a:schemeClr val="tx1">
                      <a:lumMod val="75000"/>
                      <a:lumOff val="25000"/>
                    </a:schemeClr>
                  </a:solidFill>
                  <a:latin typeface="Nanum Gothic" charset="-127"/>
                  <a:ea typeface="Nanum Gothic" charset="-127"/>
                  <a:cs typeface="Nanum Gothic" charset="-127"/>
                </a:rPr>
                <a:t>데이터 관리자는 이와 같은 에러가 예상되는 컬럼을 추천 필터로 등록하여 대시보드나 차트 구성이 원할히 이루어 질 수 있도록 도와 줄 수 있습니다</a:t>
              </a:r>
              <a:endParaRPr lang="en-US" altLang="ko-KR" sz="400" dirty="0">
                <a:solidFill>
                  <a:schemeClr val="tx1">
                    <a:lumMod val="75000"/>
                    <a:lumOff val="25000"/>
                  </a:schemeClr>
                </a:solidFill>
                <a:latin typeface="Nanum Gothic" charset="-127"/>
                <a:ea typeface="Nanum Gothic" charset="-127"/>
                <a:cs typeface="Nanum Gothic" charset="-127"/>
              </a:endParaRPr>
            </a:p>
            <a:p>
              <a:endParaRPr lang="en-US" altLang="ko-KR" sz="400" dirty="0">
                <a:solidFill>
                  <a:schemeClr val="tx1">
                    <a:lumMod val="75000"/>
                    <a:lumOff val="25000"/>
                  </a:schemeClr>
                </a:solidFill>
                <a:latin typeface="Nanum Gothic" charset="-127"/>
                <a:ea typeface="Nanum Gothic" charset="-127"/>
                <a:cs typeface="Nanum Gothic" charset="-127"/>
              </a:endParaRPr>
            </a:p>
            <a:p>
              <a:r>
                <a:rPr lang="ko-KR" altLang="en-US" sz="400" dirty="0">
                  <a:solidFill>
                    <a:schemeClr val="tx1">
                      <a:lumMod val="75000"/>
                      <a:lumOff val="25000"/>
                    </a:schemeClr>
                  </a:solidFill>
                  <a:latin typeface="Nanum Gothic" charset="-127"/>
                  <a:ea typeface="Nanum Gothic" charset="-127"/>
                  <a:cs typeface="Nanum Gothic" charset="-127"/>
                </a:rPr>
                <a:t>대시보드 관리자가 추천 필터를 제거할 수 없으며</a:t>
              </a:r>
              <a:r>
                <a:rPr lang="en-US" altLang="ko-KR" sz="400" dirty="0">
                  <a:solidFill>
                    <a:schemeClr val="tx1">
                      <a:lumMod val="75000"/>
                      <a:lumOff val="25000"/>
                    </a:schemeClr>
                  </a:solidFill>
                  <a:latin typeface="Nanum Gothic" charset="-127"/>
                  <a:ea typeface="Nanum Gothic" charset="-127"/>
                  <a:cs typeface="Nanum Gothic" charset="-127"/>
                </a:rPr>
                <a:t>,</a:t>
              </a:r>
              <a:r>
                <a:rPr lang="ko-KR" altLang="en-US" sz="400" dirty="0">
                  <a:solidFill>
                    <a:schemeClr val="tx1">
                      <a:lumMod val="75000"/>
                      <a:lumOff val="25000"/>
                    </a:schemeClr>
                  </a:solidFill>
                  <a:latin typeface="Nanum Gothic" charset="-127"/>
                  <a:ea typeface="Nanum Gothic" charset="-127"/>
                  <a:cs typeface="Nanum Gothic" charset="-127"/>
                </a:rPr>
                <a:t> 대시보드 구성 시에 반드시 필터값을 설정하도록 되어 있습니다</a:t>
              </a:r>
              <a:r>
                <a:rPr lang="en-US" altLang="ko-KR" sz="400" dirty="0">
                  <a:solidFill>
                    <a:schemeClr val="tx1">
                      <a:lumMod val="75000"/>
                      <a:lumOff val="25000"/>
                    </a:schemeClr>
                  </a:solidFill>
                  <a:latin typeface="Nanum Gothic" charset="-127"/>
                  <a:ea typeface="Nanum Gothic" charset="-127"/>
                  <a:cs typeface="Nanum Gothic" charset="-127"/>
                </a:rPr>
                <a:t>.</a:t>
              </a:r>
            </a:p>
            <a:p>
              <a:endParaRPr lang="en-US" altLang="ko-KR" sz="400" dirty="0">
                <a:solidFill>
                  <a:schemeClr val="tx1">
                    <a:lumMod val="75000"/>
                    <a:lumOff val="25000"/>
                  </a:schemeClr>
                </a:solidFill>
                <a:latin typeface="Nanum Gothic" charset="-127"/>
                <a:ea typeface="Nanum Gothic" charset="-127"/>
                <a:cs typeface="Nanum Gothic" charset="-127"/>
              </a:endParaRPr>
            </a:p>
            <a:p>
              <a:r>
                <a:rPr lang="en-US" altLang="ko-KR" sz="400" dirty="0">
                  <a:solidFill>
                    <a:schemeClr val="bg1">
                      <a:lumMod val="75000"/>
                    </a:schemeClr>
                  </a:solidFill>
                  <a:latin typeface="Nanum Gothic" charset="-127"/>
                  <a:ea typeface="Nanum Gothic" charset="-127"/>
                  <a:cs typeface="Nanum Gothic" charset="-127"/>
                </a:rPr>
                <a:t>TIP!</a:t>
              </a:r>
              <a:r>
                <a:rPr lang="ko-KR" altLang="en-US" sz="400" dirty="0">
                  <a:solidFill>
                    <a:schemeClr val="bg1">
                      <a:lumMod val="75000"/>
                    </a:schemeClr>
                  </a:solidFill>
                  <a:latin typeface="Nanum Gothic" charset="-127"/>
                  <a:ea typeface="Nanum Gothic" charset="-127"/>
                  <a:cs typeface="Nanum Gothic" charset="-127"/>
                </a:rPr>
                <a:t> 데이터의 용량이 매우 큰 경우</a:t>
              </a:r>
              <a:r>
                <a:rPr lang="en-US" altLang="ko-KR" sz="400" dirty="0">
                  <a:solidFill>
                    <a:schemeClr val="bg1">
                      <a:lumMod val="75000"/>
                    </a:schemeClr>
                  </a:solidFill>
                  <a:latin typeface="Nanum Gothic" charset="-127"/>
                  <a:ea typeface="Nanum Gothic" charset="-127"/>
                  <a:cs typeface="Nanum Gothic" charset="-127"/>
                </a:rPr>
                <a:t>,</a:t>
              </a:r>
              <a:r>
                <a:rPr lang="ko-KR" altLang="en-US" sz="400" dirty="0">
                  <a:solidFill>
                    <a:schemeClr val="bg1">
                      <a:lumMod val="75000"/>
                    </a:schemeClr>
                  </a:solidFill>
                  <a:latin typeface="Nanum Gothic" charset="-127"/>
                  <a:ea typeface="Nanum Gothic" charset="-127"/>
                  <a:cs typeface="Nanum Gothic" charset="-127"/>
                </a:rPr>
                <a:t> 단일값만 허용함에 체크하세요</a:t>
              </a:r>
              <a:endParaRPr lang="en-US" altLang="ko-KR" sz="400" dirty="0">
                <a:solidFill>
                  <a:schemeClr val="bg1">
                    <a:lumMod val="75000"/>
                  </a:schemeClr>
                </a:solidFill>
                <a:latin typeface="Nanum Gothic" charset="-127"/>
                <a:ea typeface="Nanum Gothic" charset="-127"/>
                <a:cs typeface="Nanum Gothic" charset="-127"/>
              </a:endParaRPr>
            </a:p>
          </p:txBody>
        </p:sp>
        <p:pic>
          <p:nvPicPr>
            <p:cNvPr id="191" name="그림 190">
              <a:extLst>
                <a:ext uri="{FF2B5EF4-FFF2-40B4-BE49-F238E27FC236}">
                  <a16:creationId xmlns:a16="http://schemas.microsoft.com/office/drawing/2014/main" xmlns="" id="{E554C6C3-92E4-E242-8C35-C1FBACDFA81F}"/>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736565" y="6151347"/>
              <a:ext cx="79238" cy="79238"/>
            </a:xfrm>
            <a:prstGeom prst="rect">
              <a:avLst/>
            </a:prstGeom>
          </p:spPr>
        </p:pic>
      </p:grpSp>
      <p:sp>
        <p:nvSpPr>
          <p:cNvPr id="192" name="모서리가 둥근 직사각형 191">
            <a:extLst>
              <a:ext uri="{FF2B5EF4-FFF2-40B4-BE49-F238E27FC236}">
                <a16:creationId xmlns:a16="http://schemas.microsoft.com/office/drawing/2014/main" xmlns="" id="{7B81295B-6A53-1B46-A217-4CECB399AB81}"/>
              </a:ext>
            </a:extLst>
          </p:cNvPr>
          <p:cNvSpPr/>
          <p:nvPr/>
        </p:nvSpPr>
        <p:spPr>
          <a:xfrm>
            <a:off x="7786276" y="2690094"/>
            <a:ext cx="1562542" cy="138510"/>
          </a:xfrm>
          <a:prstGeom prst="roundRect">
            <a:avLst>
              <a:gd name="adj" fmla="val 0"/>
            </a:avLst>
          </a:prstGeom>
          <a:solidFill>
            <a:schemeClr val="bg1"/>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b="1" dirty="0">
                <a:solidFill>
                  <a:schemeClr val="bg1">
                    <a:lumMod val="75000"/>
                  </a:schemeClr>
                </a:solidFill>
                <a:latin typeface="Nanum Gothic" charset="-127"/>
                <a:ea typeface="Nanum Gothic" charset="-127"/>
                <a:cs typeface="Nanum Gothic" charset="-127"/>
              </a:rPr>
              <a:t>Enter time format</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193" name="직사각형 192">
            <a:extLst>
              <a:ext uri="{FF2B5EF4-FFF2-40B4-BE49-F238E27FC236}">
                <a16:creationId xmlns:a16="http://schemas.microsoft.com/office/drawing/2014/main" xmlns="" id="{F44F043D-AE6D-CB44-80CA-BE2F67B27609}"/>
              </a:ext>
            </a:extLst>
          </p:cNvPr>
          <p:cNvSpPr/>
          <p:nvPr/>
        </p:nvSpPr>
        <p:spPr>
          <a:xfrm>
            <a:off x="7483952" y="519848"/>
            <a:ext cx="1797374" cy="150761"/>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Dimension&gt; </a:t>
            </a:r>
            <a:r>
              <a:rPr kumimoji="1" lang="ko-KR" altLang="en-US" sz="600" dirty="0">
                <a:solidFill>
                  <a:schemeClr val="bg1"/>
                </a:solidFill>
                <a:latin typeface="Nanum Gothic" charset="-127"/>
                <a:ea typeface="Nanum Gothic" charset="-127"/>
                <a:cs typeface="Nanum Gothic" charset="-127"/>
              </a:rPr>
              <a:t>시간 타입이며 </a:t>
            </a:r>
            <a:r>
              <a:rPr kumimoji="1" lang="en-US" altLang="ko-KR" sz="600" dirty="0">
                <a:solidFill>
                  <a:schemeClr val="bg1"/>
                </a:solidFill>
                <a:latin typeface="Nanum Gothic" charset="-127"/>
                <a:ea typeface="Nanum Gothic" charset="-127"/>
                <a:cs typeface="Nanum Gothic" charset="-127"/>
              </a:rPr>
              <a:t>Timestamp</a:t>
            </a:r>
            <a:r>
              <a:rPr kumimoji="1" lang="ko-KR" altLang="en-US" sz="600" dirty="0">
                <a:solidFill>
                  <a:schemeClr val="bg1"/>
                </a:solidFill>
                <a:latin typeface="Nanum Gothic" charset="-127"/>
                <a:ea typeface="Nanum Gothic" charset="-127"/>
                <a:cs typeface="Nanum Gothic" charset="-127"/>
              </a:rPr>
              <a:t>인 경우</a:t>
            </a:r>
          </a:p>
        </p:txBody>
      </p:sp>
      <p:sp>
        <p:nvSpPr>
          <p:cNvPr id="194" name="Text Box">
            <a:extLst>
              <a:ext uri="{FF2B5EF4-FFF2-40B4-BE49-F238E27FC236}">
                <a16:creationId xmlns:a16="http://schemas.microsoft.com/office/drawing/2014/main" xmlns="" id="{869C1A93-582B-EA45-B695-567CDBBF14BF}"/>
              </a:ext>
            </a:extLst>
          </p:cNvPr>
          <p:cNvSpPr>
            <a:spLocks/>
          </p:cNvSpPr>
          <p:nvPr>
            <p:custDataLst>
              <p:tags r:id="rId9"/>
            </p:custDataLst>
          </p:nvPr>
        </p:nvSpPr>
        <p:spPr bwMode="auto">
          <a:xfrm>
            <a:off x="7733950" y="3197570"/>
            <a:ext cx="157649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Replace with</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Discard</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a:t>
            </a:r>
            <a:r>
              <a:rPr lang="ko-KR" altLang="en-US" sz="700" dirty="0">
                <a:solidFill>
                  <a:schemeClr val="tx1">
                    <a:lumMod val="75000"/>
                    <a:lumOff val="25000"/>
                  </a:schemeClr>
                </a:solidFill>
                <a:latin typeface="Nanum Gothic" charset="-127"/>
                <a:ea typeface="Nanum Gothic" charset="-127"/>
                <a:cs typeface="Nanum Gothic" charset="-127"/>
              </a:rPr>
              <a:t>설정안함</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Expression</a:t>
            </a: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195" name="모서리가 둥근 직사각형 194">
            <a:extLst>
              <a:ext uri="{FF2B5EF4-FFF2-40B4-BE49-F238E27FC236}">
                <a16:creationId xmlns:a16="http://schemas.microsoft.com/office/drawing/2014/main" xmlns="" id="{CEFB3737-8B75-C942-AFF4-AD8978C5B365}"/>
              </a:ext>
            </a:extLst>
          </p:cNvPr>
          <p:cNvSpPr/>
          <p:nvPr/>
        </p:nvSpPr>
        <p:spPr>
          <a:xfrm>
            <a:off x="8461078" y="3226529"/>
            <a:ext cx="887740"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Nanum Gothic" charset="-127"/>
                <a:ea typeface="Nanum Gothic" charset="-127"/>
                <a:cs typeface="Nanum Gothic" charset="-127"/>
              </a:rPr>
              <a:t>Empty string</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196" name="Text Box">
            <a:extLst>
              <a:ext uri="{FF2B5EF4-FFF2-40B4-BE49-F238E27FC236}">
                <a16:creationId xmlns:a16="http://schemas.microsoft.com/office/drawing/2014/main" xmlns="" id="{AC0CFD20-9DD2-304E-A836-8D33E70290A9}"/>
              </a:ext>
            </a:extLst>
          </p:cNvPr>
          <p:cNvSpPr>
            <a:spLocks/>
          </p:cNvSpPr>
          <p:nvPr>
            <p:custDataLst>
              <p:tags r:id="rId10"/>
            </p:custDataLst>
          </p:nvPr>
        </p:nvSpPr>
        <p:spPr bwMode="auto">
          <a:xfrm>
            <a:off x="7733950" y="865091"/>
            <a:ext cx="157649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Dimension</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Measure</a:t>
            </a:r>
          </a:p>
        </p:txBody>
      </p:sp>
      <p:sp>
        <p:nvSpPr>
          <p:cNvPr id="197" name="모서리가 둥근 직사각형 196">
            <a:extLst>
              <a:ext uri="{FF2B5EF4-FFF2-40B4-BE49-F238E27FC236}">
                <a16:creationId xmlns:a16="http://schemas.microsoft.com/office/drawing/2014/main" xmlns="" id="{8DECA0AB-C5AD-2C4A-9561-55EDE424C8AC}"/>
              </a:ext>
            </a:extLst>
          </p:cNvPr>
          <p:cNvSpPr/>
          <p:nvPr/>
        </p:nvSpPr>
        <p:spPr>
          <a:xfrm>
            <a:off x="7735828" y="1427457"/>
            <a:ext cx="1608197" cy="136177"/>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     Timestamp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pic>
        <p:nvPicPr>
          <p:cNvPr id="199" name="그림 198">
            <a:extLst>
              <a:ext uri="{FF2B5EF4-FFF2-40B4-BE49-F238E27FC236}">
                <a16:creationId xmlns:a16="http://schemas.microsoft.com/office/drawing/2014/main" xmlns="" id="{D22A7FBF-25DA-F34C-B8A4-C7597A8BD37C}"/>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8615035" y="2578879"/>
            <a:ext cx="79238" cy="79238"/>
          </a:xfrm>
          <a:prstGeom prst="rect">
            <a:avLst/>
          </a:prstGeom>
        </p:spPr>
      </p:pic>
      <p:grpSp>
        <p:nvGrpSpPr>
          <p:cNvPr id="200" name="그룹 199">
            <a:extLst>
              <a:ext uri="{FF2B5EF4-FFF2-40B4-BE49-F238E27FC236}">
                <a16:creationId xmlns:a16="http://schemas.microsoft.com/office/drawing/2014/main" xmlns="" id="{8F492440-36A8-2945-A46C-7CDEF0759EAC}"/>
              </a:ext>
            </a:extLst>
          </p:cNvPr>
          <p:cNvGrpSpPr/>
          <p:nvPr/>
        </p:nvGrpSpPr>
        <p:grpSpPr>
          <a:xfrm>
            <a:off x="7980764" y="1285478"/>
            <a:ext cx="380029" cy="111850"/>
            <a:chOff x="3118300" y="2158550"/>
            <a:chExt cx="380029" cy="111850"/>
          </a:xfrm>
        </p:grpSpPr>
        <p:sp>
          <p:nvSpPr>
            <p:cNvPr id="201" name="모서리가 둥근 직사각형 200">
              <a:extLst>
                <a:ext uri="{FF2B5EF4-FFF2-40B4-BE49-F238E27FC236}">
                  <a16:creationId xmlns:a16="http://schemas.microsoft.com/office/drawing/2014/main" xmlns="" id="{FCDBF752-27F1-F644-BAFA-2A314CAF3255}"/>
                </a:ext>
              </a:extLst>
            </p:cNvPr>
            <p:cNvSpPr/>
            <p:nvPr/>
          </p:nvSpPr>
          <p:spPr>
            <a:xfrm>
              <a:off x="3118300" y="2158550"/>
              <a:ext cx="380029"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400" b="1" dirty="0">
                  <a:solidFill>
                    <a:schemeClr val="tx1"/>
                  </a:solidFill>
                  <a:latin typeface="Nanum Gothic" charset="-127"/>
                  <a:ea typeface="Nanum Gothic" charset="-127"/>
                  <a:cs typeface="Nanum Gothic" charset="-127"/>
                </a:rPr>
                <a:t>      </a:t>
              </a:r>
              <a:r>
                <a:rPr lang="en-US" altLang="ko-KR" sz="400" b="1" dirty="0">
                  <a:solidFill>
                    <a:schemeClr val="tx1"/>
                  </a:solidFill>
                  <a:latin typeface="Nanum Gothic" charset="-127"/>
                  <a:ea typeface="Nanum Gothic" charset="-127"/>
                  <a:cs typeface="Nanum Gothic" charset="-127"/>
                </a:rPr>
                <a:t>Timestamp</a:t>
              </a:r>
              <a:endParaRPr lang="ko-KR" altLang="en-US" sz="400" b="1" dirty="0">
                <a:solidFill>
                  <a:schemeClr val="tx1"/>
                </a:solidFill>
                <a:latin typeface="Nanum Gothic" charset="-127"/>
                <a:ea typeface="Nanum Gothic" charset="-127"/>
                <a:cs typeface="Nanum Gothic" charset="-127"/>
              </a:endParaRPr>
            </a:p>
          </p:txBody>
        </p:sp>
        <p:pic>
          <p:nvPicPr>
            <p:cNvPr id="229" name="그림 228">
              <a:extLst>
                <a:ext uri="{FF2B5EF4-FFF2-40B4-BE49-F238E27FC236}">
                  <a16:creationId xmlns:a16="http://schemas.microsoft.com/office/drawing/2014/main" xmlns="" id="{686F1CEB-D0B1-3E48-A64B-5FA0D5B224DB}"/>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3132767" y="2183309"/>
              <a:ext cx="63875" cy="63875"/>
            </a:xfrm>
            <a:prstGeom prst="rect">
              <a:avLst/>
            </a:prstGeom>
          </p:spPr>
        </p:pic>
      </p:grpSp>
      <p:sp>
        <p:nvSpPr>
          <p:cNvPr id="247" name="직사각형 246">
            <a:extLst>
              <a:ext uri="{FF2B5EF4-FFF2-40B4-BE49-F238E27FC236}">
                <a16:creationId xmlns:a16="http://schemas.microsoft.com/office/drawing/2014/main" xmlns="" id="{83D067F0-E641-C04B-A440-B4A09B691106}"/>
              </a:ext>
            </a:extLst>
          </p:cNvPr>
          <p:cNvSpPr/>
          <p:nvPr/>
        </p:nvSpPr>
        <p:spPr>
          <a:xfrm>
            <a:off x="5825404" y="888620"/>
            <a:ext cx="508666" cy="143414"/>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dirty="0">
                <a:solidFill>
                  <a:srgbClr val="00B0F0"/>
                </a:solidFill>
                <a:latin typeface="Nanum Gothic" charset="-127"/>
                <a:ea typeface="Nanum Gothic" charset="-127"/>
                <a:cs typeface="Nanum Gothic" charset="-127"/>
              </a:rPr>
              <a:t>Dimension</a:t>
            </a:r>
            <a:endParaRPr kumimoji="1" lang="ko-KR" altLang="en-US" sz="600" dirty="0">
              <a:solidFill>
                <a:srgbClr val="00B0F0"/>
              </a:solidFill>
              <a:latin typeface="Nanum Gothic" charset="-127"/>
              <a:ea typeface="Nanum Gothic" charset="-127"/>
              <a:cs typeface="Nanum Gothic" charset="-127"/>
            </a:endParaRPr>
          </a:p>
        </p:txBody>
      </p:sp>
      <p:sp>
        <p:nvSpPr>
          <p:cNvPr id="249" name="직사각형 248">
            <a:extLst>
              <a:ext uri="{FF2B5EF4-FFF2-40B4-BE49-F238E27FC236}">
                <a16:creationId xmlns:a16="http://schemas.microsoft.com/office/drawing/2014/main" xmlns="" id="{59F1BE14-35D7-F749-BEA3-6D4312D64580}"/>
              </a:ext>
            </a:extLst>
          </p:cNvPr>
          <p:cNvSpPr/>
          <p:nvPr/>
        </p:nvSpPr>
        <p:spPr>
          <a:xfrm>
            <a:off x="5825404" y="1047222"/>
            <a:ext cx="508666" cy="143414"/>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a:solidFill>
                  <a:srgbClr val="00B050"/>
                </a:solidFill>
                <a:latin typeface="Nanum Gothic" charset="-127"/>
                <a:ea typeface="Nanum Gothic" charset="-127"/>
                <a:cs typeface="Nanum Gothic" charset="-127"/>
              </a:rPr>
              <a:t>Measure</a:t>
            </a:r>
            <a:endParaRPr kumimoji="1" lang="ko-KR" altLang="en-US" sz="600" dirty="0">
              <a:solidFill>
                <a:srgbClr val="00B050"/>
              </a:solidFill>
              <a:latin typeface="Nanum Gothic" charset="-127"/>
              <a:ea typeface="Nanum Gothic" charset="-127"/>
              <a:cs typeface="Nanum Gothic" charset="-127"/>
            </a:endParaRPr>
          </a:p>
        </p:txBody>
      </p:sp>
      <p:sp>
        <p:nvSpPr>
          <p:cNvPr id="250" name="직사각형 249">
            <a:extLst>
              <a:ext uri="{FF2B5EF4-FFF2-40B4-BE49-F238E27FC236}">
                <a16:creationId xmlns:a16="http://schemas.microsoft.com/office/drawing/2014/main" xmlns="" id="{0F601F6D-7282-344E-BC00-E5660C56B3ED}"/>
              </a:ext>
            </a:extLst>
          </p:cNvPr>
          <p:cNvSpPr/>
          <p:nvPr/>
        </p:nvSpPr>
        <p:spPr>
          <a:xfrm>
            <a:off x="7852127" y="888620"/>
            <a:ext cx="508666" cy="143414"/>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dirty="0">
                <a:solidFill>
                  <a:srgbClr val="00B0F0"/>
                </a:solidFill>
                <a:latin typeface="Nanum Gothic" charset="-127"/>
                <a:ea typeface="Nanum Gothic" charset="-127"/>
                <a:cs typeface="Nanum Gothic" charset="-127"/>
              </a:rPr>
              <a:t>Dimension</a:t>
            </a:r>
            <a:endParaRPr kumimoji="1" lang="ko-KR" altLang="en-US" sz="600" dirty="0">
              <a:solidFill>
                <a:srgbClr val="00B0F0"/>
              </a:solidFill>
              <a:latin typeface="Nanum Gothic" charset="-127"/>
              <a:ea typeface="Nanum Gothic" charset="-127"/>
              <a:cs typeface="Nanum Gothic" charset="-127"/>
            </a:endParaRPr>
          </a:p>
        </p:txBody>
      </p:sp>
      <p:sp>
        <p:nvSpPr>
          <p:cNvPr id="251" name="직사각형 250">
            <a:extLst>
              <a:ext uri="{FF2B5EF4-FFF2-40B4-BE49-F238E27FC236}">
                <a16:creationId xmlns:a16="http://schemas.microsoft.com/office/drawing/2014/main" xmlns="" id="{B1D2FA33-BE0D-BA49-8F1D-BF10404F7B2D}"/>
              </a:ext>
            </a:extLst>
          </p:cNvPr>
          <p:cNvSpPr/>
          <p:nvPr/>
        </p:nvSpPr>
        <p:spPr>
          <a:xfrm>
            <a:off x="7852127" y="1047222"/>
            <a:ext cx="508666" cy="143414"/>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a:solidFill>
                  <a:srgbClr val="00B050"/>
                </a:solidFill>
                <a:latin typeface="Nanum Gothic" charset="-127"/>
                <a:ea typeface="Nanum Gothic" charset="-127"/>
                <a:cs typeface="Nanum Gothic" charset="-127"/>
              </a:rPr>
              <a:t>Measure</a:t>
            </a:r>
            <a:endParaRPr kumimoji="1" lang="ko-KR" altLang="en-US" sz="600" dirty="0">
              <a:solidFill>
                <a:srgbClr val="00B050"/>
              </a:solidFill>
              <a:latin typeface="Nanum Gothic" charset="-127"/>
              <a:ea typeface="Nanum Gothic" charset="-127"/>
              <a:cs typeface="Nanum Gothic" charset="-127"/>
            </a:endParaRPr>
          </a:p>
        </p:txBody>
      </p:sp>
      <p:grpSp>
        <p:nvGrpSpPr>
          <p:cNvPr id="252" name="그룹 251">
            <a:extLst>
              <a:ext uri="{FF2B5EF4-FFF2-40B4-BE49-F238E27FC236}">
                <a16:creationId xmlns:a16="http://schemas.microsoft.com/office/drawing/2014/main" xmlns="" id="{1EE7C71A-AD5B-FC48-8CC2-0D4ABE7D3AEA}"/>
              </a:ext>
            </a:extLst>
          </p:cNvPr>
          <p:cNvGrpSpPr/>
          <p:nvPr/>
        </p:nvGrpSpPr>
        <p:grpSpPr>
          <a:xfrm>
            <a:off x="6189086" y="4039478"/>
            <a:ext cx="631564" cy="172711"/>
            <a:chOff x="7384651" y="5231594"/>
            <a:chExt cx="631564" cy="172711"/>
          </a:xfrm>
        </p:grpSpPr>
        <p:sp>
          <p:nvSpPr>
            <p:cNvPr id="256" name="모서리가 둥근 직사각형 127">
              <a:extLst>
                <a:ext uri="{FF2B5EF4-FFF2-40B4-BE49-F238E27FC236}">
                  <a16:creationId xmlns:a16="http://schemas.microsoft.com/office/drawing/2014/main" xmlns="" id="{790D3790-E705-9A4D-9BC6-F13CF721411F}"/>
                </a:ext>
              </a:extLst>
            </p:cNvPr>
            <p:cNvSpPr/>
            <p:nvPr/>
          </p:nvSpPr>
          <p:spPr>
            <a:xfrm>
              <a:off x="7384651" y="5231594"/>
              <a:ext cx="631564" cy="172711"/>
            </a:xfrm>
            <a:prstGeom prst="roundRect">
              <a:avLst>
                <a:gd name="adj" fmla="val 18668"/>
              </a:avLst>
            </a:prstGeom>
            <a:solidFill>
              <a:schemeClr val="bg1"/>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lumMod val="75000"/>
                      <a:lumOff val="25000"/>
                    </a:schemeClr>
                  </a:solidFill>
                  <a:latin typeface="Nanum Gothic" charset="-127"/>
                  <a:ea typeface="Nanum Gothic" charset="-127"/>
                  <a:cs typeface="Nanum Gothic" charset="-127"/>
                </a:rPr>
                <a:t>   Delete</a:t>
              </a:r>
              <a:endParaRPr lang="ko-KR" altLang="en-US" sz="600" dirty="0">
                <a:solidFill>
                  <a:schemeClr val="tx1">
                    <a:lumMod val="75000"/>
                    <a:lumOff val="25000"/>
                  </a:schemeClr>
                </a:solidFill>
                <a:latin typeface="Nanum Gothic" charset="-127"/>
                <a:ea typeface="Nanum Gothic" charset="-127"/>
                <a:cs typeface="Nanum Gothic" charset="-127"/>
              </a:endParaRPr>
            </a:p>
          </p:txBody>
        </p:sp>
        <p:pic>
          <p:nvPicPr>
            <p:cNvPr id="258" name="그림 257">
              <a:extLst>
                <a:ext uri="{FF2B5EF4-FFF2-40B4-BE49-F238E27FC236}">
                  <a16:creationId xmlns:a16="http://schemas.microsoft.com/office/drawing/2014/main" xmlns="" id="{5379A567-D1E4-9E4B-86B5-01DD9DDD063A}"/>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7502311" y="5279528"/>
              <a:ext cx="89485" cy="89485"/>
            </a:xfrm>
            <a:prstGeom prst="rect">
              <a:avLst/>
            </a:prstGeom>
          </p:spPr>
        </p:pic>
      </p:grpSp>
      <p:grpSp>
        <p:nvGrpSpPr>
          <p:cNvPr id="259" name="그룹 258">
            <a:extLst>
              <a:ext uri="{FF2B5EF4-FFF2-40B4-BE49-F238E27FC236}">
                <a16:creationId xmlns:a16="http://schemas.microsoft.com/office/drawing/2014/main" xmlns="" id="{2DC723C6-B4AE-0643-B0A3-D4912B871793}"/>
              </a:ext>
            </a:extLst>
          </p:cNvPr>
          <p:cNvGrpSpPr/>
          <p:nvPr/>
        </p:nvGrpSpPr>
        <p:grpSpPr>
          <a:xfrm>
            <a:off x="8119682" y="4046168"/>
            <a:ext cx="631564" cy="172711"/>
            <a:chOff x="7384651" y="5231594"/>
            <a:chExt cx="631564" cy="172711"/>
          </a:xfrm>
        </p:grpSpPr>
        <p:sp>
          <p:nvSpPr>
            <p:cNvPr id="260" name="모서리가 둥근 직사각형 127">
              <a:extLst>
                <a:ext uri="{FF2B5EF4-FFF2-40B4-BE49-F238E27FC236}">
                  <a16:creationId xmlns:a16="http://schemas.microsoft.com/office/drawing/2014/main" xmlns="" id="{B68CDA92-A251-5E47-AA39-6225453EC998}"/>
                </a:ext>
              </a:extLst>
            </p:cNvPr>
            <p:cNvSpPr/>
            <p:nvPr/>
          </p:nvSpPr>
          <p:spPr>
            <a:xfrm>
              <a:off x="7384651" y="5231594"/>
              <a:ext cx="631564" cy="172711"/>
            </a:xfrm>
            <a:prstGeom prst="roundRect">
              <a:avLst>
                <a:gd name="adj" fmla="val 18668"/>
              </a:avLst>
            </a:prstGeom>
            <a:solidFill>
              <a:schemeClr val="bg1"/>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lumMod val="75000"/>
                      <a:lumOff val="25000"/>
                    </a:schemeClr>
                  </a:solidFill>
                  <a:latin typeface="Nanum Gothic" charset="-127"/>
                  <a:ea typeface="Nanum Gothic" charset="-127"/>
                  <a:cs typeface="Nanum Gothic" charset="-127"/>
                </a:rPr>
                <a:t>   Delete</a:t>
              </a:r>
              <a:endParaRPr lang="ko-KR" altLang="en-US" sz="600" dirty="0">
                <a:solidFill>
                  <a:schemeClr val="tx1">
                    <a:lumMod val="75000"/>
                    <a:lumOff val="25000"/>
                  </a:schemeClr>
                </a:solidFill>
                <a:latin typeface="Nanum Gothic" charset="-127"/>
                <a:ea typeface="Nanum Gothic" charset="-127"/>
                <a:cs typeface="Nanum Gothic" charset="-127"/>
              </a:endParaRPr>
            </a:p>
          </p:txBody>
        </p:sp>
        <p:pic>
          <p:nvPicPr>
            <p:cNvPr id="280" name="그림 279">
              <a:extLst>
                <a:ext uri="{FF2B5EF4-FFF2-40B4-BE49-F238E27FC236}">
                  <a16:creationId xmlns:a16="http://schemas.microsoft.com/office/drawing/2014/main" xmlns="" id="{64E8E916-3088-9D4B-B353-FC3CA36CA44D}"/>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7502311" y="5279528"/>
              <a:ext cx="89485" cy="89485"/>
            </a:xfrm>
            <a:prstGeom prst="rect">
              <a:avLst/>
            </a:prstGeom>
          </p:spPr>
        </p:pic>
      </p:grpSp>
      <p:sp>
        <p:nvSpPr>
          <p:cNvPr id="339" name="모서리가 둥근 직사각형 338">
            <a:extLst>
              <a:ext uri="{FF2B5EF4-FFF2-40B4-BE49-F238E27FC236}">
                <a16:creationId xmlns:a16="http://schemas.microsoft.com/office/drawing/2014/main" xmlns="" id="{989F9378-B12C-EF4C-AD98-750992510461}"/>
              </a:ext>
            </a:extLst>
          </p:cNvPr>
          <p:cNvSpPr/>
          <p:nvPr/>
        </p:nvSpPr>
        <p:spPr>
          <a:xfrm>
            <a:off x="5825404" y="3854845"/>
            <a:ext cx="1490815"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Nanum Gothic" charset="-127"/>
                <a:ea typeface="Nanum Gothic" charset="-127"/>
                <a:cs typeface="Nanum Gothic" charset="-127"/>
              </a:rPr>
              <a:t>Enter expression</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340" name="모서리가 둥근 직사각형 339">
            <a:extLst>
              <a:ext uri="{FF2B5EF4-FFF2-40B4-BE49-F238E27FC236}">
                <a16:creationId xmlns:a16="http://schemas.microsoft.com/office/drawing/2014/main" xmlns="" id="{6F6861BD-C137-434D-A2AF-3EF8C489CAD0}"/>
              </a:ext>
            </a:extLst>
          </p:cNvPr>
          <p:cNvSpPr/>
          <p:nvPr/>
        </p:nvSpPr>
        <p:spPr>
          <a:xfrm>
            <a:off x="7864548" y="3854845"/>
            <a:ext cx="1490815"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Nanum Gothic" charset="-127"/>
                <a:ea typeface="Nanum Gothic" charset="-127"/>
                <a:cs typeface="Nanum Gothic" charset="-127"/>
              </a:rPr>
              <a:t>Enter expression</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341" name="Text Box">
            <a:extLst>
              <a:ext uri="{FF2B5EF4-FFF2-40B4-BE49-F238E27FC236}">
                <a16:creationId xmlns:a16="http://schemas.microsoft.com/office/drawing/2014/main" xmlns="" id="{06BD8D4C-5703-D14C-971F-260F37EC87FB}"/>
              </a:ext>
            </a:extLst>
          </p:cNvPr>
          <p:cNvSpPr>
            <a:spLocks/>
          </p:cNvSpPr>
          <p:nvPr>
            <p:custDataLst>
              <p:tags r:id="rId11"/>
            </p:custDataLst>
          </p:nvPr>
        </p:nvSpPr>
        <p:spPr bwMode="auto">
          <a:xfrm>
            <a:off x="8974325" y="2863859"/>
            <a:ext cx="369981" cy="8811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en-US" altLang="ko-KR" sz="500" dirty="0">
                <a:solidFill>
                  <a:srgbClr val="FF0000"/>
                </a:solidFill>
                <a:latin typeface="Nanum Gothic" charset="-127"/>
                <a:ea typeface="Nanum Gothic" charset="-127"/>
                <a:cs typeface="Nanum Gothic" charset="-127"/>
              </a:rPr>
              <a:t>Required</a:t>
            </a:r>
            <a:endParaRPr lang="en-US" altLang="ko-KR" sz="700" dirty="0">
              <a:solidFill>
                <a:srgbClr val="FF0000"/>
              </a:solidFill>
              <a:latin typeface="Nanum Gothic" charset="-127"/>
              <a:ea typeface="Nanum Gothic" charset="-127"/>
              <a:cs typeface="Nanum Gothic" charset="-127"/>
            </a:endParaRPr>
          </a:p>
        </p:txBody>
      </p:sp>
      <p:sp>
        <p:nvSpPr>
          <p:cNvPr id="342" name="모서리가 둥근 직사각형 341">
            <a:extLst>
              <a:ext uri="{FF2B5EF4-FFF2-40B4-BE49-F238E27FC236}">
                <a16:creationId xmlns:a16="http://schemas.microsoft.com/office/drawing/2014/main" xmlns="" id="{17C07147-0154-394C-B068-79D273C0AEE3}"/>
              </a:ext>
            </a:extLst>
          </p:cNvPr>
          <p:cNvSpPr/>
          <p:nvPr/>
        </p:nvSpPr>
        <p:spPr>
          <a:xfrm>
            <a:off x="5715676" y="2075824"/>
            <a:ext cx="1615813"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err="1">
                <a:solidFill>
                  <a:schemeClr val="tx1"/>
                </a:solidFill>
                <a:latin typeface="Nanum Gothic" charset="-127"/>
                <a:ea typeface="Nanum Gothic" charset="-127"/>
              </a:rPr>
              <a:t>yyyy.MM</a:t>
            </a:r>
            <a:r>
              <a:rPr lang="en-US" altLang="ko-KR" sz="500" err="1">
                <a:solidFill>
                  <a:schemeClr val="tx1"/>
                </a:solidFill>
                <a:latin typeface="Nanum Gothic" charset="-127"/>
                <a:ea typeface="Nanum Gothic" charset="-127"/>
              </a:rPr>
              <a:t>.</a:t>
            </a:r>
            <a:r>
              <a:rPr lang="en-US" altLang="ko-KR" sz="500">
                <a:solidFill>
                  <a:schemeClr val="tx1"/>
                </a:solidFill>
                <a:latin typeface="Nanum Gothic" charset="-127"/>
                <a:ea typeface="Nanum Gothic" charset="-127"/>
              </a:rPr>
              <a:t>dd </a:t>
            </a:r>
            <a:r>
              <a:rPr lang="en-US" altLang="ko-KR" sz="500" dirty="0" err="1">
                <a:solidFill>
                  <a:schemeClr val="tx1"/>
                </a:solidFill>
                <a:latin typeface="Nanum Gothic" charset="-127"/>
                <a:ea typeface="Nanum Gothic" charset="-127"/>
              </a:rPr>
              <a:t>hh:mm:ss</a:t>
            </a:r>
            <a:endParaRPr lang="ko-KR" altLang="en-US" sz="500" dirty="0">
              <a:solidFill>
                <a:schemeClr val="tx1"/>
              </a:solidFill>
              <a:latin typeface="Nanum Gothic" charset="-127"/>
              <a:ea typeface="Nanum Gothic" charset="-127"/>
            </a:endParaRPr>
          </a:p>
        </p:txBody>
      </p:sp>
      <p:sp>
        <p:nvSpPr>
          <p:cNvPr id="343" name="모서리가 둥근 직사각형 342">
            <a:extLst>
              <a:ext uri="{FF2B5EF4-FFF2-40B4-BE49-F238E27FC236}">
                <a16:creationId xmlns:a16="http://schemas.microsoft.com/office/drawing/2014/main" xmlns="" id="{B1EB9C62-F6A3-8249-B626-A364B6F1AEE5}"/>
              </a:ext>
            </a:extLst>
          </p:cNvPr>
          <p:cNvSpPr/>
          <p:nvPr/>
        </p:nvSpPr>
        <p:spPr>
          <a:xfrm>
            <a:off x="11337499" y="3999463"/>
            <a:ext cx="504379" cy="138510"/>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500" dirty="0">
                <a:solidFill>
                  <a:schemeClr val="tx1"/>
                </a:solidFill>
                <a:latin typeface="Nanum Gothic" charset="-127"/>
                <a:ea typeface="Nanum Gothic" charset="-127"/>
                <a:cs typeface="Nanum Gothic" charset="-127"/>
              </a:rPr>
              <a:t>☐ Unix time</a:t>
            </a:r>
            <a:endParaRPr lang="ko-KR" altLang="en-US" sz="500" dirty="0">
              <a:solidFill>
                <a:schemeClr val="tx1"/>
              </a:solidFill>
              <a:latin typeface="Nanum Gothic" charset="-127"/>
              <a:ea typeface="Nanum Gothic" charset="-127"/>
              <a:cs typeface="Nanum Gothic" charset="-127"/>
            </a:endParaRPr>
          </a:p>
        </p:txBody>
      </p:sp>
      <p:sp>
        <p:nvSpPr>
          <p:cNvPr id="344" name="모서리가 둥근 직사각형 343">
            <a:extLst>
              <a:ext uri="{FF2B5EF4-FFF2-40B4-BE49-F238E27FC236}">
                <a16:creationId xmlns:a16="http://schemas.microsoft.com/office/drawing/2014/main" xmlns="" id="{7DB10D4A-977E-DE4D-86DB-44BBB837F8D2}"/>
              </a:ext>
            </a:extLst>
          </p:cNvPr>
          <p:cNvSpPr/>
          <p:nvPr/>
        </p:nvSpPr>
        <p:spPr>
          <a:xfrm>
            <a:off x="8815934" y="2549243"/>
            <a:ext cx="568986" cy="13851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500" dirty="0">
                <a:solidFill>
                  <a:schemeClr val="tx1"/>
                </a:solidFill>
                <a:latin typeface="Nanum Gothic" charset="-127"/>
                <a:ea typeface="Nanum Gothic" charset="-127"/>
                <a:cs typeface="Nanum Gothic" charset="-127"/>
              </a:rPr>
              <a:t>☐ Unix time</a:t>
            </a:r>
            <a:endParaRPr lang="ko-KR" altLang="en-US" sz="500" dirty="0">
              <a:solidFill>
                <a:schemeClr val="tx1"/>
              </a:solidFill>
              <a:latin typeface="Nanum Gothic" charset="-127"/>
              <a:ea typeface="Nanum Gothic" charset="-127"/>
              <a:cs typeface="Nanum Gothic" charset="-127"/>
            </a:endParaRPr>
          </a:p>
        </p:txBody>
      </p:sp>
      <p:sp>
        <p:nvSpPr>
          <p:cNvPr id="345" name="모서리가 둥근 직사각형 344">
            <a:extLst>
              <a:ext uri="{FF2B5EF4-FFF2-40B4-BE49-F238E27FC236}">
                <a16:creationId xmlns:a16="http://schemas.microsoft.com/office/drawing/2014/main" xmlns="" id="{F5FE69F7-A3BA-594F-A168-7E1134603DF5}"/>
              </a:ext>
            </a:extLst>
          </p:cNvPr>
          <p:cNvSpPr/>
          <p:nvPr/>
        </p:nvSpPr>
        <p:spPr>
          <a:xfrm>
            <a:off x="11337499" y="6293744"/>
            <a:ext cx="504379" cy="138510"/>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ko-KR" altLang="en-US" sz="500" dirty="0">
                <a:solidFill>
                  <a:schemeClr val="tx1"/>
                </a:solidFill>
                <a:latin typeface="Nanum Gothic" charset="-127"/>
                <a:ea typeface="Nanum Gothic" charset="-127"/>
                <a:cs typeface="Nanum Gothic" charset="-127"/>
              </a:rPr>
              <a:t>☑</a:t>
            </a:r>
            <a:r>
              <a:rPr lang="en-US" altLang="ko-KR" sz="500" dirty="0">
                <a:solidFill>
                  <a:schemeClr val="tx1"/>
                </a:solidFill>
                <a:latin typeface="Nanum Gothic" charset="-127"/>
                <a:ea typeface="Nanum Gothic" charset="-127"/>
                <a:cs typeface="Nanum Gothic" charset="-127"/>
              </a:rPr>
              <a:t> Unix time</a:t>
            </a:r>
            <a:endParaRPr lang="ko-KR" altLang="en-US" sz="500" dirty="0">
              <a:solidFill>
                <a:schemeClr val="tx1"/>
              </a:solidFill>
              <a:latin typeface="Nanum Gothic" charset="-127"/>
              <a:ea typeface="Nanum Gothic" charset="-127"/>
              <a:cs typeface="Nanum Gothic" charset="-127"/>
            </a:endParaRPr>
          </a:p>
        </p:txBody>
      </p:sp>
      <p:sp>
        <p:nvSpPr>
          <p:cNvPr id="346" name="모서리가 둥근 직사각형 345">
            <a:extLst>
              <a:ext uri="{FF2B5EF4-FFF2-40B4-BE49-F238E27FC236}">
                <a16:creationId xmlns:a16="http://schemas.microsoft.com/office/drawing/2014/main" xmlns="" id="{160F9981-EF69-7545-9B72-A9D5B03F2BA6}"/>
              </a:ext>
            </a:extLst>
          </p:cNvPr>
          <p:cNvSpPr/>
          <p:nvPr/>
        </p:nvSpPr>
        <p:spPr>
          <a:xfrm>
            <a:off x="10216198" y="2984300"/>
            <a:ext cx="1615813" cy="138510"/>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err="1">
                <a:solidFill>
                  <a:schemeClr val="tx1"/>
                </a:solidFill>
                <a:latin typeface="Nanum Gothic" charset="-127"/>
                <a:ea typeface="Nanum Gothic" charset="-127"/>
                <a:cs typeface="Nanum Gothic" charset="-127"/>
              </a:rPr>
              <a:t>yyyy.MM.dd</a:t>
            </a:r>
            <a:r>
              <a:rPr lang="en-US" altLang="ko-KR" sz="500" dirty="0">
                <a:solidFill>
                  <a:schemeClr val="tx1"/>
                </a:solidFill>
                <a:latin typeface="Nanum Gothic" charset="-127"/>
                <a:ea typeface="Nanum Gothic" charset="-127"/>
                <a:cs typeface="Nanum Gothic" charset="-127"/>
              </a:rPr>
              <a:t> </a:t>
            </a:r>
            <a:r>
              <a:rPr lang="en-US" altLang="ko-KR" sz="500" dirty="0" err="1">
                <a:solidFill>
                  <a:schemeClr val="tx1"/>
                </a:solidFill>
                <a:latin typeface="Nanum Gothic" charset="-127"/>
                <a:ea typeface="Nanum Gothic" charset="-127"/>
                <a:cs typeface="Nanum Gothic" charset="-127"/>
              </a:rPr>
              <a:t>hh:mm:ss</a:t>
            </a:r>
            <a:endParaRPr lang="ko-KR" altLang="en-US" sz="500" dirty="0">
              <a:solidFill>
                <a:schemeClr val="tx1"/>
              </a:solidFill>
              <a:latin typeface="Nanum Gothic" charset="-127"/>
              <a:ea typeface="Nanum Gothic" charset="-127"/>
              <a:cs typeface="Nanum Gothic" charset="-127"/>
            </a:endParaRPr>
          </a:p>
        </p:txBody>
      </p:sp>
      <p:sp>
        <p:nvSpPr>
          <p:cNvPr id="347" name="Text Box">
            <a:extLst>
              <a:ext uri="{FF2B5EF4-FFF2-40B4-BE49-F238E27FC236}">
                <a16:creationId xmlns:a16="http://schemas.microsoft.com/office/drawing/2014/main" xmlns="" id="{6686021E-C1DB-CD40-81D6-39F922E5C8A0}"/>
              </a:ext>
            </a:extLst>
          </p:cNvPr>
          <p:cNvSpPr>
            <a:spLocks/>
          </p:cNvSpPr>
          <p:nvPr>
            <p:custDataLst>
              <p:tags r:id="rId12"/>
            </p:custDataLst>
          </p:nvPr>
        </p:nvSpPr>
        <p:spPr bwMode="auto">
          <a:xfrm>
            <a:off x="11471897" y="5737520"/>
            <a:ext cx="369981" cy="8811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en-US" altLang="ko-KR" sz="500" dirty="0">
                <a:solidFill>
                  <a:srgbClr val="FF0000"/>
                </a:solidFill>
                <a:latin typeface="Nanum Gothic" charset="-127"/>
                <a:ea typeface="Nanum Gothic" charset="-127"/>
                <a:cs typeface="Nanum Gothic" charset="-127"/>
              </a:rPr>
              <a:t>Required</a:t>
            </a:r>
            <a:endParaRPr lang="en-US" altLang="ko-KR" sz="700" dirty="0">
              <a:solidFill>
                <a:srgbClr val="FF0000"/>
              </a:solidFill>
              <a:latin typeface="Nanum Gothic" charset="-127"/>
              <a:ea typeface="Nanum Gothic" charset="-127"/>
              <a:cs typeface="Nanum Gothic" charset="-127"/>
            </a:endParaRPr>
          </a:p>
        </p:txBody>
      </p:sp>
      <p:sp>
        <p:nvSpPr>
          <p:cNvPr id="348" name="Text Box">
            <a:extLst>
              <a:ext uri="{FF2B5EF4-FFF2-40B4-BE49-F238E27FC236}">
                <a16:creationId xmlns:a16="http://schemas.microsoft.com/office/drawing/2014/main" xmlns="" id="{2D86E99F-21A1-FC47-9774-BC0715195A5F}"/>
              </a:ext>
            </a:extLst>
          </p:cNvPr>
          <p:cNvSpPr>
            <a:spLocks/>
          </p:cNvSpPr>
          <p:nvPr>
            <p:custDataLst>
              <p:tags r:id="rId13"/>
            </p:custDataLst>
          </p:nvPr>
        </p:nvSpPr>
        <p:spPr bwMode="auto">
          <a:xfrm>
            <a:off x="10137496" y="2750484"/>
            <a:ext cx="1273464"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latinLnBrk="1"/>
            <a:r>
              <a:rPr lang="ko-KR" altLang="en-US" sz="500" b="1" dirty="0">
                <a:solidFill>
                  <a:srgbClr val="7030A0"/>
                </a:solidFill>
                <a:latin typeface="Nanum Gothic" charset="-127"/>
                <a:ea typeface="Nanum Gothic" charset="-127"/>
                <a:cs typeface="Nanum Gothic" charset="-127"/>
              </a:rPr>
              <a:t>형식을 알수 있는 경우</a:t>
            </a:r>
            <a:r>
              <a:rPr lang="en-US" altLang="ko-KR" sz="500" b="1" dirty="0">
                <a:solidFill>
                  <a:srgbClr val="7030A0"/>
                </a:solidFill>
                <a:latin typeface="Nanum Gothic" charset="-127"/>
                <a:ea typeface="Nanum Gothic" charset="-127"/>
                <a:cs typeface="Nanum Gothic" charset="-127"/>
              </a:rPr>
              <a:t>,</a:t>
            </a:r>
            <a:r>
              <a:rPr lang="ko-KR" altLang="en-US" sz="500" b="1" dirty="0">
                <a:solidFill>
                  <a:srgbClr val="7030A0"/>
                </a:solidFill>
                <a:latin typeface="Nanum Gothic" charset="-127"/>
                <a:ea typeface="Nanum Gothic" charset="-127"/>
                <a:cs typeface="Nanum Gothic" charset="-127"/>
              </a:rPr>
              <a:t> 입력 불가</a:t>
            </a:r>
            <a:endParaRPr lang="en-US" altLang="ko-KR" sz="500" b="1" dirty="0">
              <a:solidFill>
                <a:srgbClr val="7030A0"/>
              </a:solidFill>
              <a:latin typeface="Nanum Gothic" charset="-127"/>
              <a:ea typeface="Nanum Gothic" charset="-127"/>
              <a:cs typeface="Nanum Gothic" charset="-127"/>
            </a:endParaRPr>
          </a:p>
        </p:txBody>
      </p:sp>
      <p:sp>
        <p:nvSpPr>
          <p:cNvPr id="349" name="Text Box">
            <a:extLst>
              <a:ext uri="{FF2B5EF4-FFF2-40B4-BE49-F238E27FC236}">
                <a16:creationId xmlns:a16="http://schemas.microsoft.com/office/drawing/2014/main" xmlns="" id="{7780F24C-1459-754D-B2FD-4BCE6BBDDE8F}"/>
              </a:ext>
            </a:extLst>
          </p:cNvPr>
          <p:cNvSpPr>
            <a:spLocks/>
          </p:cNvSpPr>
          <p:nvPr>
            <p:custDataLst>
              <p:tags r:id="rId14"/>
            </p:custDataLst>
          </p:nvPr>
        </p:nvSpPr>
        <p:spPr bwMode="auto">
          <a:xfrm>
            <a:off x="10137496" y="3343318"/>
            <a:ext cx="1879430"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atinLnBrk="1"/>
            <a:r>
              <a:rPr lang="en-US" altLang="ko-KR" sz="500" b="1" dirty="0">
                <a:solidFill>
                  <a:srgbClr val="7030A0"/>
                </a:solidFill>
                <a:latin typeface="Nanum Gothic" charset="-127"/>
                <a:ea typeface="Nanum Gothic" charset="-127"/>
                <a:cs typeface="Nanum Gothic" charset="-127"/>
              </a:rPr>
              <a:t>Unix</a:t>
            </a:r>
            <a:r>
              <a:rPr lang="ko-KR" altLang="en-US" sz="500" b="1" dirty="0">
                <a:solidFill>
                  <a:srgbClr val="7030A0"/>
                </a:solidFill>
                <a:latin typeface="Nanum Gothic" charset="-127"/>
                <a:ea typeface="Nanum Gothic" charset="-127"/>
                <a:cs typeface="Nanum Gothic" charset="-127"/>
              </a:rPr>
              <a:t>인 경우만 형식을 </a:t>
            </a:r>
            <a:r>
              <a:rPr lang="ko-KR" altLang="en-US" sz="500" b="1" dirty="0" err="1">
                <a:solidFill>
                  <a:srgbClr val="7030A0"/>
                </a:solidFill>
                <a:latin typeface="Nanum Gothic" charset="-127"/>
                <a:ea typeface="Nanum Gothic" charset="-127"/>
                <a:cs typeface="Nanum Gothic" charset="-127"/>
              </a:rPr>
              <a:t>알수</a:t>
            </a:r>
            <a:r>
              <a:rPr lang="ko-KR" altLang="en-US" sz="500" b="1" dirty="0">
                <a:solidFill>
                  <a:srgbClr val="7030A0"/>
                </a:solidFill>
                <a:latin typeface="Nanum Gothic" charset="-127"/>
                <a:ea typeface="Nanum Gothic" charset="-127"/>
                <a:cs typeface="Nanum Gothic" charset="-127"/>
              </a:rPr>
              <a:t> 없는 거라면</a:t>
            </a:r>
            <a:r>
              <a:rPr lang="en-US" altLang="ko-KR" sz="500" b="1" dirty="0">
                <a:solidFill>
                  <a:srgbClr val="7030A0"/>
                </a:solidFill>
                <a:latin typeface="Nanum Gothic" charset="-127"/>
                <a:ea typeface="Nanum Gothic" charset="-127"/>
                <a:cs typeface="Nanum Gothic" charset="-127"/>
              </a:rPr>
              <a:t>..</a:t>
            </a:r>
          </a:p>
        </p:txBody>
      </p:sp>
      <p:sp>
        <p:nvSpPr>
          <p:cNvPr id="350" name="Text Box">
            <a:extLst>
              <a:ext uri="{FF2B5EF4-FFF2-40B4-BE49-F238E27FC236}">
                <a16:creationId xmlns:a16="http://schemas.microsoft.com/office/drawing/2014/main" xmlns="" id="{A1ACC3BC-7796-1E4A-A984-8948A38EACB2}"/>
              </a:ext>
            </a:extLst>
          </p:cNvPr>
          <p:cNvSpPr>
            <a:spLocks/>
          </p:cNvSpPr>
          <p:nvPr>
            <p:custDataLst>
              <p:tags r:id="rId15"/>
            </p:custDataLst>
          </p:nvPr>
        </p:nvSpPr>
        <p:spPr bwMode="auto">
          <a:xfrm>
            <a:off x="10137496" y="5954649"/>
            <a:ext cx="1694375" cy="23083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latinLnBrk="1"/>
            <a:r>
              <a:rPr lang="ko-KR" altLang="en-US" sz="500" b="1" dirty="0">
                <a:solidFill>
                  <a:srgbClr val="7030A0"/>
                </a:solidFill>
                <a:latin typeface="Nanum Gothic" charset="-127"/>
                <a:ea typeface="Nanum Gothic" charset="-127"/>
                <a:cs typeface="Nanum Gothic" charset="-127"/>
              </a:rPr>
              <a:t>형식을 알수 없는 경우</a:t>
            </a:r>
            <a:r>
              <a:rPr lang="en-US" altLang="ko-KR" sz="500" b="1" dirty="0">
                <a:solidFill>
                  <a:srgbClr val="7030A0"/>
                </a:solidFill>
                <a:latin typeface="Nanum Gothic" charset="-127"/>
                <a:ea typeface="Nanum Gothic" charset="-127"/>
                <a:cs typeface="Nanum Gothic" charset="-127"/>
              </a:rPr>
              <a:t>,</a:t>
            </a:r>
            <a:r>
              <a:rPr lang="ko-KR" altLang="en-US" sz="500" b="1" dirty="0">
                <a:solidFill>
                  <a:srgbClr val="7030A0"/>
                </a:solidFill>
                <a:latin typeface="Nanum Gothic" charset="-127"/>
                <a:ea typeface="Nanum Gothic" charset="-127"/>
                <a:cs typeface="Nanum Gothic" charset="-127"/>
              </a:rPr>
              <a:t> </a:t>
            </a:r>
            <a:r>
              <a:rPr lang="en-US" altLang="ko-KR" sz="500" b="1" dirty="0">
                <a:solidFill>
                  <a:srgbClr val="7030A0"/>
                </a:solidFill>
                <a:latin typeface="Nanum Gothic" charset="-127"/>
                <a:ea typeface="Nanum Gothic" charset="-127"/>
                <a:cs typeface="Nanum Gothic" charset="-127"/>
              </a:rPr>
              <a:t>Unix</a:t>
            </a:r>
            <a:r>
              <a:rPr lang="ko-KR" altLang="en-US" sz="500" b="1" dirty="0">
                <a:solidFill>
                  <a:srgbClr val="7030A0"/>
                </a:solidFill>
                <a:latin typeface="Nanum Gothic" charset="-127"/>
                <a:ea typeface="Nanum Gothic" charset="-127"/>
                <a:cs typeface="Nanum Gothic" charset="-127"/>
              </a:rPr>
              <a:t> 코드 </a:t>
            </a:r>
            <a:r>
              <a:rPr lang="ko-KR" altLang="en-US" sz="500" b="1" dirty="0" err="1">
                <a:solidFill>
                  <a:srgbClr val="7030A0"/>
                </a:solidFill>
                <a:latin typeface="Nanum Gothic" charset="-127"/>
                <a:ea typeface="Nanum Gothic" charset="-127"/>
                <a:cs typeface="Nanum Gothic" charset="-127"/>
              </a:rPr>
              <a:t>체크시</a:t>
            </a:r>
            <a:r>
              <a:rPr lang="ko-KR" altLang="en-US" sz="500" b="1" dirty="0">
                <a:solidFill>
                  <a:srgbClr val="7030A0"/>
                </a:solidFill>
                <a:latin typeface="Nanum Gothic" charset="-127"/>
                <a:ea typeface="Nanum Gothic" charset="-127"/>
                <a:cs typeface="Nanum Gothic" charset="-127"/>
              </a:rPr>
              <a:t> </a:t>
            </a:r>
            <a:r>
              <a:rPr lang="ko-KR" altLang="en-US" sz="500" b="1" dirty="0" err="1">
                <a:solidFill>
                  <a:srgbClr val="7030A0"/>
                </a:solidFill>
                <a:latin typeface="Nanum Gothic" charset="-127"/>
                <a:ea typeface="Nanum Gothic" charset="-127"/>
                <a:cs typeface="Nanum Gothic" charset="-127"/>
              </a:rPr>
              <a:t>입력박스가</a:t>
            </a:r>
            <a:r>
              <a:rPr lang="ko-KR" altLang="en-US" sz="500" b="1" dirty="0">
                <a:solidFill>
                  <a:srgbClr val="7030A0"/>
                </a:solidFill>
                <a:latin typeface="Nanum Gothic" charset="-127"/>
                <a:ea typeface="Nanum Gothic" charset="-127"/>
                <a:cs typeface="Nanum Gothic" charset="-127"/>
              </a:rPr>
              <a:t> 사라지고</a:t>
            </a:r>
            <a:r>
              <a:rPr lang="en-US" altLang="ko-KR" sz="500" b="1" dirty="0">
                <a:solidFill>
                  <a:srgbClr val="7030A0"/>
                </a:solidFill>
                <a:latin typeface="Nanum Gothic" charset="-127"/>
                <a:ea typeface="Nanum Gothic" charset="-127"/>
                <a:cs typeface="Nanum Gothic" charset="-127"/>
              </a:rPr>
              <a:t/>
            </a:r>
            <a:br>
              <a:rPr lang="en-US" altLang="ko-KR" sz="500" b="1" dirty="0">
                <a:solidFill>
                  <a:srgbClr val="7030A0"/>
                </a:solidFill>
                <a:latin typeface="Nanum Gothic" charset="-127"/>
                <a:ea typeface="Nanum Gothic" charset="-127"/>
                <a:cs typeface="Nanum Gothic" charset="-127"/>
              </a:rPr>
            </a:br>
            <a:r>
              <a:rPr lang="ko-KR" altLang="en-US" sz="500" b="1" dirty="0">
                <a:solidFill>
                  <a:srgbClr val="7030A0"/>
                </a:solidFill>
                <a:latin typeface="Nanum Gothic" charset="-127"/>
                <a:ea typeface="Nanum Gothic" charset="-127"/>
                <a:cs typeface="Nanum Gothic" charset="-127"/>
              </a:rPr>
              <a:t>단위 선택 </a:t>
            </a:r>
            <a:r>
              <a:rPr lang="en-US" altLang="ko-KR" sz="500" b="1" dirty="0">
                <a:solidFill>
                  <a:srgbClr val="7030A0"/>
                </a:solidFill>
                <a:latin typeface="Nanum Gothic" charset="-127"/>
                <a:ea typeface="Nanum Gothic" charset="-127"/>
                <a:cs typeface="Nanum Gothic" charset="-127"/>
              </a:rPr>
              <a:t>UI</a:t>
            </a:r>
            <a:r>
              <a:rPr lang="ko-KR" altLang="en-US" sz="500" b="1" dirty="0">
                <a:solidFill>
                  <a:srgbClr val="7030A0"/>
                </a:solidFill>
                <a:latin typeface="Nanum Gothic" charset="-127"/>
                <a:ea typeface="Nanum Gothic" charset="-127"/>
                <a:cs typeface="Nanum Gothic" charset="-127"/>
              </a:rPr>
              <a:t> 보임</a:t>
            </a:r>
            <a:r>
              <a:rPr lang="en-US" altLang="ko-KR" sz="500" b="1" dirty="0">
                <a:solidFill>
                  <a:srgbClr val="7030A0"/>
                </a:solidFill>
                <a:latin typeface="Nanum Gothic" charset="-127"/>
                <a:ea typeface="Nanum Gothic" charset="-127"/>
                <a:cs typeface="Nanum Gothic" charset="-127"/>
              </a:rPr>
              <a:t>.</a:t>
            </a:r>
            <a:r>
              <a:rPr lang="ko-KR" altLang="en-US" sz="500" b="1" dirty="0">
                <a:solidFill>
                  <a:srgbClr val="7030A0"/>
                </a:solidFill>
                <a:latin typeface="Nanum Gothic" charset="-127"/>
                <a:ea typeface="Nanum Gothic" charset="-127"/>
                <a:cs typeface="Nanum Gothic" charset="-127"/>
              </a:rPr>
              <a:t> </a:t>
            </a:r>
            <a:r>
              <a:rPr lang="en-US" altLang="ko-KR" sz="500" b="1" dirty="0" err="1">
                <a:solidFill>
                  <a:srgbClr val="7030A0"/>
                </a:solidFill>
                <a:latin typeface="Nanum Gothic" charset="-127"/>
                <a:ea typeface="Nanum Gothic" charset="-127"/>
                <a:cs typeface="Nanum Gothic" charset="-127"/>
              </a:rPr>
              <a:t>ms</a:t>
            </a:r>
            <a:r>
              <a:rPr lang="ko-KR" altLang="en-US" sz="500" b="1" dirty="0">
                <a:solidFill>
                  <a:srgbClr val="7030A0"/>
                </a:solidFill>
                <a:latin typeface="Nanum Gothic" charset="-127"/>
                <a:ea typeface="Nanum Gothic" charset="-127"/>
                <a:cs typeface="Nanum Gothic" charset="-127"/>
              </a:rPr>
              <a:t>가 초기값</a:t>
            </a:r>
            <a:endParaRPr lang="en-US" altLang="ko-KR" sz="500" b="1" dirty="0">
              <a:solidFill>
                <a:srgbClr val="7030A0"/>
              </a:solidFill>
              <a:latin typeface="Nanum Gothic" charset="-127"/>
              <a:ea typeface="Nanum Gothic" charset="-127"/>
              <a:cs typeface="Nanum Gothic" charset="-127"/>
            </a:endParaRPr>
          </a:p>
          <a:p>
            <a:pPr lvl="0" latinLnBrk="1"/>
            <a:r>
              <a:rPr lang="en-US" altLang="ko-KR" sz="500" b="1" dirty="0">
                <a:solidFill>
                  <a:srgbClr val="00B050"/>
                </a:solidFill>
                <a:latin typeface="Nanum Gothic" charset="-127"/>
                <a:ea typeface="Nanum Gothic" charset="-127"/>
                <a:cs typeface="Nanum Gothic" charset="-127"/>
              </a:rPr>
              <a:t>Unix time</a:t>
            </a:r>
            <a:r>
              <a:rPr lang="ko-KR" altLang="en-US" sz="500" b="1" dirty="0">
                <a:solidFill>
                  <a:srgbClr val="00B050"/>
                </a:solidFill>
                <a:latin typeface="Nanum Gothic" charset="-127"/>
                <a:ea typeface="Nanum Gothic" charset="-127"/>
                <a:cs typeface="Nanum Gothic" charset="-127"/>
              </a:rPr>
              <a:t> </a:t>
            </a:r>
            <a:r>
              <a:rPr lang="ko-KR" altLang="en-US" sz="500" b="1" dirty="0" err="1">
                <a:solidFill>
                  <a:srgbClr val="00B050"/>
                </a:solidFill>
                <a:latin typeface="Nanum Gothic" charset="-127"/>
                <a:ea typeface="Nanum Gothic" charset="-127"/>
                <a:cs typeface="Nanum Gothic" charset="-127"/>
              </a:rPr>
              <a:t>체크시</a:t>
            </a:r>
            <a:r>
              <a:rPr lang="ko-KR" altLang="en-US" sz="500" b="1" dirty="0">
                <a:solidFill>
                  <a:srgbClr val="00B050"/>
                </a:solidFill>
                <a:latin typeface="Nanum Gothic" charset="-127"/>
                <a:ea typeface="Nanum Gothic" charset="-127"/>
                <a:cs typeface="Nanum Gothic" charset="-127"/>
              </a:rPr>
              <a:t> </a:t>
            </a:r>
            <a:r>
              <a:rPr lang="en-US" altLang="ko-KR" sz="500" b="1" dirty="0">
                <a:solidFill>
                  <a:srgbClr val="00B050"/>
                </a:solidFill>
                <a:latin typeface="Nanum Gothic" charset="-127"/>
                <a:ea typeface="Nanum Gothic" charset="-127"/>
                <a:cs typeface="Nanum Gothic" charset="-127"/>
              </a:rPr>
              <a:t>Time Zone</a:t>
            </a:r>
            <a:r>
              <a:rPr lang="ko-KR" altLang="en-US" sz="500" b="1" dirty="0">
                <a:solidFill>
                  <a:srgbClr val="00B050"/>
                </a:solidFill>
                <a:latin typeface="Nanum Gothic" charset="-127"/>
                <a:ea typeface="Nanum Gothic" charset="-127"/>
                <a:cs typeface="Nanum Gothic" charset="-127"/>
              </a:rPr>
              <a:t> 설정 없음</a:t>
            </a:r>
            <a:endParaRPr lang="en-US" altLang="ko-KR" sz="500" b="1" dirty="0">
              <a:solidFill>
                <a:srgbClr val="00B050"/>
              </a:solidFill>
              <a:latin typeface="Nanum Gothic" charset="-127"/>
              <a:ea typeface="Nanum Gothic" charset="-127"/>
              <a:cs typeface="Nanum Gothic" charset="-127"/>
            </a:endParaRPr>
          </a:p>
        </p:txBody>
      </p:sp>
      <p:sp>
        <p:nvSpPr>
          <p:cNvPr id="351" name="Text Box">
            <a:extLst>
              <a:ext uri="{FF2B5EF4-FFF2-40B4-BE49-F238E27FC236}">
                <a16:creationId xmlns:a16="http://schemas.microsoft.com/office/drawing/2014/main" xmlns="" id="{7ECB64B4-D121-DB4E-B195-F915DD8DB2B1}"/>
              </a:ext>
            </a:extLst>
          </p:cNvPr>
          <p:cNvSpPr>
            <a:spLocks/>
          </p:cNvSpPr>
          <p:nvPr>
            <p:custDataLst>
              <p:tags r:id="rId16"/>
            </p:custDataLst>
          </p:nvPr>
        </p:nvSpPr>
        <p:spPr bwMode="auto">
          <a:xfrm>
            <a:off x="10137496" y="5183582"/>
            <a:ext cx="1879430"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latinLnBrk="1"/>
            <a:r>
              <a:rPr lang="ko-KR" altLang="en-US" sz="500" b="1" dirty="0">
                <a:solidFill>
                  <a:srgbClr val="7030A0"/>
                </a:solidFill>
                <a:latin typeface="Nanum Gothic" charset="-127"/>
                <a:ea typeface="Nanum Gothic" charset="-127"/>
                <a:cs typeface="Nanum Gothic" charset="-127"/>
              </a:rPr>
              <a:t>형식을 알수 없는 경우</a:t>
            </a:r>
            <a:r>
              <a:rPr lang="en-US" altLang="ko-KR" sz="500" b="1" dirty="0">
                <a:solidFill>
                  <a:srgbClr val="7030A0"/>
                </a:solidFill>
                <a:latin typeface="Nanum Gothic" charset="-127"/>
                <a:ea typeface="Nanum Gothic" charset="-127"/>
                <a:cs typeface="Nanum Gothic" charset="-127"/>
              </a:rPr>
              <a:t>,</a:t>
            </a:r>
            <a:r>
              <a:rPr lang="ko-KR" altLang="en-US" sz="500" b="1" dirty="0">
                <a:solidFill>
                  <a:srgbClr val="7030A0"/>
                </a:solidFill>
                <a:latin typeface="Nanum Gothic" charset="-127"/>
                <a:ea typeface="Nanum Gothic" charset="-127"/>
                <a:cs typeface="Nanum Gothic" charset="-127"/>
              </a:rPr>
              <a:t> 입력 필수</a:t>
            </a:r>
            <a:r>
              <a:rPr lang="en-US" altLang="ko-KR" sz="500" b="1" dirty="0">
                <a:solidFill>
                  <a:srgbClr val="7030A0"/>
                </a:solidFill>
                <a:latin typeface="Nanum Gothic" charset="-127"/>
                <a:ea typeface="Nanum Gothic" charset="-127"/>
                <a:cs typeface="Nanum Gothic" charset="-127"/>
              </a:rPr>
              <a:t>.</a:t>
            </a:r>
          </a:p>
          <a:p>
            <a:pPr lvl="0" latinLnBrk="1"/>
            <a:r>
              <a:rPr lang="ko-KR" altLang="en-US" sz="500" b="1" dirty="0">
                <a:solidFill>
                  <a:srgbClr val="7030A0"/>
                </a:solidFill>
                <a:latin typeface="Nanum Gothic" charset="-127"/>
                <a:ea typeface="Nanum Gothic" charset="-127"/>
                <a:cs typeface="Nanum Gothic" charset="-127"/>
              </a:rPr>
              <a:t>입력 값이 없는 상태에서 하단 컨펌 버튼 누르면 해당 창에 에러 표시</a:t>
            </a:r>
            <a:r>
              <a:rPr lang="en-US" altLang="ko-KR" sz="500" b="1" dirty="0">
                <a:solidFill>
                  <a:srgbClr val="7030A0"/>
                </a:solidFill>
                <a:latin typeface="Nanum Gothic" charset="-127"/>
                <a:ea typeface="Nanum Gothic" charset="-127"/>
                <a:cs typeface="Nanum Gothic" charset="-127"/>
              </a:rPr>
              <a:t>.</a:t>
            </a:r>
          </a:p>
          <a:p>
            <a:pPr lvl="0" latinLnBrk="1"/>
            <a:r>
              <a:rPr lang="ko-KR" altLang="en-US" sz="500" b="1" dirty="0">
                <a:solidFill>
                  <a:srgbClr val="7030A0"/>
                </a:solidFill>
                <a:latin typeface="Nanum Gothic" charset="-127"/>
                <a:ea typeface="Nanum Gothic" charset="-127"/>
                <a:cs typeface="Nanum Gothic" charset="-127"/>
              </a:rPr>
              <a:t>이때 목록에 </a:t>
            </a:r>
            <a:r>
              <a:rPr lang="en-US" altLang="ko-KR" sz="500" b="1" dirty="0">
                <a:solidFill>
                  <a:srgbClr val="7030A0"/>
                </a:solidFill>
                <a:latin typeface="Nanum Gothic" charset="-127"/>
                <a:ea typeface="Nanum Gothic" charset="-127"/>
                <a:cs typeface="Nanum Gothic" charset="-127"/>
              </a:rPr>
              <a:t>‘!’</a:t>
            </a:r>
            <a:r>
              <a:rPr lang="ko-KR" altLang="en-US" sz="500" b="1" dirty="0">
                <a:solidFill>
                  <a:srgbClr val="7030A0"/>
                </a:solidFill>
                <a:latin typeface="Nanum Gothic" charset="-127"/>
                <a:ea typeface="Nanum Gothic" charset="-127"/>
                <a:cs typeface="Nanum Gothic" charset="-127"/>
              </a:rPr>
              <a:t> 에러 아이콘 표시함</a:t>
            </a:r>
            <a:endParaRPr lang="en-US" altLang="ko-KR" sz="500" b="1" dirty="0">
              <a:solidFill>
                <a:srgbClr val="7030A0"/>
              </a:solidFill>
              <a:latin typeface="Nanum Gothic" charset="-127"/>
              <a:ea typeface="Nanum Gothic" charset="-127"/>
              <a:cs typeface="Nanum Gothic" charset="-127"/>
            </a:endParaRPr>
          </a:p>
        </p:txBody>
      </p:sp>
      <p:pic>
        <p:nvPicPr>
          <p:cNvPr id="352" name="그림 351">
            <a:extLst>
              <a:ext uri="{FF2B5EF4-FFF2-40B4-BE49-F238E27FC236}">
                <a16:creationId xmlns:a16="http://schemas.microsoft.com/office/drawing/2014/main" xmlns="" id="{D2DCEF37-E16B-EB4E-8C8D-761C6F8550BF}"/>
              </a:ext>
            </a:extLst>
          </p:cNvPr>
          <p:cNvPicPr>
            <a:picLocks noChangeAspect="1"/>
          </p:cNvPicPr>
          <p:nvPr/>
        </p:nvPicPr>
        <p:blipFill>
          <a:blip r:embed="rId4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449698" y="5324264"/>
            <a:ext cx="94333" cy="94333"/>
          </a:xfrm>
          <a:prstGeom prst="rect">
            <a:avLst/>
          </a:prstGeom>
        </p:spPr>
      </p:pic>
      <p:sp>
        <p:nvSpPr>
          <p:cNvPr id="353" name="Text Box">
            <a:extLst>
              <a:ext uri="{FF2B5EF4-FFF2-40B4-BE49-F238E27FC236}">
                <a16:creationId xmlns:a16="http://schemas.microsoft.com/office/drawing/2014/main" xmlns="" id="{BFA1CE2E-F316-EA41-BC60-6EA569E44937}"/>
              </a:ext>
            </a:extLst>
          </p:cNvPr>
          <p:cNvSpPr>
            <a:spLocks/>
          </p:cNvSpPr>
          <p:nvPr>
            <p:custDataLst>
              <p:tags r:id="rId17"/>
            </p:custDataLst>
          </p:nvPr>
        </p:nvSpPr>
        <p:spPr bwMode="auto">
          <a:xfrm>
            <a:off x="10137496" y="3904585"/>
            <a:ext cx="1879430"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latinLnBrk="1"/>
            <a:r>
              <a:rPr lang="ko-KR" altLang="en-US" sz="500" b="1" dirty="0">
                <a:solidFill>
                  <a:srgbClr val="7030A0"/>
                </a:solidFill>
                <a:latin typeface="Nanum Gothic" charset="-127"/>
                <a:ea typeface="Nanum Gothic" charset="-127"/>
                <a:cs typeface="Nanum Gothic" charset="-127"/>
              </a:rPr>
              <a:t>형식을 알수 없는 경우</a:t>
            </a:r>
            <a:r>
              <a:rPr lang="en-US" altLang="ko-KR" sz="500" b="1" dirty="0">
                <a:solidFill>
                  <a:srgbClr val="7030A0"/>
                </a:solidFill>
                <a:latin typeface="Nanum Gothic" charset="-127"/>
                <a:ea typeface="Nanum Gothic" charset="-127"/>
                <a:cs typeface="Nanum Gothic" charset="-127"/>
              </a:rPr>
              <a:t>,</a:t>
            </a:r>
            <a:r>
              <a:rPr lang="ko-KR" altLang="en-US" sz="500" b="1" dirty="0">
                <a:solidFill>
                  <a:srgbClr val="7030A0"/>
                </a:solidFill>
                <a:latin typeface="Nanum Gothic" charset="-127"/>
                <a:ea typeface="Nanum Gothic" charset="-127"/>
                <a:cs typeface="Nanum Gothic" charset="-127"/>
              </a:rPr>
              <a:t> </a:t>
            </a:r>
            <a:r>
              <a:rPr lang="ko-KR" altLang="en-US" sz="500" b="1" dirty="0" err="1">
                <a:solidFill>
                  <a:srgbClr val="7030A0"/>
                </a:solidFill>
                <a:latin typeface="Nanum Gothic" charset="-127"/>
                <a:ea typeface="Nanum Gothic" charset="-127"/>
                <a:cs typeface="Nanum Gothic" charset="-127"/>
              </a:rPr>
              <a:t>포멧</a:t>
            </a:r>
            <a:r>
              <a:rPr lang="ko-KR" altLang="en-US" sz="500" b="1" dirty="0">
                <a:solidFill>
                  <a:srgbClr val="7030A0"/>
                </a:solidFill>
                <a:latin typeface="Nanum Gothic" charset="-127"/>
                <a:ea typeface="Nanum Gothic" charset="-127"/>
                <a:cs typeface="Nanum Gothic" charset="-127"/>
              </a:rPr>
              <a:t> 입력 불가</a:t>
            </a:r>
            <a:r>
              <a:rPr lang="en-US" altLang="ko-KR" sz="500" b="1" dirty="0">
                <a:solidFill>
                  <a:srgbClr val="7030A0"/>
                </a:solidFill>
                <a:latin typeface="Nanum Gothic" charset="-127"/>
                <a:ea typeface="Nanum Gothic" charset="-127"/>
                <a:cs typeface="Nanum Gothic" charset="-127"/>
              </a:rPr>
              <a:t>.</a:t>
            </a:r>
            <a:r>
              <a:rPr lang="ko-KR" altLang="en-US" sz="500" b="1" dirty="0">
                <a:solidFill>
                  <a:srgbClr val="7030A0"/>
                </a:solidFill>
                <a:latin typeface="Nanum Gothic" charset="-127"/>
                <a:ea typeface="Nanum Gothic" charset="-127"/>
                <a:cs typeface="Nanum Gothic" charset="-127"/>
              </a:rPr>
              <a:t> 단</a:t>
            </a:r>
            <a:r>
              <a:rPr lang="en-US" altLang="ko-KR" sz="500" b="1" dirty="0">
                <a:solidFill>
                  <a:srgbClr val="7030A0"/>
                </a:solidFill>
                <a:latin typeface="Nanum Gothic" charset="-127"/>
                <a:ea typeface="Nanum Gothic" charset="-127"/>
                <a:cs typeface="Nanum Gothic" charset="-127"/>
              </a:rPr>
              <a:t>,</a:t>
            </a:r>
            <a:r>
              <a:rPr lang="ko-KR" altLang="en-US" sz="500" b="1" dirty="0">
                <a:solidFill>
                  <a:srgbClr val="7030A0"/>
                </a:solidFill>
                <a:latin typeface="Nanum Gothic" charset="-127"/>
                <a:ea typeface="Nanum Gothic" charset="-127"/>
                <a:cs typeface="Nanum Gothic" charset="-127"/>
              </a:rPr>
              <a:t> 유닉스 코드 선택 가능</a:t>
            </a:r>
            <a:endParaRPr lang="en-US" altLang="ko-KR" sz="500" b="1" dirty="0">
              <a:solidFill>
                <a:srgbClr val="7030A0"/>
              </a:solidFill>
              <a:latin typeface="Nanum Gothic" charset="-127"/>
              <a:ea typeface="Nanum Gothic" charset="-127"/>
              <a:cs typeface="Nanum Gothic" charset="-127"/>
            </a:endParaRPr>
          </a:p>
        </p:txBody>
      </p:sp>
      <p:sp>
        <p:nvSpPr>
          <p:cNvPr id="354" name="모서리가 둥근 직사각형 353">
            <a:extLst>
              <a:ext uri="{FF2B5EF4-FFF2-40B4-BE49-F238E27FC236}">
                <a16:creationId xmlns:a16="http://schemas.microsoft.com/office/drawing/2014/main" xmlns="" id="{3ABBA1ED-6221-3341-826B-EA8BF0948ADF}"/>
              </a:ext>
            </a:extLst>
          </p:cNvPr>
          <p:cNvSpPr/>
          <p:nvPr/>
        </p:nvSpPr>
        <p:spPr>
          <a:xfrm>
            <a:off x="11337499" y="3441215"/>
            <a:ext cx="504379" cy="138510"/>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ko-KR" altLang="en-US" sz="500" dirty="0">
                <a:solidFill>
                  <a:schemeClr val="tx1"/>
                </a:solidFill>
                <a:latin typeface="Nanum Gothic" charset="-127"/>
                <a:ea typeface="Nanum Gothic" charset="-127"/>
                <a:cs typeface="Nanum Gothic" charset="-127"/>
              </a:rPr>
              <a:t>✓ </a:t>
            </a:r>
            <a:r>
              <a:rPr lang="en-US" altLang="ko-KR" sz="500" dirty="0">
                <a:solidFill>
                  <a:schemeClr val="tx1"/>
                </a:solidFill>
                <a:latin typeface="Nanum Gothic" charset="-127"/>
                <a:ea typeface="Nanum Gothic" charset="-127"/>
                <a:cs typeface="Nanum Gothic" charset="-127"/>
              </a:rPr>
              <a:t>Unix time</a:t>
            </a:r>
            <a:endParaRPr lang="ko-KR" altLang="en-US" sz="500" dirty="0">
              <a:solidFill>
                <a:schemeClr val="tx1"/>
              </a:solidFill>
              <a:latin typeface="Nanum Gothic" charset="-127"/>
              <a:ea typeface="Nanum Gothic" charset="-127"/>
              <a:cs typeface="Nanum Gothic" charset="-127"/>
            </a:endParaRPr>
          </a:p>
        </p:txBody>
      </p:sp>
      <p:sp>
        <p:nvSpPr>
          <p:cNvPr id="355" name="모서리가 둥근 직사각형 354">
            <a:extLst>
              <a:ext uri="{FF2B5EF4-FFF2-40B4-BE49-F238E27FC236}">
                <a16:creationId xmlns:a16="http://schemas.microsoft.com/office/drawing/2014/main" xmlns="" id="{59E65ECD-5795-3845-B1F3-AACED63D946F}"/>
              </a:ext>
            </a:extLst>
          </p:cNvPr>
          <p:cNvSpPr/>
          <p:nvPr/>
        </p:nvSpPr>
        <p:spPr>
          <a:xfrm>
            <a:off x="10226065" y="4135564"/>
            <a:ext cx="1615813" cy="138510"/>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tx1">
                    <a:lumMod val="50000"/>
                    <a:lumOff val="50000"/>
                  </a:schemeClr>
                </a:solidFill>
                <a:latin typeface="Nanum Gothic" charset="-127"/>
                <a:ea typeface="Nanum Gothic" charset="-127"/>
                <a:cs typeface="Nanum Gothic" charset="-127"/>
              </a:rPr>
              <a:t>Unknown time format</a:t>
            </a:r>
            <a:endParaRPr lang="ko-KR" altLang="en-US" sz="500" dirty="0">
              <a:solidFill>
                <a:schemeClr val="tx1">
                  <a:lumMod val="50000"/>
                  <a:lumOff val="50000"/>
                </a:schemeClr>
              </a:solidFill>
              <a:latin typeface="Nanum Gothic" charset="-127"/>
              <a:ea typeface="Nanum Gothic" charset="-127"/>
              <a:cs typeface="Nanum Gothic" charset="-127"/>
            </a:endParaRPr>
          </a:p>
        </p:txBody>
      </p:sp>
      <p:sp>
        <p:nvSpPr>
          <p:cNvPr id="356" name="모서리가 둥근 직사각형 355">
            <a:extLst>
              <a:ext uri="{FF2B5EF4-FFF2-40B4-BE49-F238E27FC236}">
                <a16:creationId xmlns:a16="http://schemas.microsoft.com/office/drawing/2014/main" xmlns="" id="{13F159B0-295B-E14D-86EF-76736296BEFB}"/>
              </a:ext>
            </a:extLst>
          </p:cNvPr>
          <p:cNvSpPr/>
          <p:nvPr/>
        </p:nvSpPr>
        <p:spPr>
          <a:xfrm>
            <a:off x="10229403" y="4767598"/>
            <a:ext cx="1615813"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b="1" dirty="0">
                <a:solidFill>
                  <a:schemeClr val="bg1">
                    <a:lumMod val="75000"/>
                  </a:schemeClr>
                </a:solidFill>
                <a:latin typeface="Nanum Gothic" charset="-127"/>
                <a:ea typeface="Nanum Gothic" charset="-127"/>
                <a:cs typeface="Nanum Gothic" charset="-127"/>
              </a:rPr>
              <a:t>Enter time format</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357" name="Text Box">
            <a:extLst>
              <a:ext uri="{FF2B5EF4-FFF2-40B4-BE49-F238E27FC236}">
                <a16:creationId xmlns:a16="http://schemas.microsoft.com/office/drawing/2014/main" xmlns="" id="{0FF6F39B-7A7A-3E45-ACDE-B81864343C89}"/>
              </a:ext>
            </a:extLst>
          </p:cNvPr>
          <p:cNvSpPr>
            <a:spLocks/>
          </p:cNvSpPr>
          <p:nvPr>
            <p:custDataLst>
              <p:tags r:id="rId18"/>
            </p:custDataLst>
          </p:nvPr>
        </p:nvSpPr>
        <p:spPr bwMode="auto">
          <a:xfrm>
            <a:off x="10137496" y="4509973"/>
            <a:ext cx="1879430"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latinLnBrk="1"/>
            <a:r>
              <a:rPr lang="ko-KR" altLang="en-US" sz="500" b="1" dirty="0">
                <a:solidFill>
                  <a:srgbClr val="7030A0"/>
                </a:solidFill>
                <a:latin typeface="Nanum Gothic" charset="-127"/>
                <a:ea typeface="Nanum Gothic" charset="-127"/>
                <a:cs typeface="Nanum Gothic" charset="-127"/>
              </a:rPr>
              <a:t>형식을 알수 없는 경우</a:t>
            </a:r>
            <a:r>
              <a:rPr lang="en-US" altLang="ko-KR" sz="500" b="1" dirty="0">
                <a:solidFill>
                  <a:srgbClr val="7030A0"/>
                </a:solidFill>
                <a:latin typeface="Nanum Gothic" charset="-127"/>
                <a:ea typeface="Nanum Gothic" charset="-127"/>
                <a:cs typeface="Nanum Gothic" charset="-127"/>
              </a:rPr>
              <a:t>,</a:t>
            </a:r>
            <a:r>
              <a:rPr lang="ko-KR" altLang="en-US" sz="500" b="1" dirty="0">
                <a:solidFill>
                  <a:srgbClr val="7030A0"/>
                </a:solidFill>
                <a:latin typeface="Nanum Gothic" charset="-127"/>
                <a:ea typeface="Nanum Gothic" charset="-127"/>
                <a:cs typeface="Nanum Gothic" charset="-127"/>
              </a:rPr>
              <a:t> 입력 필수</a:t>
            </a:r>
            <a:r>
              <a:rPr lang="en-US" altLang="ko-KR" sz="500" b="1" dirty="0">
                <a:solidFill>
                  <a:srgbClr val="7030A0"/>
                </a:solidFill>
                <a:latin typeface="Nanum Gothic" charset="-127"/>
                <a:ea typeface="Nanum Gothic" charset="-127"/>
                <a:cs typeface="Nanum Gothic" charset="-127"/>
              </a:rPr>
              <a:t>.</a:t>
            </a:r>
            <a:r>
              <a:rPr lang="ko-KR" altLang="en-US" sz="500" b="1" dirty="0">
                <a:solidFill>
                  <a:srgbClr val="7030A0"/>
                </a:solidFill>
                <a:latin typeface="Nanum Gothic" charset="-127"/>
                <a:ea typeface="Nanum Gothic" charset="-127"/>
                <a:cs typeface="Nanum Gothic" charset="-127"/>
              </a:rPr>
              <a:t> </a:t>
            </a:r>
            <a:r>
              <a:rPr lang="en-US" altLang="ko-KR" sz="500" b="1" dirty="0">
                <a:solidFill>
                  <a:srgbClr val="7030A0"/>
                </a:solidFill>
                <a:latin typeface="Nanum Gothic" charset="-127"/>
                <a:ea typeface="Nanum Gothic" charset="-127"/>
                <a:cs typeface="Nanum Gothic" charset="-127"/>
              </a:rPr>
              <a:t>Valid</a:t>
            </a:r>
            <a:r>
              <a:rPr lang="ko-KR" altLang="en-US" sz="500" b="1" dirty="0">
                <a:solidFill>
                  <a:srgbClr val="7030A0"/>
                </a:solidFill>
                <a:latin typeface="Nanum Gothic" charset="-127"/>
                <a:ea typeface="Nanum Gothic" charset="-127"/>
                <a:cs typeface="Nanum Gothic" charset="-127"/>
              </a:rPr>
              <a:t> 체크함</a:t>
            </a:r>
            <a:endParaRPr lang="en-US" altLang="ko-KR" sz="500" b="1" dirty="0">
              <a:solidFill>
                <a:srgbClr val="7030A0"/>
              </a:solidFill>
              <a:latin typeface="Nanum Gothic" charset="-127"/>
              <a:ea typeface="Nanum Gothic" charset="-127"/>
              <a:cs typeface="Nanum Gothic" charset="-127"/>
            </a:endParaRPr>
          </a:p>
        </p:txBody>
      </p:sp>
      <p:grpSp>
        <p:nvGrpSpPr>
          <p:cNvPr id="359" name="그룹 358">
            <a:extLst>
              <a:ext uri="{FF2B5EF4-FFF2-40B4-BE49-F238E27FC236}">
                <a16:creationId xmlns:a16="http://schemas.microsoft.com/office/drawing/2014/main" xmlns="" id="{B652A8F2-C569-6143-946D-B7D906A0C7E0}"/>
              </a:ext>
            </a:extLst>
          </p:cNvPr>
          <p:cNvGrpSpPr/>
          <p:nvPr/>
        </p:nvGrpSpPr>
        <p:grpSpPr>
          <a:xfrm>
            <a:off x="10137496" y="2868333"/>
            <a:ext cx="936474" cy="117402"/>
            <a:chOff x="8351893" y="2548264"/>
            <a:chExt cx="936474" cy="117402"/>
          </a:xfrm>
        </p:grpSpPr>
        <p:sp>
          <p:nvSpPr>
            <p:cNvPr id="360" name="Text Box">
              <a:extLst>
                <a:ext uri="{FF2B5EF4-FFF2-40B4-BE49-F238E27FC236}">
                  <a16:creationId xmlns:a16="http://schemas.microsoft.com/office/drawing/2014/main" xmlns="" id="{B47F42E7-B9F2-E84C-A418-C4228D3E86E4}"/>
                </a:ext>
              </a:extLst>
            </p:cNvPr>
            <p:cNvSpPr>
              <a:spLocks/>
            </p:cNvSpPr>
            <p:nvPr>
              <p:custDataLst>
                <p:tags r:id="rId37"/>
              </p:custDataLst>
            </p:nvPr>
          </p:nvSpPr>
          <p:spPr bwMode="auto">
            <a:xfrm>
              <a:off x="8351893" y="2548264"/>
              <a:ext cx="896855"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latinLnBrk="1"/>
              <a:r>
                <a:rPr lang="en-US" altLang="ko-KR" sz="700" b="1" dirty="0">
                  <a:solidFill>
                    <a:prstClr val="black">
                      <a:lumMod val="75000"/>
                      <a:lumOff val="25000"/>
                    </a:prstClr>
                  </a:solidFill>
                  <a:latin typeface="Nanum Gothic" charset="-127"/>
                  <a:ea typeface="Nanum Gothic" charset="-127"/>
                  <a:cs typeface="Nanum Gothic" charset="-127"/>
                </a:rPr>
                <a:t>Time display format</a:t>
              </a:r>
            </a:p>
          </p:txBody>
        </p:sp>
        <p:pic>
          <p:nvPicPr>
            <p:cNvPr id="361" name="그림 360">
              <a:extLst>
                <a:ext uri="{FF2B5EF4-FFF2-40B4-BE49-F238E27FC236}">
                  <a16:creationId xmlns:a16="http://schemas.microsoft.com/office/drawing/2014/main" xmlns="" id="{F83EC23C-9576-F045-A1D1-1E4E418D9998}"/>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9209129" y="2567346"/>
              <a:ext cx="79238" cy="79238"/>
            </a:xfrm>
            <a:prstGeom prst="rect">
              <a:avLst/>
            </a:prstGeom>
          </p:spPr>
        </p:pic>
      </p:grpSp>
      <p:grpSp>
        <p:nvGrpSpPr>
          <p:cNvPr id="362" name="그룹 361">
            <a:extLst>
              <a:ext uri="{FF2B5EF4-FFF2-40B4-BE49-F238E27FC236}">
                <a16:creationId xmlns:a16="http://schemas.microsoft.com/office/drawing/2014/main" xmlns="" id="{0EE98E41-B684-B14E-AE53-29D4EE301BB3}"/>
              </a:ext>
            </a:extLst>
          </p:cNvPr>
          <p:cNvGrpSpPr/>
          <p:nvPr/>
        </p:nvGrpSpPr>
        <p:grpSpPr>
          <a:xfrm>
            <a:off x="10137496" y="3452050"/>
            <a:ext cx="936474" cy="117402"/>
            <a:chOff x="8351893" y="2548264"/>
            <a:chExt cx="936474" cy="117402"/>
          </a:xfrm>
        </p:grpSpPr>
        <p:sp>
          <p:nvSpPr>
            <p:cNvPr id="363" name="Text Box">
              <a:extLst>
                <a:ext uri="{FF2B5EF4-FFF2-40B4-BE49-F238E27FC236}">
                  <a16:creationId xmlns:a16="http://schemas.microsoft.com/office/drawing/2014/main" xmlns="" id="{8E588C11-C7F0-3A49-98D3-AC169ECA5660}"/>
                </a:ext>
              </a:extLst>
            </p:cNvPr>
            <p:cNvSpPr>
              <a:spLocks/>
            </p:cNvSpPr>
            <p:nvPr>
              <p:custDataLst>
                <p:tags r:id="rId36"/>
              </p:custDataLst>
            </p:nvPr>
          </p:nvSpPr>
          <p:spPr bwMode="auto">
            <a:xfrm>
              <a:off x="8351893" y="2548264"/>
              <a:ext cx="896855"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latinLnBrk="1"/>
              <a:r>
                <a:rPr lang="en-US" altLang="ko-KR" sz="700" b="1" dirty="0">
                  <a:solidFill>
                    <a:prstClr val="black">
                      <a:lumMod val="75000"/>
                      <a:lumOff val="25000"/>
                    </a:prstClr>
                  </a:solidFill>
                  <a:latin typeface="Nanum Gothic" charset="-127"/>
                  <a:ea typeface="Nanum Gothic" charset="-127"/>
                  <a:cs typeface="Nanum Gothic" charset="-127"/>
                </a:rPr>
                <a:t>Time display format</a:t>
              </a:r>
            </a:p>
          </p:txBody>
        </p:sp>
        <p:pic>
          <p:nvPicPr>
            <p:cNvPr id="364" name="그림 363">
              <a:extLst>
                <a:ext uri="{FF2B5EF4-FFF2-40B4-BE49-F238E27FC236}">
                  <a16:creationId xmlns:a16="http://schemas.microsoft.com/office/drawing/2014/main" xmlns="" id="{0C63418A-701E-6249-B959-5947871D6E03}"/>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9209129" y="2567346"/>
              <a:ext cx="79238" cy="79238"/>
            </a:xfrm>
            <a:prstGeom prst="rect">
              <a:avLst/>
            </a:prstGeom>
          </p:spPr>
        </p:pic>
      </p:grpSp>
      <p:grpSp>
        <p:nvGrpSpPr>
          <p:cNvPr id="365" name="그룹 364">
            <a:extLst>
              <a:ext uri="{FF2B5EF4-FFF2-40B4-BE49-F238E27FC236}">
                <a16:creationId xmlns:a16="http://schemas.microsoft.com/office/drawing/2014/main" xmlns="" id="{30B7D85F-EA20-2045-9A20-A5198A99287E}"/>
              </a:ext>
            </a:extLst>
          </p:cNvPr>
          <p:cNvGrpSpPr/>
          <p:nvPr/>
        </p:nvGrpSpPr>
        <p:grpSpPr>
          <a:xfrm>
            <a:off x="10137496" y="4014383"/>
            <a:ext cx="936474" cy="117402"/>
            <a:chOff x="8351893" y="2548264"/>
            <a:chExt cx="936474" cy="117402"/>
          </a:xfrm>
        </p:grpSpPr>
        <p:sp>
          <p:nvSpPr>
            <p:cNvPr id="366" name="Text Box">
              <a:extLst>
                <a:ext uri="{FF2B5EF4-FFF2-40B4-BE49-F238E27FC236}">
                  <a16:creationId xmlns:a16="http://schemas.microsoft.com/office/drawing/2014/main" xmlns="" id="{1EFABF6B-DAB0-3447-8752-10CCC147D483}"/>
                </a:ext>
              </a:extLst>
            </p:cNvPr>
            <p:cNvSpPr>
              <a:spLocks/>
            </p:cNvSpPr>
            <p:nvPr>
              <p:custDataLst>
                <p:tags r:id="rId35"/>
              </p:custDataLst>
            </p:nvPr>
          </p:nvSpPr>
          <p:spPr bwMode="auto">
            <a:xfrm>
              <a:off x="8351893" y="2548264"/>
              <a:ext cx="896855"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latinLnBrk="1"/>
              <a:r>
                <a:rPr lang="en-US" altLang="ko-KR" sz="700" b="1" dirty="0">
                  <a:solidFill>
                    <a:prstClr val="black">
                      <a:lumMod val="75000"/>
                      <a:lumOff val="25000"/>
                    </a:prstClr>
                  </a:solidFill>
                  <a:latin typeface="Nanum Gothic" charset="-127"/>
                  <a:ea typeface="Nanum Gothic" charset="-127"/>
                  <a:cs typeface="Nanum Gothic" charset="-127"/>
                </a:rPr>
                <a:t>Time display format</a:t>
              </a:r>
            </a:p>
          </p:txBody>
        </p:sp>
        <p:pic>
          <p:nvPicPr>
            <p:cNvPr id="367" name="그림 366">
              <a:extLst>
                <a:ext uri="{FF2B5EF4-FFF2-40B4-BE49-F238E27FC236}">
                  <a16:creationId xmlns:a16="http://schemas.microsoft.com/office/drawing/2014/main" xmlns="" id="{2B4A67EB-AC2B-1640-80AD-51DE74235906}"/>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9209129" y="2567346"/>
              <a:ext cx="79238" cy="79238"/>
            </a:xfrm>
            <a:prstGeom prst="rect">
              <a:avLst/>
            </a:prstGeom>
          </p:spPr>
        </p:pic>
      </p:grpSp>
      <p:sp>
        <p:nvSpPr>
          <p:cNvPr id="368" name="왼쪽 중괄호[L] 367">
            <a:extLst>
              <a:ext uri="{FF2B5EF4-FFF2-40B4-BE49-F238E27FC236}">
                <a16:creationId xmlns:a16="http://schemas.microsoft.com/office/drawing/2014/main" xmlns="" id="{D3E16AD1-607C-164E-A857-C8DFA985CA8C}"/>
              </a:ext>
            </a:extLst>
          </p:cNvPr>
          <p:cNvSpPr/>
          <p:nvPr/>
        </p:nvSpPr>
        <p:spPr>
          <a:xfrm>
            <a:off x="9932817" y="3380274"/>
            <a:ext cx="176938" cy="524311"/>
          </a:xfrm>
          <a:prstGeom prst="leftBrace">
            <a:avLst>
              <a:gd name="adj1" fmla="val 74081"/>
              <a:gd name="adj2" fmla="val 5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grpSp>
        <p:nvGrpSpPr>
          <p:cNvPr id="369" name="그룹 368">
            <a:extLst>
              <a:ext uri="{FF2B5EF4-FFF2-40B4-BE49-F238E27FC236}">
                <a16:creationId xmlns:a16="http://schemas.microsoft.com/office/drawing/2014/main" xmlns="" id="{57DC4B47-ACF8-F64B-8AA8-F7CA3A0A3FB6}"/>
              </a:ext>
            </a:extLst>
          </p:cNvPr>
          <p:cNvGrpSpPr/>
          <p:nvPr/>
        </p:nvGrpSpPr>
        <p:grpSpPr>
          <a:xfrm>
            <a:off x="10137496" y="4612499"/>
            <a:ext cx="936474" cy="117402"/>
            <a:chOff x="8351893" y="2548264"/>
            <a:chExt cx="936474" cy="117402"/>
          </a:xfrm>
        </p:grpSpPr>
        <p:sp>
          <p:nvSpPr>
            <p:cNvPr id="370" name="Text Box">
              <a:extLst>
                <a:ext uri="{FF2B5EF4-FFF2-40B4-BE49-F238E27FC236}">
                  <a16:creationId xmlns:a16="http://schemas.microsoft.com/office/drawing/2014/main" xmlns="" id="{98E6CDCD-B1E2-D140-B954-D3C08E142E6C}"/>
                </a:ext>
              </a:extLst>
            </p:cNvPr>
            <p:cNvSpPr>
              <a:spLocks/>
            </p:cNvSpPr>
            <p:nvPr>
              <p:custDataLst>
                <p:tags r:id="rId34"/>
              </p:custDataLst>
            </p:nvPr>
          </p:nvSpPr>
          <p:spPr bwMode="auto">
            <a:xfrm>
              <a:off x="8351893" y="2548264"/>
              <a:ext cx="896855"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latinLnBrk="1"/>
              <a:r>
                <a:rPr lang="en-US" altLang="ko-KR" sz="700" b="1" dirty="0">
                  <a:solidFill>
                    <a:prstClr val="black">
                      <a:lumMod val="75000"/>
                      <a:lumOff val="25000"/>
                    </a:prstClr>
                  </a:solidFill>
                  <a:latin typeface="Nanum Gothic" charset="-127"/>
                  <a:ea typeface="Nanum Gothic" charset="-127"/>
                  <a:cs typeface="Nanum Gothic" charset="-127"/>
                </a:rPr>
                <a:t>Time display format</a:t>
              </a:r>
            </a:p>
          </p:txBody>
        </p:sp>
        <p:pic>
          <p:nvPicPr>
            <p:cNvPr id="371" name="그림 370">
              <a:extLst>
                <a:ext uri="{FF2B5EF4-FFF2-40B4-BE49-F238E27FC236}">
                  <a16:creationId xmlns:a16="http://schemas.microsoft.com/office/drawing/2014/main" xmlns="" id="{A3AA738A-E5E7-1A42-B79E-D32B47974F9D}"/>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9209129" y="2567346"/>
              <a:ext cx="79238" cy="79238"/>
            </a:xfrm>
            <a:prstGeom prst="rect">
              <a:avLst/>
            </a:prstGeom>
          </p:spPr>
        </p:pic>
      </p:grpSp>
      <p:sp>
        <p:nvSpPr>
          <p:cNvPr id="372" name="Text Box">
            <a:extLst>
              <a:ext uri="{FF2B5EF4-FFF2-40B4-BE49-F238E27FC236}">
                <a16:creationId xmlns:a16="http://schemas.microsoft.com/office/drawing/2014/main" xmlns="" id="{0F69662F-B5E2-2E45-9708-6386AC337CD1}"/>
              </a:ext>
            </a:extLst>
          </p:cNvPr>
          <p:cNvSpPr>
            <a:spLocks/>
          </p:cNvSpPr>
          <p:nvPr>
            <p:custDataLst>
              <p:tags r:id="rId19"/>
            </p:custDataLst>
          </p:nvPr>
        </p:nvSpPr>
        <p:spPr bwMode="auto">
          <a:xfrm>
            <a:off x="10170451" y="6425453"/>
            <a:ext cx="157649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Milli-Second(</a:t>
            </a:r>
            <a:r>
              <a:rPr lang="en-US" altLang="ko-KR" sz="700" dirty="0" err="1">
                <a:solidFill>
                  <a:schemeClr val="tx1">
                    <a:lumMod val="75000"/>
                    <a:lumOff val="25000"/>
                  </a:schemeClr>
                </a:solidFill>
                <a:latin typeface="Nanum Gothic" charset="-127"/>
                <a:ea typeface="Nanum Gothic" charset="-127"/>
                <a:cs typeface="Nanum Gothic" charset="-127"/>
              </a:rPr>
              <a:t>ms</a:t>
            </a:r>
            <a:r>
              <a:rPr lang="en-US" altLang="ko-KR" sz="700" dirty="0">
                <a:solidFill>
                  <a:schemeClr val="tx1">
                    <a:lumMod val="75000"/>
                    <a:lumOff val="25000"/>
                  </a:schemeClr>
                </a:solidFill>
                <a:latin typeface="Nanum Gothic" charset="-127"/>
                <a:ea typeface="Nanum Gothic" charset="-127"/>
                <a:cs typeface="Nanum Gothic" charset="-127"/>
              </a:rPr>
              <a:t>) ◎ Second(sec)</a:t>
            </a:r>
          </a:p>
        </p:txBody>
      </p:sp>
      <p:sp>
        <p:nvSpPr>
          <p:cNvPr id="373" name="모서리가 둥근 직사각형 372">
            <a:extLst>
              <a:ext uri="{FF2B5EF4-FFF2-40B4-BE49-F238E27FC236}">
                <a16:creationId xmlns:a16="http://schemas.microsoft.com/office/drawing/2014/main" xmlns="" id="{ABA3C1B3-BE4D-294F-A615-4A8979D899A1}"/>
              </a:ext>
            </a:extLst>
          </p:cNvPr>
          <p:cNvSpPr/>
          <p:nvPr/>
        </p:nvSpPr>
        <p:spPr>
          <a:xfrm>
            <a:off x="11337499" y="4628113"/>
            <a:ext cx="504379" cy="138510"/>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500" dirty="0">
                <a:solidFill>
                  <a:schemeClr val="tx1"/>
                </a:solidFill>
                <a:latin typeface="Nanum Gothic" charset="-127"/>
                <a:ea typeface="Nanum Gothic" charset="-127"/>
                <a:cs typeface="Nanum Gothic" charset="-127"/>
              </a:rPr>
              <a:t>☐ Unix time</a:t>
            </a:r>
            <a:endParaRPr lang="ko-KR" altLang="en-US" sz="500" dirty="0">
              <a:solidFill>
                <a:schemeClr val="tx1"/>
              </a:solidFill>
              <a:latin typeface="Nanum Gothic" charset="-127"/>
              <a:ea typeface="Nanum Gothic" charset="-127"/>
              <a:cs typeface="Nanum Gothic" charset="-127"/>
            </a:endParaRPr>
          </a:p>
        </p:txBody>
      </p:sp>
      <p:grpSp>
        <p:nvGrpSpPr>
          <p:cNvPr id="374" name="그룹 373">
            <a:extLst>
              <a:ext uri="{FF2B5EF4-FFF2-40B4-BE49-F238E27FC236}">
                <a16:creationId xmlns:a16="http://schemas.microsoft.com/office/drawing/2014/main" xmlns="" id="{EAA2FF08-56BB-064D-990D-9F94D0752D32}"/>
              </a:ext>
            </a:extLst>
          </p:cNvPr>
          <p:cNvGrpSpPr/>
          <p:nvPr/>
        </p:nvGrpSpPr>
        <p:grpSpPr>
          <a:xfrm>
            <a:off x="10137496" y="6299305"/>
            <a:ext cx="936474" cy="117402"/>
            <a:chOff x="8351893" y="2548264"/>
            <a:chExt cx="936474" cy="117402"/>
          </a:xfrm>
        </p:grpSpPr>
        <p:sp>
          <p:nvSpPr>
            <p:cNvPr id="375" name="Text Box">
              <a:extLst>
                <a:ext uri="{FF2B5EF4-FFF2-40B4-BE49-F238E27FC236}">
                  <a16:creationId xmlns:a16="http://schemas.microsoft.com/office/drawing/2014/main" xmlns="" id="{7CF0061F-31D1-7B4D-942A-4835309D13D7}"/>
                </a:ext>
              </a:extLst>
            </p:cNvPr>
            <p:cNvSpPr>
              <a:spLocks/>
            </p:cNvSpPr>
            <p:nvPr>
              <p:custDataLst>
                <p:tags r:id="rId33"/>
              </p:custDataLst>
            </p:nvPr>
          </p:nvSpPr>
          <p:spPr bwMode="auto">
            <a:xfrm>
              <a:off x="8351893" y="2548264"/>
              <a:ext cx="896855"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latinLnBrk="1"/>
              <a:r>
                <a:rPr lang="en-US" altLang="ko-KR" sz="700" b="1" dirty="0">
                  <a:solidFill>
                    <a:prstClr val="black">
                      <a:lumMod val="75000"/>
                      <a:lumOff val="25000"/>
                    </a:prstClr>
                  </a:solidFill>
                  <a:latin typeface="Nanum Gothic" charset="-127"/>
                  <a:ea typeface="Nanum Gothic" charset="-127"/>
                  <a:cs typeface="Nanum Gothic" charset="-127"/>
                </a:rPr>
                <a:t>Time display format</a:t>
              </a:r>
            </a:p>
          </p:txBody>
        </p:sp>
        <p:pic>
          <p:nvPicPr>
            <p:cNvPr id="376" name="그림 375">
              <a:extLst>
                <a:ext uri="{FF2B5EF4-FFF2-40B4-BE49-F238E27FC236}">
                  <a16:creationId xmlns:a16="http://schemas.microsoft.com/office/drawing/2014/main" xmlns="" id="{90BFBCCB-E758-A249-903E-4150A8B81669}"/>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9209129" y="2567346"/>
              <a:ext cx="79238" cy="79238"/>
            </a:xfrm>
            <a:prstGeom prst="rect">
              <a:avLst/>
            </a:prstGeom>
          </p:spPr>
        </p:pic>
      </p:grpSp>
      <p:grpSp>
        <p:nvGrpSpPr>
          <p:cNvPr id="377" name="그룹 376">
            <a:extLst>
              <a:ext uri="{FF2B5EF4-FFF2-40B4-BE49-F238E27FC236}">
                <a16:creationId xmlns:a16="http://schemas.microsoft.com/office/drawing/2014/main" xmlns="" id="{23A9026E-0212-5A4D-894D-6E0DBA9D8D1F}"/>
              </a:ext>
            </a:extLst>
          </p:cNvPr>
          <p:cNvGrpSpPr/>
          <p:nvPr/>
        </p:nvGrpSpPr>
        <p:grpSpPr>
          <a:xfrm>
            <a:off x="10137496" y="5452604"/>
            <a:ext cx="936474" cy="117402"/>
            <a:chOff x="8351893" y="2548264"/>
            <a:chExt cx="936474" cy="117402"/>
          </a:xfrm>
        </p:grpSpPr>
        <p:sp>
          <p:nvSpPr>
            <p:cNvPr id="378" name="Text Box">
              <a:extLst>
                <a:ext uri="{FF2B5EF4-FFF2-40B4-BE49-F238E27FC236}">
                  <a16:creationId xmlns:a16="http://schemas.microsoft.com/office/drawing/2014/main" xmlns="" id="{94F0D14D-A25F-1A4A-AF97-5ABD00E29E6C}"/>
                </a:ext>
              </a:extLst>
            </p:cNvPr>
            <p:cNvSpPr>
              <a:spLocks/>
            </p:cNvSpPr>
            <p:nvPr>
              <p:custDataLst>
                <p:tags r:id="rId32"/>
              </p:custDataLst>
            </p:nvPr>
          </p:nvSpPr>
          <p:spPr bwMode="auto">
            <a:xfrm>
              <a:off x="8351893" y="2548264"/>
              <a:ext cx="896855"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latinLnBrk="1"/>
              <a:r>
                <a:rPr lang="en-US" altLang="ko-KR" sz="700" b="1" dirty="0">
                  <a:solidFill>
                    <a:prstClr val="black">
                      <a:lumMod val="75000"/>
                      <a:lumOff val="25000"/>
                    </a:prstClr>
                  </a:solidFill>
                  <a:latin typeface="Nanum Gothic" charset="-127"/>
                  <a:ea typeface="Nanum Gothic" charset="-127"/>
                  <a:cs typeface="Nanum Gothic" charset="-127"/>
                </a:rPr>
                <a:t>Time display format</a:t>
              </a:r>
            </a:p>
          </p:txBody>
        </p:sp>
        <p:pic>
          <p:nvPicPr>
            <p:cNvPr id="379" name="그림 378">
              <a:extLst>
                <a:ext uri="{FF2B5EF4-FFF2-40B4-BE49-F238E27FC236}">
                  <a16:creationId xmlns:a16="http://schemas.microsoft.com/office/drawing/2014/main" xmlns="" id="{0AF086D2-2BFA-5240-91D7-EAD0A85B4FA7}"/>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9209129" y="2567346"/>
              <a:ext cx="79238" cy="79238"/>
            </a:xfrm>
            <a:prstGeom prst="rect">
              <a:avLst/>
            </a:prstGeom>
          </p:spPr>
        </p:pic>
      </p:grpSp>
      <p:sp>
        <p:nvSpPr>
          <p:cNvPr id="380" name="모서리가 둥근 직사각형 379">
            <a:extLst>
              <a:ext uri="{FF2B5EF4-FFF2-40B4-BE49-F238E27FC236}">
                <a16:creationId xmlns:a16="http://schemas.microsoft.com/office/drawing/2014/main" xmlns="" id="{92986BD3-633D-2E4F-8FF4-06D9F80D7C1C}"/>
              </a:ext>
            </a:extLst>
          </p:cNvPr>
          <p:cNvSpPr/>
          <p:nvPr/>
        </p:nvSpPr>
        <p:spPr>
          <a:xfrm>
            <a:off x="11337499" y="5468218"/>
            <a:ext cx="504379" cy="138510"/>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500" dirty="0">
                <a:solidFill>
                  <a:schemeClr val="tx1"/>
                </a:solidFill>
                <a:latin typeface="Nanum Gothic" charset="-127"/>
                <a:ea typeface="Nanum Gothic" charset="-127"/>
                <a:cs typeface="Nanum Gothic" charset="-127"/>
              </a:rPr>
              <a:t>☐ Unix time</a:t>
            </a:r>
            <a:endParaRPr lang="ko-KR" altLang="en-US" sz="500" dirty="0">
              <a:solidFill>
                <a:schemeClr val="tx1"/>
              </a:solidFill>
              <a:latin typeface="Nanum Gothic" charset="-127"/>
              <a:ea typeface="Nanum Gothic" charset="-127"/>
              <a:cs typeface="Nanum Gothic" charset="-127"/>
            </a:endParaRPr>
          </a:p>
        </p:txBody>
      </p:sp>
      <p:sp>
        <p:nvSpPr>
          <p:cNvPr id="381" name="모서리가 둥근 직사각형 380">
            <a:extLst>
              <a:ext uri="{FF2B5EF4-FFF2-40B4-BE49-F238E27FC236}">
                <a16:creationId xmlns:a16="http://schemas.microsoft.com/office/drawing/2014/main" xmlns="" id="{FE3F82AD-14EC-934E-AD30-6C0A8804FEFE}"/>
              </a:ext>
            </a:extLst>
          </p:cNvPr>
          <p:cNvSpPr/>
          <p:nvPr/>
        </p:nvSpPr>
        <p:spPr>
          <a:xfrm>
            <a:off x="10224088" y="5580900"/>
            <a:ext cx="1617790" cy="138510"/>
          </a:xfrm>
          <a:prstGeom prst="roundRect">
            <a:avLst>
              <a:gd name="adj" fmla="val 0"/>
            </a:avLst>
          </a:prstGeom>
          <a:solidFill>
            <a:schemeClr val="bg1"/>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b="1" dirty="0">
                <a:solidFill>
                  <a:schemeClr val="bg1">
                    <a:lumMod val="75000"/>
                  </a:schemeClr>
                </a:solidFill>
                <a:latin typeface="Nanum Gothic" charset="-127"/>
                <a:ea typeface="Nanum Gothic" charset="-127"/>
                <a:cs typeface="Nanum Gothic" charset="-127"/>
              </a:rPr>
              <a:t>Enter time format</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382" name="직사각형 381">
            <a:extLst>
              <a:ext uri="{FF2B5EF4-FFF2-40B4-BE49-F238E27FC236}">
                <a16:creationId xmlns:a16="http://schemas.microsoft.com/office/drawing/2014/main" xmlns="" id="{3428AD82-DA42-3542-979D-7E042EFA1FE3}"/>
              </a:ext>
            </a:extLst>
          </p:cNvPr>
          <p:cNvSpPr/>
          <p:nvPr/>
        </p:nvSpPr>
        <p:spPr>
          <a:xfrm>
            <a:off x="7743688" y="1603485"/>
            <a:ext cx="1245534" cy="92333"/>
          </a:xfrm>
          <a:prstGeom prst="rect">
            <a:avLst/>
          </a:prstGeom>
        </p:spPr>
        <p:txBody>
          <a:bodyPr wrap="none" lIns="0" tIns="0" rIns="0" bIns="0">
            <a:spAutoFit/>
          </a:bodyPr>
          <a:lstStyle/>
          <a:p>
            <a:r>
              <a:rPr lang="ko-KR" altLang="en-US" sz="600" dirty="0">
                <a:solidFill>
                  <a:schemeClr val="bg1">
                    <a:lumMod val="65000"/>
                  </a:schemeClr>
                </a:solidFill>
              </a:rPr>
              <a:t>ⓘ </a:t>
            </a:r>
            <a:r>
              <a:rPr lang="en" altLang="ko-KR" sz="600" dirty="0">
                <a:solidFill>
                  <a:schemeClr val="bg1">
                    <a:lumMod val="65000"/>
                  </a:schemeClr>
                </a:solidFill>
              </a:rPr>
              <a:t>Time stamp cannot be changed.</a:t>
            </a:r>
            <a:endParaRPr lang="ko-KR" altLang="en-US" sz="600" dirty="0">
              <a:solidFill>
                <a:schemeClr val="bg1">
                  <a:lumMod val="65000"/>
                </a:schemeClr>
              </a:solidFill>
            </a:endParaRPr>
          </a:p>
        </p:txBody>
      </p:sp>
      <p:sp>
        <p:nvSpPr>
          <p:cNvPr id="383" name="직사각형 382">
            <a:extLst>
              <a:ext uri="{FF2B5EF4-FFF2-40B4-BE49-F238E27FC236}">
                <a16:creationId xmlns:a16="http://schemas.microsoft.com/office/drawing/2014/main" xmlns="" id="{8C46560E-1961-CA46-9E6C-C9BD25C3F74D}"/>
              </a:ext>
            </a:extLst>
          </p:cNvPr>
          <p:cNvSpPr/>
          <p:nvPr/>
        </p:nvSpPr>
        <p:spPr>
          <a:xfrm>
            <a:off x="7732762" y="1276673"/>
            <a:ext cx="195566"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latinLnBrk="0"/>
            <a:r>
              <a:rPr lang="en-US" altLang="ko-KR" sz="700" b="1" dirty="0">
                <a:solidFill>
                  <a:schemeClr val="tx1">
                    <a:lumMod val="75000"/>
                    <a:lumOff val="25000"/>
                  </a:schemeClr>
                </a:solidFill>
                <a:latin typeface="Nanum Gothic" charset="-127"/>
                <a:ea typeface="Nanum Gothic" charset="-127"/>
              </a:rPr>
              <a:t>Type</a:t>
            </a:r>
          </a:p>
        </p:txBody>
      </p:sp>
      <p:sp>
        <p:nvSpPr>
          <p:cNvPr id="390" name="직사각형 389">
            <a:extLst>
              <a:ext uri="{FF2B5EF4-FFF2-40B4-BE49-F238E27FC236}">
                <a16:creationId xmlns:a16="http://schemas.microsoft.com/office/drawing/2014/main" xmlns="" id="{AF00F222-6F72-8F4D-A563-CD8064E02F5F}"/>
              </a:ext>
            </a:extLst>
          </p:cNvPr>
          <p:cNvSpPr/>
          <p:nvPr/>
        </p:nvSpPr>
        <p:spPr>
          <a:xfrm>
            <a:off x="7732762" y="2564637"/>
            <a:ext cx="820738"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latinLnBrk="0"/>
            <a:r>
              <a:rPr lang="en-US" altLang="ko-KR" sz="700" b="1" dirty="0">
                <a:solidFill>
                  <a:schemeClr val="tx1">
                    <a:lumMod val="75000"/>
                    <a:lumOff val="25000"/>
                  </a:schemeClr>
                </a:solidFill>
                <a:latin typeface="Nanum Gothic" charset="-127"/>
                <a:ea typeface="Nanum Gothic" charset="-127"/>
              </a:rPr>
              <a:t>Time display format</a:t>
            </a:r>
          </a:p>
        </p:txBody>
      </p:sp>
      <p:sp>
        <p:nvSpPr>
          <p:cNvPr id="391" name="직사각형 390">
            <a:extLst>
              <a:ext uri="{FF2B5EF4-FFF2-40B4-BE49-F238E27FC236}">
                <a16:creationId xmlns:a16="http://schemas.microsoft.com/office/drawing/2014/main" xmlns="" id="{CC409A7D-B780-FD4C-91FA-13719BE05F68}"/>
              </a:ext>
            </a:extLst>
          </p:cNvPr>
          <p:cNvSpPr/>
          <p:nvPr/>
        </p:nvSpPr>
        <p:spPr>
          <a:xfrm>
            <a:off x="7730684" y="3093812"/>
            <a:ext cx="317395"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latinLnBrk="0"/>
            <a:r>
              <a:rPr lang="en-US" altLang="ko-KR" sz="700" b="1" dirty="0">
                <a:solidFill>
                  <a:schemeClr val="tx1">
                    <a:lumMod val="75000"/>
                    <a:lumOff val="25000"/>
                  </a:schemeClr>
                </a:solidFill>
                <a:latin typeface="Nanum Gothic" charset="-127"/>
                <a:ea typeface="Nanum Gothic" charset="-127"/>
              </a:rPr>
              <a:t>Missing</a:t>
            </a:r>
            <a:endParaRPr lang="ko-KR" altLang="en-US" sz="700" b="1" dirty="0">
              <a:solidFill>
                <a:schemeClr val="tx1">
                  <a:lumMod val="75000"/>
                  <a:lumOff val="25000"/>
                </a:schemeClr>
              </a:solidFill>
              <a:latin typeface="Nanum Gothic" charset="-127"/>
              <a:ea typeface="Nanum Gothic" charset="-127"/>
            </a:endParaRPr>
          </a:p>
        </p:txBody>
      </p:sp>
      <p:sp>
        <p:nvSpPr>
          <p:cNvPr id="393" name="직사각형 392">
            <a:extLst>
              <a:ext uri="{FF2B5EF4-FFF2-40B4-BE49-F238E27FC236}">
                <a16:creationId xmlns:a16="http://schemas.microsoft.com/office/drawing/2014/main" xmlns="" id="{08896B58-F9E4-6043-9A74-8BB72265C267}"/>
              </a:ext>
            </a:extLst>
          </p:cNvPr>
          <p:cNvSpPr/>
          <p:nvPr/>
        </p:nvSpPr>
        <p:spPr>
          <a:xfrm>
            <a:off x="7729544" y="1902692"/>
            <a:ext cx="437620"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Time Zone</a:t>
            </a:r>
          </a:p>
        </p:txBody>
      </p:sp>
      <p:sp>
        <p:nvSpPr>
          <p:cNvPr id="394" name="Username Box">
            <a:extLst>
              <a:ext uri="{FF2B5EF4-FFF2-40B4-BE49-F238E27FC236}">
                <a16:creationId xmlns:a16="http://schemas.microsoft.com/office/drawing/2014/main" xmlns="" id="{B57471D8-49BA-244E-8E9E-3F718E7D5783}"/>
              </a:ext>
            </a:extLst>
          </p:cNvPr>
          <p:cNvSpPr>
            <a:spLocks/>
          </p:cNvSpPr>
          <p:nvPr>
            <p:custDataLst>
              <p:tags r:id="rId20"/>
            </p:custDataLst>
          </p:nvPr>
        </p:nvSpPr>
        <p:spPr bwMode="auto">
          <a:xfrm>
            <a:off x="7730684" y="2012480"/>
            <a:ext cx="16136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solidFill>
                <a:latin typeface="Nanum Gothic Regular" charset="-127"/>
                <a:ea typeface="Nanum Gothic Regular" charset="-127"/>
                <a:cs typeface="Nanum Gothic Regular" charset="-127"/>
              </a:rPr>
              <a:t>+09:00 Asia/Seoul </a:t>
            </a:r>
            <a:r>
              <a:rPr lang="en-US" altLang="ko-KR" sz="600" dirty="0">
                <a:solidFill>
                  <a:schemeClr val="tx1">
                    <a:lumMod val="75000"/>
                    <a:lumOff val="25000"/>
                  </a:schemeClr>
                </a:solidFill>
                <a:latin typeface="Nanum Gothic" charset="-127"/>
                <a:ea typeface="Nanum Gothic" charset="-127"/>
                <a:cs typeface="Nanum Gothic" charset="-127"/>
              </a:rPr>
              <a:t>	                         </a:t>
            </a:r>
            <a:r>
              <a:rPr kumimoji="1" lang="ko-KR" altLang="en-US" sz="600" dirty="0">
                <a:solidFill>
                  <a:prstClr val="black">
                    <a:lumMod val="75000"/>
                    <a:lumOff val="25000"/>
                  </a:prstClr>
                </a:solidFill>
                <a:latin typeface="Nanum Gothic Regular" charset="-127"/>
                <a:ea typeface="Nanum Gothic Regular" charset="-127"/>
              </a:rPr>
              <a:t>▼</a:t>
            </a:r>
            <a:endParaRPr lang="ko-KR" altLang="en-US" sz="800" dirty="0"/>
          </a:p>
        </p:txBody>
      </p:sp>
      <p:sp>
        <p:nvSpPr>
          <p:cNvPr id="395" name="Text Box">
            <a:extLst>
              <a:ext uri="{FF2B5EF4-FFF2-40B4-BE49-F238E27FC236}">
                <a16:creationId xmlns:a16="http://schemas.microsoft.com/office/drawing/2014/main" xmlns="" id="{619BB865-CFAE-2743-B5ED-76BEA3EF745E}"/>
              </a:ext>
            </a:extLst>
          </p:cNvPr>
          <p:cNvSpPr>
            <a:spLocks/>
          </p:cNvSpPr>
          <p:nvPr>
            <p:custDataLst>
              <p:tags r:id="rId21"/>
            </p:custDataLst>
          </p:nvPr>
        </p:nvSpPr>
        <p:spPr bwMode="auto">
          <a:xfrm>
            <a:off x="5688254" y="754136"/>
            <a:ext cx="182742"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Nanum Gothic" charset="-127"/>
                <a:ea typeface="Nanum Gothic" charset="-127"/>
                <a:cs typeface="Nanum Gothic" charset="-127"/>
              </a:rPr>
              <a:t>Role</a:t>
            </a:r>
          </a:p>
        </p:txBody>
      </p:sp>
      <p:sp>
        <p:nvSpPr>
          <p:cNvPr id="396" name="직사각형 395">
            <a:extLst>
              <a:ext uri="{FF2B5EF4-FFF2-40B4-BE49-F238E27FC236}">
                <a16:creationId xmlns:a16="http://schemas.microsoft.com/office/drawing/2014/main" xmlns="" id="{63938C7E-DCB9-3A48-9F29-69A5A1EA0ECB}"/>
              </a:ext>
            </a:extLst>
          </p:cNvPr>
          <p:cNvSpPr/>
          <p:nvPr/>
        </p:nvSpPr>
        <p:spPr>
          <a:xfrm>
            <a:off x="5690332" y="1283120"/>
            <a:ext cx="195566"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latinLnBrk="0"/>
            <a:r>
              <a:rPr lang="en-US" altLang="ko-KR" sz="700" b="1" dirty="0">
                <a:solidFill>
                  <a:schemeClr val="tx1">
                    <a:lumMod val="75000"/>
                    <a:lumOff val="25000"/>
                  </a:schemeClr>
                </a:solidFill>
                <a:latin typeface="Nanum Gothic" charset="-127"/>
                <a:ea typeface="Nanum Gothic" charset="-127"/>
              </a:rPr>
              <a:t>Type</a:t>
            </a:r>
          </a:p>
        </p:txBody>
      </p:sp>
      <p:sp>
        <p:nvSpPr>
          <p:cNvPr id="397" name="직사각형 396">
            <a:extLst>
              <a:ext uri="{FF2B5EF4-FFF2-40B4-BE49-F238E27FC236}">
                <a16:creationId xmlns:a16="http://schemas.microsoft.com/office/drawing/2014/main" xmlns="" id="{BA04FAC1-74D3-CE47-A043-BFA3CD84278D}"/>
              </a:ext>
            </a:extLst>
          </p:cNvPr>
          <p:cNvSpPr/>
          <p:nvPr/>
        </p:nvSpPr>
        <p:spPr>
          <a:xfrm>
            <a:off x="5690332" y="1927353"/>
            <a:ext cx="820738"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latinLnBrk="0"/>
            <a:r>
              <a:rPr lang="en-US" altLang="ko-KR" sz="700" b="1" dirty="0">
                <a:solidFill>
                  <a:schemeClr val="tx1">
                    <a:lumMod val="75000"/>
                    <a:lumOff val="25000"/>
                  </a:schemeClr>
                </a:solidFill>
                <a:latin typeface="Nanum Gothic" charset="-127"/>
                <a:ea typeface="Nanum Gothic" charset="-127"/>
              </a:rPr>
              <a:t>Time display format</a:t>
            </a:r>
          </a:p>
        </p:txBody>
      </p:sp>
      <p:sp>
        <p:nvSpPr>
          <p:cNvPr id="398" name="직사각형 397">
            <a:extLst>
              <a:ext uri="{FF2B5EF4-FFF2-40B4-BE49-F238E27FC236}">
                <a16:creationId xmlns:a16="http://schemas.microsoft.com/office/drawing/2014/main" xmlns="" id="{CCD0F191-10B6-BF4F-A71B-1BCBF1808A5E}"/>
              </a:ext>
            </a:extLst>
          </p:cNvPr>
          <p:cNvSpPr/>
          <p:nvPr/>
        </p:nvSpPr>
        <p:spPr>
          <a:xfrm>
            <a:off x="5688254" y="3100259"/>
            <a:ext cx="317395"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latinLnBrk="0"/>
            <a:r>
              <a:rPr lang="en-US" altLang="ko-KR" sz="700" b="1" dirty="0">
                <a:solidFill>
                  <a:schemeClr val="tx1">
                    <a:lumMod val="75000"/>
                    <a:lumOff val="25000"/>
                  </a:schemeClr>
                </a:solidFill>
                <a:latin typeface="Nanum Gothic" charset="-127"/>
                <a:ea typeface="Nanum Gothic" charset="-127"/>
              </a:rPr>
              <a:t>Missing</a:t>
            </a:r>
            <a:endParaRPr lang="ko-KR" altLang="en-US" sz="700" b="1" dirty="0">
              <a:solidFill>
                <a:schemeClr val="tx1">
                  <a:lumMod val="75000"/>
                  <a:lumOff val="25000"/>
                </a:schemeClr>
              </a:solidFill>
              <a:latin typeface="Nanum Gothic" charset="-127"/>
              <a:ea typeface="Nanum Gothic" charset="-127"/>
            </a:endParaRPr>
          </a:p>
        </p:txBody>
      </p:sp>
      <p:sp>
        <p:nvSpPr>
          <p:cNvPr id="399" name="직사각형 398">
            <a:extLst>
              <a:ext uri="{FF2B5EF4-FFF2-40B4-BE49-F238E27FC236}">
                <a16:creationId xmlns:a16="http://schemas.microsoft.com/office/drawing/2014/main" xmlns="" id="{DF2BCFD0-2A21-C640-A8EA-8C6570B1FE5E}"/>
              </a:ext>
            </a:extLst>
          </p:cNvPr>
          <p:cNvSpPr/>
          <p:nvPr/>
        </p:nvSpPr>
        <p:spPr>
          <a:xfrm>
            <a:off x="5726888" y="2537320"/>
            <a:ext cx="437620"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Time Zone</a:t>
            </a:r>
          </a:p>
        </p:txBody>
      </p:sp>
      <p:sp>
        <p:nvSpPr>
          <p:cNvPr id="400" name="Username Box">
            <a:extLst>
              <a:ext uri="{FF2B5EF4-FFF2-40B4-BE49-F238E27FC236}">
                <a16:creationId xmlns:a16="http://schemas.microsoft.com/office/drawing/2014/main" xmlns="" id="{142B32F1-B855-3E47-9262-1AC9FA6B2EBD}"/>
              </a:ext>
            </a:extLst>
          </p:cNvPr>
          <p:cNvSpPr>
            <a:spLocks/>
          </p:cNvSpPr>
          <p:nvPr>
            <p:custDataLst>
              <p:tags r:id="rId22"/>
            </p:custDataLst>
          </p:nvPr>
        </p:nvSpPr>
        <p:spPr bwMode="auto">
          <a:xfrm>
            <a:off x="5754269" y="2653192"/>
            <a:ext cx="1561950"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solidFill>
                <a:latin typeface="Nanum Gothic Regular" charset="-127"/>
                <a:ea typeface="Nanum Gothic Regular" charset="-127"/>
                <a:cs typeface="Nanum Gothic Regular" charset="-127"/>
              </a:rPr>
              <a:t>+09:00 Seoul/Korea/Asia 	     </a:t>
            </a:r>
            <a:r>
              <a:rPr kumimoji="1" lang="ko-KR" altLang="en-US" sz="600" dirty="0">
                <a:solidFill>
                  <a:prstClr val="black">
                    <a:lumMod val="75000"/>
                    <a:lumOff val="25000"/>
                  </a:prstClr>
                </a:solidFill>
                <a:latin typeface="Nanum Gothic Regular" charset="-127"/>
                <a:ea typeface="Nanum Gothic Regular" charset="-127"/>
              </a:rPr>
              <a:t>▼</a:t>
            </a:r>
            <a:endParaRPr lang="ko-KR" altLang="en-US" sz="800" dirty="0"/>
          </a:p>
        </p:txBody>
      </p:sp>
      <p:grpSp>
        <p:nvGrpSpPr>
          <p:cNvPr id="401" name="그룹 400">
            <a:extLst>
              <a:ext uri="{FF2B5EF4-FFF2-40B4-BE49-F238E27FC236}">
                <a16:creationId xmlns:a16="http://schemas.microsoft.com/office/drawing/2014/main" xmlns="" id="{38A34FFF-060F-2543-8723-3564B5E3D026}"/>
              </a:ext>
            </a:extLst>
          </p:cNvPr>
          <p:cNvGrpSpPr/>
          <p:nvPr/>
        </p:nvGrpSpPr>
        <p:grpSpPr>
          <a:xfrm>
            <a:off x="7630773" y="4436674"/>
            <a:ext cx="1329189" cy="158839"/>
            <a:chOff x="8076800" y="672631"/>
            <a:chExt cx="1329189" cy="158839"/>
          </a:xfrm>
        </p:grpSpPr>
        <p:sp>
          <p:nvSpPr>
            <p:cNvPr id="402" name="Username Box">
              <a:extLst>
                <a:ext uri="{FF2B5EF4-FFF2-40B4-BE49-F238E27FC236}">
                  <a16:creationId xmlns:a16="http://schemas.microsoft.com/office/drawing/2014/main" xmlns="" id="{1EAF524A-2A69-B74B-BAE0-DAE5493CDD05}"/>
                </a:ext>
              </a:extLst>
            </p:cNvPr>
            <p:cNvSpPr>
              <a:spLocks/>
            </p:cNvSpPr>
            <p:nvPr>
              <p:custDataLst>
                <p:tags r:id="rId31"/>
              </p:custDataLst>
            </p:nvPr>
          </p:nvSpPr>
          <p:spPr bwMode="auto">
            <a:xfrm>
              <a:off x="8076800" y="672631"/>
              <a:ext cx="1329189"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180000" tIns="36000" rIns="36000" bIns="36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solidFill>
                  <a:latin typeface="Nanum Gothic Regular" charset="-127"/>
                  <a:ea typeface="Nanum Gothic Regular" charset="-127"/>
                  <a:cs typeface="Nanum Gothic Regular" charset="-127"/>
                </a:rPr>
                <a:t>+09:00 Seoul/Korea/Asia</a:t>
              </a:r>
              <a:endParaRPr kumimoji="1" lang="fi-FI" altLang="ko-KR" sz="600" dirty="0">
                <a:solidFill>
                  <a:schemeClr val="tx1"/>
                </a:solidFill>
                <a:latin typeface="Nanum Gothic Regular" charset="-127"/>
                <a:ea typeface="Nanum Gothic Regular" charset="-127"/>
                <a:cs typeface="Nanum Gothic Regular" charset="-127"/>
              </a:endParaRPr>
            </a:p>
          </p:txBody>
        </p:sp>
        <p:sp>
          <p:nvSpPr>
            <p:cNvPr id="403" name="직사각형 402">
              <a:extLst>
                <a:ext uri="{FF2B5EF4-FFF2-40B4-BE49-F238E27FC236}">
                  <a16:creationId xmlns:a16="http://schemas.microsoft.com/office/drawing/2014/main" xmlns="" id="{BE8D8BD8-2E76-2F43-9CFC-B5CFD6FCB589}"/>
                </a:ext>
              </a:extLst>
            </p:cNvPr>
            <p:cNvSpPr/>
            <p:nvPr/>
          </p:nvSpPr>
          <p:spPr>
            <a:xfrm>
              <a:off x="9291726" y="698189"/>
              <a:ext cx="84960" cy="107722"/>
            </a:xfrm>
            <a:prstGeom prst="rect">
              <a:avLst/>
            </a:prstGeom>
          </p:spPr>
          <p:txBody>
            <a:bodyPr wrap="none" lIns="0" tIns="0" rIns="0" bIns="0">
              <a:spAutoFit/>
            </a:bodyPr>
            <a:lstStyle/>
            <a:p>
              <a:r>
                <a:rPr kumimoji="1" lang="ko-KR" altLang="en-US" sz="700" dirty="0">
                  <a:solidFill>
                    <a:prstClr val="black">
                      <a:lumMod val="75000"/>
                      <a:lumOff val="25000"/>
                    </a:prstClr>
                  </a:solidFill>
                  <a:latin typeface="Nanum Gothic Regular" charset="-127"/>
                  <a:ea typeface="Nanum Gothic Regular" charset="-127"/>
                </a:rPr>
                <a:t>▼</a:t>
              </a:r>
              <a:endParaRPr lang="ko-KR" altLang="en-US" dirty="0"/>
            </a:p>
          </p:txBody>
        </p:sp>
        <p:pic>
          <p:nvPicPr>
            <p:cNvPr id="404" name="그림 403">
              <a:extLst>
                <a:ext uri="{FF2B5EF4-FFF2-40B4-BE49-F238E27FC236}">
                  <a16:creationId xmlns:a16="http://schemas.microsoft.com/office/drawing/2014/main" xmlns="" id="{AE5FEFAE-AFB8-8A4A-A8A5-A034375C98AF}"/>
                </a:ext>
              </a:extLst>
            </p:cNvPr>
            <p:cNvPicPr>
              <a:picLocks noChangeAspect="1"/>
            </p:cNvPicPr>
            <p:nvPr/>
          </p:nvPicPr>
          <p:blipFill>
            <a:blip r:embed="rId44" cstate="print">
              <a:lum bright="70000" contrast="-70000"/>
              <a:extLst>
                <a:ext uri="{28A0092B-C50C-407E-A947-70E740481C1C}">
                  <a14:useLocalDpi xmlns:a14="http://schemas.microsoft.com/office/drawing/2010/main" val="0"/>
                </a:ext>
              </a:extLst>
            </a:blip>
            <a:stretch>
              <a:fillRect/>
            </a:stretch>
          </p:blipFill>
          <p:spPr>
            <a:xfrm>
              <a:off x="8091401" y="689805"/>
              <a:ext cx="137742" cy="137742"/>
            </a:xfrm>
            <a:prstGeom prst="rect">
              <a:avLst/>
            </a:prstGeom>
          </p:spPr>
        </p:pic>
      </p:grpSp>
      <p:grpSp>
        <p:nvGrpSpPr>
          <p:cNvPr id="405" name="그룹 404">
            <a:extLst>
              <a:ext uri="{FF2B5EF4-FFF2-40B4-BE49-F238E27FC236}">
                <a16:creationId xmlns:a16="http://schemas.microsoft.com/office/drawing/2014/main" xmlns="" id="{B8025B10-1E8D-5C4E-AE12-865C2931DF64}"/>
              </a:ext>
            </a:extLst>
          </p:cNvPr>
          <p:cNvGrpSpPr/>
          <p:nvPr/>
        </p:nvGrpSpPr>
        <p:grpSpPr>
          <a:xfrm>
            <a:off x="7630348" y="4728176"/>
            <a:ext cx="1698001" cy="785844"/>
            <a:chOff x="7466788" y="3138464"/>
            <a:chExt cx="1698001" cy="785844"/>
          </a:xfrm>
        </p:grpSpPr>
        <p:sp>
          <p:nvSpPr>
            <p:cNvPr id="406" name="Username Box">
              <a:extLst>
                <a:ext uri="{FF2B5EF4-FFF2-40B4-BE49-F238E27FC236}">
                  <a16:creationId xmlns:a16="http://schemas.microsoft.com/office/drawing/2014/main" xmlns="" id="{43DD7CDB-9A37-914D-BAC2-16DB0FC94887}"/>
                </a:ext>
              </a:extLst>
            </p:cNvPr>
            <p:cNvSpPr>
              <a:spLocks/>
            </p:cNvSpPr>
            <p:nvPr>
              <p:custDataLst>
                <p:tags r:id="rId30"/>
              </p:custDataLst>
            </p:nvPr>
          </p:nvSpPr>
          <p:spPr bwMode="auto">
            <a:xfrm>
              <a:off x="7467652" y="3138464"/>
              <a:ext cx="1329189"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b="1" dirty="0">
                  <a:solidFill>
                    <a:schemeClr val="tx1"/>
                  </a:solidFill>
                  <a:latin typeface="Nanum Gothic Regular" charset="-127"/>
                  <a:ea typeface="Nanum Gothic Regular" charset="-127"/>
                  <a:cs typeface="Nanum Gothic Regular" charset="-127"/>
                </a:rPr>
                <a:t>|</a:t>
              </a:r>
              <a:r>
                <a:rPr kumimoji="1" lang="en-US" altLang="ko-KR" sz="600" dirty="0">
                  <a:solidFill>
                    <a:schemeClr val="bg1">
                      <a:lumMod val="75000"/>
                    </a:schemeClr>
                  </a:solidFill>
                  <a:latin typeface="Nanum Gothic Regular" charset="-127"/>
                  <a:ea typeface="Nanum Gothic Regular" charset="-127"/>
                  <a:cs typeface="Nanum Gothic Regular" charset="-127"/>
                </a:rPr>
                <a:t>Search Time Zone</a:t>
              </a:r>
              <a:endParaRPr kumimoji="1" lang="fi-FI" altLang="ko-KR" sz="600" dirty="0">
                <a:solidFill>
                  <a:schemeClr val="bg1">
                    <a:lumMod val="75000"/>
                  </a:schemeClr>
                </a:solidFill>
                <a:latin typeface="Nanum Gothic Regular" charset="-127"/>
                <a:ea typeface="Nanum Gothic Regular" charset="-127"/>
                <a:cs typeface="Nanum Gothic Regular" charset="-127"/>
              </a:endParaRPr>
            </a:p>
          </p:txBody>
        </p:sp>
        <p:sp>
          <p:nvSpPr>
            <p:cNvPr id="407" name="직사각형 406">
              <a:extLst>
                <a:ext uri="{FF2B5EF4-FFF2-40B4-BE49-F238E27FC236}">
                  <a16:creationId xmlns:a16="http://schemas.microsoft.com/office/drawing/2014/main" xmlns="" id="{E7322885-7893-F64A-BE71-E7A36816550D}"/>
                </a:ext>
              </a:extLst>
            </p:cNvPr>
            <p:cNvSpPr/>
            <p:nvPr/>
          </p:nvSpPr>
          <p:spPr>
            <a:xfrm>
              <a:off x="8682578" y="3164022"/>
              <a:ext cx="84960" cy="107722"/>
            </a:xfrm>
            <a:prstGeom prst="rect">
              <a:avLst/>
            </a:prstGeom>
          </p:spPr>
          <p:txBody>
            <a:bodyPr wrap="none" lIns="0" tIns="0" rIns="0" bIns="0">
              <a:spAutoFit/>
            </a:bodyPr>
            <a:lstStyle/>
            <a:p>
              <a:r>
                <a:rPr kumimoji="1" lang="ko-KR" altLang="en-US" sz="700" dirty="0">
                  <a:solidFill>
                    <a:prstClr val="black">
                      <a:lumMod val="75000"/>
                      <a:lumOff val="25000"/>
                    </a:prstClr>
                  </a:solidFill>
                  <a:latin typeface="Nanum Gothic Regular" charset="-127"/>
                  <a:ea typeface="Nanum Gothic Regular" charset="-127"/>
                </a:rPr>
                <a:t>▼</a:t>
              </a:r>
              <a:endParaRPr lang="ko-KR" altLang="en-US" dirty="0"/>
            </a:p>
          </p:txBody>
        </p:sp>
        <p:sp>
          <p:nvSpPr>
            <p:cNvPr id="408" name="직사각형 407">
              <a:extLst>
                <a:ext uri="{FF2B5EF4-FFF2-40B4-BE49-F238E27FC236}">
                  <a16:creationId xmlns:a16="http://schemas.microsoft.com/office/drawing/2014/main" xmlns="" id="{415B7A9B-F201-7D48-AF4B-E9CFC15457B1}"/>
                </a:ext>
              </a:extLst>
            </p:cNvPr>
            <p:cNvSpPr/>
            <p:nvPr/>
          </p:nvSpPr>
          <p:spPr>
            <a:xfrm>
              <a:off x="7466788" y="3294135"/>
              <a:ext cx="1698001" cy="630173"/>
            </a:xfrm>
            <a:prstGeom prst="rect">
              <a:avLst/>
            </a:prstGeom>
            <a:ln w="3175">
              <a:solidFill>
                <a:schemeClr val="bg2"/>
              </a:solidFill>
            </a:ln>
          </p:spPr>
          <p:txBody>
            <a:bodyPr wrap="square">
              <a:spAutoFit/>
            </a:bodyPr>
            <a:lstStyle/>
            <a:p>
              <a:pPr lvl="0" fontAlgn="base">
                <a:lnSpc>
                  <a:spcPct val="150000"/>
                </a:lnSpc>
                <a:spcBef>
                  <a:spcPct val="0"/>
                </a:spcBef>
                <a:spcAft>
                  <a:spcPct val="0"/>
                </a:spcAft>
              </a:pPr>
              <a:r>
                <a:rPr kumimoji="1" lang="en-US" altLang="ko-KR" sz="600" dirty="0">
                  <a:solidFill>
                    <a:prstClr val="black"/>
                  </a:solidFill>
                  <a:latin typeface="Nanum Gothic Regular" charset="-127"/>
                  <a:ea typeface="Nanum Gothic Regular" charset="-127"/>
                  <a:cs typeface="Nanum Gothic Regular" charset="-127"/>
                </a:rPr>
                <a:t>+09:00 </a:t>
              </a:r>
              <a:r>
                <a:rPr kumimoji="1" lang="en-US" altLang="ko-KR" sz="600" dirty="0">
                  <a:latin typeface="Nanum Gothic Regular" charset="-127"/>
                  <a:ea typeface="Nanum Gothic Regular" charset="-127"/>
                  <a:cs typeface="Nanum Gothic Regular" charset="-127"/>
                </a:rPr>
                <a:t>Seoul/Korea/Asia</a:t>
              </a:r>
              <a:endParaRPr kumimoji="1" lang="en-US" altLang="ko-KR" sz="600" dirty="0">
                <a:solidFill>
                  <a:prstClr val="black"/>
                </a:solidFill>
                <a:latin typeface="Nanum Gothic Regular" charset="-127"/>
                <a:ea typeface="Nanum Gothic Regular" charset="-127"/>
                <a:cs typeface="Nanum Gothic Regular" charset="-127"/>
              </a:endParaRPr>
            </a:p>
            <a:p>
              <a:pPr lvl="0" fontAlgn="base">
                <a:lnSpc>
                  <a:spcPct val="150000"/>
                </a:lnSpc>
                <a:spcBef>
                  <a:spcPct val="0"/>
                </a:spcBef>
                <a:spcAft>
                  <a:spcPct val="0"/>
                </a:spcAft>
              </a:pPr>
              <a:r>
                <a:rPr kumimoji="1" lang="en-US" altLang="ko-KR" sz="600" dirty="0">
                  <a:solidFill>
                    <a:prstClr val="black"/>
                  </a:solidFill>
                  <a:latin typeface="Nanum Gothic Regular" charset="-127"/>
                  <a:ea typeface="Nanum Gothic Regular" charset="-127"/>
                  <a:cs typeface="Nanum Gothic Regular" charset="-127"/>
                </a:rPr>
                <a:t>+09:30 Adelaide/Australia/Asia</a:t>
              </a:r>
            </a:p>
            <a:p>
              <a:pPr lvl="0" fontAlgn="base">
                <a:lnSpc>
                  <a:spcPct val="150000"/>
                </a:lnSpc>
                <a:spcBef>
                  <a:spcPct val="0"/>
                </a:spcBef>
                <a:spcAft>
                  <a:spcPct val="0"/>
                </a:spcAft>
              </a:pPr>
              <a:r>
                <a:rPr kumimoji="1" lang="en" altLang="ko-KR" sz="600" dirty="0">
                  <a:solidFill>
                    <a:prstClr val="black"/>
                  </a:solidFill>
                  <a:latin typeface="Nanum Gothic Regular" charset="-127"/>
                  <a:ea typeface="Nanum Gothic Regular" charset="-127"/>
                  <a:cs typeface="Nanum Gothic Regular" charset="-127"/>
                </a:rPr>
                <a:t>+10:00 </a:t>
              </a:r>
              <a:r>
                <a:rPr kumimoji="1" lang="en" altLang="ko-KR" sz="600" dirty="0" err="1">
                  <a:solidFill>
                    <a:prstClr val="black"/>
                  </a:solidFill>
                  <a:latin typeface="Nanum Gothic Regular" charset="-127"/>
                  <a:ea typeface="Nanum Gothic Regular" charset="-127"/>
                  <a:cs typeface="Nanum Gothic Regular" charset="-127"/>
                </a:rPr>
                <a:t>Ust</a:t>
              </a:r>
              <a:r>
                <a:rPr kumimoji="1" lang="en" altLang="ko-KR" sz="600" dirty="0">
                  <a:solidFill>
                    <a:prstClr val="black"/>
                  </a:solidFill>
                  <a:latin typeface="Nanum Gothic Regular" charset="-127"/>
                  <a:ea typeface="Nanum Gothic Regular" charset="-127"/>
                  <a:cs typeface="Nanum Gothic Regular" charset="-127"/>
                </a:rPr>
                <a:t>-Nera/Russian Federation/Asia</a:t>
              </a:r>
            </a:p>
            <a:p>
              <a:pPr lvl="0" fontAlgn="base">
                <a:lnSpc>
                  <a:spcPct val="150000"/>
                </a:lnSpc>
                <a:spcBef>
                  <a:spcPct val="0"/>
                </a:spcBef>
                <a:spcAft>
                  <a:spcPct val="0"/>
                </a:spcAft>
              </a:pPr>
              <a:r>
                <a:rPr kumimoji="1" lang="en" altLang="ko-KR" sz="600" dirty="0">
                  <a:solidFill>
                    <a:prstClr val="black"/>
                  </a:solidFill>
                  <a:latin typeface="Nanum Gothic Regular" charset="-127"/>
                  <a:ea typeface="Nanum Gothic Regular" charset="-127"/>
                  <a:cs typeface="Nanum Gothic Regular" charset="-127"/>
                </a:rPr>
                <a:t>...</a:t>
              </a:r>
              <a:endParaRPr kumimoji="1" lang="fi-FI" altLang="ko-KR" sz="600" dirty="0">
                <a:solidFill>
                  <a:prstClr val="black"/>
                </a:solidFill>
                <a:latin typeface="Nanum Gothic Regular" charset="-127"/>
                <a:ea typeface="Nanum Gothic Regular" charset="-127"/>
                <a:cs typeface="Nanum Gothic Regular" charset="-127"/>
              </a:endParaRPr>
            </a:p>
          </p:txBody>
        </p:sp>
        <p:cxnSp>
          <p:nvCxnSpPr>
            <p:cNvPr id="409" name="직선 연결선[R] 408">
              <a:extLst>
                <a:ext uri="{FF2B5EF4-FFF2-40B4-BE49-F238E27FC236}">
                  <a16:creationId xmlns:a16="http://schemas.microsoft.com/office/drawing/2014/main" xmlns="" id="{C42B3231-891F-AA44-A70C-8C0A9018A938}"/>
                </a:ext>
              </a:extLst>
            </p:cNvPr>
            <p:cNvCxnSpPr/>
            <p:nvPr/>
          </p:nvCxnSpPr>
          <p:spPr>
            <a:xfrm>
              <a:off x="9118600" y="3365039"/>
              <a:ext cx="0" cy="210054"/>
            </a:xfrm>
            <a:prstGeom prst="line">
              <a:avLst/>
            </a:prstGeom>
            <a:ln w="57150" cap="rnd">
              <a:solidFill>
                <a:srgbClr val="000000">
                  <a:alpha val="29804"/>
                </a:srgbClr>
              </a:solidFill>
              <a:round/>
            </a:ln>
          </p:spPr>
          <p:style>
            <a:lnRef idx="1">
              <a:schemeClr val="accent1"/>
            </a:lnRef>
            <a:fillRef idx="0">
              <a:schemeClr val="accent1"/>
            </a:fillRef>
            <a:effectRef idx="0">
              <a:schemeClr val="accent1"/>
            </a:effectRef>
            <a:fontRef idx="minor">
              <a:schemeClr val="tx1"/>
            </a:fontRef>
          </p:style>
        </p:cxnSp>
      </p:grpSp>
      <p:grpSp>
        <p:nvGrpSpPr>
          <p:cNvPr id="410" name="그룹 409">
            <a:extLst>
              <a:ext uri="{FF2B5EF4-FFF2-40B4-BE49-F238E27FC236}">
                <a16:creationId xmlns:a16="http://schemas.microsoft.com/office/drawing/2014/main" xmlns="" id="{DE99FD4C-81AC-FC47-AD03-7A51DC6E6611}"/>
              </a:ext>
            </a:extLst>
          </p:cNvPr>
          <p:cNvGrpSpPr/>
          <p:nvPr/>
        </p:nvGrpSpPr>
        <p:grpSpPr>
          <a:xfrm>
            <a:off x="7630349" y="5597367"/>
            <a:ext cx="1330038" cy="623079"/>
            <a:chOff x="7466789" y="4098288"/>
            <a:chExt cx="1330038" cy="623079"/>
          </a:xfrm>
        </p:grpSpPr>
        <p:sp>
          <p:nvSpPr>
            <p:cNvPr id="411" name="Username Box">
              <a:extLst>
                <a:ext uri="{FF2B5EF4-FFF2-40B4-BE49-F238E27FC236}">
                  <a16:creationId xmlns:a16="http://schemas.microsoft.com/office/drawing/2014/main" xmlns="" id="{F194B8F8-B628-FE4F-85E8-7599D9B88683}"/>
                </a:ext>
              </a:extLst>
            </p:cNvPr>
            <p:cNvSpPr>
              <a:spLocks/>
            </p:cNvSpPr>
            <p:nvPr>
              <p:custDataLst>
                <p:tags r:id="rId29"/>
              </p:custDataLst>
            </p:nvPr>
          </p:nvSpPr>
          <p:spPr bwMode="auto">
            <a:xfrm>
              <a:off x="7467213" y="4098288"/>
              <a:ext cx="1329189"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solidFill>
                  <a:latin typeface="Nanum Gothic Regular" charset="-127"/>
                  <a:ea typeface="Nanum Gothic Regular" charset="-127"/>
                  <a:cs typeface="Nanum Gothic Regular" charset="-127"/>
                </a:rPr>
                <a:t>+9</a:t>
              </a:r>
              <a:r>
                <a:rPr kumimoji="1" lang="en-US" altLang="ko-KR" sz="600" b="1" dirty="0">
                  <a:solidFill>
                    <a:schemeClr val="tx1"/>
                  </a:solidFill>
                  <a:latin typeface="Nanum Gothic Regular" charset="-127"/>
                  <a:ea typeface="Nanum Gothic Regular" charset="-127"/>
                  <a:cs typeface="Nanum Gothic Regular" charset="-127"/>
                </a:rPr>
                <a:t>|</a:t>
              </a:r>
              <a:endParaRPr kumimoji="1" lang="fi-FI" altLang="ko-KR" sz="600" dirty="0">
                <a:solidFill>
                  <a:schemeClr val="tx1"/>
                </a:solidFill>
                <a:latin typeface="Nanum Gothic Regular" charset="-127"/>
                <a:ea typeface="Nanum Gothic Regular" charset="-127"/>
                <a:cs typeface="Nanum Gothic Regular" charset="-127"/>
              </a:endParaRPr>
            </a:p>
          </p:txBody>
        </p:sp>
        <p:sp>
          <p:nvSpPr>
            <p:cNvPr id="412" name="직사각형 411">
              <a:extLst>
                <a:ext uri="{FF2B5EF4-FFF2-40B4-BE49-F238E27FC236}">
                  <a16:creationId xmlns:a16="http://schemas.microsoft.com/office/drawing/2014/main" xmlns="" id="{E4E85F40-A2FE-3442-ADD7-64967818B61F}"/>
                </a:ext>
              </a:extLst>
            </p:cNvPr>
            <p:cNvSpPr/>
            <p:nvPr/>
          </p:nvSpPr>
          <p:spPr>
            <a:xfrm>
              <a:off x="8682139" y="4123846"/>
              <a:ext cx="84960" cy="107722"/>
            </a:xfrm>
            <a:prstGeom prst="rect">
              <a:avLst/>
            </a:prstGeom>
          </p:spPr>
          <p:txBody>
            <a:bodyPr wrap="none" lIns="0" tIns="0" rIns="0" bIns="0">
              <a:spAutoFit/>
            </a:bodyPr>
            <a:lstStyle/>
            <a:p>
              <a:r>
                <a:rPr kumimoji="1" lang="ko-KR" altLang="en-US" sz="700" dirty="0">
                  <a:solidFill>
                    <a:prstClr val="black">
                      <a:lumMod val="75000"/>
                      <a:lumOff val="25000"/>
                    </a:prstClr>
                  </a:solidFill>
                  <a:latin typeface="Nanum Gothic Regular" charset="-127"/>
                  <a:ea typeface="Nanum Gothic Regular" charset="-127"/>
                </a:rPr>
                <a:t>▼</a:t>
              </a:r>
              <a:endParaRPr lang="ko-KR" altLang="en-US" dirty="0"/>
            </a:p>
          </p:txBody>
        </p:sp>
        <p:sp>
          <p:nvSpPr>
            <p:cNvPr id="413" name="직사각형 412">
              <a:extLst>
                <a:ext uri="{FF2B5EF4-FFF2-40B4-BE49-F238E27FC236}">
                  <a16:creationId xmlns:a16="http://schemas.microsoft.com/office/drawing/2014/main" xmlns="" id="{9B1C1B8F-9231-8043-A0A6-12A750995F75}"/>
                </a:ext>
              </a:extLst>
            </p:cNvPr>
            <p:cNvSpPr/>
            <p:nvPr/>
          </p:nvSpPr>
          <p:spPr>
            <a:xfrm>
              <a:off x="7467638" y="4259300"/>
              <a:ext cx="1329189" cy="184666"/>
            </a:xfrm>
            <a:prstGeom prst="rect">
              <a:avLst/>
            </a:prstGeom>
            <a:solidFill>
              <a:schemeClr val="bg1">
                <a:lumMod val="95000"/>
              </a:schemeClr>
            </a:solidFill>
            <a:ln w="3175">
              <a:solidFill>
                <a:schemeClr val="bg2"/>
              </a:solidFill>
            </a:ln>
          </p:spPr>
          <p:txBody>
            <a:bodyPr wrap="square">
              <a:spAutoFit/>
            </a:bodyPr>
            <a:lstStyle/>
            <a:p>
              <a:pPr lvl="0" fontAlgn="base">
                <a:spcBef>
                  <a:spcPct val="0"/>
                </a:spcBef>
                <a:spcAft>
                  <a:spcPct val="0"/>
                </a:spcAft>
              </a:pPr>
              <a:r>
                <a:rPr kumimoji="1" lang="en-US" altLang="ko-KR" sz="600" dirty="0">
                  <a:solidFill>
                    <a:prstClr val="black"/>
                  </a:solidFill>
                  <a:latin typeface="Nanum Gothic Regular" charset="-127"/>
                  <a:ea typeface="Nanum Gothic Regular" charset="-127"/>
                  <a:cs typeface="Nanum Gothic Regular" charset="-127"/>
                </a:rPr>
                <a:t>+09:00 Seoul/Korea/Asia</a:t>
              </a:r>
            </a:p>
          </p:txBody>
        </p:sp>
        <p:sp>
          <p:nvSpPr>
            <p:cNvPr id="414" name="직사각형 413">
              <a:extLst>
                <a:ext uri="{FF2B5EF4-FFF2-40B4-BE49-F238E27FC236}">
                  <a16:creationId xmlns:a16="http://schemas.microsoft.com/office/drawing/2014/main" xmlns="" id="{7BAFBDE0-C3C5-E942-BDF1-EFC69812164C}"/>
                </a:ext>
              </a:extLst>
            </p:cNvPr>
            <p:cNvSpPr/>
            <p:nvPr/>
          </p:nvSpPr>
          <p:spPr>
            <a:xfrm>
              <a:off x="7466789" y="4444368"/>
              <a:ext cx="1329189" cy="276999"/>
            </a:xfrm>
            <a:prstGeom prst="rect">
              <a:avLst/>
            </a:prstGeom>
            <a:ln w="3175">
              <a:solidFill>
                <a:schemeClr val="bg2"/>
              </a:solidFill>
            </a:ln>
          </p:spPr>
          <p:txBody>
            <a:bodyPr wrap="square">
              <a:spAutoFit/>
            </a:bodyPr>
            <a:lstStyle/>
            <a:p>
              <a:pPr lvl="0" fontAlgn="base">
                <a:spcBef>
                  <a:spcPct val="0"/>
                </a:spcBef>
                <a:spcAft>
                  <a:spcPct val="0"/>
                </a:spcAft>
              </a:pPr>
              <a:r>
                <a:rPr kumimoji="1" lang="en-US" altLang="ko-KR" sz="600" dirty="0">
                  <a:solidFill>
                    <a:prstClr val="black"/>
                  </a:solidFill>
                  <a:latin typeface="Nanum Gothic Regular" charset="-127"/>
                  <a:ea typeface="Nanum Gothic Regular" charset="-127"/>
                  <a:cs typeface="Nanum Gothic Regular" charset="-127"/>
                </a:rPr>
                <a:t>+09:00 Tokyo/Japan/Asia</a:t>
              </a:r>
            </a:p>
            <a:p>
              <a:pPr lvl="0" fontAlgn="base">
                <a:spcBef>
                  <a:spcPct val="0"/>
                </a:spcBef>
                <a:spcAft>
                  <a:spcPct val="0"/>
                </a:spcAft>
              </a:pPr>
              <a:r>
                <a:rPr kumimoji="1" lang="en-US" altLang="ko-KR" sz="600" dirty="0">
                  <a:solidFill>
                    <a:prstClr val="black"/>
                  </a:solidFill>
                  <a:latin typeface="Nanum Gothic Regular" charset="-127"/>
                  <a:ea typeface="Nanum Gothic Regular" charset="-127"/>
                  <a:cs typeface="Nanum Gothic Regular" charset="-127"/>
                </a:rPr>
                <a:t>...</a:t>
              </a:r>
              <a:endParaRPr kumimoji="1" lang="fi-FI" altLang="ko-KR" sz="600" dirty="0">
                <a:solidFill>
                  <a:prstClr val="black"/>
                </a:solidFill>
                <a:latin typeface="Nanum Gothic Regular" charset="-127"/>
                <a:ea typeface="Nanum Gothic Regular" charset="-127"/>
                <a:cs typeface="Nanum Gothic Regular" charset="-127"/>
              </a:endParaRPr>
            </a:p>
          </p:txBody>
        </p:sp>
        <p:cxnSp>
          <p:nvCxnSpPr>
            <p:cNvPr id="415" name="직선 연결선[R] 414">
              <a:extLst>
                <a:ext uri="{FF2B5EF4-FFF2-40B4-BE49-F238E27FC236}">
                  <a16:creationId xmlns:a16="http://schemas.microsoft.com/office/drawing/2014/main" xmlns="" id="{64603CB3-2793-3741-BA44-5ED402E73C53}"/>
                </a:ext>
              </a:extLst>
            </p:cNvPr>
            <p:cNvCxnSpPr/>
            <p:nvPr/>
          </p:nvCxnSpPr>
          <p:spPr>
            <a:xfrm>
              <a:off x="8748049" y="4300419"/>
              <a:ext cx="0" cy="210054"/>
            </a:xfrm>
            <a:prstGeom prst="line">
              <a:avLst/>
            </a:prstGeom>
            <a:ln w="57150" cap="rnd">
              <a:solidFill>
                <a:srgbClr val="000000">
                  <a:alpha val="29804"/>
                </a:srgbClr>
              </a:solidFill>
              <a:round/>
            </a:ln>
          </p:spPr>
          <p:style>
            <a:lnRef idx="1">
              <a:schemeClr val="accent1"/>
            </a:lnRef>
            <a:fillRef idx="0">
              <a:schemeClr val="accent1"/>
            </a:fillRef>
            <a:effectRef idx="0">
              <a:schemeClr val="accent1"/>
            </a:effectRef>
            <a:fontRef idx="minor">
              <a:schemeClr val="tx1"/>
            </a:fontRef>
          </p:style>
        </p:cxnSp>
      </p:grpSp>
      <p:pic>
        <p:nvPicPr>
          <p:cNvPr id="416" name="그림 415">
            <a:extLst>
              <a:ext uri="{FF2B5EF4-FFF2-40B4-BE49-F238E27FC236}">
                <a16:creationId xmlns:a16="http://schemas.microsoft.com/office/drawing/2014/main" xmlns="" id="{45F9F148-A76B-4546-9A8C-341443FB1E5B}"/>
              </a:ext>
            </a:extLst>
          </p:cNvPr>
          <p:cNvPicPr>
            <a:picLocks noChangeAspect="1"/>
          </p:cNvPicPr>
          <p:nvPr/>
        </p:nvPicPr>
        <p:blipFill rotWithShape="1">
          <a:blip r:embed="rId45"/>
          <a:srcRect l="10507" t="18765" r="58164" b="15538"/>
          <a:stretch/>
        </p:blipFill>
        <p:spPr>
          <a:xfrm>
            <a:off x="8763208" y="5981903"/>
            <a:ext cx="100997" cy="158840"/>
          </a:xfrm>
          <a:prstGeom prst="rect">
            <a:avLst/>
          </a:prstGeom>
        </p:spPr>
      </p:pic>
      <p:sp>
        <p:nvSpPr>
          <p:cNvPr id="417" name="타원 416">
            <a:extLst>
              <a:ext uri="{FF2B5EF4-FFF2-40B4-BE49-F238E27FC236}">
                <a16:creationId xmlns:a16="http://schemas.microsoft.com/office/drawing/2014/main" xmlns="" id="{9ECBFECA-77F6-F041-814D-31022F5CE04D}"/>
              </a:ext>
            </a:extLst>
          </p:cNvPr>
          <p:cNvSpPr/>
          <p:nvPr/>
        </p:nvSpPr>
        <p:spPr>
          <a:xfrm>
            <a:off x="5549047" y="258671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pic>
        <p:nvPicPr>
          <p:cNvPr id="422" name="그림 421">
            <a:extLst>
              <a:ext uri="{FF2B5EF4-FFF2-40B4-BE49-F238E27FC236}">
                <a16:creationId xmlns:a16="http://schemas.microsoft.com/office/drawing/2014/main" xmlns="" id="{6C6077A4-5ECB-A140-A54B-582ED577570D}"/>
              </a:ext>
            </a:extLst>
          </p:cNvPr>
          <p:cNvPicPr>
            <a:picLocks noChangeAspect="1"/>
          </p:cNvPicPr>
          <p:nvPr/>
        </p:nvPicPr>
        <p:blipFill rotWithShape="1">
          <a:blip r:embed="rId45"/>
          <a:srcRect l="10507" t="18765" r="58164" b="15538"/>
          <a:stretch/>
        </p:blipFill>
        <p:spPr>
          <a:xfrm>
            <a:off x="8716865" y="4516777"/>
            <a:ext cx="100997" cy="158840"/>
          </a:xfrm>
          <a:prstGeom prst="rect">
            <a:avLst/>
          </a:prstGeom>
        </p:spPr>
      </p:pic>
      <p:sp>
        <p:nvSpPr>
          <p:cNvPr id="423" name="직사각형 422">
            <a:extLst>
              <a:ext uri="{FF2B5EF4-FFF2-40B4-BE49-F238E27FC236}">
                <a16:creationId xmlns:a16="http://schemas.microsoft.com/office/drawing/2014/main" xmlns="" id="{74621FA2-66A0-E645-8A85-01DBDCE01153}"/>
              </a:ext>
            </a:extLst>
          </p:cNvPr>
          <p:cNvSpPr/>
          <p:nvPr/>
        </p:nvSpPr>
        <p:spPr>
          <a:xfrm>
            <a:off x="8360793" y="1275594"/>
            <a:ext cx="1499376" cy="128685"/>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rPr>
              <a:t>타임 스탬프인 경우</a:t>
            </a:r>
            <a:r>
              <a:rPr kumimoji="1" lang="en-US" altLang="ko-KR" sz="600" dirty="0">
                <a:solidFill>
                  <a:schemeClr val="bg1"/>
                </a:solidFill>
                <a:latin typeface="Nanum Gothic" charset="-127"/>
                <a:ea typeface="Nanum Gothic" charset="-127"/>
              </a:rPr>
              <a:t>, </a:t>
            </a:r>
            <a:r>
              <a:rPr kumimoji="1" lang="ko-KR" altLang="en-US" sz="600" dirty="0">
                <a:solidFill>
                  <a:schemeClr val="bg1"/>
                </a:solidFill>
                <a:latin typeface="Nanum Gothic" charset="-127"/>
                <a:ea typeface="Nanum Gothic" charset="-127"/>
              </a:rPr>
              <a:t>타임스탬프 아이콘 표시</a:t>
            </a:r>
          </a:p>
        </p:txBody>
      </p:sp>
      <p:cxnSp>
        <p:nvCxnSpPr>
          <p:cNvPr id="425" name="직선 연결선[R] 424">
            <a:extLst>
              <a:ext uri="{FF2B5EF4-FFF2-40B4-BE49-F238E27FC236}">
                <a16:creationId xmlns:a16="http://schemas.microsoft.com/office/drawing/2014/main" xmlns="" id="{CBD23369-9C2B-794B-9613-F0E0B5812325}"/>
              </a:ext>
            </a:extLst>
          </p:cNvPr>
          <p:cNvCxnSpPr>
            <a:cxnSpLocks/>
            <a:stCxn id="192" idx="3"/>
          </p:cNvCxnSpPr>
          <p:nvPr/>
        </p:nvCxnSpPr>
        <p:spPr>
          <a:xfrm>
            <a:off x="9348818" y="2759349"/>
            <a:ext cx="498702" cy="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427" name="직선 연결선[R] 426">
            <a:extLst>
              <a:ext uri="{FF2B5EF4-FFF2-40B4-BE49-F238E27FC236}">
                <a16:creationId xmlns:a16="http://schemas.microsoft.com/office/drawing/2014/main" xmlns="" id="{51C5C53A-2B17-8F4D-82BC-5490549AEB25}"/>
              </a:ext>
            </a:extLst>
          </p:cNvPr>
          <p:cNvCxnSpPr>
            <a:cxnSpLocks/>
            <a:stCxn id="400" idx="3"/>
          </p:cNvCxnSpPr>
          <p:nvPr/>
        </p:nvCxnSpPr>
        <p:spPr>
          <a:xfrm>
            <a:off x="7316219" y="2732612"/>
            <a:ext cx="228755" cy="1617459"/>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428" name="그룹 427">
            <a:extLst>
              <a:ext uri="{FF2B5EF4-FFF2-40B4-BE49-F238E27FC236}">
                <a16:creationId xmlns:a16="http://schemas.microsoft.com/office/drawing/2014/main" xmlns="" id="{0D7D7EA0-E9D1-1B44-89F7-4C6665DDFF59}"/>
              </a:ext>
            </a:extLst>
          </p:cNvPr>
          <p:cNvGrpSpPr/>
          <p:nvPr/>
        </p:nvGrpSpPr>
        <p:grpSpPr>
          <a:xfrm>
            <a:off x="7643340" y="6293744"/>
            <a:ext cx="1329613" cy="352640"/>
            <a:chOff x="7466789" y="4098288"/>
            <a:chExt cx="1329613" cy="352640"/>
          </a:xfrm>
        </p:grpSpPr>
        <p:sp>
          <p:nvSpPr>
            <p:cNvPr id="429" name="Username Box">
              <a:extLst>
                <a:ext uri="{FF2B5EF4-FFF2-40B4-BE49-F238E27FC236}">
                  <a16:creationId xmlns:a16="http://schemas.microsoft.com/office/drawing/2014/main" xmlns="" id="{4A01C0A5-1193-1741-9B3A-58C1F65D8219}"/>
                </a:ext>
              </a:extLst>
            </p:cNvPr>
            <p:cNvSpPr>
              <a:spLocks/>
            </p:cNvSpPr>
            <p:nvPr>
              <p:custDataLst>
                <p:tags r:id="rId28"/>
              </p:custDataLst>
            </p:nvPr>
          </p:nvSpPr>
          <p:spPr bwMode="auto">
            <a:xfrm>
              <a:off x="7467213" y="4098288"/>
              <a:ext cx="1329189"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ko-KR" altLang="en-US" sz="600" dirty="0">
                  <a:solidFill>
                    <a:schemeClr val="tx1"/>
                  </a:solidFill>
                  <a:latin typeface="Nanum Gothic Regular" charset="-127"/>
                  <a:ea typeface="Nanum Gothic Regular" charset="-127"/>
                  <a:cs typeface="Nanum Gothic Regular" charset="-127"/>
                </a:rPr>
                <a:t>코리아</a:t>
              </a:r>
              <a:r>
                <a:rPr kumimoji="1" lang="en-US" altLang="ko-KR" sz="600" b="1" dirty="0">
                  <a:solidFill>
                    <a:schemeClr val="tx1"/>
                  </a:solidFill>
                  <a:latin typeface="Nanum Gothic Regular" charset="-127"/>
                  <a:ea typeface="Nanum Gothic Regular" charset="-127"/>
                  <a:cs typeface="Nanum Gothic Regular" charset="-127"/>
                </a:rPr>
                <a:t>|</a:t>
              </a:r>
              <a:endParaRPr kumimoji="1" lang="fi-FI" altLang="ko-KR" sz="600" dirty="0">
                <a:solidFill>
                  <a:schemeClr val="tx1"/>
                </a:solidFill>
                <a:latin typeface="Nanum Gothic Regular" charset="-127"/>
                <a:ea typeface="Nanum Gothic Regular" charset="-127"/>
                <a:cs typeface="Nanum Gothic Regular" charset="-127"/>
              </a:endParaRPr>
            </a:p>
          </p:txBody>
        </p:sp>
        <p:sp>
          <p:nvSpPr>
            <p:cNvPr id="430" name="직사각형 429">
              <a:extLst>
                <a:ext uri="{FF2B5EF4-FFF2-40B4-BE49-F238E27FC236}">
                  <a16:creationId xmlns:a16="http://schemas.microsoft.com/office/drawing/2014/main" xmlns="" id="{090A56DA-9691-6F4A-ADBB-D8120E67066C}"/>
                </a:ext>
              </a:extLst>
            </p:cNvPr>
            <p:cNvSpPr/>
            <p:nvPr/>
          </p:nvSpPr>
          <p:spPr>
            <a:xfrm>
              <a:off x="8682139" y="4123846"/>
              <a:ext cx="84960" cy="107722"/>
            </a:xfrm>
            <a:prstGeom prst="rect">
              <a:avLst/>
            </a:prstGeom>
          </p:spPr>
          <p:txBody>
            <a:bodyPr wrap="none" lIns="0" tIns="0" rIns="0" bIns="0">
              <a:spAutoFit/>
            </a:bodyPr>
            <a:lstStyle/>
            <a:p>
              <a:r>
                <a:rPr kumimoji="1" lang="ko-KR" altLang="en-US" sz="700" dirty="0">
                  <a:solidFill>
                    <a:prstClr val="black">
                      <a:lumMod val="75000"/>
                      <a:lumOff val="25000"/>
                    </a:prstClr>
                  </a:solidFill>
                  <a:latin typeface="Nanum Gothic Regular" charset="-127"/>
                  <a:ea typeface="Nanum Gothic Regular" charset="-127"/>
                </a:rPr>
                <a:t>▼</a:t>
              </a:r>
              <a:endParaRPr lang="ko-KR" altLang="en-US" dirty="0"/>
            </a:p>
          </p:txBody>
        </p:sp>
        <p:sp>
          <p:nvSpPr>
            <p:cNvPr id="431" name="직사각형 430">
              <a:extLst>
                <a:ext uri="{FF2B5EF4-FFF2-40B4-BE49-F238E27FC236}">
                  <a16:creationId xmlns:a16="http://schemas.microsoft.com/office/drawing/2014/main" xmlns="" id="{CF30AE16-626D-9341-A948-137747112287}"/>
                </a:ext>
              </a:extLst>
            </p:cNvPr>
            <p:cNvSpPr/>
            <p:nvPr/>
          </p:nvSpPr>
          <p:spPr>
            <a:xfrm>
              <a:off x="7466789" y="4266262"/>
              <a:ext cx="1329189" cy="184666"/>
            </a:xfrm>
            <a:prstGeom prst="rect">
              <a:avLst/>
            </a:prstGeom>
            <a:ln w="3175">
              <a:solidFill>
                <a:schemeClr val="bg2"/>
              </a:solidFill>
            </a:ln>
          </p:spPr>
          <p:txBody>
            <a:bodyPr wrap="square">
              <a:spAutoFit/>
            </a:bodyPr>
            <a:lstStyle/>
            <a:p>
              <a:pPr lvl="0" fontAlgn="base">
                <a:spcBef>
                  <a:spcPct val="0"/>
                </a:spcBef>
                <a:spcAft>
                  <a:spcPct val="0"/>
                </a:spcAft>
              </a:pPr>
              <a:r>
                <a:rPr kumimoji="1" lang="en-US" altLang="ko-KR" sz="600" dirty="0">
                  <a:solidFill>
                    <a:schemeClr val="bg1">
                      <a:lumMod val="75000"/>
                    </a:schemeClr>
                  </a:solidFill>
                  <a:latin typeface="Nanum Gothic Regular" charset="-127"/>
                  <a:ea typeface="Nanum Gothic Regular" charset="-127"/>
                  <a:cs typeface="Nanum Gothic Regular" charset="-127"/>
                </a:rPr>
                <a:t>No result</a:t>
              </a:r>
              <a:endParaRPr kumimoji="1" lang="fi-FI" altLang="ko-KR" sz="600" dirty="0">
                <a:solidFill>
                  <a:schemeClr val="bg1">
                    <a:lumMod val="75000"/>
                  </a:schemeClr>
                </a:solidFill>
                <a:latin typeface="Nanum Gothic Regular" charset="-127"/>
                <a:ea typeface="Nanum Gothic Regular" charset="-127"/>
                <a:cs typeface="Nanum Gothic Regular" charset="-127"/>
              </a:endParaRPr>
            </a:p>
          </p:txBody>
        </p:sp>
      </p:grpSp>
      <p:sp>
        <p:nvSpPr>
          <p:cNvPr id="432" name="Text Box">
            <a:extLst>
              <a:ext uri="{FF2B5EF4-FFF2-40B4-BE49-F238E27FC236}">
                <a16:creationId xmlns:a16="http://schemas.microsoft.com/office/drawing/2014/main" xmlns="" id="{64DF2CCC-F469-7142-A76C-868142B05695}"/>
              </a:ext>
            </a:extLst>
          </p:cNvPr>
          <p:cNvSpPr>
            <a:spLocks/>
          </p:cNvSpPr>
          <p:nvPr>
            <p:custDataLst>
              <p:tags r:id="rId23"/>
            </p:custDataLst>
          </p:nvPr>
        </p:nvSpPr>
        <p:spPr bwMode="auto">
          <a:xfrm>
            <a:off x="10052226" y="342776"/>
            <a:ext cx="1273464"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latinLnBrk="1"/>
            <a:r>
              <a:rPr lang="ko-KR" altLang="en-US" sz="700" b="1" dirty="0">
                <a:solidFill>
                  <a:prstClr val="black">
                    <a:lumMod val="75000"/>
                    <a:lumOff val="25000"/>
                  </a:prstClr>
                </a:solidFill>
                <a:latin typeface="Nanum Gothic" charset="-127"/>
                <a:ea typeface="Nanum Gothic" charset="-127"/>
                <a:cs typeface="Nanum Gothic" charset="-127"/>
              </a:rPr>
              <a:t>도움말</a:t>
            </a:r>
            <a:endParaRPr lang="en-US" altLang="ko-KR" sz="700" b="1" dirty="0">
              <a:solidFill>
                <a:prstClr val="black">
                  <a:lumMod val="75000"/>
                  <a:lumOff val="25000"/>
                </a:prstClr>
              </a:solidFill>
              <a:latin typeface="Nanum Gothic" charset="-127"/>
              <a:ea typeface="Nanum Gothic" charset="-127"/>
              <a:cs typeface="Nanum Gothic" charset="-127"/>
            </a:endParaRPr>
          </a:p>
        </p:txBody>
      </p:sp>
      <p:sp>
        <p:nvSpPr>
          <p:cNvPr id="358" name="직사각형 357">
            <a:extLst>
              <a:ext uri="{FF2B5EF4-FFF2-40B4-BE49-F238E27FC236}">
                <a16:creationId xmlns:a16="http://schemas.microsoft.com/office/drawing/2014/main" xmlns="" id="{74AE6AA4-63CB-3A4B-BF03-42BE64352D28}"/>
              </a:ext>
            </a:extLst>
          </p:cNvPr>
          <p:cNvSpPr/>
          <p:nvPr/>
        </p:nvSpPr>
        <p:spPr>
          <a:xfrm>
            <a:off x="9727958" y="3585806"/>
            <a:ext cx="381797" cy="13741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tx1"/>
                </a:solidFill>
                <a:latin typeface="Nanum Gothic" charset="-127"/>
                <a:ea typeface="Nanum Gothic" charset="-127"/>
                <a:cs typeface="Nanum Gothic" charset="-127"/>
              </a:rPr>
              <a:t>OR</a:t>
            </a:r>
            <a:endParaRPr kumimoji="1" lang="ko-KR" altLang="en-US" sz="700" dirty="0">
              <a:solidFill>
                <a:schemeClr val="tx1"/>
              </a:solidFill>
              <a:latin typeface="Nanum Gothic" charset="-127"/>
              <a:ea typeface="Nanum Gothic" charset="-127"/>
              <a:cs typeface="Nanum Gothic" charset="-127"/>
            </a:endParaRPr>
          </a:p>
        </p:txBody>
      </p:sp>
      <p:sp>
        <p:nvSpPr>
          <p:cNvPr id="181" name="제목 2">
            <a:extLst>
              <a:ext uri="{FF2B5EF4-FFF2-40B4-BE49-F238E27FC236}">
                <a16:creationId xmlns:a16="http://schemas.microsoft.com/office/drawing/2014/main" xmlns="" id="{F808E420-52D2-A04B-89C0-E6356AEDC197}"/>
              </a:ext>
            </a:extLst>
          </p:cNvPr>
          <p:cNvSpPr txBox="1">
            <a:spLocks/>
          </p:cNvSpPr>
          <p:nvPr/>
        </p:nvSpPr>
        <p:spPr bwMode="auto">
          <a:xfrm>
            <a:off x="2402434" y="806124"/>
            <a:ext cx="1958787" cy="3325662"/>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Nanum Gothic" charset="-127"/>
              <a:ea typeface="Nanum Gothic" charset="-127"/>
              <a:cs typeface="Nanum Gothic" charset="-127"/>
            </a:endParaRPr>
          </a:p>
        </p:txBody>
      </p:sp>
      <p:sp>
        <p:nvSpPr>
          <p:cNvPr id="202" name="직사각형 201">
            <a:extLst>
              <a:ext uri="{FF2B5EF4-FFF2-40B4-BE49-F238E27FC236}">
                <a16:creationId xmlns:a16="http://schemas.microsoft.com/office/drawing/2014/main" xmlns="" id="{49E28954-AB2C-1941-A763-7486FB1D3972}"/>
              </a:ext>
            </a:extLst>
          </p:cNvPr>
          <p:cNvSpPr/>
          <p:nvPr/>
        </p:nvSpPr>
        <p:spPr>
          <a:xfrm>
            <a:off x="2405720" y="660715"/>
            <a:ext cx="1439129" cy="150761"/>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Dimension&gt; Geo Point </a:t>
            </a:r>
            <a:r>
              <a:rPr kumimoji="1" lang="ko-KR" altLang="en-US" sz="600" dirty="0">
                <a:solidFill>
                  <a:schemeClr val="bg1"/>
                </a:solidFill>
                <a:latin typeface="Nanum Gothic" charset="-127"/>
                <a:ea typeface="Nanum Gothic" charset="-127"/>
                <a:cs typeface="Nanum Gothic" charset="-127"/>
              </a:rPr>
              <a:t>타입인 경우</a:t>
            </a:r>
          </a:p>
        </p:txBody>
      </p:sp>
      <p:sp>
        <p:nvSpPr>
          <p:cNvPr id="203" name="Text Box">
            <a:extLst>
              <a:ext uri="{FF2B5EF4-FFF2-40B4-BE49-F238E27FC236}">
                <a16:creationId xmlns:a16="http://schemas.microsoft.com/office/drawing/2014/main" xmlns="" id="{A906346B-455A-5649-B820-A6AAF6B8E3AC}"/>
              </a:ext>
            </a:extLst>
          </p:cNvPr>
          <p:cNvSpPr>
            <a:spLocks/>
          </p:cNvSpPr>
          <p:nvPr>
            <p:custDataLst>
              <p:tags r:id="rId24"/>
            </p:custDataLst>
          </p:nvPr>
        </p:nvSpPr>
        <p:spPr bwMode="auto">
          <a:xfrm>
            <a:off x="2655719" y="2897015"/>
            <a:ext cx="157649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Replace with</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Discard</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a:t>
            </a:r>
            <a:r>
              <a:rPr lang="ko-KR" altLang="en-US" sz="700" dirty="0">
                <a:solidFill>
                  <a:schemeClr val="tx1">
                    <a:lumMod val="75000"/>
                    <a:lumOff val="25000"/>
                  </a:schemeClr>
                </a:solidFill>
                <a:latin typeface="Nanum Gothic" charset="-127"/>
                <a:ea typeface="Nanum Gothic" charset="-127"/>
                <a:cs typeface="Nanum Gothic" charset="-127"/>
              </a:rPr>
              <a:t>설정안함</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Expression</a:t>
            </a: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204" name="모서리가 둥근 직사각형 203">
            <a:extLst>
              <a:ext uri="{FF2B5EF4-FFF2-40B4-BE49-F238E27FC236}">
                <a16:creationId xmlns:a16="http://schemas.microsoft.com/office/drawing/2014/main" xmlns="" id="{8AC9C649-5198-724F-9D4A-D9B63D2E8410}"/>
              </a:ext>
            </a:extLst>
          </p:cNvPr>
          <p:cNvSpPr/>
          <p:nvPr/>
        </p:nvSpPr>
        <p:spPr>
          <a:xfrm>
            <a:off x="3382847" y="2925974"/>
            <a:ext cx="887740"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Nanum Gothic" charset="-127"/>
                <a:ea typeface="Nanum Gothic" charset="-127"/>
                <a:cs typeface="Nanum Gothic" charset="-127"/>
              </a:rPr>
              <a:t>Empty string</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205" name="Text Box">
            <a:extLst>
              <a:ext uri="{FF2B5EF4-FFF2-40B4-BE49-F238E27FC236}">
                <a16:creationId xmlns:a16="http://schemas.microsoft.com/office/drawing/2014/main" xmlns="" id="{45E39A65-93A4-7C48-BF0C-1E6E2BD8A6D0}"/>
              </a:ext>
            </a:extLst>
          </p:cNvPr>
          <p:cNvSpPr>
            <a:spLocks/>
          </p:cNvSpPr>
          <p:nvPr>
            <p:custDataLst>
              <p:tags r:id="rId25"/>
            </p:custDataLst>
          </p:nvPr>
        </p:nvSpPr>
        <p:spPr bwMode="auto">
          <a:xfrm>
            <a:off x="2655719" y="1005958"/>
            <a:ext cx="157649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Dimension</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Measure</a:t>
            </a:r>
          </a:p>
        </p:txBody>
      </p:sp>
      <p:sp>
        <p:nvSpPr>
          <p:cNvPr id="210" name="직사각형 209">
            <a:extLst>
              <a:ext uri="{FF2B5EF4-FFF2-40B4-BE49-F238E27FC236}">
                <a16:creationId xmlns:a16="http://schemas.microsoft.com/office/drawing/2014/main" xmlns="" id="{228F3273-5262-0B4E-BFA7-F7E34AC04821}"/>
              </a:ext>
            </a:extLst>
          </p:cNvPr>
          <p:cNvSpPr/>
          <p:nvPr/>
        </p:nvSpPr>
        <p:spPr>
          <a:xfrm>
            <a:off x="2764501" y="1029487"/>
            <a:ext cx="508666" cy="143414"/>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dirty="0">
                <a:solidFill>
                  <a:srgbClr val="00B0F0"/>
                </a:solidFill>
                <a:latin typeface="Nanum Gothic" charset="-127"/>
                <a:ea typeface="Nanum Gothic" charset="-127"/>
                <a:cs typeface="Nanum Gothic" charset="-127"/>
              </a:rPr>
              <a:t>Dimension</a:t>
            </a:r>
            <a:endParaRPr kumimoji="1" lang="ko-KR" altLang="en-US" sz="600" dirty="0">
              <a:solidFill>
                <a:srgbClr val="00B0F0"/>
              </a:solidFill>
              <a:latin typeface="Nanum Gothic" charset="-127"/>
              <a:ea typeface="Nanum Gothic" charset="-127"/>
              <a:cs typeface="Nanum Gothic" charset="-127"/>
            </a:endParaRPr>
          </a:p>
        </p:txBody>
      </p:sp>
      <p:sp>
        <p:nvSpPr>
          <p:cNvPr id="211" name="직사각형 210">
            <a:extLst>
              <a:ext uri="{FF2B5EF4-FFF2-40B4-BE49-F238E27FC236}">
                <a16:creationId xmlns:a16="http://schemas.microsoft.com/office/drawing/2014/main" xmlns="" id="{A2583A8A-95BF-B24B-AE2D-9DA2A60FCC61}"/>
              </a:ext>
            </a:extLst>
          </p:cNvPr>
          <p:cNvSpPr/>
          <p:nvPr/>
        </p:nvSpPr>
        <p:spPr>
          <a:xfrm>
            <a:off x="2764501" y="1188089"/>
            <a:ext cx="508666" cy="143414"/>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a:solidFill>
                  <a:srgbClr val="00B050"/>
                </a:solidFill>
                <a:latin typeface="Nanum Gothic" charset="-127"/>
                <a:ea typeface="Nanum Gothic" charset="-127"/>
                <a:cs typeface="Nanum Gothic" charset="-127"/>
              </a:rPr>
              <a:t>Measure</a:t>
            </a:r>
            <a:endParaRPr kumimoji="1" lang="ko-KR" altLang="en-US" sz="600" dirty="0">
              <a:solidFill>
                <a:srgbClr val="00B050"/>
              </a:solidFill>
              <a:latin typeface="Nanum Gothic" charset="-127"/>
              <a:ea typeface="Nanum Gothic" charset="-127"/>
              <a:cs typeface="Nanum Gothic" charset="-127"/>
            </a:endParaRPr>
          </a:p>
        </p:txBody>
      </p:sp>
      <p:grpSp>
        <p:nvGrpSpPr>
          <p:cNvPr id="212" name="그룹 211">
            <a:extLst>
              <a:ext uri="{FF2B5EF4-FFF2-40B4-BE49-F238E27FC236}">
                <a16:creationId xmlns:a16="http://schemas.microsoft.com/office/drawing/2014/main" xmlns="" id="{1DCD39EE-289E-5B40-830A-CEB3014E6F97}"/>
              </a:ext>
            </a:extLst>
          </p:cNvPr>
          <p:cNvGrpSpPr/>
          <p:nvPr/>
        </p:nvGrpSpPr>
        <p:grpSpPr>
          <a:xfrm>
            <a:off x="3128183" y="3860860"/>
            <a:ext cx="631564" cy="172711"/>
            <a:chOff x="7384651" y="5231594"/>
            <a:chExt cx="631564" cy="172711"/>
          </a:xfrm>
        </p:grpSpPr>
        <p:sp>
          <p:nvSpPr>
            <p:cNvPr id="213" name="모서리가 둥근 직사각형 127">
              <a:extLst>
                <a:ext uri="{FF2B5EF4-FFF2-40B4-BE49-F238E27FC236}">
                  <a16:creationId xmlns:a16="http://schemas.microsoft.com/office/drawing/2014/main" xmlns="" id="{00A3DF25-6B7B-E04A-A5D2-24943E27A0BB}"/>
                </a:ext>
              </a:extLst>
            </p:cNvPr>
            <p:cNvSpPr/>
            <p:nvPr/>
          </p:nvSpPr>
          <p:spPr>
            <a:xfrm>
              <a:off x="7384651" y="5231594"/>
              <a:ext cx="631564" cy="172711"/>
            </a:xfrm>
            <a:prstGeom prst="roundRect">
              <a:avLst>
                <a:gd name="adj" fmla="val 18668"/>
              </a:avLst>
            </a:prstGeom>
            <a:solidFill>
              <a:schemeClr val="bg1"/>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lumMod val="75000"/>
                      <a:lumOff val="25000"/>
                    </a:schemeClr>
                  </a:solidFill>
                  <a:latin typeface="Nanum Gothic" charset="-127"/>
                  <a:ea typeface="Nanum Gothic" charset="-127"/>
                  <a:cs typeface="Nanum Gothic" charset="-127"/>
                </a:rPr>
                <a:t>   Delete</a:t>
              </a:r>
              <a:endParaRPr lang="ko-KR" altLang="en-US" sz="600" dirty="0">
                <a:solidFill>
                  <a:schemeClr val="tx1">
                    <a:lumMod val="75000"/>
                    <a:lumOff val="25000"/>
                  </a:schemeClr>
                </a:solidFill>
                <a:latin typeface="Nanum Gothic" charset="-127"/>
                <a:ea typeface="Nanum Gothic" charset="-127"/>
                <a:cs typeface="Nanum Gothic" charset="-127"/>
              </a:endParaRPr>
            </a:p>
          </p:txBody>
        </p:sp>
        <p:pic>
          <p:nvPicPr>
            <p:cNvPr id="214" name="그림 213">
              <a:extLst>
                <a:ext uri="{FF2B5EF4-FFF2-40B4-BE49-F238E27FC236}">
                  <a16:creationId xmlns:a16="http://schemas.microsoft.com/office/drawing/2014/main" xmlns="" id="{2F4976B6-055C-E047-AB6C-3D0579540302}"/>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7502311" y="5279528"/>
              <a:ext cx="89485" cy="89485"/>
            </a:xfrm>
            <a:prstGeom prst="rect">
              <a:avLst/>
            </a:prstGeom>
          </p:spPr>
        </p:pic>
      </p:grpSp>
      <p:sp>
        <p:nvSpPr>
          <p:cNvPr id="215" name="모서리가 둥근 직사각형 214">
            <a:extLst>
              <a:ext uri="{FF2B5EF4-FFF2-40B4-BE49-F238E27FC236}">
                <a16:creationId xmlns:a16="http://schemas.microsoft.com/office/drawing/2014/main" xmlns="" id="{3CAA7631-B701-A94A-A091-966EDB6A70B9}"/>
              </a:ext>
            </a:extLst>
          </p:cNvPr>
          <p:cNvSpPr/>
          <p:nvPr/>
        </p:nvSpPr>
        <p:spPr>
          <a:xfrm>
            <a:off x="2764501" y="3544358"/>
            <a:ext cx="1490815"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Nanum Gothic" charset="-127"/>
                <a:ea typeface="Nanum Gothic" charset="-127"/>
                <a:cs typeface="Nanum Gothic" charset="-127"/>
              </a:rPr>
              <a:t>Enter expression</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217" name="Text Box">
            <a:extLst>
              <a:ext uri="{FF2B5EF4-FFF2-40B4-BE49-F238E27FC236}">
                <a16:creationId xmlns:a16="http://schemas.microsoft.com/office/drawing/2014/main" xmlns="" id="{941CC3BB-57CD-284B-B9AA-C13EF9967E70}"/>
              </a:ext>
            </a:extLst>
          </p:cNvPr>
          <p:cNvSpPr>
            <a:spLocks/>
          </p:cNvSpPr>
          <p:nvPr>
            <p:custDataLst>
              <p:tags r:id="rId26"/>
            </p:custDataLst>
          </p:nvPr>
        </p:nvSpPr>
        <p:spPr bwMode="auto">
          <a:xfrm>
            <a:off x="2627351" y="895003"/>
            <a:ext cx="182742"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Nanum Gothic" charset="-127"/>
                <a:ea typeface="Nanum Gothic" charset="-127"/>
                <a:cs typeface="Nanum Gothic" charset="-127"/>
              </a:rPr>
              <a:t>Role</a:t>
            </a:r>
          </a:p>
        </p:txBody>
      </p:sp>
      <p:sp>
        <p:nvSpPr>
          <p:cNvPr id="218" name="직사각형 217">
            <a:extLst>
              <a:ext uri="{FF2B5EF4-FFF2-40B4-BE49-F238E27FC236}">
                <a16:creationId xmlns:a16="http://schemas.microsoft.com/office/drawing/2014/main" xmlns="" id="{4C3E3DB0-36BA-CC47-8015-65896D6D4711}"/>
              </a:ext>
            </a:extLst>
          </p:cNvPr>
          <p:cNvSpPr/>
          <p:nvPr/>
        </p:nvSpPr>
        <p:spPr>
          <a:xfrm>
            <a:off x="2629429" y="1605252"/>
            <a:ext cx="195566"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latinLnBrk="0"/>
            <a:r>
              <a:rPr lang="en-US" altLang="ko-KR" sz="700" b="1" dirty="0">
                <a:solidFill>
                  <a:schemeClr val="tx1">
                    <a:lumMod val="75000"/>
                    <a:lumOff val="25000"/>
                  </a:schemeClr>
                </a:solidFill>
                <a:latin typeface="Nanum Gothic" charset="-127"/>
                <a:ea typeface="Nanum Gothic" charset="-127"/>
              </a:rPr>
              <a:t>Type</a:t>
            </a:r>
          </a:p>
        </p:txBody>
      </p:sp>
      <p:sp>
        <p:nvSpPr>
          <p:cNvPr id="220" name="직사각형 219">
            <a:extLst>
              <a:ext uri="{FF2B5EF4-FFF2-40B4-BE49-F238E27FC236}">
                <a16:creationId xmlns:a16="http://schemas.microsoft.com/office/drawing/2014/main" xmlns="" id="{C7F2D23D-315D-C84B-97C3-428F7121E45F}"/>
              </a:ext>
            </a:extLst>
          </p:cNvPr>
          <p:cNvSpPr/>
          <p:nvPr/>
        </p:nvSpPr>
        <p:spPr>
          <a:xfrm>
            <a:off x="2627351" y="2789772"/>
            <a:ext cx="317395"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latinLnBrk="0"/>
            <a:r>
              <a:rPr lang="en-US" altLang="ko-KR" sz="700" b="1" dirty="0">
                <a:solidFill>
                  <a:schemeClr val="tx1">
                    <a:lumMod val="75000"/>
                    <a:lumOff val="25000"/>
                  </a:schemeClr>
                </a:solidFill>
                <a:latin typeface="Nanum Gothic" charset="-127"/>
                <a:ea typeface="Nanum Gothic" charset="-127"/>
              </a:rPr>
              <a:t>Missing</a:t>
            </a:r>
            <a:endParaRPr lang="ko-KR" altLang="en-US" sz="700" b="1" dirty="0">
              <a:solidFill>
                <a:schemeClr val="tx1">
                  <a:lumMod val="75000"/>
                  <a:lumOff val="25000"/>
                </a:schemeClr>
              </a:solidFill>
              <a:latin typeface="Nanum Gothic" charset="-127"/>
              <a:ea typeface="Nanum Gothic" charset="-127"/>
            </a:endParaRPr>
          </a:p>
        </p:txBody>
      </p:sp>
      <p:grpSp>
        <p:nvGrpSpPr>
          <p:cNvPr id="12" name="그룹 11">
            <a:extLst>
              <a:ext uri="{FF2B5EF4-FFF2-40B4-BE49-F238E27FC236}">
                <a16:creationId xmlns:a16="http://schemas.microsoft.com/office/drawing/2014/main" xmlns="" id="{FC959A50-DBE0-4549-B9A5-F16906D6F4F6}"/>
              </a:ext>
            </a:extLst>
          </p:cNvPr>
          <p:cNvGrpSpPr/>
          <p:nvPr/>
        </p:nvGrpSpPr>
        <p:grpSpPr>
          <a:xfrm>
            <a:off x="2652673" y="1739089"/>
            <a:ext cx="1187252" cy="136177"/>
            <a:chOff x="2652673" y="1414752"/>
            <a:chExt cx="1187252" cy="136177"/>
          </a:xfrm>
        </p:grpSpPr>
        <p:sp>
          <p:nvSpPr>
            <p:cNvPr id="206" name="모서리가 둥근 직사각형 205">
              <a:extLst>
                <a:ext uri="{FF2B5EF4-FFF2-40B4-BE49-F238E27FC236}">
                  <a16:creationId xmlns:a16="http://schemas.microsoft.com/office/drawing/2014/main" xmlns="" id="{6AD8A420-8013-0F49-B2CF-9718FBAA7FDB}"/>
                </a:ext>
              </a:extLst>
            </p:cNvPr>
            <p:cNvSpPr/>
            <p:nvPr/>
          </p:nvSpPr>
          <p:spPr>
            <a:xfrm>
              <a:off x="2652673" y="1414752"/>
              <a:ext cx="1187252" cy="136177"/>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     Point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pic>
          <p:nvPicPr>
            <p:cNvPr id="224" name="그림 223">
              <a:extLst>
                <a:ext uri="{FF2B5EF4-FFF2-40B4-BE49-F238E27FC236}">
                  <a16:creationId xmlns:a16="http://schemas.microsoft.com/office/drawing/2014/main" xmlns="" id="{7464969F-BCCC-3541-A6FC-8F309B580BBF}"/>
                </a:ext>
              </a:extLst>
            </p:cNvPr>
            <p:cNvPicPr>
              <a:picLocks noChangeAspect="1"/>
            </p:cNvPicPr>
            <p:nvPr/>
          </p:nvPicPr>
          <p:blipFill>
            <a:blip r:embed="rId46"/>
            <a:stretch>
              <a:fillRect/>
            </a:stretch>
          </p:blipFill>
          <p:spPr>
            <a:xfrm>
              <a:off x="2677811" y="1429845"/>
              <a:ext cx="81000" cy="108000"/>
            </a:xfrm>
            <a:prstGeom prst="rect">
              <a:avLst/>
            </a:prstGeom>
          </p:spPr>
        </p:pic>
      </p:grpSp>
      <p:sp>
        <p:nvSpPr>
          <p:cNvPr id="225" name="직사각형 224">
            <a:extLst>
              <a:ext uri="{FF2B5EF4-FFF2-40B4-BE49-F238E27FC236}">
                <a16:creationId xmlns:a16="http://schemas.microsoft.com/office/drawing/2014/main" xmlns="" id="{B61051B6-9844-5A4B-9A17-E57C7BAD5C72}"/>
              </a:ext>
            </a:extLst>
          </p:cNvPr>
          <p:cNvSpPr/>
          <p:nvPr/>
        </p:nvSpPr>
        <p:spPr>
          <a:xfrm>
            <a:off x="-1858448" y="757825"/>
            <a:ext cx="1858448" cy="195814"/>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eaLnBrk="0" fontAlgn="base" latinLnBrk="0" hangingPunct="0">
              <a:spcBef>
                <a:spcPct val="0"/>
              </a:spcBef>
              <a:spcAft>
                <a:spcPct val="0"/>
              </a:spcAft>
            </a:pPr>
            <a:r>
              <a:rPr kumimoji="1" lang="ko-KR" altLang="en-US" sz="400" dirty="0">
                <a:solidFill>
                  <a:schemeClr val="bg1"/>
                </a:solidFill>
                <a:latin typeface="Nanum Gothic" charset="-127"/>
                <a:ea typeface="Nanum Gothic" charset="-127"/>
                <a:cs typeface="Nanum Gothic" charset="-127"/>
              </a:rPr>
              <a:t>참고 </a:t>
            </a:r>
            <a:r>
              <a:rPr kumimoji="1" lang="en-US" altLang="ko-KR" sz="400" dirty="0">
                <a:solidFill>
                  <a:schemeClr val="bg1"/>
                </a:solidFill>
                <a:latin typeface="Nanum Gothic" charset="-127"/>
                <a:ea typeface="Nanum Gothic" charset="-127"/>
                <a:cs typeface="Nanum Gothic" charset="-127"/>
              </a:rPr>
              <a:t>WKT</a:t>
            </a:r>
          </a:p>
          <a:p>
            <a:pPr eaLnBrk="0" fontAlgn="base" latinLnBrk="0" hangingPunct="0">
              <a:spcBef>
                <a:spcPct val="0"/>
              </a:spcBef>
              <a:spcAft>
                <a:spcPct val="0"/>
              </a:spcAft>
            </a:pPr>
            <a:r>
              <a:rPr kumimoji="1" lang="en-US" altLang="ko-KR" sz="400" dirty="0">
                <a:solidFill>
                  <a:schemeClr val="bg1"/>
                </a:solidFill>
                <a:latin typeface="Nanum Gothic" charset="-127"/>
                <a:ea typeface="Nanum Gothic" charset="-127"/>
                <a:cs typeface="Nanum Gothic" charset="-127"/>
              </a:rPr>
              <a:t>https://</a:t>
            </a:r>
            <a:r>
              <a:rPr kumimoji="1" lang="en-US" altLang="ko-KR" sz="400" dirty="0" err="1">
                <a:solidFill>
                  <a:schemeClr val="bg1"/>
                </a:solidFill>
                <a:latin typeface="Nanum Gothic" charset="-127"/>
                <a:ea typeface="Nanum Gothic" charset="-127"/>
                <a:cs typeface="Nanum Gothic" charset="-127"/>
              </a:rPr>
              <a:t>en.wikipedia.org</a:t>
            </a:r>
            <a:r>
              <a:rPr kumimoji="1" lang="en-US" altLang="ko-KR" sz="400" dirty="0">
                <a:solidFill>
                  <a:schemeClr val="bg1"/>
                </a:solidFill>
                <a:latin typeface="Nanum Gothic" charset="-127"/>
                <a:ea typeface="Nanum Gothic" charset="-127"/>
                <a:cs typeface="Nanum Gothic" charset="-127"/>
              </a:rPr>
              <a:t>/wiki/Well-</a:t>
            </a:r>
            <a:r>
              <a:rPr kumimoji="1" lang="en-US" altLang="ko-KR" sz="400" dirty="0" err="1">
                <a:solidFill>
                  <a:schemeClr val="bg1"/>
                </a:solidFill>
                <a:latin typeface="Nanum Gothic" charset="-127"/>
                <a:ea typeface="Nanum Gothic" charset="-127"/>
                <a:cs typeface="Nanum Gothic" charset="-127"/>
              </a:rPr>
              <a:t>known_text_representation_of_geometr</a:t>
            </a:r>
            <a:endParaRPr kumimoji="1" lang="ko-KR" altLang="en-US" sz="400" dirty="0">
              <a:solidFill>
                <a:schemeClr val="bg1"/>
              </a:solidFill>
              <a:latin typeface="Nanum Gothic" charset="-127"/>
              <a:ea typeface="Nanum Gothic" charset="-127"/>
              <a:cs typeface="Nanum Gothic" charset="-127"/>
            </a:endParaRPr>
          </a:p>
        </p:txBody>
      </p:sp>
      <p:sp>
        <p:nvSpPr>
          <p:cNvPr id="226" name="텍스트 개체 틀 3">
            <a:extLst>
              <a:ext uri="{FF2B5EF4-FFF2-40B4-BE49-F238E27FC236}">
                <a16:creationId xmlns:a16="http://schemas.microsoft.com/office/drawing/2014/main" xmlns="" id="{88DD3202-39EA-BF4F-8E22-56D0EAD15377}"/>
              </a:ext>
            </a:extLst>
          </p:cNvPr>
          <p:cNvSpPr txBox="1">
            <a:spLocks/>
          </p:cNvSpPr>
          <p:nvPr/>
        </p:nvSpPr>
        <p:spPr>
          <a:xfrm>
            <a:off x="2402434" y="4366129"/>
            <a:ext cx="2085902" cy="1693195"/>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1" kern="1200">
                <a:solidFill>
                  <a:schemeClr val="tx1"/>
                </a:solidFill>
                <a:latin typeface="Nanum Gothic" charset="-127"/>
                <a:ea typeface="Nanum Gothic" charset="-127"/>
                <a:cs typeface="Nanum Gothic" charset="-127"/>
              </a:defRPr>
            </a:lvl1pPr>
            <a:lvl2pPr marL="180980" indent="-95253" algn="l" defTabSz="914400" rtl="0" eaLnBrk="1" latinLnBrk="1" hangingPunct="1">
              <a:lnSpc>
                <a:spcPct val="100000"/>
              </a:lnSpc>
              <a:spcBef>
                <a:spcPts val="500"/>
              </a:spcBef>
              <a:buFont typeface="+mj-lt"/>
              <a:buAutoNum type="arabicPeriod"/>
              <a:defRPr sz="700" kern="1200">
                <a:solidFill>
                  <a:schemeClr val="tx1"/>
                </a:solidFill>
                <a:latin typeface="Nanum Gothic" charset="-127"/>
                <a:ea typeface="Nanum Gothic" charset="-127"/>
                <a:cs typeface="Nanum Gothic" charset="-127"/>
              </a:defRPr>
            </a:lvl2pPr>
            <a:lvl3pPr marL="225425"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3pPr>
            <a:lvl4pPr marL="26670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4pPr>
            <a:lvl5pPr marL="31115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kumimoji="1" lang="en-US" altLang="ko-KR" dirty="0"/>
              <a:t>[Dimension&gt;</a:t>
            </a:r>
            <a:r>
              <a:rPr kumimoji="1" lang="ko-KR" altLang="en-US" dirty="0"/>
              <a:t> </a:t>
            </a:r>
            <a:r>
              <a:rPr kumimoji="1" lang="en-US" altLang="ko-KR" dirty="0"/>
              <a:t>Point/Line/Polygon </a:t>
            </a:r>
            <a:r>
              <a:rPr kumimoji="1" lang="ko-KR" altLang="en-US" dirty="0"/>
              <a:t>타입</a:t>
            </a:r>
            <a:r>
              <a:rPr kumimoji="1" lang="en-US" altLang="ko-KR" dirty="0"/>
              <a:t>]</a:t>
            </a:r>
          </a:p>
          <a:p>
            <a:r>
              <a:rPr kumimoji="1" lang="en-US" altLang="ko-KR" dirty="0">
                <a:sym typeface="Wingdings"/>
              </a:rPr>
              <a:t>(Geo) Point/Line/Polygon </a:t>
            </a:r>
            <a:r>
              <a:rPr kumimoji="1" lang="ko-KR" altLang="en-US" dirty="0">
                <a:sym typeface="Wingdings"/>
              </a:rPr>
              <a:t>타입</a:t>
            </a:r>
            <a:endParaRPr kumimoji="1" lang="en-US" altLang="ko-KR" dirty="0">
              <a:sym typeface="Wingdings"/>
            </a:endParaRPr>
          </a:p>
          <a:p>
            <a:pPr lvl="1"/>
            <a:r>
              <a:rPr kumimoji="1" lang="ko-KR" altLang="en-US" dirty="0"/>
              <a:t>타 타입에서 </a:t>
            </a:r>
            <a:r>
              <a:rPr kumimoji="1" lang="en-US" altLang="ko-KR" dirty="0"/>
              <a:t>Point</a:t>
            </a:r>
            <a:r>
              <a:rPr kumimoji="1" lang="ko-KR" altLang="en-US" dirty="0"/>
              <a:t> 타입으로 </a:t>
            </a:r>
            <a:r>
              <a:rPr kumimoji="1" lang="ko-KR" altLang="en-US" dirty="0" err="1"/>
              <a:t>선택시</a:t>
            </a:r>
            <a:r>
              <a:rPr kumimoji="1" lang="ko-KR" altLang="en-US" dirty="0"/>
              <a:t> 즉각 해당 </a:t>
            </a:r>
            <a:r>
              <a:rPr kumimoji="1" lang="ko-KR" altLang="en-US" dirty="0" err="1"/>
              <a:t>데이터값에</a:t>
            </a:r>
            <a:r>
              <a:rPr kumimoji="1" lang="ko-KR" altLang="en-US" dirty="0"/>
              <a:t> 대한 </a:t>
            </a:r>
            <a:r>
              <a:rPr kumimoji="1" lang="en-US" altLang="ko-KR" dirty="0"/>
              <a:t>Format Validation check</a:t>
            </a:r>
            <a:endParaRPr kumimoji="1" lang="en-US" altLang="ko-KR" dirty="0">
              <a:sym typeface="Wingdings"/>
            </a:endParaRPr>
          </a:p>
          <a:p>
            <a:pPr lvl="1"/>
            <a:r>
              <a:rPr kumimoji="1" lang="en-US" altLang="ko-KR" dirty="0"/>
              <a:t>Format</a:t>
            </a:r>
            <a:r>
              <a:rPr kumimoji="1" lang="ko-KR" altLang="en-US" dirty="0"/>
              <a:t>이 맞지 않을 경우 경고 문구 노출</a:t>
            </a:r>
            <a:endParaRPr kumimoji="1" lang="en-US" altLang="ko-KR" dirty="0"/>
          </a:p>
          <a:p>
            <a:pPr lvl="2"/>
            <a:r>
              <a:rPr kumimoji="1" lang="ko-KR" altLang="en-US" dirty="0">
                <a:sym typeface="Wingdings"/>
              </a:rPr>
              <a:t>해당 컬럼을 </a:t>
            </a:r>
            <a:r>
              <a:rPr kumimoji="1" lang="en-US" altLang="ko-KR" dirty="0">
                <a:sym typeface="Wingdings"/>
              </a:rPr>
              <a:t>Point type</a:t>
            </a:r>
            <a:r>
              <a:rPr kumimoji="1" lang="ko-KR" altLang="en-US" dirty="0" err="1">
                <a:sym typeface="Wingdings"/>
              </a:rPr>
              <a:t>으로</a:t>
            </a:r>
            <a:r>
              <a:rPr kumimoji="1" lang="ko-KR" altLang="en-US" dirty="0">
                <a:sym typeface="Wingdings"/>
              </a:rPr>
              <a:t> 변경할 수 없으며</a:t>
            </a:r>
            <a:r>
              <a:rPr kumimoji="1" lang="en-US" altLang="ko-KR" dirty="0">
                <a:sym typeface="Wingdings"/>
              </a:rPr>
              <a:t>,</a:t>
            </a:r>
            <a:r>
              <a:rPr kumimoji="1" lang="ko-KR" altLang="en-US" dirty="0">
                <a:sym typeface="Wingdings"/>
              </a:rPr>
              <a:t> 오류 상태에서 다음 단계로 진행할 수 없음</a:t>
            </a:r>
            <a:endParaRPr kumimoji="1" lang="en-US" altLang="ko-KR" dirty="0">
              <a:sym typeface="Wingdings"/>
            </a:endParaRPr>
          </a:p>
          <a:p>
            <a:pPr lvl="2"/>
            <a:r>
              <a:rPr kumimoji="1" lang="ko-KR" altLang="en-US" dirty="0">
                <a:sym typeface="Wingdings"/>
              </a:rPr>
              <a:t>문구</a:t>
            </a:r>
            <a:r>
              <a:rPr kumimoji="1" lang="en-US" altLang="ko-KR" dirty="0">
                <a:sym typeface="Wingdings"/>
              </a:rPr>
              <a:t>:</a:t>
            </a:r>
            <a:r>
              <a:rPr kumimoji="1" lang="ko-KR" altLang="en-US" dirty="0">
                <a:sym typeface="Wingdings"/>
              </a:rPr>
              <a:t> </a:t>
            </a:r>
            <a:r>
              <a:rPr kumimoji="1" lang="en-US" altLang="ko-KR" dirty="0">
                <a:sym typeface="Wingdings"/>
              </a:rPr>
              <a:t>“WKT </a:t>
            </a:r>
            <a:r>
              <a:rPr kumimoji="1" lang="ko-KR" altLang="en-US" dirty="0">
                <a:sym typeface="Wingdings"/>
              </a:rPr>
              <a:t>형식이여야 합니다</a:t>
            </a:r>
            <a:r>
              <a:rPr kumimoji="1" lang="en-US" altLang="ko-KR" dirty="0">
                <a:sym typeface="Wingdings"/>
              </a:rPr>
              <a:t>.”</a:t>
            </a:r>
          </a:p>
          <a:p>
            <a:pPr lvl="2"/>
            <a:r>
              <a:rPr kumimoji="1" lang="ko-KR" altLang="en-US" dirty="0">
                <a:solidFill>
                  <a:srgbClr val="7030A0"/>
                </a:solidFill>
                <a:sym typeface="Wingdings"/>
              </a:rPr>
              <a:t>좌표계 </a:t>
            </a:r>
            <a:r>
              <a:rPr kumimoji="1" lang="en-US" altLang="ko-KR" dirty="0">
                <a:solidFill>
                  <a:srgbClr val="7030A0"/>
                </a:solidFill>
                <a:sym typeface="Wingdings"/>
              </a:rPr>
              <a:t>Select box</a:t>
            </a:r>
            <a:r>
              <a:rPr kumimoji="1" lang="ko-KR" altLang="en-US" dirty="0">
                <a:solidFill>
                  <a:srgbClr val="7030A0"/>
                </a:solidFill>
                <a:sym typeface="Wingdings"/>
              </a:rPr>
              <a:t> 비활성화</a:t>
            </a:r>
            <a:endParaRPr kumimoji="1" lang="en-US" altLang="ko-KR" dirty="0">
              <a:solidFill>
                <a:srgbClr val="7030A0"/>
              </a:solidFill>
              <a:sym typeface="Wingdings"/>
            </a:endParaRPr>
          </a:p>
          <a:p>
            <a:pPr lvl="1"/>
            <a:r>
              <a:rPr kumimoji="1" lang="ko-KR" altLang="en-US" dirty="0">
                <a:solidFill>
                  <a:srgbClr val="7030A0"/>
                </a:solidFill>
              </a:rPr>
              <a:t>좌표계</a:t>
            </a:r>
            <a:r>
              <a:rPr kumimoji="1" lang="en-US" altLang="ko-KR" dirty="0">
                <a:solidFill>
                  <a:srgbClr val="7030A0"/>
                </a:solidFill>
              </a:rPr>
              <a:t>:</a:t>
            </a:r>
            <a:r>
              <a:rPr kumimoji="1" lang="ko-KR" altLang="en-US" dirty="0">
                <a:solidFill>
                  <a:srgbClr val="7030A0"/>
                </a:solidFill>
              </a:rPr>
              <a:t> </a:t>
            </a:r>
            <a:r>
              <a:rPr kumimoji="1" lang="en-US" altLang="ko-KR" dirty="0">
                <a:solidFill>
                  <a:srgbClr val="7030A0"/>
                </a:solidFill>
              </a:rPr>
              <a:t>EPSG:4326, EPSG:4301, WMS(TBD), WFS(TBD), WFS84(TBD)</a:t>
            </a:r>
          </a:p>
        </p:txBody>
      </p:sp>
      <p:sp>
        <p:nvSpPr>
          <p:cNvPr id="227" name="타원 226">
            <a:extLst>
              <a:ext uri="{FF2B5EF4-FFF2-40B4-BE49-F238E27FC236}">
                <a16:creationId xmlns:a16="http://schemas.microsoft.com/office/drawing/2014/main" xmlns="" id="{80C0E9F3-E090-9142-8F62-3F98015811AC}"/>
              </a:ext>
            </a:extLst>
          </p:cNvPr>
          <p:cNvSpPr/>
          <p:nvPr/>
        </p:nvSpPr>
        <p:spPr>
          <a:xfrm>
            <a:off x="2494404" y="162933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228" name="직사각형 227">
            <a:extLst>
              <a:ext uri="{FF2B5EF4-FFF2-40B4-BE49-F238E27FC236}">
                <a16:creationId xmlns:a16="http://schemas.microsoft.com/office/drawing/2014/main" xmlns="" id="{2BAA1F7C-B7F3-3C4C-86A6-B9582853E3D3}"/>
              </a:ext>
            </a:extLst>
          </p:cNvPr>
          <p:cNvSpPr/>
          <p:nvPr/>
        </p:nvSpPr>
        <p:spPr>
          <a:xfrm>
            <a:off x="2655493" y="1902003"/>
            <a:ext cx="1060671" cy="92333"/>
          </a:xfrm>
          <a:prstGeom prst="rect">
            <a:avLst/>
          </a:prstGeom>
          <a:noFill/>
        </p:spPr>
        <p:txBody>
          <a:bodyPr wrap="none" lIns="0" tIns="0" rIns="36000" bIns="0">
            <a:spAutoFit/>
          </a:bodyPr>
          <a:lstStyle/>
          <a:p>
            <a:pPr eaLnBrk="0" fontAlgn="base" hangingPunct="0">
              <a:spcBef>
                <a:spcPct val="0"/>
              </a:spcBef>
              <a:spcAft>
                <a:spcPct val="0"/>
              </a:spcAft>
              <a:buClr>
                <a:srgbClr val="336699"/>
              </a:buClr>
            </a:pPr>
            <a:r>
              <a:rPr lang="en-US" altLang="ko-KR" sz="600" dirty="0">
                <a:solidFill>
                  <a:srgbClr val="FF0000"/>
                </a:solidFill>
              </a:rPr>
              <a:t>ⓘ</a:t>
            </a:r>
            <a:r>
              <a:rPr lang="ko-KR" altLang="en-US" sz="600" dirty="0">
                <a:solidFill>
                  <a:srgbClr val="FF0000"/>
                </a:solidFill>
              </a:rPr>
              <a:t> </a:t>
            </a:r>
            <a:r>
              <a:rPr lang="en" altLang="ko-KR" sz="600" dirty="0">
                <a:solidFill>
                  <a:srgbClr val="FF0000"/>
                </a:solidFill>
                <a:latin typeface="+mj-lt"/>
              </a:rPr>
              <a:t>It must be in WKT format.</a:t>
            </a:r>
            <a:endParaRPr lang="ko-KR" altLang="en-US" sz="600" dirty="0">
              <a:solidFill>
                <a:srgbClr val="FF0000"/>
              </a:solidFill>
              <a:latin typeface="+mj-lt"/>
            </a:endParaRPr>
          </a:p>
        </p:txBody>
      </p:sp>
      <p:sp>
        <p:nvSpPr>
          <p:cNvPr id="230" name="직사각형 229">
            <a:extLst>
              <a:ext uri="{FF2B5EF4-FFF2-40B4-BE49-F238E27FC236}">
                <a16:creationId xmlns:a16="http://schemas.microsoft.com/office/drawing/2014/main" xmlns="" id="{5B4A629D-7EC4-404A-86DD-86B4738BFC0D}"/>
              </a:ext>
            </a:extLst>
          </p:cNvPr>
          <p:cNvSpPr/>
          <p:nvPr/>
        </p:nvSpPr>
        <p:spPr>
          <a:xfrm>
            <a:off x="2321105" y="575285"/>
            <a:ext cx="2146493" cy="5565458"/>
          </a:xfrm>
          <a:prstGeom prst="rect">
            <a:avLst/>
          </a:prstGeom>
          <a:noFill/>
          <a:ln w="76200">
            <a:solidFill>
              <a:srgbClr val="7030A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66" name="Text Box">
            <a:extLst>
              <a:ext uri="{FF2B5EF4-FFF2-40B4-BE49-F238E27FC236}">
                <a16:creationId xmlns:a16="http://schemas.microsoft.com/office/drawing/2014/main" xmlns="" id="{E1E73FD3-B18F-447B-86E8-E382D7BED432}"/>
              </a:ext>
            </a:extLst>
          </p:cNvPr>
          <p:cNvSpPr>
            <a:spLocks/>
          </p:cNvSpPr>
          <p:nvPr>
            <p:custDataLst>
              <p:tags r:id="rId27"/>
            </p:custDataLst>
          </p:nvPr>
        </p:nvSpPr>
        <p:spPr bwMode="auto">
          <a:xfrm>
            <a:off x="2634525" y="2259361"/>
            <a:ext cx="1270800" cy="13680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Nanum Gothic" charset="-127"/>
                <a:ea typeface="Nanum Gothic" charset="-127"/>
              </a:rPr>
              <a:t>Geo </a:t>
            </a:r>
            <a:r>
              <a:rPr lang="ko-KR" altLang="en-US" sz="700" b="1" dirty="0" err="1">
                <a:solidFill>
                  <a:schemeClr val="tx1">
                    <a:lumMod val="75000"/>
                    <a:lumOff val="25000"/>
                  </a:schemeClr>
                </a:solidFill>
                <a:latin typeface="Nanum Gothic" charset="-127"/>
                <a:ea typeface="Nanum Gothic" charset="-127"/>
              </a:rPr>
              <a:t>coordinate</a:t>
            </a:r>
            <a:r>
              <a:rPr lang="en-US" altLang="ko-KR" sz="700" b="1" dirty="0">
                <a:solidFill>
                  <a:schemeClr val="tx1">
                    <a:lumMod val="75000"/>
                    <a:lumOff val="25000"/>
                  </a:schemeClr>
                </a:solidFill>
                <a:latin typeface="Nanum Gothic" charset="-127"/>
                <a:ea typeface="Nanum Gothic" charset="-127"/>
              </a:rPr>
              <a:t>s</a:t>
            </a:r>
            <a:endParaRPr lang="ko-KR" altLang="en-US" sz="700" b="1" dirty="0">
              <a:solidFill>
                <a:schemeClr val="tx1">
                  <a:lumMod val="75000"/>
                  <a:lumOff val="25000"/>
                </a:schemeClr>
              </a:solidFill>
              <a:latin typeface="Nanum Gothic" charset="-127"/>
              <a:ea typeface="Nanum Gothic" charset="-127"/>
            </a:endParaRPr>
          </a:p>
        </p:txBody>
      </p:sp>
      <p:sp>
        <p:nvSpPr>
          <p:cNvPr id="169" name="모서리가 둥근 직사각형 229">
            <a:extLst>
              <a:ext uri="{FF2B5EF4-FFF2-40B4-BE49-F238E27FC236}">
                <a16:creationId xmlns:a16="http://schemas.microsoft.com/office/drawing/2014/main" xmlns="" id="{E2397BCF-DF06-4FE7-8700-C39A7983187C}"/>
              </a:ext>
            </a:extLst>
          </p:cNvPr>
          <p:cNvSpPr/>
          <p:nvPr/>
        </p:nvSpPr>
        <p:spPr>
          <a:xfrm>
            <a:off x="2645653" y="2387564"/>
            <a:ext cx="1187252" cy="136177"/>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EPSG:4326                     </a:t>
            </a:r>
            <a:r>
              <a:rPr kumimoji="1" lang="ko-KR" altLang="en-US" sz="6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170" name="TextBox 169">
            <a:extLst>
              <a:ext uri="{FF2B5EF4-FFF2-40B4-BE49-F238E27FC236}">
                <a16:creationId xmlns:a16="http://schemas.microsoft.com/office/drawing/2014/main" xmlns="" id="{6B57BF7D-3143-4BE8-A49A-6AB8A42B2D9A}"/>
              </a:ext>
            </a:extLst>
          </p:cNvPr>
          <p:cNvSpPr txBox="1"/>
          <p:nvPr/>
        </p:nvSpPr>
        <p:spPr>
          <a:xfrm>
            <a:off x="9632416" y="0"/>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latin typeface="+mj-lt"/>
              </a:rPr>
              <a:t>2019.03.13</a:t>
            </a:r>
            <a:r>
              <a:rPr kumimoji="1" lang="ko-KR" altLang="en-US" sz="1200" dirty="0">
                <a:solidFill>
                  <a:schemeClr val="bg1"/>
                </a:solidFill>
                <a:latin typeface="+mj-lt"/>
              </a:rPr>
              <a:t> 수정</a:t>
            </a:r>
          </a:p>
        </p:txBody>
      </p:sp>
      <p:sp>
        <p:nvSpPr>
          <p:cNvPr id="185" name="TextBox 184">
            <a:extLst>
              <a:ext uri="{FF2B5EF4-FFF2-40B4-BE49-F238E27FC236}">
                <a16:creationId xmlns:a16="http://schemas.microsoft.com/office/drawing/2014/main" xmlns="" id="{D1FC2B56-072B-44DA-9337-32D246C8AAFE}"/>
              </a:ext>
            </a:extLst>
          </p:cNvPr>
          <p:cNvSpPr txBox="1"/>
          <p:nvPr/>
        </p:nvSpPr>
        <p:spPr>
          <a:xfrm>
            <a:off x="10080107" y="187311"/>
            <a:ext cx="1293944" cy="276999"/>
          </a:xfrm>
          <a:prstGeom prst="rect">
            <a:avLst/>
          </a:prstGeom>
          <a:solidFill>
            <a:srgbClr val="7030A0">
              <a:alpha val="50196"/>
            </a:srgbClr>
          </a:solidFill>
        </p:spPr>
        <p:txBody>
          <a:bodyPr wrap="none" rtlCol="0">
            <a:spAutoFit/>
          </a:bodyPr>
          <a:lstStyle/>
          <a:p>
            <a:r>
              <a:rPr kumimoji="1" lang="en-US" altLang="ko-KR" sz="1200" dirty="0">
                <a:solidFill>
                  <a:schemeClr val="bg1"/>
                </a:solidFill>
                <a:latin typeface="+mj-lt"/>
              </a:rPr>
              <a:t>2019.03.20</a:t>
            </a:r>
            <a:r>
              <a:rPr kumimoji="1" lang="ko-KR" altLang="en-US" sz="1200" dirty="0">
                <a:solidFill>
                  <a:schemeClr val="bg1"/>
                </a:solidFill>
                <a:latin typeface="+mj-lt"/>
              </a:rPr>
              <a:t> 수정</a:t>
            </a:r>
          </a:p>
        </p:txBody>
      </p:sp>
    </p:spTree>
    <p:extLst>
      <p:ext uri="{BB962C8B-B14F-4D97-AF65-F5344CB8AC3E}">
        <p14:creationId xmlns:p14="http://schemas.microsoft.com/office/powerpoint/2010/main" val="2237397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 </a:t>
            </a:r>
            <a:r>
              <a:rPr kumimoji="1" lang="ko-KR" altLang="en-US" dirty="0">
                <a:latin typeface="Nanum Gothic" charset="-127"/>
                <a:ea typeface="Nanum Gothic" charset="-127"/>
                <a:cs typeface="Nanum Gothic" charset="-127"/>
              </a:rPr>
              <a:t>데이터 소스 생성하기</a:t>
            </a:r>
          </a:p>
        </p:txBody>
      </p:sp>
      <p:sp>
        <p:nvSpPr>
          <p:cNvPr id="2" name="제목 1"/>
          <p:cNvSpPr>
            <a:spLocks noGrp="1"/>
          </p:cNvSpPr>
          <p:nvPr>
            <p:ph type="title"/>
          </p:nvPr>
        </p:nvSpPr>
        <p:spPr/>
        <p:txBody>
          <a:bodyPr/>
          <a:lstStyle/>
          <a:p>
            <a:r>
              <a:rPr lang="en-US" altLang="ko-KR" dirty="0"/>
              <a:t>[</a:t>
            </a:r>
            <a:r>
              <a:rPr lang="ko-KR" altLang="en-US" dirty="0"/>
              <a:t>로컬 파일</a:t>
            </a:r>
            <a:r>
              <a:rPr lang="en-US" altLang="ko-KR" dirty="0"/>
              <a:t>]</a:t>
            </a:r>
            <a:r>
              <a:rPr lang="ko-KR" altLang="en-US" dirty="0"/>
              <a:t> 수집 정보 및 기타 항목 설정</a:t>
            </a:r>
            <a:endParaRPr kumimoji="1" lang="ko-KR" altLang="en-US" dirty="0"/>
          </a:p>
        </p:txBody>
      </p:sp>
      <p:sp>
        <p:nvSpPr>
          <p:cNvPr id="13" name="Text Placeholder 12"/>
          <p:cNvSpPr>
            <a:spLocks noGrp="1"/>
          </p:cNvSpPr>
          <p:nvPr>
            <p:ph type="body" sz="quarter" idx="13"/>
          </p:nvPr>
        </p:nvSpPr>
        <p:spPr>
          <a:xfrm>
            <a:off x="10018683" y="276999"/>
            <a:ext cx="2141648" cy="6581001"/>
          </a:xfrm>
        </p:spPr>
        <p:txBody>
          <a:bodyPr>
            <a:normAutofit/>
          </a:bodyPr>
          <a:lstStyle/>
          <a:p>
            <a:r>
              <a:rPr lang="ko-KR" altLang="en-US" dirty="0"/>
              <a:t>집계 설정</a:t>
            </a:r>
            <a:endParaRPr lang="en-US" altLang="ko-KR" dirty="0"/>
          </a:p>
          <a:p>
            <a:pPr lvl="1"/>
            <a:r>
              <a:rPr lang="ko-KR" altLang="en-US" dirty="0">
                <a:solidFill>
                  <a:srgbClr val="00B0F0"/>
                </a:solidFill>
              </a:rPr>
              <a:t>☞</a:t>
            </a:r>
            <a:r>
              <a:rPr lang="en-US" altLang="ko-KR" dirty="0">
                <a:solidFill>
                  <a:srgbClr val="00B0F0"/>
                </a:solidFill>
              </a:rPr>
              <a:t> [</a:t>
            </a:r>
            <a:r>
              <a:rPr lang="ko-KR" altLang="en-US" dirty="0" err="1">
                <a:solidFill>
                  <a:srgbClr val="00B0F0"/>
                </a:solidFill>
              </a:rPr>
              <a:t>다음페이지</a:t>
            </a:r>
            <a:r>
              <a:rPr lang="en-US" altLang="ko-KR" dirty="0">
                <a:solidFill>
                  <a:srgbClr val="00B0F0"/>
                </a:solidFill>
              </a:rPr>
              <a:t>]</a:t>
            </a:r>
            <a:r>
              <a:rPr lang="ko-KR" altLang="en-US" dirty="0"/>
              <a:t>에서 설명</a:t>
            </a:r>
            <a:endParaRPr lang="en-US" altLang="ko-KR" dirty="0"/>
          </a:p>
          <a:p>
            <a:r>
              <a:rPr lang="ko-KR" altLang="en-US" dirty="0" err="1"/>
              <a:t>롤업</a:t>
            </a:r>
            <a:r>
              <a:rPr lang="ko-KR" altLang="en-US" dirty="0"/>
              <a:t> 설정</a:t>
            </a:r>
            <a:endParaRPr lang="en-US" altLang="ko-KR" dirty="0"/>
          </a:p>
          <a:p>
            <a:pPr lvl="1"/>
            <a:r>
              <a:rPr lang="ko-KR" altLang="en-US" dirty="0" err="1"/>
              <a:t>롤업</a:t>
            </a:r>
            <a:r>
              <a:rPr lang="ko-KR" altLang="en-US" dirty="0"/>
              <a:t> 사용 여부</a:t>
            </a:r>
            <a:endParaRPr lang="en-US" altLang="ko-KR" dirty="0"/>
          </a:p>
          <a:p>
            <a:pPr lvl="2"/>
            <a:r>
              <a:rPr lang="ko-KR" altLang="en-US" dirty="0" err="1"/>
              <a:t>롤업이란</a:t>
            </a:r>
            <a:r>
              <a:rPr lang="en-US" altLang="ko-KR" dirty="0"/>
              <a:t>,</a:t>
            </a:r>
            <a:r>
              <a:rPr lang="ko-KR" altLang="en-US" dirty="0"/>
              <a:t> </a:t>
            </a:r>
            <a:r>
              <a:rPr lang="ko-KR" altLang="en-US" dirty="0" err="1"/>
              <a:t>적재할때</a:t>
            </a:r>
            <a:r>
              <a:rPr lang="ko-KR" altLang="en-US" dirty="0"/>
              <a:t> 집계를 해서 넣겠느냐</a:t>
            </a:r>
            <a:r>
              <a:rPr lang="en-US" altLang="ko-KR" dirty="0"/>
              <a:t>(true), </a:t>
            </a:r>
            <a:r>
              <a:rPr lang="ko-KR" altLang="en-US" dirty="0"/>
              <a:t>원본 그대로를 넣겠느냐</a:t>
            </a:r>
            <a:r>
              <a:rPr lang="en-US" altLang="ko-KR" dirty="0"/>
              <a:t>(false)</a:t>
            </a:r>
          </a:p>
          <a:p>
            <a:pPr lvl="2"/>
            <a:r>
              <a:rPr lang="ko-KR" altLang="en-US" dirty="0"/>
              <a:t>기본값 </a:t>
            </a:r>
            <a:r>
              <a:rPr lang="en-US" altLang="ko-KR" dirty="0"/>
              <a:t>:</a:t>
            </a:r>
            <a:r>
              <a:rPr lang="ko-KR" altLang="en-US" dirty="0"/>
              <a:t> </a:t>
            </a:r>
            <a:r>
              <a:rPr lang="en-US" altLang="ko-KR" dirty="0"/>
              <a:t>True</a:t>
            </a:r>
          </a:p>
          <a:p>
            <a:pPr marL="0" indent="0">
              <a:buNone/>
            </a:pPr>
            <a:r>
              <a:rPr lang="en-US" altLang="ko-KR" dirty="0"/>
              <a:t>3. Ingestion tuning configuration</a:t>
            </a:r>
          </a:p>
          <a:p>
            <a:pPr lvl="1"/>
            <a:r>
              <a:rPr lang="ko-KR" altLang="en-US" dirty="0" err="1"/>
              <a:t>설정항목</a:t>
            </a:r>
            <a:r>
              <a:rPr lang="ko-KR" altLang="en-US" dirty="0"/>
              <a:t> 및 초기값 </a:t>
            </a:r>
            <a:r>
              <a:rPr lang="ko-KR" altLang="en-US" dirty="0">
                <a:solidFill>
                  <a:srgbClr val="00B0F0"/>
                </a:solidFill>
              </a:rPr>
              <a:t>☞ 옆의 예시와 같음</a:t>
            </a:r>
            <a:endParaRPr lang="en-US" altLang="ko-KR" dirty="0"/>
          </a:p>
          <a:p>
            <a:pPr lvl="2"/>
            <a:r>
              <a:rPr lang="ko-KR" altLang="en-US" dirty="0"/>
              <a:t>초기값이 없는 경우</a:t>
            </a:r>
            <a:r>
              <a:rPr lang="en-US" altLang="ko-KR" dirty="0"/>
              <a:t>,</a:t>
            </a:r>
            <a:r>
              <a:rPr lang="ko-KR" altLang="en-US" dirty="0"/>
              <a:t> </a:t>
            </a:r>
            <a:r>
              <a:rPr lang="ko-KR" altLang="en-US" dirty="0" err="1"/>
              <a:t>빈값이</a:t>
            </a:r>
            <a:r>
              <a:rPr lang="ko-KR" altLang="en-US" dirty="0"/>
              <a:t> </a:t>
            </a:r>
            <a:r>
              <a:rPr lang="en-US" altLang="ko-KR" dirty="0"/>
              <a:t>default</a:t>
            </a:r>
          </a:p>
          <a:p>
            <a:pPr lvl="2"/>
            <a:r>
              <a:rPr lang="ko-KR" altLang="en-US" dirty="0"/>
              <a:t>모든 항목은 필수 입력 항목이 아님</a:t>
            </a:r>
            <a:endParaRPr lang="en-US" altLang="ko-KR" dirty="0"/>
          </a:p>
          <a:p>
            <a:pPr lvl="1"/>
            <a:r>
              <a:rPr lang="ko-KR" altLang="en-US" dirty="0" err="1"/>
              <a:t>커스텀</a:t>
            </a:r>
            <a:r>
              <a:rPr lang="ko-KR" altLang="en-US" dirty="0"/>
              <a:t> 항목을 </a:t>
            </a:r>
            <a:r>
              <a:rPr lang="ko-KR" altLang="en-US" dirty="0" err="1"/>
              <a:t>여러개</a:t>
            </a:r>
            <a:r>
              <a:rPr lang="ko-KR" altLang="en-US" dirty="0"/>
              <a:t> 입력 가능</a:t>
            </a:r>
            <a:r>
              <a:rPr lang="en-US" altLang="ko-KR" dirty="0"/>
              <a:t>.</a:t>
            </a:r>
            <a:r>
              <a:rPr lang="ko-KR" altLang="en-US" dirty="0"/>
              <a:t> </a:t>
            </a:r>
            <a:r>
              <a:rPr lang="ko-KR" altLang="en-US" dirty="0" err="1"/>
              <a:t>커스텀</a:t>
            </a:r>
            <a:r>
              <a:rPr lang="ko-KR" altLang="en-US" dirty="0"/>
              <a:t> 항목은 삭제가 가능함</a:t>
            </a:r>
            <a:endParaRPr lang="en-US" altLang="ko-KR" dirty="0"/>
          </a:p>
          <a:p>
            <a:pPr marL="0" indent="0">
              <a:buNone/>
            </a:pPr>
            <a:r>
              <a:rPr lang="en-US" altLang="ko-KR" dirty="0"/>
              <a:t>4. </a:t>
            </a:r>
            <a:r>
              <a:rPr lang="ko-KR" altLang="en-US" dirty="0" err="1"/>
              <a:t>컨펌</a:t>
            </a:r>
            <a:r>
              <a:rPr lang="ko-KR" altLang="en-US" dirty="0"/>
              <a:t> 버튼 영역</a:t>
            </a:r>
            <a:endParaRPr lang="en-US" altLang="ko-KR" dirty="0"/>
          </a:p>
          <a:p>
            <a:pPr lvl="1"/>
            <a:r>
              <a:rPr lang="ko-KR" altLang="en-US" dirty="0"/>
              <a:t>이전 클릭 </a:t>
            </a:r>
            <a:r>
              <a:rPr lang="en-US" altLang="ko-KR" dirty="0"/>
              <a:t>&gt;</a:t>
            </a:r>
            <a:r>
              <a:rPr lang="ko-KR" altLang="en-US" dirty="0"/>
              <a:t> 이전 단계로 이동 </a:t>
            </a:r>
            <a:endParaRPr lang="en-US" altLang="ko-KR" dirty="0"/>
          </a:p>
          <a:p>
            <a:pPr lvl="1"/>
            <a:r>
              <a:rPr kumimoji="1" lang="ko-KR" altLang="en-US" dirty="0"/>
              <a:t>다음 클릭 </a:t>
            </a:r>
            <a:r>
              <a:rPr kumimoji="1" lang="en-US" altLang="ko-KR" dirty="0"/>
              <a:t>&gt;</a:t>
            </a:r>
            <a:r>
              <a:rPr kumimoji="1" lang="ko-KR" altLang="en-US" dirty="0">
                <a:solidFill>
                  <a:srgbClr val="FF0000"/>
                </a:solidFill>
              </a:rPr>
              <a:t> </a:t>
            </a:r>
            <a:r>
              <a:rPr kumimoji="1" lang="en-US" altLang="ko-KR" dirty="0"/>
              <a:t>Validation </a:t>
            </a:r>
            <a:r>
              <a:rPr kumimoji="1" lang="ko-KR" altLang="en-US" dirty="0"/>
              <a:t>체크</a:t>
            </a:r>
            <a:endParaRPr kumimoji="1" lang="en-US" altLang="ko-KR" dirty="0"/>
          </a:p>
          <a:p>
            <a:pPr lvl="2"/>
            <a:r>
              <a:rPr kumimoji="1" lang="en-US" altLang="ko-KR" dirty="0"/>
              <a:t>Success &gt; </a:t>
            </a:r>
            <a:r>
              <a:rPr kumimoji="1" lang="ko-KR" altLang="en-US" dirty="0"/>
              <a:t>다음 단계로 이동</a:t>
            </a:r>
            <a:endParaRPr lang="en-US" altLang="ko-KR" dirty="0">
              <a:sym typeface="Wingdings"/>
            </a:endParaRPr>
          </a:p>
          <a:p>
            <a:pPr lvl="2"/>
            <a:r>
              <a:rPr kumimoji="1" lang="en-US" altLang="ko-KR" dirty="0"/>
              <a:t>Fail &gt; </a:t>
            </a:r>
            <a:r>
              <a:rPr kumimoji="1" lang="ko-KR" altLang="en-US" dirty="0"/>
              <a:t>토스트 출력</a:t>
            </a:r>
            <a:r>
              <a:rPr kumimoji="1" lang="en-US" altLang="ko-KR" dirty="0"/>
              <a:t> </a:t>
            </a:r>
            <a:r>
              <a:rPr kumimoji="1" lang="ko-KR" altLang="en-US" dirty="0">
                <a:solidFill>
                  <a:srgbClr val="00B0F0"/>
                </a:solidFill>
              </a:rPr>
              <a:t>☞</a:t>
            </a:r>
            <a:r>
              <a:rPr kumimoji="1" lang="en-US" altLang="ko-KR" dirty="0">
                <a:solidFill>
                  <a:srgbClr val="00B0F0"/>
                </a:solidFill>
              </a:rPr>
              <a:t>[001.0]</a:t>
            </a:r>
            <a:r>
              <a:rPr kumimoji="1" lang="ko-KR" altLang="en-US" dirty="0"/>
              <a:t> </a:t>
            </a:r>
            <a:r>
              <a:rPr kumimoji="1" lang="en-US" altLang="ko-KR" dirty="0"/>
              <a:t>/</a:t>
            </a:r>
            <a:r>
              <a:rPr kumimoji="1" lang="ko-KR" altLang="en-US" dirty="0"/>
              <a:t> 에러 개별 항목에 도움말 표시</a:t>
            </a:r>
            <a:endParaRPr lang="en-US" altLang="ko-KR" dirty="0">
              <a:solidFill>
                <a:srgbClr val="FF0000"/>
              </a:solidFill>
            </a:endParaRPr>
          </a:p>
          <a:p>
            <a:pPr lvl="3"/>
            <a:r>
              <a:rPr kumimoji="1" lang="en-US" altLang="ko-KR" dirty="0"/>
              <a:t>Ingestion tuning configuration</a:t>
            </a:r>
          </a:p>
          <a:p>
            <a:pPr lvl="4"/>
            <a:r>
              <a:rPr kumimoji="1" lang="ko-KR" altLang="en-US" dirty="0" err="1"/>
              <a:t>입력오류</a:t>
            </a:r>
            <a:r>
              <a:rPr kumimoji="1" lang="ko-KR" altLang="en-US" dirty="0"/>
              <a:t> </a:t>
            </a:r>
            <a:r>
              <a:rPr kumimoji="1" lang="en-US" altLang="ko-KR" dirty="0"/>
              <a:t>:</a:t>
            </a:r>
            <a:r>
              <a:rPr kumimoji="1" lang="ko-KR" altLang="en-US" dirty="0"/>
              <a:t>  </a:t>
            </a:r>
            <a:r>
              <a:rPr kumimoji="1" lang="en-US" altLang="ko-KR" dirty="0"/>
              <a:t>’</a:t>
            </a:r>
            <a:r>
              <a:rPr kumimoji="1" lang="ko-KR" altLang="en-US" dirty="0"/>
              <a:t>잘못된 형식입니다</a:t>
            </a:r>
            <a:r>
              <a:rPr kumimoji="1" lang="en-US" altLang="ko-KR" dirty="0"/>
              <a:t>’</a:t>
            </a:r>
            <a:r>
              <a:rPr kumimoji="1" lang="ko-KR" altLang="en-US" dirty="0"/>
              <a:t> </a:t>
            </a:r>
            <a:r>
              <a:rPr kumimoji="1" lang="en-US" altLang="ko-KR" dirty="0"/>
              <a:t>(</a:t>
            </a:r>
            <a:r>
              <a:rPr kumimoji="1" lang="ko-KR" altLang="en-US" dirty="0"/>
              <a:t>한글입력 불가</a:t>
            </a:r>
            <a:r>
              <a:rPr kumimoji="1" lang="en-US" altLang="ko-KR" dirty="0"/>
              <a:t>)</a:t>
            </a:r>
          </a:p>
          <a:p>
            <a:endParaRPr lang="en-US" altLang="ko-KR" dirty="0"/>
          </a:p>
        </p:txBody>
      </p:sp>
      <p:sp>
        <p:nvSpPr>
          <p:cNvPr id="82" name="TextBox 81"/>
          <p:cNvSpPr txBox="1"/>
          <p:nvPr/>
        </p:nvSpPr>
        <p:spPr>
          <a:xfrm>
            <a:off x="3952088" y="1201062"/>
            <a:ext cx="2228174"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complete ingestion settings</a:t>
            </a:r>
            <a:endParaRPr lang="ko-KR" altLang="en-US" sz="1100" b="1" dirty="0">
              <a:solidFill>
                <a:prstClr val="black"/>
              </a:solidFill>
              <a:latin typeface="Nanum Gothic" charset="-127"/>
              <a:ea typeface="Nanum Gothic" charset="-127"/>
              <a:cs typeface="Nanum Gothic" charset="-127"/>
            </a:endParaRPr>
          </a:p>
        </p:txBody>
      </p:sp>
      <p:grpSp>
        <p:nvGrpSpPr>
          <p:cNvPr id="88" name="그룹 87"/>
          <p:cNvGrpSpPr/>
          <p:nvPr/>
        </p:nvGrpSpPr>
        <p:grpSpPr>
          <a:xfrm>
            <a:off x="3887123" y="6401708"/>
            <a:ext cx="2358094" cy="249130"/>
            <a:chOff x="4008125" y="6193790"/>
            <a:chExt cx="2358094" cy="249130"/>
          </a:xfrm>
        </p:grpSpPr>
        <p:sp>
          <p:nvSpPr>
            <p:cNvPr id="89" name="모서리가 둥근 직사각형 127"/>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90"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sp>
        <p:nvSpPr>
          <p:cNvPr id="175" name="TextBox 174"/>
          <p:cNvSpPr txBox="1"/>
          <p:nvPr/>
        </p:nvSpPr>
        <p:spPr>
          <a:xfrm>
            <a:off x="4283115" y="871503"/>
            <a:ext cx="1566134"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(My file)</a:t>
            </a:r>
            <a:endParaRPr lang="ko-KR" altLang="en-US" sz="900" b="1" dirty="0">
              <a:solidFill>
                <a:prstClr val="black"/>
              </a:solidFill>
              <a:latin typeface="Nanum Gothic" charset="-127"/>
              <a:ea typeface="Nanum Gothic" charset="-127"/>
              <a:cs typeface="Nanum Gothic" charset="-127"/>
            </a:endParaRPr>
          </a:p>
        </p:txBody>
      </p:sp>
      <p:grpSp>
        <p:nvGrpSpPr>
          <p:cNvPr id="176" name="그룹 175"/>
          <p:cNvGrpSpPr/>
          <p:nvPr/>
        </p:nvGrpSpPr>
        <p:grpSpPr>
          <a:xfrm rot="10800000">
            <a:off x="4369229" y="1040780"/>
            <a:ext cx="1373248" cy="96644"/>
            <a:chOff x="4661210" y="1040780"/>
            <a:chExt cx="1373248" cy="96644"/>
          </a:xfrm>
        </p:grpSpPr>
        <p:sp>
          <p:nvSpPr>
            <p:cNvPr id="177" name="타원 176"/>
            <p:cNvSpPr/>
            <p:nvPr/>
          </p:nvSpPr>
          <p:spPr>
            <a:xfrm>
              <a:off x="4661210"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78" name="타원 177"/>
            <p:cNvSpPr/>
            <p:nvPr/>
          </p:nvSpPr>
          <p:spPr>
            <a:xfrm>
              <a:off x="508928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79" name="직선 연결선[R] 178"/>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0" name="타원 179"/>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81" name="직선 연결선[R] 180"/>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4" name="타원 183"/>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90" name="직선 연결선[R] 189"/>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98" name="TextBox 197"/>
          <p:cNvSpPr txBox="1"/>
          <p:nvPr/>
        </p:nvSpPr>
        <p:spPr>
          <a:xfrm>
            <a:off x="227667" y="7042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41.5</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39" name="모서리가 둥근 직사각형 55"/>
          <p:cNvSpPr/>
          <p:nvPr/>
        </p:nvSpPr>
        <p:spPr>
          <a:xfrm>
            <a:off x="-5911" y="3933375"/>
            <a:ext cx="2093112" cy="1224658"/>
          </a:xfrm>
          <a:custGeom>
            <a:avLst/>
            <a:gdLst>
              <a:gd name="connsiteX0" fmla="*/ 0 w 1783864"/>
              <a:gd name="connsiteY0" fmla="*/ 0 h 757798"/>
              <a:gd name="connsiteX1" fmla="*/ 0 w 1783864"/>
              <a:gd name="connsiteY1" fmla="*/ 0 h 757798"/>
              <a:gd name="connsiteX2" fmla="*/ 1783864 w 1783864"/>
              <a:gd name="connsiteY2" fmla="*/ 0 h 757798"/>
              <a:gd name="connsiteX3" fmla="*/ 1783864 w 1783864"/>
              <a:gd name="connsiteY3" fmla="*/ 0 h 757798"/>
              <a:gd name="connsiteX4" fmla="*/ 1783864 w 1783864"/>
              <a:gd name="connsiteY4" fmla="*/ 757798 h 757798"/>
              <a:gd name="connsiteX5" fmla="*/ 1783864 w 1783864"/>
              <a:gd name="connsiteY5" fmla="*/ 757798 h 757798"/>
              <a:gd name="connsiteX6" fmla="*/ 0 w 1783864"/>
              <a:gd name="connsiteY6" fmla="*/ 757798 h 757798"/>
              <a:gd name="connsiteX7" fmla="*/ 0 w 1783864"/>
              <a:gd name="connsiteY7" fmla="*/ 757798 h 757798"/>
              <a:gd name="connsiteX8" fmla="*/ 0 w 1783864"/>
              <a:gd name="connsiteY8" fmla="*/ 0 h 757798"/>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182077 w 1783864"/>
              <a:gd name="connsiteY6" fmla="*/ 758842 h 758842"/>
              <a:gd name="connsiteX7" fmla="*/ 0 w 1783864"/>
              <a:gd name="connsiteY7" fmla="*/ 757798 h 758842"/>
              <a:gd name="connsiteX8" fmla="*/ 0 w 1783864"/>
              <a:gd name="connsiteY8" fmla="*/ 757798 h 758842"/>
              <a:gd name="connsiteX9" fmla="*/ 0 w 1783864"/>
              <a:gd name="connsiteY9"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265626 w 1783864"/>
              <a:gd name="connsiteY6" fmla="*/ 758842 h 758842"/>
              <a:gd name="connsiteX7" fmla="*/ 182077 w 1783864"/>
              <a:gd name="connsiteY7" fmla="*/ 758842 h 758842"/>
              <a:gd name="connsiteX8" fmla="*/ 0 w 1783864"/>
              <a:gd name="connsiteY8" fmla="*/ 757798 h 758842"/>
              <a:gd name="connsiteX9" fmla="*/ 0 w 1783864"/>
              <a:gd name="connsiteY9" fmla="*/ 757798 h 758842"/>
              <a:gd name="connsiteX10" fmla="*/ 0 w 1783864"/>
              <a:gd name="connsiteY10"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330609 w 1783864"/>
              <a:gd name="connsiteY6" fmla="*/ 758842 h 758842"/>
              <a:gd name="connsiteX7" fmla="*/ 265626 w 1783864"/>
              <a:gd name="connsiteY7" fmla="*/ 758842 h 758842"/>
              <a:gd name="connsiteX8" fmla="*/ 182077 w 1783864"/>
              <a:gd name="connsiteY8" fmla="*/ 758842 h 758842"/>
              <a:gd name="connsiteX9" fmla="*/ 0 w 1783864"/>
              <a:gd name="connsiteY9" fmla="*/ 757798 h 758842"/>
              <a:gd name="connsiteX10" fmla="*/ 0 w 1783864"/>
              <a:gd name="connsiteY10" fmla="*/ 757798 h 758842"/>
              <a:gd name="connsiteX11" fmla="*/ 0 w 1783864"/>
              <a:gd name="connsiteY11" fmla="*/ 0 h 758842"/>
              <a:gd name="connsiteX0" fmla="*/ 0 w 1783864"/>
              <a:gd name="connsiteY0" fmla="*/ 0 h 907613"/>
              <a:gd name="connsiteX1" fmla="*/ 0 w 1783864"/>
              <a:gd name="connsiteY1" fmla="*/ 0 h 907613"/>
              <a:gd name="connsiteX2" fmla="*/ 1783864 w 1783864"/>
              <a:gd name="connsiteY2" fmla="*/ 0 h 907613"/>
              <a:gd name="connsiteX3" fmla="*/ 1783864 w 1783864"/>
              <a:gd name="connsiteY3" fmla="*/ 0 h 907613"/>
              <a:gd name="connsiteX4" fmla="*/ 1783864 w 1783864"/>
              <a:gd name="connsiteY4" fmla="*/ 757798 h 907613"/>
              <a:gd name="connsiteX5" fmla="*/ 1783864 w 1783864"/>
              <a:gd name="connsiteY5" fmla="*/ 757798 h 907613"/>
              <a:gd name="connsiteX6" fmla="*/ 330609 w 1783864"/>
              <a:gd name="connsiteY6" fmla="*/ 758842 h 907613"/>
              <a:gd name="connsiteX7" fmla="*/ 167655 w 1783864"/>
              <a:gd name="connsiteY7" fmla="*/ 907613 h 907613"/>
              <a:gd name="connsiteX8" fmla="*/ 182077 w 1783864"/>
              <a:gd name="connsiteY8" fmla="*/ 758842 h 907613"/>
              <a:gd name="connsiteX9" fmla="*/ 0 w 1783864"/>
              <a:gd name="connsiteY9" fmla="*/ 757798 h 907613"/>
              <a:gd name="connsiteX10" fmla="*/ 0 w 1783864"/>
              <a:gd name="connsiteY10" fmla="*/ 757798 h 907613"/>
              <a:gd name="connsiteX11" fmla="*/ 0 w 1783864"/>
              <a:gd name="connsiteY11" fmla="*/ 0 h 907613"/>
              <a:gd name="connsiteX0" fmla="*/ 0 w 1783864"/>
              <a:gd name="connsiteY0" fmla="*/ 0 h 831413"/>
              <a:gd name="connsiteX1" fmla="*/ 0 w 1783864"/>
              <a:gd name="connsiteY1" fmla="*/ 0 h 831413"/>
              <a:gd name="connsiteX2" fmla="*/ 1783864 w 1783864"/>
              <a:gd name="connsiteY2" fmla="*/ 0 h 831413"/>
              <a:gd name="connsiteX3" fmla="*/ 1783864 w 1783864"/>
              <a:gd name="connsiteY3" fmla="*/ 0 h 831413"/>
              <a:gd name="connsiteX4" fmla="*/ 1783864 w 1783864"/>
              <a:gd name="connsiteY4" fmla="*/ 757798 h 831413"/>
              <a:gd name="connsiteX5" fmla="*/ 1783864 w 1783864"/>
              <a:gd name="connsiteY5" fmla="*/ 757798 h 831413"/>
              <a:gd name="connsiteX6" fmla="*/ 330609 w 1783864"/>
              <a:gd name="connsiteY6" fmla="*/ 758842 h 831413"/>
              <a:gd name="connsiteX7" fmla="*/ 174912 w 1783864"/>
              <a:gd name="connsiteY7" fmla="*/ 831413 h 831413"/>
              <a:gd name="connsiteX8" fmla="*/ 182077 w 1783864"/>
              <a:gd name="connsiteY8" fmla="*/ 758842 h 831413"/>
              <a:gd name="connsiteX9" fmla="*/ 0 w 1783864"/>
              <a:gd name="connsiteY9" fmla="*/ 757798 h 831413"/>
              <a:gd name="connsiteX10" fmla="*/ 0 w 1783864"/>
              <a:gd name="connsiteY10" fmla="*/ 757798 h 831413"/>
              <a:gd name="connsiteX11" fmla="*/ 0 w 1783864"/>
              <a:gd name="connsiteY11" fmla="*/ 0 h 83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864" h="831413">
                <a:moveTo>
                  <a:pt x="0" y="0"/>
                </a:moveTo>
                <a:lnTo>
                  <a:pt x="0" y="0"/>
                </a:lnTo>
                <a:lnTo>
                  <a:pt x="1783864" y="0"/>
                </a:lnTo>
                <a:lnTo>
                  <a:pt x="1783864" y="0"/>
                </a:lnTo>
                <a:lnTo>
                  <a:pt x="1783864" y="757798"/>
                </a:lnTo>
                <a:lnTo>
                  <a:pt x="1783864" y="757798"/>
                </a:lnTo>
                <a:lnTo>
                  <a:pt x="330609" y="758842"/>
                </a:lnTo>
                <a:lnTo>
                  <a:pt x="174912" y="831413"/>
                </a:lnTo>
                <a:lnTo>
                  <a:pt x="182077" y="758842"/>
                </a:lnTo>
                <a:lnTo>
                  <a:pt x="0" y="757798"/>
                </a:lnTo>
                <a:lnTo>
                  <a:pt x="0" y="757798"/>
                </a:lnTo>
                <a:lnTo>
                  <a:pt x="0" y="0"/>
                </a:lnTo>
                <a:close/>
              </a:path>
            </a:pathLst>
          </a:cu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US" altLang="ko-KR" sz="600" b="1" dirty="0">
                <a:solidFill>
                  <a:schemeClr val="tx1">
                    <a:lumMod val="75000"/>
                    <a:lumOff val="25000"/>
                  </a:schemeClr>
                </a:solidFill>
                <a:latin typeface="Nanum Gothic" charset="-127"/>
                <a:ea typeface="Nanum Gothic" charset="-127"/>
                <a:cs typeface="Nanum Gothic" charset="-127"/>
              </a:rPr>
              <a:t>What is Rollup?</a:t>
            </a:r>
          </a:p>
          <a:p>
            <a:endParaRPr lang="en-US" altLang="ko-KR" sz="600" dirty="0">
              <a:solidFill>
                <a:schemeClr val="tx1">
                  <a:lumMod val="75000"/>
                  <a:lumOff val="25000"/>
                </a:schemeClr>
              </a:solidFill>
              <a:latin typeface="Nanum Gothic" charset="-127"/>
              <a:ea typeface="Nanum Gothic" charset="-127"/>
              <a:cs typeface="Nanum Gothic" charset="-127"/>
            </a:endParaRPr>
          </a:p>
          <a:p>
            <a:r>
              <a:rPr lang="en-US" altLang="ko-KR" sz="600" dirty="0">
                <a:solidFill>
                  <a:schemeClr val="tx1">
                    <a:lumMod val="75000"/>
                    <a:lumOff val="25000"/>
                  </a:schemeClr>
                </a:solidFill>
                <a:latin typeface="Nanum Gothic" charset="-127"/>
                <a:ea typeface="Nanum Gothic" charset="-127"/>
                <a:cs typeface="Nanum Gothic" charset="-127"/>
              </a:rPr>
              <a:t>A roll-up involves summarizing the data along a dimension. The summarization rule might be computing totals along a hierarchy or applying a set of formulas such as "profit = sales - expenses”.</a:t>
            </a:r>
            <a:r>
              <a:rPr lang="ko-KR" altLang="en-US" sz="600" dirty="0">
                <a:solidFill>
                  <a:schemeClr val="tx1">
                    <a:lumMod val="75000"/>
                    <a:lumOff val="25000"/>
                  </a:schemeClr>
                </a:solidFill>
                <a:latin typeface="Nanum Gothic" charset="-127"/>
                <a:ea typeface="Nanum Gothic" charset="-127"/>
                <a:cs typeface="Nanum Gothic" charset="-127"/>
              </a:rPr>
              <a:t> </a:t>
            </a:r>
            <a:r>
              <a:rPr lang="en-US" altLang="ko-KR" sz="600" dirty="0">
                <a:solidFill>
                  <a:schemeClr val="tx1">
                    <a:lumMod val="75000"/>
                    <a:lumOff val="25000"/>
                  </a:schemeClr>
                </a:solidFill>
                <a:latin typeface="Nanum Gothic" charset="-127"/>
                <a:ea typeface="Nanum Gothic" charset="-127"/>
                <a:cs typeface="Nanum Gothic" charset="-127"/>
              </a:rPr>
              <a:t>In other words, the roll-up describes effective options when ingestion. </a:t>
            </a:r>
          </a:p>
          <a:p>
            <a:endParaRPr lang="en-US" altLang="ko-KR" sz="600" dirty="0">
              <a:solidFill>
                <a:schemeClr val="tx1">
                  <a:lumMod val="75000"/>
                  <a:lumOff val="25000"/>
                </a:schemeClr>
              </a:solidFill>
              <a:latin typeface="Nanum Gothic" charset="-127"/>
              <a:ea typeface="Nanum Gothic" charset="-127"/>
              <a:cs typeface="Nanum Gothic" charset="-127"/>
            </a:endParaRPr>
          </a:p>
          <a:p>
            <a:r>
              <a:rPr lang="en-US" altLang="ko-KR" sz="600" dirty="0">
                <a:solidFill>
                  <a:schemeClr val="tx1">
                    <a:lumMod val="75000"/>
                    <a:lumOff val="25000"/>
                  </a:schemeClr>
                </a:solidFill>
                <a:latin typeface="Nanum Gothic" charset="-127"/>
                <a:ea typeface="Nanum Gothic" charset="-127"/>
                <a:cs typeface="Nanum Gothic" charset="-127"/>
              </a:rPr>
              <a:t>(Selection description)</a:t>
            </a:r>
          </a:p>
          <a:p>
            <a:r>
              <a:rPr lang="en-US" altLang="ko-KR" sz="600" dirty="0">
                <a:solidFill>
                  <a:schemeClr val="tx1">
                    <a:lumMod val="75000"/>
                    <a:lumOff val="25000"/>
                  </a:schemeClr>
                </a:solidFill>
                <a:latin typeface="Nanum Gothic" charset="-127"/>
                <a:ea typeface="Nanum Gothic" charset="-127"/>
                <a:cs typeface="Nanum Gothic" charset="-127"/>
              </a:rPr>
              <a:t>- True: When you load, do you want to add the count?</a:t>
            </a:r>
          </a:p>
          <a:p>
            <a:r>
              <a:rPr lang="en-US" altLang="ko-KR" sz="600" dirty="0">
                <a:solidFill>
                  <a:schemeClr val="tx1">
                    <a:lumMod val="75000"/>
                    <a:lumOff val="25000"/>
                  </a:schemeClr>
                </a:solidFill>
                <a:latin typeface="Nanum Gothic" charset="-127"/>
                <a:ea typeface="Nanum Gothic" charset="-127"/>
                <a:cs typeface="Nanum Gothic" charset="-127"/>
              </a:rPr>
              <a:t>- False: Do you want to keep the original?</a:t>
            </a:r>
          </a:p>
        </p:txBody>
      </p:sp>
      <p:grpSp>
        <p:nvGrpSpPr>
          <p:cNvPr id="40" name="그룹 39"/>
          <p:cNvGrpSpPr/>
          <p:nvPr/>
        </p:nvGrpSpPr>
        <p:grpSpPr>
          <a:xfrm>
            <a:off x="0" y="5306619"/>
            <a:ext cx="2093112" cy="1389121"/>
            <a:chOff x="3625081" y="5367938"/>
            <a:chExt cx="2093112" cy="1389121"/>
          </a:xfrm>
        </p:grpSpPr>
        <p:sp>
          <p:nvSpPr>
            <p:cNvPr id="41" name="모서리가 둥근 직사각형 55"/>
            <p:cNvSpPr/>
            <p:nvPr/>
          </p:nvSpPr>
          <p:spPr>
            <a:xfrm>
              <a:off x="3625081" y="5367938"/>
              <a:ext cx="2093112" cy="1298918"/>
            </a:xfrm>
            <a:custGeom>
              <a:avLst/>
              <a:gdLst>
                <a:gd name="connsiteX0" fmla="*/ 0 w 1783864"/>
                <a:gd name="connsiteY0" fmla="*/ 0 h 757798"/>
                <a:gd name="connsiteX1" fmla="*/ 0 w 1783864"/>
                <a:gd name="connsiteY1" fmla="*/ 0 h 757798"/>
                <a:gd name="connsiteX2" fmla="*/ 1783864 w 1783864"/>
                <a:gd name="connsiteY2" fmla="*/ 0 h 757798"/>
                <a:gd name="connsiteX3" fmla="*/ 1783864 w 1783864"/>
                <a:gd name="connsiteY3" fmla="*/ 0 h 757798"/>
                <a:gd name="connsiteX4" fmla="*/ 1783864 w 1783864"/>
                <a:gd name="connsiteY4" fmla="*/ 757798 h 757798"/>
                <a:gd name="connsiteX5" fmla="*/ 1783864 w 1783864"/>
                <a:gd name="connsiteY5" fmla="*/ 757798 h 757798"/>
                <a:gd name="connsiteX6" fmla="*/ 0 w 1783864"/>
                <a:gd name="connsiteY6" fmla="*/ 757798 h 757798"/>
                <a:gd name="connsiteX7" fmla="*/ 0 w 1783864"/>
                <a:gd name="connsiteY7" fmla="*/ 757798 h 757798"/>
                <a:gd name="connsiteX8" fmla="*/ 0 w 1783864"/>
                <a:gd name="connsiteY8" fmla="*/ 0 h 757798"/>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182077 w 1783864"/>
                <a:gd name="connsiteY6" fmla="*/ 758842 h 758842"/>
                <a:gd name="connsiteX7" fmla="*/ 0 w 1783864"/>
                <a:gd name="connsiteY7" fmla="*/ 757798 h 758842"/>
                <a:gd name="connsiteX8" fmla="*/ 0 w 1783864"/>
                <a:gd name="connsiteY8" fmla="*/ 757798 h 758842"/>
                <a:gd name="connsiteX9" fmla="*/ 0 w 1783864"/>
                <a:gd name="connsiteY9"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265626 w 1783864"/>
                <a:gd name="connsiteY6" fmla="*/ 758842 h 758842"/>
                <a:gd name="connsiteX7" fmla="*/ 182077 w 1783864"/>
                <a:gd name="connsiteY7" fmla="*/ 758842 h 758842"/>
                <a:gd name="connsiteX8" fmla="*/ 0 w 1783864"/>
                <a:gd name="connsiteY8" fmla="*/ 757798 h 758842"/>
                <a:gd name="connsiteX9" fmla="*/ 0 w 1783864"/>
                <a:gd name="connsiteY9" fmla="*/ 757798 h 758842"/>
                <a:gd name="connsiteX10" fmla="*/ 0 w 1783864"/>
                <a:gd name="connsiteY10"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330609 w 1783864"/>
                <a:gd name="connsiteY6" fmla="*/ 758842 h 758842"/>
                <a:gd name="connsiteX7" fmla="*/ 265626 w 1783864"/>
                <a:gd name="connsiteY7" fmla="*/ 758842 h 758842"/>
                <a:gd name="connsiteX8" fmla="*/ 182077 w 1783864"/>
                <a:gd name="connsiteY8" fmla="*/ 758842 h 758842"/>
                <a:gd name="connsiteX9" fmla="*/ 0 w 1783864"/>
                <a:gd name="connsiteY9" fmla="*/ 757798 h 758842"/>
                <a:gd name="connsiteX10" fmla="*/ 0 w 1783864"/>
                <a:gd name="connsiteY10" fmla="*/ 757798 h 758842"/>
                <a:gd name="connsiteX11" fmla="*/ 0 w 1783864"/>
                <a:gd name="connsiteY11" fmla="*/ 0 h 758842"/>
                <a:gd name="connsiteX0" fmla="*/ 0 w 1783864"/>
                <a:gd name="connsiteY0" fmla="*/ 0 h 907613"/>
                <a:gd name="connsiteX1" fmla="*/ 0 w 1783864"/>
                <a:gd name="connsiteY1" fmla="*/ 0 h 907613"/>
                <a:gd name="connsiteX2" fmla="*/ 1783864 w 1783864"/>
                <a:gd name="connsiteY2" fmla="*/ 0 h 907613"/>
                <a:gd name="connsiteX3" fmla="*/ 1783864 w 1783864"/>
                <a:gd name="connsiteY3" fmla="*/ 0 h 907613"/>
                <a:gd name="connsiteX4" fmla="*/ 1783864 w 1783864"/>
                <a:gd name="connsiteY4" fmla="*/ 757798 h 907613"/>
                <a:gd name="connsiteX5" fmla="*/ 1783864 w 1783864"/>
                <a:gd name="connsiteY5" fmla="*/ 757798 h 907613"/>
                <a:gd name="connsiteX6" fmla="*/ 330609 w 1783864"/>
                <a:gd name="connsiteY6" fmla="*/ 758842 h 907613"/>
                <a:gd name="connsiteX7" fmla="*/ 167655 w 1783864"/>
                <a:gd name="connsiteY7" fmla="*/ 907613 h 907613"/>
                <a:gd name="connsiteX8" fmla="*/ 182077 w 1783864"/>
                <a:gd name="connsiteY8" fmla="*/ 758842 h 907613"/>
                <a:gd name="connsiteX9" fmla="*/ 0 w 1783864"/>
                <a:gd name="connsiteY9" fmla="*/ 757798 h 907613"/>
                <a:gd name="connsiteX10" fmla="*/ 0 w 1783864"/>
                <a:gd name="connsiteY10" fmla="*/ 757798 h 907613"/>
                <a:gd name="connsiteX11" fmla="*/ 0 w 1783864"/>
                <a:gd name="connsiteY11" fmla="*/ 0 h 907613"/>
                <a:gd name="connsiteX0" fmla="*/ 0 w 1783864"/>
                <a:gd name="connsiteY0" fmla="*/ 0 h 831413"/>
                <a:gd name="connsiteX1" fmla="*/ 0 w 1783864"/>
                <a:gd name="connsiteY1" fmla="*/ 0 h 831413"/>
                <a:gd name="connsiteX2" fmla="*/ 1783864 w 1783864"/>
                <a:gd name="connsiteY2" fmla="*/ 0 h 831413"/>
                <a:gd name="connsiteX3" fmla="*/ 1783864 w 1783864"/>
                <a:gd name="connsiteY3" fmla="*/ 0 h 831413"/>
                <a:gd name="connsiteX4" fmla="*/ 1783864 w 1783864"/>
                <a:gd name="connsiteY4" fmla="*/ 757798 h 831413"/>
                <a:gd name="connsiteX5" fmla="*/ 1783864 w 1783864"/>
                <a:gd name="connsiteY5" fmla="*/ 757798 h 831413"/>
                <a:gd name="connsiteX6" fmla="*/ 330609 w 1783864"/>
                <a:gd name="connsiteY6" fmla="*/ 758842 h 831413"/>
                <a:gd name="connsiteX7" fmla="*/ 174912 w 1783864"/>
                <a:gd name="connsiteY7" fmla="*/ 831413 h 831413"/>
                <a:gd name="connsiteX8" fmla="*/ 182077 w 1783864"/>
                <a:gd name="connsiteY8" fmla="*/ 758842 h 831413"/>
                <a:gd name="connsiteX9" fmla="*/ 0 w 1783864"/>
                <a:gd name="connsiteY9" fmla="*/ 757798 h 831413"/>
                <a:gd name="connsiteX10" fmla="*/ 0 w 1783864"/>
                <a:gd name="connsiteY10" fmla="*/ 757798 h 831413"/>
                <a:gd name="connsiteX11" fmla="*/ 0 w 1783864"/>
                <a:gd name="connsiteY11" fmla="*/ 0 h 83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864" h="831413">
                  <a:moveTo>
                    <a:pt x="0" y="0"/>
                  </a:moveTo>
                  <a:lnTo>
                    <a:pt x="0" y="0"/>
                  </a:lnTo>
                  <a:lnTo>
                    <a:pt x="1783864" y="0"/>
                  </a:lnTo>
                  <a:lnTo>
                    <a:pt x="1783864" y="0"/>
                  </a:lnTo>
                  <a:lnTo>
                    <a:pt x="1783864" y="757798"/>
                  </a:lnTo>
                  <a:lnTo>
                    <a:pt x="1783864" y="757798"/>
                  </a:lnTo>
                  <a:lnTo>
                    <a:pt x="330609" y="758842"/>
                  </a:lnTo>
                  <a:lnTo>
                    <a:pt x="174912" y="831413"/>
                  </a:lnTo>
                  <a:lnTo>
                    <a:pt x="182077" y="758842"/>
                  </a:lnTo>
                  <a:lnTo>
                    <a:pt x="0" y="757798"/>
                  </a:lnTo>
                  <a:lnTo>
                    <a:pt x="0" y="757798"/>
                  </a:lnTo>
                  <a:lnTo>
                    <a:pt x="0" y="0"/>
                  </a:lnTo>
                  <a:close/>
                </a:path>
              </a:pathLst>
            </a:cu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US" altLang="ko-KR" sz="600" b="1" dirty="0">
                  <a:solidFill>
                    <a:schemeClr val="tx1">
                      <a:lumMod val="75000"/>
                      <a:lumOff val="25000"/>
                    </a:schemeClr>
                  </a:solidFill>
                  <a:latin typeface="Nanum Gothic" charset="-127"/>
                  <a:ea typeface="Nanum Gothic" charset="-127"/>
                  <a:cs typeface="Nanum Gothic" charset="-127"/>
                </a:rPr>
                <a:t>What is Ingestion tuning configuration?</a:t>
              </a:r>
            </a:p>
            <a:p>
              <a:endParaRPr lang="en-US" altLang="ko-KR" sz="600" dirty="0">
                <a:solidFill>
                  <a:schemeClr val="tx1">
                    <a:lumMod val="75000"/>
                    <a:lumOff val="25000"/>
                  </a:schemeClr>
                </a:solidFill>
                <a:latin typeface="Nanum Gothic" charset="-127"/>
                <a:ea typeface="Nanum Gothic" charset="-127"/>
                <a:cs typeface="Nanum Gothic" charset="-127"/>
              </a:endParaRPr>
            </a:p>
            <a:p>
              <a:r>
                <a:rPr lang="en-US" altLang="ko-KR" sz="600" dirty="0">
                  <a:solidFill>
                    <a:schemeClr val="tx1">
                      <a:lumMod val="75000"/>
                      <a:lumOff val="25000"/>
                    </a:schemeClr>
                  </a:solidFill>
                  <a:latin typeface="Nanum Gothic" charset="-127"/>
                  <a:ea typeface="Nanum Gothic" charset="-127"/>
                  <a:cs typeface="Nanum Gothic" charset="-127"/>
                </a:rPr>
                <a:t>Ingestion tuning configuration describes effective options when </a:t>
              </a:r>
              <a:r>
                <a:rPr lang="en-US" altLang="ko-KR" sz="600" dirty="0" err="1">
                  <a:solidFill>
                    <a:schemeClr val="tx1">
                      <a:lumMod val="75000"/>
                      <a:lumOff val="25000"/>
                    </a:schemeClr>
                  </a:solidFill>
                  <a:latin typeface="Nanum Gothic" charset="-127"/>
                  <a:ea typeface="Nanum Gothic" charset="-127"/>
                  <a:cs typeface="Nanum Gothic" charset="-127"/>
                </a:rPr>
                <a:t>ingestion.Now</a:t>
              </a:r>
              <a:r>
                <a:rPr lang="en-US" altLang="ko-KR" sz="600" dirty="0">
                  <a:solidFill>
                    <a:schemeClr val="tx1">
                      <a:lumMod val="75000"/>
                      <a:lumOff val="25000"/>
                    </a:schemeClr>
                  </a:solidFill>
                  <a:latin typeface="Nanum Gothic" charset="-127"/>
                  <a:ea typeface="Nanum Gothic" charset="-127"/>
                  <a:cs typeface="Nanum Gothic" charset="-127"/>
                </a:rPr>
                <a:t> put it in the corresponding text box in JSON format. </a:t>
              </a:r>
              <a:r>
                <a:rPr lang="en-US" altLang="ko-KR" sz="600" strike="sngStrike" dirty="0">
                  <a:solidFill>
                    <a:schemeClr val="tx1">
                      <a:lumMod val="75000"/>
                      <a:lumOff val="25000"/>
                    </a:schemeClr>
                  </a:solidFill>
                  <a:latin typeface="Nanum Gothic" charset="-127"/>
                  <a:ea typeface="Nanum Gothic" charset="-127"/>
                  <a:cs typeface="Nanum Gothic" charset="-127"/>
                </a:rPr>
                <a:t>Here is an example:</a:t>
              </a:r>
            </a:p>
            <a:p>
              <a:pPr marL="0" lvl="2"/>
              <a:r>
                <a:rPr lang="ko-KR" altLang="en-US" sz="600" strike="sngStrike" dirty="0">
                  <a:solidFill>
                    <a:schemeClr val="tx1">
                      <a:lumMod val="75000"/>
                      <a:lumOff val="25000"/>
                    </a:schemeClr>
                  </a:solidFill>
                  <a:latin typeface="Nanum Gothic" charset="-127"/>
                  <a:ea typeface="Nanum Gothic" charset="-127"/>
                  <a:cs typeface="Nanum Gothic" charset="-127"/>
                </a:rPr>
                <a:t> </a:t>
              </a:r>
              <a:endParaRPr lang="en-US" altLang="ko-KR" sz="600" strike="sngStrike" dirty="0">
                <a:solidFill>
                  <a:schemeClr val="tx1">
                    <a:lumMod val="75000"/>
                    <a:lumOff val="25000"/>
                  </a:schemeClr>
                </a:solidFill>
                <a:latin typeface="Nanum Gothic" charset="-127"/>
                <a:ea typeface="Nanum Gothic" charset="-127"/>
                <a:cs typeface="Nanum Gothic" charset="-127"/>
              </a:endParaRPr>
            </a:p>
            <a:p>
              <a:pPr marL="0" lvl="2"/>
              <a:r>
                <a:rPr lang="en-US" altLang="ko-KR" sz="600" strike="sngStrike" dirty="0">
                  <a:solidFill>
                    <a:schemeClr val="tx1">
                      <a:lumMod val="75000"/>
                      <a:lumOff val="25000"/>
                    </a:schemeClr>
                  </a:solidFill>
                  <a:latin typeface="Nanum Gothic" charset="-127"/>
                  <a:ea typeface="Nanum Gothic" charset="-127"/>
                  <a:cs typeface="Nanum Gothic" charset="-127"/>
                </a:rPr>
                <a:t>(Sample)</a:t>
              </a:r>
            </a:p>
            <a:p>
              <a:pPr marL="0" lvl="2"/>
              <a:r>
                <a:rPr lang="en-US" altLang="ko-KR" sz="600" strike="sngStrike" dirty="0">
                  <a:solidFill>
                    <a:schemeClr val="tx1">
                      <a:lumMod val="75000"/>
                      <a:lumOff val="25000"/>
                    </a:schemeClr>
                  </a:solidFill>
                  <a:latin typeface="Nanum Gothic" charset="-127"/>
                  <a:ea typeface="Nanum Gothic" charset="-127"/>
                  <a:cs typeface="Nanum Gothic" charset="-127"/>
                </a:rPr>
                <a:t>{</a:t>
              </a:r>
              <a:r>
                <a:rPr lang="en-US" altLang="ko-KR" sz="600" strike="sngStrike" dirty="0" err="1">
                  <a:solidFill>
                    <a:schemeClr val="tx1">
                      <a:lumMod val="75000"/>
                      <a:lumOff val="25000"/>
                    </a:schemeClr>
                  </a:solidFill>
                  <a:latin typeface="Nanum Gothic" charset="-127"/>
                  <a:ea typeface="Nanum Gothic" charset="-127"/>
                  <a:cs typeface="Nanum Gothic" charset="-127"/>
                </a:rPr>
                <a:t>maxRowsInMemory</a:t>
              </a:r>
              <a:r>
                <a:rPr lang="en-US" altLang="ko-KR" sz="600" strike="sngStrike" dirty="0">
                  <a:solidFill>
                    <a:schemeClr val="tx1">
                      <a:lumMod val="75000"/>
                      <a:lumOff val="25000"/>
                    </a:schemeClr>
                  </a:solidFill>
                  <a:latin typeface="Nanum Gothic" charset="-127"/>
                  <a:ea typeface="Nanum Gothic" charset="-127"/>
                  <a:cs typeface="Nanum Gothic" charset="-127"/>
                </a:rPr>
                <a:t> : 75000, </a:t>
              </a:r>
              <a:r>
                <a:rPr lang="en-US" altLang="ko-KR" sz="600" strike="sngStrike" dirty="0" err="1">
                  <a:solidFill>
                    <a:schemeClr val="tx1">
                      <a:lumMod val="75000"/>
                      <a:lumOff val="25000"/>
                    </a:schemeClr>
                  </a:solidFill>
                  <a:latin typeface="Nanum Gothic" charset="-127"/>
                  <a:ea typeface="Nanum Gothic" charset="-127"/>
                  <a:cs typeface="Nanum Gothic" charset="-127"/>
                </a:rPr>
                <a:t>maxOccupationInMemory</a:t>
              </a:r>
              <a:r>
                <a:rPr lang="en-US" altLang="ko-KR" sz="600" strike="sngStrike" dirty="0">
                  <a:solidFill>
                    <a:schemeClr val="tx1">
                      <a:lumMod val="75000"/>
                      <a:lumOff val="25000"/>
                    </a:schemeClr>
                  </a:solidFill>
                  <a:latin typeface="Nanum Gothic" charset="-127"/>
                  <a:ea typeface="Nanum Gothic" charset="-127"/>
                  <a:cs typeface="Nanum Gothic" charset="-127"/>
                </a:rPr>
                <a:t> : -1, </a:t>
              </a:r>
              <a:r>
                <a:rPr lang="en-US" altLang="ko-KR" sz="600" strike="sngStrike" dirty="0" err="1">
                  <a:solidFill>
                    <a:schemeClr val="tx1">
                      <a:lumMod val="75000"/>
                      <a:lumOff val="25000"/>
                    </a:schemeClr>
                  </a:solidFill>
                  <a:latin typeface="Nanum Gothic" charset="-127"/>
                  <a:ea typeface="Nanum Gothic" charset="-127"/>
                  <a:cs typeface="Nanum Gothic" charset="-127"/>
                </a:rPr>
                <a:t>maxShardLength</a:t>
              </a:r>
              <a:r>
                <a:rPr lang="en-US" altLang="ko-KR" sz="600" strike="sngStrike" dirty="0">
                  <a:solidFill>
                    <a:schemeClr val="tx1">
                      <a:lumMod val="75000"/>
                      <a:lumOff val="25000"/>
                    </a:schemeClr>
                  </a:solidFill>
                  <a:latin typeface="Nanum Gothic" charset="-127"/>
                  <a:ea typeface="Nanum Gothic" charset="-127"/>
                  <a:cs typeface="Nanum Gothic" charset="-127"/>
                </a:rPr>
                <a:t> : -2147483648,  </a:t>
              </a:r>
              <a:r>
                <a:rPr lang="en-US" altLang="ko-KR" sz="600" strike="sngStrike" dirty="0" err="1">
                  <a:solidFill>
                    <a:schemeClr val="tx1">
                      <a:lumMod val="75000"/>
                      <a:lumOff val="25000"/>
                    </a:schemeClr>
                  </a:solidFill>
                  <a:latin typeface="Nanum Gothic" charset="-127"/>
                  <a:ea typeface="Nanum Gothic" charset="-127"/>
                  <a:cs typeface="Nanum Gothic" charset="-127"/>
                </a:rPr>
                <a:t>leaveIntermediate</a:t>
              </a:r>
              <a:r>
                <a:rPr lang="en-US" altLang="ko-KR" sz="600" strike="sngStrike" dirty="0">
                  <a:solidFill>
                    <a:schemeClr val="tx1">
                      <a:lumMod val="75000"/>
                      <a:lumOff val="25000"/>
                    </a:schemeClr>
                  </a:solidFill>
                  <a:latin typeface="Nanum Gothic" charset="-127"/>
                  <a:ea typeface="Nanum Gothic" charset="-127"/>
                  <a:cs typeface="Nanum Gothic" charset="-127"/>
                </a:rPr>
                <a:t> : false, </a:t>
              </a:r>
              <a:r>
                <a:rPr lang="en-US" altLang="ko-KR" sz="600" strike="sngStrike" dirty="0" err="1">
                  <a:solidFill>
                    <a:schemeClr val="tx1">
                      <a:lumMod val="75000"/>
                      <a:lumOff val="25000"/>
                    </a:schemeClr>
                  </a:solidFill>
                  <a:latin typeface="Nanum Gothic" charset="-127"/>
                  <a:ea typeface="Nanum Gothic" charset="-127"/>
                  <a:cs typeface="Nanum Gothic" charset="-127"/>
                </a:rPr>
                <a:t>cleanupOnFailure</a:t>
              </a:r>
              <a:r>
                <a:rPr lang="en-US" altLang="ko-KR" sz="600" strike="sngStrike" dirty="0">
                  <a:solidFill>
                    <a:schemeClr val="tx1">
                      <a:lumMod val="75000"/>
                      <a:lumOff val="25000"/>
                    </a:schemeClr>
                  </a:solidFill>
                  <a:latin typeface="Nanum Gothic" charset="-127"/>
                  <a:ea typeface="Nanum Gothic" charset="-127"/>
                  <a:cs typeface="Nanum Gothic" charset="-127"/>
                </a:rPr>
                <a:t> : true, </a:t>
              </a:r>
              <a:r>
                <a:rPr lang="en-US" altLang="ko-KR" sz="600" strike="sngStrike" dirty="0" err="1">
                  <a:solidFill>
                    <a:schemeClr val="tx1">
                      <a:lumMod val="75000"/>
                      <a:lumOff val="25000"/>
                    </a:schemeClr>
                  </a:solidFill>
                  <a:latin typeface="Nanum Gothic" charset="-127"/>
                  <a:ea typeface="Nanum Gothic" charset="-127"/>
                  <a:cs typeface="Nanum Gothic" charset="-127"/>
                </a:rPr>
                <a:t>overwriteFiles</a:t>
              </a:r>
              <a:r>
                <a:rPr lang="en-US" altLang="ko-KR" sz="600" strike="sngStrike" dirty="0">
                  <a:solidFill>
                    <a:schemeClr val="tx1">
                      <a:lumMod val="75000"/>
                      <a:lumOff val="25000"/>
                    </a:schemeClr>
                  </a:solidFill>
                  <a:latin typeface="Nanum Gothic" charset="-127"/>
                  <a:ea typeface="Nanum Gothic" charset="-127"/>
                  <a:cs typeface="Nanum Gothic" charset="-127"/>
                </a:rPr>
                <a:t> : false, </a:t>
              </a:r>
              <a:r>
                <a:rPr lang="en-US" altLang="ko-KR" sz="600" strike="sngStrike" dirty="0" err="1">
                  <a:solidFill>
                    <a:schemeClr val="tx1">
                      <a:lumMod val="75000"/>
                      <a:lumOff val="25000"/>
                    </a:schemeClr>
                  </a:solidFill>
                  <a:latin typeface="Nanum Gothic" charset="-127"/>
                  <a:ea typeface="Nanum Gothic" charset="-127"/>
                  <a:cs typeface="Nanum Gothic" charset="-127"/>
                </a:rPr>
                <a:t>ignoreInvalidRows</a:t>
              </a:r>
              <a:r>
                <a:rPr lang="en-US" altLang="ko-KR" sz="600" strike="sngStrike" dirty="0">
                  <a:solidFill>
                    <a:schemeClr val="tx1">
                      <a:lumMod val="75000"/>
                      <a:lumOff val="25000"/>
                    </a:schemeClr>
                  </a:solidFill>
                  <a:latin typeface="Nanum Gothic" charset="-127"/>
                  <a:ea typeface="Nanum Gothic" charset="-127"/>
                  <a:cs typeface="Nanum Gothic" charset="-127"/>
                </a:rPr>
                <a:t> : false, </a:t>
              </a:r>
              <a:r>
                <a:rPr lang="en-US" altLang="ko-KR" sz="600" strike="sngStrike" dirty="0" err="1">
                  <a:solidFill>
                    <a:schemeClr val="tx1">
                      <a:lumMod val="75000"/>
                      <a:lumOff val="25000"/>
                    </a:schemeClr>
                  </a:solidFill>
                  <a:latin typeface="Nanum Gothic" charset="-127"/>
                  <a:ea typeface="Nanum Gothic" charset="-127"/>
                  <a:cs typeface="Nanum Gothic" charset="-127"/>
                </a:rPr>
                <a:t>assumeTimeSorted</a:t>
              </a:r>
              <a:r>
                <a:rPr lang="en-US" altLang="ko-KR" sz="600" strike="sngStrike" dirty="0">
                  <a:solidFill>
                    <a:schemeClr val="tx1">
                      <a:lumMod val="75000"/>
                      <a:lumOff val="25000"/>
                    </a:schemeClr>
                  </a:solidFill>
                  <a:latin typeface="Nanum Gothic" charset="-127"/>
                  <a:ea typeface="Nanum Gothic" charset="-127"/>
                  <a:cs typeface="Nanum Gothic" charset="-127"/>
                </a:rPr>
                <a:t> : false}</a:t>
              </a:r>
            </a:p>
            <a:p>
              <a:endParaRPr lang="en-US" altLang="ko-KR" sz="600" strike="sngStrike" dirty="0">
                <a:solidFill>
                  <a:schemeClr val="tx1">
                    <a:lumMod val="75000"/>
                    <a:lumOff val="25000"/>
                  </a:schemeClr>
                </a:solidFill>
                <a:latin typeface="Nanum Gothic" charset="-127"/>
                <a:ea typeface="Nanum Gothic" charset="-127"/>
                <a:cs typeface="Nanum Gothic" charset="-127"/>
              </a:endParaRPr>
            </a:p>
          </p:txBody>
        </p:sp>
        <p:pic>
          <p:nvPicPr>
            <p:cNvPr id="42" name="그림 4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736565" y="6677821"/>
              <a:ext cx="79238" cy="79238"/>
            </a:xfrm>
            <a:prstGeom prst="rect">
              <a:avLst/>
            </a:prstGeom>
          </p:spPr>
        </p:pic>
      </p:grpSp>
      <p:pic>
        <p:nvPicPr>
          <p:cNvPr id="43" name="그림 42"/>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39477" y="5171078"/>
            <a:ext cx="79238" cy="79238"/>
          </a:xfrm>
          <a:prstGeom prst="rect">
            <a:avLst/>
          </a:prstGeom>
        </p:spPr>
      </p:pic>
      <p:sp>
        <p:nvSpPr>
          <p:cNvPr id="44" name="Text Box"/>
          <p:cNvSpPr>
            <a:spLocks/>
          </p:cNvSpPr>
          <p:nvPr>
            <p:custDataLst>
              <p:tags r:id="rId1"/>
            </p:custDataLst>
          </p:nvPr>
        </p:nvSpPr>
        <p:spPr bwMode="auto">
          <a:xfrm>
            <a:off x="2263532" y="3542039"/>
            <a:ext cx="154435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700" b="1" dirty="0">
                <a:solidFill>
                  <a:schemeClr val="tx1">
                    <a:lumMod val="75000"/>
                    <a:lumOff val="25000"/>
                  </a:schemeClr>
                </a:solidFill>
                <a:latin typeface="Nanum Gothic" charset="-127"/>
                <a:ea typeface="Nanum Gothic" charset="-127"/>
                <a:cs typeface="Nanum Gothic" charset="-127"/>
              </a:rPr>
              <a:t>Ingestion tuning configuration(Opt.)</a:t>
            </a:r>
          </a:p>
        </p:txBody>
      </p:sp>
      <p:cxnSp>
        <p:nvCxnSpPr>
          <p:cNvPr id="48" name="직선 연결선[R] 47"/>
          <p:cNvCxnSpPr/>
          <p:nvPr/>
        </p:nvCxnSpPr>
        <p:spPr>
          <a:xfrm>
            <a:off x="2109172" y="3415293"/>
            <a:ext cx="535343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그룹 2"/>
          <p:cNvGrpSpPr/>
          <p:nvPr/>
        </p:nvGrpSpPr>
        <p:grpSpPr>
          <a:xfrm>
            <a:off x="4376354" y="3428099"/>
            <a:ext cx="1101012" cy="140413"/>
            <a:chOff x="4376354" y="2863258"/>
            <a:chExt cx="1101012" cy="140413"/>
          </a:xfrm>
        </p:grpSpPr>
        <p:sp>
          <p:nvSpPr>
            <p:cNvPr id="47" name="Text Box"/>
            <p:cNvSpPr>
              <a:spLocks/>
            </p:cNvSpPr>
            <p:nvPr>
              <p:custDataLst>
                <p:tags r:id="rId28"/>
              </p:custDataLst>
            </p:nvPr>
          </p:nvSpPr>
          <p:spPr bwMode="auto">
            <a:xfrm>
              <a:off x="4376354" y="2863258"/>
              <a:ext cx="1101012" cy="10953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dirty="0">
                  <a:solidFill>
                    <a:schemeClr val="tx1">
                      <a:lumMod val="50000"/>
                      <a:lumOff val="50000"/>
                    </a:schemeClr>
                  </a:solidFill>
                  <a:latin typeface="Nanum Gothic" charset="-127"/>
                  <a:ea typeface="Nanum Gothic" charset="-127"/>
                  <a:cs typeface="Nanum Gothic" charset="-127"/>
                </a:rPr>
                <a:t>Advanced setting</a:t>
              </a:r>
            </a:p>
          </p:txBody>
        </p:sp>
        <p:sp>
          <p:nvSpPr>
            <p:cNvPr id="49" name="L 도형 48"/>
            <p:cNvSpPr/>
            <p:nvPr/>
          </p:nvSpPr>
          <p:spPr>
            <a:xfrm rot="8100000">
              <a:off x="5051770" y="2929126"/>
              <a:ext cx="74545" cy="74545"/>
            </a:xfrm>
            <a:prstGeom prst="corner">
              <a:avLst>
                <a:gd name="adj1" fmla="val 24578"/>
                <a:gd name="adj2" fmla="val 22036"/>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50" name="Username Box"/>
          <p:cNvSpPr>
            <a:spLocks/>
          </p:cNvSpPr>
          <p:nvPr>
            <p:custDataLst>
              <p:tags r:id="rId2"/>
            </p:custDataLst>
          </p:nvPr>
        </p:nvSpPr>
        <p:spPr bwMode="auto">
          <a:xfrm>
            <a:off x="5193492" y="3439625"/>
            <a:ext cx="1001325"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닫힌 상태가 </a:t>
            </a:r>
            <a:r>
              <a:rPr lang="en-US" altLang="ko-KR" sz="600" dirty="0">
                <a:solidFill>
                  <a:schemeClr val="bg1"/>
                </a:solidFill>
                <a:latin typeface="Nanum Gothic" charset="-127"/>
                <a:ea typeface="Nanum Gothic" charset="-127"/>
                <a:cs typeface="Nanum Gothic" charset="-127"/>
              </a:rPr>
              <a:t>default</a:t>
            </a:r>
          </a:p>
        </p:txBody>
      </p:sp>
      <p:sp>
        <p:nvSpPr>
          <p:cNvPr id="52" name="Oval 55"/>
          <p:cNvSpPr/>
          <p:nvPr/>
        </p:nvSpPr>
        <p:spPr>
          <a:xfrm>
            <a:off x="2069105" y="3595197"/>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3</a:t>
            </a:r>
          </a:p>
        </p:txBody>
      </p:sp>
      <p:pic>
        <p:nvPicPr>
          <p:cNvPr id="53" name="그림 52"/>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807885" y="3636515"/>
            <a:ext cx="79238" cy="79238"/>
          </a:xfrm>
          <a:prstGeom prst="rect">
            <a:avLst/>
          </a:prstGeom>
        </p:spPr>
      </p:pic>
      <p:sp>
        <p:nvSpPr>
          <p:cNvPr id="69" name="Text Box"/>
          <p:cNvSpPr>
            <a:spLocks/>
          </p:cNvSpPr>
          <p:nvPr>
            <p:custDataLst>
              <p:tags r:id="rId3"/>
            </p:custDataLst>
          </p:nvPr>
        </p:nvSpPr>
        <p:spPr bwMode="auto">
          <a:xfrm>
            <a:off x="2266398" y="3098452"/>
            <a:ext cx="94069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Rollup</a:t>
            </a:r>
          </a:p>
        </p:txBody>
      </p:sp>
      <p:sp>
        <p:nvSpPr>
          <p:cNvPr id="70" name="Text Box"/>
          <p:cNvSpPr>
            <a:spLocks/>
          </p:cNvSpPr>
          <p:nvPr>
            <p:custDataLst>
              <p:tags r:id="rId4"/>
            </p:custDataLst>
          </p:nvPr>
        </p:nvSpPr>
        <p:spPr bwMode="auto">
          <a:xfrm>
            <a:off x="3367410" y="3109401"/>
            <a:ext cx="174685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True	 ◎</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False</a:t>
            </a:r>
          </a:p>
        </p:txBody>
      </p:sp>
      <p:sp>
        <p:nvSpPr>
          <p:cNvPr id="71" name="Oval 55"/>
          <p:cNvSpPr/>
          <p:nvPr/>
        </p:nvSpPr>
        <p:spPr>
          <a:xfrm>
            <a:off x="2069105" y="3122411"/>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2</a:t>
            </a:r>
            <a:endParaRPr lang="en-US" sz="600" b="1" dirty="0">
              <a:solidFill>
                <a:schemeClr val="bg1"/>
              </a:solidFill>
              <a:latin typeface="Nanum Gothic" charset="-127"/>
              <a:ea typeface="Nanum Gothic" charset="-127"/>
              <a:cs typeface="Nanum Gothic" charset="-127"/>
            </a:endParaRPr>
          </a:p>
        </p:txBody>
      </p:sp>
      <p:pic>
        <p:nvPicPr>
          <p:cNvPr id="72" name="그림 7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583981" y="3152376"/>
            <a:ext cx="79238" cy="79238"/>
          </a:xfrm>
          <a:prstGeom prst="rect">
            <a:avLst/>
          </a:prstGeom>
        </p:spPr>
      </p:pic>
      <p:sp>
        <p:nvSpPr>
          <p:cNvPr id="66" name="Username Box"/>
          <p:cNvSpPr>
            <a:spLocks/>
          </p:cNvSpPr>
          <p:nvPr>
            <p:custDataLst>
              <p:tags r:id="rId5"/>
            </p:custDataLst>
          </p:nvPr>
        </p:nvSpPr>
        <p:spPr bwMode="auto">
          <a:xfrm>
            <a:off x="4392142" y="4100625"/>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-1</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67" name="Text Box"/>
          <p:cNvSpPr>
            <a:spLocks/>
          </p:cNvSpPr>
          <p:nvPr>
            <p:custDataLst>
              <p:tags r:id="rId6"/>
            </p:custDataLst>
          </p:nvPr>
        </p:nvSpPr>
        <p:spPr bwMode="auto">
          <a:xfrm>
            <a:off x="2392288" y="3876365"/>
            <a:ext cx="1880089" cy="15591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maxRowsInMemory</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maxOccupationInMemory</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maxSharedLength</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leaveIntermediate</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cleanupOnFailure</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overwriteFiles</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ignoreInvalidRows</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assumeTimeSorted</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endParaRPr lang="en-US" altLang="ko-KR" sz="700" dirty="0">
              <a:solidFill>
                <a:schemeClr val="tx1">
                  <a:lumMod val="75000"/>
                  <a:lumOff val="25000"/>
                </a:schemeClr>
              </a:solidFill>
              <a:latin typeface="+mn-ea"/>
              <a:cs typeface="Malgun Gothic" charset="-127"/>
            </a:endParaRPr>
          </a:p>
        </p:txBody>
      </p:sp>
      <p:sp>
        <p:nvSpPr>
          <p:cNvPr id="68" name="Username Box"/>
          <p:cNvSpPr>
            <a:spLocks/>
          </p:cNvSpPr>
          <p:nvPr>
            <p:custDataLst>
              <p:tags r:id="rId7"/>
            </p:custDataLst>
          </p:nvPr>
        </p:nvSpPr>
        <p:spPr bwMode="auto">
          <a:xfrm>
            <a:off x="4392142" y="3863957"/>
            <a:ext cx="2556000" cy="180390"/>
          </a:xfrm>
          <a:prstGeom prst="rect">
            <a:avLst/>
          </a:prstGeom>
          <a:solidFill>
            <a:schemeClr val="bg1"/>
          </a:solidFill>
          <a:ln w="6350" cap="flat" cmpd="sng" algn="ctr">
            <a:solidFill>
              <a:srgbClr val="FF000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7500</a:t>
            </a:r>
            <a:r>
              <a:rPr lang="en-US" altLang="ko-KR" sz="700" dirty="0">
                <a:solidFill>
                  <a:schemeClr val="tx1">
                    <a:lumMod val="75000"/>
                    <a:lumOff val="25000"/>
                  </a:schemeClr>
                </a:solidFill>
                <a:latin typeface="+mn-ea"/>
                <a:cs typeface="Malgun Gothic" charset="-127"/>
              </a:rPr>
              <a:t>0</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77" name="Username Box"/>
          <p:cNvSpPr>
            <a:spLocks/>
          </p:cNvSpPr>
          <p:nvPr>
            <p:custDataLst>
              <p:tags r:id="rId8"/>
            </p:custDataLst>
          </p:nvPr>
        </p:nvSpPr>
        <p:spPr bwMode="auto">
          <a:xfrm>
            <a:off x="4392142" y="4337293"/>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-2147483648</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78" name="Username Box"/>
          <p:cNvSpPr>
            <a:spLocks/>
          </p:cNvSpPr>
          <p:nvPr>
            <p:custDataLst>
              <p:tags r:id="rId9"/>
            </p:custDataLst>
          </p:nvPr>
        </p:nvSpPr>
        <p:spPr bwMode="auto">
          <a:xfrm>
            <a:off x="4392142" y="5757304"/>
            <a:ext cx="2557841" cy="172496"/>
          </a:xfrm>
          <a:prstGeom prst="rect">
            <a:avLst/>
          </a:prstGeom>
          <a:solidFill>
            <a:schemeClr val="bg1"/>
          </a:solidFill>
          <a:ln w="6350" cap="flat" cmpd="sng" algn="ctr">
            <a:solidFill>
              <a:schemeClr val="tx1">
                <a:lumMod val="85000"/>
                <a:lumOff val="1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700" dirty="0">
                <a:solidFill>
                  <a:schemeClr val="bg1">
                    <a:lumMod val="75000"/>
                  </a:schemeClr>
                </a:solidFill>
                <a:latin typeface="Malgun Gothic" charset="-127"/>
                <a:ea typeface="Malgun Gothic" charset="-127"/>
                <a:cs typeface="Malgun Gothic" charset="-127"/>
              </a:rPr>
              <a:t>Please enter a configuration value</a:t>
            </a:r>
          </a:p>
        </p:txBody>
      </p:sp>
      <p:sp>
        <p:nvSpPr>
          <p:cNvPr id="79" name="Username Box"/>
          <p:cNvSpPr>
            <a:spLocks/>
          </p:cNvSpPr>
          <p:nvPr>
            <p:custDataLst>
              <p:tags r:id="rId10"/>
            </p:custDataLst>
          </p:nvPr>
        </p:nvSpPr>
        <p:spPr bwMode="auto">
          <a:xfrm>
            <a:off x="2264338" y="5757304"/>
            <a:ext cx="1934923" cy="174038"/>
          </a:xfrm>
          <a:prstGeom prst="rect">
            <a:avLst/>
          </a:prstGeom>
          <a:solidFill>
            <a:schemeClr val="bg1"/>
          </a:solidFill>
          <a:ln w="6350" cap="flat" cmpd="sng" algn="ctr">
            <a:solidFill>
              <a:schemeClr val="tx1">
                <a:lumMod val="85000"/>
                <a:lumOff val="1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sz="700" dirty="0">
                <a:solidFill>
                  <a:schemeClr val="bg1">
                    <a:lumMod val="75000"/>
                  </a:schemeClr>
                </a:solidFill>
                <a:latin typeface="Malgun Gothic" charset="-127"/>
                <a:ea typeface="Malgun Gothic" charset="-127"/>
                <a:cs typeface="Malgun Gothic" charset="-127"/>
              </a:rPr>
              <a:t>Please enter a configuration key</a:t>
            </a:r>
          </a:p>
        </p:txBody>
      </p:sp>
      <p:pic>
        <p:nvPicPr>
          <p:cNvPr id="81" name="그림 80"/>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964130" y="5755035"/>
            <a:ext cx="357439" cy="174917"/>
          </a:xfrm>
          <a:prstGeom prst="rect">
            <a:avLst/>
          </a:prstGeom>
        </p:spPr>
      </p:pic>
      <p:sp>
        <p:nvSpPr>
          <p:cNvPr id="84" name="Username Box"/>
          <p:cNvSpPr>
            <a:spLocks/>
          </p:cNvSpPr>
          <p:nvPr>
            <p:custDataLst>
              <p:tags r:id="rId11"/>
            </p:custDataLst>
          </p:nvPr>
        </p:nvSpPr>
        <p:spPr bwMode="auto">
          <a:xfrm>
            <a:off x="4392142" y="4573961"/>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85" name="Username Box"/>
          <p:cNvSpPr>
            <a:spLocks/>
          </p:cNvSpPr>
          <p:nvPr>
            <p:custDataLst>
              <p:tags r:id="rId12"/>
            </p:custDataLst>
          </p:nvPr>
        </p:nvSpPr>
        <p:spPr bwMode="auto">
          <a:xfrm>
            <a:off x="4392142" y="4810629"/>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true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93" name="Username Box"/>
          <p:cNvSpPr>
            <a:spLocks/>
          </p:cNvSpPr>
          <p:nvPr>
            <p:custDataLst>
              <p:tags r:id="rId13"/>
            </p:custDataLst>
          </p:nvPr>
        </p:nvSpPr>
        <p:spPr bwMode="auto">
          <a:xfrm>
            <a:off x="4392142" y="5047297"/>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95" name="Username Box"/>
          <p:cNvSpPr>
            <a:spLocks/>
          </p:cNvSpPr>
          <p:nvPr>
            <p:custDataLst>
              <p:tags r:id="rId14"/>
            </p:custDataLst>
          </p:nvPr>
        </p:nvSpPr>
        <p:spPr bwMode="auto">
          <a:xfrm>
            <a:off x="4392142" y="5283965"/>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96" name="Username Box"/>
          <p:cNvSpPr>
            <a:spLocks/>
          </p:cNvSpPr>
          <p:nvPr>
            <p:custDataLst>
              <p:tags r:id="rId15"/>
            </p:custDataLst>
          </p:nvPr>
        </p:nvSpPr>
        <p:spPr bwMode="auto">
          <a:xfrm>
            <a:off x="4392142" y="5520633"/>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99" name="Text Box"/>
          <p:cNvSpPr>
            <a:spLocks/>
          </p:cNvSpPr>
          <p:nvPr>
            <p:custDataLst>
              <p:tags r:id="rId16"/>
            </p:custDataLst>
          </p:nvPr>
        </p:nvSpPr>
        <p:spPr bwMode="auto">
          <a:xfrm>
            <a:off x="2237071" y="1496794"/>
            <a:ext cx="1101012" cy="221077"/>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Timestamp settings</a:t>
            </a:r>
          </a:p>
        </p:txBody>
      </p:sp>
      <p:sp>
        <p:nvSpPr>
          <p:cNvPr id="116" name="Oval 55"/>
          <p:cNvSpPr/>
          <p:nvPr/>
        </p:nvSpPr>
        <p:spPr>
          <a:xfrm>
            <a:off x="3789028" y="6481646"/>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4</a:t>
            </a:r>
            <a:endParaRPr lang="en-US" sz="600" b="1" dirty="0">
              <a:solidFill>
                <a:schemeClr val="bg1"/>
              </a:solidFill>
              <a:latin typeface="Nanum Gothic" charset="-127"/>
              <a:ea typeface="Nanum Gothic" charset="-127"/>
              <a:cs typeface="Nanum Gothic" charset="-127"/>
            </a:endParaRPr>
          </a:p>
        </p:txBody>
      </p:sp>
      <p:sp>
        <p:nvSpPr>
          <p:cNvPr id="117" name="Text Box"/>
          <p:cNvSpPr>
            <a:spLocks/>
          </p:cNvSpPr>
          <p:nvPr>
            <p:custDataLst>
              <p:tags r:id="rId17"/>
            </p:custDataLst>
          </p:nvPr>
        </p:nvSpPr>
        <p:spPr bwMode="auto">
          <a:xfrm>
            <a:off x="6964130" y="3847736"/>
            <a:ext cx="670318"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rgbClr val="FF0000"/>
                </a:solidFill>
                <a:latin typeface="Nanum Gothic" charset="-127"/>
                <a:ea typeface="Nanum Gothic" charset="-127"/>
                <a:cs typeface="Nanum Gothic" charset="-127"/>
              </a:rPr>
              <a:t>Wrong format</a:t>
            </a:r>
          </a:p>
        </p:txBody>
      </p:sp>
      <p:sp>
        <p:nvSpPr>
          <p:cNvPr id="5" name="슬라이드 번호 개체 틀 4"/>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23</a:t>
            </a:fld>
            <a:endParaRPr lang="ko-KR" altLang="en-US" dirty="0">
              <a:solidFill>
                <a:prstClr val="white">
                  <a:lumMod val="50000"/>
                </a:prstClr>
              </a:solidFill>
            </a:endParaRPr>
          </a:p>
        </p:txBody>
      </p:sp>
      <p:sp>
        <p:nvSpPr>
          <p:cNvPr id="74" name="TextBox 73">
            <a:extLst>
              <a:ext uri="{FF2B5EF4-FFF2-40B4-BE49-F238E27FC236}">
                <a16:creationId xmlns:a16="http://schemas.microsoft.com/office/drawing/2014/main" xmlns="" id="{806DE505-508F-FE4A-9BE7-E2A71883EA8B}"/>
              </a:ext>
            </a:extLst>
          </p:cNvPr>
          <p:cNvSpPr txBox="1"/>
          <p:nvPr/>
        </p:nvSpPr>
        <p:spPr>
          <a:xfrm>
            <a:off x="8726178" y="0"/>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rPr>
              <a:t>2018.12.20</a:t>
            </a:r>
            <a:r>
              <a:rPr kumimoji="1" lang="ko-KR" altLang="en-US" sz="1200" dirty="0">
                <a:solidFill>
                  <a:schemeClr val="bg1"/>
                </a:solidFill>
              </a:rPr>
              <a:t> 수정</a:t>
            </a:r>
          </a:p>
        </p:txBody>
      </p:sp>
      <p:grpSp>
        <p:nvGrpSpPr>
          <p:cNvPr id="83" name="그룹 82">
            <a:extLst>
              <a:ext uri="{FF2B5EF4-FFF2-40B4-BE49-F238E27FC236}">
                <a16:creationId xmlns:a16="http://schemas.microsoft.com/office/drawing/2014/main" xmlns="" id="{4437F031-79CF-9C4E-9CFC-D5C65ED68E52}"/>
              </a:ext>
            </a:extLst>
          </p:cNvPr>
          <p:cNvGrpSpPr/>
          <p:nvPr/>
        </p:nvGrpSpPr>
        <p:grpSpPr>
          <a:xfrm>
            <a:off x="3286812" y="1963688"/>
            <a:ext cx="1259074" cy="283290"/>
            <a:chOff x="3373489" y="2116640"/>
            <a:chExt cx="1259074" cy="283290"/>
          </a:xfrm>
        </p:grpSpPr>
        <p:sp>
          <p:nvSpPr>
            <p:cNvPr id="91" name="Username Box">
              <a:extLst>
                <a:ext uri="{FF2B5EF4-FFF2-40B4-BE49-F238E27FC236}">
                  <a16:creationId xmlns:a16="http://schemas.microsoft.com/office/drawing/2014/main" xmlns="" id="{BBA44114-5E6D-DD4F-AAA6-7FD24E5AE034}"/>
                </a:ext>
              </a:extLst>
            </p:cNvPr>
            <p:cNvSpPr>
              <a:spLocks/>
            </p:cNvSpPr>
            <p:nvPr>
              <p:custDataLst>
                <p:tags r:id="rId26"/>
              </p:custDataLst>
            </p:nvPr>
          </p:nvSpPr>
          <p:spPr bwMode="auto">
            <a:xfrm>
              <a:off x="3553741" y="2241091"/>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Month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pic>
          <p:nvPicPr>
            <p:cNvPr id="97" name="그림 96">
              <a:extLst>
                <a:ext uri="{FF2B5EF4-FFF2-40B4-BE49-F238E27FC236}">
                  <a16:creationId xmlns:a16="http://schemas.microsoft.com/office/drawing/2014/main" xmlns="" id="{AB557709-9A8D-2240-B8FD-2B0C150E1E7E}"/>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488302" y="2127778"/>
              <a:ext cx="79238" cy="79238"/>
            </a:xfrm>
            <a:prstGeom prst="rect">
              <a:avLst/>
            </a:prstGeom>
          </p:spPr>
        </p:pic>
        <p:sp>
          <p:nvSpPr>
            <p:cNvPr id="98" name="Text Box">
              <a:extLst>
                <a:ext uri="{FF2B5EF4-FFF2-40B4-BE49-F238E27FC236}">
                  <a16:creationId xmlns:a16="http://schemas.microsoft.com/office/drawing/2014/main" xmlns="" id="{0E037D0B-E44B-3D45-BDE2-F43CBDF05FBA}"/>
                </a:ext>
              </a:extLst>
            </p:cNvPr>
            <p:cNvSpPr>
              <a:spLocks/>
            </p:cNvSpPr>
            <p:nvPr>
              <p:custDataLst>
                <p:tags r:id="rId27"/>
              </p:custDataLst>
            </p:nvPr>
          </p:nvSpPr>
          <p:spPr bwMode="auto">
            <a:xfrm>
              <a:off x="3373489" y="2116640"/>
              <a:ext cx="1016304"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Segment granularity</a:t>
              </a:r>
            </a:p>
          </p:txBody>
        </p:sp>
      </p:grpSp>
      <p:grpSp>
        <p:nvGrpSpPr>
          <p:cNvPr id="101" name="그룹 100">
            <a:extLst>
              <a:ext uri="{FF2B5EF4-FFF2-40B4-BE49-F238E27FC236}">
                <a16:creationId xmlns:a16="http://schemas.microsoft.com/office/drawing/2014/main" xmlns="" id="{4865A494-CAC5-7F4A-A942-D9E218427621}"/>
              </a:ext>
            </a:extLst>
          </p:cNvPr>
          <p:cNvGrpSpPr/>
          <p:nvPr/>
        </p:nvGrpSpPr>
        <p:grpSpPr>
          <a:xfrm>
            <a:off x="3286812" y="1534184"/>
            <a:ext cx="1259074" cy="278200"/>
            <a:chOff x="3373489" y="1607767"/>
            <a:chExt cx="1259074" cy="278200"/>
          </a:xfrm>
        </p:grpSpPr>
        <p:sp>
          <p:nvSpPr>
            <p:cNvPr id="102" name="Username Box">
              <a:extLst>
                <a:ext uri="{FF2B5EF4-FFF2-40B4-BE49-F238E27FC236}">
                  <a16:creationId xmlns:a16="http://schemas.microsoft.com/office/drawing/2014/main" xmlns="" id="{26B2634B-C481-7243-BD0E-D289FFDF7C7B}"/>
                </a:ext>
              </a:extLst>
            </p:cNvPr>
            <p:cNvSpPr>
              <a:spLocks/>
            </p:cNvSpPr>
            <p:nvPr>
              <p:custDataLst>
                <p:tags r:id="rId24"/>
              </p:custDataLst>
            </p:nvPr>
          </p:nvSpPr>
          <p:spPr bwMode="auto">
            <a:xfrm>
              <a:off x="3553741" y="1727128"/>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None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pic>
          <p:nvPicPr>
            <p:cNvPr id="105" name="그림 104">
              <a:extLst>
                <a:ext uri="{FF2B5EF4-FFF2-40B4-BE49-F238E27FC236}">
                  <a16:creationId xmlns:a16="http://schemas.microsoft.com/office/drawing/2014/main" xmlns="" id="{021F4F96-C5A4-D543-841C-1D2159697E84}"/>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357673" y="1630655"/>
              <a:ext cx="79238" cy="79238"/>
            </a:xfrm>
            <a:prstGeom prst="rect">
              <a:avLst/>
            </a:prstGeom>
          </p:spPr>
        </p:pic>
        <p:sp>
          <p:nvSpPr>
            <p:cNvPr id="110" name="Text Box">
              <a:extLst>
                <a:ext uri="{FF2B5EF4-FFF2-40B4-BE49-F238E27FC236}">
                  <a16:creationId xmlns:a16="http://schemas.microsoft.com/office/drawing/2014/main" xmlns="" id="{F4687175-7CAF-174D-95A1-908634B3C964}"/>
                </a:ext>
              </a:extLst>
            </p:cNvPr>
            <p:cNvSpPr>
              <a:spLocks/>
            </p:cNvSpPr>
            <p:nvPr>
              <p:custDataLst>
                <p:tags r:id="rId25"/>
              </p:custDataLst>
            </p:nvPr>
          </p:nvSpPr>
          <p:spPr bwMode="auto">
            <a:xfrm>
              <a:off x="3373489" y="1607767"/>
              <a:ext cx="892873"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Query granularity</a:t>
              </a:r>
            </a:p>
          </p:txBody>
        </p:sp>
      </p:grpSp>
      <p:sp>
        <p:nvSpPr>
          <p:cNvPr id="112" name="Text Box">
            <a:extLst>
              <a:ext uri="{FF2B5EF4-FFF2-40B4-BE49-F238E27FC236}">
                <a16:creationId xmlns:a16="http://schemas.microsoft.com/office/drawing/2014/main" xmlns="" id="{CEC3E77B-902B-1846-B4C2-5D7A5E7CB799}"/>
              </a:ext>
            </a:extLst>
          </p:cNvPr>
          <p:cNvSpPr>
            <a:spLocks/>
          </p:cNvSpPr>
          <p:nvPr>
            <p:custDataLst>
              <p:tags r:id="rId18"/>
            </p:custDataLst>
          </p:nvPr>
        </p:nvSpPr>
        <p:spPr bwMode="auto">
          <a:xfrm>
            <a:off x="3316027" y="2403873"/>
            <a:ext cx="662041"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Nanum Gothic" charset="-127"/>
                <a:ea typeface="Nanum Gothic" charset="-127"/>
              </a:rPr>
              <a:t>Data range</a:t>
            </a:r>
            <a:r>
              <a:rPr lang="ko-KR" altLang="en-US" sz="700" dirty="0">
                <a:solidFill>
                  <a:schemeClr val="tx1">
                    <a:lumMod val="75000"/>
                    <a:lumOff val="25000"/>
                  </a:schemeClr>
                </a:solidFill>
                <a:latin typeface="Nanum Gothic" charset="-127"/>
                <a:ea typeface="Nanum Gothic" charset="-127"/>
              </a:rPr>
              <a:t> </a:t>
            </a:r>
            <a:endParaRPr lang="en-US" altLang="ko-KR" sz="700" dirty="0">
              <a:solidFill>
                <a:schemeClr val="tx1">
                  <a:lumMod val="75000"/>
                  <a:lumOff val="25000"/>
                </a:schemeClr>
              </a:solidFill>
              <a:latin typeface="Nanum Gothic" charset="-127"/>
              <a:ea typeface="Nanum Gothic" charset="-127"/>
            </a:endParaRPr>
          </a:p>
        </p:txBody>
      </p:sp>
      <p:sp>
        <p:nvSpPr>
          <p:cNvPr id="118" name="Username Box">
            <a:extLst>
              <a:ext uri="{FF2B5EF4-FFF2-40B4-BE49-F238E27FC236}">
                <a16:creationId xmlns:a16="http://schemas.microsoft.com/office/drawing/2014/main" xmlns="" id="{445D4DE5-842A-1146-8B19-7E309216BA98}"/>
              </a:ext>
            </a:extLst>
          </p:cNvPr>
          <p:cNvSpPr>
            <a:spLocks/>
          </p:cNvSpPr>
          <p:nvPr>
            <p:custDataLst>
              <p:tags r:id="rId19"/>
            </p:custDataLst>
          </p:nvPr>
        </p:nvSpPr>
        <p:spPr bwMode="auto">
          <a:xfrm>
            <a:off x="3467064" y="2527275"/>
            <a:ext cx="900000"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kumimoji="1" lang="en-US" altLang="ko-KR" sz="600" dirty="0" err="1">
                <a:solidFill>
                  <a:schemeClr val="tx1"/>
                </a:solidFill>
                <a:latin typeface="Nanum Gothic Regular" charset="-127"/>
                <a:ea typeface="Nanum Gothic Regular" charset="-127"/>
                <a:cs typeface="Nanum Gothic Regular" charset="-127"/>
              </a:rPr>
              <a:t>yyyy</a:t>
            </a:r>
            <a:r>
              <a:rPr kumimoji="1" lang="en-US" altLang="ko-KR" sz="600" dirty="0">
                <a:solidFill>
                  <a:schemeClr val="tx1"/>
                </a:solidFill>
                <a:latin typeface="Nanum Gothic Regular" charset="-127"/>
                <a:ea typeface="Nanum Gothic Regular" charset="-127"/>
                <a:cs typeface="Nanum Gothic Regular" charset="-127"/>
              </a:rPr>
              <a:t>-MM-</a:t>
            </a:r>
            <a:r>
              <a:rPr kumimoji="1" lang="en-US" altLang="ko-KR" sz="600" dirty="0" err="1">
                <a:solidFill>
                  <a:schemeClr val="tx1"/>
                </a:solidFill>
                <a:latin typeface="Nanum Gothic Regular" charset="-127"/>
                <a:ea typeface="Nanum Gothic Regular" charset="-127"/>
                <a:cs typeface="Nanum Gothic Regular" charset="-127"/>
              </a:rPr>
              <a:t>dd</a:t>
            </a:r>
            <a:r>
              <a:rPr kumimoji="1" lang="en-US" altLang="ko-KR" sz="600" dirty="0">
                <a:solidFill>
                  <a:schemeClr val="tx1"/>
                </a:solidFill>
                <a:latin typeface="Nanum Gothic Regular" charset="-127"/>
                <a:ea typeface="Nanum Gothic Regular" charset="-127"/>
                <a:cs typeface="Nanum Gothic Regular" charset="-127"/>
              </a:rPr>
              <a:t> </a:t>
            </a:r>
            <a:r>
              <a:rPr kumimoji="1" lang="en-US" altLang="ko-KR" sz="600" dirty="0" err="1">
                <a:solidFill>
                  <a:schemeClr val="tx1"/>
                </a:solidFill>
                <a:latin typeface="Nanum Gothic Regular" charset="-127"/>
                <a:ea typeface="Nanum Gothic Regular" charset="-127"/>
                <a:cs typeface="Nanum Gothic Regular" charset="-127"/>
              </a:rPr>
              <a:t>hh</a:t>
            </a:r>
            <a:endParaRPr kumimoji="1" lang="fi-FI" altLang="ko-KR" sz="600" dirty="0">
              <a:solidFill>
                <a:schemeClr val="tx1"/>
              </a:solidFill>
              <a:latin typeface="Nanum Gothic Regular" charset="-127"/>
              <a:ea typeface="Nanum Gothic Regular" charset="-127"/>
              <a:cs typeface="Nanum Gothic Regular" charset="-127"/>
            </a:endParaRPr>
          </a:p>
        </p:txBody>
      </p:sp>
      <p:sp>
        <p:nvSpPr>
          <p:cNvPr id="120" name="Text Box">
            <a:extLst>
              <a:ext uri="{FF2B5EF4-FFF2-40B4-BE49-F238E27FC236}">
                <a16:creationId xmlns:a16="http://schemas.microsoft.com/office/drawing/2014/main" xmlns="" id="{DD20EB5F-ACDD-3947-98B7-25631C7369F0}"/>
              </a:ext>
            </a:extLst>
          </p:cNvPr>
          <p:cNvSpPr>
            <a:spLocks/>
          </p:cNvSpPr>
          <p:nvPr>
            <p:custDataLst>
              <p:tags r:id="rId20"/>
            </p:custDataLst>
          </p:nvPr>
        </p:nvSpPr>
        <p:spPr bwMode="auto">
          <a:xfrm>
            <a:off x="4410238" y="2560528"/>
            <a:ext cx="49694" cy="9233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schemeClr val="tx1">
                    <a:lumMod val="75000"/>
                    <a:lumOff val="25000"/>
                  </a:schemeClr>
                </a:solidFill>
                <a:latin typeface="Nanum Gothic" charset="-127"/>
                <a:ea typeface="Nanum Gothic" charset="-127"/>
                <a:cs typeface="Nanum Gothic" charset="-127"/>
              </a:rPr>
              <a:t>~</a:t>
            </a:r>
          </a:p>
        </p:txBody>
      </p:sp>
      <p:sp>
        <p:nvSpPr>
          <p:cNvPr id="121" name="Username Box">
            <a:extLst>
              <a:ext uri="{FF2B5EF4-FFF2-40B4-BE49-F238E27FC236}">
                <a16:creationId xmlns:a16="http://schemas.microsoft.com/office/drawing/2014/main" xmlns="" id="{12DBC2BF-217A-C943-BBE7-D5DAFB361CF3}"/>
              </a:ext>
            </a:extLst>
          </p:cNvPr>
          <p:cNvSpPr>
            <a:spLocks/>
          </p:cNvSpPr>
          <p:nvPr>
            <p:custDataLst>
              <p:tags r:id="rId21"/>
            </p:custDataLst>
          </p:nvPr>
        </p:nvSpPr>
        <p:spPr bwMode="auto">
          <a:xfrm>
            <a:off x="4514772" y="2527275"/>
            <a:ext cx="900000"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kumimoji="1" lang="en-US" altLang="ko-KR" sz="600" dirty="0" err="1">
                <a:solidFill>
                  <a:schemeClr val="tx1"/>
                </a:solidFill>
                <a:latin typeface="Nanum Gothic Regular" charset="-127"/>
                <a:ea typeface="Nanum Gothic Regular" charset="-127"/>
                <a:cs typeface="Nanum Gothic Regular" charset="-127"/>
              </a:rPr>
              <a:t>yyyy</a:t>
            </a:r>
            <a:r>
              <a:rPr kumimoji="1" lang="en-US" altLang="ko-KR" sz="600" dirty="0">
                <a:solidFill>
                  <a:schemeClr val="tx1"/>
                </a:solidFill>
                <a:latin typeface="Nanum Gothic Regular" charset="-127"/>
                <a:ea typeface="Nanum Gothic Regular" charset="-127"/>
                <a:cs typeface="Nanum Gothic Regular" charset="-127"/>
              </a:rPr>
              <a:t>-MM-</a:t>
            </a:r>
            <a:r>
              <a:rPr kumimoji="1" lang="en-US" altLang="ko-KR" sz="600" dirty="0" err="1">
                <a:solidFill>
                  <a:schemeClr val="tx1"/>
                </a:solidFill>
                <a:latin typeface="Nanum Gothic Regular" charset="-127"/>
                <a:ea typeface="Nanum Gothic Regular" charset="-127"/>
                <a:cs typeface="Nanum Gothic Regular" charset="-127"/>
              </a:rPr>
              <a:t>dd</a:t>
            </a:r>
            <a:r>
              <a:rPr kumimoji="1" lang="en-US" altLang="ko-KR" sz="600" dirty="0">
                <a:solidFill>
                  <a:schemeClr val="tx1"/>
                </a:solidFill>
                <a:latin typeface="Nanum Gothic Regular" charset="-127"/>
                <a:ea typeface="Nanum Gothic Regular" charset="-127"/>
                <a:cs typeface="Nanum Gothic Regular" charset="-127"/>
              </a:rPr>
              <a:t> </a:t>
            </a:r>
            <a:r>
              <a:rPr kumimoji="1" lang="en-US" altLang="ko-KR" sz="600" dirty="0" err="1">
                <a:solidFill>
                  <a:schemeClr val="tx1"/>
                </a:solidFill>
                <a:latin typeface="Nanum Gothic Regular" charset="-127"/>
                <a:ea typeface="Nanum Gothic Regular" charset="-127"/>
                <a:cs typeface="Nanum Gothic Regular" charset="-127"/>
              </a:rPr>
              <a:t>hh</a:t>
            </a:r>
            <a:endParaRPr kumimoji="1" lang="fi-FI" altLang="ko-KR" sz="600" dirty="0">
              <a:solidFill>
                <a:schemeClr val="tx1"/>
              </a:solidFill>
              <a:latin typeface="Nanum Gothic Regular" charset="-127"/>
              <a:ea typeface="Nanum Gothic Regular" charset="-127"/>
              <a:cs typeface="Nanum Gothic Regular" charset="-127"/>
            </a:endParaRPr>
          </a:p>
        </p:txBody>
      </p:sp>
      <p:sp>
        <p:nvSpPr>
          <p:cNvPr id="122" name="Text Box">
            <a:extLst>
              <a:ext uri="{FF2B5EF4-FFF2-40B4-BE49-F238E27FC236}">
                <a16:creationId xmlns:a16="http://schemas.microsoft.com/office/drawing/2014/main" xmlns="" id="{2386D869-0836-064A-AA77-6457807DE7EE}"/>
              </a:ext>
            </a:extLst>
          </p:cNvPr>
          <p:cNvSpPr>
            <a:spLocks/>
          </p:cNvSpPr>
          <p:nvPr>
            <p:custDataLst>
              <p:tags r:id="rId22"/>
            </p:custDataLst>
          </p:nvPr>
        </p:nvSpPr>
        <p:spPr bwMode="auto">
          <a:xfrm>
            <a:off x="5469612" y="2568461"/>
            <a:ext cx="1175002" cy="9233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srgbClr val="FF0000"/>
                </a:solidFill>
                <a:latin typeface="Nanum Gothic" charset="-127"/>
                <a:ea typeface="Nanum Gothic" charset="-127"/>
                <a:cs typeface="Nanum Gothic" charset="-127"/>
              </a:rPr>
              <a:t>12,345</a:t>
            </a:r>
            <a:r>
              <a:rPr lang="en-US" altLang="ko-KR" sz="600" dirty="0">
                <a:solidFill>
                  <a:schemeClr val="tx1">
                    <a:lumMod val="75000"/>
                    <a:lumOff val="25000"/>
                  </a:schemeClr>
                </a:solidFill>
                <a:latin typeface="Nanum Gothic" charset="-127"/>
                <a:ea typeface="Nanum Gothic" charset="-127"/>
                <a:cs typeface="Nanum Gothic" charset="-127"/>
              </a:rPr>
              <a:t> segment granularity units</a:t>
            </a:r>
          </a:p>
        </p:txBody>
      </p:sp>
      <p:pic>
        <p:nvPicPr>
          <p:cNvPr id="126" name="그림 125">
            <a:extLst>
              <a:ext uri="{FF2B5EF4-FFF2-40B4-BE49-F238E27FC236}">
                <a16:creationId xmlns:a16="http://schemas.microsoft.com/office/drawing/2014/main" xmlns="" id="{960D035B-1D61-7A46-B354-46B112AEDF87}"/>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938449" y="2425396"/>
            <a:ext cx="79238" cy="79238"/>
          </a:xfrm>
          <a:prstGeom prst="rect">
            <a:avLst/>
          </a:prstGeom>
        </p:spPr>
      </p:pic>
      <p:sp>
        <p:nvSpPr>
          <p:cNvPr id="94" name="Oval 55"/>
          <p:cNvSpPr/>
          <p:nvPr/>
        </p:nvSpPr>
        <p:spPr>
          <a:xfrm>
            <a:off x="2278492" y="1369973"/>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1</a:t>
            </a:r>
          </a:p>
        </p:txBody>
      </p:sp>
      <p:sp>
        <p:nvSpPr>
          <p:cNvPr id="73" name="Username Box">
            <a:extLst>
              <a:ext uri="{FF2B5EF4-FFF2-40B4-BE49-F238E27FC236}">
                <a16:creationId xmlns:a16="http://schemas.microsoft.com/office/drawing/2014/main" xmlns="" id="{5E70FDAA-935A-774D-B5CF-29BC9A020C7F}"/>
              </a:ext>
            </a:extLst>
          </p:cNvPr>
          <p:cNvSpPr>
            <a:spLocks/>
          </p:cNvSpPr>
          <p:nvPr>
            <p:custDataLst>
              <p:tags r:id="rId23"/>
            </p:custDataLst>
          </p:nvPr>
        </p:nvSpPr>
        <p:spPr bwMode="auto">
          <a:xfrm>
            <a:off x="3476652" y="2703546"/>
            <a:ext cx="3569888" cy="184666"/>
          </a:xfrm>
          <a:prstGeom prst="rect">
            <a:avLst/>
          </a:prstGeom>
          <a:noFill/>
          <a:ln w="6350" cap="flat" cmpd="sng" algn="ctr">
            <a:no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lumMod val="65000"/>
                  </a:schemeClr>
                </a:solidFill>
                <a:latin typeface="Nanum Gothic Regular" charset="-127"/>
                <a:ea typeface="Nanum Gothic Regular" charset="-127"/>
                <a:cs typeface="Nanum Gothic" charset="-127"/>
              </a:rPr>
              <a:t>ⓘ </a:t>
            </a:r>
            <a:r>
              <a:rPr lang="en" altLang="ko-KR" sz="600" dirty="0">
                <a:solidFill>
                  <a:schemeClr val="bg1">
                    <a:lumMod val="65000"/>
                  </a:schemeClr>
                </a:solidFill>
                <a:latin typeface="Nanum Gothic Regular" charset="-127"/>
                <a:ea typeface="Nanum Gothic Regular" charset="-127"/>
                <a:cs typeface="Nanum Gothic" charset="-127"/>
              </a:rPr>
              <a:t>The interval should set equal to or greater than the range of data values in the timestamp column, </a:t>
            </a:r>
            <a:br>
              <a:rPr lang="en" altLang="ko-KR" sz="600" dirty="0">
                <a:solidFill>
                  <a:schemeClr val="bg1">
                    <a:lumMod val="65000"/>
                  </a:schemeClr>
                </a:solidFill>
                <a:latin typeface="Nanum Gothic Regular" charset="-127"/>
                <a:ea typeface="Nanum Gothic Regular" charset="-127"/>
                <a:cs typeface="Nanum Gothic" charset="-127"/>
              </a:rPr>
            </a:br>
            <a:r>
              <a:rPr lang="en" altLang="ko-KR" sz="600" dirty="0">
                <a:solidFill>
                  <a:schemeClr val="bg1">
                    <a:lumMod val="65000"/>
                  </a:schemeClr>
                </a:solidFill>
                <a:latin typeface="Nanum Gothic Regular" charset="-127"/>
                <a:ea typeface="Nanum Gothic Regular" charset="-127"/>
                <a:cs typeface="Nanum Gothic" charset="-127"/>
              </a:rPr>
              <a:t>and the number of segments units cannot exceed 10,000.</a:t>
            </a:r>
            <a:r>
              <a:rPr lang="en-US" altLang="ko-KR" sz="600" dirty="0">
                <a:solidFill>
                  <a:schemeClr val="bg1">
                    <a:lumMod val="65000"/>
                  </a:schemeClr>
                </a:solidFill>
                <a:latin typeface="Nanum Gothic Regular" charset="-127"/>
                <a:ea typeface="Nanum Gothic Regular" charset="-127"/>
                <a:cs typeface="Nanum Gothic" charset="-127"/>
              </a:rPr>
              <a:t>.</a:t>
            </a:r>
          </a:p>
        </p:txBody>
      </p:sp>
    </p:spTree>
    <p:extLst>
      <p:ext uri="{BB962C8B-B14F-4D97-AF65-F5344CB8AC3E}">
        <p14:creationId xmlns:p14="http://schemas.microsoft.com/office/powerpoint/2010/main" val="278881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B619C398-2CDC-0B45-831D-7924464A9246}"/>
              </a:ext>
            </a:extLst>
          </p:cNvPr>
          <p:cNvSpPr>
            <a:spLocks noGrp="1"/>
          </p:cNvSpPr>
          <p:nvPr>
            <p:ph type="body" sz="quarter" idx="10"/>
          </p:nvPr>
        </p:nvSpPr>
        <p:spPr/>
        <p:txBody>
          <a:bodyPr/>
          <a:lstStyle/>
          <a:p>
            <a:r>
              <a:rPr lang="en-US" altLang="ko-KR" dirty="0">
                <a:latin typeface="Nanum Gothic" charset="-127"/>
                <a:ea typeface="Nanum Gothic" charset="-127"/>
                <a:cs typeface="Nanum Gothic" charset="-127"/>
              </a:rPr>
              <a:t>Timestamp settings</a:t>
            </a:r>
          </a:p>
        </p:txBody>
      </p:sp>
      <p:sp>
        <p:nvSpPr>
          <p:cNvPr id="3" name="텍스트 개체 틀 2">
            <a:extLst>
              <a:ext uri="{FF2B5EF4-FFF2-40B4-BE49-F238E27FC236}">
                <a16:creationId xmlns:a16="http://schemas.microsoft.com/office/drawing/2014/main" xmlns="" id="{356247F7-0357-B847-844C-D543B013383D}"/>
              </a:ext>
            </a:extLst>
          </p:cNvPr>
          <p:cNvSpPr>
            <a:spLocks noGrp="1"/>
          </p:cNvSpPr>
          <p:nvPr>
            <p:ph type="body"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xmlns="" id="{85D5F224-9FAC-8248-B1E0-97B38B7D73FD}"/>
              </a:ext>
            </a:extLst>
          </p:cNvPr>
          <p:cNvSpPr>
            <a:spLocks noGrp="1"/>
          </p:cNvSpPr>
          <p:nvPr>
            <p:ph type="sldNum" sz="quarter" idx="4"/>
          </p:nvPr>
        </p:nvSpPr>
        <p:spPr/>
        <p:txBody>
          <a:bodyPr/>
          <a:lstStyle/>
          <a:p>
            <a:fld id="{FB00E03F-6C3C-4996-8BB2-B710E9BCD333}" type="slidenum">
              <a:rPr lang="ko-KR" altLang="en-US" smtClean="0"/>
              <a:pPr/>
              <a:t>24</a:t>
            </a:fld>
            <a:endParaRPr lang="ko-KR" altLang="en-US"/>
          </a:p>
        </p:txBody>
      </p:sp>
      <p:graphicFrame>
        <p:nvGraphicFramePr>
          <p:cNvPr id="5" name="표 4">
            <a:extLst>
              <a:ext uri="{FF2B5EF4-FFF2-40B4-BE49-F238E27FC236}">
                <a16:creationId xmlns:a16="http://schemas.microsoft.com/office/drawing/2014/main" xmlns="" id="{F37DC700-4379-4340-8E56-C2D574677168}"/>
              </a:ext>
            </a:extLst>
          </p:cNvPr>
          <p:cNvGraphicFramePr>
            <a:graphicFrameLocks noGrp="1"/>
          </p:cNvGraphicFramePr>
          <p:nvPr>
            <p:extLst>
              <p:ext uri="{D42A27DB-BD31-4B8C-83A1-F6EECF244321}">
                <p14:modId xmlns:p14="http://schemas.microsoft.com/office/powerpoint/2010/main" val="805527827"/>
              </p:ext>
            </p:extLst>
          </p:nvPr>
        </p:nvGraphicFramePr>
        <p:xfrm>
          <a:off x="9876018" y="1857091"/>
          <a:ext cx="2132785" cy="1457960"/>
        </p:xfrm>
        <a:graphic>
          <a:graphicData uri="http://schemas.openxmlformats.org/drawingml/2006/table">
            <a:tbl>
              <a:tblPr/>
              <a:tblGrid>
                <a:gridCol w="1382979">
                  <a:extLst>
                    <a:ext uri="{9D8B030D-6E8A-4147-A177-3AD203B41FA5}">
                      <a16:colId xmlns:a16="http://schemas.microsoft.com/office/drawing/2014/main" xmlns="" val="20000"/>
                    </a:ext>
                  </a:extLst>
                </a:gridCol>
                <a:gridCol w="749806">
                  <a:extLst>
                    <a:ext uri="{9D8B030D-6E8A-4147-A177-3AD203B41FA5}">
                      <a16:colId xmlns:a16="http://schemas.microsoft.com/office/drawing/2014/main" xmlns="" val="20001"/>
                    </a:ext>
                  </a:extLst>
                </a:gridCol>
              </a:tblGrid>
              <a:tr h="85682">
                <a:tc>
                  <a:txBody>
                    <a:bodyPr/>
                    <a:lstStyle/>
                    <a:p>
                      <a:pPr algn="l" fontAlgn="ctr"/>
                      <a:r>
                        <a:rPr lang="it-IT" sz="600" b="0" i="0" u="none" strike="noStrike">
                          <a:solidFill>
                            <a:srgbClr val="000000"/>
                          </a:solidFill>
                          <a:effectLst/>
                          <a:latin typeface="맑은 고딕" charset="-127"/>
                        </a:rPr>
                        <a:t>Granularity 구분</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600" b="0" i="0" u="none" strike="noStrike" dirty="0">
                          <a:solidFill>
                            <a:srgbClr val="000000"/>
                          </a:solidFill>
                          <a:effectLst/>
                          <a:latin typeface="맑은 고딕" charset="-127"/>
                        </a:rPr>
                        <a:t>항목</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xmlns="" val="10000"/>
                  </a:ext>
                </a:extLst>
              </a:tr>
              <a:tr h="85682">
                <a:tc rowSpan="6">
                  <a:txBody>
                    <a:bodyPr/>
                    <a:lstStyle/>
                    <a:p>
                      <a:pPr algn="l" fontAlgn="ctr"/>
                      <a:r>
                        <a:rPr lang="en-US" sz="600" b="0" i="0" u="none" strike="noStrike" dirty="0">
                          <a:solidFill>
                            <a:srgbClr val="000000"/>
                          </a:solidFill>
                          <a:effectLst/>
                          <a:latin typeface="맑은 고딕" charset="-127"/>
                        </a:rPr>
                        <a:t>Segment granularity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600" b="0" i="0" u="none" strike="sngStrike" dirty="0">
                          <a:solidFill>
                            <a:srgbClr val="000000"/>
                          </a:solidFill>
                          <a:effectLst/>
                          <a:latin typeface="맑은 고딕" charset="-127"/>
                        </a:rPr>
                        <a:t>Second</a:t>
                      </a:r>
                      <a:r>
                        <a:rPr lang="en-US" sz="600" b="0" i="0" u="none" strike="noStrike" dirty="0">
                          <a:solidFill>
                            <a:srgbClr val="000000"/>
                          </a:solidFill>
                          <a:effectLst/>
                          <a:latin typeface="맑은 고딕" charset="-127"/>
                        </a:rPr>
                        <a:t> </a:t>
                      </a:r>
                      <a:r>
                        <a:rPr lang="en-US" altLang="ko-KR" sz="600" b="0" i="0" u="none" strike="noStrike" dirty="0">
                          <a:solidFill>
                            <a:srgbClr val="000000"/>
                          </a:solidFill>
                          <a:effectLst/>
                          <a:latin typeface="맑은 고딕" charset="-127"/>
                        </a:rPr>
                        <a:t>2018.12.20</a:t>
                      </a:r>
                      <a:endParaRPr lang="en-US" sz="600" b="0" i="0" u="none" strike="noStrike" dirty="0">
                        <a:solidFill>
                          <a:srgbClr val="000000"/>
                        </a:solidFill>
                        <a:effectLst/>
                        <a:latin typeface="맑은 고딕" charset="-127"/>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85682">
                <a:tc vMerge="1">
                  <a:txBody>
                    <a:bodyPr/>
                    <a:lstStyle/>
                    <a:p>
                      <a:pPr latinLnBrk="1"/>
                      <a:endParaRPr lang="ko-KR" altLang="en-US"/>
                    </a:p>
                  </a:txBody>
                  <a:tcPr/>
                </a:tc>
                <a:tc>
                  <a:txBody>
                    <a:bodyPr/>
                    <a:lstStyle/>
                    <a:p>
                      <a:pPr algn="l" fontAlgn="ctr"/>
                      <a:r>
                        <a:rPr lang="en-US" sz="600" b="0" i="0" u="none" strike="sngStrike" dirty="0">
                          <a:solidFill>
                            <a:srgbClr val="000000"/>
                          </a:solidFill>
                          <a:effectLst/>
                          <a:latin typeface="맑은 고딕" charset="-127"/>
                        </a:rPr>
                        <a:t>Minute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85682">
                <a:tc vMerge="1">
                  <a:txBody>
                    <a:bodyPr/>
                    <a:lstStyle/>
                    <a:p>
                      <a:pPr latinLnBrk="1"/>
                      <a:endParaRPr lang="ko-KR" altLang="en-US"/>
                    </a:p>
                  </a:txBody>
                  <a:tcPr/>
                </a:tc>
                <a:tc>
                  <a:txBody>
                    <a:bodyPr/>
                    <a:lstStyle/>
                    <a:p>
                      <a:pPr algn="l" fontAlgn="ctr"/>
                      <a:r>
                        <a:rPr lang="en-US" sz="600" b="0" i="0" u="none" strike="noStrike" dirty="0">
                          <a:solidFill>
                            <a:srgbClr val="000000"/>
                          </a:solidFill>
                          <a:effectLst/>
                          <a:latin typeface="맑은 고딕" charset="-127"/>
                        </a:rPr>
                        <a:t>Hour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85682">
                <a:tc vMerge="1">
                  <a:txBody>
                    <a:bodyPr/>
                    <a:lstStyle/>
                    <a:p>
                      <a:pPr latinLnBrk="1"/>
                      <a:endParaRPr lang="ko-KR" altLang="en-US"/>
                    </a:p>
                  </a:txBody>
                  <a:tcPr/>
                </a:tc>
                <a:tc>
                  <a:txBody>
                    <a:bodyPr/>
                    <a:lstStyle/>
                    <a:p>
                      <a:pPr algn="l" fontAlgn="ctr"/>
                      <a:r>
                        <a:rPr lang="en-US" sz="600" b="0" i="0" u="none" strike="noStrike" dirty="0">
                          <a:solidFill>
                            <a:srgbClr val="000000"/>
                          </a:solidFill>
                          <a:effectLst/>
                          <a:latin typeface="맑은 고딕" charset="-127"/>
                        </a:rPr>
                        <a:t>Day</a:t>
                      </a:r>
                      <a:r>
                        <a:rPr lang="en-US" altLang="ko-KR" sz="600" b="0" i="0" u="none" strike="sngStrike" dirty="0">
                          <a:solidFill>
                            <a:srgbClr val="000000"/>
                          </a:solidFill>
                          <a:effectLst/>
                          <a:latin typeface="맑은 고딕" charset="-127"/>
                        </a:rPr>
                        <a:t>(default)</a:t>
                      </a:r>
                      <a:endParaRPr lang="en-US" sz="600" b="0" i="0" u="none" strike="sngStrike" dirty="0">
                        <a:solidFill>
                          <a:srgbClr val="000000"/>
                        </a:solidFill>
                        <a:effectLst/>
                        <a:latin typeface="맑은 고딕" charset="-127"/>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85682">
                <a:tc vMerge="1">
                  <a:txBody>
                    <a:bodyPr/>
                    <a:lstStyle/>
                    <a:p>
                      <a:pPr latinLnBrk="1"/>
                      <a:endParaRPr lang="ko-KR" altLang="en-US"/>
                    </a:p>
                  </a:txBody>
                  <a:tcPr/>
                </a:tc>
                <a:tc>
                  <a:txBody>
                    <a:bodyPr/>
                    <a:lstStyle/>
                    <a:p>
                      <a:pPr algn="l" fontAlgn="ctr"/>
                      <a:r>
                        <a:rPr lang="en-US" sz="600" b="0" i="0" u="none" strike="noStrike" dirty="0">
                          <a:solidFill>
                            <a:srgbClr val="000000"/>
                          </a:solidFill>
                          <a:effectLst/>
                          <a:latin typeface="맑은 고딕" charset="-127"/>
                        </a:rPr>
                        <a:t>Month </a:t>
                      </a:r>
                      <a:r>
                        <a:rPr lang="en-US" altLang="ko-KR" sz="600" b="0" i="0" u="none" strike="noStrike" dirty="0">
                          <a:solidFill>
                            <a:srgbClr val="00B050"/>
                          </a:solidFill>
                          <a:effectLst/>
                          <a:latin typeface="맑은 고딕" charset="-127"/>
                        </a:rPr>
                        <a:t>(default)</a:t>
                      </a:r>
                      <a:endParaRPr lang="en-US" sz="600" b="0" i="0" u="none" strike="noStrike" dirty="0">
                        <a:solidFill>
                          <a:srgbClr val="00B050"/>
                        </a:solidFill>
                        <a:effectLst/>
                        <a:latin typeface="맑은 고딕" charset="-127"/>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85682">
                <a:tc vMerge="1">
                  <a:txBody>
                    <a:bodyPr/>
                    <a:lstStyle/>
                    <a:p>
                      <a:pPr latinLnBrk="1"/>
                      <a:endParaRPr lang="ko-KR" altLang="en-US"/>
                    </a:p>
                  </a:txBody>
                  <a:tcPr/>
                </a:tc>
                <a:tc>
                  <a:txBody>
                    <a:bodyPr/>
                    <a:lstStyle/>
                    <a:p>
                      <a:pPr algn="l" fontAlgn="ctr"/>
                      <a:r>
                        <a:rPr lang="en-US" sz="600" b="0" i="0" u="none" strike="noStrike" dirty="0">
                          <a:solidFill>
                            <a:srgbClr val="000000"/>
                          </a:solidFill>
                          <a:effectLst/>
                          <a:latin typeface="맑은 고딕" charset="-127"/>
                        </a:rPr>
                        <a:t>Year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85682">
                <a:tc rowSpan="7">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sz="600" b="0" i="0" u="none" strike="noStrike" dirty="0">
                          <a:solidFill>
                            <a:srgbClr val="000000"/>
                          </a:solidFill>
                          <a:effectLst/>
                          <a:latin typeface="맑은 고딕" charset="-127"/>
                        </a:rPr>
                        <a:t>Query granularity</a:t>
                      </a:r>
                      <a:br>
                        <a:rPr lang="en-US" sz="600" b="0" i="0" u="none" strike="noStrike" dirty="0">
                          <a:solidFill>
                            <a:srgbClr val="000000"/>
                          </a:solidFill>
                          <a:effectLst/>
                          <a:latin typeface="맑은 고딕" charset="-127"/>
                        </a:rPr>
                      </a:br>
                      <a:r>
                        <a:rPr lang="en-US" sz="600" b="0" i="0" u="none" strike="noStrike" dirty="0">
                          <a:solidFill>
                            <a:srgbClr val="000000"/>
                          </a:solidFill>
                          <a:effectLst/>
                          <a:latin typeface="맑은 고딕" charset="-127"/>
                        </a:rPr>
                        <a:t>: Segment granularity </a:t>
                      </a:r>
                      <a:r>
                        <a:rPr lang="en-US" sz="600" b="0" i="0" u="none" strike="noStrike" dirty="0" err="1">
                          <a:solidFill>
                            <a:srgbClr val="000000"/>
                          </a:solidFill>
                          <a:effectLst/>
                          <a:latin typeface="맑은 고딕" charset="-127"/>
                        </a:rPr>
                        <a:t>단위</a:t>
                      </a:r>
                      <a:r>
                        <a:rPr lang="ko-KR" altLang="en-US" sz="600" b="0" i="0" u="none" strike="noStrike" dirty="0">
                          <a:solidFill>
                            <a:srgbClr val="000000"/>
                          </a:solidFill>
                          <a:effectLst/>
                          <a:latin typeface="맑은 고딕" charset="-127"/>
                        </a:rPr>
                        <a:t>와</a:t>
                      </a:r>
                      <a:r>
                        <a:rPr lang="en-US" sz="600" b="0" i="0" u="none" strike="noStrike" dirty="0">
                          <a:solidFill>
                            <a:srgbClr val="000000"/>
                          </a:solidFill>
                          <a:effectLst/>
                          <a:latin typeface="맑은 고딕" charset="-127"/>
                        </a:rPr>
                        <a:t> </a:t>
                      </a:r>
                      <a:r>
                        <a:rPr lang="ko-KR" altLang="en-US" sz="600" b="0" i="0" u="none" strike="noStrike" dirty="0">
                          <a:solidFill>
                            <a:srgbClr val="000000"/>
                          </a:solidFill>
                          <a:effectLst/>
                          <a:latin typeface="맑은 고딕" charset="-127"/>
                        </a:rPr>
                        <a:t>같</a:t>
                      </a:r>
                      <a:r>
                        <a:rPr lang="en-US" sz="600" b="0" i="0" u="none" strike="noStrike" dirty="0" err="1">
                          <a:solidFill>
                            <a:srgbClr val="000000"/>
                          </a:solidFill>
                          <a:effectLst/>
                          <a:latin typeface="맑은 고딕" charset="-127"/>
                        </a:rPr>
                        <a:t>거나</a:t>
                      </a:r>
                      <a:r>
                        <a:rPr lang="en-US" sz="600" b="0" i="0" u="none" strike="noStrike" dirty="0">
                          <a:solidFill>
                            <a:srgbClr val="000000"/>
                          </a:solidFill>
                          <a:effectLst/>
                          <a:latin typeface="맑은 고딕" charset="-127"/>
                        </a:rPr>
                        <a:t> </a:t>
                      </a:r>
                      <a:r>
                        <a:rPr lang="en-US" sz="600" b="0" i="0" u="none" strike="noStrike" dirty="0" err="1">
                          <a:solidFill>
                            <a:srgbClr val="000000"/>
                          </a:solidFill>
                          <a:effectLst/>
                          <a:latin typeface="맑은 고딕" charset="-127"/>
                        </a:rPr>
                        <a:t>작은</a:t>
                      </a:r>
                      <a:r>
                        <a:rPr lang="en-US" sz="600" b="0" i="0" u="none" strike="noStrike" dirty="0">
                          <a:solidFill>
                            <a:srgbClr val="000000"/>
                          </a:solidFill>
                          <a:effectLst/>
                          <a:latin typeface="맑은 고딕" charset="-127"/>
                        </a:rPr>
                        <a:t> </a:t>
                      </a:r>
                      <a:r>
                        <a:rPr lang="en-US" sz="600" b="0" i="0" u="none" strike="noStrike" dirty="0" err="1">
                          <a:solidFill>
                            <a:srgbClr val="000000"/>
                          </a:solidFill>
                          <a:effectLst/>
                          <a:latin typeface="맑은 고딕" charset="-127"/>
                        </a:rPr>
                        <a:t>단위</a:t>
                      </a:r>
                      <a:r>
                        <a:rPr lang="en-US" sz="600" b="0" i="0" u="none" strike="noStrike" dirty="0">
                          <a:solidFill>
                            <a:srgbClr val="000000"/>
                          </a:solidFill>
                          <a:effectLst/>
                          <a:latin typeface="맑은 고딕" charset="-127"/>
                        </a:rPr>
                        <a:t> </a:t>
                      </a:r>
                      <a:r>
                        <a:rPr lang="en-US" sz="600" b="0" i="0" u="none" strike="noStrike" dirty="0" err="1">
                          <a:solidFill>
                            <a:srgbClr val="000000"/>
                          </a:solidFill>
                          <a:effectLst/>
                          <a:latin typeface="맑은 고딕" charset="-127"/>
                        </a:rPr>
                        <a:t>선택</a:t>
                      </a:r>
                      <a:r>
                        <a:rPr lang="en-US" sz="600" b="0" i="0" u="none" strike="noStrike" dirty="0">
                          <a:solidFill>
                            <a:srgbClr val="000000"/>
                          </a:solidFill>
                          <a:effectLst/>
                          <a:latin typeface="맑은 고딕" charset="-127"/>
                        </a:rPr>
                        <a:t> </a:t>
                      </a:r>
                      <a:r>
                        <a:rPr lang="en-US" sz="600" b="0" i="0" u="none" strike="noStrike" dirty="0" err="1">
                          <a:solidFill>
                            <a:srgbClr val="000000"/>
                          </a:solidFill>
                          <a:effectLst/>
                          <a:latin typeface="맑은 고딕" charset="-127"/>
                        </a:rPr>
                        <a:t>가능</a:t>
                      </a:r>
                      <a:r>
                        <a:rPr lang="en-US" sz="600" b="0" i="0" u="none" strike="noStrike" dirty="0">
                          <a:solidFill>
                            <a:srgbClr val="000000"/>
                          </a:solidFill>
                          <a:effectLst/>
                          <a:latin typeface="맑은 고딕" charset="-127"/>
                        </a:rPr>
                        <a:t>,</a:t>
                      </a:r>
                      <a:br>
                        <a:rPr lang="en-US" sz="600" b="0" i="0" u="none" strike="noStrike" dirty="0">
                          <a:solidFill>
                            <a:srgbClr val="000000"/>
                          </a:solidFill>
                          <a:effectLst/>
                          <a:latin typeface="맑은 고딕" charset="-127"/>
                        </a:rPr>
                      </a:br>
                      <a:r>
                        <a:rPr lang="en-US" altLang="ko-KR" sz="600" b="0" i="0" u="none" strike="noStrike" dirty="0">
                          <a:solidFill>
                            <a:srgbClr val="00B050"/>
                          </a:solidFill>
                          <a:effectLst/>
                          <a:latin typeface="맑은 고딕" charset="-127"/>
                        </a:rPr>
                        <a:t>Timestamp</a:t>
                      </a:r>
                      <a:r>
                        <a:rPr lang="ko-KR" altLang="en-US" sz="600" b="0" i="0" u="none" strike="noStrike" dirty="0">
                          <a:solidFill>
                            <a:srgbClr val="00B050"/>
                          </a:solidFill>
                          <a:effectLst/>
                          <a:latin typeface="맑은 고딕" charset="-127"/>
                        </a:rPr>
                        <a:t>단위보다 작아질 수 없음</a:t>
                      </a:r>
                      <a:endParaRPr lang="en-US" altLang="ko-KR" sz="600" b="0" i="0" u="none" strike="noStrike" dirty="0">
                        <a:solidFill>
                          <a:srgbClr val="00B050"/>
                        </a:solidFill>
                        <a:effectLst/>
                        <a:latin typeface="맑은 고딕" charset="-127"/>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600" b="0" i="0" u="none" strike="noStrike">
                          <a:solidFill>
                            <a:srgbClr val="000000"/>
                          </a:solidFill>
                          <a:effectLst/>
                          <a:latin typeface="맑은 고딕" charset="-127"/>
                        </a:rPr>
                        <a:t>Second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85682">
                <a:tc vMerge="1">
                  <a:txBody>
                    <a:bodyPr/>
                    <a:lstStyle/>
                    <a:p>
                      <a:pPr latinLnBrk="1"/>
                      <a:endParaRPr lang="ko-KR" altLang="en-US"/>
                    </a:p>
                  </a:txBody>
                  <a:tcPr/>
                </a:tc>
                <a:tc>
                  <a:txBody>
                    <a:bodyPr/>
                    <a:lstStyle/>
                    <a:p>
                      <a:pPr algn="l" fontAlgn="ctr"/>
                      <a:r>
                        <a:rPr lang="en-US" sz="600" b="0" i="0" u="none" strike="noStrike">
                          <a:solidFill>
                            <a:srgbClr val="000000"/>
                          </a:solidFill>
                          <a:effectLst/>
                          <a:latin typeface="맑은 고딕" charset="-127"/>
                        </a:rPr>
                        <a:t>Minute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85682">
                <a:tc vMerge="1">
                  <a:txBody>
                    <a:bodyPr/>
                    <a:lstStyle/>
                    <a:p>
                      <a:pPr latinLnBrk="1"/>
                      <a:endParaRPr lang="ko-KR" altLang="en-US"/>
                    </a:p>
                  </a:txBody>
                  <a:tcPr/>
                </a:tc>
                <a:tc>
                  <a:txBody>
                    <a:bodyPr/>
                    <a:lstStyle/>
                    <a:p>
                      <a:pPr algn="l" fontAlgn="ctr"/>
                      <a:r>
                        <a:rPr lang="en-US" sz="600" b="0" i="0" u="none" strike="noStrike">
                          <a:solidFill>
                            <a:srgbClr val="000000"/>
                          </a:solidFill>
                          <a:effectLst/>
                          <a:latin typeface="맑은 고딕" charset="-127"/>
                        </a:rPr>
                        <a:t>Hour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85682">
                <a:tc vMerge="1">
                  <a:txBody>
                    <a:bodyPr/>
                    <a:lstStyle/>
                    <a:p>
                      <a:pPr latinLnBrk="1"/>
                      <a:endParaRPr lang="ko-KR" altLang="en-US"/>
                    </a:p>
                  </a:txBody>
                  <a:tcPr/>
                </a:tc>
                <a:tc>
                  <a:txBody>
                    <a:bodyPr/>
                    <a:lstStyle/>
                    <a:p>
                      <a:pPr algn="l" fontAlgn="ctr"/>
                      <a:r>
                        <a:rPr lang="en-US" sz="600" b="0" i="0" u="none" strike="noStrike" dirty="0">
                          <a:solidFill>
                            <a:srgbClr val="000000"/>
                          </a:solidFill>
                          <a:effectLst/>
                          <a:latin typeface="맑은 고딕" charset="-127"/>
                        </a:rPr>
                        <a:t>Day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85682">
                <a:tc vMerge="1">
                  <a:txBody>
                    <a:bodyPr/>
                    <a:lstStyle/>
                    <a:p>
                      <a:pPr latinLnBrk="1"/>
                      <a:endParaRPr lang="ko-KR" altLang="en-US"/>
                    </a:p>
                  </a:txBody>
                  <a:tcPr/>
                </a:tc>
                <a:tc>
                  <a:txBody>
                    <a:bodyPr/>
                    <a:lstStyle/>
                    <a:p>
                      <a:pPr algn="l" fontAlgn="ctr"/>
                      <a:r>
                        <a:rPr lang="en-US" sz="600" b="0" i="0" u="none" strike="noStrike">
                          <a:solidFill>
                            <a:srgbClr val="000000"/>
                          </a:solidFill>
                          <a:effectLst/>
                          <a:latin typeface="맑은 고딕" charset="-127"/>
                        </a:rPr>
                        <a:t>Month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85682">
                <a:tc vMerge="1">
                  <a:txBody>
                    <a:bodyPr/>
                    <a:lstStyle/>
                    <a:p>
                      <a:pPr latinLnBrk="1"/>
                      <a:endParaRPr lang="ko-KR" altLang="en-US"/>
                    </a:p>
                  </a:txBody>
                  <a:tcPr/>
                </a:tc>
                <a:tc>
                  <a:txBody>
                    <a:bodyPr/>
                    <a:lstStyle/>
                    <a:p>
                      <a:pPr algn="l" fontAlgn="ctr"/>
                      <a:r>
                        <a:rPr lang="en-US" sz="600" b="0" i="0" u="none" strike="noStrike" dirty="0">
                          <a:solidFill>
                            <a:srgbClr val="000000"/>
                          </a:solidFill>
                          <a:effectLst/>
                          <a:latin typeface="맑은 고딕" charset="-127"/>
                        </a:rPr>
                        <a:t>Year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85682">
                <a:tc vMerge="1">
                  <a:txBody>
                    <a:bodyPr/>
                    <a:lstStyle/>
                    <a:p>
                      <a:pPr latinLnBrk="1"/>
                      <a:endParaRPr lang="ko-KR" altLang="en-US"/>
                    </a:p>
                  </a:txBody>
                  <a:tcPr/>
                </a:tc>
                <a:tc>
                  <a:txBody>
                    <a:bodyPr/>
                    <a:lstStyle/>
                    <a:p>
                      <a:pPr algn="l" fontAlgn="ctr"/>
                      <a:r>
                        <a:rPr lang="en-US" sz="600" b="0" i="0" u="none" strike="noStrike" dirty="0">
                          <a:solidFill>
                            <a:srgbClr val="000000"/>
                          </a:solidFill>
                          <a:effectLst/>
                          <a:latin typeface="맑은 고딕" charset="-127"/>
                        </a:rPr>
                        <a:t>None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bl>
          </a:graphicData>
        </a:graphic>
      </p:graphicFrame>
      <p:sp>
        <p:nvSpPr>
          <p:cNvPr id="6" name="TextBox 5">
            <a:extLst>
              <a:ext uri="{FF2B5EF4-FFF2-40B4-BE49-F238E27FC236}">
                <a16:creationId xmlns:a16="http://schemas.microsoft.com/office/drawing/2014/main" xmlns="" id="{D5395059-505A-404D-B538-B9DCC000EF1E}"/>
              </a:ext>
            </a:extLst>
          </p:cNvPr>
          <p:cNvSpPr txBox="1"/>
          <p:nvPr/>
        </p:nvSpPr>
        <p:spPr>
          <a:xfrm>
            <a:off x="9863945" y="329836"/>
            <a:ext cx="2162823" cy="1494564"/>
          </a:xfrm>
          <a:prstGeom prst="rect">
            <a:avLst/>
          </a:prstGeom>
          <a:solidFill>
            <a:srgbClr val="FF0000"/>
          </a:solidFill>
        </p:spPr>
        <p:txBody>
          <a:bodyPr wrap="square" rtlCol="0">
            <a:noAutofit/>
          </a:bodyPr>
          <a:lstStyle/>
          <a:p>
            <a:pPr marL="171450" indent="-171450">
              <a:buFont typeface="Arial" charset="0"/>
              <a:buChar char="•"/>
            </a:pPr>
            <a:r>
              <a:rPr kumimoji="1" lang="en-US" altLang="ko-KR" sz="600" dirty="0">
                <a:solidFill>
                  <a:schemeClr val="bg1"/>
                </a:solidFill>
              </a:rPr>
              <a:t>Granularity</a:t>
            </a:r>
            <a:r>
              <a:rPr kumimoji="1" lang="ko-KR" altLang="en-US" sz="600" dirty="0">
                <a:solidFill>
                  <a:schemeClr val="bg1"/>
                </a:solidFill>
              </a:rPr>
              <a:t> 설정</a:t>
            </a:r>
            <a:r>
              <a:rPr kumimoji="1" lang="en-US" altLang="ko-KR" sz="600" dirty="0">
                <a:solidFill>
                  <a:schemeClr val="bg1"/>
                </a:solidFill>
              </a:rPr>
              <a:t> </a:t>
            </a:r>
            <a:r>
              <a:rPr kumimoji="1" lang="ko-KR" altLang="en-US" sz="600" dirty="0">
                <a:solidFill>
                  <a:schemeClr val="bg1"/>
                </a:solidFill>
              </a:rPr>
              <a:t>값은 타임스탬프의 포멧에 </a:t>
            </a:r>
            <a:r>
              <a:rPr kumimoji="1" lang="en-US" altLang="ko-KR" sz="600" dirty="0">
                <a:solidFill>
                  <a:schemeClr val="bg1"/>
                </a:solidFill>
              </a:rPr>
              <a:t>dependency</a:t>
            </a:r>
            <a:r>
              <a:rPr kumimoji="1" lang="ko-KR" altLang="en-US" sz="600" dirty="0">
                <a:solidFill>
                  <a:schemeClr val="bg1"/>
                </a:solidFill>
              </a:rPr>
              <a:t>가 있음</a:t>
            </a:r>
            <a:r>
              <a:rPr kumimoji="1" lang="en-US" altLang="ko-KR" sz="600" dirty="0">
                <a:solidFill>
                  <a:schemeClr val="bg1"/>
                </a:solidFill>
              </a:rPr>
              <a:t>.</a:t>
            </a:r>
          </a:p>
          <a:p>
            <a:pPr marL="171450" indent="-171450">
              <a:buFont typeface="Arial" charset="0"/>
              <a:buChar char="•"/>
            </a:pPr>
            <a:r>
              <a:rPr kumimoji="1" lang="en-US" altLang="ko-KR" sz="600" dirty="0">
                <a:solidFill>
                  <a:schemeClr val="bg1"/>
                </a:solidFill>
              </a:rPr>
              <a:t>Query</a:t>
            </a:r>
            <a:r>
              <a:rPr kumimoji="1" lang="ko-KR" altLang="en-US" sz="600" dirty="0">
                <a:solidFill>
                  <a:schemeClr val="bg1"/>
                </a:solidFill>
              </a:rPr>
              <a:t> 초기값은 타임스탬프의 최소 단위</a:t>
            </a:r>
            <a:r>
              <a:rPr kumimoji="1" lang="en-US" altLang="ko-KR" sz="600" dirty="0">
                <a:solidFill>
                  <a:schemeClr val="bg1"/>
                </a:solidFill>
              </a:rPr>
              <a:t>,</a:t>
            </a:r>
            <a:r>
              <a:rPr kumimoji="1" lang="ko-KR" altLang="en-US" sz="600" dirty="0">
                <a:solidFill>
                  <a:schemeClr val="bg1"/>
                </a:solidFill>
              </a:rPr>
              <a:t> </a:t>
            </a:r>
            <a:r>
              <a:rPr kumimoji="1" lang="en-US" altLang="ko-KR" sz="600" dirty="0">
                <a:solidFill>
                  <a:schemeClr val="bg1"/>
                </a:solidFill>
              </a:rPr>
              <a:t>Segment</a:t>
            </a:r>
            <a:r>
              <a:rPr kumimoji="1" lang="ko-KR" altLang="en-US" sz="600" dirty="0">
                <a:solidFill>
                  <a:schemeClr val="bg1"/>
                </a:solidFill>
              </a:rPr>
              <a:t>  초기값은 타임스탬프의 최소 단위 보다 </a:t>
            </a:r>
            <a:r>
              <a:rPr kumimoji="1" lang="en-US" altLang="ko-KR" sz="600" dirty="0">
                <a:solidFill>
                  <a:schemeClr val="bg1"/>
                </a:solidFill>
              </a:rPr>
              <a:t>2</a:t>
            </a:r>
            <a:r>
              <a:rPr kumimoji="1" lang="ko-KR" altLang="en-US" sz="600" dirty="0">
                <a:solidFill>
                  <a:schemeClr val="bg1"/>
                </a:solidFill>
              </a:rPr>
              <a:t>단위 높은 것임</a:t>
            </a:r>
            <a:r>
              <a:rPr kumimoji="1" lang="en-US" altLang="ko-KR" sz="600" dirty="0">
                <a:solidFill>
                  <a:schemeClr val="bg1"/>
                </a:solidFill>
              </a:rPr>
              <a:t>.</a:t>
            </a:r>
            <a:r>
              <a:rPr kumimoji="1" lang="ko-KR" altLang="en-US" sz="600" dirty="0">
                <a:solidFill>
                  <a:schemeClr val="bg1"/>
                </a:solidFill>
              </a:rPr>
              <a:t> </a:t>
            </a:r>
            <a:r>
              <a:rPr kumimoji="1" lang="en-US" altLang="ko-KR" sz="600" dirty="0">
                <a:solidFill>
                  <a:schemeClr val="bg1"/>
                </a:solidFill>
              </a:rPr>
              <a:t>(</a:t>
            </a:r>
            <a:r>
              <a:rPr kumimoji="1" lang="ko-KR" altLang="en-US" sz="600" dirty="0">
                <a:solidFill>
                  <a:schemeClr val="bg1"/>
                </a:solidFill>
              </a:rPr>
              <a:t>예</a:t>
            </a:r>
            <a:r>
              <a:rPr kumimoji="1" lang="en-US" altLang="ko-KR" sz="600" dirty="0">
                <a:solidFill>
                  <a:schemeClr val="bg1"/>
                </a:solidFill>
              </a:rPr>
              <a:t>)</a:t>
            </a:r>
            <a:r>
              <a:rPr kumimoji="1" lang="ko-KR" altLang="en-US" sz="600" dirty="0">
                <a:solidFill>
                  <a:schemeClr val="bg1"/>
                </a:solidFill>
              </a:rPr>
              <a:t> </a:t>
            </a:r>
            <a:r>
              <a:rPr kumimoji="1" lang="en-US" altLang="ko-KR" sz="600" dirty="0">
                <a:solidFill>
                  <a:schemeClr val="bg1"/>
                </a:solidFill>
              </a:rPr>
              <a:t>timestamp</a:t>
            </a:r>
            <a:r>
              <a:rPr kumimoji="1" lang="ko-KR" altLang="en-US" sz="600" dirty="0">
                <a:solidFill>
                  <a:schemeClr val="bg1"/>
                </a:solidFill>
              </a:rPr>
              <a:t>의 포멧이 </a:t>
            </a:r>
            <a:r>
              <a:rPr kumimoji="1" lang="en-US" altLang="ko-KR" sz="600" dirty="0" err="1">
                <a:solidFill>
                  <a:schemeClr val="bg1"/>
                </a:solidFill>
              </a:rPr>
              <a:t>yyyy</a:t>
            </a:r>
            <a:r>
              <a:rPr kumimoji="1" lang="en-US" altLang="ko-KR" sz="600" dirty="0">
                <a:solidFill>
                  <a:schemeClr val="bg1"/>
                </a:solidFill>
              </a:rPr>
              <a:t>-MM-</a:t>
            </a:r>
            <a:r>
              <a:rPr kumimoji="1" lang="en-US" altLang="ko-KR" sz="600" dirty="0" err="1">
                <a:solidFill>
                  <a:schemeClr val="bg1"/>
                </a:solidFill>
              </a:rPr>
              <a:t>dd</a:t>
            </a:r>
            <a:r>
              <a:rPr kumimoji="1" lang="en-US" altLang="ko-KR" sz="600" dirty="0">
                <a:solidFill>
                  <a:schemeClr val="bg1"/>
                </a:solidFill>
              </a:rPr>
              <a:t> </a:t>
            </a:r>
            <a:r>
              <a:rPr kumimoji="1" lang="ko-KR" altLang="en-US" sz="600" dirty="0">
                <a:solidFill>
                  <a:schemeClr val="bg1"/>
                </a:solidFill>
              </a:rPr>
              <a:t>이면 </a:t>
            </a:r>
            <a:r>
              <a:rPr kumimoji="1" lang="en-US" altLang="ko-KR" sz="600" dirty="0">
                <a:solidFill>
                  <a:schemeClr val="bg1"/>
                </a:solidFill>
              </a:rPr>
              <a:t>Query</a:t>
            </a:r>
            <a:r>
              <a:rPr kumimoji="1" lang="ko-KR" altLang="en-US" sz="600" dirty="0">
                <a:solidFill>
                  <a:schemeClr val="bg1"/>
                </a:solidFill>
              </a:rPr>
              <a:t>가 </a:t>
            </a:r>
            <a:r>
              <a:rPr kumimoji="1" lang="en-US" altLang="ko-KR" sz="600" dirty="0">
                <a:solidFill>
                  <a:schemeClr val="bg1"/>
                </a:solidFill>
              </a:rPr>
              <a:t>Day</a:t>
            </a:r>
            <a:r>
              <a:rPr kumimoji="1" lang="ko-KR" altLang="en-US" sz="600" dirty="0">
                <a:solidFill>
                  <a:schemeClr val="bg1"/>
                </a:solidFill>
              </a:rPr>
              <a:t>로 </a:t>
            </a:r>
            <a:r>
              <a:rPr kumimoji="1" lang="en-US" altLang="ko-KR" sz="600" dirty="0">
                <a:solidFill>
                  <a:schemeClr val="bg1"/>
                </a:solidFill>
              </a:rPr>
              <a:t>Segment</a:t>
            </a:r>
            <a:r>
              <a:rPr kumimoji="1" lang="ko-KR" altLang="en-US" sz="600" dirty="0">
                <a:solidFill>
                  <a:schemeClr val="bg1"/>
                </a:solidFill>
              </a:rPr>
              <a:t>가 </a:t>
            </a:r>
            <a:r>
              <a:rPr kumimoji="1" lang="en-US" altLang="ko-KR" sz="600" dirty="0">
                <a:solidFill>
                  <a:schemeClr val="bg1"/>
                </a:solidFill>
              </a:rPr>
              <a:t>Year</a:t>
            </a:r>
            <a:r>
              <a:rPr kumimoji="1" lang="ko-KR" altLang="en-US" sz="600" dirty="0">
                <a:solidFill>
                  <a:schemeClr val="bg1"/>
                </a:solidFill>
              </a:rPr>
              <a:t>로 적용</a:t>
            </a:r>
            <a:r>
              <a:rPr kumimoji="1" lang="en-US" altLang="ko-KR" sz="600" dirty="0">
                <a:solidFill>
                  <a:schemeClr val="bg1"/>
                </a:solidFill>
              </a:rPr>
              <a:t>.</a:t>
            </a:r>
            <a:endParaRPr kumimoji="1" lang="ko-KR" altLang="en-US" sz="600" dirty="0">
              <a:solidFill>
                <a:schemeClr val="bg1"/>
              </a:solidFill>
            </a:endParaRPr>
          </a:p>
        </p:txBody>
      </p:sp>
      <p:graphicFrame>
        <p:nvGraphicFramePr>
          <p:cNvPr id="7" name="표 6">
            <a:extLst>
              <a:ext uri="{FF2B5EF4-FFF2-40B4-BE49-F238E27FC236}">
                <a16:creationId xmlns:a16="http://schemas.microsoft.com/office/drawing/2014/main" xmlns="" id="{47765E0A-6C22-2B40-A86E-5A0809E13746}"/>
              </a:ext>
            </a:extLst>
          </p:cNvPr>
          <p:cNvGraphicFramePr>
            <a:graphicFrameLocks noGrp="1"/>
          </p:cNvGraphicFramePr>
          <p:nvPr>
            <p:extLst>
              <p:ext uri="{D42A27DB-BD31-4B8C-83A1-F6EECF244321}">
                <p14:modId xmlns:p14="http://schemas.microsoft.com/office/powerpoint/2010/main" val="2587548550"/>
              </p:ext>
            </p:extLst>
          </p:nvPr>
        </p:nvGraphicFramePr>
        <p:xfrm>
          <a:off x="9878563" y="992408"/>
          <a:ext cx="2122290" cy="820420"/>
        </p:xfrm>
        <a:graphic>
          <a:graphicData uri="http://schemas.openxmlformats.org/drawingml/2006/table">
            <a:tbl>
              <a:tblPr/>
              <a:tblGrid>
                <a:gridCol w="977563">
                  <a:extLst>
                    <a:ext uri="{9D8B030D-6E8A-4147-A177-3AD203B41FA5}">
                      <a16:colId xmlns:a16="http://schemas.microsoft.com/office/drawing/2014/main" xmlns="" val="20000"/>
                    </a:ext>
                  </a:extLst>
                </a:gridCol>
                <a:gridCol w="610646">
                  <a:extLst>
                    <a:ext uri="{9D8B030D-6E8A-4147-A177-3AD203B41FA5}">
                      <a16:colId xmlns:a16="http://schemas.microsoft.com/office/drawing/2014/main" xmlns="" val="20001"/>
                    </a:ext>
                  </a:extLst>
                </a:gridCol>
                <a:gridCol w="534081">
                  <a:extLst>
                    <a:ext uri="{9D8B030D-6E8A-4147-A177-3AD203B41FA5}">
                      <a16:colId xmlns:a16="http://schemas.microsoft.com/office/drawing/2014/main" xmlns="" val="20002"/>
                    </a:ext>
                  </a:extLst>
                </a:gridCol>
              </a:tblGrid>
              <a:tr h="85682">
                <a:tc>
                  <a:txBody>
                    <a:bodyPr/>
                    <a:lstStyle/>
                    <a:p>
                      <a:pPr algn="l" fontAlgn="ctr"/>
                      <a:r>
                        <a:rPr lang="ko-KR" altLang="en-US" sz="600" b="0" i="0" u="none" strike="noStrike" dirty="0" err="1">
                          <a:solidFill>
                            <a:schemeClr val="tx1"/>
                          </a:solidFill>
                          <a:effectLst/>
                          <a:latin typeface="맑은 고딕" charset="-127"/>
                        </a:rPr>
                        <a:t>타임포멧</a:t>
                      </a:r>
                      <a:r>
                        <a:rPr lang="ko-KR" altLang="en-US" sz="600" b="0" i="0" u="none" strike="noStrike" dirty="0">
                          <a:solidFill>
                            <a:schemeClr val="tx1"/>
                          </a:solidFill>
                          <a:effectLst/>
                          <a:latin typeface="맑은 고딕" charset="-127"/>
                        </a:rPr>
                        <a:t> 최소 시간 단위 </a:t>
                      </a:r>
                      <a:r>
                        <a:rPr lang="en-US" altLang="ko-KR" sz="600" b="0" i="0" u="none" strike="noStrike" dirty="0">
                          <a:solidFill>
                            <a:schemeClr val="tx1"/>
                          </a:solidFill>
                          <a:effectLst/>
                          <a:latin typeface="맑은 고딕" charset="-127"/>
                        </a:rPr>
                        <a:t>String</a:t>
                      </a:r>
                      <a:r>
                        <a:rPr lang="ko-KR" altLang="en-US" sz="600" b="0" i="0" u="none" strike="noStrike" dirty="0">
                          <a:solidFill>
                            <a:schemeClr val="tx1"/>
                          </a:solidFill>
                          <a:effectLst/>
                          <a:latin typeface="맑은 고딕" charset="-127"/>
                        </a:rPr>
                        <a:t> 기준</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altLang="ko-KR" sz="600" b="0" i="0" u="none" strike="noStrike" dirty="0">
                          <a:solidFill>
                            <a:schemeClr val="tx1"/>
                          </a:solidFill>
                          <a:effectLst/>
                          <a:latin typeface="맑은 고딕" charset="-127"/>
                        </a:rPr>
                        <a:t>Segment</a:t>
                      </a:r>
                      <a:r>
                        <a:rPr lang="en-US" altLang="ko-KR" sz="600" b="0" i="0" u="none" strike="noStrike" baseline="0" dirty="0">
                          <a:solidFill>
                            <a:schemeClr val="tx1"/>
                          </a:solidFill>
                          <a:effectLst/>
                          <a:latin typeface="맑은 고딕" charset="-127"/>
                        </a:rPr>
                        <a:t> granularity</a:t>
                      </a:r>
                      <a:endParaRPr lang="ko-KR" altLang="en-US" sz="600" b="0" i="0" u="none" strike="noStrike" dirty="0">
                        <a:solidFill>
                          <a:schemeClr val="tx1"/>
                        </a:solidFill>
                        <a:effectLst/>
                        <a:latin typeface="맑은 고딕" charset="-127"/>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altLang="ko-KR" sz="600" b="0" i="0" u="none" strike="noStrike" dirty="0">
                          <a:solidFill>
                            <a:schemeClr val="tx1"/>
                          </a:solidFill>
                          <a:effectLst/>
                          <a:latin typeface="맑은 고딕" charset="-127"/>
                        </a:rPr>
                        <a:t>Query granularity</a:t>
                      </a:r>
                      <a:endParaRPr lang="ko-KR" altLang="en-US" sz="600" b="0" i="0" u="none" strike="noStrike" dirty="0">
                        <a:solidFill>
                          <a:schemeClr val="tx1"/>
                        </a:solidFill>
                        <a:effectLst/>
                        <a:latin typeface="맑은 고딕" charset="-127"/>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xmlns="" val="10000"/>
                  </a:ext>
                </a:extLst>
              </a:tr>
              <a:tr h="85682">
                <a:tc>
                  <a:txBody>
                    <a:bodyPr/>
                    <a:lstStyle/>
                    <a:p>
                      <a:pPr algn="l" fontAlgn="ctr"/>
                      <a:r>
                        <a:rPr lang="en-US" sz="600" b="0" i="0" u="none" strike="noStrike" dirty="0" err="1">
                          <a:solidFill>
                            <a:schemeClr val="tx1"/>
                          </a:solidFill>
                          <a:effectLst/>
                          <a:latin typeface="맑은 고딕" charset="-127"/>
                        </a:rPr>
                        <a:t>ss</a:t>
                      </a:r>
                      <a:r>
                        <a:rPr lang="en-US" sz="600" b="0" i="0" u="none" strike="noStrike" dirty="0">
                          <a:solidFill>
                            <a:schemeClr val="tx1"/>
                          </a:solidFill>
                          <a:effectLst/>
                          <a:latin typeface="맑은 고딕" charset="-127"/>
                        </a:rPr>
                        <a:t> (</a:t>
                      </a:r>
                      <a:r>
                        <a:rPr lang="ko-KR" altLang="en-US" sz="600" b="0" i="0" u="none" strike="noStrike" dirty="0">
                          <a:solidFill>
                            <a:schemeClr val="tx1"/>
                          </a:solidFill>
                          <a:effectLst/>
                          <a:latin typeface="맑은 고딕" charset="-127"/>
                        </a:rPr>
                        <a:t>초를 의미함</a:t>
                      </a:r>
                      <a:r>
                        <a:rPr lang="en-US" altLang="ko-KR" sz="600" b="0" i="0" u="none" strike="noStrike" dirty="0">
                          <a:solidFill>
                            <a:schemeClr val="tx1"/>
                          </a:solidFill>
                          <a:effectLst/>
                          <a:latin typeface="맑은 고딕" charset="-127"/>
                        </a:rPr>
                        <a:t>)</a:t>
                      </a:r>
                      <a:endParaRPr lang="en-US" sz="600" b="0" i="0" u="none" strike="noStrike" dirty="0">
                        <a:solidFill>
                          <a:schemeClr val="tx1"/>
                        </a:solidFill>
                        <a:effectLst/>
                        <a:latin typeface="맑은 고딕" charset="-127"/>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600" b="0" i="0" u="none" strike="noStrike" dirty="0">
                          <a:solidFill>
                            <a:schemeClr val="tx1"/>
                          </a:solidFill>
                          <a:effectLst/>
                          <a:latin typeface="맑은 고딕" charset="-127"/>
                        </a:rPr>
                        <a:t>Hour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600" b="0" i="0" u="none" strike="noStrike" dirty="0">
                          <a:solidFill>
                            <a:schemeClr val="tx1"/>
                          </a:solidFill>
                          <a:effectLst/>
                          <a:latin typeface="맑은 고딕" charset="-127"/>
                        </a:rPr>
                        <a:t>Second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85682">
                <a:tc>
                  <a:txBody>
                    <a:bodyPr/>
                    <a:lstStyle/>
                    <a:p>
                      <a:pPr algn="l" fontAlgn="ctr"/>
                      <a:r>
                        <a:rPr lang="en-US" sz="600" b="0" i="0" u="none" strike="noStrike" dirty="0">
                          <a:solidFill>
                            <a:schemeClr val="tx1"/>
                          </a:solidFill>
                          <a:effectLst/>
                          <a:latin typeface="맑은 고딕" charset="-127"/>
                        </a:rPr>
                        <a:t>mm</a:t>
                      </a:r>
                      <a:r>
                        <a:rPr lang="ko-KR" altLang="en-US" sz="600" b="0" i="0" u="none" strike="noStrike" dirty="0">
                          <a:solidFill>
                            <a:schemeClr val="tx1"/>
                          </a:solidFill>
                          <a:effectLst/>
                          <a:latin typeface="맑은 고딕" charset="-127"/>
                        </a:rPr>
                        <a:t> </a:t>
                      </a:r>
                      <a:r>
                        <a:rPr lang="en-US" altLang="ko-KR" sz="600" b="0" i="0" u="none" strike="noStrike" dirty="0">
                          <a:solidFill>
                            <a:schemeClr val="tx1"/>
                          </a:solidFill>
                          <a:effectLst/>
                          <a:latin typeface="맑은 고딕" charset="-127"/>
                        </a:rPr>
                        <a:t>(</a:t>
                      </a:r>
                      <a:r>
                        <a:rPr lang="ko-KR" altLang="en-US" sz="600" b="0" i="0" u="none" strike="noStrike" dirty="0">
                          <a:solidFill>
                            <a:schemeClr val="tx1"/>
                          </a:solidFill>
                          <a:effectLst/>
                          <a:latin typeface="맑은 고딕" charset="-127"/>
                        </a:rPr>
                        <a:t>분을 의미함</a:t>
                      </a:r>
                      <a:r>
                        <a:rPr lang="en-US" altLang="ko-KR" sz="600" b="0" i="0" u="none" strike="noStrike" dirty="0">
                          <a:solidFill>
                            <a:schemeClr val="tx1"/>
                          </a:solidFill>
                          <a:effectLst/>
                          <a:latin typeface="맑은 고딕" charset="-127"/>
                        </a:rPr>
                        <a:t>)</a:t>
                      </a:r>
                      <a:endParaRPr lang="en-US" sz="600" b="0" i="0" u="none" strike="noStrike" dirty="0">
                        <a:solidFill>
                          <a:schemeClr val="tx1"/>
                        </a:solidFill>
                        <a:effectLst/>
                        <a:latin typeface="맑은 고딕" charset="-127"/>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600" b="0" i="0" u="none" strike="noStrike" dirty="0">
                          <a:solidFill>
                            <a:schemeClr val="tx1"/>
                          </a:solidFill>
                          <a:effectLst/>
                          <a:latin typeface="맑은 고딕" charset="-127"/>
                        </a:rPr>
                        <a:t>Day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600" b="0" i="0" u="none" strike="noStrike" dirty="0">
                          <a:solidFill>
                            <a:schemeClr val="tx1"/>
                          </a:solidFill>
                          <a:effectLst/>
                          <a:latin typeface="맑은 고딕" charset="-127"/>
                        </a:rPr>
                        <a:t>Minute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85682">
                <a:tc>
                  <a:txBody>
                    <a:bodyPr/>
                    <a:lstStyle/>
                    <a:p>
                      <a:pPr algn="l" fontAlgn="ctr"/>
                      <a:r>
                        <a:rPr lang="en-US" sz="600" b="0" i="0" u="none" strike="noStrike" dirty="0" err="1">
                          <a:solidFill>
                            <a:schemeClr val="tx1"/>
                          </a:solidFill>
                          <a:effectLst/>
                          <a:latin typeface="맑은 고딕" charset="-127"/>
                        </a:rPr>
                        <a:t>Hh</a:t>
                      </a:r>
                      <a:r>
                        <a:rPr lang="en-US" sz="600" b="0" i="0" u="none" strike="noStrike" dirty="0">
                          <a:solidFill>
                            <a:schemeClr val="tx1"/>
                          </a:solidFill>
                          <a:effectLst/>
                          <a:latin typeface="맑은 고딕" charset="-127"/>
                        </a:rPr>
                        <a:t> (</a:t>
                      </a:r>
                      <a:r>
                        <a:rPr lang="ko-KR" altLang="en-US" sz="600" b="0" i="0" u="none" strike="noStrike" dirty="0">
                          <a:solidFill>
                            <a:schemeClr val="tx1"/>
                          </a:solidFill>
                          <a:effectLst/>
                          <a:latin typeface="맑은 고딕" charset="-127"/>
                        </a:rPr>
                        <a:t>시를 의미함</a:t>
                      </a:r>
                      <a:r>
                        <a:rPr lang="en-US" altLang="ko-KR" sz="600" b="0" i="0" u="none" strike="noStrike" dirty="0">
                          <a:solidFill>
                            <a:schemeClr val="tx1"/>
                          </a:solidFill>
                          <a:effectLst/>
                          <a:latin typeface="맑은 고딕" charset="-127"/>
                        </a:rPr>
                        <a:t>)</a:t>
                      </a:r>
                      <a:endParaRPr lang="en-US" sz="600" b="0" i="0" u="none" strike="noStrike" dirty="0">
                        <a:solidFill>
                          <a:schemeClr val="tx1"/>
                        </a:solidFill>
                        <a:effectLst/>
                        <a:latin typeface="맑은 고딕" charset="-127"/>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600" b="0" i="0" u="none" strike="noStrike" dirty="0">
                          <a:solidFill>
                            <a:schemeClr val="tx1"/>
                          </a:solidFill>
                          <a:effectLst/>
                          <a:latin typeface="맑은 고딕" charset="-127"/>
                        </a:rPr>
                        <a:t>Month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600" b="0" i="0" u="none" strike="noStrike" dirty="0">
                          <a:solidFill>
                            <a:schemeClr val="tx1"/>
                          </a:solidFill>
                          <a:effectLst/>
                          <a:latin typeface="맑은 고딕" charset="-127"/>
                        </a:rPr>
                        <a:t>Hour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85682">
                <a:tc>
                  <a:txBody>
                    <a:bodyPr/>
                    <a:lstStyle/>
                    <a:p>
                      <a:pPr algn="l" fontAlgn="ctr"/>
                      <a:r>
                        <a:rPr lang="en-US" sz="600" b="0" i="0" u="none" strike="noStrike" dirty="0">
                          <a:solidFill>
                            <a:schemeClr val="tx1"/>
                          </a:solidFill>
                          <a:effectLst/>
                          <a:latin typeface="맑은 고딕" charset="-127"/>
                        </a:rPr>
                        <a:t>DD</a:t>
                      </a:r>
                      <a:r>
                        <a:rPr lang="en-US" sz="600" b="0" i="0" u="none" strike="noStrike" baseline="0" dirty="0">
                          <a:solidFill>
                            <a:schemeClr val="tx1"/>
                          </a:solidFill>
                          <a:effectLst/>
                          <a:latin typeface="맑은 고딕" charset="-127"/>
                        </a:rPr>
                        <a:t> (</a:t>
                      </a:r>
                      <a:r>
                        <a:rPr lang="ko-KR" altLang="en-US" sz="600" b="0" i="0" u="none" strike="noStrike" baseline="0" dirty="0">
                          <a:solidFill>
                            <a:schemeClr val="tx1"/>
                          </a:solidFill>
                          <a:effectLst/>
                          <a:latin typeface="맑은 고딕" charset="-127"/>
                        </a:rPr>
                        <a:t>날을 의미함</a:t>
                      </a:r>
                      <a:r>
                        <a:rPr lang="en-US" altLang="ko-KR" sz="600" b="0" i="0" u="none" strike="noStrike" baseline="0" dirty="0">
                          <a:solidFill>
                            <a:schemeClr val="tx1"/>
                          </a:solidFill>
                          <a:effectLst/>
                          <a:latin typeface="맑은 고딕" charset="-127"/>
                        </a:rPr>
                        <a:t>)</a:t>
                      </a:r>
                      <a:endParaRPr lang="en-US" sz="600" b="0" i="0" u="none" strike="noStrike" dirty="0">
                        <a:solidFill>
                          <a:schemeClr val="tx1"/>
                        </a:solidFill>
                        <a:effectLst/>
                        <a:latin typeface="맑은 고딕" charset="-127"/>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600" b="0" i="0" u="none" strike="noStrike" dirty="0">
                          <a:solidFill>
                            <a:schemeClr val="tx1"/>
                          </a:solidFill>
                          <a:effectLst/>
                          <a:latin typeface="맑은 고딕" charset="-127"/>
                        </a:rPr>
                        <a:t>Year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600" b="0" i="0" u="none" strike="noStrike" dirty="0">
                          <a:solidFill>
                            <a:schemeClr val="tx1"/>
                          </a:solidFill>
                          <a:effectLst/>
                          <a:latin typeface="맑은 고딕" charset="-127"/>
                        </a:rPr>
                        <a:t>Day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85682">
                <a:tc>
                  <a:txBody>
                    <a:bodyPr/>
                    <a:lstStyle/>
                    <a:p>
                      <a:pPr algn="l" fontAlgn="ctr"/>
                      <a:r>
                        <a:rPr lang="en-US" sz="600" b="0" i="0" u="none" strike="noStrike" dirty="0">
                          <a:solidFill>
                            <a:schemeClr val="tx1"/>
                          </a:solidFill>
                          <a:effectLst/>
                          <a:latin typeface="맑은 고딕" charset="-127"/>
                        </a:rPr>
                        <a:t>MM</a:t>
                      </a:r>
                      <a:r>
                        <a:rPr lang="en-US" sz="600" b="0" i="0" u="none" strike="noStrike" baseline="0" dirty="0">
                          <a:solidFill>
                            <a:schemeClr val="tx1"/>
                          </a:solidFill>
                          <a:effectLst/>
                          <a:latin typeface="맑은 고딕" charset="-127"/>
                        </a:rPr>
                        <a:t> (</a:t>
                      </a:r>
                      <a:r>
                        <a:rPr lang="ko-KR" altLang="en-US" sz="600" b="0" i="0" u="none" strike="noStrike" baseline="0" dirty="0">
                          <a:solidFill>
                            <a:schemeClr val="tx1"/>
                          </a:solidFill>
                          <a:effectLst/>
                          <a:latin typeface="맑은 고딕" charset="-127"/>
                        </a:rPr>
                        <a:t>월을 의미함</a:t>
                      </a:r>
                      <a:r>
                        <a:rPr lang="en-US" altLang="ko-KR" sz="600" b="0" i="0" u="none" strike="noStrike" baseline="0" dirty="0">
                          <a:solidFill>
                            <a:schemeClr val="tx1"/>
                          </a:solidFill>
                          <a:effectLst/>
                          <a:latin typeface="맑은 고딕" charset="-127"/>
                        </a:rPr>
                        <a:t>)</a:t>
                      </a:r>
                      <a:endParaRPr lang="en-US" sz="600" b="0" i="0" u="none" strike="noStrike" dirty="0">
                        <a:solidFill>
                          <a:schemeClr val="tx1"/>
                        </a:solidFill>
                        <a:effectLst/>
                        <a:latin typeface="맑은 고딕" charset="-127"/>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600" b="0" i="0" u="none" strike="noStrike" dirty="0">
                          <a:solidFill>
                            <a:schemeClr val="tx1"/>
                          </a:solidFill>
                          <a:effectLst/>
                          <a:latin typeface="맑은 고딕" charset="-127"/>
                        </a:rPr>
                        <a:t>Year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600" b="0" i="0" u="none" strike="noStrike" dirty="0">
                          <a:solidFill>
                            <a:schemeClr val="tx1"/>
                          </a:solidFill>
                          <a:effectLst/>
                          <a:latin typeface="맑은 고딕" charset="-127"/>
                        </a:rPr>
                        <a:t>Month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85682">
                <a:tc>
                  <a:txBody>
                    <a:bodyPr/>
                    <a:lstStyle/>
                    <a:p>
                      <a:pPr algn="l" fontAlgn="ctr"/>
                      <a:r>
                        <a:rPr lang="en-US" sz="600" b="0" i="0" u="none" strike="noStrike" dirty="0">
                          <a:solidFill>
                            <a:schemeClr val="tx1"/>
                          </a:solidFill>
                          <a:effectLst/>
                          <a:latin typeface="맑은 고딕" charset="-127"/>
                        </a:rPr>
                        <a:t>YYYY</a:t>
                      </a:r>
                      <a:r>
                        <a:rPr lang="en-US" sz="600" b="0" i="0" u="none" strike="noStrike" baseline="0" dirty="0">
                          <a:solidFill>
                            <a:schemeClr val="tx1"/>
                          </a:solidFill>
                          <a:effectLst/>
                          <a:latin typeface="맑은 고딕" charset="-127"/>
                        </a:rPr>
                        <a:t> (</a:t>
                      </a:r>
                      <a:r>
                        <a:rPr lang="ko-KR" altLang="en-US" sz="600" b="0" i="0" u="none" strike="noStrike" baseline="0" dirty="0">
                          <a:solidFill>
                            <a:schemeClr val="tx1"/>
                          </a:solidFill>
                          <a:effectLst/>
                          <a:latin typeface="맑은 고딕" charset="-127"/>
                        </a:rPr>
                        <a:t>년을 의미함</a:t>
                      </a:r>
                      <a:r>
                        <a:rPr lang="en-US" altLang="ko-KR" sz="600" b="0" i="0" u="none" strike="noStrike" baseline="0" dirty="0">
                          <a:solidFill>
                            <a:schemeClr val="tx1"/>
                          </a:solidFill>
                          <a:effectLst/>
                          <a:latin typeface="맑은 고딕" charset="-127"/>
                        </a:rPr>
                        <a:t>)</a:t>
                      </a:r>
                      <a:endParaRPr lang="en-US" sz="600" b="0" i="0" u="none" strike="noStrike" dirty="0">
                        <a:solidFill>
                          <a:schemeClr val="tx1"/>
                        </a:solidFill>
                        <a:effectLst/>
                        <a:latin typeface="맑은 고딕" charset="-127"/>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600" b="0" i="0" u="none" strike="noStrike" dirty="0">
                          <a:solidFill>
                            <a:schemeClr val="tx1"/>
                          </a:solidFill>
                          <a:effectLst/>
                          <a:latin typeface="맑은 고딕" charset="-127"/>
                        </a:rPr>
                        <a:t>Year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l" fontAlgn="ctr"/>
                      <a:r>
                        <a:rPr lang="en-US" sz="600" b="0" i="0" u="none" strike="noStrike" dirty="0">
                          <a:solidFill>
                            <a:schemeClr val="tx1"/>
                          </a:solidFill>
                          <a:effectLst/>
                          <a:latin typeface="맑은 고딕" charset="-127"/>
                        </a:rPr>
                        <a:t>Year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bl>
          </a:graphicData>
        </a:graphic>
      </p:graphicFrame>
      <p:sp>
        <p:nvSpPr>
          <p:cNvPr id="9" name="Text Box">
            <a:extLst>
              <a:ext uri="{FF2B5EF4-FFF2-40B4-BE49-F238E27FC236}">
                <a16:creationId xmlns:a16="http://schemas.microsoft.com/office/drawing/2014/main" xmlns="" id="{142DA9BD-06FE-CF44-8670-BA8CFD55371C}"/>
              </a:ext>
            </a:extLst>
          </p:cNvPr>
          <p:cNvSpPr>
            <a:spLocks/>
          </p:cNvSpPr>
          <p:nvPr>
            <p:custDataLst>
              <p:tags r:id="rId1"/>
            </p:custDataLst>
          </p:nvPr>
        </p:nvSpPr>
        <p:spPr bwMode="auto">
          <a:xfrm>
            <a:off x="222332" y="779048"/>
            <a:ext cx="1101012" cy="221077"/>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Timestamp settings</a:t>
            </a:r>
          </a:p>
        </p:txBody>
      </p:sp>
      <p:sp>
        <p:nvSpPr>
          <p:cNvPr id="10" name="오른쪽 중괄호[R] 9">
            <a:extLst>
              <a:ext uri="{FF2B5EF4-FFF2-40B4-BE49-F238E27FC236}">
                <a16:creationId xmlns:a16="http://schemas.microsoft.com/office/drawing/2014/main" xmlns="" id="{F00910B2-8E96-3D42-9723-030500C6E29B}"/>
              </a:ext>
            </a:extLst>
          </p:cNvPr>
          <p:cNvSpPr/>
          <p:nvPr/>
        </p:nvSpPr>
        <p:spPr>
          <a:xfrm>
            <a:off x="2545765" y="833635"/>
            <a:ext cx="157442" cy="795991"/>
          </a:xfrm>
          <a:prstGeom prst="rightBrace">
            <a:avLst>
              <a:gd name="adj1" fmla="val 50926"/>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grpSp>
        <p:nvGrpSpPr>
          <p:cNvPr id="11" name="그룹 10">
            <a:extLst>
              <a:ext uri="{FF2B5EF4-FFF2-40B4-BE49-F238E27FC236}">
                <a16:creationId xmlns:a16="http://schemas.microsoft.com/office/drawing/2014/main" xmlns="" id="{9CE8C0B9-4AEE-294D-9B72-2420709060E8}"/>
              </a:ext>
            </a:extLst>
          </p:cNvPr>
          <p:cNvGrpSpPr/>
          <p:nvPr/>
        </p:nvGrpSpPr>
        <p:grpSpPr>
          <a:xfrm>
            <a:off x="1272073" y="1245942"/>
            <a:ext cx="1259074" cy="283290"/>
            <a:chOff x="3373489" y="2116640"/>
            <a:chExt cx="1259074" cy="283290"/>
          </a:xfrm>
        </p:grpSpPr>
        <p:sp>
          <p:nvSpPr>
            <p:cNvPr id="12" name="Username Box">
              <a:extLst>
                <a:ext uri="{FF2B5EF4-FFF2-40B4-BE49-F238E27FC236}">
                  <a16:creationId xmlns:a16="http://schemas.microsoft.com/office/drawing/2014/main" xmlns="" id="{0A58C393-3439-B145-99E2-F0983FCA61BA}"/>
                </a:ext>
              </a:extLst>
            </p:cNvPr>
            <p:cNvSpPr>
              <a:spLocks/>
            </p:cNvSpPr>
            <p:nvPr>
              <p:custDataLst>
                <p:tags r:id="rId13"/>
              </p:custDataLst>
            </p:nvPr>
          </p:nvSpPr>
          <p:spPr bwMode="auto">
            <a:xfrm>
              <a:off x="3553741" y="2241091"/>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Month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pic>
          <p:nvPicPr>
            <p:cNvPr id="13" name="그림 12">
              <a:extLst>
                <a:ext uri="{FF2B5EF4-FFF2-40B4-BE49-F238E27FC236}">
                  <a16:creationId xmlns:a16="http://schemas.microsoft.com/office/drawing/2014/main" xmlns="" id="{9E037FE3-A06B-F645-B80F-3102EC23F20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488302" y="2127778"/>
              <a:ext cx="79238" cy="79238"/>
            </a:xfrm>
            <a:prstGeom prst="rect">
              <a:avLst/>
            </a:prstGeom>
          </p:spPr>
        </p:pic>
        <p:sp>
          <p:nvSpPr>
            <p:cNvPr id="14" name="Text Box">
              <a:extLst>
                <a:ext uri="{FF2B5EF4-FFF2-40B4-BE49-F238E27FC236}">
                  <a16:creationId xmlns:a16="http://schemas.microsoft.com/office/drawing/2014/main" xmlns="" id="{A41ACD65-E5E4-D24A-B25C-8C52227EFD05}"/>
                </a:ext>
              </a:extLst>
            </p:cNvPr>
            <p:cNvSpPr>
              <a:spLocks/>
            </p:cNvSpPr>
            <p:nvPr>
              <p:custDataLst>
                <p:tags r:id="rId14"/>
              </p:custDataLst>
            </p:nvPr>
          </p:nvSpPr>
          <p:spPr bwMode="auto">
            <a:xfrm>
              <a:off x="3373489" y="2116640"/>
              <a:ext cx="1016304"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Segment granularity</a:t>
              </a:r>
            </a:p>
          </p:txBody>
        </p:sp>
      </p:grpSp>
      <p:grpSp>
        <p:nvGrpSpPr>
          <p:cNvPr id="15" name="그룹 14">
            <a:extLst>
              <a:ext uri="{FF2B5EF4-FFF2-40B4-BE49-F238E27FC236}">
                <a16:creationId xmlns:a16="http://schemas.microsoft.com/office/drawing/2014/main" xmlns="" id="{1BC42289-FAEA-C546-9CAA-46E59E812AD7}"/>
              </a:ext>
            </a:extLst>
          </p:cNvPr>
          <p:cNvGrpSpPr/>
          <p:nvPr/>
        </p:nvGrpSpPr>
        <p:grpSpPr>
          <a:xfrm>
            <a:off x="1272073" y="816438"/>
            <a:ext cx="1259074" cy="278200"/>
            <a:chOff x="3373489" y="1607767"/>
            <a:chExt cx="1259074" cy="278200"/>
          </a:xfrm>
        </p:grpSpPr>
        <p:sp>
          <p:nvSpPr>
            <p:cNvPr id="16" name="Username Box">
              <a:extLst>
                <a:ext uri="{FF2B5EF4-FFF2-40B4-BE49-F238E27FC236}">
                  <a16:creationId xmlns:a16="http://schemas.microsoft.com/office/drawing/2014/main" xmlns="" id="{4BB6C985-DFA3-104E-94AC-B32A9AD36231}"/>
                </a:ext>
              </a:extLst>
            </p:cNvPr>
            <p:cNvSpPr>
              <a:spLocks/>
            </p:cNvSpPr>
            <p:nvPr>
              <p:custDataLst>
                <p:tags r:id="rId11"/>
              </p:custDataLst>
            </p:nvPr>
          </p:nvSpPr>
          <p:spPr bwMode="auto">
            <a:xfrm>
              <a:off x="3553741" y="1727128"/>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None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pic>
          <p:nvPicPr>
            <p:cNvPr id="17" name="그림 16">
              <a:extLst>
                <a:ext uri="{FF2B5EF4-FFF2-40B4-BE49-F238E27FC236}">
                  <a16:creationId xmlns:a16="http://schemas.microsoft.com/office/drawing/2014/main" xmlns="" id="{1C4BC858-0D80-6F4E-B75D-F1DB4F97116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57673" y="1630655"/>
              <a:ext cx="79238" cy="79238"/>
            </a:xfrm>
            <a:prstGeom prst="rect">
              <a:avLst/>
            </a:prstGeom>
          </p:spPr>
        </p:pic>
        <p:sp>
          <p:nvSpPr>
            <p:cNvPr id="18" name="Text Box">
              <a:extLst>
                <a:ext uri="{FF2B5EF4-FFF2-40B4-BE49-F238E27FC236}">
                  <a16:creationId xmlns:a16="http://schemas.microsoft.com/office/drawing/2014/main" xmlns="" id="{4481E7B9-782F-C74F-B41F-0DD5CA126A9D}"/>
                </a:ext>
              </a:extLst>
            </p:cNvPr>
            <p:cNvSpPr>
              <a:spLocks/>
            </p:cNvSpPr>
            <p:nvPr>
              <p:custDataLst>
                <p:tags r:id="rId12"/>
              </p:custDataLst>
            </p:nvPr>
          </p:nvSpPr>
          <p:spPr bwMode="auto">
            <a:xfrm>
              <a:off x="3373489" y="1607767"/>
              <a:ext cx="892873"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Query granularity</a:t>
              </a:r>
            </a:p>
          </p:txBody>
        </p:sp>
      </p:grpSp>
      <p:sp>
        <p:nvSpPr>
          <p:cNvPr id="20" name="Username Box">
            <a:extLst>
              <a:ext uri="{FF2B5EF4-FFF2-40B4-BE49-F238E27FC236}">
                <a16:creationId xmlns:a16="http://schemas.microsoft.com/office/drawing/2014/main" xmlns="" id="{FF9B0A8B-9B3B-AE46-A4A8-480EA9714B4A}"/>
              </a:ext>
            </a:extLst>
          </p:cNvPr>
          <p:cNvSpPr>
            <a:spLocks/>
          </p:cNvSpPr>
          <p:nvPr>
            <p:custDataLst>
              <p:tags r:id="rId2"/>
            </p:custDataLst>
          </p:nvPr>
        </p:nvSpPr>
        <p:spPr bwMode="auto">
          <a:xfrm>
            <a:off x="220171" y="2198200"/>
            <a:ext cx="1210567" cy="11329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500" dirty="0">
                <a:solidFill>
                  <a:schemeClr val="bg1"/>
                </a:solidFill>
                <a:latin typeface="Nanum Gothic" charset="-127"/>
                <a:ea typeface="Nanum Gothic" charset="-127"/>
                <a:cs typeface="Nanum Gothic" charset="-127"/>
              </a:rPr>
              <a:t>10,000 units</a:t>
            </a:r>
            <a:r>
              <a:rPr lang="ko-KR" altLang="en-US" sz="500" dirty="0">
                <a:solidFill>
                  <a:schemeClr val="bg1"/>
                </a:solidFill>
                <a:latin typeface="Nanum Gothic" charset="-127"/>
                <a:ea typeface="Nanum Gothic" charset="-127"/>
                <a:cs typeface="Nanum Gothic" charset="-127"/>
              </a:rPr>
              <a:t> </a:t>
            </a:r>
            <a:r>
              <a:rPr lang="ko-KR" altLang="en-US" sz="500" dirty="0" err="1">
                <a:solidFill>
                  <a:schemeClr val="bg1"/>
                </a:solidFill>
                <a:latin typeface="Nanum Gothic" charset="-127"/>
                <a:ea typeface="Nanum Gothic" charset="-127"/>
                <a:cs typeface="Nanum Gothic" charset="-127"/>
              </a:rPr>
              <a:t>이상일때만</a:t>
            </a:r>
            <a:r>
              <a:rPr lang="ko-KR" altLang="en-US" sz="500" dirty="0">
                <a:solidFill>
                  <a:schemeClr val="bg1"/>
                </a:solidFill>
                <a:latin typeface="Nanum Gothic" charset="-127"/>
                <a:ea typeface="Nanum Gothic" charset="-127"/>
                <a:cs typeface="Nanum Gothic" charset="-127"/>
              </a:rPr>
              <a:t> 경고문구 노출</a:t>
            </a:r>
            <a:endParaRPr lang="en-US" altLang="ko-KR" sz="500" dirty="0">
              <a:solidFill>
                <a:schemeClr val="bg1"/>
              </a:solidFill>
              <a:latin typeface="Nanum Gothic" charset="-127"/>
              <a:ea typeface="Nanum Gothic" charset="-127"/>
              <a:cs typeface="Nanum Gothic" charset="-127"/>
            </a:endParaRPr>
          </a:p>
        </p:txBody>
      </p:sp>
      <p:sp>
        <p:nvSpPr>
          <p:cNvPr id="21" name="Text Box">
            <a:extLst>
              <a:ext uri="{FF2B5EF4-FFF2-40B4-BE49-F238E27FC236}">
                <a16:creationId xmlns:a16="http://schemas.microsoft.com/office/drawing/2014/main" xmlns="" id="{37221DD7-05C6-7E49-9B50-D5231CB84E7C}"/>
              </a:ext>
            </a:extLst>
          </p:cNvPr>
          <p:cNvSpPr>
            <a:spLocks/>
          </p:cNvSpPr>
          <p:nvPr>
            <p:custDataLst>
              <p:tags r:id="rId3"/>
            </p:custDataLst>
          </p:nvPr>
        </p:nvSpPr>
        <p:spPr bwMode="auto">
          <a:xfrm>
            <a:off x="1301288" y="1686127"/>
            <a:ext cx="1032334"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strike="sngStrike" dirty="0">
                <a:solidFill>
                  <a:schemeClr val="tx1">
                    <a:lumMod val="75000"/>
                    <a:lumOff val="25000"/>
                  </a:schemeClr>
                </a:solidFill>
                <a:latin typeface="Nanum Gothic" charset="-127"/>
                <a:ea typeface="Nanum Gothic" charset="-127"/>
              </a:rPr>
              <a:t>Intervals</a:t>
            </a:r>
            <a:r>
              <a:rPr lang="ko-KR" altLang="en-US" sz="700" dirty="0">
                <a:solidFill>
                  <a:schemeClr val="tx1">
                    <a:lumMod val="75000"/>
                    <a:lumOff val="25000"/>
                  </a:schemeClr>
                </a:solidFill>
                <a:latin typeface="Nanum Gothic" charset="-127"/>
                <a:ea typeface="Nanum Gothic" charset="-127"/>
              </a:rPr>
              <a:t> </a:t>
            </a:r>
            <a:r>
              <a:rPr lang="en-US" altLang="ko-KR" sz="700" dirty="0">
                <a:solidFill>
                  <a:schemeClr val="tx1">
                    <a:lumMod val="75000"/>
                    <a:lumOff val="25000"/>
                  </a:schemeClr>
                </a:solidFill>
                <a:latin typeface="Nanum Gothic" charset="-127"/>
                <a:ea typeface="Nanum Gothic" charset="-127"/>
              </a:rPr>
              <a:t>Data range</a:t>
            </a:r>
            <a:r>
              <a:rPr lang="ko-KR" altLang="en-US" sz="700" dirty="0">
                <a:solidFill>
                  <a:schemeClr val="tx1">
                    <a:lumMod val="75000"/>
                    <a:lumOff val="25000"/>
                  </a:schemeClr>
                </a:solidFill>
                <a:latin typeface="Nanum Gothic" charset="-127"/>
                <a:ea typeface="Nanum Gothic" charset="-127"/>
              </a:rPr>
              <a:t> </a:t>
            </a:r>
            <a:endParaRPr lang="en-US" altLang="ko-KR" sz="700" dirty="0">
              <a:solidFill>
                <a:schemeClr val="tx1">
                  <a:lumMod val="75000"/>
                  <a:lumOff val="25000"/>
                </a:schemeClr>
              </a:solidFill>
              <a:latin typeface="Nanum Gothic" charset="-127"/>
              <a:ea typeface="Nanum Gothic" charset="-127"/>
            </a:endParaRPr>
          </a:p>
        </p:txBody>
      </p:sp>
      <p:sp>
        <p:nvSpPr>
          <p:cNvPr id="22" name="Username Box">
            <a:extLst>
              <a:ext uri="{FF2B5EF4-FFF2-40B4-BE49-F238E27FC236}">
                <a16:creationId xmlns:a16="http://schemas.microsoft.com/office/drawing/2014/main" xmlns="" id="{F1F124CF-48D6-F143-BA0C-7B63FEB4F6D8}"/>
              </a:ext>
            </a:extLst>
          </p:cNvPr>
          <p:cNvSpPr>
            <a:spLocks/>
          </p:cNvSpPr>
          <p:nvPr>
            <p:custDataLst>
              <p:tags r:id="rId4"/>
            </p:custDataLst>
          </p:nvPr>
        </p:nvSpPr>
        <p:spPr bwMode="auto">
          <a:xfrm>
            <a:off x="1452325" y="1809529"/>
            <a:ext cx="900000"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kumimoji="1" lang="en-US" altLang="ko-KR" sz="600" dirty="0" err="1">
                <a:solidFill>
                  <a:schemeClr val="tx1"/>
                </a:solidFill>
                <a:latin typeface="Nanum Gothic Regular" charset="-127"/>
                <a:ea typeface="Nanum Gothic Regular" charset="-127"/>
                <a:cs typeface="Nanum Gothic Regular" charset="-127"/>
              </a:rPr>
              <a:t>yyyy</a:t>
            </a:r>
            <a:r>
              <a:rPr kumimoji="1" lang="en-US" altLang="ko-KR" sz="600" dirty="0">
                <a:solidFill>
                  <a:schemeClr val="tx1"/>
                </a:solidFill>
                <a:latin typeface="Nanum Gothic Regular" charset="-127"/>
                <a:ea typeface="Nanum Gothic Regular" charset="-127"/>
                <a:cs typeface="Nanum Gothic Regular" charset="-127"/>
              </a:rPr>
              <a:t>-MM-</a:t>
            </a:r>
            <a:r>
              <a:rPr kumimoji="1" lang="en-US" altLang="ko-KR" sz="600" dirty="0" err="1">
                <a:solidFill>
                  <a:schemeClr val="tx1"/>
                </a:solidFill>
                <a:latin typeface="Nanum Gothic Regular" charset="-127"/>
                <a:ea typeface="Nanum Gothic Regular" charset="-127"/>
                <a:cs typeface="Nanum Gothic Regular" charset="-127"/>
              </a:rPr>
              <a:t>dd</a:t>
            </a:r>
            <a:r>
              <a:rPr kumimoji="1" lang="en-US" altLang="ko-KR" sz="600" dirty="0">
                <a:solidFill>
                  <a:schemeClr val="tx1"/>
                </a:solidFill>
                <a:latin typeface="Nanum Gothic Regular" charset="-127"/>
                <a:ea typeface="Nanum Gothic Regular" charset="-127"/>
                <a:cs typeface="Nanum Gothic Regular" charset="-127"/>
              </a:rPr>
              <a:t> </a:t>
            </a:r>
            <a:r>
              <a:rPr kumimoji="1" lang="en-US" altLang="ko-KR" sz="600" dirty="0" err="1">
                <a:solidFill>
                  <a:schemeClr val="tx1"/>
                </a:solidFill>
                <a:latin typeface="Nanum Gothic Regular" charset="-127"/>
                <a:ea typeface="Nanum Gothic Regular" charset="-127"/>
                <a:cs typeface="Nanum Gothic Regular" charset="-127"/>
              </a:rPr>
              <a:t>hh</a:t>
            </a:r>
            <a:endParaRPr kumimoji="1" lang="fi-FI" altLang="ko-KR" sz="600" dirty="0">
              <a:solidFill>
                <a:schemeClr val="tx1"/>
              </a:solidFill>
              <a:latin typeface="Nanum Gothic Regular" charset="-127"/>
              <a:ea typeface="Nanum Gothic Regular" charset="-127"/>
              <a:cs typeface="Nanum Gothic Regular" charset="-127"/>
            </a:endParaRPr>
          </a:p>
        </p:txBody>
      </p:sp>
      <p:sp>
        <p:nvSpPr>
          <p:cNvPr id="23" name="Username Box">
            <a:extLst>
              <a:ext uri="{FF2B5EF4-FFF2-40B4-BE49-F238E27FC236}">
                <a16:creationId xmlns:a16="http://schemas.microsoft.com/office/drawing/2014/main" xmlns="" id="{7D2D2D62-28A3-D048-8A57-EC36715B7A3D}"/>
              </a:ext>
            </a:extLst>
          </p:cNvPr>
          <p:cNvSpPr>
            <a:spLocks/>
          </p:cNvSpPr>
          <p:nvPr>
            <p:custDataLst>
              <p:tags r:id="rId5"/>
            </p:custDataLst>
          </p:nvPr>
        </p:nvSpPr>
        <p:spPr bwMode="auto">
          <a:xfrm>
            <a:off x="1461913" y="2208705"/>
            <a:ext cx="3170740" cy="92333"/>
          </a:xfrm>
          <a:prstGeom prst="rect">
            <a:avLst/>
          </a:prstGeom>
          <a:noFill/>
          <a:ln w="6350" cap="flat" cmpd="sng" algn="ctr">
            <a:no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rgbClr val="FF0000"/>
                </a:solidFill>
                <a:latin typeface="Nanum Gothic Regular" charset="-127"/>
                <a:ea typeface="Nanum Gothic Regular" charset="-127"/>
                <a:cs typeface="Nanum Gothic" charset="-127"/>
              </a:rPr>
              <a:t>ⓘ </a:t>
            </a:r>
            <a:r>
              <a:rPr lang="en" altLang="ko-KR" sz="600" dirty="0">
                <a:solidFill>
                  <a:srgbClr val="FF0000"/>
                </a:solidFill>
                <a:latin typeface="Nanum Gothic Regular" charset="-127"/>
                <a:ea typeface="Nanum Gothic Regular" charset="-127"/>
                <a:cs typeface="Nanum Gothic" charset="-127"/>
              </a:rPr>
              <a:t>The number of segment granularity units in the interval period must not exceed 10000</a:t>
            </a:r>
            <a:r>
              <a:rPr lang="en-US" altLang="ko-KR" sz="600" dirty="0">
                <a:solidFill>
                  <a:srgbClr val="FF0000"/>
                </a:solidFill>
                <a:latin typeface="Nanum Gothic Regular" charset="-127"/>
                <a:ea typeface="Nanum Gothic Regular" charset="-127"/>
                <a:cs typeface="Nanum Gothic" charset="-127"/>
              </a:rPr>
              <a:t>.</a:t>
            </a:r>
          </a:p>
        </p:txBody>
      </p:sp>
      <p:sp>
        <p:nvSpPr>
          <p:cNvPr id="24" name="Text Box">
            <a:extLst>
              <a:ext uri="{FF2B5EF4-FFF2-40B4-BE49-F238E27FC236}">
                <a16:creationId xmlns:a16="http://schemas.microsoft.com/office/drawing/2014/main" xmlns="" id="{7E909093-AE81-F641-B626-639695C12FF1}"/>
              </a:ext>
            </a:extLst>
          </p:cNvPr>
          <p:cNvSpPr>
            <a:spLocks/>
          </p:cNvSpPr>
          <p:nvPr>
            <p:custDataLst>
              <p:tags r:id="rId6"/>
            </p:custDataLst>
          </p:nvPr>
        </p:nvSpPr>
        <p:spPr bwMode="auto">
          <a:xfrm>
            <a:off x="2395499" y="1842782"/>
            <a:ext cx="49694" cy="9233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schemeClr val="tx1">
                    <a:lumMod val="75000"/>
                    <a:lumOff val="25000"/>
                  </a:schemeClr>
                </a:solidFill>
                <a:latin typeface="Nanum Gothic" charset="-127"/>
                <a:ea typeface="Nanum Gothic" charset="-127"/>
                <a:cs typeface="Nanum Gothic" charset="-127"/>
              </a:rPr>
              <a:t>~</a:t>
            </a:r>
          </a:p>
        </p:txBody>
      </p:sp>
      <p:sp>
        <p:nvSpPr>
          <p:cNvPr id="25" name="Username Box">
            <a:extLst>
              <a:ext uri="{FF2B5EF4-FFF2-40B4-BE49-F238E27FC236}">
                <a16:creationId xmlns:a16="http://schemas.microsoft.com/office/drawing/2014/main" xmlns="" id="{0BB0EA4E-58FB-2C45-90F0-FB56183BE6B5}"/>
              </a:ext>
            </a:extLst>
          </p:cNvPr>
          <p:cNvSpPr>
            <a:spLocks/>
          </p:cNvSpPr>
          <p:nvPr>
            <p:custDataLst>
              <p:tags r:id="rId7"/>
            </p:custDataLst>
          </p:nvPr>
        </p:nvSpPr>
        <p:spPr bwMode="auto">
          <a:xfrm>
            <a:off x="2500033" y="1809529"/>
            <a:ext cx="900000"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kumimoji="1" lang="en-US" altLang="ko-KR" sz="600" dirty="0" err="1">
                <a:solidFill>
                  <a:schemeClr val="tx1"/>
                </a:solidFill>
                <a:latin typeface="Nanum Gothic Regular" charset="-127"/>
                <a:ea typeface="Nanum Gothic Regular" charset="-127"/>
                <a:cs typeface="Nanum Gothic Regular" charset="-127"/>
              </a:rPr>
              <a:t>yyyy</a:t>
            </a:r>
            <a:r>
              <a:rPr kumimoji="1" lang="en-US" altLang="ko-KR" sz="600" dirty="0">
                <a:solidFill>
                  <a:schemeClr val="tx1"/>
                </a:solidFill>
                <a:latin typeface="Nanum Gothic Regular" charset="-127"/>
                <a:ea typeface="Nanum Gothic Regular" charset="-127"/>
                <a:cs typeface="Nanum Gothic Regular" charset="-127"/>
              </a:rPr>
              <a:t>-MM-</a:t>
            </a:r>
            <a:r>
              <a:rPr kumimoji="1" lang="en-US" altLang="ko-KR" sz="600" dirty="0" err="1">
                <a:solidFill>
                  <a:schemeClr val="tx1"/>
                </a:solidFill>
                <a:latin typeface="Nanum Gothic Regular" charset="-127"/>
                <a:ea typeface="Nanum Gothic Regular" charset="-127"/>
                <a:cs typeface="Nanum Gothic Regular" charset="-127"/>
              </a:rPr>
              <a:t>dd</a:t>
            </a:r>
            <a:r>
              <a:rPr kumimoji="1" lang="en-US" altLang="ko-KR" sz="600" dirty="0">
                <a:solidFill>
                  <a:schemeClr val="tx1"/>
                </a:solidFill>
                <a:latin typeface="Nanum Gothic Regular" charset="-127"/>
                <a:ea typeface="Nanum Gothic Regular" charset="-127"/>
                <a:cs typeface="Nanum Gothic Regular" charset="-127"/>
              </a:rPr>
              <a:t> </a:t>
            </a:r>
            <a:r>
              <a:rPr kumimoji="1" lang="en-US" altLang="ko-KR" sz="600" dirty="0" err="1">
                <a:solidFill>
                  <a:schemeClr val="tx1"/>
                </a:solidFill>
                <a:latin typeface="Nanum Gothic Regular" charset="-127"/>
                <a:ea typeface="Nanum Gothic Regular" charset="-127"/>
                <a:cs typeface="Nanum Gothic Regular" charset="-127"/>
              </a:rPr>
              <a:t>hh</a:t>
            </a:r>
            <a:endParaRPr kumimoji="1" lang="fi-FI" altLang="ko-KR" sz="600" dirty="0">
              <a:solidFill>
                <a:schemeClr val="tx1"/>
              </a:solidFill>
              <a:latin typeface="Nanum Gothic Regular" charset="-127"/>
              <a:ea typeface="Nanum Gothic Regular" charset="-127"/>
              <a:cs typeface="Nanum Gothic Regular" charset="-127"/>
            </a:endParaRPr>
          </a:p>
        </p:txBody>
      </p:sp>
      <p:sp>
        <p:nvSpPr>
          <p:cNvPr id="26" name="Text Box">
            <a:extLst>
              <a:ext uri="{FF2B5EF4-FFF2-40B4-BE49-F238E27FC236}">
                <a16:creationId xmlns:a16="http://schemas.microsoft.com/office/drawing/2014/main" xmlns="" id="{ADE695A4-3992-444E-8238-A49073F1CE50}"/>
              </a:ext>
            </a:extLst>
          </p:cNvPr>
          <p:cNvSpPr>
            <a:spLocks/>
          </p:cNvSpPr>
          <p:nvPr>
            <p:custDataLst>
              <p:tags r:id="rId8"/>
            </p:custDataLst>
          </p:nvPr>
        </p:nvSpPr>
        <p:spPr bwMode="auto">
          <a:xfrm>
            <a:off x="3454873" y="1850715"/>
            <a:ext cx="1175002" cy="9233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srgbClr val="FF0000"/>
                </a:solidFill>
                <a:latin typeface="Nanum Gothic" charset="-127"/>
                <a:ea typeface="Nanum Gothic" charset="-127"/>
                <a:cs typeface="Nanum Gothic" charset="-127"/>
              </a:rPr>
              <a:t>12,345</a:t>
            </a:r>
            <a:r>
              <a:rPr lang="en-US" altLang="ko-KR" sz="600" dirty="0">
                <a:solidFill>
                  <a:schemeClr val="tx1">
                    <a:lumMod val="75000"/>
                    <a:lumOff val="25000"/>
                  </a:schemeClr>
                </a:solidFill>
                <a:latin typeface="Nanum Gothic" charset="-127"/>
                <a:ea typeface="Nanum Gothic" charset="-127"/>
                <a:cs typeface="Nanum Gothic" charset="-127"/>
              </a:rPr>
              <a:t> segment granularity units</a:t>
            </a:r>
          </a:p>
        </p:txBody>
      </p:sp>
      <p:pic>
        <p:nvPicPr>
          <p:cNvPr id="27" name="그림 26">
            <a:extLst>
              <a:ext uri="{FF2B5EF4-FFF2-40B4-BE49-F238E27FC236}">
                <a16:creationId xmlns:a16="http://schemas.microsoft.com/office/drawing/2014/main" xmlns="" id="{1B8DD0E4-2771-D347-B045-A391D8CAA39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355528" y="1707650"/>
            <a:ext cx="79238" cy="79238"/>
          </a:xfrm>
          <a:prstGeom prst="rect">
            <a:avLst/>
          </a:prstGeom>
        </p:spPr>
      </p:pic>
      <p:sp>
        <p:nvSpPr>
          <p:cNvPr id="28" name="Username Box">
            <a:extLst>
              <a:ext uri="{FF2B5EF4-FFF2-40B4-BE49-F238E27FC236}">
                <a16:creationId xmlns:a16="http://schemas.microsoft.com/office/drawing/2014/main" xmlns="" id="{050EC296-B985-7E45-B2B1-BDDA0D6215C4}"/>
              </a:ext>
            </a:extLst>
          </p:cNvPr>
          <p:cNvSpPr>
            <a:spLocks/>
          </p:cNvSpPr>
          <p:nvPr>
            <p:custDataLst>
              <p:tags r:id="rId9"/>
            </p:custDataLst>
          </p:nvPr>
        </p:nvSpPr>
        <p:spPr bwMode="auto">
          <a:xfrm>
            <a:off x="1461913" y="1985800"/>
            <a:ext cx="3569888" cy="184666"/>
          </a:xfrm>
          <a:prstGeom prst="rect">
            <a:avLst/>
          </a:prstGeom>
          <a:noFill/>
          <a:ln w="6350" cap="flat" cmpd="sng" algn="ctr">
            <a:no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lumMod val="65000"/>
                  </a:schemeClr>
                </a:solidFill>
                <a:latin typeface="Nanum Gothic Regular" charset="-127"/>
                <a:ea typeface="Nanum Gothic Regular" charset="-127"/>
                <a:cs typeface="Nanum Gothic" charset="-127"/>
              </a:rPr>
              <a:t>ⓘ </a:t>
            </a:r>
            <a:r>
              <a:rPr lang="en" altLang="ko-KR" sz="600" dirty="0">
                <a:solidFill>
                  <a:schemeClr val="bg1">
                    <a:lumMod val="65000"/>
                  </a:schemeClr>
                </a:solidFill>
                <a:latin typeface="Nanum Gothic Regular" charset="-127"/>
                <a:ea typeface="Nanum Gothic Regular" charset="-127"/>
                <a:cs typeface="Nanum Gothic" charset="-127"/>
              </a:rPr>
              <a:t>The interval should set equal to or greater than the range of data values in the timestamp column, </a:t>
            </a:r>
            <a:br>
              <a:rPr lang="en" altLang="ko-KR" sz="600" dirty="0">
                <a:solidFill>
                  <a:schemeClr val="bg1">
                    <a:lumMod val="65000"/>
                  </a:schemeClr>
                </a:solidFill>
                <a:latin typeface="Nanum Gothic Regular" charset="-127"/>
                <a:ea typeface="Nanum Gothic Regular" charset="-127"/>
                <a:cs typeface="Nanum Gothic" charset="-127"/>
              </a:rPr>
            </a:br>
            <a:r>
              <a:rPr lang="en" altLang="ko-KR" sz="600" dirty="0">
                <a:solidFill>
                  <a:schemeClr val="bg1">
                    <a:lumMod val="65000"/>
                  </a:schemeClr>
                </a:solidFill>
                <a:latin typeface="Nanum Gothic Regular" charset="-127"/>
                <a:ea typeface="Nanum Gothic Regular" charset="-127"/>
                <a:cs typeface="Nanum Gothic" charset="-127"/>
              </a:rPr>
              <a:t>and the number of segments units cannot exceed 10,000.</a:t>
            </a:r>
            <a:r>
              <a:rPr lang="en-US" altLang="ko-KR" sz="600" dirty="0">
                <a:solidFill>
                  <a:schemeClr val="bg1">
                    <a:lumMod val="65000"/>
                  </a:schemeClr>
                </a:solidFill>
                <a:latin typeface="Nanum Gothic Regular" charset="-127"/>
                <a:ea typeface="Nanum Gothic Regular" charset="-127"/>
                <a:cs typeface="Nanum Gothic" charset="-127"/>
              </a:rPr>
              <a:t>.</a:t>
            </a:r>
          </a:p>
        </p:txBody>
      </p:sp>
      <p:cxnSp>
        <p:nvCxnSpPr>
          <p:cNvPr id="29" name="직선 연결선[R] 28">
            <a:extLst>
              <a:ext uri="{FF2B5EF4-FFF2-40B4-BE49-F238E27FC236}">
                <a16:creationId xmlns:a16="http://schemas.microsoft.com/office/drawing/2014/main" xmlns="" id="{27DFA11C-C31C-0F41-B508-EC66EBA401A7}"/>
              </a:ext>
            </a:extLst>
          </p:cNvPr>
          <p:cNvCxnSpPr>
            <a:stCxn id="21" idx="3"/>
          </p:cNvCxnSpPr>
          <p:nvPr/>
        </p:nvCxnSpPr>
        <p:spPr>
          <a:xfrm>
            <a:off x="2333622" y="1739988"/>
            <a:ext cx="197525" cy="606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0" name="그룹 29">
            <a:extLst>
              <a:ext uri="{FF2B5EF4-FFF2-40B4-BE49-F238E27FC236}">
                <a16:creationId xmlns:a16="http://schemas.microsoft.com/office/drawing/2014/main" xmlns="" id="{B4CC8D20-9363-D94C-8F2B-C9F6FE5797FC}"/>
              </a:ext>
            </a:extLst>
          </p:cNvPr>
          <p:cNvGrpSpPr/>
          <p:nvPr/>
        </p:nvGrpSpPr>
        <p:grpSpPr>
          <a:xfrm>
            <a:off x="7218039" y="221648"/>
            <a:ext cx="2094461" cy="1258240"/>
            <a:chOff x="3619169" y="5108614"/>
            <a:chExt cx="2094461" cy="1258240"/>
          </a:xfrm>
        </p:grpSpPr>
        <p:sp>
          <p:nvSpPr>
            <p:cNvPr id="31" name="모서리가 둥근 직사각형 55">
              <a:extLst>
                <a:ext uri="{FF2B5EF4-FFF2-40B4-BE49-F238E27FC236}">
                  <a16:creationId xmlns:a16="http://schemas.microsoft.com/office/drawing/2014/main" xmlns="" id="{EC919E20-A453-E849-A789-D951219AF377}"/>
                </a:ext>
              </a:extLst>
            </p:cNvPr>
            <p:cNvSpPr/>
            <p:nvPr/>
          </p:nvSpPr>
          <p:spPr>
            <a:xfrm>
              <a:off x="3619169" y="5108614"/>
              <a:ext cx="2094461" cy="1224934"/>
            </a:xfrm>
            <a:custGeom>
              <a:avLst/>
              <a:gdLst>
                <a:gd name="connsiteX0" fmla="*/ 0 w 1783864"/>
                <a:gd name="connsiteY0" fmla="*/ 0 h 757798"/>
                <a:gd name="connsiteX1" fmla="*/ 0 w 1783864"/>
                <a:gd name="connsiteY1" fmla="*/ 0 h 757798"/>
                <a:gd name="connsiteX2" fmla="*/ 1783864 w 1783864"/>
                <a:gd name="connsiteY2" fmla="*/ 0 h 757798"/>
                <a:gd name="connsiteX3" fmla="*/ 1783864 w 1783864"/>
                <a:gd name="connsiteY3" fmla="*/ 0 h 757798"/>
                <a:gd name="connsiteX4" fmla="*/ 1783864 w 1783864"/>
                <a:gd name="connsiteY4" fmla="*/ 757798 h 757798"/>
                <a:gd name="connsiteX5" fmla="*/ 1783864 w 1783864"/>
                <a:gd name="connsiteY5" fmla="*/ 757798 h 757798"/>
                <a:gd name="connsiteX6" fmla="*/ 0 w 1783864"/>
                <a:gd name="connsiteY6" fmla="*/ 757798 h 757798"/>
                <a:gd name="connsiteX7" fmla="*/ 0 w 1783864"/>
                <a:gd name="connsiteY7" fmla="*/ 757798 h 757798"/>
                <a:gd name="connsiteX8" fmla="*/ 0 w 1783864"/>
                <a:gd name="connsiteY8" fmla="*/ 0 h 757798"/>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182077 w 1783864"/>
                <a:gd name="connsiteY6" fmla="*/ 758842 h 758842"/>
                <a:gd name="connsiteX7" fmla="*/ 0 w 1783864"/>
                <a:gd name="connsiteY7" fmla="*/ 757798 h 758842"/>
                <a:gd name="connsiteX8" fmla="*/ 0 w 1783864"/>
                <a:gd name="connsiteY8" fmla="*/ 757798 h 758842"/>
                <a:gd name="connsiteX9" fmla="*/ 0 w 1783864"/>
                <a:gd name="connsiteY9"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265626 w 1783864"/>
                <a:gd name="connsiteY6" fmla="*/ 758842 h 758842"/>
                <a:gd name="connsiteX7" fmla="*/ 182077 w 1783864"/>
                <a:gd name="connsiteY7" fmla="*/ 758842 h 758842"/>
                <a:gd name="connsiteX8" fmla="*/ 0 w 1783864"/>
                <a:gd name="connsiteY8" fmla="*/ 757798 h 758842"/>
                <a:gd name="connsiteX9" fmla="*/ 0 w 1783864"/>
                <a:gd name="connsiteY9" fmla="*/ 757798 h 758842"/>
                <a:gd name="connsiteX10" fmla="*/ 0 w 1783864"/>
                <a:gd name="connsiteY10"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330609 w 1783864"/>
                <a:gd name="connsiteY6" fmla="*/ 758842 h 758842"/>
                <a:gd name="connsiteX7" fmla="*/ 265626 w 1783864"/>
                <a:gd name="connsiteY7" fmla="*/ 758842 h 758842"/>
                <a:gd name="connsiteX8" fmla="*/ 182077 w 1783864"/>
                <a:gd name="connsiteY8" fmla="*/ 758842 h 758842"/>
                <a:gd name="connsiteX9" fmla="*/ 0 w 1783864"/>
                <a:gd name="connsiteY9" fmla="*/ 757798 h 758842"/>
                <a:gd name="connsiteX10" fmla="*/ 0 w 1783864"/>
                <a:gd name="connsiteY10" fmla="*/ 757798 h 758842"/>
                <a:gd name="connsiteX11" fmla="*/ 0 w 1783864"/>
                <a:gd name="connsiteY11" fmla="*/ 0 h 758842"/>
                <a:gd name="connsiteX0" fmla="*/ 0 w 1783864"/>
                <a:gd name="connsiteY0" fmla="*/ 0 h 907613"/>
                <a:gd name="connsiteX1" fmla="*/ 0 w 1783864"/>
                <a:gd name="connsiteY1" fmla="*/ 0 h 907613"/>
                <a:gd name="connsiteX2" fmla="*/ 1783864 w 1783864"/>
                <a:gd name="connsiteY2" fmla="*/ 0 h 907613"/>
                <a:gd name="connsiteX3" fmla="*/ 1783864 w 1783864"/>
                <a:gd name="connsiteY3" fmla="*/ 0 h 907613"/>
                <a:gd name="connsiteX4" fmla="*/ 1783864 w 1783864"/>
                <a:gd name="connsiteY4" fmla="*/ 757798 h 907613"/>
                <a:gd name="connsiteX5" fmla="*/ 1783864 w 1783864"/>
                <a:gd name="connsiteY5" fmla="*/ 757798 h 907613"/>
                <a:gd name="connsiteX6" fmla="*/ 330609 w 1783864"/>
                <a:gd name="connsiteY6" fmla="*/ 758842 h 907613"/>
                <a:gd name="connsiteX7" fmla="*/ 167655 w 1783864"/>
                <a:gd name="connsiteY7" fmla="*/ 907613 h 907613"/>
                <a:gd name="connsiteX8" fmla="*/ 182077 w 1783864"/>
                <a:gd name="connsiteY8" fmla="*/ 758842 h 907613"/>
                <a:gd name="connsiteX9" fmla="*/ 0 w 1783864"/>
                <a:gd name="connsiteY9" fmla="*/ 757798 h 907613"/>
                <a:gd name="connsiteX10" fmla="*/ 0 w 1783864"/>
                <a:gd name="connsiteY10" fmla="*/ 757798 h 907613"/>
                <a:gd name="connsiteX11" fmla="*/ 0 w 1783864"/>
                <a:gd name="connsiteY11" fmla="*/ 0 h 907613"/>
                <a:gd name="connsiteX0" fmla="*/ 0 w 1783864"/>
                <a:gd name="connsiteY0" fmla="*/ 0 h 831413"/>
                <a:gd name="connsiteX1" fmla="*/ 0 w 1783864"/>
                <a:gd name="connsiteY1" fmla="*/ 0 h 831413"/>
                <a:gd name="connsiteX2" fmla="*/ 1783864 w 1783864"/>
                <a:gd name="connsiteY2" fmla="*/ 0 h 831413"/>
                <a:gd name="connsiteX3" fmla="*/ 1783864 w 1783864"/>
                <a:gd name="connsiteY3" fmla="*/ 0 h 831413"/>
                <a:gd name="connsiteX4" fmla="*/ 1783864 w 1783864"/>
                <a:gd name="connsiteY4" fmla="*/ 757798 h 831413"/>
                <a:gd name="connsiteX5" fmla="*/ 1783864 w 1783864"/>
                <a:gd name="connsiteY5" fmla="*/ 757798 h 831413"/>
                <a:gd name="connsiteX6" fmla="*/ 330609 w 1783864"/>
                <a:gd name="connsiteY6" fmla="*/ 758842 h 831413"/>
                <a:gd name="connsiteX7" fmla="*/ 174912 w 1783864"/>
                <a:gd name="connsiteY7" fmla="*/ 831413 h 831413"/>
                <a:gd name="connsiteX8" fmla="*/ 182077 w 1783864"/>
                <a:gd name="connsiteY8" fmla="*/ 758842 h 831413"/>
                <a:gd name="connsiteX9" fmla="*/ 0 w 1783864"/>
                <a:gd name="connsiteY9" fmla="*/ 757798 h 831413"/>
                <a:gd name="connsiteX10" fmla="*/ 0 w 1783864"/>
                <a:gd name="connsiteY10" fmla="*/ 757798 h 831413"/>
                <a:gd name="connsiteX11" fmla="*/ 0 w 1783864"/>
                <a:gd name="connsiteY11" fmla="*/ 0 h 83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864" h="831413">
                  <a:moveTo>
                    <a:pt x="0" y="0"/>
                  </a:moveTo>
                  <a:lnTo>
                    <a:pt x="0" y="0"/>
                  </a:lnTo>
                  <a:lnTo>
                    <a:pt x="1783864" y="0"/>
                  </a:lnTo>
                  <a:lnTo>
                    <a:pt x="1783864" y="0"/>
                  </a:lnTo>
                  <a:lnTo>
                    <a:pt x="1783864" y="757798"/>
                  </a:lnTo>
                  <a:lnTo>
                    <a:pt x="1783864" y="757798"/>
                  </a:lnTo>
                  <a:lnTo>
                    <a:pt x="330609" y="758842"/>
                  </a:lnTo>
                  <a:lnTo>
                    <a:pt x="174912" y="831413"/>
                  </a:lnTo>
                  <a:lnTo>
                    <a:pt x="182077" y="758842"/>
                  </a:lnTo>
                  <a:lnTo>
                    <a:pt x="0" y="757798"/>
                  </a:lnTo>
                  <a:lnTo>
                    <a:pt x="0" y="757798"/>
                  </a:lnTo>
                  <a:lnTo>
                    <a:pt x="0" y="0"/>
                  </a:lnTo>
                  <a:close/>
                </a:path>
              </a:pathLst>
            </a:cu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US" altLang="ko-KR" sz="600" b="1" dirty="0">
                  <a:solidFill>
                    <a:schemeClr val="tx1"/>
                  </a:solidFill>
                  <a:latin typeface="Nanum Gothic" charset="-127"/>
                  <a:ea typeface="Nanum Gothic" charset="-127"/>
                  <a:cs typeface="Nanum Gothic" charset="-127"/>
                </a:rPr>
                <a:t>What is Segment granularity?</a:t>
              </a:r>
            </a:p>
            <a:p>
              <a:endParaRPr lang="en-US" altLang="ko-KR" sz="600" dirty="0">
                <a:solidFill>
                  <a:schemeClr val="tx1"/>
                </a:solidFill>
                <a:latin typeface="Nanum Gothic" charset="-127"/>
                <a:ea typeface="Nanum Gothic" charset="-127"/>
                <a:cs typeface="Nanum Gothic" charset="-127"/>
              </a:endParaRPr>
            </a:p>
            <a:p>
              <a:r>
                <a:rPr lang="en-US" altLang="ko-KR" sz="600" dirty="0">
                  <a:solidFill>
                    <a:schemeClr val="tx1"/>
                  </a:solidFill>
                  <a:latin typeface="Nanum Gothic" charset="-127"/>
                  <a:ea typeface="Nanum Gothic" charset="-127"/>
                  <a:cs typeface="Nanum Gothic" charset="-127"/>
                </a:rPr>
                <a:t>The granularity to create segments at.</a:t>
              </a:r>
            </a:p>
            <a:p>
              <a:endParaRPr lang="en" altLang="ko-KR" sz="600" dirty="0">
                <a:solidFill>
                  <a:schemeClr val="tx1"/>
                </a:solidFill>
                <a:latin typeface="Nanum Gothic" charset="-127"/>
                <a:ea typeface="Nanum Gothic" charset="-127"/>
                <a:cs typeface="Nanum Gothic" charset="-127"/>
              </a:endParaRPr>
            </a:p>
            <a:p>
              <a:r>
                <a:rPr lang="en" altLang="ko-KR" sz="600" dirty="0">
                  <a:solidFill>
                    <a:schemeClr val="tx1"/>
                  </a:solidFill>
                  <a:latin typeface="Nanum Gothic" charset="-127"/>
                  <a:ea typeface="Nanum Gothic" charset="-127"/>
                  <a:cs typeface="Nanum Gothic" charset="-127"/>
                </a:rPr>
                <a:t>Druid data is stored in "</a:t>
              </a:r>
              <a:r>
                <a:rPr lang="en" altLang="ko-KR" sz="600" dirty="0" err="1">
                  <a:solidFill>
                    <a:schemeClr val="tx1"/>
                  </a:solidFill>
                  <a:latin typeface="Nanum Gothic" charset="-127"/>
                  <a:ea typeface="Nanum Gothic" charset="-127"/>
                  <a:cs typeface="Nanum Gothic" charset="-127"/>
                </a:rPr>
                <a:t>datasources</a:t>
              </a:r>
              <a:r>
                <a:rPr lang="en" altLang="ko-KR" sz="600" dirty="0">
                  <a:solidFill>
                    <a:schemeClr val="tx1"/>
                  </a:solidFill>
                  <a:latin typeface="Nanum Gothic" charset="-127"/>
                  <a:ea typeface="Nanum Gothic" charset="-127"/>
                  <a:cs typeface="Nanum Gothic" charset="-127"/>
                </a:rPr>
                <a:t>" and each </a:t>
              </a:r>
              <a:r>
                <a:rPr lang="en" altLang="ko-KR" sz="600" dirty="0" err="1">
                  <a:solidFill>
                    <a:schemeClr val="tx1"/>
                  </a:solidFill>
                  <a:latin typeface="Nanum Gothic" charset="-127"/>
                  <a:ea typeface="Nanum Gothic" charset="-127"/>
                  <a:cs typeface="Nanum Gothic" charset="-127"/>
                </a:rPr>
                <a:t>datasource</a:t>
              </a:r>
              <a:r>
                <a:rPr lang="en" altLang="ko-KR" sz="600" dirty="0">
                  <a:solidFill>
                    <a:schemeClr val="tx1"/>
                  </a:solidFill>
                  <a:latin typeface="Nanum Gothic" charset="-127"/>
                  <a:ea typeface="Nanum Gothic" charset="-127"/>
                  <a:cs typeface="Nanum Gothic" charset="-127"/>
                </a:rPr>
                <a:t> is partitioned by time. Each time range is called a "chunk" (for example, a single month, if your </a:t>
              </a:r>
              <a:r>
                <a:rPr lang="en" altLang="ko-KR" sz="600" dirty="0" err="1">
                  <a:solidFill>
                    <a:schemeClr val="tx1"/>
                  </a:solidFill>
                  <a:latin typeface="Nanum Gothic" charset="-127"/>
                  <a:ea typeface="Nanum Gothic" charset="-127"/>
                  <a:cs typeface="Nanum Gothic" charset="-127"/>
                </a:rPr>
                <a:t>datasource</a:t>
              </a:r>
              <a:r>
                <a:rPr lang="en" altLang="ko-KR" sz="600" dirty="0">
                  <a:solidFill>
                    <a:schemeClr val="tx1"/>
                  </a:solidFill>
                  <a:latin typeface="Nanum Gothic" charset="-127"/>
                  <a:ea typeface="Nanum Gothic" charset="-127"/>
                  <a:cs typeface="Nanum Gothic" charset="-127"/>
                </a:rPr>
                <a:t> is partitioned by month). </a:t>
              </a:r>
            </a:p>
            <a:p>
              <a:r>
                <a:rPr lang="en" altLang="ko-KR" sz="600" dirty="0">
                  <a:solidFill>
                    <a:schemeClr val="tx1"/>
                  </a:solidFill>
                  <a:latin typeface="Nanum Gothic" charset="-127"/>
                  <a:ea typeface="Nanum Gothic" charset="-127"/>
                  <a:cs typeface="Nanum Gothic" charset="-127"/>
                </a:rPr>
                <a:t>Within a chunk, data is partitioned into one or more "segments". Each segment is a single file, typically comprising up to a few million rows of data.</a:t>
              </a:r>
              <a:endParaRPr lang="en-US" altLang="ko-KR" sz="600" dirty="0">
                <a:solidFill>
                  <a:schemeClr val="tx1"/>
                </a:solidFill>
                <a:latin typeface="Nanum Gothic" charset="-127"/>
                <a:ea typeface="Nanum Gothic" charset="-127"/>
                <a:cs typeface="Nanum Gothic" charset="-127"/>
              </a:endParaRPr>
            </a:p>
          </p:txBody>
        </p:sp>
        <p:pic>
          <p:nvPicPr>
            <p:cNvPr id="32" name="그림 31">
              <a:extLst>
                <a:ext uri="{FF2B5EF4-FFF2-40B4-BE49-F238E27FC236}">
                  <a16:creationId xmlns:a16="http://schemas.microsoft.com/office/drawing/2014/main" xmlns="" id="{75172B55-D863-1845-88C4-28A4FD038F2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725483" y="6287616"/>
              <a:ext cx="79238" cy="79238"/>
            </a:xfrm>
            <a:prstGeom prst="rect">
              <a:avLst/>
            </a:prstGeom>
          </p:spPr>
        </p:pic>
      </p:grpSp>
      <p:grpSp>
        <p:nvGrpSpPr>
          <p:cNvPr id="33" name="그룹 32">
            <a:extLst>
              <a:ext uri="{FF2B5EF4-FFF2-40B4-BE49-F238E27FC236}">
                <a16:creationId xmlns:a16="http://schemas.microsoft.com/office/drawing/2014/main" xmlns="" id="{9BACB3AD-F25B-E24B-8197-367C7B9A0B59}"/>
              </a:ext>
            </a:extLst>
          </p:cNvPr>
          <p:cNvGrpSpPr/>
          <p:nvPr/>
        </p:nvGrpSpPr>
        <p:grpSpPr>
          <a:xfrm>
            <a:off x="7340803" y="1530867"/>
            <a:ext cx="2093112" cy="1121969"/>
            <a:chOff x="3619170" y="5108616"/>
            <a:chExt cx="2093112" cy="1121969"/>
          </a:xfrm>
        </p:grpSpPr>
        <p:sp>
          <p:nvSpPr>
            <p:cNvPr id="34" name="모서리가 둥근 직사각형 55">
              <a:extLst>
                <a:ext uri="{FF2B5EF4-FFF2-40B4-BE49-F238E27FC236}">
                  <a16:creationId xmlns:a16="http://schemas.microsoft.com/office/drawing/2014/main" xmlns="" id="{88E1424E-425E-1B45-BEF0-2F05D4B757C1}"/>
                </a:ext>
              </a:extLst>
            </p:cNvPr>
            <p:cNvSpPr/>
            <p:nvPr/>
          </p:nvSpPr>
          <p:spPr>
            <a:xfrm>
              <a:off x="3619170" y="5108616"/>
              <a:ext cx="2093112" cy="1031884"/>
            </a:xfrm>
            <a:custGeom>
              <a:avLst/>
              <a:gdLst>
                <a:gd name="connsiteX0" fmla="*/ 0 w 1783864"/>
                <a:gd name="connsiteY0" fmla="*/ 0 h 757798"/>
                <a:gd name="connsiteX1" fmla="*/ 0 w 1783864"/>
                <a:gd name="connsiteY1" fmla="*/ 0 h 757798"/>
                <a:gd name="connsiteX2" fmla="*/ 1783864 w 1783864"/>
                <a:gd name="connsiteY2" fmla="*/ 0 h 757798"/>
                <a:gd name="connsiteX3" fmla="*/ 1783864 w 1783864"/>
                <a:gd name="connsiteY3" fmla="*/ 0 h 757798"/>
                <a:gd name="connsiteX4" fmla="*/ 1783864 w 1783864"/>
                <a:gd name="connsiteY4" fmla="*/ 757798 h 757798"/>
                <a:gd name="connsiteX5" fmla="*/ 1783864 w 1783864"/>
                <a:gd name="connsiteY5" fmla="*/ 757798 h 757798"/>
                <a:gd name="connsiteX6" fmla="*/ 0 w 1783864"/>
                <a:gd name="connsiteY6" fmla="*/ 757798 h 757798"/>
                <a:gd name="connsiteX7" fmla="*/ 0 w 1783864"/>
                <a:gd name="connsiteY7" fmla="*/ 757798 h 757798"/>
                <a:gd name="connsiteX8" fmla="*/ 0 w 1783864"/>
                <a:gd name="connsiteY8" fmla="*/ 0 h 757798"/>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182077 w 1783864"/>
                <a:gd name="connsiteY6" fmla="*/ 758842 h 758842"/>
                <a:gd name="connsiteX7" fmla="*/ 0 w 1783864"/>
                <a:gd name="connsiteY7" fmla="*/ 757798 h 758842"/>
                <a:gd name="connsiteX8" fmla="*/ 0 w 1783864"/>
                <a:gd name="connsiteY8" fmla="*/ 757798 h 758842"/>
                <a:gd name="connsiteX9" fmla="*/ 0 w 1783864"/>
                <a:gd name="connsiteY9"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265626 w 1783864"/>
                <a:gd name="connsiteY6" fmla="*/ 758842 h 758842"/>
                <a:gd name="connsiteX7" fmla="*/ 182077 w 1783864"/>
                <a:gd name="connsiteY7" fmla="*/ 758842 h 758842"/>
                <a:gd name="connsiteX8" fmla="*/ 0 w 1783864"/>
                <a:gd name="connsiteY8" fmla="*/ 757798 h 758842"/>
                <a:gd name="connsiteX9" fmla="*/ 0 w 1783864"/>
                <a:gd name="connsiteY9" fmla="*/ 757798 h 758842"/>
                <a:gd name="connsiteX10" fmla="*/ 0 w 1783864"/>
                <a:gd name="connsiteY10"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330609 w 1783864"/>
                <a:gd name="connsiteY6" fmla="*/ 758842 h 758842"/>
                <a:gd name="connsiteX7" fmla="*/ 265626 w 1783864"/>
                <a:gd name="connsiteY7" fmla="*/ 758842 h 758842"/>
                <a:gd name="connsiteX8" fmla="*/ 182077 w 1783864"/>
                <a:gd name="connsiteY8" fmla="*/ 758842 h 758842"/>
                <a:gd name="connsiteX9" fmla="*/ 0 w 1783864"/>
                <a:gd name="connsiteY9" fmla="*/ 757798 h 758842"/>
                <a:gd name="connsiteX10" fmla="*/ 0 w 1783864"/>
                <a:gd name="connsiteY10" fmla="*/ 757798 h 758842"/>
                <a:gd name="connsiteX11" fmla="*/ 0 w 1783864"/>
                <a:gd name="connsiteY11" fmla="*/ 0 h 758842"/>
                <a:gd name="connsiteX0" fmla="*/ 0 w 1783864"/>
                <a:gd name="connsiteY0" fmla="*/ 0 h 907613"/>
                <a:gd name="connsiteX1" fmla="*/ 0 w 1783864"/>
                <a:gd name="connsiteY1" fmla="*/ 0 h 907613"/>
                <a:gd name="connsiteX2" fmla="*/ 1783864 w 1783864"/>
                <a:gd name="connsiteY2" fmla="*/ 0 h 907613"/>
                <a:gd name="connsiteX3" fmla="*/ 1783864 w 1783864"/>
                <a:gd name="connsiteY3" fmla="*/ 0 h 907613"/>
                <a:gd name="connsiteX4" fmla="*/ 1783864 w 1783864"/>
                <a:gd name="connsiteY4" fmla="*/ 757798 h 907613"/>
                <a:gd name="connsiteX5" fmla="*/ 1783864 w 1783864"/>
                <a:gd name="connsiteY5" fmla="*/ 757798 h 907613"/>
                <a:gd name="connsiteX6" fmla="*/ 330609 w 1783864"/>
                <a:gd name="connsiteY6" fmla="*/ 758842 h 907613"/>
                <a:gd name="connsiteX7" fmla="*/ 167655 w 1783864"/>
                <a:gd name="connsiteY7" fmla="*/ 907613 h 907613"/>
                <a:gd name="connsiteX8" fmla="*/ 182077 w 1783864"/>
                <a:gd name="connsiteY8" fmla="*/ 758842 h 907613"/>
                <a:gd name="connsiteX9" fmla="*/ 0 w 1783864"/>
                <a:gd name="connsiteY9" fmla="*/ 757798 h 907613"/>
                <a:gd name="connsiteX10" fmla="*/ 0 w 1783864"/>
                <a:gd name="connsiteY10" fmla="*/ 757798 h 907613"/>
                <a:gd name="connsiteX11" fmla="*/ 0 w 1783864"/>
                <a:gd name="connsiteY11" fmla="*/ 0 h 907613"/>
                <a:gd name="connsiteX0" fmla="*/ 0 w 1783864"/>
                <a:gd name="connsiteY0" fmla="*/ 0 h 831413"/>
                <a:gd name="connsiteX1" fmla="*/ 0 w 1783864"/>
                <a:gd name="connsiteY1" fmla="*/ 0 h 831413"/>
                <a:gd name="connsiteX2" fmla="*/ 1783864 w 1783864"/>
                <a:gd name="connsiteY2" fmla="*/ 0 h 831413"/>
                <a:gd name="connsiteX3" fmla="*/ 1783864 w 1783864"/>
                <a:gd name="connsiteY3" fmla="*/ 0 h 831413"/>
                <a:gd name="connsiteX4" fmla="*/ 1783864 w 1783864"/>
                <a:gd name="connsiteY4" fmla="*/ 757798 h 831413"/>
                <a:gd name="connsiteX5" fmla="*/ 1783864 w 1783864"/>
                <a:gd name="connsiteY5" fmla="*/ 757798 h 831413"/>
                <a:gd name="connsiteX6" fmla="*/ 330609 w 1783864"/>
                <a:gd name="connsiteY6" fmla="*/ 758842 h 831413"/>
                <a:gd name="connsiteX7" fmla="*/ 174912 w 1783864"/>
                <a:gd name="connsiteY7" fmla="*/ 831413 h 831413"/>
                <a:gd name="connsiteX8" fmla="*/ 182077 w 1783864"/>
                <a:gd name="connsiteY8" fmla="*/ 758842 h 831413"/>
                <a:gd name="connsiteX9" fmla="*/ 0 w 1783864"/>
                <a:gd name="connsiteY9" fmla="*/ 757798 h 831413"/>
                <a:gd name="connsiteX10" fmla="*/ 0 w 1783864"/>
                <a:gd name="connsiteY10" fmla="*/ 757798 h 831413"/>
                <a:gd name="connsiteX11" fmla="*/ 0 w 1783864"/>
                <a:gd name="connsiteY11" fmla="*/ 0 h 83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864" h="831413">
                  <a:moveTo>
                    <a:pt x="0" y="0"/>
                  </a:moveTo>
                  <a:lnTo>
                    <a:pt x="0" y="0"/>
                  </a:lnTo>
                  <a:lnTo>
                    <a:pt x="1783864" y="0"/>
                  </a:lnTo>
                  <a:lnTo>
                    <a:pt x="1783864" y="0"/>
                  </a:lnTo>
                  <a:lnTo>
                    <a:pt x="1783864" y="757798"/>
                  </a:lnTo>
                  <a:lnTo>
                    <a:pt x="1783864" y="757798"/>
                  </a:lnTo>
                  <a:lnTo>
                    <a:pt x="330609" y="758842"/>
                  </a:lnTo>
                  <a:lnTo>
                    <a:pt x="174912" y="831413"/>
                  </a:lnTo>
                  <a:lnTo>
                    <a:pt x="182077" y="758842"/>
                  </a:lnTo>
                  <a:lnTo>
                    <a:pt x="0" y="757798"/>
                  </a:lnTo>
                  <a:lnTo>
                    <a:pt x="0" y="757798"/>
                  </a:lnTo>
                  <a:lnTo>
                    <a:pt x="0" y="0"/>
                  </a:lnTo>
                  <a:close/>
                </a:path>
              </a:pathLst>
            </a:cu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US" altLang="ko-KR" sz="600" b="1" dirty="0">
                  <a:solidFill>
                    <a:schemeClr val="tx1">
                      <a:lumMod val="75000"/>
                      <a:lumOff val="25000"/>
                    </a:schemeClr>
                  </a:solidFill>
                  <a:latin typeface="Nanum Gothic" charset="-127"/>
                  <a:ea typeface="Nanum Gothic" charset="-127"/>
                  <a:cs typeface="Nanum Gothic" charset="-127"/>
                </a:rPr>
                <a:t>What is Query granularity?</a:t>
              </a:r>
            </a:p>
            <a:p>
              <a:endParaRPr lang="en-US" altLang="ko-KR" sz="600" dirty="0">
                <a:solidFill>
                  <a:schemeClr val="tx1">
                    <a:lumMod val="75000"/>
                    <a:lumOff val="25000"/>
                  </a:schemeClr>
                </a:solidFill>
                <a:latin typeface="Nanum Gothic" charset="-127"/>
                <a:ea typeface="Nanum Gothic" charset="-127"/>
                <a:cs typeface="Nanum Gothic" charset="-127"/>
              </a:endParaRPr>
            </a:p>
            <a:p>
              <a:r>
                <a:rPr lang="en-US" altLang="ko-KR" sz="600" dirty="0">
                  <a:solidFill>
                    <a:schemeClr val="tx1">
                      <a:lumMod val="75000"/>
                      <a:lumOff val="25000"/>
                    </a:schemeClr>
                  </a:solidFill>
                  <a:latin typeface="Nanum Gothic" charset="-127"/>
                  <a:ea typeface="Nanum Gothic" charset="-127"/>
                  <a:cs typeface="Nanum Gothic" charset="-127"/>
                </a:rPr>
                <a:t>The minimum granularity to be able to query results at and the granularity of the data inside the segment. E.g. a value of "minute" will mean that data is aggregated at minutely granularity. That is, if there are collisions in the tuple (minute(timestamp), dimensions), then it will aggregate values together using the aggregators instead of storing individual rows.</a:t>
              </a:r>
            </a:p>
          </p:txBody>
        </p:sp>
        <p:pic>
          <p:nvPicPr>
            <p:cNvPr id="35" name="그림 34">
              <a:extLst>
                <a:ext uri="{FF2B5EF4-FFF2-40B4-BE49-F238E27FC236}">
                  <a16:creationId xmlns:a16="http://schemas.microsoft.com/office/drawing/2014/main" xmlns="" id="{6C41A123-8BDA-3440-8146-5B28D0FFAFF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736565" y="6151347"/>
              <a:ext cx="79238" cy="79238"/>
            </a:xfrm>
            <a:prstGeom prst="rect">
              <a:avLst/>
            </a:prstGeom>
          </p:spPr>
        </p:pic>
      </p:grpSp>
      <p:sp>
        <p:nvSpPr>
          <p:cNvPr id="36" name="Username Box">
            <a:extLst>
              <a:ext uri="{FF2B5EF4-FFF2-40B4-BE49-F238E27FC236}">
                <a16:creationId xmlns:a16="http://schemas.microsoft.com/office/drawing/2014/main" xmlns="" id="{9B61CC39-FBEC-E245-81C5-40E77BFE0336}"/>
              </a:ext>
            </a:extLst>
          </p:cNvPr>
          <p:cNvSpPr>
            <a:spLocks/>
          </p:cNvSpPr>
          <p:nvPr>
            <p:custDataLst>
              <p:tags r:id="rId10"/>
            </p:custDataLst>
          </p:nvPr>
        </p:nvSpPr>
        <p:spPr bwMode="auto">
          <a:xfrm>
            <a:off x="7218039" y="36194"/>
            <a:ext cx="1337812" cy="188543"/>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400" dirty="0">
                <a:latin typeface="Nanum Gothic Regular" charset="-127"/>
                <a:ea typeface="Nanum Gothic Regular" charset="-127"/>
              </a:rPr>
              <a:t>Druid&gt;</a:t>
            </a:r>
            <a:r>
              <a:rPr lang="en-US" altLang="ko-KR" sz="400" dirty="0" err="1">
                <a:latin typeface="Nanum Gothic Regular" charset="-127"/>
                <a:ea typeface="Nanum Gothic Regular" charset="-127"/>
              </a:rPr>
              <a:t>GranularitySpec</a:t>
            </a:r>
            <a:r>
              <a:rPr lang="en-US" altLang="ko-KR" sz="400" dirty="0">
                <a:latin typeface="Nanum Gothic Regular" charset="-127"/>
                <a:ea typeface="Nanum Gothic Regular" charset="-127"/>
              </a:rPr>
              <a:t> </a:t>
            </a:r>
            <a:r>
              <a:rPr lang="ko-KR" altLang="en-US" sz="400" dirty="0">
                <a:latin typeface="Nanum Gothic Regular" charset="-127"/>
                <a:ea typeface="Nanum Gothic Regular" charset="-127"/>
              </a:rPr>
              <a:t>중 발췌</a:t>
            </a:r>
            <a:endParaRPr lang="en-US" altLang="ko-KR" sz="400" dirty="0">
              <a:latin typeface="Nanum Gothic Regular" charset="-127"/>
              <a:ea typeface="Nanum Gothic Regular" charset="-127"/>
            </a:endParaRPr>
          </a:p>
          <a:p>
            <a:r>
              <a:rPr lang="en-US" altLang="ko-KR" sz="400" dirty="0">
                <a:latin typeface="Nanum Gothic Regular" charset="-127"/>
                <a:ea typeface="Nanum Gothic Regular" charset="-127"/>
              </a:rPr>
              <a:t>http://</a:t>
            </a:r>
            <a:r>
              <a:rPr lang="en-US" altLang="ko-KR" sz="400" dirty="0" err="1">
                <a:latin typeface="Nanum Gothic Regular" charset="-127"/>
                <a:ea typeface="Nanum Gothic Regular" charset="-127"/>
              </a:rPr>
              <a:t>druid.io</a:t>
            </a:r>
            <a:r>
              <a:rPr lang="en-US" altLang="ko-KR" sz="400" dirty="0">
                <a:latin typeface="Nanum Gothic Regular" charset="-127"/>
                <a:ea typeface="Nanum Gothic Regular" charset="-127"/>
              </a:rPr>
              <a:t>/docs/latest/ingestion/</a:t>
            </a:r>
            <a:r>
              <a:rPr lang="en-US" altLang="ko-KR" sz="400" dirty="0" err="1">
                <a:latin typeface="Nanum Gothic Regular" charset="-127"/>
                <a:ea typeface="Nanum Gothic Regular" charset="-127"/>
              </a:rPr>
              <a:t>index.html</a:t>
            </a:r>
            <a:endParaRPr lang="en-US" altLang="ko-KR" sz="400" dirty="0">
              <a:latin typeface="Nanum Gothic Regular" charset="-127"/>
              <a:ea typeface="Nanum Gothic Regular" charset="-127"/>
            </a:endParaRPr>
          </a:p>
        </p:txBody>
      </p:sp>
      <p:grpSp>
        <p:nvGrpSpPr>
          <p:cNvPr id="39" name="그룹 38">
            <a:extLst>
              <a:ext uri="{FF2B5EF4-FFF2-40B4-BE49-F238E27FC236}">
                <a16:creationId xmlns:a16="http://schemas.microsoft.com/office/drawing/2014/main" xmlns="" id="{40B179DE-8B4E-924F-8FE2-C90D8011EADF}"/>
              </a:ext>
            </a:extLst>
          </p:cNvPr>
          <p:cNvGrpSpPr/>
          <p:nvPr/>
        </p:nvGrpSpPr>
        <p:grpSpPr>
          <a:xfrm>
            <a:off x="2701356" y="7082742"/>
            <a:ext cx="2093112" cy="634085"/>
            <a:chOff x="3619170" y="5596500"/>
            <a:chExt cx="2093112" cy="634085"/>
          </a:xfrm>
        </p:grpSpPr>
        <p:sp>
          <p:nvSpPr>
            <p:cNvPr id="40" name="모서리가 둥근 직사각형 55">
              <a:extLst>
                <a:ext uri="{FF2B5EF4-FFF2-40B4-BE49-F238E27FC236}">
                  <a16:creationId xmlns:a16="http://schemas.microsoft.com/office/drawing/2014/main" xmlns="" id="{644F6542-E4AB-2E45-829B-2266C1C64253}"/>
                </a:ext>
              </a:extLst>
            </p:cNvPr>
            <p:cNvSpPr/>
            <p:nvPr/>
          </p:nvSpPr>
          <p:spPr>
            <a:xfrm>
              <a:off x="3619170" y="5596500"/>
              <a:ext cx="2093112" cy="543999"/>
            </a:xfrm>
            <a:custGeom>
              <a:avLst/>
              <a:gdLst>
                <a:gd name="connsiteX0" fmla="*/ 0 w 1783864"/>
                <a:gd name="connsiteY0" fmla="*/ 0 h 757798"/>
                <a:gd name="connsiteX1" fmla="*/ 0 w 1783864"/>
                <a:gd name="connsiteY1" fmla="*/ 0 h 757798"/>
                <a:gd name="connsiteX2" fmla="*/ 1783864 w 1783864"/>
                <a:gd name="connsiteY2" fmla="*/ 0 h 757798"/>
                <a:gd name="connsiteX3" fmla="*/ 1783864 w 1783864"/>
                <a:gd name="connsiteY3" fmla="*/ 0 h 757798"/>
                <a:gd name="connsiteX4" fmla="*/ 1783864 w 1783864"/>
                <a:gd name="connsiteY4" fmla="*/ 757798 h 757798"/>
                <a:gd name="connsiteX5" fmla="*/ 1783864 w 1783864"/>
                <a:gd name="connsiteY5" fmla="*/ 757798 h 757798"/>
                <a:gd name="connsiteX6" fmla="*/ 0 w 1783864"/>
                <a:gd name="connsiteY6" fmla="*/ 757798 h 757798"/>
                <a:gd name="connsiteX7" fmla="*/ 0 w 1783864"/>
                <a:gd name="connsiteY7" fmla="*/ 757798 h 757798"/>
                <a:gd name="connsiteX8" fmla="*/ 0 w 1783864"/>
                <a:gd name="connsiteY8" fmla="*/ 0 h 757798"/>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182077 w 1783864"/>
                <a:gd name="connsiteY6" fmla="*/ 758842 h 758842"/>
                <a:gd name="connsiteX7" fmla="*/ 0 w 1783864"/>
                <a:gd name="connsiteY7" fmla="*/ 757798 h 758842"/>
                <a:gd name="connsiteX8" fmla="*/ 0 w 1783864"/>
                <a:gd name="connsiteY8" fmla="*/ 757798 h 758842"/>
                <a:gd name="connsiteX9" fmla="*/ 0 w 1783864"/>
                <a:gd name="connsiteY9"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265626 w 1783864"/>
                <a:gd name="connsiteY6" fmla="*/ 758842 h 758842"/>
                <a:gd name="connsiteX7" fmla="*/ 182077 w 1783864"/>
                <a:gd name="connsiteY7" fmla="*/ 758842 h 758842"/>
                <a:gd name="connsiteX8" fmla="*/ 0 w 1783864"/>
                <a:gd name="connsiteY8" fmla="*/ 757798 h 758842"/>
                <a:gd name="connsiteX9" fmla="*/ 0 w 1783864"/>
                <a:gd name="connsiteY9" fmla="*/ 757798 h 758842"/>
                <a:gd name="connsiteX10" fmla="*/ 0 w 1783864"/>
                <a:gd name="connsiteY10"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330609 w 1783864"/>
                <a:gd name="connsiteY6" fmla="*/ 758842 h 758842"/>
                <a:gd name="connsiteX7" fmla="*/ 265626 w 1783864"/>
                <a:gd name="connsiteY7" fmla="*/ 758842 h 758842"/>
                <a:gd name="connsiteX8" fmla="*/ 182077 w 1783864"/>
                <a:gd name="connsiteY8" fmla="*/ 758842 h 758842"/>
                <a:gd name="connsiteX9" fmla="*/ 0 w 1783864"/>
                <a:gd name="connsiteY9" fmla="*/ 757798 h 758842"/>
                <a:gd name="connsiteX10" fmla="*/ 0 w 1783864"/>
                <a:gd name="connsiteY10" fmla="*/ 757798 h 758842"/>
                <a:gd name="connsiteX11" fmla="*/ 0 w 1783864"/>
                <a:gd name="connsiteY11" fmla="*/ 0 h 758842"/>
                <a:gd name="connsiteX0" fmla="*/ 0 w 1783864"/>
                <a:gd name="connsiteY0" fmla="*/ 0 h 907613"/>
                <a:gd name="connsiteX1" fmla="*/ 0 w 1783864"/>
                <a:gd name="connsiteY1" fmla="*/ 0 h 907613"/>
                <a:gd name="connsiteX2" fmla="*/ 1783864 w 1783864"/>
                <a:gd name="connsiteY2" fmla="*/ 0 h 907613"/>
                <a:gd name="connsiteX3" fmla="*/ 1783864 w 1783864"/>
                <a:gd name="connsiteY3" fmla="*/ 0 h 907613"/>
                <a:gd name="connsiteX4" fmla="*/ 1783864 w 1783864"/>
                <a:gd name="connsiteY4" fmla="*/ 757798 h 907613"/>
                <a:gd name="connsiteX5" fmla="*/ 1783864 w 1783864"/>
                <a:gd name="connsiteY5" fmla="*/ 757798 h 907613"/>
                <a:gd name="connsiteX6" fmla="*/ 330609 w 1783864"/>
                <a:gd name="connsiteY6" fmla="*/ 758842 h 907613"/>
                <a:gd name="connsiteX7" fmla="*/ 167655 w 1783864"/>
                <a:gd name="connsiteY7" fmla="*/ 907613 h 907613"/>
                <a:gd name="connsiteX8" fmla="*/ 182077 w 1783864"/>
                <a:gd name="connsiteY8" fmla="*/ 758842 h 907613"/>
                <a:gd name="connsiteX9" fmla="*/ 0 w 1783864"/>
                <a:gd name="connsiteY9" fmla="*/ 757798 h 907613"/>
                <a:gd name="connsiteX10" fmla="*/ 0 w 1783864"/>
                <a:gd name="connsiteY10" fmla="*/ 757798 h 907613"/>
                <a:gd name="connsiteX11" fmla="*/ 0 w 1783864"/>
                <a:gd name="connsiteY11" fmla="*/ 0 h 907613"/>
                <a:gd name="connsiteX0" fmla="*/ 0 w 1783864"/>
                <a:gd name="connsiteY0" fmla="*/ 0 h 831413"/>
                <a:gd name="connsiteX1" fmla="*/ 0 w 1783864"/>
                <a:gd name="connsiteY1" fmla="*/ 0 h 831413"/>
                <a:gd name="connsiteX2" fmla="*/ 1783864 w 1783864"/>
                <a:gd name="connsiteY2" fmla="*/ 0 h 831413"/>
                <a:gd name="connsiteX3" fmla="*/ 1783864 w 1783864"/>
                <a:gd name="connsiteY3" fmla="*/ 0 h 831413"/>
                <a:gd name="connsiteX4" fmla="*/ 1783864 w 1783864"/>
                <a:gd name="connsiteY4" fmla="*/ 757798 h 831413"/>
                <a:gd name="connsiteX5" fmla="*/ 1783864 w 1783864"/>
                <a:gd name="connsiteY5" fmla="*/ 757798 h 831413"/>
                <a:gd name="connsiteX6" fmla="*/ 330609 w 1783864"/>
                <a:gd name="connsiteY6" fmla="*/ 758842 h 831413"/>
                <a:gd name="connsiteX7" fmla="*/ 174912 w 1783864"/>
                <a:gd name="connsiteY7" fmla="*/ 831413 h 831413"/>
                <a:gd name="connsiteX8" fmla="*/ 182077 w 1783864"/>
                <a:gd name="connsiteY8" fmla="*/ 758842 h 831413"/>
                <a:gd name="connsiteX9" fmla="*/ 0 w 1783864"/>
                <a:gd name="connsiteY9" fmla="*/ 757798 h 831413"/>
                <a:gd name="connsiteX10" fmla="*/ 0 w 1783864"/>
                <a:gd name="connsiteY10" fmla="*/ 757798 h 831413"/>
                <a:gd name="connsiteX11" fmla="*/ 0 w 1783864"/>
                <a:gd name="connsiteY11" fmla="*/ 0 h 83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864" h="831413">
                  <a:moveTo>
                    <a:pt x="0" y="0"/>
                  </a:moveTo>
                  <a:lnTo>
                    <a:pt x="0" y="0"/>
                  </a:lnTo>
                  <a:lnTo>
                    <a:pt x="1783864" y="0"/>
                  </a:lnTo>
                  <a:lnTo>
                    <a:pt x="1783864" y="0"/>
                  </a:lnTo>
                  <a:lnTo>
                    <a:pt x="1783864" y="757798"/>
                  </a:lnTo>
                  <a:lnTo>
                    <a:pt x="1783864" y="757798"/>
                  </a:lnTo>
                  <a:lnTo>
                    <a:pt x="330609" y="758842"/>
                  </a:lnTo>
                  <a:lnTo>
                    <a:pt x="174912" y="831413"/>
                  </a:lnTo>
                  <a:lnTo>
                    <a:pt x="182077" y="758842"/>
                  </a:lnTo>
                  <a:lnTo>
                    <a:pt x="0" y="757798"/>
                  </a:lnTo>
                  <a:lnTo>
                    <a:pt x="0" y="757798"/>
                  </a:lnTo>
                  <a:lnTo>
                    <a:pt x="0" y="0"/>
                  </a:lnTo>
                  <a:close/>
                </a:path>
              </a:pathLst>
            </a:cu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US" altLang="ko-KR" sz="600" b="1" dirty="0">
                  <a:solidFill>
                    <a:schemeClr val="tx1"/>
                  </a:solidFill>
                  <a:latin typeface="Nanum Gothic" charset="-127"/>
                  <a:ea typeface="Nanum Gothic" charset="-127"/>
                  <a:cs typeface="Nanum Gothic" charset="-127"/>
                </a:rPr>
                <a:t>What is Data range?</a:t>
              </a:r>
            </a:p>
            <a:p>
              <a:endParaRPr lang="en-US" altLang="ko-KR" sz="600" dirty="0">
                <a:solidFill>
                  <a:schemeClr val="tx1"/>
                </a:solidFill>
                <a:latin typeface="Nanum Gothic" charset="-127"/>
                <a:ea typeface="Nanum Gothic" charset="-127"/>
                <a:cs typeface="Nanum Gothic" charset="-127"/>
              </a:endParaRPr>
            </a:p>
            <a:p>
              <a:r>
                <a:rPr lang="en" altLang="ko-KR" sz="600" dirty="0">
                  <a:solidFill>
                    <a:schemeClr val="tx1"/>
                  </a:solidFill>
                  <a:latin typeface="Nanum Gothic" charset="-127"/>
                  <a:ea typeface="Nanum Gothic" charset="-127"/>
                  <a:cs typeface="Nanum Gothic" charset="-127"/>
                </a:rPr>
                <a:t>This defines the time ranges to run the query over.</a:t>
              </a:r>
            </a:p>
            <a:p>
              <a:r>
                <a:rPr lang="en" altLang="ko-KR" sz="600" dirty="0">
                  <a:solidFill>
                    <a:schemeClr val="tx1"/>
                  </a:solidFill>
                  <a:latin typeface="Nanum Gothic" charset="-127"/>
                  <a:ea typeface="Nanum Gothic" charset="-127"/>
                  <a:cs typeface="Nanum Gothic" charset="-127"/>
                </a:rPr>
                <a:t>One segment file is created for each time interval.</a:t>
              </a:r>
              <a:endParaRPr lang="en-US" altLang="ko-KR" sz="600" dirty="0">
                <a:solidFill>
                  <a:schemeClr val="tx1"/>
                </a:solidFill>
                <a:latin typeface="Nanum Gothic" charset="-127"/>
                <a:ea typeface="Nanum Gothic" charset="-127"/>
                <a:cs typeface="Nanum Gothic" charset="-127"/>
              </a:endParaRPr>
            </a:p>
          </p:txBody>
        </p:sp>
        <p:pic>
          <p:nvPicPr>
            <p:cNvPr id="41" name="그림 40">
              <a:extLst>
                <a:ext uri="{FF2B5EF4-FFF2-40B4-BE49-F238E27FC236}">
                  <a16:creationId xmlns:a16="http://schemas.microsoft.com/office/drawing/2014/main" xmlns="" id="{F8E4579F-AD53-3541-B098-581A9D2C47C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736565" y="6151347"/>
              <a:ext cx="79238" cy="79238"/>
            </a:xfrm>
            <a:prstGeom prst="rect">
              <a:avLst/>
            </a:prstGeom>
          </p:spPr>
        </p:pic>
      </p:grpSp>
      <p:sp>
        <p:nvSpPr>
          <p:cNvPr id="44" name="모서리가 둥근 직사각형 55">
            <a:extLst>
              <a:ext uri="{FF2B5EF4-FFF2-40B4-BE49-F238E27FC236}">
                <a16:creationId xmlns:a16="http://schemas.microsoft.com/office/drawing/2014/main" xmlns="" id="{BEE5EDD3-DFF2-7B4D-9633-4C630414CFEE}"/>
              </a:ext>
            </a:extLst>
          </p:cNvPr>
          <p:cNvSpPr/>
          <p:nvPr/>
        </p:nvSpPr>
        <p:spPr>
          <a:xfrm>
            <a:off x="5006593" y="228892"/>
            <a:ext cx="2094461" cy="1236131"/>
          </a:xfrm>
          <a:custGeom>
            <a:avLst/>
            <a:gdLst>
              <a:gd name="connsiteX0" fmla="*/ 0 w 1783864"/>
              <a:gd name="connsiteY0" fmla="*/ 0 h 757798"/>
              <a:gd name="connsiteX1" fmla="*/ 0 w 1783864"/>
              <a:gd name="connsiteY1" fmla="*/ 0 h 757798"/>
              <a:gd name="connsiteX2" fmla="*/ 1783864 w 1783864"/>
              <a:gd name="connsiteY2" fmla="*/ 0 h 757798"/>
              <a:gd name="connsiteX3" fmla="*/ 1783864 w 1783864"/>
              <a:gd name="connsiteY3" fmla="*/ 0 h 757798"/>
              <a:gd name="connsiteX4" fmla="*/ 1783864 w 1783864"/>
              <a:gd name="connsiteY4" fmla="*/ 757798 h 757798"/>
              <a:gd name="connsiteX5" fmla="*/ 1783864 w 1783864"/>
              <a:gd name="connsiteY5" fmla="*/ 757798 h 757798"/>
              <a:gd name="connsiteX6" fmla="*/ 0 w 1783864"/>
              <a:gd name="connsiteY6" fmla="*/ 757798 h 757798"/>
              <a:gd name="connsiteX7" fmla="*/ 0 w 1783864"/>
              <a:gd name="connsiteY7" fmla="*/ 757798 h 757798"/>
              <a:gd name="connsiteX8" fmla="*/ 0 w 1783864"/>
              <a:gd name="connsiteY8" fmla="*/ 0 h 757798"/>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182077 w 1783864"/>
              <a:gd name="connsiteY6" fmla="*/ 758842 h 758842"/>
              <a:gd name="connsiteX7" fmla="*/ 0 w 1783864"/>
              <a:gd name="connsiteY7" fmla="*/ 757798 h 758842"/>
              <a:gd name="connsiteX8" fmla="*/ 0 w 1783864"/>
              <a:gd name="connsiteY8" fmla="*/ 757798 h 758842"/>
              <a:gd name="connsiteX9" fmla="*/ 0 w 1783864"/>
              <a:gd name="connsiteY9"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265626 w 1783864"/>
              <a:gd name="connsiteY6" fmla="*/ 758842 h 758842"/>
              <a:gd name="connsiteX7" fmla="*/ 182077 w 1783864"/>
              <a:gd name="connsiteY7" fmla="*/ 758842 h 758842"/>
              <a:gd name="connsiteX8" fmla="*/ 0 w 1783864"/>
              <a:gd name="connsiteY8" fmla="*/ 757798 h 758842"/>
              <a:gd name="connsiteX9" fmla="*/ 0 w 1783864"/>
              <a:gd name="connsiteY9" fmla="*/ 757798 h 758842"/>
              <a:gd name="connsiteX10" fmla="*/ 0 w 1783864"/>
              <a:gd name="connsiteY10"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330609 w 1783864"/>
              <a:gd name="connsiteY6" fmla="*/ 758842 h 758842"/>
              <a:gd name="connsiteX7" fmla="*/ 265626 w 1783864"/>
              <a:gd name="connsiteY7" fmla="*/ 758842 h 758842"/>
              <a:gd name="connsiteX8" fmla="*/ 182077 w 1783864"/>
              <a:gd name="connsiteY8" fmla="*/ 758842 h 758842"/>
              <a:gd name="connsiteX9" fmla="*/ 0 w 1783864"/>
              <a:gd name="connsiteY9" fmla="*/ 757798 h 758842"/>
              <a:gd name="connsiteX10" fmla="*/ 0 w 1783864"/>
              <a:gd name="connsiteY10" fmla="*/ 757798 h 758842"/>
              <a:gd name="connsiteX11" fmla="*/ 0 w 1783864"/>
              <a:gd name="connsiteY11" fmla="*/ 0 h 758842"/>
              <a:gd name="connsiteX0" fmla="*/ 0 w 1783864"/>
              <a:gd name="connsiteY0" fmla="*/ 0 h 907613"/>
              <a:gd name="connsiteX1" fmla="*/ 0 w 1783864"/>
              <a:gd name="connsiteY1" fmla="*/ 0 h 907613"/>
              <a:gd name="connsiteX2" fmla="*/ 1783864 w 1783864"/>
              <a:gd name="connsiteY2" fmla="*/ 0 h 907613"/>
              <a:gd name="connsiteX3" fmla="*/ 1783864 w 1783864"/>
              <a:gd name="connsiteY3" fmla="*/ 0 h 907613"/>
              <a:gd name="connsiteX4" fmla="*/ 1783864 w 1783864"/>
              <a:gd name="connsiteY4" fmla="*/ 757798 h 907613"/>
              <a:gd name="connsiteX5" fmla="*/ 1783864 w 1783864"/>
              <a:gd name="connsiteY5" fmla="*/ 757798 h 907613"/>
              <a:gd name="connsiteX6" fmla="*/ 330609 w 1783864"/>
              <a:gd name="connsiteY6" fmla="*/ 758842 h 907613"/>
              <a:gd name="connsiteX7" fmla="*/ 167655 w 1783864"/>
              <a:gd name="connsiteY7" fmla="*/ 907613 h 907613"/>
              <a:gd name="connsiteX8" fmla="*/ 182077 w 1783864"/>
              <a:gd name="connsiteY8" fmla="*/ 758842 h 907613"/>
              <a:gd name="connsiteX9" fmla="*/ 0 w 1783864"/>
              <a:gd name="connsiteY9" fmla="*/ 757798 h 907613"/>
              <a:gd name="connsiteX10" fmla="*/ 0 w 1783864"/>
              <a:gd name="connsiteY10" fmla="*/ 757798 h 907613"/>
              <a:gd name="connsiteX11" fmla="*/ 0 w 1783864"/>
              <a:gd name="connsiteY11" fmla="*/ 0 h 907613"/>
              <a:gd name="connsiteX0" fmla="*/ 0 w 1783864"/>
              <a:gd name="connsiteY0" fmla="*/ 0 h 831413"/>
              <a:gd name="connsiteX1" fmla="*/ 0 w 1783864"/>
              <a:gd name="connsiteY1" fmla="*/ 0 h 831413"/>
              <a:gd name="connsiteX2" fmla="*/ 1783864 w 1783864"/>
              <a:gd name="connsiteY2" fmla="*/ 0 h 831413"/>
              <a:gd name="connsiteX3" fmla="*/ 1783864 w 1783864"/>
              <a:gd name="connsiteY3" fmla="*/ 0 h 831413"/>
              <a:gd name="connsiteX4" fmla="*/ 1783864 w 1783864"/>
              <a:gd name="connsiteY4" fmla="*/ 757798 h 831413"/>
              <a:gd name="connsiteX5" fmla="*/ 1783864 w 1783864"/>
              <a:gd name="connsiteY5" fmla="*/ 757798 h 831413"/>
              <a:gd name="connsiteX6" fmla="*/ 330609 w 1783864"/>
              <a:gd name="connsiteY6" fmla="*/ 758842 h 831413"/>
              <a:gd name="connsiteX7" fmla="*/ 174912 w 1783864"/>
              <a:gd name="connsiteY7" fmla="*/ 831413 h 831413"/>
              <a:gd name="connsiteX8" fmla="*/ 182077 w 1783864"/>
              <a:gd name="connsiteY8" fmla="*/ 758842 h 831413"/>
              <a:gd name="connsiteX9" fmla="*/ 0 w 1783864"/>
              <a:gd name="connsiteY9" fmla="*/ 757798 h 831413"/>
              <a:gd name="connsiteX10" fmla="*/ 0 w 1783864"/>
              <a:gd name="connsiteY10" fmla="*/ 757798 h 831413"/>
              <a:gd name="connsiteX11" fmla="*/ 0 w 1783864"/>
              <a:gd name="connsiteY11" fmla="*/ 0 h 83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864" h="831413">
                <a:moveTo>
                  <a:pt x="0" y="0"/>
                </a:moveTo>
                <a:lnTo>
                  <a:pt x="0" y="0"/>
                </a:lnTo>
                <a:lnTo>
                  <a:pt x="1783864" y="0"/>
                </a:lnTo>
                <a:lnTo>
                  <a:pt x="1783864" y="0"/>
                </a:lnTo>
                <a:lnTo>
                  <a:pt x="1783864" y="757798"/>
                </a:lnTo>
                <a:lnTo>
                  <a:pt x="1783864" y="757798"/>
                </a:lnTo>
                <a:lnTo>
                  <a:pt x="330609" y="758842"/>
                </a:lnTo>
                <a:lnTo>
                  <a:pt x="174912" y="831413"/>
                </a:lnTo>
                <a:lnTo>
                  <a:pt x="182077" y="758842"/>
                </a:lnTo>
                <a:lnTo>
                  <a:pt x="0" y="757798"/>
                </a:lnTo>
                <a:lnTo>
                  <a:pt x="0" y="757798"/>
                </a:lnTo>
                <a:lnTo>
                  <a:pt x="0" y="0"/>
                </a:lnTo>
                <a:close/>
              </a:path>
            </a:pathLst>
          </a:cu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ko-KR" altLang="en-US" sz="600" b="1" dirty="0">
                <a:solidFill>
                  <a:schemeClr val="tx1"/>
                </a:solidFill>
                <a:latin typeface="Nanum Gothic" charset="-127"/>
                <a:ea typeface="Nanum Gothic" charset="-127"/>
                <a:cs typeface="Nanum Gothic" charset="-127"/>
              </a:rPr>
              <a:t>세그먼트 단위는 무엇인가요</a:t>
            </a:r>
            <a:r>
              <a:rPr lang="en-US" altLang="ko-KR" sz="600" b="1" dirty="0">
                <a:solidFill>
                  <a:schemeClr val="tx1"/>
                </a:solidFill>
                <a:latin typeface="Nanum Gothic" charset="-127"/>
                <a:ea typeface="Nanum Gothic" charset="-127"/>
                <a:cs typeface="Nanum Gothic" charset="-127"/>
              </a:rPr>
              <a:t>?</a:t>
            </a:r>
          </a:p>
          <a:p>
            <a:endParaRPr lang="en-US" altLang="ko-KR" sz="600" dirty="0">
              <a:solidFill>
                <a:schemeClr val="tx1"/>
              </a:solidFill>
              <a:latin typeface="Nanum Gothic" charset="-127"/>
              <a:ea typeface="Nanum Gothic" charset="-127"/>
              <a:cs typeface="Nanum Gothic" charset="-127"/>
            </a:endParaRPr>
          </a:p>
          <a:p>
            <a:r>
              <a:rPr lang="ko-KR" altLang="en-US" sz="600" dirty="0">
                <a:solidFill>
                  <a:schemeClr val="tx1"/>
                </a:solidFill>
                <a:latin typeface="Nanum Gothic" charset="-127"/>
                <a:ea typeface="Nanum Gothic" charset="-127"/>
                <a:cs typeface="Nanum Gothic" charset="-127"/>
              </a:rPr>
              <a:t>세그먼트를 생성하기 위한 단위입니다</a:t>
            </a:r>
            <a:r>
              <a:rPr lang="en-US" altLang="ko-KR" sz="600" dirty="0">
                <a:solidFill>
                  <a:schemeClr val="tx1"/>
                </a:solidFill>
                <a:latin typeface="Nanum Gothic" charset="-127"/>
                <a:ea typeface="Nanum Gothic" charset="-127"/>
                <a:cs typeface="Nanum Gothic" charset="-127"/>
              </a:rPr>
              <a:t>.</a:t>
            </a:r>
          </a:p>
          <a:p>
            <a:endParaRPr lang="en-US" altLang="ko-KR" sz="600" dirty="0">
              <a:solidFill>
                <a:schemeClr val="tx1"/>
              </a:solidFill>
              <a:latin typeface="Nanum Gothic" charset="-127"/>
              <a:ea typeface="Nanum Gothic" charset="-127"/>
              <a:cs typeface="Nanum Gothic" charset="-127"/>
            </a:endParaRPr>
          </a:p>
          <a:p>
            <a:r>
              <a:rPr lang="ko-KR" altLang="en-US" sz="600" dirty="0">
                <a:solidFill>
                  <a:schemeClr val="tx1"/>
                </a:solidFill>
                <a:latin typeface="Nanum Gothic" charset="-127"/>
                <a:ea typeface="Nanum Gothic" charset="-127"/>
                <a:cs typeface="Nanum Gothic" charset="-127"/>
              </a:rPr>
              <a:t>데이터소스는 시간에 의한 분할되어 </a:t>
            </a:r>
            <a:r>
              <a:rPr lang="en-US" altLang="ko-KR" sz="600" dirty="0">
                <a:solidFill>
                  <a:schemeClr val="tx1"/>
                </a:solidFill>
                <a:latin typeface="Nanum Gothic" charset="-127"/>
                <a:ea typeface="Nanum Gothic" charset="-127"/>
                <a:cs typeface="Nanum Gothic" charset="-127"/>
              </a:rPr>
              <a:t>Druid</a:t>
            </a:r>
            <a:r>
              <a:rPr lang="ko-KR" altLang="en-US" sz="600" dirty="0">
                <a:solidFill>
                  <a:schemeClr val="tx1"/>
                </a:solidFill>
                <a:latin typeface="Nanum Gothic" charset="-127"/>
                <a:ea typeface="Nanum Gothic" charset="-127"/>
                <a:cs typeface="Nanum Gothic" charset="-127"/>
              </a:rPr>
              <a:t>에 저장됩니다</a:t>
            </a:r>
            <a:r>
              <a:rPr lang="en-US" altLang="ko-KR" sz="600" dirty="0">
                <a:solidFill>
                  <a:schemeClr val="tx1"/>
                </a:solidFill>
                <a:latin typeface="Nanum Gothic" charset="-127"/>
                <a:ea typeface="Nanum Gothic" charset="-127"/>
                <a:cs typeface="Nanum Gothic" charset="-127"/>
              </a:rPr>
              <a:t>. </a:t>
            </a:r>
            <a:r>
              <a:rPr lang="ko-KR" altLang="en-US" sz="600" dirty="0">
                <a:solidFill>
                  <a:schemeClr val="tx1"/>
                </a:solidFill>
                <a:latin typeface="Nanum Gothic" charset="-127"/>
                <a:ea typeface="Nanum Gothic" charset="-127"/>
                <a:cs typeface="Nanum Gothic" charset="-127"/>
              </a:rPr>
              <a:t>이때 각 시간 범위를 </a:t>
            </a:r>
            <a:r>
              <a:rPr lang="en-US" altLang="ko-KR" sz="600" dirty="0">
                <a:solidFill>
                  <a:schemeClr val="tx1"/>
                </a:solidFill>
                <a:latin typeface="Nanum Gothic" charset="-127"/>
                <a:ea typeface="Nanum Gothic" charset="-127"/>
                <a:cs typeface="Nanum Gothic" charset="-127"/>
              </a:rPr>
              <a:t>"</a:t>
            </a:r>
            <a:r>
              <a:rPr lang="ko-KR" altLang="en-US" sz="600" dirty="0" err="1">
                <a:solidFill>
                  <a:schemeClr val="tx1"/>
                </a:solidFill>
                <a:latin typeface="Nanum Gothic" charset="-127"/>
                <a:ea typeface="Nanum Gothic" charset="-127"/>
                <a:cs typeface="Nanum Gothic" charset="-127"/>
              </a:rPr>
              <a:t>청크</a:t>
            </a:r>
            <a:r>
              <a:rPr lang="en-US" altLang="ko-KR" sz="600" dirty="0">
                <a:solidFill>
                  <a:schemeClr val="tx1"/>
                </a:solidFill>
                <a:latin typeface="Nanum Gothic" charset="-127"/>
                <a:ea typeface="Nanum Gothic" charset="-127"/>
                <a:cs typeface="Nanum Gothic" charset="-127"/>
              </a:rPr>
              <a:t>"</a:t>
            </a:r>
            <a:r>
              <a:rPr lang="ko-KR" altLang="en-US" sz="600" dirty="0" err="1">
                <a:solidFill>
                  <a:schemeClr val="tx1"/>
                </a:solidFill>
                <a:latin typeface="Nanum Gothic" charset="-127"/>
                <a:ea typeface="Nanum Gothic" charset="-127"/>
                <a:cs typeface="Nanum Gothic" charset="-127"/>
              </a:rPr>
              <a:t>라고</a:t>
            </a:r>
            <a:r>
              <a:rPr lang="ko-KR" altLang="en-US" sz="600" dirty="0">
                <a:solidFill>
                  <a:schemeClr val="tx1"/>
                </a:solidFill>
                <a:latin typeface="Nanum Gothic" charset="-127"/>
                <a:ea typeface="Nanum Gothic" charset="-127"/>
                <a:cs typeface="Nanum Gothic" charset="-127"/>
              </a:rPr>
              <a:t> 합니다</a:t>
            </a:r>
            <a:r>
              <a:rPr lang="en-US" altLang="ko-KR" sz="600" dirty="0">
                <a:solidFill>
                  <a:schemeClr val="tx1"/>
                </a:solidFill>
                <a:latin typeface="Nanum Gothic" charset="-127"/>
                <a:ea typeface="Nanum Gothic" charset="-127"/>
                <a:cs typeface="Nanum Gothic" charset="-127"/>
              </a:rPr>
              <a:t>(</a:t>
            </a:r>
            <a:r>
              <a:rPr lang="ko-KR" altLang="en-US" sz="600" dirty="0">
                <a:solidFill>
                  <a:schemeClr val="tx1"/>
                </a:solidFill>
                <a:latin typeface="Nanum Gothic" charset="-127"/>
                <a:ea typeface="Nanum Gothic" charset="-127"/>
                <a:cs typeface="Nanum Gothic" charset="-127"/>
              </a:rPr>
              <a:t>예</a:t>
            </a:r>
            <a:r>
              <a:rPr lang="en-US" altLang="ko-KR" sz="600" dirty="0">
                <a:solidFill>
                  <a:schemeClr val="tx1"/>
                </a:solidFill>
                <a:latin typeface="Nanum Gothic" charset="-127"/>
                <a:ea typeface="Nanum Gothic" charset="-127"/>
                <a:cs typeface="Nanum Gothic" charset="-127"/>
              </a:rPr>
              <a:t>. </a:t>
            </a:r>
            <a:r>
              <a:rPr lang="ko-KR" altLang="en-US" sz="600" dirty="0">
                <a:solidFill>
                  <a:schemeClr val="tx1"/>
                </a:solidFill>
                <a:latin typeface="Nanum Gothic" charset="-127"/>
                <a:ea typeface="Nanum Gothic" charset="-127"/>
                <a:cs typeface="Nanum Gothic" charset="-127"/>
              </a:rPr>
              <a:t>월로 </a:t>
            </a:r>
            <a:r>
              <a:rPr lang="ko-KR" altLang="en-US" sz="600" dirty="0" err="1">
                <a:solidFill>
                  <a:schemeClr val="tx1"/>
                </a:solidFill>
                <a:latin typeface="Nanum Gothic" charset="-127"/>
                <a:ea typeface="Nanum Gothic" charset="-127"/>
                <a:cs typeface="Nanum Gothic" charset="-127"/>
              </a:rPr>
              <a:t>설정시</a:t>
            </a:r>
            <a:r>
              <a:rPr lang="ko-KR" altLang="en-US" sz="600" dirty="0">
                <a:solidFill>
                  <a:schemeClr val="tx1"/>
                </a:solidFill>
                <a:latin typeface="Nanum Gothic" charset="-127"/>
                <a:ea typeface="Nanum Gothic" charset="-127"/>
                <a:cs typeface="Nanum Gothic" charset="-127"/>
              </a:rPr>
              <a:t> 데이터소스는 월 단위로 분할됨</a:t>
            </a:r>
            <a:r>
              <a:rPr lang="en-US" altLang="ko-KR" sz="600" dirty="0">
                <a:solidFill>
                  <a:schemeClr val="tx1"/>
                </a:solidFill>
                <a:latin typeface="Nanum Gothic" charset="-127"/>
                <a:ea typeface="Nanum Gothic" charset="-127"/>
                <a:cs typeface="Nanum Gothic" charset="-127"/>
              </a:rPr>
              <a:t>). </a:t>
            </a:r>
          </a:p>
          <a:p>
            <a:r>
              <a:rPr lang="ko-KR" altLang="en-US" sz="600" dirty="0" err="1">
                <a:solidFill>
                  <a:schemeClr val="tx1"/>
                </a:solidFill>
                <a:latin typeface="Nanum Gothic" charset="-127"/>
                <a:ea typeface="Nanum Gothic" charset="-127"/>
                <a:cs typeface="Nanum Gothic" charset="-127"/>
              </a:rPr>
              <a:t>청크</a:t>
            </a:r>
            <a:r>
              <a:rPr lang="ko-KR" altLang="en-US" sz="600" dirty="0">
                <a:solidFill>
                  <a:schemeClr val="tx1"/>
                </a:solidFill>
                <a:latin typeface="Nanum Gothic" charset="-127"/>
                <a:ea typeface="Nanum Gothic" charset="-127"/>
                <a:cs typeface="Nanum Gothic" charset="-127"/>
              </a:rPr>
              <a:t> 내에서 데이터는 하나 이상의 </a:t>
            </a:r>
            <a:r>
              <a:rPr lang="en-US" altLang="ko-KR" sz="600" dirty="0">
                <a:solidFill>
                  <a:schemeClr val="tx1"/>
                </a:solidFill>
                <a:latin typeface="Nanum Gothic" charset="-127"/>
                <a:ea typeface="Nanum Gothic" charset="-127"/>
                <a:cs typeface="Nanum Gothic" charset="-127"/>
              </a:rPr>
              <a:t>"</a:t>
            </a:r>
            <a:r>
              <a:rPr lang="ko-KR" altLang="en-US" sz="600" dirty="0">
                <a:solidFill>
                  <a:schemeClr val="tx1"/>
                </a:solidFill>
                <a:latin typeface="Nanum Gothic" charset="-127"/>
                <a:ea typeface="Nanum Gothic" charset="-127"/>
                <a:cs typeface="Nanum Gothic" charset="-127"/>
              </a:rPr>
              <a:t>세그먼트</a:t>
            </a:r>
            <a:r>
              <a:rPr lang="en-US" altLang="ko-KR" sz="600" dirty="0">
                <a:solidFill>
                  <a:schemeClr val="tx1"/>
                </a:solidFill>
                <a:latin typeface="Nanum Gothic" charset="-127"/>
                <a:ea typeface="Nanum Gothic" charset="-127"/>
                <a:cs typeface="Nanum Gothic" charset="-127"/>
              </a:rPr>
              <a:t>"</a:t>
            </a:r>
            <a:r>
              <a:rPr lang="ko-KR" altLang="en-US" sz="600" dirty="0">
                <a:solidFill>
                  <a:schemeClr val="tx1"/>
                </a:solidFill>
                <a:latin typeface="Nanum Gothic" charset="-127"/>
                <a:ea typeface="Nanum Gothic" charset="-127"/>
                <a:cs typeface="Nanum Gothic" charset="-127"/>
              </a:rPr>
              <a:t>로 분할됩니다</a:t>
            </a:r>
            <a:r>
              <a:rPr lang="en-US" altLang="ko-KR" sz="600" dirty="0">
                <a:solidFill>
                  <a:schemeClr val="tx1"/>
                </a:solidFill>
                <a:latin typeface="Nanum Gothic" charset="-127"/>
                <a:ea typeface="Nanum Gothic" charset="-127"/>
                <a:cs typeface="Nanum Gothic" charset="-127"/>
              </a:rPr>
              <a:t>. </a:t>
            </a:r>
            <a:r>
              <a:rPr lang="ko-KR" altLang="en-US" sz="600" dirty="0">
                <a:solidFill>
                  <a:schemeClr val="tx1"/>
                </a:solidFill>
                <a:latin typeface="Nanum Gothic" charset="-127"/>
                <a:ea typeface="Nanum Gothic" charset="-127"/>
                <a:cs typeface="Nanum Gothic" charset="-127"/>
              </a:rPr>
              <a:t>각 세그먼트는 단일 파일로</a:t>
            </a:r>
            <a:r>
              <a:rPr lang="en-US" altLang="ko-KR" sz="600" dirty="0">
                <a:solidFill>
                  <a:schemeClr val="tx1"/>
                </a:solidFill>
                <a:latin typeface="Nanum Gothic" charset="-127"/>
                <a:ea typeface="Nanum Gothic" charset="-127"/>
                <a:cs typeface="Nanum Gothic" charset="-127"/>
              </a:rPr>
              <a:t>, </a:t>
            </a:r>
            <a:r>
              <a:rPr lang="ko-KR" altLang="en-US" sz="600" dirty="0">
                <a:solidFill>
                  <a:schemeClr val="tx1"/>
                </a:solidFill>
                <a:latin typeface="Nanum Gothic" charset="-127"/>
                <a:ea typeface="Nanum Gothic" charset="-127"/>
                <a:cs typeface="Nanum Gothic" charset="-127"/>
              </a:rPr>
              <a:t>일반적으로 최대 </a:t>
            </a:r>
            <a:r>
              <a:rPr lang="ko-KR" altLang="en-US" sz="600" dirty="0" err="1">
                <a:solidFill>
                  <a:schemeClr val="tx1"/>
                </a:solidFill>
                <a:latin typeface="Nanum Gothic" charset="-127"/>
                <a:ea typeface="Nanum Gothic" charset="-127"/>
                <a:cs typeface="Nanum Gothic" charset="-127"/>
              </a:rPr>
              <a:t>수백개</a:t>
            </a:r>
            <a:r>
              <a:rPr lang="ko-KR" altLang="en-US" sz="600" dirty="0">
                <a:solidFill>
                  <a:schemeClr val="tx1"/>
                </a:solidFill>
                <a:latin typeface="Nanum Gothic" charset="-127"/>
                <a:ea typeface="Nanum Gothic" charset="-127"/>
                <a:cs typeface="Nanum Gothic" charset="-127"/>
              </a:rPr>
              <a:t> 행의 데이터로 구성됩니다</a:t>
            </a:r>
            <a:r>
              <a:rPr lang="en-US" altLang="ko-KR" sz="600" dirty="0">
                <a:solidFill>
                  <a:schemeClr val="tx1"/>
                </a:solidFill>
                <a:latin typeface="Nanum Gothic" charset="-127"/>
                <a:ea typeface="Nanum Gothic" charset="-127"/>
                <a:cs typeface="Nanum Gothic" charset="-127"/>
              </a:rPr>
              <a:t>. </a:t>
            </a:r>
          </a:p>
        </p:txBody>
      </p:sp>
      <p:sp>
        <p:nvSpPr>
          <p:cNvPr id="45" name="모서리가 둥근 직사각형 55">
            <a:extLst>
              <a:ext uri="{FF2B5EF4-FFF2-40B4-BE49-F238E27FC236}">
                <a16:creationId xmlns:a16="http://schemas.microsoft.com/office/drawing/2014/main" xmlns="" id="{244C9110-B38C-6740-BD81-7B44DB40321D}"/>
              </a:ext>
            </a:extLst>
          </p:cNvPr>
          <p:cNvSpPr/>
          <p:nvPr/>
        </p:nvSpPr>
        <p:spPr>
          <a:xfrm>
            <a:off x="538047" y="7095865"/>
            <a:ext cx="2093112" cy="543999"/>
          </a:xfrm>
          <a:custGeom>
            <a:avLst/>
            <a:gdLst>
              <a:gd name="connsiteX0" fmla="*/ 0 w 1783864"/>
              <a:gd name="connsiteY0" fmla="*/ 0 h 757798"/>
              <a:gd name="connsiteX1" fmla="*/ 0 w 1783864"/>
              <a:gd name="connsiteY1" fmla="*/ 0 h 757798"/>
              <a:gd name="connsiteX2" fmla="*/ 1783864 w 1783864"/>
              <a:gd name="connsiteY2" fmla="*/ 0 h 757798"/>
              <a:gd name="connsiteX3" fmla="*/ 1783864 w 1783864"/>
              <a:gd name="connsiteY3" fmla="*/ 0 h 757798"/>
              <a:gd name="connsiteX4" fmla="*/ 1783864 w 1783864"/>
              <a:gd name="connsiteY4" fmla="*/ 757798 h 757798"/>
              <a:gd name="connsiteX5" fmla="*/ 1783864 w 1783864"/>
              <a:gd name="connsiteY5" fmla="*/ 757798 h 757798"/>
              <a:gd name="connsiteX6" fmla="*/ 0 w 1783864"/>
              <a:gd name="connsiteY6" fmla="*/ 757798 h 757798"/>
              <a:gd name="connsiteX7" fmla="*/ 0 w 1783864"/>
              <a:gd name="connsiteY7" fmla="*/ 757798 h 757798"/>
              <a:gd name="connsiteX8" fmla="*/ 0 w 1783864"/>
              <a:gd name="connsiteY8" fmla="*/ 0 h 757798"/>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182077 w 1783864"/>
              <a:gd name="connsiteY6" fmla="*/ 758842 h 758842"/>
              <a:gd name="connsiteX7" fmla="*/ 0 w 1783864"/>
              <a:gd name="connsiteY7" fmla="*/ 757798 h 758842"/>
              <a:gd name="connsiteX8" fmla="*/ 0 w 1783864"/>
              <a:gd name="connsiteY8" fmla="*/ 757798 h 758842"/>
              <a:gd name="connsiteX9" fmla="*/ 0 w 1783864"/>
              <a:gd name="connsiteY9"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265626 w 1783864"/>
              <a:gd name="connsiteY6" fmla="*/ 758842 h 758842"/>
              <a:gd name="connsiteX7" fmla="*/ 182077 w 1783864"/>
              <a:gd name="connsiteY7" fmla="*/ 758842 h 758842"/>
              <a:gd name="connsiteX8" fmla="*/ 0 w 1783864"/>
              <a:gd name="connsiteY8" fmla="*/ 757798 h 758842"/>
              <a:gd name="connsiteX9" fmla="*/ 0 w 1783864"/>
              <a:gd name="connsiteY9" fmla="*/ 757798 h 758842"/>
              <a:gd name="connsiteX10" fmla="*/ 0 w 1783864"/>
              <a:gd name="connsiteY10"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330609 w 1783864"/>
              <a:gd name="connsiteY6" fmla="*/ 758842 h 758842"/>
              <a:gd name="connsiteX7" fmla="*/ 265626 w 1783864"/>
              <a:gd name="connsiteY7" fmla="*/ 758842 h 758842"/>
              <a:gd name="connsiteX8" fmla="*/ 182077 w 1783864"/>
              <a:gd name="connsiteY8" fmla="*/ 758842 h 758842"/>
              <a:gd name="connsiteX9" fmla="*/ 0 w 1783864"/>
              <a:gd name="connsiteY9" fmla="*/ 757798 h 758842"/>
              <a:gd name="connsiteX10" fmla="*/ 0 w 1783864"/>
              <a:gd name="connsiteY10" fmla="*/ 757798 h 758842"/>
              <a:gd name="connsiteX11" fmla="*/ 0 w 1783864"/>
              <a:gd name="connsiteY11" fmla="*/ 0 h 758842"/>
              <a:gd name="connsiteX0" fmla="*/ 0 w 1783864"/>
              <a:gd name="connsiteY0" fmla="*/ 0 h 907613"/>
              <a:gd name="connsiteX1" fmla="*/ 0 w 1783864"/>
              <a:gd name="connsiteY1" fmla="*/ 0 h 907613"/>
              <a:gd name="connsiteX2" fmla="*/ 1783864 w 1783864"/>
              <a:gd name="connsiteY2" fmla="*/ 0 h 907613"/>
              <a:gd name="connsiteX3" fmla="*/ 1783864 w 1783864"/>
              <a:gd name="connsiteY3" fmla="*/ 0 h 907613"/>
              <a:gd name="connsiteX4" fmla="*/ 1783864 w 1783864"/>
              <a:gd name="connsiteY4" fmla="*/ 757798 h 907613"/>
              <a:gd name="connsiteX5" fmla="*/ 1783864 w 1783864"/>
              <a:gd name="connsiteY5" fmla="*/ 757798 h 907613"/>
              <a:gd name="connsiteX6" fmla="*/ 330609 w 1783864"/>
              <a:gd name="connsiteY6" fmla="*/ 758842 h 907613"/>
              <a:gd name="connsiteX7" fmla="*/ 167655 w 1783864"/>
              <a:gd name="connsiteY7" fmla="*/ 907613 h 907613"/>
              <a:gd name="connsiteX8" fmla="*/ 182077 w 1783864"/>
              <a:gd name="connsiteY8" fmla="*/ 758842 h 907613"/>
              <a:gd name="connsiteX9" fmla="*/ 0 w 1783864"/>
              <a:gd name="connsiteY9" fmla="*/ 757798 h 907613"/>
              <a:gd name="connsiteX10" fmla="*/ 0 w 1783864"/>
              <a:gd name="connsiteY10" fmla="*/ 757798 h 907613"/>
              <a:gd name="connsiteX11" fmla="*/ 0 w 1783864"/>
              <a:gd name="connsiteY11" fmla="*/ 0 h 907613"/>
              <a:gd name="connsiteX0" fmla="*/ 0 w 1783864"/>
              <a:gd name="connsiteY0" fmla="*/ 0 h 831413"/>
              <a:gd name="connsiteX1" fmla="*/ 0 w 1783864"/>
              <a:gd name="connsiteY1" fmla="*/ 0 h 831413"/>
              <a:gd name="connsiteX2" fmla="*/ 1783864 w 1783864"/>
              <a:gd name="connsiteY2" fmla="*/ 0 h 831413"/>
              <a:gd name="connsiteX3" fmla="*/ 1783864 w 1783864"/>
              <a:gd name="connsiteY3" fmla="*/ 0 h 831413"/>
              <a:gd name="connsiteX4" fmla="*/ 1783864 w 1783864"/>
              <a:gd name="connsiteY4" fmla="*/ 757798 h 831413"/>
              <a:gd name="connsiteX5" fmla="*/ 1783864 w 1783864"/>
              <a:gd name="connsiteY5" fmla="*/ 757798 h 831413"/>
              <a:gd name="connsiteX6" fmla="*/ 330609 w 1783864"/>
              <a:gd name="connsiteY6" fmla="*/ 758842 h 831413"/>
              <a:gd name="connsiteX7" fmla="*/ 174912 w 1783864"/>
              <a:gd name="connsiteY7" fmla="*/ 831413 h 831413"/>
              <a:gd name="connsiteX8" fmla="*/ 182077 w 1783864"/>
              <a:gd name="connsiteY8" fmla="*/ 758842 h 831413"/>
              <a:gd name="connsiteX9" fmla="*/ 0 w 1783864"/>
              <a:gd name="connsiteY9" fmla="*/ 757798 h 831413"/>
              <a:gd name="connsiteX10" fmla="*/ 0 w 1783864"/>
              <a:gd name="connsiteY10" fmla="*/ 757798 h 831413"/>
              <a:gd name="connsiteX11" fmla="*/ 0 w 1783864"/>
              <a:gd name="connsiteY11" fmla="*/ 0 h 83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864" h="831413">
                <a:moveTo>
                  <a:pt x="0" y="0"/>
                </a:moveTo>
                <a:lnTo>
                  <a:pt x="0" y="0"/>
                </a:lnTo>
                <a:lnTo>
                  <a:pt x="1783864" y="0"/>
                </a:lnTo>
                <a:lnTo>
                  <a:pt x="1783864" y="0"/>
                </a:lnTo>
                <a:lnTo>
                  <a:pt x="1783864" y="757798"/>
                </a:lnTo>
                <a:lnTo>
                  <a:pt x="1783864" y="757798"/>
                </a:lnTo>
                <a:lnTo>
                  <a:pt x="330609" y="758842"/>
                </a:lnTo>
                <a:lnTo>
                  <a:pt x="174912" y="831413"/>
                </a:lnTo>
                <a:lnTo>
                  <a:pt x="182077" y="758842"/>
                </a:lnTo>
                <a:lnTo>
                  <a:pt x="0" y="757798"/>
                </a:lnTo>
                <a:lnTo>
                  <a:pt x="0" y="757798"/>
                </a:lnTo>
                <a:lnTo>
                  <a:pt x="0" y="0"/>
                </a:lnTo>
                <a:close/>
              </a:path>
            </a:pathLst>
          </a:cu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ko-KR" altLang="en-US" sz="600" b="1" dirty="0">
                <a:solidFill>
                  <a:schemeClr val="tx1"/>
                </a:solidFill>
                <a:latin typeface="Nanum Gothic" charset="-127"/>
                <a:ea typeface="Nanum Gothic" charset="-127"/>
                <a:cs typeface="Nanum Gothic" charset="-127"/>
              </a:rPr>
              <a:t>간격이란 무슨 의미인가요</a:t>
            </a:r>
            <a:r>
              <a:rPr lang="en-US" altLang="ko-KR" sz="600" b="1" dirty="0">
                <a:solidFill>
                  <a:schemeClr val="tx1"/>
                </a:solidFill>
                <a:latin typeface="Nanum Gothic" charset="-127"/>
                <a:ea typeface="Nanum Gothic" charset="-127"/>
                <a:cs typeface="Nanum Gothic" charset="-127"/>
              </a:rPr>
              <a:t>?</a:t>
            </a:r>
          </a:p>
          <a:p>
            <a:endParaRPr lang="en-US" altLang="ko-KR" sz="600" dirty="0">
              <a:solidFill>
                <a:schemeClr val="tx1"/>
              </a:solidFill>
              <a:latin typeface="Nanum Gothic" charset="-127"/>
              <a:ea typeface="Nanum Gothic" charset="-127"/>
              <a:cs typeface="Nanum Gothic" charset="-127"/>
            </a:endParaRPr>
          </a:p>
          <a:p>
            <a:r>
              <a:rPr lang="ko-KR" altLang="en-US" sz="600" dirty="0">
                <a:solidFill>
                  <a:schemeClr val="tx1"/>
                </a:solidFill>
                <a:latin typeface="Nanum Gothic" charset="-127"/>
                <a:ea typeface="Nanum Gothic" charset="-127"/>
                <a:cs typeface="Nanum Gothic" charset="-127"/>
              </a:rPr>
              <a:t>쿼리를 실행할 시간 범위를 뜻합니다</a:t>
            </a:r>
            <a:r>
              <a:rPr lang="en-US" altLang="ko-KR" sz="600" dirty="0">
                <a:solidFill>
                  <a:schemeClr val="tx1"/>
                </a:solidFill>
                <a:latin typeface="Nanum Gothic" charset="-127"/>
                <a:ea typeface="Nanum Gothic" charset="-127"/>
                <a:cs typeface="Nanum Gothic" charset="-127"/>
              </a:rPr>
              <a:t>.</a:t>
            </a:r>
          </a:p>
          <a:p>
            <a:r>
              <a:rPr lang="ko-KR" altLang="en-US" sz="600" dirty="0">
                <a:solidFill>
                  <a:schemeClr val="tx1"/>
                </a:solidFill>
                <a:latin typeface="Nanum Gothic" charset="-127"/>
                <a:ea typeface="Nanum Gothic" charset="-127"/>
                <a:cs typeface="Nanum Gothic" charset="-127"/>
              </a:rPr>
              <a:t>각 시간 간격마다 하나의 세그먼트 파일을 형성하게 됩니다</a:t>
            </a:r>
            <a:r>
              <a:rPr lang="en-US" altLang="ko-KR" sz="600" dirty="0">
                <a:solidFill>
                  <a:schemeClr val="tx1"/>
                </a:solidFill>
                <a:latin typeface="Nanum Gothic" charset="-127"/>
                <a:ea typeface="Nanum Gothic" charset="-127"/>
                <a:cs typeface="Nanum Gothic" charset="-127"/>
              </a:rPr>
              <a:t>.</a:t>
            </a:r>
            <a:r>
              <a:rPr lang="ko-KR" altLang="en-US" sz="600" dirty="0">
                <a:solidFill>
                  <a:schemeClr val="tx1"/>
                </a:solidFill>
                <a:latin typeface="Nanum Gothic" charset="-127"/>
                <a:ea typeface="Nanum Gothic" charset="-127"/>
                <a:cs typeface="Nanum Gothic" charset="-127"/>
              </a:rPr>
              <a:t> </a:t>
            </a:r>
            <a:endParaRPr lang="en-US" altLang="ko-KR" sz="600" dirty="0">
              <a:solidFill>
                <a:schemeClr val="tx1"/>
              </a:solidFill>
              <a:latin typeface="Nanum Gothic" charset="-127"/>
              <a:ea typeface="Nanum Gothic" charset="-127"/>
              <a:cs typeface="Nanum Gothic" charset="-127"/>
            </a:endParaRPr>
          </a:p>
        </p:txBody>
      </p:sp>
      <p:sp>
        <p:nvSpPr>
          <p:cNvPr id="46" name="모서리가 둥근 직사각형 55">
            <a:extLst>
              <a:ext uri="{FF2B5EF4-FFF2-40B4-BE49-F238E27FC236}">
                <a16:creationId xmlns:a16="http://schemas.microsoft.com/office/drawing/2014/main" xmlns="" id="{BAFF5BC3-C3A9-F044-AE39-870224F6D5FF}"/>
              </a:ext>
            </a:extLst>
          </p:cNvPr>
          <p:cNvSpPr/>
          <p:nvPr/>
        </p:nvSpPr>
        <p:spPr>
          <a:xfrm>
            <a:off x="5128682" y="1530867"/>
            <a:ext cx="2093112" cy="1031884"/>
          </a:xfrm>
          <a:custGeom>
            <a:avLst/>
            <a:gdLst>
              <a:gd name="connsiteX0" fmla="*/ 0 w 1783864"/>
              <a:gd name="connsiteY0" fmla="*/ 0 h 757798"/>
              <a:gd name="connsiteX1" fmla="*/ 0 w 1783864"/>
              <a:gd name="connsiteY1" fmla="*/ 0 h 757798"/>
              <a:gd name="connsiteX2" fmla="*/ 1783864 w 1783864"/>
              <a:gd name="connsiteY2" fmla="*/ 0 h 757798"/>
              <a:gd name="connsiteX3" fmla="*/ 1783864 w 1783864"/>
              <a:gd name="connsiteY3" fmla="*/ 0 h 757798"/>
              <a:gd name="connsiteX4" fmla="*/ 1783864 w 1783864"/>
              <a:gd name="connsiteY4" fmla="*/ 757798 h 757798"/>
              <a:gd name="connsiteX5" fmla="*/ 1783864 w 1783864"/>
              <a:gd name="connsiteY5" fmla="*/ 757798 h 757798"/>
              <a:gd name="connsiteX6" fmla="*/ 0 w 1783864"/>
              <a:gd name="connsiteY6" fmla="*/ 757798 h 757798"/>
              <a:gd name="connsiteX7" fmla="*/ 0 w 1783864"/>
              <a:gd name="connsiteY7" fmla="*/ 757798 h 757798"/>
              <a:gd name="connsiteX8" fmla="*/ 0 w 1783864"/>
              <a:gd name="connsiteY8" fmla="*/ 0 h 757798"/>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182077 w 1783864"/>
              <a:gd name="connsiteY6" fmla="*/ 758842 h 758842"/>
              <a:gd name="connsiteX7" fmla="*/ 0 w 1783864"/>
              <a:gd name="connsiteY7" fmla="*/ 757798 h 758842"/>
              <a:gd name="connsiteX8" fmla="*/ 0 w 1783864"/>
              <a:gd name="connsiteY8" fmla="*/ 757798 h 758842"/>
              <a:gd name="connsiteX9" fmla="*/ 0 w 1783864"/>
              <a:gd name="connsiteY9"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265626 w 1783864"/>
              <a:gd name="connsiteY6" fmla="*/ 758842 h 758842"/>
              <a:gd name="connsiteX7" fmla="*/ 182077 w 1783864"/>
              <a:gd name="connsiteY7" fmla="*/ 758842 h 758842"/>
              <a:gd name="connsiteX8" fmla="*/ 0 w 1783864"/>
              <a:gd name="connsiteY8" fmla="*/ 757798 h 758842"/>
              <a:gd name="connsiteX9" fmla="*/ 0 w 1783864"/>
              <a:gd name="connsiteY9" fmla="*/ 757798 h 758842"/>
              <a:gd name="connsiteX10" fmla="*/ 0 w 1783864"/>
              <a:gd name="connsiteY10"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330609 w 1783864"/>
              <a:gd name="connsiteY6" fmla="*/ 758842 h 758842"/>
              <a:gd name="connsiteX7" fmla="*/ 265626 w 1783864"/>
              <a:gd name="connsiteY7" fmla="*/ 758842 h 758842"/>
              <a:gd name="connsiteX8" fmla="*/ 182077 w 1783864"/>
              <a:gd name="connsiteY8" fmla="*/ 758842 h 758842"/>
              <a:gd name="connsiteX9" fmla="*/ 0 w 1783864"/>
              <a:gd name="connsiteY9" fmla="*/ 757798 h 758842"/>
              <a:gd name="connsiteX10" fmla="*/ 0 w 1783864"/>
              <a:gd name="connsiteY10" fmla="*/ 757798 h 758842"/>
              <a:gd name="connsiteX11" fmla="*/ 0 w 1783864"/>
              <a:gd name="connsiteY11" fmla="*/ 0 h 758842"/>
              <a:gd name="connsiteX0" fmla="*/ 0 w 1783864"/>
              <a:gd name="connsiteY0" fmla="*/ 0 h 907613"/>
              <a:gd name="connsiteX1" fmla="*/ 0 w 1783864"/>
              <a:gd name="connsiteY1" fmla="*/ 0 h 907613"/>
              <a:gd name="connsiteX2" fmla="*/ 1783864 w 1783864"/>
              <a:gd name="connsiteY2" fmla="*/ 0 h 907613"/>
              <a:gd name="connsiteX3" fmla="*/ 1783864 w 1783864"/>
              <a:gd name="connsiteY3" fmla="*/ 0 h 907613"/>
              <a:gd name="connsiteX4" fmla="*/ 1783864 w 1783864"/>
              <a:gd name="connsiteY4" fmla="*/ 757798 h 907613"/>
              <a:gd name="connsiteX5" fmla="*/ 1783864 w 1783864"/>
              <a:gd name="connsiteY5" fmla="*/ 757798 h 907613"/>
              <a:gd name="connsiteX6" fmla="*/ 330609 w 1783864"/>
              <a:gd name="connsiteY6" fmla="*/ 758842 h 907613"/>
              <a:gd name="connsiteX7" fmla="*/ 167655 w 1783864"/>
              <a:gd name="connsiteY7" fmla="*/ 907613 h 907613"/>
              <a:gd name="connsiteX8" fmla="*/ 182077 w 1783864"/>
              <a:gd name="connsiteY8" fmla="*/ 758842 h 907613"/>
              <a:gd name="connsiteX9" fmla="*/ 0 w 1783864"/>
              <a:gd name="connsiteY9" fmla="*/ 757798 h 907613"/>
              <a:gd name="connsiteX10" fmla="*/ 0 w 1783864"/>
              <a:gd name="connsiteY10" fmla="*/ 757798 h 907613"/>
              <a:gd name="connsiteX11" fmla="*/ 0 w 1783864"/>
              <a:gd name="connsiteY11" fmla="*/ 0 h 907613"/>
              <a:gd name="connsiteX0" fmla="*/ 0 w 1783864"/>
              <a:gd name="connsiteY0" fmla="*/ 0 h 831413"/>
              <a:gd name="connsiteX1" fmla="*/ 0 w 1783864"/>
              <a:gd name="connsiteY1" fmla="*/ 0 h 831413"/>
              <a:gd name="connsiteX2" fmla="*/ 1783864 w 1783864"/>
              <a:gd name="connsiteY2" fmla="*/ 0 h 831413"/>
              <a:gd name="connsiteX3" fmla="*/ 1783864 w 1783864"/>
              <a:gd name="connsiteY3" fmla="*/ 0 h 831413"/>
              <a:gd name="connsiteX4" fmla="*/ 1783864 w 1783864"/>
              <a:gd name="connsiteY4" fmla="*/ 757798 h 831413"/>
              <a:gd name="connsiteX5" fmla="*/ 1783864 w 1783864"/>
              <a:gd name="connsiteY5" fmla="*/ 757798 h 831413"/>
              <a:gd name="connsiteX6" fmla="*/ 330609 w 1783864"/>
              <a:gd name="connsiteY6" fmla="*/ 758842 h 831413"/>
              <a:gd name="connsiteX7" fmla="*/ 174912 w 1783864"/>
              <a:gd name="connsiteY7" fmla="*/ 831413 h 831413"/>
              <a:gd name="connsiteX8" fmla="*/ 182077 w 1783864"/>
              <a:gd name="connsiteY8" fmla="*/ 758842 h 831413"/>
              <a:gd name="connsiteX9" fmla="*/ 0 w 1783864"/>
              <a:gd name="connsiteY9" fmla="*/ 757798 h 831413"/>
              <a:gd name="connsiteX10" fmla="*/ 0 w 1783864"/>
              <a:gd name="connsiteY10" fmla="*/ 757798 h 831413"/>
              <a:gd name="connsiteX11" fmla="*/ 0 w 1783864"/>
              <a:gd name="connsiteY11" fmla="*/ 0 h 83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864" h="831413">
                <a:moveTo>
                  <a:pt x="0" y="0"/>
                </a:moveTo>
                <a:lnTo>
                  <a:pt x="0" y="0"/>
                </a:lnTo>
                <a:lnTo>
                  <a:pt x="1783864" y="0"/>
                </a:lnTo>
                <a:lnTo>
                  <a:pt x="1783864" y="0"/>
                </a:lnTo>
                <a:lnTo>
                  <a:pt x="1783864" y="757798"/>
                </a:lnTo>
                <a:lnTo>
                  <a:pt x="1783864" y="757798"/>
                </a:lnTo>
                <a:lnTo>
                  <a:pt x="330609" y="758842"/>
                </a:lnTo>
                <a:lnTo>
                  <a:pt x="174912" y="831413"/>
                </a:lnTo>
                <a:lnTo>
                  <a:pt x="182077" y="758842"/>
                </a:lnTo>
                <a:lnTo>
                  <a:pt x="0" y="757798"/>
                </a:lnTo>
                <a:lnTo>
                  <a:pt x="0" y="757798"/>
                </a:lnTo>
                <a:lnTo>
                  <a:pt x="0" y="0"/>
                </a:lnTo>
                <a:close/>
              </a:path>
            </a:pathLst>
          </a:cu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ko-KR" altLang="en-US" sz="600" b="1" dirty="0">
                <a:solidFill>
                  <a:schemeClr val="tx1"/>
                </a:solidFill>
                <a:latin typeface="Nanum Gothic" charset="-127"/>
                <a:ea typeface="Nanum Gothic" charset="-127"/>
                <a:cs typeface="Nanum Gothic" charset="-127"/>
              </a:rPr>
              <a:t>쿼리 </a:t>
            </a:r>
            <a:r>
              <a:rPr lang="ko-KR" altLang="en-US" sz="600" b="1" dirty="0" err="1">
                <a:solidFill>
                  <a:schemeClr val="tx1"/>
                </a:solidFill>
                <a:latin typeface="Nanum Gothic" charset="-127"/>
                <a:ea typeface="Nanum Gothic" charset="-127"/>
                <a:cs typeface="Nanum Gothic" charset="-127"/>
              </a:rPr>
              <a:t>단위란</a:t>
            </a:r>
            <a:r>
              <a:rPr lang="ko-KR" altLang="en-US" sz="600" b="1" dirty="0">
                <a:solidFill>
                  <a:schemeClr val="tx1"/>
                </a:solidFill>
                <a:latin typeface="Nanum Gothic" charset="-127"/>
                <a:ea typeface="Nanum Gothic" charset="-127"/>
                <a:cs typeface="Nanum Gothic" charset="-127"/>
              </a:rPr>
              <a:t> 무엇인가요</a:t>
            </a:r>
            <a:r>
              <a:rPr lang="en-US" altLang="ko-KR" sz="600" b="1" dirty="0">
                <a:solidFill>
                  <a:schemeClr val="tx1"/>
                </a:solidFill>
                <a:latin typeface="Nanum Gothic" charset="-127"/>
                <a:ea typeface="Nanum Gothic" charset="-127"/>
                <a:cs typeface="Nanum Gothic" charset="-127"/>
              </a:rPr>
              <a:t>?</a:t>
            </a:r>
          </a:p>
          <a:p>
            <a:endParaRPr lang="en-US" altLang="ko-KR" sz="600" dirty="0">
              <a:solidFill>
                <a:schemeClr val="tx1"/>
              </a:solidFill>
              <a:latin typeface="Nanum Gothic" charset="-127"/>
              <a:ea typeface="Nanum Gothic" charset="-127"/>
              <a:cs typeface="Nanum Gothic" charset="-127"/>
            </a:endParaRPr>
          </a:p>
          <a:p>
            <a:r>
              <a:rPr lang="ko-KR" altLang="en-US" sz="600" dirty="0">
                <a:solidFill>
                  <a:schemeClr val="tx1"/>
                </a:solidFill>
                <a:latin typeface="Nanum Gothic" charset="-127"/>
                <a:ea typeface="Nanum Gothic" charset="-127"/>
                <a:cs typeface="Nanum Gothic" charset="-127"/>
              </a:rPr>
              <a:t>쿼리 단위는 집계 기준 단위입니다</a:t>
            </a:r>
            <a:r>
              <a:rPr lang="en-US" altLang="ko-KR" sz="600" dirty="0">
                <a:solidFill>
                  <a:schemeClr val="tx1"/>
                </a:solidFill>
                <a:latin typeface="Nanum Gothic" charset="-127"/>
                <a:ea typeface="Nanum Gothic" charset="-127"/>
                <a:cs typeface="Nanum Gothic" charset="-127"/>
              </a:rPr>
              <a:t>.</a:t>
            </a:r>
          </a:p>
          <a:p>
            <a:r>
              <a:rPr lang="en-US" altLang="ko-KR" sz="600" dirty="0">
                <a:solidFill>
                  <a:schemeClr val="tx1"/>
                </a:solidFill>
                <a:latin typeface="Nanum Gothic" charset="-127"/>
                <a:ea typeface="Nanum Gothic" charset="-127"/>
                <a:cs typeface="Nanum Gothic" charset="-127"/>
              </a:rPr>
              <a:t>Druid</a:t>
            </a:r>
            <a:r>
              <a:rPr lang="ko-KR" altLang="en-US" sz="600" dirty="0">
                <a:solidFill>
                  <a:schemeClr val="tx1"/>
                </a:solidFill>
                <a:latin typeface="Nanum Gothic" charset="-127"/>
                <a:ea typeface="Nanum Gothic" charset="-127"/>
                <a:cs typeface="Nanum Gothic" charset="-127"/>
              </a:rPr>
              <a:t>는 시간기반으로 쿼리를 실행하는데 설정한 시간단위로 집계합니다</a:t>
            </a:r>
            <a:r>
              <a:rPr lang="en-US" altLang="ko-KR" sz="600" dirty="0">
                <a:solidFill>
                  <a:schemeClr val="tx1"/>
                </a:solidFill>
                <a:latin typeface="Nanum Gothic" charset="-127"/>
                <a:ea typeface="Nanum Gothic" charset="-127"/>
                <a:cs typeface="Nanum Gothic" charset="-127"/>
              </a:rPr>
              <a:t>.</a:t>
            </a:r>
          </a:p>
          <a:p>
            <a:r>
              <a:rPr lang="ko-KR" altLang="en-US" sz="600" dirty="0">
                <a:solidFill>
                  <a:schemeClr val="tx1"/>
                </a:solidFill>
                <a:latin typeface="Nanum Gothic" charset="-127"/>
                <a:ea typeface="Nanum Gothic" charset="-127"/>
                <a:cs typeface="Nanum Gothic" charset="-127"/>
              </a:rPr>
              <a:t>예를 들어 쿼리 단위를 </a:t>
            </a:r>
            <a:r>
              <a:rPr lang="en-US" altLang="ko-KR" sz="600" dirty="0">
                <a:solidFill>
                  <a:schemeClr val="tx1"/>
                </a:solidFill>
                <a:latin typeface="Nanum Gothic" charset="-127"/>
                <a:ea typeface="Nanum Gothic" charset="-127"/>
                <a:cs typeface="Nanum Gothic" charset="-127"/>
              </a:rPr>
              <a:t>'</a:t>
            </a:r>
            <a:r>
              <a:rPr lang="ko-KR" altLang="en-US" sz="600" dirty="0">
                <a:solidFill>
                  <a:schemeClr val="tx1"/>
                </a:solidFill>
                <a:latin typeface="Nanum Gothic" charset="-127"/>
                <a:ea typeface="Nanum Gothic" charset="-127"/>
                <a:cs typeface="Nanum Gothic" charset="-127"/>
              </a:rPr>
              <a:t>분</a:t>
            </a:r>
            <a:r>
              <a:rPr lang="en-US" altLang="ko-KR" sz="600" dirty="0">
                <a:solidFill>
                  <a:schemeClr val="tx1"/>
                </a:solidFill>
                <a:latin typeface="Nanum Gothic" charset="-127"/>
                <a:ea typeface="Nanum Gothic" charset="-127"/>
                <a:cs typeface="Nanum Gothic" charset="-127"/>
              </a:rPr>
              <a:t>'</a:t>
            </a:r>
            <a:r>
              <a:rPr lang="ko-KR" altLang="en-US" sz="600" dirty="0" err="1">
                <a:solidFill>
                  <a:schemeClr val="tx1"/>
                </a:solidFill>
                <a:latin typeface="Nanum Gothic" charset="-127"/>
                <a:ea typeface="Nanum Gothic" charset="-127"/>
                <a:cs typeface="Nanum Gothic" charset="-127"/>
              </a:rPr>
              <a:t>으로</a:t>
            </a:r>
            <a:r>
              <a:rPr lang="ko-KR" altLang="en-US" sz="600" dirty="0">
                <a:solidFill>
                  <a:schemeClr val="tx1"/>
                </a:solidFill>
                <a:latin typeface="Nanum Gothic" charset="-127"/>
                <a:ea typeface="Nanum Gothic" charset="-127"/>
                <a:cs typeface="Nanum Gothic" charset="-127"/>
              </a:rPr>
              <a:t> 설정할 경우 데이터는 </a:t>
            </a:r>
            <a:r>
              <a:rPr lang="en-US" altLang="ko-KR" sz="600" dirty="0">
                <a:solidFill>
                  <a:schemeClr val="tx1"/>
                </a:solidFill>
                <a:latin typeface="Nanum Gothic" charset="-127"/>
                <a:ea typeface="Nanum Gothic" charset="-127"/>
                <a:cs typeface="Nanum Gothic" charset="-127"/>
              </a:rPr>
              <a:t>'</a:t>
            </a:r>
            <a:r>
              <a:rPr lang="ko-KR" altLang="en-US" sz="600" dirty="0">
                <a:solidFill>
                  <a:schemeClr val="tx1"/>
                </a:solidFill>
                <a:latin typeface="Nanum Gothic" charset="-127"/>
                <a:ea typeface="Nanum Gothic" charset="-127"/>
                <a:cs typeface="Nanum Gothic" charset="-127"/>
              </a:rPr>
              <a:t>분</a:t>
            </a:r>
            <a:r>
              <a:rPr lang="en-US" altLang="ko-KR" sz="600" dirty="0">
                <a:solidFill>
                  <a:schemeClr val="tx1"/>
                </a:solidFill>
                <a:latin typeface="Nanum Gothic" charset="-127"/>
                <a:ea typeface="Nanum Gothic" charset="-127"/>
                <a:cs typeface="Nanum Gothic" charset="-127"/>
              </a:rPr>
              <a:t>'</a:t>
            </a:r>
            <a:r>
              <a:rPr lang="ko-KR" altLang="en-US" sz="600" dirty="0">
                <a:solidFill>
                  <a:schemeClr val="tx1"/>
                </a:solidFill>
                <a:latin typeface="Nanum Gothic" charset="-127"/>
                <a:ea typeface="Nanum Gothic" charset="-127"/>
                <a:cs typeface="Nanum Gothic" charset="-127"/>
              </a:rPr>
              <a:t>단위로 세분화하여 적재됩니다</a:t>
            </a:r>
            <a:r>
              <a:rPr lang="en-US" altLang="ko-KR" sz="600" dirty="0">
                <a:solidFill>
                  <a:schemeClr val="tx1"/>
                </a:solidFill>
                <a:latin typeface="Nanum Gothic" charset="-127"/>
                <a:ea typeface="Nanum Gothic" charset="-127"/>
                <a:cs typeface="Nanum Gothic" charset="-127"/>
              </a:rPr>
              <a:t>.</a:t>
            </a:r>
          </a:p>
        </p:txBody>
      </p:sp>
      <p:sp>
        <p:nvSpPr>
          <p:cNvPr id="47" name="직사각형 46">
            <a:extLst>
              <a:ext uri="{FF2B5EF4-FFF2-40B4-BE49-F238E27FC236}">
                <a16:creationId xmlns:a16="http://schemas.microsoft.com/office/drawing/2014/main" xmlns="" id="{EE46EF2C-C506-014E-A3F1-B6542EB8C54F}"/>
              </a:ext>
            </a:extLst>
          </p:cNvPr>
          <p:cNvSpPr/>
          <p:nvPr/>
        </p:nvSpPr>
        <p:spPr>
          <a:xfrm>
            <a:off x="158108" y="7030206"/>
            <a:ext cx="4817799" cy="742797"/>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dirty="0"/>
              <a:t>삭제</a:t>
            </a:r>
          </a:p>
        </p:txBody>
      </p:sp>
      <p:cxnSp>
        <p:nvCxnSpPr>
          <p:cNvPr id="49" name="직선 연결선[R] 48">
            <a:extLst>
              <a:ext uri="{FF2B5EF4-FFF2-40B4-BE49-F238E27FC236}">
                <a16:creationId xmlns:a16="http://schemas.microsoft.com/office/drawing/2014/main" xmlns="" id="{2CF7AFAD-4CD0-CD47-966C-E4855A5F3D4D}"/>
              </a:ext>
            </a:extLst>
          </p:cNvPr>
          <p:cNvCxnSpPr>
            <a:cxnSpLocks/>
            <a:stCxn id="7" idx="1"/>
            <a:endCxn id="10" idx="1"/>
          </p:cNvCxnSpPr>
          <p:nvPr/>
        </p:nvCxnSpPr>
        <p:spPr>
          <a:xfrm flipH="1" flipV="1">
            <a:off x="2703207" y="1231631"/>
            <a:ext cx="7175356" cy="1709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a16="http://schemas.microsoft.com/office/drawing/2014/main" xmlns="" id="{EABC70C5-904F-484C-AD1B-D417F2DBD6A5}"/>
              </a:ext>
            </a:extLst>
          </p:cNvPr>
          <p:cNvSpPr/>
          <p:nvPr/>
        </p:nvSpPr>
        <p:spPr>
          <a:xfrm>
            <a:off x="2335495" y="1666211"/>
            <a:ext cx="341797" cy="15572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400" dirty="0"/>
              <a:t>삭제</a:t>
            </a:r>
          </a:p>
        </p:txBody>
      </p:sp>
      <p:sp>
        <p:nvSpPr>
          <p:cNvPr id="57" name="직사각형 56">
            <a:extLst>
              <a:ext uri="{FF2B5EF4-FFF2-40B4-BE49-F238E27FC236}">
                <a16:creationId xmlns:a16="http://schemas.microsoft.com/office/drawing/2014/main" xmlns="" id="{C67E487C-DBB1-2B4E-9790-33D68541FACE}"/>
              </a:ext>
            </a:extLst>
          </p:cNvPr>
          <p:cNvSpPr/>
          <p:nvPr/>
        </p:nvSpPr>
        <p:spPr>
          <a:xfrm>
            <a:off x="6946953" y="3033467"/>
            <a:ext cx="4942059" cy="3298339"/>
          </a:xfrm>
          <a:prstGeom prst="rect">
            <a:avLst/>
          </a:prstGeom>
          <a:noFill/>
          <a:ln>
            <a:noFill/>
          </a:ln>
        </p:spPr>
        <p:txBody>
          <a:bodyPr vert="horz" wrap="none" lIns="0" tIns="0" rIns="0" bIns="0" rtlCol="0">
            <a:spAutoFit/>
          </a:bodyPr>
          <a:lstStyle/>
          <a:p>
            <a:pPr marL="180980" lvl="1" indent="-95253">
              <a:spcBef>
                <a:spcPts val="500"/>
              </a:spcBef>
              <a:buFont typeface="+mj-lt"/>
              <a:buAutoNum type="arabicPeriod"/>
            </a:pPr>
            <a:r>
              <a:rPr lang="ko-KR" altLang="en-US" sz="600" b="1" dirty="0">
                <a:latin typeface="Malgun Gothic" charset="-127"/>
                <a:ea typeface="Malgun Gothic" charset="-127"/>
              </a:rPr>
              <a:t>단위 기준</a:t>
            </a:r>
            <a:r>
              <a:rPr lang="en-US" altLang="ko-KR" sz="600" dirty="0">
                <a:latin typeface="Malgun Gothic" charset="-127"/>
                <a:ea typeface="Malgun Gothic" charset="-127"/>
              </a:rPr>
              <a:t/>
            </a:r>
            <a:br>
              <a:rPr lang="en-US" altLang="ko-KR" sz="600" dirty="0">
                <a:latin typeface="Malgun Gothic" charset="-127"/>
                <a:ea typeface="Malgun Gothic" charset="-127"/>
              </a:rPr>
            </a:br>
            <a:r>
              <a:rPr lang="en-US" altLang="ko-KR" sz="600" dirty="0">
                <a:latin typeface="Malgun Gothic" charset="-127"/>
                <a:ea typeface="Malgun Gothic" charset="-127"/>
              </a:rPr>
              <a:t>- </a:t>
            </a:r>
            <a:r>
              <a:rPr lang="ko-KR" altLang="en-US" sz="600" dirty="0" err="1">
                <a:latin typeface="Malgun Gothic" charset="-127"/>
                <a:ea typeface="Malgun Gothic" charset="-127"/>
              </a:rPr>
              <a:t>타임포맷</a:t>
            </a:r>
            <a:r>
              <a:rPr lang="ko-KR" altLang="en-US" sz="600" dirty="0">
                <a:latin typeface="Malgun Gothic" charset="-127"/>
                <a:ea typeface="Malgun Gothic" charset="-127"/>
              </a:rPr>
              <a:t> 내 시간단위 추출하여 최소 단위 기준으로 지정</a:t>
            </a:r>
            <a:endParaRPr lang="en-US" altLang="ko-KR" sz="600" dirty="0">
              <a:latin typeface="Malgun Gothic" charset="-127"/>
              <a:ea typeface="Malgun Gothic" charset="-127"/>
            </a:endParaRPr>
          </a:p>
          <a:p>
            <a:pPr marL="180980" lvl="1" indent="-95253">
              <a:spcBef>
                <a:spcPts val="500"/>
              </a:spcBef>
              <a:buFont typeface="+mj-lt"/>
              <a:buAutoNum type="arabicPeriod"/>
            </a:pPr>
            <a:r>
              <a:rPr lang="ko-KR" altLang="en-US" sz="600" b="1" dirty="0">
                <a:latin typeface="Malgun Gothic" charset="-127"/>
                <a:ea typeface="Malgun Gothic" charset="-127"/>
              </a:rPr>
              <a:t>집계 단위</a:t>
            </a:r>
            <a:r>
              <a:rPr lang="en-US" altLang="ko-KR" sz="600" b="1" dirty="0">
                <a:latin typeface="Malgun Gothic" charset="-127"/>
                <a:ea typeface="Malgun Gothic" charset="-127"/>
              </a:rPr>
              <a:t>(Query granularity)</a:t>
            </a:r>
          </a:p>
          <a:p>
            <a:pPr marL="225425" lvl="2" indent="-44450">
              <a:spcBef>
                <a:spcPts val="500"/>
              </a:spcBef>
              <a:buFont typeface="Arial" charset="0"/>
              <a:buChar char="•"/>
            </a:pPr>
            <a:r>
              <a:rPr lang="en-US" altLang="ko-KR" sz="600" dirty="0">
                <a:latin typeface="Malgun Gothic" charset="-127"/>
                <a:ea typeface="Malgun Gothic" charset="-127"/>
              </a:rPr>
              <a:t>Query Granularity : </a:t>
            </a:r>
            <a:r>
              <a:rPr lang="ko-KR" altLang="en-US" sz="600" dirty="0">
                <a:latin typeface="Malgun Gothic" charset="-127"/>
                <a:ea typeface="Malgun Gothic" charset="-127"/>
              </a:rPr>
              <a:t>집계</a:t>
            </a:r>
            <a:r>
              <a:rPr lang="en-US" altLang="ko-KR" sz="600" dirty="0">
                <a:latin typeface="Malgun Gothic" charset="-127"/>
                <a:ea typeface="Malgun Gothic" charset="-127"/>
              </a:rPr>
              <a:t>(aggregation) </a:t>
            </a:r>
            <a:r>
              <a:rPr lang="ko-KR" altLang="en-US" sz="600" dirty="0">
                <a:latin typeface="Malgun Gothic" charset="-127"/>
                <a:ea typeface="Malgun Gothic" charset="-127"/>
              </a:rPr>
              <a:t>단위</a:t>
            </a:r>
            <a:r>
              <a:rPr lang="en-US" altLang="ko-KR" sz="600" dirty="0">
                <a:latin typeface="Malgun Gothic" charset="-127"/>
                <a:ea typeface="Malgun Gothic" charset="-127"/>
              </a:rPr>
              <a:t>. time interval</a:t>
            </a:r>
            <a:r>
              <a:rPr lang="ko-KR" altLang="en-US" sz="600" dirty="0">
                <a:latin typeface="Malgun Gothic" charset="-127"/>
                <a:ea typeface="Malgun Gothic" charset="-127"/>
              </a:rPr>
              <a:t>을 기준으로 데이터를 나눔</a:t>
            </a:r>
            <a:endParaRPr lang="en-US" altLang="ko-KR" sz="600" dirty="0">
              <a:latin typeface="Malgun Gothic" charset="-127"/>
              <a:ea typeface="Malgun Gothic" charset="-127"/>
            </a:endParaRPr>
          </a:p>
          <a:p>
            <a:pPr marL="225425" lvl="2" indent="-44450">
              <a:spcBef>
                <a:spcPts val="500"/>
              </a:spcBef>
              <a:buFont typeface="Arial" charset="0"/>
              <a:buChar char="•"/>
            </a:pPr>
            <a:r>
              <a:rPr lang="en-US" altLang="ko-KR" sz="600" dirty="0">
                <a:latin typeface="Malgun Gothic" charset="-127"/>
                <a:ea typeface="Malgun Gothic" charset="-127"/>
              </a:rPr>
              <a:t>none</a:t>
            </a:r>
            <a:r>
              <a:rPr lang="ko-KR" altLang="en-US" sz="600" dirty="0">
                <a:latin typeface="Malgun Gothic" charset="-127"/>
                <a:ea typeface="Malgun Gothic" charset="-127"/>
              </a:rPr>
              <a:t> </a:t>
            </a:r>
            <a:r>
              <a:rPr lang="en-US" altLang="ko-KR" sz="600" dirty="0">
                <a:latin typeface="Malgun Gothic" charset="-127"/>
                <a:ea typeface="Malgun Gothic" charset="-127"/>
              </a:rPr>
              <a:t>(</a:t>
            </a:r>
            <a:r>
              <a:rPr lang="ko-KR" altLang="en-US" sz="600" dirty="0">
                <a:latin typeface="Malgun Gothic" charset="-127"/>
                <a:ea typeface="Malgun Gothic" charset="-127"/>
              </a:rPr>
              <a:t>설정 안함</a:t>
            </a:r>
            <a:r>
              <a:rPr lang="en-US" altLang="ko-KR" sz="600" dirty="0">
                <a:latin typeface="Malgun Gothic" charset="-127"/>
                <a:ea typeface="Malgun Gothic" charset="-127"/>
              </a:rPr>
              <a:t>)</a:t>
            </a:r>
            <a:r>
              <a:rPr lang="ko-KR" altLang="en-US" sz="600" dirty="0">
                <a:latin typeface="Malgun Gothic" charset="-127"/>
                <a:ea typeface="Malgun Gothic" charset="-127"/>
              </a:rPr>
              <a:t> 옵션 필요</a:t>
            </a:r>
            <a:endParaRPr lang="en-US" altLang="ko-KR" sz="600" dirty="0">
              <a:latin typeface="Malgun Gothic" charset="-127"/>
              <a:ea typeface="Malgun Gothic" charset="-127"/>
            </a:endParaRPr>
          </a:p>
          <a:p>
            <a:pPr marL="180980" lvl="1" indent="-95253">
              <a:spcBef>
                <a:spcPts val="500"/>
              </a:spcBef>
              <a:buFont typeface="+mj-lt"/>
              <a:buAutoNum type="arabicPeriod"/>
            </a:pPr>
            <a:r>
              <a:rPr lang="ko-KR" altLang="en-US" sz="600" b="1" dirty="0">
                <a:latin typeface="Malgun Gothic" charset="-127"/>
                <a:ea typeface="Malgun Gothic" charset="-127"/>
              </a:rPr>
              <a:t>저장 단위 </a:t>
            </a:r>
            <a:r>
              <a:rPr lang="en-US" altLang="ko-KR" sz="600" b="1" dirty="0">
                <a:latin typeface="Malgun Gothic" charset="-127"/>
                <a:ea typeface="Malgun Gothic" charset="-127"/>
              </a:rPr>
              <a:t>(Segment granularity)</a:t>
            </a:r>
          </a:p>
          <a:p>
            <a:pPr marL="225425" lvl="2" indent="-44450">
              <a:spcBef>
                <a:spcPts val="500"/>
              </a:spcBef>
              <a:buFont typeface="Arial" charset="0"/>
              <a:buChar char="•"/>
            </a:pPr>
            <a:r>
              <a:rPr lang="en-US" altLang="ko-KR" sz="600" dirty="0">
                <a:latin typeface="Malgun Gothic" charset="-127"/>
                <a:ea typeface="Malgun Gothic" charset="-127"/>
              </a:rPr>
              <a:t>Segment Granularity : time interval</a:t>
            </a:r>
            <a:r>
              <a:rPr lang="ko-KR" altLang="en-US" sz="600" dirty="0">
                <a:latin typeface="Malgun Gothic" charset="-127"/>
                <a:ea typeface="Malgun Gothic" charset="-127"/>
              </a:rPr>
              <a:t>을 기준으로 데이터를 나눔</a:t>
            </a:r>
            <a:endParaRPr lang="en-US" altLang="ko-KR" sz="600" dirty="0">
              <a:latin typeface="Malgun Gothic" charset="-127"/>
              <a:ea typeface="Malgun Gothic" charset="-127"/>
            </a:endParaRPr>
          </a:p>
          <a:p>
            <a:pPr marL="180980" lvl="1" indent="-95253">
              <a:spcBef>
                <a:spcPts val="500"/>
              </a:spcBef>
              <a:buFont typeface="+mj-lt"/>
              <a:buAutoNum type="arabicPeriod"/>
            </a:pPr>
            <a:r>
              <a:rPr lang="ko-KR" altLang="en-US" sz="600" b="1" strike="sngStrike" dirty="0">
                <a:latin typeface="Malgun Gothic" charset="-127"/>
                <a:ea typeface="Malgun Gothic" charset="-127"/>
              </a:rPr>
              <a:t>주기 설정</a:t>
            </a:r>
            <a:r>
              <a:rPr lang="ko-KR" altLang="en-US" sz="600" b="1" dirty="0">
                <a:latin typeface="Malgun Gothic" charset="-127"/>
                <a:ea typeface="Malgun Gothic" charset="-127"/>
              </a:rPr>
              <a:t> 데이터 범위</a:t>
            </a:r>
            <a:r>
              <a:rPr lang="en-US" altLang="ko-KR" sz="600" b="1" dirty="0">
                <a:latin typeface="Malgun Gothic" charset="-127"/>
                <a:ea typeface="Malgun Gothic" charset="-127"/>
              </a:rPr>
              <a:t> (Data range)</a:t>
            </a:r>
            <a:endParaRPr lang="ko-KR" altLang="en-US" sz="600" b="1" dirty="0">
              <a:latin typeface="Malgun Gothic" charset="-127"/>
              <a:ea typeface="Malgun Gothic" charset="-127"/>
            </a:endParaRPr>
          </a:p>
          <a:p>
            <a:pPr marL="225425" lvl="2" indent="-44450">
              <a:spcBef>
                <a:spcPts val="500"/>
              </a:spcBef>
              <a:buFont typeface="Arial" charset="0"/>
              <a:buChar char="•"/>
            </a:pPr>
            <a:r>
              <a:rPr lang="en-US" altLang="ko-KR" sz="600" dirty="0">
                <a:latin typeface="Malgun Gothic" charset="-127"/>
                <a:ea typeface="Malgun Gothic" charset="-127"/>
              </a:rPr>
              <a:t>Segment granularity</a:t>
            </a:r>
            <a:r>
              <a:rPr lang="ko-KR" altLang="en-US" sz="600" dirty="0" err="1">
                <a:latin typeface="Malgun Gothic" charset="-127"/>
                <a:ea typeface="Malgun Gothic" charset="-127"/>
              </a:rPr>
              <a:t>를</a:t>
            </a:r>
            <a:r>
              <a:rPr lang="ko-KR" altLang="en-US" sz="600" dirty="0">
                <a:latin typeface="Malgun Gothic" charset="-127"/>
                <a:ea typeface="Malgun Gothic" charset="-127"/>
              </a:rPr>
              <a:t> 시간단위 </a:t>
            </a:r>
            <a:r>
              <a:rPr lang="ko-KR" altLang="en-US" sz="600" dirty="0" err="1">
                <a:latin typeface="Malgun Gothic" charset="-127"/>
                <a:ea typeface="Malgun Gothic" charset="-127"/>
              </a:rPr>
              <a:t>선택시</a:t>
            </a:r>
            <a:r>
              <a:rPr lang="ko-KR" altLang="en-US" sz="600" dirty="0">
                <a:latin typeface="Malgun Gothic" charset="-127"/>
                <a:ea typeface="Malgun Gothic" charset="-127"/>
              </a:rPr>
              <a:t> 노출 </a:t>
            </a:r>
            <a:r>
              <a:rPr lang="en-US" altLang="ko-KR" sz="600" dirty="0">
                <a:latin typeface="Malgun Gothic" charset="-127"/>
                <a:ea typeface="Malgun Gothic" charset="-127"/>
              </a:rPr>
              <a:t>(</a:t>
            </a:r>
            <a:r>
              <a:rPr lang="ko-KR" altLang="en-US" sz="600" dirty="0" err="1">
                <a:latin typeface="Malgun Gothic" charset="-127"/>
                <a:ea typeface="Malgun Gothic" charset="-127"/>
              </a:rPr>
              <a:t>기본상태</a:t>
            </a:r>
            <a:r>
              <a:rPr lang="en-US" altLang="ko-KR" sz="600" dirty="0">
                <a:latin typeface="Malgun Gothic" charset="-127"/>
                <a:ea typeface="Malgun Gothic" charset="-127"/>
              </a:rPr>
              <a:t>:  hide)</a:t>
            </a:r>
          </a:p>
          <a:p>
            <a:pPr marL="225425" lvl="2" indent="-44450">
              <a:spcBef>
                <a:spcPts val="500"/>
              </a:spcBef>
              <a:buFont typeface="Arial" charset="0"/>
              <a:buChar char="•"/>
            </a:pPr>
            <a:r>
              <a:rPr lang="ko-KR" altLang="en-US" sz="600" dirty="0">
                <a:latin typeface="Malgun Gothic" charset="-127"/>
                <a:ea typeface="Malgun Gothic" charset="-127"/>
              </a:rPr>
              <a:t>이전 단계에서 </a:t>
            </a:r>
            <a:r>
              <a:rPr lang="en-US" altLang="ko-KR" sz="600" dirty="0">
                <a:latin typeface="Malgun Gothic" charset="-127"/>
                <a:ea typeface="Malgun Gothic" charset="-127"/>
              </a:rPr>
              <a:t>Time stamp</a:t>
            </a:r>
            <a:r>
              <a:rPr lang="ko-KR" altLang="en-US" sz="600" dirty="0" err="1">
                <a:latin typeface="Malgun Gothic" charset="-127"/>
                <a:ea typeface="Malgun Gothic" charset="-127"/>
              </a:rPr>
              <a:t>를</a:t>
            </a:r>
            <a:r>
              <a:rPr lang="ko-KR" altLang="en-US" sz="600" dirty="0">
                <a:latin typeface="Malgun Gothic" charset="-127"/>
                <a:ea typeface="Malgun Gothic" charset="-127"/>
              </a:rPr>
              <a:t> </a:t>
            </a:r>
            <a:r>
              <a:rPr lang="en-US" altLang="ko-KR" sz="600" dirty="0">
                <a:latin typeface="Malgun Gothic" charset="-127"/>
                <a:ea typeface="Malgun Gothic" charset="-127"/>
              </a:rPr>
              <a:t>current time</a:t>
            </a:r>
            <a:r>
              <a:rPr lang="ko-KR" altLang="en-US" sz="600" dirty="0" err="1">
                <a:latin typeface="Malgun Gothic" charset="-127"/>
                <a:ea typeface="Malgun Gothic" charset="-127"/>
              </a:rPr>
              <a:t>으로</a:t>
            </a:r>
            <a:r>
              <a:rPr lang="ko-KR" altLang="en-US" sz="600" dirty="0">
                <a:latin typeface="Malgun Gothic" charset="-127"/>
                <a:ea typeface="Malgun Gothic" charset="-127"/>
              </a:rPr>
              <a:t> 지정했을 경우 </a:t>
            </a:r>
            <a:r>
              <a:rPr lang="en-US" altLang="ko-KR" sz="600" dirty="0">
                <a:latin typeface="Malgun Gothic" charset="-127"/>
                <a:ea typeface="Malgun Gothic" charset="-127"/>
              </a:rPr>
              <a:t>Segment granularity </a:t>
            </a:r>
            <a:r>
              <a:rPr lang="ko-KR" altLang="en-US" sz="600" dirty="0">
                <a:latin typeface="Malgun Gothic" charset="-127"/>
                <a:ea typeface="Malgun Gothic" charset="-127"/>
              </a:rPr>
              <a:t>단위와 관계없이 이 설정 노출되지 않음</a:t>
            </a:r>
            <a:endParaRPr lang="en-US" altLang="ko-KR" sz="600" dirty="0">
              <a:latin typeface="Malgun Gothic" charset="-127"/>
              <a:ea typeface="Malgun Gothic" charset="-127"/>
            </a:endParaRPr>
          </a:p>
          <a:p>
            <a:pPr marL="225425" lvl="2" indent="-44450">
              <a:spcBef>
                <a:spcPts val="500"/>
              </a:spcBef>
              <a:buFont typeface="Arial" charset="0"/>
              <a:buChar char="•"/>
            </a:pPr>
            <a:r>
              <a:rPr lang="ko-KR" altLang="en-US" sz="600" dirty="0" err="1">
                <a:latin typeface="Malgun Gothic" charset="-127"/>
                <a:ea typeface="Malgun Gothic" charset="-127"/>
              </a:rPr>
              <a:t>노출시</a:t>
            </a:r>
            <a:r>
              <a:rPr lang="ko-KR" altLang="en-US" sz="600" dirty="0">
                <a:latin typeface="Malgun Gothic" charset="-127"/>
                <a:ea typeface="Malgun Gothic" charset="-127"/>
              </a:rPr>
              <a:t> 기본 상태</a:t>
            </a:r>
            <a:r>
              <a:rPr lang="en-US" altLang="ko-KR" sz="600" dirty="0">
                <a:latin typeface="Malgun Gothic" charset="-127"/>
                <a:ea typeface="Malgun Gothic" charset="-127"/>
              </a:rPr>
              <a:t/>
            </a:r>
            <a:br>
              <a:rPr lang="en-US" altLang="ko-KR" sz="600" dirty="0">
                <a:latin typeface="Malgun Gothic" charset="-127"/>
                <a:ea typeface="Malgun Gothic" charset="-127"/>
              </a:rPr>
            </a:br>
            <a:r>
              <a:rPr lang="en-US" altLang="ko-KR" sz="600" dirty="0">
                <a:latin typeface="Malgun Gothic" charset="-127"/>
                <a:ea typeface="Malgun Gothic" charset="-127"/>
              </a:rPr>
              <a:t>:</a:t>
            </a:r>
            <a:r>
              <a:rPr lang="ko-KR" altLang="en-US" sz="600" dirty="0">
                <a:latin typeface="Malgun Gothic" charset="-127"/>
                <a:ea typeface="Malgun Gothic" charset="-127"/>
              </a:rPr>
              <a:t> </a:t>
            </a:r>
            <a:r>
              <a:rPr lang="en-US" altLang="ko-KR" sz="600" dirty="0">
                <a:latin typeface="Malgun Gothic" charset="-127"/>
                <a:ea typeface="Malgun Gothic" charset="-127"/>
              </a:rPr>
              <a:t>Timestamp</a:t>
            </a:r>
            <a:r>
              <a:rPr lang="ko-KR" altLang="en-US" sz="600" dirty="0">
                <a:latin typeface="Malgun Gothic" charset="-127"/>
                <a:ea typeface="Malgun Gothic" charset="-127"/>
              </a:rPr>
              <a:t>의 가장 </a:t>
            </a:r>
            <a:r>
              <a:rPr lang="ko-KR" altLang="en-US" sz="600" dirty="0" err="1">
                <a:latin typeface="Malgun Gothic" charset="-127"/>
                <a:ea typeface="Malgun Gothic" charset="-127"/>
              </a:rPr>
              <a:t>과거값</a:t>
            </a:r>
            <a:r>
              <a:rPr lang="ko-KR" altLang="en-US" sz="600" dirty="0">
                <a:latin typeface="Malgun Gothic" charset="-127"/>
                <a:ea typeface="Malgun Gothic" charset="-127"/>
              </a:rPr>
              <a:t> </a:t>
            </a:r>
            <a:r>
              <a:rPr lang="en-US" altLang="ko-KR" sz="600" dirty="0">
                <a:latin typeface="Malgun Gothic" charset="-127"/>
                <a:ea typeface="Malgun Gothic" charset="-127"/>
              </a:rPr>
              <a:t>~</a:t>
            </a:r>
            <a:r>
              <a:rPr lang="ko-KR" altLang="en-US" sz="600" dirty="0">
                <a:latin typeface="Malgun Gothic" charset="-127"/>
                <a:ea typeface="Malgun Gothic" charset="-127"/>
              </a:rPr>
              <a:t> </a:t>
            </a:r>
            <a:r>
              <a:rPr lang="en-US" altLang="ko-KR" sz="600" dirty="0">
                <a:latin typeface="Malgun Gothic" charset="-127"/>
                <a:ea typeface="Malgun Gothic" charset="-127"/>
              </a:rPr>
              <a:t>Timestamp</a:t>
            </a:r>
            <a:r>
              <a:rPr lang="ko-KR" altLang="en-US" sz="600" dirty="0">
                <a:latin typeface="Malgun Gothic" charset="-127"/>
                <a:ea typeface="Malgun Gothic" charset="-127"/>
              </a:rPr>
              <a:t>의 가장 </a:t>
            </a:r>
            <a:r>
              <a:rPr lang="ko-KR" altLang="en-US" sz="600" dirty="0" err="1">
                <a:latin typeface="Malgun Gothic" charset="-127"/>
                <a:ea typeface="Malgun Gothic" charset="-127"/>
              </a:rPr>
              <a:t>최신값</a:t>
            </a:r>
            <a:r>
              <a:rPr lang="en-US" altLang="ko-KR" sz="600" dirty="0">
                <a:latin typeface="Malgun Gothic" charset="-127"/>
                <a:ea typeface="Malgun Gothic" charset="-127"/>
              </a:rPr>
              <a:t>. </a:t>
            </a:r>
            <a:r>
              <a:rPr lang="ko-KR" altLang="en-US" sz="600" dirty="0">
                <a:latin typeface="Malgun Gothic" charset="-127"/>
                <a:ea typeface="Malgun Gothic" charset="-127"/>
              </a:rPr>
              <a:t>이보다 더 과거</a:t>
            </a:r>
            <a:r>
              <a:rPr lang="en-US" altLang="ko-KR" sz="600" dirty="0">
                <a:latin typeface="Malgun Gothic" charset="-127"/>
                <a:ea typeface="Malgun Gothic" charset="-127"/>
              </a:rPr>
              <a:t>/</a:t>
            </a:r>
            <a:r>
              <a:rPr lang="ko-KR" altLang="en-US" sz="600" dirty="0" err="1">
                <a:latin typeface="Malgun Gothic" charset="-127"/>
                <a:ea typeface="Malgun Gothic" charset="-127"/>
              </a:rPr>
              <a:t>최신값</a:t>
            </a:r>
            <a:r>
              <a:rPr lang="ko-KR" altLang="en-US" sz="600" dirty="0">
                <a:latin typeface="Malgun Gothic" charset="-127"/>
                <a:ea typeface="Malgun Gothic" charset="-127"/>
              </a:rPr>
              <a:t> </a:t>
            </a:r>
            <a:r>
              <a:rPr lang="ko-KR" altLang="en-US" sz="600" dirty="0" err="1">
                <a:latin typeface="Malgun Gothic" charset="-127"/>
                <a:ea typeface="Malgun Gothic" charset="-127"/>
              </a:rPr>
              <a:t>입력시</a:t>
            </a:r>
            <a:r>
              <a:rPr lang="ko-KR" altLang="en-US" sz="600" dirty="0">
                <a:latin typeface="Malgun Gothic" charset="-127"/>
                <a:ea typeface="Malgun Gothic" charset="-127"/>
              </a:rPr>
              <a:t> 자동으로 </a:t>
            </a:r>
            <a:r>
              <a:rPr lang="en-US" altLang="ko-KR" sz="600" dirty="0">
                <a:latin typeface="Malgun Gothic" charset="-127"/>
                <a:ea typeface="Malgun Gothic" charset="-127"/>
              </a:rPr>
              <a:t>Timestamp</a:t>
            </a:r>
            <a:r>
              <a:rPr lang="ko-KR" altLang="en-US" sz="600" dirty="0">
                <a:latin typeface="Malgun Gothic" charset="-127"/>
                <a:ea typeface="Malgun Gothic" charset="-127"/>
              </a:rPr>
              <a:t>의 과거</a:t>
            </a:r>
            <a:r>
              <a:rPr lang="en-US" altLang="ko-KR" sz="600" dirty="0">
                <a:latin typeface="Malgun Gothic" charset="-127"/>
                <a:ea typeface="Malgun Gothic" charset="-127"/>
              </a:rPr>
              <a:t>/</a:t>
            </a:r>
            <a:r>
              <a:rPr lang="ko-KR" altLang="en-US" sz="600" dirty="0" err="1">
                <a:latin typeface="Malgun Gothic" charset="-127"/>
                <a:ea typeface="Malgun Gothic" charset="-127"/>
              </a:rPr>
              <a:t>최신값으로</a:t>
            </a:r>
            <a:r>
              <a:rPr lang="ko-KR" altLang="en-US" sz="600" dirty="0">
                <a:latin typeface="Malgun Gothic" charset="-127"/>
                <a:ea typeface="Malgun Gothic" charset="-127"/>
              </a:rPr>
              <a:t> 설정됨</a:t>
            </a:r>
            <a:r>
              <a:rPr lang="en-US" altLang="ko-KR" sz="600" dirty="0">
                <a:latin typeface="Malgun Gothic" charset="-127"/>
                <a:ea typeface="Malgun Gothic" charset="-127"/>
              </a:rPr>
              <a:t/>
            </a:r>
            <a:br>
              <a:rPr lang="en-US" altLang="ko-KR" sz="600" dirty="0">
                <a:latin typeface="Malgun Gothic" charset="-127"/>
                <a:ea typeface="Malgun Gothic" charset="-127"/>
              </a:rPr>
            </a:br>
            <a:r>
              <a:rPr lang="en-US" altLang="ko-KR" sz="600" dirty="0">
                <a:latin typeface="Malgun Gothic" charset="-127"/>
                <a:ea typeface="Malgun Gothic" charset="-127"/>
              </a:rPr>
              <a:t>: Timestamp</a:t>
            </a:r>
            <a:r>
              <a:rPr lang="ko-KR" altLang="en-US" sz="600" dirty="0">
                <a:latin typeface="Malgun Gothic" charset="-127"/>
                <a:ea typeface="Malgun Gothic" charset="-127"/>
              </a:rPr>
              <a:t> 값 범위에 따른 </a:t>
            </a:r>
            <a:r>
              <a:rPr lang="en-US" altLang="ko-KR" sz="600" dirty="0">
                <a:latin typeface="Malgun Gothic" charset="-127"/>
                <a:ea typeface="Malgun Gothic" charset="-127"/>
              </a:rPr>
              <a:t>segment granularity units</a:t>
            </a:r>
            <a:r>
              <a:rPr lang="ko-KR" altLang="en-US" sz="600" dirty="0">
                <a:latin typeface="Malgun Gothic" charset="-127"/>
                <a:ea typeface="Malgun Gothic" charset="-127"/>
              </a:rPr>
              <a:t> 수 자동 산출</a:t>
            </a:r>
            <a:r>
              <a:rPr lang="en-US" altLang="ko-KR" sz="600" dirty="0">
                <a:latin typeface="Malgun Gothic" charset="-127"/>
                <a:ea typeface="Malgun Gothic" charset="-127"/>
              </a:rPr>
              <a:t/>
            </a:r>
            <a:br>
              <a:rPr lang="en-US" altLang="ko-KR" sz="600" dirty="0">
                <a:latin typeface="Malgun Gothic" charset="-127"/>
                <a:ea typeface="Malgun Gothic" charset="-127"/>
              </a:rPr>
            </a:br>
            <a:r>
              <a:rPr lang="en-US" altLang="ko-KR" sz="600" dirty="0">
                <a:latin typeface="Malgun Gothic" charset="-127"/>
                <a:ea typeface="Malgun Gothic" charset="-127"/>
              </a:rPr>
              <a:t>:</a:t>
            </a:r>
            <a:r>
              <a:rPr lang="ko-KR" altLang="en-US" sz="600" dirty="0">
                <a:latin typeface="Malgun Gothic" charset="-127"/>
                <a:ea typeface="Malgun Gothic" charset="-127"/>
              </a:rPr>
              <a:t> 이 수가 </a:t>
            </a:r>
            <a:r>
              <a:rPr lang="en-US" altLang="ko-KR" sz="600" dirty="0">
                <a:latin typeface="Malgun Gothic" charset="-127"/>
                <a:ea typeface="Malgun Gothic" charset="-127"/>
              </a:rPr>
              <a:t>10,000</a:t>
            </a:r>
            <a:r>
              <a:rPr lang="ko-KR" altLang="en-US" sz="600" dirty="0">
                <a:latin typeface="Malgun Gothic" charset="-127"/>
                <a:ea typeface="Malgun Gothic" charset="-127"/>
              </a:rPr>
              <a:t>이 넘은 숫자일 경우 경고 문구 노출 </a:t>
            </a:r>
            <a:r>
              <a:rPr lang="en-US" altLang="ko-KR" sz="600" dirty="0">
                <a:latin typeface="Malgun Gothic" charset="-127"/>
                <a:ea typeface="Malgun Gothic" charset="-127"/>
              </a:rPr>
              <a:t>(10,000</a:t>
            </a:r>
            <a:r>
              <a:rPr lang="ko-KR" altLang="en-US" sz="600" dirty="0">
                <a:latin typeface="Malgun Gothic" charset="-127"/>
                <a:ea typeface="Malgun Gothic" charset="-127"/>
              </a:rPr>
              <a:t>이상일 경우 다음 단계로 넘어갈 수 없음</a:t>
            </a:r>
            <a:r>
              <a:rPr lang="en-US" altLang="ko-KR" sz="600" dirty="0">
                <a:latin typeface="Malgun Gothic" charset="-127"/>
                <a:ea typeface="Malgun Gothic" charset="-127"/>
              </a:rPr>
              <a:t>)</a:t>
            </a:r>
          </a:p>
          <a:p>
            <a:pPr marL="225425" lvl="2" indent="-44450">
              <a:spcBef>
                <a:spcPts val="500"/>
              </a:spcBef>
              <a:buFont typeface="Arial" charset="0"/>
              <a:buChar char="•"/>
            </a:pPr>
            <a:r>
              <a:rPr lang="en-US" altLang="ko-KR" sz="600" dirty="0">
                <a:latin typeface="Malgun Gothic" charset="-127"/>
                <a:ea typeface="Malgun Gothic" charset="-127"/>
              </a:rPr>
              <a:t>Timestamp</a:t>
            </a:r>
            <a:r>
              <a:rPr lang="ko-KR" altLang="en-US" sz="600" dirty="0">
                <a:latin typeface="Malgun Gothic" charset="-127"/>
                <a:ea typeface="Malgun Gothic" charset="-127"/>
              </a:rPr>
              <a:t>값은 </a:t>
            </a:r>
            <a:r>
              <a:rPr lang="en-US" altLang="ko-KR" sz="600" dirty="0">
                <a:latin typeface="Malgun Gothic" charset="-127"/>
                <a:ea typeface="Malgun Gothic" charset="-127"/>
              </a:rPr>
              <a:t>Segment granularity</a:t>
            </a:r>
            <a:r>
              <a:rPr lang="ko-KR" altLang="en-US" sz="600" dirty="0">
                <a:latin typeface="Malgun Gothic" charset="-127"/>
                <a:ea typeface="Malgun Gothic" charset="-127"/>
              </a:rPr>
              <a:t>에서 설정한 시간 단위에 따른 </a:t>
            </a:r>
            <a:r>
              <a:rPr lang="ko-KR" altLang="en-US" sz="600" dirty="0" err="1">
                <a:latin typeface="Malgun Gothic" charset="-127"/>
                <a:ea typeface="Malgun Gothic" charset="-127"/>
              </a:rPr>
              <a:t>데이터값</a:t>
            </a:r>
            <a:r>
              <a:rPr lang="ko-KR" altLang="en-US" sz="600" dirty="0">
                <a:latin typeface="Malgun Gothic" charset="-127"/>
                <a:ea typeface="Malgun Gothic" charset="-127"/>
              </a:rPr>
              <a:t> 표현</a:t>
            </a:r>
            <a:br>
              <a:rPr lang="ko-KR" altLang="en-US" sz="600" dirty="0">
                <a:latin typeface="Malgun Gothic" charset="-127"/>
                <a:ea typeface="Malgun Gothic" charset="-127"/>
              </a:rPr>
            </a:br>
            <a:r>
              <a:rPr lang="ko-KR" altLang="en-US" sz="600" dirty="0">
                <a:latin typeface="Malgun Gothic" charset="-127"/>
                <a:ea typeface="Malgun Gothic" charset="-127"/>
              </a:rPr>
              <a:t>예</a:t>
            </a:r>
            <a:r>
              <a:rPr lang="en-US" altLang="ko-KR" sz="600" dirty="0">
                <a:latin typeface="Malgun Gothic" charset="-127"/>
                <a:ea typeface="Malgun Gothic" charset="-127"/>
              </a:rPr>
              <a:t>) Segment granularity</a:t>
            </a:r>
            <a:r>
              <a:rPr lang="ko-KR" altLang="en-US" sz="600" dirty="0" err="1">
                <a:latin typeface="Malgun Gothic" charset="-127"/>
                <a:ea typeface="Malgun Gothic" charset="-127"/>
              </a:rPr>
              <a:t>를</a:t>
            </a:r>
            <a:r>
              <a:rPr lang="ko-KR" altLang="en-US" sz="600" dirty="0">
                <a:latin typeface="Malgun Gothic" charset="-127"/>
                <a:ea typeface="Malgun Gothic" charset="-127"/>
              </a:rPr>
              <a:t> 시간으로 </a:t>
            </a:r>
            <a:r>
              <a:rPr lang="ko-KR" altLang="en-US" sz="600" dirty="0" err="1">
                <a:latin typeface="Malgun Gothic" charset="-127"/>
                <a:ea typeface="Malgun Gothic" charset="-127"/>
              </a:rPr>
              <a:t>설정시</a:t>
            </a:r>
            <a:r>
              <a:rPr lang="ko-KR" altLang="en-US" sz="600" dirty="0">
                <a:latin typeface="Malgun Gothic" charset="-127"/>
                <a:ea typeface="Malgun Gothic" charset="-127"/>
              </a:rPr>
              <a:t> </a:t>
            </a:r>
            <a:r>
              <a:rPr lang="ko-KR" altLang="en-US" sz="600" dirty="0" err="1">
                <a:latin typeface="Malgun Gothic" charset="-127"/>
                <a:ea typeface="Malgun Gothic" charset="-127"/>
              </a:rPr>
              <a:t>데이터값</a:t>
            </a:r>
            <a:r>
              <a:rPr lang="ko-KR" altLang="en-US" sz="600" dirty="0">
                <a:latin typeface="Malgun Gothic" charset="-127"/>
                <a:ea typeface="Malgun Gothic" charset="-127"/>
              </a:rPr>
              <a:t> </a:t>
            </a:r>
            <a:r>
              <a:rPr lang="en-US" altLang="ko-KR" sz="600" dirty="0" err="1">
                <a:latin typeface="Malgun Gothic" charset="-127"/>
                <a:ea typeface="Malgun Gothic" charset="-127"/>
              </a:rPr>
              <a:t>yyyy</a:t>
            </a:r>
            <a:r>
              <a:rPr lang="en-US" altLang="ko-KR" sz="600" dirty="0">
                <a:latin typeface="Malgun Gothic" charset="-127"/>
                <a:ea typeface="Malgun Gothic" charset="-127"/>
              </a:rPr>
              <a:t>-MM-</a:t>
            </a:r>
            <a:r>
              <a:rPr lang="en-US" altLang="ko-KR" sz="600" dirty="0" err="1">
                <a:latin typeface="Malgun Gothic" charset="-127"/>
                <a:ea typeface="Malgun Gothic" charset="-127"/>
              </a:rPr>
              <a:t>dd</a:t>
            </a:r>
            <a:r>
              <a:rPr lang="en-US" altLang="ko-KR" sz="600" dirty="0">
                <a:latin typeface="Malgun Gothic" charset="-127"/>
                <a:ea typeface="Malgun Gothic" charset="-127"/>
              </a:rPr>
              <a:t> HH</a:t>
            </a:r>
            <a:r>
              <a:rPr lang="ko-KR" altLang="en-US" sz="600" dirty="0">
                <a:latin typeface="Malgun Gothic" charset="-127"/>
                <a:ea typeface="Malgun Gothic" charset="-127"/>
              </a:rPr>
              <a:t>가 됨</a:t>
            </a:r>
            <a:endParaRPr lang="en-US" altLang="ko-KR" sz="600" dirty="0">
              <a:latin typeface="Malgun Gothic" charset="-127"/>
              <a:ea typeface="Malgun Gothic" charset="-127"/>
            </a:endParaRPr>
          </a:p>
          <a:p>
            <a:pPr marL="225425" lvl="2" indent="-44450">
              <a:spcBef>
                <a:spcPts val="500"/>
              </a:spcBef>
              <a:buFont typeface="Arial" charset="0"/>
              <a:buChar char="•"/>
            </a:pPr>
            <a:r>
              <a:rPr lang="en-US" altLang="ko-KR" sz="600" dirty="0">
                <a:latin typeface="Malgun Gothic" charset="-127"/>
                <a:ea typeface="Malgun Gothic" charset="-127"/>
              </a:rPr>
              <a:t>Segment granularity</a:t>
            </a:r>
            <a:r>
              <a:rPr lang="ko-KR" altLang="en-US" sz="600" dirty="0">
                <a:latin typeface="Malgun Gothic" charset="-127"/>
                <a:ea typeface="Malgun Gothic" charset="-127"/>
              </a:rPr>
              <a:t>단위 </a:t>
            </a:r>
            <a:r>
              <a:rPr lang="ko-KR" altLang="en-US" sz="600" dirty="0" err="1">
                <a:latin typeface="Malgun Gothic" charset="-127"/>
                <a:ea typeface="Malgun Gothic" charset="-127"/>
              </a:rPr>
              <a:t>변경시</a:t>
            </a:r>
            <a:r>
              <a:rPr lang="ko-KR" altLang="en-US" sz="600" dirty="0">
                <a:latin typeface="Malgun Gothic" charset="-127"/>
                <a:ea typeface="Malgun Gothic" charset="-127"/>
              </a:rPr>
              <a:t> </a:t>
            </a:r>
            <a:r>
              <a:rPr lang="en-US" altLang="ko-KR" sz="600" dirty="0">
                <a:latin typeface="Malgun Gothic" charset="-127"/>
                <a:ea typeface="Malgun Gothic" charset="-127"/>
              </a:rPr>
              <a:t>Interval</a:t>
            </a:r>
            <a:r>
              <a:rPr lang="ko-KR" altLang="en-US" sz="600" dirty="0">
                <a:latin typeface="Malgun Gothic" charset="-127"/>
                <a:ea typeface="Malgun Gothic" charset="-127"/>
              </a:rPr>
              <a:t>단위 또한 동반 변경됨</a:t>
            </a:r>
            <a:endParaRPr lang="en-US" altLang="ko-KR" sz="600" dirty="0">
              <a:latin typeface="Malgun Gothic" charset="-127"/>
              <a:ea typeface="Malgun Gothic" charset="-127"/>
            </a:endParaRPr>
          </a:p>
          <a:p>
            <a:pPr marL="225425" lvl="2" indent="-44450">
              <a:spcBef>
                <a:spcPts val="500"/>
              </a:spcBef>
              <a:buFont typeface="Arial" charset="0"/>
              <a:buChar char="•"/>
            </a:pPr>
            <a:r>
              <a:rPr lang="ko-KR" altLang="en-US" sz="600" dirty="0">
                <a:latin typeface="Malgun Gothic" charset="-127"/>
                <a:ea typeface="Malgun Gothic" charset="-127"/>
              </a:rPr>
              <a:t>유효하지 않은 </a:t>
            </a:r>
            <a:r>
              <a:rPr lang="en-US" altLang="ko-KR" sz="600" dirty="0">
                <a:latin typeface="Malgun Gothic" charset="-127"/>
                <a:ea typeface="Malgun Gothic" charset="-127"/>
              </a:rPr>
              <a:t>Interval</a:t>
            </a:r>
            <a:r>
              <a:rPr lang="ko-KR" altLang="en-US" sz="600" dirty="0">
                <a:latin typeface="Malgun Gothic" charset="-127"/>
                <a:ea typeface="Malgun Gothic" charset="-127"/>
              </a:rPr>
              <a:t>설정이거나</a:t>
            </a:r>
            <a:r>
              <a:rPr lang="en-US" altLang="ko-KR" sz="600" dirty="0">
                <a:latin typeface="Malgun Gothic" charset="-127"/>
                <a:ea typeface="Malgun Gothic" charset="-127"/>
              </a:rPr>
              <a:t>, Segment</a:t>
            </a:r>
            <a:r>
              <a:rPr lang="ko-KR" altLang="en-US" sz="600" dirty="0">
                <a:latin typeface="Malgun Gothic" charset="-127"/>
                <a:ea typeface="Malgun Gothic" charset="-127"/>
              </a:rPr>
              <a:t>단위와 </a:t>
            </a:r>
            <a:r>
              <a:rPr lang="en-US" altLang="ko-KR" sz="600" dirty="0">
                <a:latin typeface="Malgun Gothic" charset="-127"/>
                <a:ea typeface="Malgun Gothic" charset="-127"/>
              </a:rPr>
              <a:t>Interval</a:t>
            </a:r>
            <a:r>
              <a:rPr lang="ko-KR" altLang="en-US" sz="600" dirty="0">
                <a:latin typeface="Malgun Gothic" charset="-127"/>
                <a:ea typeface="Malgun Gothic" charset="-127"/>
              </a:rPr>
              <a:t>단위가 </a:t>
            </a:r>
            <a:r>
              <a:rPr lang="ko-KR" altLang="en-US" sz="600" dirty="0" err="1">
                <a:latin typeface="Malgun Gothic" charset="-127"/>
                <a:ea typeface="Malgun Gothic" charset="-127"/>
              </a:rPr>
              <a:t>안맞을</a:t>
            </a:r>
            <a:r>
              <a:rPr lang="ko-KR" altLang="en-US" sz="600" dirty="0">
                <a:latin typeface="Malgun Gothic" charset="-127"/>
                <a:ea typeface="Malgun Gothic" charset="-127"/>
              </a:rPr>
              <a:t> 경우 경고 노출</a:t>
            </a:r>
            <a:endParaRPr lang="en-US" altLang="ko-KR" sz="600" dirty="0">
              <a:latin typeface="Malgun Gothic" charset="-127"/>
              <a:ea typeface="Malgun Gothic" charset="-127"/>
            </a:endParaRPr>
          </a:p>
          <a:p>
            <a:pPr marL="225425" lvl="2" indent="-44450">
              <a:spcBef>
                <a:spcPts val="500"/>
              </a:spcBef>
              <a:buFont typeface="Arial" charset="0"/>
              <a:buChar char="•"/>
            </a:pPr>
            <a:r>
              <a:rPr lang="ko-KR" altLang="en-US" sz="600" dirty="0">
                <a:latin typeface="Malgun Gothic" charset="-127"/>
                <a:ea typeface="Malgun Gothic" charset="-127"/>
              </a:rPr>
              <a:t>단위가 </a:t>
            </a:r>
            <a:r>
              <a:rPr lang="ko-KR" altLang="en-US" sz="600" dirty="0" err="1">
                <a:latin typeface="Malgun Gothic" charset="-127"/>
                <a:ea typeface="Malgun Gothic" charset="-127"/>
              </a:rPr>
              <a:t>안맞을</a:t>
            </a:r>
            <a:r>
              <a:rPr lang="ko-KR" altLang="en-US" sz="600" dirty="0">
                <a:latin typeface="Malgun Gothic" charset="-127"/>
                <a:ea typeface="Malgun Gothic" charset="-127"/>
              </a:rPr>
              <a:t> 경우</a:t>
            </a:r>
            <a:r>
              <a:rPr lang="en-US" altLang="ko-KR" sz="600" dirty="0">
                <a:latin typeface="Malgun Gothic" charset="-127"/>
                <a:ea typeface="Malgun Gothic" charset="-127"/>
              </a:rPr>
              <a:t/>
            </a:r>
            <a:br>
              <a:rPr lang="en-US" altLang="ko-KR" sz="600" dirty="0">
                <a:latin typeface="Malgun Gothic" charset="-127"/>
                <a:ea typeface="Malgun Gothic" charset="-127"/>
              </a:rPr>
            </a:br>
            <a:r>
              <a:rPr lang="en-US" altLang="ko-KR" sz="600" dirty="0">
                <a:latin typeface="Malgun Gothic" charset="-127"/>
                <a:ea typeface="Malgun Gothic" charset="-127"/>
              </a:rPr>
              <a:t>: </a:t>
            </a:r>
            <a:r>
              <a:rPr lang="ko-KR" altLang="en-US" sz="600" dirty="0">
                <a:latin typeface="Malgun Gothic" charset="-127"/>
                <a:ea typeface="Malgun Gothic" charset="-127"/>
              </a:rPr>
              <a:t>주기 단위가 설정된 저장 단위와 일치해야 합니다</a:t>
            </a:r>
            <a:r>
              <a:rPr lang="en-US" altLang="ko-KR" sz="600" dirty="0">
                <a:latin typeface="Malgun Gothic" charset="-127"/>
                <a:ea typeface="Malgun Gothic" charset="-127"/>
              </a:rPr>
              <a:t>. </a:t>
            </a:r>
            <a:r>
              <a:rPr lang="en-US" altLang="ko-KR" sz="600" dirty="0" err="1">
                <a:latin typeface="Malgun Gothic" charset="-127"/>
                <a:ea typeface="Malgun Gothic" charset="-127"/>
              </a:rPr>
              <a:t>yyyy</a:t>
            </a:r>
            <a:r>
              <a:rPr lang="en-US" altLang="ko-KR" sz="600" dirty="0">
                <a:latin typeface="Malgun Gothic" charset="-127"/>
                <a:ea typeface="Malgun Gothic" charset="-127"/>
              </a:rPr>
              <a:t>-MM-</a:t>
            </a:r>
            <a:r>
              <a:rPr lang="en-US" altLang="ko-KR" sz="600" dirty="0" err="1">
                <a:latin typeface="Malgun Gothic" charset="-127"/>
                <a:ea typeface="Malgun Gothic" charset="-127"/>
              </a:rPr>
              <a:t>dd</a:t>
            </a:r>
            <a:r>
              <a:rPr lang="en-US" altLang="ko-KR" sz="600" dirty="0">
                <a:latin typeface="Malgun Gothic" charset="-127"/>
                <a:ea typeface="Malgun Gothic" charset="-127"/>
              </a:rPr>
              <a:t> HH</a:t>
            </a:r>
            <a:r>
              <a:rPr lang="ko-KR" altLang="en-US" sz="600" dirty="0">
                <a:latin typeface="Malgun Gothic" charset="-127"/>
                <a:ea typeface="Malgun Gothic" charset="-127"/>
              </a:rPr>
              <a:t>의 형태로 입력해 주세요</a:t>
            </a:r>
            <a:r>
              <a:rPr lang="en-US" altLang="ko-KR" sz="600" dirty="0">
                <a:latin typeface="Malgun Gothic" charset="-127"/>
                <a:ea typeface="Malgun Gothic" charset="-127"/>
              </a:rPr>
              <a:t/>
            </a:r>
            <a:br>
              <a:rPr lang="en-US" altLang="ko-KR" sz="600" dirty="0">
                <a:latin typeface="Malgun Gothic" charset="-127"/>
                <a:ea typeface="Malgun Gothic" charset="-127"/>
              </a:rPr>
            </a:br>
            <a:r>
              <a:rPr lang="en-US" altLang="ko-KR" sz="600" dirty="0">
                <a:latin typeface="Malgun Gothic" charset="-127"/>
                <a:ea typeface="Malgun Gothic" charset="-127"/>
              </a:rPr>
              <a:t>:The interval unit must match the segment unit. Enter in the form of </a:t>
            </a:r>
            <a:r>
              <a:rPr lang="en-US" altLang="ko-KR" sz="600" dirty="0" err="1">
                <a:latin typeface="Malgun Gothic" charset="-127"/>
                <a:ea typeface="Malgun Gothic" charset="-127"/>
              </a:rPr>
              <a:t>yyyy</a:t>
            </a:r>
            <a:r>
              <a:rPr lang="en-US" altLang="ko-KR" sz="600" dirty="0">
                <a:latin typeface="Malgun Gothic" charset="-127"/>
                <a:ea typeface="Malgun Gothic" charset="-127"/>
              </a:rPr>
              <a:t>-MM-</a:t>
            </a:r>
            <a:r>
              <a:rPr lang="en-US" altLang="ko-KR" sz="600" dirty="0" err="1">
                <a:latin typeface="Malgun Gothic" charset="-127"/>
                <a:ea typeface="Malgun Gothic" charset="-127"/>
              </a:rPr>
              <a:t>dd</a:t>
            </a:r>
            <a:r>
              <a:rPr lang="en-US" altLang="ko-KR" sz="600" dirty="0">
                <a:latin typeface="Malgun Gothic" charset="-127"/>
                <a:ea typeface="Malgun Gothic" charset="-127"/>
              </a:rPr>
              <a:t> HH.</a:t>
            </a:r>
            <a:br>
              <a:rPr lang="en-US" altLang="ko-KR" sz="600" dirty="0">
                <a:latin typeface="Malgun Gothic" charset="-127"/>
                <a:ea typeface="Malgun Gothic" charset="-127"/>
              </a:rPr>
            </a:br>
            <a:r>
              <a:rPr lang="en-US" altLang="ko-KR" sz="600" dirty="0">
                <a:latin typeface="Malgun Gothic" charset="-127"/>
                <a:ea typeface="Malgun Gothic" charset="-127"/>
              </a:rPr>
              <a:t>: "</a:t>
            </a:r>
            <a:r>
              <a:rPr lang="en-US" altLang="ko-KR" sz="600" dirty="0" err="1">
                <a:latin typeface="Malgun Gothic" charset="-127"/>
                <a:ea typeface="Malgun Gothic" charset="-127"/>
              </a:rPr>
              <a:t>yyyy</a:t>
            </a:r>
            <a:r>
              <a:rPr lang="en-US" altLang="ko-KR" sz="600" dirty="0">
                <a:latin typeface="Malgun Gothic" charset="-127"/>
                <a:ea typeface="Malgun Gothic" charset="-127"/>
              </a:rPr>
              <a:t>-MM-</a:t>
            </a:r>
            <a:r>
              <a:rPr lang="en-US" altLang="ko-KR" sz="600" dirty="0" err="1">
                <a:latin typeface="Malgun Gothic" charset="-127"/>
                <a:ea typeface="Malgun Gothic" charset="-127"/>
              </a:rPr>
              <a:t>dd</a:t>
            </a:r>
            <a:r>
              <a:rPr lang="en-US" altLang="ko-KR" sz="600" dirty="0">
                <a:latin typeface="Malgun Gothic" charset="-127"/>
                <a:ea typeface="Malgun Gothic" charset="-127"/>
              </a:rPr>
              <a:t> HH"</a:t>
            </a:r>
            <a:r>
              <a:rPr lang="ko-KR" altLang="en-US" sz="600" dirty="0" err="1">
                <a:latin typeface="Malgun Gothic" charset="-127"/>
                <a:ea typeface="Malgun Gothic" charset="-127"/>
              </a:rPr>
              <a:t>를</a:t>
            </a:r>
            <a:r>
              <a:rPr lang="ko-KR" altLang="en-US" sz="600" dirty="0">
                <a:latin typeface="Malgun Gothic" charset="-127"/>
                <a:ea typeface="Malgun Gothic" charset="-127"/>
              </a:rPr>
              <a:t> </a:t>
            </a:r>
            <a:r>
              <a:rPr lang="en-US" altLang="ko-KR" sz="600" dirty="0">
                <a:latin typeface="Malgun Gothic" charset="-127"/>
                <a:ea typeface="Malgun Gothic" charset="-127"/>
              </a:rPr>
              <a:t>Segment granularity</a:t>
            </a:r>
            <a:r>
              <a:rPr lang="ko-KR" altLang="en-US" sz="600" dirty="0">
                <a:latin typeface="Malgun Gothic" charset="-127"/>
                <a:ea typeface="Malgun Gothic" charset="-127"/>
              </a:rPr>
              <a:t>단위에 맞춰서 표현</a:t>
            </a:r>
            <a:endParaRPr lang="en-US" altLang="ko-KR" sz="600" dirty="0">
              <a:latin typeface="Malgun Gothic" charset="-127"/>
              <a:ea typeface="Malgun Gothic" charset="-127"/>
            </a:endParaRPr>
          </a:p>
          <a:p>
            <a:pPr marL="225425" lvl="2" indent="-44450">
              <a:spcBef>
                <a:spcPts val="500"/>
              </a:spcBef>
              <a:buFont typeface="Arial" charset="0"/>
              <a:buChar char="•"/>
            </a:pPr>
            <a:r>
              <a:rPr lang="ko-KR" altLang="en-US" sz="600" dirty="0">
                <a:latin typeface="Malgun Gothic" charset="-127"/>
                <a:ea typeface="Malgun Gothic" charset="-127"/>
              </a:rPr>
              <a:t>유효하지 않은 </a:t>
            </a:r>
            <a:r>
              <a:rPr lang="en-US" altLang="ko-KR" sz="600" dirty="0">
                <a:latin typeface="Malgun Gothic" charset="-127"/>
                <a:ea typeface="Malgun Gothic" charset="-127"/>
              </a:rPr>
              <a:t>Interval</a:t>
            </a:r>
            <a:r>
              <a:rPr lang="ko-KR" altLang="en-US" sz="600" dirty="0">
                <a:latin typeface="Malgun Gothic" charset="-127"/>
                <a:ea typeface="Malgun Gothic" charset="-127"/>
              </a:rPr>
              <a:t> 범위일 경우</a:t>
            </a:r>
            <a:r>
              <a:rPr lang="en-US" altLang="ko-KR" sz="600" dirty="0">
                <a:latin typeface="Malgun Gothic" charset="-127"/>
                <a:ea typeface="Malgun Gothic" charset="-127"/>
              </a:rPr>
              <a:t/>
            </a:r>
            <a:br>
              <a:rPr lang="en-US" altLang="ko-KR" sz="600" dirty="0">
                <a:latin typeface="Malgun Gothic" charset="-127"/>
                <a:ea typeface="Malgun Gothic" charset="-127"/>
              </a:rPr>
            </a:br>
            <a:r>
              <a:rPr lang="en-US" altLang="ko-KR" sz="600" dirty="0">
                <a:latin typeface="Malgun Gothic" charset="-127"/>
                <a:ea typeface="Malgun Gothic" charset="-127"/>
              </a:rPr>
              <a:t>: </a:t>
            </a:r>
            <a:r>
              <a:rPr lang="en-US" altLang="ko-KR" sz="600" dirty="0" err="1">
                <a:latin typeface="Malgun Gothic" charset="-127"/>
                <a:ea typeface="Malgun Gothic" charset="-127"/>
              </a:rPr>
              <a:t>yyyy</a:t>
            </a:r>
            <a:r>
              <a:rPr lang="en-US" altLang="ko-KR" sz="600" dirty="0">
                <a:latin typeface="Malgun Gothic" charset="-127"/>
                <a:ea typeface="Malgun Gothic" charset="-127"/>
              </a:rPr>
              <a:t>-MM-</a:t>
            </a:r>
            <a:r>
              <a:rPr lang="en-US" altLang="ko-KR" sz="600" dirty="0" err="1">
                <a:latin typeface="Malgun Gothic" charset="-127"/>
                <a:ea typeface="Malgun Gothic" charset="-127"/>
              </a:rPr>
              <a:t>dd</a:t>
            </a:r>
            <a:r>
              <a:rPr lang="en-US" altLang="ko-KR" sz="600" dirty="0">
                <a:latin typeface="Malgun Gothic" charset="-127"/>
                <a:ea typeface="Malgun Gothic" charset="-127"/>
              </a:rPr>
              <a:t> HH ~ </a:t>
            </a:r>
            <a:r>
              <a:rPr lang="en-US" altLang="ko-KR" sz="600" dirty="0" err="1">
                <a:latin typeface="Malgun Gothic" charset="-127"/>
                <a:ea typeface="Malgun Gothic" charset="-127"/>
              </a:rPr>
              <a:t>yyyy</a:t>
            </a:r>
            <a:r>
              <a:rPr lang="en-US" altLang="ko-KR" sz="600" dirty="0">
                <a:latin typeface="Malgun Gothic" charset="-127"/>
                <a:ea typeface="Malgun Gothic" charset="-127"/>
              </a:rPr>
              <a:t>-MM-</a:t>
            </a:r>
            <a:r>
              <a:rPr lang="en-US" altLang="ko-KR" sz="600" dirty="0" err="1">
                <a:latin typeface="Malgun Gothic" charset="-127"/>
                <a:ea typeface="Malgun Gothic" charset="-127"/>
              </a:rPr>
              <a:t>dd</a:t>
            </a:r>
            <a:r>
              <a:rPr lang="en-US" altLang="ko-KR" sz="600" dirty="0">
                <a:latin typeface="Malgun Gothic" charset="-127"/>
                <a:ea typeface="Malgun Gothic" charset="-127"/>
              </a:rPr>
              <a:t> HH </a:t>
            </a:r>
            <a:r>
              <a:rPr lang="ko-KR" altLang="en-US" sz="600" dirty="0">
                <a:latin typeface="Malgun Gothic" charset="-127"/>
                <a:ea typeface="Malgun Gothic" charset="-127"/>
              </a:rPr>
              <a:t>사이의 값만 입력해 주세요</a:t>
            </a:r>
            <a:r>
              <a:rPr lang="en-US" altLang="ko-KR" sz="600" dirty="0">
                <a:latin typeface="Malgun Gothic" charset="-127"/>
                <a:ea typeface="Malgun Gothic" charset="-127"/>
              </a:rPr>
              <a:t/>
            </a:r>
            <a:br>
              <a:rPr lang="en-US" altLang="ko-KR" sz="600" dirty="0">
                <a:latin typeface="Malgun Gothic" charset="-127"/>
                <a:ea typeface="Malgun Gothic" charset="-127"/>
              </a:rPr>
            </a:br>
            <a:r>
              <a:rPr lang="en-US" altLang="ko-KR" sz="600" dirty="0">
                <a:latin typeface="Malgun Gothic" charset="-127"/>
                <a:ea typeface="Malgun Gothic" charset="-127"/>
              </a:rPr>
              <a:t>: Enter only values between </a:t>
            </a:r>
            <a:r>
              <a:rPr lang="en-US" altLang="ko-KR" sz="600" dirty="0" err="1">
                <a:latin typeface="Malgun Gothic" charset="-127"/>
                <a:ea typeface="Malgun Gothic" charset="-127"/>
              </a:rPr>
              <a:t>yyyy</a:t>
            </a:r>
            <a:r>
              <a:rPr lang="en-US" altLang="ko-KR" sz="600" dirty="0">
                <a:latin typeface="Malgun Gothic" charset="-127"/>
                <a:ea typeface="Malgun Gothic" charset="-127"/>
              </a:rPr>
              <a:t>-MM-</a:t>
            </a:r>
            <a:r>
              <a:rPr lang="en-US" altLang="ko-KR" sz="600" dirty="0" err="1">
                <a:latin typeface="Malgun Gothic" charset="-127"/>
                <a:ea typeface="Malgun Gothic" charset="-127"/>
              </a:rPr>
              <a:t>dd</a:t>
            </a:r>
            <a:r>
              <a:rPr lang="en-US" altLang="ko-KR" sz="600" dirty="0">
                <a:latin typeface="Malgun Gothic" charset="-127"/>
                <a:ea typeface="Malgun Gothic" charset="-127"/>
              </a:rPr>
              <a:t> HH and </a:t>
            </a:r>
            <a:r>
              <a:rPr lang="en-US" altLang="ko-KR" sz="600" dirty="0" err="1">
                <a:latin typeface="Malgun Gothic" charset="-127"/>
                <a:ea typeface="Malgun Gothic" charset="-127"/>
              </a:rPr>
              <a:t>yyy</a:t>
            </a:r>
            <a:r>
              <a:rPr lang="en-US" altLang="ko-KR" sz="600" dirty="0">
                <a:latin typeface="Malgun Gothic" charset="-127"/>
                <a:ea typeface="Malgun Gothic" charset="-127"/>
              </a:rPr>
              <a:t>-MM-</a:t>
            </a:r>
            <a:r>
              <a:rPr lang="en-US" altLang="ko-KR" sz="600" dirty="0" err="1">
                <a:latin typeface="Malgun Gothic" charset="-127"/>
                <a:ea typeface="Malgun Gothic" charset="-127"/>
              </a:rPr>
              <a:t>dd</a:t>
            </a:r>
            <a:r>
              <a:rPr lang="en-US" altLang="ko-KR" sz="600" dirty="0">
                <a:latin typeface="Malgun Gothic" charset="-127"/>
                <a:ea typeface="Malgun Gothic" charset="-127"/>
              </a:rPr>
              <a:t> HH</a:t>
            </a:r>
            <a:br>
              <a:rPr lang="en-US" altLang="ko-KR" sz="600" dirty="0">
                <a:latin typeface="Malgun Gothic" charset="-127"/>
                <a:ea typeface="Malgun Gothic" charset="-127"/>
              </a:rPr>
            </a:br>
            <a:r>
              <a:rPr lang="en-US" altLang="ko-KR" sz="600" dirty="0">
                <a:latin typeface="Malgun Gothic" charset="-127"/>
                <a:ea typeface="Malgun Gothic" charset="-127"/>
              </a:rPr>
              <a:t>: "</a:t>
            </a:r>
            <a:r>
              <a:rPr lang="en-US" altLang="ko-KR" sz="600" dirty="0" err="1">
                <a:latin typeface="Malgun Gothic" charset="-127"/>
                <a:ea typeface="Malgun Gothic" charset="-127"/>
              </a:rPr>
              <a:t>yyyy</a:t>
            </a:r>
            <a:r>
              <a:rPr lang="en-US" altLang="ko-KR" sz="600" dirty="0">
                <a:latin typeface="Malgun Gothic" charset="-127"/>
                <a:ea typeface="Malgun Gothic" charset="-127"/>
              </a:rPr>
              <a:t>-MM-</a:t>
            </a:r>
            <a:r>
              <a:rPr lang="en-US" altLang="ko-KR" sz="600" dirty="0" err="1">
                <a:latin typeface="Malgun Gothic" charset="-127"/>
                <a:ea typeface="Malgun Gothic" charset="-127"/>
              </a:rPr>
              <a:t>dd</a:t>
            </a:r>
            <a:r>
              <a:rPr lang="en-US" altLang="ko-KR" sz="600" dirty="0">
                <a:latin typeface="Malgun Gothic" charset="-127"/>
                <a:ea typeface="Malgun Gothic" charset="-127"/>
              </a:rPr>
              <a:t> HH"</a:t>
            </a:r>
            <a:r>
              <a:rPr lang="ko-KR" altLang="en-US" sz="600" dirty="0" err="1">
                <a:latin typeface="Malgun Gothic" charset="-127"/>
                <a:ea typeface="Malgun Gothic" charset="-127"/>
              </a:rPr>
              <a:t>를</a:t>
            </a:r>
            <a:r>
              <a:rPr lang="ko-KR" altLang="en-US" sz="600" dirty="0">
                <a:latin typeface="Malgun Gothic" charset="-127"/>
                <a:ea typeface="Malgun Gothic" charset="-127"/>
              </a:rPr>
              <a:t> </a:t>
            </a:r>
            <a:r>
              <a:rPr lang="en-US" altLang="ko-KR" sz="600" dirty="0">
                <a:latin typeface="Malgun Gothic" charset="-127"/>
                <a:ea typeface="Malgun Gothic" charset="-127"/>
              </a:rPr>
              <a:t>Segment granularity</a:t>
            </a:r>
            <a:r>
              <a:rPr lang="ko-KR" altLang="en-US" sz="600" dirty="0">
                <a:latin typeface="Malgun Gothic" charset="-127"/>
                <a:ea typeface="Malgun Gothic" charset="-127"/>
              </a:rPr>
              <a:t>단위에 맞춰서 표현</a:t>
            </a:r>
            <a:endParaRPr lang="en-US" altLang="ko-KR" sz="600" dirty="0">
              <a:latin typeface="Malgun Gothic" charset="-127"/>
              <a:ea typeface="Malgun Gothic" charset="-127"/>
            </a:endParaRPr>
          </a:p>
        </p:txBody>
      </p:sp>
      <p:sp>
        <p:nvSpPr>
          <p:cNvPr id="60" name="직사각형 59">
            <a:extLst>
              <a:ext uri="{FF2B5EF4-FFF2-40B4-BE49-F238E27FC236}">
                <a16:creationId xmlns:a16="http://schemas.microsoft.com/office/drawing/2014/main" xmlns="" id="{58DB6F2F-B103-B04A-B309-574FD2DDC062}"/>
              </a:ext>
            </a:extLst>
          </p:cNvPr>
          <p:cNvSpPr/>
          <p:nvPr/>
        </p:nvSpPr>
        <p:spPr>
          <a:xfrm>
            <a:off x="6931448" y="2795383"/>
            <a:ext cx="575799" cy="200055"/>
          </a:xfrm>
          <a:prstGeom prst="rect">
            <a:avLst/>
          </a:prstGeom>
        </p:spPr>
        <p:txBody>
          <a:bodyPr wrap="none">
            <a:spAutoFit/>
          </a:bodyPr>
          <a:lstStyle/>
          <a:p>
            <a:pPr>
              <a:spcBef>
                <a:spcPts val="1000"/>
              </a:spcBef>
            </a:pPr>
            <a:r>
              <a:rPr lang="ko-KR" altLang="en-US" sz="700" b="1" dirty="0">
                <a:latin typeface="Malgun Gothic" charset="-127"/>
                <a:ea typeface="Malgun Gothic" charset="-127"/>
              </a:rPr>
              <a:t>집계 설정</a:t>
            </a:r>
            <a:endParaRPr lang="en-US" altLang="ko-KR" sz="700" b="1" dirty="0">
              <a:latin typeface="Malgun Gothic" charset="-127"/>
              <a:ea typeface="Malgun Gothic" charset="-127"/>
            </a:endParaRPr>
          </a:p>
        </p:txBody>
      </p:sp>
      <p:cxnSp>
        <p:nvCxnSpPr>
          <p:cNvPr id="61" name="직선 연결선[R] 60">
            <a:extLst>
              <a:ext uri="{FF2B5EF4-FFF2-40B4-BE49-F238E27FC236}">
                <a16:creationId xmlns:a16="http://schemas.microsoft.com/office/drawing/2014/main" xmlns="" id="{01963995-3717-1B47-ADAD-2B013F4CDB79}"/>
              </a:ext>
            </a:extLst>
          </p:cNvPr>
          <p:cNvCxnSpPr>
            <a:cxnSpLocks/>
            <a:stCxn id="7" idx="1"/>
          </p:cNvCxnSpPr>
          <p:nvPr/>
        </p:nvCxnSpPr>
        <p:spPr>
          <a:xfrm flipH="1">
            <a:off x="7507247" y="1402618"/>
            <a:ext cx="2371316" cy="163079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6" name="직사각형 65">
            <a:extLst>
              <a:ext uri="{FF2B5EF4-FFF2-40B4-BE49-F238E27FC236}">
                <a16:creationId xmlns:a16="http://schemas.microsoft.com/office/drawing/2014/main" xmlns="" id="{571DCDAE-9E02-6247-B48C-535429F93AC1}"/>
              </a:ext>
            </a:extLst>
          </p:cNvPr>
          <p:cNvSpPr/>
          <p:nvPr/>
        </p:nvSpPr>
        <p:spPr>
          <a:xfrm>
            <a:off x="1392695" y="3341604"/>
            <a:ext cx="1614545" cy="200055"/>
          </a:xfrm>
          <a:prstGeom prst="rect">
            <a:avLst/>
          </a:prstGeom>
        </p:spPr>
        <p:txBody>
          <a:bodyPr wrap="none">
            <a:spAutoFit/>
          </a:bodyPr>
          <a:lstStyle/>
          <a:p>
            <a:pPr>
              <a:spcBef>
                <a:spcPts val="1000"/>
              </a:spcBef>
            </a:pPr>
            <a:r>
              <a:rPr lang="en-US" altLang="ko-KR" sz="700" b="1" dirty="0">
                <a:latin typeface="Malgun Gothic" charset="-127"/>
                <a:ea typeface="Malgun Gothic" charset="-127"/>
              </a:rPr>
              <a:t>Data range</a:t>
            </a:r>
            <a:r>
              <a:rPr lang="ko-KR" altLang="en-US" sz="700" b="1" dirty="0">
                <a:latin typeface="Malgun Gothic" charset="-127"/>
                <a:ea typeface="Malgun Gothic" charset="-127"/>
              </a:rPr>
              <a:t>의 </a:t>
            </a:r>
            <a:r>
              <a:rPr lang="en-US" altLang="ko-KR" sz="700" b="1" dirty="0">
                <a:latin typeface="Malgun Gothic" charset="-127"/>
                <a:ea typeface="Malgun Gothic" charset="-127"/>
              </a:rPr>
              <a:t>Segment units</a:t>
            </a:r>
            <a:r>
              <a:rPr lang="ko-KR" altLang="en-US" sz="700" b="1" dirty="0">
                <a:latin typeface="Malgun Gothic" charset="-127"/>
                <a:ea typeface="Malgun Gothic" charset="-127"/>
              </a:rPr>
              <a:t> 산출</a:t>
            </a:r>
            <a:endParaRPr lang="en-US" altLang="ko-KR" sz="700" b="1" dirty="0">
              <a:latin typeface="Malgun Gothic" charset="-127"/>
              <a:ea typeface="Malgun Gothic" charset="-127"/>
            </a:endParaRPr>
          </a:p>
        </p:txBody>
      </p:sp>
      <p:sp>
        <p:nvSpPr>
          <p:cNvPr id="67" name="직사각형 66">
            <a:extLst>
              <a:ext uri="{FF2B5EF4-FFF2-40B4-BE49-F238E27FC236}">
                <a16:creationId xmlns:a16="http://schemas.microsoft.com/office/drawing/2014/main" xmlns="" id="{87FCD8DF-CFA7-F643-807C-7B8BC58635D3}"/>
              </a:ext>
            </a:extLst>
          </p:cNvPr>
          <p:cNvSpPr/>
          <p:nvPr/>
        </p:nvSpPr>
        <p:spPr>
          <a:xfrm>
            <a:off x="1461913" y="3500283"/>
            <a:ext cx="3377528" cy="1923925"/>
          </a:xfrm>
          <a:prstGeom prst="rect">
            <a:avLst/>
          </a:prstGeom>
        </p:spPr>
        <p:txBody>
          <a:bodyPr wrap="none" lIns="0" tIns="0" rIns="0" bIns="0">
            <a:spAutoFit/>
          </a:bodyPr>
          <a:lstStyle/>
          <a:p>
            <a:pPr>
              <a:lnSpc>
                <a:spcPct val="150000"/>
              </a:lnSpc>
              <a:buFont typeface="+mj-lt"/>
              <a:buAutoNum type="arabicPeriod"/>
            </a:pPr>
            <a:r>
              <a:rPr lang="en-US" altLang="ko-KR" sz="600" b="1" dirty="0">
                <a:solidFill>
                  <a:srgbClr val="24292E"/>
                </a:solidFill>
                <a:latin typeface="-apple-system"/>
              </a:rPr>
              <a:t>Segment</a:t>
            </a:r>
            <a:r>
              <a:rPr lang="ko-KR" altLang="en-US" sz="600" b="1" dirty="0">
                <a:solidFill>
                  <a:srgbClr val="24292E"/>
                </a:solidFill>
                <a:latin typeface="-apple-system"/>
              </a:rPr>
              <a:t> </a:t>
            </a:r>
            <a:r>
              <a:rPr lang="en-US" altLang="ko-KR" sz="600" b="1" dirty="0">
                <a:solidFill>
                  <a:srgbClr val="24292E"/>
                </a:solidFill>
                <a:latin typeface="-apple-system"/>
              </a:rPr>
              <a:t>unit</a:t>
            </a:r>
            <a:r>
              <a:rPr lang="ko-KR" altLang="en-US" sz="600" b="1" dirty="0">
                <a:solidFill>
                  <a:srgbClr val="24292E"/>
                </a:solidFill>
                <a:latin typeface="-apple-system"/>
              </a:rPr>
              <a:t>수는 </a:t>
            </a:r>
            <a:r>
              <a:rPr lang="en-US" altLang="ko-KR" sz="600" b="1" dirty="0">
                <a:solidFill>
                  <a:srgbClr val="24292E"/>
                </a:solidFill>
                <a:latin typeface="-apple-system"/>
              </a:rPr>
              <a:t>1</a:t>
            </a:r>
            <a:r>
              <a:rPr lang="ko-KR" altLang="en-US" sz="600" b="1" dirty="0">
                <a:solidFill>
                  <a:srgbClr val="24292E"/>
                </a:solidFill>
                <a:latin typeface="-apple-system"/>
              </a:rPr>
              <a:t> 이상 </a:t>
            </a:r>
            <a:r>
              <a:rPr lang="en-US" altLang="ko-KR" sz="600" b="1" dirty="0">
                <a:solidFill>
                  <a:srgbClr val="24292E"/>
                </a:solidFill>
                <a:latin typeface="-apple-system"/>
              </a:rPr>
              <a:t>10,000</a:t>
            </a:r>
            <a:r>
              <a:rPr lang="ko-KR" altLang="en-US" sz="600" b="1" dirty="0">
                <a:solidFill>
                  <a:srgbClr val="24292E"/>
                </a:solidFill>
                <a:latin typeface="-apple-system"/>
              </a:rPr>
              <a:t>이하</a:t>
            </a:r>
            <a:endParaRPr lang="en-US" altLang="ko-KR" sz="600" b="1" dirty="0">
              <a:solidFill>
                <a:srgbClr val="24292E"/>
              </a:solidFill>
              <a:latin typeface="-apple-system"/>
            </a:endParaRPr>
          </a:p>
          <a:p>
            <a:pPr>
              <a:lnSpc>
                <a:spcPct val="150000"/>
              </a:lnSpc>
              <a:buFont typeface="+mj-lt"/>
              <a:buAutoNum type="arabicPeriod"/>
            </a:pPr>
            <a:r>
              <a:rPr lang="ko-KR" altLang="en-US" sz="600" b="1" dirty="0">
                <a:solidFill>
                  <a:srgbClr val="24292E"/>
                </a:solidFill>
                <a:latin typeface="-apple-system"/>
              </a:rPr>
              <a:t>데이터가 </a:t>
            </a:r>
            <a:r>
              <a:rPr lang="en-US" altLang="ko-KR" sz="600" b="1" dirty="0">
                <a:solidFill>
                  <a:srgbClr val="24292E"/>
                </a:solidFill>
                <a:latin typeface="-apple-system"/>
              </a:rPr>
              <a:t>50row </a:t>
            </a:r>
            <a:r>
              <a:rPr lang="ko-KR" altLang="en-US" sz="600" b="1" dirty="0">
                <a:solidFill>
                  <a:srgbClr val="24292E"/>
                </a:solidFill>
                <a:latin typeface="-apple-system"/>
              </a:rPr>
              <a:t>이하일 경우</a:t>
            </a:r>
            <a:r>
              <a:rPr lang="en-US" altLang="ko-KR" sz="600" dirty="0">
                <a:solidFill>
                  <a:srgbClr val="24292E"/>
                </a:solidFill>
                <a:latin typeface="-apple-system"/>
              </a:rPr>
              <a:t>:</a:t>
            </a:r>
            <a:r>
              <a:rPr lang="ko-KR" altLang="en-US" sz="600" dirty="0">
                <a:solidFill>
                  <a:srgbClr val="24292E"/>
                </a:solidFill>
                <a:latin typeface="-apple-system"/>
              </a:rPr>
              <a:t> 타임스탬프 컬럼의 전체 </a:t>
            </a:r>
            <a:r>
              <a:rPr lang="ko-KR" altLang="en-US" sz="600" dirty="0" err="1">
                <a:solidFill>
                  <a:srgbClr val="24292E"/>
                </a:solidFill>
                <a:latin typeface="-apple-system"/>
              </a:rPr>
              <a:t>데이터값</a:t>
            </a:r>
            <a:r>
              <a:rPr lang="ko-KR" altLang="en-US" sz="600" dirty="0">
                <a:solidFill>
                  <a:srgbClr val="24292E"/>
                </a:solidFill>
                <a:latin typeface="-apple-system"/>
              </a:rPr>
              <a:t> 활용</a:t>
            </a:r>
            <a:br>
              <a:rPr lang="ko-KR" altLang="en-US" sz="600" dirty="0">
                <a:solidFill>
                  <a:srgbClr val="24292E"/>
                </a:solidFill>
                <a:latin typeface="-apple-system"/>
              </a:rPr>
            </a:br>
            <a:r>
              <a:rPr lang="en-US" altLang="ko-KR" sz="600" dirty="0">
                <a:solidFill>
                  <a:srgbClr val="24292E"/>
                </a:solidFill>
                <a:latin typeface="-apple-system"/>
              </a:rPr>
              <a:t>interval </a:t>
            </a:r>
            <a:r>
              <a:rPr lang="ko-KR" altLang="en-US" sz="600" dirty="0">
                <a:solidFill>
                  <a:srgbClr val="24292E"/>
                </a:solidFill>
                <a:latin typeface="-apple-system"/>
              </a:rPr>
              <a:t>초기값</a:t>
            </a:r>
            <a:r>
              <a:rPr lang="en-US" altLang="ko-KR" sz="600" dirty="0">
                <a:solidFill>
                  <a:srgbClr val="24292E"/>
                </a:solidFill>
                <a:latin typeface="-apple-system"/>
              </a:rPr>
              <a:t>: [</a:t>
            </a:r>
            <a:r>
              <a:rPr lang="ko-KR" altLang="en-US" sz="600" dirty="0">
                <a:solidFill>
                  <a:srgbClr val="24292E"/>
                </a:solidFill>
                <a:latin typeface="-apple-system"/>
              </a:rPr>
              <a:t>제일 </a:t>
            </a:r>
            <a:r>
              <a:rPr lang="ko-KR" altLang="en-US" sz="600" dirty="0" err="1">
                <a:solidFill>
                  <a:srgbClr val="24292E"/>
                </a:solidFill>
                <a:latin typeface="-apple-system"/>
              </a:rPr>
              <a:t>과거값</a:t>
            </a:r>
            <a:r>
              <a:rPr lang="en-US" altLang="ko-KR" sz="600" dirty="0">
                <a:solidFill>
                  <a:srgbClr val="24292E"/>
                </a:solidFill>
                <a:latin typeface="-apple-system"/>
              </a:rPr>
              <a:t>] ~ [</a:t>
            </a:r>
            <a:r>
              <a:rPr lang="ko-KR" altLang="en-US" sz="600" dirty="0">
                <a:solidFill>
                  <a:srgbClr val="24292E"/>
                </a:solidFill>
                <a:latin typeface="-apple-system"/>
              </a:rPr>
              <a:t>제일 </a:t>
            </a:r>
            <a:r>
              <a:rPr lang="ko-KR" altLang="en-US" sz="600" dirty="0" err="1">
                <a:solidFill>
                  <a:srgbClr val="24292E"/>
                </a:solidFill>
                <a:latin typeface="-apple-system"/>
              </a:rPr>
              <a:t>최신값</a:t>
            </a:r>
            <a:r>
              <a:rPr lang="en-US" altLang="ko-KR" sz="600" dirty="0">
                <a:solidFill>
                  <a:srgbClr val="24292E"/>
                </a:solidFill>
                <a:latin typeface="-apple-system"/>
              </a:rPr>
              <a:t>]</a:t>
            </a:r>
          </a:p>
          <a:p>
            <a:pPr>
              <a:lnSpc>
                <a:spcPct val="150000"/>
              </a:lnSpc>
              <a:buFont typeface="+mj-lt"/>
              <a:buAutoNum type="arabicPeriod"/>
            </a:pPr>
            <a:endParaRPr lang="en-US" altLang="ko-KR" sz="600" dirty="0">
              <a:solidFill>
                <a:srgbClr val="24292E"/>
              </a:solidFill>
              <a:latin typeface="-apple-system"/>
            </a:endParaRPr>
          </a:p>
          <a:p>
            <a:pPr>
              <a:lnSpc>
                <a:spcPct val="150000"/>
              </a:lnSpc>
              <a:buFont typeface="+mj-lt"/>
              <a:buAutoNum type="arabicPeriod"/>
            </a:pPr>
            <a:r>
              <a:rPr lang="ko-KR" altLang="en-US" sz="600" b="1" dirty="0">
                <a:solidFill>
                  <a:srgbClr val="24292E"/>
                </a:solidFill>
                <a:latin typeface="-apple-system"/>
              </a:rPr>
              <a:t>데이터가 </a:t>
            </a:r>
            <a:r>
              <a:rPr lang="en-US" altLang="ko-KR" sz="600" b="1" dirty="0">
                <a:solidFill>
                  <a:srgbClr val="24292E"/>
                </a:solidFill>
                <a:latin typeface="-apple-system"/>
              </a:rPr>
              <a:t>50row </a:t>
            </a:r>
            <a:r>
              <a:rPr lang="ko-KR" altLang="en-US" sz="600" b="1" dirty="0">
                <a:solidFill>
                  <a:srgbClr val="24292E"/>
                </a:solidFill>
                <a:latin typeface="-apple-system"/>
              </a:rPr>
              <a:t>이상일 경우</a:t>
            </a:r>
            <a:r>
              <a:rPr lang="en-US" altLang="ko-KR" sz="600" dirty="0">
                <a:solidFill>
                  <a:srgbClr val="24292E"/>
                </a:solidFill>
                <a:latin typeface="-apple-system"/>
              </a:rPr>
              <a:t>:</a:t>
            </a:r>
            <a:r>
              <a:rPr lang="ko-KR" altLang="en-US" sz="600" dirty="0">
                <a:solidFill>
                  <a:srgbClr val="24292E"/>
                </a:solidFill>
                <a:latin typeface="-apple-system"/>
              </a:rPr>
              <a:t> </a:t>
            </a:r>
            <a:r>
              <a:rPr lang="en-US" altLang="ko-KR" sz="600" dirty="0">
                <a:solidFill>
                  <a:srgbClr val="24292E"/>
                </a:solidFill>
                <a:latin typeface="-apple-system"/>
              </a:rPr>
              <a:t>(</a:t>
            </a:r>
            <a:r>
              <a:rPr lang="ko-KR" altLang="en-US" sz="600" dirty="0">
                <a:solidFill>
                  <a:srgbClr val="24292E"/>
                </a:solidFill>
                <a:latin typeface="-apple-system"/>
              </a:rPr>
              <a:t>최대</a:t>
            </a:r>
            <a:r>
              <a:rPr lang="en-US" altLang="ko-KR" sz="600" dirty="0">
                <a:solidFill>
                  <a:srgbClr val="24292E"/>
                </a:solidFill>
                <a:latin typeface="-apple-system"/>
              </a:rPr>
              <a:t>)50</a:t>
            </a:r>
            <a:r>
              <a:rPr lang="ko-KR" altLang="en-US" sz="600" dirty="0">
                <a:solidFill>
                  <a:srgbClr val="24292E"/>
                </a:solidFill>
                <a:latin typeface="-apple-system"/>
              </a:rPr>
              <a:t>개 내 </a:t>
            </a:r>
            <a:r>
              <a:rPr lang="ko-KR" altLang="en-US" sz="600" dirty="0" err="1">
                <a:solidFill>
                  <a:srgbClr val="24292E"/>
                </a:solidFill>
                <a:latin typeface="-apple-system"/>
              </a:rPr>
              <a:t>타임프탬프의</a:t>
            </a:r>
            <a:r>
              <a:rPr lang="ko-KR" altLang="en-US" sz="600" dirty="0">
                <a:solidFill>
                  <a:srgbClr val="24292E"/>
                </a:solidFill>
                <a:latin typeface="-apple-system"/>
              </a:rPr>
              <a:t> 컬럼의 </a:t>
            </a:r>
            <a:r>
              <a:rPr lang="ko-KR" altLang="en-US" sz="600" dirty="0" err="1">
                <a:solidFill>
                  <a:srgbClr val="24292E"/>
                </a:solidFill>
                <a:latin typeface="-apple-system"/>
              </a:rPr>
              <a:t>데이터값</a:t>
            </a:r>
            <a:r>
              <a:rPr lang="ko-KR" altLang="en-US" sz="600" dirty="0">
                <a:solidFill>
                  <a:srgbClr val="24292E"/>
                </a:solidFill>
                <a:latin typeface="-apple-system"/>
              </a:rPr>
              <a:t> 활용</a:t>
            </a:r>
            <a:br>
              <a:rPr lang="ko-KR" altLang="en-US" sz="600" dirty="0">
                <a:solidFill>
                  <a:srgbClr val="24292E"/>
                </a:solidFill>
                <a:latin typeface="-apple-system"/>
              </a:rPr>
            </a:br>
            <a:r>
              <a:rPr lang="en-US" altLang="ko-KR" sz="600" dirty="0">
                <a:solidFill>
                  <a:srgbClr val="24292E"/>
                </a:solidFill>
                <a:latin typeface="-apple-system"/>
              </a:rPr>
              <a:t>a. 1</a:t>
            </a:r>
            <a:r>
              <a:rPr lang="ko-KR" altLang="en-US" sz="600" dirty="0">
                <a:solidFill>
                  <a:srgbClr val="24292E"/>
                </a:solidFill>
                <a:latin typeface="-apple-system"/>
              </a:rPr>
              <a:t>차적으로 </a:t>
            </a:r>
            <a:r>
              <a:rPr lang="en-US" altLang="ko-KR" sz="600" dirty="0">
                <a:solidFill>
                  <a:srgbClr val="24292E"/>
                </a:solidFill>
                <a:latin typeface="-apple-system"/>
              </a:rPr>
              <a:t>2</a:t>
            </a:r>
            <a:r>
              <a:rPr lang="ko-KR" altLang="en-US" sz="600" dirty="0">
                <a:solidFill>
                  <a:srgbClr val="24292E"/>
                </a:solidFill>
                <a:latin typeface="-apple-system"/>
              </a:rPr>
              <a:t>번의 </a:t>
            </a:r>
            <a:r>
              <a:rPr lang="en-US" altLang="ko-KR" sz="600" dirty="0">
                <a:solidFill>
                  <a:srgbClr val="24292E"/>
                </a:solidFill>
                <a:latin typeface="-apple-system"/>
              </a:rPr>
              <a:t>[</a:t>
            </a:r>
            <a:r>
              <a:rPr lang="ko-KR" altLang="en-US" sz="600" dirty="0">
                <a:solidFill>
                  <a:srgbClr val="24292E"/>
                </a:solidFill>
                <a:latin typeface="-apple-system"/>
              </a:rPr>
              <a:t>제일 </a:t>
            </a:r>
            <a:r>
              <a:rPr lang="ko-KR" altLang="en-US" sz="600" dirty="0" err="1">
                <a:solidFill>
                  <a:srgbClr val="24292E"/>
                </a:solidFill>
                <a:latin typeface="-apple-system"/>
              </a:rPr>
              <a:t>과거값</a:t>
            </a:r>
            <a:r>
              <a:rPr lang="en-US" altLang="ko-KR" sz="600" dirty="0">
                <a:solidFill>
                  <a:srgbClr val="24292E"/>
                </a:solidFill>
                <a:latin typeface="-apple-system"/>
              </a:rPr>
              <a:t>] ~ [</a:t>
            </a:r>
            <a:r>
              <a:rPr lang="ko-KR" altLang="en-US" sz="600" dirty="0">
                <a:solidFill>
                  <a:srgbClr val="24292E"/>
                </a:solidFill>
                <a:latin typeface="-apple-system"/>
              </a:rPr>
              <a:t>제일 </a:t>
            </a:r>
            <a:r>
              <a:rPr lang="ko-KR" altLang="en-US" sz="600" dirty="0" err="1">
                <a:solidFill>
                  <a:srgbClr val="24292E"/>
                </a:solidFill>
                <a:latin typeface="-apple-system"/>
              </a:rPr>
              <a:t>최신값</a:t>
            </a:r>
            <a:r>
              <a:rPr lang="en-US" altLang="ko-KR" sz="600" dirty="0">
                <a:solidFill>
                  <a:srgbClr val="24292E"/>
                </a:solidFill>
                <a:latin typeface="-apple-system"/>
              </a:rPr>
              <a:t>]</a:t>
            </a:r>
            <a:r>
              <a:rPr lang="ko-KR" altLang="en-US" sz="600" dirty="0">
                <a:solidFill>
                  <a:srgbClr val="24292E"/>
                </a:solidFill>
                <a:latin typeface="-apple-system"/>
              </a:rPr>
              <a:t>기준 </a:t>
            </a:r>
            <a:r>
              <a:rPr lang="en-US" altLang="ko-KR" sz="600" dirty="0">
                <a:solidFill>
                  <a:srgbClr val="24292E"/>
                </a:solidFill>
                <a:latin typeface="-apple-system"/>
              </a:rPr>
              <a:t>unit</a:t>
            </a:r>
            <a:r>
              <a:rPr lang="ko-KR" altLang="en-US" sz="600" dirty="0">
                <a:solidFill>
                  <a:srgbClr val="24292E"/>
                </a:solidFill>
                <a:latin typeface="-apple-system"/>
              </a:rPr>
              <a:t>수 산출</a:t>
            </a:r>
          </a:p>
          <a:p>
            <a:pPr>
              <a:lnSpc>
                <a:spcPct val="150000"/>
              </a:lnSpc>
            </a:pPr>
            <a:r>
              <a:rPr lang="en-US" altLang="ko-KR" sz="600" dirty="0">
                <a:solidFill>
                  <a:srgbClr val="24292E"/>
                </a:solidFill>
                <a:latin typeface="-apple-system"/>
              </a:rPr>
              <a:t>b. a</a:t>
            </a:r>
            <a:r>
              <a:rPr lang="ko-KR" altLang="en-US" sz="600" dirty="0">
                <a:solidFill>
                  <a:srgbClr val="24292E"/>
                </a:solidFill>
                <a:latin typeface="-apple-system"/>
              </a:rPr>
              <a:t>의 </a:t>
            </a:r>
            <a:r>
              <a:rPr lang="en-US" altLang="ko-KR" sz="600" dirty="0">
                <a:solidFill>
                  <a:srgbClr val="24292E"/>
                </a:solidFill>
                <a:latin typeface="-apple-system"/>
              </a:rPr>
              <a:t>unit</a:t>
            </a:r>
            <a:r>
              <a:rPr lang="ko-KR" altLang="en-US" sz="600" dirty="0">
                <a:solidFill>
                  <a:srgbClr val="24292E"/>
                </a:solidFill>
                <a:latin typeface="-apple-system"/>
              </a:rPr>
              <a:t>수가 </a:t>
            </a:r>
            <a:r>
              <a:rPr lang="en-US" altLang="ko-KR" sz="600" dirty="0">
                <a:solidFill>
                  <a:srgbClr val="24292E"/>
                </a:solidFill>
                <a:latin typeface="-apple-system"/>
              </a:rPr>
              <a:t>9,800</a:t>
            </a:r>
            <a:r>
              <a:rPr lang="ko-KR" altLang="en-US" sz="600" dirty="0">
                <a:solidFill>
                  <a:srgbClr val="24292E"/>
                </a:solidFill>
                <a:latin typeface="-apple-system"/>
              </a:rPr>
              <a:t>미만일 경우</a:t>
            </a:r>
            <a:br>
              <a:rPr lang="ko-KR" altLang="en-US" sz="600" dirty="0">
                <a:solidFill>
                  <a:srgbClr val="24292E"/>
                </a:solidFill>
                <a:latin typeface="-apple-system"/>
              </a:rPr>
            </a:br>
            <a:r>
              <a:rPr lang="en-US" altLang="ko-KR" sz="600" dirty="0">
                <a:solidFill>
                  <a:srgbClr val="24292E"/>
                </a:solidFill>
                <a:latin typeface="-apple-system"/>
              </a:rPr>
              <a:t>interval </a:t>
            </a:r>
            <a:r>
              <a:rPr lang="ko-KR" altLang="en-US" sz="600" dirty="0">
                <a:solidFill>
                  <a:srgbClr val="24292E"/>
                </a:solidFill>
                <a:latin typeface="-apple-system"/>
              </a:rPr>
              <a:t>초기값</a:t>
            </a:r>
            <a:r>
              <a:rPr lang="en-US" altLang="ko-KR" sz="600" dirty="0">
                <a:solidFill>
                  <a:srgbClr val="24292E"/>
                </a:solidFill>
                <a:latin typeface="-apple-system"/>
              </a:rPr>
              <a:t>: [</a:t>
            </a:r>
            <a:r>
              <a:rPr lang="ko-KR" altLang="en-US" sz="600" dirty="0">
                <a:solidFill>
                  <a:srgbClr val="24292E"/>
                </a:solidFill>
                <a:latin typeface="-apple-system"/>
              </a:rPr>
              <a:t>제일 </a:t>
            </a:r>
            <a:r>
              <a:rPr lang="ko-KR" altLang="en-US" sz="600" dirty="0" err="1">
                <a:solidFill>
                  <a:srgbClr val="24292E"/>
                </a:solidFill>
                <a:latin typeface="-apple-system"/>
              </a:rPr>
              <a:t>과거값</a:t>
            </a:r>
            <a:r>
              <a:rPr lang="en-US" altLang="ko-KR" sz="600" dirty="0">
                <a:solidFill>
                  <a:srgbClr val="24292E"/>
                </a:solidFill>
                <a:latin typeface="-apple-system"/>
              </a:rPr>
              <a:t>-100</a:t>
            </a:r>
            <a:r>
              <a:rPr lang="ko-KR" altLang="en-US" sz="600" dirty="0">
                <a:solidFill>
                  <a:srgbClr val="24292E"/>
                </a:solidFill>
                <a:latin typeface="-apple-system"/>
              </a:rPr>
              <a:t>개 </a:t>
            </a:r>
            <a:r>
              <a:rPr lang="en-US" altLang="ko-KR" sz="600" dirty="0">
                <a:solidFill>
                  <a:srgbClr val="24292E"/>
                </a:solidFill>
                <a:latin typeface="-apple-system"/>
              </a:rPr>
              <a:t>unit</a:t>
            </a:r>
            <a:r>
              <a:rPr lang="ko-KR" altLang="en-US" sz="600" dirty="0">
                <a:solidFill>
                  <a:srgbClr val="24292E"/>
                </a:solidFill>
                <a:latin typeface="-apple-system"/>
              </a:rPr>
              <a:t>에 해당하는 시간</a:t>
            </a:r>
            <a:r>
              <a:rPr lang="en-US" altLang="ko-KR" sz="600" dirty="0">
                <a:solidFill>
                  <a:srgbClr val="24292E"/>
                </a:solidFill>
                <a:latin typeface="-apple-system"/>
              </a:rPr>
              <a:t>] ~ [</a:t>
            </a:r>
            <a:r>
              <a:rPr lang="ko-KR" altLang="en-US" sz="600" dirty="0">
                <a:solidFill>
                  <a:srgbClr val="24292E"/>
                </a:solidFill>
                <a:latin typeface="-apple-system"/>
              </a:rPr>
              <a:t>제일 </a:t>
            </a:r>
            <a:r>
              <a:rPr lang="ko-KR" altLang="en-US" sz="600" dirty="0" err="1">
                <a:solidFill>
                  <a:srgbClr val="24292E"/>
                </a:solidFill>
                <a:latin typeface="-apple-system"/>
              </a:rPr>
              <a:t>최신값</a:t>
            </a:r>
            <a:r>
              <a:rPr lang="en-US" altLang="ko-KR" sz="600" dirty="0">
                <a:solidFill>
                  <a:srgbClr val="24292E"/>
                </a:solidFill>
                <a:latin typeface="-apple-system"/>
              </a:rPr>
              <a:t>+100</a:t>
            </a:r>
            <a:r>
              <a:rPr lang="ko-KR" altLang="en-US" sz="600" dirty="0">
                <a:solidFill>
                  <a:srgbClr val="24292E"/>
                </a:solidFill>
                <a:latin typeface="-apple-system"/>
              </a:rPr>
              <a:t>개 </a:t>
            </a:r>
            <a:r>
              <a:rPr lang="en-US" altLang="ko-KR" sz="600" dirty="0">
                <a:solidFill>
                  <a:srgbClr val="24292E"/>
                </a:solidFill>
                <a:latin typeface="-apple-system"/>
              </a:rPr>
              <a:t>unit</a:t>
            </a:r>
            <a:r>
              <a:rPr lang="ko-KR" altLang="en-US" sz="600" dirty="0">
                <a:solidFill>
                  <a:srgbClr val="24292E"/>
                </a:solidFill>
                <a:latin typeface="-apple-system"/>
              </a:rPr>
              <a:t>에 해당하는 시간</a:t>
            </a:r>
            <a:r>
              <a:rPr lang="en-US" altLang="ko-KR" sz="600" dirty="0">
                <a:solidFill>
                  <a:srgbClr val="24292E"/>
                </a:solidFill>
                <a:latin typeface="-apple-system"/>
              </a:rPr>
              <a:t>]</a:t>
            </a:r>
          </a:p>
          <a:p>
            <a:pPr>
              <a:lnSpc>
                <a:spcPct val="150000"/>
              </a:lnSpc>
            </a:pPr>
            <a:r>
              <a:rPr lang="en-US" altLang="ko-KR" sz="600" dirty="0">
                <a:solidFill>
                  <a:srgbClr val="24292E"/>
                </a:solidFill>
                <a:latin typeface="-apple-system"/>
              </a:rPr>
              <a:t>c. a</a:t>
            </a:r>
            <a:r>
              <a:rPr lang="ko-KR" altLang="en-US" sz="600" dirty="0">
                <a:solidFill>
                  <a:srgbClr val="24292E"/>
                </a:solidFill>
                <a:latin typeface="-apple-system"/>
              </a:rPr>
              <a:t>의 </a:t>
            </a:r>
            <a:r>
              <a:rPr lang="en-US" altLang="ko-KR" sz="600" dirty="0">
                <a:solidFill>
                  <a:srgbClr val="24292E"/>
                </a:solidFill>
                <a:latin typeface="-apple-system"/>
              </a:rPr>
              <a:t>unit</a:t>
            </a:r>
            <a:r>
              <a:rPr lang="ko-KR" altLang="en-US" sz="600" dirty="0">
                <a:solidFill>
                  <a:srgbClr val="24292E"/>
                </a:solidFill>
                <a:latin typeface="-apple-system"/>
              </a:rPr>
              <a:t>수가 </a:t>
            </a:r>
            <a:r>
              <a:rPr lang="en-US" altLang="ko-KR" sz="600" dirty="0">
                <a:solidFill>
                  <a:srgbClr val="24292E"/>
                </a:solidFill>
                <a:latin typeface="-apple-system"/>
              </a:rPr>
              <a:t>9,800</a:t>
            </a:r>
            <a:r>
              <a:rPr lang="ko-KR" altLang="en-US" sz="600" dirty="0">
                <a:solidFill>
                  <a:srgbClr val="24292E"/>
                </a:solidFill>
                <a:latin typeface="-apple-system"/>
              </a:rPr>
              <a:t>개 이상 </a:t>
            </a:r>
            <a:r>
              <a:rPr lang="en-US" altLang="ko-KR" sz="600" dirty="0">
                <a:solidFill>
                  <a:srgbClr val="24292E"/>
                </a:solidFill>
                <a:latin typeface="-apple-system"/>
              </a:rPr>
              <a:t>9,900</a:t>
            </a:r>
            <a:r>
              <a:rPr lang="ko-KR" altLang="en-US" sz="600" dirty="0">
                <a:solidFill>
                  <a:srgbClr val="24292E"/>
                </a:solidFill>
                <a:latin typeface="-apple-system"/>
              </a:rPr>
              <a:t>개 미만일 경우</a:t>
            </a:r>
            <a:br>
              <a:rPr lang="ko-KR" altLang="en-US" sz="600" dirty="0">
                <a:solidFill>
                  <a:srgbClr val="24292E"/>
                </a:solidFill>
                <a:latin typeface="-apple-system"/>
              </a:rPr>
            </a:br>
            <a:r>
              <a:rPr lang="en-US" altLang="ko-KR" sz="600" dirty="0">
                <a:solidFill>
                  <a:srgbClr val="24292E"/>
                </a:solidFill>
                <a:latin typeface="-apple-system"/>
              </a:rPr>
              <a:t>interval </a:t>
            </a:r>
            <a:r>
              <a:rPr lang="ko-KR" altLang="en-US" sz="600" dirty="0">
                <a:solidFill>
                  <a:srgbClr val="24292E"/>
                </a:solidFill>
                <a:latin typeface="-apple-system"/>
              </a:rPr>
              <a:t>초기값</a:t>
            </a:r>
            <a:r>
              <a:rPr lang="en-US" altLang="ko-KR" sz="600" dirty="0">
                <a:solidFill>
                  <a:srgbClr val="24292E"/>
                </a:solidFill>
                <a:latin typeface="-apple-system"/>
              </a:rPr>
              <a:t>: [</a:t>
            </a:r>
            <a:r>
              <a:rPr lang="ko-KR" altLang="en-US" sz="600" dirty="0">
                <a:solidFill>
                  <a:srgbClr val="24292E"/>
                </a:solidFill>
                <a:latin typeface="-apple-system"/>
              </a:rPr>
              <a:t>제일 </a:t>
            </a:r>
            <a:r>
              <a:rPr lang="ko-KR" altLang="en-US" sz="600" dirty="0" err="1">
                <a:solidFill>
                  <a:srgbClr val="24292E"/>
                </a:solidFill>
                <a:latin typeface="-apple-system"/>
              </a:rPr>
              <a:t>과거값</a:t>
            </a:r>
            <a:r>
              <a:rPr lang="en-US" altLang="ko-KR" sz="600" dirty="0">
                <a:solidFill>
                  <a:srgbClr val="24292E"/>
                </a:solidFill>
                <a:latin typeface="-apple-system"/>
              </a:rPr>
              <a:t>] ~ [</a:t>
            </a:r>
            <a:r>
              <a:rPr lang="ko-KR" altLang="en-US" sz="600" dirty="0">
                <a:solidFill>
                  <a:srgbClr val="24292E"/>
                </a:solidFill>
                <a:latin typeface="-apple-system"/>
              </a:rPr>
              <a:t>제일 </a:t>
            </a:r>
            <a:r>
              <a:rPr lang="ko-KR" altLang="en-US" sz="600" dirty="0" err="1">
                <a:solidFill>
                  <a:srgbClr val="24292E"/>
                </a:solidFill>
                <a:latin typeface="-apple-system"/>
              </a:rPr>
              <a:t>최신값</a:t>
            </a:r>
            <a:r>
              <a:rPr lang="en-US" altLang="ko-KR" sz="600" dirty="0">
                <a:solidFill>
                  <a:srgbClr val="24292E"/>
                </a:solidFill>
                <a:latin typeface="-apple-system"/>
              </a:rPr>
              <a:t>+100</a:t>
            </a:r>
            <a:r>
              <a:rPr lang="ko-KR" altLang="en-US" sz="600" dirty="0">
                <a:solidFill>
                  <a:srgbClr val="24292E"/>
                </a:solidFill>
                <a:latin typeface="-apple-system"/>
              </a:rPr>
              <a:t>개 </a:t>
            </a:r>
            <a:r>
              <a:rPr lang="en-US" altLang="ko-KR" sz="600" dirty="0">
                <a:solidFill>
                  <a:srgbClr val="24292E"/>
                </a:solidFill>
                <a:latin typeface="-apple-system"/>
              </a:rPr>
              <a:t>unit</a:t>
            </a:r>
            <a:r>
              <a:rPr lang="ko-KR" altLang="en-US" sz="600" dirty="0">
                <a:solidFill>
                  <a:srgbClr val="24292E"/>
                </a:solidFill>
                <a:latin typeface="-apple-system"/>
              </a:rPr>
              <a:t>에 해당하는 시간</a:t>
            </a:r>
            <a:r>
              <a:rPr lang="en-US" altLang="ko-KR" sz="600" dirty="0">
                <a:solidFill>
                  <a:srgbClr val="24292E"/>
                </a:solidFill>
                <a:latin typeface="-apple-system"/>
              </a:rPr>
              <a:t>]</a:t>
            </a:r>
          </a:p>
          <a:p>
            <a:pPr>
              <a:lnSpc>
                <a:spcPct val="150000"/>
              </a:lnSpc>
            </a:pPr>
            <a:r>
              <a:rPr lang="en-US" altLang="ko-KR" sz="600" dirty="0">
                <a:solidFill>
                  <a:srgbClr val="24292E"/>
                </a:solidFill>
                <a:latin typeface="-apple-system"/>
              </a:rPr>
              <a:t>d. a</a:t>
            </a:r>
            <a:r>
              <a:rPr lang="ko-KR" altLang="en-US" sz="600" dirty="0">
                <a:solidFill>
                  <a:srgbClr val="24292E"/>
                </a:solidFill>
                <a:latin typeface="-apple-system"/>
              </a:rPr>
              <a:t>의 </a:t>
            </a:r>
            <a:r>
              <a:rPr lang="en-US" altLang="ko-KR" sz="600" dirty="0">
                <a:solidFill>
                  <a:srgbClr val="24292E"/>
                </a:solidFill>
                <a:latin typeface="-apple-system"/>
              </a:rPr>
              <a:t>unit</a:t>
            </a:r>
            <a:r>
              <a:rPr lang="ko-KR" altLang="en-US" sz="600" dirty="0">
                <a:solidFill>
                  <a:srgbClr val="24292E"/>
                </a:solidFill>
                <a:latin typeface="-apple-system"/>
              </a:rPr>
              <a:t>수가 </a:t>
            </a:r>
            <a:r>
              <a:rPr lang="en-US" altLang="ko-KR" sz="600" dirty="0">
                <a:solidFill>
                  <a:srgbClr val="24292E"/>
                </a:solidFill>
                <a:latin typeface="-apple-system"/>
              </a:rPr>
              <a:t>9,900</a:t>
            </a:r>
            <a:r>
              <a:rPr lang="ko-KR" altLang="en-US" sz="600" dirty="0">
                <a:solidFill>
                  <a:srgbClr val="24292E"/>
                </a:solidFill>
                <a:latin typeface="-apple-system"/>
              </a:rPr>
              <a:t>개 이상 </a:t>
            </a:r>
            <a:r>
              <a:rPr lang="en-US" altLang="ko-KR" sz="600" dirty="0">
                <a:solidFill>
                  <a:srgbClr val="24292E"/>
                </a:solidFill>
                <a:latin typeface="-apple-system"/>
              </a:rPr>
              <a:t>10,000</a:t>
            </a:r>
            <a:r>
              <a:rPr lang="ko-KR" altLang="en-US" sz="600" dirty="0">
                <a:solidFill>
                  <a:srgbClr val="24292E"/>
                </a:solidFill>
                <a:latin typeface="-apple-system"/>
              </a:rPr>
              <a:t>개 미만일 경우</a:t>
            </a:r>
            <a:br>
              <a:rPr lang="ko-KR" altLang="en-US" sz="600" dirty="0">
                <a:solidFill>
                  <a:srgbClr val="24292E"/>
                </a:solidFill>
                <a:latin typeface="-apple-system"/>
              </a:rPr>
            </a:br>
            <a:r>
              <a:rPr lang="en-US" altLang="ko-KR" sz="600" dirty="0">
                <a:solidFill>
                  <a:srgbClr val="24292E"/>
                </a:solidFill>
                <a:latin typeface="-apple-system"/>
              </a:rPr>
              <a:t>interval </a:t>
            </a:r>
            <a:r>
              <a:rPr lang="ko-KR" altLang="en-US" sz="600" dirty="0">
                <a:solidFill>
                  <a:srgbClr val="24292E"/>
                </a:solidFill>
                <a:latin typeface="-apple-system"/>
              </a:rPr>
              <a:t>초기값</a:t>
            </a:r>
            <a:r>
              <a:rPr lang="en-US" altLang="ko-KR" sz="600" dirty="0">
                <a:solidFill>
                  <a:srgbClr val="24292E"/>
                </a:solidFill>
                <a:latin typeface="-apple-system"/>
              </a:rPr>
              <a:t>: [</a:t>
            </a:r>
            <a:r>
              <a:rPr lang="ko-KR" altLang="en-US" sz="600" dirty="0">
                <a:solidFill>
                  <a:srgbClr val="24292E"/>
                </a:solidFill>
                <a:latin typeface="-apple-system"/>
              </a:rPr>
              <a:t>제일 </a:t>
            </a:r>
            <a:r>
              <a:rPr lang="ko-KR" altLang="en-US" sz="600" dirty="0" err="1">
                <a:solidFill>
                  <a:srgbClr val="24292E"/>
                </a:solidFill>
                <a:latin typeface="-apple-system"/>
              </a:rPr>
              <a:t>과거값</a:t>
            </a:r>
            <a:r>
              <a:rPr lang="en-US" altLang="ko-KR" sz="600" dirty="0">
                <a:solidFill>
                  <a:srgbClr val="24292E"/>
                </a:solidFill>
                <a:latin typeface="-apple-system"/>
              </a:rPr>
              <a:t>] ~ [</a:t>
            </a:r>
            <a:r>
              <a:rPr lang="ko-KR" altLang="en-US" sz="600" dirty="0">
                <a:solidFill>
                  <a:srgbClr val="24292E"/>
                </a:solidFill>
                <a:latin typeface="-apple-system"/>
              </a:rPr>
              <a:t>제일 </a:t>
            </a:r>
            <a:r>
              <a:rPr lang="ko-KR" altLang="en-US" sz="600" dirty="0" err="1">
                <a:solidFill>
                  <a:srgbClr val="24292E"/>
                </a:solidFill>
                <a:latin typeface="-apple-system"/>
              </a:rPr>
              <a:t>최신값</a:t>
            </a:r>
            <a:r>
              <a:rPr lang="en-US" altLang="ko-KR" sz="600" dirty="0">
                <a:solidFill>
                  <a:srgbClr val="24292E"/>
                </a:solidFill>
                <a:latin typeface="-apple-system"/>
              </a:rPr>
              <a:t>]</a:t>
            </a:r>
          </a:p>
          <a:p>
            <a:pPr>
              <a:lnSpc>
                <a:spcPct val="150000"/>
              </a:lnSpc>
            </a:pPr>
            <a:r>
              <a:rPr lang="en-US" altLang="ko-KR" sz="600" dirty="0">
                <a:solidFill>
                  <a:srgbClr val="24292E"/>
                </a:solidFill>
                <a:latin typeface="-apple-system"/>
              </a:rPr>
              <a:t>e. a</a:t>
            </a:r>
            <a:r>
              <a:rPr lang="ko-KR" altLang="en-US" sz="600" dirty="0">
                <a:solidFill>
                  <a:srgbClr val="24292E"/>
                </a:solidFill>
                <a:latin typeface="-apple-system"/>
              </a:rPr>
              <a:t>의 </a:t>
            </a:r>
            <a:r>
              <a:rPr lang="en-US" altLang="ko-KR" sz="600" dirty="0">
                <a:solidFill>
                  <a:srgbClr val="24292E"/>
                </a:solidFill>
                <a:latin typeface="-apple-system"/>
              </a:rPr>
              <a:t>unit</a:t>
            </a:r>
            <a:r>
              <a:rPr lang="ko-KR" altLang="en-US" sz="600" dirty="0">
                <a:solidFill>
                  <a:srgbClr val="24292E"/>
                </a:solidFill>
                <a:latin typeface="-apple-system"/>
              </a:rPr>
              <a:t>수가 </a:t>
            </a:r>
            <a:r>
              <a:rPr lang="en-US" altLang="ko-KR" sz="600" dirty="0">
                <a:solidFill>
                  <a:srgbClr val="24292E"/>
                </a:solidFill>
                <a:latin typeface="-apple-system"/>
              </a:rPr>
              <a:t>10,000</a:t>
            </a:r>
            <a:r>
              <a:rPr lang="ko-KR" altLang="en-US" sz="600" dirty="0">
                <a:solidFill>
                  <a:srgbClr val="24292E"/>
                </a:solidFill>
                <a:latin typeface="-apple-system"/>
              </a:rPr>
              <a:t>개 이상일 경우</a:t>
            </a:r>
            <a:br>
              <a:rPr lang="ko-KR" altLang="en-US" sz="600" dirty="0">
                <a:solidFill>
                  <a:srgbClr val="24292E"/>
                </a:solidFill>
                <a:latin typeface="-apple-system"/>
              </a:rPr>
            </a:br>
            <a:r>
              <a:rPr lang="en-US" altLang="ko-KR" sz="600" dirty="0">
                <a:solidFill>
                  <a:srgbClr val="24292E"/>
                </a:solidFill>
                <a:latin typeface="-apple-system"/>
              </a:rPr>
              <a:t>interval </a:t>
            </a:r>
            <a:r>
              <a:rPr lang="ko-KR" altLang="en-US" sz="600" dirty="0">
                <a:solidFill>
                  <a:srgbClr val="24292E"/>
                </a:solidFill>
                <a:latin typeface="-apple-system"/>
              </a:rPr>
              <a:t>초기값</a:t>
            </a:r>
            <a:r>
              <a:rPr lang="en-US" altLang="ko-KR" sz="600" dirty="0">
                <a:solidFill>
                  <a:srgbClr val="24292E"/>
                </a:solidFill>
                <a:latin typeface="-apple-system"/>
              </a:rPr>
              <a:t>: [</a:t>
            </a:r>
            <a:r>
              <a:rPr lang="ko-KR" altLang="en-US" sz="600" dirty="0">
                <a:solidFill>
                  <a:srgbClr val="24292E"/>
                </a:solidFill>
                <a:latin typeface="-apple-system"/>
              </a:rPr>
              <a:t>제일 </a:t>
            </a:r>
            <a:r>
              <a:rPr lang="ko-KR" altLang="en-US" sz="600" dirty="0" err="1">
                <a:solidFill>
                  <a:srgbClr val="24292E"/>
                </a:solidFill>
                <a:latin typeface="-apple-system"/>
              </a:rPr>
              <a:t>과거값</a:t>
            </a:r>
            <a:r>
              <a:rPr lang="en-US" altLang="ko-KR" sz="600" dirty="0">
                <a:solidFill>
                  <a:srgbClr val="24292E"/>
                </a:solidFill>
                <a:latin typeface="-apple-system"/>
              </a:rPr>
              <a:t>] ~ [</a:t>
            </a:r>
            <a:r>
              <a:rPr lang="ko-KR" altLang="en-US" sz="600" dirty="0">
                <a:solidFill>
                  <a:srgbClr val="24292E"/>
                </a:solidFill>
                <a:latin typeface="-apple-system"/>
              </a:rPr>
              <a:t>제일 </a:t>
            </a:r>
            <a:r>
              <a:rPr lang="ko-KR" altLang="en-US" sz="600" dirty="0" err="1">
                <a:solidFill>
                  <a:srgbClr val="24292E"/>
                </a:solidFill>
                <a:latin typeface="-apple-system"/>
              </a:rPr>
              <a:t>최신값</a:t>
            </a:r>
            <a:r>
              <a:rPr lang="en-US" altLang="ko-KR" sz="600" dirty="0">
                <a:solidFill>
                  <a:srgbClr val="24292E"/>
                </a:solidFill>
                <a:latin typeface="-apple-system"/>
              </a:rPr>
              <a:t>], </a:t>
            </a:r>
            <a:r>
              <a:rPr lang="ko-KR" altLang="en-US" sz="600" dirty="0">
                <a:solidFill>
                  <a:srgbClr val="24292E"/>
                </a:solidFill>
                <a:latin typeface="-apple-system"/>
              </a:rPr>
              <a:t>경고 노출</a:t>
            </a:r>
            <a:endParaRPr lang="ko-KR" altLang="en-US" sz="600" b="0" i="0" dirty="0">
              <a:solidFill>
                <a:srgbClr val="24292E"/>
              </a:solidFill>
              <a:effectLst/>
              <a:latin typeface="-apple-system"/>
            </a:endParaRPr>
          </a:p>
        </p:txBody>
      </p:sp>
      <p:sp>
        <p:nvSpPr>
          <p:cNvPr id="69" name="Oval 55">
            <a:extLst>
              <a:ext uri="{FF2B5EF4-FFF2-40B4-BE49-F238E27FC236}">
                <a16:creationId xmlns:a16="http://schemas.microsoft.com/office/drawing/2014/main" xmlns="" id="{34636FD9-311D-AE4F-9E93-A973C25BCDB9}"/>
              </a:ext>
            </a:extLst>
          </p:cNvPr>
          <p:cNvSpPr/>
          <p:nvPr/>
        </p:nvSpPr>
        <p:spPr>
          <a:xfrm>
            <a:off x="1322772" y="740473"/>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1</a:t>
            </a:r>
          </a:p>
        </p:txBody>
      </p:sp>
      <p:sp>
        <p:nvSpPr>
          <p:cNvPr id="70" name="Oval 55">
            <a:extLst>
              <a:ext uri="{FF2B5EF4-FFF2-40B4-BE49-F238E27FC236}">
                <a16:creationId xmlns:a16="http://schemas.microsoft.com/office/drawing/2014/main" xmlns="" id="{30B70F2B-8ECB-7F44-B7E7-FC5CECE63296}"/>
              </a:ext>
            </a:extLst>
          </p:cNvPr>
          <p:cNvSpPr/>
          <p:nvPr/>
        </p:nvSpPr>
        <p:spPr>
          <a:xfrm>
            <a:off x="1322771" y="1150687"/>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2</a:t>
            </a:r>
            <a:endParaRPr lang="en-US" sz="600" b="1" dirty="0">
              <a:solidFill>
                <a:schemeClr val="bg1"/>
              </a:solidFill>
              <a:latin typeface="Nanum Gothic" charset="-127"/>
              <a:ea typeface="Nanum Gothic" charset="-127"/>
              <a:cs typeface="Nanum Gothic" charset="-127"/>
            </a:endParaRPr>
          </a:p>
        </p:txBody>
      </p:sp>
      <p:sp>
        <p:nvSpPr>
          <p:cNvPr id="71" name="Oval 55">
            <a:extLst>
              <a:ext uri="{FF2B5EF4-FFF2-40B4-BE49-F238E27FC236}">
                <a16:creationId xmlns:a16="http://schemas.microsoft.com/office/drawing/2014/main" xmlns="" id="{663353F8-FB70-2342-AEC6-5F47D4ED6637}"/>
              </a:ext>
            </a:extLst>
          </p:cNvPr>
          <p:cNvSpPr/>
          <p:nvPr/>
        </p:nvSpPr>
        <p:spPr>
          <a:xfrm>
            <a:off x="1326007" y="1600443"/>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3</a:t>
            </a:r>
            <a:endParaRPr lang="en-US" sz="600" b="1" dirty="0">
              <a:solidFill>
                <a:schemeClr val="bg1"/>
              </a:solidFill>
              <a:latin typeface="Nanum Gothic" charset="-127"/>
              <a:ea typeface="Nanum Gothic" charset="-127"/>
              <a:cs typeface="Nanum Gothic" charset="-127"/>
            </a:endParaRPr>
          </a:p>
        </p:txBody>
      </p:sp>
      <p:sp>
        <p:nvSpPr>
          <p:cNvPr id="72" name="TextBox 71">
            <a:extLst>
              <a:ext uri="{FF2B5EF4-FFF2-40B4-BE49-F238E27FC236}">
                <a16:creationId xmlns:a16="http://schemas.microsoft.com/office/drawing/2014/main" xmlns="" id="{CBFFD7DA-88D5-3448-BB9C-CA58161093DD}"/>
              </a:ext>
            </a:extLst>
          </p:cNvPr>
          <p:cNvSpPr txBox="1"/>
          <p:nvPr/>
        </p:nvSpPr>
        <p:spPr>
          <a:xfrm>
            <a:off x="158108" y="515352"/>
            <a:ext cx="1022654"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41.5</a:t>
            </a:r>
            <a:r>
              <a:rPr lang="mr-IN" altLang="ko-KR" sz="500" b="1" dirty="0">
                <a:solidFill>
                  <a:schemeClr val="bg1"/>
                </a:solidFill>
                <a:latin typeface="Nanum Gothic" charset="-127"/>
                <a:ea typeface="Nanum Gothic" charset="-127"/>
                <a:cs typeface="Nanum Gothic" charset="-127"/>
              </a:rPr>
              <a:t> ] </a:t>
            </a:r>
            <a:r>
              <a:rPr lang="en-US" altLang="ko-KR" sz="500" b="1" dirty="0">
                <a:solidFill>
                  <a:schemeClr val="bg1"/>
                </a:solidFill>
                <a:latin typeface="Nanum Gothic" charset="-127"/>
                <a:ea typeface="Nanum Gothic" charset="-127"/>
                <a:cs typeface="Nanum Gothic" charset="-127"/>
              </a:rPr>
              <a:t>Timestamp Setting</a:t>
            </a:r>
            <a:endParaRPr lang="ko-KR" altLang="en-US" sz="500" b="1"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58158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 </a:t>
            </a:r>
            <a:r>
              <a:rPr kumimoji="1" lang="ko-KR" altLang="en-US" dirty="0">
                <a:latin typeface="Nanum Gothic" charset="-127"/>
                <a:ea typeface="Nanum Gothic" charset="-127"/>
                <a:cs typeface="Nanum Gothic" charset="-127"/>
              </a:rPr>
              <a:t>데이터 소스 생성하기</a:t>
            </a:r>
          </a:p>
        </p:txBody>
      </p:sp>
      <p:sp>
        <p:nvSpPr>
          <p:cNvPr id="5" name="제목 4"/>
          <p:cNvSpPr>
            <a:spLocks noGrp="1"/>
          </p:cNvSpPr>
          <p:nvPr>
            <p:ph type="title"/>
          </p:nvPr>
        </p:nvSpPr>
        <p:spPr/>
        <p:txBody>
          <a:bodyPr/>
          <a:lstStyle/>
          <a:p>
            <a:r>
              <a:rPr lang="en-US" altLang="ko-KR" dirty="0"/>
              <a:t>[</a:t>
            </a:r>
            <a:r>
              <a:rPr lang="ko-KR" altLang="en-US" dirty="0"/>
              <a:t>로컬 파일</a:t>
            </a:r>
            <a:r>
              <a:rPr lang="en-US" altLang="ko-KR" dirty="0"/>
              <a:t>]</a:t>
            </a:r>
            <a:r>
              <a:rPr lang="ko-KR" altLang="en-US" dirty="0"/>
              <a:t> 데이터 소스 생성 완료</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latin typeface="Nanum Gothic" charset="-127"/>
                <a:ea typeface="Nanum Gothic" charset="-127"/>
                <a:cs typeface="Nanum Gothic" charset="-127"/>
              </a:rPr>
              <a:pPr/>
              <a:t>25</a:t>
            </a:fld>
            <a:endParaRPr lang="ko-KR" altLang="en-US" dirty="0">
              <a:solidFill>
                <a:schemeClr val="accent4">
                  <a:lumMod val="75000"/>
                </a:schemeClr>
              </a:solidFill>
              <a:latin typeface="Nanum Gothic" charset="-127"/>
              <a:ea typeface="Nanum Gothic" charset="-127"/>
              <a:cs typeface="Nanum Gothic" charset="-127"/>
            </a:endParaRPr>
          </a:p>
        </p:txBody>
      </p:sp>
      <p:sp>
        <p:nvSpPr>
          <p:cNvPr id="3" name="텍스트 개체 틀 2"/>
          <p:cNvSpPr>
            <a:spLocks noGrp="1"/>
          </p:cNvSpPr>
          <p:nvPr>
            <p:ph type="body" sz="quarter" idx="13"/>
          </p:nvPr>
        </p:nvSpPr>
        <p:spPr/>
        <p:txBody>
          <a:bodyPr/>
          <a:lstStyle/>
          <a:p>
            <a:r>
              <a:rPr kumimoji="1" lang="ko-KR" altLang="en-US" dirty="0"/>
              <a:t>서머리 영역 문구</a:t>
            </a:r>
            <a:endParaRPr kumimoji="1" lang="en-US" altLang="ko-KR" dirty="0"/>
          </a:p>
          <a:p>
            <a:pPr lvl="1"/>
            <a:r>
              <a:rPr kumimoji="1" lang="ko-KR" altLang="en-US" dirty="0"/>
              <a:t>파일 </a:t>
            </a:r>
            <a:r>
              <a:rPr kumimoji="1" lang="en-US" altLang="ko-KR" dirty="0"/>
              <a:t>:</a:t>
            </a:r>
            <a:r>
              <a:rPr kumimoji="1" lang="ko-KR" altLang="en-US" dirty="0"/>
              <a:t> 파일명</a:t>
            </a:r>
            <a:endParaRPr kumimoji="1" lang="en-US" altLang="ko-KR" dirty="0"/>
          </a:p>
          <a:p>
            <a:pPr lvl="1"/>
            <a:r>
              <a:rPr kumimoji="1" lang="ko-KR" altLang="en-US" dirty="0"/>
              <a:t>시트 </a:t>
            </a:r>
            <a:r>
              <a:rPr kumimoji="1" lang="en-US" altLang="ko-KR" dirty="0"/>
              <a:t>:</a:t>
            </a:r>
            <a:r>
              <a:rPr kumimoji="1" lang="ko-KR" altLang="en-US" dirty="0"/>
              <a:t> 시트명</a:t>
            </a:r>
            <a:endParaRPr kumimoji="1" lang="en-US" altLang="ko-KR" dirty="0"/>
          </a:p>
          <a:p>
            <a:pPr lvl="2"/>
            <a:r>
              <a:rPr kumimoji="1" lang="en-US" altLang="ko-KR" dirty="0"/>
              <a:t>excel</a:t>
            </a:r>
            <a:r>
              <a:rPr kumimoji="1" lang="ko-KR" altLang="en-US" dirty="0"/>
              <a:t> 파일일 경우만 표시</a:t>
            </a:r>
            <a:endParaRPr kumimoji="1" lang="en-US" altLang="ko-KR" dirty="0"/>
          </a:p>
          <a:p>
            <a:pPr lvl="1"/>
            <a:r>
              <a:rPr kumimoji="1" lang="ko-KR" altLang="en-US" dirty="0">
                <a:solidFill>
                  <a:srgbClr val="00B0F0"/>
                </a:solidFill>
              </a:rPr>
              <a:t>☞</a:t>
            </a:r>
            <a:r>
              <a:rPr kumimoji="1" lang="en-US" altLang="ko-KR" dirty="0">
                <a:solidFill>
                  <a:srgbClr val="00B0F0"/>
                </a:solidFill>
              </a:rPr>
              <a:t>[041.5]</a:t>
            </a:r>
            <a:r>
              <a:rPr kumimoji="1" lang="ko-KR" altLang="en-US" dirty="0"/>
              <a:t> </a:t>
            </a:r>
            <a:r>
              <a:rPr kumimoji="1" lang="ko-KR" altLang="en-US" dirty="0">
                <a:solidFill>
                  <a:srgbClr val="00B050"/>
                </a:solidFill>
              </a:rPr>
              <a:t>단계에서 설정한 단위 노출</a:t>
            </a:r>
            <a:endParaRPr kumimoji="1" lang="en-US" altLang="ko-KR" dirty="0"/>
          </a:p>
          <a:p>
            <a:r>
              <a:rPr kumimoji="1" lang="ko-KR" altLang="en-US" dirty="0"/>
              <a:t>이름</a:t>
            </a:r>
            <a:r>
              <a:rPr kumimoji="1" lang="en-US" altLang="ko-KR" dirty="0"/>
              <a:t>(</a:t>
            </a:r>
            <a:r>
              <a:rPr kumimoji="1" lang="ko-KR" altLang="en-US" dirty="0"/>
              <a:t>*</a:t>
            </a:r>
            <a:r>
              <a:rPr kumimoji="1" lang="en-US" altLang="ko-KR" dirty="0"/>
              <a:t>)</a:t>
            </a:r>
          </a:p>
          <a:p>
            <a:pPr lvl="1"/>
            <a:r>
              <a:rPr kumimoji="1" lang="en-US" altLang="ko-KR" dirty="0"/>
              <a:t>P.H : </a:t>
            </a:r>
            <a:r>
              <a:rPr kumimoji="1" lang="ko-KR" altLang="en-US" dirty="0"/>
              <a:t>이름을 입력하세요</a:t>
            </a:r>
            <a:endParaRPr kumimoji="1" lang="en-US" altLang="ko-KR" dirty="0"/>
          </a:p>
          <a:p>
            <a:r>
              <a:rPr kumimoji="1" lang="ko-KR" altLang="en-US" dirty="0"/>
              <a:t>설명</a:t>
            </a:r>
            <a:endParaRPr kumimoji="1" lang="en-US" altLang="ko-KR" dirty="0"/>
          </a:p>
          <a:p>
            <a:pPr lvl="1"/>
            <a:r>
              <a:rPr kumimoji="1" lang="en-US" altLang="ko-KR" dirty="0"/>
              <a:t>P.H</a:t>
            </a:r>
            <a:r>
              <a:rPr kumimoji="1" lang="ko-KR" altLang="en-US" dirty="0"/>
              <a:t> </a:t>
            </a:r>
            <a:r>
              <a:rPr kumimoji="1" lang="en-US" altLang="ko-KR" dirty="0"/>
              <a:t>:</a:t>
            </a:r>
            <a:r>
              <a:rPr kumimoji="1" lang="ko-KR" altLang="en-US" dirty="0"/>
              <a:t> 설명을 입력하세요</a:t>
            </a:r>
            <a:endParaRPr kumimoji="1" lang="en-US" altLang="ko-KR" dirty="0"/>
          </a:p>
          <a:p>
            <a:r>
              <a:rPr lang="ko-KR" altLang="en-US" dirty="0"/>
              <a:t>컨펌 버튼 영역</a:t>
            </a:r>
            <a:endParaRPr lang="en-US" altLang="ko-KR" dirty="0"/>
          </a:p>
          <a:p>
            <a:pPr lvl="1"/>
            <a:r>
              <a:rPr lang="ko-KR" altLang="en-US" dirty="0"/>
              <a:t>이전 클릭 </a:t>
            </a:r>
            <a:r>
              <a:rPr lang="en-US" altLang="ko-KR" dirty="0"/>
              <a:t>&gt;</a:t>
            </a:r>
            <a:r>
              <a:rPr lang="ko-KR" altLang="en-US" dirty="0"/>
              <a:t> 이전 단계로 이동 </a:t>
            </a:r>
            <a:endParaRPr lang="en-US" altLang="ko-KR" dirty="0"/>
          </a:p>
          <a:p>
            <a:pPr lvl="1"/>
            <a:r>
              <a:rPr kumimoji="1" lang="ko-KR" altLang="en-US" dirty="0"/>
              <a:t>완료 클릭 </a:t>
            </a:r>
            <a:r>
              <a:rPr kumimoji="1" lang="en-US" altLang="ko-KR" dirty="0"/>
              <a:t>&gt;</a:t>
            </a:r>
            <a:r>
              <a:rPr kumimoji="1" lang="ko-KR" altLang="en-US" dirty="0"/>
              <a:t> </a:t>
            </a:r>
            <a:r>
              <a:rPr kumimoji="1" lang="en-US" altLang="ko-KR" dirty="0">
                <a:solidFill>
                  <a:srgbClr val="FF0000"/>
                </a:solidFill>
              </a:rPr>
              <a:t>Validation </a:t>
            </a:r>
            <a:r>
              <a:rPr kumimoji="1" lang="ko-KR" altLang="en-US" dirty="0">
                <a:solidFill>
                  <a:srgbClr val="FF0000"/>
                </a:solidFill>
              </a:rPr>
              <a:t>체크</a:t>
            </a:r>
            <a:endParaRPr kumimoji="1" lang="en-US" altLang="ko-KR" dirty="0">
              <a:solidFill>
                <a:srgbClr val="FF0000"/>
              </a:solidFill>
            </a:endParaRPr>
          </a:p>
          <a:p>
            <a:pPr lvl="2"/>
            <a:r>
              <a:rPr kumimoji="1" lang="en-US" altLang="ko-KR" dirty="0"/>
              <a:t>Success &gt; </a:t>
            </a:r>
            <a:r>
              <a:rPr kumimoji="1" lang="ko-KR" altLang="en-US" strike="sngStrike" dirty="0"/>
              <a:t>데이터 소스 생성 완료 토스트 출력</a:t>
            </a:r>
            <a:r>
              <a:rPr kumimoji="1" lang="ko-KR" altLang="en-US" strike="sngStrike" dirty="0">
                <a:solidFill>
                  <a:srgbClr val="00B0F0"/>
                </a:solidFill>
              </a:rPr>
              <a:t>☞</a:t>
            </a:r>
            <a:r>
              <a:rPr kumimoji="1" lang="en-US" altLang="ko-KR" strike="sngStrike" dirty="0">
                <a:solidFill>
                  <a:srgbClr val="00B0F0"/>
                </a:solidFill>
              </a:rPr>
              <a:t>[010.0]</a:t>
            </a:r>
            <a:r>
              <a:rPr kumimoji="1" lang="ko-KR" altLang="en-US" dirty="0"/>
              <a:t> </a:t>
            </a:r>
            <a:r>
              <a:rPr kumimoji="1" lang="en-US" altLang="ko-KR" dirty="0"/>
              <a:t>/</a:t>
            </a:r>
            <a:r>
              <a:rPr kumimoji="1" lang="ko-KR" altLang="en-US" dirty="0"/>
              <a:t> 해당 데이터 소스 화면으로 랜딩 </a:t>
            </a:r>
            <a:endParaRPr kumimoji="1" lang="en-US" altLang="ko-KR" dirty="0"/>
          </a:p>
          <a:p>
            <a:pPr lvl="2"/>
            <a:r>
              <a:rPr kumimoji="1" lang="en-US" altLang="ko-KR" dirty="0"/>
              <a:t>Fail &gt; </a:t>
            </a:r>
            <a:r>
              <a:rPr kumimoji="1" lang="ko-KR" altLang="en-US" dirty="0"/>
              <a:t>토스트 출력</a:t>
            </a:r>
            <a:r>
              <a:rPr kumimoji="1" lang="en-US" altLang="ko-KR" dirty="0"/>
              <a:t> </a:t>
            </a:r>
            <a:r>
              <a:rPr kumimoji="1" lang="ko-KR" altLang="en-US" dirty="0">
                <a:solidFill>
                  <a:srgbClr val="00B0F0"/>
                </a:solidFill>
              </a:rPr>
              <a:t>☞</a:t>
            </a:r>
            <a:r>
              <a:rPr kumimoji="1" lang="en-US" altLang="ko-KR" dirty="0">
                <a:solidFill>
                  <a:srgbClr val="00B0F0"/>
                </a:solidFill>
              </a:rPr>
              <a:t>[001.0]</a:t>
            </a:r>
            <a:r>
              <a:rPr kumimoji="1" lang="ko-KR" altLang="en-US" dirty="0"/>
              <a:t> </a:t>
            </a:r>
            <a:r>
              <a:rPr kumimoji="1" lang="en-US" altLang="ko-KR" dirty="0"/>
              <a:t>/</a:t>
            </a:r>
            <a:r>
              <a:rPr kumimoji="1" lang="ko-KR" altLang="en-US" dirty="0"/>
              <a:t> 에러 개별 항목에 도움말 표시</a:t>
            </a:r>
            <a:endParaRPr kumimoji="1" lang="en-US" altLang="ko-KR" dirty="0"/>
          </a:p>
          <a:p>
            <a:pPr lvl="3"/>
            <a:r>
              <a:rPr kumimoji="1" lang="ko-KR" altLang="en-US" dirty="0"/>
              <a:t>이름</a:t>
            </a:r>
            <a:endParaRPr kumimoji="1" lang="en-US" altLang="ko-KR" dirty="0"/>
          </a:p>
          <a:p>
            <a:pPr lvl="4"/>
            <a:r>
              <a:rPr kumimoji="1" lang="ko-KR" altLang="en-US" dirty="0"/>
              <a:t>미입력 </a:t>
            </a:r>
            <a:r>
              <a:rPr kumimoji="1" lang="en-US" altLang="ko-KR" dirty="0"/>
              <a:t>:</a:t>
            </a:r>
            <a:r>
              <a:rPr kumimoji="1" lang="ko-KR" altLang="en-US" dirty="0"/>
              <a:t> </a:t>
            </a:r>
            <a:r>
              <a:rPr lang="en-US" altLang="ko-KR" dirty="0"/>
              <a:t>Name is required</a:t>
            </a:r>
          </a:p>
          <a:p>
            <a:pPr lvl="4"/>
            <a:r>
              <a:rPr lang="ko-KR" altLang="en-US" dirty="0"/>
              <a:t>입력오류 </a:t>
            </a:r>
            <a:r>
              <a:rPr lang="en-US" altLang="ko-KR" dirty="0"/>
              <a:t>:</a:t>
            </a:r>
            <a:r>
              <a:rPr lang="ko-KR" altLang="en-US" dirty="0"/>
              <a:t> </a:t>
            </a:r>
            <a:r>
              <a:rPr lang="en-US" altLang="ko-KR" dirty="0"/>
              <a:t>Type in a combination of small and capital letters, numerics and some special characters (! () -&gt;. [] _ [ ] '~ -)</a:t>
            </a:r>
          </a:p>
          <a:p>
            <a:pPr lvl="2"/>
            <a:r>
              <a:rPr lang="ko-KR" altLang="en-US" dirty="0"/>
              <a:t>알수 없는 문제로 데이터 소스 생성 실패</a:t>
            </a:r>
            <a:r>
              <a:rPr lang="en-US" altLang="ko-KR" dirty="0"/>
              <a:t> &gt;</a:t>
            </a:r>
            <a:r>
              <a:rPr lang="ko-KR" altLang="en-US" dirty="0"/>
              <a:t> 팝업 출력 </a:t>
            </a:r>
            <a:r>
              <a:rPr lang="en-US" altLang="ko-KR" dirty="0"/>
              <a:t> </a:t>
            </a:r>
            <a:r>
              <a:rPr kumimoji="1" lang="en-US" altLang="ko-KR" dirty="0"/>
              <a:t> </a:t>
            </a:r>
            <a:r>
              <a:rPr kumimoji="1" lang="ko-KR" altLang="en-US" dirty="0">
                <a:solidFill>
                  <a:srgbClr val="00B0F0"/>
                </a:solidFill>
              </a:rPr>
              <a:t>☞</a:t>
            </a:r>
            <a:r>
              <a:rPr kumimoji="1" lang="en-US" altLang="ko-KR" dirty="0">
                <a:solidFill>
                  <a:srgbClr val="00B0F0"/>
                </a:solidFill>
              </a:rPr>
              <a:t>[061.0]</a:t>
            </a:r>
            <a:endParaRPr lang="en-US" altLang="ko-KR" dirty="0"/>
          </a:p>
          <a:p>
            <a:pPr lvl="3"/>
            <a:r>
              <a:rPr lang="en-US" altLang="ko-KR" strike="sngStrike" dirty="0"/>
              <a:t>Druid</a:t>
            </a:r>
            <a:r>
              <a:rPr lang="ko-KR" altLang="en-US" strike="sngStrike" dirty="0"/>
              <a:t> 상태에 따른 확인 팝업 또는 프로그래스 팝업 출력</a:t>
            </a:r>
            <a:endParaRPr lang="en-US" altLang="ko-KR" strike="sngStrike" dirty="0"/>
          </a:p>
          <a:p>
            <a:pPr lvl="4"/>
            <a:r>
              <a:rPr lang="en-US" altLang="ko-KR" strike="sngStrike" dirty="0"/>
              <a:t>unknown</a:t>
            </a:r>
            <a:r>
              <a:rPr lang="ko-KR" altLang="en-US" strike="sngStrike" dirty="0"/>
              <a:t> </a:t>
            </a:r>
            <a:r>
              <a:rPr lang="en-US" altLang="ko-KR" strike="sngStrike" dirty="0"/>
              <a:t>(</a:t>
            </a:r>
            <a:r>
              <a:rPr lang="ko-KR" altLang="en-US" strike="sngStrike" dirty="0"/>
              <a:t>현재 상태를 확인할 수 없는 상태</a:t>
            </a:r>
            <a:r>
              <a:rPr lang="en-US" altLang="ko-KR" strike="sngStrike" dirty="0"/>
              <a:t>)</a:t>
            </a:r>
            <a:r>
              <a:rPr lang="ko-KR" altLang="en-US" strike="sngStrike" dirty="0"/>
              <a:t>인 경우 </a:t>
            </a:r>
            <a:r>
              <a:rPr kumimoji="1" lang="ko-KR" altLang="en-US" strike="sngStrike" dirty="0">
                <a:solidFill>
                  <a:srgbClr val="00B0F0"/>
                </a:solidFill>
              </a:rPr>
              <a:t>☞</a:t>
            </a:r>
            <a:r>
              <a:rPr kumimoji="1" lang="en-US" altLang="ko-KR" strike="sngStrike" dirty="0">
                <a:solidFill>
                  <a:srgbClr val="00B0F0"/>
                </a:solidFill>
              </a:rPr>
              <a:t>[011.0]</a:t>
            </a:r>
          </a:p>
          <a:p>
            <a:pPr lvl="4"/>
            <a:r>
              <a:rPr kumimoji="1" lang="en-US" altLang="ko-KR" strike="sngStrike" dirty="0"/>
              <a:t>Running </a:t>
            </a:r>
            <a:r>
              <a:rPr kumimoji="1" lang="ko-KR" altLang="en-US" strike="sngStrike" dirty="0"/>
              <a:t>인 경우</a:t>
            </a:r>
            <a:r>
              <a:rPr kumimoji="1" lang="ko-KR" altLang="en-US" strike="sngStrike" dirty="0">
                <a:solidFill>
                  <a:srgbClr val="00B0F0"/>
                </a:solidFill>
              </a:rPr>
              <a:t> ☞</a:t>
            </a:r>
            <a:r>
              <a:rPr kumimoji="1" lang="en-US" altLang="ko-KR" strike="sngStrike" dirty="0">
                <a:solidFill>
                  <a:srgbClr val="00B0F0"/>
                </a:solidFill>
              </a:rPr>
              <a:t> </a:t>
            </a:r>
            <a:r>
              <a:rPr lang="mr-IN" altLang="ko-KR" strike="sngStrike" dirty="0">
                <a:solidFill>
                  <a:srgbClr val="00B0F0"/>
                </a:solidFill>
              </a:rPr>
              <a:t>[049.1] [049.</a:t>
            </a:r>
            <a:r>
              <a:rPr lang="en-US" altLang="ko-KR" strike="sngStrike" dirty="0">
                <a:solidFill>
                  <a:srgbClr val="00B0F0"/>
                </a:solidFill>
              </a:rPr>
              <a:t>2</a:t>
            </a:r>
            <a:r>
              <a:rPr lang="mr-IN" altLang="ko-KR" strike="sngStrike" dirty="0">
                <a:solidFill>
                  <a:srgbClr val="00B0F0"/>
                </a:solidFill>
              </a:rPr>
              <a:t>]</a:t>
            </a:r>
            <a:endParaRPr lang="en-US" altLang="ko-KR" strike="sngStrike" dirty="0">
              <a:solidFill>
                <a:srgbClr val="00B0F0"/>
              </a:solidFill>
            </a:endParaRPr>
          </a:p>
          <a:p>
            <a:pPr lvl="4"/>
            <a:r>
              <a:rPr lang="ko-KR" altLang="en-US" strike="sngStrike" dirty="0"/>
              <a:t>진행중인 경우</a:t>
            </a:r>
            <a:r>
              <a:rPr lang="en-US" altLang="ko-KR" strike="sngStrike" dirty="0">
                <a:solidFill>
                  <a:srgbClr val="00B0F0"/>
                </a:solidFill>
              </a:rPr>
              <a:t> </a:t>
            </a:r>
            <a:r>
              <a:rPr kumimoji="1" lang="ko-KR" altLang="en-US" strike="sngStrike" dirty="0">
                <a:solidFill>
                  <a:srgbClr val="00B0F0"/>
                </a:solidFill>
              </a:rPr>
              <a:t>☞</a:t>
            </a:r>
            <a:r>
              <a:rPr lang="en-US" altLang="ko-KR" strike="sngStrike" dirty="0">
                <a:solidFill>
                  <a:srgbClr val="00B0F0"/>
                </a:solidFill>
              </a:rPr>
              <a:t> </a:t>
            </a:r>
            <a:r>
              <a:rPr lang="mr-IN" altLang="ko-KR" strike="sngStrike" dirty="0">
                <a:solidFill>
                  <a:srgbClr val="00B0F0"/>
                </a:solidFill>
              </a:rPr>
              <a:t>[049.</a:t>
            </a:r>
            <a:r>
              <a:rPr lang="en-US" altLang="ko-KR" strike="sngStrike" dirty="0">
                <a:solidFill>
                  <a:srgbClr val="00B0F0"/>
                </a:solidFill>
              </a:rPr>
              <a:t>3</a:t>
            </a:r>
            <a:r>
              <a:rPr lang="mr-IN" altLang="ko-KR" strike="sngStrike" dirty="0">
                <a:solidFill>
                  <a:srgbClr val="00B0F0"/>
                </a:solidFill>
              </a:rPr>
              <a:t>] </a:t>
            </a:r>
            <a:endParaRPr lang="en-US" altLang="ko-KR" strike="sngStrike" dirty="0">
              <a:solidFill>
                <a:srgbClr val="00B0F0"/>
              </a:solidFill>
            </a:endParaRPr>
          </a:p>
          <a:p>
            <a:pPr lvl="4"/>
            <a:r>
              <a:rPr kumimoji="1" lang="ko-KR" altLang="en-US" strike="sngStrike" dirty="0"/>
              <a:t>진행 완료 결과가 나온 경우</a:t>
            </a:r>
            <a:r>
              <a:rPr kumimoji="1" lang="ko-KR" altLang="en-US" strike="sngStrike" dirty="0">
                <a:solidFill>
                  <a:srgbClr val="00B0F0"/>
                </a:solidFill>
              </a:rPr>
              <a:t> ☞ </a:t>
            </a:r>
            <a:r>
              <a:rPr lang="mr-IN" altLang="ko-KR" strike="sngStrike" dirty="0">
                <a:solidFill>
                  <a:srgbClr val="00B0F0"/>
                </a:solidFill>
              </a:rPr>
              <a:t>[049.</a:t>
            </a:r>
            <a:r>
              <a:rPr lang="en-US" altLang="ko-KR" strike="sngStrike" dirty="0">
                <a:solidFill>
                  <a:srgbClr val="00B0F0"/>
                </a:solidFill>
              </a:rPr>
              <a:t>4</a:t>
            </a:r>
            <a:r>
              <a:rPr lang="mr-IN" altLang="ko-KR" strike="sngStrike" dirty="0">
                <a:solidFill>
                  <a:srgbClr val="00B0F0"/>
                </a:solidFill>
              </a:rPr>
              <a:t>] [049.</a:t>
            </a:r>
            <a:r>
              <a:rPr lang="en-US" altLang="ko-KR" strike="sngStrike" dirty="0">
                <a:solidFill>
                  <a:srgbClr val="00B0F0"/>
                </a:solidFill>
              </a:rPr>
              <a:t>5</a:t>
            </a:r>
            <a:r>
              <a:rPr lang="mr-IN" altLang="ko-KR" strike="sngStrike" dirty="0">
                <a:solidFill>
                  <a:srgbClr val="00B0F0"/>
                </a:solidFill>
              </a:rPr>
              <a:t>]</a:t>
            </a:r>
          </a:p>
          <a:p>
            <a:r>
              <a:rPr lang="ko-KR" altLang="en-US" strike="sngStrike" dirty="0"/>
              <a:t>검색 가능 여부 설정</a:t>
            </a:r>
            <a:r>
              <a:rPr lang="ko-KR" altLang="en-US" dirty="0"/>
              <a:t> </a:t>
            </a:r>
            <a:r>
              <a:rPr lang="en-US" altLang="ko-KR" dirty="0"/>
              <a:t>2018.12.18</a:t>
            </a:r>
            <a:r>
              <a:rPr lang="ko-KR" altLang="en-US" dirty="0"/>
              <a:t> 삭제</a:t>
            </a:r>
            <a:endParaRPr lang="en-US" altLang="ko-KR" strike="sngStrike" dirty="0"/>
          </a:p>
          <a:p>
            <a:pPr lvl="1"/>
            <a:r>
              <a:rPr lang="ko-KR" altLang="en-US" strike="sngStrike" dirty="0" err="1"/>
              <a:t>성공시</a:t>
            </a:r>
            <a:r>
              <a:rPr lang="ko-KR" altLang="en-US" strike="sngStrike" dirty="0"/>
              <a:t> </a:t>
            </a:r>
            <a:r>
              <a:rPr lang="en-US" altLang="ko-KR" strike="sngStrike" dirty="0"/>
              <a:t>Metadata</a:t>
            </a:r>
            <a:r>
              <a:rPr lang="ko-KR" altLang="en-US" strike="sngStrike" dirty="0"/>
              <a:t>에도 자동 등록됨</a:t>
            </a:r>
            <a:endParaRPr lang="en-US" altLang="ko-KR" strike="sngStrike" dirty="0"/>
          </a:p>
        </p:txBody>
      </p:sp>
      <p:sp>
        <p:nvSpPr>
          <p:cNvPr id="66" name="TextBox 65"/>
          <p:cNvSpPr txBox="1"/>
          <p:nvPr/>
        </p:nvSpPr>
        <p:spPr>
          <a:xfrm>
            <a:off x="3855905" y="1387996"/>
            <a:ext cx="2420535"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complete </a:t>
            </a:r>
            <a:r>
              <a:rPr lang="en-US" altLang="ko-KR" sz="1100" b="1" dirty="0" err="1">
                <a:solidFill>
                  <a:prstClr val="black"/>
                </a:solidFill>
                <a:latin typeface="Nanum Gothic" charset="-127"/>
                <a:ea typeface="Nanum Gothic" charset="-127"/>
                <a:cs typeface="Nanum Gothic" charset="-127"/>
              </a:rPr>
              <a:t>datasource</a:t>
            </a:r>
            <a:r>
              <a:rPr lang="en-US" altLang="ko-KR" sz="1100" b="1" dirty="0">
                <a:solidFill>
                  <a:prstClr val="black"/>
                </a:solidFill>
                <a:latin typeface="Nanum Gothic" charset="-127"/>
                <a:ea typeface="Nanum Gothic" charset="-127"/>
                <a:cs typeface="Nanum Gothic" charset="-127"/>
              </a:rPr>
              <a:t> creation</a:t>
            </a:r>
            <a:endParaRPr lang="ko-KR" altLang="en-US" sz="1100" b="1" dirty="0">
              <a:solidFill>
                <a:prstClr val="black"/>
              </a:solidFill>
              <a:latin typeface="Nanum Gothic" charset="-127"/>
              <a:ea typeface="Nanum Gothic" charset="-127"/>
              <a:cs typeface="Nanum Gothic" charset="-127"/>
            </a:endParaRPr>
          </a:p>
        </p:txBody>
      </p:sp>
      <p:grpSp>
        <p:nvGrpSpPr>
          <p:cNvPr id="80" name="그룹 79"/>
          <p:cNvGrpSpPr/>
          <p:nvPr/>
        </p:nvGrpSpPr>
        <p:grpSpPr>
          <a:xfrm rot="10800000">
            <a:off x="4369229" y="1040780"/>
            <a:ext cx="1373248" cy="96644"/>
            <a:chOff x="4661210" y="1040780"/>
            <a:chExt cx="1373248" cy="96644"/>
          </a:xfrm>
        </p:grpSpPr>
        <p:sp>
          <p:nvSpPr>
            <p:cNvPr id="83" name="타원 82"/>
            <p:cNvSpPr/>
            <p:nvPr/>
          </p:nvSpPr>
          <p:spPr>
            <a:xfrm>
              <a:off x="4661210"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85" name="타원 84"/>
            <p:cNvSpPr/>
            <p:nvPr/>
          </p:nvSpPr>
          <p:spPr>
            <a:xfrm>
              <a:off x="5089282"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86" name="직선 연결선[R] 85"/>
            <p:cNvCxnSpPr>
              <a:stCxn id="83" idx="6"/>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타원 25"/>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37" name="직선 연결선[R] 36"/>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타원 37"/>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39" name="직선 연결선[R] 38"/>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227667" y="7042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41</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7</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41" name="TextBox 40"/>
          <p:cNvSpPr txBox="1"/>
          <p:nvPr/>
        </p:nvSpPr>
        <p:spPr>
          <a:xfrm>
            <a:off x="4283115" y="871503"/>
            <a:ext cx="1566134"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(My file)</a:t>
            </a:r>
            <a:endParaRPr lang="ko-KR" altLang="en-US" sz="900" b="1" dirty="0">
              <a:solidFill>
                <a:prstClr val="black"/>
              </a:solidFill>
              <a:latin typeface="Nanum Gothic" charset="-127"/>
              <a:ea typeface="Nanum Gothic" charset="-127"/>
              <a:cs typeface="Nanum Gothic" charset="-127"/>
            </a:endParaRPr>
          </a:p>
        </p:txBody>
      </p:sp>
      <p:sp>
        <p:nvSpPr>
          <p:cNvPr id="42" name="TextBox 41">
            <a:extLst>
              <a:ext uri="{FF2B5EF4-FFF2-40B4-BE49-F238E27FC236}">
                <a16:creationId xmlns:a16="http://schemas.microsoft.com/office/drawing/2014/main" xmlns="" id="{E4093515-E6C2-CF4E-9DE6-6B7EE6A40B43}"/>
              </a:ext>
            </a:extLst>
          </p:cNvPr>
          <p:cNvSpPr txBox="1"/>
          <p:nvPr/>
        </p:nvSpPr>
        <p:spPr>
          <a:xfrm>
            <a:off x="8726178" y="0"/>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rPr>
              <a:t>2019.01.02</a:t>
            </a:r>
            <a:r>
              <a:rPr kumimoji="1" lang="ko-KR" altLang="en-US" sz="1200" dirty="0">
                <a:solidFill>
                  <a:schemeClr val="bg1"/>
                </a:solidFill>
              </a:rPr>
              <a:t> 수정</a:t>
            </a:r>
          </a:p>
        </p:txBody>
      </p:sp>
      <p:sp>
        <p:nvSpPr>
          <p:cNvPr id="45" name="직사각형 44">
            <a:extLst>
              <a:ext uri="{FF2B5EF4-FFF2-40B4-BE49-F238E27FC236}">
                <a16:creationId xmlns:a16="http://schemas.microsoft.com/office/drawing/2014/main" xmlns="" id="{4E50741D-E3F1-964C-80B4-F9B3E12E9C00}"/>
              </a:ext>
            </a:extLst>
          </p:cNvPr>
          <p:cNvSpPr/>
          <p:nvPr/>
        </p:nvSpPr>
        <p:spPr>
          <a:xfrm>
            <a:off x="2439953" y="2157440"/>
            <a:ext cx="5252434" cy="128095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File	</a:t>
            </a:r>
          </a:p>
          <a:p>
            <a:pPr eaLnBrk="0" fontAlgn="base" hangingPunct="0">
              <a:lnSpc>
                <a:spcPct val="150000"/>
              </a:lnSpc>
              <a:spcBef>
                <a:spcPct val="0"/>
              </a:spcBef>
              <a:spcAft>
                <a:spcPct val="0"/>
              </a:spcAft>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Sheet</a:t>
            </a: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Timestamp settings</a:t>
            </a:r>
          </a:p>
        </p:txBody>
      </p:sp>
      <p:sp>
        <p:nvSpPr>
          <p:cNvPr id="53" name="타원 52">
            <a:extLst>
              <a:ext uri="{FF2B5EF4-FFF2-40B4-BE49-F238E27FC236}">
                <a16:creationId xmlns:a16="http://schemas.microsoft.com/office/drawing/2014/main" xmlns="" id="{CEA3909A-CAC5-E24C-A49E-61C7496F1A98}"/>
              </a:ext>
            </a:extLst>
          </p:cNvPr>
          <p:cNvSpPr/>
          <p:nvPr/>
        </p:nvSpPr>
        <p:spPr>
          <a:xfrm>
            <a:off x="3677386" y="552210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54" name="타원 53">
            <a:extLst>
              <a:ext uri="{FF2B5EF4-FFF2-40B4-BE49-F238E27FC236}">
                <a16:creationId xmlns:a16="http://schemas.microsoft.com/office/drawing/2014/main" xmlns="" id="{9F1C3A7E-B098-2A4F-BD6D-6E5D995CB5A9}"/>
              </a:ext>
            </a:extLst>
          </p:cNvPr>
          <p:cNvSpPr/>
          <p:nvPr/>
        </p:nvSpPr>
        <p:spPr>
          <a:xfrm>
            <a:off x="2295295" y="222006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55" name="타원 54">
            <a:extLst>
              <a:ext uri="{FF2B5EF4-FFF2-40B4-BE49-F238E27FC236}">
                <a16:creationId xmlns:a16="http://schemas.microsoft.com/office/drawing/2014/main" xmlns="" id="{BF168D46-2244-ED42-BCC6-915DFD095C3A}"/>
              </a:ext>
            </a:extLst>
          </p:cNvPr>
          <p:cNvSpPr/>
          <p:nvPr/>
        </p:nvSpPr>
        <p:spPr>
          <a:xfrm>
            <a:off x="2294652" y="369686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56" name="타원 55">
            <a:extLst>
              <a:ext uri="{FF2B5EF4-FFF2-40B4-BE49-F238E27FC236}">
                <a16:creationId xmlns:a16="http://schemas.microsoft.com/office/drawing/2014/main" xmlns="" id="{343D1E48-1962-CE4C-99AB-F7636DD68218}"/>
              </a:ext>
            </a:extLst>
          </p:cNvPr>
          <p:cNvSpPr/>
          <p:nvPr/>
        </p:nvSpPr>
        <p:spPr>
          <a:xfrm>
            <a:off x="2294652" y="437136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grpSp>
        <p:nvGrpSpPr>
          <p:cNvPr id="57" name="그룹 56">
            <a:extLst>
              <a:ext uri="{FF2B5EF4-FFF2-40B4-BE49-F238E27FC236}">
                <a16:creationId xmlns:a16="http://schemas.microsoft.com/office/drawing/2014/main" xmlns="" id="{CB2C7FFD-2C28-DC4B-BB21-870A00D1E1F0}"/>
              </a:ext>
            </a:extLst>
          </p:cNvPr>
          <p:cNvGrpSpPr/>
          <p:nvPr/>
        </p:nvGrpSpPr>
        <p:grpSpPr>
          <a:xfrm>
            <a:off x="2439953" y="3627924"/>
            <a:ext cx="5252434" cy="1318527"/>
            <a:chOff x="2553689" y="3680257"/>
            <a:chExt cx="5252434" cy="1318527"/>
          </a:xfrm>
        </p:grpSpPr>
        <p:sp>
          <p:nvSpPr>
            <p:cNvPr id="58" name="직사각형 57">
              <a:extLst>
                <a:ext uri="{FF2B5EF4-FFF2-40B4-BE49-F238E27FC236}">
                  <a16:creationId xmlns:a16="http://schemas.microsoft.com/office/drawing/2014/main" xmlns="" id="{996F08DD-E66E-CD43-BD27-3FB68F777664}"/>
                </a:ext>
              </a:extLst>
            </p:cNvPr>
            <p:cNvSpPr/>
            <p:nvPr/>
          </p:nvSpPr>
          <p:spPr>
            <a:xfrm>
              <a:off x="2553689" y="3860652"/>
              <a:ext cx="5252434" cy="247679"/>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700" dirty="0">
                  <a:solidFill>
                    <a:prstClr val="white">
                      <a:lumMod val="75000"/>
                    </a:prstClr>
                  </a:solidFill>
                  <a:latin typeface="Nanum Gothic" charset="-127"/>
                  <a:ea typeface="Nanum Gothic" charset="-127"/>
                  <a:cs typeface="Nanum Gothic" charset="-127"/>
                </a:rPr>
                <a:t>Please enter a name</a:t>
              </a:r>
              <a:endParaRPr lang="ko-KR" altLang="en-US" sz="700" dirty="0">
                <a:solidFill>
                  <a:prstClr val="white">
                    <a:lumMod val="75000"/>
                  </a:prstClr>
                </a:solidFill>
                <a:latin typeface="Nanum Gothic" charset="-127"/>
                <a:ea typeface="Nanum Gothic" charset="-127"/>
                <a:cs typeface="Nanum Gothic" charset="-127"/>
              </a:endParaRPr>
            </a:p>
          </p:txBody>
        </p:sp>
        <p:sp>
          <p:nvSpPr>
            <p:cNvPr id="59" name="직사각형 58">
              <a:extLst>
                <a:ext uri="{FF2B5EF4-FFF2-40B4-BE49-F238E27FC236}">
                  <a16:creationId xmlns:a16="http://schemas.microsoft.com/office/drawing/2014/main" xmlns="" id="{83C3B123-5768-AF4C-A965-A41788359A1B}"/>
                </a:ext>
              </a:extLst>
            </p:cNvPr>
            <p:cNvSpPr/>
            <p:nvPr/>
          </p:nvSpPr>
          <p:spPr>
            <a:xfrm>
              <a:off x="2553689" y="4371369"/>
              <a:ext cx="5252434" cy="62741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bIns="72000" rtlCol="0" anchor="t"/>
            <a:lstStyle/>
            <a:p>
              <a:r>
                <a:rPr lang="en-US" altLang="ko-KR" sz="700" dirty="0">
                  <a:solidFill>
                    <a:prstClr val="white">
                      <a:lumMod val="75000"/>
                    </a:prstClr>
                  </a:solidFill>
                  <a:latin typeface="Nanum Gothic" charset="-127"/>
                  <a:ea typeface="Nanum Gothic" charset="-127"/>
                  <a:cs typeface="Nanum Gothic" charset="-127"/>
                </a:rPr>
                <a:t>Please enter a description</a:t>
              </a:r>
              <a:endParaRPr lang="ko-KR" altLang="en-US" sz="700" dirty="0">
                <a:solidFill>
                  <a:prstClr val="white">
                    <a:lumMod val="75000"/>
                  </a:prstClr>
                </a:solidFill>
                <a:latin typeface="Nanum Gothic" charset="-127"/>
                <a:ea typeface="Nanum Gothic" charset="-127"/>
                <a:cs typeface="Nanum Gothic" charset="-127"/>
              </a:endParaRPr>
            </a:p>
          </p:txBody>
        </p:sp>
        <p:sp>
          <p:nvSpPr>
            <p:cNvPr id="60" name="제목 2">
              <a:extLst>
                <a:ext uri="{FF2B5EF4-FFF2-40B4-BE49-F238E27FC236}">
                  <a16:creationId xmlns:a16="http://schemas.microsoft.com/office/drawing/2014/main" xmlns="" id="{E88B29B9-1DA2-0948-AED0-7944D55B6EAA}"/>
                </a:ext>
              </a:extLst>
            </p:cNvPr>
            <p:cNvSpPr txBox="1">
              <a:spLocks/>
            </p:cNvSpPr>
            <p:nvPr/>
          </p:nvSpPr>
          <p:spPr bwMode="auto">
            <a:xfrm>
              <a:off x="2553689" y="3680257"/>
              <a:ext cx="796166"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Nanum Gothic" charset="-127"/>
                  <a:ea typeface="Nanum Gothic" charset="-127"/>
                  <a:cs typeface="Nanum Gothic" charset="-127"/>
                </a:rPr>
                <a:t>Name</a:t>
              </a:r>
              <a:r>
                <a:rPr lang="ko-KR" altLang="en-US" sz="700" dirty="0">
                  <a:solidFill>
                    <a:srgbClr val="000000"/>
                  </a:solidFill>
                  <a:latin typeface="Nanum Gothic" charset="-127"/>
                  <a:ea typeface="Nanum Gothic" charset="-127"/>
                  <a:cs typeface="Nanum Gothic" charset="-127"/>
                </a:rPr>
                <a:t>*</a:t>
              </a:r>
              <a:endParaRPr lang="en-US" altLang="ko-KR" sz="700" dirty="0">
                <a:solidFill>
                  <a:srgbClr val="000000"/>
                </a:solidFill>
                <a:latin typeface="Nanum Gothic" charset="-127"/>
                <a:ea typeface="Nanum Gothic" charset="-127"/>
                <a:cs typeface="Nanum Gothic" charset="-127"/>
              </a:endParaRPr>
            </a:p>
            <a:p>
              <a:pPr>
                <a:lnSpc>
                  <a:spcPct val="150000"/>
                </a:lnSpc>
                <a:buClr>
                  <a:srgbClr val="336699"/>
                </a:buClr>
              </a:pPr>
              <a:endParaRPr lang="en-US" altLang="ko-KR" sz="700" dirty="0">
                <a:solidFill>
                  <a:srgbClr val="000000"/>
                </a:solidFill>
                <a:latin typeface="Nanum Gothic" charset="-127"/>
                <a:ea typeface="Nanum Gothic" charset="-127"/>
                <a:cs typeface="Nanum Gothic" charset="-127"/>
              </a:endParaRPr>
            </a:p>
            <a:p>
              <a:pPr>
                <a:lnSpc>
                  <a:spcPct val="150000"/>
                </a:lnSpc>
                <a:buClr>
                  <a:srgbClr val="336699"/>
                </a:buClr>
              </a:pPr>
              <a:endParaRPr lang="en-US" altLang="ko-KR" sz="700" dirty="0">
                <a:solidFill>
                  <a:srgbClr val="000000"/>
                </a:solidFill>
                <a:latin typeface="Nanum Gothic" charset="-127"/>
                <a:ea typeface="Nanum Gothic" charset="-127"/>
                <a:cs typeface="Nanum Gothic" charset="-127"/>
              </a:endParaRPr>
            </a:p>
            <a:p>
              <a:pPr>
                <a:lnSpc>
                  <a:spcPct val="150000"/>
                </a:lnSpc>
                <a:buClr>
                  <a:srgbClr val="336699"/>
                </a:buClr>
              </a:pPr>
              <a:r>
                <a:rPr lang="en-US" altLang="ko-KR" sz="700" dirty="0">
                  <a:solidFill>
                    <a:srgbClr val="000000"/>
                  </a:solidFill>
                  <a:latin typeface="Nanum Gothic" charset="-127"/>
                  <a:ea typeface="Nanum Gothic" charset="-127"/>
                  <a:cs typeface="Nanum Gothic" charset="-127"/>
                </a:rPr>
                <a:t>Description</a:t>
              </a:r>
            </a:p>
          </p:txBody>
        </p:sp>
      </p:grpSp>
      <p:grpSp>
        <p:nvGrpSpPr>
          <p:cNvPr id="61" name="그룹 60">
            <a:extLst>
              <a:ext uri="{FF2B5EF4-FFF2-40B4-BE49-F238E27FC236}">
                <a16:creationId xmlns:a16="http://schemas.microsoft.com/office/drawing/2014/main" xmlns="" id="{6F42E955-AA95-B747-8A06-07A69940EFFE}"/>
              </a:ext>
            </a:extLst>
          </p:cNvPr>
          <p:cNvGrpSpPr/>
          <p:nvPr/>
        </p:nvGrpSpPr>
        <p:grpSpPr>
          <a:xfrm>
            <a:off x="3887123" y="5464024"/>
            <a:ext cx="2358094" cy="249130"/>
            <a:chOff x="4093583" y="6193790"/>
            <a:chExt cx="2358094" cy="249130"/>
          </a:xfrm>
        </p:grpSpPr>
        <p:sp>
          <p:nvSpPr>
            <p:cNvPr id="62" name="모서리가 둥근 직사각형 127">
              <a:extLst>
                <a:ext uri="{FF2B5EF4-FFF2-40B4-BE49-F238E27FC236}">
                  <a16:creationId xmlns:a16="http://schemas.microsoft.com/office/drawing/2014/main" xmlns="" id="{56C1ACB6-B21D-2C48-B34A-3581A6AE6075}"/>
                </a:ext>
              </a:extLst>
            </p:cNvPr>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Done</a:t>
              </a:r>
              <a:endParaRPr lang="ko-KR" altLang="en-US" sz="800" dirty="0">
                <a:solidFill>
                  <a:schemeClr val="bg1"/>
                </a:solidFill>
                <a:latin typeface="Nanum Gothic" charset="-127"/>
                <a:ea typeface="Nanum Gothic" charset="-127"/>
                <a:cs typeface="Nanum Gothic" charset="-127"/>
              </a:endParaRPr>
            </a:p>
          </p:txBody>
        </p:sp>
        <p:sp>
          <p:nvSpPr>
            <p:cNvPr id="63" name="모서리가 둥근 직사각형 127">
              <a:extLst>
                <a:ext uri="{FF2B5EF4-FFF2-40B4-BE49-F238E27FC236}">
                  <a16:creationId xmlns:a16="http://schemas.microsoft.com/office/drawing/2014/main" xmlns="" id="{A3A78714-0404-D04D-9BD6-7066B9C86FC7}"/>
                </a:ext>
              </a:extLst>
            </p:cNvPr>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sp>
        <p:nvSpPr>
          <p:cNvPr id="64" name="직사각형 63">
            <a:extLst>
              <a:ext uri="{FF2B5EF4-FFF2-40B4-BE49-F238E27FC236}">
                <a16:creationId xmlns:a16="http://schemas.microsoft.com/office/drawing/2014/main" xmlns="" id="{4B85D876-9CD8-434B-AAC5-8EBF63C89BB4}"/>
              </a:ext>
            </a:extLst>
          </p:cNvPr>
          <p:cNvSpPr/>
          <p:nvPr/>
        </p:nvSpPr>
        <p:spPr>
          <a:xfrm>
            <a:off x="3570657" y="2157441"/>
            <a:ext cx="3514084" cy="472612"/>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ko-KR" altLang="en-US" sz="700" dirty="0">
                <a:solidFill>
                  <a:prstClr val="black">
                    <a:lumMod val="75000"/>
                    <a:lumOff val="25000"/>
                  </a:prstClr>
                </a:solidFill>
                <a:latin typeface="Nanum Gothic" charset="-127"/>
                <a:ea typeface="Nanum Gothic" charset="-127"/>
                <a:cs typeface="Nanum Gothic" charset="-127"/>
              </a:rPr>
              <a:t>파일명 파일명 파일명</a:t>
            </a:r>
            <a:r>
              <a:rPr lang="en-US" altLang="ko-KR" sz="700" dirty="0">
                <a:solidFill>
                  <a:prstClr val="black">
                    <a:lumMod val="75000"/>
                    <a:lumOff val="25000"/>
                  </a:prstClr>
                </a:solidFill>
                <a:latin typeface="Nanum Gothic" charset="-127"/>
                <a:ea typeface="Nanum Gothic" charset="-127"/>
                <a:cs typeface="Nanum Gothic" charset="-127"/>
              </a:rPr>
              <a:t>.</a:t>
            </a:r>
            <a:r>
              <a:rPr lang="en-US" altLang="ko-KR" sz="700" dirty="0" err="1">
                <a:solidFill>
                  <a:prstClr val="black">
                    <a:lumMod val="75000"/>
                    <a:lumOff val="25000"/>
                  </a:prstClr>
                </a:solidFill>
                <a:latin typeface="Nanum Gothic" charset="-127"/>
                <a:ea typeface="Nanum Gothic" charset="-127"/>
                <a:cs typeface="Nanum Gothic" charset="-127"/>
              </a:rPr>
              <a:t>xlsx</a:t>
            </a:r>
            <a:endParaRPr lang="en-US" altLang="ko-KR" sz="700" dirty="0">
              <a:solidFill>
                <a:prstClr val="black">
                  <a:lumMod val="75000"/>
                  <a:lumOff val="25000"/>
                </a:prstClr>
              </a:solidFill>
              <a:latin typeface="Nanum Gothic" charset="-127"/>
              <a:ea typeface="Nanum Gothic" charset="-127"/>
              <a:cs typeface="Nanum Gothic" charset="-127"/>
            </a:endParaRPr>
          </a:p>
          <a:p>
            <a:pPr eaLnBrk="0" fontAlgn="base" latinLnBrk="0" hangingPunct="0">
              <a:lnSpc>
                <a:spcPct val="150000"/>
              </a:lnSpc>
              <a:spcBef>
                <a:spcPct val="0"/>
              </a:spcBef>
              <a:spcAft>
                <a:spcPct val="0"/>
              </a:spcAft>
            </a:pPr>
            <a:r>
              <a:rPr kumimoji="1" lang="ko-KR" altLang="en-US" sz="700" dirty="0">
                <a:solidFill>
                  <a:schemeClr val="tx1"/>
                </a:solidFill>
                <a:latin typeface="Nanum Gothic" charset="-127"/>
                <a:ea typeface="Nanum Gothic" charset="-127"/>
                <a:cs typeface="Nanum Gothic" charset="-127"/>
              </a:rPr>
              <a:t>시트명 </a:t>
            </a:r>
            <a:r>
              <a:rPr kumimoji="1" lang="en-US" altLang="ko-KR" sz="700" dirty="0">
                <a:solidFill>
                  <a:schemeClr val="tx1"/>
                </a:solidFill>
                <a:latin typeface="Nanum Gothic" charset="-127"/>
                <a:ea typeface="Nanum Gothic" charset="-127"/>
                <a:cs typeface="Nanum Gothic" charset="-127"/>
              </a:rPr>
              <a:t>1</a:t>
            </a:r>
            <a:endParaRPr lang="en-US" altLang="ko-KR" sz="700" dirty="0">
              <a:solidFill>
                <a:schemeClr val="tx1"/>
              </a:solidFill>
              <a:latin typeface="Nanum Gothic" charset="-127"/>
              <a:ea typeface="Nanum Gothic" charset="-127"/>
              <a:cs typeface="Nanum Gothic" charset="-127"/>
            </a:endParaRPr>
          </a:p>
        </p:txBody>
      </p:sp>
      <p:cxnSp>
        <p:nvCxnSpPr>
          <p:cNvPr id="65" name="직선 연결선[R] 64">
            <a:extLst>
              <a:ext uri="{FF2B5EF4-FFF2-40B4-BE49-F238E27FC236}">
                <a16:creationId xmlns:a16="http://schemas.microsoft.com/office/drawing/2014/main" xmlns="" id="{B5B8DB82-3006-A74D-B0C2-EE14EE05DF03}"/>
              </a:ext>
            </a:extLst>
          </p:cNvPr>
          <p:cNvCxnSpPr/>
          <p:nvPr/>
        </p:nvCxnSpPr>
        <p:spPr>
          <a:xfrm>
            <a:off x="2512741" y="2698595"/>
            <a:ext cx="50885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xmlns="" id="{995800CF-70EB-2842-ACF8-A5DD32C67487}"/>
              </a:ext>
            </a:extLst>
          </p:cNvPr>
          <p:cNvSpPr txBox="1"/>
          <p:nvPr/>
        </p:nvSpPr>
        <p:spPr>
          <a:xfrm>
            <a:off x="2429904" y="5172723"/>
            <a:ext cx="1251946" cy="123111"/>
          </a:xfrm>
          <a:prstGeom prst="rect">
            <a:avLst/>
          </a:prstGeom>
          <a:noFill/>
        </p:spPr>
        <p:txBody>
          <a:bodyPr wrap="none" lIns="0" tIns="0" rIns="0" bIns="0" rtlCol="0">
            <a:spAutoFit/>
          </a:bodyPr>
          <a:lstStyle/>
          <a:p>
            <a:r>
              <a:rPr kumimoji="1" lang="en-US" altLang="ko-KR" sz="800" dirty="0"/>
              <a:t>Searchable</a:t>
            </a:r>
            <a:r>
              <a:rPr kumimoji="1" lang="ko-KR" altLang="en-US" sz="800" dirty="0"/>
              <a:t> </a:t>
            </a:r>
            <a:r>
              <a:rPr kumimoji="1" lang="en-US" altLang="ko-KR" sz="800" dirty="0"/>
              <a:t>in Explore Data</a:t>
            </a:r>
            <a:endParaRPr kumimoji="1" lang="ko-KR" altLang="en-US" sz="700" dirty="0"/>
          </a:p>
        </p:txBody>
      </p:sp>
      <p:grpSp>
        <p:nvGrpSpPr>
          <p:cNvPr id="69" name="그룹 68">
            <a:extLst>
              <a:ext uri="{FF2B5EF4-FFF2-40B4-BE49-F238E27FC236}">
                <a16:creationId xmlns:a16="http://schemas.microsoft.com/office/drawing/2014/main" xmlns="" id="{F3757B99-F63F-E247-9523-9D060FE11339}"/>
              </a:ext>
            </a:extLst>
          </p:cNvPr>
          <p:cNvGrpSpPr/>
          <p:nvPr/>
        </p:nvGrpSpPr>
        <p:grpSpPr>
          <a:xfrm>
            <a:off x="3756241" y="5139685"/>
            <a:ext cx="418539" cy="189186"/>
            <a:chOff x="984591" y="4371369"/>
            <a:chExt cx="418539" cy="189186"/>
          </a:xfrm>
        </p:grpSpPr>
        <p:sp>
          <p:nvSpPr>
            <p:cNvPr id="70" name="모서리가 둥근 직사각형 69">
              <a:extLst>
                <a:ext uri="{FF2B5EF4-FFF2-40B4-BE49-F238E27FC236}">
                  <a16:creationId xmlns:a16="http://schemas.microsoft.com/office/drawing/2014/main" xmlns="" id="{66209FFE-B1B7-B749-A970-B3D9C436B533}"/>
                </a:ext>
              </a:extLst>
            </p:cNvPr>
            <p:cNvSpPr/>
            <p:nvPr/>
          </p:nvSpPr>
          <p:spPr>
            <a:xfrm>
              <a:off x="984591" y="4371369"/>
              <a:ext cx="418539" cy="189186"/>
            </a:xfrm>
            <a:prstGeom prst="roundRect">
              <a:avLst>
                <a:gd name="adj" fmla="val 50000"/>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kumimoji="1" lang="en-US" altLang="ko-KR" sz="600" dirty="0">
                  <a:solidFill>
                    <a:schemeClr val="bg1"/>
                  </a:solidFill>
                  <a:latin typeface="Nanum Gothic" charset="-127"/>
                  <a:ea typeface="Nanum Gothic" charset="-127"/>
                  <a:cs typeface="Nanum Gothic" charset="-127"/>
                </a:rPr>
                <a:t>On</a:t>
              </a:r>
              <a:endParaRPr kumimoji="1" lang="ko-KR" altLang="en-US" sz="600" dirty="0">
                <a:solidFill>
                  <a:schemeClr val="bg1"/>
                </a:solidFill>
                <a:latin typeface="Nanum Gothic" charset="-127"/>
                <a:ea typeface="Nanum Gothic" charset="-127"/>
                <a:cs typeface="Nanum Gothic" charset="-127"/>
              </a:endParaRPr>
            </a:p>
          </p:txBody>
        </p:sp>
        <p:sp>
          <p:nvSpPr>
            <p:cNvPr id="71" name="타원 70">
              <a:extLst>
                <a:ext uri="{FF2B5EF4-FFF2-40B4-BE49-F238E27FC236}">
                  <a16:creationId xmlns:a16="http://schemas.microsoft.com/office/drawing/2014/main" xmlns="" id="{C6425DE4-1FAB-5945-A101-C54AA5AA3700}"/>
                </a:ext>
              </a:extLst>
            </p:cNvPr>
            <p:cNvSpPr/>
            <p:nvPr/>
          </p:nvSpPr>
          <p:spPr>
            <a:xfrm>
              <a:off x="1013724" y="4397262"/>
              <a:ext cx="154179" cy="154179"/>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sp>
        <p:nvSpPr>
          <p:cNvPr id="72" name="타원 71">
            <a:extLst>
              <a:ext uri="{FF2B5EF4-FFF2-40B4-BE49-F238E27FC236}">
                <a16:creationId xmlns:a16="http://schemas.microsoft.com/office/drawing/2014/main" xmlns="" id="{FD4D95A5-C245-EA4D-AD47-ECAC8523A931}"/>
              </a:ext>
            </a:extLst>
          </p:cNvPr>
          <p:cNvSpPr/>
          <p:nvPr/>
        </p:nvSpPr>
        <p:spPr>
          <a:xfrm>
            <a:off x="2228178" y="517272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5</a:t>
            </a:r>
            <a:endParaRPr lang="ko-KR" altLang="en-US" sz="700" b="1" dirty="0">
              <a:solidFill>
                <a:schemeClr val="bg1"/>
              </a:solidFill>
              <a:latin typeface="Nanum Gothic" charset="-127"/>
              <a:ea typeface="Nanum Gothic" charset="-127"/>
              <a:cs typeface="Nanum Gothic" charset="-127"/>
            </a:endParaRPr>
          </a:p>
        </p:txBody>
      </p:sp>
      <p:sp>
        <p:nvSpPr>
          <p:cNvPr id="73" name="직사각형 72">
            <a:extLst>
              <a:ext uri="{FF2B5EF4-FFF2-40B4-BE49-F238E27FC236}">
                <a16:creationId xmlns:a16="http://schemas.microsoft.com/office/drawing/2014/main" xmlns="" id="{998B3D5A-E260-D747-9B60-890E35F9B8CB}"/>
              </a:ext>
            </a:extLst>
          </p:cNvPr>
          <p:cNvSpPr/>
          <p:nvPr/>
        </p:nvSpPr>
        <p:spPr>
          <a:xfrm>
            <a:off x="1992172" y="5021905"/>
            <a:ext cx="3053632" cy="385667"/>
          </a:xfrm>
          <a:prstGeom prst="rect">
            <a:avLst/>
          </a:prstGeom>
          <a:solidFill>
            <a:srgbClr val="000000">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ko-KR" sz="700" dirty="0">
                <a:solidFill>
                  <a:schemeClr val="bg1"/>
                </a:solidFill>
                <a:latin typeface="Nanum Gothic" charset="-127"/>
                <a:ea typeface="Nanum Gothic" charset="-127"/>
                <a:cs typeface="Nanum Gothic" charset="-127"/>
              </a:rPr>
              <a:t>2018. 12.18</a:t>
            </a:r>
            <a:r>
              <a:rPr kumimoji="1" lang="ko-KR" altLang="en-US" sz="700" dirty="0">
                <a:solidFill>
                  <a:schemeClr val="bg1"/>
                </a:solidFill>
                <a:latin typeface="Nanum Gothic" charset="-127"/>
                <a:ea typeface="Nanum Gothic" charset="-127"/>
                <a:cs typeface="Nanum Gothic" charset="-127"/>
              </a:rPr>
              <a:t> 삭제</a:t>
            </a:r>
          </a:p>
        </p:txBody>
      </p:sp>
      <p:sp>
        <p:nvSpPr>
          <p:cNvPr id="74" name="직사각형 73">
            <a:extLst>
              <a:ext uri="{FF2B5EF4-FFF2-40B4-BE49-F238E27FC236}">
                <a16:creationId xmlns:a16="http://schemas.microsoft.com/office/drawing/2014/main" xmlns="" id="{EA8FFDB2-1782-E549-BD0B-E948D85A8CAD}"/>
              </a:ext>
            </a:extLst>
          </p:cNvPr>
          <p:cNvSpPr/>
          <p:nvPr/>
        </p:nvSpPr>
        <p:spPr>
          <a:xfrm>
            <a:off x="3746808" y="2774050"/>
            <a:ext cx="1033937" cy="46589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p>
            <a:pPr marL="171450" indent="-171450" eaLnBrk="0" fontAlgn="base" latinLnBrk="0" hangingPunct="0">
              <a:lnSpc>
                <a:spcPct val="150000"/>
              </a:lnSpc>
              <a:spcBef>
                <a:spcPct val="0"/>
              </a:spcBef>
              <a:spcAft>
                <a:spcPct val="0"/>
              </a:spcAft>
              <a:buFont typeface="Arial" charset="0"/>
              <a:buChar char="•"/>
            </a:pPr>
            <a:r>
              <a:rPr kumimoji="1" lang="en-US" altLang="ko-KR" sz="700" dirty="0">
                <a:solidFill>
                  <a:schemeClr val="tx1"/>
                </a:solidFill>
                <a:latin typeface="Nanum Gothic" charset="-127"/>
                <a:ea typeface="Nanum Gothic" charset="-127"/>
                <a:cs typeface="Nanum Gothic" charset="-127"/>
              </a:rPr>
              <a:t>Query Granularity</a:t>
            </a:r>
          </a:p>
          <a:p>
            <a:pPr marL="171450" indent="-171450" eaLnBrk="0" fontAlgn="base" latinLnBrk="0" hangingPunct="0">
              <a:lnSpc>
                <a:spcPct val="150000"/>
              </a:lnSpc>
              <a:spcBef>
                <a:spcPct val="0"/>
              </a:spcBef>
              <a:spcAft>
                <a:spcPct val="0"/>
              </a:spcAft>
              <a:buFont typeface="Arial" charset="0"/>
              <a:buChar char="•"/>
            </a:pPr>
            <a:r>
              <a:rPr kumimoji="1" lang="en-US" altLang="ko-KR" sz="700" dirty="0">
                <a:solidFill>
                  <a:schemeClr val="tx1"/>
                </a:solidFill>
                <a:latin typeface="Nanum Gothic" charset="-127"/>
                <a:ea typeface="Nanum Gothic" charset="-127"/>
                <a:cs typeface="Nanum Gothic" charset="-127"/>
              </a:rPr>
              <a:t>Segment Granularity</a:t>
            </a:r>
          </a:p>
          <a:p>
            <a:pPr marL="171450" indent="-171450" eaLnBrk="0" fontAlgn="base" latinLnBrk="0" hangingPunct="0">
              <a:lnSpc>
                <a:spcPct val="150000"/>
              </a:lnSpc>
              <a:spcBef>
                <a:spcPct val="0"/>
              </a:spcBef>
              <a:spcAft>
                <a:spcPct val="0"/>
              </a:spcAft>
              <a:buFont typeface="Arial" charset="0"/>
              <a:buChar char="•"/>
            </a:pPr>
            <a:r>
              <a:rPr kumimoji="1" lang="en-US" altLang="ko-KR" sz="700" strike="sngStrike" dirty="0">
                <a:solidFill>
                  <a:schemeClr val="tx1"/>
                </a:solidFill>
                <a:latin typeface="Nanum Gothic" charset="-127"/>
                <a:ea typeface="Nanum Gothic" charset="-127"/>
                <a:cs typeface="Nanum Gothic" charset="-127"/>
              </a:rPr>
              <a:t>Intervals</a:t>
            </a:r>
            <a:r>
              <a:rPr kumimoji="1" lang="en-US" altLang="ko-KR" sz="700" dirty="0">
                <a:solidFill>
                  <a:schemeClr val="tx1"/>
                </a:solidFill>
                <a:latin typeface="Nanum Gothic" charset="-127"/>
                <a:ea typeface="Nanum Gothic" charset="-127"/>
                <a:cs typeface="Nanum Gothic" charset="-127"/>
              </a:rPr>
              <a:t> Data range </a:t>
            </a:r>
          </a:p>
        </p:txBody>
      </p:sp>
      <p:sp>
        <p:nvSpPr>
          <p:cNvPr id="75" name="직사각형 74">
            <a:extLst>
              <a:ext uri="{FF2B5EF4-FFF2-40B4-BE49-F238E27FC236}">
                <a16:creationId xmlns:a16="http://schemas.microsoft.com/office/drawing/2014/main" xmlns="" id="{509094AE-566E-EA44-BD02-73FF273BD1B1}"/>
              </a:ext>
            </a:extLst>
          </p:cNvPr>
          <p:cNvSpPr/>
          <p:nvPr/>
        </p:nvSpPr>
        <p:spPr>
          <a:xfrm>
            <a:off x="5105377" y="2774050"/>
            <a:ext cx="1431482" cy="6274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None</a:t>
            </a:r>
          </a:p>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Hour</a:t>
            </a:r>
          </a:p>
          <a:p>
            <a:pPr eaLnBrk="0" fontAlgn="base" hangingPunct="0">
              <a:lnSpc>
                <a:spcPct val="150000"/>
              </a:lnSpc>
              <a:spcBef>
                <a:spcPct val="0"/>
              </a:spcBef>
              <a:spcAft>
                <a:spcPct val="0"/>
              </a:spcAft>
              <a:buClr>
                <a:srgbClr val="336699"/>
              </a:buClr>
            </a:pPr>
            <a:r>
              <a:rPr lang="en-US" altLang="ko-KR" sz="700" dirty="0" err="1">
                <a:solidFill>
                  <a:prstClr val="black">
                    <a:lumMod val="75000"/>
                    <a:lumOff val="25000"/>
                  </a:prstClr>
                </a:solidFill>
                <a:latin typeface="Nanum Gothic" charset="-127"/>
                <a:ea typeface="Nanum Gothic" charset="-127"/>
                <a:cs typeface="Nanum Gothic" charset="-127"/>
              </a:rPr>
              <a:t>yyyy</a:t>
            </a:r>
            <a:r>
              <a:rPr lang="en-US" altLang="ko-KR" sz="700" dirty="0">
                <a:solidFill>
                  <a:prstClr val="black">
                    <a:lumMod val="75000"/>
                    <a:lumOff val="25000"/>
                  </a:prstClr>
                </a:solidFill>
                <a:latin typeface="Nanum Gothic" charset="-127"/>
                <a:ea typeface="Nanum Gothic" charset="-127"/>
                <a:cs typeface="Nanum Gothic" charset="-127"/>
              </a:rPr>
              <a:t>-MM-</a:t>
            </a:r>
            <a:r>
              <a:rPr lang="en-US" altLang="ko-KR" sz="700" dirty="0" err="1">
                <a:solidFill>
                  <a:prstClr val="black">
                    <a:lumMod val="75000"/>
                    <a:lumOff val="25000"/>
                  </a:prstClr>
                </a:solidFill>
                <a:latin typeface="Nanum Gothic" charset="-127"/>
                <a:ea typeface="Nanum Gothic" charset="-127"/>
                <a:cs typeface="Nanum Gothic" charset="-127"/>
              </a:rPr>
              <a:t>dd</a:t>
            </a:r>
            <a:r>
              <a:rPr lang="en-US" altLang="ko-KR" sz="700" dirty="0">
                <a:solidFill>
                  <a:prstClr val="black">
                    <a:lumMod val="75000"/>
                    <a:lumOff val="25000"/>
                  </a:prstClr>
                </a:solidFill>
                <a:latin typeface="Nanum Gothic" charset="-127"/>
                <a:ea typeface="Nanum Gothic" charset="-127"/>
                <a:cs typeface="Nanum Gothic" charset="-127"/>
              </a:rPr>
              <a:t> </a:t>
            </a:r>
            <a:r>
              <a:rPr lang="en-US" altLang="ko-KR" sz="700" dirty="0" err="1">
                <a:solidFill>
                  <a:prstClr val="black">
                    <a:lumMod val="75000"/>
                    <a:lumOff val="25000"/>
                  </a:prstClr>
                </a:solidFill>
                <a:latin typeface="Nanum Gothic" charset="-127"/>
                <a:ea typeface="Nanum Gothic" charset="-127"/>
                <a:cs typeface="Nanum Gothic" charset="-127"/>
              </a:rPr>
              <a:t>hh</a:t>
            </a:r>
            <a:r>
              <a:rPr lang="en-US" altLang="ko-KR" sz="700" dirty="0">
                <a:solidFill>
                  <a:prstClr val="black">
                    <a:lumMod val="75000"/>
                    <a:lumOff val="25000"/>
                  </a:prstClr>
                </a:solidFill>
                <a:latin typeface="Nanum Gothic" charset="-127"/>
                <a:ea typeface="Nanum Gothic" charset="-127"/>
                <a:cs typeface="Nanum Gothic" charset="-127"/>
              </a:rPr>
              <a:t> ~ </a:t>
            </a:r>
            <a:r>
              <a:rPr lang="en-US" altLang="ko-KR" sz="700" dirty="0" err="1">
                <a:solidFill>
                  <a:prstClr val="black">
                    <a:lumMod val="75000"/>
                    <a:lumOff val="25000"/>
                  </a:prstClr>
                </a:solidFill>
                <a:latin typeface="Nanum Gothic" charset="-127"/>
                <a:ea typeface="Nanum Gothic" charset="-127"/>
                <a:cs typeface="Nanum Gothic" charset="-127"/>
              </a:rPr>
              <a:t>yyyy</a:t>
            </a:r>
            <a:r>
              <a:rPr lang="en-US" altLang="ko-KR" sz="700" dirty="0">
                <a:solidFill>
                  <a:prstClr val="black">
                    <a:lumMod val="75000"/>
                    <a:lumOff val="25000"/>
                  </a:prstClr>
                </a:solidFill>
                <a:latin typeface="Nanum Gothic" charset="-127"/>
                <a:ea typeface="Nanum Gothic" charset="-127"/>
                <a:cs typeface="Nanum Gothic" charset="-127"/>
              </a:rPr>
              <a:t>-MM-</a:t>
            </a:r>
            <a:r>
              <a:rPr lang="en-US" altLang="ko-KR" sz="700" dirty="0" err="1">
                <a:solidFill>
                  <a:prstClr val="black">
                    <a:lumMod val="75000"/>
                    <a:lumOff val="25000"/>
                  </a:prstClr>
                </a:solidFill>
                <a:latin typeface="Nanum Gothic" charset="-127"/>
                <a:ea typeface="Nanum Gothic" charset="-127"/>
                <a:cs typeface="Nanum Gothic" charset="-127"/>
              </a:rPr>
              <a:t>dd</a:t>
            </a:r>
            <a:r>
              <a:rPr lang="en-US" altLang="ko-KR" sz="700" dirty="0">
                <a:solidFill>
                  <a:prstClr val="black">
                    <a:lumMod val="75000"/>
                    <a:lumOff val="25000"/>
                  </a:prstClr>
                </a:solidFill>
                <a:latin typeface="Nanum Gothic" charset="-127"/>
                <a:ea typeface="Nanum Gothic" charset="-127"/>
                <a:cs typeface="Nanum Gothic" charset="-127"/>
              </a:rPr>
              <a:t> </a:t>
            </a:r>
            <a:r>
              <a:rPr lang="en-US" altLang="ko-KR" sz="700" dirty="0" err="1">
                <a:solidFill>
                  <a:prstClr val="black">
                    <a:lumMod val="75000"/>
                    <a:lumOff val="25000"/>
                  </a:prstClr>
                </a:solidFill>
                <a:latin typeface="Nanum Gothic" charset="-127"/>
                <a:ea typeface="Nanum Gothic" charset="-127"/>
                <a:cs typeface="Nanum Gothic" charset="-127"/>
              </a:rPr>
              <a:t>hh</a:t>
            </a:r>
            <a:r>
              <a:rPr lang="en-US" altLang="ko-KR" sz="700" dirty="0">
                <a:solidFill>
                  <a:prstClr val="black">
                    <a:lumMod val="75000"/>
                    <a:lumOff val="25000"/>
                  </a:prstClr>
                </a:solidFill>
                <a:latin typeface="Nanum Gothic" charset="-127"/>
                <a:ea typeface="Nanum Gothic" charset="-127"/>
                <a:cs typeface="Nanum Gothic" charset="-127"/>
              </a:rPr>
              <a:t> </a:t>
            </a:r>
          </a:p>
          <a:p>
            <a:pPr eaLnBrk="0" fontAlgn="base" hangingPunct="0">
              <a:lnSpc>
                <a:spcPct val="150000"/>
              </a:lnSpc>
              <a:spcBef>
                <a:spcPct val="0"/>
              </a:spcBef>
              <a:spcAft>
                <a:spcPct val="0"/>
              </a:spcAft>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p:txBody>
      </p:sp>
      <p:sp>
        <p:nvSpPr>
          <p:cNvPr id="76" name="직사각형 75">
            <a:extLst>
              <a:ext uri="{FF2B5EF4-FFF2-40B4-BE49-F238E27FC236}">
                <a16:creationId xmlns:a16="http://schemas.microsoft.com/office/drawing/2014/main" xmlns="" id="{C87989EF-36BA-6144-BC88-BF66475D8C07}"/>
              </a:ext>
            </a:extLst>
          </p:cNvPr>
          <p:cNvSpPr/>
          <p:nvPr/>
        </p:nvSpPr>
        <p:spPr>
          <a:xfrm>
            <a:off x="3677386" y="2774050"/>
            <a:ext cx="3056628" cy="514895"/>
          </a:xfrm>
          <a:prstGeom prst="rect">
            <a:avLst/>
          </a:prstGeom>
          <a:noFill/>
          <a:ln w="8255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rgbClr val="00B050"/>
              </a:solidFill>
              <a:ea typeface="Nanum Gothic" charset="-127"/>
              <a:cs typeface="Nanum Gothic" charset="-127"/>
            </a:endParaRPr>
          </a:p>
        </p:txBody>
      </p:sp>
    </p:spTree>
    <p:extLst>
      <p:ext uri="{BB962C8B-B14F-4D97-AF65-F5344CB8AC3E}">
        <p14:creationId xmlns:p14="http://schemas.microsoft.com/office/powerpoint/2010/main" val="2835429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lstStyle/>
          <a:p>
            <a:r>
              <a:rPr lang="en-US" altLang="ko-KR" dirty="0"/>
              <a:t>[DB]</a:t>
            </a:r>
            <a:r>
              <a:rPr lang="ko-KR" altLang="en-US" dirty="0"/>
              <a:t> 데이터 연결방식 선택</a:t>
            </a:r>
          </a:p>
        </p:txBody>
      </p:sp>
      <p:sp>
        <p:nvSpPr>
          <p:cNvPr id="3" name="텍스트 개체 틀 2"/>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26</a:t>
            </a:fld>
            <a:endParaRPr lang="ko-KR" altLang="en-US" dirty="0">
              <a:solidFill>
                <a:schemeClr val="accent4">
                  <a:lumMod val="75000"/>
                </a:schemeClr>
              </a:solidFill>
            </a:endParaRPr>
          </a:p>
        </p:txBody>
      </p:sp>
      <p:sp>
        <p:nvSpPr>
          <p:cNvPr id="5" name="텍스트 개체 틀 4"/>
          <p:cNvSpPr>
            <a:spLocks noGrp="1"/>
          </p:cNvSpPr>
          <p:nvPr>
            <p:ph type="body" sz="quarter" idx="13"/>
          </p:nvPr>
        </p:nvSpPr>
        <p:spPr/>
        <p:txBody>
          <a:bodyPr/>
          <a:lstStyle/>
          <a:p>
            <a:pPr marL="0" indent="0">
              <a:buNone/>
            </a:pPr>
            <a:r>
              <a:rPr lang="ko-KR" altLang="en-US" dirty="0">
                <a:solidFill>
                  <a:srgbClr val="00B0F0"/>
                </a:solidFill>
                <a:sym typeface="Wingdings"/>
              </a:rPr>
              <a:t>☞</a:t>
            </a:r>
            <a:r>
              <a:rPr lang="en-US" altLang="ko-KR" dirty="0">
                <a:solidFill>
                  <a:srgbClr val="00B0F0"/>
                </a:solidFill>
                <a:sym typeface="Wingdings"/>
              </a:rPr>
              <a:t>[040.1]</a:t>
            </a:r>
            <a:r>
              <a:rPr lang="ko-KR" altLang="en-US" dirty="0">
                <a:solidFill>
                  <a:srgbClr val="00B0F0"/>
                </a:solidFill>
                <a:sym typeface="Wingdings"/>
              </a:rPr>
              <a:t> 과 동일</a:t>
            </a:r>
            <a:endParaRPr kumimoji="1" lang="ko-KR" altLang="en-US" dirty="0"/>
          </a:p>
        </p:txBody>
      </p:sp>
      <p:sp>
        <p:nvSpPr>
          <p:cNvPr id="22" name="TextBox 21"/>
          <p:cNvSpPr txBox="1"/>
          <p:nvPr/>
        </p:nvSpPr>
        <p:spPr>
          <a:xfrm>
            <a:off x="4443116" y="2218470"/>
            <a:ext cx="1287212"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Select a source type</a:t>
            </a:r>
            <a:endParaRPr lang="ko-KR" altLang="en-US" sz="1100" b="1" dirty="0">
              <a:solidFill>
                <a:prstClr val="black"/>
              </a:solidFill>
              <a:latin typeface="Nanum Gothic" charset="-127"/>
              <a:ea typeface="Nanum Gothic" charset="-127"/>
              <a:cs typeface="Nanum Gothic" charset="-127"/>
            </a:endParaRPr>
          </a:p>
        </p:txBody>
      </p:sp>
      <p:sp>
        <p:nvSpPr>
          <p:cNvPr id="24" name="타원 23"/>
          <p:cNvSpPr/>
          <p:nvPr/>
        </p:nvSpPr>
        <p:spPr>
          <a:xfrm>
            <a:off x="3472121" y="223662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25" name="타원 24"/>
          <p:cNvSpPr/>
          <p:nvPr/>
        </p:nvSpPr>
        <p:spPr>
          <a:xfrm>
            <a:off x="3459441" y="275401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28" name="TextBox 27"/>
          <p:cNvSpPr txBox="1"/>
          <p:nvPr/>
        </p:nvSpPr>
        <p:spPr>
          <a:xfrm>
            <a:off x="3538594" y="1889873"/>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40.2</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32" name="모서리가 둥근 직사각형 31"/>
          <p:cNvSpPr/>
          <p:nvPr/>
        </p:nvSpPr>
        <p:spPr>
          <a:xfrm>
            <a:off x="3728028" y="3107492"/>
            <a:ext cx="2743207" cy="478302"/>
          </a:xfrm>
          <a:prstGeom prst="roundRect">
            <a:avLst>
              <a:gd name="adj" fmla="val 8824"/>
            </a:avLst>
          </a:prstGeom>
          <a:solidFill>
            <a:schemeClr val="bg1"/>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Data base</a:t>
            </a:r>
            <a:endParaRPr kumimoji="1" lang="ko-KR" altLang="en-US" sz="900" b="1" dirty="0">
              <a:solidFill>
                <a:schemeClr val="tx1"/>
              </a:solidFill>
              <a:latin typeface="Nanum Gothic" charset="-127"/>
              <a:ea typeface="Nanum Gothic" charset="-127"/>
              <a:cs typeface="Nanum Gothic" charset="-127"/>
            </a:endParaRPr>
          </a:p>
        </p:txBody>
      </p:sp>
      <p:pic>
        <p:nvPicPr>
          <p:cNvPr id="33" name="그림 32"/>
          <p:cNvPicPr>
            <a:picLocks noChangeAspect="1"/>
          </p:cNvPicPr>
          <p:nvPr/>
        </p:nvPicPr>
        <p:blipFill rotWithShape="1">
          <a:blip r:embed="rId3">
            <a:extLst>
              <a:ext uri="{28A0092B-C50C-407E-A947-70E740481C1C}">
                <a14:useLocalDpi xmlns:a14="http://schemas.microsoft.com/office/drawing/2010/main" val="0"/>
              </a:ext>
            </a:extLst>
          </a:blip>
          <a:srcRect l="24838" t="44157" r="65081" b="47066"/>
          <a:stretch/>
        </p:blipFill>
        <p:spPr>
          <a:xfrm>
            <a:off x="4524361" y="3242583"/>
            <a:ext cx="281354" cy="224490"/>
          </a:xfrm>
          <a:prstGeom prst="rect">
            <a:avLst/>
          </a:prstGeom>
        </p:spPr>
      </p:pic>
      <p:sp>
        <p:nvSpPr>
          <p:cNvPr id="35" name="모서리가 둥근 직사각형 34"/>
          <p:cNvSpPr/>
          <p:nvPr/>
        </p:nvSpPr>
        <p:spPr>
          <a:xfrm>
            <a:off x="3728028" y="2588711"/>
            <a:ext cx="2743207" cy="478302"/>
          </a:xfrm>
          <a:prstGeom prst="roundRect">
            <a:avLst>
              <a:gd name="adj" fmla="val 882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My file</a:t>
            </a:r>
            <a:endParaRPr kumimoji="1" lang="ko-KR" altLang="en-US" sz="900" b="1" dirty="0">
              <a:solidFill>
                <a:schemeClr val="tx1"/>
              </a:solidFill>
              <a:latin typeface="Nanum Gothic" charset="-127"/>
              <a:ea typeface="Nanum Gothic" charset="-127"/>
              <a:cs typeface="Nanum Gothic" charset="-127"/>
            </a:endParaRPr>
          </a:p>
        </p:txBody>
      </p:sp>
      <p:pic>
        <p:nvPicPr>
          <p:cNvPr id="36" name="그림 35"/>
          <p:cNvPicPr>
            <a:picLocks noChangeAspect="1"/>
          </p:cNvPicPr>
          <p:nvPr/>
        </p:nvPicPr>
        <p:blipFill rotWithShape="1">
          <a:blip r:embed="rId4">
            <a:extLst>
              <a:ext uri="{28A0092B-C50C-407E-A947-70E740481C1C}">
                <a14:useLocalDpi xmlns:a14="http://schemas.microsoft.com/office/drawing/2010/main" val="0"/>
              </a:ext>
            </a:extLst>
          </a:blip>
          <a:srcRect l="29461" t="4930" r="60451" b="88814"/>
          <a:stretch/>
        </p:blipFill>
        <p:spPr>
          <a:xfrm>
            <a:off x="4524158" y="2721994"/>
            <a:ext cx="281557" cy="197014"/>
          </a:xfrm>
          <a:prstGeom prst="rect">
            <a:avLst/>
          </a:prstGeom>
        </p:spPr>
      </p:pic>
      <p:sp>
        <p:nvSpPr>
          <p:cNvPr id="27" name="모서리가 둥근 직사각형 26"/>
          <p:cNvSpPr/>
          <p:nvPr/>
        </p:nvSpPr>
        <p:spPr>
          <a:xfrm>
            <a:off x="3733733" y="4131803"/>
            <a:ext cx="2743207" cy="478302"/>
          </a:xfrm>
          <a:prstGeom prst="roundRect">
            <a:avLst>
              <a:gd name="adj" fmla="val 8824"/>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Stream</a:t>
            </a:r>
            <a:endParaRPr kumimoji="1" lang="ko-KR" altLang="en-US" sz="900" b="1" dirty="0">
              <a:solidFill>
                <a:schemeClr val="tx1"/>
              </a:solidFill>
              <a:latin typeface="Nanum Gothic" charset="-127"/>
              <a:ea typeface="Nanum Gothic" charset="-127"/>
              <a:cs typeface="Nanum Gothic" charset="-127"/>
            </a:endParaRPr>
          </a:p>
        </p:txBody>
      </p:sp>
      <p:sp>
        <p:nvSpPr>
          <p:cNvPr id="34" name="모서리가 둥근 직사각형 33"/>
          <p:cNvSpPr/>
          <p:nvPr/>
        </p:nvSpPr>
        <p:spPr>
          <a:xfrm>
            <a:off x="3733733" y="4661727"/>
            <a:ext cx="2743207" cy="478302"/>
          </a:xfrm>
          <a:prstGeom prst="roundRect">
            <a:avLst>
              <a:gd name="adj" fmla="val 882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a:solidFill>
                  <a:schemeClr val="tx1"/>
                </a:solidFill>
                <a:latin typeface="Nanum Gothic" charset="-127"/>
                <a:ea typeface="Nanum Gothic" charset="-127"/>
                <a:cs typeface="Nanum Gothic" charset="-127"/>
              </a:rPr>
              <a:t>Data Snapshot</a:t>
            </a:r>
            <a:endParaRPr kumimoji="1" lang="ko-KR" altLang="en-US" sz="900" b="1" dirty="0">
              <a:solidFill>
                <a:schemeClr val="tx1"/>
              </a:solidFill>
              <a:latin typeface="Nanum Gothic" charset="-127"/>
              <a:ea typeface="Nanum Gothic" charset="-127"/>
              <a:cs typeface="Nanum Gothic" charset="-127"/>
            </a:endParaRPr>
          </a:p>
        </p:txBody>
      </p:sp>
      <p:pic>
        <p:nvPicPr>
          <p:cNvPr id="41" name="그림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352" y="4835867"/>
            <a:ext cx="139906" cy="139906"/>
          </a:xfrm>
          <a:prstGeom prst="rect">
            <a:avLst/>
          </a:prstGeom>
        </p:spPr>
      </p:pic>
      <p:pic>
        <p:nvPicPr>
          <p:cNvPr id="42" name="그림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3636" y="4290649"/>
            <a:ext cx="172027" cy="180103"/>
          </a:xfrm>
          <a:prstGeom prst="rect">
            <a:avLst/>
          </a:prstGeom>
        </p:spPr>
      </p:pic>
      <p:sp>
        <p:nvSpPr>
          <p:cNvPr id="43" name="직사각형 42"/>
          <p:cNvSpPr/>
          <p:nvPr/>
        </p:nvSpPr>
        <p:spPr>
          <a:xfrm>
            <a:off x="3588725" y="4119219"/>
            <a:ext cx="3018150" cy="519521"/>
          </a:xfrm>
          <a:prstGeom prst="rect">
            <a:avLst/>
          </a:prstGeom>
          <a:solidFill>
            <a:srgbClr val="FF0000">
              <a:alpha val="14118"/>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kumimoji="1" lang="en-US" altLang="ko-KR" sz="600" dirty="0">
                <a:solidFill>
                  <a:schemeClr val="bg1"/>
                </a:solidFill>
                <a:latin typeface="Nanum Gothic" charset="-127"/>
                <a:ea typeface="Nanum Gothic" charset="-127"/>
                <a:cs typeface="Nanum Gothic" charset="-127"/>
              </a:rPr>
              <a:t>2017</a:t>
            </a:r>
            <a:r>
              <a:rPr kumimoji="1" lang="ko-KR" altLang="en-US" sz="600" dirty="0">
                <a:solidFill>
                  <a:schemeClr val="bg1"/>
                </a:solidFill>
                <a:latin typeface="Nanum Gothic" charset="-127"/>
                <a:ea typeface="Nanum Gothic" charset="-127"/>
                <a:cs typeface="Nanum Gothic" charset="-127"/>
              </a:rPr>
              <a:t>년 개발 범위 아님</a:t>
            </a:r>
          </a:p>
        </p:txBody>
      </p:sp>
      <p:sp>
        <p:nvSpPr>
          <p:cNvPr id="44" name="모서리가 둥근 직사각형 43"/>
          <p:cNvSpPr/>
          <p:nvPr/>
        </p:nvSpPr>
        <p:spPr>
          <a:xfrm>
            <a:off x="3728028" y="3624087"/>
            <a:ext cx="2743207" cy="478302"/>
          </a:xfrm>
          <a:prstGeom prst="roundRect">
            <a:avLst>
              <a:gd name="adj" fmla="val 882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Staging DB</a:t>
            </a:r>
            <a:endParaRPr kumimoji="1" lang="ko-KR" altLang="en-US" sz="900" b="1" dirty="0">
              <a:solidFill>
                <a:schemeClr val="tx1"/>
              </a:solidFill>
              <a:latin typeface="Nanum Gothic" charset="-127"/>
              <a:ea typeface="Nanum Gothic" charset="-127"/>
              <a:cs typeface="Nanum Gothic" charset="-127"/>
            </a:endParaRPr>
          </a:p>
        </p:txBody>
      </p:sp>
      <p:pic>
        <p:nvPicPr>
          <p:cNvPr id="45" name="그림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9899" y="3780065"/>
            <a:ext cx="193648" cy="197640"/>
          </a:xfrm>
          <a:prstGeom prst="rect">
            <a:avLst/>
          </a:prstGeom>
        </p:spPr>
      </p:pic>
      <p:sp>
        <p:nvSpPr>
          <p:cNvPr id="23" name="모서리가 둥근 직사각형 127"/>
          <p:cNvSpPr/>
          <p:nvPr/>
        </p:nvSpPr>
        <p:spPr>
          <a:xfrm>
            <a:off x="4502352" y="5813883"/>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Cancel</a:t>
            </a:r>
            <a:endParaRPr lang="ko-KR" altLang="en-US" sz="800" dirty="0">
              <a:solidFill>
                <a:schemeClr val="bg1"/>
              </a:solidFill>
              <a:latin typeface="Nanum Gothic" charset="-127"/>
              <a:ea typeface="Nanum Gothic" charset="-127"/>
              <a:cs typeface="Nanum Gothic" charset="-127"/>
            </a:endParaRPr>
          </a:p>
        </p:txBody>
      </p:sp>
      <p:sp>
        <p:nvSpPr>
          <p:cNvPr id="26" name="타원 33"/>
          <p:cNvSpPr/>
          <p:nvPr/>
        </p:nvSpPr>
        <p:spPr>
          <a:xfrm>
            <a:off x="4303207" y="587196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37" name="모서리가 둥근 직사각형 28"/>
          <p:cNvSpPr/>
          <p:nvPr/>
        </p:nvSpPr>
        <p:spPr>
          <a:xfrm>
            <a:off x="3733732" y="5179846"/>
            <a:ext cx="2743207" cy="478302"/>
          </a:xfrm>
          <a:prstGeom prst="roundRect">
            <a:avLst>
              <a:gd name="adj" fmla="val 882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Metatron Engine</a:t>
            </a:r>
            <a:endParaRPr kumimoji="1" lang="ko-KR" altLang="en-US" sz="900" b="1" dirty="0">
              <a:solidFill>
                <a:schemeClr val="tx1"/>
              </a:solidFill>
              <a:latin typeface="Nanum Gothic" charset="-127"/>
              <a:ea typeface="Nanum Gothic" charset="-127"/>
              <a:cs typeface="Nanum Gothic" charset="-127"/>
            </a:endParaRPr>
          </a:p>
        </p:txBody>
      </p:sp>
      <p:pic>
        <p:nvPicPr>
          <p:cNvPr id="38" name="Picture 37"/>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4405905" y="5349410"/>
            <a:ext cx="210676" cy="154153"/>
          </a:xfrm>
          <a:prstGeom prst="rect">
            <a:avLst/>
          </a:prstGeom>
        </p:spPr>
      </p:pic>
    </p:spTree>
    <p:extLst>
      <p:ext uri="{BB962C8B-B14F-4D97-AF65-F5344CB8AC3E}">
        <p14:creationId xmlns:p14="http://schemas.microsoft.com/office/powerpoint/2010/main" val="836097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4" name="제목 3"/>
          <p:cNvSpPr>
            <a:spLocks noGrp="1"/>
          </p:cNvSpPr>
          <p:nvPr>
            <p:ph type="title"/>
          </p:nvPr>
        </p:nvSpPr>
        <p:spPr/>
        <p:txBody>
          <a:bodyPr/>
          <a:lstStyle/>
          <a:p>
            <a:r>
              <a:rPr lang="en-US" altLang="ko-KR" dirty="0"/>
              <a:t>[DB]</a:t>
            </a:r>
            <a:r>
              <a:rPr lang="ko-KR" altLang="en-US" dirty="0"/>
              <a:t> 데이터 커넥션 설정</a:t>
            </a:r>
            <a:endParaRPr kumimoji="1" lang="ko-KR" altLang="en-US" dirty="0"/>
          </a:p>
        </p:txBody>
      </p:sp>
      <p:sp>
        <p:nvSpPr>
          <p:cNvPr id="135" name="TextBox 134"/>
          <p:cNvSpPr txBox="1"/>
          <p:nvPr/>
        </p:nvSpPr>
        <p:spPr>
          <a:xfrm>
            <a:off x="4195722" y="1030053"/>
            <a:ext cx="1728037"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set </a:t>
            </a:r>
            <a:r>
              <a:rPr lang="en-US" altLang="ko-KR" sz="1100" b="1">
                <a:solidFill>
                  <a:prstClr val="black"/>
                </a:solidFill>
                <a:latin typeface="Nanum Gothic" charset="-127"/>
                <a:ea typeface="Nanum Gothic" charset="-127"/>
                <a:cs typeface="Nanum Gothic" charset="-127"/>
              </a:rPr>
              <a:t>data connection</a:t>
            </a:r>
            <a:endParaRPr lang="ko-KR" altLang="en-US" sz="1100" b="1" dirty="0">
              <a:solidFill>
                <a:prstClr val="black"/>
              </a:solidFill>
              <a:latin typeface="Nanum Gothic" charset="-127"/>
              <a:ea typeface="Nanum Gothic" charset="-127"/>
              <a:cs typeface="Nanum Gothic" charset="-127"/>
            </a:endParaRPr>
          </a:p>
        </p:txBody>
      </p:sp>
      <p:sp>
        <p:nvSpPr>
          <p:cNvPr id="41" name="모서리가 둥근 직사각형 127"/>
          <p:cNvSpPr/>
          <p:nvPr/>
        </p:nvSpPr>
        <p:spPr>
          <a:xfrm>
            <a:off x="7435736" y="6624326"/>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Cancel</a:t>
            </a:r>
            <a:endParaRPr lang="ko-KR" altLang="en-US" sz="800" dirty="0">
              <a:solidFill>
                <a:schemeClr val="bg1"/>
              </a:solidFill>
              <a:latin typeface="Nanum Gothic" charset="-127"/>
              <a:ea typeface="Nanum Gothic" charset="-127"/>
              <a:cs typeface="Nanum Gothic" charset="-127"/>
            </a:endParaRPr>
          </a:p>
        </p:txBody>
      </p:sp>
      <p:sp>
        <p:nvSpPr>
          <p:cNvPr id="42" name="타원 41"/>
          <p:cNvSpPr/>
          <p:nvPr/>
        </p:nvSpPr>
        <p:spPr>
          <a:xfrm>
            <a:off x="7348628" y="669348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6</a:t>
            </a:r>
            <a:endParaRPr lang="ko-KR" altLang="en-US" sz="700" b="1" dirty="0">
              <a:solidFill>
                <a:schemeClr val="bg1"/>
              </a:solidFill>
              <a:latin typeface="Nanum Gothic" charset="-127"/>
              <a:ea typeface="Nanum Gothic" charset="-127"/>
              <a:cs typeface="Nanum Gothic" charset="-127"/>
            </a:endParaRPr>
          </a:p>
        </p:txBody>
      </p:sp>
      <p:sp>
        <p:nvSpPr>
          <p:cNvPr id="44" name="모서리가 둥근 직사각형 127"/>
          <p:cNvSpPr/>
          <p:nvPr/>
        </p:nvSpPr>
        <p:spPr>
          <a:xfrm>
            <a:off x="8625100" y="6624326"/>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61" name="TextBox 60"/>
          <p:cNvSpPr txBox="1"/>
          <p:nvPr/>
        </p:nvSpPr>
        <p:spPr>
          <a:xfrm>
            <a:off x="215102" y="7042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42</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1</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grpSp>
        <p:nvGrpSpPr>
          <p:cNvPr id="48" name="그룹 47"/>
          <p:cNvGrpSpPr/>
          <p:nvPr/>
        </p:nvGrpSpPr>
        <p:grpSpPr>
          <a:xfrm>
            <a:off x="4143633" y="947551"/>
            <a:ext cx="1795577" cy="96644"/>
            <a:chOff x="4661210" y="1040780"/>
            <a:chExt cx="1795577" cy="96644"/>
          </a:xfrm>
        </p:grpSpPr>
        <p:sp>
          <p:nvSpPr>
            <p:cNvPr id="57" name="타원 56"/>
            <p:cNvSpPr/>
            <p:nvPr/>
          </p:nvSpPr>
          <p:spPr>
            <a:xfrm>
              <a:off x="4661210"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59" name="타원 58"/>
            <p:cNvSpPr/>
            <p:nvPr/>
          </p:nvSpPr>
          <p:spPr>
            <a:xfrm>
              <a:off x="5089282"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60" name="직선 연결선[R] 59"/>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타원 61"/>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63" name="직선 연결선[R] 62"/>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4" name="타원 63"/>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65" name="직선 연결선[R] 64"/>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타원 65"/>
            <p:cNvSpPr/>
            <p:nvPr/>
          </p:nvSpPr>
          <p:spPr>
            <a:xfrm>
              <a:off x="6360143"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67" name="직선 연결선[R] 66"/>
            <p:cNvCxnSpPr/>
            <p:nvPr/>
          </p:nvCxnSpPr>
          <p:spPr>
            <a:xfrm>
              <a:off x="6028715"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68" name="TextBox 67"/>
          <p:cNvSpPr txBox="1"/>
          <p:nvPr/>
        </p:nvSpPr>
        <p:spPr>
          <a:xfrm>
            <a:off x="4384104" y="778274"/>
            <a:ext cx="1364156"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(DB)</a:t>
            </a:r>
            <a:endParaRPr lang="ko-KR" altLang="en-US" sz="900" b="1" dirty="0">
              <a:solidFill>
                <a:prstClr val="black"/>
              </a:solidFill>
              <a:latin typeface="Nanum Gothic" charset="-127"/>
              <a:ea typeface="Nanum Gothic" charset="-127"/>
              <a:cs typeface="Nanum Gothic" charset="-127"/>
            </a:endParaRPr>
          </a:p>
        </p:txBody>
      </p:sp>
      <p:sp>
        <p:nvSpPr>
          <p:cNvPr id="91" name="직사각형 161">
            <a:extLst>
              <a:ext uri="{FF2B5EF4-FFF2-40B4-BE49-F238E27FC236}">
                <a16:creationId xmlns:a16="http://schemas.microsoft.com/office/drawing/2014/main" xmlns="" id="{352A6334-4E67-441B-BAB7-3A950F5FD397}"/>
              </a:ext>
            </a:extLst>
          </p:cNvPr>
          <p:cNvSpPr/>
          <p:nvPr/>
        </p:nvSpPr>
        <p:spPr>
          <a:xfrm>
            <a:off x="2706472" y="2796343"/>
            <a:ext cx="997357" cy="205104"/>
          </a:xfrm>
          <a:prstGeom prst="rect">
            <a:avLst/>
          </a:prstGeom>
        </p:spPr>
        <p:txBody>
          <a:bodyPr wrap="none" lIns="0" tIns="0" rIns="0" bIns="0" anchor="ctr" anchorCtr="0">
            <a:noAutofit/>
          </a:bodyPr>
          <a:lstStyle/>
          <a:p>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URL only</a:t>
            </a:r>
            <a:endParaRPr lang="ko-KR" altLang="en-US" sz="700" dirty="0">
              <a:solidFill>
                <a:schemeClr val="tx1">
                  <a:lumMod val="75000"/>
                  <a:lumOff val="25000"/>
                </a:schemeClr>
              </a:solidFill>
              <a:latin typeface="+mj-lt"/>
              <a:ea typeface="Nanum Gothic Regular" charset="-127"/>
            </a:endParaRPr>
          </a:p>
        </p:txBody>
      </p:sp>
      <p:sp>
        <p:nvSpPr>
          <p:cNvPr id="93" name="직사각형 92">
            <a:extLst>
              <a:ext uri="{FF2B5EF4-FFF2-40B4-BE49-F238E27FC236}">
                <a16:creationId xmlns:a16="http://schemas.microsoft.com/office/drawing/2014/main" xmlns="" id="{3C6AD7FC-534C-49B9-9198-7FD4848F65B0}"/>
              </a:ext>
            </a:extLst>
          </p:cNvPr>
          <p:cNvSpPr/>
          <p:nvPr/>
        </p:nvSpPr>
        <p:spPr>
          <a:xfrm>
            <a:off x="2620844" y="3691459"/>
            <a:ext cx="4811710" cy="59561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latinLnBrk="0" hangingPunct="0">
              <a:lnSpc>
                <a:spcPct val="150000"/>
              </a:lnSpc>
              <a:spcBef>
                <a:spcPct val="0"/>
              </a:spcBef>
              <a:spcAft>
                <a:spcPct val="0"/>
              </a:spcAft>
            </a:pPr>
            <a:r>
              <a:rPr lang="en-US" altLang="ko-KR" sz="700" dirty="0">
                <a:solidFill>
                  <a:schemeClr val="tx1"/>
                </a:solidFill>
                <a:latin typeface="+mj-lt"/>
                <a:ea typeface="Nanum Gothic Regular" charset="-127"/>
                <a:cs typeface="Nanum Gothic" charset="-127"/>
              </a:rPr>
              <a:t>⦿ Always connect (</a:t>
            </a:r>
            <a:r>
              <a:rPr lang="ko-KR" altLang="en-US" sz="700" dirty="0">
                <a:solidFill>
                  <a:schemeClr val="tx1"/>
                </a:solidFill>
                <a:latin typeface="+mj-lt"/>
                <a:ea typeface="Nanum Gothic Regular" charset="-127"/>
                <a:cs typeface="Nanum Gothic" charset="-127"/>
              </a:rPr>
              <a:t>항상 연결</a:t>
            </a:r>
            <a:r>
              <a:rPr lang="en-US" altLang="ko-KR" sz="700" dirty="0">
                <a:solidFill>
                  <a:schemeClr val="tx1"/>
                </a:solidFill>
                <a:latin typeface="+mj-lt"/>
                <a:ea typeface="Nanum Gothic Regular" charset="-127"/>
                <a:cs typeface="Nanum Gothic" charset="-127"/>
              </a:rPr>
              <a:t>)</a:t>
            </a:r>
          </a:p>
          <a:p>
            <a:pPr eaLnBrk="0" fontAlgn="base" latinLnBrk="0" hangingPunct="0">
              <a:lnSpc>
                <a:spcPct val="150000"/>
              </a:lnSpc>
              <a:spcBef>
                <a:spcPct val="0"/>
              </a:spcBef>
              <a:spcAft>
                <a:spcPct val="0"/>
              </a:spcAft>
            </a:pPr>
            <a:r>
              <a:rPr lang="en-US" altLang="ko-KR" sz="700" dirty="0">
                <a:solidFill>
                  <a:schemeClr val="tx1"/>
                </a:solidFill>
                <a:ea typeface="Nanum Gothic Regular" charset="-127"/>
                <a:cs typeface="Nanum Gothic" charset="-127"/>
              </a:rPr>
              <a:t>◎ </a:t>
            </a:r>
            <a:r>
              <a:rPr lang="en-US" altLang="ko-KR" sz="700" dirty="0">
                <a:solidFill>
                  <a:schemeClr val="tx1"/>
                </a:solidFill>
                <a:latin typeface="+mj-lt"/>
                <a:ea typeface="Nanum Gothic Regular" charset="-127"/>
                <a:cs typeface="Nanum Gothic" charset="-127"/>
              </a:rPr>
              <a:t>Connect by user’s account (</a:t>
            </a:r>
            <a:r>
              <a:rPr lang="ko-KR" altLang="en-US" sz="700" dirty="0">
                <a:solidFill>
                  <a:schemeClr val="tx1"/>
                </a:solidFill>
                <a:latin typeface="+mj-lt"/>
                <a:ea typeface="Nanum Gothic Regular" charset="-127"/>
                <a:cs typeface="Nanum Gothic" charset="-127"/>
              </a:rPr>
              <a:t>사용자 계정으로 연결</a:t>
            </a:r>
            <a:r>
              <a:rPr lang="en-US" altLang="ko-KR" sz="700" dirty="0">
                <a:solidFill>
                  <a:schemeClr val="tx1"/>
                </a:solidFill>
                <a:latin typeface="+mj-lt"/>
                <a:ea typeface="Nanum Gothic Regular" charset="-127"/>
                <a:cs typeface="Nanum Gothic" charset="-127"/>
              </a:rPr>
              <a:t>)</a:t>
            </a:r>
          </a:p>
          <a:p>
            <a:pPr eaLnBrk="0" fontAlgn="base" latinLnBrk="0" hangingPunct="0">
              <a:lnSpc>
                <a:spcPct val="150000"/>
              </a:lnSpc>
              <a:spcBef>
                <a:spcPct val="0"/>
              </a:spcBef>
              <a:spcAft>
                <a:spcPct val="0"/>
              </a:spcAft>
            </a:pPr>
            <a:r>
              <a:rPr lang="en-US" altLang="ko-KR" sz="700" dirty="0">
                <a:solidFill>
                  <a:schemeClr val="tx1"/>
                </a:solidFill>
                <a:ea typeface="Nanum Gothic Regular" charset="-127"/>
                <a:cs typeface="Nanum Gothic" charset="-127"/>
              </a:rPr>
              <a:t>◎ </a:t>
            </a:r>
            <a:r>
              <a:rPr lang="en-US" altLang="ko-KR" sz="700" dirty="0">
                <a:solidFill>
                  <a:schemeClr val="tx1"/>
                </a:solidFill>
                <a:latin typeface="+mj-lt"/>
                <a:ea typeface="Nanum Gothic Regular" charset="-127"/>
                <a:cs typeface="Nanum Gothic" charset="-127"/>
              </a:rPr>
              <a:t>Connect with ID and password (</a:t>
            </a:r>
            <a:r>
              <a:rPr lang="ko-KR" altLang="en-US" sz="700" dirty="0">
                <a:solidFill>
                  <a:schemeClr val="tx1"/>
                </a:solidFill>
                <a:latin typeface="+mj-lt"/>
                <a:ea typeface="Nanum Gothic Regular" charset="-127"/>
                <a:cs typeface="Nanum Gothic" charset="-127"/>
              </a:rPr>
              <a:t>아이디와 비번으로 연결</a:t>
            </a:r>
            <a:r>
              <a:rPr lang="en-US" altLang="ko-KR" sz="700" dirty="0">
                <a:solidFill>
                  <a:schemeClr val="tx1"/>
                </a:solidFill>
                <a:latin typeface="+mj-lt"/>
                <a:ea typeface="Nanum Gothic Regular" charset="-127"/>
                <a:cs typeface="Nanum Gothic" charset="-127"/>
              </a:rPr>
              <a:t>)</a:t>
            </a:r>
          </a:p>
        </p:txBody>
      </p:sp>
      <p:sp>
        <p:nvSpPr>
          <p:cNvPr id="104" name="제목 2">
            <a:extLst>
              <a:ext uri="{FF2B5EF4-FFF2-40B4-BE49-F238E27FC236}">
                <a16:creationId xmlns:a16="http://schemas.microsoft.com/office/drawing/2014/main" xmlns="" id="{CEFE462B-6DAA-4AFF-A21B-4F801B388C5E}"/>
              </a:ext>
            </a:extLst>
          </p:cNvPr>
          <p:cNvSpPr txBox="1">
            <a:spLocks/>
          </p:cNvSpPr>
          <p:nvPr/>
        </p:nvSpPr>
        <p:spPr bwMode="auto">
          <a:xfrm>
            <a:off x="2672703" y="3546753"/>
            <a:ext cx="989276" cy="1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mj-lt"/>
                <a:ea typeface="Nanum Gothic Regular" charset="-127"/>
                <a:cs typeface="Nanum Gothic" charset="-127"/>
              </a:rPr>
              <a:t>Security</a:t>
            </a:r>
          </a:p>
        </p:txBody>
      </p:sp>
      <p:sp>
        <p:nvSpPr>
          <p:cNvPr id="105" name="제목 2">
            <a:extLst>
              <a:ext uri="{FF2B5EF4-FFF2-40B4-BE49-F238E27FC236}">
                <a16:creationId xmlns:a16="http://schemas.microsoft.com/office/drawing/2014/main" xmlns="" id="{CEFE462B-6DAA-4AFF-A21B-4F801B388C5E}"/>
              </a:ext>
            </a:extLst>
          </p:cNvPr>
          <p:cNvSpPr txBox="1">
            <a:spLocks/>
          </p:cNvSpPr>
          <p:nvPr/>
        </p:nvSpPr>
        <p:spPr bwMode="auto">
          <a:xfrm>
            <a:off x="2660939" y="2466054"/>
            <a:ext cx="144840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latin typeface="+mj-lt"/>
                <a:ea typeface="Nanum Gothic Regular" charset="-127"/>
                <a:cs typeface="Nanum Gothic" charset="-127"/>
              </a:rPr>
              <a:t>Host</a:t>
            </a:r>
          </a:p>
        </p:txBody>
      </p:sp>
      <p:sp>
        <p:nvSpPr>
          <p:cNvPr id="106" name="제목 2">
            <a:extLst>
              <a:ext uri="{FF2B5EF4-FFF2-40B4-BE49-F238E27FC236}">
                <a16:creationId xmlns:a16="http://schemas.microsoft.com/office/drawing/2014/main" xmlns="" id="{CEFE462B-6DAA-4AFF-A21B-4F801B388C5E}"/>
              </a:ext>
            </a:extLst>
          </p:cNvPr>
          <p:cNvSpPr txBox="1">
            <a:spLocks/>
          </p:cNvSpPr>
          <p:nvPr/>
        </p:nvSpPr>
        <p:spPr bwMode="auto">
          <a:xfrm>
            <a:off x="4354238" y="2466054"/>
            <a:ext cx="144840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latin typeface="+mj-lt"/>
                <a:ea typeface="Nanum Gothic Regular" charset="-127"/>
                <a:cs typeface="Nanum Gothic" charset="-127"/>
              </a:rPr>
              <a:t>Port</a:t>
            </a:r>
          </a:p>
        </p:txBody>
      </p:sp>
      <p:sp>
        <p:nvSpPr>
          <p:cNvPr id="107" name="제목 2">
            <a:extLst>
              <a:ext uri="{FF2B5EF4-FFF2-40B4-BE49-F238E27FC236}">
                <a16:creationId xmlns:a16="http://schemas.microsoft.com/office/drawing/2014/main" xmlns="" id="{CEFE462B-6DAA-4AFF-A21B-4F801B388C5E}"/>
              </a:ext>
            </a:extLst>
          </p:cNvPr>
          <p:cNvSpPr txBox="1">
            <a:spLocks/>
          </p:cNvSpPr>
          <p:nvPr/>
        </p:nvSpPr>
        <p:spPr bwMode="auto">
          <a:xfrm>
            <a:off x="5282272" y="2466054"/>
            <a:ext cx="144840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latin typeface="+mj-lt"/>
                <a:ea typeface="Nanum Gothic Regular" charset="-127"/>
                <a:cs typeface="Nanum Gothic" charset="-127"/>
              </a:rPr>
              <a:t>SID</a:t>
            </a:r>
          </a:p>
        </p:txBody>
      </p:sp>
      <p:cxnSp>
        <p:nvCxnSpPr>
          <p:cNvPr id="108" name="직선 연결선[R] 107"/>
          <p:cNvCxnSpPr/>
          <p:nvPr/>
        </p:nvCxnSpPr>
        <p:spPr>
          <a:xfrm>
            <a:off x="2706472" y="2824078"/>
            <a:ext cx="140287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직선 연결선[R] 108"/>
          <p:cNvCxnSpPr/>
          <p:nvPr/>
        </p:nvCxnSpPr>
        <p:spPr>
          <a:xfrm>
            <a:off x="5321287" y="2824078"/>
            <a:ext cx="140287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직선 연결선[R] 109"/>
          <p:cNvCxnSpPr/>
          <p:nvPr/>
        </p:nvCxnSpPr>
        <p:spPr>
          <a:xfrm>
            <a:off x="4390693" y="2824078"/>
            <a:ext cx="73210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1" name="제목 2">
            <a:extLst>
              <a:ext uri="{FF2B5EF4-FFF2-40B4-BE49-F238E27FC236}">
                <a16:creationId xmlns:a16="http://schemas.microsoft.com/office/drawing/2014/main" xmlns="" id="{CEFE462B-6DAA-4AFF-A21B-4F801B388C5E}"/>
              </a:ext>
            </a:extLst>
          </p:cNvPr>
          <p:cNvSpPr txBox="1">
            <a:spLocks/>
          </p:cNvSpPr>
          <p:nvPr/>
        </p:nvSpPr>
        <p:spPr bwMode="auto">
          <a:xfrm>
            <a:off x="2660939" y="3061881"/>
            <a:ext cx="144840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a:solidFill>
                  <a:srgbClr val="000000"/>
                </a:solidFill>
                <a:latin typeface="+mj-lt"/>
                <a:ea typeface="Nanum Gothic Regular" charset="-127"/>
                <a:cs typeface="Nanum Gothic" charset="-127"/>
              </a:rPr>
              <a:t>User name</a:t>
            </a:r>
            <a:endParaRPr lang="en-US" altLang="ko-KR" sz="700" dirty="0">
              <a:solidFill>
                <a:srgbClr val="000000"/>
              </a:solidFill>
              <a:latin typeface="+mj-lt"/>
              <a:ea typeface="Nanum Gothic Regular" charset="-127"/>
              <a:cs typeface="Nanum Gothic" charset="-127"/>
            </a:endParaRPr>
          </a:p>
        </p:txBody>
      </p:sp>
      <p:cxnSp>
        <p:nvCxnSpPr>
          <p:cNvPr id="112" name="직선 연결선[R] 111"/>
          <p:cNvCxnSpPr/>
          <p:nvPr/>
        </p:nvCxnSpPr>
        <p:spPr>
          <a:xfrm>
            <a:off x="2706472" y="3464312"/>
            <a:ext cx="13857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제목 2">
            <a:extLst>
              <a:ext uri="{FF2B5EF4-FFF2-40B4-BE49-F238E27FC236}">
                <a16:creationId xmlns:a16="http://schemas.microsoft.com/office/drawing/2014/main" xmlns="" id="{CEFE462B-6DAA-4AFF-A21B-4F801B388C5E}"/>
              </a:ext>
            </a:extLst>
          </p:cNvPr>
          <p:cNvSpPr txBox="1">
            <a:spLocks/>
          </p:cNvSpPr>
          <p:nvPr/>
        </p:nvSpPr>
        <p:spPr bwMode="auto">
          <a:xfrm>
            <a:off x="4178285" y="3061881"/>
            <a:ext cx="144840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mj-lt"/>
                <a:ea typeface="Nanum Gothic Regular" charset="-127"/>
                <a:cs typeface="Nanum Gothic" charset="-127"/>
              </a:rPr>
              <a:t>Password</a:t>
            </a:r>
          </a:p>
        </p:txBody>
      </p:sp>
      <p:cxnSp>
        <p:nvCxnSpPr>
          <p:cNvPr id="114" name="직선 연결선[R] 113"/>
          <p:cNvCxnSpPr/>
          <p:nvPr/>
        </p:nvCxnSpPr>
        <p:spPr>
          <a:xfrm>
            <a:off x="4223818" y="3464312"/>
            <a:ext cx="14655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모서리가 둥근 직사각형 115"/>
          <p:cNvSpPr/>
          <p:nvPr/>
        </p:nvSpPr>
        <p:spPr>
          <a:xfrm>
            <a:off x="2673996" y="2252672"/>
            <a:ext cx="663123" cy="176082"/>
          </a:xfrm>
          <a:prstGeom prst="roundRect">
            <a:avLst/>
          </a:prstGeom>
          <a:solidFill>
            <a:schemeClr val="bg1">
              <a:lumMod val="9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b="1" dirty="0">
                <a:solidFill>
                  <a:schemeClr val="tx1"/>
                </a:solidFill>
                <a:latin typeface="+mj-lt"/>
                <a:ea typeface="Nanum Gothic" charset="-127"/>
                <a:cs typeface="Nanum Gothic" charset="-127"/>
              </a:rPr>
              <a:t>✓Oracle</a:t>
            </a:r>
            <a:endParaRPr kumimoji="1" lang="ko-KR" altLang="en-US" sz="600" b="1" dirty="0">
              <a:solidFill>
                <a:schemeClr val="tx1"/>
              </a:solidFill>
              <a:latin typeface="+mj-lt"/>
              <a:ea typeface="Nanum Gothic" charset="-127"/>
              <a:cs typeface="Nanum Gothic" charset="-127"/>
            </a:endParaRPr>
          </a:p>
        </p:txBody>
      </p:sp>
      <p:sp>
        <p:nvSpPr>
          <p:cNvPr id="117" name="모서리가 둥근 직사각형 116"/>
          <p:cNvSpPr/>
          <p:nvPr/>
        </p:nvSpPr>
        <p:spPr>
          <a:xfrm>
            <a:off x="3350793" y="2252672"/>
            <a:ext cx="663123" cy="176082"/>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dirty="0">
                <a:solidFill>
                  <a:schemeClr val="tx1"/>
                </a:solidFill>
                <a:latin typeface="+mj-lt"/>
                <a:ea typeface="Nanum Gothic" charset="-127"/>
                <a:cs typeface="Nanum Gothic" charset="-127"/>
              </a:rPr>
              <a:t>MySQL</a:t>
            </a:r>
            <a:endParaRPr kumimoji="1" lang="ko-KR" altLang="en-US" sz="600" dirty="0">
              <a:solidFill>
                <a:schemeClr val="tx1"/>
              </a:solidFill>
              <a:latin typeface="+mj-lt"/>
              <a:ea typeface="Nanum Gothic" charset="-127"/>
              <a:cs typeface="Nanum Gothic" charset="-127"/>
            </a:endParaRPr>
          </a:p>
        </p:txBody>
      </p:sp>
      <p:sp>
        <p:nvSpPr>
          <p:cNvPr id="118" name="모서리가 둥근 직사각형 117"/>
          <p:cNvSpPr/>
          <p:nvPr/>
        </p:nvSpPr>
        <p:spPr>
          <a:xfrm>
            <a:off x="4027590" y="2252672"/>
            <a:ext cx="663123" cy="176082"/>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dirty="0">
                <a:solidFill>
                  <a:schemeClr val="tx1"/>
                </a:solidFill>
                <a:latin typeface="+mj-lt"/>
                <a:ea typeface="Nanum Gothic" charset="-127"/>
                <a:cs typeface="Nanum Gothic" charset="-127"/>
              </a:rPr>
              <a:t>PostgreSQL</a:t>
            </a:r>
            <a:endParaRPr kumimoji="1" lang="ko-KR" altLang="en-US" sz="600" dirty="0">
              <a:solidFill>
                <a:schemeClr val="tx1"/>
              </a:solidFill>
              <a:latin typeface="+mj-lt"/>
              <a:ea typeface="Nanum Gothic" charset="-127"/>
              <a:cs typeface="Nanum Gothic" charset="-127"/>
            </a:endParaRPr>
          </a:p>
        </p:txBody>
      </p:sp>
      <p:sp>
        <p:nvSpPr>
          <p:cNvPr id="119" name="모서리가 둥근 직사각형 118"/>
          <p:cNvSpPr/>
          <p:nvPr/>
        </p:nvSpPr>
        <p:spPr>
          <a:xfrm>
            <a:off x="4704387" y="2252672"/>
            <a:ext cx="663123" cy="176082"/>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dirty="0">
                <a:solidFill>
                  <a:schemeClr val="tx1"/>
                </a:solidFill>
                <a:latin typeface="+mj-lt"/>
                <a:ea typeface="Nanum Gothic" charset="-127"/>
                <a:cs typeface="Nanum Gothic" charset="-127"/>
              </a:rPr>
              <a:t>Hive</a:t>
            </a:r>
            <a:endParaRPr kumimoji="1" lang="ko-KR" altLang="en-US" sz="600" dirty="0">
              <a:solidFill>
                <a:schemeClr val="tx1"/>
              </a:solidFill>
              <a:latin typeface="+mj-lt"/>
              <a:ea typeface="Nanum Gothic" charset="-127"/>
              <a:cs typeface="Nanum Gothic" charset="-127"/>
            </a:endParaRPr>
          </a:p>
        </p:txBody>
      </p:sp>
      <p:sp>
        <p:nvSpPr>
          <p:cNvPr id="120" name="모서리가 둥근 직사각형 119"/>
          <p:cNvSpPr/>
          <p:nvPr/>
        </p:nvSpPr>
        <p:spPr>
          <a:xfrm>
            <a:off x="5379677" y="2251872"/>
            <a:ext cx="663123" cy="176082"/>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dirty="0">
                <a:solidFill>
                  <a:schemeClr val="tx1"/>
                </a:solidFill>
                <a:latin typeface="+mj-lt"/>
                <a:ea typeface="Nanum Gothic" charset="-127"/>
                <a:cs typeface="Nanum Gothic" charset="-127"/>
              </a:rPr>
              <a:t>presto</a:t>
            </a:r>
            <a:endParaRPr kumimoji="1" lang="ko-KR" altLang="en-US" sz="600" dirty="0">
              <a:solidFill>
                <a:schemeClr val="tx1"/>
              </a:solidFill>
              <a:latin typeface="+mj-lt"/>
              <a:ea typeface="Nanum Gothic" charset="-127"/>
              <a:cs typeface="Nanum Gothic" charset="-127"/>
            </a:endParaRPr>
          </a:p>
        </p:txBody>
      </p:sp>
      <p:sp>
        <p:nvSpPr>
          <p:cNvPr id="121" name="모서리가 둥근 직사각형 120"/>
          <p:cNvSpPr/>
          <p:nvPr/>
        </p:nvSpPr>
        <p:spPr>
          <a:xfrm>
            <a:off x="6057341" y="2251872"/>
            <a:ext cx="663123" cy="176082"/>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dirty="0">
                <a:solidFill>
                  <a:schemeClr val="tx1"/>
                </a:solidFill>
                <a:latin typeface="+mj-lt"/>
                <a:ea typeface="Nanum Gothic" charset="-127"/>
                <a:cs typeface="Nanum Gothic" charset="-127"/>
              </a:rPr>
              <a:t>APACHE PHOENIX</a:t>
            </a:r>
            <a:endParaRPr kumimoji="1" lang="ko-KR" altLang="en-US" sz="600" dirty="0">
              <a:solidFill>
                <a:schemeClr val="tx1"/>
              </a:solidFill>
              <a:latin typeface="+mj-lt"/>
              <a:ea typeface="Nanum Gothic" charset="-127"/>
              <a:cs typeface="Nanum Gothic" charset="-127"/>
            </a:endParaRPr>
          </a:p>
        </p:txBody>
      </p:sp>
      <p:sp>
        <p:nvSpPr>
          <p:cNvPr id="122" name="모서리가 둥근 직사각형 121"/>
          <p:cNvSpPr/>
          <p:nvPr/>
        </p:nvSpPr>
        <p:spPr>
          <a:xfrm>
            <a:off x="6734138" y="2251872"/>
            <a:ext cx="663123" cy="176082"/>
          </a:xfrm>
          <a:prstGeom prst="round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dirty="0" err="1">
                <a:solidFill>
                  <a:schemeClr val="tx1"/>
                </a:solidFill>
                <a:latin typeface="+mj-lt"/>
                <a:ea typeface="Nanum Gothic" charset="-127"/>
                <a:cs typeface="Nanum Gothic" charset="-127"/>
              </a:rPr>
              <a:t>Tibero</a:t>
            </a:r>
            <a:endParaRPr kumimoji="1" lang="ko-KR" altLang="en-US" sz="600" dirty="0">
              <a:solidFill>
                <a:schemeClr val="tx1"/>
              </a:solidFill>
              <a:latin typeface="+mj-lt"/>
              <a:ea typeface="Nanum Gothic" charset="-127"/>
              <a:cs typeface="Nanum Gothic" charset="-127"/>
            </a:endParaRPr>
          </a:p>
        </p:txBody>
      </p:sp>
      <p:sp>
        <p:nvSpPr>
          <p:cNvPr id="123" name="직사각형 122"/>
          <p:cNvSpPr/>
          <p:nvPr/>
        </p:nvSpPr>
        <p:spPr>
          <a:xfrm>
            <a:off x="6056474" y="2251873"/>
            <a:ext cx="677410" cy="176082"/>
          </a:xfrm>
          <a:prstGeom prst="rect">
            <a:avLst/>
          </a:prstGeom>
          <a:solidFill>
            <a:srgbClr val="FF0000">
              <a:alpha val="39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a:solidFill>
                  <a:schemeClr val="bg1"/>
                </a:solidFill>
                <a:latin typeface="+mj-lt"/>
                <a:ea typeface="Nanum Gothic" charset="-127"/>
                <a:cs typeface="Nanum Gothic" charset="-127"/>
              </a:rPr>
              <a:t>2018</a:t>
            </a:r>
            <a:r>
              <a:rPr kumimoji="1" lang="ko-KR" altLang="en-US" sz="500" dirty="0">
                <a:solidFill>
                  <a:schemeClr val="bg1"/>
                </a:solidFill>
                <a:latin typeface="+mj-lt"/>
                <a:ea typeface="Nanum Gothic" charset="-127"/>
                <a:cs typeface="Nanum Gothic" charset="-127"/>
              </a:rPr>
              <a:t>년 개발 범위 아님</a:t>
            </a:r>
          </a:p>
        </p:txBody>
      </p:sp>
      <p:sp>
        <p:nvSpPr>
          <p:cNvPr id="124" name="직사각형 123"/>
          <p:cNvSpPr/>
          <p:nvPr/>
        </p:nvSpPr>
        <p:spPr>
          <a:xfrm>
            <a:off x="4026977" y="2252673"/>
            <a:ext cx="677410" cy="176082"/>
          </a:xfrm>
          <a:prstGeom prst="rect">
            <a:avLst/>
          </a:prstGeom>
          <a:solidFill>
            <a:srgbClr val="FF0000">
              <a:alpha val="39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a:solidFill>
                  <a:schemeClr val="bg1"/>
                </a:solidFill>
                <a:latin typeface="+mj-lt"/>
                <a:ea typeface="Nanum Gothic" charset="-127"/>
                <a:cs typeface="Nanum Gothic" charset="-127"/>
              </a:rPr>
              <a:t>2018</a:t>
            </a:r>
            <a:r>
              <a:rPr kumimoji="1" lang="ko-KR" altLang="en-US" sz="500" dirty="0">
                <a:solidFill>
                  <a:schemeClr val="bg1"/>
                </a:solidFill>
                <a:latin typeface="+mj-lt"/>
                <a:ea typeface="Nanum Gothic" charset="-127"/>
                <a:cs typeface="Nanum Gothic" charset="-127"/>
              </a:rPr>
              <a:t>년 개발 범위 아님</a:t>
            </a:r>
          </a:p>
        </p:txBody>
      </p:sp>
      <p:sp>
        <p:nvSpPr>
          <p:cNvPr id="126" name="제목 2">
            <a:extLst>
              <a:ext uri="{FF2B5EF4-FFF2-40B4-BE49-F238E27FC236}">
                <a16:creationId xmlns:a16="http://schemas.microsoft.com/office/drawing/2014/main" xmlns="" id="{CEFE462B-6DAA-4AFF-A21B-4F801B388C5E}"/>
              </a:ext>
            </a:extLst>
          </p:cNvPr>
          <p:cNvSpPr txBox="1">
            <a:spLocks/>
          </p:cNvSpPr>
          <p:nvPr/>
        </p:nvSpPr>
        <p:spPr bwMode="auto">
          <a:xfrm>
            <a:off x="7086570" y="2456386"/>
            <a:ext cx="444368"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a:solidFill>
                  <a:srgbClr val="000000"/>
                </a:solidFill>
                <a:latin typeface="+mj-lt"/>
                <a:ea typeface="Nanum Gothic Regular" charset="-127"/>
                <a:cs typeface="Nanum Gothic" charset="-127"/>
              </a:rPr>
              <a:t>URL</a:t>
            </a:r>
            <a:endParaRPr lang="en-US" altLang="ko-KR" sz="700" dirty="0">
              <a:solidFill>
                <a:srgbClr val="000000"/>
              </a:solidFill>
              <a:latin typeface="+mj-lt"/>
              <a:ea typeface="Nanum Gothic Regular" charset="-127"/>
              <a:cs typeface="Nanum Gothic" charset="-127"/>
            </a:endParaRPr>
          </a:p>
        </p:txBody>
      </p:sp>
      <p:sp>
        <p:nvSpPr>
          <p:cNvPr id="127" name="Rectangle 95"/>
          <p:cNvSpPr/>
          <p:nvPr/>
        </p:nvSpPr>
        <p:spPr>
          <a:xfrm>
            <a:off x="7068762" y="2490440"/>
            <a:ext cx="2193257" cy="500618"/>
          </a:xfrm>
          <a:prstGeom prst="rect">
            <a:avLst/>
          </a:prstGeom>
          <a:noFill/>
          <a:ln w="63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600">
              <a:solidFill>
                <a:schemeClr val="tx1"/>
              </a:solidFill>
              <a:latin typeface="+mj-lt"/>
              <a:ea typeface="Nanum Gothic" charset="-127"/>
              <a:cs typeface="Nanum Gothic" charset="-127"/>
            </a:endParaRPr>
          </a:p>
        </p:txBody>
      </p:sp>
      <p:cxnSp>
        <p:nvCxnSpPr>
          <p:cNvPr id="128" name="직선 연결선[R] 119"/>
          <p:cNvCxnSpPr/>
          <p:nvPr/>
        </p:nvCxnSpPr>
        <p:spPr>
          <a:xfrm>
            <a:off x="7126355" y="2835626"/>
            <a:ext cx="204996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Rectangle 95"/>
          <p:cNvSpPr/>
          <p:nvPr/>
        </p:nvSpPr>
        <p:spPr>
          <a:xfrm>
            <a:off x="2615940" y="2490440"/>
            <a:ext cx="4171475" cy="500618"/>
          </a:xfrm>
          <a:prstGeom prst="rect">
            <a:avLst/>
          </a:prstGeom>
          <a:noFill/>
          <a:ln w="63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600">
              <a:solidFill>
                <a:schemeClr val="tx1"/>
              </a:solidFill>
              <a:latin typeface="+mj-lt"/>
              <a:ea typeface="Nanum Gothic" charset="-127"/>
              <a:cs typeface="Nanum Gothic" charset="-127"/>
            </a:endParaRPr>
          </a:p>
        </p:txBody>
      </p:sp>
      <p:sp>
        <p:nvSpPr>
          <p:cNvPr id="130" name="직사각형 161">
            <a:extLst>
              <a:ext uri="{FF2B5EF4-FFF2-40B4-BE49-F238E27FC236}">
                <a16:creationId xmlns:a16="http://schemas.microsoft.com/office/drawing/2014/main" xmlns="" id="{352A6334-4E67-441B-BAB7-3A950F5FD397}"/>
              </a:ext>
            </a:extLst>
          </p:cNvPr>
          <p:cNvSpPr/>
          <p:nvPr/>
        </p:nvSpPr>
        <p:spPr>
          <a:xfrm>
            <a:off x="7126355" y="2806493"/>
            <a:ext cx="997357" cy="205104"/>
          </a:xfrm>
          <a:prstGeom prst="rect">
            <a:avLst/>
          </a:prstGeom>
        </p:spPr>
        <p:txBody>
          <a:bodyPr wrap="none" lIns="0" tIns="0" rIns="0" bIns="0" anchor="ctr" anchorCtr="0">
            <a:noAutofit/>
          </a:bodyPr>
          <a:lstStyle/>
          <a:p>
            <a:r>
              <a:rPr lang="ko-KR" altLang="en-US" sz="700" dirty="0">
                <a:solidFill>
                  <a:schemeClr val="tx1">
                    <a:lumMod val="75000"/>
                    <a:lumOff val="25000"/>
                  </a:schemeClr>
                </a:solidFill>
                <a:latin typeface="+mj-lt"/>
                <a:ea typeface="Nanum Gothic Regular" charset="-127"/>
                <a:cs typeface="Nanum Gothic" charset="-127"/>
              </a:rPr>
              <a:t>☑ </a:t>
            </a:r>
            <a:r>
              <a:rPr lang="en-US" altLang="ko-KR" sz="700" dirty="0">
                <a:solidFill>
                  <a:schemeClr val="tx1">
                    <a:lumMod val="75000"/>
                    <a:lumOff val="25000"/>
                  </a:schemeClr>
                </a:solidFill>
                <a:latin typeface="+mj-lt"/>
                <a:ea typeface="Nanum Gothic Regular" charset="-127"/>
                <a:cs typeface="Nanum Gothic" charset="-127"/>
              </a:rPr>
              <a:t>URL only</a:t>
            </a:r>
            <a:endParaRPr lang="ko-KR" altLang="en-US" sz="700" dirty="0">
              <a:solidFill>
                <a:schemeClr val="tx1">
                  <a:lumMod val="75000"/>
                  <a:lumOff val="25000"/>
                </a:schemeClr>
              </a:solidFill>
              <a:latin typeface="+mj-lt"/>
              <a:ea typeface="Nanum Gothic Regular" charset="-127"/>
            </a:endParaRPr>
          </a:p>
        </p:txBody>
      </p:sp>
      <p:cxnSp>
        <p:nvCxnSpPr>
          <p:cNvPr id="131" name="직선 연결선[R] 130"/>
          <p:cNvCxnSpPr/>
          <p:nvPr/>
        </p:nvCxnSpPr>
        <p:spPr>
          <a:xfrm>
            <a:off x="6787415" y="2740749"/>
            <a:ext cx="281347" cy="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62" name="제목 2">
            <a:extLst>
              <a:ext uri="{FF2B5EF4-FFF2-40B4-BE49-F238E27FC236}">
                <a16:creationId xmlns:a16="http://schemas.microsoft.com/office/drawing/2014/main" xmlns="" id="{CEFE462B-6DAA-4AFF-A21B-4F801B388C5E}"/>
              </a:ext>
            </a:extLst>
          </p:cNvPr>
          <p:cNvSpPr txBox="1">
            <a:spLocks/>
          </p:cNvSpPr>
          <p:nvPr/>
        </p:nvSpPr>
        <p:spPr bwMode="auto">
          <a:xfrm>
            <a:off x="2875928" y="2476153"/>
            <a:ext cx="1216284"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lnSpc>
                <a:spcPct val="150000"/>
              </a:lnSpc>
              <a:buClr>
                <a:srgbClr val="336699"/>
              </a:buClr>
            </a:pPr>
            <a:r>
              <a:rPr lang="en-US" altLang="ko-KR" sz="700">
                <a:solidFill>
                  <a:srgbClr val="FF0000"/>
                </a:solidFill>
                <a:latin typeface="+mj-lt"/>
                <a:ea typeface="Nanum Gothic Regular" charset="-127"/>
                <a:cs typeface="Nanum Gothic" charset="-127"/>
              </a:rPr>
              <a:t>Required</a:t>
            </a:r>
            <a:endParaRPr lang="en-US" altLang="ko-KR" sz="700" dirty="0">
              <a:solidFill>
                <a:srgbClr val="FF0000"/>
              </a:solidFill>
              <a:latin typeface="+mj-lt"/>
              <a:ea typeface="Nanum Gothic Regular" charset="-127"/>
              <a:cs typeface="Nanum Gothic" charset="-127"/>
            </a:endParaRPr>
          </a:p>
        </p:txBody>
      </p:sp>
      <p:sp>
        <p:nvSpPr>
          <p:cNvPr id="163" name="제목 2">
            <a:extLst>
              <a:ext uri="{FF2B5EF4-FFF2-40B4-BE49-F238E27FC236}">
                <a16:creationId xmlns:a16="http://schemas.microsoft.com/office/drawing/2014/main" xmlns="" id="{CEFE462B-6DAA-4AFF-A21B-4F801B388C5E}"/>
              </a:ext>
            </a:extLst>
          </p:cNvPr>
          <p:cNvSpPr txBox="1">
            <a:spLocks/>
          </p:cNvSpPr>
          <p:nvPr/>
        </p:nvSpPr>
        <p:spPr bwMode="auto">
          <a:xfrm>
            <a:off x="6231607" y="3061881"/>
            <a:ext cx="144840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mj-lt"/>
                <a:ea typeface="Nanum Gothic Regular" charset="-127"/>
                <a:cs typeface="Nanum Gothic" charset="-127"/>
              </a:rPr>
              <a:t>User name</a:t>
            </a:r>
            <a:r>
              <a:rPr lang="ko-KR" altLang="en-US" sz="700" dirty="0">
                <a:solidFill>
                  <a:schemeClr val="tx1">
                    <a:lumMod val="50000"/>
                    <a:lumOff val="50000"/>
                  </a:schemeClr>
                </a:solidFill>
                <a:latin typeface="+mj-lt"/>
                <a:ea typeface="Nanum Gothic Regular" charset="-127"/>
                <a:cs typeface="Nanum Gothic" charset="-127"/>
              </a:rPr>
              <a:t> </a:t>
            </a:r>
            <a:r>
              <a:rPr lang="en-US" altLang="ko-KR" sz="700" dirty="0">
                <a:solidFill>
                  <a:schemeClr val="tx1">
                    <a:lumMod val="50000"/>
                    <a:lumOff val="50000"/>
                  </a:schemeClr>
                </a:solidFill>
                <a:latin typeface="+mj-lt"/>
                <a:ea typeface="Nanum Gothic Regular" charset="-127"/>
                <a:cs typeface="Nanum Gothic" charset="-127"/>
              </a:rPr>
              <a:t>for test</a:t>
            </a:r>
          </a:p>
        </p:txBody>
      </p:sp>
      <p:cxnSp>
        <p:nvCxnSpPr>
          <p:cNvPr id="164" name="직선 연결선[R] 163"/>
          <p:cNvCxnSpPr/>
          <p:nvPr/>
        </p:nvCxnSpPr>
        <p:spPr>
          <a:xfrm>
            <a:off x="6277140" y="3464312"/>
            <a:ext cx="13857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5" name="제목 2">
            <a:extLst>
              <a:ext uri="{FF2B5EF4-FFF2-40B4-BE49-F238E27FC236}">
                <a16:creationId xmlns:a16="http://schemas.microsoft.com/office/drawing/2014/main" xmlns="" id="{CEFE462B-6DAA-4AFF-A21B-4F801B388C5E}"/>
              </a:ext>
            </a:extLst>
          </p:cNvPr>
          <p:cNvSpPr txBox="1">
            <a:spLocks/>
          </p:cNvSpPr>
          <p:nvPr/>
        </p:nvSpPr>
        <p:spPr bwMode="auto">
          <a:xfrm>
            <a:off x="7748953" y="3061881"/>
            <a:ext cx="1448407"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mj-lt"/>
                <a:ea typeface="Nanum Gothic Regular" charset="-127"/>
                <a:cs typeface="Nanum Gothic" charset="-127"/>
              </a:rPr>
              <a:t>Password</a:t>
            </a:r>
            <a:r>
              <a:rPr lang="ko-KR" altLang="en-US" sz="700" dirty="0">
                <a:solidFill>
                  <a:schemeClr val="tx1">
                    <a:lumMod val="50000"/>
                    <a:lumOff val="50000"/>
                  </a:schemeClr>
                </a:solidFill>
                <a:ea typeface="Nanum Gothic Regular" charset="-127"/>
                <a:cs typeface="Nanum Gothic" charset="-127"/>
              </a:rPr>
              <a:t> </a:t>
            </a:r>
            <a:r>
              <a:rPr lang="en-US" altLang="ko-KR" sz="700" dirty="0">
                <a:solidFill>
                  <a:schemeClr val="tx1">
                    <a:lumMod val="50000"/>
                    <a:lumOff val="50000"/>
                  </a:schemeClr>
                </a:solidFill>
                <a:ea typeface="Nanum Gothic Regular" charset="-127"/>
                <a:cs typeface="Nanum Gothic" charset="-127"/>
              </a:rPr>
              <a:t>for test</a:t>
            </a:r>
            <a:endParaRPr lang="en-US" altLang="ko-KR" sz="700" dirty="0">
              <a:solidFill>
                <a:srgbClr val="000000"/>
              </a:solidFill>
              <a:latin typeface="+mj-lt"/>
              <a:ea typeface="Nanum Gothic Regular" charset="-127"/>
              <a:cs typeface="Nanum Gothic" charset="-127"/>
            </a:endParaRPr>
          </a:p>
        </p:txBody>
      </p:sp>
      <p:cxnSp>
        <p:nvCxnSpPr>
          <p:cNvPr id="166" name="직선 연결선[R] 165"/>
          <p:cNvCxnSpPr/>
          <p:nvPr/>
        </p:nvCxnSpPr>
        <p:spPr>
          <a:xfrm>
            <a:off x="7794486" y="3464312"/>
            <a:ext cx="14655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7" name="Rectangle 95"/>
          <p:cNvSpPr/>
          <p:nvPr/>
        </p:nvSpPr>
        <p:spPr>
          <a:xfrm>
            <a:off x="6181400" y="3030666"/>
            <a:ext cx="3080620" cy="481949"/>
          </a:xfrm>
          <a:prstGeom prst="rect">
            <a:avLst/>
          </a:prstGeom>
          <a:noFill/>
          <a:ln w="63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600">
              <a:solidFill>
                <a:schemeClr val="tx1"/>
              </a:solidFill>
              <a:latin typeface="+mj-lt"/>
              <a:ea typeface="Nanum Gothic" charset="-127"/>
              <a:cs typeface="Nanum Gothic" charset="-127"/>
            </a:endParaRPr>
          </a:p>
        </p:txBody>
      </p:sp>
      <p:sp>
        <p:nvSpPr>
          <p:cNvPr id="168" name="Rectangle 95"/>
          <p:cNvSpPr/>
          <p:nvPr/>
        </p:nvSpPr>
        <p:spPr>
          <a:xfrm>
            <a:off x="2619057" y="3030666"/>
            <a:ext cx="3183588" cy="481949"/>
          </a:xfrm>
          <a:prstGeom prst="rect">
            <a:avLst/>
          </a:prstGeom>
          <a:noFill/>
          <a:ln w="63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600">
              <a:solidFill>
                <a:schemeClr val="tx1"/>
              </a:solidFill>
              <a:latin typeface="+mj-lt"/>
              <a:ea typeface="Nanum Gothic" charset="-127"/>
              <a:cs typeface="Nanum Gothic" charset="-127"/>
            </a:endParaRPr>
          </a:p>
        </p:txBody>
      </p:sp>
      <p:cxnSp>
        <p:nvCxnSpPr>
          <p:cNvPr id="169" name="직선 연결선[R] 168"/>
          <p:cNvCxnSpPr/>
          <p:nvPr/>
        </p:nvCxnSpPr>
        <p:spPr>
          <a:xfrm>
            <a:off x="5802645" y="3271641"/>
            <a:ext cx="378755" cy="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73" name="직사각형 172"/>
          <p:cNvSpPr/>
          <p:nvPr/>
        </p:nvSpPr>
        <p:spPr>
          <a:xfrm>
            <a:off x="2655682" y="1900298"/>
            <a:ext cx="2144467" cy="20895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ko-KR" altLang="en-US" sz="700" dirty="0">
                <a:solidFill>
                  <a:schemeClr val="tx1"/>
                </a:solidFill>
                <a:latin typeface="Nanum Gothic" charset="-127"/>
                <a:ea typeface="Nanum Gothic" charset="-127"/>
                <a:cs typeface="Nanum Gothic" charset="-127"/>
              </a:rPr>
              <a:t>직접입력</a:t>
            </a:r>
            <a:r>
              <a:rPr lang="en-US" altLang="ko-KR" sz="700" dirty="0">
                <a:solidFill>
                  <a:schemeClr val="tx1"/>
                </a:solidFill>
                <a:latin typeface="Nanum Gothic" charset="-127"/>
                <a:ea typeface="Nanum Gothic" charset="-127"/>
                <a:cs typeface="Nanum Gothic" charset="-127"/>
              </a:rPr>
              <a:t>	</a:t>
            </a:r>
            <a:r>
              <a:rPr kumimoji="1" lang="en-US" altLang="ko-KR" sz="700" dirty="0">
                <a:solidFill>
                  <a:schemeClr val="tx1"/>
                </a:solidFill>
                <a:latin typeface="Nanum Gothic Regular" charset="-127"/>
                <a:ea typeface="Nanum Gothic Regular" charset="-127"/>
              </a:rPr>
              <a:t>	</a:t>
            </a:r>
            <a:r>
              <a:rPr kumimoji="1" lang="ko-KR" altLang="en-US" sz="700" dirty="0">
                <a:solidFill>
                  <a:schemeClr val="tx1"/>
                </a:solidFill>
                <a:latin typeface="Nanum Gothic Regular" charset="-127"/>
                <a:ea typeface="Nanum Gothic Regular" charset="-127"/>
              </a:rPr>
              <a:t>▼</a:t>
            </a:r>
          </a:p>
        </p:txBody>
      </p:sp>
      <p:sp>
        <p:nvSpPr>
          <p:cNvPr id="180" name="제목 2">
            <a:extLst>
              <a:ext uri="{FF2B5EF4-FFF2-40B4-BE49-F238E27FC236}">
                <a16:creationId xmlns:a16="http://schemas.microsoft.com/office/drawing/2014/main" xmlns="" id="{7C875F9A-274F-4340-9054-D6F7CA8348CC}"/>
              </a:ext>
            </a:extLst>
          </p:cNvPr>
          <p:cNvSpPr txBox="1">
            <a:spLocks/>
          </p:cNvSpPr>
          <p:nvPr/>
        </p:nvSpPr>
        <p:spPr bwMode="auto">
          <a:xfrm>
            <a:off x="2630725" y="1360502"/>
            <a:ext cx="796166"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b="1" dirty="0">
                <a:solidFill>
                  <a:srgbClr val="000000"/>
                </a:solidFill>
                <a:latin typeface="+mj-lt"/>
                <a:ea typeface="Nanum Gothic Regular" charset="-127"/>
                <a:cs typeface="Nanum Gothic" charset="-127"/>
              </a:rPr>
              <a:t>Ingestion type</a:t>
            </a:r>
          </a:p>
        </p:txBody>
      </p:sp>
      <p:sp>
        <p:nvSpPr>
          <p:cNvPr id="181" name="직사각형 180">
            <a:extLst>
              <a:ext uri="{FF2B5EF4-FFF2-40B4-BE49-F238E27FC236}">
                <a16:creationId xmlns:a16="http://schemas.microsoft.com/office/drawing/2014/main" xmlns="" id="{3C6AD7FC-534C-49B9-9198-7FD4848F65B0}"/>
              </a:ext>
            </a:extLst>
          </p:cNvPr>
          <p:cNvSpPr/>
          <p:nvPr/>
        </p:nvSpPr>
        <p:spPr>
          <a:xfrm>
            <a:off x="3412284" y="1332197"/>
            <a:ext cx="1989116" cy="44885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latinLnBrk="0" hangingPunct="0">
              <a:lnSpc>
                <a:spcPct val="150000"/>
              </a:lnSpc>
              <a:spcBef>
                <a:spcPct val="0"/>
              </a:spcBef>
              <a:spcAft>
                <a:spcPct val="0"/>
              </a:spcAft>
            </a:pPr>
            <a:r>
              <a:rPr lang="en-US" altLang="ko-KR" sz="700" dirty="0">
                <a:solidFill>
                  <a:schemeClr val="tx1"/>
                </a:solidFill>
                <a:latin typeface="+mj-lt"/>
                <a:ea typeface="Nanum Gothic Regular" charset="-127"/>
                <a:cs typeface="Nanum Gothic" charset="-127"/>
              </a:rPr>
              <a:t>⦿ </a:t>
            </a:r>
            <a:r>
              <a:rPr lang="en-US" altLang="ko-KR" sz="700">
                <a:solidFill>
                  <a:schemeClr val="tx1"/>
                </a:solidFill>
                <a:latin typeface="+mj-lt"/>
                <a:ea typeface="Nanum Gothic Regular" charset="-127"/>
                <a:cs typeface="Nanum Gothic" charset="-127"/>
              </a:rPr>
              <a:t>Ingested type </a:t>
            </a:r>
            <a:r>
              <a:rPr lang="en-US" altLang="ko-KR" sz="700">
                <a:solidFill>
                  <a:schemeClr val="tx1"/>
                </a:solidFill>
                <a:ea typeface="Nanum Gothic Regular" charset="-127"/>
                <a:cs typeface="Nanum Gothic" charset="-127"/>
              </a:rPr>
              <a:t>◎ </a:t>
            </a:r>
            <a:r>
              <a:rPr lang="en-US" altLang="ko-KR" sz="700" dirty="0">
                <a:solidFill>
                  <a:schemeClr val="tx1"/>
                </a:solidFill>
                <a:latin typeface="+mj-lt"/>
                <a:ea typeface="Nanum Gothic Regular" charset="-127"/>
                <a:cs typeface="Nanum Gothic" charset="-127"/>
              </a:rPr>
              <a:t>Linked type</a:t>
            </a:r>
          </a:p>
        </p:txBody>
      </p:sp>
      <p:sp>
        <p:nvSpPr>
          <p:cNvPr id="143" name="제목 2">
            <a:extLst>
              <a:ext uri="{FF2B5EF4-FFF2-40B4-BE49-F238E27FC236}">
                <a16:creationId xmlns:a16="http://schemas.microsoft.com/office/drawing/2014/main" xmlns="" id="{CEFE462B-6DAA-4AFF-A21B-4F801B388C5E}"/>
              </a:ext>
            </a:extLst>
          </p:cNvPr>
          <p:cNvSpPr txBox="1">
            <a:spLocks/>
          </p:cNvSpPr>
          <p:nvPr/>
        </p:nvSpPr>
        <p:spPr bwMode="auto">
          <a:xfrm>
            <a:off x="5145285" y="4065481"/>
            <a:ext cx="2679923"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FF0000"/>
                </a:solidFill>
                <a:latin typeface="+mj-lt"/>
                <a:ea typeface="Nanum Gothic Regular" charset="-127"/>
                <a:cs typeface="Nanum Gothic" charset="-127"/>
              </a:rPr>
              <a:t>!</a:t>
            </a:r>
            <a:r>
              <a:rPr lang="ko-KR" altLang="en-US" sz="700" dirty="0">
                <a:solidFill>
                  <a:srgbClr val="FF0000"/>
                </a:solidFill>
                <a:latin typeface="+mj-lt"/>
                <a:ea typeface="Nanum Gothic Regular" charset="-127"/>
                <a:cs typeface="Nanum Gothic" charset="-127"/>
              </a:rPr>
              <a:t> </a:t>
            </a:r>
            <a:r>
              <a:rPr lang="en-US" altLang="ko-KR" sz="700" dirty="0">
                <a:solidFill>
                  <a:srgbClr val="FF0000"/>
                </a:solidFill>
                <a:latin typeface="+mj-lt"/>
                <a:ea typeface="Nanum Gothic Regular" charset="-127"/>
                <a:cs typeface="Nanum Gothic" charset="-127"/>
              </a:rPr>
              <a:t>Batch</a:t>
            </a:r>
            <a:r>
              <a:rPr lang="ko-KR" altLang="en-US" sz="700" dirty="0">
                <a:solidFill>
                  <a:srgbClr val="FF0000"/>
                </a:solidFill>
                <a:latin typeface="+mj-lt"/>
                <a:ea typeface="Nanum Gothic Regular" charset="-127"/>
                <a:cs typeface="Nanum Gothic" charset="-127"/>
              </a:rPr>
              <a:t>방식으로 </a:t>
            </a:r>
            <a:r>
              <a:rPr lang="en-US" altLang="ko-KR" sz="700" dirty="0">
                <a:solidFill>
                  <a:srgbClr val="FF0000"/>
                </a:solidFill>
                <a:latin typeface="+mj-lt"/>
                <a:ea typeface="Nanum Gothic Regular" charset="-127"/>
                <a:cs typeface="Nanum Gothic" charset="-127"/>
              </a:rPr>
              <a:t>ingestion</a:t>
            </a:r>
            <a:r>
              <a:rPr lang="ko-KR" altLang="en-US" sz="700" dirty="0">
                <a:solidFill>
                  <a:srgbClr val="FF0000"/>
                </a:solidFill>
                <a:latin typeface="+mj-lt"/>
                <a:ea typeface="Nanum Gothic Regular" charset="-127"/>
                <a:cs typeface="Nanum Gothic" charset="-127"/>
              </a:rPr>
              <a:t>할 수 없습니다</a:t>
            </a:r>
            <a:r>
              <a:rPr lang="en-US" altLang="ko-KR" sz="700" dirty="0">
                <a:solidFill>
                  <a:srgbClr val="FF0000"/>
                </a:solidFill>
                <a:latin typeface="+mj-lt"/>
                <a:ea typeface="Nanum Gothic Regular" charset="-127"/>
                <a:cs typeface="Nanum Gothic" charset="-127"/>
              </a:rPr>
              <a:t>.</a:t>
            </a:r>
          </a:p>
        </p:txBody>
      </p:sp>
      <p:sp>
        <p:nvSpPr>
          <p:cNvPr id="5" name="텍스트 개체 틀 4"/>
          <p:cNvSpPr>
            <a:spLocks noGrp="1"/>
          </p:cNvSpPr>
          <p:nvPr>
            <p:ph type="body" sz="quarter" idx="13"/>
          </p:nvPr>
        </p:nvSpPr>
        <p:spPr>
          <a:xfrm>
            <a:off x="10080107" y="247668"/>
            <a:ext cx="2100397" cy="6758527"/>
          </a:xfrm>
        </p:spPr>
        <p:txBody>
          <a:bodyPr>
            <a:normAutofit fontScale="85000" lnSpcReduction="20000"/>
          </a:bodyPr>
          <a:lstStyle/>
          <a:p>
            <a:pPr>
              <a:lnSpc>
                <a:spcPct val="110000"/>
              </a:lnSpc>
            </a:pPr>
            <a:r>
              <a:rPr kumimoji="1" lang="ko-KR" altLang="en-US" dirty="0"/>
              <a:t>적재 타입</a:t>
            </a:r>
            <a:endParaRPr kumimoji="1" lang="en-US" altLang="ko-KR" dirty="0"/>
          </a:p>
          <a:p>
            <a:pPr lvl="1">
              <a:lnSpc>
                <a:spcPct val="110000"/>
              </a:lnSpc>
            </a:pPr>
            <a:r>
              <a:rPr kumimoji="1" lang="ko-KR" altLang="en-US" dirty="0"/>
              <a:t>선택 값에 따라 </a:t>
            </a:r>
            <a:r>
              <a:rPr kumimoji="1" lang="en-US" altLang="ko-KR" dirty="0"/>
              <a:t>DB </a:t>
            </a:r>
            <a:r>
              <a:rPr kumimoji="1" lang="ko-KR" altLang="en-US" dirty="0"/>
              <a:t>정보 입력 영역의 항목들이 달라짐</a:t>
            </a:r>
            <a:r>
              <a:rPr kumimoji="1" lang="en-US" altLang="ko-KR" dirty="0"/>
              <a:t>.</a:t>
            </a:r>
            <a:r>
              <a:rPr kumimoji="1" lang="ko-KR" altLang="en-US" dirty="0"/>
              <a:t> </a:t>
            </a:r>
            <a:r>
              <a:rPr lang="ko-KR" altLang="en-US" dirty="0">
                <a:solidFill>
                  <a:srgbClr val="00B0F0"/>
                </a:solidFill>
              </a:rPr>
              <a:t>☞ </a:t>
            </a:r>
            <a:r>
              <a:rPr kumimoji="1" lang="en-US" altLang="ko-KR" dirty="0">
                <a:solidFill>
                  <a:srgbClr val="00B0F0"/>
                </a:solidFill>
              </a:rPr>
              <a:t>[Appendix]</a:t>
            </a:r>
            <a:r>
              <a:rPr kumimoji="1" lang="ko-KR" altLang="en-US" dirty="0">
                <a:solidFill>
                  <a:srgbClr val="00B0F0"/>
                </a:solidFill>
              </a:rPr>
              <a:t> </a:t>
            </a:r>
            <a:r>
              <a:rPr lang="ko-KR" altLang="en-US" dirty="0">
                <a:solidFill>
                  <a:srgbClr val="00B0F0"/>
                </a:solidFill>
              </a:rPr>
              <a:t>문서 뒷부분</a:t>
            </a:r>
            <a:endParaRPr kumimoji="1" lang="en-US" altLang="ko-KR" dirty="0"/>
          </a:p>
          <a:p>
            <a:pPr>
              <a:lnSpc>
                <a:spcPct val="110000"/>
              </a:lnSpc>
            </a:pPr>
            <a:r>
              <a:rPr kumimoji="1" lang="en-US" altLang="ko-KR" dirty="0"/>
              <a:t>DB Connection &gt; </a:t>
            </a:r>
            <a:r>
              <a:rPr kumimoji="1" lang="ko-KR" altLang="en-US" dirty="0"/>
              <a:t>데이터 커넥션 선택</a:t>
            </a:r>
            <a:endParaRPr kumimoji="1" lang="en-US" altLang="ko-KR" dirty="0"/>
          </a:p>
          <a:p>
            <a:pPr lvl="1">
              <a:lnSpc>
                <a:spcPct val="110000"/>
              </a:lnSpc>
            </a:pPr>
            <a:r>
              <a:rPr kumimoji="1" lang="ko-KR" altLang="en-US" dirty="0"/>
              <a:t>직접입력</a:t>
            </a:r>
            <a:r>
              <a:rPr kumimoji="1" lang="en-US" altLang="ko-KR" dirty="0"/>
              <a:t>(default)</a:t>
            </a:r>
            <a:r>
              <a:rPr kumimoji="1" lang="ko-KR" altLang="en-US" dirty="0"/>
              <a:t> </a:t>
            </a:r>
            <a:r>
              <a:rPr kumimoji="1" lang="en-US" altLang="ko-KR" dirty="0"/>
              <a:t>/</a:t>
            </a:r>
            <a:r>
              <a:rPr kumimoji="1" lang="ko-KR" altLang="en-US" dirty="0"/>
              <a:t> </a:t>
            </a:r>
            <a:r>
              <a:rPr kumimoji="1" lang="en-US" altLang="ko-KR" dirty="0"/>
              <a:t>DB Connection</a:t>
            </a:r>
            <a:r>
              <a:rPr kumimoji="1" lang="ko-KR" altLang="en-US" dirty="0"/>
              <a:t> 관리에 등록된 프리셋 리스트</a:t>
            </a:r>
            <a:endParaRPr kumimoji="1" lang="en-US" altLang="ko-KR" dirty="0"/>
          </a:p>
          <a:p>
            <a:pPr lvl="2">
              <a:lnSpc>
                <a:spcPct val="110000"/>
              </a:lnSpc>
            </a:pPr>
            <a:r>
              <a:rPr kumimoji="1" lang="ko-KR" altLang="en-US" dirty="0"/>
              <a:t>직접 입력 선택 시</a:t>
            </a:r>
            <a:r>
              <a:rPr kumimoji="1" lang="en-US" altLang="ko-KR" dirty="0"/>
              <a:t>,</a:t>
            </a:r>
            <a:r>
              <a:rPr kumimoji="1" lang="ko-KR" altLang="en-US" dirty="0"/>
              <a:t> 아래 영역에 </a:t>
            </a:r>
            <a:r>
              <a:rPr kumimoji="1" lang="en-US" altLang="ko-KR" dirty="0"/>
              <a:t>DB</a:t>
            </a:r>
            <a:r>
              <a:rPr kumimoji="1" lang="ko-KR" altLang="en-US" dirty="0"/>
              <a:t> 타입과 서버 정보를 입력하고 유효성 체크를 할 수 있음</a:t>
            </a:r>
            <a:endParaRPr kumimoji="1" lang="en-US" altLang="ko-KR" dirty="0"/>
          </a:p>
          <a:p>
            <a:pPr lvl="2">
              <a:lnSpc>
                <a:spcPct val="110000"/>
              </a:lnSpc>
            </a:pPr>
            <a:r>
              <a:rPr kumimoji="1" lang="ko-KR" altLang="en-US" dirty="0">
                <a:solidFill>
                  <a:srgbClr val="FF0000"/>
                </a:solidFill>
              </a:rPr>
              <a:t>프리셋 선택 시</a:t>
            </a:r>
            <a:r>
              <a:rPr kumimoji="1" lang="en-US" altLang="ko-KR" dirty="0">
                <a:solidFill>
                  <a:srgbClr val="FF0000"/>
                </a:solidFill>
              </a:rPr>
              <a:t>,</a:t>
            </a:r>
          </a:p>
          <a:p>
            <a:pPr lvl="3">
              <a:lnSpc>
                <a:spcPct val="110000"/>
              </a:lnSpc>
            </a:pPr>
            <a:r>
              <a:rPr kumimoji="1" lang="ko-KR" altLang="en-US" dirty="0">
                <a:solidFill>
                  <a:srgbClr val="FF0000"/>
                </a:solidFill>
              </a:rPr>
              <a:t>아래 내용 이외</a:t>
            </a:r>
            <a:r>
              <a:rPr kumimoji="1" lang="en-US" altLang="ko-KR" dirty="0">
                <a:solidFill>
                  <a:srgbClr val="FF0000"/>
                </a:solidFill>
              </a:rPr>
              <a:t>,</a:t>
            </a:r>
            <a:r>
              <a:rPr kumimoji="1" lang="ko-KR" altLang="en-US" dirty="0">
                <a:solidFill>
                  <a:srgbClr val="FF0000"/>
                </a:solidFill>
              </a:rPr>
              <a:t> 타입 및 </a:t>
            </a:r>
            <a:r>
              <a:rPr kumimoji="1" lang="en-US" altLang="ko-KR" dirty="0">
                <a:solidFill>
                  <a:srgbClr val="FF0000"/>
                </a:solidFill>
              </a:rPr>
              <a:t>DB</a:t>
            </a:r>
            <a:r>
              <a:rPr kumimoji="1" lang="ko-KR" altLang="en-US" dirty="0">
                <a:solidFill>
                  <a:srgbClr val="FF0000"/>
                </a:solidFill>
              </a:rPr>
              <a:t> 정보 영역에서 정보 열람만 가능함</a:t>
            </a:r>
            <a:r>
              <a:rPr kumimoji="1" lang="en-US" altLang="ko-KR" dirty="0">
                <a:solidFill>
                  <a:srgbClr val="FF0000"/>
                </a:solidFill>
              </a:rPr>
              <a:t>.</a:t>
            </a:r>
            <a:r>
              <a:rPr kumimoji="1" lang="ko-KR" altLang="en-US" dirty="0">
                <a:solidFill>
                  <a:srgbClr val="FF0000"/>
                </a:solidFill>
              </a:rPr>
              <a:t> </a:t>
            </a:r>
            <a:endParaRPr kumimoji="1" lang="en-US" altLang="ko-KR" dirty="0">
              <a:solidFill>
                <a:srgbClr val="FF0000"/>
              </a:solidFill>
            </a:endParaRPr>
          </a:p>
          <a:p>
            <a:pPr lvl="3">
              <a:lnSpc>
                <a:spcPct val="110000"/>
              </a:lnSpc>
            </a:pPr>
            <a:r>
              <a:rPr kumimoji="1" lang="ko-KR" altLang="en-US" dirty="0">
                <a:solidFill>
                  <a:srgbClr val="FF0000"/>
                </a:solidFill>
              </a:rPr>
              <a:t>유효성 체크 버튼 있음</a:t>
            </a:r>
            <a:endParaRPr kumimoji="1" lang="en-US" altLang="ko-KR" dirty="0">
              <a:solidFill>
                <a:srgbClr val="FF0000"/>
              </a:solidFill>
            </a:endParaRPr>
          </a:p>
          <a:p>
            <a:pPr lvl="4">
              <a:lnSpc>
                <a:spcPct val="110000"/>
              </a:lnSpc>
            </a:pPr>
            <a:r>
              <a:rPr kumimoji="1" lang="ko-KR" altLang="en-US" dirty="0">
                <a:solidFill>
                  <a:srgbClr val="FF0000"/>
                </a:solidFill>
              </a:rPr>
              <a:t>보안 </a:t>
            </a:r>
            <a:r>
              <a:rPr kumimoji="1" lang="en-US" altLang="ko-KR" dirty="0">
                <a:solidFill>
                  <a:srgbClr val="FF0000"/>
                </a:solidFill>
              </a:rPr>
              <a:t>3</a:t>
            </a:r>
            <a:r>
              <a:rPr kumimoji="1" lang="ko-KR" altLang="en-US" dirty="0">
                <a:solidFill>
                  <a:srgbClr val="FF0000"/>
                </a:solidFill>
              </a:rPr>
              <a:t>번째 타입</a:t>
            </a:r>
            <a:r>
              <a:rPr kumimoji="1" lang="en-US" altLang="ko-KR" dirty="0">
                <a:solidFill>
                  <a:srgbClr val="FF0000"/>
                </a:solidFill>
              </a:rPr>
              <a:t>(DIALOG)</a:t>
            </a:r>
            <a:r>
              <a:rPr kumimoji="1" lang="ko-KR" altLang="en-US" dirty="0">
                <a:solidFill>
                  <a:srgbClr val="FF0000"/>
                </a:solidFill>
              </a:rPr>
              <a:t>인 경우</a:t>
            </a:r>
            <a:r>
              <a:rPr kumimoji="1" lang="en-US" altLang="ko-KR" dirty="0">
                <a:solidFill>
                  <a:srgbClr val="FF0000"/>
                </a:solidFill>
              </a:rPr>
              <a:t>,</a:t>
            </a:r>
            <a:r>
              <a:rPr kumimoji="1" lang="ko-KR" altLang="en-US" dirty="0">
                <a:solidFill>
                  <a:srgbClr val="FF0000"/>
                </a:solidFill>
              </a:rPr>
              <a:t> </a:t>
            </a:r>
            <a:r>
              <a:rPr kumimoji="1" lang="en-US" altLang="ko-KR" dirty="0">
                <a:solidFill>
                  <a:srgbClr val="FF0000"/>
                </a:solidFill>
              </a:rPr>
              <a:t>ID PW</a:t>
            </a:r>
            <a:r>
              <a:rPr kumimoji="1" lang="ko-KR" altLang="en-US" dirty="0">
                <a:solidFill>
                  <a:srgbClr val="FF0000"/>
                </a:solidFill>
              </a:rPr>
              <a:t> 입력 후 유효성 체크가 가능함</a:t>
            </a:r>
            <a:endParaRPr kumimoji="1" lang="en-US" altLang="ko-KR" dirty="0">
              <a:solidFill>
                <a:srgbClr val="FF0000"/>
              </a:solidFill>
            </a:endParaRPr>
          </a:p>
          <a:p>
            <a:pPr>
              <a:lnSpc>
                <a:spcPct val="110000"/>
              </a:lnSpc>
            </a:pPr>
            <a:r>
              <a:rPr kumimoji="1" lang="en-US" altLang="ko-KR" dirty="0"/>
              <a:t>DB Connection &gt; DB </a:t>
            </a:r>
            <a:r>
              <a:rPr kumimoji="1" lang="ko-KR" altLang="en-US" dirty="0"/>
              <a:t>정보 영역</a:t>
            </a:r>
            <a:endParaRPr kumimoji="1" lang="en-US" altLang="ko-KR" dirty="0"/>
          </a:p>
          <a:p>
            <a:pPr lvl="1">
              <a:lnSpc>
                <a:spcPct val="110000"/>
              </a:lnSpc>
            </a:pPr>
            <a:r>
              <a:rPr kumimoji="1" lang="ko-KR" altLang="en-US" dirty="0"/>
              <a:t>서버 정보는 각 </a:t>
            </a:r>
            <a:r>
              <a:rPr kumimoji="1" lang="en-US" altLang="ko-KR" dirty="0"/>
              <a:t>DB</a:t>
            </a:r>
            <a:r>
              <a:rPr kumimoji="1" lang="ko-KR" altLang="en-US" dirty="0"/>
              <a:t> 타입별로 다름 </a:t>
            </a:r>
            <a:r>
              <a:rPr lang="ko-KR" altLang="en-US" dirty="0">
                <a:solidFill>
                  <a:srgbClr val="00B0F0"/>
                </a:solidFill>
              </a:rPr>
              <a:t>☞ </a:t>
            </a:r>
            <a:r>
              <a:rPr kumimoji="1" lang="en-US" altLang="ko-KR" dirty="0">
                <a:solidFill>
                  <a:srgbClr val="00B0F0"/>
                </a:solidFill>
              </a:rPr>
              <a:t>[Appendix]</a:t>
            </a:r>
            <a:r>
              <a:rPr kumimoji="1" lang="ko-KR" altLang="en-US" dirty="0">
                <a:solidFill>
                  <a:srgbClr val="00B0F0"/>
                </a:solidFill>
              </a:rPr>
              <a:t> </a:t>
            </a:r>
            <a:endParaRPr kumimoji="1" lang="en-US" altLang="ko-KR" dirty="0"/>
          </a:p>
          <a:p>
            <a:pPr>
              <a:lnSpc>
                <a:spcPct val="110000"/>
              </a:lnSpc>
            </a:pPr>
            <a:r>
              <a:rPr kumimoji="1" lang="en-US" altLang="ko-KR" dirty="0"/>
              <a:t>DB Connection &gt; </a:t>
            </a:r>
            <a:r>
              <a:rPr lang="ko-KR" altLang="en-US" dirty="0"/>
              <a:t>서버 정보</a:t>
            </a:r>
            <a:endParaRPr lang="en-US" altLang="ko-KR" dirty="0"/>
          </a:p>
          <a:p>
            <a:pPr lvl="1">
              <a:lnSpc>
                <a:spcPct val="110000"/>
              </a:lnSpc>
            </a:pPr>
            <a:r>
              <a:rPr lang="ko-KR" altLang="en-US" dirty="0"/>
              <a:t>선택된 </a:t>
            </a:r>
            <a:r>
              <a:rPr lang="en-US" altLang="ko-KR" dirty="0"/>
              <a:t>DB</a:t>
            </a:r>
            <a:r>
              <a:rPr lang="ko-KR" altLang="en-US" dirty="0"/>
              <a:t> 타입에 따라 입력 항목이 달라짐</a:t>
            </a:r>
            <a:r>
              <a:rPr lang="en-US" altLang="ko-KR" dirty="0"/>
              <a:t>.</a:t>
            </a:r>
            <a:r>
              <a:rPr lang="ko-KR" altLang="en-US" dirty="0"/>
              <a:t> </a:t>
            </a:r>
            <a:r>
              <a:rPr lang="ko-KR" altLang="en-US" dirty="0">
                <a:solidFill>
                  <a:srgbClr val="00B0F0"/>
                </a:solidFill>
              </a:rPr>
              <a:t>☞‘</a:t>
            </a:r>
            <a:r>
              <a:rPr lang="en-US" altLang="ko-KR" dirty="0">
                <a:solidFill>
                  <a:srgbClr val="00B0F0"/>
                </a:solidFill>
              </a:rPr>
              <a:t>[Appendix] DB </a:t>
            </a:r>
            <a:r>
              <a:rPr lang="ko-KR" altLang="en-US" dirty="0">
                <a:solidFill>
                  <a:srgbClr val="00B0F0"/>
                </a:solidFill>
              </a:rPr>
              <a:t>타입별 설정 항목’ 페이지를 참고</a:t>
            </a:r>
            <a:endParaRPr lang="ko-KR" altLang="en-US" dirty="0"/>
          </a:p>
          <a:p>
            <a:pPr lvl="1">
              <a:lnSpc>
                <a:spcPct val="110000"/>
              </a:lnSpc>
            </a:pPr>
            <a:r>
              <a:rPr lang="en-US" altLang="ko-KR" dirty="0"/>
              <a:t>Host/Port/SID or URL : URL </a:t>
            </a:r>
            <a:r>
              <a:rPr lang="ko-KR" altLang="en-US" dirty="0"/>
              <a:t>입력 선택 시 </a:t>
            </a:r>
            <a:r>
              <a:rPr lang="en-US" altLang="ko-KR" dirty="0"/>
              <a:t>Host/Port/SID</a:t>
            </a:r>
            <a:r>
              <a:rPr lang="ko-KR" altLang="en-US" dirty="0"/>
              <a:t> 사라지고 </a:t>
            </a:r>
            <a:r>
              <a:rPr lang="en-US" altLang="ko-KR" dirty="0"/>
              <a:t>URL </a:t>
            </a:r>
            <a:r>
              <a:rPr lang="ko-KR" altLang="en-US" dirty="0"/>
              <a:t>입력창 표시</a:t>
            </a:r>
            <a:r>
              <a:rPr lang="en-US" altLang="ko-KR" dirty="0"/>
              <a:t>.</a:t>
            </a:r>
            <a:r>
              <a:rPr lang="ko-KR" altLang="en-US" dirty="0"/>
              <a:t> </a:t>
            </a:r>
            <a:r>
              <a:rPr lang="en-US" altLang="ko-KR" dirty="0"/>
              <a:t>URL</a:t>
            </a:r>
            <a:r>
              <a:rPr lang="ko-KR" altLang="en-US" dirty="0"/>
              <a:t> 입력 선택 해제 상태가 초기값임</a:t>
            </a:r>
            <a:endParaRPr lang="en-US" altLang="ko-KR" dirty="0"/>
          </a:p>
          <a:p>
            <a:pPr lvl="1">
              <a:lnSpc>
                <a:spcPct val="110000"/>
              </a:lnSpc>
            </a:pPr>
            <a:r>
              <a:rPr lang="ko-KR" altLang="en-US" dirty="0"/>
              <a:t>계정 정보 </a:t>
            </a:r>
            <a:r>
              <a:rPr lang="en-US" altLang="ko-KR" dirty="0"/>
              <a:t>:</a:t>
            </a:r>
            <a:r>
              <a:rPr lang="ko-KR" altLang="en-US" dirty="0"/>
              <a:t> 사용자 이름 </a:t>
            </a:r>
            <a:r>
              <a:rPr lang="en-US" altLang="ko-KR" dirty="0"/>
              <a:t>/</a:t>
            </a:r>
            <a:r>
              <a:rPr lang="ko-KR" altLang="en-US" dirty="0"/>
              <a:t> 비밀번호</a:t>
            </a:r>
            <a:endParaRPr lang="en-US" altLang="ko-KR" dirty="0"/>
          </a:p>
          <a:p>
            <a:pPr lvl="1">
              <a:lnSpc>
                <a:spcPct val="110000"/>
              </a:lnSpc>
            </a:pPr>
            <a:r>
              <a:rPr lang="ko-KR" altLang="en-US" dirty="0"/>
              <a:t>유효성 체크 </a:t>
            </a:r>
            <a:endParaRPr lang="en-US" altLang="ko-KR" dirty="0"/>
          </a:p>
          <a:p>
            <a:pPr lvl="2">
              <a:lnSpc>
                <a:spcPct val="110000"/>
              </a:lnSpc>
            </a:pPr>
            <a:r>
              <a:rPr lang="ko-KR" altLang="en-US" dirty="0"/>
              <a:t>클릭 </a:t>
            </a:r>
            <a:r>
              <a:rPr lang="en-US" altLang="ko-KR" dirty="0"/>
              <a:t>&gt;</a:t>
            </a:r>
            <a:r>
              <a:rPr lang="ko-KR" altLang="en-US" dirty="0"/>
              <a:t> </a:t>
            </a:r>
            <a:endParaRPr lang="en-US" altLang="ko-KR" dirty="0"/>
          </a:p>
          <a:p>
            <a:pPr lvl="3">
              <a:lnSpc>
                <a:spcPct val="110000"/>
              </a:lnSpc>
            </a:pPr>
            <a:r>
              <a:rPr lang="ko-KR" altLang="en-US" dirty="0"/>
              <a:t>서버 및 계정 정보를 모두 입력하지 않은 경우</a:t>
            </a:r>
            <a:r>
              <a:rPr lang="en-US" altLang="ko-KR" dirty="0"/>
              <a:t>,</a:t>
            </a:r>
            <a:r>
              <a:rPr lang="ko-KR" altLang="en-US" dirty="0"/>
              <a:t> 해당 항목에 </a:t>
            </a:r>
            <a:r>
              <a:rPr lang="en-US" altLang="ko-KR" dirty="0"/>
              <a:t>‘Required’ </a:t>
            </a:r>
            <a:r>
              <a:rPr lang="ko-KR" altLang="en-US" dirty="0"/>
              <a:t>문구 표시 </a:t>
            </a:r>
            <a:endParaRPr lang="en-US" altLang="ko-KR" dirty="0"/>
          </a:p>
          <a:p>
            <a:pPr lvl="3">
              <a:lnSpc>
                <a:spcPct val="110000"/>
              </a:lnSpc>
            </a:pPr>
            <a:r>
              <a:rPr lang="ko-KR" altLang="en-US" dirty="0"/>
              <a:t>서버 및 계정 정보 모두 입력 시 유효성 체크 실행</a:t>
            </a:r>
            <a:endParaRPr lang="en-US" altLang="ko-KR" dirty="0"/>
          </a:p>
          <a:p>
            <a:pPr lvl="4">
              <a:lnSpc>
                <a:spcPct val="110000"/>
              </a:lnSpc>
            </a:pPr>
            <a:r>
              <a:rPr lang="ko-KR" altLang="en-US" dirty="0"/>
              <a:t>성공 </a:t>
            </a:r>
            <a:r>
              <a:rPr lang="en-US" altLang="ko-KR" dirty="0"/>
              <a:t>&gt;</a:t>
            </a:r>
            <a:r>
              <a:rPr lang="ko-KR" altLang="en-US" dirty="0"/>
              <a:t> 버튼 옆에 성공 메시지 출력</a:t>
            </a:r>
            <a:endParaRPr lang="en-US" altLang="ko-KR" dirty="0"/>
          </a:p>
          <a:p>
            <a:pPr lvl="4">
              <a:lnSpc>
                <a:spcPct val="110000"/>
              </a:lnSpc>
            </a:pPr>
            <a:r>
              <a:rPr lang="ko-KR" altLang="en-US" dirty="0"/>
              <a:t>실패 </a:t>
            </a:r>
            <a:r>
              <a:rPr lang="en-US" altLang="ko-KR" dirty="0"/>
              <a:t>&gt;</a:t>
            </a:r>
            <a:r>
              <a:rPr lang="ko-KR" altLang="en-US" dirty="0"/>
              <a:t> 버튼 옆에 실패 메시지 출력</a:t>
            </a:r>
            <a:endParaRPr lang="en-US" altLang="ko-KR" dirty="0"/>
          </a:p>
          <a:p>
            <a:pPr lvl="1">
              <a:lnSpc>
                <a:spcPct val="110000"/>
              </a:lnSpc>
            </a:pPr>
            <a:r>
              <a:rPr lang="ko-KR" altLang="en-US" dirty="0"/>
              <a:t>보안</a:t>
            </a:r>
            <a:endParaRPr lang="en-US" altLang="ko-KR" dirty="0"/>
          </a:p>
          <a:p>
            <a:pPr lvl="2">
              <a:lnSpc>
                <a:spcPct val="110000"/>
              </a:lnSpc>
            </a:pPr>
            <a:r>
              <a:rPr lang="ko-KR" altLang="en-US" dirty="0"/>
              <a:t>항상 연결</a:t>
            </a:r>
            <a:r>
              <a:rPr lang="en-US" altLang="ko-KR" dirty="0"/>
              <a:t>(default)</a:t>
            </a:r>
          </a:p>
          <a:p>
            <a:pPr lvl="2">
              <a:lnSpc>
                <a:spcPct val="110000"/>
              </a:lnSpc>
            </a:pPr>
            <a:r>
              <a:rPr lang="ko-KR" altLang="en-US" dirty="0"/>
              <a:t>사용자 계정으로 연결</a:t>
            </a:r>
            <a:r>
              <a:rPr lang="en-US" altLang="ko-KR" dirty="0"/>
              <a:t> :</a:t>
            </a:r>
            <a:r>
              <a:rPr lang="ko-KR" altLang="en-US" dirty="0"/>
              <a:t> </a:t>
            </a:r>
            <a:r>
              <a:rPr lang="en-US" altLang="ko-KR" dirty="0"/>
              <a:t>User name, PW</a:t>
            </a:r>
            <a:r>
              <a:rPr lang="ko-KR" altLang="en-US" dirty="0"/>
              <a:t> 입력 란이 없어짐</a:t>
            </a:r>
            <a:endParaRPr lang="en-US" altLang="ko-KR" dirty="0"/>
          </a:p>
          <a:p>
            <a:pPr lvl="2">
              <a:lnSpc>
                <a:spcPct val="110000"/>
              </a:lnSpc>
            </a:pPr>
            <a:r>
              <a:rPr lang="ko-KR" altLang="en-US" dirty="0"/>
              <a:t>아이디와 비번으로 연결</a:t>
            </a:r>
            <a:r>
              <a:rPr lang="en-US" altLang="ko-KR" dirty="0"/>
              <a:t> : User name, PW</a:t>
            </a:r>
            <a:r>
              <a:rPr lang="ko-KR" altLang="en-US" dirty="0"/>
              <a:t> 입력한에 </a:t>
            </a:r>
            <a:r>
              <a:rPr lang="en-US" altLang="ko-KR" dirty="0"/>
              <a:t>‘</a:t>
            </a:r>
            <a:r>
              <a:rPr lang="ko-KR" altLang="en-US" dirty="0"/>
              <a:t>테스트용</a:t>
            </a:r>
            <a:r>
              <a:rPr lang="en-US" altLang="ko-KR" dirty="0"/>
              <a:t>’</a:t>
            </a:r>
            <a:r>
              <a:rPr lang="ko-KR" altLang="en-US" dirty="0"/>
              <a:t>이란 문구 표시</a:t>
            </a:r>
            <a:endParaRPr lang="en-US" altLang="ko-KR" dirty="0"/>
          </a:p>
          <a:p>
            <a:pPr>
              <a:lnSpc>
                <a:spcPct val="110000"/>
              </a:lnSpc>
            </a:pPr>
            <a:r>
              <a:rPr lang="ko-KR" altLang="en-US" dirty="0" err="1">
                <a:solidFill>
                  <a:srgbClr val="00B050"/>
                </a:solidFill>
              </a:rPr>
              <a:t>커스텀</a:t>
            </a:r>
            <a:r>
              <a:rPr lang="ko-KR" altLang="en-US" dirty="0">
                <a:solidFill>
                  <a:srgbClr val="00B050"/>
                </a:solidFill>
              </a:rPr>
              <a:t> </a:t>
            </a:r>
            <a:r>
              <a:rPr lang="ko-KR" altLang="en-US" dirty="0" err="1">
                <a:solidFill>
                  <a:srgbClr val="00B050"/>
                </a:solidFill>
              </a:rPr>
              <a:t>프로퍼티</a:t>
            </a:r>
            <a:r>
              <a:rPr lang="ko-KR" altLang="en-US" dirty="0">
                <a:solidFill>
                  <a:srgbClr val="00B050"/>
                </a:solidFill>
              </a:rPr>
              <a:t> 입력</a:t>
            </a:r>
            <a:endParaRPr lang="en-US" altLang="ko-KR" dirty="0">
              <a:solidFill>
                <a:srgbClr val="00B050"/>
              </a:solidFill>
            </a:endParaRPr>
          </a:p>
          <a:p>
            <a:pPr lvl="1">
              <a:lnSpc>
                <a:spcPct val="110000"/>
              </a:lnSpc>
            </a:pPr>
            <a:r>
              <a:rPr lang="ko-KR" altLang="en-US" dirty="0">
                <a:solidFill>
                  <a:srgbClr val="00B050"/>
                </a:solidFill>
              </a:rPr>
              <a:t>기본 </a:t>
            </a:r>
            <a:r>
              <a:rPr lang="en-US" altLang="ko-KR" dirty="0">
                <a:solidFill>
                  <a:srgbClr val="00B050"/>
                </a:solidFill>
              </a:rPr>
              <a:t>key, value</a:t>
            </a:r>
            <a:r>
              <a:rPr lang="ko-KR" altLang="en-US" dirty="0">
                <a:solidFill>
                  <a:srgbClr val="00B050"/>
                </a:solidFill>
              </a:rPr>
              <a:t>가 입력 가능한 </a:t>
            </a:r>
            <a:r>
              <a:rPr lang="en-US" altLang="ko-KR" dirty="0">
                <a:solidFill>
                  <a:srgbClr val="00B050"/>
                </a:solidFill>
              </a:rPr>
              <a:t>input</a:t>
            </a:r>
            <a:r>
              <a:rPr lang="ko-KR" altLang="en-US" dirty="0">
                <a:solidFill>
                  <a:srgbClr val="00B050"/>
                </a:solidFill>
              </a:rPr>
              <a:t>이 활성화 되어있으며 </a:t>
            </a:r>
            <a:r>
              <a:rPr lang="en-US" altLang="ko-KR" dirty="0">
                <a:solidFill>
                  <a:srgbClr val="00B050"/>
                </a:solidFill>
              </a:rPr>
              <a:t>[</a:t>
            </a:r>
            <a:r>
              <a:rPr lang="ko-KR" altLang="en-US" dirty="0">
                <a:solidFill>
                  <a:srgbClr val="00B050"/>
                </a:solidFill>
              </a:rPr>
              <a:t>추가</a:t>
            </a:r>
            <a:r>
              <a:rPr lang="en-US" altLang="ko-KR" dirty="0">
                <a:solidFill>
                  <a:srgbClr val="00B050"/>
                </a:solidFill>
              </a:rPr>
              <a:t>]</a:t>
            </a:r>
            <a:r>
              <a:rPr lang="ko-KR" altLang="en-US" dirty="0">
                <a:solidFill>
                  <a:srgbClr val="00B050"/>
                </a:solidFill>
              </a:rPr>
              <a:t>버튼으로 입력 세트 추가</a:t>
            </a:r>
            <a:endParaRPr lang="en-US" altLang="ko-KR" dirty="0">
              <a:solidFill>
                <a:srgbClr val="00B050"/>
              </a:solidFill>
            </a:endParaRPr>
          </a:p>
          <a:p>
            <a:pPr lvl="1">
              <a:lnSpc>
                <a:spcPct val="110000"/>
              </a:lnSpc>
            </a:pPr>
            <a:r>
              <a:rPr lang="en-US" altLang="ko-KR" dirty="0">
                <a:solidFill>
                  <a:srgbClr val="00B050"/>
                </a:solidFill>
              </a:rPr>
              <a:t>key, value</a:t>
            </a:r>
            <a:r>
              <a:rPr lang="ko-KR" altLang="en-US" dirty="0">
                <a:solidFill>
                  <a:srgbClr val="00B050"/>
                </a:solidFill>
              </a:rPr>
              <a:t> 두 값 모두 입력되어야 유효함</a:t>
            </a:r>
            <a:r>
              <a:rPr lang="en-US" altLang="ko-KR" dirty="0">
                <a:solidFill>
                  <a:srgbClr val="00B050"/>
                </a:solidFill>
              </a:rPr>
              <a:t>.</a:t>
            </a:r>
            <a:r>
              <a:rPr lang="ko-KR" altLang="en-US" dirty="0">
                <a:solidFill>
                  <a:srgbClr val="00B050"/>
                </a:solidFill>
              </a:rPr>
              <a:t> </a:t>
            </a:r>
            <a:r>
              <a:rPr lang="ko-KR" altLang="en-US" dirty="0" err="1">
                <a:solidFill>
                  <a:srgbClr val="00B050"/>
                </a:solidFill>
              </a:rPr>
              <a:t>공백값</a:t>
            </a:r>
            <a:r>
              <a:rPr lang="ko-KR" altLang="en-US" dirty="0">
                <a:solidFill>
                  <a:srgbClr val="00B050"/>
                </a:solidFill>
              </a:rPr>
              <a:t> 허용 안함</a:t>
            </a:r>
            <a:endParaRPr lang="en-US" altLang="ko-KR" dirty="0">
              <a:solidFill>
                <a:srgbClr val="00B050"/>
              </a:solidFill>
            </a:endParaRPr>
          </a:p>
          <a:p>
            <a:pPr lvl="1">
              <a:lnSpc>
                <a:spcPct val="110000"/>
              </a:lnSpc>
            </a:pPr>
            <a:r>
              <a:rPr lang="en-US" altLang="ko-KR" dirty="0">
                <a:solidFill>
                  <a:srgbClr val="00B050"/>
                </a:solidFill>
              </a:rPr>
              <a:t>Key</a:t>
            </a:r>
            <a:r>
              <a:rPr lang="ko-KR" altLang="en-US" dirty="0">
                <a:solidFill>
                  <a:srgbClr val="00B050"/>
                </a:solidFill>
              </a:rPr>
              <a:t>값의 경우 </a:t>
            </a:r>
            <a:r>
              <a:rPr lang="en-US" altLang="ko-KR" dirty="0">
                <a:solidFill>
                  <a:srgbClr val="00B050"/>
                </a:solidFill>
              </a:rPr>
              <a:t>focus out</a:t>
            </a:r>
            <a:r>
              <a:rPr lang="ko-KR" altLang="en-US" dirty="0">
                <a:solidFill>
                  <a:srgbClr val="00B050"/>
                </a:solidFill>
              </a:rPr>
              <a:t>시 </a:t>
            </a:r>
            <a:r>
              <a:rPr lang="ko-KR" altLang="en-US" dirty="0" err="1">
                <a:solidFill>
                  <a:srgbClr val="00B050"/>
                </a:solidFill>
              </a:rPr>
              <a:t>기입력된</a:t>
            </a:r>
            <a:r>
              <a:rPr lang="ko-KR" altLang="en-US" dirty="0">
                <a:solidFill>
                  <a:srgbClr val="00B050"/>
                </a:solidFill>
              </a:rPr>
              <a:t> </a:t>
            </a:r>
            <a:r>
              <a:rPr lang="en-US" altLang="ko-KR" dirty="0">
                <a:solidFill>
                  <a:srgbClr val="00B050"/>
                </a:solidFill>
              </a:rPr>
              <a:t>key</a:t>
            </a:r>
            <a:r>
              <a:rPr lang="ko-KR" altLang="en-US" dirty="0">
                <a:solidFill>
                  <a:srgbClr val="00B050"/>
                </a:solidFill>
              </a:rPr>
              <a:t>값에 대한 </a:t>
            </a:r>
            <a:r>
              <a:rPr lang="ko-KR" altLang="en-US" dirty="0" err="1">
                <a:solidFill>
                  <a:srgbClr val="00B050"/>
                </a:solidFill>
              </a:rPr>
              <a:t>중복체크</a:t>
            </a:r>
            <a:endParaRPr lang="en-US" altLang="ko-KR" dirty="0">
              <a:solidFill>
                <a:srgbClr val="00B050"/>
              </a:solidFill>
            </a:endParaRPr>
          </a:p>
          <a:p>
            <a:pPr lvl="1">
              <a:lnSpc>
                <a:spcPct val="110000"/>
              </a:lnSpc>
            </a:pPr>
            <a:r>
              <a:rPr lang="ko-KR" altLang="en-US" dirty="0">
                <a:solidFill>
                  <a:srgbClr val="00B050"/>
                </a:solidFill>
              </a:rPr>
              <a:t>가이드 문구 추후 추가</a:t>
            </a:r>
            <a:endParaRPr lang="en-US" altLang="ko-KR" dirty="0">
              <a:solidFill>
                <a:srgbClr val="00B050"/>
              </a:solidFill>
            </a:endParaRPr>
          </a:p>
          <a:p>
            <a:pPr>
              <a:lnSpc>
                <a:spcPct val="110000"/>
              </a:lnSpc>
            </a:pPr>
            <a:r>
              <a:rPr lang="ko-KR" altLang="en-US" dirty="0"/>
              <a:t>컨펌 버튼 영역</a:t>
            </a:r>
            <a:endParaRPr lang="en-US" altLang="ko-KR" dirty="0"/>
          </a:p>
          <a:p>
            <a:pPr lvl="1">
              <a:lnSpc>
                <a:spcPct val="110000"/>
              </a:lnSpc>
            </a:pPr>
            <a:r>
              <a:rPr kumimoji="1" lang="ko-KR" altLang="en-US" dirty="0"/>
              <a:t>취소 클릭 </a:t>
            </a:r>
            <a:r>
              <a:rPr kumimoji="1" lang="en-US" altLang="ko-KR" dirty="0"/>
              <a:t>&gt;</a:t>
            </a:r>
            <a:r>
              <a:rPr kumimoji="1" lang="ko-KR" altLang="en-US" dirty="0"/>
              <a:t> 팝업 닫힘 </a:t>
            </a:r>
            <a:r>
              <a:rPr kumimoji="1" lang="en-US" altLang="ko-KR" dirty="0"/>
              <a:t>/</a:t>
            </a:r>
            <a:r>
              <a:rPr kumimoji="1" lang="ko-KR" altLang="en-US" dirty="0"/>
              <a:t> 데이터 소스 생성 취소</a:t>
            </a:r>
            <a:endParaRPr kumimoji="1" lang="en-US" altLang="ko-KR" dirty="0"/>
          </a:p>
          <a:p>
            <a:pPr lvl="1">
              <a:lnSpc>
                <a:spcPct val="110000"/>
              </a:lnSpc>
            </a:pPr>
            <a:r>
              <a:rPr kumimoji="1" lang="ko-KR" altLang="en-US" dirty="0"/>
              <a:t>완료 클릭 </a:t>
            </a:r>
            <a:r>
              <a:rPr kumimoji="1" lang="en-US" altLang="ko-KR" dirty="0"/>
              <a:t>&gt;</a:t>
            </a:r>
            <a:r>
              <a:rPr kumimoji="1" lang="ko-KR" altLang="en-US" dirty="0"/>
              <a:t> 유효성 체크 </a:t>
            </a:r>
            <a:endParaRPr kumimoji="1" lang="en-US" altLang="ko-KR" dirty="0"/>
          </a:p>
          <a:p>
            <a:pPr lvl="2">
              <a:lnSpc>
                <a:spcPct val="110000"/>
              </a:lnSpc>
            </a:pPr>
            <a:r>
              <a:rPr kumimoji="1" lang="en-US" altLang="ko-KR" dirty="0"/>
              <a:t>Success &gt; </a:t>
            </a:r>
            <a:r>
              <a:rPr kumimoji="1" lang="ko-KR" altLang="en-US" dirty="0"/>
              <a:t>다음페이지로 이동 </a:t>
            </a:r>
            <a:endParaRPr kumimoji="1" lang="en-US" altLang="ko-KR" dirty="0"/>
          </a:p>
          <a:p>
            <a:pPr lvl="2">
              <a:lnSpc>
                <a:spcPct val="110000"/>
              </a:lnSpc>
            </a:pPr>
            <a:r>
              <a:rPr kumimoji="1" lang="en-US" altLang="ko-KR" dirty="0"/>
              <a:t>Fail &gt; </a:t>
            </a:r>
            <a:r>
              <a:rPr kumimoji="1" lang="ko-KR" altLang="en-US" dirty="0"/>
              <a:t>토스트 출력</a:t>
            </a:r>
            <a:r>
              <a:rPr kumimoji="1" lang="en-US" altLang="ko-KR" dirty="0"/>
              <a:t> </a:t>
            </a:r>
            <a:r>
              <a:rPr kumimoji="1" lang="ko-KR" altLang="en-US" dirty="0">
                <a:solidFill>
                  <a:srgbClr val="00B0F0"/>
                </a:solidFill>
              </a:rPr>
              <a:t>☞</a:t>
            </a:r>
            <a:r>
              <a:rPr kumimoji="1" lang="en-US" altLang="ko-KR" dirty="0">
                <a:solidFill>
                  <a:srgbClr val="00B0F0"/>
                </a:solidFill>
              </a:rPr>
              <a:t>[001.0]</a:t>
            </a:r>
            <a:r>
              <a:rPr kumimoji="1" lang="ko-KR" altLang="en-US" dirty="0"/>
              <a:t> </a:t>
            </a:r>
            <a:r>
              <a:rPr kumimoji="1" lang="en-US" altLang="ko-KR" dirty="0"/>
              <a:t>/</a:t>
            </a:r>
            <a:r>
              <a:rPr kumimoji="1" lang="ko-KR" altLang="en-US" dirty="0"/>
              <a:t> 에러 개별 항목에 도움말 표시</a:t>
            </a:r>
            <a:endParaRPr kumimoji="1" lang="en-US" altLang="ko-KR" dirty="0"/>
          </a:p>
        </p:txBody>
      </p:sp>
      <p:sp>
        <p:nvSpPr>
          <p:cNvPr id="133" name="제목 2">
            <a:extLst>
              <a:ext uri="{FF2B5EF4-FFF2-40B4-BE49-F238E27FC236}">
                <a16:creationId xmlns:a16="http://schemas.microsoft.com/office/drawing/2014/main" xmlns="" id="{7C875F9A-274F-4340-9054-D6F7CA8348CC}"/>
              </a:ext>
            </a:extLst>
          </p:cNvPr>
          <p:cNvSpPr txBox="1">
            <a:spLocks/>
          </p:cNvSpPr>
          <p:nvPr/>
        </p:nvSpPr>
        <p:spPr bwMode="auto">
          <a:xfrm>
            <a:off x="2630725" y="1728773"/>
            <a:ext cx="796166"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b="1" dirty="0">
                <a:solidFill>
                  <a:srgbClr val="000000"/>
                </a:solidFill>
                <a:latin typeface="+mj-lt"/>
                <a:ea typeface="Nanum Gothic Regular" charset="-127"/>
                <a:cs typeface="Nanum Gothic" charset="-127"/>
              </a:rPr>
              <a:t>DB connection</a:t>
            </a:r>
          </a:p>
        </p:txBody>
      </p:sp>
      <p:sp>
        <p:nvSpPr>
          <p:cNvPr id="134" name="제목 2">
            <a:extLst>
              <a:ext uri="{FF2B5EF4-FFF2-40B4-BE49-F238E27FC236}">
                <a16:creationId xmlns:a16="http://schemas.microsoft.com/office/drawing/2014/main" xmlns="" id="{CEFE462B-6DAA-4AFF-A21B-4F801B388C5E}"/>
              </a:ext>
            </a:extLst>
          </p:cNvPr>
          <p:cNvSpPr txBox="1">
            <a:spLocks/>
          </p:cNvSpPr>
          <p:nvPr/>
        </p:nvSpPr>
        <p:spPr bwMode="auto">
          <a:xfrm>
            <a:off x="3456476" y="4274199"/>
            <a:ext cx="2679923"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FF0000"/>
                </a:solidFill>
                <a:latin typeface="+mj-lt"/>
                <a:ea typeface="Nanum Gothic Regular" charset="-127"/>
                <a:cs typeface="Nanum Gothic" charset="-127"/>
              </a:rPr>
              <a:t>Invalid Connection. Please check server information</a:t>
            </a:r>
          </a:p>
        </p:txBody>
      </p:sp>
      <p:sp>
        <p:nvSpPr>
          <p:cNvPr id="136" name="모서리가 둥근 직사각형 135"/>
          <p:cNvSpPr/>
          <p:nvPr/>
        </p:nvSpPr>
        <p:spPr>
          <a:xfrm>
            <a:off x="2662943" y="4287231"/>
            <a:ext cx="749693" cy="176082"/>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b="1" dirty="0">
                <a:solidFill>
                  <a:schemeClr val="bg1"/>
                </a:solidFill>
                <a:latin typeface="+mj-lt"/>
                <a:ea typeface="Nanum Gothic" charset="-127"/>
                <a:cs typeface="Nanum Gothic" charset="-127"/>
              </a:rPr>
              <a:t>Validation Check</a:t>
            </a:r>
            <a:endParaRPr kumimoji="1" lang="ko-KR" altLang="en-US" sz="600" b="1" dirty="0">
              <a:solidFill>
                <a:schemeClr val="bg1"/>
              </a:solidFill>
              <a:latin typeface="+mj-lt"/>
              <a:ea typeface="Nanum Gothic" charset="-127"/>
              <a:cs typeface="Nanum Gothic" charset="-127"/>
            </a:endParaRPr>
          </a:p>
        </p:txBody>
      </p:sp>
      <p:cxnSp>
        <p:nvCxnSpPr>
          <p:cNvPr id="13" name="직선 연결선[R] 12"/>
          <p:cNvCxnSpPr/>
          <p:nvPr/>
        </p:nvCxnSpPr>
        <p:spPr>
          <a:xfrm>
            <a:off x="2652308" y="1640139"/>
            <a:ext cx="557409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텍스트 개체 틀 3"/>
          <p:cNvSpPr txBox="1">
            <a:spLocks/>
          </p:cNvSpPr>
          <p:nvPr/>
        </p:nvSpPr>
        <p:spPr>
          <a:xfrm>
            <a:off x="59115" y="903179"/>
            <a:ext cx="2209507" cy="5184843"/>
          </a:xfrm>
          <a:prstGeom prst="rect">
            <a:avLst/>
          </a:prstGeom>
          <a:solidFill>
            <a:schemeClr val="bg1"/>
          </a:solidFill>
          <a:ln>
            <a:solidFill>
              <a:schemeClr val="bg1">
                <a:lumMod val="95000"/>
              </a:schemeClr>
            </a:solidFill>
          </a:ln>
        </p:spPr>
        <p:txBody>
          <a:bodyPr vert="horz" lIns="72000" tIns="72000" rIns="72000" bIns="72000" rtlCol="0">
            <a:normAutofit/>
          </a:bodyPr>
          <a:lstStyle>
            <a:lvl1pPr marL="85727" indent="-85727" algn="l" defTabSz="914400" rtl="0" eaLnBrk="1" latinLnBrk="1" hangingPunct="1">
              <a:lnSpc>
                <a:spcPct val="100000"/>
              </a:lnSpc>
              <a:spcBef>
                <a:spcPts val="1000"/>
              </a:spcBef>
              <a:buFont typeface="+mj-lt"/>
              <a:buAutoNum type="arabicPeriod"/>
              <a:defRPr sz="700" b="1" kern="1200">
                <a:solidFill>
                  <a:schemeClr val="tx1"/>
                </a:solidFill>
                <a:latin typeface="Nanum Gothic" charset="-127"/>
                <a:ea typeface="Nanum Gothic" charset="-127"/>
                <a:cs typeface="Nanum Gothic" charset="-127"/>
              </a:defRPr>
            </a:lvl1pPr>
            <a:lvl2pPr marL="180980" indent="-95253" algn="l" defTabSz="914400" rtl="0" eaLnBrk="1" latinLnBrk="1" hangingPunct="1">
              <a:lnSpc>
                <a:spcPct val="100000"/>
              </a:lnSpc>
              <a:spcBef>
                <a:spcPts val="500"/>
              </a:spcBef>
              <a:buFont typeface="+mj-lt"/>
              <a:buAutoNum type="arabicPeriod"/>
              <a:defRPr sz="700" kern="1200">
                <a:solidFill>
                  <a:schemeClr val="tx1"/>
                </a:solidFill>
                <a:latin typeface="Nanum Gothic" charset="-127"/>
                <a:ea typeface="Nanum Gothic" charset="-127"/>
                <a:cs typeface="Nanum Gothic" charset="-127"/>
              </a:defRPr>
            </a:lvl2pPr>
            <a:lvl3pPr marL="225425"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3pPr>
            <a:lvl4pPr marL="26670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4pPr>
            <a:lvl5pPr marL="31115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kumimoji="1" lang="en-US" altLang="ko-KR" dirty="0"/>
              <a:t>[Validation </a:t>
            </a:r>
            <a:r>
              <a:rPr kumimoji="1" lang="ko-KR" altLang="en-US" dirty="0"/>
              <a:t>결과 오류 메시지</a:t>
            </a:r>
            <a:r>
              <a:rPr kumimoji="1" lang="en-US" altLang="ko-KR" dirty="0"/>
              <a:t>]</a:t>
            </a:r>
          </a:p>
          <a:p>
            <a:r>
              <a:rPr kumimoji="1" lang="en-US" altLang="ko-KR" dirty="0"/>
              <a:t>Host</a:t>
            </a:r>
          </a:p>
          <a:p>
            <a:pPr lvl="1"/>
            <a:r>
              <a:rPr kumimoji="1" lang="ko-KR" altLang="en-US" dirty="0"/>
              <a:t>미입력 </a:t>
            </a:r>
            <a:r>
              <a:rPr kumimoji="1" lang="en-US" altLang="ko-KR" dirty="0"/>
              <a:t>:</a:t>
            </a:r>
            <a:r>
              <a:rPr kumimoji="1" lang="ko-KR" altLang="en-US" dirty="0"/>
              <a:t> </a:t>
            </a:r>
            <a:r>
              <a:rPr kumimoji="1" lang="en-US" altLang="ko-KR" dirty="0"/>
              <a:t> Host </a:t>
            </a:r>
            <a:r>
              <a:rPr lang="en-US" altLang="ko-KR" dirty="0"/>
              <a:t>is required</a:t>
            </a:r>
          </a:p>
          <a:p>
            <a:pPr lvl="1"/>
            <a:r>
              <a:rPr lang="ko-KR" altLang="en-US" dirty="0"/>
              <a:t>입력오류  </a:t>
            </a:r>
            <a:r>
              <a:rPr lang="en-US" altLang="ko-KR" dirty="0"/>
              <a:t>:</a:t>
            </a:r>
            <a:r>
              <a:rPr lang="ko-KR" altLang="en-US" dirty="0"/>
              <a:t> </a:t>
            </a:r>
            <a:r>
              <a:rPr lang="en-US" altLang="ko-KR" dirty="0"/>
              <a:t>Type in a combination of </a:t>
            </a:r>
            <a:r>
              <a:rPr lang="en-US" altLang="ko-KR" dirty="0" err="1"/>
              <a:t>numerics</a:t>
            </a:r>
            <a:r>
              <a:rPr lang="en-US" altLang="ko-KR" dirty="0"/>
              <a:t> and dots(.)</a:t>
            </a:r>
            <a:endParaRPr kumimoji="1" lang="en-US" altLang="ko-KR" dirty="0"/>
          </a:p>
          <a:p>
            <a:r>
              <a:rPr kumimoji="1" lang="en-US" altLang="ko-KR" dirty="0"/>
              <a:t>Port</a:t>
            </a:r>
          </a:p>
          <a:p>
            <a:pPr lvl="1"/>
            <a:r>
              <a:rPr kumimoji="1" lang="ko-KR" altLang="en-US" dirty="0"/>
              <a:t>미입력 </a:t>
            </a:r>
            <a:r>
              <a:rPr kumimoji="1" lang="en-US" altLang="ko-KR" dirty="0"/>
              <a:t>:</a:t>
            </a:r>
            <a:r>
              <a:rPr kumimoji="1" lang="ko-KR" altLang="en-US" dirty="0"/>
              <a:t> </a:t>
            </a:r>
            <a:r>
              <a:rPr kumimoji="1" lang="en-US" altLang="ko-KR" dirty="0"/>
              <a:t>Port </a:t>
            </a:r>
            <a:r>
              <a:rPr lang="en-US" altLang="ko-KR" dirty="0"/>
              <a:t>is required</a:t>
            </a:r>
          </a:p>
          <a:p>
            <a:pPr lvl="1"/>
            <a:r>
              <a:rPr lang="ko-KR" altLang="en-US" dirty="0"/>
              <a:t>입력오류  </a:t>
            </a:r>
            <a:r>
              <a:rPr lang="en-US" altLang="ko-KR" dirty="0"/>
              <a:t>:</a:t>
            </a:r>
            <a:r>
              <a:rPr lang="ko-KR" altLang="en-US" dirty="0"/>
              <a:t> </a:t>
            </a:r>
            <a:r>
              <a:rPr lang="en-US" altLang="ko-KR" dirty="0"/>
              <a:t>Type in numeric format</a:t>
            </a:r>
            <a:endParaRPr kumimoji="1" lang="en-US" altLang="ko-KR" dirty="0"/>
          </a:p>
          <a:p>
            <a:r>
              <a:rPr kumimoji="1" lang="en-US" altLang="ko-KR" dirty="0"/>
              <a:t>SID</a:t>
            </a:r>
          </a:p>
          <a:p>
            <a:pPr lvl="1"/>
            <a:r>
              <a:rPr kumimoji="1" lang="ko-KR" altLang="en-US" dirty="0"/>
              <a:t>미입력 </a:t>
            </a:r>
            <a:r>
              <a:rPr kumimoji="1" lang="en-US" altLang="ko-KR" dirty="0"/>
              <a:t>:</a:t>
            </a:r>
            <a:r>
              <a:rPr kumimoji="1" lang="ko-KR" altLang="en-US" dirty="0"/>
              <a:t> </a:t>
            </a:r>
            <a:r>
              <a:rPr kumimoji="1" lang="en-US" altLang="ko-KR" dirty="0"/>
              <a:t>SID </a:t>
            </a:r>
            <a:r>
              <a:rPr lang="en-US" altLang="ko-KR" dirty="0"/>
              <a:t>is required</a:t>
            </a:r>
          </a:p>
          <a:p>
            <a:pPr lvl="1"/>
            <a:r>
              <a:rPr lang="ko-KR" altLang="en-US" dirty="0"/>
              <a:t>입력오류  </a:t>
            </a:r>
            <a:r>
              <a:rPr lang="en-US" altLang="ko-KR" dirty="0"/>
              <a:t>: Please check</a:t>
            </a:r>
            <a:r>
              <a:rPr lang="ko-KR" altLang="en-US" dirty="0"/>
              <a:t> </a:t>
            </a:r>
            <a:r>
              <a:rPr lang="en-US" altLang="ko-KR" dirty="0"/>
              <a:t>the input format(</a:t>
            </a:r>
            <a:r>
              <a:rPr lang="ko-KR" altLang="en-US" dirty="0"/>
              <a:t>임시</a:t>
            </a:r>
            <a:r>
              <a:rPr lang="en-US" altLang="ko-KR" dirty="0"/>
              <a:t>)</a:t>
            </a:r>
            <a:endParaRPr kumimoji="1" lang="en-US" altLang="ko-KR" dirty="0"/>
          </a:p>
          <a:p>
            <a:r>
              <a:rPr kumimoji="1" lang="en-US" altLang="ko-KR" dirty="0"/>
              <a:t>User name</a:t>
            </a:r>
          </a:p>
          <a:p>
            <a:pPr lvl="1"/>
            <a:r>
              <a:rPr kumimoji="1" lang="ko-KR" altLang="en-US" dirty="0"/>
              <a:t>미입력 </a:t>
            </a:r>
            <a:r>
              <a:rPr kumimoji="1" lang="en-US" altLang="ko-KR" dirty="0"/>
              <a:t>:</a:t>
            </a:r>
            <a:r>
              <a:rPr kumimoji="1" lang="ko-KR" altLang="en-US" dirty="0"/>
              <a:t> </a:t>
            </a:r>
            <a:r>
              <a:rPr kumimoji="1" lang="en-US" altLang="ko-KR" dirty="0"/>
              <a:t>User name </a:t>
            </a:r>
            <a:r>
              <a:rPr lang="en-US" altLang="ko-KR" dirty="0"/>
              <a:t>is required</a:t>
            </a:r>
          </a:p>
          <a:p>
            <a:pPr lvl="1"/>
            <a:r>
              <a:rPr lang="ko-KR" altLang="en-US" dirty="0"/>
              <a:t>입력오류  </a:t>
            </a:r>
            <a:r>
              <a:rPr lang="en-US" altLang="ko-KR" dirty="0"/>
              <a:t>: Please check</a:t>
            </a:r>
            <a:r>
              <a:rPr lang="ko-KR" altLang="en-US" dirty="0"/>
              <a:t> </a:t>
            </a:r>
            <a:r>
              <a:rPr lang="en-US" altLang="ko-KR" dirty="0"/>
              <a:t>the input format(</a:t>
            </a:r>
            <a:r>
              <a:rPr lang="ko-KR" altLang="en-US" dirty="0"/>
              <a:t>임시</a:t>
            </a:r>
            <a:r>
              <a:rPr lang="en-US" altLang="ko-KR" dirty="0"/>
              <a:t>)</a:t>
            </a:r>
            <a:endParaRPr kumimoji="1" lang="en-US" altLang="ko-KR" dirty="0"/>
          </a:p>
          <a:p>
            <a:r>
              <a:rPr kumimoji="1" lang="en-US" altLang="ko-KR" dirty="0"/>
              <a:t>Password</a:t>
            </a:r>
          </a:p>
          <a:p>
            <a:pPr lvl="1"/>
            <a:r>
              <a:rPr kumimoji="1" lang="ko-KR" altLang="en-US" dirty="0"/>
              <a:t>미입력 </a:t>
            </a:r>
            <a:r>
              <a:rPr kumimoji="1" lang="en-US" altLang="ko-KR" dirty="0"/>
              <a:t>:</a:t>
            </a:r>
            <a:r>
              <a:rPr kumimoji="1" lang="ko-KR" altLang="en-US" dirty="0"/>
              <a:t> </a:t>
            </a:r>
            <a:r>
              <a:rPr kumimoji="1" lang="en-US" altLang="ko-KR" dirty="0"/>
              <a:t>Password </a:t>
            </a:r>
            <a:r>
              <a:rPr lang="en-US" altLang="ko-KR" dirty="0"/>
              <a:t>is required</a:t>
            </a:r>
          </a:p>
          <a:p>
            <a:pPr lvl="1"/>
            <a:r>
              <a:rPr lang="ko-KR" altLang="en-US" dirty="0"/>
              <a:t>입력오류  </a:t>
            </a:r>
            <a:r>
              <a:rPr lang="en-US" altLang="ko-KR" dirty="0"/>
              <a:t>: Please check</a:t>
            </a:r>
            <a:r>
              <a:rPr lang="ko-KR" altLang="en-US" dirty="0"/>
              <a:t> </a:t>
            </a:r>
            <a:r>
              <a:rPr lang="en-US" altLang="ko-KR" dirty="0"/>
              <a:t>the input format(</a:t>
            </a:r>
            <a:r>
              <a:rPr lang="ko-KR" altLang="en-US" dirty="0"/>
              <a:t>임시</a:t>
            </a:r>
            <a:r>
              <a:rPr lang="en-US" altLang="ko-KR" dirty="0"/>
              <a:t>)</a:t>
            </a:r>
            <a:endParaRPr kumimoji="1" lang="en-US" altLang="ko-KR" dirty="0"/>
          </a:p>
          <a:p>
            <a:r>
              <a:rPr kumimoji="1" lang="en-US" altLang="ko-KR" dirty="0"/>
              <a:t>DB name</a:t>
            </a:r>
          </a:p>
          <a:p>
            <a:pPr lvl="1"/>
            <a:r>
              <a:rPr kumimoji="1" lang="ko-KR" altLang="en-US" dirty="0"/>
              <a:t>미입력 </a:t>
            </a:r>
            <a:r>
              <a:rPr kumimoji="1" lang="en-US" altLang="ko-KR" dirty="0"/>
              <a:t>:</a:t>
            </a:r>
            <a:r>
              <a:rPr kumimoji="1" lang="ko-KR" altLang="en-US" dirty="0"/>
              <a:t> </a:t>
            </a:r>
            <a:r>
              <a:rPr kumimoji="1" lang="en-US" altLang="ko-KR" dirty="0"/>
              <a:t>DB name </a:t>
            </a:r>
            <a:r>
              <a:rPr lang="en-US" altLang="ko-KR" dirty="0"/>
              <a:t>is required</a:t>
            </a:r>
          </a:p>
          <a:p>
            <a:pPr lvl="1"/>
            <a:r>
              <a:rPr lang="ko-KR" altLang="en-US" dirty="0"/>
              <a:t>입력오류  </a:t>
            </a:r>
            <a:r>
              <a:rPr lang="en-US" altLang="ko-KR" dirty="0"/>
              <a:t>: Please check</a:t>
            </a:r>
            <a:r>
              <a:rPr lang="ko-KR" altLang="en-US" dirty="0"/>
              <a:t> </a:t>
            </a:r>
            <a:r>
              <a:rPr lang="en-US" altLang="ko-KR" dirty="0"/>
              <a:t>the input format(</a:t>
            </a:r>
            <a:r>
              <a:rPr lang="ko-KR" altLang="en-US" dirty="0"/>
              <a:t>임시</a:t>
            </a:r>
            <a:r>
              <a:rPr lang="en-US" altLang="ko-KR" dirty="0"/>
              <a:t>)</a:t>
            </a:r>
            <a:endParaRPr kumimoji="1" lang="en-US" altLang="ko-KR" dirty="0"/>
          </a:p>
          <a:p>
            <a:r>
              <a:rPr kumimoji="1" lang="en-US" altLang="ko-KR" dirty="0"/>
              <a:t>Catalog</a:t>
            </a:r>
          </a:p>
          <a:p>
            <a:pPr lvl="1"/>
            <a:r>
              <a:rPr kumimoji="1" lang="ko-KR" altLang="en-US" dirty="0"/>
              <a:t>미입력 </a:t>
            </a:r>
            <a:r>
              <a:rPr kumimoji="1" lang="en-US" altLang="ko-KR" dirty="0"/>
              <a:t>:</a:t>
            </a:r>
            <a:r>
              <a:rPr kumimoji="1" lang="ko-KR" altLang="en-US" dirty="0"/>
              <a:t> </a:t>
            </a:r>
            <a:r>
              <a:rPr kumimoji="1" lang="en-US" altLang="ko-KR" dirty="0"/>
              <a:t>Catalog </a:t>
            </a:r>
            <a:r>
              <a:rPr lang="en-US" altLang="ko-KR" dirty="0"/>
              <a:t>is required</a:t>
            </a:r>
          </a:p>
          <a:p>
            <a:pPr lvl="1"/>
            <a:r>
              <a:rPr lang="ko-KR" altLang="en-US" dirty="0"/>
              <a:t>입력오류  </a:t>
            </a:r>
            <a:r>
              <a:rPr lang="en-US" altLang="ko-KR" dirty="0"/>
              <a:t>: Please check</a:t>
            </a:r>
            <a:r>
              <a:rPr lang="ko-KR" altLang="en-US" dirty="0"/>
              <a:t> </a:t>
            </a:r>
            <a:r>
              <a:rPr lang="en-US" altLang="ko-KR" dirty="0"/>
              <a:t>the input format(</a:t>
            </a:r>
            <a:r>
              <a:rPr lang="ko-KR" altLang="en-US" dirty="0"/>
              <a:t>임시</a:t>
            </a:r>
            <a:r>
              <a:rPr lang="en-US" altLang="ko-KR" dirty="0"/>
              <a:t>)</a:t>
            </a:r>
          </a:p>
          <a:p>
            <a:r>
              <a:rPr kumimoji="1" lang="ko-KR" altLang="en-US" dirty="0"/>
              <a:t>새로운 데이터 커넥션 이름</a:t>
            </a:r>
            <a:endParaRPr kumimoji="1" lang="en-US" altLang="ko-KR" dirty="0"/>
          </a:p>
          <a:p>
            <a:pPr lvl="1"/>
            <a:r>
              <a:rPr kumimoji="1" lang="ko-KR" altLang="en-US" dirty="0"/>
              <a:t>미입력 </a:t>
            </a:r>
            <a:r>
              <a:rPr kumimoji="1" lang="en-US" altLang="ko-KR" dirty="0"/>
              <a:t>:</a:t>
            </a:r>
            <a:r>
              <a:rPr kumimoji="1" lang="ko-KR" altLang="en-US" dirty="0"/>
              <a:t> </a:t>
            </a:r>
            <a:r>
              <a:rPr kumimoji="1" lang="en-US" altLang="ko-KR" dirty="0"/>
              <a:t>N</a:t>
            </a:r>
            <a:r>
              <a:rPr lang="en-US" altLang="ko-KR" dirty="0"/>
              <a:t>ame is required</a:t>
            </a:r>
          </a:p>
          <a:p>
            <a:pPr lvl="1"/>
            <a:r>
              <a:rPr lang="ko-KR" altLang="en-US" dirty="0"/>
              <a:t>입력오류 </a:t>
            </a:r>
            <a:r>
              <a:rPr lang="en-US" altLang="ko-KR" dirty="0"/>
              <a:t>:</a:t>
            </a:r>
            <a:r>
              <a:rPr lang="ko-KR" altLang="en-US" dirty="0"/>
              <a:t> </a:t>
            </a:r>
            <a:r>
              <a:rPr lang="en-US" altLang="ko-KR" dirty="0"/>
              <a:t>Type in a combination of letters, </a:t>
            </a:r>
            <a:r>
              <a:rPr lang="en-US" altLang="ko-KR" dirty="0" err="1"/>
              <a:t>numerics</a:t>
            </a:r>
            <a:r>
              <a:rPr lang="en-US" altLang="ko-KR" dirty="0"/>
              <a:t> and some special characters (! () -&gt;. [] _ [ ] '~ -)</a:t>
            </a:r>
          </a:p>
        </p:txBody>
      </p:sp>
      <p:sp>
        <p:nvSpPr>
          <p:cNvPr id="132" name="Oval 55">
            <a:extLst>
              <a:ext uri="{FF2B5EF4-FFF2-40B4-BE49-F238E27FC236}">
                <a16:creationId xmlns:a16="http://schemas.microsoft.com/office/drawing/2014/main" xmlns="" id="{A3A644DF-9DD0-4DCF-A73F-BBEFD0F161F0}"/>
              </a:ext>
            </a:extLst>
          </p:cNvPr>
          <p:cNvSpPr/>
          <p:nvPr/>
        </p:nvSpPr>
        <p:spPr>
          <a:xfrm>
            <a:off x="2461943" y="2297460"/>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j-lt"/>
                <a:ea typeface="Nanum Gothic Regular" charset="-127"/>
                <a:cs typeface="Nanum Gothic" charset="-127"/>
              </a:rPr>
              <a:t>3</a:t>
            </a:r>
            <a:endParaRPr lang="en-US" sz="600" dirty="0">
              <a:solidFill>
                <a:schemeClr val="bg1"/>
              </a:solidFill>
              <a:latin typeface="+mj-lt"/>
              <a:ea typeface="Nanum Gothic Regular" charset="-127"/>
              <a:cs typeface="Nanum Gothic" charset="-127"/>
            </a:endParaRPr>
          </a:p>
        </p:txBody>
      </p:sp>
      <p:sp>
        <p:nvSpPr>
          <p:cNvPr id="138" name="Oval 55">
            <a:extLst>
              <a:ext uri="{FF2B5EF4-FFF2-40B4-BE49-F238E27FC236}">
                <a16:creationId xmlns:a16="http://schemas.microsoft.com/office/drawing/2014/main" xmlns="" id="{A3A644DF-9DD0-4DCF-A73F-BBEFD0F161F0}"/>
              </a:ext>
            </a:extLst>
          </p:cNvPr>
          <p:cNvSpPr/>
          <p:nvPr/>
        </p:nvSpPr>
        <p:spPr>
          <a:xfrm>
            <a:off x="2461943" y="2528823"/>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j-lt"/>
                <a:ea typeface="Nanum Gothic Regular" charset="-127"/>
                <a:cs typeface="Nanum Gothic" charset="-127"/>
              </a:rPr>
              <a:t>4</a:t>
            </a:r>
            <a:endParaRPr lang="en-US" sz="600" dirty="0">
              <a:solidFill>
                <a:schemeClr val="bg1"/>
              </a:solidFill>
              <a:latin typeface="+mj-lt"/>
              <a:ea typeface="Nanum Gothic Regular" charset="-127"/>
              <a:cs typeface="Nanum Gothic" charset="-127"/>
            </a:endParaRPr>
          </a:p>
        </p:txBody>
      </p:sp>
      <p:sp>
        <p:nvSpPr>
          <p:cNvPr id="139" name="Oval 55">
            <a:extLst>
              <a:ext uri="{FF2B5EF4-FFF2-40B4-BE49-F238E27FC236}">
                <a16:creationId xmlns:a16="http://schemas.microsoft.com/office/drawing/2014/main" xmlns="" id="{A3A644DF-9DD0-4DCF-A73F-BBEFD0F161F0}"/>
              </a:ext>
            </a:extLst>
          </p:cNvPr>
          <p:cNvSpPr/>
          <p:nvPr/>
        </p:nvSpPr>
        <p:spPr>
          <a:xfrm>
            <a:off x="2461943" y="1406389"/>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j-lt"/>
                <a:ea typeface="Nanum Gothic Regular" charset="-127"/>
                <a:cs typeface="Nanum Gothic" charset="-127"/>
              </a:rPr>
              <a:t>1</a:t>
            </a:r>
            <a:endParaRPr lang="en-US" sz="600" dirty="0">
              <a:solidFill>
                <a:schemeClr val="bg1"/>
              </a:solidFill>
              <a:latin typeface="+mj-lt"/>
              <a:ea typeface="Nanum Gothic Regular" charset="-127"/>
              <a:cs typeface="Nanum Gothic" charset="-127"/>
            </a:endParaRPr>
          </a:p>
        </p:txBody>
      </p:sp>
      <p:sp>
        <p:nvSpPr>
          <p:cNvPr id="140" name="Oval 55">
            <a:extLst>
              <a:ext uri="{FF2B5EF4-FFF2-40B4-BE49-F238E27FC236}">
                <a16:creationId xmlns:a16="http://schemas.microsoft.com/office/drawing/2014/main" xmlns="" id="{A3A644DF-9DD0-4DCF-A73F-BBEFD0F161F0}"/>
              </a:ext>
            </a:extLst>
          </p:cNvPr>
          <p:cNvSpPr/>
          <p:nvPr/>
        </p:nvSpPr>
        <p:spPr>
          <a:xfrm>
            <a:off x="2461943" y="1739340"/>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j-lt"/>
                <a:ea typeface="Nanum Gothic Regular" charset="-127"/>
                <a:cs typeface="Nanum Gothic" charset="-127"/>
              </a:rPr>
              <a:t>2</a:t>
            </a:r>
            <a:endParaRPr lang="en-US" sz="600" dirty="0">
              <a:solidFill>
                <a:schemeClr val="bg1"/>
              </a:solidFill>
              <a:latin typeface="+mj-lt"/>
              <a:ea typeface="Nanum Gothic Regular" charset="-127"/>
              <a:cs typeface="Nanum Gothic" charset="-127"/>
            </a:endParaRPr>
          </a:p>
        </p:txBody>
      </p:sp>
      <p:sp>
        <p:nvSpPr>
          <p:cNvPr id="71" name="TextBox 70">
            <a:extLst>
              <a:ext uri="{FF2B5EF4-FFF2-40B4-BE49-F238E27FC236}">
                <a16:creationId xmlns:a16="http://schemas.microsoft.com/office/drawing/2014/main" xmlns="" id="{EA976DFE-4251-1E45-946F-E6FBB8E04AE2}"/>
              </a:ext>
            </a:extLst>
          </p:cNvPr>
          <p:cNvSpPr txBox="1"/>
          <p:nvPr/>
        </p:nvSpPr>
        <p:spPr>
          <a:xfrm>
            <a:off x="10573581" y="1448"/>
            <a:ext cx="1618419" cy="246221"/>
          </a:xfrm>
          <a:prstGeom prst="rect">
            <a:avLst/>
          </a:prstGeom>
          <a:solidFill>
            <a:srgbClr val="00B050">
              <a:alpha val="50196"/>
            </a:srgbClr>
          </a:solidFill>
        </p:spPr>
        <p:txBody>
          <a:bodyPr wrap="square" rtlCol="0">
            <a:spAutoFit/>
          </a:bodyPr>
          <a:lstStyle/>
          <a:p>
            <a:r>
              <a:rPr kumimoji="1" lang="en-US" altLang="ko-KR" sz="1000" dirty="0">
                <a:solidFill>
                  <a:schemeClr val="bg1"/>
                </a:solidFill>
                <a:latin typeface="+mn-ea"/>
              </a:rPr>
              <a:t>2018.11.16 </a:t>
            </a:r>
            <a:r>
              <a:rPr kumimoji="1" lang="ko-KR" altLang="en-US" sz="1000" dirty="0">
                <a:solidFill>
                  <a:schemeClr val="bg1"/>
                </a:solidFill>
                <a:latin typeface="+mn-ea"/>
              </a:rPr>
              <a:t>수정</a:t>
            </a:r>
          </a:p>
        </p:txBody>
      </p:sp>
      <p:grpSp>
        <p:nvGrpSpPr>
          <p:cNvPr id="72" name="그룹 71">
            <a:extLst>
              <a:ext uri="{FF2B5EF4-FFF2-40B4-BE49-F238E27FC236}">
                <a16:creationId xmlns:a16="http://schemas.microsoft.com/office/drawing/2014/main" xmlns="" id="{DD89A761-16EC-0842-9FE9-906EAAF6B2DB}"/>
              </a:ext>
            </a:extLst>
          </p:cNvPr>
          <p:cNvGrpSpPr/>
          <p:nvPr/>
        </p:nvGrpSpPr>
        <p:grpSpPr>
          <a:xfrm>
            <a:off x="8108453" y="4448611"/>
            <a:ext cx="1101012" cy="140413"/>
            <a:chOff x="4376354" y="2863258"/>
            <a:chExt cx="1101012" cy="140413"/>
          </a:xfrm>
        </p:grpSpPr>
        <p:sp>
          <p:nvSpPr>
            <p:cNvPr id="73" name="Text Box">
              <a:extLst>
                <a:ext uri="{FF2B5EF4-FFF2-40B4-BE49-F238E27FC236}">
                  <a16:creationId xmlns:a16="http://schemas.microsoft.com/office/drawing/2014/main" xmlns="" id="{0D61EC33-7DA7-9348-A050-2517B995ED34}"/>
                </a:ext>
              </a:extLst>
            </p:cNvPr>
            <p:cNvSpPr>
              <a:spLocks/>
            </p:cNvSpPr>
            <p:nvPr>
              <p:custDataLst>
                <p:tags r:id="rId13"/>
              </p:custDataLst>
            </p:nvPr>
          </p:nvSpPr>
          <p:spPr bwMode="auto">
            <a:xfrm>
              <a:off x="4376354" y="2863258"/>
              <a:ext cx="1101012" cy="10953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dirty="0">
                  <a:solidFill>
                    <a:schemeClr val="tx1">
                      <a:lumMod val="50000"/>
                      <a:lumOff val="50000"/>
                    </a:schemeClr>
                  </a:solidFill>
                  <a:latin typeface="Nanum Gothic" charset="-127"/>
                  <a:ea typeface="Nanum Gothic" charset="-127"/>
                  <a:cs typeface="Nanum Gothic" charset="-127"/>
                </a:rPr>
                <a:t>Advanced setting</a:t>
              </a:r>
            </a:p>
          </p:txBody>
        </p:sp>
        <p:sp>
          <p:nvSpPr>
            <p:cNvPr id="74" name="L 도형 73">
              <a:extLst>
                <a:ext uri="{FF2B5EF4-FFF2-40B4-BE49-F238E27FC236}">
                  <a16:creationId xmlns:a16="http://schemas.microsoft.com/office/drawing/2014/main" xmlns="" id="{7AB75C30-BC17-644C-A752-3362DA836E8A}"/>
                </a:ext>
              </a:extLst>
            </p:cNvPr>
            <p:cNvSpPr/>
            <p:nvPr/>
          </p:nvSpPr>
          <p:spPr>
            <a:xfrm rot="8100000">
              <a:off x="5051770" y="2929126"/>
              <a:ext cx="74545" cy="74545"/>
            </a:xfrm>
            <a:prstGeom prst="corner">
              <a:avLst>
                <a:gd name="adj1" fmla="val 24578"/>
                <a:gd name="adj2" fmla="val 22036"/>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75" name="Username Box">
            <a:extLst>
              <a:ext uri="{FF2B5EF4-FFF2-40B4-BE49-F238E27FC236}">
                <a16:creationId xmlns:a16="http://schemas.microsoft.com/office/drawing/2014/main" xmlns="" id="{8703CE54-F7B6-F94E-974F-F67FF341331D}"/>
              </a:ext>
            </a:extLst>
          </p:cNvPr>
          <p:cNvSpPr>
            <a:spLocks/>
          </p:cNvSpPr>
          <p:nvPr>
            <p:custDataLst>
              <p:tags r:id="rId1"/>
            </p:custDataLst>
          </p:nvPr>
        </p:nvSpPr>
        <p:spPr bwMode="auto">
          <a:xfrm>
            <a:off x="8921839" y="4460137"/>
            <a:ext cx="1001325"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닫힌 상태가 </a:t>
            </a:r>
            <a:r>
              <a:rPr lang="en-US" altLang="ko-KR" sz="600" dirty="0">
                <a:solidFill>
                  <a:schemeClr val="bg1"/>
                </a:solidFill>
                <a:latin typeface="Nanum Gothic" charset="-127"/>
                <a:ea typeface="Nanum Gothic" charset="-127"/>
                <a:cs typeface="Nanum Gothic" charset="-127"/>
              </a:rPr>
              <a:t>default</a:t>
            </a:r>
          </a:p>
        </p:txBody>
      </p:sp>
      <p:cxnSp>
        <p:nvCxnSpPr>
          <p:cNvPr id="76" name="직선 연결선[R] 75">
            <a:extLst>
              <a:ext uri="{FF2B5EF4-FFF2-40B4-BE49-F238E27FC236}">
                <a16:creationId xmlns:a16="http://schemas.microsoft.com/office/drawing/2014/main" xmlns="" id="{29835555-D924-2A4C-B76D-D68082C6972B}"/>
              </a:ext>
            </a:extLst>
          </p:cNvPr>
          <p:cNvCxnSpPr>
            <a:cxnSpLocks/>
          </p:cNvCxnSpPr>
          <p:nvPr/>
        </p:nvCxnSpPr>
        <p:spPr>
          <a:xfrm>
            <a:off x="2630725" y="4601999"/>
            <a:ext cx="6629261" cy="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 name="그룹 6">
            <a:extLst>
              <a:ext uri="{FF2B5EF4-FFF2-40B4-BE49-F238E27FC236}">
                <a16:creationId xmlns:a16="http://schemas.microsoft.com/office/drawing/2014/main" xmlns="" id="{E34DA5B2-3F2D-F440-95CB-667AF9419F31}"/>
              </a:ext>
            </a:extLst>
          </p:cNvPr>
          <p:cNvGrpSpPr/>
          <p:nvPr/>
        </p:nvGrpSpPr>
        <p:grpSpPr>
          <a:xfrm>
            <a:off x="2770807" y="6087060"/>
            <a:ext cx="3150222" cy="407117"/>
            <a:chOff x="2841740" y="6182547"/>
            <a:chExt cx="3150222" cy="407117"/>
          </a:xfrm>
        </p:grpSpPr>
        <p:sp>
          <p:nvSpPr>
            <p:cNvPr id="79" name="Text Box">
              <a:extLst>
                <a:ext uri="{FF2B5EF4-FFF2-40B4-BE49-F238E27FC236}">
                  <a16:creationId xmlns:a16="http://schemas.microsoft.com/office/drawing/2014/main" xmlns="" id="{8FB2EB7D-2A14-0042-9085-93D23C90AF46}"/>
                </a:ext>
              </a:extLst>
            </p:cNvPr>
            <p:cNvSpPr>
              <a:spLocks/>
            </p:cNvSpPr>
            <p:nvPr>
              <p:custDataLst>
                <p:tags r:id="rId10"/>
              </p:custDataLst>
            </p:nvPr>
          </p:nvSpPr>
          <p:spPr bwMode="auto">
            <a:xfrm>
              <a:off x="2841740" y="6212582"/>
              <a:ext cx="683430"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Permission</a:t>
              </a:r>
            </a:p>
          </p:txBody>
        </p:sp>
        <p:sp>
          <p:nvSpPr>
            <p:cNvPr id="86" name="Text Box">
              <a:extLst>
                <a:ext uri="{FF2B5EF4-FFF2-40B4-BE49-F238E27FC236}">
                  <a16:creationId xmlns:a16="http://schemas.microsoft.com/office/drawing/2014/main" xmlns="" id="{17096C9F-3BB2-5F4B-B4CA-44F21F931D68}"/>
                </a:ext>
              </a:extLst>
            </p:cNvPr>
            <p:cNvSpPr>
              <a:spLocks/>
            </p:cNvSpPr>
            <p:nvPr>
              <p:custDataLst>
                <p:tags r:id="rId11"/>
              </p:custDataLst>
            </p:nvPr>
          </p:nvSpPr>
          <p:spPr bwMode="auto">
            <a:xfrm>
              <a:off x="3629762" y="6182547"/>
              <a:ext cx="2362200"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b="1" dirty="0">
                  <a:solidFill>
                    <a:schemeClr val="tx1">
                      <a:lumMod val="75000"/>
                      <a:lumOff val="25000"/>
                    </a:schemeClr>
                  </a:solidFill>
                  <a:latin typeface="Nanum Gothic" charset="-127"/>
                  <a:ea typeface="Nanum Gothic" charset="-127"/>
                  <a:cs typeface="Nanum Gothic" charset="-127"/>
                </a:rPr>
                <a:t>n Workspace   </a:t>
              </a:r>
              <a:r>
                <a:rPr lang="en-US" altLang="ko-KR" sz="600" u="sng" dirty="0">
                  <a:solidFill>
                    <a:srgbClr val="0070C0"/>
                  </a:solidFill>
                  <a:latin typeface="Nanum Gothic" charset="-127"/>
                  <a:ea typeface="Nanum Gothic" charset="-127"/>
                  <a:cs typeface="Nanum Gothic" charset="-127"/>
                </a:rPr>
                <a:t>Edit</a:t>
              </a:r>
              <a:endParaRPr lang="ko-KR" altLang="en-US" sz="600" b="1" u="sng" dirty="0">
                <a:solidFill>
                  <a:srgbClr val="0070C0"/>
                </a:solidFill>
                <a:latin typeface="Nanum Gothic" charset="-127"/>
                <a:ea typeface="Nanum Gothic" charset="-127"/>
                <a:cs typeface="Nanum Gothic" charset="-127"/>
              </a:endParaRPr>
            </a:p>
            <a:p>
              <a:pPr>
                <a:lnSpc>
                  <a:spcPct val="200000"/>
                </a:lnSpc>
              </a:pPr>
              <a:endParaRPr lang="en-US" altLang="ko-KR" sz="600" dirty="0">
                <a:solidFill>
                  <a:schemeClr val="tx1">
                    <a:lumMod val="75000"/>
                    <a:lumOff val="25000"/>
                  </a:schemeClr>
                </a:solidFill>
                <a:latin typeface="Nanum Gothic" charset="-127"/>
                <a:ea typeface="Nanum Gothic" charset="-127"/>
                <a:cs typeface="Nanum Gothic" charset="-127"/>
              </a:endParaRPr>
            </a:p>
          </p:txBody>
        </p:sp>
        <p:sp>
          <p:nvSpPr>
            <p:cNvPr id="87" name="Text Box">
              <a:extLst>
                <a:ext uri="{FF2B5EF4-FFF2-40B4-BE49-F238E27FC236}">
                  <a16:creationId xmlns:a16="http://schemas.microsoft.com/office/drawing/2014/main" xmlns="" id="{5D2CAFBB-E017-7540-A340-959DDBA23EB1}"/>
                </a:ext>
              </a:extLst>
            </p:cNvPr>
            <p:cNvSpPr>
              <a:spLocks/>
            </p:cNvSpPr>
            <p:nvPr>
              <p:custDataLst>
                <p:tags r:id="rId12"/>
              </p:custDataLst>
            </p:nvPr>
          </p:nvSpPr>
          <p:spPr bwMode="auto">
            <a:xfrm>
              <a:off x="3623812" y="6379536"/>
              <a:ext cx="218614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Allow all workspaces to use this </a:t>
              </a:r>
              <a:r>
                <a:rPr lang="en-US" altLang="ko-KR" sz="700" dirty="0" err="1">
                  <a:solidFill>
                    <a:schemeClr val="tx1">
                      <a:lumMod val="75000"/>
                      <a:lumOff val="25000"/>
                    </a:schemeClr>
                  </a:solidFill>
                  <a:latin typeface="Nanum Gothic" charset="-127"/>
                  <a:ea typeface="Nanum Gothic" charset="-127"/>
                  <a:cs typeface="Nanum Gothic" charset="-127"/>
                </a:rPr>
                <a:t>datasource</a:t>
              </a:r>
              <a:endParaRPr lang="en-US" altLang="ko-KR" sz="700" dirty="0">
                <a:solidFill>
                  <a:schemeClr val="tx1">
                    <a:lumMod val="75000"/>
                    <a:lumOff val="25000"/>
                  </a:schemeClr>
                </a:solidFill>
                <a:latin typeface="Nanum Gothic" charset="-127"/>
                <a:ea typeface="Nanum Gothic" charset="-127"/>
                <a:cs typeface="Nanum Gothic" charset="-127"/>
              </a:endParaRPr>
            </a:p>
          </p:txBody>
        </p:sp>
      </p:grpSp>
      <p:cxnSp>
        <p:nvCxnSpPr>
          <p:cNvPr id="95" name="직선 연결선[R] 94">
            <a:extLst>
              <a:ext uri="{FF2B5EF4-FFF2-40B4-BE49-F238E27FC236}">
                <a16:creationId xmlns:a16="http://schemas.microsoft.com/office/drawing/2014/main" xmlns="" id="{8EBFAA5D-55F3-1245-89DB-247E32E389B1}"/>
              </a:ext>
            </a:extLst>
          </p:cNvPr>
          <p:cNvCxnSpPr>
            <a:cxnSpLocks/>
          </p:cNvCxnSpPr>
          <p:nvPr/>
        </p:nvCxnSpPr>
        <p:spPr>
          <a:xfrm>
            <a:off x="2589264" y="6057022"/>
            <a:ext cx="6774919" cy="1306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6" name="제목 2">
            <a:extLst>
              <a:ext uri="{FF2B5EF4-FFF2-40B4-BE49-F238E27FC236}">
                <a16:creationId xmlns:a16="http://schemas.microsoft.com/office/drawing/2014/main" xmlns="" id="{2CE043DF-3B4A-0C47-B3AA-CF550C4BB44F}"/>
              </a:ext>
            </a:extLst>
          </p:cNvPr>
          <p:cNvSpPr txBox="1">
            <a:spLocks/>
          </p:cNvSpPr>
          <p:nvPr/>
        </p:nvSpPr>
        <p:spPr bwMode="auto">
          <a:xfrm>
            <a:off x="2643989" y="4668382"/>
            <a:ext cx="989276" cy="18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mj-lt"/>
                <a:ea typeface="Nanum Gothic Regular" charset="-127"/>
                <a:cs typeface="Nanum Gothic" charset="-127"/>
              </a:rPr>
              <a:t>Custom property(Opt.)</a:t>
            </a:r>
          </a:p>
        </p:txBody>
      </p:sp>
      <p:pic>
        <p:nvPicPr>
          <p:cNvPr id="97" name="그림 96">
            <a:extLst>
              <a:ext uri="{FF2B5EF4-FFF2-40B4-BE49-F238E27FC236}">
                <a16:creationId xmlns:a16="http://schemas.microsoft.com/office/drawing/2014/main" xmlns="" id="{58DF51C2-7708-6B44-9DB2-B9F3D8BBB48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603116" y="4712381"/>
            <a:ext cx="79238" cy="79238"/>
          </a:xfrm>
          <a:prstGeom prst="rect">
            <a:avLst/>
          </a:prstGeom>
        </p:spPr>
      </p:pic>
      <p:sp>
        <p:nvSpPr>
          <p:cNvPr id="100" name="Username Box">
            <a:extLst>
              <a:ext uri="{FF2B5EF4-FFF2-40B4-BE49-F238E27FC236}">
                <a16:creationId xmlns:a16="http://schemas.microsoft.com/office/drawing/2014/main" xmlns="" id="{3C091739-BC67-1349-8C9E-A2560C0F8B3C}"/>
              </a:ext>
            </a:extLst>
          </p:cNvPr>
          <p:cNvSpPr>
            <a:spLocks/>
          </p:cNvSpPr>
          <p:nvPr>
            <p:custDataLst>
              <p:tags r:id="rId2"/>
            </p:custDataLst>
          </p:nvPr>
        </p:nvSpPr>
        <p:spPr bwMode="auto">
          <a:xfrm>
            <a:off x="4780510" y="4954712"/>
            <a:ext cx="2556000" cy="180390"/>
          </a:xfrm>
          <a:prstGeom prst="rect">
            <a:avLst/>
          </a:prstGeom>
          <a:solidFill>
            <a:schemeClr val="bg1"/>
          </a:solidFill>
          <a:ln w="6350" cap="flat" cmpd="sng" algn="ctr">
            <a:solidFill>
              <a:srgbClr val="FF000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700" dirty="0">
                <a:solidFill>
                  <a:schemeClr val="bg1">
                    <a:lumMod val="75000"/>
                  </a:schemeClr>
                </a:solidFill>
                <a:latin typeface="Malgun Gothic" charset="-127"/>
                <a:ea typeface="Malgun Gothic" charset="-127"/>
                <a:cs typeface="Malgun Gothic" charset="-127"/>
              </a:rPr>
              <a:t>Please enter a configuration value</a:t>
            </a:r>
          </a:p>
          <a:p>
            <a:pPr fontAlgn="base">
              <a:spcBef>
                <a:spcPct val="0"/>
              </a:spcBef>
              <a:spcAft>
                <a:spcPct val="0"/>
              </a:spcAft>
            </a:pP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01" name="Username Box">
            <a:extLst>
              <a:ext uri="{FF2B5EF4-FFF2-40B4-BE49-F238E27FC236}">
                <a16:creationId xmlns:a16="http://schemas.microsoft.com/office/drawing/2014/main" xmlns="" id="{9A779D1F-61CF-2E45-92C1-EB62F132F30F}"/>
              </a:ext>
            </a:extLst>
          </p:cNvPr>
          <p:cNvSpPr>
            <a:spLocks/>
          </p:cNvSpPr>
          <p:nvPr>
            <p:custDataLst>
              <p:tags r:id="rId3"/>
            </p:custDataLst>
          </p:nvPr>
        </p:nvSpPr>
        <p:spPr bwMode="auto">
          <a:xfrm>
            <a:off x="4780510" y="5268873"/>
            <a:ext cx="2557841" cy="172496"/>
          </a:xfrm>
          <a:prstGeom prst="rect">
            <a:avLst/>
          </a:prstGeom>
          <a:solidFill>
            <a:schemeClr val="bg1"/>
          </a:solidFill>
          <a:ln w="6350" cap="flat" cmpd="sng" algn="ctr">
            <a:solidFill>
              <a:schemeClr val="tx1">
                <a:lumMod val="75000"/>
                <a:lumOff val="2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700" dirty="0">
                <a:solidFill>
                  <a:schemeClr val="bg1">
                    <a:lumMod val="75000"/>
                  </a:schemeClr>
                </a:solidFill>
                <a:latin typeface="Malgun Gothic" charset="-127"/>
                <a:ea typeface="Malgun Gothic" charset="-127"/>
                <a:cs typeface="Malgun Gothic" charset="-127"/>
              </a:rPr>
              <a:t>Please enter a configuration value</a:t>
            </a:r>
          </a:p>
        </p:txBody>
      </p:sp>
      <p:sp>
        <p:nvSpPr>
          <p:cNvPr id="102" name="Username Box">
            <a:extLst>
              <a:ext uri="{FF2B5EF4-FFF2-40B4-BE49-F238E27FC236}">
                <a16:creationId xmlns:a16="http://schemas.microsoft.com/office/drawing/2014/main" xmlns="" id="{B2392A92-5016-C944-B4F4-99E1063BE648}"/>
              </a:ext>
            </a:extLst>
          </p:cNvPr>
          <p:cNvSpPr>
            <a:spLocks/>
          </p:cNvSpPr>
          <p:nvPr>
            <p:custDataLst>
              <p:tags r:id="rId4"/>
            </p:custDataLst>
          </p:nvPr>
        </p:nvSpPr>
        <p:spPr bwMode="auto">
          <a:xfrm>
            <a:off x="2652706" y="5268873"/>
            <a:ext cx="1934923" cy="174038"/>
          </a:xfrm>
          <a:prstGeom prst="rect">
            <a:avLst/>
          </a:prstGeom>
          <a:solidFill>
            <a:schemeClr val="bg1"/>
          </a:solidFill>
          <a:ln w="6350" cap="flat" cmpd="sng" algn="ctr">
            <a:solidFill>
              <a:srgbClr val="FF000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700" dirty="0" err="1">
                <a:solidFill>
                  <a:srgbClr val="FF0000"/>
                </a:solidFill>
                <a:latin typeface="Malgun Gothic" charset="-127"/>
                <a:ea typeface="Malgun Gothic" charset="-127"/>
                <a:cs typeface="Malgun Gothic" charset="-127"/>
              </a:rPr>
              <a:t>EnteredCustomKey</a:t>
            </a:r>
            <a:endParaRPr kumimoji="1" lang="en-US" altLang="ko-KR" sz="700" dirty="0">
              <a:solidFill>
                <a:srgbClr val="FF0000"/>
              </a:solidFill>
              <a:latin typeface="Malgun Gothic" charset="-127"/>
              <a:ea typeface="Malgun Gothic" charset="-127"/>
              <a:cs typeface="Malgun Gothic" charset="-127"/>
            </a:endParaRPr>
          </a:p>
        </p:txBody>
      </p:sp>
      <p:sp>
        <p:nvSpPr>
          <p:cNvPr id="137" name="Text Box">
            <a:extLst>
              <a:ext uri="{FF2B5EF4-FFF2-40B4-BE49-F238E27FC236}">
                <a16:creationId xmlns:a16="http://schemas.microsoft.com/office/drawing/2014/main" xmlns="" id="{6EB5E4F4-BF34-454E-AA42-0B0E5C498D25}"/>
              </a:ext>
            </a:extLst>
          </p:cNvPr>
          <p:cNvSpPr>
            <a:spLocks/>
          </p:cNvSpPr>
          <p:nvPr>
            <p:custDataLst>
              <p:tags r:id="rId5"/>
            </p:custDataLst>
          </p:nvPr>
        </p:nvSpPr>
        <p:spPr bwMode="auto">
          <a:xfrm>
            <a:off x="4787159" y="5120916"/>
            <a:ext cx="670318"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dirty="0">
                <a:solidFill>
                  <a:srgbClr val="FF0000"/>
                </a:solidFill>
                <a:latin typeface="Nanum Gothic" charset="-127"/>
                <a:ea typeface="Nanum Gothic" charset="-127"/>
                <a:cs typeface="Nanum Gothic" charset="-127"/>
              </a:rPr>
              <a:t>(!) Required</a:t>
            </a:r>
          </a:p>
        </p:txBody>
      </p:sp>
      <p:sp>
        <p:nvSpPr>
          <p:cNvPr id="141" name="Username Box">
            <a:extLst>
              <a:ext uri="{FF2B5EF4-FFF2-40B4-BE49-F238E27FC236}">
                <a16:creationId xmlns:a16="http://schemas.microsoft.com/office/drawing/2014/main" xmlns="" id="{D0164833-E7F1-1840-B86C-1FFE623E90FC}"/>
              </a:ext>
            </a:extLst>
          </p:cNvPr>
          <p:cNvSpPr>
            <a:spLocks/>
          </p:cNvSpPr>
          <p:nvPr>
            <p:custDataLst>
              <p:tags r:id="rId6"/>
            </p:custDataLst>
          </p:nvPr>
        </p:nvSpPr>
        <p:spPr bwMode="auto">
          <a:xfrm>
            <a:off x="2652706" y="4961064"/>
            <a:ext cx="1934923" cy="174038"/>
          </a:xfrm>
          <a:prstGeom prst="rect">
            <a:avLst/>
          </a:prstGeom>
          <a:solidFill>
            <a:schemeClr val="bg1"/>
          </a:solidFill>
          <a:ln w="6350" cap="flat" cmpd="sng" algn="ctr">
            <a:solidFill>
              <a:schemeClr val="tx1">
                <a:lumMod val="75000"/>
                <a:lumOff val="2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sz="700" dirty="0" err="1">
                <a:solidFill>
                  <a:schemeClr val="tx1"/>
                </a:solidFill>
                <a:latin typeface="Malgun Gothic" charset="-127"/>
                <a:ea typeface="Malgun Gothic" charset="-127"/>
                <a:cs typeface="Malgun Gothic" charset="-127"/>
              </a:rPr>
              <a:t>EnteredCustomKey</a:t>
            </a:r>
            <a:endParaRPr kumimoji="1" lang="en-US" sz="700" dirty="0">
              <a:solidFill>
                <a:schemeClr val="tx1"/>
              </a:solidFill>
              <a:latin typeface="Malgun Gothic" charset="-127"/>
              <a:ea typeface="Malgun Gothic" charset="-127"/>
              <a:cs typeface="Malgun Gothic" charset="-127"/>
            </a:endParaRPr>
          </a:p>
        </p:txBody>
      </p:sp>
      <p:sp>
        <p:nvSpPr>
          <p:cNvPr id="142" name="모서리가 둥근 직사각형 141">
            <a:extLst>
              <a:ext uri="{FF2B5EF4-FFF2-40B4-BE49-F238E27FC236}">
                <a16:creationId xmlns:a16="http://schemas.microsoft.com/office/drawing/2014/main" xmlns="" id="{E5D747C4-0D5A-F948-B28F-09BEE05536B1}"/>
              </a:ext>
            </a:extLst>
          </p:cNvPr>
          <p:cNvSpPr/>
          <p:nvPr/>
        </p:nvSpPr>
        <p:spPr>
          <a:xfrm>
            <a:off x="7418302" y="4961064"/>
            <a:ext cx="162000" cy="14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ko-KR" altLang="en-US" sz="400" dirty="0">
                <a:solidFill>
                  <a:schemeClr val="bg1"/>
                </a:solidFill>
                <a:latin typeface="Nanum Gothic Regular" charset="-127"/>
                <a:ea typeface="Nanum Gothic Regular" charset="-127"/>
              </a:rPr>
              <a:t>삭제</a:t>
            </a:r>
          </a:p>
        </p:txBody>
      </p:sp>
      <p:sp>
        <p:nvSpPr>
          <p:cNvPr id="144" name="모서리가 둥근 직사각형 143">
            <a:extLst>
              <a:ext uri="{FF2B5EF4-FFF2-40B4-BE49-F238E27FC236}">
                <a16:creationId xmlns:a16="http://schemas.microsoft.com/office/drawing/2014/main" xmlns="" id="{A64A8BEF-BF8C-844B-BA97-54F274593853}"/>
              </a:ext>
            </a:extLst>
          </p:cNvPr>
          <p:cNvSpPr/>
          <p:nvPr/>
        </p:nvSpPr>
        <p:spPr>
          <a:xfrm>
            <a:off x="7419956" y="5275197"/>
            <a:ext cx="162000" cy="1440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ko-KR" altLang="en-US" sz="400" dirty="0">
                <a:solidFill>
                  <a:schemeClr val="bg1"/>
                </a:solidFill>
                <a:latin typeface="Nanum Gothic Regular" charset="-127"/>
                <a:ea typeface="Nanum Gothic Regular" charset="-127"/>
              </a:rPr>
              <a:t>삭제</a:t>
            </a:r>
          </a:p>
        </p:txBody>
      </p:sp>
      <p:sp>
        <p:nvSpPr>
          <p:cNvPr id="145" name="Username Box">
            <a:extLst>
              <a:ext uri="{FF2B5EF4-FFF2-40B4-BE49-F238E27FC236}">
                <a16:creationId xmlns:a16="http://schemas.microsoft.com/office/drawing/2014/main" xmlns="" id="{650B4179-369A-FF43-AB7A-F8E195684624}"/>
              </a:ext>
            </a:extLst>
          </p:cNvPr>
          <p:cNvSpPr>
            <a:spLocks/>
          </p:cNvSpPr>
          <p:nvPr>
            <p:custDataLst>
              <p:tags r:id="rId7"/>
            </p:custDataLst>
          </p:nvPr>
        </p:nvSpPr>
        <p:spPr bwMode="auto">
          <a:xfrm>
            <a:off x="4781687" y="5608101"/>
            <a:ext cx="2557841" cy="172496"/>
          </a:xfrm>
          <a:prstGeom prst="rect">
            <a:avLst/>
          </a:prstGeom>
          <a:solidFill>
            <a:schemeClr val="bg1"/>
          </a:solidFill>
          <a:ln w="6350" cap="flat" cmpd="sng" algn="ctr">
            <a:solidFill>
              <a:schemeClr val="tx1">
                <a:lumMod val="75000"/>
                <a:lumOff val="2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700" dirty="0">
                <a:solidFill>
                  <a:schemeClr val="bg1">
                    <a:lumMod val="75000"/>
                  </a:schemeClr>
                </a:solidFill>
                <a:latin typeface="Malgun Gothic" charset="-127"/>
                <a:ea typeface="Malgun Gothic" charset="-127"/>
                <a:cs typeface="Malgun Gothic" charset="-127"/>
              </a:rPr>
              <a:t>Please enter a configuration value</a:t>
            </a:r>
          </a:p>
        </p:txBody>
      </p:sp>
      <p:sp>
        <p:nvSpPr>
          <p:cNvPr id="146" name="Username Box">
            <a:extLst>
              <a:ext uri="{FF2B5EF4-FFF2-40B4-BE49-F238E27FC236}">
                <a16:creationId xmlns:a16="http://schemas.microsoft.com/office/drawing/2014/main" xmlns="" id="{7CE47EA4-0854-5549-A14A-609F78C07D70}"/>
              </a:ext>
            </a:extLst>
          </p:cNvPr>
          <p:cNvSpPr>
            <a:spLocks/>
          </p:cNvSpPr>
          <p:nvPr>
            <p:custDataLst>
              <p:tags r:id="rId8"/>
            </p:custDataLst>
          </p:nvPr>
        </p:nvSpPr>
        <p:spPr bwMode="auto">
          <a:xfrm>
            <a:off x="2653883" y="5608101"/>
            <a:ext cx="1934923" cy="174038"/>
          </a:xfrm>
          <a:prstGeom prst="rect">
            <a:avLst/>
          </a:prstGeom>
          <a:solidFill>
            <a:schemeClr val="bg1"/>
          </a:solidFill>
          <a:ln w="6350" cap="flat" cmpd="sng" algn="ctr">
            <a:solidFill>
              <a:schemeClr val="tx1">
                <a:lumMod val="75000"/>
                <a:lumOff val="2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sz="700" dirty="0">
                <a:solidFill>
                  <a:schemeClr val="bg1">
                    <a:lumMod val="75000"/>
                  </a:schemeClr>
                </a:solidFill>
                <a:latin typeface="Malgun Gothic" charset="-127"/>
                <a:ea typeface="Malgun Gothic" charset="-127"/>
                <a:cs typeface="Malgun Gothic" charset="-127"/>
              </a:rPr>
              <a:t>Please enter a configuration key</a:t>
            </a:r>
          </a:p>
        </p:txBody>
      </p:sp>
      <p:sp>
        <p:nvSpPr>
          <p:cNvPr id="147" name="Text Box">
            <a:extLst>
              <a:ext uri="{FF2B5EF4-FFF2-40B4-BE49-F238E27FC236}">
                <a16:creationId xmlns:a16="http://schemas.microsoft.com/office/drawing/2014/main" xmlns="" id="{E532074F-BA03-FC44-A7F1-1271B64046B8}"/>
              </a:ext>
            </a:extLst>
          </p:cNvPr>
          <p:cNvSpPr>
            <a:spLocks/>
          </p:cNvSpPr>
          <p:nvPr>
            <p:custDataLst>
              <p:tags r:id="rId9"/>
            </p:custDataLst>
          </p:nvPr>
        </p:nvSpPr>
        <p:spPr bwMode="auto">
          <a:xfrm>
            <a:off x="2656045" y="5436498"/>
            <a:ext cx="670318"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dirty="0">
                <a:solidFill>
                  <a:srgbClr val="FF0000"/>
                </a:solidFill>
                <a:latin typeface="Nanum Gothic" charset="-127"/>
                <a:ea typeface="Nanum Gothic" charset="-127"/>
                <a:cs typeface="Nanum Gothic" charset="-127"/>
              </a:rPr>
              <a:t>(!) Duplicate value</a:t>
            </a:r>
          </a:p>
        </p:txBody>
      </p:sp>
      <p:sp>
        <p:nvSpPr>
          <p:cNvPr id="148" name="모서리가 둥근 직사각형 147">
            <a:extLst>
              <a:ext uri="{FF2B5EF4-FFF2-40B4-BE49-F238E27FC236}">
                <a16:creationId xmlns:a16="http://schemas.microsoft.com/office/drawing/2014/main" xmlns="" id="{7F8135DC-2FD4-C142-9233-D4FA00920E1B}"/>
              </a:ext>
            </a:extLst>
          </p:cNvPr>
          <p:cNvSpPr/>
          <p:nvPr/>
        </p:nvSpPr>
        <p:spPr>
          <a:xfrm>
            <a:off x="2652308" y="5837826"/>
            <a:ext cx="360000" cy="1440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ko-KR" altLang="en-US" sz="600" dirty="0">
                <a:solidFill>
                  <a:schemeClr val="bg1"/>
                </a:solidFill>
                <a:latin typeface="Nanum Gothic Regular" charset="-127"/>
                <a:ea typeface="Nanum Gothic Regular" charset="-127"/>
              </a:rPr>
              <a:t>추가</a:t>
            </a:r>
          </a:p>
        </p:txBody>
      </p:sp>
      <p:sp>
        <p:nvSpPr>
          <p:cNvPr id="149" name="직사각형 148">
            <a:extLst>
              <a:ext uri="{FF2B5EF4-FFF2-40B4-BE49-F238E27FC236}">
                <a16:creationId xmlns:a16="http://schemas.microsoft.com/office/drawing/2014/main" xmlns="" id="{CD52967E-22FA-8C4F-AB81-DB8C6424B603}"/>
              </a:ext>
            </a:extLst>
          </p:cNvPr>
          <p:cNvSpPr/>
          <p:nvPr/>
        </p:nvSpPr>
        <p:spPr>
          <a:xfrm>
            <a:off x="2562623" y="4398546"/>
            <a:ext cx="7287671" cy="1718481"/>
          </a:xfrm>
          <a:prstGeom prst="rect">
            <a:avLst/>
          </a:prstGeom>
          <a:noFill/>
          <a:ln w="82550">
            <a:solidFill>
              <a:srgbClr val="00B05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ea typeface="Nanum Gothic" charset="-127"/>
              <a:cs typeface="Nanum Gothic" charset="-127"/>
            </a:endParaRPr>
          </a:p>
        </p:txBody>
      </p:sp>
      <p:sp>
        <p:nvSpPr>
          <p:cNvPr id="150" name="타원 149">
            <a:extLst>
              <a:ext uri="{FF2B5EF4-FFF2-40B4-BE49-F238E27FC236}">
                <a16:creationId xmlns:a16="http://schemas.microsoft.com/office/drawing/2014/main" xmlns="" id="{DB0C35B4-7784-0B4C-8152-8EC9BAC6FBB0}"/>
              </a:ext>
            </a:extLst>
          </p:cNvPr>
          <p:cNvSpPr/>
          <p:nvPr/>
        </p:nvSpPr>
        <p:spPr>
          <a:xfrm>
            <a:off x="2456317" y="468551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5</a:t>
            </a:r>
            <a:endParaRPr lang="ko-KR" altLang="en-US" sz="700" b="1"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183804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직사각형 70"/>
          <p:cNvSpPr/>
          <p:nvPr/>
        </p:nvSpPr>
        <p:spPr>
          <a:xfrm>
            <a:off x="2092558" y="2245262"/>
            <a:ext cx="2144467" cy="20895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en-US" altLang="ko-KR" sz="700" dirty="0">
                <a:solidFill>
                  <a:schemeClr val="bg1">
                    <a:lumMod val="75000"/>
                  </a:schemeClr>
                </a:solidFill>
                <a:latin typeface="Nanum Gothic" charset="-127"/>
                <a:ea typeface="Nanum Gothic" charset="-127"/>
                <a:cs typeface="Nanum Gothic" charset="-127"/>
              </a:rPr>
              <a:t>Choose a database	</a:t>
            </a:r>
            <a:r>
              <a:rPr kumimoji="1" lang="en-US" altLang="ko-KR" sz="700" dirty="0">
                <a:solidFill>
                  <a:prstClr val="black">
                    <a:lumMod val="75000"/>
                    <a:lumOff val="25000"/>
                  </a:prstClr>
                </a:solidFill>
                <a:latin typeface="Nanum Gothic Regular" charset="-127"/>
                <a:ea typeface="Nanum Gothic Regular" charset="-127"/>
              </a:rPr>
              <a:t>	</a:t>
            </a:r>
            <a:r>
              <a:rPr kumimoji="1" lang="ko-KR" altLang="en-US" sz="700" dirty="0">
                <a:solidFill>
                  <a:prstClr val="black">
                    <a:lumMod val="75000"/>
                    <a:lumOff val="25000"/>
                  </a:prstClr>
                </a:solidFill>
                <a:latin typeface="Nanum Gothic Regular" charset="-127"/>
                <a:ea typeface="Nanum Gothic Regular" charset="-127"/>
              </a:rPr>
              <a:t>▼</a:t>
            </a:r>
          </a:p>
        </p:txBody>
      </p:sp>
      <p:sp>
        <p:nvSpPr>
          <p:cNvPr id="72" name="직사각형 71"/>
          <p:cNvSpPr/>
          <p:nvPr/>
        </p:nvSpPr>
        <p:spPr>
          <a:xfrm>
            <a:off x="2092558" y="2495970"/>
            <a:ext cx="2144467"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en-US" altLang="ko-KR" sz="700" dirty="0">
                <a:solidFill>
                  <a:schemeClr val="bg1">
                    <a:lumMod val="75000"/>
                  </a:schemeClr>
                </a:solidFill>
                <a:latin typeface="Nanum Gothic" charset="-127"/>
                <a:ea typeface="Nanum Gothic" charset="-127"/>
                <a:cs typeface="Nanum Gothic" charset="-127"/>
              </a:rPr>
              <a:t>Choose a table</a:t>
            </a:r>
            <a:endParaRPr kumimoji="1" lang="ko-KR" altLang="en-US" sz="700" dirty="0">
              <a:solidFill>
                <a:prstClr val="black">
                  <a:lumMod val="75000"/>
                  <a:lumOff val="25000"/>
                </a:prstClr>
              </a:solidFill>
              <a:latin typeface="Nanum Gothic Regular" charset="-127"/>
              <a:ea typeface="Nanum Gothic Regular" charset="-127"/>
            </a:endParaRPr>
          </a:p>
        </p:txBody>
      </p:sp>
      <p:grpSp>
        <p:nvGrpSpPr>
          <p:cNvPr id="49" name="그룹 48"/>
          <p:cNvGrpSpPr/>
          <p:nvPr/>
        </p:nvGrpSpPr>
        <p:grpSpPr>
          <a:xfrm>
            <a:off x="3887123" y="6204861"/>
            <a:ext cx="2358094" cy="249130"/>
            <a:chOff x="4093583" y="6193790"/>
            <a:chExt cx="2358094" cy="249130"/>
          </a:xfrm>
        </p:grpSpPr>
        <p:sp>
          <p:nvSpPr>
            <p:cNvPr id="50" name="모서리가 둥근 직사각형 127"/>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51"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sp>
        <p:nvSpPr>
          <p:cNvPr id="2" name="텍스트 개체 틀 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4" name="제목 3"/>
          <p:cNvSpPr>
            <a:spLocks noGrp="1"/>
          </p:cNvSpPr>
          <p:nvPr>
            <p:ph type="title"/>
          </p:nvPr>
        </p:nvSpPr>
        <p:spPr/>
        <p:txBody>
          <a:bodyPr/>
          <a:lstStyle/>
          <a:p>
            <a:r>
              <a:rPr lang="en-US" altLang="ko-KR" dirty="0"/>
              <a:t>[DB]</a:t>
            </a:r>
            <a:r>
              <a:rPr lang="ko-KR" altLang="en-US" dirty="0"/>
              <a:t> 사용할 데이터 선택 </a:t>
            </a:r>
            <a:r>
              <a:rPr lang="en-US" altLang="ko-KR" dirty="0"/>
              <a:t>(</a:t>
            </a:r>
            <a:r>
              <a:rPr lang="ko-KR" altLang="en-US" dirty="0"/>
              <a:t>테이블 선택</a:t>
            </a:r>
            <a:r>
              <a:rPr lang="en-US" altLang="ko-KR" dirty="0"/>
              <a:t>)</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28</a:t>
            </a:fld>
            <a:endParaRPr lang="ko-KR" altLang="en-US" dirty="0">
              <a:solidFill>
                <a:schemeClr val="accent4">
                  <a:lumMod val="75000"/>
                </a:schemeClr>
              </a:solidFill>
            </a:endParaRPr>
          </a:p>
        </p:txBody>
      </p:sp>
      <p:sp>
        <p:nvSpPr>
          <p:cNvPr id="3" name="텍스트 개체 틀 2"/>
          <p:cNvSpPr>
            <a:spLocks noGrp="1"/>
          </p:cNvSpPr>
          <p:nvPr>
            <p:ph type="body" sz="quarter" idx="13"/>
          </p:nvPr>
        </p:nvSpPr>
        <p:spPr/>
        <p:txBody>
          <a:bodyPr/>
          <a:lstStyle/>
          <a:p>
            <a:pPr marL="0" indent="0">
              <a:buNone/>
            </a:pPr>
            <a:r>
              <a:rPr kumimoji="1" lang="en-US" altLang="ko-KR" dirty="0"/>
              <a:t>[</a:t>
            </a:r>
            <a:r>
              <a:rPr kumimoji="1" lang="ko-KR" altLang="en-US" dirty="0"/>
              <a:t>테이블</a:t>
            </a:r>
            <a:r>
              <a:rPr kumimoji="1" lang="en-US" altLang="ko-KR" dirty="0"/>
              <a:t>]</a:t>
            </a:r>
          </a:p>
          <a:p>
            <a:r>
              <a:rPr kumimoji="1" lang="ko-KR" altLang="en-US" dirty="0"/>
              <a:t>데이터 선택 방법 선택</a:t>
            </a:r>
            <a:endParaRPr kumimoji="1" lang="en-US" altLang="ko-KR" dirty="0"/>
          </a:p>
          <a:p>
            <a:pPr lvl="1"/>
            <a:r>
              <a:rPr kumimoji="1" lang="en-US" altLang="ko-KR" dirty="0"/>
              <a:t>Table </a:t>
            </a:r>
            <a:r>
              <a:rPr kumimoji="1" lang="ko-KR" altLang="en-US" dirty="0"/>
              <a:t>선택</a:t>
            </a:r>
            <a:r>
              <a:rPr kumimoji="1" lang="en-US" altLang="ko-KR" dirty="0"/>
              <a:t>(default) / </a:t>
            </a:r>
            <a:r>
              <a:rPr kumimoji="1" lang="ko-KR" altLang="en-US" dirty="0"/>
              <a:t>쿼리 선택</a:t>
            </a:r>
            <a:endParaRPr kumimoji="1" lang="en-US" altLang="ko-KR" dirty="0"/>
          </a:p>
          <a:p>
            <a:pPr lvl="1"/>
            <a:r>
              <a:rPr kumimoji="1" lang="ko-KR" altLang="en-US" dirty="0"/>
              <a:t>아래 선택 영역에 선택 방식에 맞는 </a:t>
            </a:r>
            <a:r>
              <a:rPr kumimoji="1" lang="en-US" altLang="ko-KR" dirty="0"/>
              <a:t>UI</a:t>
            </a:r>
            <a:r>
              <a:rPr kumimoji="1" lang="ko-KR" altLang="en-US" dirty="0"/>
              <a:t> 출력</a:t>
            </a:r>
            <a:endParaRPr kumimoji="1" lang="en-US" altLang="ko-KR" dirty="0"/>
          </a:p>
          <a:p>
            <a:r>
              <a:rPr lang="ko-KR" altLang="en-US" dirty="0"/>
              <a:t>스키마 항목</a:t>
            </a:r>
            <a:endParaRPr lang="en-US" altLang="ko-KR" dirty="0"/>
          </a:p>
          <a:p>
            <a:pPr lvl="1"/>
            <a:r>
              <a:rPr lang="ko-KR" altLang="en-US" dirty="0"/>
              <a:t>데이터 베이스</a:t>
            </a:r>
            <a:r>
              <a:rPr lang="en-US" altLang="ko-KR" dirty="0"/>
              <a:t> </a:t>
            </a:r>
            <a:r>
              <a:rPr lang="ko-KR" altLang="en-US" dirty="0"/>
              <a:t>또는 스키마</a:t>
            </a:r>
            <a:endParaRPr lang="en-US" altLang="ko-KR" dirty="0"/>
          </a:p>
          <a:p>
            <a:pPr lvl="2"/>
            <a:r>
              <a:rPr lang="en-US" altLang="ko-KR" dirty="0">
                <a:solidFill>
                  <a:srgbClr val="FF0000"/>
                </a:solidFill>
              </a:rPr>
              <a:t>Focus</a:t>
            </a:r>
            <a:r>
              <a:rPr lang="ko-KR" altLang="en-US" dirty="0">
                <a:solidFill>
                  <a:srgbClr val="FF0000"/>
                </a:solidFill>
              </a:rPr>
              <a:t>되어 리스트가 열린 상태를 초기상태로 함</a:t>
            </a:r>
            <a:endParaRPr lang="en-US" altLang="ko-KR" dirty="0">
              <a:solidFill>
                <a:srgbClr val="FF0000"/>
              </a:solidFill>
            </a:endParaRPr>
          </a:p>
          <a:p>
            <a:pPr lvl="2"/>
            <a:r>
              <a:rPr lang="en-US" altLang="ko-KR" dirty="0"/>
              <a:t>DB</a:t>
            </a:r>
            <a:r>
              <a:rPr lang="ko-KR" altLang="en-US" dirty="0"/>
              <a:t> 타입에 따라 데이터 베이스 목록 또는 스키마 목록</a:t>
            </a:r>
            <a:endParaRPr lang="en-US" altLang="ko-KR" dirty="0"/>
          </a:p>
          <a:p>
            <a:pPr lvl="2"/>
            <a:r>
              <a:rPr lang="ko-KR" altLang="en-US" dirty="0">
                <a:solidFill>
                  <a:srgbClr val="FF0000"/>
                </a:solidFill>
              </a:rPr>
              <a:t>데이터 베이스</a:t>
            </a:r>
            <a:endParaRPr lang="en-US" altLang="ko-KR" dirty="0">
              <a:solidFill>
                <a:srgbClr val="FF0000"/>
              </a:solidFill>
            </a:endParaRPr>
          </a:p>
          <a:p>
            <a:pPr lvl="3"/>
            <a:r>
              <a:rPr lang="en-US" altLang="ko-KR" dirty="0"/>
              <a:t>P.H : Choose a database</a:t>
            </a:r>
          </a:p>
          <a:p>
            <a:pPr lvl="3"/>
            <a:r>
              <a:rPr lang="en-US" altLang="ko-KR" dirty="0">
                <a:solidFill>
                  <a:srgbClr val="FF0000"/>
                </a:solidFill>
              </a:rPr>
              <a:t>DB type : MySQL</a:t>
            </a:r>
          </a:p>
          <a:p>
            <a:pPr lvl="2"/>
            <a:r>
              <a:rPr lang="ko-KR" altLang="en-US" dirty="0">
                <a:solidFill>
                  <a:srgbClr val="FF0000"/>
                </a:solidFill>
              </a:rPr>
              <a:t>스키마</a:t>
            </a:r>
            <a:endParaRPr lang="en-US" altLang="ko-KR" dirty="0">
              <a:solidFill>
                <a:srgbClr val="FF0000"/>
              </a:solidFill>
            </a:endParaRPr>
          </a:p>
          <a:p>
            <a:pPr lvl="3"/>
            <a:r>
              <a:rPr lang="en-US" altLang="ko-KR" dirty="0"/>
              <a:t>P.H : Choose a schema</a:t>
            </a:r>
          </a:p>
          <a:p>
            <a:pPr lvl="3"/>
            <a:r>
              <a:rPr lang="en-US" altLang="ko-KR" dirty="0">
                <a:solidFill>
                  <a:srgbClr val="FF0000"/>
                </a:solidFill>
              </a:rPr>
              <a:t>DB type : Hive, </a:t>
            </a:r>
            <a:r>
              <a:rPr lang="en-US" altLang="ko-KR" dirty="0" err="1">
                <a:solidFill>
                  <a:srgbClr val="FF0000"/>
                </a:solidFill>
              </a:rPr>
              <a:t>Tibero</a:t>
            </a:r>
            <a:r>
              <a:rPr lang="en-US" altLang="ko-KR" dirty="0">
                <a:solidFill>
                  <a:srgbClr val="FF0000"/>
                </a:solidFill>
              </a:rPr>
              <a:t>,</a:t>
            </a:r>
            <a:r>
              <a:rPr lang="ko-KR" altLang="en-US" dirty="0">
                <a:solidFill>
                  <a:srgbClr val="FF0000"/>
                </a:solidFill>
              </a:rPr>
              <a:t> </a:t>
            </a:r>
            <a:r>
              <a:rPr lang="en-US" altLang="ko-KR" dirty="0">
                <a:solidFill>
                  <a:srgbClr val="FF0000"/>
                </a:solidFill>
              </a:rPr>
              <a:t>Oracle, PostgreSQL, Hive, Presto, Apache PHOENIX, NV </a:t>
            </a:r>
            <a:r>
              <a:rPr lang="en-US" altLang="ko-KR" dirty="0" err="1">
                <a:solidFill>
                  <a:srgbClr val="FF0000"/>
                </a:solidFill>
              </a:rPr>
              <a:t>Accel</a:t>
            </a:r>
            <a:endParaRPr lang="en-US" altLang="ko-KR" dirty="0">
              <a:solidFill>
                <a:srgbClr val="FF0000"/>
              </a:solidFill>
            </a:endParaRPr>
          </a:p>
          <a:p>
            <a:pPr lvl="1"/>
            <a:r>
              <a:rPr lang="ko-KR" altLang="en-US" dirty="0"/>
              <a:t>테이블 리스트</a:t>
            </a:r>
            <a:endParaRPr lang="en-US" altLang="ko-KR" dirty="0"/>
          </a:p>
          <a:p>
            <a:pPr lvl="2"/>
            <a:r>
              <a:rPr lang="ko-KR" altLang="en-US" dirty="0"/>
              <a:t>데이터 베이스</a:t>
            </a:r>
            <a:r>
              <a:rPr lang="en-US" altLang="ko-KR" dirty="0"/>
              <a:t> </a:t>
            </a:r>
            <a:r>
              <a:rPr lang="ko-KR" altLang="en-US" dirty="0"/>
              <a:t>또는 스키마 선택 시 활성</a:t>
            </a:r>
            <a:endParaRPr lang="en-US" altLang="ko-KR" dirty="0"/>
          </a:p>
          <a:p>
            <a:pPr lvl="2"/>
            <a:r>
              <a:rPr lang="ko-KR" altLang="en-US" dirty="0"/>
              <a:t>표시할 테이블이 없는 경우</a:t>
            </a:r>
            <a:r>
              <a:rPr lang="en-US" altLang="ko-KR" dirty="0"/>
              <a:t>, </a:t>
            </a:r>
            <a:r>
              <a:rPr lang="ko-KR" altLang="en-US" dirty="0"/>
              <a:t>메시지 출력</a:t>
            </a:r>
            <a:endParaRPr lang="en-US" altLang="ko-KR" dirty="0"/>
          </a:p>
          <a:p>
            <a:pPr lvl="3"/>
            <a:r>
              <a:rPr lang="ko-KR" altLang="en-US" dirty="0"/>
              <a:t>메시지 </a:t>
            </a:r>
            <a:r>
              <a:rPr lang="en-US" altLang="ko-KR" dirty="0"/>
              <a:t>:</a:t>
            </a:r>
            <a:r>
              <a:rPr lang="ko-KR" altLang="en-US" dirty="0"/>
              <a:t> </a:t>
            </a:r>
            <a:r>
              <a:rPr lang="en-US" altLang="ko-KR" dirty="0"/>
              <a:t>No table list. Please choose another database (or schema)</a:t>
            </a:r>
          </a:p>
          <a:p>
            <a:pPr lvl="2"/>
            <a:r>
              <a:rPr lang="en-US" altLang="ko-KR" dirty="0"/>
              <a:t>P.H : Choose a table</a:t>
            </a:r>
          </a:p>
          <a:p>
            <a:pPr lvl="2"/>
            <a:r>
              <a:rPr lang="ko-KR" altLang="en-US" dirty="0"/>
              <a:t>클릭</a:t>
            </a:r>
            <a:r>
              <a:rPr lang="en-US" altLang="ko-KR" dirty="0"/>
              <a:t>(</a:t>
            </a:r>
            <a:r>
              <a:rPr lang="ko-KR" altLang="en-US" dirty="0"/>
              <a:t>단일 선택 가능</a:t>
            </a:r>
            <a:r>
              <a:rPr lang="en-US" altLang="ko-KR" dirty="0"/>
              <a:t>)</a:t>
            </a:r>
            <a:r>
              <a:rPr lang="ko-KR" altLang="en-US" dirty="0"/>
              <a:t> 시</a:t>
            </a:r>
            <a:r>
              <a:rPr lang="en-US" altLang="ko-KR" dirty="0"/>
              <a:t>,</a:t>
            </a:r>
            <a:r>
              <a:rPr lang="ko-KR" altLang="en-US" dirty="0"/>
              <a:t> 아래의 결과 데이터에 데이터 미리보기 표시됨</a:t>
            </a:r>
            <a:r>
              <a:rPr lang="en-US" altLang="ko-KR" dirty="0"/>
              <a:t>.</a:t>
            </a:r>
            <a:r>
              <a:rPr lang="ko-KR" altLang="en-US" dirty="0"/>
              <a:t> 텍스트 입력을 통해 항목 필터링 가능</a:t>
            </a:r>
            <a:endParaRPr lang="en-US" altLang="ko-KR" dirty="0"/>
          </a:p>
          <a:p>
            <a:r>
              <a:rPr kumimoji="1" lang="ko-KR" altLang="en-US" dirty="0"/>
              <a:t>데이터 그리드 영역</a:t>
            </a:r>
            <a:endParaRPr kumimoji="1" lang="en-US" altLang="ko-KR" dirty="0"/>
          </a:p>
          <a:p>
            <a:pPr lvl="1"/>
            <a:r>
              <a:rPr kumimoji="1" lang="ko-KR" altLang="en-US" dirty="0">
                <a:solidFill>
                  <a:srgbClr val="00B050"/>
                </a:solidFill>
              </a:rPr>
              <a:t>데이터 미리보기 영역 </a:t>
            </a:r>
            <a:r>
              <a:rPr kumimoji="1" lang="ko-KR" altLang="en-US" dirty="0">
                <a:solidFill>
                  <a:srgbClr val="00B0F0"/>
                </a:solidFill>
              </a:rPr>
              <a:t>☞</a:t>
            </a:r>
            <a:r>
              <a:rPr lang="ko-KR" altLang="en-US" dirty="0">
                <a:solidFill>
                  <a:srgbClr val="00B0F0"/>
                </a:solidFill>
              </a:rPr>
              <a:t> </a:t>
            </a:r>
            <a:r>
              <a:rPr kumimoji="1" lang="en-US" altLang="ko-KR" dirty="0">
                <a:solidFill>
                  <a:srgbClr val="00B0F0"/>
                </a:solidFill>
              </a:rPr>
              <a:t>[041.8]</a:t>
            </a:r>
            <a:endParaRPr kumimoji="1" lang="en-US" altLang="ko-KR" dirty="0"/>
          </a:p>
          <a:p>
            <a:r>
              <a:rPr kumimoji="1" lang="ko-KR" altLang="en-US" dirty="0"/>
              <a:t>버튼</a:t>
            </a:r>
            <a:endParaRPr kumimoji="1" lang="en-US" altLang="ko-KR" dirty="0"/>
          </a:p>
          <a:p>
            <a:pPr lvl="1"/>
            <a:r>
              <a:rPr kumimoji="1" lang="ko-KR" altLang="en-US" dirty="0"/>
              <a:t>이전 클릭 </a:t>
            </a:r>
            <a:r>
              <a:rPr kumimoji="1" lang="en-US" altLang="ko-KR" dirty="0"/>
              <a:t>&gt;</a:t>
            </a:r>
            <a:r>
              <a:rPr kumimoji="1" lang="ko-KR" altLang="en-US" dirty="0"/>
              <a:t> 이전단계로 이동</a:t>
            </a:r>
            <a:endParaRPr kumimoji="1" lang="en-US" altLang="ko-KR" dirty="0"/>
          </a:p>
          <a:p>
            <a:pPr lvl="1"/>
            <a:r>
              <a:rPr kumimoji="1" lang="ko-KR" altLang="en-US" dirty="0"/>
              <a:t>다음 클릭 </a:t>
            </a:r>
            <a:r>
              <a:rPr kumimoji="1" lang="en-US" altLang="ko-KR" dirty="0"/>
              <a:t>&gt;</a:t>
            </a:r>
            <a:r>
              <a:rPr kumimoji="1" lang="ko-KR" altLang="en-US" dirty="0"/>
              <a:t> 다음단계로 이동</a:t>
            </a:r>
            <a:endParaRPr kumimoji="1" lang="en-US" altLang="ko-KR" dirty="0"/>
          </a:p>
        </p:txBody>
      </p:sp>
      <p:sp>
        <p:nvSpPr>
          <p:cNvPr id="42" name="타원 41"/>
          <p:cNvSpPr/>
          <p:nvPr/>
        </p:nvSpPr>
        <p:spPr>
          <a:xfrm>
            <a:off x="3978203" y="626294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grpSp>
        <p:nvGrpSpPr>
          <p:cNvPr id="37" name="그룹 36"/>
          <p:cNvGrpSpPr/>
          <p:nvPr/>
        </p:nvGrpSpPr>
        <p:grpSpPr>
          <a:xfrm>
            <a:off x="2077464" y="1836813"/>
            <a:ext cx="1727728" cy="165556"/>
            <a:chOff x="3164039" y="2037627"/>
            <a:chExt cx="1727728" cy="165556"/>
          </a:xfrm>
        </p:grpSpPr>
        <p:sp>
          <p:nvSpPr>
            <p:cNvPr id="38" name="모서리가 둥근 직사각형 114"/>
            <p:cNvSpPr/>
            <p:nvPr/>
          </p:nvSpPr>
          <p:spPr>
            <a:xfrm>
              <a:off x="3164039" y="2037628"/>
              <a:ext cx="863864" cy="165555"/>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 name="connsiteX0" fmla="*/ 0 w 992021"/>
                <a:gd name="connsiteY0" fmla="*/ 24830 h 190338"/>
                <a:gd name="connsiteX1" fmla="*/ 24830 w 992021"/>
                <a:gd name="connsiteY1" fmla="*/ 0 h 190338"/>
                <a:gd name="connsiteX2" fmla="*/ 470031 w 992021"/>
                <a:gd name="connsiteY2" fmla="*/ 0 h 190338"/>
                <a:gd name="connsiteX3" fmla="*/ 992021 w 992021"/>
                <a:gd name="connsiteY3" fmla="*/ 190338 h 190338"/>
                <a:gd name="connsiteX4" fmla="*/ 24830 w 992021"/>
                <a:gd name="connsiteY4" fmla="*/ 186688 h 190338"/>
                <a:gd name="connsiteX5" fmla="*/ 0 w 992021"/>
                <a:gd name="connsiteY5" fmla="*/ 161858 h 190338"/>
                <a:gd name="connsiteX6" fmla="*/ 0 w 992021"/>
                <a:gd name="connsiteY6" fmla="*/ 24830 h 190338"/>
                <a:gd name="connsiteX0" fmla="*/ 0 w 993180"/>
                <a:gd name="connsiteY0" fmla="*/ 24830 h 190338"/>
                <a:gd name="connsiteX1" fmla="*/ 24830 w 993180"/>
                <a:gd name="connsiteY1" fmla="*/ 0 h 190338"/>
                <a:gd name="connsiteX2" fmla="*/ 993180 w 993180"/>
                <a:gd name="connsiteY2" fmla="*/ 4983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 name="connsiteX0" fmla="*/ 0 w 993180"/>
                <a:gd name="connsiteY0" fmla="*/ 24830 h 190338"/>
                <a:gd name="connsiteX1" fmla="*/ 24830 w 993180"/>
                <a:gd name="connsiteY1" fmla="*/ 0 h 190338"/>
                <a:gd name="connsiteX2" fmla="*/ 993180 w 993180"/>
                <a:gd name="connsiteY2" fmla="*/ 0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 name="connsiteX0" fmla="*/ 0 w 993180"/>
                <a:gd name="connsiteY0" fmla="*/ 24830 h 190338"/>
                <a:gd name="connsiteX1" fmla="*/ 24830 w 993180"/>
                <a:gd name="connsiteY1" fmla="*/ 0 h 190338"/>
                <a:gd name="connsiteX2" fmla="*/ 993180 w 993180"/>
                <a:gd name="connsiteY2" fmla="*/ 0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180" h="190338">
                  <a:moveTo>
                    <a:pt x="0" y="24830"/>
                  </a:moveTo>
                  <a:cubicBezTo>
                    <a:pt x="0" y="11117"/>
                    <a:pt x="11117" y="0"/>
                    <a:pt x="24830" y="0"/>
                  </a:cubicBezTo>
                  <a:lnTo>
                    <a:pt x="993180" y="0"/>
                  </a:lnTo>
                  <a:cubicBezTo>
                    <a:pt x="992794" y="61785"/>
                    <a:pt x="992407" y="128553"/>
                    <a:pt x="992021" y="190338"/>
                  </a:cubicBez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chemeClr val="bg1"/>
                  </a:solidFill>
                  <a:latin typeface="Nanum Gothic" charset="-127"/>
                  <a:ea typeface="Nanum Gothic" charset="-127"/>
                  <a:cs typeface="Nanum Gothic" charset="-127"/>
                </a:rPr>
                <a:t>Table</a:t>
              </a:r>
            </a:p>
          </p:txBody>
        </p:sp>
        <p:sp>
          <p:nvSpPr>
            <p:cNvPr id="39" name="모서리가 둥근 직사각형 114"/>
            <p:cNvSpPr/>
            <p:nvPr/>
          </p:nvSpPr>
          <p:spPr>
            <a:xfrm rot="10800000" flipV="1">
              <a:off x="4027903" y="2037627"/>
              <a:ext cx="863864" cy="165555"/>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 name="connsiteX0" fmla="*/ 0 w 992021"/>
                <a:gd name="connsiteY0" fmla="*/ 24830 h 190338"/>
                <a:gd name="connsiteX1" fmla="*/ 24830 w 992021"/>
                <a:gd name="connsiteY1" fmla="*/ 0 h 190338"/>
                <a:gd name="connsiteX2" fmla="*/ 470031 w 992021"/>
                <a:gd name="connsiteY2" fmla="*/ 0 h 190338"/>
                <a:gd name="connsiteX3" fmla="*/ 992021 w 992021"/>
                <a:gd name="connsiteY3" fmla="*/ 190338 h 190338"/>
                <a:gd name="connsiteX4" fmla="*/ 24830 w 992021"/>
                <a:gd name="connsiteY4" fmla="*/ 186688 h 190338"/>
                <a:gd name="connsiteX5" fmla="*/ 0 w 992021"/>
                <a:gd name="connsiteY5" fmla="*/ 161858 h 190338"/>
                <a:gd name="connsiteX6" fmla="*/ 0 w 992021"/>
                <a:gd name="connsiteY6" fmla="*/ 24830 h 190338"/>
                <a:gd name="connsiteX0" fmla="*/ 0 w 993180"/>
                <a:gd name="connsiteY0" fmla="*/ 24830 h 190338"/>
                <a:gd name="connsiteX1" fmla="*/ 24830 w 993180"/>
                <a:gd name="connsiteY1" fmla="*/ 0 h 190338"/>
                <a:gd name="connsiteX2" fmla="*/ 993180 w 993180"/>
                <a:gd name="connsiteY2" fmla="*/ 4983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 name="connsiteX0" fmla="*/ 0 w 993180"/>
                <a:gd name="connsiteY0" fmla="*/ 24830 h 190338"/>
                <a:gd name="connsiteX1" fmla="*/ 24830 w 993180"/>
                <a:gd name="connsiteY1" fmla="*/ 0 h 190338"/>
                <a:gd name="connsiteX2" fmla="*/ 993180 w 993180"/>
                <a:gd name="connsiteY2" fmla="*/ 0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 name="connsiteX0" fmla="*/ 0 w 993180"/>
                <a:gd name="connsiteY0" fmla="*/ 24830 h 190338"/>
                <a:gd name="connsiteX1" fmla="*/ 24830 w 993180"/>
                <a:gd name="connsiteY1" fmla="*/ 0 h 190338"/>
                <a:gd name="connsiteX2" fmla="*/ 993180 w 993180"/>
                <a:gd name="connsiteY2" fmla="*/ 0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180" h="190338">
                  <a:moveTo>
                    <a:pt x="0" y="24830"/>
                  </a:moveTo>
                  <a:cubicBezTo>
                    <a:pt x="0" y="11117"/>
                    <a:pt x="11117" y="0"/>
                    <a:pt x="24830" y="0"/>
                  </a:cubicBezTo>
                  <a:lnTo>
                    <a:pt x="993180" y="0"/>
                  </a:lnTo>
                  <a:cubicBezTo>
                    <a:pt x="992794" y="61785"/>
                    <a:pt x="992407" y="128553"/>
                    <a:pt x="992021" y="190338"/>
                  </a:cubicBez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chemeClr val="tx1">
                      <a:lumMod val="75000"/>
                      <a:lumOff val="25000"/>
                    </a:schemeClr>
                  </a:solidFill>
                  <a:latin typeface="Nanum Gothic" charset="-127"/>
                  <a:ea typeface="Nanum Gothic" charset="-127"/>
                  <a:cs typeface="Nanum Gothic" charset="-127"/>
                </a:rPr>
                <a:t>Query</a:t>
              </a:r>
            </a:p>
          </p:txBody>
        </p:sp>
      </p:grpSp>
      <p:sp>
        <p:nvSpPr>
          <p:cNvPr id="35" name="Oval 55"/>
          <p:cNvSpPr/>
          <p:nvPr/>
        </p:nvSpPr>
        <p:spPr>
          <a:xfrm>
            <a:off x="1950142" y="1830261"/>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1</a:t>
            </a:r>
            <a:endParaRPr lang="en-US" sz="600" b="1" dirty="0">
              <a:solidFill>
                <a:schemeClr val="bg1"/>
              </a:solidFill>
              <a:latin typeface="Nanum Gothic" charset="-127"/>
              <a:ea typeface="Nanum Gothic" charset="-127"/>
              <a:cs typeface="Nanum Gothic" charset="-127"/>
            </a:endParaRPr>
          </a:p>
        </p:txBody>
      </p:sp>
      <p:sp>
        <p:nvSpPr>
          <p:cNvPr id="36" name="Oval 55"/>
          <p:cNvSpPr/>
          <p:nvPr/>
        </p:nvSpPr>
        <p:spPr>
          <a:xfrm>
            <a:off x="1950142" y="2191489"/>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2</a:t>
            </a:r>
            <a:endParaRPr lang="en-US" sz="600" b="1" dirty="0">
              <a:solidFill>
                <a:schemeClr val="bg1"/>
              </a:solidFill>
              <a:latin typeface="Nanum Gothic" charset="-127"/>
              <a:ea typeface="Nanum Gothic" charset="-127"/>
              <a:cs typeface="Nanum Gothic" charset="-127"/>
            </a:endParaRPr>
          </a:p>
        </p:txBody>
      </p:sp>
      <p:sp>
        <p:nvSpPr>
          <p:cNvPr id="46" name="TextBox 45"/>
          <p:cNvSpPr txBox="1"/>
          <p:nvPr/>
        </p:nvSpPr>
        <p:spPr>
          <a:xfrm>
            <a:off x="4488272" y="1387996"/>
            <a:ext cx="1142942"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select data</a:t>
            </a:r>
            <a:endParaRPr lang="ko-KR" altLang="en-US" sz="1100" b="1" dirty="0">
              <a:solidFill>
                <a:prstClr val="black"/>
              </a:solidFill>
              <a:latin typeface="Nanum Gothic" charset="-127"/>
              <a:ea typeface="Nanum Gothic" charset="-127"/>
              <a:cs typeface="Nanum Gothic" charset="-127"/>
            </a:endParaRPr>
          </a:p>
        </p:txBody>
      </p:sp>
      <p:sp>
        <p:nvSpPr>
          <p:cNvPr id="55" name="TextBox 54"/>
          <p:cNvSpPr txBox="1"/>
          <p:nvPr/>
        </p:nvSpPr>
        <p:spPr>
          <a:xfrm>
            <a:off x="215102" y="7042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42</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2</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45" name="타원 44"/>
          <p:cNvSpPr/>
          <p:nvPr/>
        </p:nvSpPr>
        <p:spPr>
          <a:xfrm>
            <a:off x="2018420" y="2304531"/>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1</a:t>
            </a:r>
            <a:endParaRPr lang="ko-KR" altLang="en-US" sz="600" b="1" dirty="0">
              <a:solidFill>
                <a:srgbClr val="FF0000"/>
              </a:solidFill>
              <a:latin typeface="Nanum Gothic" charset="-127"/>
              <a:ea typeface="Nanum Gothic" charset="-127"/>
              <a:cs typeface="Nanum Gothic" charset="-127"/>
            </a:endParaRPr>
          </a:p>
        </p:txBody>
      </p:sp>
      <p:sp>
        <p:nvSpPr>
          <p:cNvPr id="66" name="Username Box"/>
          <p:cNvSpPr>
            <a:spLocks/>
          </p:cNvSpPr>
          <p:nvPr>
            <p:custDataLst>
              <p:tags r:id="rId1"/>
            </p:custDataLst>
          </p:nvPr>
        </p:nvSpPr>
        <p:spPr bwMode="auto">
          <a:xfrm>
            <a:off x="5140970" y="6453991"/>
            <a:ext cx="1124881"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스키마 선택 시 활성</a:t>
            </a:r>
            <a:endParaRPr lang="en-US" altLang="ko-KR" sz="600" dirty="0">
              <a:solidFill>
                <a:schemeClr val="bg1"/>
              </a:solidFill>
              <a:latin typeface="Nanum Gothic" charset="-127"/>
              <a:ea typeface="Nanum Gothic" charset="-127"/>
              <a:cs typeface="Nanum Gothic" charset="-127"/>
            </a:endParaRPr>
          </a:p>
        </p:txBody>
      </p:sp>
      <p:sp>
        <p:nvSpPr>
          <p:cNvPr id="73" name="Username Box"/>
          <p:cNvSpPr>
            <a:spLocks/>
          </p:cNvSpPr>
          <p:nvPr>
            <p:custDataLst>
              <p:tags r:id="rId2"/>
            </p:custDataLst>
          </p:nvPr>
        </p:nvSpPr>
        <p:spPr bwMode="auto">
          <a:xfrm>
            <a:off x="2065828" y="2483127"/>
            <a:ext cx="2322250" cy="239336"/>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900" dirty="0">
              <a:solidFill>
                <a:schemeClr val="bg1"/>
              </a:solidFill>
              <a:latin typeface="Nanum Gothic" charset="-127"/>
              <a:ea typeface="Nanum Gothic" charset="-127"/>
              <a:cs typeface="Nanum Gothic" charset="-127"/>
            </a:endParaRPr>
          </a:p>
        </p:txBody>
      </p:sp>
      <p:sp>
        <p:nvSpPr>
          <p:cNvPr id="74" name="Username Box"/>
          <p:cNvSpPr>
            <a:spLocks/>
          </p:cNvSpPr>
          <p:nvPr>
            <p:custDataLst>
              <p:tags r:id="rId3"/>
            </p:custDataLst>
          </p:nvPr>
        </p:nvSpPr>
        <p:spPr bwMode="auto">
          <a:xfrm>
            <a:off x="4683545" y="2365534"/>
            <a:ext cx="2139286"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선택한 데이터 베이스</a:t>
            </a:r>
            <a:r>
              <a:rPr lang="en-US" altLang="ko-KR" sz="600" dirty="0">
                <a:solidFill>
                  <a:schemeClr val="bg1"/>
                </a:solidFill>
                <a:latin typeface="Nanum Gothic" charset="-127"/>
                <a:ea typeface="Nanum Gothic" charset="-127"/>
                <a:cs typeface="Nanum Gothic" charset="-127"/>
              </a:rPr>
              <a:t> </a:t>
            </a:r>
            <a:r>
              <a:rPr lang="ko-KR" altLang="en-US" sz="600" dirty="0">
                <a:solidFill>
                  <a:schemeClr val="bg1"/>
                </a:solidFill>
                <a:latin typeface="Nanum Gothic" charset="-127"/>
                <a:ea typeface="Nanum Gothic" charset="-127"/>
                <a:cs typeface="Nanum Gothic" charset="-127"/>
              </a:rPr>
              <a:t>또는 스키마 리스트가 없을 경우</a:t>
            </a:r>
            <a:endParaRPr lang="en-US" altLang="ko-KR" sz="600" dirty="0">
              <a:solidFill>
                <a:schemeClr val="bg1"/>
              </a:solidFill>
              <a:latin typeface="Nanum Gothic" charset="-127"/>
              <a:ea typeface="Nanum Gothic" charset="-127"/>
              <a:cs typeface="Nanum Gothic" charset="-127"/>
            </a:endParaRPr>
          </a:p>
        </p:txBody>
      </p:sp>
      <p:sp>
        <p:nvSpPr>
          <p:cNvPr id="75" name="Username Box"/>
          <p:cNvSpPr>
            <a:spLocks/>
          </p:cNvSpPr>
          <p:nvPr>
            <p:custDataLst>
              <p:tags r:id="rId4"/>
            </p:custDataLst>
          </p:nvPr>
        </p:nvSpPr>
        <p:spPr bwMode="auto">
          <a:xfrm>
            <a:off x="4683545" y="2518231"/>
            <a:ext cx="2813186" cy="204232"/>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i="1" dirty="0">
                <a:solidFill>
                  <a:srgbClr val="FF0000"/>
                </a:solidFill>
                <a:latin typeface="Nanum Gothic" charset="-127"/>
                <a:ea typeface="Nanum Gothic" charset="-127"/>
                <a:cs typeface="Nanum Gothic" charset="-127"/>
              </a:rPr>
              <a:t>No table list. Please choose another database</a:t>
            </a:r>
            <a:r>
              <a:rPr lang="ko-KR" altLang="en-US" sz="700" i="1" dirty="0">
                <a:solidFill>
                  <a:srgbClr val="FF0000"/>
                </a:solidFill>
                <a:latin typeface="Nanum Gothic" charset="-127"/>
                <a:ea typeface="Nanum Gothic" charset="-127"/>
                <a:cs typeface="Nanum Gothic" charset="-127"/>
              </a:rPr>
              <a:t> </a:t>
            </a:r>
            <a:r>
              <a:rPr lang="en-US" altLang="ko-KR" sz="700" i="1" dirty="0">
                <a:solidFill>
                  <a:srgbClr val="FF0000"/>
                </a:solidFill>
                <a:latin typeface="Nanum Gothic" charset="-127"/>
                <a:ea typeface="Nanum Gothic" charset="-127"/>
                <a:cs typeface="Nanum Gothic" charset="-127"/>
              </a:rPr>
              <a:t>(or schema) </a:t>
            </a:r>
          </a:p>
        </p:txBody>
      </p:sp>
      <p:cxnSp>
        <p:nvCxnSpPr>
          <p:cNvPr id="76" name="직선 연결선[R] 75"/>
          <p:cNvCxnSpPr>
            <a:stCxn id="73" idx="3"/>
            <a:endCxn id="75" idx="1"/>
          </p:cNvCxnSpPr>
          <p:nvPr/>
        </p:nvCxnSpPr>
        <p:spPr>
          <a:xfrm>
            <a:off x="4388078" y="2602795"/>
            <a:ext cx="295467" cy="17552"/>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56" name="그룹 55"/>
          <p:cNvGrpSpPr/>
          <p:nvPr/>
        </p:nvGrpSpPr>
        <p:grpSpPr>
          <a:xfrm>
            <a:off x="4143633" y="1040780"/>
            <a:ext cx="1795577" cy="96644"/>
            <a:chOff x="4661210" y="1040780"/>
            <a:chExt cx="1795577" cy="96644"/>
          </a:xfrm>
        </p:grpSpPr>
        <p:sp>
          <p:nvSpPr>
            <p:cNvPr id="70" name="타원 69"/>
            <p:cNvSpPr/>
            <p:nvPr/>
          </p:nvSpPr>
          <p:spPr>
            <a:xfrm>
              <a:off x="4661210"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78" name="타원 77"/>
            <p:cNvSpPr/>
            <p:nvPr/>
          </p:nvSpPr>
          <p:spPr>
            <a:xfrm>
              <a:off x="508928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79" name="직선 연결선[R] 78"/>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0" name="타원 79"/>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81" name="직선 연결선[R] 80"/>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2" name="타원 81"/>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83" name="직선 연결선[R] 82"/>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타원 83"/>
            <p:cNvSpPr/>
            <p:nvPr/>
          </p:nvSpPr>
          <p:spPr>
            <a:xfrm>
              <a:off x="6360143"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85" name="직선 연결선[R] 84"/>
            <p:cNvCxnSpPr/>
            <p:nvPr/>
          </p:nvCxnSpPr>
          <p:spPr>
            <a:xfrm>
              <a:off x="6028715"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p:cNvSpPr txBox="1"/>
          <p:nvPr/>
        </p:nvSpPr>
        <p:spPr>
          <a:xfrm>
            <a:off x="4384104" y="871503"/>
            <a:ext cx="1364156"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(DB)</a:t>
            </a:r>
            <a:endParaRPr lang="ko-KR" altLang="en-US" sz="900" b="1" dirty="0">
              <a:solidFill>
                <a:prstClr val="black"/>
              </a:solidFill>
              <a:latin typeface="Nanum Gothic" charset="-127"/>
              <a:ea typeface="Nanum Gothic" charset="-127"/>
              <a:cs typeface="Nanum Gothic" charset="-127"/>
            </a:endParaRPr>
          </a:p>
        </p:txBody>
      </p:sp>
      <p:sp>
        <p:nvSpPr>
          <p:cNvPr id="52" name="타원 51"/>
          <p:cNvSpPr/>
          <p:nvPr/>
        </p:nvSpPr>
        <p:spPr>
          <a:xfrm>
            <a:off x="2018419" y="2498023"/>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2</a:t>
            </a:r>
            <a:endParaRPr lang="ko-KR" altLang="en-US" sz="600" b="1" dirty="0">
              <a:solidFill>
                <a:srgbClr val="FF0000"/>
              </a:solidFill>
              <a:latin typeface="Nanum Gothic" charset="-127"/>
              <a:ea typeface="Nanum Gothic" charset="-127"/>
              <a:cs typeface="Nanum Gothic" charset="-127"/>
            </a:endParaRPr>
          </a:p>
        </p:txBody>
      </p:sp>
      <p:sp>
        <p:nvSpPr>
          <p:cNvPr id="89" name="제목 2"/>
          <p:cNvSpPr txBox="1">
            <a:spLocks/>
          </p:cNvSpPr>
          <p:nvPr/>
        </p:nvSpPr>
        <p:spPr bwMode="auto">
          <a:xfrm>
            <a:off x="2065828" y="2758750"/>
            <a:ext cx="796166"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b="1">
                <a:solidFill>
                  <a:srgbClr val="000000"/>
                </a:solidFill>
                <a:latin typeface="Nanum Gothic" charset="-127"/>
                <a:ea typeface="Nanum Gothic" charset="-127"/>
                <a:cs typeface="Nanum Gothic" charset="-127"/>
              </a:rPr>
              <a:t>Result data</a:t>
            </a:r>
            <a:endParaRPr lang="en-US" altLang="ko-KR" sz="700" b="1" dirty="0">
              <a:solidFill>
                <a:srgbClr val="000000"/>
              </a:solidFill>
              <a:latin typeface="Nanum Gothic" charset="-127"/>
              <a:ea typeface="Nanum Gothic" charset="-127"/>
              <a:cs typeface="Nanum Gothic" charset="-127"/>
            </a:endParaRPr>
          </a:p>
        </p:txBody>
      </p:sp>
      <p:sp>
        <p:nvSpPr>
          <p:cNvPr id="54" name="Username Box"/>
          <p:cNvSpPr>
            <a:spLocks/>
          </p:cNvSpPr>
          <p:nvPr>
            <p:custDataLst>
              <p:tags r:id="rId5"/>
            </p:custDataLst>
          </p:nvPr>
        </p:nvSpPr>
        <p:spPr bwMode="auto">
          <a:xfrm>
            <a:off x="2065828" y="5226327"/>
            <a:ext cx="2322250" cy="239336"/>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dirty="0">
                <a:solidFill>
                  <a:schemeClr val="tx1">
                    <a:lumMod val="50000"/>
                    <a:lumOff val="50000"/>
                  </a:schemeClr>
                </a:solidFill>
                <a:latin typeface="Nanum Gothic" charset="-127"/>
                <a:ea typeface="Nanum Gothic" charset="-127"/>
                <a:cs typeface="Nanum Gothic" charset="-127"/>
              </a:rPr>
              <a:t>No data preview. Please choose data.</a:t>
            </a:r>
            <a:endParaRPr lang="ko-KR" altLang="en-US" sz="700" dirty="0">
              <a:solidFill>
                <a:schemeClr val="tx1">
                  <a:lumMod val="50000"/>
                  <a:lumOff val="50000"/>
                </a:schemeClr>
              </a:solidFill>
              <a:latin typeface="Nanum Gothic" charset="-127"/>
              <a:ea typeface="Nanum Gothic" charset="-127"/>
              <a:cs typeface="Nanum Gothic" charset="-127"/>
            </a:endParaRPr>
          </a:p>
        </p:txBody>
      </p:sp>
      <p:sp>
        <p:nvSpPr>
          <p:cNvPr id="87" name="Username Box"/>
          <p:cNvSpPr>
            <a:spLocks/>
          </p:cNvSpPr>
          <p:nvPr>
            <p:custDataLst>
              <p:tags r:id="rId6"/>
            </p:custDataLst>
          </p:nvPr>
        </p:nvSpPr>
        <p:spPr bwMode="auto">
          <a:xfrm>
            <a:off x="2065828" y="5465663"/>
            <a:ext cx="2139286"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데이터 선택 전</a:t>
            </a:r>
            <a:r>
              <a:rPr lang="en-US" altLang="ko-KR" sz="600" dirty="0">
                <a:solidFill>
                  <a:schemeClr val="bg1"/>
                </a:solidFill>
                <a:latin typeface="Nanum Gothic" charset="-127"/>
                <a:ea typeface="Nanum Gothic" charset="-127"/>
                <a:cs typeface="Nanum Gothic" charset="-127"/>
              </a:rPr>
              <a:t>,</a:t>
            </a:r>
            <a:r>
              <a:rPr lang="ko-KR" altLang="en-US" sz="600" dirty="0">
                <a:solidFill>
                  <a:schemeClr val="bg1"/>
                </a:solidFill>
                <a:latin typeface="Nanum Gothic" charset="-127"/>
                <a:ea typeface="Nanum Gothic" charset="-127"/>
                <a:cs typeface="Nanum Gothic" charset="-127"/>
              </a:rPr>
              <a:t> </a:t>
            </a:r>
            <a:r>
              <a:rPr lang="en-US" altLang="ko-KR" sz="600" dirty="0">
                <a:solidFill>
                  <a:schemeClr val="bg1"/>
                </a:solidFill>
                <a:latin typeface="Nanum Gothic" charset="-127"/>
                <a:ea typeface="Nanum Gothic" charset="-127"/>
                <a:cs typeface="Nanum Gothic" charset="-127"/>
              </a:rPr>
              <a:t>result data</a:t>
            </a:r>
            <a:r>
              <a:rPr lang="ko-KR" altLang="en-US" sz="600" dirty="0">
                <a:solidFill>
                  <a:schemeClr val="bg1"/>
                </a:solidFill>
                <a:latin typeface="Nanum Gothic" charset="-127"/>
                <a:ea typeface="Nanum Gothic" charset="-127"/>
                <a:cs typeface="Nanum Gothic" charset="-127"/>
              </a:rPr>
              <a:t> 영역 문구</a:t>
            </a:r>
            <a:endParaRPr lang="en-US" altLang="ko-KR" sz="600" dirty="0">
              <a:solidFill>
                <a:schemeClr val="bg1"/>
              </a:solidFill>
              <a:latin typeface="Nanum Gothic" charset="-127"/>
              <a:ea typeface="Nanum Gothic" charset="-127"/>
              <a:cs typeface="Nanum Gothic" charset="-127"/>
            </a:endParaRPr>
          </a:p>
        </p:txBody>
      </p:sp>
      <p:sp>
        <p:nvSpPr>
          <p:cNvPr id="88" name="직사각형 87"/>
          <p:cNvSpPr/>
          <p:nvPr/>
        </p:nvSpPr>
        <p:spPr>
          <a:xfrm>
            <a:off x="10080108" y="1696814"/>
            <a:ext cx="2016098" cy="445552"/>
          </a:xfrm>
          <a:prstGeom prst="rect">
            <a:avLst/>
          </a:prstGeom>
          <a:noFill/>
          <a:ln w="82550">
            <a:solidFill>
              <a:srgbClr val="00B0F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rgbClr val="00B0F0"/>
              </a:solidFill>
              <a:ea typeface="Nanum Gothic" charset="-127"/>
              <a:cs typeface="Nanum Gothic" charset="-127"/>
            </a:endParaRPr>
          </a:p>
        </p:txBody>
      </p:sp>
      <p:sp>
        <p:nvSpPr>
          <p:cNvPr id="90" name="모서리가 둥근 직사각형 127">
            <a:extLst>
              <a:ext uri="{FF2B5EF4-FFF2-40B4-BE49-F238E27FC236}">
                <a16:creationId xmlns:a16="http://schemas.microsoft.com/office/drawing/2014/main" xmlns="" id="{9EE2B589-D948-8344-A35F-EE34871BD0E4}"/>
              </a:ext>
            </a:extLst>
          </p:cNvPr>
          <p:cNvSpPr/>
          <p:nvPr/>
        </p:nvSpPr>
        <p:spPr>
          <a:xfrm>
            <a:off x="6899974" y="7006595"/>
            <a:ext cx="1168730" cy="164308"/>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chemeClr val="bg1"/>
                </a:solidFill>
                <a:latin typeface="Nanum Gothic" charset="-127"/>
                <a:ea typeface="Nanum Gothic" charset="-127"/>
                <a:cs typeface="Nanum Gothic" charset="-127"/>
              </a:rPr>
              <a:t>Instant Cleansing</a:t>
            </a:r>
            <a:endParaRPr lang="ko-KR" altLang="en-US" sz="700" dirty="0">
              <a:solidFill>
                <a:schemeClr val="bg1"/>
              </a:solidFill>
              <a:latin typeface="Nanum Gothic" charset="-127"/>
              <a:ea typeface="Nanum Gothic" charset="-127"/>
              <a:cs typeface="Nanum Gothic" charset="-127"/>
            </a:endParaRPr>
          </a:p>
        </p:txBody>
      </p:sp>
      <p:sp>
        <p:nvSpPr>
          <p:cNvPr id="92" name="직사각형 91">
            <a:extLst>
              <a:ext uri="{FF2B5EF4-FFF2-40B4-BE49-F238E27FC236}">
                <a16:creationId xmlns:a16="http://schemas.microsoft.com/office/drawing/2014/main" xmlns="" id="{D402D1E4-1C0C-4D68-B485-30855D0243F7}"/>
              </a:ext>
            </a:extLst>
          </p:cNvPr>
          <p:cNvSpPr/>
          <p:nvPr/>
        </p:nvSpPr>
        <p:spPr>
          <a:xfrm>
            <a:off x="6890652" y="6959149"/>
            <a:ext cx="1435419" cy="259200"/>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ko-KR" sz="700" dirty="0">
                <a:solidFill>
                  <a:schemeClr val="bg1"/>
                </a:solidFill>
                <a:latin typeface="Nanum Gothic" charset="-127"/>
                <a:ea typeface="Nanum Gothic" charset="-127"/>
                <a:cs typeface="Nanum Gothic" charset="-127"/>
              </a:rPr>
              <a:t>2019.03.26 </a:t>
            </a:r>
            <a:r>
              <a:rPr kumimoji="1" lang="ko-KR" altLang="en-US" sz="700" dirty="0">
                <a:solidFill>
                  <a:schemeClr val="bg1"/>
                </a:solidFill>
                <a:latin typeface="Nanum Gothic" charset="-127"/>
                <a:ea typeface="Nanum Gothic" charset="-127"/>
                <a:cs typeface="Nanum Gothic" charset="-127"/>
              </a:rPr>
              <a:t>삭제</a:t>
            </a:r>
            <a:endParaRPr kumimoji="1" lang="en-US" altLang="ko-KR" sz="700" dirty="0">
              <a:solidFill>
                <a:schemeClr val="bg1"/>
              </a:solidFill>
              <a:latin typeface="Nanum Gothic" charset="-127"/>
              <a:ea typeface="Nanum Gothic" charset="-127"/>
              <a:cs typeface="Nanum Gothic" charset="-127"/>
            </a:endParaRPr>
          </a:p>
        </p:txBody>
      </p:sp>
      <p:sp>
        <p:nvSpPr>
          <p:cNvPr id="91" name="모서리가 둥근 직사각형 64">
            <a:extLst>
              <a:ext uri="{FF2B5EF4-FFF2-40B4-BE49-F238E27FC236}">
                <a16:creationId xmlns:a16="http://schemas.microsoft.com/office/drawing/2014/main" xmlns="" id="{825CD056-EEBC-484E-90CE-C6B318D49DE2}"/>
              </a:ext>
            </a:extLst>
          </p:cNvPr>
          <p:cNvSpPr/>
          <p:nvPr/>
        </p:nvSpPr>
        <p:spPr>
          <a:xfrm>
            <a:off x="2077464" y="2954565"/>
            <a:ext cx="5933206" cy="2152646"/>
          </a:xfrm>
          <a:prstGeom prst="roundRect">
            <a:avLst>
              <a:gd name="adj" fmla="val 1314"/>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charset="-127"/>
              <a:ea typeface="Nanum Gothic" charset="-127"/>
              <a:cs typeface="Nanum Gothic" charset="-127"/>
            </a:endParaRPr>
          </a:p>
        </p:txBody>
      </p:sp>
      <p:pic>
        <p:nvPicPr>
          <p:cNvPr id="93" name="그림 92">
            <a:extLst>
              <a:ext uri="{FF2B5EF4-FFF2-40B4-BE49-F238E27FC236}">
                <a16:creationId xmlns:a16="http://schemas.microsoft.com/office/drawing/2014/main" xmlns="" id="{6B5728D4-FED1-4624-9314-B204846FF4A4}"/>
              </a:ext>
            </a:extLst>
          </p:cNvPr>
          <p:cNvPicPr>
            <a:picLocks noChangeAspect="1"/>
          </p:cNvPicPr>
          <p:nvPr/>
        </p:nvPicPr>
        <p:blipFill rotWithShape="1">
          <a:blip r:embed="rId10"/>
          <a:srcRect r="22517"/>
          <a:stretch/>
        </p:blipFill>
        <p:spPr>
          <a:xfrm>
            <a:off x="2107290" y="3052280"/>
            <a:ext cx="5845167" cy="2057400"/>
          </a:xfrm>
          <a:prstGeom prst="rect">
            <a:avLst/>
          </a:prstGeom>
        </p:spPr>
      </p:pic>
      <p:sp>
        <p:nvSpPr>
          <p:cNvPr id="94" name="Oval 55">
            <a:extLst>
              <a:ext uri="{FF2B5EF4-FFF2-40B4-BE49-F238E27FC236}">
                <a16:creationId xmlns:a16="http://schemas.microsoft.com/office/drawing/2014/main" xmlns="" id="{65E43749-29AA-4DA4-9318-42CB31326E48}"/>
              </a:ext>
            </a:extLst>
          </p:cNvPr>
          <p:cNvSpPr/>
          <p:nvPr/>
        </p:nvSpPr>
        <p:spPr>
          <a:xfrm>
            <a:off x="1950142" y="2987819"/>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3</a:t>
            </a:r>
            <a:endParaRPr lang="en-US" sz="600" b="1" dirty="0">
              <a:solidFill>
                <a:schemeClr val="bg1"/>
              </a:solidFill>
              <a:latin typeface="Nanum Gothic" charset="-127"/>
              <a:ea typeface="Nanum Gothic" charset="-127"/>
              <a:cs typeface="Nanum Gothic" charset="-127"/>
            </a:endParaRPr>
          </a:p>
        </p:txBody>
      </p:sp>
      <p:sp>
        <p:nvSpPr>
          <p:cNvPr id="95" name="Username Box">
            <a:extLst>
              <a:ext uri="{FF2B5EF4-FFF2-40B4-BE49-F238E27FC236}">
                <a16:creationId xmlns:a16="http://schemas.microsoft.com/office/drawing/2014/main" xmlns="" id="{76E2D9BB-A1C8-4388-A905-B2044E90570F}"/>
              </a:ext>
            </a:extLst>
          </p:cNvPr>
          <p:cNvSpPr>
            <a:spLocks/>
          </p:cNvSpPr>
          <p:nvPr>
            <p:custDataLst>
              <p:tags r:id="rId7"/>
            </p:custDataLst>
          </p:nvPr>
        </p:nvSpPr>
        <p:spPr bwMode="auto">
          <a:xfrm>
            <a:off x="6265852" y="4920891"/>
            <a:ext cx="1744818"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스키마 선택 시</a:t>
            </a:r>
            <a:r>
              <a:rPr lang="en-US" altLang="ko-KR" sz="600" dirty="0">
                <a:solidFill>
                  <a:schemeClr val="bg1"/>
                </a:solidFill>
                <a:latin typeface="Nanum Gothic" charset="-127"/>
                <a:ea typeface="Nanum Gothic" charset="-127"/>
                <a:cs typeface="Nanum Gothic" charset="-127"/>
              </a:rPr>
              <a:t>,</a:t>
            </a:r>
            <a:r>
              <a:rPr lang="ko-KR" altLang="en-US" sz="600" dirty="0">
                <a:solidFill>
                  <a:schemeClr val="bg1"/>
                </a:solidFill>
                <a:latin typeface="Nanum Gothic" charset="-127"/>
                <a:ea typeface="Nanum Gothic" charset="-127"/>
                <a:cs typeface="Nanum Gothic" charset="-127"/>
              </a:rPr>
              <a:t> 데이터 미리보기 보임</a:t>
            </a:r>
            <a:endParaRPr lang="en-US" altLang="ko-KR" sz="600" dirty="0">
              <a:solidFill>
                <a:schemeClr val="bg1"/>
              </a:solidFill>
              <a:latin typeface="Nanum Gothic" charset="-127"/>
              <a:ea typeface="Nanum Gothic" charset="-127"/>
              <a:cs typeface="Nanum Gothic" charset="-127"/>
            </a:endParaRPr>
          </a:p>
        </p:txBody>
      </p:sp>
      <p:sp>
        <p:nvSpPr>
          <p:cNvPr id="96" name="직사각형 95">
            <a:extLst>
              <a:ext uri="{FF2B5EF4-FFF2-40B4-BE49-F238E27FC236}">
                <a16:creationId xmlns:a16="http://schemas.microsoft.com/office/drawing/2014/main" xmlns="" id="{DA3BFE3E-205F-49B2-B571-7F2B7F2C5D5A}"/>
              </a:ext>
            </a:extLst>
          </p:cNvPr>
          <p:cNvSpPr/>
          <p:nvPr/>
        </p:nvSpPr>
        <p:spPr>
          <a:xfrm>
            <a:off x="1950142" y="3017916"/>
            <a:ext cx="6214144" cy="2089296"/>
          </a:xfrm>
          <a:prstGeom prst="rect">
            <a:avLst/>
          </a:prstGeom>
          <a:noFill/>
          <a:ln w="7620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97" name="직사각형 96">
            <a:extLst>
              <a:ext uri="{FF2B5EF4-FFF2-40B4-BE49-F238E27FC236}">
                <a16:creationId xmlns:a16="http://schemas.microsoft.com/office/drawing/2014/main" xmlns="" id="{CC6070BD-AF12-4A9A-9EDC-CD7B3165BE62}"/>
              </a:ext>
            </a:extLst>
          </p:cNvPr>
          <p:cNvSpPr/>
          <p:nvPr/>
        </p:nvSpPr>
        <p:spPr>
          <a:xfrm>
            <a:off x="9550400" y="2463"/>
            <a:ext cx="1320800" cy="373798"/>
          </a:xfrm>
          <a:prstGeom prst="rect">
            <a:avLst/>
          </a:prstGeom>
          <a:solidFill>
            <a:srgbClr val="00B05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mj-lt"/>
                <a:ea typeface="Nanum Gothic" charset="-127"/>
                <a:cs typeface="Nanum Gothic" charset="-127"/>
              </a:rPr>
              <a:t>2019.04.24 </a:t>
            </a:r>
            <a:r>
              <a:rPr kumimoji="1" lang="ko-KR" altLang="en-US" sz="900" dirty="0">
                <a:solidFill>
                  <a:schemeClr val="bg1"/>
                </a:solidFill>
                <a:latin typeface="+mj-lt"/>
                <a:ea typeface="Nanum Gothic" charset="-127"/>
                <a:cs typeface="Nanum Gothic" charset="-127"/>
              </a:rPr>
              <a:t>수정</a:t>
            </a:r>
          </a:p>
        </p:txBody>
      </p:sp>
    </p:spTree>
    <p:extLst>
      <p:ext uri="{BB962C8B-B14F-4D97-AF65-F5344CB8AC3E}">
        <p14:creationId xmlns:p14="http://schemas.microsoft.com/office/powerpoint/2010/main" val="1123773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5" name="제목 4"/>
          <p:cNvSpPr>
            <a:spLocks noGrp="1"/>
          </p:cNvSpPr>
          <p:nvPr>
            <p:ph type="title"/>
          </p:nvPr>
        </p:nvSpPr>
        <p:spPr/>
        <p:txBody>
          <a:bodyPr/>
          <a:lstStyle/>
          <a:p>
            <a:r>
              <a:rPr lang="en-US" altLang="ko-KR" dirty="0"/>
              <a:t>[DB]</a:t>
            </a:r>
            <a:r>
              <a:rPr lang="ko-KR" altLang="en-US" dirty="0"/>
              <a:t> 사용할 데이터 선택 </a:t>
            </a:r>
            <a:r>
              <a:rPr lang="en-US" altLang="ko-KR" dirty="0"/>
              <a:t>(</a:t>
            </a:r>
            <a:r>
              <a:rPr lang="ko-KR" altLang="en-US" dirty="0"/>
              <a:t>쿼리 선택</a:t>
            </a:r>
            <a:r>
              <a:rPr lang="en-US" altLang="ko-KR" dirty="0"/>
              <a:t>)</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29</a:t>
            </a:fld>
            <a:endParaRPr lang="ko-KR" altLang="en-US" dirty="0">
              <a:solidFill>
                <a:schemeClr val="accent4">
                  <a:lumMod val="75000"/>
                </a:schemeClr>
              </a:solidFill>
            </a:endParaRPr>
          </a:p>
        </p:txBody>
      </p:sp>
      <p:sp>
        <p:nvSpPr>
          <p:cNvPr id="3" name="텍스트 개체 틀 2"/>
          <p:cNvSpPr>
            <a:spLocks noGrp="1"/>
          </p:cNvSpPr>
          <p:nvPr>
            <p:ph type="body" sz="quarter" idx="13"/>
          </p:nvPr>
        </p:nvSpPr>
        <p:spPr/>
        <p:txBody>
          <a:bodyPr>
            <a:normAutofit fontScale="92500" lnSpcReduction="10000"/>
          </a:bodyPr>
          <a:lstStyle/>
          <a:p>
            <a:pPr marL="0" indent="0">
              <a:buNone/>
            </a:pPr>
            <a:r>
              <a:rPr kumimoji="1" lang="en-US" altLang="ko-KR" dirty="0"/>
              <a:t>[</a:t>
            </a:r>
            <a:r>
              <a:rPr kumimoji="1" lang="ko-KR" altLang="en-US" dirty="0" err="1"/>
              <a:t>퀴리</a:t>
            </a:r>
            <a:r>
              <a:rPr kumimoji="1" lang="en-US" altLang="ko-KR" dirty="0"/>
              <a:t>]</a:t>
            </a:r>
          </a:p>
          <a:p>
            <a:r>
              <a:rPr kumimoji="1" lang="ko-KR" altLang="en-US" dirty="0"/>
              <a:t>데이터 선택 방법 선택</a:t>
            </a:r>
            <a:endParaRPr kumimoji="1" lang="en-US" altLang="ko-KR" dirty="0"/>
          </a:p>
          <a:p>
            <a:pPr lvl="1"/>
            <a:r>
              <a:rPr kumimoji="1" lang="en-US" altLang="ko-KR" dirty="0"/>
              <a:t>Table </a:t>
            </a:r>
            <a:r>
              <a:rPr kumimoji="1" lang="ko-KR" altLang="en-US" dirty="0"/>
              <a:t>선택</a:t>
            </a:r>
            <a:r>
              <a:rPr kumimoji="1" lang="en-US" altLang="ko-KR" dirty="0"/>
              <a:t>(default) / </a:t>
            </a:r>
            <a:r>
              <a:rPr kumimoji="1" lang="ko-KR" altLang="en-US" dirty="0"/>
              <a:t>쿼리 선택</a:t>
            </a:r>
            <a:endParaRPr kumimoji="1" lang="en-US" altLang="ko-KR" dirty="0"/>
          </a:p>
          <a:p>
            <a:pPr lvl="1"/>
            <a:r>
              <a:rPr kumimoji="1" lang="ko-KR" altLang="en-US" dirty="0"/>
              <a:t>아래 선택 영역에 선택 방식에 맞는 </a:t>
            </a:r>
            <a:r>
              <a:rPr kumimoji="1" lang="en-US" altLang="ko-KR" dirty="0"/>
              <a:t>UI</a:t>
            </a:r>
            <a:r>
              <a:rPr kumimoji="1" lang="ko-KR" altLang="en-US" dirty="0"/>
              <a:t> 출력</a:t>
            </a:r>
            <a:endParaRPr kumimoji="1" lang="en-US" altLang="ko-KR" dirty="0"/>
          </a:p>
          <a:p>
            <a:r>
              <a:rPr lang="ko-KR" altLang="en-US" dirty="0"/>
              <a:t>쿼리 입력 창</a:t>
            </a:r>
            <a:endParaRPr lang="en-US" altLang="ko-KR" dirty="0"/>
          </a:p>
          <a:p>
            <a:pPr lvl="1"/>
            <a:r>
              <a:rPr lang="ko-KR" altLang="en-US" dirty="0"/>
              <a:t>쿼리 입력 박스</a:t>
            </a:r>
            <a:endParaRPr lang="en-US" altLang="ko-KR" dirty="0"/>
          </a:p>
          <a:p>
            <a:pPr lvl="2"/>
            <a:r>
              <a:rPr lang="en-US" altLang="ko-KR" dirty="0"/>
              <a:t>P.H</a:t>
            </a:r>
            <a:r>
              <a:rPr lang="ko-KR" altLang="en-US" dirty="0"/>
              <a:t> </a:t>
            </a:r>
            <a:r>
              <a:rPr lang="en-US" altLang="ko-KR" dirty="0"/>
              <a:t>:</a:t>
            </a:r>
            <a:r>
              <a:rPr lang="ko-KR" altLang="en-US" dirty="0"/>
              <a:t> </a:t>
            </a:r>
            <a:r>
              <a:rPr lang="en-US" altLang="ko-KR" dirty="0"/>
              <a:t>Please enter query</a:t>
            </a:r>
          </a:p>
          <a:p>
            <a:pPr lvl="1"/>
            <a:r>
              <a:rPr lang="ko-KR" altLang="en-US" dirty="0"/>
              <a:t>실행</a:t>
            </a:r>
            <a:endParaRPr lang="en-US" altLang="ko-KR" dirty="0"/>
          </a:p>
          <a:p>
            <a:pPr lvl="2"/>
            <a:r>
              <a:rPr lang="ko-KR" altLang="en-US" dirty="0"/>
              <a:t>쿼리 입력 시 활성</a:t>
            </a:r>
            <a:endParaRPr lang="en-US" altLang="ko-KR" dirty="0"/>
          </a:p>
          <a:p>
            <a:pPr lvl="2"/>
            <a:r>
              <a:rPr lang="ko-KR" altLang="en-US" dirty="0"/>
              <a:t>클릭 </a:t>
            </a:r>
            <a:r>
              <a:rPr lang="en-US" altLang="ko-KR" dirty="0"/>
              <a:t>&gt;</a:t>
            </a:r>
            <a:r>
              <a:rPr lang="ko-KR" altLang="en-US" dirty="0"/>
              <a:t> 입력된 쿼리 실행 </a:t>
            </a:r>
            <a:r>
              <a:rPr lang="en-US" altLang="ko-KR" dirty="0"/>
              <a:t>/</a:t>
            </a:r>
            <a:r>
              <a:rPr lang="ko-KR" altLang="en-US" dirty="0"/>
              <a:t> 실행 후 우측에 결과 메시지 출력 </a:t>
            </a:r>
            <a:r>
              <a:rPr lang="en-US" altLang="ko-KR" dirty="0"/>
              <a:t>(v.1.0</a:t>
            </a:r>
            <a:r>
              <a:rPr lang="ko-KR" altLang="en-US" dirty="0"/>
              <a:t>과 동일</a:t>
            </a:r>
            <a:r>
              <a:rPr lang="en-US" altLang="ko-KR" dirty="0"/>
              <a:t>) / </a:t>
            </a:r>
            <a:r>
              <a:rPr lang="ko-KR" altLang="en-US" dirty="0"/>
              <a:t>실행 완료 후 오류가 없을 경우</a:t>
            </a:r>
            <a:r>
              <a:rPr lang="en-US" altLang="ko-KR" dirty="0"/>
              <a:t>,</a:t>
            </a:r>
            <a:r>
              <a:rPr lang="ko-KR" altLang="en-US" dirty="0"/>
              <a:t> 아래 데이터 그리드 영역에 데이터 미리보기 표시</a:t>
            </a:r>
            <a:endParaRPr lang="en-US" altLang="ko-KR" dirty="0"/>
          </a:p>
          <a:p>
            <a:pPr lvl="3"/>
            <a:r>
              <a:rPr lang="ko-KR" altLang="en-US" dirty="0"/>
              <a:t>실패 메시지 </a:t>
            </a:r>
            <a:r>
              <a:rPr lang="en-US" altLang="ko-KR" dirty="0"/>
              <a:t>:</a:t>
            </a:r>
            <a:r>
              <a:rPr lang="ko-KR" altLang="en-US" dirty="0"/>
              <a:t> </a:t>
            </a:r>
            <a:r>
              <a:rPr lang="en-US" altLang="ko-KR" dirty="0"/>
              <a:t>Invalid Query</a:t>
            </a:r>
            <a:r>
              <a:rPr lang="ko-KR" altLang="en-US" dirty="0"/>
              <a:t> </a:t>
            </a:r>
            <a:r>
              <a:rPr lang="en-US" altLang="ko-KR" dirty="0"/>
              <a:t>/</a:t>
            </a:r>
            <a:r>
              <a:rPr lang="ko-KR" altLang="en-US" dirty="0"/>
              <a:t> 성공 메시지 </a:t>
            </a:r>
            <a:r>
              <a:rPr lang="en-US" altLang="ko-KR" dirty="0"/>
              <a:t>:</a:t>
            </a:r>
            <a:r>
              <a:rPr lang="ko-KR" altLang="en-US" dirty="0"/>
              <a:t> </a:t>
            </a:r>
            <a:r>
              <a:rPr lang="en-US" altLang="ko-KR" dirty="0"/>
              <a:t>Valid Query</a:t>
            </a:r>
          </a:p>
          <a:p>
            <a:r>
              <a:rPr kumimoji="1" lang="ko-KR" altLang="en-US" dirty="0"/>
              <a:t>데이터 그리드 영역</a:t>
            </a:r>
            <a:endParaRPr kumimoji="1" lang="en-US" altLang="ko-KR" dirty="0"/>
          </a:p>
          <a:p>
            <a:pPr lvl="1"/>
            <a:r>
              <a:rPr kumimoji="1" lang="ko-KR" altLang="en-US" dirty="0"/>
              <a:t>쿼리 실행 결과에 따라 데이터 미리보기</a:t>
            </a:r>
            <a:endParaRPr kumimoji="1" lang="en-US" altLang="ko-KR" dirty="0"/>
          </a:p>
          <a:p>
            <a:pPr lvl="2"/>
            <a:r>
              <a:rPr kumimoji="1" lang="ko-KR" altLang="en-US" dirty="0">
                <a:solidFill>
                  <a:srgbClr val="00B050"/>
                </a:solidFill>
              </a:rPr>
              <a:t>데이터 미리보기 영역 </a:t>
            </a:r>
            <a:r>
              <a:rPr kumimoji="1" lang="ko-KR" altLang="en-US" dirty="0">
                <a:solidFill>
                  <a:srgbClr val="00B0F0"/>
                </a:solidFill>
              </a:rPr>
              <a:t>☞</a:t>
            </a:r>
            <a:r>
              <a:rPr lang="ko-KR" altLang="en-US" dirty="0">
                <a:solidFill>
                  <a:srgbClr val="00B0F0"/>
                </a:solidFill>
              </a:rPr>
              <a:t> </a:t>
            </a:r>
            <a:r>
              <a:rPr kumimoji="1" lang="en-US" altLang="ko-KR" dirty="0">
                <a:solidFill>
                  <a:srgbClr val="00B0F0"/>
                </a:solidFill>
              </a:rPr>
              <a:t>[041.8]</a:t>
            </a:r>
            <a:endParaRPr kumimoji="1" lang="en-US" altLang="ko-KR" dirty="0"/>
          </a:p>
          <a:p>
            <a:pPr lvl="1"/>
            <a:r>
              <a:rPr kumimoji="1" lang="ko-KR" altLang="en-US" dirty="0"/>
              <a:t>쿼리 </a:t>
            </a:r>
            <a:r>
              <a:rPr kumimoji="1" lang="ko-KR" altLang="en-US" dirty="0" err="1"/>
              <a:t>실행전</a:t>
            </a:r>
            <a:r>
              <a:rPr kumimoji="1" lang="ko-KR" altLang="en-US" dirty="0"/>
              <a:t> </a:t>
            </a:r>
            <a:r>
              <a:rPr kumimoji="1" lang="en-US" altLang="ko-KR" dirty="0"/>
              <a:t>Idle</a:t>
            </a:r>
            <a:r>
              <a:rPr kumimoji="1" lang="ko-KR" altLang="en-US" dirty="0"/>
              <a:t>문구</a:t>
            </a:r>
            <a:endParaRPr kumimoji="1" lang="en-US" altLang="ko-KR" dirty="0"/>
          </a:p>
          <a:p>
            <a:pPr lvl="1"/>
            <a:r>
              <a:rPr kumimoji="1" lang="ko-KR" altLang="en-US" dirty="0"/>
              <a:t>쿼리 실행 </a:t>
            </a:r>
            <a:r>
              <a:rPr kumimoji="1" lang="ko-KR" altLang="en-US" dirty="0" err="1"/>
              <a:t>실패시</a:t>
            </a:r>
            <a:r>
              <a:rPr kumimoji="1" lang="ko-KR" altLang="en-US" dirty="0"/>
              <a:t> 오류 문구 </a:t>
            </a:r>
            <a:r>
              <a:rPr kumimoji="1" lang="en-US" altLang="ko-KR" dirty="0"/>
              <a:t>‘</a:t>
            </a:r>
            <a:r>
              <a:rPr kumimoji="1" lang="ko-KR" altLang="en-US" dirty="0"/>
              <a:t>데이터 미리보기＇ 영역에 노출</a:t>
            </a:r>
            <a:endParaRPr kumimoji="1" lang="en-US" altLang="ko-KR" dirty="0"/>
          </a:p>
          <a:p>
            <a:pPr lvl="2"/>
            <a:r>
              <a:rPr kumimoji="1" lang="ko-KR" altLang="en-US" dirty="0"/>
              <a:t>쿼리문이 잘못되었을 경우</a:t>
            </a:r>
            <a:endParaRPr kumimoji="1" lang="en-US" altLang="ko-KR" dirty="0"/>
          </a:p>
          <a:p>
            <a:pPr lvl="2"/>
            <a:r>
              <a:rPr kumimoji="1" lang="ko-KR" altLang="en-US" dirty="0"/>
              <a:t>서버의 오류일 경우</a:t>
            </a:r>
            <a:endParaRPr kumimoji="1" lang="en-US" altLang="ko-KR" dirty="0"/>
          </a:p>
          <a:p>
            <a:pPr lvl="1"/>
            <a:r>
              <a:rPr kumimoji="1" lang="ko-KR" altLang="en-US" dirty="0"/>
              <a:t>쿼리 실행되었으나 </a:t>
            </a:r>
            <a:r>
              <a:rPr kumimoji="1" lang="ko-KR" altLang="en-US" dirty="0" err="1"/>
              <a:t>컬럼명</a:t>
            </a:r>
            <a:r>
              <a:rPr kumimoji="1" lang="ko-KR" altLang="en-US" dirty="0"/>
              <a:t> 오류일 경우 문구 노출</a:t>
            </a:r>
            <a:endParaRPr kumimoji="1" lang="en-US" altLang="ko-KR" dirty="0"/>
          </a:p>
          <a:p>
            <a:pPr lvl="2"/>
            <a:r>
              <a:rPr kumimoji="1" lang="ko-KR" altLang="en-US" dirty="0" err="1"/>
              <a:t>컬럼명</a:t>
            </a:r>
            <a:r>
              <a:rPr kumimoji="1" lang="ko-KR" altLang="en-US" dirty="0"/>
              <a:t> 오류 상황에 따른 문구 노출 </a:t>
            </a:r>
            <a:r>
              <a:rPr lang="ko-KR" altLang="en-US" dirty="0">
                <a:solidFill>
                  <a:srgbClr val="00B0F0"/>
                </a:solidFill>
              </a:rPr>
              <a:t>☞</a:t>
            </a:r>
            <a:r>
              <a:rPr kumimoji="1" lang="en-US" altLang="ko-KR" dirty="0">
                <a:solidFill>
                  <a:srgbClr val="00B0F0"/>
                </a:solidFill>
              </a:rPr>
              <a:t>[041.9]</a:t>
            </a:r>
          </a:p>
          <a:p>
            <a:pPr lvl="2"/>
            <a:r>
              <a:rPr kumimoji="1" lang="ko-KR" altLang="en-US" dirty="0"/>
              <a:t>데이터 그리드 내 해당 컬럼에 오류아이콘 노출</a:t>
            </a:r>
            <a:endParaRPr kumimoji="1" lang="en-US" altLang="ko-KR" dirty="0"/>
          </a:p>
          <a:p>
            <a:r>
              <a:rPr kumimoji="1" lang="ko-KR" altLang="en-US" dirty="0"/>
              <a:t>버튼</a:t>
            </a:r>
            <a:endParaRPr kumimoji="1" lang="en-US" altLang="ko-KR" dirty="0"/>
          </a:p>
          <a:p>
            <a:pPr lvl="1"/>
            <a:r>
              <a:rPr kumimoji="1" lang="ko-KR" altLang="en-US" dirty="0"/>
              <a:t>이전 클릭 </a:t>
            </a:r>
            <a:r>
              <a:rPr kumimoji="1" lang="en-US" altLang="ko-KR" dirty="0"/>
              <a:t>&gt;</a:t>
            </a:r>
            <a:r>
              <a:rPr kumimoji="1" lang="ko-KR" altLang="en-US" dirty="0"/>
              <a:t> 이전단계로 이동</a:t>
            </a:r>
            <a:endParaRPr kumimoji="1" lang="en-US" altLang="ko-KR" dirty="0"/>
          </a:p>
          <a:p>
            <a:pPr lvl="1"/>
            <a:r>
              <a:rPr kumimoji="1" lang="ko-KR" altLang="en-US" dirty="0"/>
              <a:t>다음 클릭 </a:t>
            </a:r>
            <a:r>
              <a:rPr kumimoji="1" lang="en-US" altLang="ko-KR" dirty="0"/>
              <a:t>&gt;</a:t>
            </a:r>
            <a:r>
              <a:rPr kumimoji="1" lang="ko-KR" altLang="en-US" dirty="0"/>
              <a:t> 다음단계로 이동</a:t>
            </a:r>
            <a:endParaRPr kumimoji="1" lang="en-US" altLang="ko-KR" dirty="0"/>
          </a:p>
          <a:p>
            <a:pPr lvl="2"/>
            <a:r>
              <a:rPr kumimoji="1" lang="ko-KR" altLang="en-US" dirty="0"/>
              <a:t>쿼리 실행 결과 </a:t>
            </a:r>
            <a:r>
              <a:rPr kumimoji="1" lang="ko-KR" altLang="en-US" dirty="0" err="1"/>
              <a:t>오류시</a:t>
            </a:r>
            <a:r>
              <a:rPr kumimoji="1" lang="ko-KR" altLang="en-US" dirty="0"/>
              <a:t> 다음 단계로 넘어갈 수 없음</a:t>
            </a:r>
            <a:r>
              <a:rPr kumimoji="1" lang="en-US" altLang="ko-KR" dirty="0"/>
              <a:t>(</a:t>
            </a:r>
            <a:r>
              <a:rPr kumimoji="1" lang="ko-KR" altLang="en-US" dirty="0"/>
              <a:t>비활성화</a:t>
            </a:r>
            <a:r>
              <a:rPr kumimoji="1" lang="en-US" altLang="ko-KR" dirty="0"/>
              <a:t>)</a:t>
            </a:r>
          </a:p>
          <a:p>
            <a:r>
              <a:rPr lang="ko-KR" altLang="en-US" dirty="0"/>
              <a:t>스키마 항목</a:t>
            </a:r>
            <a:endParaRPr lang="en-US" altLang="ko-KR" dirty="0"/>
          </a:p>
          <a:p>
            <a:pPr lvl="1"/>
            <a:r>
              <a:rPr lang="ko-KR" altLang="en-US" dirty="0"/>
              <a:t>데이터 베이스</a:t>
            </a:r>
            <a:r>
              <a:rPr lang="en-US" altLang="ko-KR" dirty="0"/>
              <a:t> </a:t>
            </a:r>
            <a:r>
              <a:rPr lang="ko-KR" altLang="en-US" dirty="0"/>
              <a:t>또는 스키마</a:t>
            </a:r>
            <a:endParaRPr lang="en-US" altLang="ko-KR" dirty="0"/>
          </a:p>
          <a:p>
            <a:pPr lvl="2"/>
            <a:r>
              <a:rPr lang="en-US" altLang="ko-KR" dirty="0"/>
              <a:t>DB</a:t>
            </a:r>
            <a:r>
              <a:rPr lang="ko-KR" altLang="en-US" dirty="0"/>
              <a:t> 타입에 따라 데이터 베이스 목록 또는 스키마 목록</a:t>
            </a:r>
            <a:endParaRPr lang="en-US" altLang="ko-KR" dirty="0"/>
          </a:p>
          <a:p>
            <a:pPr lvl="2"/>
            <a:r>
              <a:rPr lang="ko-KR" altLang="en-US" dirty="0"/>
              <a:t>데이터 베이스</a:t>
            </a:r>
            <a:endParaRPr lang="en-US" altLang="ko-KR" dirty="0"/>
          </a:p>
          <a:p>
            <a:pPr lvl="3"/>
            <a:r>
              <a:rPr lang="en-US" altLang="ko-KR" dirty="0"/>
              <a:t>P.H : Choose a database</a:t>
            </a:r>
          </a:p>
          <a:p>
            <a:pPr lvl="3"/>
            <a:r>
              <a:rPr lang="en-US" altLang="ko-KR" dirty="0"/>
              <a:t>DB type : MySQL</a:t>
            </a:r>
          </a:p>
          <a:p>
            <a:pPr lvl="2"/>
            <a:r>
              <a:rPr lang="ko-KR" altLang="en-US" dirty="0"/>
              <a:t>스키마</a:t>
            </a:r>
            <a:endParaRPr lang="en-US" altLang="ko-KR" dirty="0"/>
          </a:p>
          <a:p>
            <a:pPr lvl="3"/>
            <a:r>
              <a:rPr lang="en-US" altLang="ko-KR" dirty="0"/>
              <a:t>P.H : Choose a schema</a:t>
            </a:r>
          </a:p>
          <a:p>
            <a:pPr lvl="3"/>
            <a:r>
              <a:rPr lang="en-US" altLang="ko-KR" dirty="0"/>
              <a:t>DB type : Hive, </a:t>
            </a:r>
            <a:r>
              <a:rPr lang="en-US" altLang="ko-KR" dirty="0" err="1"/>
              <a:t>Tibero</a:t>
            </a:r>
            <a:r>
              <a:rPr lang="en-US" altLang="ko-KR" dirty="0"/>
              <a:t>,</a:t>
            </a:r>
            <a:r>
              <a:rPr lang="ko-KR" altLang="en-US" dirty="0"/>
              <a:t> </a:t>
            </a:r>
            <a:r>
              <a:rPr lang="en-US" altLang="ko-KR" dirty="0"/>
              <a:t>Oracle, PostgreSQL, Hive, Presto, Apache PHOENIX, NV Accel</a:t>
            </a:r>
            <a:endParaRPr kumimoji="1" lang="en-US" altLang="ko-KR" dirty="0"/>
          </a:p>
        </p:txBody>
      </p:sp>
      <p:sp>
        <p:nvSpPr>
          <p:cNvPr id="135" name="TextBox 134"/>
          <p:cNvSpPr txBox="1"/>
          <p:nvPr/>
        </p:nvSpPr>
        <p:spPr>
          <a:xfrm>
            <a:off x="4494699" y="1387996"/>
            <a:ext cx="1142942"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select data</a:t>
            </a:r>
            <a:endParaRPr lang="ko-KR" altLang="en-US" sz="1100" b="1" dirty="0">
              <a:solidFill>
                <a:prstClr val="black"/>
              </a:solidFill>
              <a:latin typeface="Nanum Gothic" charset="-127"/>
              <a:ea typeface="Nanum Gothic" charset="-127"/>
              <a:cs typeface="Nanum Gothic" charset="-127"/>
            </a:endParaRPr>
          </a:p>
        </p:txBody>
      </p:sp>
      <p:sp>
        <p:nvSpPr>
          <p:cNvPr id="49" name="TextBox 48"/>
          <p:cNvSpPr txBox="1"/>
          <p:nvPr/>
        </p:nvSpPr>
        <p:spPr>
          <a:xfrm>
            <a:off x="215102" y="7042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42</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2</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grpSp>
        <p:nvGrpSpPr>
          <p:cNvPr id="56" name="그룹 55"/>
          <p:cNvGrpSpPr/>
          <p:nvPr/>
        </p:nvGrpSpPr>
        <p:grpSpPr>
          <a:xfrm>
            <a:off x="4143633" y="1040780"/>
            <a:ext cx="1795577" cy="96644"/>
            <a:chOff x="4661210" y="1040780"/>
            <a:chExt cx="1795577" cy="96644"/>
          </a:xfrm>
        </p:grpSpPr>
        <p:sp>
          <p:nvSpPr>
            <p:cNvPr id="66" name="타원 65"/>
            <p:cNvSpPr/>
            <p:nvPr/>
          </p:nvSpPr>
          <p:spPr>
            <a:xfrm>
              <a:off x="4661210"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70" name="타원 69"/>
            <p:cNvSpPr/>
            <p:nvPr/>
          </p:nvSpPr>
          <p:spPr>
            <a:xfrm>
              <a:off x="508928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71" name="직선 연결선[R] 70"/>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 name="타원 71"/>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73" name="직선 연결선[R] 72"/>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타원 73"/>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75" name="직선 연결선[R] 74"/>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타원 75"/>
            <p:cNvSpPr/>
            <p:nvPr/>
          </p:nvSpPr>
          <p:spPr>
            <a:xfrm>
              <a:off x="6360143"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77" name="직선 연결선[R] 76"/>
            <p:cNvCxnSpPr/>
            <p:nvPr/>
          </p:nvCxnSpPr>
          <p:spPr>
            <a:xfrm>
              <a:off x="6028715"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4384104" y="871503"/>
            <a:ext cx="1364156"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(DB)</a:t>
            </a:r>
            <a:endParaRPr lang="ko-KR" altLang="en-US" sz="900" b="1" dirty="0">
              <a:solidFill>
                <a:prstClr val="black"/>
              </a:solidFill>
              <a:latin typeface="Nanum Gothic" charset="-127"/>
              <a:ea typeface="Nanum Gothic" charset="-127"/>
              <a:cs typeface="Nanum Gothic" charset="-127"/>
            </a:endParaRPr>
          </a:p>
        </p:txBody>
      </p:sp>
      <p:sp>
        <p:nvSpPr>
          <p:cNvPr id="83" name="모서리가 둥근 직사각형 127">
            <a:extLst>
              <a:ext uri="{FF2B5EF4-FFF2-40B4-BE49-F238E27FC236}">
                <a16:creationId xmlns:a16="http://schemas.microsoft.com/office/drawing/2014/main" xmlns="" id="{708EE10D-7175-F547-903D-B13DA3446C17}"/>
              </a:ext>
            </a:extLst>
          </p:cNvPr>
          <p:cNvSpPr/>
          <p:nvPr/>
        </p:nvSpPr>
        <p:spPr>
          <a:xfrm>
            <a:off x="6899974" y="7002382"/>
            <a:ext cx="1168730" cy="164308"/>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chemeClr val="bg1"/>
                </a:solidFill>
                <a:latin typeface="Nanum Gothic" charset="-127"/>
                <a:ea typeface="Nanum Gothic" charset="-127"/>
                <a:cs typeface="Nanum Gothic" charset="-127"/>
              </a:rPr>
              <a:t>Instant Cleansing</a:t>
            </a:r>
            <a:endParaRPr lang="ko-KR" altLang="en-US" sz="700" dirty="0">
              <a:solidFill>
                <a:schemeClr val="bg1"/>
              </a:solidFill>
              <a:latin typeface="Nanum Gothic" charset="-127"/>
              <a:ea typeface="Nanum Gothic" charset="-127"/>
              <a:cs typeface="Nanum Gothic" charset="-127"/>
            </a:endParaRPr>
          </a:p>
        </p:txBody>
      </p:sp>
      <p:sp>
        <p:nvSpPr>
          <p:cNvPr id="85" name="직사각형 84">
            <a:extLst>
              <a:ext uri="{FF2B5EF4-FFF2-40B4-BE49-F238E27FC236}">
                <a16:creationId xmlns:a16="http://schemas.microsoft.com/office/drawing/2014/main" xmlns="" id="{B67EF203-6FDF-4C5A-94EE-7096DD993867}"/>
              </a:ext>
            </a:extLst>
          </p:cNvPr>
          <p:cNvSpPr/>
          <p:nvPr/>
        </p:nvSpPr>
        <p:spPr>
          <a:xfrm>
            <a:off x="6890652" y="6959149"/>
            <a:ext cx="1435419" cy="259200"/>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ko-KR" sz="700" dirty="0">
                <a:solidFill>
                  <a:schemeClr val="bg1"/>
                </a:solidFill>
                <a:latin typeface="Nanum Gothic" charset="-127"/>
                <a:ea typeface="Nanum Gothic" charset="-127"/>
                <a:cs typeface="Nanum Gothic" charset="-127"/>
              </a:rPr>
              <a:t>2019.03.26 </a:t>
            </a:r>
            <a:r>
              <a:rPr kumimoji="1" lang="ko-KR" altLang="en-US" sz="700" dirty="0">
                <a:solidFill>
                  <a:schemeClr val="bg1"/>
                </a:solidFill>
                <a:latin typeface="Nanum Gothic" charset="-127"/>
                <a:ea typeface="Nanum Gothic" charset="-127"/>
                <a:cs typeface="Nanum Gothic" charset="-127"/>
              </a:rPr>
              <a:t>삭제</a:t>
            </a:r>
            <a:endParaRPr kumimoji="1" lang="en-US" altLang="ko-KR" sz="700" dirty="0">
              <a:solidFill>
                <a:schemeClr val="bg1"/>
              </a:solidFill>
              <a:latin typeface="Nanum Gothic" charset="-127"/>
              <a:ea typeface="Nanum Gothic" charset="-127"/>
              <a:cs typeface="Nanum Gothic" charset="-127"/>
            </a:endParaRPr>
          </a:p>
        </p:txBody>
      </p:sp>
      <p:grpSp>
        <p:nvGrpSpPr>
          <p:cNvPr id="84" name="그룹 83">
            <a:extLst>
              <a:ext uri="{FF2B5EF4-FFF2-40B4-BE49-F238E27FC236}">
                <a16:creationId xmlns:a16="http://schemas.microsoft.com/office/drawing/2014/main" xmlns="" id="{364F1C65-430E-466D-82C6-1020B26ED801}"/>
              </a:ext>
            </a:extLst>
          </p:cNvPr>
          <p:cNvGrpSpPr/>
          <p:nvPr/>
        </p:nvGrpSpPr>
        <p:grpSpPr>
          <a:xfrm>
            <a:off x="3887123" y="6301751"/>
            <a:ext cx="2358094" cy="249130"/>
            <a:chOff x="4093583" y="6193790"/>
            <a:chExt cx="2358094" cy="249130"/>
          </a:xfrm>
        </p:grpSpPr>
        <p:sp>
          <p:nvSpPr>
            <p:cNvPr id="86" name="모서리가 둥근 직사각형 127">
              <a:extLst>
                <a:ext uri="{FF2B5EF4-FFF2-40B4-BE49-F238E27FC236}">
                  <a16:creationId xmlns:a16="http://schemas.microsoft.com/office/drawing/2014/main" xmlns="" id="{921FDBE6-11E3-4762-AAC5-21D0B444E667}"/>
                </a:ext>
              </a:extLst>
            </p:cNvPr>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87" name="모서리가 둥근 직사각형 127">
              <a:extLst>
                <a:ext uri="{FF2B5EF4-FFF2-40B4-BE49-F238E27FC236}">
                  <a16:creationId xmlns:a16="http://schemas.microsoft.com/office/drawing/2014/main" xmlns="" id="{AD4589F2-3608-4A25-8FA2-BB73E91E59B2}"/>
                </a:ext>
              </a:extLst>
            </p:cNvPr>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grpSp>
        <p:nvGrpSpPr>
          <p:cNvPr id="88" name="그룹 87">
            <a:extLst>
              <a:ext uri="{FF2B5EF4-FFF2-40B4-BE49-F238E27FC236}">
                <a16:creationId xmlns:a16="http://schemas.microsoft.com/office/drawing/2014/main" xmlns="" id="{11227EBC-D0F8-41B0-B20F-D16C78689D62}"/>
              </a:ext>
            </a:extLst>
          </p:cNvPr>
          <p:cNvGrpSpPr/>
          <p:nvPr/>
        </p:nvGrpSpPr>
        <p:grpSpPr>
          <a:xfrm>
            <a:off x="2077464" y="1787284"/>
            <a:ext cx="1727728" cy="165556"/>
            <a:chOff x="3164039" y="2037627"/>
            <a:chExt cx="1727728" cy="165556"/>
          </a:xfrm>
        </p:grpSpPr>
        <p:sp>
          <p:nvSpPr>
            <p:cNvPr id="89" name="모서리가 둥근 직사각형 114">
              <a:extLst>
                <a:ext uri="{FF2B5EF4-FFF2-40B4-BE49-F238E27FC236}">
                  <a16:creationId xmlns:a16="http://schemas.microsoft.com/office/drawing/2014/main" xmlns="" id="{6D4BBC63-7AAC-436D-B1D4-A032C0F72512}"/>
                </a:ext>
              </a:extLst>
            </p:cNvPr>
            <p:cNvSpPr/>
            <p:nvPr/>
          </p:nvSpPr>
          <p:spPr>
            <a:xfrm>
              <a:off x="3164039" y="2037628"/>
              <a:ext cx="863864" cy="165555"/>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 name="connsiteX0" fmla="*/ 0 w 992021"/>
                <a:gd name="connsiteY0" fmla="*/ 24830 h 190338"/>
                <a:gd name="connsiteX1" fmla="*/ 24830 w 992021"/>
                <a:gd name="connsiteY1" fmla="*/ 0 h 190338"/>
                <a:gd name="connsiteX2" fmla="*/ 470031 w 992021"/>
                <a:gd name="connsiteY2" fmla="*/ 0 h 190338"/>
                <a:gd name="connsiteX3" fmla="*/ 992021 w 992021"/>
                <a:gd name="connsiteY3" fmla="*/ 190338 h 190338"/>
                <a:gd name="connsiteX4" fmla="*/ 24830 w 992021"/>
                <a:gd name="connsiteY4" fmla="*/ 186688 h 190338"/>
                <a:gd name="connsiteX5" fmla="*/ 0 w 992021"/>
                <a:gd name="connsiteY5" fmla="*/ 161858 h 190338"/>
                <a:gd name="connsiteX6" fmla="*/ 0 w 992021"/>
                <a:gd name="connsiteY6" fmla="*/ 24830 h 190338"/>
                <a:gd name="connsiteX0" fmla="*/ 0 w 993180"/>
                <a:gd name="connsiteY0" fmla="*/ 24830 h 190338"/>
                <a:gd name="connsiteX1" fmla="*/ 24830 w 993180"/>
                <a:gd name="connsiteY1" fmla="*/ 0 h 190338"/>
                <a:gd name="connsiteX2" fmla="*/ 993180 w 993180"/>
                <a:gd name="connsiteY2" fmla="*/ 4983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 name="connsiteX0" fmla="*/ 0 w 993180"/>
                <a:gd name="connsiteY0" fmla="*/ 24830 h 190338"/>
                <a:gd name="connsiteX1" fmla="*/ 24830 w 993180"/>
                <a:gd name="connsiteY1" fmla="*/ 0 h 190338"/>
                <a:gd name="connsiteX2" fmla="*/ 993180 w 993180"/>
                <a:gd name="connsiteY2" fmla="*/ 0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 name="connsiteX0" fmla="*/ 0 w 993180"/>
                <a:gd name="connsiteY0" fmla="*/ 24830 h 190338"/>
                <a:gd name="connsiteX1" fmla="*/ 24830 w 993180"/>
                <a:gd name="connsiteY1" fmla="*/ 0 h 190338"/>
                <a:gd name="connsiteX2" fmla="*/ 993180 w 993180"/>
                <a:gd name="connsiteY2" fmla="*/ 0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180" h="190338">
                  <a:moveTo>
                    <a:pt x="0" y="24830"/>
                  </a:moveTo>
                  <a:cubicBezTo>
                    <a:pt x="0" y="11117"/>
                    <a:pt x="11117" y="0"/>
                    <a:pt x="24830" y="0"/>
                  </a:cubicBezTo>
                  <a:lnTo>
                    <a:pt x="993180" y="0"/>
                  </a:lnTo>
                  <a:cubicBezTo>
                    <a:pt x="992794" y="61785"/>
                    <a:pt x="992407" y="128553"/>
                    <a:pt x="992021" y="190338"/>
                  </a:cubicBez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chemeClr val="tx1">
                      <a:lumMod val="75000"/>
                      <a:lumOff val="25000"/>
                    </a:schemeClr>
                  </a:solidFill>
                  <a:latin typeface="Nanum Gothic" charset="-127"/>
                  <a:ea typeface="Nanum Gothic" charset="-127"/>
                  <a:cs typeface="Nanum Gothic" charset="-127"/>
                </a:rPr>
                <a:t>Table</a:t>
              </a:r>
            </a:p>
          </p:txBody>
        </p:sp>
        <p:sp>
          <p:nvSpPr>
            <p:cNvPr id="90" name="모서리가 둥근 직사각형 114">
              <a:extLst>
                <a:ext uri="{FF2B5EF4-FFF2-40B4-BE49-F238E27FC236}">
                  <a16:creationId xmlns:a16="http://schemas.microsoft.com/office/drawing/2014/main" xmlns="" id="{F299A7C5-4F37-4FB1-B870-A7CED849824F}"/>
                </a:ext>
              </a:extLst>
            </p:cNvPr>
            <p:cNvSpPr/>
            <p:nvPr/>
          </p:nvSpPr>
          <p:spPr>
            <a:xfrm rot="10800000" flipV="1">
              <a:off x="4027903" y="2037627"/>
              <a:ext cx="863864" cy="165555"/>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 name="connsiteX0" fmla="*/ 0 w 992021"/>
                <a:gd name="connsiteY0" fmla="*/ 24830 h 190338"/>
                <a:gd name="connsiteX1" fmla="*/ 24830 w 992021"/>
                <a:gd name="connsiteY1" fmla="*/ 0 h 190338"/>
                <a:gd name="connsiteX2" fmla="*/ 470031 w 992021"/>
                <a:gd name="connsiteY2" fmla="*/ 0 h 190338"/>
                <a:gd name="connsiteX3" fmla="*/ 992021 w 992021"/>
                <a:gd name="connsiteY3" fmla="*/ 190338 h 190338"/>
                <a:gd name="connsiteX4" fmla="*/ 24830 w 992021"/>
                <a:gd name="connsiteY4" fmla="*/ 186688 h 190338"/>
                <a:gd name="connsiteX5" fmla="*/ 0 w 992021"/>
                <a:gd name="connsiteY5" fmla="*/ 161858 h 190338"/>
                <a:gd name="connsiteX6" fmla="*/ 0 w 992021"/>
                <a:gd name="connsiteY6" fmla="*/ 24830 h 190338"/>
                <a:gd name="connsiteX0" fmla="*/ 0 w 993180"/>
                <a:gd name="connsiteY0" fmla="*/ 24830 h 190338"/>
                <a:gd name="connsiteX1" fmla="*/ 24830 w 993180"/>
                <a:gd name="connsiteY1" fmla="*/ 0 h 190338"/>
                <a:gd name="connsiteX2" fmla="*/ 993180 w 993180"/>
                <a:gd name="connsiteY2" fmla="*/ 4983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 name="connsiteX0" fmla="*/ 0 w 993180"/>
                <a:gd name="connsiteY0" fmla="*/ 24830 h 190338"/>
                <a:gd name="connsiteX1" fmla="*/ 24830 w 993180"/>
                <a:gd name="connsiteY1" fmla="*/ 0 h 190338"/>
                <a:gd name="connsiteX2" fmla="*/ 993180 w 993180"/>
                <a:gd name="connsiteY2" fmla="*/ 0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 name="connsiteX0" fmla="*/ 0 w 993180"/>
                <a:gd name="connsiteY0" fmla="*/ 24830 h 190338"/>
                <a:gd name="connsiteX1" fmla="*/ 24830 w 993180"/>
                <a:gd name="connsiteY1" fmla="*/ 0 h 190338"/>
                <a:gd name="connsiteX2" fmla="*/ 993180 w 993180"/>
                <a:gd name="connsiteY2" fmla="*/ 0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180" h="190338">
                  <a:moveTo>
                    <a:pt x="0" y="24830"/>
                  </a:moveTo>
                  <a:cubicBezTo>
                    <a:pt x="0" y="11117"/>
                    <a:pt x="11117" y="0"/>
                    <a:pt x="24830" y="0"/>
                  </a:cubicBezTo>
                  <a:lnTo>
                    <a:pt x="993180" y="0"/>
                  </a:lnTo>
                  <a:cubicBezTo>
                    <a:pt x="992794" y="61785"/>
                    <a:pt x="992407" y="128553"/>
                    <a:pt x="992021" y="190338"/>
                  </a:cubicBez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chemeClr val="bg1"/>
                  </a:solidFill>
                  <a:latin typeface="Nanum Gothic" charset="-127"/>
                  <a:ea typeface="Nanum Gothic" charset="-127"/>
                  <a:cs typeface="Nanum Gothic" charset="-127"/>
                </a:rPr>
                <a:t>Query</a:t>
              </a:r>
            </a:p>
          </p:txBody>
        </p:sp>
      </p:grpSp>
      <p:sp>
        <p:nvSpPr>
          <p:cNvPr id="91" name="타원 90">
            <a:extLst>
              <a:ext uri="{FF2B5EF4-FFF2-40B4-BE49-F238E27FC236}">
                <a16:creationId xmlns:a16="http://schemas.microsoft.com/office/drawing/2014/main" xmlns="" id="{70952F0B-4BB3-4FA7-BA77-8343DCB15E09}"/>
              </a:ext>
            </a:extLst>
          </p:cNvPr>
          <p:cNvSpPr/>
          <p:nvPr/>
        </p:nvSpPr>
        <p:spPr>
          <a:xfrm>
            <a:off x="3792947" y="635983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92" name="Oval 55">
            <a:extLst>
              <a:ext uri="{FF2B5EF4-FFF2-40B4-BE49-F238E27FC236}">
                <a16:creationId xmlns:a16="http://schemas.microsoft.com/office/drawing/2014/main" xmlns="" id="{F7C283C5-5756-421E-B272-B585C2B47A70}"/>
              </a:ext>
            </a:extLst>
          </p:cNvPr>
          <p:cNvSpPr/>
          <p:nvPr/>
        </p:nvSpPr>
        <p:spPr>
          <a:xfrm>
            <a:off x="1950142" y="1780732"/>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1</a:t>
            </a:r>
            <a:endParaRPr lang="en-US" sz="600" b="1" dirty="0">
              <a:solidFill>
                <a:schemeClr val="bg1"/>
              </a:solidFill>
              <a:latin typeface="Nanum Gothic" charset="-127"/>
              <a:ea typeface="Nanum Gothic" charset="-127"/>
              <a:cs typeface="Nanum Gothic" charset="-127"/>
            </a:endParaRPr>
          </a:p>
        </p:txBody>
      </p:sp>
      <p:sp>
        <p:nvSpPr>
          <p:cNvPr id="93" name="직사각형 92">
            <a:extLst>
              <a:ext uri="{FF2B5EF4-FFF2-40B4-BE49-F238E27FC236}">
                <a16:creationId xmlns:a16="http://schemas.microsoft.com/office/drawing/2014/main" xmlns="" id="{FFFA583D-C1A4-4FE8-98E6-D60FC6CAE781}"/>
              </a:ext>
            </a:extLst>
          </p:cNvPr>
          <p:cNvSpPr/>
          <p:nvPr/>
        </p:nvSpPr>
        <p:spPr>
          <a:xfrm>
            <a:off x="2092558" y="2008716"/>
            <a:ext cx="2144467" cy="20895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en-US" altLang="ko-KR" sz="700" dirty="0">
                <a:solidFill>
                  <a:schemeClr val="bg1">
                    <a:lumMod val="75000"/>
                  </a:schemeClr>
                </a:solidFill>
                <a:latin typeface="Nanum Gothic" charset="-127"/>
                <a:ea typeface="Nanum Gothic" charset="-127"/>
                <a:cs typeface="Nanum Gothic" charset="-127"/>
              </a:rPr>
              <a:t>Choose a database	</a:t>
            </a:r>
            <a:r>
              <a:rPr kumimoji="1" lang="en-US" altLang="ko-KR" sz="700" dirty="0">
                <a:solidFill>
                  <a:prstClr val="black">
                    <a:lumMod val="75000"/>
                    <a:lumOff val="25000"/>
                  </a:prstClr>
                </a:solidFill>
                <a:latin typeface="Nanum Gothic Regular" charset="-127"/>
                <a:ea typeface="Nanum Gothic Regular" charset="-127"/>
              </a:rPr>
              <a:t>	</a:t>
            </a:r>
            <a:r>
              <a:rPr kumimoji="1" lang="ko-KR" altLang="en-US" sz="700" dirty="0">
                <a:solidFill>
                  <a:prstClr val="black">
                    <a:lumMod val="75000"/>
                    <a:lumOff val="25000"/>
                  </a:prstClr>
                </a:solidFill>
                <a:latin typeface="Nanum Gothic Regular" charset="-127"/>
                <a:ea typeface="Nanum Gothic Regular" charset="-127"/>
              </a:rPr>
              <a:t>▼</a:t>
            </a:r>
          </a:p>
        </p:txBody>
      </p:sp>
      <p:sp>
        <p:nvSpPr>
          <p:cNvPr id="94" name="타원 93">
            <a:extLst>
              <a:ext uri="{FF2B5EF4-FFF2-40B4-BE49-F238E27FC236}">
                <a16:creationId xmlns:a16="http://schemas.microsoft.com/office/drawing/2014/main" xmlns="" id="{B3B459DF-9E95-48AA-BC63-7B1F057F5ECD}"/>
              </a:ext>
            </a:extLst>
          </p:cNvPr>
          <p:cNvSpPr/>
          <p:nvPr/>
        </p:nvSpPr>
        <p:spPr>
          <a:xfrm>
            <a:off x="1932881" y="200871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5</a:t>
            </a:r>
            <a:endParaRPr lang="ko-KR" altLang="en-US" sz="700" b="1" dirty="0">
              <a:solidFill>
                <a:schemeClr val="bg1"/>
              </a:solidFill>
              <a:latin typeface="Nanum Gothic" charset="-127"/>
              <a:ea typeface="Nanum Gothic" charset="-127"/>
              <a:cs typeface="Nanum Gothic" charset="-127"/>
            </a:endParaRPr>
          </a:p>
        </p:txBody>
      </p:sp>
      <p:sp>
        <p:nvSpPr>
          <p:cNvPr id="95" name="직사각형 94">
            <a:extLst>
              <a:ext uri="{FF2B5EF4-FFF2-40B4-BE49-F238E27FC236}">
                <a16:creationId xmlns:a16="http://schemas.microsoft.com/office/drawing/2014/main" xmlns="" id="{0D9AFE7F-3730-481F-A7D6-5A02310797FB}"/>
              </a:ext>
            </a:extLst>
          </p:cNvPr>
          <p:cNvSpPr/>
          <p:nvPr/>
        </p:nvSpPr>
        <p:spPr>
          <a:xfrm>
            <a:off x="2092558" y="2312036"/>
            <a:ext cx="5953863" cy="8958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800" dirty="0">
                <a:solidFill>
                  <a:schemeClr val="tx1"/>
                </a:solidFill>
              </a:rPr>
              <a:t>$user = DB::table(‘users’)-&gt;get{};</a:t>
            </a:r>
          </a:p>
        </p:txBody>
      </p:sp>
      <p:sp>
        <p:nvSpPr>
          <p:cNvPr id="96" name="모서리가 둥근 직사각형 127">
            <a:extLst>
              <a:ext uri="{FF2B5EF4-FFF2-40B4-BE49-F238E27FC236}">
                <a16:creationId xmlns:a16="http://schemas.microsoft.com/office/drawing/2014/main" xmlns="" id="{0E8BA4E8-7212-4301-9586-F183151E27DA}"/>
              </a:ext>
            </a:extLst>
          </p:cNvPr>
          <p:cNvSpPr/>
          <p:nvPr/>
        </p:nvSpPr>
        <p:spPr>
          <a:xfrm>
            <a:off x="7413937" y="2876065"/>
            <a:ext cx="570701"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Run</a:t>
            </a:r>
            <a:endParaRPr lang="ko-KR" altLang="en-US" sz="800" dirty="0">
              <a:solidFill>
                <a:schemeClr val="bg1"/>
              </a:solidFill>
              <a:latin typeface="Nanum Gothic" charset="-127"/>
              <a:ea typeface="Nanum Gothic" charset="-127"/>
              <a:cs typeface="Nanum Gothic" charset="-127"/>
            </a:endParaRPr>
          </a:p>
        </p:txBody>
      </p:sp>
      <p:sp>
        <p:nvSpPr>
          <p:cNvPr id="97" name="Oval 55">
            <a:extLst>
              <a:ext uri="{FF2B5EF4-FFF2-40B4-BE49-F238E27FC236}">
                <a16:creationId xmlns:a16="http://schemas.microsoft.com/office/drawing/2014/main" xmlns="" id="{FE95A32A-A2D9-4454-B571-888A56A9EB56}"/>
              </a:ext>
            </a:extLst>
          </p:cNvPr>
          <p:cNvSpPr/>
          <p:nvPr/>
        </p:nvSpPr>
        <p:spPr>
          <a:xfrm>
            <a:off x="1950142" y="2392440"/>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2</a:t>
            </a:r>
            <a:endParaRPr lang="en-US" sz="600" b="1" dirty="0">
              <a:solidFill>
                <a:schemeClr val="bg1"/>
              </a:solidFill>
              <a:latin typeface="Nanum Gothic" charset="-127"/>
              <a:ea typeface="Nanum Gothic" charset="-127"/>
              <a:cs typeface="Nanum Gothic" charset="-127"/>
            </a:endParaRPr>
          </a:p>
        </p:txBody>
      </p:sp>
      <p:sp>
        <p:nvSpPr>
          <p:cNvPr id="123" name="직사각형 122">
            <a:extLst>
              <a:ext uri="{FF2B5EF4-FFF2-40B4-BE49-F238E27FC236}">
                <a16:creationId xmlns:a16="http://schemas.microsoft.com/office/drawing/2014/main" xmlns="" id="{62AF9594-D676-4CF5-9A55-73A661D9C7F1}"/>
              </a:ext>
            </a:extLst>
          </p:cNvPr>
          <p:cNvSpPr/>
          <p:nvPr/>
        </p:nvSpPr>
        <p:spPr>
          <a:xfrm>
            <a:off x="6564255" y="3000630"/>
            <a:ext cx="759823" cy="107722"/>
          </a:xfrm>
          <a:prstGeom prst="rect">
            <a:avLst/>
          </a:prstGeom>
          <a:noFill/>
        </p:spPr>
        <p:txBody>
          <a:bodyPr wrap="none" lIns="0" tIns="0" rIns="0" bIns="0" rtlCol="0">
            <a:spAutoFit/>
          </a:bodyPr>
          <a:lstStyle/>
          <a:p>
            <a:r>
              <a:rPr lang="ko-KR" altLang="en-US" sz="700" dirty="0" err="1">
                <a:solidFill>
                  <a:srgbClr val="FF0000"/>
                </a:solidFill>
                <a:ea typeface="Nanum Gothic" charset="-127"/>
              </a:rPr>
              <a:t>Invalid</a:t>
            </a:r>
            <a:r>
              <a:rPr lang="ko-KR" altLang="en-US" sz="700" dirty="0">
                <a:solidFill>
                  <a:srgbClr val="FF0000"/>
                </a:solidFill>
                <a:ea typeface="Nanum Gothic" charset="-127"/>
              </a:rPr>
              <a:t> </a:t>
            </a:r>
            <a:r>
              <a:rPr lang="en-US" altLang="ko-KR" sz="700" dirty="0">
                <a:solidFill>
                  <a:srgbClr val="FF0000"/>
                </a:solidFill>
                <a:ea typeface="Nanum Gothic" charset="-127"/>
              </a:rPr>
              <a:t>Connection</a:t>
            </a:r>
            <a:endParaRPr lang="ko-KR" altLang="en-US" sz="700" dirty="0">
              <a:solidFill>
                <a:srgbClr val="FF0000"/>
              </a:solidFill>
              <a:ea typeface="Nanum Gothic" charset="-127"/>
            </a:endParaRPr>
          </a:p>
        </p:txBody>
      </p:sp>
      <p:sp>
        <p:nvSpPr>
          <p:cNvPr id="124" name="Oval 55">
            <a:extLst>
              <a:ext uri="{FF2B5EF4-FFF2-40B4-BE49-F238E27FC236}">
                <a16:creationId xmlns:a16="http://schemas.microsoft.com/office/drawing/2014/main" xmlns="" id="{AE830B98-443D-4F97-ABC3-E79551D8E5DB}"/>
              </a:ext>
            </a:extLst>
          </p:cNvPr>
          <p:cNvSpPr/>
          <p:nvPr/>
        </p:nvSpPr>
        <p:spPr>
          <a:xfrm>
            <a:off x="6361848" y="3001383"/>
            <a:ext cx="180000" cy="130494"/>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b="1" dirty="0">
                <a:solidFill>
                  <a:srgbClr val="FF0000"/>
                </a:solidFill>
                <a:latin typeface="Nanum Gothic" charset="-127"/>
                <a:ea typeface="Nanum Gothic" charset="-127"/>
                <a:cs typeface="Nanum Gothic" charset="-127"/>
              </a:rPr>
              <a:t>3-</a:t>
            </a:r>
            <a:r>
              <a:rPr lang="en-US" altLang="ko-KR" sz="700" b="1" dirty="0">
                <a:solidFill>
                  <a:srgbClr val="FF0000"/>
                </a:solidFill>
                <a:latin typeface="Nanum Gothic" charset="-127"/>
                <a:ea typeface="Nanum Gothic" charset="-127"/>
                <a:cs typeface="Nanum Gothic" charset="-127"/>
              </a:rPr>
              <a:t>3</a:t>
            </a:r>
            <a:endParaRPr lang="en-US" sz="500" b="1" dirty="0">
              <a:solidFill>
                <a:srgbClr val="FF0000"/>
              </a:solidFill>
              <a:latin typeface="Nanum Gothic" charset="-127"/>
              <a:ea typeface="Nanum Gothic" charset="-127"/>
              <a:cs typeface="Nanum Gothic" charset="-127"/>
            </a:endParaRPr>
          </a:p>
        </p:txBody>
      </p:sp>
      <p:sp>
        <p:nvSpPr>
          <p:cNvPr id="132" name="모서리가 둥근 직사각형 97">
            <a:extLst>
              <a:ext uri="{FF2B5EF4-FFF2-40B4-BE49-F238E27FC236}">
                <a16:creationId xmlns:a16="http://schemas.microsoft.com/office/drawing/2014/main" xmlns="" id="{0A94EFEB-EE7F-40A5-81B4-F27F77DBF068}"/>
              </a:ext>
            </a:extLst>
          </p:cNvPr>
          <p:cNvSpPr/>
          <p:nvPr/>
        </p:nvSpPr>
        <p:spPr>
          <a:xfrm>
            <a:off x="2077600" y="3544303"/>
            <a:ext cx="5954037" cy="1350828"/>
          </a:xfrm>
          <a:prstGeom prst="roundRect">
            <a:avLst>
              <a:gd name="adj" fmla="val 1314"/>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pic>
        <p:nvPicPr>
          <p:cNvPr id="133" name="그림 132">
            <a:extLst>
              <a:ext uri="{FF2B5EF4-FFF2-40B4-BE49-F238E27FC236}">
                <a16:creationId xmlns:a16="http://schemas.microsoft.com/office/drawing/2014/main" xmlns="" id="{D04D5F6A-1FA9-47A2-999B-72C88313EB30}"/>
              </a:ext>
            </a:extLst>
          </p:cNvPr>
          <p:cNvPicPr>
            <a:picLocks noChangeAspect="1"/>
          </p:cNvPicPr>
          <p:nvPr/>
        </p:nvPicPr>
        <p:blipFill rotWithShape="1">
          <a:blip r:embed="rId9"/>
          <a:srcRect b="20900"/>
          <a:stretch/>
        </p:blipFill>
        <p:spPr>
          <a:xfrm>
            <a:off x="2083525" y="3551399"/>
            <a:ext cx="5948112" cy="1283172"/>
          </a:xfrm>
          <a:prstGeom prst="rect">
            <a:avLst/>
          </a:prstGeom>
        </p:spPr>
      </p:pic>
      <p:sp>
        <p:nvSpPr>
          <p:cNvPr id="134" name="모서리가 둥근 직사각형 119">
            <a:extLst>
              <a:ext uri="{FF2B5EF4-FFF2-40B4-BE49-F238E27FC236}">
                <a16:creationId xmlns:a16="http://schemas.microsoft.com/office/drawing/2014/main" xmlns="" id="{9C5C4664-E863-4110-8EE0-5DA5B74FFD74}"/>
              </a:ext>
            </a:extLst>
          </p:cNvPr>
          <p:cNvSpPr/>
          <p:nvPr/>
        </p:nvSpPr>
        <p:spPr>
          <a:xfrm>
            <a:off x="5308843" y="4954687"/>
            <a:ext cx="2730489" cy="359517"/>
          </a:xfrm>
          <a:prstGeom prst="roundRect">
            <a:avLst>
              <a:gd name="adj" fmla="val 1314"/>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18000" rIns="36000" bIns="18000" rtlCol="0" anchor="t">
            <a:spAutoFit/>
          </a:bodyPr>
          <a:lstStyle/>
          <a:p>
            <a:pPr latinLnBrk="0"/>
            <a:r>
              <a:rPr lang="en" altLang="ko-KR" sz="700" dirty="0">
                <a:solidFill>
                  <a:srgbClr val="FF0000"/>
                </a:solidFill>
                <a:ea typeface="Nanum Gothic" charset="-127"/>
              </a:rPr>
              <a:t>Error while compiling statement: FAILED: ParseException line 1:0 cannot recognize input near 'sleep' '10' '&lt;EOF&gt;'</a:t>
            </a:r>
            <a:endParaRPr lang="ko-KR" altLang="en-US" sz="700" dirty="0">
              <a:solidFill>
                <a:srgbClr val="FF0000"/>
              </a:solidFill>
              <a:ea typeface="Nanum Gothic" charset="-127"/>
            </a:endParaRPr>
          </a:p>
          <a:p>
            <a:pPr latinLnBrk="0"/>
            <a:endParaRPr lang="ko-KR" altLang="en-US" sz="700" dirty="0">
              <a:solidFill>
                <a:srgbClr val="FF0000"/>
              </a:solidFill>
              <a:ea typeface="Nanum Gothic" charset="-127"/>
            </a:endParaRPr>
          </a:p>
        </p:txBody>
      </p:sp>
      <p:sp>
        <p:nvSpPr>
          <p:cNvPr id="136" name="Username Box">
            <a:extLst>
              <a:ext uri="{FF2B5EF4-FFF2-40B4-BE49-F238E27FC236}">
                <a16:creationId xmlns:a16="http://schemas.microsoft.com/office/drawing/2014/main" xmlns="" id="{B8292110-5CB5-413B-BDA4-70819E9E07D5}"/>
              </a:ext>
            </a:extLst>
          </p:cNvPr>
          <p:cNvSpPr>
            <a:spLocks/>
          </p:cNvSpPr>
          <p:nvPr>
            <p:custDataLst>
              <p:tags r:id="rId1"/>
            </p:custDataLst>
          </p:nvPr>
        </p:nvSpPr>
        <p:spPr bwMode="auto">
          <a:xfrm>
            <a:off x="6838170" y="5191476"/>
            <a:ext cx="1199615" cy="128685"/>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ea typeface="Nanum Gothic" charset="-127"/>
              </a:rPr>
              <a:t>쿼리 실행 </a:t>
            </a:r>
            <a:r>
              <a:rPr lang="ko-KR" altLang="en-US" sz="600" dirty="0" err="1">
                <a:solidFill>
                  <a:schemeClr val="bg1"/>
                </a:solidFill>
                <a:ea typeface="Nanum Gothic" charset="-127"/>
              </a:rPr>
              <a:t>실패시</a:t>
            </a:r>
            <a:r>
              <a:rPr lang="en-US" altLang="ko-KR" sz="600" dirty="0">
                <a:solidFill>
                  <a:schemeClr val="bg1"/>
                </a:solidFill>
                <a:ea typeface="Nanum Gothic" charset="-127"/>
              </a:rPr>
              <a:t>,</a:t>
            </a:r>
            <a:r>
              <a:rPr lang="ko-KR" altLang="en-US" sz="600" dirty="0">
                <a:solidFill>
                  <a:schemeClr val="bg1"/>
                </a:solidFill>
                <a:ea typeface="Nanum Gothic" charset="-127"/>
              </a:rPr>
              <a:t> 오류결과 보임</a:t>
            </a:r>
            <a:endParaRPr lang="en-US" altLang="ko-KR" sz="600" dirty="0">
              <a:solidFill>
                <a:schemeClr val="bg1"/>
              </a:solidFill>
              <a:ea typeface="Nanum Gothic" charset="-127"/>
            </a:endParaRPr>
          </a:p>
        </p:txBody>
      </p:sp>
      <p:sp>
        <p:nvSpPr>
          <p:cNvPr id="137" name="직사각형 136">
            <a:extLst>
              <a:ext uri="{FF2B5EF4-FFF2-40B4-BE49-F238E27FC236}">
                <a16:creationId xmlns:a16="http://schemas.microsoft.com/office/drawing/2014/main" xmlns="" id="{AE4F1271-7605-4EF6-B7EF-3500DE10C55E}"/>
              </a:ext>
            </a:extLst>
          </p:cNvPr>
          <p:cNvSpPr/>
          <p:nvPr/>
        </p:nvSpPr>
        <p:spPr>
          <a:xfrm>
            <a:off x="2040078" y="3403053"/>
            <a:ext cx="576000" cy="12311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r>
              <a:rPr kumimoji="1" lang="en-US" altLang="ko-KR" sz="800" b="1" dirty="0">
                <a:solidFill>
                  <a:schemeClr val="tx1"/>
                </a:solidFill>
              </a:rPr>
              <a:t>Result data</a:t>
            </a:r>
            <a:endParaRPr kumimoji="1" lang="ko-KR" altLang="en-US" sz="800" b="1" dirty="0">
              <a:solidFill>
                <a:schemeClr val="tx1"/>
              </a:solidFill>
            </a:endParaRPr>
          </a:p>
        </p:txBody>
      </p:sp>
      <p:sp>
        <p:nvSpPr>
          <p:cNvPr id="138" name="Username Box">
            <a:extLst>
              <a:ext uri="{FF2B5EF4-FFF2-40B4-BE49-F238E27FC236}">
                <a16:creationId xmlns:a16="http://schemas.microsoft.com/office/drawing/2014/main" xmlns="" id="{C2A10BCE-2606-481E-BBCC-3379571D8DF9}"/>
              </a:ext>
            </a:extLst>
          </p:cNvPr>
          <p:cNvSpPr>
            <a:spLocks/>
          </p:cNvSpPr>
          <p:nvPr>
            <p:custDataLst>
              <p:tags r:id="rId2"/>
            </p:custDataLst>
          </p:nvPr>
        </p:nvSpPr>
        <p:spPr bwMode="auto">
          <a:xfrm>
            <a:off x="2095467" y="4977501"/>
            <a:ext cx="1608380" cy="144073"/>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dirty="0">
                <a:solidFill>
                  <a:schemeClr val="tx1">
                    <a:lumMod val="50000"/>
                    <a:lumOff val="50000"/>
                  </a:schemeClr>
                </a:solidFill>
                <a:latin typeface="Nanum Gothic" charset="-127"/>
                <a:ea typeface="Nanum Gothic" charset="-127"/>
                <a:cs typeface="Nanum Gothic" charset="-127"/>
              </a:rPr>
              <a:t>No data preview. Please choose data.</a:t>
            </a:r>
            <a:endParaRPr lang="ko-KR" altLang="en-US" sz="700" dirty="0">
              <a:solidFill>
                <a:schemeClr val="tx1">
                  <a:lumMod val="50000"/>
                  <a:lumOff val="50000"/>
                </a:schemeClr>
              </a:solidFill>
              <a:latin typeface="Nanum Gothic" charset="-127"/>
              <a:ea typeface="Nanum Gothic" charset="-127"/>
              <a:cs typeface="Nanum Gothic" charset="-127"/>
            </a:endParaRPr>
          </a:p>
        </p:txBody>
      </p:sp>
      <p:sp>
        <p:nvSpPr>
          <p:cNvPr id="139" name="Username Box">
            <a:extLst>
              <a:ext uri="{FF2B5EF4-FFF2-40B4-BE49-F238E27FC236}">
                <a16:creationId xmlns:a16="http://schemas.microsoft.com/office/drawing/2014/main" xmlns="" id="{1FAE0560-9023-4805-8CBD-7B34133569FE}"/>
              </a:ext>
            </a:extLst>
          </p:cNvPr>
          <p:cNvSpPr>
            <a:spLocks/>
          </p:cNvSpPr>
          <p:nvPr>
            <p:custDataLst>
              <p:tags r:id="rId3"/>
            </p:custDataLst>
          </p:nvPr>
        </p:nvSpPr>
        <p:spPr bwMode="auto">
          <a:xfrm>
            <a:off x="2092694" y="5121574"/>
            <a:ext cx="1371135" cy="128685"/>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데이터 선택 전</a:t>
            </a:r>
            <a:r>
              <a:rPr lang="en-US" altLang="ko-KR" sz="600" dirty="0">
                <a:solidFill>
                  <a:schemeClr val="bg1"/>
                </a:solidFill>
                <a:latin typeface="Nanum Gothic" charset="-127"/>
                <a:ea typeface="Nanum Gothic" charset="-127"/>
                <a:cs typeface="Nanum Gothic" charset="-127"/>
              </a:rPr>
              <a:t>,</a:t>
            </a:r>
            <a:r>
              <a:rPr lang="ko-KR" altLang="en-US" sz="600" dirty="0">
                <a:solidFill>
                  <a:schemeClr val="bg1"/>
                </a:solidFill>
                <a:latin typeface="Nanum Gothic" charset="-127"/>
                <a:ea typeface="Nanum Gothic" charset="-127"/>
                <a:cs typeface="Nanum Gothic" charset="-127"/>
              </a:rPr>
              <a:t> </a:t>
            </a:r>
            <a:r>
              <a:rPr lang="en-US" altLang="ko-KR" sz="600" dirty="0">
                <a:solidFill>
                  <a:schemeClr val="bg1"/>
                </a:solidFill>
                <a:latin typeface="Nanum Gothic" charset="-127"/>
                <a:ea typeface="Nanum Gothic" charset="-127"/>
                <a:cs typeface="Nanum Gothic" charset="-127"/>
              </a:rPr>
              <a:t>result data</a:t>
            </a:r>
            <a:r>
              <a:rPr lang="ko-KR" altLang="en-US" sz="600" dirty="0">
                <a:solidFill>
                  <a:schemeClr val="bg1"/>
                </a:solidFill>
                <a:latin typeface="Nanum Gothic" charset="-127"/>
                <a:ea typeface="Nanum Gothic" charset="-127"/>
                <a:cs typeface="Nanum Gothic" charset="-127"/>
              </a:rPr>
              <a:t> 영역 문구</a:t>
            </a:r>
            <a:endParaRPr lang="en-US" altLang="ko-KR" sz="600" dirty="0">
              <a:solidFill>
                <a:schemeClr val="bg1"/>
              </a:solidFill>
              <a:latin typeface="Nanum Gothic" charset="-127"/>
              <a:ea typeface="Nanum Gothic" charset="-127"/>
              <a:cs typeface="Nanum Gothic" charset="-127"/>
            </a:endParaRPr>
          </a:p>
        </p:txBody>
      </p:sp>
      <p:sp>
        <p:nvSpPr>
          <p:cNvPr id="140" name="모서리가 둥근 직사각형 127">
            <a:extLst>
              <a:ext uri="{FF2B5EF4-FFF2-40B4-BE49-F238E27FC236}">
                <a16:creationId xmlns:a16="http://schemas.microsoft.com/office/drawing/2014/main" xmlns="" id="{E4CEB424-2AB0-44E3-9F59-C87123BAEEB2}"/>
              </a:ext>
            </a:extLst>
          </p:cNvPr>
          <p:cNvSpPr/>
          <p:nvPr/>
        </p:nvSpPr>
        <p:spPr>
          <a:xfrm>
            <a:off x="6877691" y="5494239"/>
            <a:ext cx="1168730" cy="164308"/>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chemeClr val="bg1"/>
                </a:solidFill>
                <a:latin typeface="Nanum Gothic" charset="-127"/>
                <a:ea typeface="Nanum Gothic" charset="-127"/>
                <a:cs typeface="Nanum Gothic" charset="-127"/>
              </a:rPr>
              <a:t>Instant Cleansing</a:t>
            </a:r>
            <a:endParaRPr lang="ko-KR" altLang="en-US" sz="700" dirty="0">
              <a:solidFill>
                <a:schemeClr val="bg1"/>
              </a:solidFill>
              <a:latin typeface="Nanum Gothic" charset="-127"/>
              <a:ea typeface="Nanum Gothic" charset="-127"/>
              <a:cs typeface="Nanum Gothic" charset="-127"/>
            </a:endParaRPr>
          </a:p>
        </p:txBody>
      </p:sp>
      <p:sp>
        <p:nvSpPr>
          <p:cNvPr id="141" name="Username Box">
            <a:extLst>
              <a:ext uri="{FF2B5EF4-FFF2-40B4-BE49-F238E27FC236}">
                <a16:creationId xmlns:a16="http://schemas.microsoft.com/office/drawing/2014/main" xmlns="" id="{F6FB9FA5-365B-484F-BA9A-73F8AA61EE79}"/>
              </a:ext>
            </a:extLst>
          </p:cNvPr>
          <p:cNvSpPr>
            <a:spLocks/>
          </p:cNvSpPr>
          <p:nvPr>
            <p:custDataLst>
              <p:tags r:id="rId4"/>
            </p:custDataLst>
          </p:nvPr>
        </p:nvSpPr>
        <p:spPr bwMode="auto">
          <a:xfrm>
            <a:off x="4537094" y="3577881"/>
            <a:ext cx="256409" cy="14249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Nanum Gothic" charset="-127"/>
              <a:ea typeface="Nanum Gothic" charset="-127"/>
              <a:cs typeface="Nanum Gothic" charset="-127"/>
            </a:endParaRPr>
          </a:p>
        </p:txBody>
      </p:sp>
      <p:sp>
        <p:nvSpPr>
          <p:cNvPr id="142" name="Username Box">
            <a:extLst>
              <a:ext uri="{FF2B5EF4-FFF2-40B4-BE49-F238E27FC236}">
                <a16:creationId xmlns:a16="http://schemas.microsoft.com/office/drawing/2014/main" xmlns="" id="{AF426D25-8638-4FE4-B649-2AE5F867C3E4}"/>
              </a:ext>
            </a:extLst>
          </p:cNvPr>
          <p:cNvSpPr>
            <a:spLocks/>
          </p:cNvSpPr>
          <p:nvPr>
            <p:custDataLst>
              <p:tags r:id="rId5"/>
            </p:custDataLst>
          </p:nvPr>
        </p:nvSpPr>
        <p:spPr bwMode="auto">
          <a:xfrm>
            <a:off x="2077463" y="4331606"/>
            <a:ext cx="1744818"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쿼리 실행 완료시</a:t>
            </a:r>
            <a:r>
              <a:rPr lang="en-US" altLang="ko-KR" sz="600" dirty="0">
                <a:solidFill>
                  <a:schemeClr val="bg1"/>
                </a:solidFill>
                <a:latin typeface="Nanum Gothic" charset="-127"/>
                <a:ea typeface="Nanum Gothic" charset="-127"/>
                <a:cs typeface="Nanum Gothic" charset="-127"/>
              </a:rPr>
              <a:t>,</a:t>
            </a:r>
            <a:r>
              <a:rPr lang="ko-KR" altLang="en-US" sz="600" dirty="0">
                <a:solidFill>
                  <a:schemeClr val="bg1"/>
                </a:solidFill>
                <a:latin typeface="Nanum Gothic" charset="-127"/>
                <a:ea typeface="Nanum Gothic" charset="-127"/>
                <a:cs typeface="Nanum Gothic" charset="-127"/>
              </a:rPr>
              <a:t> 데이터 미리보기 보임</a:t>
            </a:r>
            <a:endParaRPr lang="en-US" altLang="ko-KR" sz="600" dirty="0">
              <a:solidFill>
                <a:schemeClr val="bg1"/>
              </a:solidFill>
              <a:latin typeface="Nanum Gothic" charset="-127"/>
              <a:ea typeface="Nanum Gothic" charset="-127"/>
              <a:cs typeface="Nanum Gothic" charset="-127"/>
            </a:endParaRPr>
          </a:p>
        </p:txBody>
      </p:sp>
      <p:sp>
        <p:nvSpPr>
          <p:cNvPr id="143" name="Oval 55">
            <a:extLst>
              <a:ext uri="{FF2B5EF4-FFF2-40B4-BE49-F238E27FC236}">
                <a16:creationId xmlns:a16="http://schemas.microsoft.com/office/drawing/2014/main" xmlns="" id="{8A6C3AD6-9314-4B60-88F2-A6F62E41FD78}"/>
              </a:ext>
            </a:extLst>
          </p:cNvPr>
          <p:cNvSpPr/>
          <p:nvPr/>
        </p:nvSpPr>
        <p:spPr>
          <a:xfrm>
            <a:off x="1853721" y="3567085"/>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3</a:t>
            </a:r>
            <a:endParaRPr lang="en-US" sz="600" b="1" dirty="0">
              <a:solidFill>
                <a:schemeClr val="bg1"/>
              </a:solidFill>
              <a:latin typeface="Nanum Gothic" charset="-127"/>
              <a:ea typeface="Nanum Gothic" charset="-127"/>
              <a:cs typeface="Nanum Gothic" charset="-127"/>
            </a:endParaRPr>
          </a:p>
        </p:txBody>
      </p:sp>
      <p:sp>
        <p:nvSpPr>
          <p:cNvPr id="144" name="Oval 55">
            <a:extLst>
              <a:ext uri="{FF2B5EF4-FFF2-40B4-BE49-F238E27FC236}">
                <a16:creationId xmlns:a16="http://schemas.microsoft.com/office/drawing/2014/main" xmlns="" id="{8F4A402B-8122-408F-8606-CEDF4327045E}"/>
              </a:ext>
            </a:extLst>
          </p:cNvPr>
          <p:cNvSpPr/>
          <p:nvPr/>
        </p:nvSpPr>
        <p:spPr>
          <a:xfrm>
            <a:off x="1935692" y="3859162"/>
            <a:ext cx="180000" cy="130494"/>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b="1" dirty="0">
                <a:solidFill>
                  <a:srgbClr val="FF0000"/>
                </a:solidFill>
                <a:latin typeface="Nanum Gothic" charset="-127"/>
                <a:ea typeface="Nanum Gothic" charset="-127"/>
                <a:cs typeface="Nanum Gothic" charset="-127"/>
              </a:rPr>
              <a:t>3-</a:t>
            </a:r>
            <a:r>
              <a:rPr lang="en-US" altLang="ko-KR" sz="700" b="1" dirty="0">
                <a:solidFill>
                  <a:srgbClr val="FF0000"/>
                </a:solidFill>
                <a:latin typeface="Nanum Gothic" charset="-127"/>
                <a:ea typeface="Nanum Gothic" charset="-127"/>
                <a:cs typeface="Nanum Gothic" charset="-127"/>
              </a:rPr>
              <a:t>1</a:t>
            </a:r>
            <a:endParaRPr lang="en-US" sz="500" b="1" dirty="0">
              <a:solidFill>
                <a:srgbClr val="FF0000"/>
              </a:solidFill>
              <a:latin typeface="Nanum Gothic" charset="-127"/>
              <a:ea typeface="Nanum Gothic" charset="-127"/>
              <a:cs typeface="Nanum Gothic" charset="-127"/>
            </a:endParaRPr>
          </a:p>
        </p:txBody>
      </p:sp>
      <p:sp>
        <p:nvSpPr>
          <p:cNvPr id="145" name="Oval 55">
            <a:extLst>
              <a:ext uri="{FF2B5EF4-FFF2-40B4-BE49-F238E27FC236}">
                <a16:creationId xmlns:a16="http://schemas.microsoft.com/office/drawing/2014/main" xmlns="" id="{10943AE9-9704-4985-AAF5-834D4CBEB313}"/>
              </a:ext>
            </a:extLst>
          </p:cNvPr>
          <p:cNvSpPr/>
          <p:nvPr/>
        </p:nvSpPr>
        <p:spPr>
          <a:xfrm>
            <a:off x="5099232" y="5121574"/>
            <a:ext cx="180000" cy="130494"/>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b="1" dirty="0">
                <a:solidFill>
                  <a:srgbClr val="FF0000"/>
                </a:solidFill>
                <a:latin typeface="Nanum Gothic" charset="-127"/>
                <a:ea typeface="Nanum Gothic" charset="-127"/>
                <a:cs typeface="Nanum Gothic" charset="-127"/>
              </a:rPr>
              <a:t>3-</a:t>
            </a:r>
            <a:r>
              <a:rPr lang="en-US" altLang="ko-KR" sz="700" b="1" dirty="0">
                <a:solidFill>
                  <a:srgbClr val="FF0000"/>
                </a:solidFill>
                <a:latin typeface="Nanum Gothic" charset="-127"/>
                <a:ea typeface="Nanum Gothic" charset="-127"/>
                <a:cs typeface="Nanum Gothic" charset="-127"/>
              </a:rPr>
              <a:t>3</a:t>
            </a:r>
            <a:endParaRPr lang="en-US" sz="500" b="1" dirty="0">
              <a:solidFill>
                <a:srgbClr val="FF0000"/>
              </a:solidFill>
              <a:latin typeface="Nanum Gothic" charset="-127"/>
              <a:ea typeface="Nanum Gothic" charset="-127"/>
              <a:cs typeface="Nanum Gothic" charset="-127"/>
            </a:endParaRPr>
          </a:p>
        </p:txBody>
      </p:sp>
      <p:sp>
        <p:nvSpPr>
          <p:cNvPr id="146" name="Oval 55">
            <a:extLst>
              <a:ext uri="{FF2B5EF4-FFF2-40B4-BE49-F238E27FC236}">
                <a16:creationId xmlns:a16="http://schemas.microsoft.com/office/drawing/2014/main" xmlns="" id="{C7617A21-2CBE-448C-9A33-71C736C986FE}"/>
              </a:ext>
            </a:extLst>
          </p:cNvPr>
          <p:cNvSpPr/>
          <p:nvPr/>
        </p:nvSpPr>
        <p:spPr>
          <a:xfrm>
            <a:off x="1898897" y="5029614"/>
            <a:ext cx="180000" cy="130494"/>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b="1" dirty="0">
                <a:solidFill>
                  <a:srgbClr val="FF0000"/>
                </a:solidFill>
                <a:latin typeface="Nanum Gothic" charset="-127"/>
                <a:ea typeface="Nanum Gothic" charset="-127"/>
                <a:cs typeface="Nanum Gothic" charset="-127"/>
              </a:rPr>
              <a:t>3-</a:t>
            </a:r>
            <a:r>
              <a:rPr lang="en-US" altLang="ko-KR" sz="700" b="1" dirty="0">
                <a:solidFill>
                  <a:srgbClr val="FF0000"/>
                </a:solidFill>
                <a:latin typeface="Nanum Gothic" charset="-127"/>
                <a:ea typeface="Nanum Gothic" charset="-127"/>
                <a:cs typeface="Nanum Gothic" charset="-127"/>
              </a:rPr>
              <a:t>2</a:t>
            </a:r>
            <a:endParaRPr lang="en-US" sz="500" b="1" dirty="0">
              <a:solidFill>
                <a:srgbClr val="FF0000"/>
              </a:solidFill>
              <a:latin typeface="Nanum Gothic" charset="-127"/>
              <a:ea typeface="Nanum Gothic" charset="-127"/>
              <a:cs typeface="Nanum Gothic" charset="-127"/>
            </a:endParaRPr>
          </a:p>
        </p:txBody>
      </p:sp>
      <p:sp>
        <p:nvSpPr>
          <p:cNvPr id="147" name="Oval 55">
            <a:extLst>
              <a:ext uri="{FF2B5EF4-FFF2-40B4-BE49-F238E27FC236}">
                <a16:creationId xmlns:a16="http://schemas.microsoft.com/office/drawing/2014/main" xmlns="" id="{0F7D54BA-8F94-4DEC-8C24-7D56EC268971}"/>
              </a:ext>
            </a:extLst>
          </p:cNvPr>
          <p:cNvSpPr/>
          <p:nvPr/>
        </p:nvSpPr>
        <p:spPr>
          <a:xfrm>
            <a:off x="2700947" y="3581267"/>
            <a:ext cx="90000" cy="9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mj-lt"/>
                <a:ea typeface="Nanum Gothic" charset="-127"/>
                <a:cs typeface="Nanum Gothic" charset="-127"/>
              </a:rPr>
              <a:t>!</a:t>
            </a:r>
            <a:endParaRPr lang="en-US" sz="600" b="1" dirty="0">
              <a:solidFill>
                <a:schemeClr val="bg1"/>
              </a:solidFill>
              <a:latin typeface="+mj-lt"/>
              <a:ea typeface="Nanum Gothic" charset="-127"/>
              <a:cs typeface="Nanum Gothic" charset="-127"/>
            </a:endParaRPr>
          </a:p>
        </p:txBody>
      </p:sp>
      <p:sp>
        <p:nvSpPr>
          <p:cNvPr id="148" name="Oval 55">
            <a:extLst>
              <a:ext uri="{FF2B5EF4-FFF2-40B4-BE49-F238E27FC236}">
                <a16:creationId xmlns:a16="http://schemas.microsoft.com/office/drawing/2014/main" xmlns="" id="{D7D88E48-80C1-44DF-95F2-4EA7F41DCA79}"/>
              </a:ext>
            </a:extLst>
          </p:cNvPr>
          <p:cNvSpPr/>
          <p:nvPr/>
        </p:nvSpPr>
        <p:spPr>
          <a:xfrm>
            <a:off x="4226325" y="3580460"/>
            <a:ext cx="90000" cy="9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mj-lt"/>
                <a:ea typeface="Nanum Gothic" charset="-127"/>
                <a:cs typeface="Nanum Gothic" charset="-127"/>
              </a:rPr>
              <a:t>!</a:t>
            </a:r>
            <a:endParaRPr lang="en-US" sz="600" b="1" dirty="0">
              <a:solidFill>
                <a:schemeClr val="bg1"/>
              </a:solidFill>
              <a:latin typeface="+mj-lt"/>
              <a:ea typeface="Nanum Gothic" charset="-127"/>
              <a:cs typeface="Nanum Gothic" charset="-127"/>
            </a:endParaRPr>
          </a:p>
        </p:txBody>
      </p:sp>
      <p:cxnSp>
        <p:nvCxnSpPr>
          <p:cNvPr id="149" name="직선 연결선[R] 9">
            <a:extLst>
              <a:ext uri="{FF2B5EF4-FFF2-40B4-BE49-F238E27FC236}">
                <a16:creationId xmlns:a16="http://schemas.microsoft.com/office/drawing/2014/main" xmlns="" id="{2109939B-85FF-46D6-9D68-0B496D6157BF}"/>
              </a:ext>
            </a:extLst>
          </p:cNvPr>
          <p:cNvCxnSpPr>
            <a:cxnSpLocks/>
          </p:cNvCxnSpPr>
          <p:nvPr/>
        </p:nvCxnSpPr>
        <p:spPr>
          <a:xfrm>
            <a:off x="2040078" y="5431054"/>
            <a:ext cx="600634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xmlns="" id="{E18DDC8E-2287-40BA-9200-73EAE7427232}"/>
              </a:ext>
            </a:extLst>
          </p:cNvPr>
          <p:cNvSpPr txBox="1"/>
          <p:nvPr/>
        </p:nvSpPr>
        <p:spPr>
          <a:xfrm>
            <a:off x="2141860" y="5750241"/>
            <a:ext cx="1662315" cy="107722"/>
          </a:xfrm>
          <a:prstGeom prst="rect">
            <a:avLst/>
          </a:prstGeom>
          <a:noFill/>
        </p:spPr>
        <p:txBody>
          <a:bodyPr wrap="none" lIns="0" tIns="0" rIns="0" bIns="0" rtlCol="0">
            <a:spAutoFit/>
          </a:bodyPr>
          <a:lstStyle/>
          <a:p>
            <a:r>
              <a:rPr lang="en-US" altLang="ko-KR" sz="700" dirty="0">
                <a:solidFill>
                  <a:srgbClr val="FF0000"/>
                </a:solidFill>
                <a:latin typeface="Nanum Gothic" charset="-127"/>
                <a:ea typeface="Nanum Gothic" charset="-127"/>
                <a:cs typeface="Nanum Gothic" charset="-127"/>
              </a:rPr>
              <a:t>Duplicate column name is not available.</a:t>
            </a:r>
          </a:p>
        </p:txBody>
      </p:sp>
      <p:pic>
        <p:nvPicPr>
          <p:cNvPr id="151" name="그림 150">
            <a:extLst>
              <a:ext uri="{FF2B5EF4-FFF2-40B4-BE49-F238E27FC236}">
                <a16:creationId xmlns:a16="http://schemas.microsoft.com/office/drawing/2014/main" xmlns="" id="{3D9BACA7-682F-47EF-B3CB-901152914351}"/>
              </a:ext>
            </a:extLst>
          </p:cNvPr>
          <p:cNvPicPr>
            <a:picLocks noChangeAspect="1"/>
          </p:cNvPicPr>
          <p:nvPr/>
        </p:nvPicPr>
        <p:blipFill rotWithShape="1">
          <a:blip r:embed="rId10">
            <a:extLst>
              <a:ext uri="{28A0092B-C50C-407E-A947-70E740481C1C}">
                <a14:useLocalDpi xmlns:a14="http://schemas.microsoft.com/office/drawing/2010/main" val="0"/>
              </a:ext>
            </a:extLst>
          </a:blip>
          <a:srcRect l="24401" t="65445" r="73425" b="32038"/>
          <a:stretch/>
        </p:blipFill>
        <p:spPr>
          <a:xfrm>
            <a:off x="2006793" y="5750241"/>
            <a:ext cx="116933" cy="116958"/>
          </a:xfrm>
          <a:prstGeom prst="rect">
            <a:avLst/>
          </a:prstGeom>
          <a:solidFill>
            <a:srgbClr val="FF0000"/>
          </a:solidFill>
        </p:spPr>
      </p:pic>
      <p:sp>
        <p:nvSpPr>
          <p:cNvPr id="152" name="Username Box">
            <a:extLst>
              <a:ext uri="{FF2B5EF4-FFF2-40B4-BE49-F238E27FC236}">
                <a16:creationId xmlns:a16="http://schemas.microsoft.com/office/drawing/2014/main" xmlns="" id="{2F6CA306-9FDA-4D1C-AC52-B0390FB33E59}"/>
              </a:ext>
            </a:extLst>
          </p:cNvPr>
          <p:cNvSpPr>
            <a:spLocks/>
          </p:cNvSpPr>
          <p:nvPr>
            <p:custDataLst>
              <p:tags r:id="rId6"/>
            </p:custDataLst>
          </p:nvPr>
        </p:nvSpPr>
        <p:spPr bwMode="auto">
          <a:xfrm>
            <a:off x="1994718" y="5728391"/>
            <a:ext cx="1827563" cy="157755"/>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53" name="Oval 55">
            <a:extLst>
              <a:ext uri="{FF2B5EF4-FFF2-40B4-BE49-F238E27FC236}">
                <a16:creationId xmlns:a16="http://schemas.microsoft.com/office/drawing/2014/main" xmlns="" id="{07D5328C-C18D-4E43-AFF0-3AF51CA4EC9F}"/>
              </a:ext>
            </a:extLst>
          </p:cNvPr>
          <p:cNvSpPr/>
          <p:nvPr/>
        </p:nvSpPr>
        <p:spPr>
          <a:xfrm>
            <a:off x="1807624" y="5738855"/>
            <a:ext cx="180000" cy="130494"/>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b="1" dirty="0">
                <a:solidFill>
                  <a:srgbClr val="FF0000"/>
                </a:solidFill>
                <a:latin typeface="Nanum Gothic" charset="-127"/>
                <a:ea typeface="Nanum Gothic" charset="-127"/>
                <a:cs typeface="Nanum Gothic" charset="-127"/>
              </a:rPr>
              <a:t>3-</a:t>
            </a:r>
            <a:r>
              <a:rPr lang="en-US" altLang="ko-KR" sz="700" b="1" dirty="0">
                <a:solidFill>
                  <a:srgbClr val="FF0000"/>
                </a:solidFill>
                <a:latin typeface="Nanum Gothic" charset="-127"/>
                <a:ea typeface="Nanum Gothic" charset="-127"/>
                <a:cs typeface="Nanum Gothic" charset="-127"/>
              </a:rPr>
              <a:t>4</a:t>
            </a:r>
            <a:endParaRPr lang="en-US" sz="500" b="1" dirty="0">
              <a:solidFill>
                <a:srgbClr val="FF0000"/>
              </a:solidFill>
              <a:latin typeface="Nanum Gothic" charset="-127"/>
              <a:ea typeface="Nanum Gothic" charset="-127"/>
              <a:cs typeface="Nanum Gothic" charset="-127"/>
            </a:endParaRPr>
          </a:p>
        </p:txBody>
      </p:sp>
      <p:sp>
        <p:nvSpPr>
          <p:cNvPr id="154" name="Oval 55">
            <a:extLst>
              <a:ext uri="{FF2B5EF4-FFF2-40B4-BE49-F238E27FC236}">
                <a16:creationId xmlns:a16="http://schemas.microsoft.com/office/drawing/2014/main" xmlns="" id="{8F98E57D-8EF6-4B97-8A79-6EF66EBBAD3E}"/>
              </a:ext>
            </a:extLst>
          </p:cNvPr>
          <p:cNvSpPr/>
          <p:nvPr/>
        </p:nvSpPr>
        <p:spPr>
          <a:xfrm>
            <a:off x="4182225" y="3431126"/>
            <a:ext cx="180000" cy="130494"/>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b="1" dirty="0">
                <a:solidFill>
                  <a:srgbClr val="FF0000"/>
                </a:solidFill>
                <a:latin typeface="Nanum Gothic" charset="-127"/>
                <a:ea typeface="Nanum Gothic" charset="-127"/>
                <a:cs typeface="Nanum Gothic" charset="-127"/>
              </a:rPr>
              <a:t>3-</a:t>
            </a:r>
            <a:r>
              <a:rPr lang="en-US" altLang="ko-KR" sz="700" b="1" dirty="0">
                <a:solidFill>
                  <a:srgbClr val="FF0000"/>
                </a:solidFill>
                <a:latin typeface="Nanum Gothic" charset="-127"/>
                <a:ea typeface="Nanum Gothic" charset="-127"/>
                <a:cs typeface="Nanum Gothic" charset="-127"/>
              </a:rPr>
              <a:t>4</a:t>
            </a:r>
            <a:endParaRPr lang="en-US" sz="500" b="1" dirty="0">
              <a:solidFill>
                <a:srgbClr val="FF0000"/>
              </a:solidFill>
              <a:latin typeface="Nanum Gothic" charset="-127"/>
              <a:ea typeface="Nanum Gothic" charset="-127"/>
              <a:cs typeface="Nanum Gothic" charset="-127"/>
            </a:endParaRPr>
          </a:p>
        </p:txBody>
      </p:sp>
      <p:sp>
        <p:nvSpPr>
          <p:cNvPr id="155" name="직사각형 154">
            <a:extLst>
              <a:ext uri="{FF2B5EF4-FFF2-40B4-BE49-F238E27FC236}">
                <a16:creationId xmlns:a16="http://schemas.microsoft.com/office/drawing/2014/main" xmlns="" id="{47B45F0C-09E7-4CE4-B0F5-F2CBD177809D}"/>
              </a:ext>
            </a:extLst>
          </p:cNvPr>
          <p:cNvSpPr/>
          <p:nvPr/>
        </p:nvSpPr>
        <p:spPr>
          <a:xfrm>
            <a:off x="2040077" y="3526164"/>
            <a:ext cx="6246673" cy="1445366"/>
          </a:xfrm>
          <a:prstGeom prst="rect">
            <a:avLst/>
          </a:prstGeom>
          <a:noFill/>
          <a:ln w="82550">
            <a:solidFill>
              <a:srgbClr val="00B05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ea typeface="Nanum Gothic" charset="-127"/>
              <a:cs typeface="Nanum Gothic" charset="-127"/>
            </a:endParaRPr>
          </a:p>
        </p:txBody>
      </p:sp>
      <p:cxnSp>
        <p:nvCxnSpPr>
          <p:cNvPr id="156" name="직선 연결선[R] 124">
            <a:extLst>
              <a:ext uri="{FF2B5EF4-FFF2-40B4-BE49-F238E27FC236}">
                <a16:creationId xmlns:a16="http://schemas.microsoft.com/office/drawing/2014/main" xmlns="" id="{A9651F38-0442-4DC4-82A0-0088B55E9AED}"/>
              </a:ext>
            </a:extLst>
          </p:cNvPr>
          <p:cNvCxnSpPr/>
          <p:nvPr/>
        </p:nvCxnSpPr>
        <p:spPr>
          <a:xfrm>
            <a:off x="7984638" y="3764139"/>
            <a:ext cx="0" cy="210054"/>
          </a:xfrm>
          <a:prstGeom prst="line">
            <a:avLst/>
          </a:prstGeom>
          <a:ln w="57150" cap="rnd">
            <a:solidFill>
              <a:srgbClr val="000000">
                <a:alpha val="29804"/>
              </a:srgbClr>
            </a:solidFill>
            <a:round/>
          </a:ln>
        </p:spPr>
        <p:style>
          <a:lnRef idx="1">
            <a:schemeClr val="accent1"/>
          </a:lnRef>
          <a:fillRef idx="0">
            <a:schemeClr val="accent1"/>
          </a:fillRef>
          <a:effectRef idx="0">
            <a:schemeClr val="accent1"/>
          </a:effectRef>
          <a:fontRef idx="minor">
            <a:schemeClr val="tx1"/>
          </a:fontRef>
        </p:style>
      </p:cxnSp>
      <p:cxnSp>
        <p:nvCxnSpPr>
          <p:cNvPr id="157" name="직선 연결선[R] 124">
            <a:extLst>
              <a:ext uri="{FF2B5EF4-FFF2-40B4-BE49-F238E27FC236}">
                <a16:creationId xmlns:a16="http://schemas.microsoft.com/office/drawing/2014/main" xmlns="" id="{EAFE5A59-2414-4EA3-90D1-CFB0F76B0D8B}"/>
              </a:ext>
            </a:extLst>
          </p:cNvPr>
          <p:cNvCxnSpPr>
            <a:cxnSpLocks/>
          </p:cNvCxnSpPr>
          <p:nvPr/>
        </p:nvCxnSpPr>
        <p:spPr>
          <a:xfrm>
            <a:off x="2141860" y="4853518"/>
            <a:ext cx="1118175" cy="0"/>
          </a:xfrm>
          <a:prstGeom prst="line">
            <a:avLst/>
          </a:prstGeom>
          <a:ln w="57150" cap="rnd">
            <a:solidFill>
              <a:srgbClr val="000000">
                <a:alpha val="29804"/>
              </a:srgbClr>
            </a:solidFill>
            <a:round/>
          </a:ln>
        </p:spPr>
        <p:style>
          <a:lnRef idx="1">
            <a:schemeClr val="accent1"/>
          </a:lnRef>
          <a:fillRef idx="0">
            <a:schemeClr val="accent1"/>
          </a:fillRef>
          <a:effectRef idx="0">
            <a:schemeClr val="accent1"/>
          </a:effectRef>
          <a:fontRef idx="minor">
            <a:schemeClr val="tx1"/>
          </a:fontRef>
        </p:style>
      </p:cxnSp>
      <p:sp>
        <p:nvSpPr>
          <p:cNvPr id="158" name="직사각형 157">
            <a:extLst>
              <a:ext uri="{FF2B5EF4-FFF2-40B4-BE49-F238E27FC236}">
                <a16:creationId xmlns:a16="http://schemas.microsoft.com/office/drawing/2014/main" xmlns="" id="{C7171A59-A94A-4F18-B39E-41F74F69127A}"/>
              </a:ext>
            </a:extLst>
          </p:cNvPr>
          <p:cNvSpPr/>
          <p:nvPr/>
        </p:nvSpPr>
        <p:spPr>
          <a:xfrm>
            <a:off x="6813593" y="5476630"/>
            <a:ext cx="2107869" cy="21431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800" dirty="0">
                <a:solidFill>
                  <a:schemeClr val="bg1"/>
                </a:solidFill>
              </a:rPr>
              <a:t>2019.01.16 </a:t>
            </a:r>
            <a:r>
              <a:rPr lang="ko-KR" altLang="en-US" sz="800" dirty="0">
                <a:solidFill>
                  <a:schemeClr val="bg1"/>
                </a:solidFill>
              </a:rPr>
              <a:t>삭제</a:t>
            </a:r>
          </a:p>
        </p:txBody>
      </p:sp>
      <p:sp>
        <p:nvSpPr>
          <p:cNvPr id="159" name="직사각형 158">
            <a:extLst>
              <a:ext uri="{FF2B5EF4-FFF2-40B4-BE49-F238E27FC236}">
                <a16:creationId xmlns:a16="http://schemas.microsoft.com/office/drawing/2014/main" xmlns="" id="{71321AB6-B6AB-460E-8CC6-82B5AE3D712A}"/>
              </a:ext>
            </a:extLst>
          </p:cNvPr>
          <p:cNvSpPr/>
          <p:nvPr/>
        </p:nvSpPr>
        <p:spPr>
          <a:xfrm>
            <a:off x="9550400" y="2463"/>
            <a:ext cx="1320800" cy="373798"/>
          </a:xfrm>
          <a:prstGeom prst="rect">
            <a:avLst/>
          </a:prstGeom>
          <a:solidFill>
            <a:srgbClr val="00B05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mj-lt"/>
                <a:ea typeface="Nanum Gothic" charset="-127"/>
                <a:cs typeface="Nanum Gothic" charset="-127"/>
              </a:rPr>
              <a:t>2019.04.24 </a:t>
            </a:r>
            <a:r>
              <a:rPr kumimoji="1" lang="ko-KR" altLang="en-US" sz="900" dirty="0">
                <a:solidFill>
                  <a:schemeClr val="bg1"/>
                </a:solidFill>
                <a:latin typeface="+mj-lt"/>
                <a:ea typeface="Nanum Gothic" charset="-127"/>
                <a:cs typeface="Nanum Gothic" charset="-127"/>
              </a:rPr>
              <a:t>수정</a:t>
            </a:r>
          </a:p>
        </p:txBody>
      </p:sp>
    </p:spTree>
    <p:extLst>
      <p:ext uri="{BB962C8B-B14F-4D97-AF65-F5344CB8AC3E}">
        <p14:creationId xmlns:p14="http://schemas.microsoft.com/office/powerpoint/2010/main" val="1584877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3705789872"/>
              </p:ext>
            </p:extLst>
          </p:nvPr>
        </p:nvGraphicFramePr>
        <p:xfrm>
          <a:off x="4583832" y="332653"/>
          <a:ext cx="7200797" cy="6435096"/>
        </p:xfrm>
        <a:graphic>
          <a:graphicData uri="http://schemas.openxmlformats.org/drawingml/2006/table">
            <a:tbl>
              <a:tblPr firstRow="1" bandRow="1">
                <a:tableStyleId>{5C22544A-7EE6-4342-B048-85BDC9FD1C3A}</a:tableStyleId>
              </a:tblPr>
              <a:tblGrid>
                <a:gridCol w="566064">
                  <a:extLst>
                    <a:ext uri="{9D8B030D-6E8A-4147-A177-3AD203B41FA5}">
                      <a16:colId xmlns:a16="http://schemas.microsoft.com/office/drawing/2014/main" xmlns="" val="250593365"/>
                    </a:ext>
                  </a:extLst>
                </a:gridCol>
                <a:gridCol w="787805">
                  <a:extLst>
                    <a:ext uri="{9D8B030D-6E8A-4147-A177-3AD203B41FA5}">
                      <a16:colId xmlns:a16="http://schemas.microsoft.com/office/drawing/2014/main" xmlns="" val="1472310723"/>
                    </a:ext>
                  </a:extLst>
                </a:gridCol>
                <a:gridCol w="5041945">
                  <a:extLst>
                    <a:ext uri="{9D8B030D-6E8A-4147-A177-3AD203B41FA5}">
                      <a16:colId xmlns:a16="http://schemas.microsoft.com/office/drawing/2014/main" xmlns="" val="1506474031"/>
                    </a:ext>
                  </a:extLst>
                </a:gridCol>
                <a:gridCol w="804983">
                  <a:extLst>
                    <a:ext uri="{9D8B030D-6E8A-4147-A177-3AD203B41FA5}">
                      <a16:colId xmlns:a16="http://schemas.microsoft.com/office/drawing/2014/main" xmlns="" val="3922625364"/>
                    </a:ext>
                  </a:extLst>
                </a:gridCol>
              </a:tblGrid>
              <a:tr h="111511">
                <a:tc>
                  <a:txBody>
                    <a:bodyPr/>
                    <a:lstStyle/>
                    <a:p>
                      <a:pPr marL="0" marR="0" indent="0" algn="l" defTabSz="914396" rtl="0" eaLnBrk="1" fontAlgn="auto" latinLnBrk="1" hangingPunct="1">
                        <a:lnSpc>
                          <a:spcPct val="150000"/>
                        </a:lnSpc>
                        <a:spcBef>
                          <a:spcPts val="0"/>
                        </a:spcBef>
                        <a:spcAft>
                          <a:spcPts val="0"/>
                        </a:spcAft>
                        <a:buClrTx/>
                        <a:buSzTx/>
                        <a:buFontTx/>
                        <a:buNone/>
                        <a:tabLst/>
                        <a:defRPr/>
                      </a:pPr>
                      <a:r>
                        <a:rPr lang="en-US" altLang="ko-KR" sz="600" b="0" i="0" dirty="0">
                          <a:latin typeface="Nanum Gothic Regular" charset="-127"/>
                          <a:ea typeface="Nanum Gothic Regular" charset="-127"/>
                        </a:rPr>
                        <a:t>Version03</a:t>
                      </a:r>
                      <a:endParaRPr lang="ko-KR" altLang="en-US" sz="600" b="0" i="0" dirty="0">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262C3F">
                        <a:alpha val="80000"/>
                      </a:srgbClr>
                    </a:solidFill>
                  </a:tcPr>
                </a:tc>
                <a:tc>
                  <a:txBody>
                    <a:bodyPr/>
                    <a:lstStyle/>
                    <a:p>
                      <a:pPr latinLnBrk="1">
                        <a:lnSpc>
                          <a:spcPct val="150000"/>
                        </a:lnSpc>
                      </a:pPr>
                      <a:r>
                        <a:rPr lang="en-US" altLang="ko-KR" sz="600" b="0" i="0" dirty="0">
                          <a:latin typeface="Nanum Gothic Regular" charset="-127"/>
                          <a:ea typeface="Nanum Gothic Regular" charset="-127"/>
                        </a:rPr>
                        <a:t>Date</a:t>
                      </a:r>
                      <a:endParaRPr lang="ko-KR" altLang="en-US" sz="600" b="0" i="0" dirty="0">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262C3F">
                        <a:alpha val="80000"/>
                      </a:srgbClr>
                    </a:solidFill>
                  </a:tcPr>
                </a:tc>
                <a:tc>
                  <a:txBody>
                    <a:bodyPr/>
                    <a:lstStyle/>
                    <a:p>
                      <a:pPr latinLnBrk="1">
                        <a:lnSpc>
                          <a:spcPct val="150000"/>
                        </a:lnSpc>
                      </a:pPr>
                      <a:r>
                        <a:rPr lang="en-US" altLang="ko-KR" sz="600" b="0" i="0" dirty="0">
                          <a:latin typeface="Nanum Gothic Regular" charset="-127"/>
                          <a:ea typeface="Nanum Gothic Regular" charset="-127"/>
                        </a:rPr>
                        <a:t>Summary</a:t>
                      </a:r>
                      <a:endParaRPr lang="ko-KR" altLang="en-US" sz="600" b="0" i="0" dirty="0">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262C3F">
                        <a:alpha val="80000"/>
                      </a:srgbClr>
                    </a:solidFill>
                  </a:tcPr>
                </a:tc>
                <a:tc>
                  <a:txBody>
                    <a:bodyPr/>
                    <a:lstStyle/>
                    <a:p>
                      <a:pPr latinLnBrk="1">
                        <a:lnSpc>
                          <a:spcPct val="150000"/>
                        </a:lnSpc>
                      </a:pPr>
                      <a:r>
                        <a:rPr lang="en-US" altLang="ko-KR" sz="600" b="0" i="0" dirty="0">
                          <a:latin typeface="Nanum Gothic Regular" charset="-127"/>
                          <a:ea typeface="Nanum Gothic Regular" charset="-127"/>
                        </a:rPr>
                        <a:t>Author </a:t>
                      </a:r>
                      <a:endParaRPr lang="ko-KR" altLang="en-US" sz="600" b="0" i="0" dirty="0">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262C3F">
                        <a:alpha val="80000"/>
                      </a:srgbClr>
                    </a:solidFill>
                  </a:tcPr>
                </a:tc>
                <a:extLst>
                  <a:ext uri="{0D108BD9-81ED-4DB2-BD59-A6C34878D82A}">
                    <a16:rowId xmlns:a16="http://schemas.microsoft.com/office/drawing/2014/main" xmlns="" val="1868974959"/>
                  </a:ext>
                </a:extLst>
              </a:tr>
              <a:tr h="0">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a:t>
                      </a:r>
                      <a:r>
                        <a:rPr lang="en-US" altLang="ko-KR" sz="600" b="0" i="0" baseline="0" dirty="0">
                          <a:solidFill>
                            <a:schemeClr val="bg1">
                              <a:lumMod val="75000"/>
                              <a:lumOff val="25000"/>
                            </a:schemeClr>
                          </a:solidFill>
                          <a:latin typeface="Nanum Gothic Regular" charset="-127"/>
                          <a:ea typeface="Nanum Gothic Regular" charset="-127"/>
                        </a:rPr>
                        <a:t> 1.12</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18.03.29</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Nanum Gothic Regular" charset="-127"/>
                          <a:ea typeface="Nanum Gothic Regular" charset="-127"/>
                        </a:rPr>
                        <a:t>P</a:t>
                      </a:r>
                      <a:r>
                        <a:rPr lang="en-US" altLang="ko-KR" sz="600" b="0" i="0" baseline="0" dirty="0">
                          <a:solidFill>
                            <a:schemeClr val="bg1">
                              <a:lumMod val="75000"/>
                              <a:lumOff val="25000"/>
                            </a:schemeClr>
                          </a:solidFill>
                          <a:latin typeface="Nanum Gothic Regular" charset="-127"/>
                          <a:ea typeface="Nanum Gothic Regular" charset="-127"/>
                        </a:rPr>
                        <a:t> 41, 42 Data Detail </a:t>
                      </a:r>
                      <a:r>
                        <a:rPr lang="ko-KR" altLang="en-US" sz="600" b="0" i="0" baseline="0" dirty="0">
                          <a:solidFill>
                            <a:schemeClr val="bg1">
                              <a:lumMod val="75000"/>
                              <a:lumOff val="25000"/>
                            </a:schemeClr>
                          </a:solidFill>
                          <a:latin typeface="Nanum Gothic Regular" charset="-127"/>
                          <a:ea typeface="Nanum Gothic Regular" charset="-127"/>
                        </a:rPr>
                        <a:t>단일 페이지를 </a:t>
                      </a:r>
                      <a:r>
                        <a:rPr lang="en-US" altLang="ko-KR" sz="600" b="0" i="0" baseline="0" dirty="0">
                          <a:solidFill>
                            <a:schemeClr val="bg1">
                              <a:lumMod val="75000"/>
                              <a:lumOff val="25000"/>
                            </a:schemeClr>
                          </a:solidFill>
                          <a:latin typeface="Nanum Gothic Regular" charset="-127"/>
                          <a:ea typeface="Nanum Gothic Regular" charset="-127"/>
                        </a:rPr>
                        <a:t>Data grid, Column Detail</a:t>
                      </a:r>
                      <a:r>
                        <a:rPr lang="ko-KR" altLang="en-US" sz="600" b="0" i="0" baseline="0" dirty="0">
                          <a:solidFill>
                            <a:schemeClr val="bg1">
                              <a:lumMod val="75000"/>
                              <a:lumOff val="25000"/>
                            </a:schemeClr>
                          </a:solidFill>
                          <a:latin typeface="Nanum Gothic Regular" charset="-127"/>
                          <a:ea typeface="Nanum Gothic Regular" charset="-127"/>
                        </a:rPr>
                        <a:t> 탭으로 분리</a:t>
                      </a:r>
                      <a:endParaRPr lang="en-US" altLang="ko-KR" sz="600" b="0" i="0" baseline="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ko-KR" altLang="en-US" sz="600" b="0" i="0" dirty="0">
                          <a:solidFill>
                            <a:schemeClr val="bg1">
                              <a:lumMod val="75000"/>
                              <a:lumOff val="25000"/>
                            </a:schemeClr>
                          </a:solidFill>
                          <a:latin typeface="Nanum Gothic Regular" charset="-127"/>
                          <a:ea typeface="Nanum Gothic Regular" charset="-127"/>
                        </a:rPr>
                        <a:t>박충의</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998786253"/>
                  </a:ext>
                </a:extLst>
              </a:tr>
              <a:tr h="0">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a:t>
                      </a:r>
                      <a:r>
                        <a:rPr lang="en-US" altLang="ko-KR" sz="600" b="0" i="0" baseline="0" dirty="0">
                          <a:solidFill>
                            <a:schemeClr val="bg1">
                              <a:lumMod val="75000"/>
                              <a:lumOff val="25000"/>
                            </a:schemeClr>
                          </a:solidFill>
                          <a:latin typeface="Nanum Gothic Regular" charset="-127"/>
                          <a:ea typeface="Nanum Gothic Regular" charset="-127"/>
                        </a:rPr>
                        <a:t> 1.13</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Nanum Gothic Regular" charset="-127"/>
                          <a:ea typeface="Nanum Gothic Regular" charset="-127"/>
                        </a:rPr>
                        <a:t>18.04.02</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Nanum Gothic Regular" charset="-127"/>
                          <a:ea typeface="Nanum Gothic Regular" charset="-127"/>
                        </a:rPr>
                        <a:t>P 43 Schema</a:t>
                      </a:r>
                      <a:r>
                        <a:rPr lang="en-US" altLang="ko-KR" sz="600" b="0" i="0" baseline="0" dirty="0">
                          <a:solidFill>
                            <a:schemeClr val="bg1">
                              <a:lumMod val="75000"/>
                              <a:lumOff val="25000"/>
                            </a:schemeClr>
                          </a:solidFill>
                          <a:latin typeface="Nanum Gothic Regular" charset="-127"/>
                          <a:ea typeface="Nanum Gothic Regular" charset="-127"/>
                        </a:rPr>
                        <a:t> information </a:t>
                      </a:r>
                      <a:r>
                        <a:rPr lang="ko-KR" altLang="en-US" sz="600" b="0" i="0" baseline="0" dirty="0">
                          <a:solidFill>
                            <a:schemeClr val="bg1">
                              <a:lumMod val="75000"/>
                              <a:lumOff val="25000"/>
                            </a:schemeClr>
                          </a:solidFill>
                          <a:latin typeface="Nanum Gothic Regular" charset="-127"/>
                          <a:ea typeface="Nanum Gothic Regular" charset="-127"/>
                        </a:rPr>
                        <a:t>추가</a:t>
                      </a:r>
                      <a:endParaRPr lang="en-US" altLang="ko-KR"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r>
                        <a:rPr lang="ko-KR" altLang="en-US" sz="600" b="0" i="0" dirty="0">
                          <a:solidFill>
                            <a:schemeClr val="bg1">
                              <a:lumMod val="75000"/>
                              <a:lumOff val="25000"/>
                            </a:schemeClr>
                          </a:solidFill>
                          <a:latin typeface="Nanum Gothic Regular" charset="-127"/>
                          <a:ea typeface="Nanum Gothic Regular" charset="-127"/>
                        </a:rPr>
                        <a:t>박충의</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3200410818"/>
                  </a:ext>
                </a:extLst>
              </a:tr>
              <a:tr h="0">
                <a:tc>
                  <a:txBody>
                    <a:bodyPr/>
                    <a:lstStyle/>
                    <a:p>
                      <a:pPr latinLnBrk="1">
                        <a:lnSpc>
                          <a:spcPct val="100000"/>
                        </a:lnSpc>
                      </a:pPr>
                      <a:r>
                        <a:rPr lang="en-US" altLang="ko-KR" sz="600" b="0" i="0" dirty="0">
                          <a:solidFill>
                            <a:schemeClr val="bg1"/>
                          </a:solidFill>
                          <a:latin typeface="Nanum Gothic Regular" charset="-127"/>
                          <a:ea typeface="Nanum Gothic Regular" charset="-127"/>
                        </a:rPr>
                        <a:t>V 1.14</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solidFill>
                          <a:latin typeface="Nanum Gothic Regular" charset="-127"/>
                          <a:ea typeface="Nanum Gothic Regular" charset="-127"/>
                        </a:rPr>
                        <a:t>18.04.03</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a:t>
                      </a:r>
                      <a:r>
                        <a:rPr lang="ko-KR" altLang="en-US" sz="600" b="0" i="0" dirty="0">
                          <a:solidFill>
                            <a:schemeClr val="bg1"/>
                          </a:solidFill>
                          <a:latin typeface="Nanum Gothic Regular" charset="-127"/>
                          <a:ea typeface="Nanum Gothic Regular" charset="-127"/>
                        </a:rPr>
                        <a:t> </a:t>
                      </a:r>
                      <a:r>
                        <a:rPr lang="en-US" altLang="ko-KR" sz="600" b="0" i="0" dirty="0">
                          <a:solidFill>
                            <a:schemeClr val="bg1"/>
                          </a:solidFill>
                          <a:latin typeface="Nanum Gothic Regular" charset="-127"/>
                          <a:ea typeface="Nanum Gothic Regular" charset="-127"/>
                        </a:rPr>
                        <a:t>18,</a:t>
                      </a:r>
                      <a:r>
                        <a:rPr lang="ko-KR" altLang="en-US" sz="600" b="0" i="0" dirty="0">
                          <a:solidFill>
                            <a:schemeClr val="bg1"/>
                          </a:solidFill>
                          <a:latin typeface="Nanum Gothic Regular" charset="-127"/>
                          <a:ea typeface="Nanum Gothic Regular" charset="-127"/>
                        </a:rPr>
                        <a:t> </a:t>
                      </a:r>
                      <a:r>
                        <a:rPr lang="en-US" altLang="ko-KR" sz="600" b="0" i="0" dirty="0">
                          <a:solidFill>
                            <a:schemeClr val="bg1"/>
                          </a:solidFill>
                          <a:latin typeface="Nanum Gothic Regular" charset="-127"/>
                          <a:ea typeface="Nanum Gothic Regular" charset="-127"/>
                        </a:rPr>
                        <a:t>33,</a:t>
                      </a:r>
                      <a:r>
                        <a:rPr lang="ko-KR" altLang="en-US" sz="600" b="0" i="0" dirty="0">
                          <a:solidFill>
                            <a:schemeClr val="bg1"/>
                          </a:solidFill>
                          <a:latin typeface="Nanum Gothic Regular" charset="-127"/>
                          <a:ea typeface="Nanum Gothic Regular" charset="-127"/>
                        </a:rPr>
                        <a:t> </a:t>
                      </a:r>
                      <a:r>
                        <a:rPr lang="en-US" altLang="ko-KR" sz="600" b="0" i="0" dirty="0">
                          <a:solidFill>
                            <a:schemeClr val="bg1"/>
                          </a:solidFill>
                          <a:latin typeface="Nanum Gothic Regular" charset="-127"/>
                          <a:ea typeface="Nanum Gothic Regular" charset="-127"/>
                        </a:rPr>
                        <a:t>54, 55,</a:t>
                      </a:r>
                      <a:r>
                        <a:rPr lang="ko-KR" altLang="en-US" sz="600" b="0" i="0" dirty="0">
                          <a:solidFill>
                            <a:schemeClr val="bg1"/>
                          </a:solidFill>
                          <a:latin typeface="Nanum Gothic Regular" charset="-127"/>
                          <a:ea typeface="Nanum Gothic Regular" charset="-127"/>
                        </a:rPr>
                        <a:t> </a:t>
                      </a:r>
                      <a:r>
                        <a:rPr lang="en-US" altLang="ko-KR" sz="600" b="0" i="0" dirty="0">
                          <a:solidFill>
                            <a:schemeClr val="bg1"/>
                          </a:solidFill>
                          <a:latin typeface="Nanum Gothic Regular" charset="-127"/>
                          <a:ea typeface="Nanum Gothic Regular" charset="-127"/>
                        </a:rPr>
                        <a:t>57</a:t>
                      </a:r>
                      <a:r>
                        <a:rPr lang="ko-KR" altLang="en-US" sz="600" b="0" i="0" dirty="0">
                          <a:solidFill>
                            <a:schemeClr val="bg1"/>
                          </a:solidFill>
                          <a:latin typeface="Nanum Gothic Regular" charset="-127"/>
                          <a:ea typeface="Nanum Gothic Regular" charset="-127"/>
                        </a:rPr>
                        <a:t> 소켓 타임아웃</a:t>
                      </a:r>
                      <a:r>
                        <a:rPr lang="en-US" altLang="ko-KR" sz="600" b="0" i="0" dirty="0">
                          <a:solidFill>
                            <a:schemeClr val="bg1"/>
                          </a:solidFill>
                          <a:latin typeface="Nanum Gothic Regular" charset="-127"/>
                          <a:ea typeface="Nanum Gothic Regular" charset="-127"/>
                        </a:rPr>
                        <a:t>, </a:t>
                      </a:r>
                      <a:r>
                        <a:rPr lang="en-US" altLang="ko-KR" sz="600" b="0" i="0" baseline="0" dirty="0">
                          <a:solidFill>
                            <a:schemeClr val="bg1"/>
                          </a:solidFill>
                          <a:latin typeface="Nanum Gothic Regular" charset="-127"/>
                          <a:ea typeface="Nanum Gothic Regular" charset="-127"/>
                        </a:rPr>
                        <a:t>URL </a:t>
                      </a:r>
                      <a:r>
                        <a:rPr lang="ko-KR" altLang="en-US" sz="600" b="0" i="0" baseline="0" dirty="0">
                          <a:solidFill>
                            <a:schemeClr val="bg1"/>
                          </a:solidFill>
                          <a:latin typeface="Nanum Gothic Regular" charset="-127"/>
                          <a:ea typeface="Nanum Gothic Regular" charset="-127"/>
                        </a:rPr>
                        <a:t>타입</a:t>
                      </a:r>
                      <a:r>
                        <a:rPr lang="ko-KR" altLang="en-US" sz="600" b="0" i="0" dirty="0">
                          <a:solidFill>
                            <a:schemeClr val="bg1"/>
                          </a:solidFill>
                          <a:latin typeface="Nanum Gothic Regular" charset="-127"/>
                          <a:ea typeface="Nanum Gothic Regular" charset="-127"/>
                        </a:rPr>
                        <a:t> 기능 추가</a:t>
                      </a:r>
                      <a:endParaRPr lang="en-US" altLang="ko-KR"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ko-KR" altLang="en-US" sz="600" b="0" i="0" dirty="0">
                          <a:solidFill>
                            <a:schemeClr val="bg1"/>
                          </a:solidFill>
                          <a:latin typeface="Nanum Gothic Regular" charset="-127"/>
                          <a:ea typeface="Nanum Gothic Regular" charset="-127"/>
                        </a:rPr>
                        <a:t>박충의</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083033608"/>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solidFill>
                          <a:latin typeface="Nanum Gothic Regular" charset="-127"/>
                          <a:ea typeface="Nanum Gothic Regular" charset="-127"/>
                        </a:rPr>
                        <a:t>V 1.15</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solidFill>
                          <a:latin typeface="Nanum Gothic Regular" charset="-127"/>
                          <a:ea typeface="Nanum Gothic Regular" charset="-127"/>
                        </a:rPr>
                        <a:t>18.04.05</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 32 </a:t>
                      </a:r>
                      <a:r>
                        <a:rPr lang="ko-KR" altLang="en-US" sz="600" b="0" i="0" dirty="0">
                          <a:solidFill>
                            <a:schemeClr val="bg1"/>
                          </a:solidFill>
                          <a:latin typeface="Nanum Gothic Regular" charset="-127"/>
                          <a:ea typeface="Nanum Gothic Regular" charset="-127"/>
                        </a:rPr>
                        <a:t>데이터소스 인기도 정보 추가</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a:t>
                      </a:r>
                      <a:r>
                        <a:rPr lang="en-US" altLang="ko-KR" sz="600" b="0" i="0" baseline="0" dirty="0">
                          <a:solidFill>
                            <a:schemeClr val="bg1"/>
                          </a:solidFill>
                          <a:latin typeface="Nanum Gothic Regular" charset="-127"/>
                          <a:ea typeface="Nanum Gothic Regular" charset="-127"/>
                        </a:rPr>
                        <a:t> 48-55 Hive </a:t>
                      </a:r>
                      <a:r>
                        <a:rPr lang="ko-KR" altLang="en-US" sz="600" b="0" i="0" baseline="0" dirty="0">
                          <a:solidFill>
                            <a:schemeClr val="bg1"/>
                          </a:solidFill>
                          <a:latin typeface="Nanum Gothic Regular" charset="-127"/>
                          <a:ea typeface="Nanum Gothic Regular" charset="-127"/>
                        </a:rPr>
                        <a:t>데이터소스 등록</a:t>
                      </a:r>
                      <a:r>
                        <a:rPr lang="en-US" altLang="ko-KR" sz="600" b="0" i="0" baseline="0" dirty="0">
                          <a:solidFill>
                            <a:schemeClr val="bg1"/>
                          </a:solidFill>
                          <a:latin typeface="Nanum Gothic Regular" charset="-127"/>
                          <a:ea typeface="Nanum Gothic Regular" charset="-127"/>
                        </a:rPr>
                        <a:t>/</a:t>
                      </a:r>
                      <a:r>
                        <a:rPr lang="ko-KR" altLang="en-US" sz="600" b="0" i="0" baseline="0" dirty="0">
                          <a:solidFill>
                            <a:schemeClr val="bg1"/>
                          </a:solidFill>
                          <a:latin typeface="Nanum Gothic Regular" charset="-127"/>
                          <a:ea typeface="Nanum Gothic Regular" charset="-127"/>
                        </a:rPr>
                        <a:t>관리 추가</a:t>
                      </a:r>
                      <a:endParaRPr lang="en-US" altLang="ko-KR" sz="600" b="0" i="0" baseline="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baseline="0" dirty="0">
                          <a:solidFill>
                            <a:schemeClr val="bg1"/>
                          </a:solidFill>
                          <a:latin typeface="Nanum Gothic Regular" charset="-127"/>
                          <a:ea typeface="Nanum Gothic Regular" charset="-127"/>
                        </a:rPr>
                        <a:t>P 47 </a:t>
                      </a:r>
                      <a:r>
                        <a:rPr lang="ko-KR" altLang="en-US" sz="600" b="0" i="0" baseline="0" dirty="0">
                          <a:solidFill>
                            <a:schemeClr val="bg1"/>
                          </a:solidFill>
                          <a:latin typeface="Nanum Gothic Regular" charset="-127"/>
                          <a:ea typeface="Nanum Gothic Regular" charset="-127"/>
                        </a:rPr>
                        <a:t>리지니 화면 추가</a:t>
                      </a:r>
                      <a:endParaRPr lang="en-US" altLang="ko-KR"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bg1"/>
                          </a:solidFill>
                          <a:latin typeface="Nanum Gothic Regular" charset="-127"/>
                          <a:ea typeface="Nanum Gothic Regular" charset="-127"/>
                        </a:rPr>
                        <a:t>박충의</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31397130"/>
                  </a:ext>
                </a:extLst>
              </a:tr>
              <a:tr h="0">
                <a:tc>
                  <a:txBody>
                    <a:bodyPr/>
                    <a:lstStyle/>
                    <a:p>
                      <a:pPr latinLnBrk="1">
                        <a:lnSpc>
                          <a:spcPct val="100000"/>
                        </a:lnSpc>
                      </a:pPr>
                      <a:r>
                        <a:rPr lang="en-US" altLang="ko-KR" sz="600" b="0" i="0" dirty="0">
                          <a:solidFill>
                            <a:schemeClr val="bg1"/>
                          </a:solidFill>
                          <a:latin typeface="Nanum Gothic Regular" charset="-127"/>
                          <a:ea typeface="Nanum Gothic Regular" charset="-127"/>
                        </a:rPr>
                        <a:t>V 1.16</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solidFill>
                          <a:latin typeface="Nanum Gothic Regular" charset="-127"/>
                          <a:ea typeface="Nanum Gothic Regular" charset="-127"/>
                        </a:rPr>
                        <a:t>18.04.06</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P.15</a:t>
                      </a:r>
                      <a:r>
                        <a:rPr lang="ko-KR" altLang="en-US" sz="600" b="0" i="0" dirty="0">
                          <a:solidFill>
                            <a:schemeClr val="bg1"/>
                          </a:solidFill>
                          <a:latin typeface="Nanum Gothic Regular" charset="-127"/>
                          <a:ea typeface="Nanum Gothic Regular" charset="-127"/>
                        </a:rPr>
                        <a:t> </a:t>
                      </a:r>
                      <a:r>
                        <a:rPr lang="en-US" altLang="ko-KR" sz="600" b="0" i="0" dirty="0">
                          <a:solidFill>
                            <a:schemeClr val="bg1"/>
                          </a:solidFill>
                          <a:latin typeface="Nanum Gothic Regular" charset="-127"/>
                          <a:ea typeface="Nanum Gothic Regular" charset="-127"/>
                        </a:rPr>
                        <a:t>Granularity</a:t>
                      </a:r>
                      <a:r>
                        <a:rPr lang="ko-KR" altLang="en-US" sz="600" b="0" i="0" baseline="0" dirty="0">
                          <a:solidFill>
                            <a:schemeClr val="bg1"/>
                          </a:solidFill>
                          <a:latin typeface="Nanum Gothic Regular" charset="-127"/>
                          <a:ea typeface="Nanum Gothic Regular" charset="-127"/>
                        </a:rPr>
                        <a:t> 설정 항목 변경</a:t>
                      </a:r>
                      <a:endParaRPr lang="en-US" altLang="ko-KR"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ko-KR" altLang="en-US" sz="600" b="0" i="0" dirty="0">
                          <a:solidFill>
                            <a:schemeClr val="bg1"/>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559357957"/>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solidFill>
                          <a:latin typeface="Nanum Gothic Regular" charset="-127"/>
                          <a:ea typeface="Nanum Gothic Regular" charset="-127"/>
                        </a:rPr>
                        <a:t>V 1.17</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solidFill>
                          <a:latin typeface="Nanum Gothic Regular" charset="-127"/>
                          <a:ea typeface="Nanum Gothic Regular" charset="-127"/>
                        </a:rPr>
                        <a:t>18.04.17</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P.32 </a:t>
                      </a:r>
                      <a:r>
                        <a:rPr lang="ko-KR" altLang="en-US" sz="600" b="0" i="0" dirty="0">
                          <a:solidFill>
                            <a:schemeClr val="bg1"/>
                          </a:solidFill>
                          <a:latin typeface="Nanum Gothic Regular" charset="-127"/>
                          <a:ea typeface="Nanum Gothic Regular" charset="-127"/>
                        </a:rPr>
                        <a:t>위치</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태그 항목 추가</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P.34 </a:t>
                      </a:r>
                      <a:r>
                        <a:rPr lang="ko-KR" altLang="en-US" sz="600" b="0" i="0" dirty="0">
                          <a:solidFill>
                            <a:schemeClr val="bg1"/>
                          </a:solidFill>
                          <a:latin typeface="Nanum Gothic Regular" charset="-127"/>
                          <a:ea typeface="Nanum Gothic Regular" charset="-127"/>
                        </a:rPr>
                        <a:t>폴더 선택 팝업 추가</a:t>
                      </a:r>
                      <a:r>
                        <a:rPr lang="en-US" altLang="ko-KR" sz="600" b="0" i="0" dirty="0">
                          <a:solidFill>
                            <a:schemeClr val="bg1"/>
                          </a:solidFill>
                          <a:latin typeface="Nanum Gothic Regular" charset="-127"/>
                          <a:ea typeface="Nanum Gothic Regular" charset="-127"/>
                        </a:rPr>
                        <a:t> </a:t>
                      </a: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 44-46 </a:t>
                      </a:r>
                      <a:r>
                        <a:rPr lang="ko-KR" altLang="en-US" sz="600" b="0" i="0" dirty="0">
                          <a:solidFill>
                            <a:schemeClr val="bg1"/>
                          </a:solidFill>
                          <a:latin typeface="Nanum Gothic Regular" charset="-127"/>
                          <a:ea typeface="Nanum Gothic Regular" charset="-127"/>
                        </a:rPr>
                        <a:t>스키마 편집 팝업 변경</a:t>
                      </a:r>
                      <a:endParaRPr lang="en-US" altLang="ko-KR"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err="1">
                          <a:solidFill>
                            <a:schemeClr val="bg1"/>
                          </a:solidFill>
                          <a:latin typeface="Nanum Gothic Regular" charset="-127"/>
                          <a:ea typeface="Nanum Gothic Regular" charset="-127"/>
                        </a:rPr>
                        <a:t>박충의</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522193286"/>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solidFill>
                          <a:latin typeface="Nanum Gothic Regular" charset="-127"/>
                          <a:ea typeface="Nanum Gothic Regular" charset="-127"/>
                        </a:rPr>
                        <a:t>V 1.18</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solidFill>
                          <a:latin typeface="Nanum Gothic Regular" charset="-127"/>
                          <a:ea typeface="Nanum Gothic Regular" charset="-127"/>
                        </a:rPr>
                        <a:t>18.04.18</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P.44.</a:t>
                      </a:r>
                      <a:r>
                        <a:rPr lang="ko-KR" altLang="en-US" sz="600" b="0" i="0" dirty="0">
                          <a:solidFill>
                            <a:schemeClr val="bg1"/>
                          </a:solidFill>
                          <a:latin typeface="Nanum Gothic Regular" charset="-127"/>
                          <a:ea typeface="Nanum Gothic Regular" charset="-127"/>
                        </a:rPr>
                        <a:t> </a:t>
                      </a:r>
                      <a:r>
                        <a:rPr lang="ko-KR" altLang="en-US" sz="600" b="0" i="0" dirty="0" err="1">
                          <a:solidFill>
                            <a:schemeClr val="bg1"/>
                          </a:solidFill>
                          <a:latin typeface="Nanum Gothic Regular" charset="-127"/>
                          <a:ea typeface="Nanum Gothic Regular" charset="-127"/>
                        </a:rPr>
                        <a:t>어드민이</a:t>
                      </a:r>
                      <a:r>
                        <a:rPr lang="ko-KR" altLang="en-US" sz="600" b="0" i="0" dirty="0">
                          <a:solidFill>
                            <a:schemeClr val="bg1"/>
                          </a:solidFill>
                          <a:latin typeface="Nanum Gothic Regular" charset="-127"/>
                          <a:ea typeface="Nanum Gothic Regular" charset="-127"/>
                        </a:rPr>
                        <a:t> 관리하는 컬럼 사전</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코드 테이블이 삭제될 경우 추가</a:t>
                      </a:r>
                      <a:endParaRPr lang="en-US" altLang="ko-KR"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err="1">
                          <a:solidFill>
                            <a:schemeClr val="bg1"/>
                          </a:solidFill>
                          <a:latin typeface="Nanum Gothic Regular" charset="-127"/>
                          <a:ea typeface="Nanum Gothic Regular" charset="-127"/>
                        </a:rPr>
                        <a:t>박충의</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7646469"/>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solidFill>
                          <a:latin typeface="Nanum Gothic Regular" charset="-127"/>
                          <a:ea typeface="Nanum Gothic Regular" charset="-127"/>
                        </a:rPr>
                        <a:t>V 1.19</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solidFill>
                          <a:latin typeface="Nanum Gothic Regular" charset="-127"/>
                          <a:ea typeface="Nanum Gothic Regular" charset="-127"/>
                        </a:rPr>
                        <a:t>18.04.19</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marR="0" lvl="1"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공통</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위치</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폴더 </a:t>
                      </a:r>
                      <a:r>
                        <a:rPr lang="en-US" altLang="ko-KR" sz="600" b="0" i="0" dirty="0">
                          <a:solidFill>
                            <a:schemeClr val="bg1"/>
                          </a:solidFill>
                          <a:latin typeface="Nanum Gothic Regular" charset="-127"/>
                          <a:ea typeface="Nanum Gothic Regular" charset="-127"/>
                          <a:sym typeface="Wingdings" pitchFamily="2" charset="2"/>
                        </a:rPr>
                        <a:t></a:t>
                      </a:r>
                      <a:r>
                        <a:rPr lang="ko-KR" altLang="en-US" sz="600" b="0" i="0" dirty="0">
                          <a:solidFill>
                            <a:schemeClr val="bg1"/>
                          </a:solidFill>
                          <a:latin typeface="Nanum Gothic Regular" charset="-127"/>
                          <a:ea typeface="Nanum Gothic Regular" charset="-127"/>
                          <a:sym typeface="Wingdings" pitchFamily="2" charset="2"/>
                        </a:rPr>
                        <a:t> 카탈로그 명칭 변경</a:t>
                      </a:r>
                      <a:endParaRPr lang="en-US" altLang="ko-KR" sz="600" b="0" i="0" dirty="0">
                        <a:solidFill>
                          <a:schemeClr val="bg1"/>
                        </a:solidFill>
                        <a:latin typeface="Nanum Gothic Regular" charset="-127"/>
                        <a:ea typeface="Nanum Gothic Regular" charset="-127"/>
                        <a:sym typeface="Wingdings" pitchFamily="2" charset="2"/>
                      </a:endParaRPr>
                    </a:p>
                    <a:p>
                      <a:pPr marL="171450" marR="0" lvl="1"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solidFill>
                          <a:latin typeface="Nanum Gothic Regular" charset="-127"/>
                          <a:ea typeface="Nanum Gothic Regular" charset="-127"/>
                        </a:rPr>
                        <a:t>P. 32 Physical Table name </a:t>
                      </a:r>
                      <a:r>
                        <a:rPr lang="ko-KR" altLang="en-US" sz="600" b="0" i="0" dirty="0">
                          <a:solidFill>
                            <a:schemeClr val="bg1"/>
                          </a:solidFill>
                          <a:latin typeface="Nanum Gothic Regular" charset="-127"/>
                          <a:ea typeface="Nanum Gothic Regular" charset="-127"/>
                        </a:rPr>
                        <a:t>추가</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600" b="0" i="0" dirty="0" err="1">
                          <a:solidFill>
                            <a:schemeClr val="bg1"/>
                          </a:solidFill>
                          <a:latin typeface="Nanum Gothic Regular" charset="-127"/>
                          <a:ea typeface="Nanum Gothic Regular" charset="-127"/>
                        </a:rPr>
                        <a:t>박충의</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2568530265"/>
                  </a:ext>
                </a:extLst>
              </a:tr>
              <a:tr h="0">
                <a:tc>
                  <a:txBody>
                    <a:bodyPr/>
                    <a:lstStyle/>
                    <a:p>
                      <a:pPr latinLnBrk="1">
                        <a:lnSpc>
                          <a:spcPct val="100000"/>
                        </a:lnSpc>
                      </a:pPr>
                      <a:r>
                        <a:rPr lang="en-US" altLang="ko-KR" sz="600" b="0" i="0" dirty="0">
                          <a:solidFill>
                            <a:schemeClr val="bg1"/>
                          </a:solidFill>
                          <a:latin typeface="Nanum Gothic Regular" charset="-127"/>
                          <a:ea typeface="Nanum Gothic Regular" charset="-127"/>
                        </a:rPr>
                        <a:t>V 1.20</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en-US" altLang="ko-KR" sz="600" b="0" i="0" dirty="0">
                          <a:solidFill>
                            <a:schemeClr val="bg1"/>
                          </a:solidFill>
                          <a:latin typeface="Nanum Gothic Regular" charset="-127"/>
                          <a:ea typeface="Nanum Gothic Regular" charset="-127"/>
                        </a:rPr>
                        <a:t>18.04.23</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P.56 Physical Table name, </a:t>
                      </a:r>
                      <a:r>
                        <a:rPr lang="ko-KR" altLang="en-US" sz="600" b="0" i="0" dirty="0">
                          <a:solidFill>
                            <a:schemeClr val="bg1"/>
                          </a:solidFill>
                          <a:latin typeface="Nanum Gothic Regular" charset="-127"/>
                          <a:ea typeface="Nanum Gothic Regular" charset="-127"/>
                        </a:rPr>
                        <a:t>카탈로그</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태그 항목 추가</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 57 Alias </a:t>
                      </a:r>
                      <a:r>
                        <a:rPr lang="ko-KR" altLang="en-US" sz="600" b="0" i="0" dirty="0">
                          <a:solidFill>
                            <a:schemeClr val="bg1"/>
                          </a:solidFill>
                          <a:latin typeface="Nanum Gothic Regular" charset="-127"/>
                          <a:ea typeface="Nanum Gothic Regular" charset="-127"/>
                        </a:rPr>
                        <a:t>항목 추가</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P.58 </a:t>
                      </a:r>
                      <a:r>
                        <a:rPr lang="ko-KR" altLang="en-US" sz="600" b="0" i="0" dirty="0">
                          <a:solidFill>
                            <a:schemeClr val="bg1"/>
                          </a:solidFill>
                          <a:latin typeface="Nanum Gothic Regular" charset="-127"/>
                          <a:ea typeface="Nanum Gothic Regular" charset="-127"/>
                        </a:rPr>
                        <a:t>스키마 편집 팝업 변경</a:t>
                      </a:r>
                      <a:endParaRPr lang="en-US" altLang="ko-KR"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ko-KR" altLang="en-US" sz="600" b="0" i="0" dirty="0" err="1">
                          <a:solidFill>
                            <a:schemeClr val="bg1"/>
                          </a:solidFill>
                          <a:latin typeface="Nanum Gothic Regular" charset="-127"/>
                          <a:ea typeface="Nanum Gothic Regular" charset="-127"/>
                        </a:rPr>
                        <a:t>박충의</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498365997"/>
                  </a:ext>
                </a:extLst>
              </a:tr>
              <a:tr h="147434">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 1.21</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18.05.10</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marR="0" lvl="1"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Nanum Gothic Regular" charset="-127"/>
                          <a:ea typeface="Nanum Gothic Regular" charset="-127"/>
                        </a:rPr>
                        <a:t>P.32, 34 </a:t>
                      </a:r>
                      <a:r>
                        <a:rPr lang="ko-KR" altLang="en-US" sz="600" b="0" i="0" dirty="0">
                          <a:solidFill>
                            <a:schemeClr val="bg1">
                              <a:lumMod val="75000"/>
                              <a:lumOff val="25000"/>
                            </a:schemeClr>
                          </a:solidFill>
                          <a:latin typeface="Nanum Gothic Regular" charset="-127"/>
                          <a:ea typeface="Nanum Gothic Regular" charset="-127"/>
                        </a:rPr>
                        <a:t>메타데이터 관련 내용 삭제 </a:t>
                      </a:r>
                      <a:r>
                        <a:rPr lang="en-US" altLang="ko-KR" sz="600" b="0" i="0" dirty="0">
                          <a:solidFill>
                            <a:schemeClr val="bg1">
                              <a:lumMod val="75000"/>
                              <a:lumOff val="25000"/>
                            </a:schemeClr>
                          </a:solidFill>
                          <a:latin typeface="Nanum Gothic Regular" charset="-127"/>
                          <a:ea typeface="Nanum Gothic Regular" charset="-127"/>
                        </a:rPr>
                        <a:t>(</a:t>
                      </a:r>
                      <a:r>
                        <a:rPr lang="ko-KR" altLang="en-US" sz="600" b="0" i="0" dirty="0">
                          <a:solidFill>
                            <a:schemeClr val="bg1">
                              <a:lumMod val="75000"/>
                              <a:lumOff val="25000"/>
                            </a:schemeClr>
                          </a:solidFill>
                          <a:latin typeface="Nanum Gothic Regular" charset="-127"/>
                          <a:ea typeface="Nanum Gothic Regular" charset="-127"/>
                        </a:rPr>
                        <a:t>메타데이터 생성 페이지 별도</a:t>
                      </a:r>
                      <a:r>
                        <a:rPr lang="en-US" altLang="ko-KR" sz="600" b="0" i="0" dirty="0">
                          <a:solidFill>
                            <a:schemeClr val="bg1">
                              <a:lumMod val="75000"/>
                              <a:lumOff val="25000"/>
                            </a:schemeClr>
                          </a:solidFill>
                          <a:latin typeface="Nanum Gothic Regular" charset="-127"/>
                          <a:ea typeface="Nanum Gothic Regular" charset="-127"/>
                        </a:rPr>
                        <a:t>)</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r>
                        <a:rPr lang="ko-KR" altLang="en-US" sz="600" b="0" i="0" dirty="0" err="1">
                          <a:solidFill>
                            <a:schemeClr val="bg1">
                              <a:lumMod val="75000"/>
                              <a:lumOff val="25000"/>
                            </a:schemeClr>
                          </a:solidFill>
                          <a:latin typeface="Nanum Gothic Regular" charset="-127"/>
                          <a:ea typeface="Nanum Gothic Regular" charset="-127"/>
                        </a:rPr>
                        <a:t>박충의</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2028027939"/>
                  </a:ext>
                </a:extLst>
              </a:tr>
              <a:tr h="0">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 1.22</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18.05.15</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P.52~55</a:t>
                      </a:r>
                      <a:r>
                        <a:rPr lang="ko-KR" altLang="en-US" sz="600" b="0" i="0" dirty="0">
                          <a:solidFill>
                            <a:schemeClr val="bg1"/>
                          </a:solidFill>
                          <a:latin typeface="Nanum Gothic Regular" charset="-127"/>
                          <a:ea typeface="Nanum Gothic Regular" charset="-127"/>
                        </a:rPr>
                        <a:t>개발 범위 제외</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bg1">
                              <a:lumMod val="75000"/>
                              <a:lumOff val="25000"/>
                            </a:schemeClr>
                          </a:solidFill>
                          <a:latin typeface="Nanum Gothic Regular" charset="-127"/>
                          <a:ea typeface="Nanum Gothic Regular" charset="-127"/>
                        </a:rPr>
                        <a:t>황아영</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014771693"/>
                  </a:ext>
                </a:extLst>
              </a:tr>
              <a:tr h="0">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 1.23</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18.05.18</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P.30,</a:t>
                      </a:r>
                      <a:r>
                        <a:rPr lang="ko-KR" altLang="en-US" sz="600" b="0" i="0" dirty="0">
                          <a:solidFill>
                            <a:schemeClr val="bg1"/>
                          </a:solidFill>
                          <a:latin typeface="Nanum Gothic Regular" charset="-127"/>
                          <a:ea typeface="Nanum Gothic Regular" charset="-127"/>
                        </a:rPr>
                        <a:t> </a:t>
                      </a:r>
                      <a:r>
                        <a:rPr lang="en-US" altLang="ko-KR" sz="600" b="0" i="0" dirty="0">
                          <a:solidFill>
                            <a:schemeClr val="bg1"/>
                          </a:solidFill>
                          <a:latin typeface="Nanum Gothic Regular" charset="-127"/>
                          <a:ea typeface="Nanum Gothic Regular" charset="-127"/>
                        </a:rPr>
                        <a:t>31 </a:t>
                      </a:r>
                      <a:r>
                        <a:rPr lang="ko-KR" altLang="en-US" sz="600" b="0" i="0" dirty="0" err="1">
                          <a:solidFill>
                            <a:schemeClr val="bg1"/>
                          </a:solidFill>
                          <a:latin typeface="Nanum Gothic Regular" charset="-127"/>
                          <a:ea typeface="Nanum Gothic Regular" charset="-127"/>
                        </a:rPr>
                        <a:t>메타트론</a:t>
                      </a:r>
                      <a:r>
                        <a:rPr lang="ko-KR" altLang="en-US" sz="600" b="0" i="0" dirty="0">
                          <a:solidFill>
                            <a:schemeClr val="bg1"/>
                          </a:solidFill>
                          <a:latin typeface="Nanum Gothic Regular" charset="-127"/>
                          <a:ea typeface="Nanum Gothic Regular" charset="-127"/>
                        </a:rPr>
                        <a:t> 엔진 테이블 리스트에 검색 기능 추가</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err="1">
                          <a:solidFill>
                            <a:schemeClr val="bg1">
                              <a:lumMod val="75000"/>
                              <a:lumOff val="25000"/>
                            </a:schemeClr>
                          </a:solidFill>
                          <a:latin typeface="Nanum Gothic Regular" charset="-127"/>
                          <a:ea typeface="Nanum Gothic Regular" charset="-127"/>
                        </a:rPr>
                        <a:t>박충의</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2"/>
                  </a:ext>
                </a:extLst>
              </a:tr>
              <a:tr h="0">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 1.24</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18.07.06</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P.30,</a:t>
                      </a:r>
                      <a:r>
                        <a:rPr lang="ko-KR" altLang="en-US" sz="600" b="0" i="0" dirty="0">
                          <a:solidFill>
                            <a:schemeClr val="bg1"/>
                          </a:solidFill>
                          <a:latin typeface="Nanum Gothic Regular" charset="-127"/>
                          <a:ea typeface="Nanum Gothic Regular" charset="-127"/>
                        </a:rPr>
                        <a:t> </a:t>
                      </a:r>
                      <a:r>
                        <a:rPr lang="en-US" altLang="ko-KR" sz="600" b="0" i="0" dirty="0">
                          <a:solidFill>
                            <a:schemeClr val="bg1"/>
                          </a:solidFill>
                          <a:latin typeface="Nanum Gothic Regular" charset="-127"/>
                          <a:ea typeface="Nanum Gothic Regular" charset="-127"/>
                        </a:rPr>
                        <a:t>31 </a:t>
                      </a:r>
                      <a:r>
                        <a:rPr lang="ko-KR" altLang="en-US" sz="600" b="0" i="0" dirty="0" err="1">
                          <a:solidFill>
                            <a:schemeClr val="bg1"/>
                          </a:solidFill>
                          <a:latin typeface="Nanum Gothic Regular" charset="-127"/>
                          <a:ea typeface="Nanum Gothic Regular" charset="-127"/>
                        </a:rPr>
                        <a:t>메타트론</a:t>
                      </a:r>
                      <a:r>
                        <a:rPr lang="ko-KR" altLang="en-US" sz="600" b="0" i="0" dirty="0">
                          <a:solidFill>
                            <a:schemeClr val="bg1"/>
                          </a:solidFill>
                          <a:latin typeface="Nanum Gothic Regular" charset="-127"/>
                          <a:ea typeface="Nanum Gothic Regular" charset="-127"/>
                        </a:rPr>
                        <a:t> 엔진 테이블 리스트에 검색 기능 추가</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err="1">
                          <a:solidFill>
                            <a:schemeClr val="bg1">
                              <a:lumMod val="75000"/>
                              <a:lumOff val="25000"/>
                            </a:schemeClr>
                          </a:solidFill>
                          <a:latin typeface="Nanum Gothic Regular" charset="-127"/>
                          <a:ea typeface="Nanum Gothic Regular" charset="-127"/>
                        </a:rPr>
                        <a:t>박충의</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3480283077"/>
                  </a:ext>
                </a:extLst>
              </a:tr>
              <a:tr h="147434">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 1.25</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18.07.06</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P.52-54 </a:t>
                      </a:r>
                      <a:r>
                        <a:rPr lang="ko-KR" altLang="en-US" sz="600" b="0" i="0" dirty="0">
                          <a:solidFill>
                            <a:schemeClr val="bg1"/>
                          </a:solidFill>
                          <a:latin typeface="Nanum Gothic Regular" charset="-127"/>
                          <a:ea typeface="Nanum Gothic Regular" charset="-127"/>
                        </a:rPr>
                        <a:t>데이터 커넥션 기능 변경</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bg1">
                              <a:lumMod val="75000"/>
                              <a:lumOff val="25000"/>
                            </a:schemeClr>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920066324"/>
                  </a:ext>
                </a:extLst>
              </a:tr>
              <a:tr h="147434">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 1.26</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18.07.20</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indent="0" latinLnBrk="1">
                        <a:lnSpc>
                          <a:spcPct val="100000"/>
                        </a:lnSpc>
                        <a:buFontTx/>
                        <a:buNone/>
                      </a:pP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사용성 개선</a:t>
                      </a:r>
                      <a:r>
                        <a:rPr lang="en-US" altLang="ko-KR" sz="600" b="0" i="0" dirty="0">
                          <a:solidFill>
                            <a:schemeClr val="bg1"/>
                          </a:solidFill>
                          <a:latin typeface="Nanum Gothic Regular" charset="-127"/>
                          <a:ea typeface="Nanum Gothic Regular" charset="-127"/>
                        </a:rPr>
                        <a:t>]</a:t>
                      </a: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P.6 Ingestion type</a:t>
                      </a:r>
                      <a:r>
                        <a:rPr lang="ko-KR" altLang="en-US" sz="600" b="0" i="0" dirty="0">
                          <a:solidFill>
                            <a:schemeClr val="bg1"/>
                          </a:solidFill>
                          <a:latin typeface="Nanum Gothic Regular" charset="-127"/>
                          <a:ea typeface="Nanum Gothic Regular" charset="-127"/>
                        </a:rPr>
                        <a:t> 표기 세분화</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프리퍼레이션 화면과 동일하게 맞춤</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P.9</a:t>
                      </a:r>
                      <a:r>
                        <a:rPr lang="ko-KR" altLang="en-US" sz="600" b="0" i="0" dirty="0">
                          <a:solidFill>
                            <a:schemeClr val="bg1"/>
                          </a:solidFill>
                          <a:latin typeface="Nanum Gothic Regular" charset="-127"/>
                          <a:ea typeface="Nanum Gothic Regular" charset="-127"/>
                        </a:rPr>
                        <a:t> 딜리미터 입력 콤포넌트 변경</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P.10,11</a:t>
                      </a:r>
                      <a:r>
                        <a:rPr lang="ko-KR" altLang="en-US" sz="600" b="0" i="0" dirty="0">
                          <a:solidFill>
                            <a:schemeClr val="bg1"/>
                          </a:solidFill>
                          <a:latin typeface="Nanum Gothic Regular" charset="-127"/>
                          <a:ea typeface="Nanum Gothic Regular" charset="-127"/>
                        </a:rPr>
                        <a:t> 컬럼 다중 선택 후 롤</a:t>
                      </a:r>
                      <a:r>
                        <a:rPr lang="ko-KR" altLang="en-US" sz="600" b="0" i="0" baseline="0" dirty="0">
                          <a:solidFill>
                            <a:schemeClr val="bg1"/>
                          </a:solidFill>
                          <a:latin typeface="Nanum Gothic Regular" charset="-127"/>
                          <a:ea typeface="Nanum Gothic Regular" charset="-127"/>
                        </a:rPr>
                        <a:t> 변경</a:t>
                      </a:r>
                      <a:r>
                        <a:rPr lang="en-US" altLang="ko-KR" sz="600" b="0" i="0" baseline="0" dirty="0">
                          <a:solidFill>
                            <a:schemeClr val="bg1"/>
                          </a:solidFill>
                          <a:latin typeface="Nanum Gothic Regular" charset="-127"/>
                          <a:ea typeface="Nanum Gothic Regular" charset="-127"/>
                        </a:rPr>
                        <a:t>,</a:t>
                      </a:r>
                      <a:r>
                        <a:rPr lang="ko-KR" altLang="en-US" sz="600" b="0" i="0" baseline="0" dirty="0">
                          <a:solidFill>
                            <a:schemeClr val="bg1"/>
                          </a:solidFill>
                          <a:latin typeface="Nanum Gothic Regular" charset="-127"/>
                          <a:ea typeface="Nanum Gothic Regular" charset="-127"/>
                        </a:rPr>
                        <a:t> 삭제 기능</a:t>
                      </a:r>
                      <a:r>
                        <a:rPr lang="en-US" altLang="ko-KR" sz="600" b="0" i="0" baseline="0" dirty="0">
                          <a:solidFill>
                            <a:schemeClr val="bg1"/>
                          </a:solidFill>
                          <a:latin typeface="Nanum Gothic Regular" charset="-127"/>
                          <a:ea typeface="Nanum Gothic Regular" charset="-127"/>
                        </a:rPr>
                        <a:t> UI</a:t>
                      </a:r>
                      <a:r>
                        <a:rPr lang="ko-KR" altLang="en-US" sz="600" b="0" i="0" baseline="0" dirty="0">
                          <a:solidFill>
                            <a:schemeClr val="bg1"/>
                          </a:solidFill>
                          <a:latin typeface="Nanum Gothic Regular" charset="-127"/>
                          <a:ea typeface="Nanum Gothic Regular" charset="-127"/>
                        </a:rPr>
                        <a:t> 변경 </a:t>
                      </a:r>
                      <a:r>
                        <a:rPr lang="en-US" altLang="ko-KR" sz="600" b="0" i="0" baseline="0" dirty="0">
                          <a:solidFill>
                            <a:schemeClr val="bg1"/>
                          </a:solidFill>
                          <a:latin typeface="Nanum Gothic Regular" charset="-127"/>
                          <a:ea typeface="Nanum Gothic Regular" charset="-127"/>
                        </a:rPr>
                        <a:t>/</a:t>
                      </a:r>
                      <a:r>
                        <a:rPr lang="ko-KR" altLang="en-US" sz="600" b="0" i="0" baseline="0" dirty="0">
                          <a:solidFill>
                            <a:schemeClr val="bg1"/>
                          </a:solidFill>
                          <a:latin typeface="Nanum Gothic Regular" charset="-127"/>
                          <a:ea typeface="Nanum Gothic Regular" charset="-127"/>
                        </a:rPr>
                        <a:t> 롤 필터링 콤포넌트 변경 </a:t>
                      </a:r>
                      <a:r>
                        <a:rPr lang="en-US" altLang="ko-KR" sz="600" b="0" i="0" baseline="0" dirty="0">
                          <a:solidFill>
                            <a:schemeClr val="bg1"/>
                          </a:solidFill>
                          <a:latin typeface="Nanum Gothic Regular" charset="-127"/>
                          <a:ea typeface="Nanum Gothic Regular" charset="-127"/>
                        </a:rPr>
                        <a:t>/</a:t>
                      </a:r>
                      <a:r>
                        <a:rPr lang="ko-KR" altLang="en-US" sz="600" b="0" i="0" baseline="0" dirty="0">
                          <a:solidFill>
                            <a:schemeClr val="bg1"/>
                          </a:solidFill>
                          <a:latin typeface="Nanum Gothic Regular" charset="-127"/>
                          <a:ea typeface="Nanum Gothic Regular" charset="-127"/>
                        </a:rPr>
                        <a:t> </a:t>
                      </a:r>
                      <a:r>
                        <a:rPr lang="en-US" altLang="ko-KR" sz="600" b="0" i="0" baseline="0" dirty="0">
                          <a:solidFill>
                            <a:schemeClr val="bg1"/>
                          </a:solidFill>
                          <a:latin typeface="Nanum Gothic Regular" charset="-127"/>
                          <a:ea typeface="Nanum Gothic Regular" charset="-127"/>
                        </a:rPr>
                        <a:t>Row</a:t>
                      </a:r>
                      <a:r>
                        <a:rPr lang="ko-KR" altLang="en-US" sz="600" b="0" i="0" baseline="0" dirty="0">
                          <a:solidFill>
                            <a:schemeClr val="bg1"/>
                          </a:solidFill>
                          <a:latin typeface="Nanum Gothic Regular" charset="-127"/>
                          <a:ea typeface="Nanum Gothic Regular" charset="-127"/>
                        </a:rPr>
                        <a:t> 수 표시 변경</a:t>
                      </a:r>
                      <a:r>
                        <a:rPr lang="en-US" altLang="ko-KR" sz="600" b="0" i="0" baseline="0" dirty="0">
                          <a:solidFill>
                            <a:schemeClr val="bg1"/>
                          </a:solidFill>
                          <a:latin typeface="Nanum Gothic Regular" charset="-127"/>
                          <a:ea typeface="Nanum Gothic Regular" charset="-127"/>
                        </a:rPr>
                        <a:t> </a:t>
                      </a: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P.14,21,26</a:t>
                      </a:r>
                      <a:r>
                        <a:rPr lang="ko-KR" altLang="en-US" sz="600" b="0" i="0" dirty="0">
                          <a:solidFill>
                            <a:schemeClr val="bg1"/>
                          </a:solidFill>
                          <a:latin typeface="Nanum Gothic Regular" charset="-127"/>
                          <a:ea typeface="Nanum Gothic Regular" charset="-127"/>
                        </a:rPr>
                        <a:t> 데이터소스 생성 시</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적재 설정 부분</a:t>
                      </a:r>
                      <a:endParaRPr lang="en-US" altLang="ko-KR" sz="600" b="0" i="0" dirty="0">
                        <a:solidFill>
                          <a:schemeClr val="bg1"/>
                        </a:solidFill>
                        <a:latin typeface="Nanum Gothic Regular" charset="-127"/>
                        <a:ea typeface="Nanum Gothic Regular" charset="-127"/>
                      </a:endParaRPr>
                    </a:p>
                    <a:p>
                      <a:pPr marL="628650" lvl="1" indent="-171450" latinLnBrk="1">
                        <a:lnSpc>
                          <a:spcPct val="100000"/>
                        </a:lnSpc>
                        <a:buFontTx/>
                        <a:buChar char="-"/>
                      </a:pPr>
                      <a:r>
                        <a:rPr lang="en-US" altLang="ko-KR" sz="600" b="0" i="0" dirty="0">
                          <a:solidFill>
                            <a:schemeClr val="bg1"/>
                          </a:solidFill>
                          <a:latin typeface="Nanum Gothic Regular" charset="-127"/>
                          <a:ea typeface="Nanum Gothic Regular" charset="-127"/>
                        </a:rPr>
                        <a:t>Granularity</a:t>
                      </a:r>
                      <a:r>
                        <a:rPr lang="ko-KR" altLang="en-US" sz="600" b="0" i="0" dirty="0">
                          <a:solidFill>
                            <a:schemeClr val="bg1"/>
                          </a:solidFill>
                          <a:latin typeface="Nanum Gothic Regular" charset="-127"/>
                          <a:ea typeface="Nanum Gothic Regular" charset="-127"/>
                        </a:rPr>
                        <a:t> 설정을 </a:t>
                      </a:r>
                      <a:r>
                        <a:rPr lang="en-US" altLang="ko-KR" sz="600" b="0" i="0" dirty="0">
                          <a:solidFill>
                            <a:schemeClr val="bg1"/>
                          </a:solidFill>
                          <a:latin typeface="Nanum Gothic Regular" charset="-127"/>
                          <a:ea typeface="Nanum Gothic Regular" charset="-127"/>
                        </a:rPr>
                        <a:t>Timestamp</a:t>
                      </a:r>
                      <a:r>
                        <a:rPr lang="ko-KR" altLang="en-US" sz="600" b="0" i="0" baseline="0" dirty="0">
                          <a:solidFill>
                            <a:schemeClr val="bg1"/>
                          </a:solidFill>
                          <a:latin typeface="Nanum Gothic Regular" charset="-127"/>
                          <a:ea typeface="Nanum Gothic Regular" charset="-127"/>
                        </a:rPr>
                        <a:t> 설정 뎁스 아래로 이동 </a:t>
                      </a:r>
                      <a:endParaRPr lang="en-US" altLang="ko-KR" sz="600" b="0" i="0" baseline="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P.17</a:t>
                      </a:r>
                      <a:r>
                        <a:rPr lang="ko-KR" altLang="en-US" sz="600" b="0" i="0" dirty="0">
                          <a:solidFill>
                            <a:schemeClr val="bg1"/>
                          </a:solidFill>
                          <a:latin typeface="Nanum Gothic Regular" charset="-127"/>
                          <a:ea typeface="Nanum Gothic Regular" charset="-127"/>
                        </a:rPr>
                        <a:t> 데이터소스 생성 시</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데이터 커넥션 설정부분 </a:t>
                      </a:r>
                      <a:r>
                        <a:rPr lang="en-US" altLang="ko-KR" sz="600" b="0" i="0" dirty="0">
                          <a:solidFill>
                            <a:schemeClr val="bg1"/>
                          </a:solidFill>
                          <a:latin typeface="Nanum Gothic Regular" charset="-127"/>
                          <a:ea typeface="Nanum Gothic Regular" charset="-127"/>
                        </a:rPr>
                        <a:t>UI </a:t>
                      </a:r>
                      <a:r>
                        <a:rPr lang="ko-KR" altLang="en-US" sz="600" b="0" i="0" dirty="0">
                          <a:solidFill>
                            <a:schemeClr val="bg1"/>
                          </a:solidFill>
                          <a:latin typeface="Nanum Gothic Regular" charset="-127"/>
                          <a:ea typeface="Nanum Gothic Regular" charset="-127"/>
                        </a:rPr>
                        <a:t>변경</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데이터커넥션과 데이터 프리퍼레이션과 통일함</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P.18,24</a:t>
                      </a:r>
                      <a:r>
                        <a:rPr lang="ko-KR" altLang="en-US" sz="600" b="0" i="0" dirty="0">
                          <a:solidFill>
                            <a:schemeClr val="bg1"/>
                          </a:solidFill>
                          <a:latin typeface="Nanum Gothic Regular" charset="-127"/>
                          <a:ea typeface="Nanum Gothic Regular" charset="-127"/>
                        </a:rPr>
                        <a:t> 데이터소스 생성 시</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데이터 선택홤녀에서 데이터베이스 콤보박스가 포커스 된 상태를 초기상태로 변경</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P.48</a:t>
                      </a:r>
                      <a:r>
                        <a:rPr lang="ko-KR" altLang="en-US" sz="600" b="0" i="0" dirty="0">
                          <a:solidFill>
                            <a:schemeClr val="bg1"/>
                          </a:solidFill>
                          <a:latin typeface="Nanum Gothic Regular" charset="-127"/>
                          <a:ea typeface="Nanum Gothic Regular" charset="-127"/>
                        </a:rPr>
                        <a:t> </a:t>
                      </a:r>
                      <a:r>
                        <a:rPr lang="en-US" altLang="ko-KR" sz="600" b="0" i="0" dirty="0">
                          <a:solidFill>
                            <a:schemeClr val="bg1"/>
                          </a:solidFill>
                          <a:latin typeface="Nanum Gothic Regular" charset="-127"/>
                          <a:ea typeface="Nanum Gothic Regular" charset="-127"/>
                        </a:rPr>
                        <a:t>Summary</a:t>
                      </a:r>
                      <a:r>
                        <a:rPr lang="ko-KR" altLang="en-US" sz="600" b="0" i="0" dirty="0">
                          <a:solidFill>
                            <a:schemeClr val="bg1"/>
                          </a:solidFill>
                          <a:latin typeface="Nanum Gothic Regular" charset="-127"/>
                          <a:ea typeface="Nanum Gothic Regular" charset="-127"/>
                        </a:rPr>
                        <a:t> 정보 재구성 </a:t>
                      </a:r>
                      <a:endParaRPr lang="en-US" altLang="ko-KR" sz="600" b="0" i="0" dirty="0">
                        <a:solidFill>
                          <a:schemeClr val="bg1"/>
                        </a:solidFill>
                        <a:latin typeface="Nanum Gothic Regular" charset="-127"/>
                        <a:ea typeface="Nanum Gothic Regular" charset="-127"/>
                      </a:endParaRPr>
                    </a:p>
                    <a:p>
                      <a:pPr marL="0" indent="0" latinLnBrk="1">
                        <a:lnSpc>
                          <a:spcPct val="100000"/>
                        </a:lnSpc>
                        <a:buFontTx/>
                        <a:buNone/>
                      </a:pP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신규 기능</a:t>
                      </a:r>
                      <a:r>
                        <a:rPr lang="en-US" altLang="ko-KR" sz="600" b="0" i="0" dirty="0">
                          <a:solidFill>
                            <a:schemeClr val="bg1"/>
                          </a:solidFill>
                          <a:latin typeface="Nanum Gothic Regular" charset="-127"/>
                          <a:ea typeface="Nanum Gothic Regular" charset="-127"/>
                        </a:rPr>
                        <a:t>]</a:t>
                      </a: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P.10,11</a:t>
                      </a:r>
                      <a:r>
                        <a:rPr lang="ko-KR" altLang="en-US" sz="600" b="0" i="0" dirty="0">
                          <a:solidFill>
                            <a:schemeClr val="bg1"/>
                          </a:solidFill>
                          <a:latin typeface="Nanum Gothic Regular" charset="-127"/>
                          <a:ea typeface="Nanum Gothic Regular" charset="-127"/>
                        </a:rPr>
                        <a:t> 데이터소스 생성시</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스키마 설정 단계에서 컬럼명 변경 가능 </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추천 필터</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필수 필터</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설정 </a:t>
                      </a:r>
                      <a:r>
                        <a:rPr lang="en-US" altLang="ko-KR" sz="600" b="0" i="0" dirty="0">
                          <a:solidFill>
                            <a:schemeClr val="bg1"/>
                          </a:solidFill>
                          <a:latin typeface="Nanum Gothic Regular" charset="-127"/>
                          <a:ea typeface="Nanum Gothic Regular" charset="-127"/>
                        </a:rPr>
                        <a:t>UI</a:t>
                      </a:r>
                      <a:r>
                        <a:rPr lang="ko-KR" altLang="en-US" sz="600" b="0" i="0" dirty="0">
                          <a:solidFill>
                            <a:schemeClr val="bg1"/>
                          </a:solidFill>
                          <a:latin typeface="Nanum Gothic Regular" charset="-127"/>
                          <a:ea typeface="Nanum Gothic Regular" charset="-127"/>
                        </a:rPr>
                        <a:t> 삭제 </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컬럼 개별 삭제 기능 추가 </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a:t>
                      </a:r>
                      <a:r>
                        <a:rPr lang="en-US" altLang="ko-KR" sz="600" b="0" i="0" dirty="0">
                          <a:solidFill>
                            <a:schemeClr val="bg1"/>
                          </a:solidFill>
                          <a:latin typeface="Nanum Gothic Regular" charset="-127"/>
                          <a:ea typeface="Nanum Gothic Regular" charset="-127"/>
                        </a:rPr>
                        <a:t>Missing&gt;Expression</a:t>
                      </a:r>
                      <a:r>
                        <a:rPr lang="ko-KR" altLang="en-US" sz="600" b="0" i="0" baseline="0" dirty="0">
                          <a:solidFill>
                            <a:schemeClr val="bg1"/>
                          </a:solidFill>
                          <a:latin typeface="Nanum Gothic Regular" charset="-127"/>
                          <a:ea typeface="Nanum Gothic Regular" charset="-127"/>
                        </a:rPr>
                        <a:t> 옵션</a:t>
                      </a:r>
                      <a:r>
                        <a:rPr lang="ko-KR" altLang="en-US" sz="600" b="0" i="0" dirty="0">
                          <a:solidFill>
                            <a:schemeClr val="bg1"/>
                          </a:solidFill>
                          <a:latin typeface="Nanum Gothic Regular" charset="-127"/>
                          <a:ea typeface="Nanum Gothic Regular" charset="-127"/>
                        </a:rPr>
                        <a:t> 추가</a:t>
                      </a:r>
                      <a:endParaRPr lang="en-US" altLang="ko-KR" sz="600" b="0" i="0" dirty="0">
                        <a:solidFill>
                          <a:schemeClr val="bg1"/>
                        </a:solidFill>
                        <a:latin typeface="Nanum Gothic Regular" charset="-127"/>
                        <a:ea typeface="Nanum Gothic Regular" charset="-127"/>
                      </a:endParaRPr>
                    </a:p>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solidFill>
                          <a:latin typeface="Nanum Gothic Regular" charset="-127"/>
                          <a:ea typeface="Nanum Gothic Regular" charset="-127"/>
                        </a:rPr>
                        <a:t>P.13 </a:t>
                      </a:r>
                      <a:r>
                        <a:rPr lang="ko-KR" altLang="en-US" sz="600" b="0" i="0" dirty="0">
                          <a:solidFill>
                            <a:schemeClr val="bg1"/>
                          </a:solidFill>
                          <a:latin typeface="Nanum Gothic Regular" charset="-127"/>
                          <a:ea typeface="Nanum Gothic Regular" charset="-127"/>
                        </a:rPr>
                        <a:t>시간 포멧에 </a:t>
                      </a:r>
                      <a:r>
                        <a:rPr lang="en-US" altLang="ko-KR" sz="600" b="0" i="0" dirty="0">
                          <a:solidFill>
                            <a:schemeClr val="bg1"/>
                          </a:solidFill>
                          <a:latin typeface="Nanum Gothic Regular" charset="-127"/>
                          <a:ea typeface="Nanum Gothic Regular" charset="-127"/>
                        </a:rPr>
                        <a:t>Unix</a:t>
                      </a:r>
                      <a:r>
                        <a:rPr lang="en-US" altLang="ko-KR" sz="600" b="0" i="0" baseline="0" dirty="0">
                          <a:solidFill>
                            <a:schemeClr val="bg1"/>
                          </a:solidFill>
                          <a:latin typeface="Nanum Gothic Regular" charset="-127"/>
                          <a:ea typeface="Nanum Gothic Regular" charset="-127"/>
                        </a:rPr>
                        <a:t> </a:t>
                      </a:r>
                      <a:r>
                        <a:rPr lang="ko-KR" altLang="en-US" sz="600" b="0" i="0" baseline="0" dirty="0">
                          <a:solidFill>
                            <a:schemeClr val="bg1"/>
                          </a:solidFill>
                          <a:latin typeface="Nanum Gothic Regular" charset="-127"/>
                          <a:ea typeface="Nanum Gothic Regular" charset="-127"/>
                        </a:rPr>
                        <a:t>드 추가</a:t>
                      </a:r>
                      <a:endParaRPr lang="en-US" altLang="ko-KR" sz="600" b="0" i="0" dirty="0">
                        <a:solidFill>
                          <a:schemeClr val="bg1"/>
                        </a:solidFill>
                        <a:latin typeface="Nanum Gothic Regular" charset="-127"/>
                        <a:ea typeface="Nanum Gothic Regular" charset="-127"/>
                      </a:endParaRPr>
                    </a:p>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solidFill>
                          <a:latin typeface="Nanum Gothic Regular" charset="-127"/>
                          <a:ea typeface="Nanum Gothic Regular" charset="-127"/>
                        </a:rPr>
                        <a:t>P.14,21,26</a:t>
                      </a:r>
                      <a:r>
                        <a:rPr lang="ko-KR" altLang="en-US" sz="600" b="0" i="0" dirty="0">
                          <a:solidFill>
                            <a:schemeClr val="bg1"/>
                          </a:solidFill>
                          <a:latin typeface="Nanum Gothic Regular" charset="-127"/>
                          <a:ea typeface="Nanum Gothic Regular" charset="-127"/>
                        </a:rPr>
                        <a:t> 데이터소스 생성 시</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적재 설정 부분</a:t>
                      </a:r>
                      <a:endParaRPr lang="en-US" altLang="ko-KR" sz="600" b="0" i="0" dirty="0">
                        <a:solidFill>
                          <a:schemeClr val="bg1"/>
                        </a:solidFill>
                        <a:latin typeface="Nanum Gothic Regular" charset="-127"/>
                        <a:ea typeface="Nanum Gothic Regular" charset="-127"/>
                      </a:endParaRP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ko-KR" altLang="en-US" sz="600" b="0" i="0" baseline="0" dirty="0">
                          <a:solidFill>
                            <a:schemeClr val="bg1"/>
                          </a:solidFill>
                          <a:latin typeface="Nanum Gothic Regular" charset="-127"/>
                          <a:ea typeface="Nanum Gothic Regular" charset="-127"/>
                        </a:rPr>
                        <a:t>파티션 키를 자동으로 가져오도록 변경</a:t>
                      </a:r>
                      <a:endParaRPr lang="en-US" altLang="ko-KR" sz="600" b="0" i="0" baseline="0" dirty="0">
                        <a:solidFill>
                          <a:schemeClr val="bg1"/>
                        </a:solidFill>
                        <a:latin typeface="Nanum Gothic Regular" charset="-127"/>
                        <a:ea typeface="Nanum Gothic Regular" charset="-127"/>
                      </a:endParaRP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baseline="0" dirty="0">
                          <a:solidFill>
                            <a:schemeClr val="bg1"/>
                          </a:solidFill>
                          <a:latin typeface="Nanum Gothic Regular" charset="-127"/>
                          <a:ea typeface="Nanum Gothic Regular" charset="-127"/>
                        </a:rPr>
                        <a:t>data rage, Granularity</a:t>
                      </a:r>
                      <a:r>
                        <a:rPr lang="ko-KR" altLang="en-US" sz="600" b="0" i="0" baseline="0" dirty="0">
                          <a:solidFill>
                            <a:schemeClr val="bg1"/>
                          </a:solidFill>
                          <a:latin typeface="Nanum Gothic Regular" charset="-127"/>
                          <a:ea typeface="Nanum Gothic Regular" charset="-127"/>
                        </a:rPr>
                        <a:t> 설정 부분에 타임스탬프 포멧에 </a:t>
                      </a:r>
                      <a:r>
                        <a:rPr lang="en-US" altLang="ko-KR" sz="600" b="0" i="0" baseline="0" dirty="0">
                          <a:solidFill>
                            <a:schemeClr val="bg1"/>
                          </a:solidFill>
                          <a:latin typeface="Nanum Gothic Regular" charset="-127"/>
                          <a:ea typeface="Nanum Gothic Regular" charset="-127"/>
                        </a:rPr>
                        <a:t>Dependency</a:t>
                      </a:r>
                      <a:r>
                        <a:rPr lang="ko-KR" altLang="en-US" sz="600" b="0" i="0" baseline="0" dirty="0">
                          <a:solidFill>
                            <a:schemeClr val="bg1"/>
                          </a:solidFill>
                          <a:latin typeface="Nanum Gothic Regular" charset="-127"/>
                          <a:ea typeface="Nanum Gothic Regular" charset="-127"/>
                        </a:rPr>
                        <a:t> 추가</a:t>
                      </a:r>
                      <a:endParaRPr lang="en-US" altLang="ko-KR" sz="600" b="0" i="0" baseline="0" dirty="0">
                        <a:solidFill>
                          <a:schemeClr val="bg1"/>
                        </a:solidFill>
                        <a:latin typeface="Nanum Gothic Regular" charset="-127"/>
                        <a:ea typeface="Nanum Gothic Regular" charset="-127"/>
                      </a:endParaRP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baseline="0" dirty="0">
                          <a:solidFill>
                            <a:schemeClr val="bg1"/>
                          </a:solidFill>
                          <a:latin typeface="Nanum Gothic Regular" charset="-127"/>
                          <a:ea typeface="Nanum Gothic Regular" charset="-127"/>
                        </a:rPr>
                        <a:t>Job properties, Ingestion tuning </a:t>
                      </a:r>
                      <a:r>
                        <a:rPr lang="en-US" altLang="ko-KR" sz="600" b="0" i="0" baseline="0" dirty="0" err="1">
                          <a:solidFill>
                            <a:schemeClr val="bg1"/>
                          </a:solidFill>
                          <a:latin typeface="Nanum Gothic Regular" charset="-127"/>
                          <a:ea typeface="Nanum Gothic Regular" charset="-127"/>
                        </a:rPr>
                        <a:t>config</a:t>
                      </a:r>
                      <a:r>
                        <a:rPr lang="en-US" altLang="ko-KR" sz="600" b="0" i="0" baseline="0" dirty="0">
                          <a:solidFill>
                            <a:schemeClr val="bg1"/>
                          </a:solidFill>
                          <a:latin typeface="Nanum Gothic Regular" charset="-127"/>
                          <a:ea typeface="Nanum Gothic Regular" charset="-127"/>
                        </a:rPr>
                        <a:t>.</a:t>
                      </a:r>
                      <a:r>
                        <a:rPr lang="ko-KR" altLang="en-US" sz="600" b="0" i="0" baseline="0" dirty="0">
                          <a:solidFill>
                            <a:schemeClr val="bg1"/>
                          </a:solidFill>
                          <a:latin typeface="Nanum Gothic Regular" charset="-127"/>
                          <a:ea typeface="Nanum Gothic Regular" charset="-127"/>
                        </a:rPr>
                        <a:t>를 각 옵션 별 수치 입력하는 </a:t>
                      </a:r>
                      <a:r>
                        <a:rPr lang="en-US" altLang="ko-KR" sz="600" b="0" i="0" baseline="0" dirty="0">
                          <a:solidFill>
                            <a:schemeClr val="bg1"/>
                          </a:solidFill>
                          <a:latin typeface="Nanum Gothic Regular" charset="-127"/>
                          <a:ea typeface="Nanum Gothic Regular" charset="-127"/>
                        </a:rPr>
                        <a:t>UI</a:t>
                      </a:r>
                      <a:r>
                        <a:rPr lang="ko-KR" altLang="en-US" sz="600" b="0" i="0" baseline="0" dirty="0">
                          <a:solidFill>
                            <a:schemeClr val="bg1"/>
                          </a:solidFill>
                          <a:latin typeface="Nanum Gothic Regular" charset="-127"/>
                          <a:ea typeface="Nanum Gothic Regular" charset="-127"/>
                        </a:rPr>
                        <a:t>로 변경</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P.32</a:t>
                      </a:r>
                      <a:r>
                        <a:rPr lang="ko-KR" altLang="en-US" sz="600" b="0" i="0" dirty="0">
                          <a:solidFill>
                            <a:schemeClr val="bg1"/>
                          </a:solidFill>
                          <a:latin typeface="Nanum Gothic Regular" charset="-127"/>
                          <a:ea typeface="Nanum Gothic Regular" charset="-127"/>
                        </a:rPr>
                        <a:t> 데이터소스 생성 프로세스 정의</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데이터소스 상세 화면에서 확인 가능함</a:t>
                      </a:r>
                      <a:endParaRPr lang="en-US" altLang="ko-KR" sz="600" b="0" i="0" dirty="0">
                        <a:solidFill>
                          <a:schemeClr val="bg1"/>
                        </a:solidFill>
                        <a:latin typeface="Nanum Gothic Regular" charset="-127"/>
                        <a:ea typeface="Nanum Gothic Regular" charset="-127"/>
                      </a:endParaRPr>
                    </a:p>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solidFill>
                          <a:latin typeface="Nanum Gothic Regular" charset="-127"/>
                          <a:ea typeface="Nanum Gothic Regular" charset="-127"/>
                        </a:rPr>
                        <a:t>P.33</a:t>
                      </a:r>
                      <a:r>
                        <a:rPr lang="ko-KR" altLang="en-US" sz="600" b="0" i="0" dirty="0">
                          <a:solidFill>
                            <a:schemeClr val="bg1"/>
                          </a:solidFill>
                          <a:latin typeface="Nanum Gothic Regular" charset="-127"/>
                          <a:ea typeface="Nanum Gothic Regular" charset="-127"/>
                        </a:rPr>
                        <a:t> 데이터소스 상세화면</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상태 로그 확인 가능 </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연결형 데이터소스 재적재 가능</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P.34-36</a:t>
                      </a:r>
                      <a:r>
                        <a:rPr lang="ko-KR" altLang="en-US" sz="600" b="0" i="0" dirty="0">
                          <a:solidFill>
                            <a:schemeClr val="bg1"/>
                          </a:solidFill>
                          <a:latin typeface="Nanum Gothic Regular" charset="-127"/>
                          <a:ea typeface="Nanum Gothic Regular" charset="-127"/>
                        </a:rPr>
                        <a:t> 적재 정보 중</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롤업</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a:t>
                      </a:r>
                      <a:r>
                        <a:rPr lang="en-US" altLang="ko-KR" sz="600" b="0" i="0" baseline="0" dirty="0">
                          <a:solidFill>
                            <a:schemeClr val="bg1"/>
                          </a:solidFill>
                          <a:latin typeface="Nanum Gothic Regular" charset="-127"/>
                          <a:ea typeface="Nanum Gothic Regular" charset="-127"/>
                        </a:rPr>
                        <a:t>Job properties, Ingestion tuning </a:t>
                      </a:r>
                      <a:r>
                        <a:rPr lang="en-US" altLang="ko-KR" sz="600" b="0" i="0" baseline="0" dirty="0" err="1">
                          <a:solidFill>
                            <a:schemeClr val="bg1"/>
                          </a:solidFill>
                          <a:latin typeface="Nanum Gothic Regular" charset="-127"/>
                          <a:ea typeface="Nanum Gothic Regular" charset="-127"/>
                        </a:rPr>
                        <a:t>config</a:t>
                      </a:r>
                      <a:r>
                        <a:rPr lang="en-US" altLang="ko-KR" sz="600" b="0" i="0" baseline="0" dirty="0">
                          <a:solidFill>
                            <a:schemeClr val="bg1"/>
                          </a:solidFill>
                          <a:latin typeface="Nanum Gothic Regular" charset="-127"/>
                          <a:ea typeface="Nanum Gothic Regular" charset="-127"/>
                        </a:rPr>
                        <a:t>.,</a:t>
                      </a:r>
                      <a:r>
                        <a:rPr lang="ko-KR" altLang="en-US" sz="600" b="0" i="0" baseline="0" dirty="0">
                          <a:solidFill>
                            <a:schemeClr val="bg1"/>
                          </a:solidFill>
                          <a:latin typeface="Nanum Gothic Regular" charset="-127"/>
                          <a:ea typeface="Nanum Gothic Regular" charset="-127"/>
                        </a:rPr>
                        <a:t> 파티션 키 </a:t>
                      </a:r>
                      <a:r>
                        <a:rPr lang="ko-KR" altLang="en-US" sz="600" b="0" i="0" dirty="0">
                          <a:solidFill>
                            <a:schemeClr val="bg1"/>
                          </a:solidFill>
                          <a:latin typeface="Nanum Gothic Regular" charset="-127"/>
                          <a:ea typeface="Nanum Gothic Regular" charset="-127"/>
                        </a:rPr>
                        <a:t>세팅 정보 추가</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P.48-50</a:t>
                      </a:r>
                      <a:r>
                        <a:rPr lang="ko-KR" altLang="en-US" sz="600" b="0" i="0" dirty="0">
                          <a:solidFill>
                            <a:schemeClr val="bg1"/>
                          </a:solidFill>
                          <a:latin typeface="Nanum Gothic Regular" charset="-127"/>
                          <a:ea typeface="Nanum Gothic Regular" charset="-127"/>
                        </a:rPr>
                        <a:t> 데이터소스 상세화면에서 추천필터</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필수필터</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설정 가능 </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타임 포멧 설정 가능</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타입 변경 가능</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P.51</a:t>
                      </a:r>
                      <a:r>
                        <a:rPr lang="ko-KR" altLang="en-US" sz="600" b="0" i="0" dirty="0">
                          <a:solidFill>
                            <a:schemeClr val="bg1"/>
                          </a:solidFill>
                          <a:latin typeface="Nanum Gothic Regular" charset="-127"/>
                          <a:ea typeface="Nanum Gothic Regular" charset="-127"/>
                        </a:rPr>
                        <a:t> 추천필터</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필수필터</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설정 팝업 추가</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P.58,59 </a:t>
                      </a:r>
                      <a:r>
                        <a:rPr lang="ko-KR" altLang="en-US" sz="600" b="0" i="0" dirty="0">
                          <a:solidFill>
                            <a:schemeClr val="bg1"/>
                          </a:solidFill>
                          <a:latin typeface="Nanum Gothic Regular" charset="-127"/>
                          <a:ea typeface="Nanum Gothic Regular" charset="-127"/>
                        </a:rPr>
                        <a:t>적제 설정 변경 후 재적재 가능</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bg1">
                              <a:lumMod val="75000"/>
                              <a:lumOff val="25000"/>
                            </a:schemeClr>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71509711"/>
                  </a:ext>
                </a:extLst>
              </a:tr>
              <a:tr h="175056">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 1.27</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18.08.17</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Nanum Gothic Regular" charset="-127"/>
                          <a:ea typeface="Nanum Gothic Regular" charset="-127"/>
                        </a:rPr>
                        <a:t>P.17 DB</a:t>
                      </a:r>
                      <a:r>
                        <a:rPr lang="ko-KR" altLang="en-US" sz="600" b="0" i="0" baseline="0" dirty="0">
                          <a:solidFill>
                            <a:schemeClr val="bg1">
                              <a:lumMod val="75000"/>
                              <a:lumOff val="25000"/>
                            </a:schemeClr>
                          </a:solidFill>
                          <a:latin typeface="Nanum Gothic Regular" charset="-127"/>
                          <a:ea typeface="Nanum Gothic Regular" charset="-127"/>
                        </a:rPr>
                        <a:t> 커넥션 선택 시</a:t>
                      </a:r>
                      <a:r>
                        <a:rPr lang="en-US" altLang="ko-KR" sz="600" b="0" i="0" baseline="0" dirty="0">
                          <a:solidFill>
                            <a:schemeClr val="bg1">
                              <a:lumMod val="75000"/>
                              <a:lumOff val="25000"/>
                            </a:schemeClr>
                          </a:solidFill>
                          <a:latin typeface="Nanum Gothic Regular" charset="-127"/>
                          <a:ea typeface="Nanum Gothic Regular" charset="-127"/>
                        </a:rPr>
                        <a:t>,</a:t>
                      </a:r>
                      <a:r>
                        <a:rPr lang="ko-KR" altLang="en-US" sz="600" b="0" i="0" baseline="0" dirty="0">
                          <a:solidFill>
                            <a:schemeClr val="bg1">
                              <a:lumMod val="75000"/>
                              <a:lumOff val="25000"/>
                            </a:schemeClr>
                          </a:solidFill>
                          <a:latin typeface="Nanum Gothic Regular" charset="-127"/>
                          <a:ea typeface="Nanum Gothic Regular" charset="-127"/>
                        </a:rPr>
                        <a:t> 새로운 </a:t>
                      </a:r>
                      <a:r>
                        <a:rPr lang="en-US" altLang="ko-KR" sz="600" b="0" i="0" baseline="0" dirty="0">
                          <a:solidFill>
                            <a:schemeClr val="bg1">
                              <a:lumMod val="75000"/>
                              <a:lumOff val="25000"/>
                            </a:schemeClr>
                          </a:solidFill>
                          <a:latin typeface="Nanum Gothic Regular" charset="-127"/>
                          <a:ea typeface="Nanum Gothic Regular" charset="-127"/>
                        </a:rPr>
                        <a:t>DB</a:t>
                      </a:r>
                      <a:r>
                        <a:rPr lang="ko-KR" altLang="en-US" sz="600" b="0" i="0" baseline="0" dirty="0">
                          <a:solidFill>
                            <a:schemeClr val="bg1">
                              <a:lumMod val="75000"/>
                              <a:lumOff val="25000"/>
                            </a:schemeClr>
                          </a:solidFill>
                          <a:latin typeface="Nanum Gothic Regular" charset="-127"/>
                          <a:ea typeface="Nanum Gothic Regular" charset="-127"/>
                        </a:rPr>
                        <a:t> 커넥션 저장 불가</a:t>
                      </a:r>
                      <a:r>
                        <a:rPr lang="en-US" altLang="ko-KR" sz="600" b="0" i="0" baseline="0" dirty="0">
                          <a:solidFill>
                            <a:schemeClr val="bg1">
                              <a:lumMod val="75000"/>
                              <a:lumOff val="25000"/>
                            </a:schemeClr>
                          </a:solidFill>
                          <a:latin typeface="Nanum Gothic Regular" charset="-127"/>
                          <a:ea typeface="Nanum Gothic Regular" charset="-127"/>
                        </a:rPr>
                        <a:t>.</a:t>
                      </a:r>
                      <a:r>
                        <a:rPr lang="ko-KR" altLang="en-US" sz="600" b="0" i="0" baseline="0" dirty="0">
                          <a:solidFill>
                            <a:schemeClr val="bg1">
                              <a:lumMod val="75000"/>
                              <a:lumOff val="25000"/>
                            </a:schemeClr>
                          </a:solidFill>
                          <a:latin typeface="Nanum Gothic Regular" charset="-127"/>
                          <a:ea typeface="Nanum Gothic Regular" charset="-127"/>
                        </a:rPr>
                        <a:t> 관련 </a:t>
                      </a:r>
                      <a:r>
                        <a:rPr lang="en-US" altLang="ko-KR" sz="600" b="0" i="0" baseline="0" dirty="0">
                          <a:solidFill>
                            <a:schemeClr val="bg1">
                              <a:lumMod val="75000"/>
                              <a:lumOff val="25000"/>
                            </a:schemeClr>
                          </a:solidFill>
                          <a:latin typeface="Nanum Gothic Regular" charset="-127"/>
                          <a:ea typeface="Nanum Gothic Regular" charset="-127"/>
                        </a:rPr>
                        <a:t>UI </a:t>
                      </a:r>
                      <a:r>
                        <a:rPr lang="ko-KR" altLang="en-US" sz="600" b="0" i="0" baseline="0" dirty="0">
                          <a:solidFill>
                            <a:schemeClr val="bg1">
                              <a:lumMod val="75000"/>
                              <a:lumOff val="25000"/>
                            </a:schemeClr>
                          </a:solidFill>
                          <a:latin typeface="Nanum Gothic Regular" charset="-127"/>
                          <a:ea typeface="Nanum Gothic Regular" charset="-127"/>
                        </a:rPr>
                        <a:t>변경</a:t>
                      </a:r>
                      <a:endParaRPr lang="en-US" altLang="ko-KR"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bg1">
                              <a:lumMod val="75000"/>
                              <a:lumOff val="25000"/>
                            </a:schemeClr>
                          </a:solidFill>
                          <a:latin typeface="Nanum Gothic Regular" charset="-127"/>
                          <a:ea typeface="Nanum Gothic Regular" charset="-127"/>
                        </a:rPr>
                        <a:t>조민정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818176238"/>
                  </a:ext>
                </a:extLst>
              </a:tr>
              <a:tr h="147434">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 1.28</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18.08.28</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Nanum Gothic Regular" charset="-127"/>
                          <a:ea typeface="Nanum Gothic Regular" charset="-127"/>
                        </a:rPr>
                        <a:t>P.12 Measure&gt;Location  </a:t>
                      </a:r>
                      <a:r>
                        <a:rPr lang="ko-KR" altLang="en-US" sz="600" b="0" i="0" dirty="0">
                          <a:solidFill>
                            <a:schemeClr val="bg1">
                              <a:lumMod val="75000"/>
                              <a:lumOff val="25000"/>
                            </a:schemeClr>
                          </a:solidFill>
                          <a:latin typeface="Nanum Gothic Regular" charset="-127"/>
                          <a:ea typeface="Nanum Gothic Regular" charset="-127"/>
                        </a:rPr>
                        <a:t>타입 추가</a:t>
                      </a:r>
                      <a:endParaRPr lang="en-US" altLang="ko-KR"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r>
                        <a:rPr lang="ko-KR" altLang="en-US" sz="600" b="0" i="0" dirty="0" err="1">
                          <a:solidFill>
                            <a:schemeClr val="bg1">
                              <a:lumMod val="75000"/>
                              <a:lumOff val="25000"/>
                            </a:schemeClr>
                          </a:solidFill>
                          <a:latin typeface="Nanum Gothic Regular" charset="-127"/>
                          <a:ea typeface="Nanum Gothic Regular" charset="-127"/>
                        </a:rPr>
                        <a:t>조민정</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4008701249"/>
                  </a:ext>
                </a:extLst>
              </a:tr>
              <a:tr h="147434">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 1.29</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18.09.04</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Nanum Gothic Regular" charset="-127"/>
                          <a:ea typeface="Nanum Gothic Regular" charset="-127"/>
                        </a:rPr>
                        <a:t>P.61</a:t>
                      </a:r>
                      <a:r>
                        <a:rPr lang="ko-KR" altLang="en-US" sz="600" b="0" i="0" dirty="0">
                          <a:solidFill>
                            <a:schemeClr val="bg1">
                              <a:lumMod val="75000"/>
                              <a:lumOff val="25000"/>
                            </a:schemeClr>
                          </a:solidFill>
                          <a:latin typeface="Nanum Gothic Regular" charset="-127"/>
                          <a:ea typeface="Nanum Gothic Regular" charset="-127"/>
                        </a:rPr>
                        <a:t> </a:t>
                      </a:r>
                      <a:r>
                        <a:rPr lang="en-US" altLang="ko-KR" sz="600" b="0" i="0" dirty="0">
                          <a:solidFill>
                            <a:schemeClr val="bg1">
                              <a:lumMod val="75000"/>
                              <a:lumOff val="25000"/>
                            </a:schemeClr>
                          </a:solidFill>
                          <a:latin typeface="Nanum Gothic Regular" charset="-127"/>
                          <a:ea typeface="Nanum Gothic Regular" charset="-127"/>
                        </a:rPr>
                        <a:t>DB</a:t>
                      </a:r>
                      <a:r>
                        <a:rPr lang="ko-KR" altLang="en-US" sz="600" b="0" i="0" dirty="0">
                          <a:solidFill>
                            <a:schemeClr val="bg1">
                              <a:lumMod val="75000"/>
                              <a:lumOff val="25000"/>
                            </a:schemeClr>
                          </a:solidFill>
                          <a:latin typeface="Nanum Gothic Regular" charset="-127"/>
                          <a:ea typeface="Nanum Gothic Regular" charset="-127"/>
                        </a:rPr>
                        <a:t> 타입 레이블 변경</a:t>
                      </a:r>
                      <a:r>
                        <a:rPr lang="en-US" altLang="ko-KR" sz="600" b="0" i="0" dirty="0">
                          <a:solidFill>
                            <a:schemeClr val="bg1">
                              <a:lumMod val="75000"/>
                              <a:lumOff val="25000"/>
                            </a:schemeClr>
                          </a:solidFill>
                          <a:latin typeface="Nanum Gothic Regular" charset="-127"/>
                          <a:ea typeface="Nanum Gothic Regular" charset="-127"/>
                        </a:rPr>
                        <a:t>.</a:t>
                      </a:r>
                      <a:r>
                        <a:rPr lang="ko-KR" altLang="en-US" sz="600" b="0" i="0" dirty="0">
                          <a:solidFill>
                            <a:schemeClr val="bg1">
                              <a:lumMod val="75000"/>
                              <a:lumOff val="25000"/>
                            </a:schemeClr>
                          </a:solidFill>
                          <a:latin typeface="Nanum Gothic Regular" charset="-127"/>
                          <a:ea typeface="Nanum Gothic Regular" charset="-127"/>
                        </a:rPr>
                        <a:t> 커넥션 목록에서 </a:t>
                      </a:r>
                      <a:r>
                        <a:rPr lang="en-US" altLang="ko-KR" sz="600" b="0" i="0" dirty="0">
                          <a:solidFill>
                            <a:schemeClr val="bg1">
                              <a:lumMod val="75000"/>
                              <a:lumOff val="25000"/>
                            </a:schemeClr>
                          </a:solidFill>
                          <a:latin typeface="Nanum Gothic Regular" charset="-127"/>
                          <a:ea typeface="Nanum Gothic Regular" charset="-127"/>
                        </a:rPr>
                        <a:t>Security </a:t>
                      </a:r>
                      <a:r>
                        <a:rPr lang="ko-KR" altLang="en-US" sz="600" b="0" i="0" dirty="0">
                          <a:solidFill>
                            <a:schemeClr val="bg1">
                              <a:lumMod val="75000"/>
                              <a:lumOff val="25000"/>
                            </a:schemeClr>
                          </a:solidFill>
                          <a:latin typeface="Nanum Gothic Regular" charset="-127"/>
                          <a:ea typeface="Nanum Gothic Regular" charset="-127"/>
                        </a:rPr>
                        <a:t>삭제</a:t>
                      </a:r>
                      <a:endParaRPr lang="en-US" altLang="ko-KR" sz="600" b="0" i="0" dirty="0">
                        <a:solidFill>
                          <a:schemeClr val="bg1">
                            <a:lumMod val="75000"/>
                            <a:lumOff val="25000"/>
                          </a:schemeClr>
                        </a:solidFill>
                        <a:latin typeface="Nanum Gothic Regular" charset="-127"/>
                        <a:ea typeface="Nanum Gothic Regular" charset="-127"/>
                      </a:endParaRPr>
                    </a:p>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Nanum Gothic Regular" charset="-127"/>
                          <a:ea typeface="Nanum Gothic Regular" charset="-127"/>
                        </a:rPr>
                        <a:t>[013.0]</a:t>
                      </a:r>
                      <a:r>
                        <a:rPr lang="ko-KR" altLang="en-US" sz="600" b="0" i="0" dirty="0">
                          <a:solidFill>
                            <a:schemeClr val="bg1">
                              <a:lumMod val="75000"/>
                              <a:lumOff val="25000"/>
                            </a:schemeClr>
                          </a:solidFill>
                          <a:latin typeface="Nanum Gothic Regular" charset="-127"/>
                          <a:ea typeface="Nanum Gothic Regular" charset="-127"/>
                        </a:rPr>
                        <a:t> 팝업 문구 변경</a:t>
                      </a:r>
                      <a:endParaRPr lang="en-US" altLang="ko-KR"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600" b="0" i="0" dirty="0" err="1">
                          <a:solidFill>
                            <a:schemeClr val="bg1">
                              <a:lumMod val="75000"/>
                              <a:lumOff val="25000"/>
                            </a:schemeClr>
                          </a:solidFill>
                          <a:latin typeface="Nanum Gothic Regular" charset="-127"/>
                          <a:ea typeface="Nanum Gothic Regular" charset="-127"/>
                        </a:rPr>
                        <a:t>조민정</a:t>
                      </a:r>
                      <a:endParaRPr lang="ko-KR" altLang="en-US" sz="600" b="0" i="0" dirty="0">
                        <a:solidFill>
                          <a:schemeClr val="bg1">
                            <a:lumMod val="75000"/>
                            <a:lumOff val="25000"/>
                          </a:schemeClr>
                        </a:solidFill>
                        <a:latin typeface="Nanum Gothic Regular" charset="-127"/>
                        <a:ea typeface="Nanum Gothic Regular" charset="-127"/>
                      </a:endParaRPr>
                    </a:p>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28149612"/>
                  </a:ext>
                </a:extLst>
              </a:tr>
              <a:tr h="0">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 1.30</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18.09.12</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baseline="0" dirty="0">
                          <a:solidFill>
                            <a:schemeClr val="bg1">
                              <a:lumMod val="75000"/>
                              <a:lumOff val="25000"/>
                            </a:schemeClr>
                          </a:solidFill>
                          <a:latin typeface="Nanum Gothic Regular" charset="-127"/>
                          <a:ea typeface="Nanum Gothic Regular" charset="-127"/>
                        </a:rPr>
                        <a:t>P.49-50 Linked </a:t>
                      </a:r>
                      <a:r>
                        <a:rPr lang="ko-KR" altLang="en-US" sz="600" b="0" i="0" baseline="0" dirty="0">
                          <a:solidFill>
                            <a:schemeClr val="bg1">
                              <a:lumMod val="75000"/>
                              <a:lumOff val="25000"/>
                            </a:schemeClr>
                          </a:solidFill>
                          <a:latin typeface="Nanum Gothic Regular" charset="-127"/>
                          <a:ea typeface="Nanum Gothic Regular" charset="-127"/>
                        </a:rPr>
                        <a:t>타입인 경우</a:t>
                      </a:r>
                      <a:r>
                        <a:rPr lang="en-US" altLang="ko-KR" sz="600" b="0" i="0" baseline="0" dirty="0">
                          <a:solidFill>
                            <a:schemeClr val="bg1">
                              <a:lumMod val="75000"/>
                              <a:lumOff val="25000"/>
                            </a:schemeClr>
                          </a:solidFill>
                          <a:latin typeface="Nanum Gothic Regular" charset="-127"/>
                          <a:ea typeface="Nanum Gothic Regular" charset="-127"/>
                        </a:rPr>
                        <a:t>, Statistics, Histogram, </a:t>
                      </a:r>
                      <a:r>
                        <a:rPr lang="en-US" altLang="ko-KR" sz="600" b="0" i="0" baseline="0" dirty="0" err="1">
                          <a:solidFill>
                            <a:schemeClr val="bg1">
                              <a:lumMod val="75000"/>
                              <a:lumOff val="25000"/>
                            </a:schemeClr>
                          </a:solidFill>
                          <a:latin typeface="Nanum Gothic Regular" charset="-127"/>
                          <a:ea typeface="Nanum Gothic Regular" charset="-127"/>
                        </a:rPr>
                        <a:t>Convariance</a:t>
                      </a:r>
                      <a:r>
                        <a:rPr lang="en-US" altLang="ko-KR" sz="600" b="0" i="0" baseline="0" dirty="0">
                          <a:solidFill>
                            <a:schemeClr val="bg1">
                              <a:lumMod val="75000"/>
                              <a:lumOff val="25000"/>
                            </a:schemeClr>
                          </a:solidFill>
                          <a:latin typeface="Nanum Gothic Regular" charset="-127"/>
                          <a:ea typeface="Nanum Gothic Regular" charset="-127"/>
                        </a:rPr>
                        <a:t> ranking </a:t>
                      </a:r>
                      <a:r>
                        <a:rPr lang="ko-KR" altLang="en-US" sz="600" b="0" i="0" baseline="0" dirty="0">
                          <a:solidFill>
                            <a:schemeClr val="bg1">
                              <a:lumMod val="75000"/>
                              <a:lumOff val="25000"/>
                            </a:schemeClr>
                          </a:solidFill>
                          <a:latin typeface="Nanum Gothic Regular" charset="-127"/>
                          <a:ea typeface="Nanum Gothic Regular" charset="-127"/>
                        </a:rPr>
                        <a:t>없음</a:t>
                      </a:r>
                      <a:r>
                        <a:rPr lang="en-US" altLang="ko-KR" sz="600" b="0" i="0" baseline="0" dirty="0">
                          <a:solidFill>
                            <a:schemeClr val="bg1">
                              <a:lumMod val="75000"/>
                              <a:lumOff val="25000"/>
                            </a:schemeClr>
                          </a:solidFill>
                          <a:latin typeface="Nanum Gothic Regular" charset="-127"/>
                          <a:ea typeface="Nanum Gothic Regular" charset="-127"/>
                        </a:rPr>
                        <a:t>. </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baseline="0" dirty="0">
                          <a:solidFill>
                            <a:schemeClr val="bg1">
                              <a:lumMod val="75000"/>
                              <a:lumOff val="25000"/>
                            </a:schemeClr>
                          </a:solidFill>
                          <a:latin typeface="Nanum Gothic Regular" charset="-127"/>
                          <a:ea typeface="Nanum Gothic Regular" charset="-127"/>
                        </a:rPr>
                        <a:t>P.47,54</a:t>
                      </a:r>
                      <a:r>
                        <a:rPr lang="ko-KR" altLang="en-US" sz="600" b="0" i="0" baseline="0" dirty="0">
                          <a:solidFill>
                            <a:schemeClr val="bg1">
                              <a:lumMod val="75000"/>
                              <a:lumOff val="25000"/>
                            </a:schemeClr>
                          </a:solidFill>
                          <a:latin typeface="Nanum Gothic Regular" charset="-127"/>
                          <a:ea typeface="Nanum Gothic Regular" charset="-127"/>
                        </a:rPr>
                        <a:t> </a:t>
                      </a:r>
                      <a:r>
                        <a:rPr lang="en-US" altLang="ko-KR" sz="600" b="0" i="0" baseline="0" dirty="0">
                          <a:solidFill>
                            <a:schemeClr val="bg1">
                              <a:lumMod val="75000"/>
                              <a:lumOff val="25000"/>
                            </a:schemeClr>
                          </a:solidFill>
                          <a:latin typeface="Nanum Gothic Regular" charset="-127"/>
                          <a:ea typeface="Nanum Gothic Regular" charset="-127"/>
                        </a:rPr>
                        <a:t>Linked type Data </a:t>
                      </a:r>
                      <a:r>
                        <a:rPr lang="ko-KR" altLang="en-US" sz="600" b="0" i="0" baseline="0" dirty="0" err="1">
                          <a:solidFill>
                            <a:schemeClr val="bg1">
                              <a:lumMod val="75000"/>
                              <a:lumOff val="25000"/>
                            </a:schemeClr>
                          </a:solidFill>
                          <a:latin typeface="Nanum Gothic Regular" charset="-127"/>
                          <a:ea typeface="Nanum Gothic Regular" charset="-127"/>
                        </a:rPr>
                        <a:t>인경우</a:t>
                      </a:r>
                      <a:r>
                        <a:rPr lang="en-US" altLang="ko-KR" sz="600" b="0" i="0" baseline="0" dirty="0">
                          <a:solidFill>
                            <a:schemeClr val="bg1">
                              <a:lumMod val="75000"/>
                              <a:lumOff val="25000"/>
                            </a:schemeClr>
                          </a:solidFill>
                          <a:latin typeface="Nanum Gothic Regular" charset="-127"/>
                          <a:ea typeface="Nanum Gothic Regular" charset="-127"/>
                        </a:rPr>
                        <a:t>, </a:t>
                      </a:r>
                      <a:r>
                        <a:rPr lang="ko-KR" altLang="en-US" sz="600" b="0" i="0" baseline="0" dirty="0">
                          <a:solidFill>
                            <a:schemeClr val="bg1">
                              <a:lumMod val="75000"/>
                              <a:lumOff val="25000"/>
                            </a:schemeClr>
                          </a:solidFill>
                          <a:latin typeface="Nanum Gothic Regular" charset="-127"/>
                          <a:ea typeface="Nanum Gothic Regular" charset="-127"/>
                        </a:rPr>
                        <a:t>데이터그리드 탭 없음 </a:t>
                      </a:r>
                      <a:endParaRPr lang="en-US" altLang="ko-KR" sz="600" b="0" i="0" baseline="0" dirty="0">
                        <a:solidFill>
                          <a:schemeClr val="bg1">
                            <a:lumMod val="75000"/>
                            <a:lumOff val="25000"/>
                          </a:schemeClr>
                        </a:solidFill>
                        <a:latin typeface="Nanum Gothic Regular" charset="-127"/>
                        <a:ea typeface="Nanum Gothic Regular" charset="-127"/>
                      </a:endParaRP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baseline="0" dirty="0">
                          <a:solidFill>
                            <a:schemeClr val="bg1">
                              <a:lumMod val="75000"/>
                              <a:lumOff val="25000"/>
                            </a:schemeClr>
                          </a:solidFill>
                          <a:latin typeface="Nanum Gothic Regular" charset="-127"/>
                          <a:ea typeface="Nanum Gothic Regular" charset="-127"/>
                        </a:rPr>
                        <a:t>P.14,21,26,59 Ingestion tuning configuration, Job properties</a:t>
                      </a:r>
                      <a:endParaRPr lang="ko-KR" altLang="en-US" sz="600" b="0" i="0" baseline="0" dirty="0">
                        <a:solidFill>
                          <a:schemeClr val="bg1">
                            <a:lumMod val="75000"/>
                            <a:lumOff val="25000"/>
                          </a:schemeClr>
                        </a:solidFill>
                        <a:latin typeface="Nanum Gothic Regular" charset="-127"/>
                        <a:ea typeface="Nanum Gothic Regular" charset="-127"/>
                      </a:endParaRP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ko-KR" altLang="en-US" sz="600" b="0" i="0" baseline="0" dirty="0">
                          <a:solidFill>
                            <a:schemeClr val="bg1">
                              <a:lumMod val="75000"/>
                              <a:lumOff val="25000"/>
                            </a:schemeClr>
                          </a:solidFill>
                          <a:latin typeface="Nanum Gothic Regular" charset="-127"/>
                          <a:ea typeface="Nanum Gothic Regular" charset="-127"/>
                        </a:rPr>
                        <a:t>초기값이 없는 경우</a:t>
                      </a:r>
                      <a:r>
                        <a:rPr lang="en-US" altLang="ko-KR" sz="600" b="0" i="0" baseline="0" dirty="0">
                          <a:solidFill>
                            <a:schemeClr val="bg1">
                              <a:lumMod val="75000"/>
                              <a:lumOff val="25000"/>
                            </a:schemeClr>
                          </a:solidFill>
                          <a:latin typeface="Nanum Gothic Regular" charset="-127"/>
                          <a:ea typeface="Nanum Gothic Regular" charset="-127"/>
                        </a:rPr>
                        <a:t>, </a:t>
                      </a:r>
                      <a:r>
                        <a:rPr lang="ko-KR" altLang="en-US" sz="600" b="0" i="0" baseline="0" dirty="0" err="1">
                          <a:solidFill>
                            <a:schemeClr val="bg1">
                              <a:lumMod val="75000"/>
                              <a:lumOff val="25000"/>
                            </a:schemeClr>
                          </a:solidFill>
                          <a:latin typeface="Nanum Gothic Regular" charset="-127"/>
                          <a:ea typeface="Nanum Gothic Regular" charset="-127"/>
                        </a:rPr>
                        <a:t>빈값이</a:t>
                      </a:r>
                      <a:r>
                        <a:rPr lang="ko-KR" altLang="en-US" sz="600" b="0" i="0" baseline="0" dirty="0">
                          <a:solidFill>
                            <a:schemeClr val="bg1">
                              <a:lumMod val="75000"/>
                              <a:lumOff val="25000"/>
                            </a:schemeClr>
                          </a:solidFill>
                          <a:latin typeface="Nanum Gothic Regular" charset="-127"/>
                          <a:ea typeface="Nanum Gothic Regular" charset="-127"/>
                        </a:rPr>
                        <a:t> </a:t>
                      </a:r>
                      <a:r>
                        <a:rPr lang="en-US" altLang="ko-KR" sz="600" b="0" i="0" baseline="0" dirty="0">
                          <a:solidFill>
                            <a:schemeClr val="bg1">
                              <a:lumMod val="75000"/>
                              <a:lumOff val="25000"/>
                            </a:schemeClr>
                          </a:solidFill>
                          <a:latin typeface="Nanum Gothic Regular" charset="-127"/>
                          <a:ea typeface="Nanum Gothic Regular" charset="-127"/>
                        </a:rPr>
                        <a:t>default</a:t>
                      </a: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ko-KR" altLang="en-US" sz="600" b="0" i="0" baseline="0" dirty="0">
                          <a:solidFill>
                            <a:schemeClr val="bg1">
                              <a:lumMod val="75000"/>
                              <a:lumOff val="25000"/>
                            </a:schemeClr>
                          </a:solidFill>
                          <a:latin typeface="Nanum Gothic Regular" charset="-127"/>
                          <a:ea typeface="Nanum Gothic Regular" charset="-127"/>
                        </a:rPr>
                        <a:t>모든 항목은 필수 입력 항목이 아님</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err="1">
                          <a:solidFill>
                            <a:schemeClr val="bg1">
                              <a:lumMod val="75000"/>
                              <a:lumOff val="25000"/>
                            </a:schemeClr>
                          </a:solidFill>
                          <a:latin typeface="Nanum Gothic Regular" charset="-127"/>
                          <a:ea typeface="Nanum Gothic Regular" charset="-127"/>
                        </a:rPr>
                        <a:t>조민정</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3519520935"/>
                  </a:ext>
                </a:extLst>
              </a:tr>
            </a:tbl>
          </a:graphicData>
        </a:graphic>
      </p:graphicFrame>
      <p:sp>
        <p:nvSpPr>
          <p:cNvPr id="3" name="제목 2"/>
          <p:cNvSpPr>
            <a:spLocks noGrp="1"/>
          </p:cNvSpPr>
          <p:nvPr>
            <p:ph type="title"/>
          </p:nvPr>
        </p:nvSpPr>
        <p:spPr/>
        <p:txBody>
          <a:bodyPr>
            <a:normAutofit fontScale="90000"/>
          </a:bodyPr>
          <a:lstStyle/>
          <a:p>
            <a:r>
              <a:rPr lang="en-US" altLang="ko-KR" dirty="0"/>
              <a:t>Document history</a:t>
            </a:r>
            <a:endParaRPr kumimoji="1" lang="ko-KR" altLang="en-US" dirty="0"/>
          </a:p>
        </p:txBody>
      </p:sp>
    </p:spTree>
    <p:extLst>
      <p:ext uri="{BB962C8B-B14F-4D97-AF65-F5344CB8AC3E}">
        <p14:creationId xmlns:p14="http://schemas.microsoft.com/office/powerpoint/2010/main" val="66061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그룹 37"/>
          <p:cNvGrpSpPr/>
          <p:nvPr/>
        </p:nvGrpSpPr>
        <p:grpSpPr>
          <a:xfrm>
            <a:off x="3887123" y="6301751"/>
            <a:ext cx="2358094" cy="249130"/>
            <a:chOff x="4093583" y="6193790"/>
            <a:chExt cx="2358094" cy="249130"/>
          </a:xfrm>
        </p:grpSpPr>
        <p:sp>
          <p:nvSpPr>
            <p:cNvPr id="39" name="모서리가 둥근 직사각형 127"/>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46"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sp>
        <p:nvSpPr>
          <p:cNvPr id="2" name="텍스트 개체 틀 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5" name="제목 4"/>
          <p:cNvSpPr>
            <a:spLocks noGrp="1"/>
          </p:cNvSpPr>
          <p:nvPr>
            <p:ph type="title"/>
          </p:nvPr>
        </p:nvSpPr>
        <p:spPr/>
        <p:txBody>
          <a:bodyPr/>
          <a:lstStyle/>
          <a:p>
            <a:r>
              <a:rPr lang="en-US" altLang="ko-KR" dirty="0"/>
              <a:t>[DB]</a:t>
            </a:r>
            <a:r>
              <a:rPr lang="ko-KR" altLang="en-US" dirty="0"/>
              <a:t> 사용할 데이터 선택 </a:t>
            </a:r>
            <a:r>
              <a:rPr lang="en-US" altLang="ko-KR" dirty="0"/>
              <a:t>(</a:t>
            </a:r>
            <a:r>
              <a:rPr lang="ko-KR" altLang="en-US" dirty="0"/>
              <a:t>쿼리 선택</a:t>
            </a:r>
            <a:r>
              <a:rPr lang="en-US" altLang="ko-KR" dirty="0"/>
              <a:t>)</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30</a:t>
            </a:fld>
            <a:endParaRPr lang="ko-KR" altLang="en-US" dirty="0">
              <a:solidFill>
                <a:schemeClr val="accent4">
                  <a:lumMod val="75000"/>
                </a:schemeClr>
              </a:solidFill>
            </a:endParaRPr>
          </a:p>
        </p:txBody>
      </p:sp>
      <p:sp>
        <p:nvSpPr>
          <p:cNvPr id="3" name="텍스트 개체 틀 2"/>
          <p:cNvSpPr>
            <a:spLocks noGrp="1"/>
          </p:cNvSpPr>
          <p:nvPr>
            <p:ph type="body" sz="quarter" idx="13"/>
          </p:nvPr>
        </p:nvSpPr>
        <p:spPr>
          <a:xfrm>
            <a:off x="10047533" y="260649"/>
            <a:ext cx="2107868" cy="6597352"/>
          </a:xfrm>
          <a:ln>
            <a:noFill/>
          </a:ln>
        </p:spPr>
        <p:txBody>
          <a:bodyPr>
            <a:normAutofit lnSpcReduction="10000"/>
          </a:bodyPr>
          <a:lstStyle/>
          <a:p>
            <a:pPr marL="0" indent="0">
              <a:buNone/>
            </a:pPr>
            <a:r>
              <a:rPr kumimoji="1" lang="en-US" altLang="ko-KR" dirty="0"/>
              <a:t>[</a:t>
            </a:r>
            <a:r>
              <a:rPr kumimoji="1" lang="ko-KR" altLang="en-US" dirty="0" err="1"/>
              <a:t>퀴리</a:t>
            </a:r>
            <a:r>
              <a:rPr kumimoji="1" lang="en-US" altLang="ko-KR" dirty="0"/>
              <a:t>]</a:t>
            </a:r>
          </a:p>
          <a:p>
            <a:r>
              <a:rPr kumimoji="1" lang="ko-KR" altLang="en-US" dirty="0"/>
              <a:t>데이터 선택 방법 선택</a:t>
            </a:r>
            <a:endParaRPr kumimoji="1" lang="en-US" altLang="ko-KR" dirty="0"/>
          </a:p>
          <a:p>
            <a:pPr lvl="1"/>
            <a:r>
              <a:rPr kumimoji="1" lang="en-US" altLang="ko-KR" dirty="0"/>
              <a:t>Table </a:t>
            </a:r>
            <a:r>
              <a:rPr kumimoji="1" lang="ko-KR" altLang="en-US" dirty="0"/>
              <a:t>선택</a:t>
            </a:r>
            <a:r>
              <a:rPr kumimoji="1" lang="en-US" altLang="ko-KR" dirty="0"/>
              <a:t>(default) / </a:t>
            </a:r>
            <a:r>
              <a:rPr kumimoji="1" lang="ko-KR" altLang="en-US" dirty="0"/>
              <a:t>쿼리 선택</a:t>
            </a:r>
            <a:endParaRPr kumimoji="1" lang="en-US" altLang="ko-KR" dirty="0"/>
          </a:p>
          <a:p>
            <a:pPr lvl="1"/>
            <a:r>
              <a:rPr kumimoji="1" lang="ko-KR" altLang="en-US" dirty="0"/>
              <a:t>아래 선택 영역에 선택 방식에 맞는 </a:t>
            </a:r>
            <a:r>
              <a:rPr kumimoji="1" lang="en-US" altLang="ko-KR" dirty="0"/>
              <a:t>UI</a:t>
            </a:r>
            <a:r>
              <a:rPr kumimoji="1" lang="ko-KR" altLang="en-US" dirty="0"/>
              <a:t> 출력</a:t>
            </a:r>
            <a:endParaRPr kumimoji="1" lang="en-US" altLang="ko-KR" dirty="0"/>
          </a:p>
          <a:p>
            <a:r>
              <a:rPr lang="ko-KR" altLang="en-US" dirty="0"/>
              <a:t>쿼리 입력 창</a:t>
            </a:r>
            <a:endParaRPr lang="en-US" altLang="ko-KR" dirty="0"/>
          </a:p>
          <a:p>
            <a:pPr lvl="1"/>
            <a:r>
              <a:rPr lang="ko-KR" altLang="en-US" dirty="0"/>
              <a:t>쿼리 입력 박스</a:t>
            </a:r>
            <a:endParaRPr lang="en-US" altLang="ko-KR" dirty="0"/>
          </a:p>
          <a:p>
            <a:pPr lvl="2"/>
            <a:r>
              <a:rPr lang="en-US" altLang="ko-KR" dirty="0"/>
              <a:t>P.H</a:t>
            </a:r>
            <a:r>
              <a:rPr lang="ko-KR" altLang="en-US" dirty="0"/>
              <a:t> </a:t>
            </a:r>
            <a:r>
              <a:rPr lang="en-US" altLang="ko-KR" dirty="0"/>
              <a:t>:</a:t>
            </a:r>
            <a:r>
              <a:rPr lang="ko-KR" altLang="en-US" dirty="0"/>
              <a:t> </a:t>
            </a:r>
            <a:r>
              <a:rPr lang="en-US" altLang="ko-KR" dirty="0"/>
              <a:t>Please enter query</a:t>
            </a:r>
          </a:p>
          <a:p>
            <a:pPr lvl="1"/>
            <a:r>
              <a:rPr lang="ko-KR" altLang="en-US" dirty="0"/>
              <a:t>실행</a:t>
            </a:r>
            <a:endParaRPr lang="en-US" altLang="ko-KR" dirty="0"/>
          </a:p>
          <a:p>
            <a:pPr lvl="2"/>
            <a:r>
              <a:rPr lang="ko-KR" altLang="en-US" dirty="0"/>
              <a:t>쿼리 입력 시 활성</a:t>
            </a:r>
            <a:endParaRPr lang="en-US" altLang="ko-KR" dirty="0"/>
          </a:p>
          <a:p>
            <a:pPr lvl="2"/>
            <a:r>
              <a:rPr lang="ko-KR" altLang="en-US" dirty="0"/>
              <a:t>클릭 </a:t>
            </a:r>
            <a:r>
              <a:rPr lang="en-US" altLang="ko-KR" dirty="0"/>
              <a:t>&gt;</a:t>
            </a:r>
            <a:r>
              <a:rPr lang="ko-KR" altLang="en-US" dirty="0"/>
              <a:t> 입력된 쿼리 실행 </a:t>
            </a:r>
            <a:r>
              <a:rPr lang="en-US" altLang="ko-KR" dirty="0"/>
              <a:t>/</a:t>
            </a:r>
            <a:r>
              <a:rPr lang="ko-KR" altLang="en-US" dirty="0"/>
              <a:t> 실행 후 우측에 결과 메시지 출력 </a:t>
            </a:r>
            <a:r>
              <a:rPr lang="en-US" altLang="ko-KR" dirty="0"/>
              <a:t>(v.1.0</a:t>
            </a:r>
            <a:r>
              <a:rPr lang="ko-KR" altLang="en-US" dirty="0"/>
              <a:t>과 동일</a:t>
            </a:r>
            <a:r>
              <a:rPr lang="en-US" altLang="ko-KR" dirty="0"/>
              <a:t>) / </a:t>
            </a:r>
            <a:r>
              <a:rPr lang="ko-KR" altLang="en-US" dirty="0"/>
              <a:t>실행 완료 후 오류가 없을 경우</a:t>
            </a:r>
            <a:r>
              <a:rPr lang="en-US" altLang="ko-KR" dirty="0"/>
              <a:t>,</a:t>
            </a:r>
            <a:r>
              <a:rPr lang="ko-KR" altLang="en-US" dirty="0"/>
              <a:t> 아래 데이터 그리드 영역에 데이터 미리보기 표시</a:t>
            </a:r>
            <a:endParaRPr lang="en-US" altLang="ko-KR" dirty="0"/>
          </a:p>
          <a:p>
            <a:pPr lvl="3"/>
            <a:r>
              <a:rPr lang="ko-KR" altLang="en-US" dirty="0"/>
              <a:t>실패 메시지 </a:t>
            </a:r>
            <a:r>
              <a:rPr lang="en-US" altLang="ko-KR" dirty="0"/>
              <a:t>:</a:t>
            </a:r>
            <a:r>
              <a:rPr lang="ko-KR" altLang="en-US" dirty="0"/>
              <a:t> </a:t>
            </a:r>
            <a:r>
              <a:rPr lang="en-US" altLang="ko-KR" dirty="0"/>
              <a:t>Invalid Query</a:t>
            </a:r>
            <a:r>
              <a:rPr lang="ko-KR" altLang="en-US" dirty="0"/>
              <a:t> </a:t>
            </a:r>
            <a:r>
              <a:rPr lang="en-US" altLang="ko-KR" dirty="0"/>
              <a:t>/</a:t>
            </a:r>
            <a:r>
              <a:rPr lang="ko-KR" altLang="en-US" dirty="0"/>
              <a:t> 성공 메시지 </a:t>
            </a:r>
            <a:r>
              <a:rPr lang="en-US" altLang="ko-KR" dirty="0"/>
              <a:t>:</a:t>
            </a:r>
            <a:r>
              <a:rPr lang="ko-KR" altLang="en-US" dirty="0"/>
              <a:t> </a:t>
            </a:r>
            <a:r>
              <a:rPr lang="en-US" altLang="ko-KR" dirty="0"/>
              <a:t>Valid Query</a:t>
            </a:r>
          </a:p>
          <a:p>
            <a:r>
              <a:rPr kumimoji="1" lang="ko-KR" altLang="en-US" dirty="0"/>
              <a:t>데이터 그리드 영역</a:t>
            </a:r>
            <a:endParaRPr kumimoji="1" lang="en-US" altLang="ko-KR" dirty="0"/>
          </a:p>
          <a:p>
            <a:pPr lvl="1"/>
            <a:r>
              <a:rPr kumimoji="1" lang="ko-KR" altLang="en-US" dirty="0"/>
              <a:t>쿼리 실행 결과에 따라 데이터 미리보기</a:t>
            </a:r>
            <a:endParaRPr kumimoji="1" lang="en-US" altLang="ko-KR" dirty="0"/>
          </a:p>
          <a:p>
            <a:pPr lvl="1"/>
            <a:r>
              <a:rPr kumimoji="1" lang="ko-KR" altLang="en-US" dirty="0"/>
              <a:t>쿼리 </a:t>
            </a:r>
            <a:r>
              <a:rPr kumimoji="1" lang="ko-KR" altLang="en-US" dirty="0" err="1"/>
              <a:t>실행전</a:t>
            </a:r>
            <a:r>
              <a:rPr kumimoji="1" lang="ko-KR" altLang="en-US" dirty="0"/>
              <a:t> </a:t>
            </a:r>
            <a:r>
              <a:rPr kumimoji="1" lang="en-US" altLang="ko-KR" dirty="0"/>
              <a:t>Idle</a:t>
            </a:r>
            <a:r>
              <a:rPr kumimoji="1" lang="ko-KR" altLang="en-US" dirty="0"/>
              <a:t>문구</a:t>
            </a:r>
            <a:endParaRPr kumimoji="1" lang="en-US" altLang="ko-KR" dirty="0"/>
          </a:p>
          <a:p>
            <a:pPr lvl="1"/>
            <a:r>
              <a:rPr kumimoji="1" lang="ko-KR" altLang="en-US" dirty="0"/>
              <a:t>쿼리 실행 </a:t>
            </a:r>
            <a:r>
              <a:rPr kumimoji="1" lang="ko-KR" altLang="en-US" dirty="0" err="1"/>
              <a:t>실패시</a:t>
            </a:r>
            <a:r>
              <a:rPr kumimoji="1" lang="ko-KR" altLang="en-US" dirty="0"/>
              <a:t> 오류 문구 </a:t>
            </a:r>
            <a:r>
              <a:rPr kumimoji="1" lang="en-US" altLang="ko-KR" dirty="0"/>
              <a:t>‘</a:t>
            </a:r>
            <a:r>
              <a:rPr kumimoji="1" lang="ko-KR" altLang="en-US" dirty="0"/>
              <a:t>데이터 미리보기＇ 영역에 노출</a:t>
            </a:r>
            <a:endParaRPr kumimoji="1" lang="en-US" altLang="ko-KR" dirty="0"/>
          </a:p>
          <a:p>
            <a:pPr lvl="2"/>
            <a:r>
              <a:rPr kumimoji="1" lang="ko-KR" altLang="en-US" dirty="0"/>
              <a:t>쿼리문이 잘못되었을 경우</a:t>
            </a:r>
            <a:endParaRPr kumimoji="1" lang="en-US" altLang="ko-KR" dirty="0"/>
          </a:p>
          <a:p>
            <a:pPr lvl="2"/>
            <a:r>
              <a:rPr kumimoji="1" lang="ko-KR" altLang="en-US" dirty="0"/>
              <a:t>서버의 오류일 경우</a:t>
            </a:r>
            <a:endParaRPr kumimoji="1" lang="en-US" altLang="ko-KR" dirty="0"/>
          </a:p>
          <a:p>
            <a:pPr lvl="1"/>
            <a:r>
              <a:rPr kumimoji="1" lang="ko-KR" altLang="en-US" dirty="0"/>
              <a:t>쿼리 실행되었으나 </a:t>
            </a:r>
            <a:r>
              <a:rPr kumimoji="1" lang="ko-KR" altLang="en-US" dirty="0" err="1"/>
              <a:t>컬럼명</a:t>
            </a:r>
            <a:r>
              <a:rPr kumimoji="1" lang="ko-KR" altLang="en-US" dirty="0"/>
              <a:t> 오류일 경우 문구 노출</a:t>
            </a:r>
            <a:endParaRPr kumimoji="1" lang="en-US" altLang="ko-KR" dirty="0"/>
          </a:p>
          <a:p>
            <a:pPr lvl="2"/>
            <a:r>
              <a:rPr kumimoji="1" lang="ko-KR" altLang="en-US" dirty="0" err="1"/>
              <a:t>컬럼명</a:t>
            </a:r>
            <a:r>
              <a:rPr kumimoji="1" lang="ko-KR" altLang="en-US" dirty="0"/>
              <a:t> 오류 상황에 따른 문구 노출 </a:t>
            </a:r>
            <a:r>
              <a:rPr lang="ko-KR" altLang="en-US" dirty="0">
                <a:solidFill>
                  <a:srgbClr val="00B0F0"/>
                </a:solidFill>
              </a:rPr>
              <a:t>☞</a:t>
            </a:r>
            <a:r>
              <a:rPr kumimoji="1" lang="en-US" altLang="ko-KR" dirty="0">
                <a:solidFill>
                  <a:srgbClr val="00B0F0"/>
                </a:solidFill>
              </a:rPr>
              <a:t>[041.9]</a:t>
            </a:r>
          </a:p>
          <a:p>
            <a:pPr lvl="2"/>
            <a:r>
              <a:rPr kumimoji="1" lang="ko-KR" altLang="en-US" dirty="0"/>
              <a:t>데이터 그리드 내 해당 컬럼에 오류아이콘 노출</a:t>
            </a:r>
            <a:endParaRPr kumimoji="1" lang="en-US" altLang="ko-KR" dirty="0"/>
          </a:p>
          <a:p>
            <a:r>
              <a:rPr kumimoji="1" lang="ko-KR" altLang="en-US" dirty="0"/>
              <a:t>버튼</a:t>
            </a:r>
            <a:endParaRPr kumimoji="1" lang="en-US" altLang="ko-KR" dirty="0"/>
          </a:p>
          <a:p>
            <a:pPr lvl="1"/>
            <a:r>
              <a:rPr kumimoji="1" lang="ko-KR" altLang="en-US" dirty="0"/>
              <a:t>이전 클릭 </a:t>
            </a:r>
            <a:r>
              <a:rPr kumimoji="1" lang="en-US" altLang="ko-KR" dirty="0"/>
              <a:t>&gt;</a:t>
            </a:r>
            <a:r>
              <a:rPr kumimoji="1" lang="ko-KR" altLang="en-US" dirty="0"/>
              <a:t> 이전단계로 이동</a:t>
            </a:r>
            <a:endParaRPr kumimoji="1" lang="en-US" altLang="ko-KR" dirty="0"/>
          </a:p>
          <a:p>
            <a:pPr lvl="1"/>
            <a:r>
              <a:rPr kumimoji="1" lang="ko-KR" altLang="en-US" dirty="0"/>
              <a:t>다음 클릭 </a:t>
            </a:r>
            <a:r>
              <a:rPr kumimoji="1" lang="en-US" altLang="ko-KR" dirty="0"/>
              <a:t>&gt;</a:t>
            </a:r>
            <a:r>
              <a:rPr kumimoji="1" lang="ko-KR" altLang="en-US" dirty="0"/>
              <a:t> 다음단계로 이동</a:t>
            </a:r>
            <a:endParaRPr kumimoji="1" lang="en-US" altLang="ko-KR" dirty="0"/>
          </a:p>
          <a:p>
            <a:pPr lvl="2"/>
            <a:r>
              <a:rPr kumimoji="1" lang="ko-KR" altLang="en-US" dirty="0"/>
              <a:t>쿼리 실행 결과 </a:t>
            </a:r>
            <a:r>
              <a:rPr kumimoji="1" lang="ko-KR" altLang="en-US" dirty="0" err="1"/>
              <a:t>오류시</a:t>
            </a:r>
            <a:r>
              <a:rPr kumimoji="1" lang="ko-KR" altLang="en-US" dirty="0"/>
              <a:t> 다음 단계로 넘어갈 수 없음</a:t>
            </a:r>
            <a:r>
              <a:rPr kumimoji="1" lang="en-US" altLang="ko-KR" dirty="0"/>
              <a:t>(</a:t>
            </a:r>
            <a:r>
              <a:rPr kumimoji="1" lang="ko-KR" altLang="en-US" dirty="0"/>
              <a:t>비활성화</a:t>
            </a:r>
            <a:r>
              <a:rPr kumimoji="1" lang="en-US" altLang="ko-KR" dirty="0"/>
              <a:t>)</a:t>
            </a:r>
          </a:p>
          <a:p>
            <a:r>
              <a:rPr lang="ko-KR" altLang="en-US" dirty="0">
                <a:solidFill>
                  <a:srgbClr val="00B050"/>
                </a:solidFill>
              </a:rPr>
              <a:t>데이터베이스</a:t>
            </a:r>
            <a:r>
              <a:rPr lang="en-US" altLang="ko-KR" dirty="0">
                <a:solidFill>
                  <a:srgbClr val="00B050"/>
                </a:solidFill>
              </a:rPr>
              <a:t>/</a:t>
            </a:r>
            <a:r>
              <a:rPr lang="ko-KR" altLang="en-US" dirty="0">
                <a:solidFill>
                  <a:srgbClr val="00B050"/>
                </a:solidFill>
              </a:rPr>
              <a:t>스키마 목록</a:t>
            </a:r>
            <a:endParaRPr lang="en-US" altLang="ko-KR" dirty="0">
              <a:solidFill>
                <a:srgbClr val="00B050"/>
              </a:solidFill>
            </a:endParaRPr>
          </a:p>
          <a:p>
            <a:pPr lvl="1"/>
            <a:r>
              <a:rPr lang="en-US" altLang="ko-KR" dirty="0">
                <a:solidFill>
                  <a:srgbClr val="00B050"/>
                </a:solidFill>
              </a:rPr>
              <a:t>DB</a:t>
            </a:r>
            <a:r>
              <a:rPr lang="ko-KR" altLang="en-US" dirty="0">
                <a:solidFill>
                  <a:srgbClr val="00B050"/>
                </a:solidFill>
              </a:rPr>
              <a:t> 타입에 따라 데이터 베이스 목록 또는 스키마 목록</a:t>
            </a:r>
            <a:endParaRPr lang="en-US" altLang="ko-KR" dirty="0">
              <a:solidFill>
                <a:srgbClr val="00B050"/>
              </a:solidFill>
            </a:endParaRPr>
          </a:p>
          <a:p>
            <a:pPr lvl="1"/>
            <a:r>
              <a:rPr lang="ko-KR" altLang="en-US" dirty="0">
                <a:solidFill>
                  <a:srgbClr val="00B050"/>
                </a:solidFill>
              </a:rPr>
              <a:t>데이터베이스</a:t>
            </a:r>
            <a:r>
              <a:rPr lang="en-US" altLang="ko-KR" dirty="0">
                <a:solidFill>
                  <a:srgbClr val="00B050"/>
                </a:solidFill>
              </a:rPr>
              <a:t>/</a:t>
            </a:r>
            <a:r>
              <a:rPr lang="ko-KR" altLang="en-US" dirty="0">
                <a:solidFill>
                  <a:srgbClr val="00B050"/>
                </a:solidFill>
              </a:rPr>
              <a:t>스키마 </a:t>
            </a:r>
            <a:r>
              <a:rPr lang="ko-KR" altLang="en-US" dirty="0" err="1">
                <a:solidFill>
                  <a:srgbClr val="00B050"/>
                </a:solidFill>
              </a:rPr>
              <a:t>선택시</a:t>
            </a:r>
            <a:r>
              <a:rPr lang="ko-KR" altLang="en-US" dirty="0">
                <a:solidFill>
                  <a:srgbClr val="00B050"/>
                </a:solidFill>
              </a:rPr>
              <a:t> 테이블 항목 노출</a:t>
            </a:r>
            <a:endParaRPr lang="en-US" altLang="ko-KR" dirty="0">
              <a:solidFill>
                <a:srgbClr val="00B050"/>
              </a:solidFill>
            </a:endParaRPr>
          </a:p>
          <a:p>
            <a:pPr lvl="1"/>
            <a:r>
              <a:rPr lang="ko-KR" altLang="en-US" dirty="0">
                <a:solidFill>
                  <a:srgbClr val="00B050"/>
                </a:solidFill>
              </a:rPr>
              <a:t>컬럼 검색</a:t>
            </a:r>
            <a:r>
              <a:rPr lang="en-US" altLang="ko-KR" dirty="0">
                <a:solidFill>
                  <a:srgbClr val="00B050"/>
                </a:solidFill>
              </a:rPr>
              <a:t> </a:t>
            </a:r>
            <a:r>
              <a:rPr lang="ko-KR" altLang="en-US" dirty="0">
                <a:solidFill>
                  <a:srgbClr val="00B050"/>
                </a:solidFill>
              </a:rPr>
              <a:t>영역</a:t>
            </a:r>
            <a:endParaRPr lang="en-US" altLang="ko-KR" dirty="0">
              <a:solidFill>
                <a:srgbClr val="00B050"/>
              </a:solidFill>
            </a:endParaRPr>
          </a:p>
          <a:p>
            <a:pPr lvl="2"/>
            <a:r>
              <a:rPr lang="ko-KR" altLang="en-US" dirty="0" err="1">
                <a:solidFill>
                  <a:srgbClr val="00B050"/>
                </a:solidFill>
              </a:rPr>
              <a:t>컬럼명</a:t>
            </a:r>
            <a:r>
              <a:rPr lang="en-US" altLang="ko-KR" dirty="0">
                <a:solidFill>
                  <a:srgbClr val="00B050"/>
                </a:solidFill>
              </a:rPr>
              <a:t>, </a:t>
            </a:r>
            <a:r>
              <a:rPr lang="ko-KR" altLang="en-US" dirty="0">
                <a:solidFill>
                  <a:srgbClr val="00B050"/>
                </a:solidFill>
              </a:rPr>
              <a:t>논리 </a:t>
            </a:r>
            <a:r>
              <a:rPr lang="ko-KR" altLang="en-US" dirty="0" err="1">
                <a:solidFill>
                  <a:srgbClr val="00B050"/>
                </a:solidFill>
              </a:rPr>
              <a:t>컬럼명</a:t>
            </a:r>
            <a:r>
              <a:rPr lang="ko-KR" altLang="en-US" dirty="0">
                <a:solidFill>
                  <a:srgbClr val="00B050"/>
                </a:solidFill>
              </a:rPr>
              <a:t> 검색 가능</a:t>
            </a:r>
            <a:endParaRPr lang="en-US" altLang="ko-KR" dirty="0">
              <a:solidFill>
                <a:srgbClr val="00B050"/>
              </a:solidFill>
            </a:endParaRPr>
          </a:p>
          <a:p>
            <a:pPr lvl="1"/>
            <a:r>
              <a:rPr lang="ko-KR" altLang="en-US" dirty="0">
                <a:solidFill>
                  <a:srgbClr val="00B050"/>
                </a:solidFill>
              </a:rPr>
              <a:t>컬럼 목록</a:t>
            </a:r>
            <a:endParaRPr lang="en-US" altLang="ko-KR" dirty="0">
              <a:solidFill>
                <a:srgbClr val="00B050"/>
              </a:solidFill>
            </a:endParaRPr>
          </a:p>
          <a:p>
            <a:pPr lvl="2"/>
            <a:r>
              <a:rPr lang="ko-KR" altLang="en-US" dirty="0">
                <a:solidFill>
                  <a:srgbClr val="00B050"/>
                </a:solidFill>
              </a:rPr>
              <a:t>테이블 </a:t>
            </a:r>
            <a:r>
              <a:rPr lang="ko-KR" altLang="en-US" dirty="0" err="1">
                <a:solidFill>
                  <a:srgbClr val="00B050"/>
                </a:solidFill>
              </a:rPr>
              <a:t>선택시</a:t>
            </a:r>
            <a:r>
              <a:rPr lang="ko-KR" altLang="en-US" dirty="0">
                <a:solidFill>
                  <a:srgbClr val="00B050"/>
                </a:solidFill>
              </a:rPr>
              <a:t> 노출</a:t>
            </a:r>
            <a:endParaRPr lang="en-US" altLang="ko-KR" dirty="0">
              <a:solidFill>
                <a:srgbClr val="00B050"/>
              </a:solidFill>
            </a:endParaRPr>
          </a:p>
          <a:p>
            <a:pPr lvl="2"/>
            <a:r>
              <a:rPr lang="ko-KR" altLang="en-US" dirty="0">
                <a:solidFill>
                  <a:srgbClr val="00B050"/>
                </a:solidFill>
              </a:rPr>
              <a:t>추가하기 버튼 </a:t>
            </a:r>
            <a:r>
              <a:rPr lang="ko-KR" altLang="en-US" dirty="0" err="1">
                <a:solidFill>
                  <a:srgbClr val="00B050"/>
                </a:solidFill>
              </a:rPr>
              <a:t>클릭시</a:t>
            </a:r>
            <a:r>
              <a:rPr lang="ko-KR" altLang="en-US" dirty="0">
                <a:solidFill>
                  <a:srgbClr val="00B050"/>
                </a:solidFill>
              </a:rPr>
              <a:t> 우측 </a:t>
            </a:r>
            <a:r>
              <a:rPr lang="en-US" altLang="ko-KR" dirty="0">
                <a:solidFill>
                  <a:srgbClr val="00B050"/>
                </a:solidFill>
              </a:rPr>
              <a:t>‘</a:t>
            </a:r>
            <a:r>
              <a:rPr lang="ko-KR" altLang="en-US" dirty="0">
                <a:solidFill>
                  <a:srgbClr val="00B050"/>
                </a:solidFill>
              </a:rPr>
              <a:t>쿼리 입력</a:t>
            </a:r>
            <a:r>
              <a:rPr lang="en-US" altLang="ko-KR" dirty="0">
                <a:solidFill>
                  <a:srgbClr val="00B050"/>
                </a:solidFill>
              </a:rPr>
              <a:t> </a:t>
            </a:r>
            <a:r>
              <a:rPr lang="ko-KR" altLang="en-US" dirty="0">
                <a:solidFill>
                  <a:srgbClr val="00B050"/>
                </a:solidFill>
              </a:rPr>
              <a:t>창</a:t>
            </a:r>
            <a:r>
              <a:rPr lang="en-US" altLang="ko-KR" dirty="0">
                <a:solidFill>
                  <a:srgbClr val="00B050"/>
                </a:solidFill>
              </a:rPr>
              <a:t>’</a:t>
            </a:r>
            <a:r>
              <a:rPr lang="ko-KR" altLang="en-US" dirty="0">
                <a:solidFill>
                  <a:srgbClr val="00B050"/>
                </a:solidFill>
              </a:rPr>
              <a:t>에 해당 정보 자동 입력됨</a:t>
            </a:r>
            <a:endParaRPr lang="en-US" altLang="ko-KR" dirty="0">
              <a:solidFill>
                <a:srgbClr val="00B050"/>
              </a:solidFill>
            </a:endParaRPr>
          </a:p>
        </p:txBody>
      </p:sp>
      <p:sp>
        <p:nvSpPr>
          <p:cNvPr id="135" name="TextBox 134"/>
          <p:cNvSpPr txBox="1"/>
          <p:nvPr/>
        </p:nvSpPr>
        <p:spPr>
          <a:xfrm>
            <a:off x="4494699" y="1387996"/>
            <a:ext cx="1142942"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select data</a:t>
            </a:r>
            <a:endParaRPr lang="ko-KR" altLang="en-US" sz="1100" b="1" dirty="0">
              <a:solidFill>
                <a:prstClr val="black"/>
              </a:solidFill>
              <a:latin typeface="Nanum Gothic" charset="-127"/>
              <a:ea typeface="Nanum Gothic" charset="-127"/>
              <a:cs typeface="Nanum Gothic" charset="-127"/>
            </a:endParaRPr>
          </a:p>
        </p:txBody>
      </p:sp>
      <p:grpSp>
        <p:nvGrpSpPr>
          <p:cNvPr id="4" name="그룹 3"/>
          <p:cNvGrpSpPr/>
          <p:nvPr/>
        </p:nvGrpSpPr>
        <p:grpSpPr>
          <a:xfrm>
            <a:off x="2077464" y="1787284"/>
            <a:ext cx="1727728" cy="165556"/>
            <a:chOff x="3164039" y="2037627"/>
            <a:chExt cx="1727728" cy="165556"/>
          </a:xfrm>
        </p:grpSpPr>
        <p:sp>
          <p:nvSpPr>
            <p:cNvPr id="28" name="모서리가 둥근 직사각형 114"/>
            <p:cNvSpPr/>
            <p:nvPr/>
          </p:nvSpPr>
          <p:spPr>
            <a:xfrm>
              <a:off x="3164039" y="2037628"/>
              <a:ext cx="863864" cy="165555"/>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 name="connsiteX0" fmla="*/ 0 w 992021"/>
                <a:gd name="connsiteY0" fmla="*/ 24830 h 190338"/>
                <a:gd name="connsiteX1" fmla="*/ 24830 w 992021"/>
                <a:gd name="connsiteY1" fmla="*/ 0 h 190338"/>
                <a:gd name="connsiteX2" fmla="*/ 470031 w 992021"/>
                <a:gd name="connsiteY2" fmla="*/ 0 h 190338"/>
                <a:gd name="connsiteX3" fmla="*/ 992021 w 992021"/>
                <a:gd name="connsiteY3" fmla="*/ 190338 h 190338"/>
                <a:gd name="connsiteX4" fmla="*/ 24830 w 992021"/>
                <a:gd name="connsiteY4" fmla="*/ 186688 h 190338"/>
                <a:gd name="connsiteX5" fmla="*/ 0 w 992021"/>
                <a:gd name="connsiteY5" fmla="*/ 161858 h 190338"/>
                <a:gd name="connsiteX6" fmla="*/ 0 w 992021"/>
                <a:gd name="connsiteY6" fmla="*/ 24830 h 190338"/>
                <a:gd name="connsiteX0" fmla="*/ 0 w 993180"/>
                <a:gd name="connsiteY0" fmla="*/ 24830 h 190338"/>
                <a:gd name="connsiteX1" fmla="*/ 24830 w 993180"/>
                <a:gd name="connsiteY1" fmla="*/ 0 h 190338"/>
                <a:gd name="connsiteX2" fmla="*/ 993180 w 993180"/>
                <a:gd name="connsiteY2" fmla="*/ 4983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 name="connsiteX0" fmla="*/ 0 w 993180"/>
                <a:gd name="connsiteY0" fmla="*/ 24830 h 190338"/>
                <a:gd name="connsiteX1" fmla="*/ 24830 w 993180"/>
                <a:gd name="connsiteY1" fmla="*/ 0 h 190338"/>
                <a:gd name="connsiteX2" fmla="*/ 993180 w 993180"/>
                <a:gd name="connsiteY2" fmla="*/ 0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 name="connsiteX0" fmla="*/ 0 w 993180"/>
                <a:gd name="connsiteY0" fmla="*/ 24830 h 190338"/>
                <a:gd name="connsiteX1" fmla="*/ 24830 w 993180"/>
                <a:gd name="connsiteY1" fmla="*/ 0 h 190338"/>
                <a:gd name="connsiteX2" fmla="*/ 993180 w 993180"/>
                <a:gd name="connsiteY2" fmla="*/ 0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180" h="190338">
                  <a:moveTo>
                    <a:pt x="0" y="24830"/>
                  </a:moveTo>
                  <a:cubicBezTo>
                    <a:pt x="0" y="11117"/>
                    <a:pt x="11117" y="0"/>
                    <a:pt x="24830" y="0"/>
                  </a:cubicBezTo>
                  <a:lnTo>
                    <a:pt x="993180" y="0"/>
                  </a:lnTo>
                  <a:cubicBezTo>
                    <a:pt x="992794" y="61785"/>
                    <a:pt x="992407" y="128553"/>
                    <a:pt x="992021" y="190338"/>
                  </a:cubicBez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chemeClr val="tx1">
                      <a:lumMod val="75000"/>
                      <a:lumOff val="25000"/>
                    </a:schemeClr>
                  </a:solidFill>
                  <a:latin typeface="Nanum Gothic" charset="-127"/>
                  <a:ea typeface="Nanum Gothic" charset="-127"/>
                  <a:cs typeface="Nanum Gothic" charset="-127"/>
                </a:rPr>
                <a:t>Table</a:t>
              </a:r>
            </a:p>
          </p:txBody>
        </p:sp>
        <p:sp>
          <p:nvSpPr>
            <p:cNvPr id="36" name="모서리가 둥근 직사각형 114"/>
            <p:cNvSpPr/>
            <p:nvPr/>
          </p:nvSpPr>
          <p:spPr>
            <a:xfrm rot="10800000" flipV="1">
              <a:off x="4027903" y="2037627"/>
              <a:ext cx="863864" cy="165555"/>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 name="connsiteX0" fmla="*/ 0 w 992021"/>
                <a:gd name="connsiteY0" fmla="*/ 24830 h 190338"/>
                <a:gd name="connsiteX1" fmla="*/ 24830 w 992021"/>
                <a:gd name="connsiteY1" fmla="*/ 0 h 190338"/>
                <a:gd name="connsiteX2" fmla="*/ 470031 w 992021"/>
                <a:gd name="connsiteY2" fmla="*/ 0 h 190338"/>
                <a:gd name="connsiteX3" fmla="*/ 992021 w 992021"/>
                <a:gd name="connsiteY3" fmla="*/ 190338 h 190338"/>
                <a:gd name="connsiteX4" fmla="*/ 24830 w 992021"/>
                <a:gd name="connsiteY4" fmla="*/ 186688 h 190338"/>
                <a:gd name="connsiteX5" fmla="*/ 0 w 992021"/>
                <a:gd name="connsiteY5" fmla="*/ 161858 h 190338"/>
                <a:gd name="connsiteX6" fmla="*/ 0 w 992021"/>
                <a:gd name="connsiteY6" fmla="*/ 24830 h 190338"/>
                <a:gd name="connsiteX0" fmla="*/ 0 w 993180"/>
                <a:gd name="connsiteY0" fmla="*/ 24830 h 190338"/>
                <a:gd name="connsiteX1" fmla="*/ 24830 w 993180"/>
                <a:gd name="connsiteY1" fmla="*/ 0 h 190338"/>
                <a:gd name="connsiteX2" fmla="*/ 993180 w 993180"/>
                <a:gd name="connsiteY2" fmla="*/ 4983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 name="connsiteX0" fmla="*/ 0 w 993180"/>
                <a:gd name="connsiteY0" fmla="*/ 24830 h 190338"/>
                <a:gd name="connsiteX1" fmla="*/ 24830 w 993180"/>
                <a:gd name="connsiteY1" fmla="*/ 0 h 190338"/>
                <a:gd name="connsiteX2" fmla="*/ 993180 w 993180"/>
                <a:gd name="connsiteY2" fmla="*/ 0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 name="connsiteX0" fmla="*/ 0 w 993180"/>
                <a:gd name="connsiteY0" fmla="*/ 24830 h 190338"/>
                <a:gd name="connsiteX1" fmla="*/ 24830 w 993180"/>
                <a:gd name="connsiteY1" fmla="*/ 0 h 190338"/>
                <a:gd name="connsiteX2" fmla="*/ 993180 w 993180"/>
                <a:gd name="connsiteY2" fmla="*/ 0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180" h="190338">
                  <a:moveTo>
                    <a:pt x="0" y="24830"/>
                  </a:moveTo>
                  <a:cubicBezTo>
                    <a:pt x="0" y="11117"/>
                    <a:pt x="11117" y="0"/>
                    <a:pt x="24830" y="0"/>
                  </a:cubicBezTo>
                  <a:lnTo>
                    <a:pt x="993180" y="0"/>
                  </a:lnTo>
                  <a:cubicBezTo>
                    <a:pt x="992794" y="61785"/>
                    <a:pt x="992407" y="128553"/>
                    <a:pt x="992021" y="190338"/>
                  </a:cubicBez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chemeClr val="bg1"/>
                  </a:solidFill>
                  <a:latin typeface="Nanum Gothic" charset="-127"/>
                  <a:ea typeface="Nanum Gothic" charset="-127"/>
                  <a:cs typeface="Nanum Gothic" charset="-127"/>
                </a:rPr>
                <a:t>Query</a:t>
              </a:r>
            </a:p>
          </p:txBody>
        </p:sp>
      </p:grpSp>
      <p:sp>
        <p:nvSpPr>
          <p:cNvPr id="49" name="TextBox 48"/>
          <p:cNvSpPr txBox="1"/>
          <p:nvPr/>
        </p:nvSpPr>
        <p:spPr>
          <a:xfrm>
            <a:off x="215102" y="7042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42</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2</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50" name="타원 49"/>
          <p:cNvSpPr/>
          <p:nvPr/>
        </p:nvSpPr>
        <p:spPr>
          <a:xfrm>
            <a:off x="3792947" y="635983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grpSp>
        <p:nvGrpSpPr>
          <p:cNvPr id="56" name="그룹 55"/>
          <p:cNvGrpSpPr/>
          <p:nvPr/>
        </p:nvGrpSpPr>
        <p:grpSpPr>
          <a:xfrm>
            <a:off x="4143633" y="1040780"/>
            <a:ext cx="1795577" cy="96644"/>
            <a:chOff x="4661210" y="1040780"/>
            <a:chExt cx="1795577" cy="96644"/>
          </a:xfrm>
        </p:grpSpPr>
        <p:sp>
          <p:nvSpPr>
            <p:cNvPr id="66" name="타원 65"/>
            <p:cNvSpPr/>
            <p:nvPr/>
          </p:nvSpPr>
          <p:spPr>
            <a:xfrm>
              <a:off x="4661210"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70" name="타원 69"/>
            <p:cNvSpPr/>
            <p:nvPr/>
          </p:nvSpPr>
          <p:spPr>
            <a:xfrm>
              <a:off x="508928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71" name="직선 연결선[R] 70"/>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2" name="타원 71"/>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73" name="직선 연결선[R] 72"/>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타원 73"/>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75" name="직선 연결선[R] 74"/>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타원 75"/>
            <p:cNvSpPr/>
            <p:nvPr/>
          </p:nvSpPr>
          <p:spPr>
            <a:xfrm>
              <a:off x="6360143"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77" name="직선 연결선[R] 76"/>
            <p:cNvCxnSpPr/>
            <p:nvPr/>
          </p:nvCxnSpPr>
          <p:spPr>
            <a:xfrm>
              <a:off x="6028715"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4384104" y="871503"/>
            <a:ext cx="1364156"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(DB)</a:t>
            </a:r>
            <a:endParaRPr lang="ko-KR" altLang="en-US" sz="900" b="1" dirty="0">
              <a:solidFill>
                <a:prstClr val="black"/>
              </a:solidFill>
              <a:latin typeface="Nanum Gothic" charset="-127"/>
              <a:ea typeface="Nanum Gothic" charset="-127"/>
              <a:cs typeface="Nanum Gothic" charset="-127"/>
            </a:endParaRPr>
          </a:p>
        </p:txBody>
      </p:sp>
      <p:sp>
        <p:nvSpPr>
          <p:cNvPr id="81" name="직사각형 80"/>
          <p:cNvSpPr/>
          <p:nvPr/>
        </p:nvSpPr>
        <p:spPr>
          <a:xfrm>
            <a:off x="2092558" y="2008716"/>
            <a:ext cx="2144467" cy="20895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en-US" altLang="ko-KR" sz="700" dirty="0">
                <a:solidFill>
                  <a:schemeClr val="bg1">
                    <a:lumMod val="75000"/>
                  </a:schemeClr>
                </a:solidFill>
                <a:latin typeface="Nanum Gothic" charset="-127"/>
                <a:ea typeface="Nanum Gothic" charset="-127"/>
                <a:cs typeface="Nanum Gothic" charset="-127"/>
              </a:rPr>
              <a:t>Choose a database	</a:t>
            </a:r>
            <a:r>
              <a:rPr kumimoji="1" lang="en-US" altLang="ko-KR" sz="700" dirty="0">
                <a:solidFill>
                  <a:prstClr val="black">
                    <a:lumMod val="75000"/>
                    <a:lumOff val="25000"/>
                  </a:prstClr>
                </a:solidFill>
                <a:latin typeface="Nanum Gothic Regular" charset="-127"/>
                <a:ea typeface="Nanum Gothic Regular" charset="-127"/>
              </a:rPr>
              <a:t>	</a:t>
            </a:r>
            <a:r>
              <a:rPr kumimoji="1" lang="ko-KR" altLang="en-US" sz="700" dirty="0">
                <a:solidFill>
                  <a:prstClr val="black">
                    <a:lumMod val="75000"/>
                    <a:lumOff val="25000"/>
                  </a:prstClr>
                </a:solidFill>
                <a:latin typeface="Nanum Gothic Regular" charset="-127"/>
                <a:ea typeface="Nanum Gothic Regular" charset="-127"/>
              </a:rPr>
              <a:t>▼</a:t>
            </a:r>
          </a:p>
        </p:txBody>
      </p:sp>
      <p:sp>
        <p:nvSpPr>
          <p:cNvPr id="84" name="TextBox 83">
            <a:extLst>
              <a:ext uri="{FF2B5EF4-FFF2-40B4-BE49-F238E27FC236}">
                <a16:creationId xmlns:a16="http://schemas.microsoft.com/office/drawing/2014/main" xmlns="" id="{ED120D96-5738-204B-9C0F-55B2845E6FE2}"/>
              </a:ext>
            </a:extLst>
          </p:cNvPr>
          <p:cNvSpPr txBox="1"/>
          <p:nvPr/>
        </p:nvSpPr>
        <p:spPr>
          <a:xfrm>
            <a:off x="10573581" y="1448"/>
            <a:ext cx="1618419" cy="246221"/>
          </a:xfrm>
          <a:prstGeom prst="rect">
            <a:avLst/>
          </a:prstGeom>
          <a:solidFill>
            <a:srgbClr val="00B050">
              <a:alpha val="50196"/>
            </a:srgbClr>
          </a:solidFill>
        </p:spPr>
        <p:txBody>
          <a:bodyPr wrap="square" rtlCol="0">
            <a:spAutoFit/>
          </a:bodyPr>
          <a:lstStyle/>
          <a:p>
            <a:r>
              <a:rPr kumimoji="1" lang="en-US" altLang="ko-KR" sz="1000" dirty="0">
                <a:solidFill>
                  <a:schemeClr val="bg1"/>
                </a:solidFill>
                <a:latin typeface="+mn-ea"/>
              </a:rPr>
              <a:t>2019.01.15</a:t>
            </a:r>
            <a:r>
              <a:rPr kumimoji="1" lang="ko-KR" altLang="en-US" sz="1000" dirty="0">
                <a:solidFill>
                  <a:schemeClr val="bg1"/>
                </a:solidFill>
                <a:latin typeface="+mn-ea"/>
              </a:rPr>
              <a:t> 추가</a:t>
            </a:r>
          </a:p>
        </p:txBody>
      </p:sp>
      <p:sp>
        <p:nvSpPr>
          <p:cNvPr id="6" name="직사각형 5">
            <a:extLst>
              <a:ext uri="{FF2B5EF4-FFF2-40B4-BE49-F238E27FC236}">
                <a16:creationId xmlns:a16="http://schemas.microsoft.com/office/drawing/2014/main" xmlns="" id="{1EB231F3-F5EA-4507-88AF-C96531A678F0}"/>
              </a:ext>
            </a:extLst>
          </p:cNvPr>
          <p:cNvSpPr/>
          <p:nvPr/>
        </p:nvSpPr>
        <p:spPr>
          <a:xfrm>
            <a:off x="4787753" y="2312036"/>
            <a:ext cx="3926878" cy="8958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800" dirty="0">
                <a:solidFill>
                  <a:schemeClr val="tx1"/>
                </a:solidFill>
              </a:rPr>
              <a:t>$user = DB::table(‘users’)-&gt;get{};</a:t>
            </a:r>
          </a:p>
        </p:txBody>
      </p:sp>
      <p:sp>
        <p:nvSpPr>
          <p:cNvPr id="63" name="모서리가 둥근 직사각형 127">
            <a:extLst>
              <a:ext uri="{FF2B5EF4-FFF2-40B4-BE49-F238E27FC236}">
                <a16:creationId xmlns:a16="http://schemas.microsoft.com/office/drawing/2014/main" xmlns="" id="{C14E1967-F1D1-4157-A243-2A39A72C2ACD}"/>
              </a:ext>
            </a:extLst>
          </p:cNvPr>
          <p:cNvSpPr/>
          <p:nvPr/>
        </p:nvSpPr>
        <p:spPr>
          <a:xfrm>
            <a:off x="8037387" y="2876065"/>
            <a:ext cx="570701" cy="249130"/>
          </a:xfrm>
          <a:prstGeom prst="roundRect">
            <a:avLst>
              <a:gd name="adj" fmla="val 18668"/>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Run</a:t>
            </a:r>
            <a:endParaRPr lang="ko-KR" altLang="en-US" sz="800" dirty="0">
              <a:solidFill>
                <a:schemeClr val="bg1"/>
              </a:solidFill>
              <a:latin typeface="Nanum Gothic" charset="-127"/>
              <a:ea typeface="Nanum Gothic" charset="-127"/>
              <a:cs typeface="Nanum Gothic" charset="-127"/>
            </a:endParaRPr>
          </a:p>
        </p:txBody>
      </p:sp>
      <p:sp>
        <p:nvSpPr>
          <p:cNvPr id="95" name="직사각형 94">
            <a:extLst>
              <a:ext uri="{FF2B5EF4-FFF2-40B4-BE49-F238E27FC236}">
                <a16:creationId xmlns:a16="http://schemas.microsoft.com/office/drawing/2014/main" xmlns="" id="{F54BD0AD-E3D9-44A9-A82B-03A4C32BAE6C}"/>
              </a:ext>
            </a:extLst>
          </p:cNvPr>
          <p:cNvSpPr/>
          <p:nvPr/>
        </p:nvSpPr>
        <p:spPr>
          <a:xfrm>
            <a:off x="4760453" y="3403053"/>
            <a:ext cx="576000" cy="123111"/>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r>
              <a:rPr kumimoji="1" lang="en-US" altLang="ko-KR" sz="800" b="1" dirty="0">
                <a:solidFill>
                  <a:schemeClr val="tx1"/>
                </a:solidFill>
              </a:rPr>
              <a:t>Result data</a:t>
            </a:r>
            <a:endParaRPr kumimoji="1" lang="ko-KR" altLang="en-US" sz="800" b="1" dirty="0">
              <a:solidFill>
                <a:schemeClr val="tx1"/>
              </a:solidFill>
            </a:endParaRPr>
          </a:p>
        </p:txBody>
      </p:sp>
      <p:sp>
        <p:nvSpPr>
          <p:cNvPr id="114" name="모서리가 둥근 직사각형 97">
            <a:extLst>
              <a:ext uri="{FF2B5EF4-FFF2-40B4-BE49-F238E27FC236}">
                <a16:creationId xmlns:a16="http://schemas.microsoft.com/office/drawing/2014/main" xmlns="" id="{B1E8062F-BB68-4F98-8713-FEE4053336BC}"/>
              </a:ext>
            </a:extLst>
          </p:cNvPr>
          <p:cNvSpPr/>
          <p:nvPr/>
        </p:nvSpPr>
        <p:spPr>
          <a:xfrm>
            <a:off x="4772794" y="3544303"/>
            <a:ext cx="3941837" cy="1350828"/>
          </a:xfrm>
          <a:prstGeom prst="roundRect">
            <a:avLst>
              <a:gd name="adj" fmla="val 1314"/>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nvGrpSpPr>
          <p:cNvPr id="115" name="그룹 114">
            <a:extLst>
              <a:ext uri="{FF2B5EF4-FFF2-40B4-BE49-F238E27FC236}">
                <a16:creationId xmlns:a16="http://schemas.microsoft.com/office/drawing/2014/main" xmlns="" id="{B1996727-D9F2-4338-B8F0-55DD6D6918DC}"/>
              </a:ext>
            </a:extLst>
          </p:cNvPr>
          <p:cNvGrpSpPr/>
          <p:nvPr/>
        </p:nvGrpSpPr>
        <p:grpSpPr>
          <a:xfrm>
            <a:off x="4787888" y="3550630"/>
            <a:ext cx="3926743" cy="1302888"/>
            <a:chOff x="2092694" y="3567535"/>
            <a:chExt cx="3926743" cy="1302888"/>
          </a:xfrm>
        </p:grpSpPr>
        <p:pic>
          <p:nvPicPr>
            <p:cNvPr id="116" name="그림 115">
              <a:extLst>
                <a:ext uri="{FF2B5EF4-FFF2-40B4-BE49-F238E27FC236}">
                  <a16:creationId xmlns:a16="http://schemas.microsoft.com/office/drawing/2014/main" xmlns="" id="{79EEB598-F3AD-4F69-A18A-963CA71F5CDD}"/>
                </a:ext>
              </a:extLst>
            </p:cNvPr>
            <p:cNvPicPr>
              <a:picLocks noChangeAspect="1"/>
            </p:cNvPicPr>
            <p:nvPr/>
          </p:nvPicPr>
          <p:blipFill rotWithShape="1">
            <a:blip r:embed="rId14">
              <a:extLst>
                <a:ext uri="{28A0092B-C50C-407E-A947-70E740481C1C}">
                  <a14:useLocalDpi xmlns:a14="http://schemas.microsoft.com/office/drawing/2010/main" val="0"/>
                </a:ext>
              </a:extLst>
            </a:blip>
            <a:srcRect l="28627" t="21186" r="42081" b="57546"/>
            <a:stretch/>
          </p:blipFill>
          <p:spPr>
            <a:xfrm>
              <a:off x="2092694" y="3567535"/>
              <a:ext cx="3926743" cy="1302888"/>
            </a:xfrm>
            <a:prstGeom prst="rect">
              <a:avLst/>
            </a:prstGeom>
            <a:ln>
              <a:noFill/>
            </a:ln>
          </p:spPr>
        </p:pic>
        <p:sp>
          <p:nvSpPr>
            <p:cNvPr id="117" name="Username Box">
              <a:extLst>
                <a:ext uri="{FF2B5EF4-FFF2-40B4-BE49-F238E27FC236}">
                  <a16:creationId xmlns:a16="http://schemas.microsoft.com/office/drawing/2014/main" xmlns="" id="{BD79DAA5-2908-4D5A-A1BD-E571B9B6EB31}"/>
                </a:ext>
              </a:extLst>
            </p:cNvPr>
            <p:cNvSpPr>
              <a:spLocks/>
            </p:cNvSpPr>
            <p:nvPr>
              <p:custDataLst>
                <p:tags r:id="rId9"/>
              </p:custDataLst>
            </p:nvPr>
          </p:nvSpPr>
          <p:spPr bwMode="auto">
            <a:xfrm>
              <a:off x="2695307" y="3594786"/>
              <a:ext cx="256409" cy="14249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Nanum Gothic" charset="-127"/>
                <a:ea typeface="Nanum Gothic" charset="-127"/>
                <a:cs typeface="Nanum Gothic" charset="-127"/>
              </a:endParaRPr>
            </a:p>
          </p:txBody>
        </p:sp>
        <p:sp>
          <p:nvSpPr>
            <p:cNvPr id="118" name="Username Box">
              <a:extLst>
                <a:ext uri="{FF2B5EF4-FFF2-40B4-BE49-F238E27FC236}">
                  <a16:creationId xmlns:a16="http://schemas.microsoft.com/office/drawing/2014/main" xmlns="" id="{819A34FD-DB27-47AE-A622-93FDCDE99574}"/>
                </a:ext>
              </a:extLst>
            </p:cNvPr>
            <p:cNvSpPr>
              <a:spLocks/>
            </p:cNvSpPr>
            <p:nvPr>
              <p:custDataLst>
                <p:tags r:id="rId10"/>
              </p:custDataLst>
            </p:nvPr>
          </p:nvSpPr>
          <p:spPr bwMode="auto">
            <a:xfrm>
              <a:off x="3618772" y="3594786"/>
              <a:ext cx="256409" cy="14249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Nanum Gothic" charset="-127"/>
                <a:ea typeface="Nanum Gothic" charset="-127"/>
                <a:cs typeface="Nanum Gothic" charset="-127"/>
              </a:endParaRPr>
            </a:p>
          </p:txBody>
        </p:sp>
        <p:sp>
          <p:nvSpPr>
            <p:cNvPr id="119" name="Username Box">
              <a:extLst>
                <a:ext uri="{FF2B5EF4-FFF2-40B4-BE49-F238E27FC236}">
                  <a16:creationId xmlns:a16="http://schemas.microsoft.com/office/drawing/2014/main" xmlns="" id="{9F7E0E9B-FEEB-4FCA-895F-B871DED318D0}"/>
                </a:ext>
              </a:extLst>
            </p:cNvPr>
            <p:cNvSpPr>
              <a:spLocks/>
            </p:cNvSpPr>
            <p:nvPr>
              <p:custDataLst>
                <p:tags r:id="rId11"/>
              </p:custDataLst>
            </p:nvPr>
          </p:nvSpPr>
          <p:spPr bwMode="auto">
            <a:xfrm>
              <a:off x="4537094" y="3594786"/>
              <a:ext cx="256409" cy="14249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Nanum Gothic" charset="-127"/>
                <a:ea typeface="Nanum Gothic" charset="-127"/>
                <a:cs typeface="Nanum Gothic" charset="-127"/>
              </a:endParaRPr>
            </a:p>
          </p:txBody>
        </p:sp>
      </p:grpSp>
      <p:sp>
        <p:nvSpPr>
          <p:cNvPr id="142" name="Oval 55">
            <a:extLst>
              <a:ext uri="{FF2B5EF4-FFF2-40B4-BE49-F238E27FC236}">
                <a16:creationId xmlns:a16="http://schemas.microsoft.com/office/drawing/2014/main" xmlns="" id="{548AE4CF-0024-4F96-95C8-AD8AF167CE84}"/>
              </a:ext>
            </a:extLst>
          </p:cNvPr>
          <p:cNvSpPr/>
          <p:nvPr/>
        </p:nvSpPr>
        <p:spPr>
          <a:xfrm>
            <a:off x="5543895" y="3604185"/>
            <a:ext cx="90000" cy="9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mj-lt"/>
                <a:ea typeface="Nanum Gothic" charset="-127"/>
                <a:cs typeface="Nanum Gothic" charset="-127"/>
              </a:rPr>
              <a:t>!</a:t>
            </a:r>
            <a:endParaRPr lang="en-US" sz="600" b="1" dirty="0">
              <a:solidFill>
                <a:schemeClr val="bg1"/>
              </a:solidFill>
              <a:latin typeface="+mj-lt"/>
              <a:ea typeface="Nanum Gothic" charset="-127"/>
              <a:cs typeface="Nanum Gothic" charset="-127"/>
            </a:endParaRPr>
          </a:p>
        </p:txBody>
      </p:sp>
      <p:sp>
        <p:nvSpPr>
          <p:cNvPr id="143" name="Oval 55">
            <a:extLst>
              <a:ext uri="{FF2B5EF4-FFF2-40B4-BE49-F238E27FC236}">
                <a16:creationId xmlns:a16="http://schemas.microsoft.com/office/drawing/2014/main" xmlns="" id="{29DD70F1-D6E2-4280-B6CB-124AC4360F86}"/>
              </a:ext>
            </a:extLst>
          </p:cNvPr>
          <p:cNvSpPr/>
          <p:nvPr/>
        </p:nvSpPr>
        <p:spPr>
          <a:xfrm>
            <a:off x="6443141" y="3602590"/>
            <a:ext cx="90000" cy="90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mj-lt"/>
                <a:ea typeface="Nanum Gothic" charset="-127"/>
                <a:cs typeface="Nanum Gothic" charset="-127"/>
              </a:rPr>
              <a:t>!</a:t>
            </a:r>
            <a:endParaRPr lang="en-US" sz="600" b="1" dirty="0">
              <a:solidFill>
                <a:schemeClr val="bg1"/>
              </a:solidFill>
              <a:latin typeface="+mj-lt"/>
              <a:ea typeface="Nanum Gothic" charset="-127"/>
              <a:cs typeface="Nanum Gothic" charset="-127"/>
            </a:endParaRPr>
          </a:p>
        </p:txBody>
      </p:sp>
      <p:sp>
        <p:nvSpPr>
          <p:cNvPr id="9" name="직사각형 8">
            <a:extLst>
              <a:ext uri="{FF2B5EF4-FFF2-40B4-BE49-F238E27FC236}">
                <a16:creationId xmlns:a16="http://schemas.microsoft.com/office/drawing/2014/main" xmlns="" id="{4010FB3C-7946-4C6C-AB02-3116E97FE549}"/>
              </a:ext>
            </a:extLst>
          </p:cNvPr>
          <p:cNvSpPr/>
          <p:nvPr/>
        </p:nvSpPr>
        <p:spPr>
          <a:xfrm>
            <a:off x="4953829" y="3585356"/>
            <a:ext cx="457716" cy="107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r>
              <a:rPr lang="en-US" altLang="ko-KR" sz="700" dirty="0">
                <a:solidFill>
                  <a:srgbClr val="686868"/>
                </a:solidFill>
              </a:rPr>
              <a:t>name123</a:t>
            </a:r>
            <a:endParaRPr lang="ko-KR" altLang="en-US" sz="700" dirty="0">
              <a:solidFill>
                <a:srgbClr val="686868"/>
              </a:solidFill>
            </a:endParaRPr>
          </a:p>
        </p:txBody>
      </p:sp>
      <p:sp>
        <p:nvSpPr>
          <p:cNvPr id="144" name="직사각형 143">
            <a:extLst>
              <a:ext uri="{FF2B5EF4-FFF2-40B4-BE49-F238E27FC236}">
                <a16:creationId xmlns:a16="http://schemas.microsoft.com/office/drawing/2014/main" xmlns="" id="{2A73AD97-EC3F-496D-94AE-26B2D6F7FE5B}"/>
              </a:ext>
            </a:extLst>
          </p:cNvPr>
          <p:cNvSpPr/>
          <p:nvPr/>
        </p:nvSpPr>
        <p:spPr>
          <a:xfrm>
            <a:off x="5859985" y="3586463"/>
            <a:ext cx="457716" cy="1077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r>
              <a:rPr lang="en-US" altLang="ko-KR" sz="700" dirty="0">
                <a:solidFill>
                  <a:srgbClr val="686868"/>
                </a:solidFill>
              </a:rPr>
              <a:t>name123</a:t>
            </a:r>
            <a:endParaRPr lang="ko-KR" altLang="en-US" sz="700" dirty="0">
              <a:solidFill>
                <a:srgbClr val="686868"/>
              </a:solidFill>
            </a:endParaRPr>
          </a:p>
        </p:txBody>
      </p:sp>
      <p:sp>
        <p:nvSpPr>
          <p:cNvPr id="16" name="직사각형 15">
            <a:extLst>
              <a:ext uri="{FF2B5EF4-FFF2-40B4-BE49-F238E27FC236}">
                <a16:creationId xmlns:a16="http://schemas.microsoft.com/office/drawing/2014/main" xmlns="" id="{7E0307BE-4819-43F3-95F0-35D8267485DE}"/>
              </a:ext>
            </a:extLst>
          </p:cNvPr>
          <p:cNvSpPr/>
          <p:nvPr/>
        </p:nvSpPr>
        <p:spPr>
          <a:xfrm>
            <a:off x="7187705" y="3000630"/>
            <a:ext cx="759823" cy="107722"/>
          </a:xfrm>
          <a:prstGeom prst="rect">
            <a:avLst/>
          </a:prstGeom>
          <a:noFill/>
        </p:spPr>
        <p:txBody>
          <a:bodyPr wrap="none" lIns="0" tIns="0" rIns="0" bIns="0" rtlCol="0">
            <a:spAutoFit/>
          </a:bodyPr>
          <a:lstStyle/>
          <a:p>
            <a:r>
              <a:rPr lang="ko-KR" altLang="en-US" sz="700" dirty="0" err="1">
                <a:solidFill>
                  <a:srgbClr val="FF0000"/>
                </a:solidFill>
                <a:ea typeface="Nanum Gothic" charset="-127"/>
              </a:rPr>
              <a:t>Invalid</a:t>
            </a:r>
            <a:r>
              <a:rPr lang="ko-KR" altLang="en-US" sz="700" dirty="0">
                <a:solidFill>
                  <a:srgbClr val="FF0000"/>
                </a:solidFill>
                <a:ea typeface="Nanum Gothic" charset="-127"/>
              </a:rPr>
              <a:t> </a:t>
            </a:r>
            <a:r>
              <a:rPr lang="en-US" altLang="ko-KR" sz="700" dirty="0">
                <a:solidFill>
                  <a:srgbClr val="FF0000"/>
                </a:solidFill>
                <a:ea typeface="Nanum Gothic" charset="-127"/>
              </a:rPr>
              <a:t>Connection</a:t>
            </a:r>
            <a:endParaRPr lang="ko-KR" altLang="en-US" sz="700" dirty="0">
              <a:solidFill>
                <a:srgbClr val="FF0000"/>
              </a:solidFill>
              <a:ea typeface="Nanum Gothic" charset="-127"/>
            </a:endParaRPr>
          </a:p>
        </p:txBody>
      </p:sp>
      <p:cxnSp>
        <p:nvCxnSpPr>
          <p:cNvPr id="79" name="직선 연결선[R] 124">
            <a:extLst>
              <a:ext uri="{FF2B5EF4-FFF2-40B4-BE49-F238E27FC236}">
                <a16:creationId xmlns:a16="http://schemas.microsoft.com/office/drawing/2014/main" xmlns="" id="{C3F1A7AE-6917-491D-BE3A-8E7D632CCF1E}"/>
              </a:ext>
            </a:extLst>
          </p:cNvPr>
          <p:cNvCxnSpPr/>
          <p:nvPr/>
        </p:nvCxnSpPr>
        <p:spPr>
          <a:xfrm>
            <a:off x="8652551" y="3764139"/>
            <a:ext cx="0" cy="210054"/>
          </a:xfrm>
          <a:prstGeom prst="line">
            <a:avLst/>
          </a:prstGeom>
          <a:ln w="57150" cap="rnd">
            <a:solidFill>
              <a:srgbClr val="000000">
                <a:alpha val="29804"/>
              </a:srgbClr>
            </a:solidFill>
            <a:round/>
          </a:ln>
        </p:spPr>
        <p:style>
          <a:lnRef idx="1">
            <a:schemeClr val="accent1"/>
          </a:lnRef>
          <a:fillRef idx="0">
            <a:schemeClr val="accent1"/>
          </a:fillRef>
          <a:effectRef idx="0">
            <a:schemeClr val="accent1"/>
          </a:effectRef>
          <a:fontRef idx="minor">
            <a:schemeClr val="tx1"/>
          </a:fontRef>
        </p:style>
      </p:cxnSp>
      <p:cxnSp>
        <p:nvCxnSpPr>
          <p:cNvPr id="80" name="직선 연결선[R] 124">
            <a:extLst>
              <a:ext uri="{FF2B5EF4-FFF2-40B4-BE49-F238E27FC236}">
                <a16:creationId xmlns:a16="http://schemas.microsoft.com/office/drawing/2014/main" xmlns="" id="{0E1E2230-6799-409E-B262-0AD676EAC7FE}"/>
              </a:ext>
            </a:extLst>
          </p:cNvPr>
          <p:cNvCxnSpPr>
            <a:cxnSpLocks/>
          </p:cNvCxnSpPr>
          <p:nvPr/>
        </p:nvCxnSpPr>
        <p:spPr>
          <a:xfrm>
            <a:off x="4892888" y="4853518"/>
            <a:ext cx="1118175" cy="0"/>
          </a:xfrm>
          <a:prstGeom prst="line">
            <a:avLst/>
          </a:prstGeom>
          <a:ln w="57150" cap="rnd">
            <a:solidFill>
              <a:srgbClr val="000000">
                <a:alpha val="29804"/>
              </a:srgbClr>
            </a:solidFill>
            <a:round/>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xmlns="" id="{9098820D-B120-4712-85A0-E365032CFC6B}"/>
              </a:ext>
            </a:extLst>
          </p:cNvPr>
          <p:cNvCxnSpPr/>
          <p:nvPr/>
        </p:nvCxnSpPr>
        <p:spPr>
          <a:xfrm>
            <a:off x="4772794" y="6033146"/>
            <a:ext cx="3957946" cy="0"/>
          </a:xfrm>
          <a:prstGeom prst="straightConnector1">
            <a:avLst/>
          </a:prstGeom>
          <a:ln>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Username Box">
            <a:extLst>
              <a:ext uri="{FF2B5EF4-FFF2-40B4-BE49-F238E27FC236}">
                <a16:creationId xmlns:a16="http://schemas.microsoft.com/office/drawing/2014/main" xmlns="" id="{BA619265-EE66-449F-BCF5-C3D3EC73EC94}"/>
              </a:ext>
            </a:extLst>
          </p:cNvPr>
          <p:cNvSpPr>
            <a:spLocks/>
          </p:cNvSpPr>
          <p:nvPr>
            <p:custDataLst>
              <p:tags r:id="rId1"/>
            </p:custDataLst>
          </p:nvPr>
        </p:nvSpPr>
        <p:spPr bwMode="auto">
          <a:xfrm>
            <a:off x="6496562" y="6033146"/>
            <a:ext cx="407731" cy="128685"/>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가변 영역</a:t>
            </a:r>
            <a:endParaRPr lang="en-US" altLang="ko-KR" sz="600" dirty="0">
              <a:solidFill>
                <a:schemeClr val="bg1"/>
              </a:solidFill>
              <a:latin typeface="Nanum Gothic" charset="-127"/>
              <a:ea typeface="Nanum Gothic" charset="-127"/>
              <a:cs typeface="Nanum Gothic" charset="-127"/>
            </a:endParaRPr>
          </a:p>
        </p:txBody>
      </p:sp>
      <p:sp>
        <p:nvSpPr>
          <p:cNvPr id="85" name="직사각형 84">
            <a:extLst>
              <a:ext uri="{FF2B5EF4-FFF2-40B4-BE49-F238E27FC236}">
                <a16:creationId xmlns:a16="http://schemas.microsoft.com/office/drawing/2014/main" xmlns="" id="{9BCA91D0-5B36-41E4-A0DE-27C64CF7F3C8}"/>
              </a:ext>
            </a:extLst>
          </p:cNvPr>
          <p:cNvSpPr/>
          <p:nvPr/>
        </p:nvSpPr>
        <p:spPr>
          <a:xfrm>
            <a:off x="2098053" y="2311656"/>
            <a:ext cx="2541275" cy="2585057"/>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직사각형 90">
            <a:extLst>
              <a:ext uri="{FF2B5EF4-FFF2-40B4-BE49-F238E27FC236}">
                <a16:creationId xmlns:a16="http://schemas.microsoft.com/office/drawing/2014/main" xmlns="" id="{EA393EDB-2A13-41D6-BFF1-6B233F166F7C}"/>
              </a:ext>
            </a:extLst>
          </p:cNvPr>
          <p:cNvSpPr/>
          <p:nvPr/>
        </p:nvSpPr>
        <p:spPr>
          <a:xfrm>
            <a:off x="2175873" y="2375259"/>
            <a:ext cx="2159807" cy="20895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en-US" altLang="ko-KR" sz="700" dirty="0">
                <a:solidFill>
                  <a:schemeClr val="tx1"/>
                </a:solidFill>
                <a:latin typeface="Nanum Gothic" charset="-127"/>
                <a:ea typeface="Nanum Gothic" charset="-127"/>
                <a:cs typeface="Nanum Gothic" charset="-127"/>
              </a:rPr>
              <a:t>Database_001 </a:t>
            </a:r>
            <a:r>
              <a:rPr lang="en-US" altLang="ko-KR" sz="700" dirty="0">
                <a:solidFill>
                  <a:schemeClr val="bg1">
                    <a:lumMod val="75000"/>
                  </a:schemeClr>
                </a:solidFill>
                <a:latin typeface="Nanum Gothic" charset="-127"/>
                <a:ea typeface="Nanum Gothic" charset="-127"/>
                <a:cs typeface="Nanum Gothic" charset="-127"/>
              </a:rPr>
              <a:t>		</a:t>
            </a:r>
            <a:r>
              <a:rPr kumimoji="1" lang="ko-KR" altLang="en-US" sz="700" dirty="0">
                <a:solidFill>
                  <a:prstClr val="black">
                    <a:lumMod val="75000"/>
                    <a:lumOff val="25000"/>
                  </a:prstClr>
                </a:solidFill>
                <a:latin typeface="Nanum Gothic Regular" charset="-127"/>
                <a:ea typeface="Nanum Gothic Regular" charset="-127"/>
              </a:rPr>
              <a:t>▼</a:t>
            </a:r>
          </a:p>
        </p:txBody>
      </p:sp>
      <p:sp>
        <p:nvSpPr>
          <p:cNvPr id="93" name="직사각형 92">
            <a:extLst>
              <a:ext uri="{FF2B5EF4-FFF2-40B4-BE49-F238E27FC236}">
                <a16:creationId xmlns:a16="http://schemas.microsoft.com/office/drawing/2014/main" xmlns="" id="{206D95BE-AB6A-4594-B764-FF30DEA8F74E}"/>
              </a:ext>
            </a:extLst>
          </p:cNvPr>
          <p:cNvSpPr/>
          <p:nvPr/>
        </p:nvSpPr>
        <p:spPr>
          <a:xfrm>
            <a:off x="2175873" y="2647805"/>
            <a:ext cx="2400147" cy="20895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en-US" altLang="ko-KR" sz="700" dirty="0" err="1">
                <a:solidFill>
                  <a:schemeClr val="tx1"/>
                </a:solidFill>
                <a:latin typeface="Nanum Gothic" charset="-127"/>
                <a:ea typeface="Nanum Gothic" charset="-127"/>
                <a:cs typeface="Nanum Gothic" charset="-127"/>
              </a:rPr>
              <a:t>TableABC</a:t>
            </a:r>
            <a:r>
              <a:rPr lang="en-US" altLang="ko-KR" sz="700" dirty="0">
                <a:solidFill>
                  <a:schemeClr val="tx1"/>
                </a:solidFill>
                <a:latin typeface="Nanum Gothic" charset="-127"/>
                <a:ea typeface="Nanum Gothic" charset="-127"/>
                <a:cs typeface="Nanum Gothic" charset="-127"/>
              </a:rPr>
              <a:t> </a:t>
            </a:r>
            <a:r>
              <a:rPr lang="en-US" altLang="ko-KR" sz="700" dirty="0">
                <a:solidFill>
                  <a:schemeClr val="bg1">
                    <a:lumMod val="75000"/>
                  </a:schemeClr>
                </a:solidFill>
                <a:latin typeface="Nanum Gothic" charset="-127"/>
                <a:ea typeface="Nanum Gothic" charset="-127"/>
                <a:cs typeface="Nanum Gothic" charset="-127"/>
              </a:rPr>
              <a:t>	</a:t>
            </a:r>
            <a:r>
              <a:rPr kumimoji="1" lang="en-US" altLang="ko-KR" sz="700" dirty="0">
                <a:solidFill>
                  <a:prstClr val="black">
                    <a:lumMod val="75000"/>
                    <a:lumOff val="25000"/>
                  </a:prstClr>
                </a:solidFill>
                <a:latin typeface="Nanum Gothic Regular" charset="-127"/>
                <a:ea typeface="Nanum Gothic Regular" charset="-127"/>
              </a:rPr>
              <a:t>     	         </a:t>
            </a:r>
            <a:r>
              <a:rPr kumimoji="1" lang="ko-KR" altLang="en-US" sz="700" dirty="0">
                <a:solidFill>
                  <a:prstClr val="black">
                    <a:lumMod val="75000"/>
                    <a:lumOff val="25000"/>
                  </a:prstClr>
                </a:solidFill>
                <a:latin typeface="Nanum Gothic Regular" charset="-127"/>
                <a:ea typeface="Nanum Gothic Regular" charset="-127"/>
              </a:rPr>
              <a:t>▼</a:t>
            </a:r>
          </a:p>
        </p:txBody>
      </p:sp>
      <p:sp>
        <p:nvSpPr>
          <p:cNvPr id="97" name="타원 96">
            <a:extLst>
              <a:ext uri="{FF2B5EF4-FFF2-40B4-BE49-F238E27FC236}">
                <a16:creationId xmlns:a16="http://schemas.microsoft.com/office/drawing/2014/main" xmlns="" id="{8C5BB18E-6F30-4A52-81EA-DA9E68594B58}"/>
              </a:ext>
            </a:extLst>
          </p:cNvPr>
          <p:cNvSpPr/>
          <p:nvPr/>
        </p:nvSpPr>
        <p:spPr>
          <a:xfrm>
            <a:off x="4401091" y="2385959"/>
            <a:ext cx="174928" cy="174928"/>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IC</a:t>
            </a:r>
            <a:endParaRPr lang="ko-KR" altLang="en-US" sz="600" dirty="0">
              <a:solidFill>
                <a:schemeClr val="tx1"/>
              </a:solidFill>
            </a:endParaRPr>
          </a:p>
        </p:txBody>
      </p:sp>
      <p:grpSp>
        <p:nvGrpSpPr>
          <p:cNvPr id="112" name="그룹 111">
            <a:extLst>
              <a:ext uri="{FF2B5EF4-FFF2-40B4-BE49-F238E27FC236}">
                <a16:creationId xmlns:a16="http://schemas.microsoft.com/office/drawing/2014/main" xmlns="" id="{522A5460-E9D0-4628-989D-A61FCBBDB57A}"/>
              </a:ext>
            </a:extLst>
          </p:cNvPr>
          <p:cNvGrpSpPr/>
          <p:nvPr/>
        </p:nvGrpSpPr>
        <p:grpSpPr>
          <a:xfrm>
            <a:off x="2195722" y="2963296"/>
            <a:ext cx="2380298" cy="129394"/>
            <a:chOff x="1340446" y="2930736"/>
            <a:chExt cx="2380298" cy="129394"/>
          </a:xfrm>
        </p:grpSpPr>
        <p:sp>
          <p:nvSpPr>
            <p:cNvPr id="113" name="제목 2">
              <a:extLst>
                <a:ext uri="{FF2B5EF4-FFF2-40B4-BE49-F238E27FC236}">
                  <a16:creationId xmlns:a16="http://schemas.microsoft.com/office/drawing/2014/main" xmlns="" id="{4B305AAA-102C-476C-8CF6-1337A6E00941}"/>
                </a:ext>
              </a:extLst>
            </p:cNvPr>
            <p:cNvSpPr txBox="1">
              <a:spLocks/>
            </p:cNvSpPr>
            <p:nvPr/>
          </p:nvSpPr>
          <p:spPr bwMode="auto">
            <a:xfrm>
              <a:off x="1514525" y="2935660"/>
              <a:ext cx="629981" cy="92333"/>
            </a:xfrm>
            <a:prstGeom prst="rect">
              <a:avLst/>
            </a:prstGeom>
            <a:noFill/>
            <a:ln w="3175">
              <a:noFill/>
            </a:ln>
          </p:spPr>
          <p:txBody>
            <a:bodyPr wrap="none" lIns="0" tIns="0" rIns="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en-US" altLang="ko-KR" sz="600" dirty="0">
                  <a:solidFill>
                    <a:schemeClr val="bg1">
                      <a:lumMod val="75000"/>
                    </a:schemeClr>
                  </a:solidFill>
                  <a:latin typeface="+mn-ea"/>
                  <a:ea typeface="+mn-ea"/>
                  <a:cs typeface="Malgun Gothic" charset="-127"/>
                </a:rPr>
                <a:t>Searching column</a:t>
              </a:r>
            </a:p>
          </p:txBody>
        </p:sp>
        <p:pic>
          <p:nvPicPr>
            <p:cNvPr id="121" name="그림 161">
              <a:extLst>
                <a:ext uri="{FF2B5EF4-FFF2-40B4-BE49-F238E27FC236}">
                  <a16:creationId xmlns:a16="http://schemas.microsoft.com/office/drawing/2014/main" xmlns="" id="{343F19D5-C1AD-4D6A-A860-FF7FD142EA4D}"/>
                </a:ext>
              </a:extLst>
            </p:cNvPr>
            <p:cNvPicPr>
              <a:picLocks noChangeAspect="1"/>
            </p:cNvPicPr>
            <p:nvPr/>
          </p:nvPicPr>
          <p:blipFill>
            <a:blip r:embed="rId1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357840" y="2930736"/>
              <a:ext cx="100454" cy="100454"/>
            </a:xfrm>
            <a:prstGeom prst="rect">
              <a:avLst/>
            </a:prstGeom>
          </p:spPr>
        </p:pic>
        <p:cxnSp>
          <p:nvCxnSpPr>
            <p:cNvPr id="124" name="직선 연결선[R] 162">
              <a:extLst>
                <a:ext uri="{FF2B5EF4-FFF2-40B4-BE49-F238E27FC236}">
                  <a16:creationId xmlns:a16="http://schemas.microsoft.com/office/drawing/2014/main" xmlns="" id="{72A817D7-556B-44C5-BF9A-1405970D0699}"/>
                </a:ext>
              </a:extLst>
            </p:cNvPr>
            <p:cNvCxnSpPr>
              <a:cxnSpLocks/>
            </p:cNvCxnSpPr>
            <p:nvPr/>
          </p:nvCxnSpPr>
          <p:spPr>
            <a:xfrm>
              <a:off x="1340446" y="3060130"/>
              <a:ext cx="23802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25" name="표 124">
            <a:extLst>
              <a:ext uri="{FF2B5EF4-FFF2-40B4-BE49-F238E27FC236}">
                <a16:creationId xmlns:a16="http://schemas.microsoft.com/office/drawing/2014/main" xmlns="" id="{FB192E46-4FB4-4A0C-B80E-9B39CE79144C}"/>
              </a:ext>
            </a:extLst>
          </p:cNvPr>
          <p:cNvGraphicFramePr>
            <a:graphicFrameLocks noGrp="1"/>
          </p:cNvGraphicFramePr>
          <p:nvPr/>
        </p:nvGraphicFramePr>
        <p:xfrm>
          <a:off x="2226804" y="3291436"/>
          <a:ext cx="2285289" cy="1366256"/>
        </p:xfrm>
        <a:graphic>
          <a:graphicData uri="http://schemas.openxmlformats.org/drawingml/2006/table">
            <a:tbl>
              <a:tblPr firstRow="1">
                <a:tableStyleId>{5C22544A-7EE6-4342-B048-85BDC9FD1C3A}</a:tableStyleId>
              </a:tblPr>
              <a:tblGrid>
                <a:gridCol w="980263">
                  <a:extLst>
                    <a:ext uri="{9D8B030D-6E8A-4147-A177-3AD203B41FA5}">
                      <a16:colId xmlns:a16="http://schemas.microsoft.com/office/drawing/2014/main" xmlns="" val="1703081591"/>
                    </a:ext>
                  </a:extLst>
                </a:gridCol>
                <a:gridCol w="980263">
                  <a:extLst>
                    <a:ext uri="{9D8B030D-6E8A-4147-A177-3AD203B41FA5}">
                      <a16:colId xmlns:a16="http://schemas.microsoft.com/office/drawing/2014/main" xmlns="" val="2204756701"/>
                    </a:ext>
                  </a:extLst>
                </a:gridCol>
                <a:gridCol w="324763">
                  <a:extLst>
                    <a:ext uri="{9D8B030D-6E8A-4147-A177-3AD203B41FA5}">
                      <a16:colId xmlns:a16="http://schemas.microsoft.com/office/drawing/2014/main" xmlns="" val="1566513865"/>
                    </a:ext>
                  </a:extLst>
                </a:gridCol>
              </a:tblGrid>
              <a:tr h="170782">
                <a:tc>
                  <a:txBody>
                    <a:bodyPr/>
                    <a:lstStyle/>
                    <a:p>
                      <a:pPr algn="l" latinLnBrk="1"/>
                      <a:r>
                        <a:rPr lang="en-US" altLang="ko-KR" sz="600" b="1" dirty="0">
                          <a:solidFill>
                            <a:schemeClr val="bg1"/>
                          </a:solidFill>
                          <a:latin typeface="+mj-lt"/>
                        </a:rPr>
                        <a:t>Column name</a:t>
                      </a:r>
                      <a:endParaRPr lang="ko-KR" altLang="en-US" sz="600" b="1" dirty="0">
                        <a:solidFill>
                          <a:schemeClr val="bg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l" latinLnBrk="1"/>
                      <a:r>
                        <a:rPr lang="en-US" altLang="ko-KR" sz="600" b="1" dirty="0">
                          <a:solidFill>
                            <a:schemeClr val="bg1"/>
                          </a:solidFill>
                          <a:latin typeface="+mj-lt"/>
                        </a:rPr>
                        <a:t>Logical column name</a:t>
                      </a:r>
                      <a:endParaRPr lang="ko-KR" altLang="en-US" sz="600" b="1" dirty="0">
                        <a:solidFill>
                          <a:schemeClr val="bg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latinLnBrk="1"/>
                      <a:r>
                        <a:rPr lang="en-US" altLang="ko-KR" sz="600" b="1" dirty="0">
                          <a:solidFill>
                            <a:schemeClr val="bg1"/>
                          </a:solidFill>
                          <a:latin typeface="+mj-lt"/>
                        </a:rPr>
                        <a:t>Add</a:t>
                      </a:r>
                      <a:endParaRPr lang="ko-KR" altLang="en-US" sz="600" b="1" dirty="0">
                        <a:solidFill>
                          <a:schemeClr val="bg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xmlns="" val="308181751"/>
                  </a:ext>
                </a:extLst>
              </a:tr>
              <a:tr h="170782">
                <a:tc>
                  <a:txBody>
                    <a:bodyPr/>
                    <a:lstStyle/>
                    <a:p>
                      <a:pPr algn="ctr" latinLnBrk="1"/>
                      <a:r>
                        <a:rPr lang="ko-KR" altLang="en-US" sz="600" b="0" dirty="0" err="1">
                          <a:solidFill>
                            <a:schemeClr val="tx1"/>
                          </a:solidFill>
                          <a:latin typeface="+mj-lt"/>
                        </a:rPr>
                        <a:t>컬럼명</a:t>
                      </a:r>
                      <a:r>
                        <a:rPr lang="en-US" altLang="ko-KR" sz="600" b="0" dirty="0">
                          <a:solidFill>
                            <a:schemeClr val="tx1"/>
                          </a:solidFill>
                          <a:latin typeface="+mj-lt"/>
                        </a:rPr>
                        <a:t>2</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600" b="0" dirty="0" err="1">
                          <a:solidFill>
                            <a:schemeClr val="tx1"/>
                          </a:solidFill>
                          <a:latin typeface="+mj-lt"/>
                        </a:rPr>
                        <a:t>논리컬럼명</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173979717"/>
                  </a:ext>
                </a:extLst>
              </a:tr>
              <a:tr h="170782">
                <a:tc>
                  <a:txBody>
                    <a:bodyPr/>
                    <a:lstStyle/>
                    <a:p>
                      <a:pPr algn="ctr" latinLnBrk="1"/>
                      <a:r>
                        <a:rPr lang="ko-KR" altLang="en-US" sz="600" b="0" dirty="0" err="1">
                          <a:solidFill>
                            <a:schemeClr val="tx1"/>
                          </a:solidFill>
                          <a:latin typeface="+mj-lt"/>
                        </a:rPr>
                        <a:t>컬럼명</a:t>
                      </a:r>
                      <a:r>
                        <a:rPr lang="en-US" altLang="ko-KR" sz="600" b="0" dirty="0">
                          <a:solidFill>
                            <a:schemeClr val="tx1"/>
                          </a:solidFill>
                          <a:latin typeface="+mj-lt"/>
                        </a:rPr>
                        <a:t>3</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600" b="0" dirty="0" err="1">
                          <a:solidFill>
                            <a:schemeClr val="tx1"/>
                          </a:solidFill>
                          <a:latin typeface="+mj-lt"/>
                        </a:rPr>
                        <a:t>컬럼명</a:t>
                      </a:r>
                      <a:r>
                        <a:rPr lang="en-US" altLang="ko-KR" sz="600" b="0" dirty="0">
                          <a:solidFill>
                            <a:schemeClr val="tx1"/>
                          </a:solidFill>
                          <a:latin typeface="+mj-lt"/>
                        </a:rPr>
                        <a:t>A</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4653750"/>
                  </a:ext>
                </a:extLst>
              </a:tr>
              <a:tr h="170782">
                <a:tc>
                  <a:txBody>
                    <a:bodyPr/>
                    <a:lstStyle/>
                    <a:p>
                      <a:pPr algn="ctr" latinLnBrk="1"/>
                      <a:r>
                        <a:rPr lang="ko-KR" altLang="en-US" sz="600" b="0" dirty="0" err="1">
                          <a:solidFill>
                            <a:schemeClr val="tx1"/>
                          </a:solidFill>
                          <a:latin typeface="+mj-lt"/>
                        </a:rPr>
                        <a:t>컬럼명</a:t>
                      </a:r>
                      <a:r>
                        <a:rPr lang="en-US" altLang="ko-KR" sz="600" b="0" dirty="0">
                          <a:solidFill>
                            <a:schemeClr val="tx1"/>
                          </a:solidFill>
                          <a:latin typeface="+mj-lt"/>
                        </a:rPr>
                        <a:t>4</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312654585"/>
                  </a:ext>
                </a:extLst>
              </a:tr>
              <a:tr h="170782">
                <a:tc>
                  <a:txBody>
                    <a:bodyPr/>
                    <a:lstStyle/>
                    <a:p>
                      <a:pPr algn="ctr" latinLnBrk="1"/>
                      <a:r>
                        <a:rPr lang="ko-KR" altLang="en-US" sz="600" b="0" dirty="0" err="1">
                          <a:solidFill>
                            <a:schemeClr val="tx1"/>
                          </a:solidFill>
                          <a:latin typeface="+mj-lt"/>
                        </a:rPr>
                        <a:t>컬럼명</a:t>
                      </a:r>
                      <a:r>
                        <a:rPr lang="en-US" altLang="ko-KR" sz="600" b="0" dirty="0">
                          <a:solidFill>
                            <a:schemeClr val="tx1"/>
                          </a:solidFill>
                          <a:latin typeface="+mj-lt"/>
                        </a:rPr>
                        <a:t>5</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altLang="ko-KR" sz="600" b="0" dirty="0">
                          <a:solidFill>
                            <a:schemeClr val="tx1"/>
                          </a:solidFill>
                          <a:latin typeface="+mj-lt"/>
                        </a:rPr>
                        <a:t>Column001</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397943206"/>
                  </a:ext>
                </a:extLst>
              </a:tr>
              <a:tr h="170782">
                <a:tc>
                  <a:txBody>
                    <a:bodyPr/>
                    <a:lstStyle/>
                    <a:p>
                      <a:pPr algn="ctr" latinLnBrk="1"/>
                      <a:r>
                        <a:rPr lang="ko-KR" altLang="en-US" sz="600" b="0" dirty="0" err="1">
                          <a:solidFill>
                            <a:schemeClr val="tx1"/>
                          </a:solidFill>
                          <a:latin typeface="+mj-lt"/>
                        </a:rPr>
                        <a:t>컬럼명</a:t>
                      </a:r>
                      <a:r>
                        <a:rPr lang="en-US" altLang="ko-KR" sz="600" b="0" dirty="0">
                          <a:solidFill>
                            <a:schemeClr val="tx1"/>
                          </a:solidFill>
                          <a:latin typeface="+mj-lt"/>
                        </a:rPr>
                        <a:t>6</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121027658"/>
                  </a:ext>
                </a:extLst>
              </a:tr>
              <a:tr h="17078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600" b="0" kern="1200" dirty="0" err="1">
                          <a:solidFill>
                            <a:schemeClr val="tx1"/>
                          </a:solidFill>
                          <a:latin typeface="+mn-lt"/>
                          <a:ea typeface="+mn-ea"/>
                          <a:cs typeface="+mn-cs"/>
                        </a:rPr>
                        <a:t>컬럼명</a:t>
                      </a:r>
                      <a:r>
                        <a:rPr lang="en-US" altLang="ko-KR" sz="600" b="0" kern="1200" dirty="0">
                          <a:solidFill>
                            <a:schemeClr val="tx1"/>
                          </a:solidFill>
                          <a:latin typeface="+mn-lt"/>
                          <a:ea typeface="+mn-ea"/>
                          <a:cs typeface="+mn-cs"/>
                        </a:rPr>
                        <a:t>7</a:t>
                      </a:r>
                      <a:endParaRPr lang="ko-KR" altLang="en-US" sz="600" b="0" kern="1200" dirty="0">
                        <a:solidFill>
                          <a:schemeClr val="tx1"/>
                        </a:solidFill>
                        <a:latin typeface="+mn-lt"/>
                        <a:ea typeface="+mn-ea"/>
                        <a:cs typeface="+mn-cs"/>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807482097"/>
                  </a:ext>
                </a:extLst>
              </a:tr>
              <a:tr h="170782">
                <a:tc>
                  <a:txBody>
                    <a:bodyPr/>
                    <a:lstStyle/>
                    <a:p>
                      <a:pPr algn="ctr" latinLnBrk="1"/>
                      <a:r>
                        <a:rPr lang="en-US" altLang="ko-KR" sz="600" b="0" dirty="0">
                          <a:solidFill>
                            <a:schemeClr val="tx1"/>
                          </a:solidFill>
                          <a:latin typeface="+mj-lt"/>
                        </a:rPr>
                        <a:t>…</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600" b="0" dirty="0">
                          <a:solidFill>
                            <a:schemeClr val="tx1"/>
                          </a:solidFill>
                          <a:latin typeface="+mj-lt"/>
                        </a:rPr>
                        <a:t>…</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600" b="0" dirty="0">
                          <a:solidFill>
                            <a:schemeClr val="tx1"/>
                          </a:solidFill>
                          <a:latin typeface="+mj-lt"/>
                        </a:rPr>
                        <a:t>…</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152245004"/>
                  </a:ext>
                </a:extLst>
              </a:tr>
            </a:tbl>
          </a:graphicData>
        </a:graphic>
      </p:graphicFrame>
      <p:sp>
        <p:nvSpPr>
          <p:cNvPr id="127" name="모서리가 둥근 직사각형 127">
            <a:extLst>
              <a:ext uri="{FF2B5EF4-FFF2-40B4-BE49-F238E27FC236}">
                <a16:creationId xmlns:a16="http://schemas.microsoft.com/office/drawing/2014/main" xmlns="" id="{EBFADE74-CEF8-4E9E-B380-18FAAE6FEFDA}"/>
              </a:ext>
            </a:extLst>
          </p:cNvPr>
          <p:cNvSpPr/>
          <p:nvPr/>
        </p:nvSpPr>
        <p:spPr>
          <a:xfrm>
            <a:off x="4289380" y="3483742"/>
            <a:ext cx="122077" cy="123111"/>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ko-KR" sz="800" b="1" dirty="0">
                <a:solidFill>
                  <a:schemeClr val="bg1"/>
                </a:solidFill>
                <a:latin typeface="Nanum Gothic" charset="-127"/>
                <a:ea typeface="Nanum Gothic" charset="-127"/>
                <a:cs typeface="Nanum Gothic" charset="-127"/>
              </a:rPr>
              <a:t>+</a:t>
            </a:r>
            <a:endParaRPr lang="ko-KR" altLang="en-US" sz="800" b="1" dirty="0">
              <a:solidFill>
                <a:schemeClr val="bg1"/>
              </a:solidFill>
              <a:latin typeface="Nanum Gothic" charset="-127"/>
              <a:ea typeface="Nanum Gothic" charset="-127"/>
              <a:cs typeface="Nanum Gothic" charset="-127"/>
            </a:endParaRPr>
          </a:p>
        </p:txBody>
      </p:sp>
      <p:sp>
        <p:nvSpPr>
          <p:cNvPr id="131" name="모서리가 둥근 직사각형 127">
            <a:extLst>
              <a:ext uri="{FF2B5EF4-FFF2-40B4-BE49-F238E27FC236}">
                <a16:creationId xmlns:a16="http://schemas.microsoft.com/office/drawing/2014/main" xmlns="" id="{9E7691D3-512F-4CFB-BCE6-1EED35452FA9}"/>
              </a:ext>
            </a:extLst>
          </p:cNvPr>
          <p:cNvSpPr/>
          <p:nvPr/>
        </p:nvSpPr>
        <p:spPr>
          <a:xfrm>
            <a:off x="4289380" y="3653933"/>
            <a:ext cx="122077" cy="123111"/>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ko-KR" sz="800" b="1" dirty="0">
                <a:solidFill>
                  <a:schemeClr val="bg1"/>
                </a:solidFill>
                <a:latin typeface="Nanum Gothic" charset="-127"/>
                <a:ea typeface="Nanum Gothic" charset="-127"/>
                <a:cs typeface="Nanum Gothic" charset="-127"/>
              </a:rPr>
              <a:t>+</a:t>
            </a:r>
            <a:endParaRPr lang="ko-KR" altLang="en-US" sz="800" b="1" dirty="0">
              <a:solidFill>
                <a:schemeClr val="bg1"/>
              </a:solidFill>
              <a:latin typeface="Nanum Gothic" charset="-127"/>
              <a:ea typeface="Nanum Gothic" charset="-127"/>
              <a:cs typeface="Nanum Gothic" charset="-127"/>
            </a:endParaRPr>
          </a:p>
        </p:txBody>
      </p:sp>
      <p:sp>
        <p:nvSpPr>
          <p:cNvPr id="133" name="모서리가 둥근 직사각형 127">
            <a:extLst>
              <a:ext uri="{FF2B5EF4-FFF2-40B4-BE49-F238E27FC236}">
                <a16:creationId xmlns:a16="http://schemas.microsoft.com/office/drawing/2014/main" xmlns="" id="{76952BF7-0287-4898-B59C-5A7DBD838ABD}"/>
              </a:ext>
            </a:extLst>
          </p:cNvPr>
          <p:cNvSpPr/>
          <p:nvPr/>
        </p:nvSpPr>
        <p:spPr>
          <a:xfrm>
            <a:off x="4289380" y="3828458"/>
            <a:ext cx="122077" cy="123111"/>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ko-KR" sz="800" b="1" dirty="0">
                <a:solidFill>
                  <a:schemeClr val="bg1"/>
                </a:solidFill>
                <a:latin typeface="Nanum Gothic" charset="-127"/>
                <a:ea typeface="Nanum Gothic" charset="-127"/>
                <a:cs typeface="Nanum Gothic" charset="-127"/>
              </a:rPr>
              <a:t>+</a:t>
            </a:r>
            <a:endParaRPr lang="ko-KR" altLang="en-US" sz="800" b="1" dirty="0">
              <a:solidFill>
                <a:schemeClr val="bg1"/>
              </a:solidFill>
              <a:latin typeface="Nanum Gothic" charset="-127"/>
              <a:ea typeface="Nanum Gothic" charset="-127"/>
              <a:cs typeface="Nanum Gothic" charset="-127"/>
            </a:endParaRPr>
          </a:p>
        </p:txBody>
      </p:sp>
      <p:sp>
        <p:nvSpPr>
          <p:cNvPr id="134" name="모서리가 둥근 직사각형 127">
            <a:extLst>
              <a:ext uri="{FF2B5EF4-FFF2-40B4-BE49-F238E27FC236}">
                <a16:creationId xmlns:a16="http://schemas.microsoft.com/office/drawing/2014/main" xmlns="" id="{84884046-EDCA-4BA3-8DBD-CA54AEF621AF}"/>
              </a:ext>
            </a:extLst>
          </p:cNvPr>
          <p:cNvSpPr/>
          <p:nvPr/>
        </p:nvSpPr>
        <p:spPr>
          <a:xfrm>
            <a:off x="4289380" y="3998649"/>
            <a:ext cx="122077" cy="123111"/>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ko-KR" sz="800" b="1" dirty="0">
                <a:solidFill>
                  <a:schemeClr val="bg1"/>
                </a:solidFill>
                <a:latin typeface="Nanum Gothic" charset="-127"/>
                <a:ea typeface="Nanum Gothic" charset="-127"/>
                <a:cs typeface="Nanum Gothic" charset="-127"/>
              </a:rPr>
              <a:t>+</a:t>
            </a:r>
            <a:endParaRPr lang="ko-KR" altLang="en-US" sz="800" b="1" dirty="0">
              <a:solidFill>
                <a:schemeClr val="bg1"/>
              </a:solidFill>
              <a:latin typeface="Nanum Gothic" charset="-127"/>
              <a:ea typeface="Nanum Gothic" charset="-127"/>
              <a:cs typeface="Nanum Gothic" charset="-127"/>
            </a:endParaRPr>
          </a:p>
        </p:txBody>
      </p:sp>
      <p:sp>
        <p:nvSpPr>
          <p:cNvPr id="136" name="모서리가 둥근 직사각형 127">
            <a:extLst>
              <a:ext uri="{FF2B5EF4-FFF2-40B4-BE49-F238E27FC236}">
                <a16:creationId xmlns:a16="http://schemas.microsoft.com/office/drawing/2014/main" xmlns="" id="{9DCE11FA-DAD1-4C4B-8552-6C2F6B9E0EEE}"/>
              </a:ext>
            </a:extLst>
          </p:cNvPr>
          <p:cNvSpPr/>
          <p:nvPr/>
        </p:nvSpPr>
        <p:spPr>
          <a:xfrm>
            <a:off x="4289380" y="4164506"/>
            <a:ext cx="122077" cy="123111"/>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ko-KR" sz="800" b="1" dirty="0">
                <a:solidFill>
                  <a:schemeClr val="bg1"/>
                </a:solidFill>
                <a:latin typeface="Nanum Gothic" charset="-127"/>
                <a:ea typeface="Nanum Gothic" charset="-127"/>
                <a:cs typeface="Nanum Gothic" charset="-127"/>
              </a:rPr>
              <a:t>+</a:t>
            </a:r>
            <a:endParaRPr lang="ko-KR" altLang="en-US" sz="800" b="1" dirty="0">
              <a:solidFill>
                <a:schemeClr val="bg1"/>
              </a:solidFill>
              <a:latin typeface="Nanum Gothic" charset="-127"/>
              <a:ea typeface="Nanum Gothic" charset="-127"/>
              <a:cs typeface="Nanum Gothic" charset="-127"/>
            </a:endParaRPr>
          </a:p>
        </p:txBody>
      </p:sp>
      <p:sp>
        <p:nvSpPr>
          <p:cNvPr id="137" name="직사각형 136">
            <a:extLst>
              <a:ext uri="{FF2B5EF4-FFF2-40B4-BE49-F238E27FC236}">
                <a16:creationId xmlns:a16="http://schemas.microsoft.com/office/drawing/2014/main" xmlns="" id="{048F228B-48FD-45C9-89C6-441709456DCE}"/>
              </a:ext>
            </a:extLst>
          </p:cNvPr>
          <p:cNvSpPr/>
          <p:nvPr/>
        </p:nvSpPr>
        <p:spPr>
          <a:xfrm>
            <a:off x="3087363" y="4687988"/>
            <a:ext cx="562655" cy="92333"/>
          </a:xfrm>
          <a:prstGeom prst="rect">
            <a:avLst/>
          </a:prstGeom>
        </p:spPr>
        <p:txBody>
          <a:bodyPr wrap="none" lIns="0" tIns="0" rIns="0" bIns="0">
            <a:spAutoFit/>
          </a:bodyPr>
          <a:lstStyle/>
          <a:p>
            <a:pPr algn="ctr"/>
            <a:r>
              <a:rPr lang="en-US" altLang="ko-KR" sz="600" dirty="0"/>
              <a:t> &lt; Pagination &gt;</a:t>
            </a:r>
            <a:endParaRPr lang="ko-KR" altLang="en-US" sz="600" dirty="0"/>
          </a:p>
        </p:txBody>
      </p:sp>
      <p:pic>
        <p:nvPicPr>
          <p:cNvPr id="138" name="그림 137">
            <a:extLst>
              <a:ext uri="{FF2B5EF4-FFF2-40B4-BE49-F238E27FC236}">
                <a16:creationId xmlns:a16="http://schemas.microsoft.com/office/drawing/2014/main" xmlns="" id="{3AFFFBF4-F6C6-4651-8CB4-767799D18444}"/>
              </a:ext>
            </a:extLst>
          </p:cNvPr>
          <p:cNvPicPr>
            <a:picLocks noChangeAspect="1"/>
          </p:cNvPicPr>
          <p:nvPr/>
        </p:nvPicPr>
        <p:blipFill rotWithShape="1">
          <a:blip r:embed="rId16"/>
          <a:srcRect l="10507" t="18765" r="58164" b="15538"/>
          <a:stretch/>
        </p:blipFill>
        <p:spPr>
          <a:xfrm>
            <a:off x="3368690" y="4084721"/>
            <a:ext cx="100997" cy="158840"/>
          </a:xfrm>
          <a:prstGeom prst="rect">
            <a:avLst/>
          </a:prstGeom>
        </p:spPr>
      </p:pic>
      <p:sp>
        <p:nvSpPr>
          <p:cNvPr id="139" name="제목 2">
            <a:extLst>
              <a:ext uri="{FF2B5EF4-FFF2-40B4-BE49-F238E27FC236}">
                <a16:creationId xmlns:a16="http://schemas.microsoft.com/office/drawing/2014/main" xmlns="" id="{8F26071E-9738-403B-91AD-35D79553B219}"/>
              </a:ext>
            </a:extLst>
          </p:cNvPr>
          <p:cNvSpPr txBox="1">
            <a:spLocks/>
          </p:cNvSpPr>
          <p:nvPr/>
        </p:nvSpPr>
        <p:spPr bwMode="auto">
          <a:xfrm>
            <a:off x="2228192" y="3182594"/>
            <a:ext cx="516167" cy="92333"/>
          </a:xfrm>
          <a:prstGeom prst="rect">
            <a:avLst/>
          </a:prstGeom>
          <a:noFill/>
          <a:ln w="3175">
            <a:noFill/>
          </a:ln>
        </p:spPr>
        <p:txBody>
          <a:bodyPr wrap="none" lIns="0" tIns="0" rIns="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eaLnBrk="0" fontAlgn="base" hangingPunct="0">
              <a:spcBef>
                <a:spcPct val="0"/>
              </a:spcBef>
              <a:spcAft>
                <a:spcPct val="0"/>
              </a:spcAft>
              <a:buClr>
                <a:srgbClr val="336699"/>
              </a:buClr>
            </a:pPr>
            <a:r>
              <a:rPr lang="en-US" altLang="ko-KR" sz="600" dirty="0">
                <a:solidFill>
                  <a:schemeClr val="tx1">
                    <a:lumMod val="50000"/>
                    <a:lumOff val="50000"/>
                  </a:schemeClr>
                </a:solidFill>
                <a:latin typeface="+mn-ea"/>
                <a:ea typeface="+mn-ea"/>
                <a:cs typeface="Malgun Gothic" charset="-127"/>
              </a:rPr>
              <a:t>1,234 Columns</a:t>
            </a:r>
          </a:p>
        </p:txBody>
      </p:sp>
      <p:pic>
        <p:nvPicPr>
          <p:cNvPr id="140" name="그림 46">
            <a:extLst>
              <a:ext uri="{FF2B5EF4-FFF2-40B4-BE49-F238E27FC236}">
                <a16:creationId xmlns:a16="http://schemas.microsoft.com/office/drawing/2014/main" xmlns="" id="{08B44A2D-BBF0-44C8-8617-3072EFD33C23}"/>
              </a:ext>
            </a:extLst>
          </p:cNvPr>
          <p:cNvPicPr>
            <a:picLocks noChangeAspect="1"/>
          </p:cNvPicPr>
          <p:nvPr/>
        </p:nvPicPr>
        <p:blipFill>
          <a:blip r:embed="rId17" cstate="print">
            <a:lum bright="70000" contrast="-70000"/>
            <a:extLst>
              <a:ext uri="{28A0092B-C50C-407E-A947-70E740481C1C}">
                <a14:useLocalDpi xmlns:a14="http://schemas.microsoft.com/office/drawing/2010/main" val="0"/>
              </a:ext>
            </a:extLst>
          </a:blip>
          <a:stretch>
            <a:fillRect/>
          </a:stretch>
        </p:blipFill>
        <p:spPr>
          <a:xfrm>
            <a:off x="3072615" y="3314300"/>
            <a:ext cx="128032" cy="128031"/>
          </a:xfrm>
          <a:prstGeom prst="rect">
            <a:avLst/>
          </a:prstGeom>
        </p:spPr>
      </p:pic>
      <p:pic>
        <p:nvPicPr>
          <p:cNvPr id="141" name="그림 46">
            <a:extLst>
              <a:ext uri="{FF2B5EF4-FFF2-40B4-BE49-F238E27FC236}">
                <a16:creationId xmlns:a16="http://schemas.microsoft.com/office/drawing/2014/main" xmlns="" id="{7DDF4C96-FAB1-4155-8DE9-BD0138F44647}"/>
              </a:ext>
            </a:extLst>
          </p:cNvPr>
          <p:cNvPicPr>
            <a:picLocks noChangeAspect="1"/>
          </p:cNvPicPr>
          <p:nvPr/>
        </p:nvPicPr>
        <p:blipFill>
          <a:blip r:embed="rId17" cstate="print">
            <a:lum bright="70000" contrast="-70000"/>
            <a:extLst>
              <a:ext uri="{28A0092B-C50C-407E-A947-70E740481C1C}">
                <a14:useLocalDpi xmlns:a14="http://schemas.microsoft.com/office/drawing/2010/main" val="0"/>
              </a:ext>
            </a:extLst>
          </a:blip>
          <a:stretch>
            <a:fillRect/>
          </a:stretch>
        </p:blipFill>
        <p:spPr>
          <a:xfrm>
            <a:off x="4050148" y="3314300"/>
            <a:ext cx="128032" cy="128031"/>
          </a:xfrm>
          <a:prstGeom prst="rect">
            <a:avLst/>
          </a:prstGeom>
        </p:spPr>
      </p:pic>
      <p:pic>
        <p:nvPicPr>
          <p:cNvPr id="145" name="그림 144">
            <a:extLst>
              <a:ext uri="{FF2B5EF4-FFF2-40B4-BE49-F238E27FC236}">
                <a16:creationId xmlns:a16="http://schemas.microsoft.com/office/drawing/2014/main" xmlns="" id="{5418E495-2A68-4323-90E3-28C62035EAB0}"/>
              </a:ext>
            </a:extLst>
          </p:cNvPr>
          <p:cNvPicPr>
            <a:picLocks noChangeAspect="1"/>
          </p:cNvPicPr>
          <p:nvPr/>
        </p:nvPicPr>
        <p:blipFill>
          <a:blip r:embed="rId18"/>
          <a:stretch>
            <a:fillRect/>
          </a:stretch>
        </p:blipFill>
        <p:spPr>
          <a:xfrm>
            <a:off x="4395408" y="2923956"/>
            <a:ext cx="152400" cy="152400"/>
          </a:xfrm>
          <a:prstGeom prst="rect">
            <a:avLst/>
          </a:prstGeom>
        </p:spPr>
      </p:pic>
      <p:grpSp>
        <p:nvGrpSpPr>
          <p:cNvPr id="146" name="그룹 145">
            <a:extLst>
              <a:ext uri="{FF2B5EF4-FFF2-40B4-BE49-F238E27FC236}">
                <a16:creationId xmlns:a16="http://schemas.microsoft.com/office/drawing/2014/main" xmlns="" id="{32B21297-B55E-4282-9976-EDA54772E52F}"/>
              </a:ext>
            </a:extLst>
          </p:cNvPr>
          <p:cNvGrpSpPr/>
          <p:nvPr/>
        </p:nvGrpSpPr>
        <p:grpSpPr>
          <a:xfrm>
            <a:off x="487490" y="2314324"/>
            <a:ext cx="742758" cy="2585057"/>
            <a:chOff x="1607573" y="2310074"/>
            <a:chExt cx="742758" cy="2585057"/>
          </a:xfrm>
        </p:grpSpPr>
        <p:sp>
          <p:nvSpPr>
            <p:cNvPr id="147" name="직사각형 146">
              <a:extLst>
                <a:ext uri="{FF2B5EF4-FFF2-40B4-BE49-F238E27FC236}">
                  <a16:creationId xmlns:a16="http://schemas.microsoft.com/office/drawing/2014/main" xmlns="" id="{A3C38A24-60A0-4D3F-8EF3-CEB8EA297FBB}"/>
                </a:ext>
              </a:extLst>
            </p:cNvPr>
            <p:cNvSpPr/>
            <p:nvPr/>
          </p:nvSpPr>
          <p:spPr>
            <a:xfrm>
              <a:off x="2077464" y="2310074"/>
              <a:ext cx="236366" cy="2585057"/>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8" name="타원 147">
              <a:extLst>
                <a:ext uri="{FF2B5EF4-FFF2-40B4-BE49-F238E27FC236}">
                  <a16:creationId xmlns:a16="http://schemas.microsoft.com/office/drawing/2014/main" xmlns="" id="{2166C731-E161-417B-8CFE-67C865514991}"/>
                </a:ext>
              </a:extLst>
            </p:cNvPr>
            <p:cNvSpPr/>
            <p:nvPr/>
          </p:nvSpPr>
          <p:spPr>
            <a:xfrm>
              <a:off x="2108183" y="2358250"/>
              <a:ext cx="174928" cy="174928"/>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IC</a:t>
              </a:r>
              <a:endParaRPr lang="ko-KR" altLang="en-US" sz="600" dirty="0">
                <a:solidFill>
                  <a:schemeClr val="tx1"/>
                </a:solidFill>
              </a:endParaRPr>
            </a:p>
          </p:txBody>
        </p:sp>
        <p:sp>
          <p:nvSpPr>
            <p:cNvPr id="151" name="말풍선: 사각형 150">
              <a:extLst>
                <a:ext uri="{FF2B5EF4-FFF2-40B4-BE49-F238E27FC236}">
                  <a16:creationId xmlns:a16="http://schemas.microsoft.com/office/drawing/2014/main" xmlns="" id="{A96E0A41-0726-4351-A5B0-A8529D38068B}"/>
                </a:ext>
              </a:extLst>
            </p:cNvPr>
            <p:cNvSpPr/>
            <p:nvPr/>
          </p:nvSpPr>
          <p:spPr>
            <a:xfrm>
              <a:off x="1607573" y="2575196"/>
              <a:ext cx="742758" cy="128685"/>
            </a:xfrm>
            <a:prstGeom prst="wedgeRectCallout">
              <a:avLst>
                <a:gd name="adj1" fmla="val 24727"/>
                <a:gd name="adj2" fmla="val -113015"/>
              </a:avLst>
            </a:prstGeom>
            <a:solidFill>
              <a:srgbClr val="000000">
                <a:alpha val="50196"/>
              </a:srgb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lang="en-US" altLang="ko-KR" sz="600" dirty="0"/>
                <a:t>Open Database list</a:t>
              </a:r>
              <a:endParaRPr lang="ko-KR" altLang="en-US" sz="600" dirty="0"/>
            </a:p>
          </p:txBody>
        </p:sp>
        <p:pic>
          <p:nvPicPr>
            <p:cNvPr id="152" name="그림 151">
              <a:extLst>
                <a:ext uri="{FF2B5EF4-FFF2-40B4-BE49-F238E27FC236}">
                  <a16:creationId xmlns:a16="http://schemas.microsoft.com/office/drawing/2014/main" xmlns="" id="{0857C43B-33FE-4CD6-90DD-7B85E1461B71}"/>
                </a:ext>
              </a:extLst>
            </p:cNvPr>
            <p:cNvPicPr>
              <a:picLocks noChangeAspect="1"/>
            </p:cNvPicPr>
            <p:nvPr/>
          </p:nvPicPr>
          <p:blipFill rotWithShape="1">
            <a:blip r:embed="rId16"/>
            <a:srcRect l="47848" t="12783" r="8007" b="10981"/>
            <a:stretch/>
          </p:blipFill>
          <p:spPr>
            <a:xfrm>
              <a:off x="2195647" y="2486936"/>
              <a:ext cx="124208" cy="160869"/>
            </a:xfrm>
            <a:prstGeom prst="rect">
              <a:avLst/>
            </a:prstGeom>
          </p:spPr>
        </p:pic>
      </p:grpSp>
      <p:sp>
        <p:nvSpPr>
          <p:cNvPr id="153" name="Username Box">
            <a:extLst>
              <a:ext uri="{FF2B5EF4-FFF2-40B4-BE49-F238E27FC236}">
                <a16:creationId xmlns:a16="http://schemas.microsoft.com/office/drawing/2014/main" xmlns="" id="{B1CBE644-D6EE-44FF-977F-8808AD6BCF1B}"/>
              </a:ext>
            </a:extLst>
          </p:cNvPr>
          <p:cNvSpPr>
            <a:spLocks/>
          </p:cNvSpPr>
          <p:nvPr>
            <p:custDataLst>
              <p:tags r:id="rId2"/>
            </p:custDataLst>
          </p:nvPr>
        </p:nvSpPr>
        <p:spPr bwMode="auto">
          <a:xfrm>
            <a:off x="809019" y="5335333"/>
            <a:ext cx="407731" cy="128685"/>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닫힌 상태</a:t>
            </a:r>
            <a:endParaRPr lang="en-US" altLang="ko-KR" sz="600" dirty="0">
              <a:solidFill>
                <a:schemeClr val="bg1"/>
              </a:solidFill>
              <a:latin typeface="Nanum Gothic" charset="-127"/>
              <a:ea typeface="Nanum Gothic" charset="-127"/>
              <a:cs typeface="Nanum Gothic" charset="-127"/>
            </a:endParaRPr>
          </a:p>
        </p:txBody>
      </p:sp>
      <p:cxnSp>
        <p:nvCxnSpPr>
          <p:cNvPr id="154" name="직선 연결선 153">
            <a:extLst>
              <a:ext uri="{FF2B5EF4-FFF2-40B4-BE49-F238E27FC236}">
                <a16:creationId xmlns:a16="http://schemas.microsoft.com/office/drawing/2014/main" xmlns="" id="{9321DB8E-EE44-4275-B3DE-649437B00B0F}"/>
              </a:ext>
            </a:extLst>
          </p:cNvPr>
          <p:cNvCxnSpPr>
            <a:cxnSpLocks/>
            <a:stCxn id="153" idx="0"/>
          </p:cNvCxnSpPr>
          <p:nvPr/>
        </p:nvCxnSpPr>
        <p:spPr>
          <a:xfrm flipH="1" flipV="1">
            <a:off x="957381" y="4899381"/>
            <a:ext cx="55504" cy="435952"/>
          </a:xfrm>
          <a:prstGeom prst="line">
            <a:avLst/>
          </a:prstGeom>
          <a:ln w="3175">
            <a:solidFill>
              <a:srgbClr val="7030A0"/>
            </a:solidFill>
          </a:ln>
        </p:spPr>
        <p:style>
          <a:lnRef idx="1">
            <a:schemeClr val="accent1"/>
          </a:lnRef>
          <a:fillRef idx="0">
            <a:schemeClr val="accent1"/>
          </a:fillRef>
          <a:effectRef idx="0">
            <a:schemeClr val="accent1"/>
          </a:effectRef>
          <a:fontRef idx="minor">
            <a:schemeClr val="tx1"/>
          </a:fontRef>
        </p:style>
      </p:cxnSp>
      <p:sp>
        <p:nvSpPr>
          <p:cNvPr id="155" name="Username Box">
            <a:extLst>
              <a:ext uri="{FF2B5EF4-FFF2-40B4-BE49-F238E27FC236}">
                <a16:creationId xmlns:a16="http://schemas.microsoft.com/office/drawing/2014/main" xmlns="" id="{E6F96288-56A6-4DF6-8938-8A8D9853DE74}"/>
              </a:ext>
            </a:extLst>
          </p:cNvPr>
          <p:cNvSpPr>
            <a:spLocks/>
          </p:cNvSpPr>
          <p:nvPr>
            <p:custDataLst>
              <p:tags r:id="rId3"/>
            </p:custDataLst>
          </p:nvPr>
        </p:nvSpPr>
        <p:spPr bwMode="auto">
          <a:xfrm>
            <a:off x="2107036" y="5335333"/>
            <a:ext cx="407731" cy="128685"/>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열린 상태</a:t>
            </a:r>
            <a:endParaRPr lang="en-US" altLang="ko-KR" sz="600" dirty="0">
              <a:solidFill>
                <a:schemeClr val="bg1"/>
              </a:solidFill>
              <a:latin typeface="Nanum Gothic" charset="-127"/>
              <a:ea typeface="Nanum Gothic" charset="-127"/>
              <a:cs typeface="Nanum Gothic" charset="-127"/>
            </a:endParaRPr>
          </a:p>
        </p:txBody>
      </p:sp>
      <p:cxnSp>
        <p:nvCxnSpPr>
          <p:cNvPr id="156" name="직선 연결선 155">
            <a:extLst>
              <a:ext uri="{FF2B5EF4-FFF2-40B4-BE49-F238E27FC236}">
                <a16:creationId xmlns:a16="http://schemas.microsoft.com/office/drawing/2014/main" xmlns="" id="{3DF0F88B-664C-4E68-918B-E21D1ED90186}"/>
              </a:ext>
            </a:extLst>
          </p:cNvPr>
          <p:cNvCxnSpPr>
            <a:cxnSpLocks/>
            <a:stCxn id="155" idx="0"/>
          </p:cNvCxnSpPr>
          <p:nvPr/>
        </p:nvCxnSpPr>
        <p:spPr>
          <a:xfrm flipH="1" flipV="1">
            <a:off x="2115638" y="4906078"/>
            <a:ext cx="195264" cy="429255"/>
          </a:xfrm>
          <a:prstGeom prst="line">
            <a:avLst/>
          </a:prstGeom>
          <a:ln w="3175">
            <a:solidFill>
              <a:srgbClr val="7030A0"/>
            </a:solidFill>
          </a:ln>
        </p:spPr>
        <p:style>
          <a:lnRef idx="1">
            <a:schemeClr val="accent1"/>
          </a:lnRef>
          <a:fillRef idx="0">
            <a:schemeClr val="accent1"/>
          </a:fillRef>
          <a:effectRef idx="0">
            <a:schemeClr val="accent1"/>
          </a:effectRef>
          <a:fontRef idx="minor">
            <a:schemeClr val="tx1"/>
          </a:fontRef>
        </p:style>
      </p:cxnSp>
      <p:sp>
        <p:nvSpPr>
          <p:cNvPr id="162" name="Oval 55">
            <a:extLst>
              <a:ext uri="{FF2B5EF4-FFF2-40B4-BE49-F238E27FC236}">
                <a16:creationId xmlns:a16="http://schemas.microsoft.com/office/drawing/2014/main" xmlns="" id="{A8EB922C-2CB4-44C6-BF98-C9DEFE7D5929}"/>
              </a:ext>
            </a:extLst>
          </p:cNvPr>
          <p:cNvSpPr/>
          <p:nvPr/>
        </p:nvSpPr>
        <p:spPr>
          <a:xfrm>
            <a:off x="1950142" y="1780732"/>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1</a:t>
            </a:r>
            <a:endParaRPr lang="en-US" sz="600" b="1" dirty="0">
              <a:solidFill>
                <a:schemeClr val="bg1"/>
              </a:solidFill>
              <a:latin typeface="Nanum Gothic" charset="-127"/>
              <a:ea typeface="Nanum Gothic" charset="-127"/>
              <a:cs typeface="Nanum Gothic" charset="-127"/>
            </a:endParaRPr>
          </a:p>
        </p:txBody>
      </p:sp>
      <p:sp>
        <p:nvSpPr>
          <p:cNvPr id="163" name="타원 162">
            <a:extLst>
              <a:ext uri="{FF2B5EF4-FFF2-40B4-BE49-F238E27FC236}">
                <a16:creationId xmlns:a16="http://schemas.microsoft.com/office/drawing/2014/main" xmlns="" id="{4728FF91-D9CD-4244-8234-12F11827A01A}"/>
              </a:ext>
            </a:extLst>
          </p:cNvPr>
          <p:cNvSpPr/>
          <p:nvPr/>
        </p:nvSpPr>
        <p:spPr>
          <a:xfrm>
            <a:off x="2010990" y="236668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5</a:t>
            </a:r>
            <a:endParaRPr lang="ko-KR" altLang="en-US" sz="700" b="1" dirty="0">
              <a:solidFill>
                <a:schemeClr val="bg1"/>
              </a:solidFill>
              <a:latin typeface="Nanum Gothic" charset="-127"/>
              <a:ea typeface="Nanum Gothic" charset="-127"/>
              <a:cs typeface="Nanum Gothic" charset="-127"/>
            </a:endParaRPr>
          </a:p>
        </p:txBody>
      </p:sp>
      <p:sp>
        <p:nvSpPr>
          <p:cNvPr id="164" name="Oval 55">
            <a:extLst>
              <a:ext uri="{FF2B5EF4-FFF2-40B4-BE49-F238E27FC236}">
                <a16:creationId xmlns:a16="http://schemas.microsoft.com/office/drawing/2014/main" xmlns="" id="{C89071E0-204D-4931-AC22-591D3685F0C8}"/>
              </a:ext>
            </a:extLst>
          </p:cNvPr>
          <p:cNvSpPr/>
          <p:nvPr/>
        </p:nvSpPr>
        <p:spPr>
          <a:xfrm>
            <a:off x="6573106" y="2320712"/>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2</a:t>
            </a:r>
            <a:endParaRPr lang="en-US" sz="600" b="1" dirty="0">
              <a:solidFill>
                <a:schemeClr val="bg1"/>
              </a:solidFill>
              <a:latin typeface="Nanum Gothic" charset="-127"/>
              <a:ea typeface="Nanum Gothic" charset="-127"/>
              <a:cs typeface="Nanum Gothic" charset="-127"/>
            </a:endParaRPr>
          </a:p>
        </p:txBody>
      </p:sp>
      <p:sp>
        <p:nvSpPr>
          <p:cNvPr id="165" name="Oval 55">
            <a:extLst>
              <a:ext uri="{FF2B5EF4-FFF2-40B4-BE49-F238E27FC236}">
                <a16:creationId xmlns:a16="http://schemas.microsoft.com/office/drawing/2014/main" xmlns="" id="{3071EAC2-6095-475D-8339-808148F1AC15}"/>
              </a:ext>
            </a:extLst>
          </p:cNvPr>
          <p:cNvSpPr/>
          <p:nvPr/>
        </p:nvSpPr>
        <p:spPr>
          <a:xfrm>
            <a:off x="5350556" y="3385878"/>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3</a:t>
            </a:r>
            <a:endParaRPr lang="en-US" sz="600" b="1" dirty="0">
              <a:solidFill>
                <a:schemeClr val="bg1"/>
              </a:solidFill>
              <a:latin typeface="Nanum Gothic" charset="-127"/>
              <a:ea typeface="Nanum Gothic" charset="-127"/>
              <a:cs typeface="Nanum Gothic" charset="-127"/>
            </a:endParaRPr>
          </a:p>
        </p:txBody>
      </p:sp>
      <p:sp>
        <p:nvSpPr>
          <p:cNvPr id="170" name="Oval 55">
            <a:extLst>
              <a:ext uri="{FF2B5EF4-FFF2-40B4-BE49-F238E27FC236}">
                <a16:creationId xmlns:a16="http://schemas.microsoft.com/office/drawing/2014/main" xmlns="" id="{C2893671-2FB2-495B-9D39-F416E248F627}"/>
              </a:ext>
            </a:extLst>
          </p:cNvPr>
          <p:cNvSpPr/>
          <p:nvPr/>
        </p:nvSpPr>
        <p:spPr>
          <a:xfrm>
            <a:off x="3703847" y="3453256"/>
            <a:ext cx="180000" cy="130494"/>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b="1" dirty="0">
                <a:solidFill>
                  <a:srgbClr val="FF0000"/>
                </a:solidFill>
                <a:latin typeface="Nanum Gothic" charset="-127"/>
                <a:ea typeface="Nanum Gothic" charset="-127"/>
                <a:cs typeface="Nanum Gothic" charset="-127"/>
              </a:rPr>
              <a:t>3-</a:t>
            </a:r>
            <a:r>
              <a:rPr lang="en-US" altLang="ko-KR" sz="700" b="1" dirty="0">
                <a:solidFill>
                  <a:srgbClr val="FF0000"/>
                </a:solidFill>
                <a:latin typeface="Nanum Gothic" charset="-127"/>
                <a:ea typeface="Nanum Gothic" charset="-127"/>
                <a:cs typeface="Nanum Gothic" charset="-127"/>
              </a:rPr>
              <a:t>4</a:t>
            </a:r>
            <a:endParaRPr lang="en-US" sz="500" b="1" dirty="0">
              <a:solidFill>
                <a:srgbClr val="FF0000"/>
              </a:solidFill>
              <a:latin typeface="Nanum Gothic" charset="-127"/>
              <a:ea typeface="Nanum Gothic" charset="-127"/>
              <a:cs typeface="Nanum Gothic" charset="-127"/>
            </a:endParaRPr>
          </a:p>
        </p:txBody>
      </p:sp>
      <p:sp>
        <p:nvSpPr>
          <p:cNvPr id="174" name="Username Box">
            <a:extLst>
              <a:ext uri="{FF2B5EF4-FFF2-40B4-BE49-F238E27FC236}">
                <a16:creationId xmlns:a16="http://schemas.microsoft.com/office/drawing/2014/main" xmlns="" id="{34F79E7D-22BA-4696-9321-8FBBD16E770C}"/>
              </a:ext>
            </a:extLst>
          </p:cNvPr>
          <p:cNvSpPr>
            <a:spLocks/>
          </p:cNvSpPr>
          <p:nvPr>
            <p:custDataLst>
              <p:tags r:id="rId4"/>
            </p:custDataLst>
          </p:nvPr>
        </p:nvSpPr>
        <p:spPr bwMode="auto">
          <a:xfrm>
            <a:off x="4768079" y="3739297"/>
            <a:ext cx="1744818"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쿼리 실행 완료시</a:t>
            </a:r>
            <a:r>
              <a:rPr lang="en-US" altLang="ko-KR" sz="600" dirty="0">
                <a:solidFill>
                  <a:schemeClr val="bg1"/>
                </a:solidFill>
                <a:latin typeface="Nanum Gothic" charset="-127"/>
                <a:ea typeface="Nanum Gothic" charset="-127"/>
                <a:cs typeface="Nanum Gothic" charset="-127"/>
              </a:rPr>
              <a:t>,</a:t>
            </a:r>
            <a:r>
              <a:rPr lang="ko-KR" altLang="en-US" sz="600" dirty="0">
                <a:solidFill>
                  <a:schemeClr val="bg1"/>
                </a:solidFill>
                <a:latin typeface="Nanum Gothic" charset="-127"/>
                <a:ea typeface="Nanum Gothic" charset="-127"/>
                <a:cs typeface="Nanum Gothic" charset="-127"/>
              </a:rPr>
              <a:t> 데이터 미리보기 보임</a:t>
            </a:r>
            <a:endParaRPr lang="en-US" altLang="ko-KR" sz="600" dirty="0">
              <a:solidFill>
                <a:schemeClr val="bg1"/>
              </a:solidFill>
              <a:latin typeface="Nanum Gothic" charset="-127"/>
              <a:ea typeface="Nanum Gothic" charset="-127"/>
              <a:cs typeface="Nanum Gothic" charset="-127"/>
            </a:endParaRPr>
          </a:p>
        </p:txBody>
      </p:sp>
      <p:sp>
        <p:nvSpPr>
          <p:cNvPr id="175" name="Oval 55">
            <a:extLst>
              <a:ext uri="{FF2B5EF4-FFF2-40B4-BE49-F238E27FC236}">
                <a16:creationId xmlns:a16="http://schemas.microsoft.com/office/drawing/2014/main" xmlns="" id="{55C46D84-F507-470E-9593-6A6A93B8644F}"/>
              </a:ext>
            </a:extLst>
          </p:cNvPr>
          <p:cNvSpPr/>
          <p:nvPr/>
        </p:nvSpPr>
        <p:spPr>
          <a:xfrm>
            <a:off x="4924587" y="3868767"/>
            <a:ext cx="180000" cy="130494"/>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b="1" dirty="0">
                <a:solidFill>
                  <a:srgbClr val="FF0000"/>
                </a:solidFill>
                <a:latin typeface="Nanum Gothic" charset="-127"/>
                <a:ea typeface="Nanum Gothic" charset="-127"/>
                <a:cs typeface="Nanum Gothic" charset="-127"/>
              </a:rPr>
              <a:t>3-</a:t>
            </a:r>
            <a:r>
              <a:rPr lang="en-US" altLang="ko-KR" sz="700" b="1" dirty="0">
                <a:solidFill>
                  <a:srgbClr val="FF0000"/>
                </a:solidFill>
                <a:latin typeface="Nanum Gothic" charset="-127"/>
                <a:ea typeface="Nanum Gothic" charset="-127"/>
                <a:cs typeface="Nanum Gothic" charset="-127"/>
              </a:rPr>
              <a:t>1</a:t>
            </a:r>
            <a:endParaRPr lang="en-US" sz="500" b="1" dirty="0">
              <a:solidFill>
                <a:srgbClr val="FF0000"/>
              </a:solidFill>
              <a:latin typeface="Nanum Gothic" charset="-127"/>
              <a:ea typeface="Nanum Gothic" charset="-127"/>
              <a:cs typeface="Nanum Gothic" charset="-127"/>
            </a:endParaRPr>
          </a:p>
        </p:txBody>
      </p:sp>
      <p:sp>
        <p:nvSpPr>
          <p:cNvPr id="176" name="모서리가 둥근 직사각형 119">
            <a:extLst>
              <a:ext uri="{FF2B5EF4-FFF2-40B4-BE49-F238E27FC236}">
                <a16:creationId xmlns:a16="http://schemas.microsoft.com/office/drawing/2014/main" xmlns="" id="{F3CBE75C-C028-4ADE-851A-970E86B6F16C}"/>
              </a:ext>
            </a:extLst>
          </p:cNvPr>
          <p:cNvSpPr/>
          <p:nvPr/>
        </p:nvSpPr>
        <p:spPr>
          <a:xfrm>
            <a:off x="4760453" y="5199023"/>
            <a:ext cx="3941837" cy="251795"/>
          </a:xfrm>
          <a:prstGeom prst="roundRect">
            <a:avLst>
              <a:gd name="adj" fmla="val 1314"/>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18000" rIns="36000" bIns="18000" rtlCol="0" anchor="t">
            <a:spAutoFit/>
          </a:bodyPr>
          <a:lstStyle/>
          <a:p>
            <a:pPr latinLnBrk="0"/>
            <a:r>
              <a:rPr lang="en" altLang="ko-KR" sz="700" dirty="0">
                <a:solidFill>
                  <a:srgbClr val="FF0000"/>
                </a:solidFill>
                <a:ea typeface="Nanum Gothic" charset="-127"/>
              </a:rPr>
              <a:t>Error while compiling statement: FAILED: ParseException line 1:0 cannot recognize input near 'sleep' '10' '&lt;EOF&gt;'</a:t>
            </a:r>
            <a:endParaRPr lang="ko-KR" altLang="en-US" sz="700" dirty="0">
              <a:solidFill>
                <a:srgbClr val="FF0000"/>
              </a:solidFill>
              <a:ea typeface="Nanum Gothic" charset="-127"/>
            </a:endParaRPr>
          </a:p>
        </p:txBody>
      </p:sp>
      <p:sp>
        <p:nvSpPr>
          <p:cNvPr id="177" name="Username Box">
            <a:extLst>
              <a:ext uri="{FF2B5EF4-FFF2-40B4-BE49-F238E27FC236}">
                <a16:creationId xmlns:a16="http://schemas.microsoft.com/office/drawing/2014/main" xmlns="" id="{32D4F3D8-EBF4-46CC-815D-9D926C0695D2}"/>
              </a:ext>
            </a:extLst>
          </p:cNvPr>
          <p:cNvSpPr>
            <a:spLocks/>
          </p:cNvSpPr>
          <p:nvPr>
            <p:custDataLst>
              <p:tags r:id="rId5"/>
            </p:custDataLst>
          </p:nvPr>
        </p:nvSpPr>
        <p:spPr bwMode="auto">
          <a:xfrm>
            <a:off x="7518350" y="5321346"/>
            <a:ext cx="1199615" cy="128685"/>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ea typeface="Nanum Gothic" charset="-127"/>
              </a:rPr>
              <a:t>쿼리 실행 </a:t>
            </a:r>
            <a:r>
              <a:rPr lang="ko-KR" altLang="en-US" sz="600" dirty="0" err="1">
                <a:solidFill>
                  <a:schemeClr val="bg1"/>
                </a:solidFill>
                <a:ea typeface="Nanum Gothic" charset="-127"/>
              </a:rPr>
              <a:t>실패시</a:t>
            </a:r>
            <a:r>
              <a:rPr lang="en-US" altLang="ko-KR" sz="600" dirty="0">
                <a:solidFill>
                  <a:schemeClr val="bg1"/>
                </a:solidFill>
                <a:ea typeface="Nanum Gothic" charset="-127"/>
              </a:rPr>
              <a:t>,</a:t>
            </a:r>
            <a:r>
              <a:rPr lang="ko-KR" altLang="en-US" sz="600" dirty="0">
                <a:solidFill>
                  <a:schemeClr val="bg1"/>
                </a:solidFill>
                <a:ea typeface="Nanum Gothic" charset="-127"/>
              </a:rPr>
              <a:t> 오류결과 보임</a:t>
            </a:r>
            <a:endParaRPr lang="en-US" altLang="ko-KR" sz="600" dirty="0">
              <a:solidFill>
                <a:schemeClr val="bg1"/>
              </a:solidFill>
              <a:ea typeface="Nanum Gothic" charset="-127"/>
            </a:endParaRPr>
          </a:p>
        </p:txBody>
      </p:sp>
      <p:sp>
        <p:nvSpPr>
          <p:cNvPr id="178" name="Username Box">
            <a:extLst>
              <a:ext uri="{FF2B5EF4-FFF2-40B4-BE49-F238E27FC236}">
                <a16:creationId xmlns:a16="http://schemas.microsoft.com/office/drawing/2014/main" xmlns="" id="{1F70D150-8D72-4DD6-87B6-06AE63046AA9}"/>
              </a:ext>
            </a:extLst>
          </p:cNvPr>
          <p:cNvSpPr>
            <a:spLocks/>
          </p:cNvSpPr>
          <p:nvPr>
            <p:custDataLst>
              <p:tags r:id="rId6"/>
            </p:custDataLst>
          </p:nvPr>
        </p:nvSpPr>
        <p:spPr bwMode="auto">
          <a:xfrm>
            <a:off x="4763226" y="4987973"/>
            <a:ext cx="1608380" cy="144073"/>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dirty="0">
                <a:solidFill>
                  <a:schemeClr val="tx1">
                    <a:lumMod val="50000"/>
                    <a:lumOff val="50000"/>
                  </a:schemeClr>
                </a:solidFill>
                <a:latin typeface="Nanum Gothic" charset="-127"/>
                <a:ea typeface="Nanum Gothic" charset="-127"/>
                <a:cs typeface="Nanum Gothic" charset="-127"/>
              </a:rPr>
              <a:t>No data preview. Please choose data.</a:t>
            </a:r>
            <a:endParaRPr lang="ko-KR" altLang="en-US" sz="700" dirty="0">
              <a:solidFill>
                <a:schemeClr val="tx1">
                  <a:lumMod val="50000"/>
                  <a:lumOff val="50000"/>
                </a:schemeClr>
              </a:solidFill>
              <a:latin typeface="Nanum Gothic" charset="-127"/>
              <a:ea typeface="Nanum Gothic" charset="-127"/>
              <a:cs typeface="Nanum Gothic" charset="-127"/>
            </a:endParaRPr>
          </a:p>
        </p:txBody>
      </p:sp>
      <p:sp>
        <p:nvSpPr>
          <p:cNvPr id="179" name="Username Box">
            <a:extLst>
              <a:ext uri="{FF2B5EF4-FFF2-40B4-BE49-F238E27FC236}">
                <a16:creationId xmlns:a16="http://schemas.microsoft.com/office/drawing/2014/main" xmlns="" id="{CB7394F7-8676-419A-B41F-580DEB4F1A16}"/>
              </a:ext>
            </a:extLst>
          </p:cNvPr>
          <p:cNvSpPr>
            <a:spLocks/>
          </p:cNvSpPr>
          <p:nvPr>
            <p:custDataLst>
              <p:tags r:id="rId7"/>
            </p:custDataLst>
          </p:nvPr>
        </p:nvSpPr>
        <p:spPr bwMode="auto">
          <a:xfrm>
            <a:off x="6371606" y="5001719"/>
            <a:ext cx="1371135" cy="128685"/>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데이터 선택 전</a:t>
            </a:r>
            <a:r>
              <a:rPr lang="en-US" altLang="ko-KR" sz="600" dirty="0">
                <a:solidFill>
                  <a:schemeClr val="bg1"/>
                </a:solidFill>
                <a:latin typeface="Nanum Gothic" charset="-127"/>
                <a:ea typeface="Nanum Gothic" charset="-127"/>
                <a:cs typeface="Nanum Gothic" charset="-127"/>
              </a:rPr>
              <a:t>,</a:t>
            </a:r>
            <a:r>
              <a:rPr lang="ko-KR" altLang="en-US" sz="600" dirty="0">
                <a:solidFill>
                  <a:schemeClr val="bg1"/>
                </a:solidFill>
                <a:latin typeface="Nanum Gothic" charset="-127"/>
                <a:ea typeface="Nanum Gothic" charset="-127"/>
                <a:cs typeface="Nanum Gothic" charset="-127"/>
              </a:rPr>
              <a:t> </a:t>
            </a:r>
            <a:r>
              <a:rPr lang="en-US" altLang="ko-KR" sz="600" dirty="0">
                <a:solidFill>
                  <a:schemeClr val="bg1"/>
                </a:solidFill>
                <a:latin typeface="Nanum Gothic" charset="-127"/>
                <a:ea typeface="Nanum Gothic" charset="-127"/>
                <a:cs typeface="Nanum Gothic" charset="-127"/>
              </a:rPr>
              <a:t>result data</a:t>
            </a:r>
            <a:r>
              <a:rPr lang="ko-KR" altLang="en-US" sz="600" dirty="0">
                <a:solidFill>
                  <a:schemeClr val="bg1"/>
                </a:solidFill>
                <a:latin typeface="Nanum Gothic" charset="-127"/>
                <a:ea typeface="Nanum Gothic" charset="-127"/>
                <a:cs typeface="Nanum Gothic" charset="-127"/>
              </a:rPr>
              <a:t> 영역 문구</a:t>
            </a:r>
            <a:endParaRPr lang="en-US" altLang="ko-KR" sz="600" dirty="0">
              <a:solidFill>
                <a:schemeClr val="bg1"/>
              </a:solidFill>
              <a:latin typeface="Nanum Gothic" charset="-127"/>
              <a:ea typeface="Nanum Gothic" charset="-127"/>
              <a:cs typeface="Nanum Gothic" charset="-127"/>
            </a:endParaRPr>
          </a:p>
        </p:txBody>
      </p:sp>
      <p:sp>
        <p:nvSpPr>
          <p:cNvPr id="180" name="모서리가 둥근 직사각형 127">
            <a:extLst>
              <a:ext uri="{FF2B5EF4-FFF2-40B4-BE49-F238E27FC236}">
                <a16:creationId xmlns:a16="http://schemas.microsoft.com/office/drawing/2014/main" xmlns="" id="{7E427008-6B33-4D5C-88B5-21FE5C8843F9}"/>
              </a:ext>
            </a:extLst>
          </p:cNvPr>
          <p:cNvSpPr/>
          <p:nvPr/>
        </p:nvSpPr>
        <p:spPr>
          <a:xfrm>
            <a:off x="7566587" y="5573964"/>
            <a:ext cx="1168730" cy="164308"/>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chemeClr val="bg1"/>
                </a:solidFill>
                <a:latin typeface="Nanum Gothic" charset="-127"/>
                <a:ea typeface="Nanum Gothic" charset="-127"/>
                <a:cs typeface="Nanum Gothic" charset="-127"/>
              </a:rPr>
              <a:t>Instant Cleansing</a:t>
            </a:r>
            <a:endParaRPr lang="ko-KR" altLang="en-US" sz="700" dirty="0">
              <a:solidFill>
                <a:schemeClr val="bg1"/>
              </a:solidFill>
              <a:latin typeface="Nanum Gothic" charset="-127"/>
              <a:ea typeface="Nanum Gothic" charset="-127"/>
              <a:cs typeface="Nanum Gothic" charset="-127"/>
            </a:endParaRPr>
          </a:p>
        </p:txBody>
      </p:sp>
      <p:sp>
        <p:nvSpPr>
          <p:cNvPr id="181" name="Oval 55">
            <a:extLst>
              <a:ext uri="{FF2B5EF4-FFF2-40B4-BE49-F238E27FC236}">
                <a16:creationId xmlns:a16="http://schemas.microsoft.com/office/drawing/2014/main" xmlns="" id="{97B92D1F-37C1-4A2C-8141-5A4F541451FA}"/>
              </a:ext>
            </a:extLst>
          </p:cNvPr>
          <p:cNvSpPr/>
          <p:nvPr/>
        </p:nvSpPr>
        <p:spPr>
          <a:xfrm>
            <a:off x="4550842" y="5365910"/>
            <a:ext cx="180000" cy="130494"/>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b="1" dirty="0">
                <a:solidFill>
                  <a:srgbClr val="FF0000"/>
                </a:solidFill>
                <a:latin typeface="Nanum Gothic" charset="-127"/>
                <a:ea typeface="Nanum Gothic" charset="-127"/>
                <a:cs typeface="Nanum Gothic" charset="-127"/>
              </a:rPr>
              <a:t>3-</a:t>
            </a:r>
            <a:r>
              <a:rPr lang="en-US" altLang="ko-KR" sz="700" b="1" dirty="0">
                <a:solidFill>
                  <a:srgbClr val="FF0000"/>
                </a:solidFill>
                <a:latin typeface="Nanum Gothic" charset="-127"/>
                <a:ea typeface="Nanum Gothic" charset="-127"/>
                <a:cs typeface="Nanum Gothic" charset="-127"/>
              </a:rPr>
              <a:t>3</a:t>
            </a:r>
            <a:endParaRPr lang="en-US" sz="500" b="1" dirty="0">
              <a:solidFill>
                <a:srgbClr val="FF0000"/>
              </a:solidFill>
              <a:latin typeface="Nanum Gothic" charset="-127"/>
              <a:ea typeface="Nanum Gothic" charset="-127"/>
              <a:cs typeface="Nanum Gothic" charset="-127"/>
            </a:endParaRPr>
          </a:p>
        </p:txBody>
      </p:sp>
      <p:sp>
        <p:nvSpPr>
          <p:cNvPr id="182" name="Oval 55">
            <a:extLst>
              <a:ext uri="{FF2B5EF4-FFF2-40B4-BE49-F238E27FC236}">
                <a16:creationId xmlns:a16="http://schemas.microsoft.com/office/drawing/2014/main" xmlns="" id="{C47C0290-8122-4C49-9959-1F4C0EBC3587}"/>
              </a:ext>
            </a:extLst>
          </p:cNvPr>
          <p:cNvSpPr/>
          <p:nvPr/>
        </p:nvSpPr>
        <p:spPr>
          <a:xfrm>
            <a:off x="4566656" y="5040086"/>
            <a:ext cx="180000" cy="130494"/>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b="1" dirty="0">
                <a:solidFill>
                  <a:srgbClr val="FF0000"/>
                </a:solidFill>
                <a:latin typeface="Nanum Gothic" charset="-127"/>
                <a:ea typeface="Nanum Gothic" charset="-127"/>
                <a:cs typeface="Nanum Gothic" charset="-127"/>
              </a:rPr>
              <a:t>3-</a:t>
            </a:r>
            <a:r>
              <a:rPr lang="en-US" altLang="ko-KR" sz="700" b="1" dirty="0">
                <a:solidFill>
                  <a:srgbClr val="FF0000"/>
                </a:solidFill>
                <a:latin typeface="Nanum Gothic" charset="-127"/>
                <a:ea typeface="Nanum Gothic" charset="-127"/>
                <a:cs typeface="Nanum Gothic" charset="-127"/>
              </a:rPr>
              <a:t>2</a:t>
            </a:r>
            <a:endParaRPr lang="en-US" sz="500" b="1" dirty="0">
              <a:solidFill>
                <a:srgbClr val="FF0000"/>
              </a:solidFill>
              <a:latin typeface="Nanum Gothic" charset="-127"/>
              <a:ea typeface="Nanum Gothic" charset="-127"/>
              <a:cs typeface="Nanum Gothic" charset="-127"/>
            </a:endParaRPr>
          </a:p>
        </p:txBody>
      </p:sp>
      <p:cxnSp>
        <p:nvCxnSpPr>
          <p:cNvPr id="183" name="직선 연결선[R] 9">
            <a:extLst>
              <a:ext uri="{FF2B5EF4-FFF2-40B4-BE49-F238E27FC236}">
                <a16:creationId xmlns:a16="http://schemas.microsoft.com/office/drawing/2014/main" xmlns="" id="{6BF307B1-E9D3-482D-8626-05DEFAB7A117}"/>
              </a:ext>
            </a:extLst>
          </p:cNvPr>
          <p:cNvCxnSpPr>
            <a:cxnSpLocks/>
          </p:cNvCxnSpPr>
          <p:nvPr/>
        </p:nvCxnSpPr>
        <p:spPr>
          <a:xfrm>
            <a:off x="4787888" y="5536179"/>
            <a:ext cx="394742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xmlns="" id="{AC13FCF5-7132-4214-926C-023F9E8D528F}"/>
              </a:ext>
            </a:extLst>
          </p:cNvPr>
          <p:cNvSpPr txBox="1"/>
          <p:nvPr/>
        </p:nvSpPr>
        <p:spPr>
          <a:xfrm>
            <a:off x="4892685" y="5750241"/>
            <a:ext cx="1662315" cy="107722"/>
          </a:xfrm>
          <a:prstGeom prst="rect">
            <a:avLst/>
          </a:prstGeom>
          <a:noFill/>
        </p:spPr>
        <p:txBody>
          <a:bodyPr wrap="none" lIns="0" tIns="0" rIns="0" bIns="0" rtlCol="0">
            <a:spAutoFit/>
          </a:bodyPr>
          <a:lstStyle/>
          <a:p>
            <a:r>
              <a:rPr lang="en-US" altLang="ko-KR" sz="700" dirty="0">
                <a:solidFill>
                  <a:srgbClr val="FF0000"/>
                </a:solidFill>
                <a:latin typeface="Nanum Gothic" charset="-127"/>
                <a:ea typeface="Nanum Gothic" charset="-127"/>
                <a:cs typeface="Nanum Gothic" charset="-127"/>
              </a:rPr>
              <a:t>Duplicate column name is not available.</a:t>
            </a:r>
          </a:p>
        </p:txBody>
      </p:sp>
      <p:pic>
        <p:nvPicPr>
          <p:cNvPr id="185" name="그림 184">
            <a:extLst>
              <a:ext uri="{FF2B5EF4-FFF2-40B4-BE49-F238E27FC236}">
                <a16:creationId xmlns:a16="http://schemas.microsoft.com/office/drawing/2014/main" xmlns="" id="{9B734C31-BCFE-4791-AA12-7511B5949A33}"/>
              </a:ext>
            </a:extLst>
          </p:cNvPr>
          <p:cNvPicPr>
            <a:picLocks noChangeAspect="1"/>
          </p:cNvPicPr>
          <p:nvPr/>
        </p:nvPicPr>
        <p:blipFill rotWithShape="1">
          <a:blip r:embed="rId19">
            <a:extLst>
              <a:ext uri="{28A0092B-C50C-407E-A947-70E740481C1C}">
                <a14:useLocalDpi xmlns:a14="http://schemas.microsoft.com/office/drawing/2010/main" val="0"/>
              </a:ext>
            </a:extLst>
          </a:blip>
          <a:srcRect l="24401" t="65445" r="73425" b="32038"/>
          <a:stretch/>
        </p:blipFill>
        <p:spPr>
          <a:xfrm>
            <a:off x="4757618" y="5750241"/>
            <a:ext cx="116933" cy="116958"/>
          </a:xfrm>
          <a:prstGeom prst="rect">
            <a:avLst/>
          </a:prstGeom>
          <a:solidFill>
            <a:srgbClr val="FF0000"/>
          </a:solidFill>
        </p:spPr>
      </p:pic>
      <p:sp>
        <p:nvSpPr>
          <p:cNvPr id="186" name="Username Box">
            <a:extLst>
              <a:ext uri="{FF2B5EF4-FFF2-40B4-BE49-F238E27FC236}">
                <a16:creationId xmlns:a16="http://schemas.microsoft.com/office/drawing/2014/main" xmlns="" id="{026D6857-EB46-47BC-BA1A-6B4138956584}"/>
              </a:ext>
            </a:extLst>
          </p:cNvPr>
          <p:cNvSpPr>
            <a:spLocks/>
          </p:cNvSpPr>
          <p:nvPr>
            <p:custDataLst>
              <p:tags r:id="rId8"/>
            </p:custDataLst>
          </p:nvPr>
        </p:nvSpPr>
        <p:spPr bwMode="auto">
          <a:xfrm>
            <a:off x="4745543" y="5728391"/>
            <a:ext cx="1827563" cy="157755"/>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87" name="Oval 55">
            <a:extLst>
              <a:ext uri="{FF2B5EF4-FFF2-40B4-BE49-F238E27FC236}">
                <a16:creationId xmlns:a16="http://schemas.microsoft.com/office/drawing/2014/main" xmlns="" id="{17ABD259-A557-4E0D-A45E-08EA121C8EE9}"/>
              </a:ext>
            </a:extLst>
          </p:cNvPr>
          <p:cNvSpPr/>
          <p:nvPr/>
        </p:nvSpPr>
        <p:spPr>
          <a:xfrm>
            <a:off x="4558449" y="5738855"/>
            <a:ext cx="180000" cy="130494"/>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b="1" dirty="0">
                <a:solidFill>
                  <a:srgbClr val="FF0000"/>
                </a:solidFill>
                <a:latin typeface="Nanum Gothic" charset="-127"/>
                <a:ea typeface="Nanum Gothic" charset="-127"/>
                <a:cs typeface="Nanum Gothic" charset="-127"/>
              </a:rPr>
              <a:t>3-</a:t>
            </a:r>
            <a:r>
              <a:rPr lang="en-US" altLang="ko-KR" sz="700" b="1" dirty="0">
                <a:solidFill>
                  <a:srgbClr val="FF0000"/>
                </a:solidFill>
                <a:latin typeface="Nanum Gothic" charset="-127"/>
                <a:ea typeface="Nanum Gothic" charset="-127"/>
                <a:cs typeface="Nanum Gothic" charset="-127"/>
              </a:rPr>
              <a:t>4</a:t>
            </a:r>
            <a:endParaRPr lang="en-US" sz="500" b="1" dirty="0">
              <a:solidFill>
                <a:srgbClr val="FF0000"/>
              </a:solidFill>
              <a:latin typeface="Nanum Gothic" charset="-127"/>
              <a:ea typeface="Nanum Gothic" charset="-127"/>
              <a:cs typeface="Nanum Gothic" charset="-127"/>
            </a:endParaRPr>
          </a:p>
        </p:txBody>
      </p:sp>
      <p:sp>
        <p:nvSpPr>
          <p:cNvPr id="96" name="직사각형 95">
            <a:extLst>
              <a:ext uri="{FF2B5EF4-FFF2-40B4-BE49-F238E27FC236}">
                <a16:creationId xmlns:a16="http://schemas.microsoft.com/office/drawing/2014/main" xmlns="" id="{2B90ADDF-925C-2A4C-9D92-532C15FAFA02}"/>
              </a:ext>
            </a:extLst>
          </p:cNvPr>
          <p:cNvSpPr/>
          <p:nvPr/>
        </p:nvSpPr>
        <p:spPr>
          <a:xfrm>
            <a:off x="7496543" y="5557143"/>
            <a:ext cx="2107869" cy="21431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800" dirty="0">
                <a:solidFill>
                  <a:schemeClr val="bg1"/>
                </a:solidFill>
              </a:rPr>
              <a:t>2019.01.16 </a:t>
            </a:r>
            <a:r>
              <a:rPr lang="ko-KR" altLang="en-US" sz="800" dirty="0">
                <a:solidFill>
                  <a:schemeClr val="bg1"/>
                </a:solidFill>
              </a:rPr>
              <a:t>삭제</a:t>
            </a:r>
          </a:p>
        </p:txBody>
      </p:sp>
      <p:sp>
        <p:nvSpPr>
          <p:cNvPr id="99" name="TextBox 98">
            <a:extLst>
              <a:ext uri="{FF2B5EF4-FFF2-40B4-BE49-F238E27FC236}">
                <a16:creationId xmlns:a16="http://schemas.microsoft.com/office/drawing/2014/main" xmlns="" id="{071FD222-30CC-42FF-B583-D434045CD682}"/>
              </a:ext>
            </a:extLst>
          </p:cNvPr>
          <p:cNvSpPr txBox="1"/>
          <p:nvPr/>
        </p:nvSpPr>
        <p:spPr>
          <a:xfrm>
            <a:off x="0" y="6365951"/>
            <a:ext cx="3248005" cy="492443"/>
          </a:xfrm>
          <a:prstGeom prst="rect">
            <a:avLst/>
          </a:prstGeom>
          <a:solidFill>
            <a:schemeClr val="accent4"/>
          </a:solidFill>
        </p:spPr>
        <p:txBody>
          <a:bodyPr wrap="none" rtlCol="0">
            <a:spAutoFit/>
          </a:bodyPr>
          <a:lstStyle/>
          <a:p>
            <a:r>
              <a:rPr lang="ko-KR" altLang="en-US" dirty="0"/>
              <a:t>쿼리 화면 개편안</a:t>
            </a:r>
            <a:r>
              <a:rPr lang="en-US" altLang="ko-KR" dirty="0"/>
              <a:t>(#1255)</a:t>
            </a:r>
            <a:br>
              <a:rPr lang="en-US" altLang="ko-KR" dirty="0"/>
            </a:br>
            <a:r>
              <a:rPr lang="en-US" altLang="ko-KR" sz="800" dirty="0">
                <a:hlinkClick r:id="rId20"/>
              </a:rPr>
              <a:t>https://github.com/metatron-app/metatron-discovery/issues/1255</a:t>
            </a:r>
            <a:endParaRPr lang="ko-KR" altLang="en-US" sz="800" dirty="0"/>
          </a:p>
        </p:txBody>
      </p:sp>
      <p:sp>
        <p:nvSpPr>
          <p:cNvPr id="98" name="직사각형 97">
            <a:extLst>
              <a:ext uri="{FF2B5EF4-FFF2-40B4-BE49-F238E27FC236}">
                <a16:creationId xmlns:a16="http://schemas.microsoft.com/office/drawing/2014/main" xmlns="" id="{34C52E8D-C1DA-4101-B321-9506088C3E4B}"/>
              </a:ext>
            </a:extLst>
          </p:cNvPr>
          <p:cNvSpPr/>
          <p:nvPr/>
        </p:nvSpPr>
        <p:spPr>
          <a:xfrm>
            <a:off x="1950142" y="1989496"/>
            <a:ext cx="2768322" cy="305059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a:solidFill>
                  <a:schemeClr val="bg1"/>
                </a:solidFill>
              </a:rPr>
              <a:t>2019.08.21 </a:t>
            </a:r>
            <a:r>
              <a:rPr lang="ko-KR" altLang="en-US" sz="800" dirty="0">
                <a:solidFill>
                  <a:schemeClr val="bg1"/>
                </a:solidFill>
              </a:rPr>
              <a:t>추후</a:t>
            </a:r>
          </a:p>
        </p:txBody>
      </p:sp>
    </p:spTree>
    <p:extLst>
      <p:ext uri="{BB962C8B-B14F-4D97-AF65-F5344CB8AC3E}">
        <p14:creationId xmlns:p14="http://schemas.microsoft.com/office/powerpoint/2010/main" val="1263610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xmlns="" id="{1B100AA4-42E8-4A48-BD2C-D9AC660AD5FF}"/>
              </a:ext>
            </a:extLst>
          </p:cNvPr>
          <p:cNvGrpSpPr/>
          <p:nvPr/>
        </p:nvGrpSpPr>
        <p:grpSpPr>
          <a:xfrm>
            <a:off x="513547" y="1961068"/>
            <a:ext cx="742758" cy="2585057"/>
            <a:chOff x="1607573" y="2310074"/>
            <a:chExt cx="742758" cy="2585057"/>
          </a:xfrm>
        </p:grpSpPr>
        <p:sp>
          <p:nvSpPr>
            <p:cNvPr id="3" name="직사각형 2">
              <a:extLst>
                <a:ext uri="{FF2B5EF4-FFF2-40B4-BE49-F238E27FC236}">
                  <a16:creationId xmlns:a16="http://schemas.microsoft.com/office/drawing/2014/main" xmlns="" id="{61E3FF99-FE28-46AA-BF32-AA7220A6C179}"/>
                </a:ext>
              </a:extLst>
            </p:cNvPr>
            <p:cNvSpPr/>
            <p:nvPr/>
          </p:nvSpPr>
          <p:spPr>
            <a:xfrm>
              <a:off x="2077464" y="2310074"/>
              <a:ext cx="236366" cy="2585057"/>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타원 3">
              <a:extLst>
                <a:ext uri="{FF2B5EF4-FFF2-40B4-BE49-F238E27FC236}">
                  <a16:creationId xmlns:a16="http://schemas.microsoft.com/office/drawing/2014/main" xmlns="" id="{8FCDEE16-E078-4343-8274-286DC3E7BF96}"/>
                </a:ext>
              </a:extLst>
            </p:cNvPr>
            <p:cNvSpPr/>
            <p:nvPr/>
          </p:nvSpPr>
          <p:spPr>
            <a:xfrm>
              <a:off x="2108183" y="2358250"/>
              <a:ext cx="174928" cy="174928"/>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IC</a:t>
              </a:r>
              <a:endParaRPr lang="ko-KR" altLang="en-US" sz="600" dirty="0">
                <a:solidFill>
                  <a:schemeClr val="tx1"/>
                </a:solidFill>
              </a:endParaRPr>
            </a:p>
          </p:txBody>
        </p:sp>
        <p:sp>
          <p:nvSpPr>
            <p:cNvPr id="5" name="말풍선: 사각형 4">
              <a:extLst>
                <a:ext uri="{FF2B5EF4-FFF2-40B4-BE49-F238E27FC236}">
                  <a16:creationId xmlns:a16="http://schemas.microsoft.com/office/drawing/2014/main" xmlns="" id="{A3A5CBB4-81DC-4CF8-90D2-E65BA7055154}"/>
                </a:ext>
              </a:extLst>
            </p:cNvPr>
            <p:cNvSpPr/>
            <p:nvPr/>
          </p:nvSpPr>
          <p:spPr>
            <a:xfrm>
              <a:off x="1607573" y="2618741"/>
              <a:ext cx="742758" cy="128685"/>
            </a:xfrm>
            <a:prstGeom prst="wedgeRectCallout">
              <a:avLst>
                <a:gd name="adj1" fmla="val 24727"/>
                <a:gd name="adj2" fmla="val -113015"/>
              </a:avLst>
            </a:prstGeom>
            <a:solidFill>
              <a:srgbClr val="000000">
                <a:alpha val="50196"/>
              </a:srgb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lang="en-US" altLang="ko-KR" sz="600" dirty="0"/>
                <a:t>Open Database list</a:t>
              </a:r>
              <a:endParaRPr lang="ko-KR" altLang="en-US" sz="600" dirty="0"/>
            </a:p>
          </p:txBody>
        </p:sp>
        <p:pic>
          <p:nvPicPr>
            <p:cNvPr id="6" name="그림 5">
              <a:extLst>
                <a:ext uri="{FF2B5EF4-FFF2-40B4-BE49-F238E27FC236}">
                  <a16:creationId xmlns:a16="http://schemas.microsoft.com/office/drawing/2014/main" xmlns="" id="{81A063D5-3640-44D0-AD59-549FC16CD311}"/>
                </a:ext>
              </a:extLst>
            </p:cNvPr>
            <p:cNvPicPr>
              <a:picLocks noChangeAspect="1"/>
            </p:cNvPicPr>
            <p:nvPr/>
          </p:nvPicPr>
          <p:blipFill rotWithShape="1">
            <a:blip r:embed="rId10"/>
            <a:srcRect l="47848" t="12783" r="8007" b="10981"/>
            <a:stretch/>
          </p:blipFill>
          <p:spPr>
            <a:xfrm>
              <a:off x="2195647" y="2486936"/>
              <a:ext cx="124208" cy="160869"/>
            </a:xfrm>
            <a:prstGeom prst="rect">
              <a:avLst/>
            </a:prstGeom>
          </p:spPr>
        </p:pic>
      </p:grpSp>
      <p:sp>
        <p:nvSpPr>
          <p:cNvPr id="9" name="직사각형 8">
            <a:extLst>
              <a:ext uri="{FF2B5EF4-FFF2-40B4-BE49-F238E27FC236}">
                <a16:creationId xmlns:a16="http://schemas.microsoft.com/office/drawing/2014/main" xmlns="" id="{8C4B1714-7B8A-4EAC-8E56-8DFFA55E7515}"/>
              </a:ext>
            </a:extLst>
          </p:cNvPr>
          <p:cNvSpPr/>
          <p:nvPr/>
        </p:nvSpPr>
        <p:spPr>
          <a:xfrm>
            <a:off x="1660653" y="1962650"/>
            <a:ext cx="2541275" cy="2585057"/>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a:extLst>
              <a:ext uri="{FF2B5EF4-FFF2-40B4-BE49-F238E27FC236}">
                <a16:creationId xmlns:a16="http://schemas.microsoft.com/office/drawing/2014/main" xmlns="" id="{511FC0CA-454B-4739-8623-2028AD8C3793}"/>
              </a:ext>
            </a:extLst>
          </p:cNvPr>
          <p:cNvSpPr/>
          <p:nvPr/>
        </p:nvSpPr>
        <p:spPr>
          <a:xfrm>
            <a:off x="1738473" y="2026253"/>
            <a:ext cx="2159807" cy="20895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en-US" altLang="ko-KR" sz="700" dirty="0">
                <a:solidFill>
                  <a:schemeClr val="bg1">
                    <a:lumMod val="75000"/>
                  </a:schemeClr>
                </a:solidFill>
                <a:latin typeface="Nanum Gothic" charset="-127"/>
                <a:ea typeface="Nanum Gothic" charset="-127"/>
                <a:cs typeface="Nanum Gothic" charset="-127"/>
              </a:rPr>
              <a:t>Choose a database		</a:t>
            </a:r>
            <a:r>
              <a:rPr kumimoji="1" lang="ko-KR" altLang="en-US" sz="700" dirty="0">
                <a:solidFill>
                  <a:prstClr val="black">
                    <a:lumMod val="75000"/>
                    <a:lumOff val="25000"/>
                  </a:prstClr>
                </a:solidFill>
                <a:latin typeface="Nanum Gothic Regular" charset="-127"/>
                <a:ea typeface="Nanum Gothic Regular" charset="-127"/>
              </a:rPr>
              <a:t>▼</a:t>
            </a:r>
          </a:p>
        </p:txBody>
      </p:sp>
      <p:sp>
        <p:nvSpPr>
          <p:cNvPr id="11" name="직사각형 10">
            <a:extLst>
              <a:ext uri="{FF2B5EF4-FFF2-40B4-BE49-F238E27FC236}">
                <a16:creationId xmlns:a16="http://schemas.microsoft.com/office/drawing/2014/main" xmlns="" id="{D8DB7A84-DBFC-48BF-9341-E4D4FFBDA392}"/>
              </a:ext>
            </a:extLst>
          </p:cNvPr>
          <p:cNvSpPr/>
          <p:nvPr/>
        </p:nvSpPr>
        <p:spPr>
          <a:xfrm>
            <a:off x="1738473" y="2298799"/>
            <a:ext cx="2400147" cy="20895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en-US" altLang="ko-KR" sz="700" dirty="0">
                <a:solidFill>
                  <a:schemeClr val="bg1">
                    <a:lumMod val="75000"/>
                  </a:schemeClr>
                </a:solidFill>
                <a:latin typeface="Nanum Gothic" charset="-127"/>
                <a:ea typeface="Nanum Gothic" charset="-127"/>
                <a:cs typeface="Nanum Gothic" charset="-127"/>
              </a:rPr>
              <a:t>Choose a table	</a:t>
            </a:r>
            <a:r>
              <a:rPr kumimoji="1" lang="en-US" altLang="ko-KR" sz="700" dirty="0">
                <a:solidFill>
                  <a:prstClr val="black">
                    <a:lumMod val="75000"/>
                    <a:lumOff val="25000"/>
                  </a:prstClr>
                </a:solidFill>
                <a:latin typeface="Nanum Gothic Regular" charset="-127"/>
                <a:ea typeface="Nanum Gothic Regular" charset="-127"/>
              </a:rPr>
              <a:t>     	         </a:t>
            </a:r>
            <a:r>
              <a:rPr kumimoji="1" lang="ko-KR" altLang="en-US" sz="700" dirty="0">
                <a:solidFill>
                  <a:prstClr val="black">
                    <a:lumMod val="75000"/>
                    <a:lumOff val="25000"/>
                  </a:prstClr>
                </a:solidFill>
                <a:latin typeface="Nanum Gothic Regular" charset="-127"/>
                <a:ea typeface="Nanum Gothic Regular" charset="-127"/>
              </a:rPr>
              <a:t>▼</a:t>
            </a:r>
          </a:p>
        </p:txBody>
      </p:sp>
      <p:grpSp>
        <p:nvGrpSpPr>
          <p:cNvPr id="12" name="그룹 11">
            <a:extLst>
              <a:ext uri="{FF2B5EF4-FFF2-40B4-BE49-F238E27FC236}">
                <a16:creationId xmlns:a16="http://schemas.microsoft.com/office/drawing/2014/main" xmlns="" id="{E41F814A-8355-4DE9-B948-9E3BAD2A816D}"/>
              </a:ext>
            </a:extLst>
          </p:cNvPr>
          <p:cNvGrpSpPr/>
          <p:nvPr/>
        </p:nvGrpSpPr>
        <p:grpSpPr>
          <a:xfrm>
            <a:off x="3768843" y="2036953"/>
            <a:ext cx="739553" cy="389176"/>
            <a:chOff x="3503560" y="2359832"/>
            <a:chExt cx="739553" cy="389176"/>
          </a:xfrm>
        </p:grpSpPr>
        <p:sp>
          <p:nvSpPr>
            <p:cNvPr id="13" name="타원 12">
              <a:extLst>
                <a:ext uri="{FF2B5EF4-FFF2-40B4-BE49-F238E27FC236}">
                  <a16:creationId xmlns:a16="http://schemas.microsoft.com/office/drawing/2014/main" xmlns="" id="{505877A0-D514-403B-B4B1-9DC13E2C42A5}"/>
                </a:ext>
              </a:extLst>
            </p:cNvPr>
            <p:cNvSpPr/>
            <p:nvPr/>
          </p:nvSpPr>
          <p:spPr>
            <a:xfrm>
              <a:off x="3698408" y="2359832"/>
              <a:ext cx="174928" cy="174928"/>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IC</a:t>
              </a:r>
              <a:endParaRPr lang="ko-KR" altLang="en-US" sz="600" dirty="0">
                <a:solidFill>
                  <a:schemeClr val="tx1"/>
                </a:solidFill>
              </a:endParaRPr>
            </a:p>
          </p:txBody>
        </p:sp>
        <p:sp>
          <p:nvSpPr>
            <p:cNvPr id="14" name="말풍선: 사각형 13">
              <a:extLst>
                <a:ext uri="{FF2B5EF4-FFF2-40B4-BE49-F238E27FC236}">
                  <a16:creationId xmlns:a16="http://schemas.microsoft.com/office/drawing/2014/main" xmlns="" id="{D4F3835D-E1FB-42DC-835F-7BC60CDBCBE9}"/>
                </a:ext>
              </a:extLst>
            </p:cNvPr>
            <p:cNvSpPr/>
            <p:nvPr/>
          </p:nvSpPr>
          <p:spPr>
            <a:xfrm>
              <a:off x="3503560" y="2620323"/>
              <a:ext cx="739553" cy="128685"/>
            </a:xfrm>
            <a:prstGeom prst="wedgeRectCallout">
              <a:avLst>
                <a:gd name="adj1" fmla="val -18093"/>
                <a:gd name="adj2" fmla="val -113015"/>
              </a:avLst>
            </a:prstGeom>
            <a:solidFill>
              <a:srgbClr val="000000">
                <a:alpha val="50196"/>
              </a:srgb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lang="en-US" altLang="ko-KR" sz="600" dirty="0"/>
                <a:t>Close Database list</a:t>
              </a:r>
              <a:endParaRPr lang="ko-KR" altLang="en-US" sz="600" dirty="0"/>
            </a:p>
          </p:txBody>
        </p:sp>
        <p:pic>
          <p:nvPicPr>
            <p:cNvPr id="15" name="그림 14">
              <a:extLst>
                <a:ext uri="{FF2B5EF4-FFF2-40B4-BE49-F238E27FC236}">
                  <a16:creationId xmlns:a16="http://schemas.microsoft.com/office/drawing/2014/main" xmlns="" id="{F00A8E90-0627-45C3-B779-06471046B21E}"/>
                </a:ext>
              </a:extLst>
            </p:cNvPr>
            <p:cNvPicPr>
              <a:picLocks noChangeAspect="1"/>
            </p:cNvPicPr>
            <p:nvPr/>
          </p:nvPicPr>
          <p:blipFill rotWithShape="1">
            <a:blip r:embed="rId10"/>
            <a:srcRect l="47848" t="12783" r="8007" b="10981"/>
            <a:stretch/>
          </p:blipFill>
          <p:spPr>
            <a:xfrm>
              <a:off x="3785872" y="2488518"/>
              <a:ext cx="124208" cy="160869"/>
            </a:xfrm>
            <a:prstGeom prst="rect">
              <a:avLst/>
            </a:prstGeom>
          </p:spPr>
        </p:pic>
      </p:grpSp>
      <p:grpSp>
        <p:nvGrpSpPr>
          <p:cNvPr id="16" name="그룹 15">
            <a:extLst>
              <a:ext uri="{FF2B5EF4-FFF2-40B4-BE49-F238E27FC236}">
                <a16:creationId xmlns:a16="http://schemas.microsoft.com/office/drawing/2014/main" xmlns="" id="{F3037902-E375-498D-A56A-92420902B0D3}"/>
              </a:ext>
            </a:extLst>
          </p:cNvPr>
          <p:cNvGrpSpPr/>
          <p:nvPr/>
        </p:nvGrpSpPr>
        <p:grpSpPr>
          <a:xfrm>
            <a:off x="1758322" y="2614290"/>
            <a:ext cx="2380298" cy="129394"/>
            <a:chOff x="1340446" y="2930736"/>
            <a:chExt cx="2380298" cy="129394"/>
          </a:xfrm>
        </p:grpSpPr>
        <p:sp>
          <p:nvSpPr>
            <p:cNvPr id="17" name="제목 2">
              <a:extLst>
                <a:ext uri="{FF2B5EF4-FFF2-40B4-BE49-F238E27FC236}">
                  <a16:creationId xmlns:a16="http://schemas.microsoft.com/office/drawing/2014/main" xmlns="" id="{588AF43E-8429-4641-95A8-77C88FA5BB31}"/>
                </a:ext>
              </a:extLst>
            </p:cNvPr>
            <p:cNvSpPr txBox="1">
              <a:spLocks/>
            </p:cNvSpPr>
            <p:nvPr/>
          </p:nvSpPr>
          <p:spPr bwMode="auto">
            <a:xfrm>
              <a:off x="1514525" y="2935660"/>
              <a:ext cx="629981" cy="92333"/>
            </a:xfrm>
            <a:prstGeom prst="rect">
              <a:avLst/>
            </a:prstGeom>
            <a:noFill/>
            <a:ln w="3175">
              <a:noFill/>
            </a:ln>
          </p:spPr>
          <p:txBody>
            <a:bodyPr wrap="none" lIns="0" tIns="0" rIns="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en-US" altLang="ko-KR" sz="600" dirty="0">
                  <a:solidFill>
                    <a:schemeClr val="bg1">
                      <a:lumMod val="75000"/>
                    </a:schemeClr>
                  </a:solidFill>
                  <a:latin typeface="+mn-ea"/>
                  <a:ea typeface="+mn-ea"/>
                  <a:cs typeface="Malgun Gothic" charset="-127"/>
                </a:rPr>
                <a:t>Searching column</a:t>
              </a:r>
            </a:p>
          </p:txBody>
        </p:sp>
        <p:pic>
          <p:nvPicPr>
            <p:cNvPr id="18" name="그림 161">
              <a:extLst>
                <a:ext uri="{FF2B5EF4-FFF2-40B4-BE49-F238E27FC236}">
                  <a16:creationId xmlns:a16="http://schemas.microsoft.com/office/drawing/2014/main" xmlns="" id="{45D13E3C-19E4-4A65-8E73-98C43F5D6741}"/>
                </a:ext>
              </a:extLst>
            </p:cNvPr>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357840" y="2930736"/>
              <a:ext cx="100454" cy="100454"/>
            </a:xfrm>
            <a:prstGeom prst="rect">
              <a:avLst/>
            </a:prstGeom>
          </p:spPr>
        </p:pic>
        <p:cxnSp>
          <p:nvCxnSpPr>
            <p:cNvPr id="19" name="직선 연결선[R] 162">
              <a:extLst>
                <a:ext uri="{FF2B5EF4-FFF2-40B4-BE49-F238E27FC236}">
                  <a16:creationId xmlns:a16="http://schemas.microsoft.com/office/drawing/2014/main" xmlns="" id="{5CF5F85A-5586-4EA6-B3B7-EBDDC3DBF8DC}"/>
                </a:ext>
              </a:extLst>
            </p:cNvPr>
            <p:cNvCxnSpPr>
              <a:cxnSpLocks/>
            </p:cNvCxnSpPr>
            <p:nvPr/>
          </p:nvCxnSpPr>
          <p:spPr>
            <a:xfrm>
              <a:off x="1340446" y="3060130"/>
              <a:ext cx="23802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20" name="표 19">
            <a:extLst>
              <a:ext uri="{FF2B5EF4-FFF2-40B4-BE49-F238E27FC236}">
                <a16:creationId xmlns:a16="http://schemas.microsoft.com/office/drawing/2014/main" xmlns="" id="{8B2DDDA5-38EB-481A-9D7C-1B18800405CA}"/>
              </a:ext>
            </a:extLst>
          </p:cNvPr>
          <p:cNvGraphicFramePr>
            <a:graphicFrameLocks noGrp="1"/>
          </p:cNvGraphicFramePr>
          <p:nvPr/>
        </p:nvGraphicFramePr>
        <p:xfrm>
          <a:off x="1789404" y="2942430"/>
          <a:ext cx="2285289" cy="1366256"/>
        </p:xfrm>
        <a:graphic>
          <a:graphicData uri="http://schemas.openxmlformats.org/drawingml/2006/table">
            <a:tbl>
              <a:tblPr firstRow="1">
                <a:tableStyleId>{5C22544A-7EE6-4342-B048-85BDC9FD1C3A}</a:tableStyleId>
              </a:tblPr>
              <a:tblGrid>
                <a:gridCol w="980263">
                  <a:extLst>
                    <a:ext uri="{9D8B030D-6E8A-4147-A177-3AD203B41FA5}">
                      <a16:colId xmlns:a16="http://schemas.microsoft.com/office/drawing/2014/main" xmlns="" val="1703081591"/>
                    </a:ext>
                  </a:extLst>
                </a:gridCol>
                <a:gridCol w="980263">
                  <a:extLst>
                    <a:ext uri="{9D8B030D-6E8A-4147-A177-3AD203B41FA5}">
                      <a16:colId xmlns:a16="http://schemas.microsoft.com/office/drawing/2014/main" xmlns="" val="2204756701"/>
                    </a:ext>
                  </a:extLst>
                </a:gridCol>
                <a:gridCol w="324763">
                  <a:extLst>
                    <a:ext uri="{9D8B030D-6E8A-4147-A177-3AD203B41FA5}">
                      <a16:colId xmlns:a16="http://schemas.microsoft.com/office/drawing/2014/main" xmlns="" val="1566513865"/>
                    </a:ext>
                  </a:extLst>
                </a:gridCol>
              </a:tblGrid>
              <a:tr h="170782">
                <a:tc>
                  <a:txBody>
                    <a:bodyPr/>
                    <a:lstStyle/>
                    <a:p>
                      <a:pPr algn="l" latinLnBrk="1"/>
                      <a:r>
                        <a:rPr lang="en-US" altLang="ko-KR" sz="600" b="1" dirty="0">
                          <a:solidFill>
                            <a:schemeClr val="bg1"/>
                          </a:solidFill>
                          <a:latin typeface="+mj-lt"/>
                        </a:rPr>
                        <a:t>Column name</a:t>
                      </a:r>
                      <a:endParaRPr lang="ko-KR" altLang="en-US" sz="600" b="1" dirty="0">
                        <a:solidFill>
                          <a:schemeClr val="bg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l" latinLnBrk="1"/>
                      <a:r>
                        <a:rPr lang="en-US" altLang="ko-KR" sz="600" b="1" dirty="0">
                          <a:solidFill>
                            <a:schemeClr val="bg1"/>
                          </a:solidFill>
                          <a:latin typeface="+mj-lt"/>
                        </a:rPr>
                        <a:t>Logical column name</a:t>
                      </a:r>
                      <a:endParaRPr lang="ko-KR" altLang="en-US" sz="600" b="1" dirty="0">
                        <a:solidFill>
                          <a:schemeClr val="bg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latinLnBrk="1"/>
                      <a:r>
                        <a:rPr lang="en-US" altLang="ko-KR" sz="600" b="1" dirty="0">
                          <a:solidFill>
                            <a:schemeClr val="bg1"/>
                          </a:solidFill>
                          <a:latin typeface="+mj-lt"/>
                        </a:rPr>
                        <a:t>Add</a:t>
                      </a:r>
                      <a:endParaRPr lang="ko-KR" altLang="en-US" sz="600" b="1" dirty="0">
                        <a:solidFill>
                          <a:schemeClr val="bg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xmlns="" val="308181751"/>
                  </a:ext>
                </a:extLst>
              </a:tr>
              <a:tr h="170782">
                <a:tc>
                  <a:txBody>
                    <a:bodyPr/>
                    <a:lstStyle/>
                    <a:p>
                      <a:pPr algn="ctr" latinLnBrk="1"/>
                      <a:r>
                        <a:rPr lang="ko-KR" altLang="en-US" sz="600" b="0" dirty="0" err="1">
                          <a:solidFill>
                            <a:schemeClr val="tx1"/>
                          </a:solidFill>
                          <a:latin typeface="+mj-lt"/>
                        </a:rPr>
                        <a:t>컬럼명</a:t>
                      </a:r>
                      <a:r>
                        <a:rPr lang="en-US" altLang="ko-KR" sz="600" b="0" dirty="0">
                          <a:solidFill>
                            <a:schemeClr val="tx1"/>
                          </a:solidFill>
                          <a:latin typeface="+mj-lt"/>
                        </a:rPr>
                        <a:t>2</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600" b="0" dirty="0" err="1">
                          <a:solidFill>
                            <a:schemeClr val="tx1"/>
                          </a:solidFill>
                          <a:latin typeface="+mj-lt"/>
                        </a:rPr>
                        <a:t>논리컬럼명</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173979717"/>
                  </a:ext>
                </a:extLst>
              </a:tr>
              <a:tr h="170782">
                <a:tc>
                  <a:txBody>
                    <a:bodyPr/>
                    <a:lstStyle/>
                    <a:p>
                      <a:pPr algn="ctr" latinLnBrk="1"/>
                      <a:r>
                        <a:rPr lang="ko-KR" altLang="en-US" sz="600" b="0" dirty="0" err="1">
                          <a:solidFill>
                            <a:schemeClr val="tx1"/>
                          </a:solidFill>
                          <a:latin typeface="+mj-lt"/>
                        </a:rPr>
                        <a:t>컬럼명</a:t>
                      </a:r>
                      <a:r>
                        <a:rPr lang="en-US" altLang="ko-KR" sz="600" b="0" dirty="0">
                          <a:solidFill>
                            <a:schemeClr val="tx1"/>
                          </a:solidFill>
                          <a:latin typeface="+mj-lt"/>
                        </a:rPr>
                        <a:t>3</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600" b="0" dirty="0" err="1">
                          <a:solidFill>
                            <a:schemeClr val="tx1"/>
                          </a:solidFill>
                          <a:latin typeface="+mj-lt"/>
                        </a:rPr>
                        <a:t>컬럼명</a:t>
                      </a:r>
                      <a:r>
                        <a:rPr lang="en-US" altLang="ko-KR" sz="600" b="0" dirty="0">
                          <a:solidFill>
                            <a:schemeClr val="tx1"/>
                          </a:solidFill>
                          <a:latin typeface="+mj-lt"/>
                        </a:rPr>
                        <a:t>A</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4653750"/>
                  </a:ext>
                </a:extLst>
              </a:tr>
              <a:tr h="170782">
                <a:tc>
                  <a:txBody>
                    <a:bodyPr/>
                    <a:lstStyle/>
                    <a:p>
                      <a:pPr algn="ctr" latinLnBrk="1"/>
                      <a:r>
                        <a:rPr lang="ko-KR" altLang="en-US" sz="600" b="0" dirty="0" err="1">
                          <a:solidFill>
                            <a:schemeClr val="tx1"/>
                          </a:solidFill>
                          <a:latin typeface="+mj-lt"/>
                        </a:rPr>
                        <a:t>컬럼명</a:t>
                      </a:r>
                      <a:r>
                        <a:rPr lang="en-US" altLang="ko-KR" sz="600" b="0" dirty="0">
                          <a:solidFill>
                            <a:schemeClr val="tx1"/>
                          </a:solidFill>
                          <a:latin typeface="+mj-lt"/>
                        </a:rPr>
                        <a:t>4</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312654585"/>
                  </a:ext>
                </a:extLst>
              </a:tr>
              <a:tr h="170782">
                <a:tc>
                  <a:txBody>
                    <a:bodyPr/>
                    <a:lstStyle/>
                    <a:p>
                      <a:pPr algn="ctr" latinLnBrk="1"/>
                      <a:r>
                        <a:rPr lang="ko-KR" altLang="en-US" sz="600" b="0" dirty="0" err="1">
                          <a:solidFill>
                            <a:schemeClr val="tx1"/>
                          </a:solidFill>
                          <a:latin typeface="+mj-lt"/>
                        </a:rPr>
                        <a:t>컬럼명</a:t>
                      </a:r>
                      <a:r>
                        <a:rPr lang="en-US" altLang="ko-KR" sz="600" b="0" dirty="0">
                          <a:solidFill>
                            <a:schemeClr val="tx1"/>
                          </a:solidFill>
                          <a:latin typeface="+mj-lt"/>
                        </a:rPr>
                        <a:t>5</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altLang="ko-KR" sz="600" b="0" dirty="0">
                          <a:solidFill>
                            <a:schemeClr val="tx1"/>
                          </a:solidFill>
                          <a:latin typeface="+mj-lt"/>
                        </a:rPr>
                        <a:t>Column001</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397943206"/>
                  </a:ext>
                </a:extLst>
              </a:tr>
              <a:tr h="170782">
                <a:tc>
                  <a:txBody>
                    <a:bodyPr/>
                    <a:lstStyle/>
                    <a:p>
                      <a:pPr algn="ctr" latinLnBrk="1"/>
                      <a:r>
                        <a:rPr lang="ko-KR" altLang="en-US" sz="600" b="0" dirty="0" err="1">
                          <a:solidFill>
                            <a:schemeClr val="tx1"/>
                          </a:solidFill>
                          <a:latin typeface="+mj-lt"/>
                        </a:rPr>
                        <a:t>컬럼명</a:t>
                      </a:r>
                      <a:r>
                        <a:rPr lang="en-US" altLang="ko-KR" sz="600" b="0" dirty="0">
                          <a:solidFill>
                            <a:schemeClr val="tx1"/>
                          </a:solidFill>
                          <a:latin typeface="+mj-lt"/>
                        </a:rPr>
                        <a:t>6</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121027658"/>
                  </a:ext>
                </a:extLst>
              </a:tr>
              <a:tr h="17078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600" b="0" kern="1200" dirty="0" err="1">
                          <a:solidFill>
                            <a:schemeClr val="tx1"/>
                          </a:solidFill>
                          <a:latin typeface="+mn-lt"/>
                          <a:ea typeface="+mn-ea"/>
                          <a:cs typeface="+mn-cs"/>
                        </a:rPr>
                        <a:t>컬럼명</a:t>
                      </a:r>
                      <a:r>
                        <a:rPr lang="en-US" altLang="ko-KR" sz="600" b="0" kern="1200" dirty="0">
                          <a:solidFill>
                            <a:schemeClr val="tx1"/>
                          </a:solidFill>
                          <a:latin typeface="+mn-lt"/>
                          <a:ea typeface="+mn-ea"/>
                          <a:cs typeface="+mn-cs"/>
                        </a:rPr>
                        <a:t>7</a:t>
                      </a:r>
                      <a:endParaRPr lang="ko-KR" altLang="en-US" sz="600" b="0" kern="1200" dirty="0">
                        <a:solidFill>
                          <a:schemeClr val="tx1"/>
                        </a:solidFill>
                        <a:latin typeface="+mn-lt"/>
                        <a:ea typeface="+mn-ea"/>
                        <a:cs typeface="+mn-cs"/>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807482097"/>
                  </a:ext>
                </a:extLst>
              </a:tr>
              <a:tr h="170782">
                <a:tc>
                  <a:txBody>
                    <a:bodyPr/>
                    <a:lstStyle/>
                    <a:p>
                      <a:pPr algn="ctr" latinLnBrk="1"/>
                      <a:r>
                        <a:rPr lang="en-US" altLang="ko-KR" sz="600" b="0" dirty="0">
                          <a:solidFill>
                            <a:schemeClr val="tx1"/>
                          </a:solidFill>
                          <a:latin typeface="+mj-lt"/>
                        </a:rPr>
                        <a:t>…</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600" b="0" dirty="0">
                          <a:solidFill>
                            <a:schemeClr val="tx1"/>
                          </a:solidFill>
                          <a:latin typeface="+mj-lt"/>
                        </a:rPr>
                        <a:t>…</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600" b="0" dirty="0">
                          <a:solidFill>
                            <a:schemeClr val="tx1"/>
                          </a:solidFill>
                          <a:latin typeface="+mj-lt"/>
                        </a:rPr>
                        <a:t>…</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152245004"/>
                  </a:ext>
                </a:extLst>
              </a:tr>
            </a:tbl>
          </a:graphicData>
        </a:graphic>
      </p:graphicFrame>
      <p:sp>
        <p:nvSpPr>
          <p:cNvPr id="21" name="모서리가 둥근 직사각형 127">
            <a:extLst>
              <a:ext uri="{FF2B5EF4-FFF2-40B4-BE49-F238E27FC236}">
                <a16:creationId xmlns:a16="http://schemas.microsoft.com/office/drawing/2014/main" xmlns="" id="{B10A382E-5ADB-4E3B-877C-07DCC41D4CA9}"/>
              </a:ext>
            </a:extLst>
          </p:cNvPr>
          <p:cNvSpPr/>
          <p:nvPr/>
        </p:nvSpPr>
        <p:spPr>
          <a:xfrm>
            <a:off x="3851980" y="3134736"/>
            <a:ext cx="122077" cy="123111"/>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ko-KR" sz="800" b="1" dirty="0">
                <a:solidFill>
                  <a:schemeClr val="bg1"/>
                </a:solidFill>
                <a:latin typeface="Nanum Gothic" charset="-127"/>
                <a:ea typeface="Nanum Gothic" charset="-127"/>
                <a:cs typeface="Nanum Gothic" charset="-127"/>
              </a:rPr>
              <a:t>+</a:t>
            </a:r>
            <a:endParaRPr lang="ko-KR" altLang="en-US" sz="800" b="1" dirty="0">
              <a:solidFill>
                <a:schemeClr val="bg1"/>
              </a:solidFill>
              <a:latin typeface="Nanum Gothic" charset="-127"/>
              <a:ea typeface="Nanum Gothic" charset="-127"/>
              <a:cs typeface="Nanum Gothic" charset="-127"/>
            </a:endParaRPr>
          </a:p>
        </p:txBody>
      </p:sp>
      <p:sp>
        <p:nvSpPr>
          <p:cNvPr id="22" name="모서리가 둥근 직사각형 127">
            <a:extLst>
              <a:ext uri="{FF2B5EF4-FFF2-40B4-BE49-F238E27FC236}">
                <a16:creationId xmlns:a16="http://schemas.microsoft.com/office/drawing/2014/main" xmlns="" id="{60CA626A-EB7B-48C1-A509-484CD035CE35}"/>
              </a:ext>
            </a:extLst>
          </p:cNvPr>
          <p:cNvSpPr/>
          <p:nvPr/>
        </p:nvSpPr>
        <p:spPr>
          <a:xfrm>
            <a:off x="3851980" y="3304927"/>
            <a:ext cx="122077" cy="123111"/>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ko-KR" sz="800" b="1" dirty="0">
                <a:solidFill>
                  <a:schemeClr val="bg1"/>
                </a:solidFill>
                <a:latin typeface="Nanum Gothic" charset="-127"/>
                <a:ea typeface="Nanum Gothic" charset="-127"/>
                <a:cs typeface="Nanum Gothic" charset="-127"/>
              </a:rPr>
              <a:t>+</a:t>
            </a:r>
            <a:endParaRPr lang="ko-KR" altLang="en-US" sz="800" b="1" dirty="0">
              <a:solidFill>
                <a:schemeClr val="bg1"/>
              </a:solidFill>
              <a:latin typeface="Nanum Gothic" charset="-127"/>
              <a:ea typeface="Nanum Gothic" charset="-127"/>
              <a:cs typeface="Nanum Gothic" charset="-127"/>
            </a:endParaRPr>
          </a:p>
        </p:txBody>
      </p:sp>
      <p:sp>
        <p:nvSpPr>
          <p:cNvPr id="23" name="모서리가 둥근 직사각형 127">
            <a:extLst>
              <a:ext uri="{FF2B5EF4-FFF2-40B4-BE49-F238E27FC236}">
                <a16:creationId xmlns:a16="http://schemas.microsoft.com/office/drawing/2014/main" xmlns="" id="{6F5087FD-3F69-49B9-BFA9-52341B292481}"/>
              </a:ext>
            </a:extLst>
          </p:cNvPr>
          <p:cNvSpPr/>
          <p:nvPr/>
        </p:nvSpPr>
        <p:spPr>
          <a:xfrm>
            <a:off x="3851980" y="3479452"/>
            <a:ext cx="122077" cy="123111"/>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ko-KR" sz="800" b="1" dirty="0">
                <a:solidFill>
                  <a:schemeClr val="bg1"/>
                </a:solidFill>
                <a:latin typeface="Nanum Gothic" charset="-127"/>
                <a:ea typeface="Nanum Gothic" charset="-127"/>
                <a:cs typeface="Nanum Gothic" charset="-127"/>
              </a:rPr>
              <a:t>+</a:t>
            </a:r>
            <a:endParaRPr lang="ko-KR" altLang="en-US" sz="800" b="1" dirty="0">
              <a:solidFill>
                <a:schemeClr val="bg1"/>
              </a:solidFill>
              <a:latin typeface="Nanum Gothic" charset="-127"/>
              <a:ea typeface="Nanum Gothic" charset="-127"/>
              <a:cs typeface="Nanum Gothic" charset="-127"/>
            </a:endParaRPr>
          </a:p>
        </p:txBody>
      </p:sp>
      <p:sp>
        <p:nvSpPr>
          <p:cNvPr id="24" name="모서리가 둥근 직사각형 127">
            <a:extLst>
              <a:ext uri="{FF2B5EF4-FFF2-40B4-BE49-F238E27FC236}">
                <a16:creationId xmlns:a16="http://schemas.microsoft.com/office/drawing/2014/main" xmlns="" id="{439C5738-A5C0-402D-9F5B-A905D146137B}"/>
              </a:ext>
            </a:extLst>
          </p:cNvPr>
          <p:cNvSpPr/>
          <p:nvPr/>
        </p:nvSpPr>
        <p:spPr>
          <a:xfrm>
            <a:off x="3851980" y="3649643"/>
            <a:ext cx="122077" cy="123111"/>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ko-KR" sz="800" b="1" dirty="0">
                <a:solidFill>
                  <a:schemeClr val="bg1"/>
                </a:solidFill>
                <a:latin typeface="Nanum Gothic" charset="-127"/>
                <a:ea typeface="Nanum Gothic" charset="-127"/>
                <a:cs typeface="Nanum Gothic" charset="-127"/>
              </a:rPr>
              <a:t>+</a:t>
            </a:r>
            <a:endParaRPr lang="ko-KR" altLang="en-US" sz="800" b="1" dirty="0">
              <a:solidFill>
                <a:schemeClr val="bg1"/>
              </a:solidFill>
              <a:latin typeface="Nanum Gothic" charset="-127"/>
              <a:ea typeface="Nanum Gothic" charset="-127"/>
              <a:cs typeface="Nanum Gothic" charset="-127"/>
            </a:endParaRPr>
          </a:p>
        </p:txBody>
      </p:sp>
      <p:sp>
        <p:nvSpPr>
          <p:cNvPr id="25" name="모서리가 둥근 직사각형 127">
            <a:extLst>
              <a:ext uri="{FF2B5EF4-FFF2-40B4-BE49-F238E27FC236}">
                <a16:creationId xmlns:a16="http://schemas.microsoft.com/office/drawing/2014/main" xmlns="" id="{3A14D0CB-5716-4708-A4CE-445BCD98F084}"/>
              </a:ext>
            </a:extLst>
          </p:cNvPr>
          <p:cNvSpPr/>
          <p:nvPr/>
        </p:nvSpPr>
        <p:spPr>
          <a:xfrm>
            <a:off x="3851980" y="3815500"/>
            <a:ext cx="122077" cy="123111"/>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ko-KR" sz="800" b="1" dirty="0">
                <a:solidFill>
                  <a:schemeClr val="bg1"/>
                </a:solidFill>
                <a:latin typeface="Nanum Gothic" charset="-127"/>
                <a:ea typeface="Nanum Gothic" charset="-127"/>
                <a:cs typeface="Nanum Gothic" charset="-127"/>
              </a:rPr>
              <a:t>+</a:t>
            </a:r>
            <a:endParaRPr lang="ko-KR" altLang="en-US" sz="800" b="1" dirty="0">
              <a:solidFill>
                <a:schemeClr val="bg1"/>
              </a:solidFill>
              <a:latin typeface="Nanum Gothic" charset="-127"/>
              <a:ea typeface="Nanum Gothic" charset="-127"/>
              <a:cs typeface="Nanum Gothic" charset="-127"/>
            </a:endParaRPr>
          </a:p>
        </p:txBody>
      </p:sp>
      <p:sp>
        <p:nvSpPr>
          <p:cNvPr id="27" name="직사각형 26">
            <a:extLst>
              <a:ext uri="{FF2B5EF4-FFF2-40B4-BE49-F238E27FC236}">
                <a16:creationId xmlns:a16="http://schemas.microsoft.com/office/drawing/2014/main" xmlns="" id="{BCD18C3B-9747-448E-970F-35A83F4AEA74}"/>
              </a:ext>
            </a:extLst>
          </p:cNvPr>
          <p:cNvSpPr/>
          <p:nvPr/>
        </p:nvSpPr>
        <p:spPr>
          <a:xfrm>
            <a:off x="2649963" y="4338982"/>
            <a:ext cx="562655" cy="92333"/>
          </a:xfrm>
          <a:prstGeom prst="rect">
            <a:avLst/>
          </a:prstGeom>
        </p:spPr>
        <p:txBody>
          <a:bodyPr wrap="none" lIns="0" tIns="0" rIns="0" bIns="0">
            <a:spAutoFit/>
          </a:bodyPr>
          <a:lstStyle/>
          <a:p>
            <a:pPr algn="ctr"/>
            <a:r>
              <a:rPr lang="en-US" altLang="ko-KR" sz="600" dirty="0"/>
              <a:t> &lt; Pagination &gt;</a:t>
            </a:r>
            <a:endParaRPr lang="ko-KR" altLang="en-US" sz="600" dirty="0"/>
          </a:p>
        </p:txBody>
      </p:sp>
      <p:pic>
        <p:nvPicPr>
          <p:cNvPr id="32" name="그림 31">
            <a:extLst>
              <a:ext uri="{FF2B5EF4-FFF2-40B4-BE49-F238E27FC236}">
                <a16:creationId xmlns:a16="http://schemas.microsoft.com/office/drawing/2014/main" xmlns="" id="{6037B450-B346-4F95-804A-5A8554DB2023}"/>
              </a:ext>
            </a:extLst>
          </p:cNvPr>
          <p:cNvPicPr>
            <a:picLocks noChangeAspect="1"/>
          </p:cNvPicPr>
          <p:nvPr/>
        </p:nvPicPr>
        <p:blipFill rotWithShape="1">
          <a:blip r:embed="rId10"/>
          <a:srcRect l="10507" t="18765" r="58164" b="15538"/>
          <a:stretch/>
        </p:blipFill>
        <p:spPr>
          <a:xfrm>
            <a:off x="2931290" y="3735715"/>
            <a:ext cx="100997" cy="158840"/>
          </a:xfrm>
          <a:prstGeom prst="rect">
            <a:avLst/>
          </a:prstGeom>
        </p:spPr>
      </p:pic>
      <p:grpSp>
        <p:nvGrpSpPr>
          <p:cNvPr id="37" name="그룹 36">
            <a:extLst>
              <a:ext uri="{FF2B5EF4-FFF2-40B4-BE49-F238E27FC236}">
                <a16:creationId xmlns:a16="http://schemas.microsoft.com/office/drawing/2014/main" xmlns="" id="{FA8AFA59-672A-435A-BD1A-3F361E6FB0B1}"/>
              </a:ext>
            </a:extLst>
          </p:cNvPr>
          <p:cNvGrpSpPr/>
          <p:nvPr/>
        </p:nvGrpSpPr>
        <p:grpSpPr>
          <a:xfrm>
            <a:off x="3774245" y="798740"/>
            <a:ext cx="1329189" cy="158839"/>
            <a:chOff x="8076800" y="672631"/>
            <a:chExt cx="1329189" cy="158839"/>
          </a:xfrm>
        </p:grpSpPr>
        <p:sp>
          <p:nvSpPr>
            <p:cNvPr id="38" name="Username Box">
              <a:extLst>
                <a:ext uri="{FF2B5EF4-FFF2-40B4-BE49-F238E27FC236}">
                  <a16:creationId xmlns:a16="http://schemas.microsoft.com/office/drawing/2014/main" xmlns="" id="{745DA1AF-FA2D-4C70-8460-F52A4B03BDDF}"/>
                </a:ext>
              </a:extLst>
            </p:cNvPr>
            <p:cNvSpPr>
              <a:spLocks/>
            </p:cNvSpPr>
            <p:nvPr>
              <p:custDataLst>
                <p:tags r:id="rId8"/>
              </p:custDataLst>
            </p:nvPr>
          </p:nvSpPr>
          <p:spPr bwMode="auto">
            <a:xfrm>
              <a:off x="8076800" y="672631"/>
              <a:ext cx="1329189"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180000" tIns="36000" rIns="36000" bIns="36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altLang="ko-KR" sz="600" dirty="0">
                  <a:solidFill>
                    <a:schemeClr val="bg1">
                      <a:lumMod val="75000"/>
                    </a:schemeClr>
                  </a:solidFill>
                  <a:latin typeface="Nanum Gothic" charset="-127"/>
                  <a:ea typeface="Nanum Gothic" charset="-127"/>
                  <a:cs typeface="Nanum Gothic" charset="-127"/>
                </a:rPr>
                <a:t>Choose a database</a:t>
              </a:r>
              <a:endParaRPr kumimoji="1" lang="fi-FI" altLang="ko-KR" sz="600" dirty="0">
                <a:solidFill>
                  <a:schemeClr val="tx1"/>
                </a:solidFill>
                <a:latin typeface="Nanum Gothic Regular" charset="-127"/>
                <a:ea typeface="Nanum Gothic Regular" charset="-127"/>
                <a:cs typeface="Nanum Gothic Regular" charset="-127"/>
              </a:endParaRPr>
            </a:p>
          </p:txBody>
        </p:sp>
        <p:sp>
          <p:nvSpPr>
            <p:cNvPr id="39" name="직사각형 38">
              <a:extLst>
                <a:ext uri="{FF2B5EF4-FFF2-40B4-BE49-F238E27FC236}">
                  <a16:creationId xmlns:a16="http://schemas.microsoft.com/office/drawing/2014/main" xmlns="" id="{D49451AA-D09B-46D3-9545-D507CC3DE2DE}"/>
                </a:ext>
              </a:extLst>
            </p:cNvPr>
            <p:cNvSpPr/>
            <p:nvPr/>
          </p:nvSpPr>
          <p:spPr>
            <a:xfrm>
              <a:off x="9291726" y="698189"/>
              <a:ext cx="84960" cy="107722"/>
            </a:xfrm>
            <a:prstGeom prst="rect">
              <a:avLst/>
            </a:prstGeom>
          </p:spPr>
          <p:txBody>
            <a:bodyPr wrap="none" lIns="0" tIns="0" rIns="0" bIns="0">
              <a:spAutoFit/>
            </a:bodyPr>
            <a:lstStyle/>
            <a:p>
              <a:r>
                <a:rPr kumimoji="1" lang="ko-KR" altLang="en-US" sz="700" dirty="0">
                  <a:solidFill>
                    <a:prstClr val="black">
                      <a:lumMod val="75000"/>
                      <a:lumOff val="25000"/>
                    </a:prstClr>
                  </a:solidFill>
                  <a:latin typeface="Nanum Gothic Regular" charset="-127"/>
                  <a:ea typeface="Nanum Gothic Regular" charset="-127"/>
                </a:rPr>
                <a:t>▼</a:t>
              </a:r>
              <a:endParaRPr lang="ko-KR" altLang="en-US" dirty="0"/>
            </a:p>
          </p:txBody>
        </p:sp>
        <p:pic>
          <p:nvPicPr>
            <p:cNvPr id="40" name="그림 39">
              <a:extLst>
                <a:ext uri="{FF2B5EF4-FFF2-40B4-BE49-F238E27FC236}">
                  <a16:creationId xmlns:a16="http://schemas.microsoft.com/office/drawing/2014/main" xmlns="" id="{6A555A2C-8F58-404B-BE14-8FDC62164C21}"/>
                </a:ext>
              </a:extLst>
            </p:cNvPr>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8091401" y="689805"/>
              <a:ext cx="137742" cy="137742"/>
            </a:xfrm>
            <a:prstGeom prst="rect">
              <a:avLst/>
            </a:prstGeom>
          </p:spPr>
        </p:pic>
      </p:grpSp>
      <p:grpSp>
        <p:nvGrpSpPr>
          <p:cNvPr id="46" name="그룹 45">
            <a:extLst>
              <a:ext uri="{FF2B5EF4-FFF2-40B4-BE49-F238E27FC236}">
                <a16:creationId xmlns:a16="http://schemas.microsoft.com/office/drawing/2014/main" xmlns="" id="{B9F7A0FD-7BE4-4793-8C0F-5082F93A8E3D}"/>
              </a:ext>
            </a:extLst>
          </p:cNvPr>
          <p:cNvGrpSpPr/>
          <p:nvPr/>
        </p:nvGrpSpPr>
        <p:grpSpPr>
          <a:xfrm>
            <a:off x="1678158" y="798740"/>
            <a:ext cx="1330053" cy="645677"/>
            <a:chOff x="7466788" y="3138464"/>
            <a:chExt cx="1330053" cy="645677"/>
          </a:xfrm>
        </p:grpSpPr>
        <p:sp>
          <p:nvSpPr>
            <p:cNvPr id="47" name="Username Box">
              <a:extLst>
                <a:ext uri="{FF2B5EF4-FFF2-40B4-BE49-F238E27FC236}">
                  <a16:creationId xmlns:a16="http://schemas.microsoft.com/office/drawing/2014/main" xmlns="" id="{944BE0B3-AAD7-473B-B2BD-1A7EF41A4662}"/>
                </a:ext>
              </a:extLst>
            </p:cNvPr>
            <p:cNvSpPr>
              <a:spLocks/>
            </p:cNvSpPr>
            <p:nvPr>
              <p:custDataLst>
                <p:tags r:id="rId7"/>
              </p:custDataLst>
            </p:nvPr>
          </p:nvSpPr>
          <p:spPr bwMode="auto">
            <a:xfrm>
              <a:off x="7467652" y="3138464"/>
              <a:ext cx="1329189"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fi-FI" altLang="ko-KR" sz="600" b="1" dirty="0">
                  <a:solidFill>
                    <a:schemeClr val="tx1"/>
                  </a:solidFill>
                  <a:latin typeface="Nanum Gothic Regular" charset="-127"/>
                  <a:ea typeface="Nanum Gothic Regular" charset="-127"/>
                  <a:cs typeface="Nanum Gothic Regular" charset="-127"/>
                </a:rPr>
                <a:t>|</a:t>
              </a:r>
              <a:r>
                <a:rPr kumimoji="1" lang="fi-FI" altLang="ko-KR" sz="600" dirty="0">
                  <a:solidFill>
                    <a:schemeClr val="bg1">
                      <a:lumMod val="75000"/>
                    </a:schemeClr>
                  </a:solidFill>
                  <a:latin typeface="Nanum Gothic Regular" charset="-127"/>
                  <a:ea typeface="Nanum Gothic Regular" charset="-127"/>
                  <a:cs typeface="Nanum Gothic Regular" charset="-127"/>
                </a:rPr>
                <a:t>Search a database</a:t>
              </a:r>
            </a:p>
          </p:txBody>
        </p:sp>
        <p:sp>
          <p:nvSpPr>
            <p:cNvPr id="48" name="직사각형 47">
              <a:extLst>
                <a:ext uri="{FF2B5EF4-FFF2-40B4-BE49-F238E27FC236}">
                  <a16:creationId xmlns:a16="http://schemas.microsoft.com/office/drawing/2014/main" xmlns="" id="{0ACD66FC-E19E-4324-B3BE-1931F7AE73A8}"/>
                </a:ext>
              </a:extLst>
            </p:cNvPr>
            <p:cNvSpPr/>
            <p:nvPr/>
          </p:nvSpPr>
          <p:spPr>
            <a:xfrm>
              <a:off x="8682578" y="3164022"/>
              <a:ext cx="84960" cy="107722"/>
            </a:xfrm>
            <a:prstGeom prst="rect">
              <a:avLst/>
            </a:prstGeom>
          </p:spPr>
          <p:txBody>
            <a:bodyPr wrap="none" lIns="0" tIns="0" rIns="0" bIns="0">
              <a:spAutoFit/>
            </a:bodyPr>
            <a:lstStyle/>
            <a:p>
              <a:r>
                <a:rPr kumimoji="1" lang="ko-KR" altLang="en-US" sz="700" dirty="0">
                  <a:solidFill>
                    <a:prstClr val="black">
                      <a:lumMod val="75000"/>
                      <a:lumOff val="25000"/>
                    </a:prstClr>
                  </a:solidFill>
                  <a:latin typeface="Nanum Gothic Regular" charset="-127"/>
                  <a:ea typeface="Nanum Gothic Regular" charset="-127"/>
                </a:rPr>
                <a:t>▼</a:t>
              </a:r>
              <a:endParaRPr lang="ko-KR" altLang="en-US" dirty="0"/>
            </a:p>
          </p:txBody>
        </p:sp>
        <p:sp>
          <p:nvSpPr>
            <p:cNvPr id="49" name="직사각형 48">
              <a:extLst>
                <a:ext uri="{FF2B5EF4-FFF2-40B4-BE49-F238E27FC236}">
                  <a16:creationId xmlns:a16="http://schemas.microsoft.com/office/drawing/2014/main" xmlns="" id="{19AAF998-345F-46E0-A865-25CB526DAA80}"/>
                </a:ext>
              </a:extLst>
            </p:cNvPr>
            <p:cNvSpPr/>
            <p:nvPr/>
          </p:nvSpPr>
          <p:spPr>
            <a:xfrm>
              <a:off x="7466788" y="3294135"/>
              <a:ext cx="1330053" cy="490006"/>
            </a:xfrm>
            <a:prstGeom prst="rect">
              <a:avLst/>
            </a:prstGeom>
            <a:ln w="3175">
              <a:solidFill>
                <a:schemeClr val="bg2"/>
              </a:solidFill>
            </a:ln>
          </p:spPr>
          <p:txBody>
            <a:bodyPr wrap="square">
              <a:spAutoFit/>
            </a:bodyPr>
            <a:lstStyle/>
            <a:p>
              <a:pPr lvl="0" fontAlgn="base">
                <a:lnSpc>
                  <a:spcPct val="150000"/>
                </a:lnSpc>
                <a:spcBef>
                  <a:spcPct val="0"/>
                </a:spcBef>
                <a:spcAft>
                  <a:spcPct val="0"/>
                </a:spcAft>
              </a:pPr>
              <a:r>
                <a:rPr kumimoji="1" lang="en-US" altLang="ko-KR" sz="600" dirty="0">
                  <a:solidFill>
                    <a:prstClr val="black"/>
                  </a:solidFill>
                  <a:latin typeface="Nanum Gothic Regular" charset="-127"/>
                  <a:ea typeface="Nanum Gothic Regular" charset="-127"/>
                  <a:cs typeface="Nanum Gothic Regular" charset="-127"/>
                </a:rPr>
                <a:t>database_001</a:t>
              </a:r>
            </a:p>
            <a:p>
              <a:pPr fontAlgn="base">
                <a:lnSpc>
                  <a:spcPct val="150000"/>
                </a:lnSpc>
                <a:spcBef>
                  <a:spcPct val="0"/>
                </a:spcBef>
                <a:spcAft>
                  <a:spcPct val="0"/>
                </a:spcAft>
              </a:pPr>
              <a:r>
                <a:rPr kumimoji="1" lang="en-US" altLang="ko-KR" sz="600" dirty="0">
                  <a:solidFill>
                    <a:prstClr val="black"/>
                  </a:solidFill>
                  <a:latin typeface="Nanum Gothic Regular" charset="-127"/>
                  <a:ea typeface="Nanum Gothic Regular" charset="-127"/>
                  <a:cs typeface="Nanum Gothic Regular" charset="-127"/>
                </a:rPr>
                <a:t>database_002</a:t>
              </a:r>
              <a:endParaRPr kumimoji="1" lang="en" altLang="ko-KR" sz="600" dirty="0">
                <a:solidFill>
                  <a:prstClr val="black"/>
                </a:solidFill>
                <a:latin typeface="Nanum Gothic Regular" charset="-127"/>
                <a:ea typeface="Nanum Gothic Regular" charset="-127"/>
                <a:cs typeface="Nanum Gothic Regular" charset="-127"/>
              </a:endParaRPr>
            </a:p>
            <a:p>
              <a:pPr lvl="0" fontAlgn="base">
                <a:lnSpc>
                  <a:spcPct val="150000"/>
                </a:lnSpc>
                <a:spcBef>
                  <a:spcPct val="0"/>
                </a:spcBef>
                <a:spcAft>
                  <a:spcPct val="0"/>
                </a:spcAft>
              </a:pPr>
              <a:r>
                <a:rPr kumimoji="1" lang="en" altLang="ko-KR" sz="600" dirty="0">
                  <a:solidFill>
                    <a:prstClr val="black"/>
                  </a:solidFill>
                  <a:latin typeface="Nanum Gothic Regular" charset="-127"/>
                  <a:ea typeface="Nanum Gothic Regular" charset="-127"/>
                  <a:cs typeface="Nanum Gothic Regular" charset="-127"/>
                </a:rPr>
                <a:t>...</a:t>
              </a:r>
              <a:endParaRPr kumimoji="1" lang="fi-FI" altLang="ko-KR" sz="600" dirty="0">
                <a:solidFill>
                  <a:prstClr val="black"/>
                </a:solidFill>
                <a:latin typeface="Nanum Gothic Regular" charset="-127"/>
                <a:ea typeface="Nanum Gothic Regular" charset="-127"/>
                <a:cs typeface="Nanum Gothic Regular" charset="-127"/>
              </a:endParaRPr>
            </a:p>
          </p:txBody>
        </p:sp>
        <p:cxnSp>
          <p:nvCxnSpPr>
            <p:cNvPr id="50" name="직선 연결선[R] 14">
              <a:extLst>
                <a:ext uri="{FF2B5EF4-FFF2-40B4-BE49-F238E27FC236}">
                  <a16:creationId xmlns:a16="http://schemas.microsoft.com/office/drawing/2014/main" xmlns="" id="{9EEB08B2-FA95-48F7-978E-D2FDD0909CDC}"/>
                </a:ext>
              </a:extLst>
            </p:cNvPr>
            <p:cNvCxnSpPr/>
            <p:nvPr/>
          </p:nvCxnSpPr>
          <p:spPr>
            <a:xfrm>
              <a:off x="8745416" y="3365039"/>
              <a:ext cx="0" cy="210054"/>
            </a:xfrm>
            <a:prstGeom prst="line">
              <a:avLst/>
            </a:prstGeom>
            <a:ln w="57150" cap="rnd">
              <a:solidFill>
                <a:srgbClr val="000000">
                  <a:alpha val="29804"/>
                </a:srgbClr>
              </a:solidFill>
              <a:round/>
            </a:ln>
          </p:spPr>
          <p:style>
            <a:lnRef idx="1">
              <a:schemeClr val="accent1"/>
            </a:lnRef>
            <a:fillRef idx="0">
              <a:schemeClr val="accent1"/>
            </a:fillRef>
            <a:effectRef idx="0">
              <a:schemeClr val="accent1"/>
            </a:effectRef>
            <a:fontRef idx="minor">
              <a:schemeClr val="tx1"/>
            </a:fontRef>
          </p:style>
        </p:cxnSp>
      </p:grpSp>
      <p:grpSp>
        <p:nvGrpSpPr>
          <p:cNvPr id="51" name="그룹 50">
            <a:extLst>
              <a:ext uri="{FF2B5EF4-FFF2-40B4-BE49-F238E27FC236}">
                <a16:creationId xmlns:a16="http://schemas.microsoft.com/office/drawing/2014/main" xmlns="" id="{8FE2CEF6-C774-4BDF-BCBD-9248BE2AA682}"/>
              </a:ext>
            </a:extLst>
          </p:cNvPr>
          <p:cNvGrpSpPr/>
          <p:nvPr/>
        </p:nvGrpSpPr>
        <p:grpSpPr>
          <a:xfrm>
            <a:off x="5760201" y="798740"/>
            <a:ext cx="1330053" cy="653051"/>
            <a:chOff x="7466788" y="3138464"/>
            <a:chExt cx="1330053" cy="653051"/>
          </a:xfrm>
        </p:grpSpPr>
        <p:sp>
          <p:nvSpPr>
            <p:cNvPr id="52" name="Username Box">
              <a:extLst>
                <a:ext uri="{FF2B5EF4-FFF2-40B4-BE49-F238E27FC236}">
                  <a16:creationId xmlns:a16="http://schemas.microsoft.com/office/drawing/2014/main" xmlns="" id="{F93F224D-4A6F-4EE8-8D21-F04D54A34D2C}"/>
                </a:ext>
              </a:extLst>
            </p:cNvPr>
            <p:cNvSpPr>
              <a:spLocks/>
            </p:cNvSpPr>
            <p:nvPr>
              <p:custDataLst>
                <p:tags r:id="rId6"/>
              </p:custDataLst>
            </p:nvPr>
          </p:nvSpPr>
          <p:spPr bwMode="auto">
            <a:xfrm>
              <a:off x="7467652" y="3138464"/>
              <a:ext cx="1329189"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fi-FI" altLang="ko-KR" sz="600" dirty="0">
                  <a:solidFill>
                    <a:schemeClr val="tx1"/>
                  </a:solidFill>
                  <a:latin typeface="Nanum Gothic Regular" charset="-127"/>
                  <a:ea typeface="Nanum Gothic Regular" charset="-127"/>
                  <a:cs typeface="Nanum Gothic Regular" charset="-127"/>
                </a:rPr>
                <a:t>Table1</a:t>
              </a:r>
              <a:r>
                <a:rPr kumimoji="1" lang="fi-FI" altLang="ko-KR" sz="600" b="1" dirty="0">
                  <a:solidFill>
                    <a:schemeClr val="tx1"/>
                  </a:solidFill>
                  <a:latin typeface="Nanum Gothic Regular" charset="-127"/>
                  <a:ea typeface="Nanum Gothic Regular" charset="-127"/>
                  <a:cs typeface="Nanum Gothic Regular" charset="-127"/>
                </a:rPr>
                <a:t>|</a:t>
              </a:r>
              <a:endParaRPr kumimoji="1" lang="fi-FI" altLang="ko-KR" sz="600" dirty="0">
                <a:solidFill>
                  <a:schemeClr val="bg1">
                    <a:lumMod val="75000"/>
                  </a:schemeClr>
                </a:solidFill>
                <a:latin typeface="Nanum Gothic Regular" charset="-127"/>
                <a:ea typeface="Nanum Gothic Regular" charset="-127"/>
                <a:cs typeface="Nanum Gothic Regular" charset="-127"/>
              </a:endParaRPr>
            </a:p>
          </p:txBody>
        </p:sp>
        <p:sp>
          <p:nvSpPr>
            <p:cNvPr id="53" name="직사각형 52">
              <a:extLst>
                <a:ext uri="{FF2B5EF4-FFF2-40B4-BE49-F238E27FC236}">
                  <a16:creationId xmlns:a16="http://schemas.microsoft.com/office/drawing/2014/main" xmlns="" id="{7BA64662-60A9-419F-8243-56B869677A16}"/>
                </a:ext>
              </a:extLst>
            </p:cNvPr>
            <p:cNvSpPr/>
            <p:nvPr/>
          </p:nvSpPr>
          <p:spPr>
            <a:xfrm>
              <a:off x="8682578" y="3164022"/>
              <a:ext cx="84960" cy="107722"/>
            </a:xfrm>
            <a:prstGeom prst="rect">
              <a:avLst/>
            </a:prstGeom>
          </p:spPr>
          <p:txBody>
            <a:bodyPr wrap="none" lIns="0" tIns="0" rIns="0" bIns="0">
              <a:spAutoFit/>
            </a:bodyPr>
            <a:lstStyle/>
            <a:p>
              <a:r>
                <a:rPr kumimoji="1" lang="ko-KR" altLang="en-US" sz="700" dirty="0">
                  <a:solidFill>
                    <a:prstClr val="black">
                      <a:lumMod val="75000"/>
                      <a:lumOff val="25000"/>
                    </a:prstClr>
                  </a:solidFill>
                  <a:latin typeface="Nanum Gothic Regular" charset="-127"/>
                  <a:ea typeface="Nanum Gothic Regular" charset="-127"/>
                </a:rPr>
                <a:t>▼</a:t>
              </a:r>
              <a:endParaRPr lang="ko-KR" altLang="en-US" dirty="0"/>
            </a:p>
          </p:txBody>
        </p:sp>
        <p:sp>
          <p:nvSpPr>
            <p:cNvPr id="54" name="직사각형 53">
              <a:extLst>
                <a:ext uri="{FF2B5EF4-FFF2-40B4-BE49-F238E27FC236}">
                  <a16:creationId xmlns:a16="http://schemas.microsoft.com/office/drawing/2014/main" xmlns="" id="{1BA1A2A5-DBDC-498F-ABC6-ACD943607550}"/>
                </a:ext>
              </a:extLst>
            </p:cNvPr>
            <p:cNvSpPr/>
            <p:nvPr/>
          </p:nvSpPr>
          <p:spPr>
            <a:xfrm>
              <a:off x="7466788" y="3301509"/>
              <a:ext cx="1329189" cy="490006"/>
            </a:xfrm>
            <a:prstGeom prst="rect">
              <a:avLst/>
            </a:prstGeom>
            <a:ln w="3175">
              <a:solidFill>
                <a:schemeClr val="bg2"/>
              </a:solidFill>
            </a:ln>
          </p:spPr>
          <p:txBody>
            <a:bodyPr wrap="square">
              <a:spAutoFit/>
            </a:bodyPr>
            <a:lstStyle/>
            <a:p>
              <a:pPr lvl="0" fontAlgn="base">
                <a:lnSpc>
                  <a:spcPct val="150000"/>
                </a:lnSpc>
                <a:spcBef>
                  <a:spcPct val="0"/>
                </a:spcBef>
                <a:spcAft>
                  <a:spcPct val="0"/>
                </a:spcAft>
              </a:pPr>
              <a:r>
                <a:rPr kumimoji="1" lang="en-US" altLang="ko-KR" sz="600" dirty="0">
                  <a:solidFill>
                    <a:prstClr val="black"/>
                  </a:solidFill>
                  <a:latin typeface="Nanum Gothic Regular" charset="-127"/>
                  <a:ea typeface="Nanum Gothic Regular" charset="-127"/>
                  <a:cs typeface="Nanum Gothic Regular" charset="-127"/>
                </a:rPr>
                <a:t>table1</a:t>
              </a:r>
            </a:p>
            <a:p>
              <a:pPr fontAlgn="base">
                <a:lnSpc>
                  <a:spcPct val="150000"/>
                </a:lnSpc>
                <a:spcBef>
                  <a:spcPct val="0"/>
                </a:spcBef>
                <a:spcAft>
                  <a:spcPct val="0"/>
                </a:spcAft>
              </a:pPr>
              <a:r>
                <a:rPr kumimoji="1" lang="en-US" altLang="ko-KR" sz="600" dirty="0">
                  <a:solidFill>
                    <a:prstClr val="black"/>
                  </a:solidFill>
                  <a:latin typeface="Nanum Gothic Regular" charset="-127"/>
                  <a:ea typeface="Nanum Gothic Regular" charset="-127"/>
                  <a:cs typeface="Nanum Gothic Regular" charset="-127"/>
                </a:rPr>
                <a:t>table12</a:t>
              </a:r>
              <a:endParaRPr kumimoji="1" lang="en" altLang="ko-KR" sz="600" dirty="0">
                <a:solidFill>
                  <a:prstClr val="black"/>
                </a:solidFill>
                <a:latin typeface="Nanum Gothic Regular" charset="-127"/>
                <a:ea typeface="Nanum Gothic Regular" charset="-127"/>
                <a:cs typeface="Nanum Gothic Regular" charset="-127"/>
              </a:endParaRPr>
            </a:p>
            <a:p>
              <a:pPr lvl="0" fontAlgn="base">
                <a:lnSpc>
                  <a:spcPct val="150000"/>
                </a:lnSpc>
                <a:spcBef>
                  <a:spcPct val="0"/>
                </a:spcBef>
                <a:spcAft>
                  <a:spcPct val="0"/>
                </a:spcAft>
              </a:pPr>
              <a:r>
                <a:rPr kumimoji="1" lang="en" altLang="ko-KR" sz="600" dirty="0">
                  <a:solidFill>
                    <a:prstClr val="black"/>
                  </a:solidFill>
                  <a:latin typeface="Nanum Gothic Regular" charset="-127"/>
                  <a:ea typeface="Nanum Gothic Regular" charset="-127"/>
                  <a:cs typeface="Nanum Gothic Regular" charset="-127"/>
                </a:rPr>
                <a:t>...</a:t>
              </a:r>
              <a:endParaRPr kumimoji="1" lang="fi-FI" altLang="ko-KR" sz="600" dirty="0">
                <a:solidFill>
                  <a:prstClr val="black"/>
                </a:solidFill>
                <a:latin typeface="Nanum Gothic Regular" charset="-127"/>
                <a:ea typeface="Nanum Gothic Regular" charset="-127"/>
                <a:cs typeface="Nanum Gothic Regular" charset="-127"/>
              </a:endParaRPr>
            </a:p>
          </p:txBody>
        </p:sp>
        <p:cxnSp>
          <p:nvCxnSpPr>
            <p:cNvPr id="55" name="직선 연결선[R] 14">
              <a:extLst>
                <a:ext uri="{FF2B5EF4-FFF2-40B4-BE49-F238E27FC236}">
                  <a16:creationId xmlns:a16="http://schemas.microsoft.com/office/drawing/2014/main" xmlns="" id="{10916D22-DE37-420B-83E4-967897BDBFB0}"/>
                </a:ext>
              </a:extLst>
            </p:cNvPr>
            <p:cNvCxnSpPr/>
            <p:nvPr/>
          </p:nvCxnSpPr>
          <p:spPr>
            <a:xfrm>
              <a:off x="8752790" y="3365039"/>
              <a:ext cx="0" cy="210054"/>
            </a:xfrm>
            <a:prstGeom prst="line">
              <a:avLst/>
            </a:prstGeom>
            <a:ln w="57150" cap="rnd">
              <a:solidFill>
                <a:srgbClr val="000000">
                  <a:alpha val="29804"/>
                </a:srgbClr>
              </a:solidFill>
              <a:round/>
            </a:ln>
          </p:spPr>
          <p:style>
            <a:lnRef idx="1">
              <a:schemeClr val="accent1"/>
            </a:lnRef>
            <a:fillRef idx="0">
              <a:schemeClr val="accent1"/>
            </a:fillRef>
            <a:effectRef idx="0">
              <a:schemeClr val="accent1"/>
            </a:effectRef>
            <a:fontRef idx="minor">
              <a:schemeClr val="tx1"/>
            </a:fontRef>
          </p:style>
        </p:cxnSp>
      </p:grpSp>
      <p:sp>
        <p:nvSpPr>
          <p:cNvPr id="58" name="제목 2">
            <a:extLst>
              <a:ext uri="{FF2B5EF4-FFF2-40B4-BE49-F238E27FC236}">
                <a16:creationId xmlns:a16="http://schemas.microsoft.com/office/drawing/2014/main" xmlns="" id="{5A791B1E-6353-4D65-AC4A-313D2DFC0086}"/>
              </a:ext>
            </a:extLst>
          </p:cNvPr>
          <p:cNvSpPr txBox="1">
            <a:spLocks/>
          </p:cNvSpPr>
          <p:nvPr/>
        </p:nvSpPr>
        <p:spPr bwMode="auto">
          <a:xfrm>
            <a:off x="1790792" y="2833588"/>
            <a:ext cx="516167" cy="92333"/>
          </a:xfrm>
          <a:prstGeom prst="rect">
            <a:avLst/>
          </a:prstGeom>
          <a:noFill/>
          <a:ln w="3175">
            <a:noFill/>
          </a:ln>
        </p:spPr>
        <p:txBody>
          <a:bodyPr wrap="none" lIns="0" tIns="0" rIns="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eaLnBrk="0" fontAlgn="base" hangingPunct="0">
              <a:spcBef>
                <a:spcPct val="0"/>
              </a:spcBef>
              <a:spcAft>
                <a:spcPct val="0"/>
              </a:spcAft>
              <a:buClr>
                <a:srgbClr val="336699"/>
              </a:buClr>
            </a:pPr>
            <a:r>
              <a:rPr lang="en-US" altLang="ko-KR" sz="600" dirty="0">
                <a:solidFill>
                  <a:schemeClr val="tx1">
                    <a:lumMod val="50000"/>
                    <a:lumOff val="50000"/>
                  </a:schemeClr>
                </a:solidFill>
                <a:latin typeface="+mn-ea"/>
                <a:ea typeface="+mn-ea"/>
                <a:cs typeface="Malgun Gothic" charset="-127"/>
              </a:rPr>
              <a:t>1,234 Columns</a:t>
            </a:r>
          </a:p>
        </p:txBody>
      </p:sp>
      <p:pic>
        <p:nvPicPr>
          <p:cNvPr id="75" name="그림 46">
            <a:extLst>
              <a:ext uri="{FF2B5EF4-FFF2-40B4-BE49-F238E27FC236}">
                <a16:creationId xmlns:a16="http://schemas.microsoft.com/office/drawing/2014/main" xmlns="" id="{C397B63D-50A4-4835-A2FC-403925A54EE6}"/>
              </a:ext>
            </a:extLst>
          </p:cNvPr>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2635215" y="2965294"/>
            <a:ext cx="128032" cy="128031"/>
          </a:xfrm>
          <a:prstGeom prst="rect">
            <a:avLst/>
          </a:prstGeom>
        </p:spPr>
      </p:pic>
      <p:pic>
        <p:nvPicPr>
          <p:cNvPr id="76" name="그림 46">
            <a:extLst>
              <a:ext uri="{FF2B5EF4-FFF2-40B4-BE49-F238E27FC236}">
                <a16:creationId xmlns:a16="http://schemas.microsoft.com/office/drawing/2014/main" xmlns="" id="{A296CCB4-5B4D-4F5A-B17D-11EA7093B73A}"/>
              </a:ext>
            </a:extLst>
          </p:cNvPr>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3612748" y="2965294"/>
            <a:ext cx="128032" cy="128031"/>
          </a:xfrm>
          <a:prstGeom prst="rect">
            <a:avLst/>
          </a:prstGeom>
        </p:spPr>
      </p:pic>
      <p:pic>
        <p:nvPicPr>
          <p:cNvPr id="77" name="그림 76">
            <a:extLst>
              <a:ext uri="{FF2B5EF4-FFF2-40B4-BE49-F238E27FC236}">
                <a16:creationId xmlns:a16="http://schemas.microsoft.com/office/drawing/2014/main" xmlns="" id="{1149E0D3-2315-486C-A9A1-A920C2F0D5B1}"/>
              </a:ext>
            </a:extLst>
          </p:cNvPr>
          <p:cNvPicPr>
            <a:picLocks noChangeAspect="1"/>
          </p:cNvPicPr>
          <p:nvPr/>
        </p:nvPicPr>
        <p:blipFill>
          <a:blip r:embed="rId13"/>
          <a:stretch>
            <a:fillRect/>
          </a:stretch>
        </p:blipFill>
        <p:spPr>
          <a:xfrm>
            <a:off x="3958008" y="2574950"/>
            <a:ext cx="152400" cy="152400"/>
          </a:xfrm>
          <a:prstGeom prst="rect">
            <a:avLst/>
          </a:prstGeom>
        </p:spPr>
      </p:pic>
      <p:sp>
        <p:nvSpPr>
          <p:cNvPr id="83" name="직사각형 82">
            <a:extLst>
              <a:ext uri="{FF2B5EF4-FFF2-40B4-BE49-F238E27FC236}">
                <a16:creationId xmlns:a16="http://schemas.microsoft.com/office/drawing/2014/main" xmlns="" id="{BA792FC3-6C29-4AD5-8046-51EBD8224589}"/>
              </a:ext>
            </a:extLst>
          </p:cNvPr>
          <p:cNvSpPr/>
          <p:nvPr/>
        </p:nvSpPr>
        <p:spPr>
          <a:xfrm>
            <a:off x="6004606" y="1962650"/>
            <a:ext cx="2541275" cy="2585057"/>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직사각형 83">
            <a:extLst>
              <a:ext uri="{FF2B5EF4-FFF2-40B4-BE49-F238E27FC236}">
                <a16:creationId xmlns:a16="http://schemas.microsoft.com/office/drawing/2014/main" xmlns="" id="{A19AC931-63ED-46EB-B165-65F95F0758BC}"/>
              </a:ext>
            </a:extLst>
          </p:cNvPr>
          <p:cNvSpPr/>
          <p:nvPr/>
        </p:nvSpPr>
        <p:spPr>
          <a:xfrm>
            <a:off x="6082426" y="2026253"/>
            <a:ext cx="2159807" cy="20895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en-US" altLang="ko-KR" sz="700" dirty="0">
                <a:solidFill>
                  <a:schemeClr val="tx1"/>
                </a:solidFill>
                <a:latin typeface="Nanum Gothic" charset="-127"/>
                <a:ea typeface="Nanum Gothic" charset="-127"/>
                <a:cs typeface="Nanum Gothic" charset="-127"/>
              </a:rPr>
              <a:t>Database_001		</a:t>
            </a:r>
            <a:r>
              <a:rPr kumimoji="1" lang="ko-KR" altLang="en-US" sz="700" dirty="0">
                <a:solidFill>
                  <a:schemeClr val="tx1"/>
                </a:solidFill>
                <a:latin typeface="Nanum Gothic Regular" charset="-127"/>
                <a:ea typeface="Nanum Gothic Regular" charset="-127"/>
              </a:rPr>
              <a:t>▼</a:t>
            </a:r>
          </a:p>
        </p:txBody>
      </p:sp>
      <p:sp>
        <p:nvSpPr>
          <p:cNvPr id="85" name="직사각형 84">
            <a:extLst>
              <a:ext uri="{FF2B5EF4-FFF2-40B4-BE49-F238E27FC236}">
                <a16:creationId xmlns:a16="http://schemas.microsoft.com/office/drawing/2014/main" xmlns="" id="{9583D79A-D1E5-4528-ACF5-414CC40EEE74}"/>
              </a:ext>
            </a:extLst>
          </p:cNvPr>
          <p:cNvSpPr/>
          <p:nvPr/>
        </p:nvSpPr>
        <p:spPr>
          <a:xfrm>
            <a:off x="6082426" y="2298799"/>
            <a:ext cx="2400147" cy="20895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en-US" altLang="ko-KR" sz="700" dirty="0">
                <a:solidFill>
                  <a:schemeClr val="bg1">
                    <a:lumMod val="75000"/>
                  </a:schemeClr>
                </a:solidFill>
                <a:latin typeface="Nanum Gothic" charset="-127"/>
                <a:ea typeface="Nanum Gothic" charset="-127"/>
                <a:cs typeface="Nanum Gothic" charset="-127"/>
              </a:rPr>
              <a:t>Choose a table </a:t>
            </a:r>
            <a:r>
              <a:rPr lang="en-US" altLang="ko-KR" sz="700" dirty="0">
                <a:solidFill>
                  <a:schemeClr val="tx1"/>
                </a:solidFill>
                <a:latin typeface="Nanum Gothic" charset="-127"/>
                <a:ea typeface="Nanum Gothic" charset="-127"/>
                <a:cs typeface="Nanum Gothic" charset="-127"/>
              </a:rPr>
              <a:t>	</a:t>
            </a:r>
            <a:r>
              <a:rPr kumimoji="1" lang="en-US" altLang="ko-KR" sz="700" dirty="0">
                <a:solidFill>
                  <a:schemeClr val="tx1"/>
                </a:solidFill>
                <a:latin typeface="Nanum Gothic Regular" charset="-127"/>
                <a:ea typeface="Nanum Gothic Regular" charset="-127"/>
              </a:rPr>
              <a:t>     	         </a:t>
            </a:r>
            <a:r>
              <a:rPr kumimoji="1" lang="ko-KR" altLang="en-US" sz="700" dirty="0">
                <a:solidFill>
                  <a:schemeClr val="tx1"/>
                </a:solidFill>
                <a:latin typeface="Nanum Gothic Regular" charset="-127"/>
                <a:ea typeface="Nanum Gothic Regular" charset="-127"/>
              </a:rPr>
              <a:t>▼</a:t>
            </a:r>
          </a:p>
        </p:txBody>
      </p:sp>
      <p:sp>
        <p:nvSpPr>
          <p:cNvPr id="102" name="타원 101">
            <a:extLst>
              <a:ext uri="{FF2B5EF4-FFF2-40B4-BE49-F238E27FC236}">
                <a16:creationId xmlns:a16="http://schemas.microsoft.com/office/drawing/2014/main" xmlns="" id="{FC8CCA58-7158-4048-A314-BD9CE25460F2}"/>
              </a:ext>
            </a:extLst>
          </p:cNvPr>
          <p:cNvSpPr/>
          <p:nvPr/>
        </p:nvSpPr>
        <p:spPr>
          <a:xfrm>
            <a:off x="8300467" y="2054640"/>
            <a:ext cx="174928" cy="174928"/>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IC</a:t>
            </a:r>
            <a:endParaRPr lang="ko-KR" altLang="en-US" sz="600" dirty="0">
              <a:solidFill>
                <a:schemeClr val="tx1"/>
              </a:solidFill>
            </a:endParaRPr>
          </a:p>
        </p:txBody>
      </p:sp>
      <p:sp>
        <p:nvSpPr>
          <p:cNvPr id="103" name="제목 2">
            <a:extLst>
              <a:ext uri="{FF2B5EF4-FFF2-40B4-BE49-F238E27FC236}">
                <a16:creationId xmlns:a16="http://schemas.microsoft.com/office/drawing/2014/main" xmlns="" id="{EEB0747B-AC9F-482A-94D0-BC0887D64904}"/>
              </a:ext>
            </a:extLst>
          </p:cNvPr>
          <p:cNvSpPr txBox="1">
            <a:spLocks/>
          </p:cNvSpPr>
          <p:nvPr/>
        </p:nvSpPr>
        <p:spPr bwMode="auto">
          <a:xfrm>
            <a:off x="6082426" y="2544360"/>
            <a:ext cx="452047" cy="92333"/>
          </a:xfrm>
          <a:prstGeom prst="rect">
            <a:avLst/>
          </a:prstGeom>
          <a:noFill/>
          <a:ln w="3175">
            <a:noFill/>
          </a:ln>
        </p:spPr>
        <p:txBody>
          <a:bodyPr wrap="none" lIns="0" tIns="0" rIns="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en-US" altLang="ko-KR" sz="600" dirty="0">
                <a:solidFill>
                  <a:schemeClr val="tx1">
                    <a:lumMod val="50000"/>
                    <a:lumOff val="50000"/>
                  </a:schemeClr>
                </a:solidFill>
                <a:latin typeface="+mn-ea"/>
                <a:ea typeface="+mn-ea"/>
                <a:cs typeface="Malgun Gothic" charset="-127"/>
              </a:rPr>
              <a:t>1,234 Tables.</a:t>
            </a:r>
          </a:p>
        </p:txBody>
      </p:sp>
      <p:sp>
        <p:nvSpPr>
          <p:cNvPr id="104" name="직사각형 103">
            <a:extLst>
              <a:ext uri="{FF2B5EF4-FFF2-40B4-BE49-F238E27FC236}">
                <a16:creationId xmlns:a16="http://schemas.microsoft.com/office/drawing/2014/main" xmlns="" id="{06E07E65-4CC2-450B-8479-F48E9C0FF596}"/>
              </a:ext>
            </a:extLst>
          </p:cNvPr>
          <p:cNvSpPr/>
          <p:nvPr/>
        </p:nvSpPr>
        <p:spPr>
          <a:xfrm>
            <a:off x="8728430" y="1962650"/>
            <a:ext cx="2541275" cy="2585057"/>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직사각형 104">
            <a:extLst>
              <a:ext uri="{FF2B5EF4-FFF2-40B4-BE49-F238E27FC236}">
                <a16:creationId xmlns:a16="http://schemas.microsoft.com/office/drawing/2014/main" xmlns="" id="{62ECCEBA-F17F-46B0-92E6-E455534A6BD0}"/>
              </a:ext>
            </a:extLst>
          </p:cNvPr>
          <p:cNvSpPr/>
          <p:nvPr/>
        </p:nvSpPr>
        <p:spPr>
          <a:xfrm>
            <a:off x="8806250" y="2026253"/>
            <a:ext cx="2159807" cy="20895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en-US" altLang="ko-KR" sz="700" dirty="0">
                <a:solidFill>
                  <a:schemeClr val="tx1"/>
                </a:solidFill>
                <a:latin typeface="Nanum Gothic" charset="-127"/>
                <a:ea typeface="Nanum Gothic" charset="-127"/>
                <a:cs typeface="Nanum Gothic" charset="-127"/>
              </a:rPr>
              <a:t>Database_001		</a:t>
            </a:r>
            <a:r>
              <a:rPr kumimoji="1" lang="ko-KR" altLang="en-US" sz="700" dirty="0">
                <a:solidFill>
                  <a:schemeClr val="tx1"/>
                </a:solidFill>
                <a:latin typeface="Nanum Gothic Regular" charset="-127"/>
                <a:ea typeface="Nanum Gothic Regular" charset="-127"/>
              </a:rPr>
              <a:t>▼</a:t>
            </a:r>
          </a:p>
        </p:txBody>
      </p:sp>
      <p:sp>
        <p:nvSpPr>
          <p:cNvPr id="106" name="직사각형 105">
            <a:extLst>
              <a:ext uri="{FF2B5EF4-FFF2-40B4-BE49-F238E27FC236}">
                <a16:creationId xmlns:a16="http://schemas.microsoft.com/office/drawing/2014/main" xmlns="" id="{BBF3F8D3-EAF1-4281-93FC-654A4E25B7A2}"/>
              </a:ext>
            </a:extLst>
          </p:cNvPr>
          <p:cNvSpPr/>
          <p:nvPr/>
        </p:nvSpPr>
        <p:spPr>
          <a:xfrm>
            <a:off x="8806250" y="2298799"/>
            <a:ext cx="2400147" cy="20895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en-US" altLang="ko-KR" sz="700" dirty="0" err="1">
                <a:solidFill>
                  <a:schemeClr val="tx1"/>
                </a:solidFill>
                <a:latin typeface="Nanum Gothic" charset="-127"/>
                <a:ea typeface="Nanum Gothic" charset="-127"/>
                <a:cs typeface="Nanum Gothic" charset="-127"/>
              </a:rPr>
              <a:t>TableABC</a:t>
            </a:r>
            <a:r>
              <a:rPr lang="en-US" altLang="ko-KR" sz="700" dirty="0">
                <a:solidFill>
                  <a:schemeClr val="tx1"/>
                </a:solidFill>
                <a:latin typeface="Nanum Gothic" charset="-127"/>
                <a:ea typeface="Nanum Gothic" charset="-127"/>
                <a:cs typeface="Nanum Gothic" charset="-127"/>
              </a:rPr>
              <a:t> 	</a:t>
            </a:r>
            <a:r>
              <a:rPr kumimoji="1" lang="en-US" altLang="ko-KR" sz="700" dirty="0">
                <a:solidFill>
                  <a:schemeClr val="tx1"/>
                </a:solidFill>
                <a:latin typeface="Nanum Gothic Regular" charset="-127"/>
                <a:ea typeface="Nanum Gothic Regular" charset="-127"/>
              </a:rPr>
              <a:t>     	         </a:t>
            </a:r>
            <a:r>
              <a:rPr kumimoji="1" lang="ko-KR" altLang="en-US" sz="700" dirty="0">
                <a:solidFill>
                  <a:schemeClr val="tx1"/>
                </a:solidFill>
                <a:latin typeface="Nanum Gothic Regular" charset="-127"/>
                <a:ea typeface="Nanum Gothic Regular" charset="-127"/>
              </a:rPr>
              <a:t>▼</a:t>
            </a:r>
          </a:p>
        </p:txBody>
      </p:sp>
      <p:sp>
        <p:nvSpPr>
          <p:cNvPr id="107" name="타원 106">
            <a:extLst>
              <a:ext uri="{FF2B5EF4-FFF2-40B4-BE49-F238E27FC236}">
                <a16:creationId xmlns:a16="http://schemas.microsoft.com/office/drawing/2014/main" xmlns="" id="{A74C5BD6-F7B5-4AD6-A502-D5991934E735}"/>
              </a:ext>
            </a:extLst>
          </p:cNvPr>
          <p:cNvSpPr/>
          <p:nvPr/>
        </p:nvSpPr>
        <p:spPr>
          <a:xfrm>
            <a:off x="11024291" y="2054640"/>
            <a:ext cx="174928" cy="174928"/>
          </a:xfrm>
          <a:prstGeom prst="ellipse">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solidFill>
              </a:rPr>
              <a:t>IC</a:t>
            </a:r>
            <a:endParaRPr lang="ko-KR" altLang="en-US" sz="600" dirty="0">
              <a:solidFill>
                <a:schemeClr val="tx1"/>
              </a:solidFill>
            </a:endParaRPr>
          </a:p>
        </p:txBody>
      </p:sp>
      <p:grpSp>
        <p:nvGrpSpPr>
          <p:cNvPr id="109" name="그룹 108">
            <a:extLst>
              <a:ext uri="{FF2B5EF4-FFF2-40B4-BE49-F238E27FC236}">
                <a16:creationId xmlns:a16="http://schemas.microsoft.com/office/drawing/2014/main" xmlns="" id="{23F51946-A851-4511-927E-B5C8CEA32950}"/>
              </a:ext>
            </a:extLst>
          </p:cNvPr>
          <p:cNvGrpSpPr/>
          <p:nvPr/>
        </p:nvGrpSpPr>
        <p:grpSpPr>
          <a:xfrm>
            <a:off x="8807675" y="2642102"/>
            <a:ext cx="2380298" cy="129394"/>
            <a:chOff x="1340446" y="2930736"/>
            <a:chExt cx="2380298" cy="129394"/>
          </a:xfrm>
        </p:grpSpPr>
        <p:sp>
          <p:nvSpPr>
            <p:cNvPr id="110" name="제목 2">
              <a:extLst>
                <a:ext uri="{FF2B5EF4-FFF2-40B4-BE49-F238E27FC236}">
                  <a16:creationId xmlns:a16="http://schemas.microsoft.com/office/drawing/2014/main" xmlns="" id="{8485487A-7C2F-4969-B1A0-5266784F2AE9}"/>
                </a:ext>
              </a:extLst>
            </p:cNvPr>
            <p:cNvSpPr txBox="1">
              <a:spLocks/>
            </p:cNvSpPr>
            <p:nvPr/>
          </p:nvSpPr>
          <p:spPr bwMode="auto">
            <a:xfrm>
              <a:off x="1514525" y="2935660"/>
              <a:ext cx="629981" cy="92333"/>
            </a:xfrm>
            <a:prstGeom prst="rect">
              <a:avLst/>
            </a:prstGeom>
            <a:noFill/>
            <a:ln w="3175">
              <a:noFill/>
            </a:ln>
          </p:spPr>
          <p:txBody>
            <a:bodyPr wrap="none" lIns="0" tIns="0" rIns="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en-US" altLang="ko-KR" sz="600" dirty="0">
                  <a:solidFill>
                    <a:schemeClr val="bg1">
                      <a:lumMod val="75000"/>
                    </a:schemeClr>
                  </a:solidFill>
                  <a:latin typeface="+mn-ea"/>
                  <a:ea typeface="+mn-ea"/>
                  <a:cs typeface="Malgun Gothic" charset="-127"/>
                </a:rPr>
                <a:t>Searching column</a:t>
              </a:r>
            </a:p>
          </p:txBody>
        </p:sp>
        <p:pic>
          <p:nvPicPr>
            <p:cNvPr id="111" name="그림 161">
              <a:extLst>
                <a:ext uri="{FF2B5EF4-FFF2-40B4-BE49-F238E27FC236}">
                  <a16:creationId xmlns:a16="http://schemas.microsoft.com/office/drawing/2014/main" xmlns="" id="{A6D59A36-BEFC-4B94-921F-6FC6EF8BC57B}"/>
                </a:ext>
              </a:extLst>
            </p:cNvPr>
            <p:cNvPicPr>
              <a:picLocks noChangeAspect="1"/>
            </p:cNvPicPr>
            <p:nvPr/>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357840" y="2930736"/>
              <a:ext cx="100454" cy="100454"/>
            </a:xfrm>
            <a:prstGeom prst="rect">
              <a:avLst/>
            </a:prstGeom>
          </p:spPr>
        </p:pic>
        <p:cxnSp>
          <p:nvCxnSpPr>
            <p:cNvPr id="112" name="직선 연결선[R] 162">
              <a:extLst>
                <a:ext uri="{FF2B5EF4-FFF2-40B4-BE49-F238E27FC236}">
                  <a16:creationId xmlns:a16="http://schemas.microsoft.com/office/drawing/2014/main" xmlns="" id="{9FCA9688-AD9E-4D27-8F36-1CD439377E39}"/>
                </a:ext>
              </a:extLst>
            </p:cNvPr>
            <p:cNvCxnSpPr>
              <a:cxnSpLocks/>
            </p:cNvCxnSpPr>
            <p:nvPr/>
          </p:nvCxnSpPr>
          <p:spPr>
            <a:xfrm>
              <a:off x="1340446" y="3060130"/>
              <a:ext cx="23802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13" name="표 112">
            <a:extLst>
              <a:ext uri="{FF2B5EF4-FFF2-40B4-BE49-F238E27FC236}">
                <a16:creationId xmlns:a16="http://schemas.microsoft.com/office/drawing/2014/main" xmlns="" id="{ED778EF2-DB12-4515-A76B-5A3746AAAB41}"/>
              </a:ext>
            </a:extLst>
          </p:cNvPr>
          <p:cNvGraphicFramePr>
            <a:graphicFrameLocks noGrp="1"/>
          </p:cNvGraphicFramePr>
          <p:nvPr/>
        </p:nvGraphicFramePr>
        <p:xfrm>
          <a:off x="8838757" y="2970242"/>
          <a:ext cx="2285289" cy="1366256"/>
        </p:xfrm>
        <a:graphic>
          <a:graphicData uri="http://schemas.openxmlformats.org/drawingml/2006/table">
            <a:tbl>
              <a:tblPr firstRow="1">
                <a:tableStyleId>{5C22544A-7EE6-4342-B048-85BDC9FD1C3A}</a:tableStyleId>
              </a:tblPr>
              <a:tblGrid>
                <a:gridCol w="980263">
                  <a:extLst>
                    <a:ext uri="{9D8B030D-6E8A-4147-A177-3AD203B41FA5}">
                      <a16:colId xmlns:a16="http://schemas.microsoft.com/office/drawing/2014/main" xmlns="" val="1703081591"/>
                    </a:ext>
                  </a:extLst>
                </a:gridCol>
                <a:gridCol w="980263">
                  <a:extLst>
                    <a:ext uri="{9D8B030D-6E8A-4147-A177-3AD203B41FA5}">
                      <a16:colId xmlns:a16="http://schemas.microsoft.com/office/drawing/2014/main" xmlns="" val="2204756701"/>
                    </a:ext>
                  </a:extLst>
                </a:gridCol>
                <a:gridCol w="324763">
                  <a:extLst>
                    <a:ext uri="{9D8B030D-6E8A-4147-A177-3AD203B41FA5}">
                      <a16:colId xmlns:a16="http://schemas.microsoft.com/office/drawing/2014/main" xmlns="" val="1566513865"/>
                    </a:ext>
                  </a:extLst>
                </a:gridCol>
              </a:tblGrid>
              <a:tr h="170782">
                <a:tc>
                  <a:txBody>
                    <a:bodyPr/>
                    <a:lstStyle/>
                    <a:p>
                      <a:pPr algn="l" latinLnBrk="1"/>
                      <a:r>
                        <a:rPr lang="en-US" altLang="ko-KR" sz="600" b="1" dirty="0">
                          <a:solidFill>
                            <a:schemeClr val="bg1"/>
                          </a:solidFill>
                          <a:latin typeface="+mj-lt"/>
                        </a:rPr>
                        <a:t>Column name</a:t>
                      </a:r>
                      <a:endParaRPr lang="ko-KR" altLang="en-US" sz="600" b="1" dirty="0">
                        <a:solidFill>
                          <a:schemeClr val="bg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l" latinLnBrk="1"/>
                      <a:r>
                        <a:rPr lang="en-US" altLang="ko-KR" sz="600" b="1" dirty="0">
                          <a:solidFill>
                            <a:schemeClr val="bg1"/>
                          </a:solidFill>
                          <a:latin typeface="+mj-lt"/>
                        </a:rPr>
                        <a:t>Logical column name</a:t>
                      </a:r>
                      <a:endParaRPr lang="ko-KR" altLang="en-US" sz="600" b="1" dirty="0">
                        <a:solidFill>
                          <a:schemeClr val="bg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algn="ctr" latinLnBrk="1"/>
                      <a:r>
                        <a:rPr lang="en-US" altLang="ko-KR" sz="600" b="1" dirty="0">
                          <a:solidFill>
                            <a:schemeClr val="bg1"/>
                          </a:solidFill>
                          <a:latin typeface="+mj-lt"/>
                        </a:rPr>
                        <a:t>Add</a:t>
                      </a:r>
                      <a:endParaRPr lang="ko-KR" altLang="en-US" sz="600" b="1" dirty="0">
                        <a:solidFill>
                          <a:schemeClr val="bg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xmlns="" val="308181751"/>
                  </a:ext>
                </a:extLst>
              </a:tr>
              <a:tr h="170782">
                <a:tc>
                  <a:txBody>
                    <a:bodyPr/>
                    <a:lstStyle/>
                    <a:p>
                      <a:pPr algn="ctr" latinLnBrk="1"/>
                      <a:r>
                        <a:rPr lang="ko-KR" altLang="en-US" sz="600" b="0" dirty="0" err="1">
                          <a:solidFill>
                            <a:schemeClr val="tx1"/>
                          </a:solidFill>
                          <a:latin typeface="+mj-lt"/>
                        </a:rPr>
                        <a:t>컬럼명</a:t>
                      </a:r>
                      <a:r>
                        <a:rPr lang="en-US" altLang="ko-KR" sz="600" b="0" dirty="0">
                          <a:solidFill>
                            <a:schemeClr val="tx1"/>
                          </a:solidFill>
                          <a:latin typeface="+mj-lt"/>
                        </a:rPr>
                        <a:t>2</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600" b="0" dirty="0" err="1">
                          <a:solidFill>
                            <a:schemeClr val="tx1"/>
                          </a:solidFill>
                          <a:latin typeface="+mj-lt"/>
                        </a:rPr>
                        <a:t>논리컬럼명</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173979717"/>
                  </a:ext>
                </a:extLst>
              </a:tr>
              <a:tr h="170782">
                <a:tc>
                  <a:txBody>
                    <a:bodyPr/>
                    <a:lstStyle/>
                    <a:p>
                      <a:pPr algn="ctr" latinLnBrk="1"/>
                      <a:r>
                        <a:rPr lang="ko-KR" altLang="en-US" sz="600" b="0" dirty="0" err="1">
                          <a:solidFill>
                            <a:schemeClr val="tx1"/>
                          </a:solidFill>
                          <a:latin typeface="+mj-lt"/>
                        </a:rPr>
                        <a:t>컬럼명</a:t>
                      </a:r>
                      <a:r>
                        <a:rPr lang="en-US" altLang="ko-KR" sz="600" b="0" dirty="0">
                          <a:solidFill>
                            <a:schemeClr val="tx1"/>
                          </a:solidFill>
                          <a:latin typeface="+mj-lt"/>
                        </a:rPr>
                        <a:t>3</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ko-KR" altLang="en-US" sz="600" b="0" dirty="0" err="1">
                          <a:solidFill>
                            <a:schemeClr val="tx1"/>
                          </a:solidFill>
                          <a:latin typeface="+mj-lt"/>
                        </a:rPr>
                        <a:t>컬럼명</a:t>
                      </a:r>
                      <a:r>
                        <a:rPr lang="en-US" altLang="ko-KR" sz="600" b="0" dirty="0">
                          <a:solidFill>
                            <a:schemeClr val="tx1"/>
                          </a:solidFill>
                          <a:latin typeface="+mj-lt"/>
                        </a:rPr>
                        <a:t>A</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284653750"/>
                  </a:ext>
                </a:extLst>
              </a:tr>
              <a:tr h="170782">
                <a:tc>
                  <a:txBody>
                    <a:bodyPr/>
                    <a:lstStyle/>
                    <a:p>
                      <a:pPr algn="ctr" latinLnBrk="1"/>
                      <a:r>
                        <a:rPr lang="ko-KR" altLang="en-US" sz="600" b="0" dirty="0" err="1">
                          <a:solidFill>
                            <a:schemeClr val="tx1"/>
                          </a:solidFill>
                          <a:latin typeface="+mj-lt"/>
                        </a:rPr>
                        <a:t>컬럼명</a:t>
                      </a:r>
                      <a:r>
                        <a:rPr lang="en-US" altLang="ko-KR" sz="600" b="0" dirty="0">
                          <a:solidFill>
                            <a:schemeClr val="tx1"/>
                          </a:solidFill>
                          <a:latin typeface="+mj-lt"/>
                        </a:rPr>
                        <a:t>4</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312654585"/>
                  </a:ext>
                </a:extLst>
              </a:tr>
              <a:tr h="170782">
                <a:tc>
                  <a:txBody>
                    <a:bodyPr/>
                    <a:lstStyle/>
                    <a:p>
                      <a:pPr algn="ctr" latinLnBrk="1"/>
                      <a:r>
                        <a:rPr lang="ko-KR" altLang="en-US" sz="600" b="0" dirty="0" err="1">
                          <a:solidFill>
                            <a:schemeClr val="tx1"/>
                          </a:solidFill>
                          <a:latin typeface="+mj-lt"/>
                        </a:rPr>
                        <a:t>컬럼명</a:t>
                      </a:r>
                      <a:r>
                        <a:rPr lang="en-US" altLang="ko-KR" sz="600" b="0" dirty="0">
                          <a:solidFill>
                            <a:schemeClr val="tx1"/>
                          </a:solidFill>
                          <a:latin typeface="+mj-lt"/>
                        </a:rPr>
                        <a:t>5</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altLang="ko-KR" sz="600" b="0" dirty="0">
                          <a:solidFill>
                            <a:schemeClr val="tx1"/>
                          </a:solidFill>
                          <a:latin typeface="+mj-lt"/>
                        </a:rPr>
                        <a:t>Column001</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397943206"/>
                  </a:ext>
                </a:extLst>
              </a:tr>
              <a:tr h="170782">
                <a:tc>
                  <a:txBody>
                    <a:bodyPr/>
                    <a:lstStyle/>
                    <a:p>
                      <a:pPr algn="ctr" latinLnBrk="1"/>
                      <a:r>
                        <a:rPr lang="ko-KR" altLang="en-US" sz="600" b="0" dirty="0" err="1">
                          <a:solidFill>
                            <a:schemeClr val="tx1"/>
                          </a:solidFill>
                          <a:latin typeface="+mj-lt"/>
                        </a:rPr>
                        <a:t>컬럼명</a:t>
                      </a:r>
                      <a:r>
                        <a:rPr lang="en-US" altLang="ko-KR" sz="600" b="0" dirty="0">
                          <a:solidFill>
                            <a:schemeClr val="tx1"/>
                          </a:solidFill>
                          <a:latin typeface="+mj-lt"/>
                        </a:rPr>
                        <a:t>6</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121027658"/>
                  </a:ext>
                </a:extLst>
              </a:tr>
              <a:tr h="170782">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600" b="0" kern="1200" dirty="0" err="1">
                          <a:solidFill>
                            <a:schemeClr val="tx1"/>
                          </a:solidFill>
                          <a:latin typeface="+mn-lt"/>
                          <a:ea typeface="+mn-ea"/>
                          <a:cs typeface="+mn-cs"/>
                        </a:rPr>
                        <a:t>컬럼명</a:t>
                      </a:r>
                      <a:r>
                        <a:rPr lang="en-US" altLang="ko-KR" sz="600" b="0" kern="1200" dirty="0">
                          <a:solidFill>
                            <a:schemeClr val="tx1"/>
                          </a:solidFill>
                          <a:latin typeface="+mn-lt"/>
                          <a:ea typeface="+mn-ea"/>
                          <a:cs typeface="+mn-cs"/>
                        </a:rPr>
                        <a:t>7</a:t>
                      </a:r>
                      <a:endParaRPr lang="ko-KR" altLang="en-US" sz="600" b="0" kern="1200" dirty="0">
                        <a:solidFill>
                          <a:schemeClr val="tx1"/>
                        </a:solidFill>
                        <a:latin typeface="+mn-lt"/>
                        <a:ea typeface="+mn-ea"/>
                        <a:cs typeface="+mn-cs"/>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3807482097"/>
                  </a:ext>
                </a:extLst>
              </a:tr>
              <a:tr h="170782">
                <a:tc>
                  <a:txBody>
                    <a:bodyPr/>
                    <a:lstStyle/>
                    <a:p>
                      <a:pPr algn="ctr" latinLnBrk="1"/>
                      <a:r>
                        <a:rPr lang="en-US" altLang="ko-KR" sz="600" b="0" dirty="0">
                          <a:solidFill>
                            <a:schemeClr val="tx1"/>
                          </a:solidFill>
                          <a:latin typeface="+mj-lt"/>
                        </a:rPr>
                        <a:t>…</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600" b="0" dirty="0">
                          <a:solidFill>
                            <a:schemeClr val="tx1"/>
                          </a:solidFill>
                          <a:latin typeface="+mj-lt"/>
                        </a:rPr>
                        <a:t>…</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600" b="0" dirty="0">
                          <a:solidFill>
                            <a:schemeClr val="tx1"/>
                          </a:solidFill>
                          <a:latin typeface="+mj-lt"/>
                        </a:rPr>
                        <a:t>…</a:t>
                      </a:r>
                      <a:endParaRPr lang="ko-KR" altLang="en-US" sz="600" b="0" dirty="0">
                        <a:solidFill>
                          <a:schemeClr val="tx1"/>
                        </a:solidFill>
                        <a:latin typeface="+mj-lt"/>
                      </a:endParaRPr>
                    </a:p>
                  </a:txBody>
                  <a:tcPr marL="36000" marR="36000" marT="18000" marB="1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152245004"/>
                  </a:ext>
                </a:extLst>
              </a:tr>
            </a:tbl>
          </a:graphicData>
        </a:graphic>
      </p:graphicFrame>
      <p:sp>
        <p:nvSpPr>
          <p:cNvPr id="114" name="모서리가 둥근 직사각형 127">
            <a:extLst>
              <a:ext uri="{FF2B5EF4-FFF2-40B4-BE49-F238E27FC236}">
                <a16:creationId xmlns:a16="http://schemas.microsoft.com/office/drawing/2014/main" xmlns="" id="{EBF5F3D5-80A7-4B30-9631-17172C482007}"/>
              </a:ext>
            </a:extLst>
          </p:cNvPr>
          <p:cNvSpPr/>
          <p:nvPr/>
        </p:nvSpPr>
        <p:spPr>
          <a:xfrm>
            <a:off x="10901333" y="3162548"/>
            <a:ext cx="122077" cy="123111"/>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ko-KR" sz="800" b="1" dirty="0">
                <a:solidFill>
                  <a:schemeClr val="bg1"/>
                </a:solidFill>
                <a:latin typeface="Nanum Gothic" charset="-127"/>
                <a:ea typeface="Nanum Gothic" charset="-127"/>
                <a:cs typeface="Nanum Gothic" charset="-127"/>
              </a:rPr>
              <a:t>+</a:t>
            </a:r>
            <a:endParaRPr lang="ko-KR" altLang="en-US" sz="800" b="1" dirty="0">
              <a:solidFill>
                <a:schemeClr val="bg1"/>
              </a:solidFill>
              <a:latin typeface="Nanum Gothic" charset="-127"/>
              <a:ea typeface="Nanum Gothic" charset="-127"/>
              <a:cs typeface="Nanum Gothic" charset="-127"/>
            </a:endParaRPr>
          </a:p>
        </p:txBody>
      </p:sp>
      <p:sp>
        <p:nvSpPr>
          <p:cNvPr id="115" name="모서리가 둥근 직사각형 127">
            <a:extLst>
              <a:ext uri="{FF2B5EF4-FFF2-40B4-BE49-F238E27FC236}">
                <a16:creationId xmlns:a16="http://schemas.microsoft.com/office/drawing/2014/main" xmlns="" id="{C6791C47-A38F-4C5E-A203-9DECAD92AEB2}"/>
              </a:ext>
            </a:extLst>
          </p:cNvPr>
          <p:cNvSpPr/>
          <p:nvPr/>
        </p:nvSpPr>
        <p:spPr>
          <a:xfrm>
            <a:off x="10901333" y="3332739"/>
            <a:ext cx="122077" cy="123111"/>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ko-KR" sz="800" b="1" dirty="0">
                <a:solidFill>
                  <a:schemeClr val="bg1"/>
                </a:solidFill>
                <a:latin typeface="Nanum Gothic" charset="-127"/>
                <a:ea typeface="Nanum Gothic" charset="-127"/>
                <a:cs typeface="Nanum Gothic" charset="-127"/>
              </a:rPr>
              <a:t>+</a:t>
            </a:r>
            <a:endParaRPr lang="ko-KR" altLang="en-US" sz="800" b="1" dirty="0">
              <a:solidFill>
                <a:schemeClr val="bg1"/>
              </a:solidFill>
              <a:latin typeface="Nanum Gothic" charset="-127"/>
              <a:ea typeface="Nanum Gothic" charset="-127"/>
              <a:cs typeface="Nanum Gothic" charset="-127"/>
            </a:endParaRPr>
          </a:p>
        </p:txBody>
      </p:sp>
      <p:sp>
        <p:nvSpPr>
          <p:cNvPr id="116" name="모서리가 둥근 직사각형 127">
            <a:extLst>
              <a:ext uri="{FF2B5EF4-FFF2-40B4-BE49-F238E27FC236}">
                <a16:creationId xmlns:a16="http://schemas.microsoft.com/office/drawing/2014/main" xmlns="" id="{92452555-A82C-4811-885D-DB8CD49852F9}"/>
              </a:ext>
            </a:extLst>
          </p:cNvPr>
          <p:cNvSpPr/>
          <p:nvPr/>
        </p:nvSpPr>
        <p:spPr>
          <a:xfrm>
            <a:off x="10901333" y="3507264"/>
            <a:ext cx="122077" cy="123111"/>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ko-KR" sz="800" b="1" dirty="0">
                <a:solidFill>
                  <a:schemeClr val="bg1"/>
                </a:solidFill>
                <a:latin typeface="Nanum Gothic" charset="-127"/>
                <a:ea typeface="Nanum Gothic" charset="-127"/>
                <a:cs typeface="Nanum Gothic" charset="-127"/>
              </a:rPr>
              <a:t>+</a:t>
            </a:r>
            <a:endParaRPr lang="ko-KR" altLang="en-US" sz="800" b="1" dirty="0">
              <a:solidFill>
                <a:schemeClr val="bg1"/>
              </a:solidFill>
              <a:latin typeface="Nanum Gothic" charset="-127"/>
              <a:ea typeface="Nanum Gothic" charset="-127"/>
              <a:cs typeface="Nanum Gothic" charset="-127"/>
            </a:endParaRPr>
          </a:p>
        </p:txBody>
      </p:sp>
      <p:sp>
        <p:nvSpPr>
          <p:cNvPr id="117" name="모서리가 둥근 직사각형 127">
            <a:extLst>
              <a:ext uri="{FF2B5EF4-FFF2-40B4-BE49-F238E27FC236}">
                <a16:creationId xmlns:a16="http://schemas.microsoft.com/office/drawing/2014/main" xmlns="" id="{BC3F3980-8FC1-4DEB-9D73-8C96316CC114}"/>
              </a:ext>
            </a:extLst>
          </p:cNvPr>
          <p:cNvSpPr/>
          <p:nvPr/>
        </p:nvSpPr>
        <p:spPr>
          <a:xfrm>
            <a:off x="10901333" y="3677455"/>
            <a:ext cx="122077" cy="123111"/>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ko-KR" sz="800" b="1" dirty="0">
                <a:solidFill>
                  <a:schemeClr val="bg1"/>
                </a:solidFill>
                <a:latin typeface="Nanum Gothic" charset="-127"/>
                <a:ea typeface="Nanum Gothic" charset="-127"/>
                <a:cs typeface="Nanum Gothic" charset="-127"/>
              </a:rPr>
              <a:t>+</a:t>
            </a:r>
            <a:endParaRPr lang="ko-KR" altLang="en-US" sz="800" b="1" dirty="0">
              <a:solidFill>
                <a:schemeClr val="bg1"/>
              </a:solidFill>
              <a:latin typeface="Nanum Gothic" charset="-127"/>
              <a:ea typeface="Nanum Gothic" charset="-127"/>
              <a:cs typeface="Nanum Gothic" charset="-127"/>
            </a:endParaRPr>
          </a:p>
        </p:txBody>
      </p:sp>
      <p:sp>
        <p:nvSpPr>
          <p:cNvPr id="118" name="모서리가 둥근 직사각형 127">
            <a:extLst>
              <a:ext uri="{FF2B5EF4-FFF2-40B4-BE49-F238E27FC236}">
                <a16:creationId xmlns:a16="http://schemas.microsoft.com/office/drawing/2014/main" xmlns="" id="{3360ABC8-3893-4815-A106-593D8D32B7C2}"/>
              </a:ext>
            </a:extLst>
          </p:cNvPr>
          <p:cNvSpPr/>
          <p:nvPr/>
        </p:nvSpPr>
        <p:spPr>
          <a:xfrm>
            <a:off x="10901333" y="3843312"/>
            <a:ext cx="122077" cy="123111"/>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ko-KR" sz="800" b="1" dirty="0">
                <a:solidFill>
                  <a:schemeClr val="bg1"/>
                </a:solidFill>
                <a:latin typeface="Nanum Gothic" charset="-127"/>
                <a:ea typeface="Nanum Gothic" charset="-127"/>
                <a:cs typeface="Nanum Gothic" charset="-127"/>
              </a:rPr>
              <a:t>+</a:t>
            </a:r>
            <a:endParaRPr lang="ko-KR" altLang="en-US" sz="800" b="1" dirty="0">
              <a:solidFill>
                <a:schemeClr val="bg1"/>
              </a:solidFill>
              <a:latin typeface="Nanum Gothic" charset="-127"/>
              <a:ea typeface="Nanum Gothic" charset="-127"/>
              <a:cs typeface="Nanum Gothic" charset="-127"/>
            </a:endParaRPr>
          </a:p>
        </p:txBody>
      </p:sp>
      <p:sp>
        <p:nvSpPr>
          <p:cNvPr id="119" name="직사각형 118">
            <a:extLst>
              <a:ext uri="{FF2B5EF4-FFF2-40B4-BE49-F238E27FC236}">
                <a16:creationId xmlns:a16="http://schemas.microsoft.com/office/drawing/2014/main" xmlns="" id="{9753FB11-902F-4D8A-9DF1-3D0C8BCC7D62}"/>
              </a:ext>
            </a:extLst>
          </p:cNvPr>
          <p:cNvSpPr/>
          <p:nvPr/>
        </p:nvSpPr>
        <p:spPr>
          <a:xfrm>
            <a:off x="9699316" y="4366794"/>
            <a:ext cx="562655" cy="92333"/>
          </a:xfrm>
          <a:prstGeom prst="rect">
            <a:avLst/>
          </a:prstGeom>
        </p:spPr>
        <p:txBody>
          <a:bodyPr wrap="none" lIns="0" tIns="0" rIns="0" bIns="0">
            <a:spAutoFit/>
          </a:bodyPr>
          <a:lstStyle/>
          <a:p>
            <a:pPr algn="ctr"/>
            <a:r>
              <a:rPr lang="en-US" altLang="ko-KR" sz="600" dirty="0"/>
              <a:t> &lt; Pagination &gt;</a:t>
            </a:r>
            <a:endParaRPr lang="ko-KR" altLang="en-US" sz="600" dirty="0"/>
          </a:p>
        </p:txBody>
      </p:sp>
      <p:pic>
        <p:nvPicPr>
          <p:cNvPr id="120" name="그림 119">
            <a:extLst>
              <a:ext uri="{FF2B5EF4-FFF2-40B4-BE49-F238E27FC236}">
                <a16:creationId xmlns:a16="http://schemas.microsoft.com/office/drawing/2014/main" xmlns="" id="{9D27386A-D8E2-4726-9021-5D5DE4280FA0}"/>
              </a:ext>
            </a:extLst>
          </p:cNvPr>
          <p:cNvPicPr>
            <a:picLocks noChangeAspect="1"/>
          </p:cNvPicPr>
          <p:nvPr/>
        </p:nvPicPr>
        <p:blipFill rotWithShape="1">
          <a:blip r:embed="rId10"/>
          <a:srcRect l="10507" t="18765" r="58164" b="15538"/>
          <a:stretch/>
        </p:blipFill>
        <p:spPr>
          <a:xfrm>
            <a:off x="9980643" y="3763527"/>
            <a:ext cx="100997" cy="158840"/>
          </a:xfrm>
          <a:prstGeom prst="rect">
            <a:avLst/>
          </a:prstGeom>
        </p:spPr>
      </p:pic>
      <p:sp>
        <p:nvSpPr>
          <p:cNvPr id="121" name="제목 2">
            <a:extLst>
              <a:ext uri="{FF2B5EF4-FFF2-40B4-BE49-F238E27FC236}">
                <a16:creationId xmlns:a16="http://schemas.microsoft.com/office/drawing/2014/main" xmlns="" id="{A27B4B41-BF4A-413A-8218-F36E5A661653}"/>
              </a:ext>
            </a:extLst>
          </p:cNvPr>
          <p:cNvSpPr txBox="1">
            <a:spLocks/>
          </p:cNvSpPr>
          <p:nvPr/>
        </p:nvSpPr>
        <p:spPr bwMode="auto">
          <a:xfrm>
            <a:off x="8840145" y="2861400"/>
            <a:ext cx="516167" cy="92333"/>
          </a:xfrm>
          <a:prstGeom prst="rect">
            <a:avLst/>
          </a:prstGeom>
          <a:noFill/>
          <a:ln w="3175">
            <a:noFill/>
          </a:ln>
        </p:spPr>
        <p:txBody>
          <a:bodyPr wrap="none" lIns="0" tIns="0" rIns="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eaLnBrk="0" fontAlgn="base" hangingPunct="0">
              <a:spcBef>
                <a:spcPct val="0"/>
              </a:spcBef>
              <a:spcAft>
                <a:spcPct val="0"/>
              </a:spcAft>
              <a:buClr>
                <a:srgbClr val="336699"/>
              </a:buClr>
            </a:pPr>
            <a:r>
              <a:rPr lang="en-US" altLang="ko-KR" sz="600" dirty="0">
                <a:solidFill>
                  <a:schemeClr val="tx1">
                    <a:lumMod val="50000"/>
                    <a:lumOff val="50000"/>
                  </a:schemeClr>
                </a:solidFill>
                <a:latin typeface="+mn-ea"/>
                <a:ea typeface="+mn-ea"/>
                <a:cs typeface="Malgun Gothic" charset="-127"/>
              </a:rPr>
              <a:t>1,234 Columns</a:t>
            </a:r>
          </a:p>
        </p:txBody>
      </p:sp>
      <p:pic>
        <p:nvPicPr>
          <p:cNvPr id="122" name="그림 46">
            <a:extLst>
              <a:ext uri="{FF2B5EF4-FFF2-40B4-BE49-F238E27FC236}">
                <a16:creationId xmlns:a16="http://schemas.microsoft.com/office/drawing/2014/main" xmlns="" id="{CDA9A7DB-FB52-4D0F-9289-95DF6653527E}"/>
              </a:ext>
            </a:extLst>
          </p:cNvPr>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9684568" y="2993106"/>
            <a:ext cx="128032" cy="128031"/>
          </a:xfrm>
          <a:prstGeom prst="rect">
            <a:avLst/>
          </a:prstGeom>
        </p:spPr>
      </p:pic>
      <p:pic>
        <p:nvPicPr>
          <p:cNvPr id="123" name="그림 46">
            <a:extLst>
              <a:ext uri="{FF2B5EF4-FFF2-40B4-BE49-F238E27FC236}">
                <a16:creationId xmlns:a16="http://schemas.microsoft.com/office/drawing/2014/main" xmlns="" id="{202C8467-3EFA-4814-8353-E63AD70651EF}"/>
              </a:ext>
            </a:extLst>
          </p:cNvPr>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10662101" y="2993106"/>
            <a:ext cx="128032" cy="128031"/>
          </a:xfrm>
          <a:prstGeom prst="rect">
            <a:avLst/>
          </a:prstGeom>
        </p:spPr>
      </p:pic>
      <p:pic>
        <p:nvPicPr>
          <p:cNvPr id="124" name="그림 123">
            <a:extLst>
              <a:ext uri="{FF2B5EF4-FFF2-40B4-BE49-F238E27FC236}">
                <a16:creationId xmlns:a16="http://schemas.microsoft.com/office/drawing/2014/main" xmlns="" id="{5FA5BE76-76A9-4988-851A-23185618CFC8}"/>
              </a:ext>
            </a:extLst>
          </p:cNvPr>
          <p:cNvPicPr>
            <a:picLocks noChangeAspect="1"/>
          </p:cNvPicPr>
          <p:nvPr/>
        </p:nvPicPr>
        <p:blipFill>
          <a:blip r:embed="rId13"/>
          <a:stretch>
            <a:fillRect/>
          </a:stretch>
        </p:blipFill>
        <p:spPr>
          <a:xfrm>
            <a:off x="11007361" y="2602762"/>
            <a:ext cx="152400" cy="152400"/>
          </a:xfrm>
          <a:prstGeom prst="rect">
            <a:avLst/>
          </a:prstGeom>
        </p:spPr>
      </p:pic>
      <p:graphicFrame>
        <p:nvGraphicFramePr>
          <p:cNvPr id="125" name="표 124">
            <a:extLst>
              <a:ext uri="{FF2B5EF4-FFF2-40B4-BE49-F238E27FC236}">
                <a16:creationId xmlns:a16="http://schemas.microsoft.com/office/drawing/2014/main" xmlns="" id="{C71856C1-469D-41BF-A736-7E9D45669BEB}"/>
              </a:ext>
            </a:extLst>
          </p:cNvPr>
          <p:cNvGraphicFramePr>
            <a:graphicFrameLocks noGrp="1"/>
          </p:cNvGraphicFramePr>
          <p:nvPr/>
        </p:nvGraphicFramePr>
        <p:xfrm>
          <a:off x="687976" y="5477136"/>
          <a:ext cx="10764277" cy="731520"/>
        </p:xfrm>
        <a:graphic>
          <a:graphicData uri="http://schemas.openxmlformats.org/drawingml/2006/table">
            <a:tbl>
              <a:tblPr firstRow="1" bandRow="1">
                <a:tableStyleId>{5C22544A-7EE6-4342-B048-85BDC9FD1C3A}</a:tableStyleId>
              </a:tblPr>
              <a:tblGrid>
                <a:gridCol w="916725">
                  <a:extLst>
                    <a:ext uri="{9D8B030D-6E8A-4147-A177-3AD203B41FA5}">
                      <a16:colId xmlns:a16="http://schemas.microsoft.com/office/drawing/2014/main" xmlns="" val="3606899413"/>
                    </a:ext>
                  </a:extLst>
                </a:gridCol>
                <a:gridCol w="4923776">
                  <a:extLst>
                    <a:ext uri="{9D8B030D-6E8A-4147-A177-3AD203B41FA5}">
                      <a16:colId xmlns:a16="http://schemas.microsoft.com/office/drawing/2014/main" xmlns="" val="2665701958"/>
                    </a:ext>
                  </a:extLst>
                </a:gridCol>
                <a:gridCol w="4923776">
                  <a:extLst>
                    <a:ext uri="{9D8B030D-6E8A-4147-A177-3AD203B41FA5}">
                      <a16:colId xmlns:a16="http://schemas.microsoft.com/office/drawing/2014/main" xmlns="" val="3227845701"/>
                    </a:ext>
                  </a:extLst>
                </a:gridCol>
              </a:tblGrid>
              <a:tr h="127565">
                <a:tc>
                  <a:txBody>
                    <a:bodyPr/>
                    <a:lstStyle/>
                    <a:p>
                      <a:pPr algn="ctr" latinLnBrk="1"/>
                      <a:r>
                        <a:rPr lang="ko-KR" altLang="en-US" sz="1000" dirty="0">
                          <a:solidFill>
                            <a:schemeClr val="tx1"/>
                          </a:solidFill>
                        </a:rPr>
                        <a:t>항목명</a:t>
                      </a:r>
                    </a:p>
                  </a:txBody>
                  <a:tcPr marL="45720" marR="45720" anchor="ctr">
                    <a:lnL w="12700" cmpd="sng">
                      <a:noFill/>
                    </a:lnL>
                    <a:lnR w="3175" cap="flat" cmpd="sng" algn="ctr">
                      <a:solidFill>
                        <a:schemeClr val="bg1">
                          <a:lumMod val="50000"/>
                        </a:schemeClr>
                      </a:solidFill>
                      <a:prstDash val="solid"/>
                      <a:round/>
                      <a:headEnd type="none" w="med" len="med"/>
                      <a:tailEnd type="none" w="med" len="med"/>
                    </a:lnR>
                    <a:lnT w="12700" cmpd="sng">
                      <a:noFill/>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altLang="ko-KR" sz="1000" dirty="0">
                          <a:solidFill>
                            <a:schemeClr val="tx1"/>
                          </a:solidFill>
                        </a:rPr>
                        <a:t>DB type</a:t>
                      </a:r>
                      <a:endParaRPr lang="ko-KR" altLang="en-US" sz="1000" dirty="0">
                        <a:solidFill>
                          <a:schemeClr val="tx1"/>
                        </a:solidFill>
                      </a:endParaRPr>
                    </a:p>
                  </a:txBody>
                  <a:tcPr marL="45720" marR="4572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12700" cmpd="sng">
                      <a:noFill/>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altLang="ko-KR" sz="1000" dirty="0">
                          <a:solidFill>
                            <a:schemeClr val="tx1"/>
                          </a:solidFill>
                        </a:rPr>
                        <a:t>Placeholder</a:t>
                      </a:r>
                      <a:endParaRPr lang="ko-KR" altLang="en-US" sz="1000" dirty="0">
                        <a:solidFill>
                          <a:schemeClr val="tx1"/>
                        </a:solidFill>
                      </a:endParaRPr>
                    </a:p>
                  </a:txBody>
                  <a:tcPr marL="45720" marR="45720" anchor="ctr">
                    <a:lnL w="3175" cap="flat" cmpd="sng" algn="ctr">
                      <a:solidFill>
                        <a:schemeClr val="bg1">
                          <a:lumMod val="50000"/>
                        </a:schemeClr>
                      </a:solidFill>
                      <a:prstDash val="solid"/>
                      <a:round/>
                      <a:headEnd type="none" w="med" len="med"/>
                      <a:tailEnd type="none" w="med" len="med"/>
                    </a:lnL>
                    <a:lnR w="12700" cmpd="sng">
                      <a:noFill/>
                    </a:lnR>
                    <a:lnT w="12700" cmpd="sng">
                      <a:noFill/>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250864685"/>
                  </a:ext>
                </a:extLst>
              </a:tr>
              <a:tr h="127565">
                <a:tc>
                  <a:txBody>
                    <a:bodyPr/>
                    <a:lstStyle/>
                    <a:p>
                      <a:pPr latinLnBrk="1"/>
                      <a:r>
                        <a:rPr lang="en-US" altLang="ko-KR" sz="1000" dirty="0"/>
                        <a:t>Database</a:t>
                      </a:r>
                      <a:endParaRPr lang="ko-KR" altLang="en-US" sz="1000" dirty="0"/>
                    </a:p>
                  </a:txBody>
                  <a:tcPr marL="45720" marR="45720" anchor="ctr">
                    <a:lnL w="12700" cmpd="sng">
                      <a:noFill/>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dirty="0"/>
                        <a:t>MySQL</a:t>
                      </a:r>
                    </a:p>
                  </a:txBody>
                  <a:tcPr marL="45720" marR="4572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000" dirty="0"/>
                        <a:t>Choose a database</a:t>
                      </a:r>
                    </a:p>
                  </a:txBody>
                  <a:tcPr marL="45720" marR="45720" anchor="ctr">
                    <a:lnL w="3175" cap="flat" cmpd="sng" algn="ctr">
                      <a:solidFill>
                        <a:schemeClr val="bg1">
                          <a:lumMod val="50000"/>
                        </a:schemeClr>
                      </a:solidFill>
                      <a:prstDash val="solid"/>
                      <a:round/>
                      <a:headEnd type="none" w="med" len="med"/>
                      <a:tailEnd type="none" w="med" len="med"/>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652663185"/>
                  </a:ext>
                </a:extLst>
              </a:tr>
              <a:tr h="127565">
                <a:tc>
                  <a:txBody>
                    <a:bodyPr/>
                    <a:lstStyle/>
                    <a:p>
                      <a:pPr latinLnBrk="1"/>
                      <a:r>
                        <a:rPr lang="en-US" altLang="ko-KR" sz="1000" dirty="0"/>
                        <a:t>Schema</a:t>
                      </a:r>
                      <a:endParaRPr lang="ko-KR" altLang="en-US" sz="1000" dirty="0"/>
                    </a:p>
                  </a:txBody>
                  <a:tcPr marL="45720" marR="45720" anchor="ctr">
                    <a:lnL w="12700" cmpd="sng">
                      <a:noFill/>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dirty="0"/>
                        <a:t>Hive, </a:t>
                      </a:r>
                      <a:r>
                        <a:rPr lang="en-US" altLang="ko-KR" sz="1000" dirty="0" err="1"/>
                        <a:t>Tibero</a:t>
                      </a:r>
                      <a:r>
                        <a:rPr lang="en-US" altLang="ko-KR" sz="1000" dirty="0"/>
                        <a:t>,</a:t>
                      </a:r>
                      <a:r>
                        <a:rPr lang="ko-KR" altLang="en-US" sz="1000" dirty="0"/>
                        <a:t> </a:t>
                      </a:r>
                      <a:r>
                        <a:rPr lang="en-US" altLang="ko-KR" sz="1000" dirty="0"/>
                        <a:t>Oracle, PostgreSQL, Hive, Presto, Apache PHOENIX, NV Accel</a:t>
                      </a:r>
                      <a:endParaRPr lang="ko-KR" altLang="en-US" sz="1000" dirty="0"/>
                    </a:p>
                  </a:txBody>
                  <a:tcPr marL="45720" marR="4572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1000" dirty="0"/>
                        <a:t>Choose a schema</a:t>
                      </a:r>
                      <a:endParaRPr lang="ko-KR" altLang="en-US" sz="1000" dirty="0"/>
                    </a:p>
                  </a:txBody>
                  <a:tcPr marL="45720" marR="45720" anchor="ctr">
                    <a:lnL w="3175" cap="flat" cmpd="sng" algn="ctr">
                      <a:solidFill>
                        <a:schemeClr val="bg1">
                          <a:lumMod val="50000"/>
                        </a:schemeClr>
                      </a:solidFill>
                      <a:prstDash val="solid"/>
                      <a:round/>
                      <a:headEnd type="none" w="med" len="med"/>
                      <a:tailEnd type="none" w="med" len="med"/>
                    </a:lnL>
                    <a:lnR w="12700" cmpd="sng">
                      <a:noFill/>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267431125"/>
                  </a:ext>
                </a:extLst>
              </a:tr>
            </a:tbl>
          </a:graphicData>
        </a:graphic>
      </p:graphicFrame>
      <p:sp>
        <p:nvSpPr>
          <p:cNvPr id="129" name="직사각형 128">
            <a:extLst>
              <a:ext uri="{FF2B5EF4-FFF2-40B4-BE49-F238E27FC236}">
                <a16:creationId xmlns:a16="http://schemas.microsoft.com/office/drawing/2014/main" xmlns="" id="{BD847C7F-A6C6-4C52-88C4-056F299ED3EC}"/>
              </a:ext>
            </a:extLst>
          </p:cNvPr>
          <p:cNvSpPr/>
          <p:nvPr/>
        </p:nvSpPr>
        <p:spPr>
          <a:xfrm>
            <a:off x="1672909" y="492049"/>
            <a:ext cx="1457130" cy="246221"/>
          </a:xfrm>
          <a:prstGeom prst="rect">
            <a:avLst/>
          </a:prstGeom>
        </p:spPr>
        <p:txBody>
          <a:bodyPr wrap="none" lIns="0" tIns="0" rIns="0" bIns="0">
            <a:spAutoFit/>
          </a:bodyPr>
          <a:lstStyle/>
          <a:p>
            <a:r>
              <a:rPr lang="ko-KR" altLang="en-US" sz="800" dirty="0">
                <a:latin typeface="+mj-lt"/>
              </a:rPr>
              <a:t>초기상태</a:t>
            </a:r>
            <a:r>
              <a:rPr lang="en-US" altLang="ko-KR" sz="800" dirty="0">
                <a:latin typeface="+mj-lt"/>
              </a:rPr>
              <a:t>:</a:t>
            </a:r>
          </a:p>
          <a:p>
            <a:r>
              <a:rPr lang="en-US" altLang="ko-KR" sz="800" dirty="0">
                <a:latin typeface="+mj-lt"/>
              </a:rPr>
              <a:t>Focus in </a:t>
            </a:r>
            <a:r>
              <a:rPr lang="ko-KR" altLang="en-US" sz="800" dirty="0">
                <a:latin typeface="+mj-lt"/>
              </a:rPr>
              <a:t>및 리스트가 열린 상태</a:t>
            </a:r>
          </a:p>
        </p:txBody>
      </p:sp>
      <p:sp>
        <p:nvSpPr>
          <p:cNvPr id="130" name="직사각형 129">
            <a:extLst>
              <a:ext uri="{FF2B5EF4-FFF2-40B4-BE49-F238E27FC236}">
                <a16:creationId xmlns:a16="http://schemas.microsoft.com/office/drawing/2014/main" xmlns="" id="{BBAFF68D-9FBB-4524-BB58-CC82E64F1738}"/>
              </a:ext>
            </a:extLst>
          </p:cNvPr>
          <p:cNvSpPr/>
          <p:nvPr/>
        </p:nvSpPr>
        <p:spPr>
          <a:xfrm>
            <a:off x="5746747" y="592701"/>
            <a:ext cx="689291" cy="123111"/>
          </a:xfrm>
          <a:prstGeom prst="rect">
            <a:avLst/>
          </a:prstGeom>
        </p:spPr>
        <p:txBody>
          <a:bodyPr wrap="none" lIns="0" tIns="0" rIns="0" bIns="0">
            <a:spAutoFit/>
          </a:bodyPr>
          <a:lstStyle/>
          <a:p>
            <a:r>
              <a:rPr lang="ko-KR" altLang="en-US" sz="800" dirty="0">
                <a:latin typeface="+mj-lt"/>
              </a:rPr>
              <a:t>직접 검색</a:t>
            </a:r>
            <a:r>
              <a:rPr lang="en-US" altLang="ko-KR" sz="800" dirty="0">
                <a:latin typeface="+mj-lt"/>
              </a:rPr>
              <a:t> </a:t>
            </a:r>
            <a:r>
              <a:rPr lang="ko-KR" altLang="en-US" sz="800" dirty="0">
                <a:latin typeface="+mj-lt"/>
              </a:rPr>
              <a:t>가능</a:t>
            </a:r>
          </a:p>
        </p:txBody>
      </p:sp>
      <p:sp>
        <p:nvSpPr>
          <p:cNvPr id="131" name="직사각형 130">
            <a:extLst>
              <a:ext uri="{FF2B5EF4-FFF2-40B4-BE49-F238E27FC236}">
                <a16:creationId xmlns:a16="http://schemas.microsoft.com/office/drawing/2014/main" xmlns="" id="{18FF6780-AFA3-43D3-918A-6F457AD515BC}"/>
              </a:ext>
            </a:extLst>
          </p:cNvPr>
          <p:cNvSpPr/>
          <p:nvPr/>
        </p:nvSpPr>
        <p:spPr>
          <a:xfrm>
            <a:off x="3768843" y="609443"/>
            <a:ext cx="1211870" cy="123111"/>
          </a:xfrm>
          <a:prstGeom prst="rect">
            <a:avLst/>
          </a:prstGeom>
        </p:spPr>
        <p:txBody>
          <a:bodyPr wrap="none" lIns="0" tIns="0" rIns="0" bIns="0">
            <a:spAutoFit/>
          </a:bodyPr>
          <a:lstStyle/>
          <a:p>
            <a:r>
              <a:rPr lang="ko-KR" altLang="en-US" sz="800" dirty="0">
                <a:latin typeface="+mj-lt"/>
              </a:rPr>
              <a:t>초기상태에서 </a:t>
            </a:r>
            <a:r>
              <a:rPr lang="en-US" altLang="ko-KR" sz="800" dirty="0">
                <a:latin typeface="+mj-lt"/>
              </a:rPr>
              <a:t>Focus out</a:t>
            </a:r>
            <a:r>
              <a:rPr lang="ko-KR" altLang="en-US" sz="800" dirty="0">
                <a:latin typeface="+mj-lt"/>
              </a:rPr>
              <a:t>시</a:t>
            </a:r>
          </a:p>
        </p:txBody>
      </p:sp>
      <p:grpSp>
        <p:nvGrpSpPr>
          <p:cNvPr id="132" name="그룹 131">
            <a:extLst>
              <a:ext uri="{FF2B5EF4-FFF2-40B4-BE49-F238E27FC236}">
                <a16:creationId xmlns:a16="http://schemas.microsoft.com/office/drawing/2014/main" xmlns="" id="{4D9BD6A1-C9DD-4923-AB7A-3775479B8436}"/>
              </a:ext>
            </a:extLst>
          </p:cNvPr>
          <p:cNvGrpSpPr/>
          <p:nvPr/>
        </p:nvGrpSpPr>
        <p:grpSpPr>
          <a:xfrm>
            <a:off x="7756167" y="784434"/>
            <a:ext cx="1330053" cy="376052"/>
            <a:chOff x="7466788" y="3138464"/>
            <a:chExt cx="1330053" cy="376052"/>
          </a:xfrm>
        </p:grpSpPr>
        <p:sp>
          <p:nvSpPr>
            <p:cNvPr id="133" name="Username Box">
              <a:extLst>
                <a:ext uri="{FF2B5EF4-FFF2-40B4-BE49-F238E27FC236}">
                  <a16:creationId xmlns:a16="http://schemas.microsoft.com/office/drawing/2014/main" xmlns="" id="{46ED1268-B7FC-4F4E-9CE2-D4D588A7A7FB}"/>
                </a:ext>
              </a:extLst>
            </p:cNvPr>
            <p:cNvSpPr>
              <a:spLocks/>
            </p:cNvSpPr>
            <p:nvPr>
              <p:custDataLst>
                <p:tags r:id="rId5"/>
              </p:custDataLst>
            </p:nvPr>
          </p:nvSpPr>
          <p:spPr bwMode="auto">
            <a:xfrm>
              <a:off x="7467652" y="3138464"/>
              <a:ext cx="1329189"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fi-FI" altLang="ko-KR" sz="600" dirty="0">
                  <a:solidFill>
                    <a:schemeClr val="tx1"/>
                  </a:solidFill>
                  <a:latin typeface="Nanum Gothic Regular" charset="-127"/>
                  <a:ea typeface="Nanum Gothic Regular" charset="-127"/>
                  <a:cs typeface="Nanum Gothic Regular" charset="-127"/>
                </a:rPr>
                <a:t>Table1</a:t>
              </a:r>
              <a:r>
                <a:rPr kumimoji="1" lang="fi-FI" altLang="ko-KR" sz="600" b="1" dirty="0">
                  <a:solidFill>
                    <a:schemeClr val="tx1"/>
                  </a:solidFill>
                  <a:latin typeface="Nanum Gothic Regular" charset="-127"/>
                  <a:ea typeface="Nanum Gothic Regular" charset="-127"/>
                  <a:cs typeface="Nanum Gothic Regular" charset="-127"/>
                </a:rPr>
                <a:t>|</a:t>
              </a:r>
              <a:endParaRPr kumimoji="1" lang="fi-FI" altLang="ko-KR" sz="600" dirty="0">
                <a:solidFill>
                  <a:schemeClr val="bg1">
                    <a:lumMod val="75000"/>
                  </a:schemeClr>
                </a:solidFill>
                <a:latin typeface="Nanum Gothic Regular" charset="-127"/>
                <a:ea typeface="Nanum Gothic Regular" charset="-127"/>
                <a:cs typeface="Nanum Gothic Regular" charset="-127"/>
              </a:endParaRPr>
            </a:p>
          </p:txBody>
        </p:sp>
        <p:sp>
          <p:nvSpPr>
            <p:cNvPr id="134" name="직사각형 133">
              <a:extLst>
                <a:ext uri="{FF2B5EF4-FFF2-40B4-BE49-F238E27FC236}">
                  <a16:creationId xmlns:a16="http://schemas.microsoft.com/office/drawing/2014/main" xmlns="" id="{24ACA89E-B11C-4B8E-BF30-3D4FD3AEA450}"/>
                </a:ext>
              </a:extLst>
            </p:cNvPr>
            <p:cNvSpPr/>
            <p:nvPr/>
          </p:nvSpPr>
          <p:spPr>
            <a:xfrm>
              <a:off x="8682578" y="3164022"/>
              <a:ext cx="84960" cy="107722"/>
            </a:xfrm>
            <a:prstGeom prst="rect">
              <a:avLst/>
            </a:prstGeom>
          </p:spPr>
          <p:txBody>
            <a:bodyPr wrap="none" lIns="0" tIns="0" rIns="0" bIns="0">
              <a:spAutoFit/>
            </a:bodyPr>
            <a:lstStyle/>
            <a:p>
              <a:r>
                <a:rPr kumimoji="1" lang="ko-KR" altLang="en-US" sz="700" dirty="0">
                  <a:solidFill>
                    <a:prstClr val="black">
                      <a:lumMod val="75000"/>
                      <a:lumOff val="25000"/>
                    </a:prstClr>
                  </a:solidFill>
                  <a:latin typeface="Nanum Gothic Regular" charset="-127"/>
                  <a:ea typeface="Nanum Gothic Regular" charset="-127"/>
                </a:rPr>
                <a:t>▼</a:t>
              </a:r>
              <a:endParaRPr lang="ko-KR" altLang="en-US" dirty="0"/>
            </a:p>
          </p:txBody>
        </p:sp>
        <p:sp>
          <p:nvSpPr>
            <p:cNvPr id="135" name="직사각형 134">
              <a:extLst>
                <a:ext uri="{FF2B5EF4-FFF2-40B4-BE49-F238E27FC236}">
                  <a16:creationId xmlns:a16="http://schemas.microsoft.com/office/drawing/2014/main" xmlns="" id="{19FA80B4-46C4-4829-889F-0316E86C7B17}"/>
                </a:ext>
              </a:extLst>
            </p:cNvPr>
            <p:cNvSpPr/>
            <p:nvPr/>
          </p:nvSpPr>
          <p:spPr>
            <a:xfrm>
              <a:off x="7466788" y="3301509"/>
              <a:ext cx="1329189" cy="213007"/>
            </a:xfrm>
            <a:prstGeom prst="rect">
              <a:avLst/>
            </a:prstGeom>
            <a:ln w="3175">
              <a:solidFill>
                <a:schemeClr val="bg2"/>
              </a:solidFill>
            </a:ln>
          </p:spPr>
          <p:txBody>
            <a:bodyPr wrap="square">
              <a:spAutoFit/>
            </a:bodyPr>
            <a:lstStyle/>
            <a:p>
              <a:pPr lvl="0" fontAlgn="base">
                <a:lnSpc>
                  <a:spcPct val="150000"/>
                </a:lnSpc>
                <a:spcBef>
                  <a:spcPct val="0"/>
                </a:spcBef>
                <a:spcAft>
                  <a:spcPct val="0"/>
                </a:spcAft>
              </a:pPr>
              <a:r>
                <a:rPr kumimoji="1" lang="en-US" altLang="ko-KR" sz="600" dirty="0">
                  <a:solidFill>
                    <a:schemeClr val="bg1">
                      <a:lumMod val="75000"/>
                    </a:schemeClr>
                  </a:solidFill>
                  <a:latin typeface="Nanum Gothic Regular" charset="-127"/>
                  <a:ea typeface="Nanum Gothic Regular" charset="-127"/>
                  <a:cs typeface="Nanum Gothic Regular" charset="-127"/>
                </a:rPr>
                <a:t>No result</a:t>
              </a:r>
              <a:endParaRPr kumimoji="1" lang="fi-FI" altLang="ko-KR" sz="600" dirty="0">
                <a:solidFill>
                  <a:schemeClr val="bg1">
                    <a:lumMod val="75000"/>
                  </a:schemeClr>
                </a:solidFill>
                <a:latin typeface="Nanum Gothic Regular" charset="-127"/>
                <a:ea typeface="Nanum Gothic Regular" charset="-127"/>
                <a:cs typeface="Nanum Gothic Regular" charset="-127"/>
              </a:endParaRPr>
            </a:p>
          </p:txBody>
        </p:sp>
      </p:grpSp>
      <p:sp>
        <p:nvSpPr>
          <p:cNvPr id="137" name="직사각형 136">
            <a:extLst>
              <a:ext uri="{FF2B5EF4-FFF2-40B4-BE49-F238E27FC236}">
                <a16:creationId xmlns:a16="http://schemas.microsoft.com/office/drawing/2014/main" xmlns="" id="{BF60C866-B94A-4BE3-AC16-40E4BDA7E9C3}"/>
              </a:ext>
            </a:extLst>
          </p:cNvPr>
          <p:cNvSpPr/>
          <p:nvPr/>
        </p:nvSpPr>
        <p:spPr>
          <a:xfrm>
            <a:off x="7742713" y="578395"/>
            <a:ext cx="791883" cy="123111"/>
          </a:xfrm>
          <a:prstGeom prst="rect">
            <a:avLst/>
          </a:prstGeom>
        </p:spPr>
        <p:txBody>
          <a:bodyPr wrap="none" lIns="0" tIns="0" rIns="0" bIns="0">
            <a:spAutoFit/>
          </a:bodyPr>
          <a:lstStyle/>
          <a:p>
            <a:r>
              <a:rPr lang="ko-KR" altLang="en-US" sz="800" dirty="0">
                <a:latin typeface="+mj-lt"/>
              </a:rPr>
              <a:t>결과가 없을 경우</a:t>
            </a:r>
          </a:p>
        </p:txBody>
      </p:sp>
      <p:sp>
        <p:nvSpPr>
          <p:cNvPr id="138" name="Username Box">
            <a:extLst>
              <a:ext uri="{FF2B5EF4-FFF2-40B4-BE49-F238E27FC236}">
                <a16:creationId xmlns:a16="http://schemas.microsoft.com/office/drawing/2014/main" xmlns="" id="{F73E2458-DED9-4233-944D-4CA286563D50}"/>
              </a:ext>
            </a:extLst>
          </p:cNvPr>
          <p:cNvSpPr>
            <a:spLocks/>
          </p:cNvSpPr>
          <p:nvPr>
            <p:custDataLst>
              <p:tags r:id="rId1"/>
            </p:custDataLst>
          </p:nvPr>
        </p:nvSpPr>
        <p:spPr bwMode="auto">
          <a:xfrm>
            <a:off x="983438" y="1818720"/>
            <a:ext cx="407731" cy="128685"/>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닫힌 상태</a:t>
            </a:r>
            <a:endParaRPr lang="en-US" altLang="ko-KR" sz="600" dirty="0">
              <a:solidFill>
                <a:schemeClr val="bg1"/>
              </a:solidFill>
              <a:latin typeface="Nanum Gothic" charset="-127"/>
              <a:ea typeface="Nanum Gothic" charset="-127"/>
              <a:cs typeface="Nanum Gothic" charset="-127"/>
            </a:endParaRPr>
          </a:p>
        </p:txBody>
      </p:sp>
      <p:sp>
        <p:nvSpPr>
          <p:cNvPr id="139" name="Username Box">
            <a:extLst>
              <a:ext uri="{FF2B5EF4-FFF2-40B4-BE49-F238E27FC236}">
                <a16:creationId xmlns:a16="http://schemas.microsoft.com/office/drawing/2014/main" xmlns="" id="{2854F762-7FE3-4DB5-AC95-A2E084A90F16}"/>
              </a:ext>
            </a:extLst>
          </p:cNvPr>
          <p:cNvSpPr>
            <a:spLocks/>
          </p:cNvSpPr>
          <p:nvPr>
            <p:custDataLst>
              <p:tags r:id="rId2"/>
            </p:custDataLst>
          </p:nvPr>
        </p:nvSpPr>
        <p:spPr bwMode="auto">
          <a:xfrm>
            <a:off x="1660653" y="1818720"/>
            <a:ext cx="407731" cy="128685"/>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열린 상태</a:t>
            </a:r>
            <a:endParaRPr lang="en-US" altLang="ko-KR" sz="600" dirty="0">
              <a:solidFill>
                <a:schemeClr val="bg1"/>
              </a:solidFill>
              <a:latin typeface="Nanum Gothic" charset="-127"/>
              <a:ea typeface="Nanum Gothic" charset="-127"/>
              <a:cs typeface="Nanum Gothic" charset="-127"/>
            </a:endParaRPr>
          </a:p>
        </p:txBody>
      </p:sp>
      <p:sp>
        <p:nvSpPr>
          <p:cNvPr id="140" name="Username Box">
            <a:extLst>
              <a:ext uri="{FF2B5EF4-FFF2-40B4-BE49-F238E27FC236}">
                <a16:creationId xmlns:a16="http://schemas.microsoft.com/office/drawing/2014/main" xmlns="" id="{FFD05B84-1767-46C8-82C3-D4656A41FCDD}"/>
              </a:ext>
            </a:extLst>
          </p:cNvPr>
          <p:cNvSpPr>
            <a:spLocks/>
          </p:cNvSpPr>
          <p:nvPr>
            <p:custDataLst>
              <p:tags r:id="rId3"/>
            </p:custDataLst>
          </p:nvPr>
        </p:nvSpPr>
        <p:spPr bwMode="auto">
          <a:xfrm>
            <a:off x="5290867" y="2864905"/>
            <a:ext cx="1778298" cy="221018"/>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데이터베이스</a:t>
            </a:r>
            <a:r>
              <a:rPr lang="en-US" altLang="ko-KR" sz="600" dirty="0">
                <a:solidFill>
                  <a:schemeClr val="bg1"/>
                </a:solidFill>
                <a:latin typeface="Nanum Gothic" charset="-127"/>
                <a:ea typeface="Nanum Gothic" charset="-127"/>
                <a:cs typeface="Nanum Gothic" charset="-127"/>
              </a:rPr>
              <a:t>/</a:t>
            </a:r>
            <a:r>
              <a:rPr lang="ko-KR" altLang="en-US" sz="600" dirty="0">
                <a:solidFill>
                  <a:schemeClr val="bg1"/>
                </a:solidFill>
                <a:latin typeface="Nanum Gothic" charset="-127"/>
                <a:ea typeface="Nanum Gothic" charset="-127"/>
                <a:cs typeface="Nanum Gothic" charset="-127"/>
              </a:rPr>
              <a:t>스키마 </a:t>
            </a:r>
            <a:r>
              <a:rPr lang="ko-KR" altLang="en-US" sz="600" dirty="0" err="1">
                <a:solidFill>
                  <a:schemeClr val="bg1"/>
                </a:solidFill>
                <a:latin typeface="Nanum Gothic" charset="-127"/>
                <a:ea typeface="Nanum Gothic" charset="-127"/>
                <a:cs typeface="Nanum Gothic" charset="-127"/>
              </a:rPr>
              <a:t>선택시</a:t>
            </a:r>
            <a:r>
              <a:rPr lang="ko-KR" altLang="en-US" sz="600" dirty="0">
                <a:solidFill>
                  <a:schemeClr val="bg1"/>
                </a:solidFill>
                <a:latin typeface="Nanum Gothic" charset="-127"/>
                <a:ea typeface="Nanum Gothic" charset="-127"/>
                <a:cs typeface="Nanum Gothic" charset="-127"/>
              </a:rPr>
              <a:t> 해당 테이블 수 노출</a:t>
            </a:r>
            <a:endParaRPr lang="en-US" altLang="ko-KR" sz="600" dirty="0">
              <a:solidFill>
                <a:schemeClr val="bg1"/>
              </a:solidFill>
              <a:latin typeface="Nanum Gothic" charset="-127"/>
              <a:ea typeface="Nanum Gothic" charset="-127"/>
              <a:cs typeface="Nanum Gothic" charset="-127"/>
            </a:endParaRPr>
          </a:p>
          <a:p>
            <a:r>
              <a:rPr lang="ko-KR" altLang="en-US" sz="600" dirty="0">
                <a:solidFill>
                  <a:schemeClr val="bg1"/>
                </a:solidFill>
                <a:latin typeface="Nanum Gothic" charset="-127"/>
                <a:ea typeface="Nanum Gothic" charset="-127"/>
                <a:cs typeface="Nanum Gothic" charset="-127"/>
              </a:rPr>
              <a:t>테이블 </a:t>
            </a:r>
            <a:r>
              <a:rPr lang="ko-KR" altLang="en-US" sz="600" dirty="0" err="1">
                <a:solidFill>
                  <a:schemeClr val="bg1"/>
                </a:solidFill>
                <a:latin typeface="Nanum Gothic" charset="-127"/>
                <a:ea typeface="Nanum Gothic" charset="-127"/>
                <a:cs typeface="Nanum Gothic" charset="-127"/>
              </a:rPr>
              <a:t>선택시</a:t>
            </a:r>
            <a:r>
              <a:rPr lang="ko-KR" altLang="en-US" sz="600" dirty="0">
                <a:solidFill>
                  <a:schemeClr val="bg1"/>
                </a:solidFill>
                <a:latin typeface="Nanum Gothic" charset="-127"/>
                <a:ea typeface="Nanum Gothic" charset="-127"/>
                <a:cs typeface="Nanum Gothic" charset="-127"/>
              </a:rPr>
              <a:t> </a:t>
            </a:r>
            <a:r>
              <a:rPr lang="en-US" altLang="ko-KR" sz="600" dirty="0">
                <a:solidFill>
                  <a:schemeClr val="bg1"/>
                </a:solidFill>
                <a:latin typeface="Nanum Gothic" charset="-127"/>
                <a:ea typeface="Nanum Gothic" charset="-127"/>
                <a:cs typeface="Nanum Gothic" charset="-127"/>
              </a:rPr>
              <a:t>hide</a:t>
            </a:r>
          </a:p>
        </p:txBody>
      </p:sp>
      <p:cxnSp>
        <p:nvCxnSpPr>
          <p:cNvPr id="141" name="직선 연결선 140">
            <a:extLst>
              <a:ext uri="{FF2B5EF4-FFF2-40B4-BE49-F238E27FC236}">
                <a16:creationId xmlns:a16="http://schemas.microsoft.com/office/drawing/2014/main" xmlns="" id="{810C0E6D-DF2F-4A48-96B6-3FA81F5A5914}"/>
              </a:ext>
            </a:extLst>
          </p:cNvPr>
          <p:cNvCxnSpPr>
            <a:cxnSpLocks/>
            <a:stCxn id="103" idx="2"/>
            <a:endCxn id="140" idx="0"/>
          </p:cNvCxnSpPr>
          <p:nvPr/>
        </p:nvCxnSpPr>
        <p:spPr>
          <a:xfrm flipH="1">
            <a:off x="6180016" y="2636693"/>
            <a:ext cx="128434" cy="228212"/>
          </a:xfrm>
          <a:prstGeom prst="line">
            <a:avLst/>
          </a:prstGeom>
          <a:ln w="3175">
            <a:solidFill>
              <a:srgbClr val="7030A0"/>
            </a:solidFill>
          </a:ln>
        </p:spPr>
        <p:style>
          <a:lnRef idx="1">
            <a:schemeClr val="accent1"/>
          </a:lnRef>
          <a:fillRef idx="0">
            <a:schemeClr val="accent1"/>
          </a:fillRef>
          <a:effectRef idx="0">
            <a:schemeClr val="accent1"/>
          </a:effectRef>
          <a:fontRef idx="minor">
            <a:schemeClr val="tx1"/>
          </a:fontRef>
        </p:style>
      </p:cxnSp>
      <p:sp>
        <p:nvSpPr>
          <p:cNvPr id="144" name="직사각형 143">
            <a:extLst>
              <a:ext uri="{FF2B5EF4-FFF2-40B4-BE49-F238E27FC236}">
                <a16:creationId xmlns:a16="http://schemas.microsoft.com/office/drawing/2014/main" xmlns="" id="{7DCAD246-5515-462D-A11D-174659893310}"/>
              </a:ext>
            </a:extLst>
          </p:cNvPr>
          <p:cNvSpPr/>
          <p:nvPr/>
        </p:nvSpPr>
        <p:spPr>
          <a:xfrm>
            <a:off x="9941657" y="4513240"/>
            <a:ext cx="1510597" cy="128685"/>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t">
            <a:spAutoFit/>
          </a:bodyPr>
          <a:lstStyle/>
          <a:p>
            <a:pPr latinLnBrk="0"/>
            <a:r>
              <a:rPr lang="ko-KR" altLang="en-US" sz="600" dirty="0">
                <a:solidFill>
                  <a:schemeClr val="bg1"/>
                </a:solidFill>
                <a:ea typeface="Nanum Gothic" charset="-127"/>
              </a:rPr>
              <a:t>데이터베이스</a:t>
            </a:r>
            <a:r>
              <a:rPr lang="en-US" altLang="ko-KR" sz="600" dirty="0">
                <a:solidFill>
                  <a:schemeClr val="bg1"/>
                </a:solidFill>
                <a:ea typeface="Nanum Gothic" charset="-127"/>
              </a:rPr>
              <a:t>/</a:t>
            </a:r>
            <a:r>
              <a:rPr lang="ko-KR" altLang="en-US" sz="600" dirty="0">
                <a:solidFill>
                  <a:schemeClr val="bg1"/>
                </a:solidFill>
                <a:ea typeface="Nanum Gothic" charset="-127"/>
              </a:rPr>
              <a:t>스키마</a:t>
            </a:r>
            <a:r>
              <a:rPr lang="en-US" altLang="ko-KR" sz="600" dirty="0">
                <a:solidFill>
                  <a:schemeClr val="bg1"/>
                </a:solidFill>
                <a:ea typeface="Nanum Gothic" charset="-127"/>
              </a:rPr>
              <a:t>, </a:t>
            </a:r>
            <a:r>
              <a:rPr lang="ko-KR" altLang="en-US" sz="600" dirty="0">
                <a:solidFill>
                  <a:schemeClr val="bg1"/>
                </a:solidFill>
                <a:ea typeface="Nanum Gothic" charset="-127"/>
              </a:rPr>
              <a:t>테이블 </a:t>
            </a:r>
            <a:r>
              <a:rPr lang="ko-KR" altLang="en-US" sz="600" dirty="0" err="1">
                <a:solidFill>
                  <a:schemeClr val="bg1"/>
                </a:solidFill>
                <a:ea typeface="Nanum Gothic" charset="-127"/>
              </a:rPr>
              <a:t>선택시</a:t>
            </a:r>
            <a:r>
              <a:rPr lang="ko-KR" altLang="en-US" sz="600" dirty="0">
                <a:solidFill>
                  <a:schemeClr val="bg1"/>
                </a:solidFill>
                <a:ea typeface="Nanum Gothic" charset="-127"/>
              </a:rPr>
              <a:t> 노출</a:t>
            </a:r>
          </a:p>
        </p:txBody>
      </p:sp>
      <p:sp>
        <p:nvSpPr>
          <p:cNvPr id="145" name="Username Box">
            <a:extLst>
              <a:ext uri="{FF2B5EF4-FFF2-40B4-BE49-F238E27FC236}">
                <a16:creationId xmlns:a16="http://schemas.microsoft.com/office/drawing/2014/main" xmlns="" id="{9E2E8E43-D8A0-4E66-A262-C6A1DFC454C2}"/>
              </a:ext>
            </a:extLst>
          </p:cNvPr>
          <p:cNvSpPr>
            <a:spLocks/>
          </p:cNvSpPr>
          <p:nvPr>
            <p:custDataLst>
              <p:tags r:id="rId4"/>
            </p:custDataLst>
          </p:nvPr>
        </p:nvSpPr>
        <p:spPr bwMode="auto">
          <a:xfrm>
            <a:off x="8663658" y="2565717"/>
            <a:ext cx="2788596" cy="1947523"/>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48" name="직사각형 147">
            <a:extLst>
              <a:ext uri="{FF2B5EF4-FFF2-40B4-BE49-F238E27FC236}">
                <a16:creationId xmlns:a16="http://schemas.microsoft.com/office/drawing/2014/main" xmlns="" id="{E1EEED2A-8622-425F-98A4-F3FB798E1990}"/>
              </a:ext>
            </a:extLst>
          </p:cNvPr>
          <p:cNvSpPr/>
          <p:nvPr/>
        </p:nvSpPr>
        <p:spPr>
          <a:xfrm>
            <a:off x="716316" y="5266526"/>
            <a:ext cx="2412520" cy="153888"/>
          </a:xfrm>
          <a:prstGeom prst="rect">
            <a:avLst/>
          </a:prstGeom>
        </p:spPr>
        <p:txBody>
          <a:bodyPr wrap="none" lIns="0" tIns="0" rIns="0" bIns="0">
            <a:spAutoFit/>
          </a:bodyPr>
          <a:lstStyle/>
          <a:p>
            <a:r>
              <a:rPr lang="ko-KR" altLang="en-US" sz="1000" b="1" dirty="0" err="1">
                <a:latin typeface="+mj-lt"/>
              </a:rPr>
              <a:t>상황별</a:t>
            </a:r>
            <a:r>
              <a:rPr lang="ko-KR" altLang="en-US" sz="1000" b="1" dirty="0">
                <a:latin typeface="+mj-lt"/>
              </a:rPr>
              <a:t> </a:t>
            </a:r>
            <a:r>
              <a:rPr lang="en-US" altLang="ko-KR" sz="1000" b="1" dirty="0">
                <a:latin typeface="+mj-lt"/>
              </a:rPr>
              <a:t>Database </a:t>
            </a:r>
            <a:r>
              <a:rPr lang="ko-KR" altLang="en-US" sz="1000" b="1" dirty="0">
                <a:latin typeface="+mj-lt"/>
              </a:rPr>
              <a:t>또는</a:t>
            </a:r>
            <a:r>
              <a:rPr lang="en-US" altLang="ko-KR" sz="1000" b="1" dirty="0">
                <a:latin typeface="+mj-lt"/>
              </a:rPr>
              <a:t> Schema </a:t>
            </a:r>
            <a:r>
              <a:rPr lang="ko-KR" altLang="en-US" sz="1000" b="1" dirty="0">
                <a:latin typeface="+mj-lt"/>
              </a:rPr>
              <a:t>용어 사용</a:t>
            </a:r>
          </a:p>
        </p:txBody>
      </p:sp>
      <p:sp>
        <p:nvSpPr>
          <p:cNvPr id="149" name="TextBox 148">
            <a:extLst>
              <a:ext uri="{FF2B5EF4-FFF2-40B4-BE49-F238E27FC236}">
                <a16:creationId xmlns:a16="http://schemas.microsoft.com/office/drawing/2014/main" xmlns="" id="{B43E920D-B272-416D-B499-2EB045C26D1C}"/>
              </a:ext>
            </a:extLst>
          </p:cNvPr>
          <p:cNvSpPr txBox="1"/>
          <p:nvPr/>
        </p:nvSpPr>
        <p:spPr>
          <a:xfrm>
            <a:off x="10573581" y="1448"/>
            <a:ext cx="1618419" cy="246221"/>
          </a:xfrm>
          <a:prstGeom prst="rect">
            <a:avLst/>
          </a:prstGeom>
          <a:solidFill>
            <a:srgbClr val="00B050">
              <a:alpha val="50196"/>
            </a:srgbClr>
          </a:solidFill>
        </p:spPr>
        <p:txBody>
          <a:bodyPr wrap="square" rtlCol="0">
            <a:spAutoFit/>
          </a:bodyPr>
          <a:lstStyle/>
          <a:p>
            <a:r>
              <a:rPr kumimoji="1" lang="en-US" altLang="ko-KR" sz="1000" dirty="0">
                <a:solidFill>
                  <a:schemeClr val="bg1"/>
                </a:solidFill>
                <a:latin typeface="+mn-ea"/>
              </a:rPr>
              <a:t>2019.01.15</a:t>
            </a:r>
            <a:r>
              <a:rPr kumimoji="1" lang="ko-KR" altLang="en-US" sz="1000" dirty="0">
                <a:solidFill>
                  <a:schemeClr val="bg1"/>
                </a:solidFill>
                <a:latin typeface="+mn-ea"/>
              </a:rPr>
              <a:t> 추가</a:t>
            </a:r>
          </a:p>
        </p:txBody>
      </p:sp>
      <p:sp>
        <p:nvSpPr>
          <p:cNvPr id="86" name="TextBox 85">
            <a:extLst>
              <a:ext uri="{FF2B5EF4-FFF2-40B4-BE49-F238E27FC236}">
                <a16:creationId xmlns:a16="http://schemas.microsoft.com/office/drawing/2014/main" xmlns="" id="{946C5A71-B854-4488-8617-98DE23966617}"/>
              </a:ext>
            </a:extLst>
          </p:cNvPr>
          <p:cNvSpPr txBox="1"/>
          <p:nvPr/>
        </p:nvSpPr>
        <p:spPr>
          <a:xfrm>
            <a:off x="0" y="6365951"/>
            <a:ext cx="3248005" cy="492443"/>
          </a:xfrm>
          <a:prstGeom prst="rect">
            <a:avLst/>
          </a:prstGeom>
          <a:solidFill>
            <a:schemeClr val="accent4"/>
          </a:solidFill>
        </p:spPr>
        <p:txBody>
          <a:bodyPr wrap="none" rtlCol="0">
            <a:spAutoFit/>
          </a:bodyPr>
          <a:lstStyle/>
          <a:p>
            <a:r>
              <a:rPr lang="ko-KR" altLang="en-US" dirty="0"/>
              <a:t>쿼리 화면 개편안</a:t>
            </a:r>
            <a:r>
              <a:rPr lang="en-US" altLang="ko-KR" dirty="0"/>
              <a:t>(#1255)</a:t>
            </a:r>
            <a:br>
              <a:rPr lang="en-US" altLang="ko-KR" dirty="0"/>
            </a:br>
            <a:r>
              <a:rPr lang="en-US" altLang="ko-KR" sz="800" dirty="0">
                <a:hlinkClick r:id="rId14"/>
              </a:rPr>
              <a:t>https://github.com/metatron-app/metatron-discovery/issues/1255</a:t>
            </a:r>
            <a:endParaRPr lang="ko-KR" altLang="en-US" sz="800" dirty="0"/>
          </a:p>
        </p:txBody>
      </p:sp>
      <p:sp>
        <p:nvSpPr>
          <p:cNvPr id="87" name="직사각형 86">
            <a:extLst>
              <a:ext uri="{FF2B5EF4-FFF2-40B4-BE49-F238E27FC236}">
                <a16:creationId xmlns:a16="http://schemas.microsoft.com/office/drawing/2014/main" xmlns="" id="{34C52E8D-C1DA-4101-B321-9506088C3E4B}"/>
              </a:ext>
            </a:extLst>
          </p:cNvPr>
          <p:cNvSpPr/>
          <p:nvPr/>
        </p:nvSpPr>
        <p:spPr>
          <a:xfrm>
            <a:off x="-5566" y="-12410"/>
            <a:ext cx="12197565" cy="6870804"/>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bg1"/>
                </a:solidFill>
              </a:rPr>
              <a:t>2019.08.21 </a:t>
            </a:r>
            <a:r>
              <a:rPr lang="ko-KR" altLang="en-US" sz="800" dirty="0" smtClean="0">
                <a:solidFill>
                  <a:schemeClr val="bg1"/>
                </a:solidFill>
              </a:rPr>
              <a:t>추후</a:t>
            </a:r>
            <a:endParaRPr lang="ko-KR" altLang="en-US" sz="800" dirty="0">
              <a:solidFill>
                <a:schemeClr val="bg1"/>
              </a:solidFill>
            </a:endParaRPr>
          </a:p>
        </p:txBody>
      </p:sp>
    </p:spTree>
    <p:extLst>
      <p:ext uri="{BB962C8B-B14F-4D97-AF65-F5344CB8AC3E}">
        <p14:creationId xmlns:p14="http://schemas.microsoft.com/office/powerpoint/2010/main" val="2958013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2" name="제목 1"/>
          <p:cNvSpPr>
            <a:spLocks noGrp="1"/>
          </p:cNvSpPr>
          <p:nvPr>
            <p:ph type="title"/>
          </p:nvPr>
        </p:nvSpPr>
        <p:spPr/>
        <p:txBody>
          <a:bodyPr/>
          <a:lstStyle/>
          <a:p>
            <a:r>
              <a:rPr lang="en-US" altLang="ko-KR" dirty="0"/>
              <a:t>[DB]</a:t>
            </a:r>
            <a:r>
              <a:rPr lang="ko-KR" altLang="en-US" dirty="0"/>
              <a:t> </a:t>
            </a:r>
            <a:r>
              <a:rPr kumimoji="1" lang="ko-KR" altLang="en-US" dirty="0"/>
              <a:t>스키마 설정 </a:t>
            </a:r>
            <a:r>
              <a:rPr kumimoji="1" lang="en-US" altLang="ko-KR" dirty="0"/>
              <a:t>(1)</a:t>
            </a:r>
            <a:endParaRPr kumimoji="1" lang="ko-KR" altLang="en-US" dirty="0"/>
          </a:p>
        </p:txBody>
      </p:sp>
      <p:sp>
        <p:nvSpPr>
          <p:cNvPr id="6" name="텍스트 개체 틀 5"/>
          <p:cNvSpPr>
            <a:spLocks noGrp="1"/>
          </p:cNvSpPr>
          <p:nvPr>
            <p:ph type="body" sz="quarter" idx="13"/>
          </p:nvPr>
        </p:nvSpPr>
        <p:spPr>
          <a:xfrm>
            <a:off x="10080108" y="651623"/>
            <a:ext cx="1953784" cy="6206377"/>
          </a:xfrm>
        </p:spPr>
        <p:txBody>
          <a:bodyPr/>
          <a:lstStyle/>
          <a:p>
            <a:pPr marL="0" indent="0">
              <a:buNone/>
            </a:pPr>
            <a:r>
              <a:rPr lang="ko-KR" altLang="en-US" dirty="0">
                <a:solidFill>
                  <a:srgbClr val="00B0F0"/>
                </a:solidFill>
                <a:sym typeface="Wingdings"/>
              </a:rPr>
              <a:t>☞ </a:t>
            </a:r>
            <a:r>
              <a:rPr lang="en-US" altLang="ko-KR" dirty="0">
                <a:solidFill>
                  <a:srgbClr val="00B0F0"/>
                </a:solidFill>
                <a:sym typeface="Wingdings"/>
              </a:rPr>
              <a:t>[041.3]</a:t>
            </a:r>
            <a:r>
              <a:rPr lang="ko-KR" altLang="en-US" dirty="0">
                <a:solidFill>
                  <a:srgbClr val="00B0F0"/>
                </a:solidFill>
                <a:sym typeface="Wingdings"/>
              </a:rPr>
              <a:t> 과 동일</a:t>
            </a:r>
            <a:endParaRPr lang="en-US" altLang="ko-KR" dirty="0">
              <a:solidFill>
                <a:srgbClr val="00B0F0"/>
              </a:solidFill>
              <a:sym typeface="Wingdings"/>
            </a:endParaRPr>
          </a:p>
          <a:p>
            <a:pPr marL="0" indent="0">
              <a:buNone/>
            </a:pPr>
            <a:r>
              <a:rPr kumimoji="1" lang="en-US" altLang="ko-KR" dirty="0">
                <a:solidFill>
                  <a:srgbClr val="FF0000"/>
                </a:solidFill>
                <a:sym typeface="Wingdings"/>
              </a:rPr>
              <a:t>1. (0.91) </a:t>
            </a:r>
            <a:r>
              <a:rPr kumimoji="1" lang="ko-KR" altLang="en-US" dirty="0">
                <a:solidFill>
                  <a:srgbClr val="FF0000"/>
                </a:solidFill>
                <a:sym typeface="Wingdings"/>
              </a:rPr>
              <a:t>워크벤치 이용 중</a:t>
            </a:r>
            <a:r>
              <a:rPr kumimoji="1" lang="en-US" altLang="ko-KR" dirty="0">
                <a:solidFill>
                  <a:srgbClr val="FF0000"/>
                </a:solidFill>
                <a:sym typeface="Wingdings"/>
              </a:rPr>
              <a:t>,</a:t>
            </a:r>
            <a:r>
              <a:rPr kumimoji="1" lang="ko-KR" altLang="en-US" dirty="0">
                <a:solidFill>
                  <a:srgbClr val="FF0000"/>
                </a:solidFill>
                <a:sym typeface="Wingdings"/>
              </a:rPr>
              <a:t> 데이터소스로 저장하기를 선택하면</a:t>
            </a:r>
            <a:r>
              <a:rPr kumimoji="1" lang="en-US" altLang="ko-KR" dirty="0">
                <a:solidFill>
                  <a:srgbClr val="FF0000"/>
                </a:solidFill>
                <a:sym typeface="Wingdings"/>
              </a:rPr>
              <a:t> </a:t>
            </a:r>
            <a:r>
              <a:rPr kumimoji="1" lang="ko-KR" altLang="en-US" dirty="0">
                <a:solidFill>
                  <a:srgbClr val="FF0000"/>
                </a:solidFill>
                <a:sym typeface="Wingdings"/>
              </a:rPr>
              <a:t>현재 화면으로 이동함 </a:t>
            </a:r>
            <a:r>
              <a:rPr kumimoji="1" lang="en-US" altLang="ko-KR" dirty="0">
                <a:solidFill>
                  <a:srgbClr val="FF0000"/>
                </a:solidFill>
                <a:sym typeface="Wingdings"/>
              </a:rPr>
              <a:t>/ </a:t>
            </a:r>
            <a:r>
              <a:rPr kumimoji="1" lang="ko-KR" altLang="en-US" dirty="0">
                <a:solidFill>
                  <a:srgbClr val="FF0000"/>
                </a:solidFill>
                <a:sym typeface="Wingdings"/>
              </a:rPr>
              <a:t>이 경우 상위에 단계 표시가 전체 </a:t>
            </a:r>
            <a:r>
              <a:rPr kumimoji="1" lang="en-US" altLang="ko-KR" dirty="0">
                <a:solidFill>
                  <a:srgbClr val="FF0000"/>
                </a:solidFill>
                <a:sym typeface="Wingdings"/>
              </a:rPr>
              <a:t>3</a:t>
            </a:r>
            <a:r>
              <a:rPr kumimoji="1" lang="ko-KR" altLang="en-US" dirty="0">
                <a:solidFill>
                  <a:srgbClr val="FF0000"/>
                </a:solidFill>
                <a:sym typeface="Wingdings"/>
              </a:rPr>
              <a:t>단계로 표시 </a:t>
            </a:r>
            <a:r>
              <a:rPr kumimoji="1" lang="en-US" altLang="ko-KR" dirty="0">
                <a:solidFill>
                  <a:srgbClr val="FF0000"/>
                </a:solidFill>
                <a:sym typeface="Wingdings"/>
              </a:rPr>
              <a:t>(1</a:t>
            </a:r>
            <a:r>
              <a:rPr kumimoji="1" lang="ko-KR" altLang="en-US" dirty="0">
                <a:solidFill>
                  <a:srgbClr val="FF0000"/>
                </a:solidFill>
                <a:sym typeface="Wingdings"/>
              </a:rPr>
              <a:t>단계 </a:t>
            </a:r>
            <a:r>
              <a:rPr kumimoji="1" lang="en-US" altLang="ko-KR" dirty="0">
                <a:solidFill>
                  <a:srgbClr val="FF0000"/>
                </a:solidFill>
                <a:sym typeface="Wingdings"/>
              </a:rPr>
              <a:t>of 3</a:t>
            </a:r>
            <a:r>
              <a:rPr kumimoji="1" lang="ko-KR" altLang="en-US" dirty="0">
                <a:solidFill>
                  <a:srgbClr val="FF0000"/>
                </a:solidFill>
                <a:sym typeface="Wingdings"/>
              </a:rPr>
              <a:t>단계</a:t>
            </a:r>
            <a:r>
              <a:rPr kumimoji="1" lang="en-US" altLang="ko-KR" dirty="0">
                <a:solidFill>
                  <a:srgbClr val="FF0000"/>
                </a:solidFill>
                <a:sym typeface="Wingdings"/>
              </a:rPr>
              <a:t>)</a:t>
            </a:r>
            <a:endParaRPr kumimoji="1" lang="ko-KR" altLang="en-US" dirty="0">
              <a:solidFill>
                <a:srgbClr val="FF0000"/>
              </a:solidFill>
            </a:endParaRP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32</a:t>
            </a:fld>
            <a:endParaRPr lang="ko-KR" altLang="en-US" dirty="0">
              <a:solidFill>
                <a:prstClr val="white">
                  <a:lumMod val="50000"/>
                </a:prstClr>
              </a:solidFill>
            </a:endParaRPr>
          </a:p>
        </p:txBody>
      </p:sp>
      <p:sp>
        <p:nvSpPr>
          <p:cNvPr id="131" name="직사각형 130">
            <a:extLst>
              <a:ext uri="{FF2B5EF4-FFF2-40B4-BE49-F238E27FC236}">
                <a16:creationId xmlns:a16="http://schemas.microsoft.com/office/drawing/2014/main" xmlns="" id="{A675E031-8537-1140-9AE2-374D0391F661}"/>
              </a:ext>
            </a:extLst>
          </p:cNvPr>
          <p:cNvSpPr/>
          <p:nvPr/>
        </p:nvSpPr>
        <p:spPr>
          <a:xfrm>
            <a:off x="7944566" y="1878142"/>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Add column</a:t>
            </a:r>
            <a:endParaRPr kumimoji="1" lang="ko-KR" altLang="en-US" sz="700" dirty="0">
              <a:solidFill>
                <a:prstClr val="black">
                  <a:lumMod val="75000"/>
                  <a:lumOff val="25000"/>
                </a:prstClr>
              </a:solidFill>
              <a:latin typeface="Nanum Gothic Regular" charset="-127"/>
              <a:ea typeface="Nanum Gothic Regular" charset="-127"/>
            </a:endParaRPr>
          </a:p>
        </p:txBody>
      </p:sp>
      <p:sp>
        <p:nvSpPr>
          <p:cNvPr id="133" name="제목 2">
            <a:extLst>
              <a:ext uri="{FF2B5EF4-FFF2-40B4-BE49-F238E27FC236}">
                <a16:creationId xmlns:a16="http://schemas.microsoft.com/office/drawing/2014/main" xmlns="" id="{420731D3-4C5A-C748-9231-93294A592096}"/>
              </a:ext>
            </a:extLst>
          </p:cNvPr>
          <p:cNvSpPr txBox="1">
            <a:spLocks/>
          </p:cNvSpPr>
          <p:nvPr/>
        </p:nvSpPr>
        <p:spPr bwMode="auto">
          <a:xfrm>
            <a:off x="1406011" y="2222020"/>
            <a:ext cx="3515199" cy="3604957"/>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Nanum Gothic" charset="-127"/>
              <a:ea typeface="Nanum Gothic" charset="-127"/>
              <a:cs typeface="Nanum Gothic" charset="-127"/>
            </a:endParaRPr>
          </a:p>
        </p:txBody>
      </p:sp>
      <p:sp>
        <p:nvSpPr>
          <p:cNvPr id="138" name="TextBox 137">
            <a:extLst>
              <a:ext uri="{FF2B5EF4-FFF2-40B4-BE49-F238E27FC236}">
                <a16:creationId xmlns:a16="http://schemas.microsoft.com/office/drawing/2014/main" xmlns="" id="{54B58537-3A45-0B4F-898F-31660350A1BA}"/>
              </a:ext>
            </a:extLst>
          </p:cNvPr>
          <p:cNvSpPr txBox="1"/>
          <p:nvPr/>
        </p:nvSpPr>
        <p:spPr>
          <a:xfrm>
            <a:off x="4138034" y="1387996"/>
            <a:ext cx="1856277"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configure the schema</a:t>
            </a:r>
            <a:endParaRPr lang="ko-KR" altLang="en-US" sz="1100" b="1" dirty="0">
              <a:solidFill>
                <a:prstClr val="black"/>
              </a:solidFill>
              <a:latin typeface="Nanum Gothic" charset="-127"/>
              <a:ea typeface="Nanum Gothic" charset="-127"/>
              <a:cs typeface="Nanum Gothic" charset="-127"/>
            </a:endParaRPr>
          </a:p>
        </p:txBody>
      </p:sp>
      <p:sp>
        <p:nvSpPr>
          <p:cNvPr id="140" name="TextBox 139">
            <a:extLst>
              <a:ext uri="{FF2B5EF4-FFF2-40B4-BE49-F238E27FC236}">
                <a16:creationId xmlns:a16="http://schemas.microsoft.com/office/drawing/2014/main" xmlns="" id="{E72B2E8C-A95E-AB4F-8508-4D779BA8F89D}"/>
              </a:ext>
            </a:extLst>
          </p:cNvPr>
          <p:cNvSpPr txBox="1"/>
          <p:nvPr/>
        </p:nvSpPr>
        <p:spPr>
          <a:xfrm>
            <a:off x="227667" y="7042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42.3</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grpSp>
        <p:nvGrpSpPr>
          <p:cNvPr id="142" name="그룹 141">
            <a:extLst>
              <a:ext uri="{FF2B5EF4-FFF2-40B4-BE49-F238E27FC236}">
                <a16:creationId xmlns:a16="http://schemas.microsoft.com/office/drawing/2014/main" xmlns="" id="{71D86084-53E3-A147-AD0C-40775222C894}"/>
              </a:ext>
            </a:extLst>
          </p:cNvPr>
          <p:cNvGrpSpPr/>
          <p:nvPr/>
        </p:nvGrpSpPr>
        <p:grpSpPr>
          <a:xfrm>
            <a:off x="3887123" y="6193790"/>
            <a:ext cx="2358094" cy="249130"/>
            <a:chOff x="4008125" y="6193790"/>
            <a:chExt cx="2358094" cy="249130"/>
          </a:xfrm>
        </p:grpSpPr>
        <p:sp>
          <p:nvSpPr>
            <p:cNvPr id="143" name="모서리가 둥근 직사각형 127">
              <a:extLst>
                <a:ext uri="{FF2B5EF4-FFF2-40B4-BE49-F238E27FC236}">
                  <a16:creationId xmlns:a16="http://schemas.microsoft.com/office/drawing/2014/main" xmlns="" id="{701384D1-7DCB-3745-A7A1-68245E45B1C2}"/>
                </a:ext>
              </a:extLst>
            </p:cNvPr>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144" name="모서리가 둥근 직사각형 127">
              <a:extLst>
                <a:ext uri="{FF2B5EF4-FFF2-40B4-BE49-F238E27FC236}">
                  <a16:creationId xmlns:a16="http://schemas.microsoft.com/office/drawing/2014/main" xmlns="" id="{86A1D096-26A2-2646-9D7F-8904CD1DB555}"/>
                </a:ext>
              </a:extLst>
            </p:cNvPr>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sp>
        <p:nvSpPr>
          <p:cNvPr id="145" name="모서리가 둥근 직사각형 144">
            <a:extLst>
              <a:ext uri="{FF2B5EF4-FFF2-40B4-BE49-F238E27FC236}">
                <a16:creationId xmlns:a16="http://schemas.microsoft.com/office/drawing/2014/main" xmlns="" id="{F177F02F-7FD1-C54D-BAC5-515F7C39BFF4}"/>
              </a:ext>
            </a:extLst>
          </p:cNvPr>
          <p:cNvSpPr/>
          <p:nvPr/>
        </p:nvSpPr>
        <p:spPr>
          <a:xfrm>
            <a:off x="7352471" y="1310717"/>
            <a:ext cx="1184190" cy="170915"/>
          </a:xfrm>
          <a:prstGeom prst="roundRect">
            <a:avLst/>
          </a:prstGeom>
          <a:solidFill>
            <a:schemeClr val="tx1">
              <a:alpha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46" name="직선 화살표 연결선 145">
            <a:extLst>
              <a:ext uri="{FF2B5EF4-FFF2-40B4-BE49-F238E27FC236}">
                <a16:creationId xmlns:a16="http://schemas.microsoft.com/office/drawing/2014/main" xmlns="" id="{0EDD148C-30BC-664F-ACC9-EC339A145079}"/>
              </a:ext>
            </a:extLst>
          </p:cNvPr>
          <p:cNvCxnSpPr/>
          <p:nvPr/>
        </p:nvCxnSpPr>
        <p:spPr>
          <a:xfrm>
            <a:off x="7877533" y="1417264"/>
            <a:ext cx="0" cy="207346"/>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7" name="Text Box">
            <a:extLst>
              <a:ext uri="{FF2B5EF4-FFF2-40B4-BE49-F238E27FC236}">
                <a16:creationId xmlns:a16="http://schemas.microsoft.com/office/drawing/2014/main" xmlns="" id="{1590EDA2-9684-1F46-B125-09AF47AE6F24}"/>
              </a:ext>
            </a:extLst>
          </p:cNvPr>
          <p:cNvSpPr>
            <a:spLocks/>
          </p:cNvSpPr>
          <p:nvPr>
            <p:custDataLst>
              <p:tags r:id="rId1"/>
            </p:custDataLst>
          </p:nvPr>
        </p:nvSpPr>
        <p:spPr bwMode="auto">
          <a:xfrm>
            <a:off x="7511325" y="1519546"/>
            <a:ext cx="110397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dirty="0">
                <a:solidFill>
                  <a:schemeClr val="tx1">
                    <a:lumMod val="75000"/>
                    <a:lumOff val="25000"/>
                  </a:schemeClr>
                </a:solidFill>
                <a:latin typeface="Nanum Gothic" charset="-127"/>
                <a:ea typeface="Nanum Gothic" charset="-127"/>
                <a:cs typeface="Nanum Gothic" charset="-127"/>
              </a:rPr>
              <a:t>Recommendation filter</a:t>
            </a:r>
          </a:p>
        </p:txBody>
      </p:sp>
      <p:sp>
        <p:nvSpPr>
          <p:cNvPr id="148" name="L 도형 147">
            <a:extLst>
              <a:ext uri="{FF2B5EF4-FFF2-40B4-BE49-F238E27FC236}">
                <a16:creationId xmlns:a16="http://schemas.microsoft.com/office/drawing/2014/main" xmlns="" id="{450D937A-0593-E44E-8F4A-65A16C562262}"/>
              </a:ext>
            </a:extLst>
          </p:cNvPr>
          <p:cNvSpPr/>
          <p:nvPr/>
        </p:nvSpPr>
        <p:spPr>
          <a:xfrm rot="13500000" flipV="1">
            <a:off x="7407637" y="1348327"/>
            <a:ext cx="59738" cy="89757"/>
          </a:xfrm>
          <a:prstGeom prst="corner">
            <a:avLst>
              <a:gd name="adj1" fmla="val 35158"/>
              <a:gd name="adj2" fmla="val 3392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Nanum Gothic" charset="-127"/>
              <a:ea typeface="Nanum Gothic" charset="-127"/>
              <a:cs typeface="Nanum Gothic" charset="-127"/>
            </a:endParaRPr>
          </a:p>
        </p:txBody>
      </p:sp>
      <p:grpSp>
        <p:nvGrpSpPr>
          <p:cNvPr id="152" name="그룹 151">
            <a:extLst>
              <a:ext uri="{FF2B5EF4-FFF2-40B4-BE49-F238E27FC236}">
                <a16:creationId xmlns:a16="http://schemas.microsoft.com/office/drawing/2014/main" xmlns="" id="{6A0C7183-0ACB-404F-BC85-F456723E41CF}"/>
              </a:ext>
            </a:extLst>
          </p:cNvPr>
          <p:cNvGrpSpPr/>
          <p:nvPr/>
        </p:nvGrpSpPr>
        <p:grpSpPr>
          <a:xfrm>
            <a:off x="1623849" y="2417781"/>
            <a:ext cx="3277524" cy="1754894"/>
            <a:chOff x="1671389" y="2266249"/>
            <a:chExt cx="4011157" cy="2147706"/>
          </a:xfrm>
        </p:grpSpPr>
        <p:pic>
          <p:nvPicPr>
            <p:cNvPr id="153" name="그림 152">
              <a:extLst>
                <a:ext uri="{FF2B5EF4-FFF2-40B4-BE49-F238E27FC236}">
                  <a16:creationId xmlns:a16="http://schemas.microsoft.com/office/drawing/2014/main" xmlns="" id="{2821916A-D03E-AB43-B383-C8D6EE11F6E8}"/>
                </a:ext>
              </a:extLst>
            </p:cNvPr>
            <p:cNvPicPr>
              <a:picLocks noChangeAspect="1"/>
            </p:cNvPicPr>
            <p:nvPr/>
          </p:nvPicPr>
          <p:blipFill rotWithShape="1">
            <a:blip r:embed="rId15">
              <a:extLst>
                <a:ext uri="{28A0092B-C50C-407E-A947-70E740481C1C}">
                  <a14:useLocalDpi xmlns:a14="http://schemas.microsoft.com/office/drawing/2010/main" val="0"/>
                </a:ext>
              </a:extLst>
            </a:blip>
            <a:srcRect l="93075" t="54182" r="5712" b="13410"/>
            <a:stretch/>
          </p:blipFill>
          <p:spPr>
            <a:xfrm>
              <a:off x="3748994" y="2266249"/>
              <a:ext cx="1933552" cy="2147706"/>
            </a:xfrm>
            <a:prstGeom prst="rect">
              <a:avLst/>
            </a:prstGeom>
          </p:spPr>
        </p:pic>
        <p:pic>
          <p:nvPicPr>
            <p:cNvPr id="154" name="그림 153">
              <a:extLst>
                <a:ext uri="{FF2B5EF4-FFF2-40B4-BE49-F238E27FC236}">
                  <a16:creationId xmlns:a16="http://schemas.microsoft.com/office/drawing/2014/main" xmlns="" id="{4866E9CC-FE0C-EF4A-A56E-EF3C3B7DB321}"/>
                </a:ext>
              </a:extLst>
            </p:cNvPr>
            <p:cNvPicPr>
              <a:picLocks noChangeAspect="1"/>
            </p:cNvPicPr>
            <p:nvPr/>
          </p:nvPicPr>
          <p:blipFill rotWithShape="1">
            <a:blip r:embed="rId15">
              <a:extLst>
                <a:ext uri="{28A0092B-C50C-407E-A947-70E740481C1C}">
                  <a14:useLocalDpi xmlns:a14="http://schemas.microsoft.com/office/drawing/2010/main" val="0"/>
                </a:ext>
              </a:extLst>
            </a:blip>
            <a:srcRect l="74589" t="54182" r="5610" b="13410"/>
            <a:stretch/>
          </p:blipFill>
          <p:spPr>
            <a:xfrm>
              <a:off x="1671389" y="2266249"/>
              <a:ext cx="2088241" cy="2147706"/>
            </a:xfrm>
            <a:prstGeom prst="rect">
              <a:avLst/>
            </a:prstGeom>
          </p:spPr>
        </p:pic>
      </p:grpSp>
      <p:sp>
        <p:nvSpPr>
          <p:cNvPr id="155" name="모서리가 둥근 직사각형 82">
            <a:extLst>
              <a:ext uri="{FF2B5EF4-FFF2-40B4-BE49-F238E27FC236}">
                <a16:creationId xmlns:a16="http://schemas.microsoft.com/office/drawing/2014/main" xmlns="" id="{035EA04A-8BC9-2B44-ABC8-DC77F40492C0}"/>
              </a:ext>
            </a:extLst>
          </p:cNvPr>
          <p:cNvSpPr/>
          <p:nvPr/>
        </p:nvSpPr>
        <p:spPr>
          <a:xfrm>
            <a:off x="4895304" y="2417780"/>
            <a:ext cx="45719" cy="1294618"/>
          </a:xfrm>
          <a:prstGeom prst="roundRect">
            <a:avLst>
              <a:gd name="adj" fmla="val 344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solidFill>
                <a:prstClr val="white"/>
              </a:solidFill>
              <a:latin typeface="Nanum Gothic" charset="-127"/>
              <a:ea typeface="Nanum Gothic" charset="-127"/>
              <a:cs typeface="Nanum Gothic" charset="-127"/>
            </a:endParaRPr>
          </a:p>
        </p:txBody>
      </p:sp>
      <p:sp>
        <p:nvSpPr>
          <p:cNvPr id="156" name="모서리가 둥근 직사각형 155">
            <a:extLst>
              <a:ext uri="{FF2B5EF4-FFF2-40B4-BE49-F238E27FC236}">
                <a16:creationId xmlns:a16="http://schemas.microsoft.com/office/drawing/2014/main" xmlns="" id="{DD227204-B1EF-7543-B6DB-9E1AFFDF1A49}"/>
              </a:ext>
            </a:extLst>
          </p:cNvPr>
          <p:cNvSpPr/>
          <p:nvPr/>
        </p:nvSpPr>
        <p:spPr>
          <a:xfrm>
            <a:off x="1633505" y="2226515"/>
            <a:ext cx="3279910" cy="182879"/>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latin typeface="Nanum Gothic" charset="-127"/>
                <a:ea typeface="Nanum Gothic" charset="-127"/>
                <a:cs typeface="Nanum Gothic" charset="-127"/>
              </a:rPr>
              <a:t>    </a:t>
            </a:r>
            <a:r>
              <a:rPr lang="en-US" altLang="ko-KR" sz="600" dirty="0">
                <a:solidFill>
                  <a:schemeClr val="tx1"/>
                </a:solidFill>
                <a:latin typeface="Nanum Gothic" charset="-127"/>
                <a:ea typeface="Nanum Gothic" charset="-127"/>
                <a:cs typeface="Nanum Gothic" charset="-127"/>
              </a:rPr>
              <a:t>Column</a:t>
            </a:r>
            <a:endParaRPr lang="ko-KR" altLang="en-US" sz="600" b="1" dirty="0">
              <a:solidFill>
                <a:schemeClr val="tx1"/>
              </a:solidFill>
              <a:latin typeface="Nanum Gothic" charset="-127"/>
              <a:ea typeface="Nanum Gothic" charset="-127"/>
              <a:cs typeface="Nanum Gothic" charset="-127"/>
            </a:endParaRPr>
          </a:p>
        </p:txBody>
      </p:sp>
      <p:grpSp>
        <p:nvGrpSpPr>
          <p:cNvPr id="157" name="그룹 156">
            <a:extLst>
              <a:ext uri="{FF2B5EF4-FFF2-40B4-BE49-F238E27FC236}">
                <a16:creationId xmlns:a16="http://schemas.microsoft.com/office/drawing/2014/main" xmlns="" id="{25EE1572-CA21-BF49-B73B-3723F40080D6}"/>
              </a:ext>
            </a:extLst>
          </p:cNvPr>
          <p:cNvGrpSpPr/>
          <p:nvPr/>
        </p:nvGrpSpPr>
        <p:grpSpPr>
          <a:xfrm>
            <a:off x="1406011" y="2738858"/>
            <a:ext cx="3516932" cy="198522"/>
            <a:chOff x="2976190" y="2636220"/>
            <a:chExt cx="3516932" cy="198522"/>
          </a:xfrm>
        </p:grpSpPr>
        <p:sp>
          <p:nvSpPr>
            <p:cNvPr id="158" name="모서리가 둥근 직사각형 157">
              <a:extLst>
                <a:ext uri="{FF2B5EF4-FFF2-40B4-BE49-F238E27FC236}">
                  <a16:creationId xmlns:a16="http://schemas.microsoft.com/office/drawing/2014/main" xmlns="" id="{E591A753-77E8-1D4E-A31B-44ECB308B10E}"/>
                </a:ext>
              </a:extLst>
            </p:cNvPr>
            <p:cNvSpPr/>
            <p:nvPr/>
          </p:nvSpPr>
          <p:spPr>
            <a:xfrm>
              <a:off x="2976190" y="2636220"/>
              <a:ext cx="3516932" cy="198522"/>
            </a:xfrm>
            <a:prstGeom prst="roundRect">
              <a:avLst>
                <a:gd name="adj" fmla="val 3482"/>
              </a:avLst>
            </a:prstGeom>
            <a:noFill/>
            <a:ln w="3175">
              <a:solidFill>
                <a:srgbClr val="FF8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endParaRPr kumimoji="1" lang="ko-KR" altLang="en-US" sz="600" dirty="0">
                <a:solidFill>
                  <a:schemeClr val="tx1"/>
                </a:solidFill>
                <a:latin typeface="Nanum Gothic" charset="-127"/>
                <a:ea typeface="Nanum Gothic" charset="-127"/>
                <a:cs typeface="Nanum Gothic" charset="-127"/>
              </a:endParaRPr>
            </a:p>
          </p:txBody>
        </p:sp>
        <p:sp>
          <p:nvSpPr>
            <p:cNvPr id="159" name="L 도형 158">
              <a:extLst>
                <a:ext uri="{FF2B5EF4-FFF2-40B4-BE49-F238E27FC236}">
                  <a16:creationId xmlns:a16="http://schemas.microsoft.com/office/drawing/2014/main" xmlns="" id="{E79792E6-502A-2740-9345-9FE18F7E1DE3}"/>
                </a:ext>
              </a:extLst>
            </p:cNvPr>
            <p:cNvSpPr/>
            <p:nvPr/>
          </p:nvSpPr>
          <p:spPr>
            <a:xfrm rot="13500000">
              <a:off x="6392741" y="2713752"/>
              <a:ext cx="46005" cy="44723"/>
            </a:xfrm>
            <a:prstGeom prst="corner">
              <a:avLst>
                <a:gd name="adj1" fmla="val 15196"/>
                <a:gd name="adj2" fmla="val 1519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pic>
        <p:nvPicPr>
          <p:cNvPr id="160" name="그림 159">
            <a:extLst>
              <a:ext uri="{FF2B5EF4-FFF2-40B4-BE49-F238E27FC236}">
                <a16:creationId xmlns:a16="http://schemas.microsoft.com/office/drawing/2014/main" xmlns="" id="{4F7F639B-FD8B-E942-9A05-75B9BE9C4B0A}"/>
              </a:ext>
            </a:extLst>
          </p:cNvPr>
          <p:cNvPicPr>
            <a:picLocks noChangeAspect="1"/>
          </p:cNvPicPr>
          <p:nvPr/>
        </p:nvPicPr>
        <p:blipFill>
          <a:blip r:embed="rId1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73670" y="2751722"/>
            <a:ext cx="153681" cy="153681"/>
          </a:xfrm>
          <a:prstGeom prst="rect">
            <a:avLst/>
          </a:prstGeom>
        </p:spPr>
      </p:pic>
      <p:sp>
        <p:nvSpPr>
          <p:cNvPr id="161" name="모서리가 둥근 직사각형 160">
            <a:extLst>
              <a:ext uri="{FF2B5EF4-FFF2-40B4-BE49-F238E27FC236}">
                <a16:creationId xmlns:a16="http://schemas.microsoft.com/office/drawing/2014/main" xmlns="" id="{5A51DA0B-C30F-AB43-9270-1AC63111E2ED}"/>
              </a:ext>
            </a:extLst>
          </p:cNvPr>
          <p:cNvSpPr/>
          <p:nvPr/>
        </p:nvSpPr>
        <p:spPr>
          <a:xfrm>
            <a:off x="1404278" y="2226515"/>
            <a:ext cx="234530" cy="182879"/>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dirty="0">
                <a:solidFill>
                  <a:schemeClr val="tx1">
                    <a:lumMod val="75000"/>
                    <a:lumOff val="25000"/>
                  </a:schemeClr>
                </a:solidFill>
                <a:latin typeface="Nanum Gothic" charset="-127"/>
                <a:ea typeface="Nanum Gothic" charset="-127"/>
                <a:cs typeface="Nanum Gothic"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162" name="Text Box">
            <a:extLst>
              <a:ext uri="{FF2B5EF4-FFF2-40B4-BE49-F238E27FC236}">
                <a16:creationId xmlns:a16="http://schemas.microsoft.com/office/drawing/2014/main" xmlns="" id="{12C9B469-5099-5744-A40B-3B4922C8ABAA}"/>
              </a:ext>
            </a:extLst>
          </p:cNvPr>
          <p:cNvSpPr>
            <a:spLocks/>
          </p:cNvSpPr>
          <p:nvPr>
            <p:custDataLst>
              <p:tags r:id="rId2"/>
            </p:custDataLst>
          </p:nvPr>
        </p:nvSpPr>
        <p:spPr bwMode="auto">
          <a:xfrm>
            <a:off x="1480707" y="2391160"/>
            <a:ext cx="186735" cy="169436"/>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p:txBody>
      </p:sp>
      <p:grpSp>
        <p:nvGrpSpPr>
          <p:cNvPr id="163" name="그룹 162">
            <a:extLst>
              <a:ext uri="{FF2B5EF4-FFF2-40B4-BE49-F238E27FC236}">
                <a16:creationId xmlns:a16="http://schemas.microsoft.com/office/drawing/2014/main" xmlns="" id="{FF1BE05B-3C5E-FD46-92A2-4B2E81575776}"/>
              </a:ext>
            </a:extLst>
          </p:cNvPr>
          <p:cNvGrpSpPr/>
          <p:nvPr/>
        </p:nvGrpSpPr>
        <p:grpSpPr>
          <a:xfrm>
            <a:off x="4453428" y="2606548"/>
            <a:ext cx="220327" cy="111850"/>
            <a:chOff x="7668847" y="2337840"/>
            <a:chExt cx="220327" cy="111850"/>
          </a:xfrm>
        </p:grpSpPr>
        <p:sp>
          <p:nvSpPr>
            <p:cNvPr id="164" name="모서리가 둥근 직사각형 163">
              <a:extLst>
                <a:ext uri="{FF2B5EF4-FFF2-40B4-BE49-F238E27FC236}">
                  <a16:creationId xmlns:a16="http://schemas.microsoft.com/office/drawing/2014/main" xmlns="" id="{B78DC2CD-4AD3-4F42-A150-E9D111436B53}"/>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2</a:t>
              </a:r>
              <a:endParaRPr lang="ko-KR" altLang="en-US" sz="400" b="1" dirty="0">
                <a:solidFill>
                  <a:schemeClr val="tx1"/>
                </a:solidFill>
                <a:latin typeface="Nanum Gothic" charset="-127"/>
                <a:ea typeface="Nanum Gothic" charset="-127"/>
                <a:cs typeface="Nanum Gothic" charset="-127"/>
              </a:endParaRPr>
            </a:p>
          </p:txBody>
        </p:sp>
        <p:pic>
          <p:nvPicPr>
            <p:cNvPr id="165" name="그림 164">
              <a:extLst>
                <a:ext uri="{FF2B5EF4-FFF2-40B4-BE49-F238E27FC236}">
                  <a16:creationId xmlns:a16="http://schemas.microsoft.com/office/drawing/2014/main" xmlns="" id="{A8CED7DA-8642-AE46-BDAB-BA68897BBEE9}"/>
                </a:ext>
              </a:extLst>
            </p:cNvPr>
            <p:cNvPicPr>
              <a:picLocks noChangeAspect="1"/>
            </p:cNvPicPr>
            <p:nvPr/>
          </p:nvPicPr>
          <p:blipFill>
            <a:blip r:embed="rId17">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172" name="그룹 171">
            <a:extLst>
              <a:ext uri="{FF2B5EF4-FFF2-40B4-BE49-F238E27FC236}">
                <a16:creationId xmlns:a16="http://schemas.microsoft.com/office/drawing/2014/main" xmlns="" id="{5015C437-AA54-E649-8428-D26E233A342A}"/>
              </a:ext>
            </a:extLst>
          </p:cNvPr>
          <p:cNvGrpSpPr/>
          <p:nvPr/>
        </p:nvGrpSpPr>
        <p:grpSpPr>
          <a:xfrm>
            <a:off x="4453428" y="2797255"/>
            <a:ext cx="220327" cy="111850"/>
            <a:chOff x="7668847" y="2337840"/>
            <a:chExt cx="220327" cy="111850"/>
          </a:xfrm>
        </p:grpSpPr>
        <p:sp>
          <p:nvSpPr>
            <p:cNvPr id="173" name="모서리가 둥근 직사각형 172">
              <a:extLst>
                <a:ext uri="{FF2B5EF4-FFF2-40B4-BE49-F238E27FC236}">
                  <a16:creationId xmlns:a16="http://schemas.microsoft.com/office/drawing/2014/main" xmlns="" id="{64C00E73-D13A-2D4E-84A9-B4C25EB42B64}"/>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1</a:t>
              </a:r>
              <a:endParaRPr lang="ko-KR" altLang="en-US" sz="400" b="1" dirty="0">
                <a:solidFill>
                  <a:schemeClr val="tx1"/>
                </a:solidFill>
                <a:latin typeface="Nanum Gothic" charset="-127"/>
                <a:ea typeface="Nanum Gothic" charset="-127"/>
                <a:cs typeface="Nanum Gothic" charset="-127"/>
              </a:endParaRPr>
            </a:p>
          </p:txBody>
        </p:sp>
        <p:pic>
          <p:nvPicPr>
            <p:cNvPr id="174" name="그림 173">
              <a:extLst>
                <a:ext uri="{FF2B5EF4-FFF2-40B4-BE49-F238E27FC236}">
                  <a16:creationId xmlns:a16="http://schemas.microsoft.com/office/drawing/2014/main" xmlns="" id="{AB5575DF-BE0B-B641-AFD9-1BD864CDA75D}"/>
                </a:ext>
              </a:extLst>
            </p:cNvPr>
            <p:cNvPicPr>
              <a:picLocks noChangeAspect="1"/>
            </p:cNvPicPr>
            <p:nvPr/>
          </p:nvPicPr>
          <p:blipFill>
            <a:blip r:embed="rId17">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194" name="그룹 193">
            <a:extLst>
              <a:ext uri="{FF2B5EF4-FFF2-40B4-BE49-F238E27FC236}">
                <a16:creationId xmlns:a16="http://schemas.microsoft.com/office/drawing/2014/main" xmlns="" id="{DD0E2DC9-643F-E543-A444-1954E9DE2B0B}"/>
              </a:ext>
            </a:extLst>
          </p:cNvPr>
          <p:cNvGrpSpPr/>
          <p:nvPr/>
        </p:nvGrpSpPr>
        <p:grpSpPr>
          <a:xfrm>
            <a:off x="4453428" y="3102403"/>
            <a:ext cx="220327" cy="111850"/>
            <a:chOff x="7668847" y="2337840"/>
            <a:chExt cx="220327" cy="111850"/>
          </a:xfrm>
        </p:grpSpPr>
        <p:sp>
          <p:nvSpPr>
            <p:cNvPr id="195" name="모서리가 둥근 직사각형 194">
              <a:extLst>
                <a:ext uri="{FF2B5EF4-FFF2-40B4-BE49-F238E27FC236}">
                  <a16:creationId xmlns:a16="http://schemas.microsoft.com/office/drawing/2014/main" xmlns="" id="{194E3B2E-5C38-5E46-BFAD-C0C21F6E0DE2}"/>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3</a:t>
              </a:r>
              <a:endParaRPr lang="ko-KR" altLang="en-US" sz="400" b="1" dirty="0">
                <a:solidFill>
                  <a:schemeClr val="tx1"/>
                </a:solidFill>
                <a:latin typeface="Nanum Gothic" charset="-127"/>
                <a:ea typeface="Nanum Gothic" charset="-127"/>
                <a:cs typeface="Nanum Gothic" charset="-127"/>
              </a:endParaRPr>
            </a:p>
          </p:txBody>
        </p:sp>
        <p:pic>
          <p:nvPicPr>
            <p:cNvPr id="196" name="그림 195">
              <a:extLst>
                <a:ext uri="{FF2B5EF4-FFF2-40B4-BE49-F238E27FC236}">
                  <a16:creationId xmlns:a16="http://schemas.microsoft.com/office/drawing/2014/main" xmlns="" id="{B535B5BA-A604-454B-9E2E-7AC98AAFA201}"/>
                </a:ext>
              </a:extLst>
            </p:cNvPr>
            <p:cNvPicPr>
              <a:picLocks noChangeAspect="1"/>
            </p:cNvPicPr>
            <p:nvPr/>
          </p:nvPicPr>
          <p:blipFill>
            <a:blip r:embed="rId17">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197" name="그룹 196">
            <a:extLst>
              <a:ext uri="{FF2B5EF4-FFF2-40B4-BE49-F238E27FC236}">
                <a16:creationId xmlns:a16="http://schemas.microsoft.com/office/drawing/2014/main" xmlns="" id="{71BD14C9-94D6-2E4E-99EA-77B5F2F10F8B}"/>
              </a:ext>
            </a:extLst>
          </p:cNvPr>
          <p:cNvGrpSpPr/>
          <p:nvPr/>
        </p:nvGrpSpPr>
        <p:grpSpPr>
          <a:xfrm>
            <a:off x="4453428" y="3292718"/>
            <a:ext cx="220327" cy="111850"/>
            <a:chOff x="7668847" y="2337840"/>
            <a:chExt cx="220327" cy="111850"/>
          </a:xfrm>
        </p:grpSpPr>
        <p:sp>
          <p:nvSpPr>
            <p:cNvPr id="203" name="모서리가 둥근 직사각형 202">
              <a:extLst>
                <a:ext uri="{FF2B5EF4-FFF2-40B4-BE49-F238E27FC236}">
                  <a16:creationId xmlns:a16="http://schemas.microsoft.com/office/drawing/2014/main" xmlns="" id="{86E81755-FB8D-7442-8C0A-80917EB8F6C0}"/>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4</a:t>
              </a:r>
              <a:endParaRPr lang="ko-KR" altLang="en-US" sz="400" b="1" dirty="0">
                <a:solidFill>
                  <a:schemeClr val="tx1"/>
                </a:solidFill>
                <a:latin typeface="Nanum Gothic" charset="-127"/>
                <a:ea typeface="Nanum Gothic" charset="-127"/>
                <a:cs typeface="Nanum Gothic" charset="-127"/>
              </a:endParaRPr>
            </a:p>
          </p:txBody>
        </p:sp>
        <p:pic>
          <p:nvPicPr>
            <p:cNvPr id="205" name="그림 204">
              <a:extLst>
                <a:ext uri="{FF2B5EF4-FFF2-40B4-BE49-F238E27FC236}">
                  <a16:creationId xmlns:a16="http://schemas.microsoft.com/office/drawing/2014/main" xmlns="" id="{1925B173-C8C7-6445-B848-4CD9F6ACEF0A}"/>
                </a:ext>
              </a:extLst>
            </p:cNvPr>
            <p:cNvPicPr>
              <a:picLocks noChangeAspect="1"/>
            </p:cNvPicPr>
            <p:nvPr/>
          </p:nvPicPr>
          <p:blipFill>
            <a:blip r:embed="rId17">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sp>
        <p:nvSpPr>
          <p:cNvPr id="206" name="Text Box">
            <a:extLst>
              <a:ext uri="{FF2B5EF4-FFF2-40B4-BE49-F238E27FC236}">
                <a16:creationId xmlns:a16="http://schemas.microsoft.com/office/drawing/2014/main" xmlns="" id="{B72FB368-8B78-E748-85A4-D6207B192A15}"/>
              </a:ext>
            </a:extLst>
          </p:cNvPr>
          <p:cNvSpPr>
            <a:spLocks/>
          </p:cNvSpPr>
          <p:nvPr>
            <p:custDataLst>
              <p:tags r:id="rId3"/>
            </p:custDataLst>
          </p:nvPr>
        </p:nvSpPr>
        <p:spPr bwMode="auto">
          <a:xfrm>
            <a:off x="5160383" y="5498826"/>
            <a:ext cx="3493975" cy="22408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rgbClr val="FF0000"/>
                </a:solidFill>
                <a:latin typeface="Nanum Gothic" charset="-127"/>
                <a:ea typeface="Nanum Gothic" charset="-127"/>
                <a:cs typeface="Nanum Gothic" charset="-127"/>
              </a:rPr>
              <a:t>One of the time-type columns or current time must be specified as a Timestamp</a:t>
            </a:r>
          </a:p>
        </p:txBody>
      </p:sp>
      <p:sp>
        <p:nvSpPr>
          <p:cNvPr id="207" name="Text Box">
            <a:extLst>
              <a:ext uri="{FF2B5EF4-FFF2-40B4-BE49-F238E27FC236}">
                <a16:creationId xmlns:a16="http://schemas.microsoft.com/office/drawing/2014/main" xmlns="" id="{EE99503A-1C16-D54E-93B7-B0CE2C0EEED6}"/>
              </a:ext>
            </a:extLst>
          </p:cNvPr>
          <p:cNvSpPr>
            <a:spLocks/>
          </p:cNvSpPr>
          <p:nvPr>
            <p:custDataLst>
              <p:tags r:id="rId4"/>
            </p:custDataLst>
          </p:nvPr>
        </p:nvSpPr>
        <p:spPr bwMode="auto">
          <a:xfrm>
            <a:off x="5157828" y="5678673"/>
            <a:ext cx="2069711"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Current time        ◎ Time-type column</a:t>
            </a:r>
          </a:p>
        </p:txBody>
      </p:sp>
      <p:grpSp>
        <p:nvGrpSpPr>
          <p:cNvPr id="208" name="그룹 207">
            <a:extLst>
              <a:ext uri="{FF2B5EF4-FFF2-40B4-BE49-F238E27FC236}">
                <a16:creationId xmlns:a16="http://schemas.microsoft.com/office/drawing/2014/main" xmlns="" id="{02356E8E-6C42-8A4E-AFD7-31EF5DE68567}"/>
              </a:ext>
            </a:extLst>
          </p:cNvPr>
          <p:cNvGrpSpPr/>
          <p:nvPr/>
        </p:nvGrpSpPr>
        <p:grpSpPr>
          <a:xfrm>
            <a:off x="4143633" y="1040780"/>
            <a:ext cx="1795577" cy="96644"/>
            <a:chOff x="4661210" y="1040780"/>
            <a:chExt cx="1795577" cy="96644"/>
          </a:xfrm>
        </p:grpSpPr>
        <p:sp>
          <p:nvSpPr>
            <p:cNvPr id="209" name="타원 208">
              <a:extLst>
                <a:ext uri="{FF2B5EF4-FFF2-40B4-BE49-F238E27FC236}">
                  <a16:creationId xmlns:a16="http://schemas.microsoft.com/office/drawing/2014/main" xmlns="" id="{214E1B94-A93B-6644-8530-B507DA211729}"/>
                </a:ext>
              </a:extLst>
            </p:cNvPr>
            <p:cNvSpPr/>
            <p:nvPr/>
          </p:nvSpPr>
          <p:spPr>
            <a:xfrm>
              <a:off x="4661210"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210" name="타원 209">
              <a:extLst>
                <a:ext uri="{FF2B5EF4-FFF2-40B4-BE49-F238E27FC236}">
                  <a16:creationId xmlns:a16="http://schemas.microsoft.com/office/drawing/2014/main" xmlns="" id="{2BAEA8B9-43C1-EF42-98F6-3650B73F917E}"/>
                </a:ext>
              </a:extLst>
            </p:cNvPr>
            <p:cNvSpPr/>
            <p:nvPr/>
          </p:nvSpPr>
          <p:spPr>
            <a:xfrm>
              <a:off x="5089282"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211" name="직선 연결선[R] 210">
              <a:extLst>
                <a:ext uri="{FF2B5EF4-FFF2-40B4-BE49-F238E27FC236}">
                  <a16:creationId xmlns:a16="http://schemas.microsoft.com/office/drawing/2014/main" xmlns="" id="{0F63ED6A-32FB-5042-A4AA-9835AEFBAE2E}"/>
                </a:ext>
              </a:extLst>
            </p:cNvPr>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2" name="타원 211">
              <a:extLst>
                <a:ext uri="{FF2B5EF4-FFF2-40B4-BE49-F238E27FC236}">
                  <a16:creationId xmlns:a16="http://schemas.microsoft.com/office/drawing/2014/main" xmlns="" id="{67A3F1A9-B757-3F4C-A25F-EB1392842A9D}"/>
                </a:ext>
              </a:extLst>
            </p:cNvPr>
            <p:cNvSpPr/>
            <p:nvPr/>
          </p:nvSpPr>
          <p:spPr>
            <a:xfrm>
              <a:off x="5515485"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213" name="직선 연결선[R] 212">
              <a:extLst>
                <a:ext uri="{FF2B5EF4-FFF2-40B4-BE49-F238E27FC236}">
                  <a16:creationId xmlns:a16="http://schemas.microsoft.com/office/drawing/2014/main" xmlns="" id="{7D607365-17F9-CE48-BC01-7C2205F3A99E}"/>
                </a:ext>
              </a:extLst>
            </p:cNvPr>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4" name="타원 213">
              <a:extLst>
                <a:ext uri="{FF2B5EF4-FFF2-40B4-BE49-F238E27FC236}">
                  <a16:creationId xmlns:a16="http://schemas.microsoft.com/office/drawing/2014/main" xmlns="" id="{F1E2410D-066A-D14A-86F5-FCC2A3793173}"/>
                </a:ext>
              </a:extLst>
            </p:cNvPr>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215" name="직선 연결선[R] 214">
              <a:extLst>
                <a:ext uri="{FF2B5EF4-FFF2-40B4-BE49-F238E27FC236}">
                  <a16:creationId xmlns:a16="http://schemas.microsoft.com/office/drawing/2014/main" xmlns="" id="{76D8C46F-BD3F-A749-9F9D-31A608D21042}"/>
                </a:ext>
              </a:extLst>
            </p:cNvPr>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6" name="타원 215">
              <a:extLst>
                <a:ext uri="{FF2B5EF4-FFF2-40B4-BE49-F238E27FC236}">
                  <a16:creationId xmlns:a16="http://schemas.microsoft.com/office/drawing/2014/main" xmlns="" id="{EE204278-FFAC-5340-9054-0BA01B024BF8}"/>
                </a:ext>
              </a:extLst>
            </p:cNvPr>
            <p:cNvSpPr/>
            <p:nvPr/>
          </p:nvSpPr>
          <p:spPr>
            <a:xfrm>
              <a:off x="6360143"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217" name="직선 연결선[R] 216">
              <a:extLst>
                <a:ext uri="{FF2B5EF4-FFF2-40B4-BE49-F238E27FC236}">
                  <a16:creationId xmlns:a16="http://schemas.microsoft.com/office/drawing/2014/main" xmlns="" id="{36CC121E-72CB-AF41-8948-38B7F11B0794}"/>
                </a:ext>
              </a:extLst>
            </p:cNvPr>
            <p:cNvCxnSpPr/>
            <p:nvPr/>
          </p:nvCxnSpPr>
          <p:spPr>
            <a:xfrm>
              <a:off x="6028715"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18" name="TextBox 217">
            <a:extLst>
              <a:ext uri="{FF2B5EF4-FFF2-40B4-BE49-F238E27FC236}">
                <a16:creationId xmlns:a16="http://schemas.microsoft.com/office/drawing/2014/main" xmlns="" id="{B3167B80-A300-284D-A130-6D85D5929140}"/>
              </a:ext>
            </a:extLst>
          </p:cNvPr>
          <p:cNvSpPr txBox="1"/>
          <p:nvPr/>
        </p:nvSpPr>
        <p:spPr>
          <a:xfrm>
            <a:off x="4384104" y="871503"/>
            <a:ext cx="1364156"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(DB)</a:t>
            </a:r>
            <a:endParaRPr lang="ko-KR" altLang="en-US" sz="900" b="1" dirty="0">
              <a:solidFill>
                <a:prstClr val="black"/>
              </a:solidFill>
              <a:latin typeface="Nanum Gothic" charset="-127"/>
              <a:ea typeface="Nanum Gothic" charset="-127"/>
              <a:cs typeface="Nanum Gothic" charset="-127"/>
            </a:endParaRPr>
          </a:p>
        </p:txBody>
      </p:sp>
      <p:pic>
        <p:nvPicPr>
          <p:cNvPr id="219" name="그림 218">
            <a:extLst>
              <a:ext uri="{FF2B5EF4-FFF2-40B4-BE49-F238E27FC236}">
                <a16:creationId xmlns:a16="http://schemas.microsoft.com/office/drawing/2014/main" xmlns="" id="{81CFCF6C-6A45-F84C-884F-1BB6DC0C4079}"/>
              </a:ext>
            </a:extLst>
          </p:cNvPr>
          <p:cNvPicPr>
            <a:picLocks noChangeAspect="1"/>
          </p:cNvPicPr>
          <p:nvPr/>
        </p:nvPicPr>
        <p:blipFill rotWithShape="1">
          <a:blip r:embed="rId15">
            <a:extLst>
              <a:ext uri="{28A0092B-C50C-407E-A947-70E740481C1C}">
                <a14:useLocalDpi xmlns:a14="http://schemas.microsoft.com/office/drawing/2010/main" val="0"/>
              </a:ext>
            </a:extLst>
          </a:blip>
          <a:srcRect l="74589" t="60182" r="5610" b="36977"/>
          <a:stretch/>
        </p:blipFill>
        <p:spPr>
          <a:xfrm>
            <a:off x="1623849" y="4105582"/>
            <a:ext cx="1706306" cy="153843"/>
          </a:xfrm>
          <a:prstGeom prst="rect">
            <a:avLst/>
          </a:prstGeom>
        </p:spPr>
      </p:pic>
      <p:sp>
        <p:nvSpPr>
          <p:cNvPr id="220" name="Text Box">
            <a:extLst>
              <a:ext uri="{FF2B5EF4-FFF2-40B4-BE49-F238E27FC236}">
                <a16:creationId xmlns:a16="http://schemas.microsoft.com/office/drawing/2014/main" xmlns="" id="{53196381-220B-2C46-955E-8203489A224B}"/>
              </a:ext>
            </a:extLst>
          </p:cNvPr>
          <p:cNvSpPr>
            <a:spLocks/>
          </p:cNvSpPr>
          <p:nvPr>
            <p:custDataLst>
              <p:tags r:id="rId5"/>
            </p:custDataLst>
          </p:nvPr>
        </p:nvSpPr>
        <p:spPr bwMode="auto">
          <a:xfrm>
            <a:off x="2211284" y="4107788"/>
            <a:ext cx="2680792" cy="166076"/>
          </a:xfrm>
          <a:prstGeom prst="rect">
            <a:avLst/>
          </a:prstGeom>
          <a:solidFill>
            <a:schemeClr val="bg1">
              <a:lumMod val="95000"/>
            </a:schemeClr>
          </a:solid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b="1">
                <a:solidFill>
                  <a:schemeClr val="tx1">
                    <a:lumMod val="50000"/>
                    <a:lumOff val="50000"/>
                  </a:schemeClr>
                </a:solidFill>
                <a:latin typeface="Nanum Gothic" charset="-127"/>
                <a:ea typeface="Nanum Gothic" charset="-127"/>
                <a:cs typeface="Nanum Gothic" charset="-127"/>
              </a:rPr>
              <a:t>Current time</a:t>
            </a:r>
            <a:endParaRPr lang="en-US" altLang="ko-KR" sz="600" b="1" dirty="0">
              <a:solidFill>
                <a:schemeClr val="tx1">
                  <a:lumMod val="50000"/>
                  <a:lumOff val="50000"/>
                </a:schemeClr>
              </a:solidFill>
              <a:latin typeface="Nanum Gothic" charset="-127"/>
              <a:ea typeface="Nanum Gothic" charset="-127"/>
              <a:cs typeface="Nanum Gothic" charset="-127"/>
            </a:endParaRPr>
          </a:p>
        </p:txBody>
      </p:sp>
      <p:grpSp>
        <p:nvGrpSpPr>
          <p:cNvPr id="221" name="그룹 220">
            <a:extLst>
              <a:ext uri="{FF2B5EF4-FFF2-40B4-BE49-F238E27FC236}">
                <a16:creationId xmlns:a16="http://schemas.microsoft.com/office/drawing/2014/main" xmlns="" id="{3D133FD8-E6AF-3047-BC78-2BB108D1F492}"/>
              </a:ext>
            </a:extLst>
          </p:cNvPr>
          <p:cNvGrpSpPr/>
          <p:nvPr/>
        </p:nvGrpSpPr>
        <p:grpSpPr>
          <a:xfrm>
            <a:off x="4453428" y="4125516"/>
            <a:ext cx="220327" cy="111850"/>
            <a:chOff x="4453428" y="4460160"/>
            <a:chExt cx="220327" cy="111850"/>
          </a:xfrm>
        </p:grpSpPr>
        <p:sp>
          <p:nvSpPr>
            <p:cNvPr id="222" name="모서리가 둥근 직사각형 221">
              <a:extLst>
                <a:ext uri="{FF2B5EF4-FFF2-40B4-BE49-F238E27FC236}">
                  <a16:creationId xmlns:a16="http://schemas.microsoft.com/office/drawing/2014/main" xmlns="" id="{EFBE8746-2178-CE47-8DBC-8BF1ECD750E7}"/>
                </a:ext>
              </a:extLst>
            </p:cNvPr>
            <p:cNvSpPr/>
            <p:nvPr/>
          </p:nvSpPr>
          <p:spPr>
            <a:xfrm>
              <a:off x="4453428" y="446016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400" b="1" dirty="0">
                <a:solidFill>
                  <a:schemeClr val="tx1"/>
                </a:solidFill>
                <a:latin typeface="Nanum Gothic" charset="-127"/>
                <a:ea typeface="Nanum Gothic" charset="-127"/>
                <a:cs typeface="Nanum Gothic" charset="-127"/>
              </a:endParaRPr>
            </a:p>
          </p:txBody>
        </p:sp>
        <p:pic>
          <p:nvPicPr>
            <p:cNvPr id="223" name="그림 222">
              <a:extLst>
                <a:ext uri="{FF2B5EF4-FFF2-40B4-BE49-F238E27FC236}">
                  <a16:creationId xmlns:a16="http://schemas.microsoft.com/office/drawing/2014/main" xmlns="" id="{70EDAF0B-1DBC-1F4A-9B6C-301BEA7FF7E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520700" y="4475567"/>
              <a:ext cx="85782" cy="85782"/>
            </a:xfrm>
            <a:prstGeom prst="rect">
              <a:avLst/>
            </a:prstGeom>
          </p:spPr>
        </p:pic>
      </p:grpSp>
      <p:grpSp>
        <p:nvGrpSpPr>
          <p:cNvPr id="224" name="그룹 223">
            <a:extLst>
              <a:ext uri="{FF2B5EF4-FFF2-40B4-BE49-F238E27FC236}">
                <a16:creationId xmlns:a16="http://schemas.microsoft.com/office/drawing/2014/main" xmlns="" id="{CDC31BE7-C98A-F549-AEDC-600F29152B18}"/>
              </a:ext>
            </a:extLst>
          </p:cNvPr>
          <p:cNvGrpSpPr/>
          <p:nvPr/>
        </p:nvGrpSpPr>
        <p:grpSpPr>
          <a:xfrm>
            <a:off x="4995706" y="5496418"/>
            <a:ext cx="152468" cy="149777"/>
            <a:chOff x="5046992" y="5796622"/>
            <a:chExt cx="152468" cy="149777"/>
          </a:xfrm>
        </p:grpSpPr>
        <p:pic>
          <p:nvPicPr>
            <p:cNvPr id="225" name="그림 224">
              <a:extLst>
                <a:ext uri="{FF2B5EF4-FFF2-40B4-BE49-F238E27FC236}">
                  <a16:creationId xmlns:a16="http://schemas.microsoft.com/office/drawing/2014/main" xmlns="" id="{26C33B5B-07D4-BB45-8258-51D97AA9A97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46992" y="5830674"/>
              <a:ext cx="115725" cy="115725"/>
            </a:xfrm>
            <a:prstGeom prst="rect">
              <a:avLst/>
            </a:prstGeom>
          </p:spPr>
        </p:pic>
        <p:pic>
          <p:nvPicPr>
            <p:cNvPr id="226" name="그림 225">
              <a:extLst>
                <a:ext uri="{FF2B5EF4-FFF2-40B4-BE49-F238E27FC236}">
                  <a16:creationId xmlns:a16="http://schemas.microsoft.com/office/drawing/2014/main" xmlns="" id="{4F85AA6E-0F03-CC4D-A77F-44954A9A6FC8}"/>
                </a:ext>
              </a:extLst>
            </p:cNvPr>
            <p:cNvPicPr>
              <a:picLocks noChangeAspect="1"/>
            </p:cNvPicPr>
            <p:nvPr/>
          </p:nvPicPr>
          <p:blipFill>
            <a:blip r:embed="rId1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01402" y="5796622"/>
              <a:ext cx="98058" cy="98058"/>
            </a:xfrm>
            <a:prstGeom prst="rect">
              <a:avLst/>
            </a:prstGeom>
          </p:spPr>
        </p:pic>
      </p:grpSp>
      <p:sp>
        <p:nvSpPr>
          <p:cNvPr id="227" name="모서리가 둥근 직사각형 226">
            <a:extLst>
              <a:ext uri="{FF2B5EF4-FFF2-40B4-BE49-F238E27FC236}">
                <a16:creationId xmlns:a16="http://schemas.microsoft.com/office/drawing/2014/main" xmlns="" id="{BECB8C50-925F-4F42-93D7-9B94D4C714FF}"/>
              </a:ext>
            </a:extLst>
          </p:cNvPr>
          <p:cNvSpPr/>
          <p:nvPr/>
        </p:nvSpPr>
        <p:spPr>
          <a:xfrm>
            <a:off x="6893056" y="5690801"/>
            <a:ext cx="1464559" cy="136177"/>
          </a:xfrm>
          <a:prstGeom prst="roundRect">
            <a:avLst>
              <a:gd name="adj" fmla="val 0"/>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first time-type Column name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228" name="Username Box">
            <a:extLst>
              <a:ext uri="{FF2B5EF4-FFF2-40B4-BE49-F238E27FC236}">
                <a16:creationId xmlns:a16="http://schemas.microsoft.com/office/drawing/2014/main" xmlns="" id="{36208B47-390D-DA4E-A686-117BF139B569}"/>
              </a:ext>
            </a:extLst>
          </p:cNvPr>
          <p:cNvSpPr>
            <a:spLocks/>
          </p:cNvSpPr>
          <p:nvPr>
            <p:custDataLst>
              <p:tags r:id="rId6"/>
            </p:custDataLst>
          </p:nvPr>
        </p:nvSpPr>
        <p:spPr bwMode="auto">
          <a:xfrm>
            <a:off x="7310024" y="1267222"/>
            <a:ext cx="1303948" cy="479296"/>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229" name="Username Box">
            <a:extLst>
              <a:ext uri="{FF2B5EF4-FFF2-40B4-BE49-F238E27FC236}">
                <a16:creationId xmlns:a16="http://schemas.microsoft.com/office/drawing/2014/main" xmlns="" id="{71EBD3FD-2497-0047-8310-1640CEBA7BD1}"/>
              </a:ext>
            </a:extLst>
          </p:cNvPr>
          <p:cNvSpPr>
            <a:spLocks/>
          </p:cNvSpPr>
          <p:nvPr>
            <p:custDataLst>
              <p:tags r:id="rId7"/>
            </p:custDataLst>
          </p:nvPr>
        </p:nvSpPr>
        <p:spPr bwMode="auto">
          <a:xfrm>
            <a:off x="4405692" y="2540822"/>
            <a:ext cx="297971" cy="883060"/>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cxnSp>
        <p:nvCxnSpPr>
          <p:cNvPr id="231" name="직선 연결선[R] 230">
            <a:extLst>
              <a:ext uri="{FF2B5EF4-FFF2-40B4-BE49-F238E27FC236}">
                <a16:creationId xmlns:a16="http://schemas.microsoft.com/office/drawing/2014/main" xmlns="" id="{430FF879-FB50-E242-B69C-4F9AB58EAE11}"/>
              </a:ext>
            </a:extLst>
          </p:cNvPr>
          <p:cNvCxnSpPr>
            <a:cxnSpLocks/>
            <a:stCxn id="228" idx="3"/>
            <a:endCxn id="268" idx="1"/>
          </p:cNvCxnSpPr>
          <p:nvPr/>
        </p:nvCxnSpPr>
        <p:spPr>
          <a:xfrm>
            <a:off x="8613972" y="1506870"/>
            <a:ext cx="1434314" cy="347591"/>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232" name="Oval 55">
            <a:extLst>
              <a:ext uri="{FF2B5EF4-FFF2-40B4-BE49-F238E27FC236}">
                <a16:creationId xmlns:a16="http://schemas.microsoft.com/office/drawing/2014/main" xmlns="" id="{B7535EE4-4FC0-C145-BC4E-4933588F823D}"/>
              </a:ext>
            </a:extLst>
          </p:cNvPr>
          <p:cNvSpPr/>
          <p:nvPr/>
        </p:nvSpPr>
        <p:spPr>
          <a:xfrm>
            <a:off x="3967726" y="1038039"/>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1</a:t>
            </a:r>
            <a:endParaRPr lang="en-US" sz="600" b="1" dirty="0">
              <a:solidFill>
                <a:schemeClr val="bg1"/>
              </a:solidFill>
              <a:latin typeface="Nanum Gothic" charset="-127"/>
              <a:ea typeface="Nanum Gothic" charset="-127"/>
              <a:cs typeface="Nanum Gothic" charset="-127"/>
            </a:endParaRPr>
          </a:p>
        </p:txBody>
      </p:sp>
      <p:sp>
        <p:nvSpPr>
          <p:cNvPr id="233" name="직사각형 232">
            <a:extLst>
              <a:ext uri="{FF2B5EF4-FFF2-40B4-BE49-F238E27FC236}">
                <a16:creationId xmlns:a16="http://schemas.microsoft.com/office/drawing/2014/main" xmlns="" id="{19EA7991-9AF4-BE49-9543-B9EC5A9D4C04}"/>
              </a:ext>
            </a:extLst>
          </p:cNvPr>
          <p:cNvSpPr/>
          <p:nvPr/>
        </p:nvSpPr>
        <p:spPr>
          <a:xfrm>
            <a:off x="4441278" y="2584139"/>
            <a:ext cx="245554" cy="843611"/>
          </a:xfrm>
          <a:prstGeom prst="rect">
            <a:avLst/>
          </a:prstGeom>
          <a:solidFill>
            <a:schemeClr val="tx1">
              <a:alpha val="3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삭제</a:t>
            </a:r>
          </a:p>
        </p:txBody>
      </p:sp>
      <p:sp>
        <p:nvSpPr>
          <p:cNvPr id="236" name="제목 2">
            <a:extLst>
              <a:ext uri="{FF2B5EF4-FFF2-40B4-BE49-F238E27FC236}">
                <a16:creationId xmlns:a16="http://schemas.microsoft.com/office/drawing/2014/main" xmlns="" id="{DAC0F68B-496A-6D4E-9280-956E522D848F}"/>
              </a:ext>
            </a:extLst>
          </p:cNvPr>
          <p:cNvSpPr txBox="1">
            <a:spLocks/>
          </p:cNvSpPr>
          <p:nvPr/>
        </p:nvSpPr>
        <p:spPr bwMode="auto">
          <a:xfrm>
            <a:off x="4959586" y="2222021"/>
            <a:ext cx="3686671" cy="3255588"/>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Nanum Gothic" charset="-127"/>
              <a:ea typeface="Nanum Gothic" charset="-127"/>
              <a:cs typeface="Nanum Gothic" charset="-127"/>
            </a:endParaRPr>
          </a:p>
        </p:txBody>
      </p:sp>
      <p:graphicFrame>
        <p:nvGraphicFramePr>
          <p:cNvPr id="237" name="표 236">
            <a:extLst>
              <a:ext uri="{FF2B5EF4-FFF2-40B4-BE49-F238E27FC236}">
                <a16:creationId xmlns:a16="http://schemas.microsoft.com/office/drawing/2014/main" xmlns="" id="{00B85936-A01B-9C4E-A0C1-358D6094D696}"/>
              </a:ext>
            </a:extLst>
          </p:cNvPr>
          <p:cNvGraphicFramePr>
            <a:graphicFrameLocks noGrp="1"/>
          </p:cNvGraphicFramePr>
          <p:nvPr>
            <p:extLst>
              <p:ext uri="{D42A27DB-BD31-4B8C-83A1-F6EECF244321}">
                <p14:modId xmlns:p14="http://schemas.microsoft.com/office/powerpoint/2010/main" val="2423016369"/>
              </p:ext>
            </p:extLst>
          </p:nvPr>
        </p:nvGraphicFramePr>
        <p:xfrm>
          <a:off x="5047489" y="2444334"/>
          <a:ext cx="1667234" cy="3039504"/>
        </p:xfrm>
        <a:graphic>
          <a:graphicData uri="http://schemas.openxmlformats.org/drawingml/2006/table">
            <a:tbl>
              <a:tblPr firstRow="1" bandRow="1">
                <a:tableStyleId>{5C22544A-7EE6-4342-B048-85BDC9FD1C3A}</a:tableStyleId>
              </a:tblPr>
              <a:tblGrid>
                <a:gridCol w="1667234">
                  <a:extLst>
                    <a:ext uri="{9D8B030D-6E8A-4147-A177-3AD203B41FA5}">
                      <a16:colId xmlns:a16="http://schemas.microsoft.com/office/drawing/2014/main" xmlns="" val="20004"/>
                    </a:ext>
                  </a:extLst>
                </a:gridCol>
              </a:tblGrid>
              <a:tr h="189969">
                <a:tc>
                  <a:txBody>
                    <a:bodyPr/>
                    <a:lstStyle/>
                    <a:p>
                      <a:pPr algn="l" latinLnBrk="1"/>
                      <a:r>
                        <a:rPr lang="en-US" altLang="ko-KR" sz="600" b="0" dirty="0">
                          <a:solidFill>
                            <a:schemeClr val="tx1"/>
                          </a:solidFill>
                          <a:latin typeface="Nanum Gothic" charset="-127"/>
                          <a:ea typeface="Nanum Gothic" charset="-127"/>
                          <a:cs typeface="Nanum Gothic" charset="-127"/>
                        </a:rPr>
                        <a:t>Wafer 01</a:t>
                      </a:r>
                      <a:endParaRPr lang="ko-KR" altLang="en-US" sz="600" b="0" dirty="0">
                        <a:solidFill>
                          <a:schemeClr val="tx1"/>
                        </a:solidFill>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189969">
                <a:tc>
                  <a:txBody>
                    <a:bodyPr/>
                    <a:lstStyle/>
                    <a:p>
                      <a:pPr algn="l" latinLnBrk="1"/>
                      <a:r>
                        <a:rPr lang="en-US" altLang="ko-KR" sz="600" b="0" dirty="0">
                          <a:latin typeface="Nanum Gothic" charset="-127"/>
                          <a:ea typeface="Nanum Gothic" charset="-127"/>
                          <a:cs typeface="Nanum Gothic" charset="-127"/>
                        </a:rPr>
                        <a:t>Wafer 02</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189969">
                <a:tc>
                  <a:txBody>
                    <a:bodyPr/>
                    <a:lstStyle/>
                    <a:p>
                      <a:pPr algn="l" latinLnBrk="1"/>
                      <a:r>
                        <a:rPr lang="en-US" altLang="ko-KR" sz="600" b="0" dirty="0">
                          <a:latin typeface="Nanum Gothic" charset="-127"/>
                          <a:ea typeface="Nanum Gothic" charset="-127"/>
                          <a:cs typeface="Nanum Gothic" charset="-127"/>
                        </a:rPr>
                        <a:t>Wafer 03</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189969">
                <a:tc>
                  <a:txBody>
                    <a:bodyPr/>
                    <a:lstStyle/>
                    <a:p>
                      <a:pPr algn="l" latinLnBrk="1"/>
                      <a:r>
                        <a:rPr lang="en-US" altLang="ko-KR" sz="600" b="0" dirty="0">
                          <a:latin typeface="Nanum Gothic" charset="-127"/>
                          <a:ea typeface="Nanum Gothic" charset="-127"/>
                          <a:cs typeface="Nanum Gothic" charset="-127"/>
                        </a:rPr>
                        <a:t>Wafer 04</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189969">
                <a:tc>
                  <a:txBody>
                    <a:bodyPr/>
                    <a:lstStyle/>
                    <a:p>
                      <a:pPr algn="l" latinLnBrk="1"/>
                      <a:r>
                        <a:rPr lang="en-US" altLang="ko-KR" sz="600" b="0" dirty="0">
                          <a:latin typeface="Nanum Gothic" charset="-127"/>
                          <a:ea typeface="Nanum Gothic" charset="-127"/>
                          <a:cs typeface="Nanum Gothic" charset="-127"/>
                        </a:rPr>
                        <a:t>Wafer 05</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189969">
                <a:tc>
                  <a:txBody>
                    <a:bodyPr/>
                    <a:lstStyle/>
                    <a:p>
                      <a:pPr algn="l" latinLnBrk="1"/>
                      <a:r>
                        <a:rPr lang="en-US" altLang="ko-KR" sz="600" b="0" dirty="0">
                          <a:latin typeface="Nanum Gothic" charset="-127"/>
                          <a:ea typeface="Nanum Gothic" charset="-127"/>
                          <a:cs typeface="Nanum Gothic" charset="-127"/>
                        </a:rPr>
                        <a:t>Wafer 06</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189969">
                <a:tc>
                  <a:txBody>
                    <a:bodyPr/>
                    <a:lstStyle/>
                    <a:p>
                      <a:pPr algn="l" latinLnBrk="1"/>
                      <a:r>
                        <a:rPr lang="en-US" altLang="ko-KR" sz="600" b="0" dirty="0">
                          <a:latin typeface="Nanum Gothic" charset="-127"/>
                          <a:ea typeface="Nanum Gothic" charset="-127"/>
                          <a:cs typeface="Nanum Gothic" charset="-127"/>
                        </a:rPr>
                        <a:t>Wafer 07</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189969">
                <a:tc>
                  <a:txBody>
                    <a:bodyPr/>
                    <a:lstStyle/>
                    <a:p>
                      <a:pPr algn="l" latinLnBrk="1"/>
                      <a:r>
                        <a:rPr lang="en-US" altLang="ko-KR" sz="600" b="0" dirty="0">
                          <a:latin typeface="Nanum Gothic" charset="-127"/>
                          <a:ea typeface="Nanum Gothic" charset="-127"/>
                          <a:cs typeface="Nanum Gothic" charset="-127"/>
                        </a:rPr>
                        <a:t>Wafer 08</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189969">
                <a:tc>
                  <a:txBody>
                    <a:bodyPr/>
                    <a:lstStyle/>
                    <a:p>
                      <a:pPr algn="l" latinLnBrk="1"/>
                      <a:r>
                        <a:rPr lang="en-US" altLang="ko-KR" sz="600" b="0" dirty="0">
                          <a:latin typeface="Nanum Gothic" charset="-127"/>
                          <a:ea typeface="Nanum Gothic" charset="-127"/>
                          <a:cs typeface="Nanum Gothic" charset="-127"/>
                        </a:rPr>
                        <a:t>Wafer 09</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189969">
                <a:tc>
                  <a:txBody>
                    <a:bodyPr/>
                    <a:lstStyle/>
                    <a:p>
                      <a:pPr algn="l" latinLnBrk="1"/>
                      <a:r>
                        <a:rPr lang="en-US" altLang="ko-KR" sz="600" b="0" dirty="0">
                          <a:latin typeface="Nanum Gothic" charset="-127"/>
                          <a:ea typeface="Nanum Gothic" charset="-127"/>
                          <a:cs typeface="Nanum Gothic" charset="-127"/>
                        </a:rPr>
                        <a:t>Wafer 10</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189969">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189969">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189969">
                <a:tc>
                  <a:txBody>
                    <a:bodyPr/>
                    <a:lstStyle/>
                    <a:p>
                      <a:pPr algn="l" latinLnBrk="1"/>
                      <a:r>
                        <a:rPr lang="en-US" altLang="ko-KR" sz="600" b="0" dirty="0">
                          <a:latin typeface="Nanum Gothic" charset="-127"/>
                          <a:ea typeface="Nanum Gothic" charset="-127"/>
                          <a:cs typeface="Nanum Gothic" charset="-127"/>
                        </a:rPr>
                        <a:t>Wafer 12</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189969">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189969">
                <a:tc>
                  <a:txBody>
                    <a:bodyPr/>
                    <a:lstStyle/>
                    <a:p>
                      <a:pPr algn="l" latinLnBrk="1"/>
                      <a:r>
                        <a:rPr lang="en-US" altLang="ko-KR" sz="600" b="0" dirty="0">
                          <a:latin typeface="Nanum Gothic" charset="-127"/>
                          <a:ea typeface="Nanum Gothic" charset="-127"/>
                          <a:cs typeface="Nanum Gothic" charset="-127"/>
                        </a:rPr>
                        <a:t>...</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189969">
                <a:tc>
                  <a:txBody>
                    <a:bodyPr/>
                    <a:lstStyle/>
                    <a:p>
                      <a:pPr algn="ctr" latinLnBrk="1"/>
                      <a:r>
                        <a:rPr lang="en-US" altLang="ko-KR" sz="600" b="0" dirty="0">
                          <a:solidFill>
                            <a:schemeClr val="bg1">
                              <a:lumMod val="75000"/>
                            </a:schemeClr>
                          </a:solidFill>
                          <a:latin typeface="Nanum Gothic" charset="-127"/>
                          <a:ea typeface="Nanum Gothic" charset="-127"/>
                          <a:cs typeface="Nanum Gothic" charset="-127"/>
                        </a:rPr>
                        <a:t>Only up to 50 rows</a:t>
                      </a:r>
                      <a:endParaRPr lang="ko-KR" altLang="en-US" sz="600" b="0" dirty="0">
                        <a:solidFill>
                          <a:schemeClr val="bg1">
                            <a:lumMod val="75000"/>
                          </a:schemeClr>
                        </a:solidFill>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bl>
          </a:graphicData>
        </a:graphic>
      </p:graphicFrame>
      <p:sp>
        <p:nvSpPr>
          <p:cNvPr id="239" name="모서리가 둥근 직사각형 82">
            <a:extLst>
              <a:ext uri="{FF2B5EF4-FFF2-40B4-BE49-F238E27FC236}">
                <a16:creationId xmlns:a16="http://schemas.microsoft.com/office/drawing/2014/main" xmlns="" id="{FB4DE8E9-EB24-474B-B81D-BAA2A700F21F}"/>
              </a:ext>
            </a:extLst>
          </p:cNvPr>
          <p:cNvSpPr/>
          <p:nvPr/>
        </p:nvSpPr>
        <p:spPr>
          <a:xfrm>
            <a:off x="4895304" y="2417780"/>
            <a:ext cx="45719" cy="1294618"/>
          </a:xfrm>
          <a:prstGeom prst="roundRect">
            <a:avLst>
              <a:gd name="adj" fmla="val 344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solidFill>
                <a:prstClr val="white"/>
              </a:solidFill>
              <a:latin typeface="Nanum Gothic" charset="-127"/>
              <a:ea typeface="Nanum Gothic" charset="-127"/>
              <a:cs typeface="Nanum Gothic" charset="-127"/>
            </a:endParaRPr>
          </a:p>
        </p:txBody>
      </p:sp>
      <p:sp>
        <p:nvSpPr>
          <p:cNvPr id="240" name="모서리가 둥근 직사각형 58">
            <a:extLst>
              <a:ext uri="{FF2B5EF4-FFF2-40B4-BE49-F238E27FC236}">
                <a16:creationId xmlns:a16="http://schemas.microsoft.com/office/drawing/2014/main" xmlns="" id="{CCF24135-0D77-C84F-8EA9-D5C31F8B9A89}"/>
              </a:ext>
            </a:extLst>
          </p:cNvPr>
          <p:cNvSpPr/>
          <p:nvPr/>
        </p:nvSpPr>
        <p:spPr>
          <a:xfrm>
            <a:off x="4984826" y="2242308"/>
            <a:ext cx="1263625" cy="156296"/>
          </a:xfrm>
          <a:prstGeom prst="roundRect">
            <a:avLst>
              <a:gd name="adj" fmla="val 0"/>
            </a:avLst>
          </a:prstGeom>
          <a:solidFill>
            <a:schemeClr val="bg1"/>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Column name</a:t>
            </a:r>
          </a:p>
        </p:txBody>
      </p:sp>
      <p:sp>
        <p:nvSpPr>
          <p:cNvPr id="241" name="모서리가 둥근 직사각형 82">
            <a:extLst>
              <a:ext uri="{FF2B5EF4-FFF2-40B4-BE49-F238E27FC236}">
                <a16:creationId xmlns:a16="http://schemas.microsoft.com/office/drawing/2014/main" xmlns="" id="{9E153D09-EABA-3E44-84A6-185564F0003A}"/>
              </a:ext>
            </a:extLst>
          </p:cNvPr>
          <p:cNvSpPr/>
          <p:nvPr/>
        </p:nvSpPr>
        <p:spPr>
          <a:xfrm>
            <a:off x="6636296" y="2486273"/>
            <a:ext cx="45719" cy="1294618"/>
          </a:xfrm>
          <a:prstGeom prst="roundRect">
            <a:avLst>
              <a:gd name="adj" fmla="val 344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solidFill>
                <a:prstClr val="white"/>
              </a:solidFill>
              <a:latin typeface="Nanum Gothic" charset="-127"/>
              <a:ea typeface="Nanum Gothic" charset="-127"/>
              <a:cs typeface="Nanum Gothic" charset="-127"/>
            </a:endParaRPr>
          </a:p>
        </p:txBody>
      </p:sp>
      <p:sp>
        <p:nvSpPr>
          <p:cNvPr id="259" name="직사각형 258">
            <a:extLst>
              <a:ext uri="{FF2B5EF4-FFF2-40B4-BE49-F238E27FC236}">
                <a16:creationId xmlns:a16="http://schemas.microsoft.com/office/drawing/2014/main" xmlns="" id="{B7E0C6AF-2A5E-614E-BF73-891A7D2E3A18}"/>
              </a:ext>
            </a:extLst>
          </p:cNvPr>
          <p:cNvSpPr/>
          <p:nvPr/>
        </p:nvSpPr>
        <p:spPr>
          <a:xfrm>
            <a:off x="7288707" y="1293686"/>
            <a:ext cx="1365652" cy="441943"/>
          </a:xfrm>
          <a:prstGeom prst="rect">
            <a:avLst/>
          </a:prstGeom>
          <a:solidFill>
            <a:schemeClr val="tx1">
              <a:alpha val="3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2018.7.13</a:t>
            </a:r>
            <a:r>
              <a:rPr kumimoji="1" lang="ko-KR" altLang="en-US" sz="600" dirty="0">
                <a:solidFill>
                  <a:schemeClr val="bg1"/>
                </a:solidFill>
                <a:latin typeface="Nanum Gothic" charset="-127"/>
                <a:ea typeface="Nanum Gothic" charset="-127"/>
                <a:cs typeface="Nanum Gothic" charset="-127"/>
              </a:rPr>
              <a:t> 삭제</a:t>
            </a:r>
            <a:endParaRPr kumimoji="1" lang="en-US" altLang="ko-KR" sz="600" dirty="0">
              <a:solidFill>
                <a:schemeClr val="bg1"/>
              </a:solidFill>
              <a:latin typeface="Nanum Gothic" charset="-127"/>
              <a:ea typeface="Nanum Gothic" charset="-127"/>
              <a:cs typeface="Nanum Gothic" charset="-127"/>
            </a:endParaRPr>
          </a:p>
          <a:p>
            <a:pPr algn="ct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상세화면으로 이동</a:t>
            </a:r>
          </a:p>
        </p:txBody>
      </p:sp>
      <p:sp>
        <p:nvSpPr>
          <p:cNvPr id="260" name="직사각형 259">
            <a:extLst>
              <a:ext uri="{FF2B5EF4-FFF2-40B4-BE49-F238E27FC236}">
                <a16:creationId xmlns:a16="http://schemas.microsoft.com/office/drawing/2014/main" xmlns="" id="{4AEC5C5A-E533-914B-A118-87CDD84D008F}"/>
              </a:ext>
            </a:extLst>
          </p:cNvPr>
          <p:cNvSpPr/>
          <p:nvPr/>
        </p:nvSpPr>
        <p:spPr>
          <a:xfrm>
            <a:off x="4441278" y="2584139"/>
            <a:ext cx="245554" cy="843611"/>
          </a:xfrm>
          <a:prstGeom prst="rect">
            <a:avLst/>
          </a:prstGeom>
          <a:solidFill>
            <a:schemeClr val="tx1">
              <a:alpha val="3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삭제</a:t>
            </a:r>
          </a:p>
        </p:txBody>
      </p:sp>
      <p:cxnSp>
        <p:nvCxnSpPr>
          <p:cNvPr id="263" name="직선 연결선[R] 262">
            <a:extLst>
              <a:ext uri="{FF2B5EF4-FFF2-40B4-BE49-F238E27FC236}">
                <a16:creationId xmlns:a16="http://schemas.microsoft.com/office/drawing/2014/main" xmlns="" id="{AE0CA174-53D4-F445-9D23-173718901C73}"/>
              </a:ext>
            </a:extLst>
          </p:cNvPr>
          <p:cNvCxnSpPr>
            <a:cxnSpLocks/>
            <a:endCxn id="268" idx="1"/>
          </p:cNvCxnSpPr>
          <p:nvPr/>
        </p:nvCxnSpPr>
        <p:spPr>
          <a:xfrm flipV="1">
            <a:off x="4703663" y="1854461"/>
            <a:ext cx="5344623" cy="752088"/>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64" name="직선 연결선[R] 263">
            <a:extLst>
              <a:ext uri="{FF2B5EF4-FFF2-40B4-BE49-F238E27FC236}">
                <a16:creationId xmlns:a16="http://schemas.microsoft.com/office/drawing/2014/main" xmlns="" id="{6B358EA4-436C-A44C-A875-ED53E0ED598F}"/>
              </a:ext>
            </a:extLst>
          </p:cNvPr>
          <p:cNvCxnSpPr>
            <a:cxnSpLocks/>
            <a:stCxn id="179" idx="0"/>
            <a:endCxn id="268" idx="1"/>
          </p:cNvCxnSpPr>
          <p:nvPr/>
        </p:nvCxnSpPr>
        <p:spPr>
          <a:xfrm flipV="1">
            <a:off x="8989687" y="1854461"/>
            <a:ext cx="1058599" cy="5038118"/>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268" name="직사각형 267">
            <a:extLst>
              <a:ext uri="{FF2B5EF4-FFF2-40B4-BE49-F238E27FC236}">
                <a16:creationId xmlns:a16="http://schemas.microsoft.com/office/drawing/2014/main" xmlns="" id="{11D7018C-C2FA-7C40-810D-00FAECB973E4}"/>
              </a:ext>
            </a:extLst>
          </p:cNvPr>
          <p:cNvSpPr/>
          <p:nvPr/>
        </p:nvSpPr>
        <p:spPr>
          <a:xfrm>
            <a:off x="10048286" y="1605958"/>
            <a:ext cx="1839349" cy="497005"/>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인제스쳔 방식에 따라 필터명이 다름</a:t>
            </a:r>
            <a:r>
              <a:rPr kumimoji="1" lang="en-US" altLang="ko-KR" sz="600" dirty="0">
                <a:solidFill>
                  <a:schemeClr val="bg1"/>
                </a:solidFill>
                <a:latin typeface="Nanum Gothic" charset="-127"/>
                <a:ea typeface="Nanum Gothic" charset="-127"/>
                <a:cs typeface="Nanum Gothic" charset="-127"/>
              </a:rPr>
              <a:t>. (</a:t>
            </a:r>
            <a:r>
              <a:rPr kumimoji="1" lang="ko-KR" altLang="en-US" sz="600" dirty="0">
                <a:solidFill>
                  <a:schemeClr val="bg1"/>
                </a:solidFill>
                <a:latin typeface="Nanum Gothic" charset="-127"/>
                <a:ea typeface="Nanum Gothic" charset="-127"/>
                <a:cs typeface="Nanum Gothic" charset="-127"/>
              </a:rPr>
              <a:t>기능동일</a:t>
            </a:r>
            <a:r>
              <a:rPr kumimoji="1" lang="en-US" altLang="ko-KR" sz="600" dirty="0">
                <a:solidFill>
                  <a:schemeClr val="bg1"/>
                </a:solidFill>
                <a:latin typeface="Nanum Gothic" charset="-127"/>
                <a:ea typeface="Nanum Gothic" charset="-127"/>
                <a:cs typeface="Nanum Gothic" charset="-127"/>
              </a:rPr>
              <a:t>)</a:t>
            </a:r>
          </a:p>
          <a:p>
            <a:pPr marL="171450" indent="-171450" eaLnBrk="0" fontAlgn="base" latinLnBrk="0" hangingPunct="0">
              <a:spcBef>
                <a:spcPct val="0"/>
              </a:spcBef>
              <a:spcAft>
                <a:spcPct val="0"/>
              </a:spcAft>
              <a:buFont typeface="Arial" charset="0"/>
              <a:buChar char="•"/>
            </a:pPr>
            <a:r>
              <a:rPr kumimoji="1" lang="en-US" altLang="ko-KR" sz="600" dirty="0">
                <a:solidFill>
                  <a:schemeClr val="bg1"/>
                </a:solidFill>
                <a:latin typeface="Nanum Gothic" charset="-127"/>
                <a:ea typeface="Nanum Gothic" charset="-127"/>
                <a:cs typeface="Nanum Gothic" charset="-127"/>
              </a:rPr>
              <a:t>Ingested data : Recommendation filter</a:t>
            </a:r>
          </a:p>
          <a:p>
            <a:pPr marL="171450" indent="-171450" eaLnBrk="0" fontAlgn="base" latinLnBrk="0" hangingPunct="0">
              <a:spcBef>
                <a:spcPct val="0"/>
              </a:spcBef>
              <a:spcAft>
                <a:spcPct val="0"/>
              </a:spcAft>
              <a:buFont typeface="Arial" charset="0"/>
              <a:buChar char="•"/>
            </a:pPr>
            <a:r>
              <a:rPr kumimoji="1" lang="en-US" altLang="ko-KR" sz="600" dirty="0">
                <a:solidFill>
                  <a:schemeClr val="bg1"/>
                </a:solidFill>
                <a:latin typeface="Nanum Gothic" charset="-127"/>
                <a:ea typeface="Nanum Gothic" charset="-127"/>
                <a:cs typeface="Nanum Gothic" charset="-127"/>
              </a:rPr>
              <a:t>Linked data : Essential filter</a:t>
            </a:r>
            <a:endParaRPr kumimoji="1" lang="ko-KR" altLang="en-US" sz="600" dirty="0">
              <a:solidFill>
                <a:schemeClr val="bg1"/>
              </a:solidFill>
              <a:latin typeface="Nanum Gothic" charset="-127"/>
              <a:ea typeface="Nanum Gothic" charset="-127"/>
              <a:cs typeface="Nanum Gothic" charset="-127"/>
            </a:endParaRPr>
          </a:p>
        </p:txBody>
      </p:sp>
      <p:pic>
        <p:nvPicPr>
          <p:cNvPr id="269" name="그림 268">
            <a:extLst>
              <a:ext uri="{FF2B5EF4-FFF2-40B4-BE49-F238E27FC236}">
                <a16:creationId xmlns:a16="http://schemas.microsoft.com/office/drawing/2014/main" xmlns="" id="{CA7ABF4E-5BBA-E14F-9621-9D4C96185970}"/>
              </a:ext>
            </a:extLst>
          </p:cNvPr>
          <p:cNvPicPr>
            <a:picLocks noChangeAspect="1"/>
          </p:cNvPicPr>
          <p:nvPr/>
        </p:nvPicPr>
        <p:blipFill>
          <a:blip r:embed="rId17">
            <a:biLevel thresh="75000"/>
            <a:extLst>
              <a:ext uri="{28A0092B-C50C-407E-A947-70E740481C1C}">
                <a14:useLocalDpi xmlns:a14="http://schemas.microsoft.com/office/drawing/2010/main" val="0"/>
              </a:ext>
            </a:extLst>
          </a:blip>
          <a:stretch>
            <a:fillRect/>
          </a:stretch>
        </p:blipFill>
        <p:spPr>
          <a:xfrm>
            <a:off x="11687189" y="1807870"/>
            <a:ext cx="93180" cy="93180"/>
          </a:xfrm>
          <a:prstGeom prst="rect">
            <a:avLst/>
          </a:prstGeom>
        </p:spPr>
      </p:pic>
      <p:pic>
        <p:nvPicPr>
          <p:cNvPr id="270" name="그림 269">
            <a:extLst>
              <a:ext uri="{FF2B5EF4-FFF2-40B4-BE49-F238E27FC236}">
                <a16:creationId xmlns:a16="http://schemas.microsoft.com/office/drawing/2014/main" xmlns="" id="{3B0272F0-BD09-B840-B1E0-74362740FEC7}"/>
              </a:ext>
            </a:extLst>
          </p:cNvPr>
          <p:cNvPicPr>
            <a:picLocks noChangeAspect="1"/>
          </p:cNvPicPr>
          <p:nvPr/>
        </p:nvPicPr>
        <p:blipFill rotWithShape="1">
          <a:blip r:embed="rId19">
            <a:extLst>
              <a:ext uri="{28A0092B-C50C-407E-A947-70E740481C1C}">
                <a14:useLocalDpi xmlns:a14="http://schemas.microsoft.com/office/drawing/2010/main" val="0"/>
              </a:ext>
            </a:extLst>
          </a:blip>
          <a:srcRect l="21930"/>
          <a:stretch/>
        </p:blipFill>
        <p:spPr>
          <a:xfrm>
            <a:off x="11687189" y="1918007"/>
            <a:ext cx="77702" cy="99530"/>
          </a:xfrm>
          <a:prstGeom prst="rect">
            <a:avLst/>
          </a:prstGeom>
          <a:solidFill>
            <a:schemeClr val="bg1"/>
          </a:solidFill>
        </p:spPr>
      </p:pic>
      <p:sp>
        <p:nvSpPr>
          <p:cNvPr id="112" name="TextBox 111">
            <a:extLst>
              <a:ext uri="{FF2B5EF4-FFF2-40B4-BE49-F238E27FC236}">
                <a16:creationId xmlns:a16="http://schemas.microsoft.com/office/drawing/2014/main" xmlns="" id="{5593B6AD-13A6-9948-8057-B05C8C87C060}"/>
              </a:ext>
            </a:extLst>
          </p:cNvPr>
          <p:cNvSpPr txBox="1"/>
          <p:nvPr/>
        </p:nvSpPr>
        <p:spPr>
          <a:xfrm>
            <a:off x="9632416" y="1628"/>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latin typeface="+mj-lt"/>
              </a:rPr>
              <a:t>2019.01.09</a:t>
            </a:r>
            <a:r>
              <a:rPr kumimoji="1" lang="ko-KR" altLang="en-US" sz="1200" dirty="0">
                <a:solidFill>
                  <a:schemeClr val="bg1"/>
                </a:solidFill>
                <a:latin typeface="+mj-lt"/>
              </a:rPr>
              <a:t> 수정</a:t>
            </a:r>
          </a:p>
        </p:txBody>
      </p:sp>
      <p:sp>
        <p:nvSpPr>
          <p:cNvPr id="113" name="모서리가 둥근 직사각형 112">
            <a:extLst>
              <a:ext uri="{FF2B5EF4-FFF2-40B4-BE49-F238E27FC236}">
                <a16:creationId xmlns:a16="http://schemas.microsoft.com/office/drawing/2014/main" xmlns="" id="{0F55BB14-B513-8A43-BD0A-1822129D9D95}"/>
              </a:ext>
            </a:extLst>
          </p:cNvPr>
          <p:cNvSpPr/>
          <p:nvPr/>
        </p:nvSpPr>
        <p:spPr>
          <a:xfrm>
            <a:off x="6890128" y="3559746"/>
            <a:ext cx="884665" cy="138510"/>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tx1"/>
                </a:solidFill>
                <a:latin typeface="Nanum Gothic" charset="-127"/>
                <a:ea typeface="Nanum Gothic" charset="-127"/>
                <a:cs typeface="Nanum Gothic" charset="-127"/>
              </a:rPr>
              <a:t>☐ Unix time</a:t>
            </a:r>
            <a:endParaRPr lang="ko-KR" altLang="en-US" sz="500" dirty="0">
              <a:solidFill>
                <a:schemeClr val="tx1"/>
              </a:solidFill>
              <a:latin typeface="Nanum Gothic" charset="-127"/>
              <a:ea typeface="Nanum Gothic" charset="-127"/>
              <a:cs typeface="Nanum Gothic" charset="-127"/>
            </a:endParaRPr>
          </a:p>
        </p:txBody>
      </p:sp>
      <p:sp>
        <p:nvSpPr>
          <p:cNvPr id="114" name="Text Box">
            <a:extLst>
              <a:ext uri="{FF2B5EF4-FFF2-40B4-BE49-F238E27FC236}">
                <a16:creationId xmlns:a16="http://schemas.microsoft.com/office/drawing/2014/main" xmlns="" id="{C1311449-B2FB-0045-826A-1D6B3BCE397B}"/>
              </a:ext>
            </a:extLst>
          </p:cNvPr>
          <p:cNvSpPr>
            <a:spLocks/>
          </p:cNvSpPr>
          <p:nvPr>
            <p:custDataLst>
              <p:tags r:id="rId8"/>
            </p:custDataLst>
          </p:nvPr>
        </p:nvSpPr>
        <p:spPr bwMode="auto">
          <a:xfrm>
            <a:off x="6901371" y="2281202"/>
            <a:ext cx="182742"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Nanum Gothic" charset="-127"/>
                <a:ea typeface="Nanum Gothic" charset="-127"/>
                <a:cs typeface="Nanum Gothic" charset="-127"/>
              </a:rPr>
              <a:t>Role</a:t>
            </a:r>
          </a:p>
        </p:txBody>
      </p:sp>
      <p:sp>
        <p:nvSpPr>
          <p:cNvPr id="115" name="Text Box">
            <a:extLst>
              <a:ext uri="{FF2B5EF4-FFF2-40B4-BE49-F238E27FC236}">
                <a16:creationId xmlns:a16="http://schemas.microsoft.com/office/drawing/2014/main" xmlns="" id="{F1568013-F504-9545-AD09-55BD6D43DCCC}"/>
              </a:ext>
            </a:extLst>
          </p:cNvPr>
          <p:cNvSpPr>
            <a:spLocks/>
          </p:cNvSpPr>
          <p:nvPr>
            <p:custDataLst>
              <p:tags r:id="rId9"/>
            </p:custDataLst>
          </p:nvPr>
        </p:nvSpPr>
        <p:spPr bwMode="auto">
          <a:xfrm>
            <a:off x="6904637" y="2398604"/>
            <a:ext cx="1237518" cy="144591"/>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Dimension. </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 Measure</a:t>
            </a:r>
          </a:p>
        </p:txBody>
      </p:sp>
      <p:sp>
        <p:nvSpPr>
          <p:cNvPr id="116" name="모서리가 둥근 직사각형 115">
            <a:extLst>
              <a:ext uri="{FF2B5EF4-FFF2-40B4-BE49-F238E27FC236}">
                <a16:creationId xmlns:a16="http://schemas.microsoft.com/office/drawing/2014/main" xmlns="" id="{7FDE9B45-0BE1-3943-81EB-645A0CB3DC0E}"/>
              </a:ext>
            </a:extLst>
          </p:cNvPr>
          <p:cNvSpPr/>
          <p:nvPr/>
        </p:nvSpPr>
        <p:spPr>
          <a:xfrm>
            <a:off x="6906516" y="2852020"/>
            <a:ext cx="1187252" cy="136177"/>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     Date/Time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117" name="Calendar">
            <a:extLst>
              <a:ext uri="{FF2B5EF4-FFF2-40B4-BE49-F238E27FC236}">
                <a16:creationId xmlns:a16="http://schemas.microsoft.com/office/drawing/2014/main" xmlns="" id="{E7B3D5FB-A51D-DC4A-913F-3E6696A95469}"/>
              </a:ext>
            </a:extLst>
          </p:cNvPr>
          <p:cNvSpPr>
            <a:spLocks noChangeAspect="1" noEditPoints="1"/>
          </p:cNvSpPr>
          <p:nvPr/>
        </p:nvSpPr>
        <p:spPr bwMode="auto">
          <a:xfrm>
            <a:off x="6943613" y="2882182"/>
            <a:ext cx="69806" cy="74732"/>
          </a:xfrm>
          <a:custGeom>
            <a:avLst/>
            <a:gdLst>
              <a:gd name="T0" fmla="*/ 71 w 369"/>
              <a:gd name="T1" fmla="*/ 44 h 395"/>
              <a:gd name="T2" fmla="*/ 0 w 369"/>
              <a:gd name="T3" fmla="*/ 64 h 395"/>
              <a:gd name="T4" fmla="*/ 360 w 369"/>
              <a:gd name="T5" fmla="*/ 395 h 395"/>
              <a:gd name="T6" fmla="*/ 360 w 369"/>
              <a:gd name="T7" fmla="*/ 56 h 395"/>
              <a:gd name="T8" fmla="*/ 293 w 369"/>
              <a:gd name="T9" fmla="*/ 15 h 395"/>
              <a:gd name="T10" fmla="*/ 245 w 369"/>
              <a:gd name="T11" fmla="*/ 44 h 395"/>
              <a:gd name="T12" fmla="*/ 125 w 369"/>
              <a:gd name="T13" fmla="*/ 44 h 395"/>
              <a:gd name="T14" fmla="*/ 98 w 369"/>
              <a:gd name="T15" fmla="*/ 17 h 395"/>
              <a:gd name="T16" fmla="*/ 106 w 369"/>
              <a:gd name="T17" fmla="*/ 56 h 395"/>
              <a:gd name="T18" fmla="*/ 92 w 369"/>
              <a:gd name="T19" fmla="*/ 23 h 395"/>
              <a:gd name="T20" fmla="*/ 277 w 369"/>
              <a:gd name="T21" fmla="*/ 23 h 395"/>
              <a:gd name="T22" fmla="*/ 263 w 369"/>
              <a:gd name="T23" fmla="*/ 56 h 395"/>
              <a:gd name="T24" fmla="*/ 272 w 369"/>
              <a:gd name="T25" fmla="*/ 17 h 395"/>
              <a:gd name="T26" fmla="*/ 351 w 369"/>
              <a:gd name="T27" fmla="*/ 377 h 395"/>
              <a:gd name="T28" fmla="*/ 129 w 369"/>
              <a:gd name="T29" fmla="*/ 146 h 395"/>
              <a:gd name="T30" fmla="*/ 129 w 369"/>
              <a:gd name="T31" fmla="*/ 199 h 395"/>
              <a:gd name="T32" fmla="*/ 173 w 369"/>
              <a:gd name="T33" fmla="*/ 155 h 395"/>
              <a:gd name="T34" fmla="*/ 205 w 369"/>
              <a:gd name="T35" fmla="*/ 146 h 395"/>
              <a:gd name="T36" fmla="*/ 205 w 369"/>
              <a:gd name="T37" fmla="*/ 199 h 395"/>
              <a:gd name="T38" fmla="*/ 250 w 369"/>
              <a:gd name="T39" fmla="*/ 155 h 395"/>
              <a:gd name="T40" fmla="*/ 282 w 369"/>
              <a:gd name="T41" fmla="*/ 146 h 395"/>
              <a:gd name="T42" fmla="*/ 282 w 369"/>
              <a:gd name="T43" fmla="*/ 199 h 395"/>
              <a:gd name="T44" fmla="*/ 326 w 369"/>
              <a:gd name="T45" fmla="*/ 155 h 395"/>
              <a:gd name="T46" fmla="*/ 137 w 369"/>
              <a:gd name="T47" fmla="*/ 164 h 395"/>
              <a:gd name="T48" fmla="*/ 137 w 369"/>
              <a:gd name="T49" fmla="*/ 182 h 395"/>
              <a:gd name="T50" fmla="*/ 232 w 369"/>
              <a:gd name="T51" fmla="*/ 164 h 395"/>
              <a:gd name="T52" fmla="*/ 214 w 369"/>
              <a:gd name="T53" fmla="*/ 164 h 395"/>
              <a:gd name="T54" fmla="*/ 309 w 369"/>
              <a:gd name="T55" fmla="*/ 182 h 395"/>
              <a:gd name="T56" fmla="*/ 52 w 369"/>
              <a:gd name="T57" fmla="*/ 220 h 395"/>
              <a:gd name="T58" fmla="*/ 52 w 369"/>
              <a:gd name="T59" fmla="*/ 273 h 395"/>
              <a:gd name="T60" fmla="*/ 97 w 369"/>
              <a:gd name="T61" fmla="*/ 228 h 395"/>
              <a:gd name="T62" fmla="*/ 129 w 369"/>
              <a:gd name="T63" fmla="*/ 220 h 395"/>
              <a:gd name="T64" fmla="*/ 129 w 369"/>
              <a:gd name="T65" fmla="*/ 273 h 395"/>
              <a:gd name="T66" fmla="*/ 173 w 369"/>
              <a:gd name="T67" fmla="*/ 228 h 395"/>
              <a:gd name="T68" fmla="*/ 205 w 369"/>
              <a:gd name="T69" fmla="*/ 220 h 395"/>
              <a:gd name="T70" fmla="*/ 205 w 369"/>
              <a:gd name="T71" fmla="*/ 273 h 395"/>
              <a:gd name="T72" fmla="*/ 250 w 369"/>
              <a:gd name="T73" fmla="*/ 228 h 395"/>
              <a:gd name="T74" fmla="*/ 282 w 369"/>
              <a:gd name="T75" fmla="*/ 220 h 395"/>
              <a:gd name="T76" fmla="*/ 282 w 369"/>
              <a:gd name="T77" fmla="*/ 273 h 395"/>
              <a:gd name="T78" fmla="*/ 326 w 369"/>
              <a:gd name="T79" fmla="*/ 228 h 395"/>
              <a:gd name="T80" fmla="*/ 61 w 369"/>
              <a:gd name="T81" fmla="*/ 237 h 395"/>
              <a:gd name="T82" fmla="*/ 61 w 369"/>
              <a:gd name="T83" fmla="*/ 255 h 395"/>
              <a:gd name="T84" fmla="*/ 156 w 369"/>
              <a:gd name="T85" fmla="*/ 237 h 395"/>
              <a:gd name="T86" fmla="*/ 137 w 369"/>
              <a:gd name="T87" fmla="*/ 237 h 395"/>
              <a:gd name="T88" fmla="*/ 232 w 369"/>
              <a:gd name="T89" fmla="*/ 255 h 395"/>
              <a:gd name="T90" fmla="*/ 290 w 369"/>
              <a:gd name="T91" fmla="*/ 237 h 395"/>
              <a:gd name="T92" fmla="*/ 290 w 369"/>
              <a:gd name="T93" fmla="*/ 255 h 395"/>
              <a:gd name="T94" fmla="*/ 46 w 369"/>
              <a:gd name="T95" fmla="*/ 296 h 395"/>
              <a:gd name="T96" fmla="*/ 52 w 369"/>
              <a:gd name="T97" fmla="*/ 347 h 395"/>
              <a:gd name="T98" fmla="*/ 97 w 369"/>
              <a:gd name="T99" fmla="*/ 302 h 395"/>
              <a:gd name="T100" fmla="*/ 129 w 369"/>
              <a:gd name="T101" fmla="*/ 293 h 395"/>
              <a:gd name="T102" fmla="*/ 129 w 369"/>
              <a:gd name="T103" fmla="*/ 347 h 395"/>
              <a:gd name="T104" fmla="*/ 173 w 369"/>
              <a:gd name="T105" fmla="*/ 302 h 395"/>
              <a:gd name="T106" fmla="*/ 205 w 369"/>
              <a:gd name="T107" fmla="*/ 293 h 395"/>
              <a:gd name="T108" fmla="*/ 205 w 369"/>
              <a:gd name="T109" fmla="*/ 347 h 395"/>
              <a:gd name="T110" fmla="*/ 250 w 369"/>
              <a:gd name="T111" fmla="*/ 302 h 395"/>
              <a:gd name="T112" fmla="*/ 61 w 369"/>
              <a:gd name="T113" fmla="*/ 311 h 395"/>
              <a:gd name="T114" fmla="*/ 61 w 369"/>
              <a:gd name="T115" fmla="*/ 329 h 395"/>
              <a:gd name="T116" fmla="*/ 156 w 369"/>
              <a:gd name="T117" fmla="*/ 311 h 395"/>
              <a:gd name="T118" fmla="*/ 137 w 369"/>
              <a:gd name="T119" fmla="*/ 311 h 395"/>
              <a:gd name="T120" fmla="*/ 232 w 369"/>
              <a:gd name="T121" fmla="*/ 32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9" h="395">
                <a:moveTo>
                  <a:pt x="98" y="0"/>
                </a:moveTo>
                <a:cubicBezTo>
                  <a:pt x="88" y="0"/>
                  <a:pt x="81" y="7"/>
                  <a:pt x="77" y="15"/>
                </a:cubicBezTo>
                <a:cubicBezTo>
                  <a:pt x="73" y="23"/>
                  <a:pt x="71" y="33"/>
                  <a:pt x="71" y="44"/>
                </a:cubicBezTo>
                <a:cubicBezTo>
                  <a:pt x="71" y="48"/>
                  <a:pt x="71" y="52"/>
                  <a:pt x="72" y="56"/>
                </a:cubicBezTo>
                <a:lnTo>
                  <a:pt x="9" y="56"/>
                </a:lnTo>
                <a:cubicBezTo>
                  <a:pt x="4" y="56"/>
                  <a:pt x="1" y="60"/>
                  <a:pt x="0" y="64"/>
                </a:cubicBezTo>
                <a:lnTo>
                  <a:pt x="0" y="386"/>
                </a:lnTo>
                <a:cubicBezTo>
                  <a:pt x="1" y="391"/>
                  <a:pt x="5" y="395"/>
                  <a:pt x="9" y="395"/>
                </a:cubicBezTo>
                <a:lnTo>
                  <a:pt x="360" y="395"/>
                </a:lnTo>
                <a:cubicBezTo>
                  <a:pt x="365" y="394"/>
                  <a:pt x="369" y="391"/>
                  <a:pt x="369" y="386"/>
                </a:cubicBezTo>
                <a:lnTo>
                  <a:pt x="369" y="64"/>
                </a:lnTo>
                <a:cubicBezTo>
                  <a:pt x="369" y="59"/>
                  <a:pt x="365" y="56"/>
                  <a:pt x="360" y="56"/>
                </a:cubicBezTo>
                <a:lnTo>
                  <a:pt x="298" y="56"/>
                </a:lnTo>
                <a:cubicBezTo>
                  <a:pt x="299" y="52"/>
                  <a:pt x="299" y="48"/>
                  <a:pt x="299" y="44"/>
                </a:cubicBezTo>
                <a:cubicBezTo>
                  <a:pt x="299" y="33"/>
                  <a:pt x="297" y="23"/>
                  <a:pt x="293" y="15"/>
                </a:cubicBezTo>
                <a:cubicBezTo>
                  <a:pt x="289" y="7"/>
                  <a:pt x="282" y="0"/>
                  <a:pt x="272" y="0"/>
                </a:cubicBezTo>
                <a:cubicBezTo>
                  <a:pt x="262" y="0"/>
                  <a:pt x="256" y="7"/>
                  <a:pt x="251" y="15"/>
                </a:cubicBezTo>
                <a:cubicBezTo>
                  <a:pt x="247" y="23"/>
                  <a:pt x="245" y="33"/>
                  <a:pt x="245" y="44"/>
                </a:cubicBezTo>
                <a:cubicBezTo>
                  <a:pt x="245" y="48"/>
                  <a:pt x="245" y="52"/>
                  <a:pt x="246" y="56"/>
                </a:cubicBezTo>
                <a:lnTo>
                  <a:pt x="124" y="56"/>
                </a:lnTo>
                <a:cubicBezTo>
                  <a:pt x="124" y="52"/>
                  <a:pt x="125" y="48"/>
                  <a:pt x="125" y="44"/>
                </a:cubicBezTo>
                <a:cubicBezTo>
                  <a:pt x="125" y="33"/>
                  <a:pt x="122" y="23"/>
                  <a:pt x="118" y="15"/>
                </a:cubicBezTo>
                <a:cubicBezTo>
                  <a:pt x="114" y="7"/>
                  <a:pt x="107" y="0"/>
                  <a:pt x="98" y="0"/>
                </a:cubicBezTo>
                <a:close/>
                <a:moveTo>
                  <a:pt x="98" y="17"/>
                </a:moveTo>
                <a:cubicBezTo>
                  <a:pt x="98" y="17"/>
                  <a:pt x="101" y="18"/>
                  <a:pt x="103" y="23"/>
                </a:cubicBezTo>
                <a:cubicBezTo>
                  <a:pt x="106" y="28"/>
                  <a:pt x="108" y="35"/>
                  <a:pt x="108" y="44"/>
                </a:cubicBezTo>
                <a:cubicBezTo>
                  <a:pt x="108" y="48"/>
                  <a:pt x="107" y="52"/>
                  <a:pt x="106" y="56"/>
                </a:cubicBezTo>
                <a:lnTo>
                  <a:pt x="89" y="56"/>
                </a:lnTo>
                <a:cubicBezTo>
                  <a:pt x="88" y="52"/>
                  <a:pt x="88" y="48"/>
                  <a:pt x="88" y="44"/>
                </a:cubicBezTo>
                <a:cubicBezTo>
                  <a:pt x="88" y="35"/>
                  <a:pt x="90" y="28"/>
                  <a:pt x="92" y="23"/>
                </a:cubicBezTo>
                <a:cubicBezTo>
                  <a:pt x="95" y="18"/>
                  <a:pt x="97" y="17"/>
                  <a:pt x="98" y="17"/>
                </a:cubicBezTo>
                <a:close/>
                <a:moveTo>
                  <a:pt x="272" y="17"/>
                </a:moveTo>
                <a:cubicBezTo>
                  <a:pt x="273" y="17"/>
                  <a:pt x="275" y="18"/>
                  <a:pt x="277" y="23"/>
                </a:cubicBezTo>
                <a:cubicBezTo>
                  <a:pt x="280" y="28"/>
                  <a:pt x="282" y="35"/>
                  <a:pt x="282" y="44"/>
                </a:cubicBezTo>
                <a:cubicBezTo>
                  <a:pt x="282" y="48"/>
                  <a:pt x="281" y="52"/>
                  <a:pt x="281" y="56"/>
                </a:cubicBezTo>
                <a:lnTo>
                  <a:pt x="263" y="56"/>
                </a:lnTo>
                <a:cubicBezTo>
                  <a:pt x="263" y="52"/>
                  <a:pt x="262" y="48"/>
                  <a:pt x="262" y="44"/>
                </a:cubicBezTo>
                <a:cubicBezTo>
                  <a:pt x="262" y="35"/>
                  <a:pt x="264" y="28"/>
                  <a:pt x="267" y="23"/>
                </a:cubicBezTo>
                <a:cubicBezTo>
                  <a:pt x="269" y="18"/>
                  <a:pt x="272" y="17"/>
                  <a:pt x="272" y="17"/>
                </a:cubicBezTo>
                <a:close/>
                <a:moveTo>
                  <a:pt x="18" y="118"/>
                </a:moveTo>
                <a:lnTo>
                  <a:pt x="351" y="118"/>
                </a:lnTo>
                <a:lnTo>
                  <a:pt x="351" y="377"/>
                </a:lnTo>
                <a:lnTo>
                  <a:pt x="18" y="377"/>
                </a:lnTo>
                <a:lnTo>
                  <a:pt x="18" y="118"/>
                </a:lnTo>
                <a:close/>
                <a:moveTo>
                  <a:pt x="129" y="146"/>
                </a:moveTo>
                <a:cubicBezTo>
                  <a:pt x="123" y="146"/>
                  <a:pt x="120" y="150"/>
                  <a:pt x="120" y="155"/>
                </a:cubicBezTo>
                <a:lnTo>
                  <a:pt x="120" y="191"/>
                </a:lnTo>
                <a:cubicBezTo>
                  <a:pt x="120" y="196"/>
                  <a:pt x="124" y="199"/>
                  <a:pt x="129" y="199"/>
                </a:cubicBezTo>
                <a:lnTo>
                  <a:pt x="164" y="199"/>
                </a:lnTo>
                <a:cubicBezTo>
                  <a:pt x="170" y="199"/>
                  <a:pt x="173" y="195"/>
                  <a:pt x="173" y="191"/>
                </a:cubicBezTo>
                <a:lnTo>
                  <a:pt x="173" y="155"/>
                </a:lnTo>
                <a:cubicBezTo>
                  <a:pt x="173" y="150"/>
                  <a:pt x="169" y="146"/>
                  <a:pt x="164" y="146"/>
                </a:cubicBezTo>
                <a:lnTo>
                  <a:pt x="129" y="146"/>
                </a:lnTo>
                <a:close/>
                <a:moveTo>
                  <a:pt x="205" y="146"/>
                </a:moveTo>
                <a:cubicBezTo>
                  <a:pt x="200" y="146"/>
                  <a:pt x="196" y="150"/>
                  <a:pt x="196" y="155"/>
                </a:cubicBezTo>
                <a:lnTo>
                  <a:pt x="196" y="191"/>
                </a:lnTo>
                <a:cubicBezTo>
                  <a:pt x="197" y="196"/>
                  <a:pt x="200" y="199"/>
                  <a:pt x="205" y="199"/>
                </a:cubicBezTo>
                <a:lnTo>
                  <a:pt x="241" y="199"/>
                </a:lnTo>
                <a:cubicBezTo>
                  <a:pt x="246" y="199"/>
                  <a:pt x="250" y="195"/>
                  <a:pt x="250" y="191"/>
                </a:cubicBezTo>
                <a:lnTo>
                  <a:pt x="250" y="155"/>
                </a:lnTo>
                <a:cubicBezTo>
                  <a:pt x="249" y="150"/>
                  <a:pt x="246" y="146"/>
                  <a:pt x="241" y="146"/>
                </a:cubicBezTo>
                <a:lnTo>
                  <a:pt x="205" y="146"/>
                </a:lnTo>
                <a:close/>
                <a:moveTo>
                  <a:pt x="282" y="146"/>
                </a:moveTo>
                <a:cubicBezTo>
                  <a:pt x="276" y="146"/>
                  <a:pt x="273" y="150"/>
                  <a:pt x="273" y="155"/>
                </a:cubicBezTo>
                <a:lnTo>
                  <a:pt x="273" y="191"/>
                </a:lnTo>
                <a:cubicBezTo>
                  <a:pt x="273" y="196"/>
                  <a:pt x="277" y="199"/>
                  <a:pt x="282" y="199"/>
                </a:cubicBezTo>
                <a:lnTo>
                  <a:pt x="317" y="199"/>
                </a:lnTo>
                <a:cubicBezTo>
                  <a:pt x="323" y="199"/>
                  <a:pt x="326" y="195"/>
                  <a:pt x="326" y="191"/>
                </a:cubicBezTo>
                <a:lnTo>
                  <a:pt x="326" y="155"/>
                </a:lnTo>
                <a:cubicBezTo>
                  <a:pt x="326" y="150"/>
                  <a:pt x="322" y="146"/>
                  <a:pt x="317" y="146"/>
                </a:cubicBezTo>
                <a:lnTo>
                  <a:pt x="282" y="146"/>
                </a:lnTo>
                <a:close/>
                <a:moveTo>
                  <a:pt x="137" y="164"/>
                </a:moveTo>
                <a:lnTo>
                  <a:pt x="156" y="164"/>
                </a:lnTo>
                <a:lnTo>
                  <a:pt x="156" y="182"/>
                </a:lnTo>
                <a:lnTo>
                  <a:pt x="137" y="182"/>
                </a:lnTo>
                <a:lnTo>
                  <a:pt x="137" y="164"/>
                </a:lnTo>
                <a:close/>
                <a:moveTo>
                  <a:pt x="214" y="164"/>
                </a:moveTo>
                <a:lnTo>
                  <a:pt x="232" y="164"/>
                </a:lnTo>
                <a:lnTo>
                  <a:pt x="232" y="182"/>
                </a:lnTo>
                <a:lnTo>
                  <a:pt x="214" y="182"/>
                </a:lnTo>
                <a:lnTo>
                  <a:pt x="214" y="164"/>
                </a:lnTo>
                <a:close/>
                <a:moveTo>
                  <a:pt x="290" y="164"/>
                </a:moveTo>
                <a:lnTo>
                  <a:pt x="309" y="164"/>
                </a:lnTo>
                <a:lnTo>
                  <a:pt x="309" y="182"/>
                </a:lnTo>
                <a:lnTo>
                  <a:pt x="290" y="182"/>
                </a:lnTo>
                <a:lnTo>
                  <a:pt x="290" y="164"/>
                </a:lnTo>
                <a:close/>
                <a:moveTo>
                  <a:pt x="52" y="220"/>
                </a:moveTo>
                <a:cubicBezTo>
                  <a:pt x="47" y="220"/>
                  <a:pt x="43" y="224"/>
                  <a:pt x="43" y="228"/>
                </a:cubicBezTo>
                <a:lnTo>
                  <a:pt x="43" y="264"/>
                </a:lnTo>
                <a:cubicBezTo>
                  <a:pt x="50" y="274"/>
                  <a:pt x="42" y="272"/>
                  <a:pt x="52" y="273"/>
                </a:cubicBezTo>
                <a:lnTo>
                  <a:pt x="88" y="273"/>
                </a:lnTo>
                <a:cubicBezTo>
                  <a:pt x="93" y="273"/>
                  <a:pt x="97" y="269"/>
                  <a:pt x="97" y="264"/>
                </a:cubicBezTo>
                <a:lnTo>
                  <a:pt x="97" y="228"/>
                </a:lnTo>
                <a:cubicBezTo>
                  <a:pt x="96" y="223"/>
                  <a:pt x="93" y="220"/>
                  <a:pt x="88" y="220"/>
                </a:cubicBezTo>
                <a:lnTo>
                  <a:pt x="52" y="220"/>
                </a:lnTo>
                <a:close/>
                <a:moveTo>
                  <a:pt x="129" y="220"/>
                </a:moveTo>
                <a:cubicBezTo>
                  <a:pt x="123" y="220"/>
                  <a:pt x="120" y="224"/>
                  <a:pt x="120" y="228"/>
                </a:cubicBezTo>
                <a:lnTo>
                  <a:pt x="120" y="264"/>
                </a:lnTo>
                <a:cubicBezTo>
                  <a:pt x="120" y="269"/>
                  <a:pt x="124" y="273"/>
                  <a:pt x="129" y="273"/>
                </a:cubicBezTo>
                <a:lnTo>
                  <a:pt x="164" y="273"/>
                </a:lnTo>
                <a:cubicBezTo>
                  <a:pt x="170" y="273"/>
                  <a:pt x="173" y="269"/>
                  <a:pt x="173" y="264"/>
                </a:cubicBezTo>
                <a:lnTo>
                  <a:pt x="173" y="228"/>
                </a:lnTo>
                <a:cubicBezTo>
                  <a:pt x="173" y="223"/>
                  <a:pt x="169" y="220"/>
                  <a:pt x="164" y="220"/>
                </a:cubicBezTo>
                <a:lnTo>
                  <a:pt x="129" y="220"/>
                </a:lnTo>
                <a:close/>
                <a:moveTo>
                  <a:pt x="205" y="220"/>
                </a:moveTo>
                <a:cubicBezTo>
                  <a:pt x="200" y="220"/>
                  <a:pt x="196" y="224"/>
                  <a:pt x="196" y="228"/>
                </a:cubicBezTo>
                <a:lnTo>
                  <a:pt x="196" y="264"/>
                </a:lnTo>
                <a:cubicBezTo>
                  <a:pt x="197" y="269"/>
                  <a:pt x="200" y="273"/>
                  <a:pt x="205" y="273"/>
                </a:cubicBezTo>
                <a:lnTo>
                  <a:pt x="241" y="273"/>
                </a:lnTo>
                <a:cubicBezTo>
                  <a:pt x="246" y="273"/>
                  <a:pt x="250" y="269"/>
                  <a:pt x="250" y="264"/>
                </a:cubicBezTo>
                <a:lnTo>
                  <a:pt x="250" y="228"/>
                </a:lnTo>
                <a:cubicBezTo>
                  <a:pt x="249" y="223"/>
                  <a:pt x="246" y="220"/>
                  <a:pt x="241" y="220"/>
                </a:cubicBezTo>
                <a:lnTo>
                  <a:pt x="205" y="220"/>
                </a:lnTo>
                <a:close/>
                <a:moveTo>
                  <a:pt x="282" y="220"/>
                </a:moveTo>
                <a:cubicBezTo>
                  <a:pt x="276" y="220"/>
                  <a:pt x="273" y="224"/>
                  <a:pt x="273" y="228"/>
                </a:cubicBezTo>
                <a:lnTo>
                  <a:pt x="273" y="264"/>
                </a:lnTo>
                <a:cubicBezTo>
                  <a:pt x="273" y="269"/>
                  <a:pt x="277" y="273"/>
                  <a:pt x="282" y="273"/>
                </a:cubicBezTo>
                <a:lnTo>
                  <a:pt x="317" y="273"/>
                </a:lnTo>
                <a:cubicBezTo>
                  <a:pt x="323" y="273"/>
                  <a:pt x="326" y="269"/>
                  <a:pt x="326" y="264"/>
                </a:cubicBezTo>
                <a:lnTo>
                  <a:pt x="326" y="228"/>
                </a:lnTo>
                <a:cubicBezTo>
                  <a:pt x="326" y="223"/>
                  <a:pt x="322" y="220"/>
                  <a:pt x="317" y="220"/>
                </a:cubicBezTo>
                <a:lnTo>
                  <a:pt x="282" y="220"/>
                </a:lnTo>
                <a:close/>
                <a:moveTo>
                  <a:pt x="61" y="237"/>
                </a:moveTo>
                <a:lnTo>
                  <a:pt x="79" y="237"/>
                </a:lnTo>
                <a:lnTo>
                  <a:pt x="79" y="255"/>
                </a:lnTo>
                <a:lnTo>
                  <a:pt x="61" y="255"/>
                </a:lnTo>
                <a:lnTo>
                  <a:pt x="61" y="237"/>
                </a:lnTo>
                <a:close/>
                <a:moveTo>
                  <a:pt x="137" y="237"/>
                </a:moveTo>
                <a:lnTo>
                  <a:pt x="156" y="237"/>
                </a:lnTo>
                <a:lnTo>
                  <a:pt x="156" y="255"/>
                </a:lnTo>
                <a:lnTo>
                  <a:pt x="137" y="255"/>
                </a:lnTo>
                <a:lnTo>
                  <a:pt x="137" y="237"/>
                </a:lnTo>
                <a:close/>
                <a:moveTo>
                  <a:pt x="214" y="237"/>
                </a:moveTo>
                <a:lnTo>
                  <a:pt x="232" y="237"/>
                </a:lnTo>
                <a:lnTo>
                  <a:pt x="232" y="255"/>
                </a:lnTo>
                <a:lnTo>
                  <a:pt x="214" y="255"/>
                </a:lnTo>
                <a:lnTo>
                  <a:pt x="214" y="237"/>
                </a:lnTo>
                <a:close/>
                <a:moveTo>
                  <a:pt x="290" y="237"/>
                </a:moveTo>
                <a:lnTo>
                  <a:pt x="309" y="237"/>
                </a:lnTo>
                <a:lnTo>
                  <a:pt x="309" y="255"/>
                </a:lnTo>
                <a:lnTo>
                  <a:pt x="290" y="255"/>
                </a:lnTo>
                <a:lnTo>
                  <a:pt x="290" y="237"/>
                </a:lnTo>
                <a:close/>
                <a:moveTo>
                  <a:pt x="52" y="293"/>
                </a:moveTo>
                <a:cubicBezTo>
                  <a:pt x="50" y="293"/>
                  <a:pt x="47" y="294"/>
                  <a:pt x="46" y="296"/>
                </a:cubicBezTo>
                <a:cubicBezTo>
                  <a:pt x="44" y="297"/>
                  <a:pt x="43" y="300"/>
                  <a:pt x="43" y="302"/>
                </a:cubicBezTo>
                <a:lnTo>
                  <a:pt x="43" y="338"/>
                </a:lnTo>
                <a:cubicBezTo>
                  <a:pt x="44" y="343"/>
                  <a:pt x="47" y="347"/>
                  <a:pt x="52" y="347"/>
                </a:cubicBezTo>
                <a:lnTo>
                  <a:pt x="88" y="347"/>
                </a:lnTo>
                <a:cubicBezTo>
                  <a:pt x="93" y="346"/>
                  <a:pt x="97" y="343"/>
                  <a:pt x="97" y="338"/>
                </a:cubicBezTo>
                <a:lnTo>
                  <a:pt x="97" y="302"/>
                </a:lnTo>
                <a:cubicBezTo>
                  <a:pt x="96" y="297"/>
                  <a:pt x="93" y="293"/>
                  <a:pt x="88" y="293"/>
                </a:cubicBezTo>
                <a:lnTo>
                  <a:pt x="52" y="293"/>
                </a:lnTo>
                <a:close/>
                <a:moveTo>
                  <a:pt x="129" y="293"/>
                </a:moveTo>
                <a:cubicBezTo>
                  <a:pt x="123" y="294"/>
                  <a:pt x="120" y="297"/>
                  <a:pt x="120" y="302"/>
                </a:cubicBezTo>
                <a:lnTo>
                  <a:pt x="120" y="338"/>
                </a:lnTo>
                <a:cubicBezTo>
                  <a:pt x="120" y="343"/>
                  <a:pt x="124" y="347"/>
                  <a:pt x="129" y="347"/>
                </a:cubicBezTo>
                <a:lnTo>
                  <a:pt x="164" y="347"/>
                </a:lnTo>
                <a:cubicBezTo>
                  <a:pt x="170" y="346"/>
                  <a:pt x="173" y="343"/>
                  <a:pt x="173" y="338"/>
                </a:cubicBezTo>
                <a:lnTo>
                  <a:pt x="173" y="302"/>
                </a:lnTo>
                <a:cubicBezTo>
                  <a:pt x="173" y="297"/>
                  <a:pt x="169" y="293"/>
                  <a:pt x="164" y="293"/>
                </a:cubicBezTo>
                <a:lnTo>
                  <a:pt x="129" y="293"/>
                </a:lnTo>
                <a:close/>
                <a:moveTo>
                  <a:pt x="205" y="293"/>
                </a:moveTo>
                <a:cubicBezTo>
                  <a:pt x="200" y="294"/>
                  <a:pt x="196" y="297"/>
                  <a:pt x="196" y="302"/>
                </a:cubicBezTo>
                <a:lnTo>
                  <a:pt x="196" y="338"/>
                </a:lnTo>
                <a:cubicBezTo>
                  <a:pt x="197" y="343"/>
                  <a:pt x="200" y="347"/>
                  <a:pt x="205" y="347"/>
                </a:cubicBezTo>
                <a:lnTo>
                  <a:pt x="241" y="347"/>
                </a:lnTo>
                <a:cubicBezTo>
                  <a:pt x="246" y="346"/>
                  <a:pt x="250" y="343"/>
                  <a:pt x="250" y="338"/>
                </a:cubicBezTo>
                <a:lnTo>
                  <a:pt x="250" y="302"/>
                </a:lnTo>
                <a:cubicBezTo>
                  <a:pt x="249" y="297"/>
                  <a:pt x="246" y="293"/>
                  <a:pt x="241" y="293"/>
                </a:cubicBezTo>
                <a:lnTo>
                  <a:pt x="205" y="293"/>
                </a:lnTo>
                <a:close/>
                <a:moveTo>
                  <a:pt x="61" y="311"/>
                </a:moveTo>
                <a:lnTo>
                  <a:pt x="79" y="311"/>
                </a:lnTo>
                <a:lnTo>
                  <a:pt x="79" y="329"/>
                </a:lnTo>
                <a:lnTo>
                  <a:pt x="61" y="329"/>
                </a:lnTo>
                <a:lnTo>
                  <a:pt x="61" y="311"/>
                </a:lnTo>
                <a:close/>
                <a:moveTo>
                  <a:pt x="137" y="311"/>
                </a:moveTo>
                <a:lnTo>
                  <a:pt x="156" y="311"/>
                </a:lnTo>
                <a:lnTo>
                  <a:pt x="156" y="329"/>
                </a:lnTo>
                <a:lnTo>
                  <a:pt x="137" y="329"/>
                </a:lnTo>
                <a:lnTo>
                  <a:pt x="137" y="311"/>
                </a:lnTo>
                <a:close/>
                <a:moveTo>
                  <a:pt x="214" y="311"/>
                </a:moveTo>
                <a:lnTo>
                  <a:pt x="232" y="311"/>
                </a:lnTo>
                <a:lnTo>
                  <a:pt x="232" y="329"/>
                </a:lnTo>
                <a:lnTo>
                  <a:pt x="214" y="329"/>
                </a:lnTo>
                <a:lnTo>
                  <a:pt x="214" y="311"/>
                </a:lnTo>
                <a:close/>
              </a:path>
            </a:pathLst>
          </a:custGeom>
          <a:solidFill>
            <a:schemeClr val="bg1">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900">
              <a:solidFill>
                <a:prstClr val="black">
                  <a:lumMod val="65000"/>
                  <a:lumOff val="35000"/>
                </a:prstClr>
              </a:solidFill>
              <a:latin typeface="Calibri" pitchFamily="34" charset="0"/>
              <a:cs typeface="Calibri" pitchFamily="34" charset="0"/>
            </a:endParaRPr>
          </a:p>
        </p:txBody>
      </p:sp>
      <p:pic>
        <p:nvPicPr>
          <p:cNvPr id="118" name="그림 117">
            <a:extLst>
              <a:ext uri="{FF2B5EF4-FFF2-40B4-BE49-F238E27FC236}">
                <a16:creationId xmlns:a16="http://schemas.microsoft.com/office/drawing/2014/main" xmlns="" id="{7A9FA83F-FA20-6748-996B-CA7D925C6194}"/>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753729" y="3298142"/>
            <a:ext cx="79238" cy="79238"/>
          </a:xfrm>
          <a:prstGeom prst="rect">
            <a:avLst/>
          </a:prstGeom>
        </p:spPr>
      </p:pic>
      <p:sp>
        <p:nvSpPr>
          <p:cNvPr id="119" name="모서리가 둥근 직사각형 118">
            <a:extLst>
              <a:ext uri="{FF2B5EF4-FFF2-40B4-BE49-F238E27FC236}">
                <a16:creationId xmlns:a16="http://schemas.microsoft.com/office/drawing/2014/main" xmlns="" id="{2F3672F1-7E4A-F641-88AD-534A3896EC28}"/>
              </a:ext>
            </a:extLst>
          </p:cNvPr>
          <p:cNvSpPr/>
          <p:nvPr/>
        </p:nvSpPr>
        <p:spPr>
          <a:xfrm>
            <a:off x="6901371" y="3408397"/>
            <a:ext cx="1192397"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b="1" dirty="0" err="1">
                <a:solidFill>
                  <a:schemeClr val="tx1"/>
                </a:solidFill>
                <a:latin typeface="Nanum Gothic" charset="-127"/>
                <a:ea typeface="Nanum Gothic" charset="-127"/>
                <a:cs typeface="Nanum Gothic" charset="-127"/>
              </a:rPr>
              <a:t>yyyy</a:t>
            </a:r>
            <a:r>
              <a:rPr lang="en-US" altLang="ko-KR" sz="500" b="1" dirty="0">
                <a:solidFill>
                  <a:schemeClr val="tx1"/>
                </a:solidFill>
                <a:latin typeface="Nanum Gothic" charset="-127"/>
                <a:ea typeface="Nanum Gothic" charset="-127"/>
                <a:cs typeface="Nanum Gothic" charset="-127"/>
              </a:rPr>
              <a:t>-MM-</a:t>
            </a:r>
            <a:r>
              <a:rPr lang="en-US" altLang="ko-KR" sz="500" b="1" dirty="0" err="1">
                <a:solidFill>
                  <a:schemeClr val="tx1"/>
                </a:solidFill>
                <a:latin typeface="Nanum Gothic" charset="-127"/>
                <a:ea typeface="Nanum Gothic" charset="-127"/>
                <a:cs typeface="Nanum Gothic" charset="-127"/>
              </a:rPr>
              <a:t>dd</a:t>
            </a:r>
            <a:r>
              <a:rPr lang="en-US" altLang="ko-KR" sz="500" b="1" dirty="0">
                <a:solidFill>
                  <a:schemeClr val="tx1"/>
                </a:solidFill>
                <a:latin typeface="Nanum Gothic" charset="-127"/>
                <a:ea typeface="Nanum Gothic" charset="-127"/>
                <a:cs typeface="Nanum Gothic" charset="-127"/>
              </a:rPr>
              <a:t> </a:t>
            </a:r>
            <a:r>
              <a:rPr lang="en-US" altLang="ko-KR" sz="500" b="1" dirty="0" err="1">
                <a:solidFill>
                  <a:schemeClr val="tx1"/>
                </a:solidFill>
                <a:latin typeface="Nanum Gothic" charset="-127"/>
                <a:ea typeface="Nanum Gothic" charset="-127"/>
                <a:cs typeface="Nanum Gothic" charset="-127"/>
              </a:rPr>
              <a:t>hh:mm:ss</a:t>
            </a:r>
            <a:endParaRPr lang="ko-KR" altLang="en-US" sz="500" b="1" dirty="0">
              <a:solidFill>
                <a:schemeClr val="tx1"/>
              </a:solidFill>
              <a:latin typeface="Nanum Gothic" charset="-127"/>
              <a:ea typeface="Nanum Gothic" charset="-127"/>
              <a:cs typeface="Nanum Gothic" charset="-127"/>
            </a:endParaRPr>
          </a:p>
        </p:txBody>
      </p:sp>
      <p:sp>
        <p:nvSpPr>
          <p:cNvPr id="120" name="직사각형 119">
            <a:extLst>
              <a:ext uri="{FF2B5EF4-FFF2-40B4-BE49-F238E27FC236}">
                <a16:creationId xmlns:a16="http://schemas.microsoft.com/office/drawing/2014/main" xmlns="" id="{E49F636F-765D-1A48-8CFD-C834EB81567A}"/>
              </a:ext>
            </a:extLst>
          </p:cNvPr>
          <p:cNvSpPr/>
          <p:nvPr/>
        </p:nvSpPr>
        <p:spPr>
          <a:xfrm>
            <a:off x="7013419" y="2417182"/>
            <a:ext cx="508666" cy="143414"/>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a:solidFill>
                  <a:srgbClr val="00B0F0"/>
                </a:solidFill>
                <a:latin typeface="Nanum Gothic" charset="-127"/>
                <a:ea typeface="Nanum Gothic" charset="-127"/>
                <a:cs typeface="Nanum Gothic" charset="-127"/>
              </a:rPr>
              <a:t>Dimension</a:t>
            </a:r>
            <a:endParaRPr kumimoji="1" lang="ko-KR" altLang="en-US" sz="600" dirty="0">
              <a:solidFill>
                <a:srgbClr val="00B0F0"/>
              </a:solidFill>
              <a:latin typeface="Nanum Gothic" charset="-127"/>
              <a:ea typeface="Nanum Gothic" charset="-127"/>
              <a:cs typeface="Nanum Gothic" charset="-127"/>
            </a:endParaRPr>
          </a:p>
        </p:txBody>
      </p:sp>
      <p:sp>
        <p:nvSpPr>
          <p:cNvPr id="121" name="직사각형 120">
            <a:extLst>
              <a:ext uri="{FF2B5EF4-FFF2-40B4-BE49-F238E27FC236}">
                <a16:creationId xmlns:a16="http://schemas.microsoft.com/office/drawing/2014/main" xmlns="" id="{B996ED6B-1289-2E49-A015-D0F1951A5199}"/>
              </a:ext>
            </a:extLst>
          </p:cNvPr>
          <p:cNvSpPr/>
          <p:nvPr/>
        </p:nvSpPr>
        <p:spPr>
          <a:xfrm>
            <a:off x="7762419" y="2412014"/>
            <a:ext cx="508666" cy="143414"/>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dirty="0">
                <a:solidFill>
                  <a:srgbClr val="00B050"/>
                </a:solidFill>
                <a:latin typeface="Nanum Gothic" charset="-127"/>
                <a:ea typeface="Nanum Gothic" charset="-127"/>
                <a:cs typeface="Nanum Gothic" charset="-127"/>
              </a:rPr>
              <a:t>Measure</a:t>
            </a:r>
            <a:endParaRPr kumimoji="1" lang="ko-KR" altLang="en-US" sz="600" dirty="0">
              <a:solidFill>
                <a:srgbClr val="00B050"/>
              </a:solidFill>
              <a:latin typeface="Nanum Gothic" charset="-127"/>
              <a:ea typeface="Nanum Gothic" charset="-127"/>
              <a:cs typeface="Nanum Gothic" charset="-127"/>
            </a:endParaRPr>
          </a:p>
        </p:txBody>
      </p:sp>
      <p:grpSp>
        <p:nvGrpSpPr>
          <p:cNvPr id="122" name="그룹 121">
            <a:extLst>
              <a:ext uri="{FF2B5EF4-FFF2-40B4-BE49-F238E27FC236}">
                <a16:creationId xmlns:a16="http://schemas.microsoft.com/office/drawing/2014/main" xmlns="" id="{513856FA-0270-FF42-8229-1E596851D3A0}"/>
              </a:ext>
            </a:extLst>
          </p:cNvPr>
          <p:cNvGrpSpPr/>
          <p:nvPr/>
        </p:nvGrpSpPr>
        <p:grpSpPr>
          <a:xfrm>
            <a:off x="7395411" y="5270576"/>
            <a:ext cx="631564" cy="172711"/>
            <a:chOff x="7384651" y="5231594"/>
            <a:chExt cx="631564" cy="172711"/>
          </a:xfrm>
        </p:grpSpPr>
        <p:sp>
          <p:nvSpPr>
            <p:cNvPr id="123" name="모서리가 둥근 직사각형 127">
              <a:extLst>
                <a:ext uri="{FF2B5EF4-FFF2-40B4-BE49-F238E27FC236}">
                  <a16:creationId xmlns:a16="http://schemas.microsoft.com/office/drawing/2014/main" xmlns="" id="{6FFA4D76-E29C-5A41-9094-763C5809AD4C}"/>
                </a:ext>
              </a:extLst>
            </p:cNvPr>
            <p:cNvSpPr/>
            <p:nvPr/>
          </p:nvSpPr>
          <p:spPr>
            <a:xfrm>
              <a:off x="7384651" y="5231594"/>
              <a:ext cx="631564" cy="172711"/>
            </a:xfrm>
            <a:prstGeom prst="roundRect">
              <a:avLst>
                <a:gd name="adj" fmla="val 18668"/>
              </a:avLst>
            </a:prstGeom>
            <a:solidFill>
              <a:schemeClr val="bg1"/>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lumMod val="75000"/>
                      <a:lumOff val="25000"/>
                    </a:schemeClr>
                  </a:solidFill>
                  <a:latin typeface="Nanum Gothic" charset="-127"/>
                  <a:ea typeface="Nanum Gothic" charset="-127"/>
                  <a:cs typeface="Nanum Gothic" charset="-127"/>
                </a:rPr>
                <a:t>   Delete</a:t>
              </a:r>
              <a:endParaRPr lang="ko-KR" altLang="en-US" sz="600" dirty="0">
                <a:solidFill>
                  <a:schemeClr val="tx1">
                    <a:lumMod val="75000"/>
                    <a:lumOff val="25000"/>
                  </a:schemeClr>
                </a:solidFill>
                <a:latin typeface="Nanum Gothic" charset="-127"/>
                <a:ea typeface="Nanum Gothic" charset="-127"/>
                <a:cs typeface="Nanum Gothic" charset="-127"/>
              </a:endParaRPr>
            </a:p>
          </p:txBody>
        </p:sp>
        <p:pic>
          <p:nvPicPr>
            <p:cNvPr id="124" name="그림 123">
              <a:extLst>
                <a:ext uri="{FF2B5EF4-FFF2-40B4-BE49-F238E27FC236}">
                  <a16:creationId xmlns:a16="http://schemas.microsoft.com/office/drawing/2014/main" xmlns="" id="{7652096C-E3FB-0049-8D32-615F62C7671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523911" y="5286728"/>
              <a:ext cx="89485" cy="89485"/>
            </a:xfrm>
            <a:prstGeom prst="rect">
              <a:avLst/>
            </a:prstGeom>
          </p:spPr>
        </p:pic>
      </p:grpSp>
      <p:sp>
        <p:nvSpPr>
          <p:cNvPr id="126" name="직사각형 125">
            <a:extLst>
              <a:ext uri="{FF2B5EF4-FFF2-40B4-BE49-F238E27FC236}">
                <a16:creationId xmlns:a16="http://schemas.microsoft.com/office/drawing/2014/main" xmlns="" id="{D76C9901-6562-B64B-A1A0-DCE3815DCD43}"/>
              </a:ext>
            </a:extLst>
          </p:cNvPr>
          <p:cNvSpPr/>
          <p:nvPr/>
        </p:nvSpPr>
        <p:spPr>
          <a:xfrm>
            <a:off x="6925477" y="3019356"/>
            <a:ext cx="1245534" cy="92333"/>
          </a:xfrm>
          <a:prstGeom prst="rect">
            <a:avLst/>
          </a:prstGeom>
        </p:spPr>
        <p:txBody>
          <a:bodyPr wrap="none" lIns="0" tIns="0" rIns="0" bIns="0">
            <a:spAutoFit/>
          </a:bodyPr>
          <a:lstStyle/>
          <a:p>
            <a:r>
              <a:rPr lang="ko-KR" altLang="en-US" sz="600" dirty="0">
                <a:solidFill>
                  <a:schemeClr val="bg1">
                    <a:lumMod val="65000"/>
                  </a:schemeClr>
                </a:solidFill>
              </a:rPr>
              <a:t>ⓘ </a:t>
            </a:r>
            <a:r>
              <a:rPr lang="en" altLang="ko-KR" sz="600" dirty="0">
                <a:solidFill>
                  <a:schemeClr val="bg1">
                    <a:lumMod val="65000"/>
                  </a:schemeClr>
                </a:solidFill>
              </a:rPr>
              <a:t>Time stamp cannot be changed.</a:t>
            </a:r>
            <a:endParaRPr lang="ko-KR" altLang="en-US" sz="600" dirty="0">
              <a:solidFill>
                <a:schemeClr val="bg1">
                  <a:lumMod val="65000"/>
                </a:schemeClr>
              </a:solidFill>
            </a:endParaRPr>
          </a:p>
        </p:txBody>
      </p:sp>
      <p:grpSp>
        <p:nvGrpSpPr>
          <p:cNvPr id="127" name="그룹 126">
            <a:extLst>
              <a:ext uri="{FF2B5EF4-FFF2-40B4-BE49-F238E27FC236}">
                <a16:creationId xmlns:a16="http://schemas.microsoft.com/office/drawing/2014/main" xmlns="" id="{A7B7F575-3E92-A34D-B471-45B1D606E13D}"/>
              </a:ext>
            </a:extLst>
          </p:cNvPr>
          <p:cNvGrpSpPr/>
          <p:nvPr/>
        </p:nvGrpSpPr>
        <p:grpSpPr>
          <a:xfrm>
            <a:off x="6904637" y="4444149"/>
            <a:ext cx="1614868" cy="729010"/>
            <a:chOff x="6893877" y="3936430"/>
            <a:chExt cx="1614868" cy="729010"/>
          </a:xfrm>
        </p:grpSpPr>
        <p:sp>
          <p:nvSpPr>
            <p:cNvPr id="129" name="Text Box">
              <a:extLst>
                <a:ext uri="{FF2B5EF4-FFF2-40B4-BE49-F238E27FC236}">
                  <a16:creationId xmlns:a16="http://schemas.microsoft.com/office/drawing/2014/main" xmlns="" id="{14E7E1A7-1904-D843-BB13-F1A2F4B0BEF8}"/>
                </a:ext>
              </a:extLst>
            </p:cNvPr>
            <p:cNvSpPr>
              <a:spLocks/>
            </p:cNvSpPr>
            <p:nvPr>
              <p:custDataLst>
                <p:tags r:id="rId12"/>
              </p:custDataLst>
            </p:nvPr>
          </p:nvSpPr>
          <p:spPr bwMode="auto">
            <a:xfrm>
              <a:off x="6893877" y="4017310"/>
              <a:ext cx="650819" cy="62747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Replace with</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Discard</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a:t>
              </a:r>
              <a:r>
                <a:rPr lang="ko-KR" altLang="en-US" sz="700" dirty="0">
                  <a:solidFill>
                    <a:schemeClr val="tx1">
                      <a:lumMod val="75000"/>
                      <a:lumOff val="25000"/>
                    </a:schemeClr>
                  </a:solidFill>
                  <a:latin typeface="Nanum Gothic" charset="-127"/>
                  <a:ea typeface="Nanum Gothic" charset="-127"/>
                  <a:cs typeface="Nanum Gothic" charset="-127"/>
                </a:rPr>
                <a:t>설정안함</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Expression</a:t>
              </a:r>
            </a:p>
          </p:txBody>
        </p:sp>
        <p:sp>
          <p:nvSpPr>
            <p:cNvPr id="130" name="모서리가 둥근 직사각형 129">
              <a:extLst>
                <a:ext uri="{FF2B5EF4-FFF2-40B4-BE49-F238E27FC236}">
                  <a16:creationId xmlns:a16="http://schemas.microsoft.com/office/drawing/2014/main" xmlns="" id="{99630324-242B-2743-B067-9ECE4F8512B9}"/>
                </a:ext>
              </a:extLst>
            </p:cNvPr>
            <p:cNvSpPr/>
            <p:nvPr/>
          </p:nvSpPr>
          <p:spPr>
            <a:xfrm>
              <a:off x="7621005" y="4046269"/>
              <a:ext cx="887740"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Nanum Gothic" charset="-127"/>
                  <a:ea typeface="Nanum Gothic" charset="-127"/>
                  <a:cs typeface="Nanum Gothic" charset="-127"/>
                </a:rPr>
                <a:t>Empty string</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132" name="모서리가 둥근 직사각형 131">
              <a:extLst>
                <a:ext uri="{FF2B5EF4-FFF2-40B4-BE49-F238E27FC236}">
                  <a16:creationId xmlns:a16="http://schemas.microsoft.com/office/drawing/2014/main" xmlns="" id="{7D9B1DD7-F9B5-F04C-B42E-57C9DB3FC5C4}"/>
                </a:ext>
              </a:extLst>
            </p:cNvPr>
            <p:cNvSpPr/>
            <p:nvPr/>
          </p:nvSpPr>
          <p:spPr>
            <a:xfrm>
              <a:off x="7621005" y="4531233"/>
              <a:ext cx="887641" cy="134207"/>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Nanum Gothic" charset="-127"/>
                  <a:ea typeface="Nanum Gothic" charset="-127"/>
                  <a:cs typeface="Nanum Gothic" charset="-127"/>
                </a:rPr>
                <a:t>Enter expression</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139" name="직사각형 138">
              <a:extLst>
                <a:ext uri="{FF2B5EF4-FFF2-40B4-BE49-F238E27FC236}">
                  <a16:creationId xmlns:a16="http://schemas.microsoft.com/office/drawing/2014/main" xmlns="" id="{9DB98B01-537F-EA48-9404-7926655D9E81}"/>
                </a:ext>
              </a:extLst>
            </p:cNvPr>
            <p:cNvSpPr/>
            <p:nvPr/>
          </p:nvSpPr>
          <p:spPr>
            <a:xfrm>
              <a:off x="6897942" y="3936430"/>
              <a:ext cx="317395"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Missing</a:t>
              </a:r>
            </a:p>
          </p:txBody>
        </p:sp>
      </p:grpSp>
      <p:sp>
        <p:nvSpPr>
          <p:cNvPr id="141" name="직사각형 140">
            <a:extLst>
              <a:ext uri="{FF2B5EF4-FFF2-40B4-BE49-F238E27FC236}">
                <a16:creationId xmlns:a16="http://schemas.microsoft.com/office/drawing/2014/main" xmlns="" id="{522E1AE6-3449-8145-A217-B4597828D96C}"/>
              </a:ext>
            </a:extLst>
          </p:cNvPr>
          <p:cNvSpPr/>
          <p:nvPr/>
        </p:nvSpPr>
        <p:spPr>
          <a:xfrm>
            <a:off x="6908702" y="2708018"/>
            <a:ext cx="195566"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Type</a:t>
            </a:r>
          </a:p>
        </p:txBody>
      </p:sp>
      <p:sp>
        <p:nvSpPr>
          <p:cNvPr id="166" name="직사각형 165">
            <a:extLst>
              <a:ext uri="{FF2B5EF4-FFF2-40B4-BE49-F238E27FC236}">
                <a16:creationId xmlns:a16="http://schemas.microsoft.com/office/drawing/2014/main" xmlns="" id="{B99D2451-3169-1642-8CC8-D67AE9490A35}"/>
              </a:ext>
            </a:extLst>
          </p:cNvPr>
          <p:cNvSpPr/>
          <p:nvPr/>
        </p:nvSpPr>
        <p:spPr>
          <a:xfrm>
            <a:off x="6908702" y="3273783"/>
            <a:ext cx="820738"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Time display format</a:t>
            </a:r>
          </a:p>
        </p:txBody>
      </p:sp>
      <p:sp>
        <p:nvSpPr>
          <p:cNvPr id="167" name="직사각형 166">
            <a:extLst>
              <a:ext uri="{FF2B5EF4-FFF2-40B4-BE49-F238E27FC236}">
                <a16:creationId xmlns:a16="http://schemas.microsoft.com/office/drawing/2014/main" xmlns="" id="{6D840558-BB9E-734F-952D-92F86EA959DE}"/>
              </a:ext>
            </a:extLst>
          </p:cNvPr>
          <p:cNvSpPr/>
          <p:nvPr/>
        </p:nvSpPr>
        <p:spPr>
          <a:xfrm>
            <a:off x="6901371" y="3903899"/>
            <a:ext cx="437620"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Time Zone</a:t>
            </a:r>
          </a:p>
        </p:txBody>
      </p:sp>
      <p:sp>
        <p:nvSpPr>
          <p:cNvPr id="168" name="Username Box">
            <a:extLst>
              <a:ext uri="{FF2B5EF4-FFF2-40B4-BE49-F238E27FC236}">
                <a16:creationId xmlns:a16="http://schemas.microsoft.com/office/drawing/2014/main" xmlns="" id="{AF50AB52-B34D-8C48-8DB8-316120B05A7A}"/>
              </a:ext>
            </a:extLst>
          </p:cNvPr>
          <p:cNvSpPr>
            <a:spLocks/>
          </p:cNvSpPr>
          <p:nvPr>
            <p:custDataLst>
              <p:tags r:id="rId10"/>
            </p:custDataLst>
          </p:nvPr>
        </p:nvSpPr>
        <p:spPr bwMode="auto">
          <a:xfrm>
            <a:off x="6902511" y="4013687"/>
            <a:ext cx="1191257"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solidFill>
                <a:latin typeface="Nanum Gothic Regular" charset="-127"/>
                <a:ea typeface="Nanum Gothic Regular" charset="-127"/>
                <a:cs typeface="Nanum Gothic Regular" charset="-127"/>
              </a:rPr>
              <a:t>+09:00 Asia/Seoul 	     </a:t>
            </a:r>
            <a:r>
              <a:rPr kumimoji="1" lang="ko-KR" altLang="en-US" sz="600" dirty="0">
                <a:solidFill>
                  <a:prstClr val="black">
                    <a:lumMod val="75000"/>
                    <a:lumOff val="25000"/>
                  </a:prstClr>
                </a:solidFill>
                <a:latin typeface="Nanum Gothic Regular" charset="-127"/>
                <a:ea typeface="Nanum Gothic Regular" charset="-127"/>
              </a:rPr>
              <a:t>▼</a:t>
            </a:r>
            <a:endParaRPr lang="ko-KR" altLang="en-US" sz="800" dirty="0"/>
          </a:p>
        </p:txBody>
      </p:sp>
      <p:sp>
        <p:nvSpPr>
          <p:cNvPr id="169" name="직사각형 168">
            <a:extLst>
              <a:ext uri="{FF2B5EF4-FFF2-40B4-BE49-F238E27FC236}">
                <a16:creationId xmlns:a16="http://schemas.microsoft.com/office/drawing/2014/main" xmlns="" id="{782E6756-01B3-A742-9160-40417E1F64DB}"/>
              </a:ext>
            </a:extLst>
          </p:cNvPr>
          <p:cNvSpPr/>
          <p:nvPr/>
        </p:nvSpPr>
        <p:spPr>
          <a:xfrm>
            <a:off x="6816682" y="3800245"/>
            <a:ext cx="1891473" cy="476089"/>
          </a:xfrm>
          <a:prstGeom prst="rect">
            <a:avLst/>
          </a:prstGeom>
          <a:noFill/>
          <a:ln w="8255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rgbClr val="00B050"/>
              </a:solidFill>
              <a:ea typeface="Nanum Gothic" charset="-127"/>
              <a:cs typeface="Nanum Gothic" charset="-127"/>
            </a:endParaRPr>
          </a:p>
        </p:txBody>
      </p:sp>
      <p:grpSp>
        <p:nvGrpSpPr>
          <p:cNvPr id="170" name="그룹 169">
            <a:extLst>
              <a:ext uri="{FF2B5EF4-FFF2-40B4-BE49-F238E27FC236}">
                <a16:creationId xmlns:a16="http://schemas.microsoft.com/office/drawing/2014/main" xmlns="" id="{6AEA8E73-2AF9-E842-91C9-A766672C4522}"/>
              </a:ext>
            </a:extLst>
          </p:cNvPr>
          <p:cNvGrpSpPr/>
          <p:nvPr/>
        </p:nvGrpSpPr>
        <p:grpSpPr>
          <a:xfrm>
            <a:off x="8138038" y="6920279"/>
            <a:ext cx="1701995" cy="519005"/>
            <a:chOff x="6886300" y="4698914"/>
            <a:chExt cx="1701995" cy="519005"/>
          </a:xfrm>
        </p:grpSpPr>
        <p:sp>
          <p:nvSpPr>
            <p:cNvPr id="171" name="모서리가 둥근 직사각형 170">
              <a:extLst>
                <a:ext uri="{FF2B5EF4-FFF2-40B4-BE49-F238E27FC236}">
                  <a16:creationId xmlns:a16="http://schemas.microsoft.com/office/drawing/2014/main" xmlns="" id="{47F236AF-E0C3-914B-9294-5931B1A08DAC}"/>
                </a:ext>
              </a:extLst>
            </p:cNvPr>
            <p:cNvSpPr/>
            <p:nvPr/>
          </p:nvSpPr>
          <p:spPr>
            <a:xfrm>
              <a:off x="8200437" y="4719541"/>
              <a:ext cx="240816" cy="104324"/>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400" u="sng" dirty="0">
                  <a:solidFill>
                    <a:srgbClr val="0070C0"/>
                  </a:solidFill>
                  <a:latin typeface="Nanum Gothic" charset="-127"/>
                  <a:ea typeface="Nanum Gothic" charset="-127"/>
                  <a:cs typeface="Nanum Gothic" charset="-127"/>
                </a:rPr>
                <a:t>Edit order</a:t>
              </a:r>
              <a:endParaRPr lang="ko-KR" altLang="en-US" sz="400" b="1" u="sng" dirty="0">
                <a:solidFill>
                  <a:srgbClr val="0070C0"/>
                </a:solidFill>
                <a:latin typeface="Nanum Gothic" charset="-127"/>
                <a:ea typeface="Nanum Gothic" charset="-127"/>
                <a:cs typeface="Nanum Gothic" charset="-127"/>
              </a:endParaRPr>
            </a:p>
          </p:txBody>
        </p:sp>
        <p:sp>
          <p:nvSpPr>
            <p:cNvPr id="175" name="Text Box">
              <a:extLst>
                <a:ext uri="{FF2B5EF4-FFF2-40B4-BE49-F238E27FC236}">
                  <a16:creationId xmlns:a16="http://schemas.microsoft.com/office/drawing/2014/main" xmlns="" id="{16B56BE1-6581-9542-888D-7D81D888F8A2}"/>
                </a:ext>
              </a:extLst>
            </p:cNvPr>
            <p:cNvSpPr>
              <a:spLocks/>
            </p:cNvSpPr>
            <p:nvPr>
              <p:custDataLst>
                <p:tags r:id="rId11"/>
              </p:custDataLst>
            </p:nvPr>
          </p:nvSpPr>
          <p:spPr bwMode="auto">
            <a:xfrm>
              <a:off x="6893877" y="4847289"/>
              <a:ext cx="1694418" cy="37063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Set as the 1</a:t>
              </a:r>
              <a:r>
                <a:rPr lang="en-US" altLang="ko-KR" sz="700" baseline="30000" dirty="0">
                  <a:solidFill>
                    <a:schemeClr val="tx1">
                      <a:lumMod val="75000"/>
                      <a:lumOff val="25000"/>
                    </a:schemeClr>
                  </a:solidFill>
                  <a:latin typeface="Nanum Gothic" charset="-127"/>
                  <a:ea typeface="Nanum Gothic" charset="-127"/>
                  <a:cs typeface="Nanum Gothic" charset="-127"/>
                </a:rPr>
                <a:t>st</a:t>
              </a:r>
              <a:r>
                <a:rPr lang="en-US" altLang="ko-KR" sz="700" dirty="0">
                  <a:solidFill>
                    <a:schemeClr val="tx1">
                      <a:lumMod val="75000"/>
                      <a:lumOff val="25000"/>
                    </a:schemeClr>
                  </a:solidFill>
                  <a:latin typeface="Nanum Gothic" charset="-127"/>
                  <a:ea typeface="Nanum Gothic" charset="-127"/>
                  <a:cs typeface="Nanum Gothic" charset="-127"/>
                </a:rPr>
                <a:t> filter</a:t>
              </a:r>
            </a:p>
            <a:p>
              <a:pPr>
                <a:lnSpc>
                  <a:spcPct val="150000"/>
                </a:lnSpc>
              </a:pP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Allows to select only recent period</a:t>
              </a:r>
            </a:p>
          </p:txBody>
        </p:sp>
        <p:pic>
          <p:nvPicPr>
            <p:cNvPr id="176" name="그림 175">
              <a:extLst>
                <a:ext uri="{FF2B5EF4-FFF2-40B4-BE49-F238E27FC236}">
                  <a16:creationId xmlns:a16="http://schemas.microsoft.com/office/drawing/2014/main" xmlns="" id="{EEF7AEAE-74D9-E843-B310-AF4D83067E84}"/>
                </a:ext>
              </a:extLst>
            </p:cNvPr>
            <p:cNvPicPr>
              <a:picLocks noChangeAspect="1"/>
            </p:cNvPicPr>
            <p:nvPr/>
          </p:nvPicPr>
          <p:blipFill>
            <a:blip r:embed="rId17">
              <a:biLevel thresh="75000"/>
              <a:extLst>
                <a:ext uri="{28A0092B-C50C-407E-A947-70E740481C1C}">
                  <a14:useLocalDpi xmlns:a14="http://schemas.microsoft.com/office/drawing/2010/main" val="0"/>
                </a:ext>
              </a:extLst>
            </a:blip>
            <a:stretch>
              <a:fillRect/>
            </a:stretch>
          </p:blipFill>
          <p:spPr>
            <a:xfrm>
              <a:off x="7970340" y="4718065"/>
              <a:ext cx="86565" cy="86565"/>
            </a:xfrm>
            <a:prstGeom prst="rect">
              <a:avLst/>
            </a:prstGeom>
          </p:spPr>
        </p:pic>
        <p:pic>
          <p:nvPicPr>
            <p:cNvPr id="177" name="그림 176">
              <a:extLst>
                <a:ext uri="{FF2B5EF4-FFF2-40B4-BE49-F238E27FC236}">
                  <a16:creationId xmlns:a16="http://schemas.microsoft.com/office/drawing/2014/main" xmlns="" id="{CC3B8299-8702-BD4F-BEF3-6B24810EB38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071596" y="4722368"/>
              <a:ext cx="79238" cy="79238"/>
            </a:xfrm>
            <a:prstGeom prst="rect">
              <a:avLst/>
            </a:prstGeom>
          </p:spPr>
        </p:pic>
        <p:sp>
          <p:nvSpPr>
            <p:cNvPr id="178" name="직사각형 177">
              <a:extLst>
                <a:ext uri="{FF2B5EF4-FFF2-40B4-BE49-F238E27FC236}">
                  <a16:creationId xmlns:a16="http://schemas.microsoft.com/office/drawing/2014/main" xmlns="" id="{BF84322A-51BD-AB49-960E-C51DBEC437F3}"/>
                </a:ext>
              </a:extLst>
            </p:cNvPr>
            <p:cNvSpPr/>
            <p:nvPr/>
          </p:nvSpPr>
          <p:spPr>
            <a:xfrm>
              <a:off x="6886300" y="4698914"/>
              <a:ext cx="955390"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Recommendation filter</a:t>
              </a:r>
            </a:p>
          </p:txBody>
        </p:sp>
      </p:grpSp>
      <p:sp>
        <p:nvSpPr>
          <p:cNvPr id="179" name="직사각형 178">
            <a:extLst>
              <a:ext uri="{FF2B5EF4-FFF2-40B4-BE49-F238E27FC236}">
                <a16:creationId xmlns:a16="http://schemas.microsoft.com/office/drawing/2014/main" xmlns="" id="{1C77F14F-F3B2-8042-A00C-A1AA4967B57F}"/>
              </a:ext>
            </a:extLst>
          </p:cNvPr>
          <p:cNvSpPr/>
          <p:nvPr/>
        </p:nvSpPr>
        <p:spPr>
          <a:xfrm>
            <a:off x="8083008" y="6892579"/>
            <a:ext cx="1813357" cy="467214"/>
          </a:xfrm>
          <a:prstGeom prst="rect">
            <a:avLst/>
          </a:prstGeom>
          <a:solidFill>
            <a:schemeClr val="tx1">
              <a:alpha val="3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2018.7.13</a:t>
            </a:r>
            <a:r>
              <a:rPr kumimoji="1" lang="ko-KR" altLang="en-US" sz="600" dirty="0">
                <a:solidFill>
                  <a:schemeClr val="bg1"/>
                </a:solidFill>
                <a:latin typeface="Nanum Gothic" charset="-127"/>
                <a:ea typeface="Nanum Gothic" charset="-127"/>
                <a:cs typeface="Nanum Gothic" charset="-127"/>
              </a:rPr>
              <a:t> 삭제</a:t>
            </a:r>
            <a:endParaRPr kumimoji="1" lang="en-US" altLang="ko-KR" sz="600" dirty="0">
              <a:solidFill>
                <a:schemeClr val="bg1"/>
              </a:solidFill>
              <a:latin typeface="Nanum Gothic" charset="-127"/>
              <a:ea typeface="Nanum Gothic" charset="-127"/>
              <a:cs typeface="Nanum Gothic" charset="-127"/>
            </a:endParaRPr>
          </a:p>
          <a:p>
            <a:pPr algn="ct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상세화면으로 이동</a:t>
            </a:r>
          </a:p>
        </p:txBody>
      </p:sp>
      <p:grpSp>
        <p:nvGrpSpPr>
          <p:cNvPr id="125" name="그룹 124">
            <a:extLst>
              <a:ext uri="{FF2B5EF4-FFF2-40B4-BE49-F238E27FC236}">
                <a16:creationId xmlns:a16="http://schemas.microsoft.com/office/drawing/2014/main" xmlns="" id="{2F066E17-1538-4E61-8CAD-C121D642D844}"/>
              </a:ext>
            </a:extLst>
          </p:cNvPr>
          <p:cNvGrpSpPr/>
          <p:nvPr/>
        </p:nvGrpSpPr>
        <p:grpSpPr>
          <a:xfrm>
            <a:off x="1406012" y="1901515"/>
            <a:ext cx="3741231" cy="208952"/>
            <a:chOff x="1406012" y="1901515"/>
            <a:chExt cx="3741231" cy="208952"/>
          </a:xfrm>
        </p:grpSpPr>
        <p:grpSp>
          <p:nvGrpSpPr>
            <p:cNvPr id="128" name="그룹 127">
              <a:extLst>
                <a:ext uri="{FF2B5EF4-FFF2-40B4-BE49-F238E27FC236}">
                  <a16:creationId xmlns:a16="http://schemas.microsoft.com/office/drawing/2014/main" xmlns="" id="{7DF90428-4B33-46C7-AD2A-628FA2B9A058}"/>
                </a:ext>
              </a:extLst>
            </p:cNvPr>
            <p:cNvGrpSpPr/>
            <p:nvPr/>
          </p:nvGrpSpPr>
          <p:grpSpPr>
            <a:xfrm>
              <a:off x="1406012" y="1916109"/>
              <a:ext cx="1634112" cy="179764"/>
              <a:chOff x="901599" y="1438512"/>
              <a:chExt cx="1634112" cy="179764"/>
            </a:xfrm>
          </p:grpSpPr>
          <p:sp>
            <p:nvSpPr>
              <p:cNvPr id="184" name="제목 2">
                <a:extLst>
                  <a:ext uri="{FF2B5EF4-FFF2-40B4-BE49-F238E27FC236}">
                    <a16:creationId xmlns:a16="http://schemas.microsoft.com/office/drawing/2014/main" xmlns="" id="{12628C6B-AAC5-46CD-9A08-E27584F594FA}"/>
                  </a:ext>
                </a:extLst>
              </p:cNvPr>
              <p:cNvSpPr txBox="1">
                <a:spLocks/>
              </p:cNvSpPr>
              <p:nvPr/>
            </p:nvSpPr>
            <p:spPr bwMode="auto">
              <a:xfrm>
                <a:off x="1085071" y="1445173"/>
                <a:ext cx="998671" cy="107722"/>
              </a:xfrm>
              <a:prstGeom prst="rect">
                <a:avLst/>
              </a:prstGeom>
              <a:noFill/>
              <a:ln w="3175">
                <a:noFill/>
              </a:ln>
            </p:spPr>
            <p:txBody>
              <a:bodyPr wrap="none" lIns="0" tIns="0" rIns="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en-US" altLang="ko-KR" sz="700" dirty="0">
                    <a:solidFill>
                      <a:schemeClr val="bg1">
                        <a:lumMod val="75000"/>
                      </a:schemeClr>
                    </a:solidFill>
                    <a:latin typeface="Nanum Gothic" charset="-127"/>
                    <a:ea typeface="Nanum Gothic" charset="-127"/>
                    <a:cs typeface="Nanum Gothic" charset="-127"/>
                  </a:rPr>
                  <a:t>Search by column name</a:t>
                </a:r>
              </a:p>
            </p:txBody>
          </p:sp>
          <p:pic>
            <p:nvPicPr>
              <p:cNvPr id="185" name="그림 184">
                <a:extLst>
                  <a:ext uri="{FF2B5EF4-FFF2-40B4-BE49-F238E27FC236}">
                    <a16:creationId xmlns:a16="http://schemas.microsoft.com/office/drawing/2014/main" xmlns="" id="{07141B40-7466-4AB3-A25C-C520BA6C7ADD}"/>
                  </a:ext>
                </a:extLst>
              </p:cNvPr>
              <p:cNvPicPr>
                <a:picLocks noChangeAspect="1"/>
              </p:cNvPicPr>
              <p:nvPr/>
            </p:nvPicPr>
            <p:blipFill>
              <a:blip r:embed="rId22" cstate="print">
                <a:lum bright="70000" contrast="-70000"/>
                <a:extLst>
                  <a:ext uri="{28A0092B-C50C-407E-A947-70E740481C1C}">
                    <a14:useLocalDpi xmlns:a14="http://schemas.microsoft.com/office/drawing/2010/main" val="0"/>
                  </a:ext>
                </a:extLst>
              </a:blip>
              <a:stretch>
                <a:fillRect/>
              </a:stretch>
            </p:blipFill>
            <p:spPr>
              <a:xfrm>
                <a:off x="926079" y="1438512"/>
                <a:ext cx="137742" cy="137742"/>
              </a:xfrm>
              <a:prstGeom prst="rect">
                <a:avLst/>
              </a:prstGeom>
            </p:spPr>
          </p:pic>
          <p:cxnSp>
            <p:nvCxnSpPr>
              <p:cNvPr id="186" name="직선 연결선[R] 133">
                <a:extLst>
                  <a:ext uri="{FF2B5EF4-FFF2-40B4-BE49-F238E27FC236}">
                    <a16:creationId xmlns:a16="http://schemas.microsoft.com/office/drawing/2014/main" xmlns="" id="{C263EE22-00B3-43E3-9C8E-94AEA98540B3}"/>
                  </a:ext>
                </a:extLst>
              </p:cNvPr>
              <p:cNvCxnSpPr>
                <a:cxnSpLocks/>
              </p:cNvCxnSpPr>
              <p:nvPr/>
            </p:nvCxnSpPr>
            <p:spPr>
              <a:xfrm>
                <a:off x="901599" y="1618276"/>
                <a:ext cx="163411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0" name="모서리가 둥근 직사각형 134">
              <a:extLst>
                <a:ext uri="{FF2B5EF4-FFF2-40B4-BE49-F238E27FC236}">
                  <a16:creationId xmlns:a16="http://schemas.microsoft.com/office/drawing/2014/main" xmlns="" id="{A11D5C8E-09FF-478E-ACBF-771B2B98F3F1}"/>
                </a:ext>
              </a:extLst>
            </p:cNvPr>
            <p:cNvSpPr/>
            <p:nvPr/>
          </p:nvSpPr>
          <p:spPr>
            <a:xfrm>
              <a:off x="4225808" y="1951609"/>
              <a:ext cx="195566" cy="108764"/>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Regular" charset="-127"/>
                  <a:ea typeface="Nanum Gothic Regular" charset="-127"/>
                </a:rPr>
                <a:t>Type</a:t>
              </a:r>
            </a:p>
          </p:txBody>
        </p:sp>
        <p:sp>
          <p:nvSpPr>
            <p:cNvPr id="181" name="직사각형 180">
              <a:extLst>
                <a:ext uri="{FF2B5EF4-FFF2-40B4-BE49-F238E27FC236}">
                  <a16:creationId xmlns:a16="http://schemas.microsoft.com/office/drawing/2014/main" xmlns="" id="{BB09EA24-8712-43C0-969E-1921AA637587}"/>
                </a:ext>
              </a:extLst>
            </p:cNvPr>
            <p:cNvSpPr/>
            <p:nvPr/>
          </p:nvSpPr>
          <p:spPr>
            <a:xfrm>
              <a:off x="4447182" y="1901515"/>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All</a:t>
              </a:r>
              <a:r>
                <a:rPr kumimoji="1" lang="ko-KR" altLang="en-US" sz="700" dirty="0">
                  <a:solidFill>
                    <a:prstClr val="black">
                      <a:lumMod val="75000"/>
                      <a:lumOff val="25000"/>
                    </a:prstClr>
                  </a:solidFill>
                  <a:latin typeface="Nanum Gothic Regular" charset="-127"/>
                  <a:ea typeface="Nanum Gothic Regular" charset="-127"/>
                </a:rPr>
                <a:t>    ▼</a:t>
              </a:r>
            </a:p>
          </p:txBody>
        </p:sp>
        <p:sp>
          <p:nvSpPr>
            <p:cNvPr id="182" name="모서리가 둥근 직사각형 138">
              <a:extLst>
                <a:ext uri="{FF2B5EF4-FFF2-40B4-BE49-F238E27FC236}">
                  <a16:creationId xmlns:a16="http://schemas.microsoft.com/office/drawing/2014/main" xmlns="" id="{186AC315-880D-4829-AF94-9252BC08C0AE}"/>
                </a:ext>
              </a:extLst>
            </p:cNvPr>
            <p:cNvSpPr/>
            <p:nvPr/>
          </p:nvSpPr>
          <p:spPr>
            <a:xfrm>
              <a:off x="3033261" y="1919608"/>
              <a:ext cx="482291"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Role</a:t>
              </a:r>
              <a:endParaRPr kumimoji="1" lang="en-US" altLang="ko-KR" sz="700" dirty="0">
                <a:solidFill>
                  <a:prstClr val="white">
                    <a:lumMod val="50000"/>
                  </a:prstClr>
                </a:solidFill>
                <a:latin typeface="Nanum Gothic" charset="-127"/>
                <a:ea typeface="Nanum Gothic" charset="-127"/>
                <a:cs typeface="Nanum Gothic" charset="-127"/>
              </a:endParaRPr>
            </a:p>
          </p:txBody>
        </p:sp>
        <p:sp>
          <p:nvSpPr>
            <p:cNvPr id="183" name="직사각형 182">
              <a:extLst>
                <a:ext uri="{FF2B5EF4-FFF2-40B4-BE49-F238E27FC236}">
                  <a16:creationId xmlns:a16="http://schemas.microsoft.com/office/drawing/2014/main" xmlns="" id="{1CF7B7EC-5C19-4BF7-AA1B-2D77935C3D58}"/>
                </a:ext>
              </a:extLst>
            </p:cNvPr>
            <p:cNvSpPr/>
            <p:nvPr/>
          </p:nvSpPr>
          <p:spPr>
            <a:xfrm>
              <a:off x="3376767" y="1901515"/>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All</a:t>
              </a:r>
              <a:r>
                <a:rPr kumimoji="1" lang="ko-KR" altLang="en-US" sz="700" dirty="0">
                  <a:solidFill>
                    <a:prstClr val="black">
                      <a:lumMod val="75000"/>
                      <a:lumOff val="25000"/>
                    </a:prstClr>
                  </a:solidFill>
                  <a:latin typeface="Nanum Gothic Regular" charset="-127"/>
                  <a:ea typeface="Nanum Gothic Regular" charset="-127"/>
                </a:rPr>
                <a:t>    ▼</a:t>
              </a:r>
            </a:p>
          </p:txBody>
        </p:sp>
      </p:grpSp>
      <p:sp>
        <p:nvSpPr>
          <p:cNvPr id="187" name="모서리가 둥근 직사각형 142">
            <a:extLst>
              <a:ext uri="{FF2B5EF4-FFF2-40B4-BE49-F238E27FC236}">
                <a16:creationId xmlns:a16="http://schemas.microsoft.com/office/drawing/2014/main" xmlns="" id="{4121646B-6ABE-469D-B401-19B21E37C675}"/>
              </a:ext>
            </a:extLst>
          </p:cNvPr>
          <p:cNvSpPr/>
          <p:nvPr/>
        </p:nvSpPr>
        <p:spPr>
          <a:xfrm>
            <a:off x="5987779" y="1957425"/>
            <a:ext cx="886035" cy="108764"/>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Regular" charset="-127"/>
                <a:ea typeface="Nanum Gothic Regular" charset="-127"/>
              </a:rPr>
              <a:t>Column order setting</a:t>
            </a:r>
          </a:p>
        </p:txBody>
      </p:sp>
      <p:sp>
        <p:nvSpPr>
          <p:cNvPr id="188" name="직사각형 187">
            <a:extLst>
              <a:ext uri="{FF2B5EF4-FFF2-40B4-BE49-F238E27FC236}">
                <a16:creationId xmlns:a16="http://schemas.microsoft.com/office/drawing/2014/main" xmlns="" id="{81063B97-0A21-43C5-AB35-020FD71FA43A}"/>
              </a:ext>
            </a:extLst>
          </p:cNvPr>
          <p:cNvSpPr/>
          <p:nvPr/>
        </p:nvSpPr>
        <p:spPr>
          <a:xfrm>
            <a:off x="6914717" y="1895211"/>
            <a:ext cx="952167" cy="21539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oAutofit/>
          </a:bodyP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In order of data</a:t>
            </a:r>
            <a:r>
              <a:rPr kumimoji="1" lang="ko-KR" altLang="en-US" sz="700" dirty="0">
                <a:solidFill>
                  <a:prstClr val="black">
                    <a:lumMod val="75000"/>
                    <a:lumOff val="25000"/>
                  </a:prstClr>
                </a:solidFill>
                <a:latin typeface="Nanum Gothic Regular" charset="-127"/>
                <a:ea typeface="Nanum Gothic Regular" charset="-127"/>
              </a:rPr>
              <a:t>   ▼</a:t>
            </a:r>
          </a:p>
        </p:txBody>
      </p:sp>
    </p:spTree>
    <p:extLst>
      <p:ext uri="{BB962C8B-B14F-4D97-AF65-F5344CB8AC3E}">
        <p14:creationId xmlns:p14="http://schemas.microsoft.com/office/powerpoint/2010/main" val="1023123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Username Box"/>
          <p:cNvSpPr>
            <a:spLocks/>
          </p:cNvSpPr>
          <p:nvPr>
            <p:custDataLst>
              <p:tags r:id="rId1"/>
            </p:custDataLst>
          </p:nvPr>
        </p:nvSpPr>
        <p:spPr bwMode="auto">
          <a:xfrm>
            <a:off x="8263107" y="917724"/>
            <a:ext cx="1631444" cy="1958440"/>
          </a:xfrm>
          <a:prstGeom prst="rect">
            <a:avLst/>
          </a:prstGeom>
          <a:solidFill>
            <a:schemeClr val="bg1"/>
          </a:solid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2" name="Text Placeholder 1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8" name="제목 7"/>
          <p:cNvSpPr>
            <a:spLocks noGrp="1"/>
          </p:cNvSpPr>
          <p:nvPr>
            <p:ph type="title"/>
          </p:nvPr>
        </p:nvSpPr>
        <p:spPr/>
        <p:txBody>
          <a:bodyPr/>
          <a:lstStyle/>
          <a:p>
            <a:r>
              <a:rPr lang="en-US" altLang="ko-KR" dirty="0"/>
              <a:t>[DB]</a:t>
            </a:r>
            <a:r>
              <a:rPr lang="ko-KR" altLang="en-US" dirty="0"/>
              <a:t> 수집 정보 및 기타 항목 설정</a:t>
            </a:r>
            <a:endParaRPr kumimoji="1" lang="ko-KR" altLang="en-US" dirty="0"/>
          </a:p>
        </p:txBody>
      </p:sp>
      <p:sp>
        <p:nvSpPr>
          <p:cNvPr id="13" name="Text Placeholder 12"/>
          <p:cNvSpPr>
            <a:spLocks noGrp="1"/>
          </p:cNvSpPr>
          <p:nvPr>
            <p:ph type="body" sz="quarter" idx="13"/>
          </p:nvPr>
        </p:nvSpPr>
        <p:spPr>
          <a:xfrm>
            <a:off x="10080108" y="31853"/>
            <a:ext cx="1953784" cy="6826148"/>
          </a:xfrm>
        </p:spPr>
        <p:txBody>
          <a:bodyPr>
            <a:normAutofit fontScale="92500" lnSpcReduction="10000"/>
          </a:bodyPr>
          <a:lstStyle/>
          <a:p>
            <a:pPr marL="0" indent="0">
              <a:buNone/>
            </a:pPr>
            <a:r>
              <a:rPr lang="ko-KR" altLang="en-US" dirty="0">
                <a:solidFill>
                  <a:srgbClr val="00B0F0"/>
                </a:solidFill>
                <a:sym typeface="Wingdings"/>
              </a:rPr>
              <a:t>☞ 아래 설명 이외에 </a:t>
            </a:r>
            <a:r>
              <a:rPr lang="en-US" altLang="ko-KR" dirty="0">
                <a:solidFill>
                  <a:srgbClr val="00B0F0"/>
                </a:solidFill>
                <a:sym typeface="Wingdings"/>
              </a:rPr>
              <a:t>[041.5]</a:t>
            </a:r>
            <a:r>
              <a:rPr lang="ko-KR" altLang="en-US" dirty="0">
                <a:solidFill>
                  <a:srgbClr val="00B0F0"/>
                </a:solidFill>
                <a:sym typeface="Wingdings"/>
              </a:rPr>
              <a:t> 과 동일</a:t>
            </a:r>
            <a:endParaRPr lang="en-US" altLang="ko-KR" dirty="0"/>
          </a:p>
          <a:p>
            <a:pPr marL="0" lvl="1" indent="0">
              <a:spcBef>
                <a:spcPts val="1000"/>
              </a:spcBef>
              <a:buNone/>
            </a:pPr>
            <a:r>
              <a:rPr lang="en-US" altLang="ko-KR" dirty="0"/>
              <a:t>DB</a:t>
            </a:r>
            <a:r>
              <a:rPr lang="ko-KR" altLang="en-US" dirty="0"/>
              <a:t> 데이터 소스가 대시보드에 연결되었을 때 데이터를 수집 및 집계하는 방식을 설정함</a:t>
            </a:r>
            <a:r>
              <a:rPr lang="en-US" altLang="ko-KR" dirty="0"/>
              <a:t>.Ingest periodically </a:t>
            </a:r>
            <a:r>
              <a:rPr lang="ko-KR" altLang="en-US" dirty="0"/>
              <a:t>선택 시</a:t>
            </a:r>
            <a:r>
              <a:rPr lang="en-US" altLang="ko-KR" dirty="0"/>
              <a:t>,</a:t>
            </a:r>
            <a:r>
              <a:rPr lang="ko-KR" altLang="en-US" dirty="0"/>
              <a:t> </a:t>
            </a:r>
            <a:r>
              <a:rPr lang="en-US" altLang="ko-KR" dirty="0"/>
              <a:t>Linked type.</a:t>
            </a:r>
            <a:r>
              <a:rPr lang="ko-KR" altLang="en-US" dirty="0"/>
              <a:t> </a:t>
            </a:r>
            <a:r>
              <a:rPr lang="en-US" altLang="ko-KR" dirty="0"/>
              <a:t>Ingest once</a:t>
            </a:r>
            <a:r>
              <a:rPr lang="ko-KR" altLang="en-US" dirty="0"/>
              <a:t> 선택 시</a:t>
            </a:r>
            <a:r>
              <a:rPr lang="en-US" altLang="ko-KR" dirty="0"/>
              <a:t>,</a:t>
            </a:r>
            <a:r>
              <a:rPr lang="ko-KR" altLang="en-US" dirty="0"/>
              <a:t> </a:t>
            </a:r>
            <a:r>
              <a:rPr lang="en-US" altLang="ko-KR" dirty="0"/>
              <a:t>Ingested type</a:t>
            </a:r>
            <a:r>
              <a:rPr lang="ko-KR" altLang="en-US" dirty="0"/>
              <a:t>이라 함</a:t>
            </a:r>
            <a:r>
              <a:rPr lang="en-US" altLang="ko-KR" dirty="0"/>
              <a:t>.</a:t>
            </a:r>
          </a:p>
          <a:p>
            <a:pPr marL="0" indent="0">
              <a:buNone/>
            </a:pPr>
            <a:r>
              <a:rPr lang="en-US" altLang="ko-KR" dirty="0"/>
              <a:t>[</a:t>
            </a:r>
            <a:r>
              <a:rPr lang="ko-KR" altLang="en-US" dirty="0"/>
              <a:t>수집형</a:t>
            </a:r>
            <a:r>
              <a:rPr lang="en-US" altLang="ko-KR" dirty="0"/>
              <a:t>]</a:t>
            </a:r>
          </a:p>
          <a:p>
            <a:r>
              <a:rPr lang="ko-KR" altLang="en-US" dirty="0"/>
              <a:t>데이터 수집 방식 </a:t>
            </a:r>
            <a:r>
              <a:rPr lang="en-US" altLang="ko-KR" dirty="0"/>
              <a:t>:</a:t>
            </a:r>
            <a:r>
              <a:rPr lang="ko-KR" altLang="en-US" dirty="0"/>
              <a:t> </a:t>
            </a:r>
            <a:r>
              <a:rPr lang="en-US" altLang="ko-KR" dirty="0"/>
              <a:t>1</a:t>
            </a:r>
            <a:r>
              <a:rPr lang="ko-KR" altLang="en-US" dirty="0"/>
              <a:t>회 </a:t>
            </a:r>
            <a:r>
              <a:rPr lang="en-US" altLang="ko-KR" dirty="0"/>
              <a:t>(default)</a:t>
            </a:r>
          </a:p>
          <a:p>
            <a:pPr lvl="1"/>
            <a:r>
              <a:rPr lang="ko-KR" altLang="en-US" dirty="0"/>
              <a:t>수집범위</a:t>
            </a:r>
            <a:endParaRPr lang="en-US" altLang="ko-KR" dirty="0"/>
          </a:p>
          <a:p>
            <a:pPr lvl="2"/>
            <a:r>
              <a:rPr lang="ko-KR" altLang="en-US" dirty="0"/>
              <a:t>전체 데이터</a:t>
            </a:r>
            <a:r>
              <a:rPr lang="en-US" altLang="ko-KR" dirty="0"/>
              <a:t>(default)</a:t>
            </a:r>
            <a:r>
              <a:rPr lang="ko-KR" altLang="en-US" dirty="0"/>
              <a:t> </a:t>
            </a:r>
            <a:r>
              <a:rPr lang="en-US" altLang="ko-KR" dirty="0"/>
              <a:t>/</a:t>
            </a:r>
            <a:r>
              <a:rPr lang="ko-KR" altLang="en-US" dirty="0"/>
              <a:t> 일부만 가져옴 </a:t>
            </a:r>
            <a:endParaRPr lang="en-US" altLang="ko-KR" dirty="0"/>
          </a:p>
          <a:p>
            <a:pPr lvl="3"/>
            <a:r>
              <a:rPr lang="en-US" altLang="ko-KR" dirty="0"/>
              <a:t>default</a:t>
            </a:r>
            <a:r>
              <a:rPr lang="ko-KR" altLang="en-US" dirty="0"/>
              <a:t> </a:t>
            </a:r>
            <a:r>
              <a:rPr lang="en-US" altLang="ko-KR" dirty="0"/>
              <a:t>: 10,000</a:t>
            </a:r>
          </a:p>
          <a:p>
            <a:pPr lvl="3"/>
            <a:r>
              <a:rPr lang="en-US" altLang="ko-KR" dirty="0"/>
              <a:t>P.H</a:t>
            </a:r>
            <a:r>
              <a:rPr lang="ko-KR" altLang="en-US" dirty="0"/>
              <a:t> </a:t>
            </a:r>
            <a:r>
              <a:rPr lang="en-US" altLang="ko-KR" dirty="0"/>
              <a:t>:</a:t>
            </a:r>
            <a:r>
              <a:rPr lang="ko-KR" altLang="en-US" dirty="0"/>
              <a:t> </a:t>
            </a:r>
            <a:r>
              <a:rPr lang="en-US" altLang="ko-KR" dirty="0"/>
              <a:t>10,000</a:t>
            </a:r>
          </a:p>
          <a:p>
            <a:pPr lvl="3"/>
            <a:r>
              <a:rPr lang="ko-KR" altLang="en-US" dirty="0" err="1"/>
              <a:t>입력값이</a:t>
            </a:r>
            <a:r>
              <a:rPr lang="ko-KR" altLang="en-US" dirty="0"/>
              <a:t> 없을 경우</a:t>
            </a:r>
            <a:r>
              <a:rPr lang="en-US" altLang="ko-KR" dirty="0"/>
              <a:t>,</a:t>
            </a:r>
            <a:r>
              <a:rPr lang="ko-KR" altLang="en-US" dirty="0"/>
              <a:t> </a:t>
            </a:r>
            <a:r>
              <a:rPr lang="en-US" altLang="ko-KR" dirty="0"/>
              <a:t>10,000</a:t>
            </a:r>
            <a:r>
              <a:rPr lang="ko-KR" altLang="en-US" dirty="0" err="1"/>
              <a:t>으로</a:t>
            </a:r>
            <a:r>
              <a:rPr lang="ko-KR" altLang="en-US" dirty="0"/>
              <a:t> 적용됨</a:t>
            </a:r>
            <a:endParaRPr lang="en-US" altLang="ko-KR" dirty="0"/>
          </a:p>
          <a:p>
            <a:pPr lvl="3"/>
            <a:r>
              <a:rPr lang="ko-KR" altLang="en-US" dirty="0" err="1"/>
              <a:t>입력값</a:t>
            </a:r>
            <a:r>
              <a:rPr lang="ko-KR" altLang="en-US" dirty="0"/>
              <a:t> 제한</a:t>
            </a:r>
            <a:endParaRPr lang="en-US" altLang="ko-KR" dirty="0"/>
          </a:p>
          <a:p>
            <a:pPr lvl="4"/>
            <a:r>
              <a:rPr lang="ko-KR" altLang="en-US" dirty="0" err="1"/>
              <a:t>포멧</a:t>
            </a:r>
            <a:r>
              <a:rPr lang="ko-KR" altLang="en-US" dirty="0"/>
              <a:t> </a:t>
            </a:r>
            <a:r>
              <a:rPr lang="en-US" altLang="ko-KR" dirty="0"/>
              <a:t>:</a:t>
            </a:r>
            <a:r>
              <a:rPr lang="ko-KR" altLang="en-US" dirty="0"/>
              <a:t> 숫자</a:t>
            </a:r>
            <a:endParaRPr lang="en-US" altLang="ko-KR" dirty="0"/>
          </a:p>
          <a:p>
            <a:pPr lvl="4"/>
            <a:r>
              <a:rPr lang="ko-KR" altLang="en-US" dirty="0"/>
              <a:t>범위 </a:t>
            </a:r>
            <a:r>
              <a:rPr lang="en-US" altLang="ko-KR" dirty="0"/>
              <a:t>:</a:t>
            </a:r>
            <a:r>
              <a:rPr lang="ko-KR" altLang="en-US" dirty="0"/>
              <a:t> </a:t>
            </a:r>
            <a:r>
              <a:rPr lang="en-US" altLang="ko-KR" dirty="0"/>
              <a:t>1-10,000</a:t>
            </a:r>
          </a:p>
          <a:p>
            <a:pPr lvl="4"/>
            <a:r>
              <a:rPr lang="ko-KR" altLang="en-US" dirty="0" err="1"/>
              <a:t>입력값이</a:t>
            </a:r>
            <a:r>
              <a:rPr lang="ko-KR" altLang="en-US" dirty="0"/>
              <a:t> 최대치를 넘어갈 경우</a:t>
            </a:r>
            <a:r>
              <a:rPr lang="en-US" altLang="ko-KR" dirty="0"/>
              <a:t>,</a:t>
            </a:r>
            <a:r>
              <a:rPr lang="ko-KR" altLang="en-US" dirty="0"/>
              <a:t> 가이드 문구 표시</a:t>
            </a:r>
            <a:endParaRPr lang="en-US" altLang="ko-KR" dirty="0"/>
          </a:p>
          <a:p>
            <a:r>
              <a:rPr lang="ko-KR" altLang="en-US" dirty="0"/>
              <a:t>데이터 수집 방식 </a:t>
            </a:r>
            <a:r>
              <a:rPr lang="en-US" altLang="ko-KR" dirty="0"/>
              <a:t>:</a:t>
            </a:r>
            <a:r>
              <a:rPr lang="ko-KR" altLang="en-US" dirty="0"/>
              <a:t> 배치</a:t>
            </a:r>
            <a:endParaRPr lang="en-US" altLang="ko-KR" dirty="0"/>
          </a:p>
          <a:p>
            <a:pPr lvl="1"/>
            <a:r>
              <a:rPr lang="ko-KR" altLang="en-US" dirty="0"/>
              <a:t>수집범위</a:t>
            </a:r>
            <a:endParaRPr lang="en-US" altLang="ko-KR" dirty="0"/>
          </a:p>
          <a:p>
            <a:pPr lvl="2"/>
            <a:r>
              <a:rPr lang="ko-KR" altLang="en-US" dirty="0"/>
              <a:t>증감분</a:t>
            </a:r>
            <a:r>
              <a:rPr lang="en-US" altLang="ko-KR" dirty="0"/>
              <a:t>(default)</a:t>
            </a:r>
            <a:r>
              <a:rPr lang="ko-KR" altLang="en-US" dirty="0"/>
              <a:t> </a:t>
            </a:r>
            <a:r>
              <a:rPr lang="en-US" altLang="ko-KR" dirty="0"/>
              <a:t>/ </a:t>
            </a:r>
            <a:r>
              <a:rPr lang="ko-KR" altLang="en-US" dirty="0"/>
              <a:t>전체 데이터</a:t>
            </a:r>
            <a:endParaRPr lang="en-US" altLang="ko-KR" dirty="0"/>
          </a:p>
          <a:p>
            <a:pPr lvl="3"/>
            <a:r>
              <a:rPr lang="ko-KR" altLang="en-US" dirty="0">
                <a:solidFill>
                  <a:srgbClr val="FF0000"/>
                </a:solidFill>
              </a:rPr>
              <a:t>단</a:t>
            </a:r>
            <a:r>
              <a:rPr lang="en-US" altLang="ko-KR" dirty="0">
                <a:solidFill>
                  <a:srgbClr val="FF0000"/>
                </a:solidFill>
              </a:rPr>
              <a:t>,</a:t>
            </a:r>
            <a:r>
              <a:rPr lang="ko-KR" altLang="en-US" dirty="0">
                <a:solidFill>
                  <a:srgbClr val="FF0000"/>
                </a:solidFill>
              </a:rPr>
              <a:t> </a:t>
            </a:r>
            <a:r>
              <a:rPr lang="en-US" altLang="ko-KR" dirty="0">
                <a:solidFill>
                  <a:srgbClr val="FF0000"/>
                </a:solidFill>
              </a:rPr>
              <a:t>Timestamp</a:t>
            </a:r>
            <a:r>
              <a:rPr lang="ko-KR" altLang="en-US" dirty="0">
                <a:solidFill>
                  <a:srgbClr val="FF0000"/>
                </a:solidFill>
              </a:rPr>
              <a:t>가 현재 시간으로 설정된 경우 </a:t>
            </a:r>
            <a:r>
              <a:rPr lang="en-US" altLang="ko-KR" dirty="0">
                <a:solidFill>
                  <a:srgbClr val="FF0000"/>
                </a:solidFill>
              </a:rPr>
              <a:t>‘</a:t>
            </a:r>
            <a:r>
              <a:rPr lang="ko-KR" altLang="en-US" dirty="0" err="1">
                <a:solidFill>
                  <a:srgbClr val="FF0000"/>
                </a:solidFill>
              </a:rPr>
              <a:t>증감분</a:t>
            </a:r>
            <a:r>
              <a:rPr lang="en-US" altLang="ko-KR" dirty="0">
                <a:solidFill>
                  <a:srgbClr val="FF0000"/>
                </a:solidFill>
              </a:rPr>
              <a:t>’</a:t>
            </a:r>
            <a:r>
              <a:rPr lang="ko-KR" altLang="en-US" dirty="0">
                <a:solidFill>
                  <a:srgbClr val="FF0000"/>
                </a:solidFill>
              </a:rPr>
              <a:t> 비활성</a:t>
            </a:r>
            <a:r>
              <a:rPr lang="en-US" altLang="ko-KR" dirty="0">
                <a:solidFill>
                  <a:srgbClr val="FF0000"/>
                </a:solidFill>
              </a:rPr>
              <a:t>.</a:t>
            </a:r>
            <a:r>
              <a:rPr lang="ko-KR" altLang="en-US" dirty="0">
                <a:solidFill>
                  <a:srgbClr val="FF0000"/>
                </a:solidFill>
              </a:rPr>
              <a:t> </a:t>
            </a:r>
            <a:r>
              <a:rPr lang="en-US" altLang="ko-KR" dirty="0"/>
              <a:t>(</a:t>
            </a:r>
            <a:r>
              <a:rPr lang="ko-KR" altLang="en-US" dirty="0" err="1"/>
              <a:t>증분의</a:t>
            </a:r>
            <a:r>
              <a:rPr lang="ko-KR" altLang="en-US" dirty="0"/>
              <a:t> 기준이 되는 데이터가 없기 때문</a:t>
            </a:r>
            <a:r>
              <a:rPr lang="en-US" altLang="ko-KR" dirty="0"/>
              <a:t>)</a:t>
            </a:r>
          </a:p>
          <a:p>
            <a:pPr lvl="1"/>
            <a:r>
              <a:rPr lang="ko-KR" altLang="en-US" dirty="0"/>
              <a:t>배치 주기 </a:t>
            </a:r>
            <a:r>
              <a:rPr lang="en-US" altLang="ko-KR" dirty="0"/>
              <a:t>(1.0</a:t>
            </a:r>
            <a:r>
              <a:rPr lang="ko-KR" altLang="en-US" dirty="0"/>
              <a:t>과 동일</a:t>
            </a:r>
            <a:r>
              <a:rPr lang="en-US" altLang="ko-KR" dirty="0"/>
              <a:t>)</a:t>
            </a:r>
          </a:p>
          <a:p>
            <a:pPr lvl="2"/>
            <a:r>
              <a:rPr lang="en-US" altLang="ko-KR" dirty="0">
                <a:solidFill>
                  <a:srgbClr val="FF0000"/>
                </a:solidFill>
              </a:rPr>
              <a:t>Security</a:t>
            </a:r>
            <a:r>
              <a:rPr lang="ko-KR" altLang="en-US" dirty="0">
                <a:solidFill>
                  <a:srgbClr val="FF0000"/>
                </a:solidFill>
              </a:rPr>
              <a:t>가 </a:t>
            </a:r>
            <a:r>
              <a:rPr lang="en-US" altLang="ko-KR" dirty="0">
                <a:solidFill>
                  <a:srgbClr val="FF0000"/>
                </a:solidFill>
              </a:rPr>
              <a:t>DIALOG </a:t>
            </a:r>
            <a:r>
              <a:rPr lang="ko-KR" altLang="en-US" dirty="0">
                <a:solidFill>
                  <a:srgbClr val="FF0000"/>
                </a:solidFill>
              </a:rPr>
              <a:t>타입일 경우</a:t>
            </a:r>
            <a:r>
              <a:rPr lang="en-US" altLang="ko-KR" dirty="0">
                <a:solidFill>
                  <a:srgbClr val="FF0000"/>
                </a:solidFill>
              </a:rPr>
              <a:t>,</a:t>
            </a:r>
            <a:r>
              <a:rPr lang="ko-KR" altLang="en-US" dirty="0">
                <a:solidFill>
                  <a:srgbClr val="FF0000"/>
                </a:solidFill>
              </a:rPr>
              <a:t> </a:t>
            </a:r>
            <a:r>
              <a:rPr lang="en-US" altLang="ko-KR" dirty="0">
                <a:solidFill>
                  <a:srgbClr val="FF0000"/>
                </a:solidFill>
              </a:rPr>
              <a:t>‘</a:t>
            </a:r>
            <a:r>
              <a:rPr lang="ko-KR" altLang="en-US" dirty="0">
                <a:solidFill>
                  <a:srgbClr val="FF0000"/>
                </a:solidFill>
              </a:rPr>
              <a:t>주기적으로 적재</a:t>
            </a:r>
            <a:r>
              <a:rPr lang="en-US" altLang="ko-KR" dirty="0">
                <a:solidFill>
                  <a:srgbClr val="FF0000"/>
                </a:solidFill>
              </a:rPr>
              <a:t>’</a:t>
            </a:r>
            <a:r>
              <a:rPr lang="ko-KR" altLang="en-US" dirty="0">
                <a:solidFill>
                  <a:srgbClr val="FF0000"/>
                </a:solidFill>
              </a:rPr>
              <a:t> 비활성</a:t>
            </a:r>
            <a:endParaRPr lang="en-US" altLang="ko-KR" dirty="0">
              <a:solidFill>
                <a:srgbClr val="FF0000"/>
              </a:solidFill>
            </a:endParaRPr>
          </a:p>
          <a:p>
            <a:pPr lvl="2"/>
            <a:r>
              <a:rPr lang="en-US" altLang="ko-KR" dirty="0"/>
              <a:t>Minutely(default)</a:t>
            </a:r>
            <a:r>
              <a:rPr lang="ko-KR" altLang="en-US" dirty="0"/>
              <a:t> </a:t>
            </a:r>
            <a:r>
              <a:rPr lang="en-US" altLang="ko-KR" dirty="0"/>
              <a:t>&gt;</a:t>
            </a:r>
            <a:r>
              <a:rPr lang="ko-KR" altLang="en-US" dirty="0"/>
              <a:t> </a:t>
            </a:r>
            <a:r>
              <a:rPr lang="en-US" altLang="ko-KR" dirty="0"/>
              <a:t>1~59</a:t>
            </a:r>
          </a:p>
          <a:p>
            <a:pPr lvl="2"/>
            <a:r>
              <a:rPr lang="en-US" altLang="ko-KR" dirty="0"/>
              <a:t>Hourly</a:t>
            </a:r>
            <a:r>
              <a:rPr lang="ko-KR" altLang="en-US" dirty="0"/>
              <a:t> </a:t>
            </a:r>
            <a:r>
              <a:rPr lang="en-US" altLang="ko-KR" dirty="0"/>
              <a:t>&gt;</a:t>
            </a:r>
            <a:r>
              <a:rPr lang="ko-KR" altLang="en-US" dirty="0"/>
              <a:t> </a:t>
            </a:r>
            <a:r>
              <a:rPr lang="en-US" altLang="ko-KR" dirty="0"/>
              <a:t>1~23</a:t>
            </a:r>
          </a:p>
          <a:p>
            <a:pPr lvl="2"/>
            <a:r>
              <a:rPr lang="en-US" altLang="ko-KR" dirty="0"/>
              <a:t>Daily &gt; </a:t>
            </a:r>
            <a:r>
              <a:rPr lang="en-US" altLang="ko-KR" dirty="0" err="1"/>
              <a:t>hh:mm</a:t>
            </a:r>
            <a:endParaRPr lang="en-US" altLang="ko-KR" dirty="0"/>
          </a:p>
          <a:p>
            <a:pPr lvl="3"/>
            <a:r>
              <a:rPr lang="ko-KR" altLang="en-US" dirty="0"/>
              <a:t>시간 초기값 </a:t>
            </a:r>
            <a:r>
              <a:rPr lang="en-US" altLang="ko-KR" dirty="0"/>
              <a:t>:</a:t>
            </a:r>
            <a:r>
              <a:rPr lang="ko-KR" altLang="en-US" dirty="0"/>
              <a:t> 현재시간</a:t>
            </a:r>
            <a:endParaRPr lang="en-US" altLang="ko-KR" dirty="0"/>
          </a:p>
          <a:p>
            <a:pPr lvl="3"/>
            <a:r>
              <a:rPr lang="ko-KR" altLang="en-US" dirty="0"/>
              <a:t>시간 </a:t>
            </a:r>
            <a:r>
              <a:rPr lang="en-US" altLang="ko-KR" dirty="0"/>
              <a:t>P.H : 00:00:00 </a:t>
            </a:r>
            <a:r>
              <a:rPr lang="ko-KR" altLang="en-US" dirty="0"/>
              <a:t> </a:t>
            </a:r>
            <a:r>
              <a:rPr lang="en-US" altLang="ko-KR" dirty="0"/>
              <a:t>(</a:t>
            </a:r>
            <a:r>
              <a:rPr lang="ko-KR" altLang="en-US" dirty="0"/>
              <a:t>즉</a:t>
            </a:r>
            <a:r>
              <a:rPr lang="en-US" altLang="ko-KR" dirty="0"/>
              <a:t>,</a:t>
            </a:r>
            <a:r>
              <a:rPr lang="ko-KR" altLang="en-US" dirty="0"/>
              <a:t> 입력값이 없을 경우 현재시간이 적용됨</a:t>
            </a:r>
            <a:r>
              <a:rPr lang="en-US" altLang="ko-KR" dirty="0"/>
              <a:t>)</a:t>
            </a:r>
          </a:p>
          <a:p>
            <a:pPr lvl="2"/>
            <a:r>
              <a:rPr lang="en-US" altLang="ko-KR" dirty="0"/>
              <a:t>Weekly &gt;</a:t>
            </a:r>
            <a:r>
              <a:rPr lang="ko-KR" altLang="en-US" dirty="0"/>
              <a:t> </a:t>
            </a:r>
            <a:r>
              <a:rPr lang="en-US" altLang="ko-KR" dirty="0" err="1"/>
              <a:t>Monday~Sunday</a:t>
            </a:r>
            <a:r>
              <a:rPr lang="en-US" altLang="ko-KR" dirty="0"/>
              <a:t>&gt; </a:t>
            </a:r>
            <a:r>
              <a:rPr lang="en-US" altLang="ko-KR" dirty="0" err="1"/>
              <a:t>hh:mm</a:t>
            </a:r>
            <a:endParaRPr lang="en-US" altLang="ko-KR" dirty="0"/>
          </a:p>
          <a:p>
            <a:pPr lvl="3"/>
            <a:r>
              <a:rPr lang="ko-KR" altLang="en-US" dirty="0"/>
              <a:t>시간 초기값 </a:t>
            </a:r>
            <a:r>
              <a:rPr lang="en-US" altLang="ko-KR" dirty="0"/>
              <a:t>:</a:t>
            </a:r>
            <a:r>
              <a:rPr lang="ko-KR" altLang="en-US" dirty="0"/>
              <a:t> 현재시간</a:t>
            </a:r>
            <a:endParaRPr lang="en-US" altLang="ko-KR" dirty="0"/>
          </a:p>
          <a:p>
            <a:pPr lvl="3"/>
            <a:r>
              <a:rPr lang="ko-KR" altLang="en-US" dirty="0"/>
              <a:t>시간 </a:t>
            </a:r>
            <a:r>
              <a:rPr lang="en-US" altLang="ko-KR" dirty="0"/>
              <a:t>P.H : 00:00:00 </a:t>
            </a:r>
            <a:r>
              <a:rPr lang="ko-KR" altLang="en-US" dirty="0"/>
              <a:t> </a:t>
            </a:r>
            <a:r>
              <a:rPr lang="en-US" altLang="ko-KR" dirty="0"/>
              <a:t>(</a:t>
            </a:r>
            <a:r>
              <a:rPr lang="ko-KR" altLang="en-US" dirty="0"/>
              <a:t>즉</a:t>
            </a:r>
            <a:r>
              <a:rPr lang="en-US" altLang="ko-KR" dirty="0"/>
              <a:t>,</a:t>
            </a:r>
            <a:r>
              <a:rPr lang="ko-KR" altLang="en-US" dirty="0"/>
              <a:t> 입력값이 없을 경우 현재시간이 적용됨</a:t>
            </a:r>
            <a:r>
              <a:rPr lang="en-US" altLang="ko-KR" dirty="0"/>
              <a:t>)</a:t>
            </a:r>
          </a:p>
          <a:p>
            <a:pPr lvl="2"/>
            <a:r>
              <a:rPr lang="en-US" altLang="ko-KR" dirty="0">
                <a:solidFill>
                  <a:srgbClr val="FF0000"/>
                </a:solidFill>
              </a:rPr>
              <a:t>User defined &gt; </a:t>
            </a:r>
            <a:r>
              <a:rPr lang="ko-KR" altLang="en-US" dirty="0">
                <a:solidFill>
                  <a:srgbClr val="FF0000"/>
                </a:solidFill>
              </a:rPr>
              <a:t>텍스트 입력란</a:t>
            </a:r>
            <a:endParaRPr lang="en-US" altLang="ko-KR" dirty="0">
              <a:solidFill>
                <a:srgbClr val="FF0000"/>
              </a:solidFill>
            </a:endParaRPr>
          </a:p>
          <a:p>
            <a:pPr lvl="3"/>
            <a:r>
              <a:rPr lang="ko-KR" altLang="en-US" dirty="0">
                <a:solidFill>
                  <a:srgbClr val="FF0000"/>
                </a:solidFill>
              </a:rPr>
              <a:t>클론탭이란 직접 주기설정을 텍스트 형태로 쓸수 있는 문법</a:t>
            </a:r>
            <a:r>
              <a:rPr lang="en-US" altLang="ko-KR" dirty="0">
                <a:solidFill>
                  <a:srgbClr val="FF0000"/>
                </a:solidFill>
              </a:rPr>
              <a:t>. </a:t>
            </a:r>
            <a:r>
              <a:rPr lang="ko-KR" altLang="en-US" dirty="0">
                <a:solidFill>
                  <a:srgbClr val="FF0000"/>
                </a:solidFill>
              </a:rPr>
              <a:t>예를들어 ‘</a:t>
            </a:r>
            <a:r>
              <a:rPr lang="en-US" altLang="ko-KR" dirty="0">
                <a:solidFill>
                  <a:srgbClr val="FF0000"/>
                </a:solidFill>
              </a:rPr>
              <a:t>00 11,16 * * *’</a:t>
            </a:r>
            <a:r>
              <a:rPr lang="ko-KR" altLang="en-US" dirty="0">
                <a:solidFill>
                  <a:srgbClr val="FF0000"/>
                </a:solidFill>
              </a:rPr>
              <a:t>라고 쓰면 ‘매일 하루 두 번’을 의미함</a:t>
            </a:r>
            <a:endParaRPr lang="en-US" altLang="ko-KR" dirty="0">
              <a:solidFill>
                <a:srgbClr val="FF0000"/>
              </a:solidFill>
            </a:endParaRPr>
          </a:p>
          <a:p>
            <a:pPr lvl="2"/>
            <a:endParaRPr lang="en-US" altLang="ko-KR" dirty="0">
              <a:solidFill>
                <a:srgbClr val="FF0000"/>
              </a:solidFill>
            </a:endParaRPr>
          </a:p>
          <a:p>
            <a:pPr lvl="1"/>
            <a:r>
              <a:rPr lang="ko-KR" altLang="en-US" dirty="0"/>
              <a:t>최대 조회 </a:t>
            </a:r>
            <a:r>
              <a:rPr lang="en-US" altLang="ko-KR" dirty="0"/>
              <a:t>row</a:t>
            </a:r>
            <a:r>
              <a:rPr lang="ko-KR" altLang="en-US" dirty="0"/>
              <a:t> 수</a:t>
            </a:r>
            <a:endParaRPr lang="en-US" altLang="ko-KR" dirty="0"/>
          </a:p>
          <a:p>
            <a:pPr lvl="3"/>
            <a:r>
              <a:rPr lang="en-US" altLang="ko-KR" dirty="0"/>
              <a:t>default</a:t>
            </a:r>
            <a:r>
              <a:rPr lang="ko-KR" altLang="en-US" dirty="0"/>
              <a:t> </a:t>
            </a:r>
            <a:r>
              <a:rPr lang="en-US" altLang="ko-KR" dirty="0"/>
              <a:t>: 10,000</a:t>
            </a:r>
          </a:p>
          <a:p>
            <a:pPr lvl="3"/>
            <a:r>
              <a:rPr lang="en-US" altLang="ko-KR" dirty="0"/>
              <a:t>P.H</a:t>
            </a:r>
            <a:r>
              <a:rPr lang="ko-KR" altLang="en-US" dirty="0"/>
              <a:t> </a:t>
            </a:r>
            <a:r>
              <a:rPr lang="en-US" altLang="ko-KR" dirty="0"/>
              <a:t>:</a:t>
            </a:r>
            <a:r>
              <a:rPr lang="ko-KR" altLang="en-US" dirty="0"/>
              <a:t> </a:t>
            </a:r>
            <a:r>
              <a:rPr lang="en-US" altLang="ko-KR" dirty="0"/>
              <a:t>10,000</a:t>
            </a:r>
          </a:p>
          <a:p>
            <a:pPr lvl="3"/>
            <a:r>
              <a:rPr lang="ko-KR" altLang="en-US" dirty="0"/>
              <a:t>입력값이 없을 경우</a:t>
            </a:r>
            <a:r>
              <a:rPr lang="en-US" altLang="ko-KR" dirty="0"/>
              <a:t>,</a:t>
            </a:r>
            <a:r>
              <a:rPr lang="ko-KR" altLang="en-US" dirty="0"/>
              <a:t> </a:t>
            </a:r>
            <a:r>
              <a:rPr lang="en-US" altLang="ko-KR" dirty="0"/>
              <a:t>10,000</a:t>
            </a:r>
            <a:r>
              <a:rPr lang="ko-KR" altLang="en-US" dirty="0" err="1"/>
              <a:t>으로</a:t>
            </a:r>
            <a:r>
              <a:rPr lang="ko-KR" altLang="en-US" dirty="0"/>
              <a:t> 적용됨</a:t>
            </a:r>
            <a:endParaRPr lang="en-US" altLang="ko-KR" dirty="0"/>
          </a:p>
          <a:p>
            <a:pPr lvl="3"/>
            <a:r>
              <a:rPr lang="ko-KR" altLang="en-US" dirty="0" err="1"/>
              <a:t>입력값</a:t>
            </a:r>
            <a:r>
              <a:rPr lang="ko-KR" altLang="en-US" dirty="0"/>
              <a:t> 제한</a:t>
            </a:r>
            <a:endParaRPr lang="en-US" altLang="ko-KR" dirty="0"/>
          </a:p>
          <a:p>
            <a:pPr lvl="4"/>
            <a:r>
              <a:rPr lang="ko-KR" altLang="en-US" dirty="0" err="1"/>
              <a:t>포멧</a:t>
            </a:r>
            <a:r>
              <a:rPr lang="ko-KR" altLang="en-US" dirty="0"/>
              <a:t> </a:t>
            </a:r>
            <a:r>
              <a:rPr lang="en-US" altLang="ko-KR" dirty="0"/>
              <a:t>:</a:t>
            </a:r>
            <a:r>
              <a:rPr lang="ko-KR" altLang="en-US" dirty="0"/>
              <a:t> 숫자</a:t>
            </a:r>
            <a:endParaRPr lang="en-US" altLang="ko-KR" dirty="0"/>
          </a:p>
          <a:p>
            <a:pPr lvl="4"/>
            <a:r>
              <a:rPr lang="ko-KR" altLang="en-US" dirty="0"/>
              <a:t>범위 </a:t>
            </a:r>
            <a:r>
              <a:rPr lang="en-US" altLang="ko-KR" dirty="0"/>
              <a:t>:</a:t>
            </a:r>
            <a:r>
              <a:rPr lang="ko-KR" altLang="en-US" dirty="0"/>
              <a:t> </a:t>
            </a:r>
            <a:r>
              <a:rPr lang="en-US" altLang="ko-KR" dirty="0"/>
              <a:t>1-5,000,000</a:t>
            </a:r>
          </a:p>
          <a:p>
            <a:pPr lvl="4"/>
            <a:r>
              <a:rPr lang="ko-KR" altLang="en-US" dirty="0" err="1"/>
              <a:t>입력값이</a:t>
            </a:r>
            <a:r>
              <a:rPr lang="ko-KR" altLang="en-US" dirty="0"/>
              <a:t> 최대치를 넘어갈 경우</a:t>
            </a:r>
            <a:r>
              <a:rPr lang="en-US" altLang="ko-KR" dirty="0"/>
              <a:t>,</a:t>
            </a:r>
            <a:r>
              <a:rPr lang="ko-KR" altLang="en-US" dirty="0"/>
              <a:t> 가이드 문구 표시</a:t>
            </a:r>
            <a:endParaRPr lang="en-US" altLang="ko-KR" dirty="0"/>
          </a:p>
        </p:txBody>
      </p:sp>
      <p:sp>
        <p:nvSpPr>
          <p:cNvPr id="82" name="TextBox 81"/>
          <p:cNvSpPr txBox="1"/>
          <p:nvPr/>
        </p:nvSpPr>
        <p:spPr>
          <a:xfrm>
            <a:off x="3952088" y="647395"/>
            <a:ext cx="2228174"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complete ingestion settings</a:t>
            </a:r>
            <a:endParaRPr lang="ko-KR" altLang="en-US" sz="1100" b="1" dirty="0">
              <a:solidFill>
                <a:prstClr val="black"/>
              </a:solidFill>
              <a:latin typeface="Nanum Gothic" charset="-127"/>
              <a:ea typeface="Nanum Gothic" charset="-127"/>
              <a:cs typeface="Nanum Gothic" charset="-127"/>
            </a:endParaRPr>
          </a:p>
        </p:txBody>
      </p:sp>
      <p:grpSp>
        <p:nvGrpSpPr>
          <p:cNvPr id="88" name="그룹 87"/>
          <p:cNvGrpSpPr/>
          <p:nvPr/>
        </p:nvGrpSpPr>
        <p:grpSpPr>
          <a:xfrm>
            <a:off x="34194" y="6573120"/>
            <a:ext cx="2358094" cy="249130"/>
            <a:chOff x="4008125" y="6193790"/>
            <a:chExt cx="2358094" cy="249130"/>
          </a:xfrm>
        </p:grpSpPr>
        <p:sp>
          <p:nvSpPr>
            <p:cNvPr id="89" name="모서리가 둥근 직사각형 127"/>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90"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sp>
        <p:nvSpPr>
          <p:cNvPr id="91" name="Text Box"/>
          <p:cNvSpPr>
            <a:spLocks/>
          </p:cNvSpPr>
          <p:nvPr>
            <p:custDataLst>
              <p:tags r:id="rId2"/>
            </p:custDataLst>
          </p:nvPr>
        </p:nvSpPr>
        <p:spPr bwMode="auto">
          <a:xfrm>
            <a:off x="2237071" y="1168744"/>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Ingestion settings</a:t>
            </a:r>
          </a:p>
          <a:p>
            <a:pPr>
              <a:lnSpc>
                <a:spcPct val="150000"/>
              </a:lnSpc>
            </a:pPr>
            <a:endParaRPr lang="en-US" altLang="ko-KR" sz="700" b="1"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b="1"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b="1"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b="1"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b="1"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b="1"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b="1"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b="1"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b="1"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b="1"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b="1"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b="1" dirty="0">
              <a:solidFill>
                <a:schemeClr val="tx1">
                  <a:lumMod val="75000"/>
                  <a:lumOff val="25000"/>
                </a:schemeClr>
              </a:solidFill>
              <a:latin typeface="Nanum Gothic" charset="-127"/>
              <a:ea typeface="Nanum Gothic" charset="-127"/>
              <a:cs typeface="Nanum Gothic" charset="-127"/>
            </a:endParaRPr>
          </a:p>
        </p:txBody>
      </p:sp>
      <p:sp>
        <p:nvSpPr>
          <p:cNvPr id="107" name="Text Box"/>
          <p:cNvSpPr>
            <a:spLocks/>
          </p:cNvSpPr>
          <p:nvPr>
            <p:custDataLst>
              <p:tags r:id="rId3"/>
            </p:custDataLst>
          </p:nvPr>
        </p:nvSpPr>
        <p:spPr bwMode="auto">
          <a:xfrm>
            <a:off x="3455529" y="1913611"/>
            <a:ext cx="134736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200000"/>
              </a:lnSpc>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Scope of Ingesting data </a:t>
            </a:r>
          </a:p>
          <a:p>
            <a:pPr marL="171450" indent="-171450">
              <a:lnSpc>
                <a:spcPct val="200000"/>
              </a:lnSpc>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Batch cycle</a:t>
            </a:r>
          </a:p>
          <a:p>
            <a:pPr marL="171450" indent="-171450">
              <a:lnSpc>
                <a:spcPct val="200000"/>
              </a:lnSpc>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Max. query row</a:t>
            </a:r>
          </a:p>
        </p:txBody>
      </p:sp>
      <p:sp>
        <p:nvSpPr>
          <p:cNvPr id="109" name="Text Box"/>
          <p:cNvSpPr>
            <a:spLocks/>
          </p:cNvSpPr>
          <p:nvPr>
            <p:custDataLst>
              <p:tags r:id="rId4"/>
            </p:custDataLst>
          </p:nvPr>
        </p:nvSpPr>
        <p:spPr bwMode="auto">
          <a:xfrm>
            <a:off x="4743489" y="2164493"/>
            <a:ext cx="2890959"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Overwrite only incremental 	◎ Gets the entire data	</a:t>
            </a:r>
          </a:p>
        </p:txBody>
      </p:sp>
      <p:sp>
        <p:nvSpPr>
          <p:cNvPr id="110" name="Username Box"/>
          <p:cNvSpPr>
            <a:spLocks/>
          </p:cNvSpPr>
          <p:nvPr>
            <p:custDataLst>
              <p:tags r:id="rId5"/>
            </p:custDataLst>
          </p:nvPr>
        </p:nvSpPr>
        <p:spPr bwMode="auto">
          <a:xfrm>
            <a:off x="4737066" y="2176859"/>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Weekly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111" name="Username Box"/>
          <p:cNvSpPr>
            <a:spLocks/>
          </p:cNvSpPr>
          <p:nvPr>
            <p:custDataLst>
              <p:tags r:id="rId6"/>
            </p:custDataLst>
          </p:nvPr>
        </p:nvSpPr>
        <p:spPr bwMode="auto">
          <a:xfrm>
            <a:off x="5840137" y="2176859"/>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Wednesday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112" name="Username Box"/>
          <p:cNvSpPr>
            <a:spLocks/>
          </p:cNvSpPr>
          <p:nvPr>
            <p:custDataLst>
              <p:tags r:id="rId7"/>
            </p:custDataLst>
          </p:nvPr>
        </p:nvSpPr>
        <p:spPr bwMode="auto">
          <a:xfrm>
            <a:off x="6953698" y="2176859"/>
            <a:ext cx="66478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00:00:00</a:t>
            </a:r>
            <a:endParaRPr kumimoji="1" lang="is-IS" altLang="ko-KR"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113" name="Username Box"/>
          <p:cNvSpPr>
            <a:spLocks/>
          </p:cNvSpPr>
          <p:nvPr>
            <p:custDataLst>
              <p:tags r:id="rId8"/>
            </p:custDataLst>
          </p:nvPr>
        </p:nvSpPr>
        <p:spPr bwMode="auto">
          <a:xfrm>
            <a:off x="4737066" y="2405459"/>
            <a:ext cx="66478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spcBef>
                <a:spcPct val="0"/>
              </a:spcBef>
              <a:spcAft>
                <a:spcPct val="0"/>
              </a:spcAft>
            </a:pPr>
            <a:r>
              <a:rPr kumimoji="1" lang="en-US" altLang="ko-KR" sz="600" dirty="0">
                <a:solidFill>
                  <a:schemeClr val="bg1">
                    <a:lumMod val="75000"/>
                  </a:schemeClr>
                </a:solidFill>
                <a:latin typeface="Nanum Gothic Regular" charset="-127"/>
                <a:ea typeface="Nanum Gothic Regular" charset="-127"/>
                <a:cs typeface="Nanum Gothic Regular" charset="-127"/>
              </a:rPr>
              <a:t>10,000</a:t>
            </a:r>
            <a:endParaRPr kumimoji="1" lang="fi-FI" altLang="ko-KR" sz="600" dirty="0">
              <a:solidFill>
                <a:schemeClr val="bg1">
                  <a:lumMod val="75000"/>
                </a:schemeClr>
              </a:solidFill>
              <a:latin typeface="Nanum Gothic Regular" charset="-127"/>
              <a:ea typeface="Nanum Gothic Regular" charset="-127"/>
              <a:cs typeface="Nanum Gothic Regular" charset="-127"/>
            </a:endParaRPr>
          </a:p>
        </p:txBody>
      </p:sp>
      <p:sp>
        <p:nvSpPr>
          <p:cNvPr id="114" name="Text Box"/>
          <p:cNvSpPr>
            <a:spLocks/>
          </p:cNvSpPr>
          <p:nvPr>
            <p:custDataLst>
              <p:tags r:id="rId9"/>
            </p:custDataLst>
          </p:nvPr>
        </p:nvSpPr>
        <p:spPr bwMode="auto">
          <a:xfrm>
            <a:off x="3455529" y="1421743"/>
            <a:ext cx="1157368"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Scope of Ingesting data</a:t>
            </a:r>
          </a:p>
        </p:txBody>
      </p:sp>
      <p:sp>
        <p:nvSpPr>
          <p:cNvPr id="115" name="Text Box"/>
          <p:cNvSpPr>
            <a:spLocks/>
          </p:cNvSpPr>
          <p:nvPr>
            <p:custDataLst>
              <p:tags r:id="rId10"/>
            </p:custDataLst>
          </p:nvPr>
        </p:nvSpPr>
        <p:spPr bwMode="auto">
          <a:xfrm>
            <a:off x="6046712" y="1334095"/>
            <a:ext cx="965008" cy="215444"/>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strike="sngStrike" dirty="0">
                <a:solidFill>
                  <a:schemeClr val="bg1">
                    <a:lumMod val="75000"/>
                  </a:schemeClr>
                </a:solidFill>
                <a:latin typeface="Nanum Gothic" charset="-127"/>
                <a:ea typeface="Nanum Gothic" charset="-127"/>
                <a:cs typeface="Nanum Gothic" charset="-127"/>
              </a:rPr>
              <a:t>◎ Gets only the first</a:t>
            </a:r>
          </a:p>
          <a:p>
            <a:r>
              <a:rPr lang="en-US" altLang="ko-KR" sz="700" dirty="0">
                <a:solidFill>
                  <a:schemeClr val="tx1">
                    <a:lumMod val="75000"/>
                    <a:lumOff val="25000"/>
                  </a:schemeClr>
                </a:solidFill>
                <a:latin typeface="Nanum Gothic" charset="-127"/>
                <a:ea typeface="Nanum Gothic" charset="-127"/>
                <a:cs typeface="Nanum Gothic" charset="-127"/>
              </a:rPr>
              <a:t>◎ Limited record count</a:t>
            </a:r>
          </a:p>
        </p:txBody>
      </p:sp>
      <p:sp>
        <p:nvSpPr>
          <p:cNvPr id="116" name="Text Box"/>
          <p:cNvSpPr>
            <a:spLocks/>
          </p:cNvSpPr>
          <p:nvPr>
            <p:custDataLst>
              <p:tags r:id="rId11"/>
            </p:custDataLst>
          </p:nvPr>
        </p:nvSpPr>
        <p:spPr bwMode="auto">
          <a:xfrm>
            <a:off x="3338082" y="1755618"/>
            <a:ext cx="3661111"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Ingest once 		 ⦿ Ingest periodically</a:t>
            </a:r>
          </a:p>
        </p:txBody>
      </p:sp>
      <p:sp>
        <p:nvSpPr>
          <p:cNvPr id="121" name="Username Box"/>
          <p:cNvSpPr>
            <a:spLocks/>
          </p:cNvSpPr>
          <p:nvPr>
            <p:custDataLst>
              <p:tags r:id="rId12"/>
            </p:custDataLst>
          </p:nvPr>
        </p:nvSpPr>
        <p:spPr bwMode="auto">
          <a:xfrm>
            <a:off x="7070617" y="1396185"/>
            <a:ext cx="488263"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fontAlgn="base">
              <a:spcBef>
                <a:spcPct val="0"/>
              </a:spcBef>
              <a:spcAft>
                <a:spcPct val="0"/>
              </a:spcAft>
            </a:pPr>
            <a:r>
              <a:rPr kumimoji="1" lang="en-US" altLang="ko-KR" sz="600" dirty="0">
                <a:solidFill>
                  <a:schemeClr val="bg1">
                    <a:lumMod val="75000"/>
                  </a:schemeClr>
                </a:solidFill>
                <a:latin typeface="Nanum Gothic Regular" charset="-127"/>
                <a:ea typeface="Nanum Gothic Regular" charset="-127"/>
                <a:cs typeface="Nanum Gothic Regular" charset="-127"/>
              </a:rPr>
              <a:t>10,000</a:t>
            </a:r>
            <a:endParaRPr kumimoji="1" lang="fi-FI" altLang="ko-KR" sz="600" dirty="0">
              <a:solidFill>
                <a:schemeClr val="bg1">
                  <a:lumMod val="75000"/>
                </a:schemeClr>
              </a:solidFill>
              <a:latin typeface="Nanum Gothic Regular" charset="-127"/>
              <a:ea typeface="Nanum Gothic Regular" charset="-127"/>
              <a:cs typeface="Nanum Gothic Regular" charset="-127"/>
            </a:endParaRPr>
          </a:p>
        </p:txBody>
      </p:sp>
      <p:sp>
        <p:nvSpPr>
          <p:cNvPr id="145" name="Text Box"/>
          <p:cNvSpPr>
            <a:spLocks/>
          </p:cNvSpPr>
          <p:nvPr>
            <p:custDataLst>
              <p:tags r:id="rId13"/>
            </p:custDataLst>
          </p:nvPr>
        </p:nvSpPr>
        <p:spPr bwMode="auto">
          <a:xfrm>
            <a:off x="3338083" y="1186588"/>
            <a:ext cx="4802534"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Ingest once		◎ Ingest periodically</a:t>
            </a:r>
          </a:p>
        </p:txBody>
      </p:sp>
      <p:sp>
        <p:nvSpPr>
          <p:cNvPr id="148" name="Username Box"/>
          <p:cNvSpPr>
            <a:spLocks/>
          </p:cNvSpPr>
          <p:nvPr>
            <p:custDataLst>
              <p:tags r:id="rId14"/>
            </p:custDataLst>
          </p:nvPr>
        </p:nvSpPr>
        <p:spPr bwMode="auto">
          <a:xfrm>
            <a:off x="3305090" y="1194947"/>
            <a:ext cx="4835527" cy="450821"/>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54" name="Username Box"/>
          <p:cNvSpPr>
            <a:spLocks/>
          </p:cNvSpPr>
          <p:nvPr>
            <p:custDataLst>
              <p:tags r:id="rId15"/>
            </p:custDataLst>
          </p:nvPr>
        </p:nvSpPr>
        <p:spPr bwMode="auto">
          <a:xfrm>
            <a:off x="3305090" y="1761890"/>
            <a:ext cx="4835527" cy="819376"/>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cxnSp>
        <p:nvCxnSpPr>
          <p:cNvPr id="155" name="직선 연결선[R] 154"/>
          <p:cNvCxnSpPr>
            <a:cxnSpLocks/>
          </p:cNvCxnSpPr>
          <p:nvPr/>
        </p:nvCxnSpPr>
        <p:spPr>
          <a:xfrm>
            <a:off x="3404791" y="1656685"/>
            <a:ext cx="0" cy="128072"/>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 name="직선 연결선[R] 2"/>
          <p:cNvCxnSpPr/>
          <p:nvPr/>
        </p:nvCxnSpPr>
        <p:spPr>
          <a:xfrm>
            <a:off x="2165767" y="2640680"/>
            <a:ext cx="61288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TextBox 174"/>
          <p:cNvSpPr txBox="1"/>
          <p:nvPr/>
        </p:nvSpPr>
        <p:spPr>
          <a:xfrm>
            <a:off x="4384104" y="358530"/>
            <a:ext cx="1364156"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(DB)</a:t>
            </a:r>
            <a:endParaRPr lang="ko-KR" altLang="en-US" sz="900" b="1" dirty="0">
              <a:solidFill>
                <a:prstClr val="black"/>
              </a:solidFill>
              <a:latin typeface="Nanum Gothic" charset="-127"/>
              <a:ea typeface="Nanum Gothic" charset="-127"/>
              <a:cs typeface="Nanum Gothic" charset="-127"/>
            </a:endParaRPr>
          </a:p>
        </p:txBody>
      </p:sp>
      <p:sp>
        <p:nvSpPr>
          <p:cNvPr id="192" name="왼쪽 중괄호[L] 191"/>
          <p:cNvSpPr/>
          <p:nvPr/>
        </p:nvSpPr>
        <p:spPr>
          <a:xfrm>
            <a:off x="1984082" y="1197792"/>
            <a:ext cx="188512" cy="1383474"/>
          </a:xfrm>
          <a:prstGeom prst="leftBrace">
            <a:avLst>
              <a:gd name="adj1" fmla="val 39429"/>
              <a:gd name="adj2" fmla="val 5000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dirty="0">
              <a:latin typeface="Nanum Gothic Regular" charset="-127"/>
              <a:ea typeface="Nanum Gothic Regular" charset="-127"/>
            </a:endParaRPr>
          </a:p>
        </p:txBody>
      </p:sp>
      <p:sp>
        <p:nvSpPr>
          <p:cNvPr id="195" name="직사각형 194"/>
          <p:cNvSpPr/>
          <p:nvPr/>
        </p:nvSpPr>
        <p:spPr>
          <a:xfrm>
            <a:off x="1308033" y="1883222"/>
            <a:ext cx="676049" cy="172082"/>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수집형 인 경우</a:t>
            </a:r>
          </a:p>
        </p:txBody>
      </p:sp>
      <p:sp>
        <p:nvSpPr>
          <p:cNvPr id="198" name="TextBox 197"/>
          <p:cNvSpPr txBox="1"/>
          <p:nvPr/>
        </p:nvSpPr>
        <p:spPr>
          <a:xfrm>
            <a:off x="227667" y="7042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42.5</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grpSp>
        <p:nvGrpSpPr>
          <p:cNvPr id="78" name="그룹 77"/>
          <p:cNvGrpSpPr/>
          <p:nvPr/>
        </p:nvGrpSpPr>
        <p:grpSpPr>
          <a:xfrm rot="10800000">
            <a:off x="4143633" y="527807"/>
            <a:ext cx="1795577" cy="96644"/>
            <a:chOff x="4661210" y="1040780"/>
            <a:chExt cx="1795577" cy="96644"/>
          </a:xfrm>
        </p:grpSpPr>
        <p:sp>
          <p:nvSpPr>
            <p:cNvPr id="81" name="타원 80"/>
            <p:cNvSpPr/>
            <p:nvPr/>
          </p:nvSpPr>
          <p:spPr>
            <a:xfrm>
              <a:off x="4661210"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83" name="타원 82"/>
            <p:cNvSpPr/>
            <p:nvPr/>
          </p:nvSpPr>
          <p:spPr>
            <a:xfrm>
              <a:off x="508928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84" name="직선 연결선[R] 83"/>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5" name="타원 84"/>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86" name="직선 연결선[R] 85"/>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7" name="타원 86"/>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94" name="직선 연결선[R] 93"/>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8" name="타원 97"/>
            <p:cNvSpPr/>
            <p:nvPr/>
          </p:nvSpPr>
          <p:spPr>
            <a:xfrm>
              <a:off x="6360143"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03" name="직선 연결선[R] 102"/>
            <p:cNvCxnSpPr/>
            <p:nvPr/>
          </p:nvCxnSpPr>
          <p:spPr>
            <a:xfrm>
              <a:off x="6028715"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8" name="Oval 55"/>
          <p:cNvSpPr/>
          <p:nvPr/>
        </p:nvSpPr>
        <p:spPr>
          <a:xfrm>
            <a:off x="3177769" y="1214833"/>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1</a:t>
            </a:r>
          </a:p>
        </p:txBody>
      </p:sp>
      <p:sp>
        <p:nvSpPr>
          <p:cNvPr id="60" name="타원 59"/>
          <p:cNvSpPr/>
          <p:nvPr/>
        </p:nvSpPr>
        <p:spPr>
          <a:xfrm>
            <a:off x="3311125" y="1995068"/>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1</a:t>
            </a:r>
            <a:endParaRPr lang="ko-KR" altLang="en-US" sz="600" b="1" dirty="0">
              <a:solidFill>
                <a:srgbClr val="FF0000"/>
              </a:solidFill>
              <a:latin typeface="Nanum Gothic" charset="-127"/>
              <a:ea typeface="Nanum Gothic" charset="-127"/>
              <a:cs typeface="Nanum Gothic" charset="-127"/>
            </a:endParaRPr>
          </a:p>
        </p:txBody>
      </p:sp>
      <p:sp>
        <p:nvSpPr>
          <p:cNvPr id="61" name="타원 60"/>
          <p:cNvSpPr/>
          <p:nvPr/>
        </p:nvSpPr>
        <p:spPr>
          <a:xfrm>
            <a:off x="3311124" y="2207016"/>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2</a:t>
            </a:r>
            <a:endParaRPr lang="ko-KR" altLang="en-US" sz="600" b="1" dirty="0">
              <a:solidFill>
                <a:srgbClr val="FF0000"/>
              </a:solidFill>
              <a:latin typeface="Nanum Gothic" charset="-127"/>
              <a:ea typeface="Nanum Gothic" charset="-127"/>
              <a:cs typeface="Nanum Gothic" charset="-127"/>
            </a:endParaRPr>
          </a:p>
        </p:txBody>
      </p:sp>
      <p:sp>
        <p:nvSpPr>
          <p:cNvPr id="62" name="타원 61"/>
          <p:cNvSpPr/>
          <p:nvPr/>
        </p:nvSpPr>
        <p:spPr>
          <a:xfrm>
            <a:off x="3311124" y="2412666"/>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3</a:t>
            </a:r>
            <a:endParaRPr lang="ko-KR" altLang="en-US" sz="600" b="1" dirty="0">
              <a:solidFill>
                <a:srgbClr val="FF0000"/>
              </a:solidFill>
              <a:latin typeface="Nanum Gothic" charset="-127"/>
              <a:ea typeface="Nanum Gothic" charset="-127"/>
              <a:cs typeface="Nanum Gothic" charset="-127"/>
            </a:endParaRPr>
          </a:p>
        </p:txBody>
      </p:sp>
      <p:sp>
        <p:nvSpPr>
          <p:cNvPr id="63" name="Oval 55"/>
          <p:cNvSpPr/>
          <p:nvPr/>
        </p:nvSpPr>
        <p:spPr>
          <a:xfrm>
            <a:off x="3177769" y="1784757"/>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2</a:t>
            </a:r>
          </a:p>
        </p:txBody>
      </p:sp>
      <p:sp>
        <p:nvSpPr>
          <p:cNvPr id="64" name="타원 63"/>
          <p:cNvSpPr/>
          <p:nvPr/>
        </p:nvSpPr>
        <p:spPr>
          <a:xfrm>
            <a:off x="3311125" y="1409070"/>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1</a:t>
            </a:r>
            <a:endParaRPr lang="ko-KR" altLang="en-US" sz="600" b="1" dirty="0">
              <a:solidFill>
                <a:srgbClr val="FF0000"/>
              </a:solidFill>
              <a:latin typeface="Nanum Gothic" charset="-127"/>
              <a:ea typeface="Nanum Gothic" charset="-127"/>
              <a:cs typeface="Nanum Gothic" charset="-127"/>
            </a:endParaRPr>
          </a:p>
        </p:txBody>
      </p:sp>
      <p:graphicFrame>
        <p:nvGraphicFramePr>
          <p:cNvPr id="2" name="표 1"/>
          <p:cNvGraphicFramePr>
            <a:graphicFrameLocks noGrp="1"/>
          </p:cNvGraphicFramePr>
          <p:nvPr>
            <p:extLst>
              <p:ext uri="{D42A27DB-BD31-4B8C-83A1-F6EECF244321}">
                <p14:modId xmlns:p14="http://schemas.microsoft.com/office/powerpoint/2010/main" val="1573432638"/>
              </p:ext>
            </p:extLst>
          </p:nvPr>
        </p:nvGraphicFramePr>
        <p:xfrm>
          <a:off x="8726178" y="-751482"/>
          <a:ext cx="3307562" cy="914400"/>
        </p:xfrm>
        <a:graphic>
          <a:graphicData uri="http://schemas.openxmlformats.org/drawingml/2006/table">
            <a:tbl>
              <a:tblPr firstRow="1" bandRow="1">
                <a:tableStyleId>{5C22544A-7EE6-4342-B048-85BDC9FD1C3A}</a:tableStyleId>
              </a:tblPr>
              <a:tblGrid>
                <a:gridCol w="731886">
                  <a:extLst>
                    <a:ext uri="{9D8B030D-6E8A-4147-A177-3AD203B41FA5}">
                      <a16:colId xmlns:a16="http://schemas.microsoft.com/office/drawing/2014/main" xmlns="" val="20000"/>
                    </a:ext>
                  </a:extLst>
                </a:gridCol>
                <a:gridCol w="1032497">
                  <a:extLst>
                    <a:ext uri="{9D8B030D-6E8A-4147-A177-3AD203B41FA5}">
                      <a16:colId xmlns:a16="http://schemas.microsoft.com/office/drawing/2014/main" xmlns="" val="20001"/>
                    </a:ext>
                  </a:extLst>
                </a:gridCol>
                <a:gridCol w="1543179">
                  <a:extLst>
                    <a:ext uri="{9D8B030D-6E8A-4147-A177-3AD203B41FA5}">
                      <a16:colId xmlns:a16="http://schemas.microsoft.com/office/drawing/2014/main" xmlns="" val="20002"/>
                    </a:ext>
                  </a:extLst>
                </a:gridCol>
              </a:tblGrid>
              <a:tr h="133661">
                <a:tc>
                  <a:txBody>
                    <a:bodyPr/>
                    <a:lstStyle/>
                    <a:p>
                      <a:pPr latinLnBrk="1"/>
                      <a:r>
                        <a:rPr lang="ko-KR" altLang="en-US" sz="600" dirty="0">
                          <a:solidFill>
                            <a:schemeClr val="tx1"/>
                          </a:solidFill>
                          <a:latin typeface="Nanum Gothic" charset="-127"/>
                          <a:ea typeface="Nanum Gothic" charset="-127"/>
                          <a:cs typeface="Nanum Gothic" charset="-127"/>
                        </a:rPr>
                        <a:t>데이터 수집 방식</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latinLnBrk="1"/>
                      <a:r>
                        <a:rPr lang="ko-KR" altLang="en-US" sz="600" dirty="0">
                          <a:solidFill>
                            <a:schemeClr val="tx1"/>
                          </a:solidFill>
                          <a:latin typeface="Nanum Gothic" charset="-127"/>
                          <a:ea typeface="Nanum Gothic" charset="-127"/>
                          <a:cs typeface="Nanum Gothic" charset="-127"/>
                        </a:rPr>
                        <a:t>대시보드 필터 종류</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latinLnBrk="1"/>
                      <a:r>
                        <a:rPr lang="ko-KR" altLang="en-US" sz="600" dirty="0">
                          <a:solidFill>
                            <a:schemeClr val="tx1"/>
                          </a:solidFill>
                          <a:latin typeface="Nanum Gothic" charset="-127"/>
                          <a:ea typeface="Nanum Gothic" charset="-127"/>
                          <a:cs typeface="Nanum Gothic" charset="-127"/>
                        </a:rPr>
                        <a:t>필터 속성</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0"/>
                  </a:ext>
                </a:extLst>
              </a:tr>
              <a:tr h="16565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dirty="0">
                          <a:latin typeface="Nanum Gothic" charset="-127"/>
                          <a:ea typeface="Nanum Gothic" charset="-127"/>
                          <a:cs typeface="Nanum Gothic" charset="-127"/>
                        </a:rPr>
                        <a:t>Linked</a:t>
                      </a:r>
                      <a:r>
                        <a:rPr lang="en-US" altLang="ko-KR" sz="600" baseline="0" dirty="0">
                          <a:latin typeface="Nanum Gothic" charset="-127"/>
                          <a:ea typeface="Nanum Gothic" charset="-127"/>
                          <a:cs typeface="Nanum Gothic" charset="-127"/>
                        </a:rPr>
                        <a:t> type</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Essential filter (</a:t>
                      </a:r>
                      <a:r>
                        <a:rPr lang="ko-KR" altLang="en-US" sz="600" dirty="0">
                          <a:latin typeface="Nanum Gothic" charset="-127"/>
                          <a:ea typeface="Nanum Gothic" charset="-127"/>
                          <a:cs typeface="Nanum Gothic" charset="-127"/>
                        </a:rPr>
                        <a:t>필수 필터</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ko-KR" altLang="en-US" sz="600" dirty="0">
                          <a:latin typeface="Nanum Gothic" charset="-127"/>
                          <a:ea typeface="Nanum Gothic" charset="-127"/>
                          <a:cs typeface="Nanum Gothic" charset="-127"/>
                        </a:rPr>
                        <a:t>대시보드에서 필터링 수정</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삭제 불가</a:t>
                      </a:r>
                      <a:endParaRPr lang="en-US" altLang="ko-KR" sz="600" dirty="0">
                        <a:latin typeface="Nanum Gothic" charset="-127"/>
                        <a:ea typeface="Nanum Gothic" charset="-127"/>
                        <a:cs typeface="Nanum Gothic" charset="-127"/>
                      </a:endParaRPr>
                    </a:p>
                    <a:p>
                      <a:pPr latinLnBrk="1"/>
                      <a:r>
                        <a:rPr lang="ko-KR" altLang="en-US" sz="600" dirty="0">
                          <a:latin typeface="Nanum Gothic" charset="-127"/>
                          <a:ea typeface="Nanum Gothic" charset="-127"/>
                          <a:cs typeface="Nanum Gothic" charset="-127"/>
                        </a:rPr>
                        <a:t>대시보드 글로벌 필터</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165653">
                <a:tc>
                  <a:txBody>
                    <a:bodyPr/>
                    <a:lstStyle/>
                    <a:p>
                      <a:pPr latinLnBrk="1"/>
                      <a:r>
                        <a:rPr lang="en-US" altLang="ko-KR" sz="600" dirty="0">
                          <a:latin typeface="Nanum Gothic" charset="-127"/>
                          <a:ea typeface="Nanum Gothic" charset="-127"/>
                          <a:cs typeface="Nanum Gothic" charset="-127"/>
                        </a:rPr>
                        <a:t>Ingested type</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en-US" altLang="ko-KR" sz="600" dirty="0">
                          <a:latin typeface="Nanum Gothic" charset="-127"/>
                          <a:ea typeface="Nanum Gothic" charset="-127"/>
                          <a:cs typeface="Nanum Gothic" charset="-127"/>
                        </a:rPr>
                        <a:t>Recommendation filter (</a:t>
                      </a:r>
                      <a:r>
                        <a:rPr lang="ko-KR" altLang="en-US" sz="600" dirty="0">
                          <a:latin typeface="Nanum Gothic" charset="-127"/>
                          <a:ea typeface="Nanum Gothic" charset="-127"/>
                          <a:cs typeface="Nanum Gothic" charset="-127"/>
                        </a:rPr>
                        <a:t>추천 필터</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latinLnBrk="1"/>
                      <a:r>
                        <a:rPr lang="ko-KR" altLang="en-US" sz="600" dirty="0">
                          <a:latin typeface="Nanum Gothic" charset="-127"/>
                          <a:ea typeface="Nanum Gothic" charset="-127"/>
                          <a:cs typeface="Nanum Gothic" charset="-127"/>
                        </a:rPr>
                        <a:t>대시보드에서 필터링 수정 가능</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 삭제 불가</a:t>
                      </a:r>
                      <a:endParaRPr lang="en-US" altLang="ko-KR" sz="600" dirty="0">
                        <a:latin typeface="Nanum Gothic" charset="-127"/>
                        <a:ea typeface="Nanum Gothic" charset="-127"/>
                        <a:cs typeface="Nanum Gothic" charset="-127"/>
                      </a:endParaRPr>
                    </a:p>
                    <a:p>
                      <a:pPr latinLnBrk="1"/>
                      <a:r>
                        <a:rPr lang="ko-KR" altLang="en-US" sz="600" dirty="0">
                          <a:latin typeface="Nanum Gothic" charset="-127"/>
                          <a:ea typeface="Nanum Gothic" charset="-127"/>
                          <a:cs typeface="Nanum Gothic" charset="-127"/>
                        </a:rPr>
                        <a:t>대시보드 글로벌 필터</a:t>
                      </a:r>
                    </a:p>
                  </a:txBody>
                  <a:tcP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bl>
          </a:graphicData>
        </a:graphic>
      </p:graphicFrame>
      <p:sp>
        <p:nvSpPr>
          <p:cNvPr id="66" name="Oval 55"/>
          <p:cNvSpPr/>
          <p:nvPr/>
        </p:nvSpPr>
        <p:spPr>
          <a:xfrm>
            <a:off x="1149581" y="6507873"/>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5</a:t>
            </a:r>
            <a:endParaRPr lang="en-US" sz="600" b="1" dirty="0">
              <a:solidFill>
                <a:schemeClr val="bg1"/>
              </a:solidFill>
              <a:latin typeface="Nanum Gothic" charset="-127"/>
              <a:ea typeface="Nanum Gothic" charset="-127"/>
              <a:cs typeface="Nanum Gothic" charset="-127"/>
            </a:endParaRPr>
          </a:p>
        </p:txBody>
      </p:sp>
      <p:pic>
        <p:nvPicPr>
          <p:cNvPr id="4" name="그림 3"/>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8383087" y="935032"/>
            <a:ext cx="880533" cy="188114"/>
          </a:xfrm>
          <a:prstGeom prst="rect">
            <a:avLst/>
          </a:prstGeom>
        </p:spPr>
      </p:pic>
      <p:pic>
        <p:nvPicPr>
          <p:cNvPr id="5" name="그림 4"/>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8383087" y="1141300"/>
            <a:ext cx="864523" cy="188114"/>
          </a:xfrm>
          <a:prstGeom prst="rect">
            <a:avLst/>
          </a:prstGeom>
        </p:spPr>
      </p:pic>
      <p:pic>
        <p:nvPicPr>
          <p:cNvPr id="6" name="그림 5"/>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8383087" y="1340370"/>
            <a:ext cx="1032625" cy="184111"/>
          </a:xfrm>
          <a:prstGeom prst="rect">
            <a:avLst/>
          </a:prstGeom>
        </p:spPr>
      </p:pic>
      <p:pic>
        <p:nvPicPr>
          <p:cNvPr id="7" name="그림 6"/>
          <p:cNvPicPr>
            <a:picLocks noChangeAspect="1"/>
          </p:cNvPicPr>
          <p:nvPr/>
        </p:nvPicPr>
        <p:blipFill>
          <a:blip r:embed="rId59">
            <a:extLst>
              <a:ext uri="{28A0092B-C50C-407E-A947-70E740481C1C}">
                <a14:useLocalDpi xmlns:a14="http://schemas.microsoft.com/office/drawing/2010/main" val="0"/>
              </a:ext>
            </a:extLst>
          </a:blip>
          <a:stretch>
            <a:fillRect/>
          </a:stretch>
        </p:blipFill>
        <p:spPr>
          <a:xfrm>
            <a:off x="8383087" y="1524481"/>
            <a:ext cx="1480896" cy="1000605"/>
          </a:xfrm>
          <a:prstGeom prst="rect">
            <a:avLst/>
          </a:prstGeom>
        </p:spPr>
      </p:pic>
      <p:cxnSp>
        <p:nvCxnSpPr>
          <p:cNvPr id="74" name="직선 연결선[R] 73"/>
          <p:cNvCxnSpPr>
            <a:stCxn id="112" idx="3"/>
          </p:cNvCxnSpPr>
          <p:nvPr/>
        </p:nvCxnSpPr>
        <p:spPr>
          <a:xfrm>
            <a:off x="7618480" y="2256279"/>
            <a:ext cx="644627" cy="128091"/>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70" name="직사각형 69"/>
          <p:cNvSpPr/>
          <p:nvPr/>
        </p:nvSpPr>
        <p:spPr>
          <a:xfrm>
            <a:off x="1308033" y="950067"/>
            <a:ext cx="676049" cy="172082"/>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연결형 인 경우</a:t>
            </a:r>
          </a:p>
        </p:txBody>
      </p:sp>
      <p:sp>
        <p:nvSpPr>
          <p:cNvPr id="71" name="Text Box"/>
          <p:cNvSpPr>
            <a:spLocks/>
          </p:cNvSpPr>
          <p:nvPr>
            <p:custDataLst>
              <p:tags r:id="rId16"/>
            </p:custDataLst>
          </p:nvPr>
        </p:nvSpPr>
        <p:spPr bwMode="auto">
          <a:xfrm>
            <a:off x="2237071" y="937221"/>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err="1">
                <a:solidFill>
                  <a:schemeClr val="tx1">
                    <a:lumMod val="75000"/>
                    <a:lumOff val="25000"/>
                  </a:schemeClr>
                </a:solidFill>
                <a:latin typeface="Nanum Gothic" charset="-127"/>
                <a:ea typeface="Nanum Gothic" charset="-127"/>
                <a:cs typeface="Nanum Gothic" charset="-127"/>
              </a:rPr>
              <a:t>Datasource</a:t>
            </a:r>
            <a:r>
              <a:rPr lang="en-US" altLang="ko-KR" sz="700" b="1" dirty="0">
                <a:solidFill>
                  <a:schemeClr val="tx1">
                    <a:lumMod val="75000"/>
                    <a:lumOff val="25000"/>
                  </a:schemeClr>
                </a:solidFill>
                <a:latin typeface="Nanum Gothic" charset="-127"/>
                <a:ea typeface="Nanum Gothic" charset="-127"/>
                <a:cs typeface="Nanum Gothic" charset="-127"/>
              </a:rPr>
              <a:t> expiration</a:t>
            </a:r>
          </a:p>
        </p:txBody>
      </p:sp>
      <p:sp>
        <p:nvSpPr>
          <p:cNvPr id="75" name="Username Box"/>
          <p:cNvSpPr>
            <a:spLocks/>
          </p:cNvSpPr>
          <p:nvPr>
            <p:custDataLst>
              <p:tags r:id="rId17"/>
            </p:custDataLst>
          </p:nvPr>
        </p:nvSpPr>
        <p:spPr bwMode="auto">
          <a:xfrm>
            <a:off x="4145643" y="907031"/>
            <a:ext cx="1650209" cy="172241"/>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30</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 </a:t>
            </a: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Minutes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              ▼</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cxnSp>
        <p:nvCxnSpPr>
          <p:cNvPr id="79" name="직선 연결선[R] 78"/>
          <p:cNvCxnSpPr>
            <a:stCxn id="195" idx="0"/>
            <a:endCxn id="70" idx="2"/>
          </p:cNvCxnSpPr>
          <p:nvPr/>
        </p:nvCxnSpPr>
        <p:spPr>
          <a:xfrm flipV="1">
            <a:off x="1646058" y="1122149"/>
            <a:ext cx="0" cy="761073"/>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01" name="Oval 55"/>
          <p:cNvSpPr/>
          <p:nvPr/>
        </p:nvSpPr>
        <p:spPr>
          <a:xfrm>
            <a:off x="2102106" y="975125"/>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4</a:t>
            </a:r>
            <a:endParaRPr lang="en-US" sz="600" b="1" dirty="0">
              <a:solidFill>
                <a:schemeClr val="bg1"/>
              </a:solidFill>
              <a:latin typeface="Nanum Gothic" charset="-127"/>
              <a:ea typeface="Nanum Gothic" charset="-127"/>
              <a:cs typeface="Nanum Gothic" charset="-127"/>
            </a:endParaRPr>
          </a:p>
        </p:txBody>
      </p:sp>
      <p:sp>
        <p:nvSpPr>
          <p:cNvPr id="72" name="Username Box"/>
          <p:cNvSpPr>
            <a:spLocks/>
          </p:cNvSpPr>
          <p:nvPr>
            <p:custDataLst>
              <p:tags r:id="rId18"/>
            </p:custDataLst>
          </p:nvPr>
        </p:nvSpPr>
        <p:spPr bwMode="auto">
          <a:xfrm>
            <a:off x="8383087" y="2550714"/>
            <a:ext cx="588974" cy="119148"/>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500" dirty="0">
                <a:solidFill>
                  <a:schemeClr val="tx1">
                    <a:lumMod val="75000"/>
                    <a:lumOff val="25000"/>
                  </a:schemeClr>
                </a:solidFill>
                <a:latin typeface="Nanum Gothic Regular" charset="-127"/>
                <a:ea typeface="Nanum Gothic Regular" charset="-127"/>
                <a:cs typeface="Nanum Gothic Regular" charset="-127"/>
              </a:rPr>
              <a:t>User defined    </a:t>
            </a:r>
            <a:r>
              <a:rPr kumimoji="1" lang="ko-KR" altLang="en-US" sz="500" dirty="0">
                <a:solidFill>
                  <a:schemeClr val="tx1">
                    <a:lumMod val="75000"/>
                    <a:lumOff val="25000"/>
                  </a:schemeClr>
                </a:solidFill>
                <a:latin typeface="Nanum Gothic Regular" charset="-127"/>
                <a:ea typeface="Nanum Gothic Regular" charset="-127"/>
                <a:cs typeface="Nanum Gothic Regular" charset="-127"/>
              </a:rPr>
              <a:t>▼</a:t>
            </a:r>
            <a:endParaRPr kumimoji="1" lang="en-US" altLang="ko-KR" sz="500" dirty="0">
              <a:solidFill>
                <a:schemeClr val="tx1">
                  <a:lumMod val="75000"/>
                  <a:lumOff val="25000"/>
                </a:schemeClr>
              </a:solidFill>
              <a:latin typeface="Nanum Gothic Regular" charset="-127"/>
              <a:ea typeface="Nanum Gothic Regular" charset="-127"/>
              <a:cs typeface="Nanum Gothic Regular" charset="-127"/>
            </a:endParaRPr>
          </a:p>
        </p:txBody>
      </p:sp>
      <p:sp>
        <p:nvSpPr>
          <p:cNvPr id="92" name="Username Box"/>
          <p:cNvSpPr>
            <a:spLocks/>
          </p:cNvSpPr>
          <p:nvPr>
            <p:custDataLst>
              <p:tags r:id="rId19"/>
            </p:custDataLst>
          </p:nvPr>
        </p:nvSpPr>
        <p:spPr bwMode="auto">
          <a:xfrm>
            <a:off x="9004362" y="2550714"/>
            <a:ext cx="795592" cy="119148"/>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500" dirty="0">
                <a:solidFill>
                  <a:schemeClr val="bg1">
                    <a:lumMod val="75000"/>
                  </a:schemeClr>
                </a:solidFill>
                <a:latin typeface="Nanum Gothic Regular" charset="-127"/>
                <a:ea typeface="Nanum Gothic Regular" charset="-127"/>
                <a:cs typeface="Nanum Gothic Regular" charset="-127"/>
              </a:rPr>
              <a:t>Enter </a:t>
            </a:r>
            <a:r>
              <a:rPr kumimoji="1" lang="en-US" altLang="ko-KR" sz="500" dirty="0" err="1">
                <a:solidFill>
                  <a:schemeClr val="bg1">
                    <a:lumMod val="75000"/>
                  </a:schemeClr>
                </a:solidFill>
                <a:latin typeface="Nanum Gothic Regular" charset="-127"/>
                <a:ea typeface="Nanum Gothic Regular" charset="-127"/>
                <a:cs typeface="Nanum Gothic Regular" charset="-127"/>
              </a:rPr>
              <a:t>crontab</a:t>
            </a:r>
            <a:endParaRPr kumimoji="1" lang="is-IS" altLang="ko-KR" sz="500" dirty="0">
              <a:solidFill>
                <a:schemeClr val="bg1">
                  <a:lumMod val="75000"/>
                </a:schemeClr>
              </a:solidFill>
              <a:latin typeface="Nanum Gothic Regular" charset="-127"/>
              <a:ea typeface="Nanum Gothic Regular" charset="-127"/>
              <a:cs typeface="Nanum Gothic Regular" charset="-127"/>
            </a:endParaRPr>
          </a:p>
        </p:txBody>
      </p:sp>
      <p:sp>
        <p:nvSpPr>
          <p:cNvPr id="108" name="Text Box"/>
          <p:cNvSpPr>
            <a:spLocks/>
          </p:cNvSpPr>
          <p:nvPr>
            <p:custDataLst>
              <p:tags r:id="rId20"/>
            </p:custDataLst>
          </p:nvPr>
        </p:nvSpPr>
        <p:spPr bwMode="auto">
          <a:xfrm>
            <a:off x="3373489" y="882739"/>
            <a:ext cx="134736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200000"/>
              </a:lnSpc>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Time</a:t>
            </a:r>
          </a:p>
        </p:txBody>
      </p:sp>
      <p:grpSp>
        <p:nvGrpSpPr>
          <p:cNvPr id="76" name="그룹 75"/>
          <p:cNvGrpSpPr/>
          <p:nvPr/>
        </p:nvGrpSpPr>
        <p:grpSpPr>
          <a:xfrm>
            <a:off x="2197120" y="3963271"/>
            <a:ext cx="5353438" cy="305076"/>
            <a:chOff x="2109172" y="2545376"/>
            <a:chExt cx="5353438" cy="305076"/>
          </a:xfrm>
        </p:grpSpPr>
        <p:sp>
          <p:nvSpPr>
            <p:cNvPr id="100" name="Text Box"/>
            <p:cNvSpPr>
              <a:spLocks/>
            </p:cNvSpPr>
            <p:nvPr>
              <p:custDataLst>
                <p:tags r:id="rId52"/>
              </p:custDataLst>
            </p:nvPr>
          </p:nvSpPr>
          <p:spPr bwMode="auto">
            <a:xfrm>
              <a:off x="2237071" y="2545376"/>
              <a:ext cx="94069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Rollup</a:t>
              </a:r>
            </a:p>
          </p:txBody>
        </p:sp>
        <p:sp>
          <p:nvSpPr>
            <p:cNvPr id="105" name="Text Box"/>
            <p:cNvSpPr>
              <a:spLocks/>
            </p:cNvSpPr>
            <p:nvPr>
              <p:custDataLst>
                <p:tags r:id="rId53"/>
              </p:custDataLst>
            </p:nvPr>
          </p:nvSpPr>
          <p:spPr bwMode="auto">
            <a:xfrm>
              <a:off x="3338083" y="2556325"/>
              <a:ext cx="174685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True	 ◎</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False</a:t>
              </a:r>
            </a:p>
          </p:txBody>
        </p:sp>
        <p:cxnSp>
          <p:nvCxnSpPr>
            <p:cNvPr id="120" name="직선 연결선[R] 119"/>
            <p:cNvCxnSpPr/>
            <p:nvPr/>
          </p:nvCxnSpPr>
          <p:spPr>
            <a:xfrm>
              <a:off x="2109172" y="2850452"/>
              <a:ext cx="535343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27" name="그림 126"/>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2636060" y="4037164"/>
            <a:ext cx="79238" cy="79238"/>
          </a:xfrm>
          <a:prstGeom prst="rect">
            <a:avLst/>
          </a:prstGeom>
        </p:spPr>
      </p:pic>
      <p:sp>
        <p:nvSpPr>
          <p:cNvPr id="128" name="텍스트 개체 틀 17"/>
          <p:cNvSpPr txBox="1">
            <a:spLocks/>
          </p:cNvSpPr>
          <p:nvPr/>
        </p:nvSpPr>
        <p:spPr>
          <a:xfrm>
            <a:off x="7932635" y="3823695"/>
            <a:ext cx="1997723" cy="2850216"/>
          </a:xfrm>
          <a:prstGeom prst="rect">
            <a:avLst/>
          </a:prstGeom>
          <a:solidFill>
            <a:schemeClr val="bg1"/>
          </a:solidFill>
          <a:ln>
            <a:solidFill>
              <a:schemeClr val="bg1">
                <a:lumMod val="95000"/>
              </a:schemeClr>
            </a:solidFill>
          </a:ln>
        </p:spPr>
        <p:txBody>
          <a:bodyPr vert="horz" lIns="72000" tIns="72000" rIns="72000" bIns="72000" rtlCol="0">
            <a:normAutofit/>
          </a:bodyPr>
          <a:lstStyle>
            <a:lvl1pPr marL="85727" indent="-85727" algn="l" defTabSz="914400" rtl="0" eaLnBrk="1" latinLnBrk="1" hangingPunct="1">
              <a:lnSpc>
                <a:spcPct val="100000"/>
              </a:lnSpc>
              <a:spcBef>
                <a:spcPts val="1000"/>
              </a:spcBef>
              <a:buFont typeface="+mj-lt"/>
              <a:buAutoNum type="arabicPeriod"/>
              <a:defRPr sz="700" b="1" kern="1200">
                <a:solidFill>
                  <a:schemeClr val="tx1"/>
                </a:solidFill>
                <a:latin typeface="Nanum Gothic" charset="-127"/>
                <a:ea typeface="Nanum Gothic" charset="-127"/>
                <a:cs typeface="Nanum Gothic" charset="-127"/>
              </a:defRPr>
            </a:lvl1pPr>
            <a:lvl2pPr marL="180980" indent="-95253" algn="l" defTabSz="914400" rtl="0" eaLnBrk="1" latinLnBrk="1" hangingPunct="1">
              <a:lnSpc>
                <a:spcPct val="100000"/>
              </a:lnSpc>
              <a:spcBef>
                <a:spcPts val="500"/>
              </a:spcBef>
              <a:buFont typeface="+mj-lt"/>
              <a:buAutoNum type="arabicPeriod"/>
              <a:defRPr sz="700" kern="1200">
                <a:solidFill>
                  <a:schemeClr val="tx1"/>
                </a:solidFill>
                <a:latin typeface="Nanum Gothic" charset="-127"/>
                <a:ea typeface="Nanum Gothic" charset="-127"/>
                <a:cs typeface="Nanum Gothic" charset="-127"/>
              </a:defRPr>
            </a:lvl2pPr>
            <a:lvl3pPr marL="225425"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3pPr>
            <a:lvl4pPr marL="26670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4pPr>
            <a:lvl5pPr marL="31115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ko-KR" dirty="0"/>
              <a:t>[</a:t>
            </a:r>
            <a:r>
              <a:rPr lang="ko-KR" altLang="en-US" dirty="0"/>
              <a:t>연결형</a:t>
            </a:r>
            <a:r>
              <a:rPr lang="en-US" altLang="ko-KR" dirty="0"/>
              <a:t>]</a:t>
            </a:r>
          </a:p>
          <a:p>
            <a:pPr>
              <a:buFont typeface="+mj-lt"/>
              <a:buAutoNum type="arabicPeriod" startAt="4"/>
            </a:pPr>
            <a:r>
              <a:rPr kumimoji="1" lang="ko-KR" altLang="en-US" dirty="0"/>
              <a:t>데이터 소스 만료 시간 간격 설정</a:t>
            </a:r>
            <a:endParaRPr kumimoji="1" lang="en-US" altLang="ko-KR" dirty="0"/>
          </a:p>
          <a:p>
            <a:pPr lvl="1"/>
            <a:r>
              <a:rPr kumimoji="1" lang="en-US" altLang="ko-KR" dirty="0"/>
              <a:t>30 minutes(default)</a:t>
            </a:r>
            <a:r>
              <a:rPr kumimoji="1" lang="ko-KR" altLang="mr-IN" dirty="0"/>
              <a:t> </a:t>
            </a:r>
            <a:r>
              <a:rPr kumimoji="1" lang="mr-IN" altLang="ko-KR" dirty="0"/>
              <a:t>/</a:t>
            </a:r>
            <a:r>
              <a:rPr kumimoji="1" lang="en-US" altLang="ko-KR" dirty="0"/>
              <a:t> </a:t>
            </a:r>
            <a:r>
              <a:rPr kumimoji="1" lang="mr-IN" altLang="ko-KR" dirty="0"/>
              <a:t>...(30</a:t>
            </a:r>
            <a:r>
              <a:rPr kumimoji="1" lang="ko-KR" altLang="mr-IN" dirty="0"/>
              <a:t>분단위</a:t>
            </a:r>
            <a:r>
              <a:rPr kumimoji="1" lang="mr-IN" altLang="ko-KR" dirty="0"/>
              <a:t>)...</a:t>
            </a:r>
            <a:r>
              <a:rPr kumimoji="1" lang="en-US" altLang="ko-KR" dirty="0"/>
              <a:t>/ 23 hours 30 minutes</a:t>
            </a:r>
            <a:r>
              <a:rPr kumimoji="1" lang="mr-IN" altLang="ko-KR" dirty="0"/>
              <a:t> / </a:t>
            </a:r>
            <a:r>
              <a:rPr kumimoji="1" lang="en-US" altLang="ko-KR" dirty="0"/>
              <a:t>24 Hours</a:t>
            </a:r>
          </a:p>
          <a:p>
            <a:pPr>
              <a:buFont typeface="+mj-lt"/>
              <a:buAutoNum type="arabicPeriod" startAt="5"/>
            </a:pPr>
            <a:r>
              <a:rPr kumimoji="1" lang="ko-KR" altLang="en-US" dirty="0"/>
              <a:t>버튼</a:t>
            </a:r>
            <a:endParaRPr kumimoji="1" lang="en-US" altLang="ko-KR" dirty="0"/>
          </a:p>
          <a:p>
            <a:pPr lvl="1"/>
            <a:r>
              <a:rPr kumimoji="1" lang="ko-KR" altLang="en-US" dirty="0"/>
              <a:t>이전 클릭 </a:t>
            </a:r>
            <a:r>
              <a:rPr kumimoji="1" lang="en-US" altLang="ko-KR" dirty="0"/>
              <a:t>&gt;</a:t>
            </a:r>
            <a:r>
              <a:rPr kumimoji="1" lang="ko-KR" altLang="en-US" dirty="0"/>
              <a:t> 이전단계로 이동</a:t>
            </a:r>
            <a:endParaRPr kumimoji="1" lang="en-US" altLang="ko-KR" dirty="0"/>
          </a:p>
          <a:p>
            <a:pPr lvl="1"/>
            <a:r>
              <a:rPr kumimoji="1" lang="ko-KR" altLang="en-US" dirty="0"/>
              <a:t>다음 클릭 </a:t>
            </a:r>
            <a:r>
              <a:rPr kumimoji="1" lang="en-US" altLang="ko-KR" dirty="0"/>
              <a:t>&gt;</a:t>
            </a:r>
            <a:r>
              <a:rPr kumimoji="1" lang="ko-KR" altLang="en-US" dirty="0"/>
              <a:t> </a:t>
            </a:r>
            <a:r>
              <a:rPr kumimoji="1" lang="en-US" altLang="ko-KR" dirty="0">
                <a:solidFill>
                  <a:srgbClr val="FF0000"/>
                </a:solidFill>
              </a:rPr>
              <a:t>Validation </a:t>
            </a:r>
            <a:r>
              <a:rPr kumimoji="1" lang="ko-KR" altLang="en-US" dirty="0">
                <a:solidFill>
                  <a:srgbClr val="FF0000"/>
                </a:solidFill>
              </a:rPr>
              <a:t>체크</a:t>
            </a:r>
            <a:endParaRPr kumimoji="1" lang="en-US" altLang="ko-KR" dirty="0">
              <a:solidFill>
                <a:srgbClr val="FF0000"/>
              </a:solidFill>
            </a:endParaRPr>
          </a:p>
          <a:p>
            <a:pPr lvl="2"/>
            <a:r>
              <a:rPr kumimoji="1" lang="en-US" altLang="ko-KR" dirty="0"/>
              <a:t>Success &gt; </a:t>
            </a:r>
            <a:r>
              <a:rPr kumimoji="1" lang="ko-KR" altLang="en-US" dirty="0"/>
              <a:t>다음 단계로 이동</a:t>
            </a:r>
            <a:endParaRPr kumimoji="1" lang="en-US" altLang="ko-KR" dirty="0"/>
          </a:p>
          <a:p>
            <a:pPr lvl="2"/>
            <a:r>
              <a:rPr kumimoji="1" lang="en-US" altLang="ko-KR" dirty="0"/>
              <a:t>Fail &gt; </a:t>
            </a:r>
            <a:r>
              <a:rPr kumimoji="1" lang="ko-KR" altLang="en-US" dirty="0"/>
              <a:t>토스트 출력</a:t>
            </a:r>
            <a:r>
              <a:rPr kumimoji="1" lang="en-US" altLang="ko-KR" dirty="0"/>
              <a:t> </a:t>
            </a:r>
            <a:r>
              <a:rPr kumimoji="1" lang="ko-KR" altLang="en-US" dirty="0">
                <a:solidFill>
                  <a:srgbClr val="00B0F0"/>
                </a:solidFill>
              </a:rPr>
              <a:t>☞</a:t>
            </a:r>
            <a:r>
              <a:rPr kumimoji="1" lang="en-US" altLang="ko-KR" dirty="0">
                <a:solidFill>
                  <a:srgbClr val="00B0F0"/>
                </a:solidFill>
              </a:rPr>
              <a:t>[001.0]</a:t>
            </a:r>
            <a:r>
              <a:rPr kumimoji="1" lang="ko-KR" altLang="en-US" dirty="0"/>
              <a:t> </a:t>
            </a:r>
            <a:r>
              <a:rPr kumimoji="1" lang="en-US" altLang="ko-KR" dirty="0"/>
              <a:t>/</a:t>
            </a:r>
            <a:r>
              <a:rPr kumimoji="1" lang="ko-KR" altLang="en-US" dirty="0"/>
              <a:t> 에러 개별 항목에 도움말 표시</a:t>
            </a:r>
            <a:endParaRPr kumimoji="1" lang="en-US" altLang="ko-KR" dirty="0"/>
          </a:p>
          <a:p>
            <a:pPr lvl="3"/>
            <a:r>
              <a:rPr kumimoji="1" lang="en-US" altLang="ko-KR" dirty="0">
                <a:solidFill>
                  <a:srgbClr val="FF0000"/>
                </a:solidFill>
              </a:rPr>
              <a:t>Batch cycle &gt; User defined &gt; </a:t>
            </a:r>
            <a:r>
              <a:rPr kumimoji="1" lang="en-US" altLang="ko-KR" dirty="0" err="1">
                <a:solidFill>
                  <a:srgbClr val="FF0000"/>
                </a:solidFill>
              </a:rPr>
              <a:t>Crontab</a:t>
            </a:r>
            <a:endParaRPr kumimoji="1" lang="en-US" altLang="ko-KR" dirty="0">
              <a:solidFill>
                <a:srgbClr val="FF0000"/>
              </a:solidFill>
            </a:endParaRPr>
          </a:p>
          <a:p>
            <a:pPr lvl="4"/>
            <a:r>
              <a:rPr kumimoji="1" lang="ko-KR" altLang="en-US" dirty="0">
                <a:solidFill>
                  <a:srgbClr val="FF0000"/>
                </a:solidFill>
              </a:rPr>
              <a:t>미입력 </a:t>
            </a:r>
            <a:r>
              <a:rPr kumimoji="1" lang="en-US" altLang="ko-KR" dirty="0">
                <a:solidFill>
                  <a:srgbClr val="FF0000"/>
                </a:solidFill>
              </a:rPr>
              <a:t>:</a:t>
            </a:r>
            <a:r>
              <a:rPr kumimoji="1" lang="ko-KR" altLang="en-US" dirty="0">
                <a:solidFill>
                  <a:srgbClr val="FF0000"/>
                </a:solidFill>
              </a:rPr>
              <a:t> </a:t>
            </a:r>
            <a:r>
              <a:rPr lang="en-US" altLang="ko-KR" dirty="0" err="1">
                <a:solidFill>
                  <a:srgbClr val="FF0000"/>
                </a:solidFill>
              </a:rPr>
              <a:t>Crontab</a:t>
            </a:r>
            <a:r>
              <a:rPr lang="en-US" altLang="ko-KR" dirty="0">
                <a:solidFill>
                  <a:srgbClr val="FF0000"/>
                </a:solidFill>
              </a:rPr>
              <a:t> is required</a:t>
            </a:r>
          </a:p>
          <a:p>
            <a:pPr lvl="4"/>
            <a:r>
              <a:rPr lang="ko-KR" altLang="en-US" dirty="0">
                <a:solidFill>
                  <a:srgbClr val="FF0000"/>
                </a:solidFill>
              </a:rPr>
              <a:t>입력오류 </a:t>
            </a:r>
            <a:r>
              <a:rPr lang="en-US" altLang="ko-KR" dirty="0">
                <a:solidFill>
                  <a:srgbClr val="FF0000"/>
                </a:solidFill>
              </a:rPr>
              <a:t>:</a:t>
            </a:r>
            <a:r>
              <a:rPr lang="ko-KR" altLang="en-US" dirty="0">
                <a:solidFill>
                  <a:srgbClr val="FF0000"/>
                </a:solidFill>
              </a:rPr>
              <a:t> </a:t>
            </a:r>
            <a:r>
              <a:rPr lang="en-US" altLang="ko-KR" dirty="0">
                <a:solidFill>
                  <a:srgbClr val="FF0000"/>
                </a:solidFill>
              </a:rPr>
              <a:t>Type in </a:t>
            </a:r>
            <a:r>
              <a:rPr lang="en-US" altLang="ko-KR" dirty="0" err="1">
                <a:solidFill>
                  <a:srgbClr val="FF0000"/>
                </a:solidFill>
              </a:rPr>
              <a:t>cron</a:t>
            </a:r>
            <a:r>
              <a:rPr lang="en-US" altLang="ko-KR" dirty="0">
                <a:solidFill>
                  <a:srgbClr val="FF0000"/>
                </a:solidFill>
              </a:rPr>
              <a:t> format(</a:t>
            </a:r>
            <a:r>
              <a:rPr lang="mr-IN" altLang="ko-KR" dirty="0">
                <a:solidFill>
                  <a:srgbClr val="FF0000"/>
                </a:solidFill>
              </a:rPr>
              <a:t>0 0 12 1/1 * ? *</a:t>
            </a:r>
            <a:r>
              <a:rPr lang="en-US" altLang="ko-KR" dirty="0">
                <a:solidFill>
                  <a:srgbClr val="FF0000"/>
                </a:solidFill>
              </a:rPr>
              <a:t>)</a:t>
            </a:r>
          </a:p>
          <a:p>
            <a:pPr lvl="3"/>
            <a:r>
              <a:rPr kumimoji="1" lang="en-US" altLang="ko-KR" dirty="0">
                <a:solidFill>
                  <a:srgbClr val="FF0000"/>
                </a:solidFill>
              </a:rPr>
              <a:t>Ingestion tuning configuration</a:t>
            </a:r>
          </a:p>
          <a:p>
            <a:pPr lvl="4"/>
            <a:r>
              <a:rPr kumimoji="1" lang="ko-KR" altLang="en-US" dirty="0" err="1">
                <a:solidFill>
                  <a:srgbClr val="FF0000"/>
                </a:solidFill>
              </a:rPr>
              <a:t>입력오류</a:t>
            </a:r>
            <a:r>
              <a:rPr kumimoji="1" lang="ko-KR" altLang="en-US" dirty="0">
                <a:solidFill>
                  <a:srgbClr val="FF0000"/>
                </a:solidFill>
              </a:rPr>
              <a:t> </a:t>
            </a:r>
            <a:r>
              <a:rPr kumimoji="1" lang="en-US" altLang="ko-KR" dirty="0">
                <a:solidFill>
                  <a:srgbClr val="FF0000"/>
                </a:solidFill>
              </a:rPr>
              <a:t>:</a:t>
            </a:r>
            <a:r>
              <a:rPr kumimoji="1" lang="ko-KR" altLang="en-US" dirty="0">
                <a:solidFill>
                  <a:srgbClr val="FF0000"/>
                </a:solidFill>
              </a:rPr>
              <a:t>  </a:t>
            </a:r>
            <a:r>
              <a:rPr kumimoji="1" lang="en-US" altLang="ko-KR" dirty="0">
                <a:solidFill>
                  <a:srgbClr val="FF0000"/>
                </a:solidFill>
              </a:rPr>
              <a:t>’</a:t>
            </a:r>
            <a:r>
              <a:rPr kumimoji="1" lang="ko-KR" altLang="en-US" dirty="0">
                <a:solidFill>
                  <a:srgbClr val="FF0000"/>
                </a:solidFill>
              </a:rPr>
              <a:t>잘못된 형식입니다</a:t>
            </a:r>
            <a:r>
              <a:rPr kumimoji="1" lang="en-US" altLang="ko-KR" dirty="0">
                <a:solidFill>
                  <a:srgbClr val="FF0000"/>
                </a:solidFill>
              </a:rPr>
              <a:t>’</a:t>
            </a:r>
          </a:p>
        </p:txBody>
      </p:sp>
      <p:grpSp>
        <p:nvGrpSpPr>
          <p:cNvPr id="102" name="그룹 101"/>
          <p:cNvGrpSpPr/>
          <p:nvPr/>
        </p:nvGrpSpPr>
        <p:grpSpPr>
          <a:xfrm>
            <a:off x="4376354" y="4272946"/>
            <a:ext cx="1101012" cy="140413"/>
            <a:chOff x="4376354" y="2863258"/>
            <a:chExt cx="1101012" cy="140413"/>
          </a:xfrm>
        </p:grpSpPr>
        <p:sp>
          <p:nvSpPr>
            <p:cNvPr id="130" name="Text Box"/>
            <p:cNvSpPr>
              <a:spLocks/>
            </p:cNvSpPr>
            <p:nvPr>
              <p:custDataLst>
                <p:tags r:id="rId51"/>
              </p:custDataLst>
            </p:nvPr>
          </p:nvSpPr>
          <p:spPr bwMode="auto">
            <a:xfrm>
              <a:off x="4376354" y="2863258"/>
              <a:ext cx="1101012" cy="10953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dirty="0">
                  <a:solidFill>
                    <a:schemeClr val="tx1">
                      <a:lumMod val="50000"/>
                      <a:lumOff val="50000"/>
                    </a:schemeClr>
                  </a:solidFill>
                  <a:latin typeface="Nanum Gothic" charset="-127"/>
                  <a:ea typeface="Nanum Gothic" charset="-127"/>
                  <a:cs typeface="Nanum Gothic" charset="-127"/>
                </a:rPr>
                <a:t>Advanced setting</a:t>
              </a:r>
            </a:p>
          </p:txBody>
        </p:sp>
        <p:sp>
          <p:nvSpPr>
            <p:cNvPr id="131" name="L 도형 130"/>
            <p:cNvSpPr/>
            <p:nvPr/>
          </p:nvSpPr>
          <p:spPr>
            <a:xfrm rot="8100000">
              <a:off x="5051770" y="2929126"/>
              <a:ext cx="74545" cy="74545"/>
            </a:xfrm>
            <a:prstGeom prst="corner">
              <a:avLst>
                <a:gd name="adj1" fmla="val 24578"/>
                <a:gd name="adj2" fmla="val 22036"/>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118" name="Text Box"/>
          <p:cNvSpPr>
            <a:spLocks/>
          </p:cNvSpPr>
          <p:nvPr>
            <p:custDataLst>
              <p:tags r:id="rId21"/>
            </p:custDataLst>
          </p:nvPr>
        </p:nvSpPr>
        <p:spPr bwMode="auto">
          <a:xfrm>
            <a:off x="2237071" y="2664855"/>
            <a:ext cx="1101012" cy="221077"/>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Timestamp settings</a:t>
            </a:r>
          </a:p>
        </p:txBody>
      </p:sp>
      <p:sp>
        <p:nvSpPr>
          <p:cNvPr id="138" name="Text Box"/>
          <p:cNvSpPr>
            <a:spLocks/>
          </p:cNvSpPr>
          <p:nvPr>
            <p:custDataLst>
              <p:tags r:id="rId22"/>
            </p:custDataLst>
          </p:nvPr>
        </p:nvSpPr>
        <p:spPr bwMode="auto">
          <a:xfrm>
            <a:off x="2263532" y="4268297"/>
            <a:ext cx="154435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700" b="1" dirty="0">
                <a:solidFill>
                  <a:schemeClr val="tx1">
                    <a:lumMod val="75000"/>
                    <a:lumOff val="25000"/>
                  </a:schemeClr>
                </a:solidFill>
                <a:latin typeface="Nanum Gothic" charset="-127"/>
                <a:ea typeface="Nanum Gothic" charset="-127"/>
                <a:cs typeface="Nanum Gothic" charset="-127"/>
              </a:rPr>
              <a:t>Ingestion tuning configuration(Opt.)</a:t>
            </a:r>
          </a:p>
        </p:txBody>
      </p:sp>
      <p:pic>
        <p:nvPicPr>
          <p:cNvPr id="139" name="그림 138"/>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3807885" y="4362773"/>
            <a:ext cx="79238" cy="79238"/>
          </a:xfrm>
          <a:prstGeom prst="rect">
            <a:avLst/>
          </a:prstGeom>
        </p:spPr>
      </p:pic>
      <p:sp>
        <p:nvSpPr>
          <p:cNvPr id="141" name="Username Box"/>
          <p:cNvSpPr>
            <a:spLocks/>
          </p:cNvSpPr>
          <p:nvPr>
            <p:custDataLst>
              <p:tags r:id="rId23"/>
            </p:custDataLst>
          </p:nvPr>
        </p:nvSpPr>
        <p:spPr bwMode="auto">
          <a:xfrm>
            <a:off x="4392142" y="4826883"/>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-1</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42" name="Text Box"/>
          <p:cNvSpPr>
            <a:spLocks/>
          </p:cNvSpPr>
          <p:nvPr>
            <p:custDataLst>
              <p:tags r:id="rId24"/>
            </p:custDataLst>
          </p:nvPr>
        </p:nvSpPr>
        <p:spPr bwMode="auto">
          <a:xfrm>
            <a:off x="2392288" y="4602623"/>
            <a:ext cx="1880089" cy="15591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maxRowsInMemory</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maxOccupationInMemory</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maxSharedLength</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leaveIntermediate</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cleanupOnFailure</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overwriteFiles</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ignoreInvalidRows</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assumeTimeSorted</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endParaRPr lang="en-US" altLang="ko-KR" sz="700" dirty="0">
              <a:solidFill>
                <a:schemeClr val="tx1">
                  <a:lumMod val="75000"/>
                  <a:lumOff val="25000"/>
                </a:schemeClr>
              </a:solidFill>
              <a:latin typeface="+mn-ea"/>
              <a:cs typeface="Malgun Gothic" charset="-127"/>
            </a:endParaRPr>
          </a:p>
        </p:txBody>
      </p:sp>
      <p:sp>
        <p:nvSpPr>
          <p:cNvPr id="143" name="Username Box"/>
          <p:cNvSpPr>
            <a:spLocks/>
          </p:cNvSpPr>
          <p:nvPr>
            <p:custDataLst>
              <p:tags r:id="rId25"/>
            </p:custDataLst>
          </p:nvPr>
        </p:nvSpPr>
        <p:spPr bwMode="auto">
          <a:xfrm>
            <a:off x="4392142" y="4590215"/>
            <a:ext cx="2556000" cy="180390"/>
          </a:xfrm>
          <a:prstGeom prst="rect">
            <a:avLst/>
          </a:prstGeom>
          <a:solidFill>
            <a:schemeClr val="bg1"/>
          </a:solidFill>
          <a:ln w="6350" cap="flat" cmpd="sng" algn="ctr">
            <a:solidFill>
              <a:srgbClr val="FF000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7500</a:t>
            </a:r>
            <a:r>
              <a:rPr lang="en-US" altLang="ko-KR" sz="700" dirty="0">
                <a:solidFill>
                  <a:schemeClr val="tx1">
                    <a:lumMod val="75000"/>
                    <a:lumOff val="25000"/>
                  </a:schemeClr>
                </a:solidFill>
                <a:latin typeface="+mn-ea"/>
                <a:cs typeface="Malgun Gothic" charset="-127"/>
              </a:rPr>
              <a:t>0</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44" name="Username Box"/>
          <p:cNvSpPr>
            <a:spLocks/>
          </p:cNvSpPr>
          <p:nvPr>
            <p:custDataLst>
              <p:tags r:id="rId26"/>
            </p:custDataLst>
          </p:nvPr>
        </p:nvSpPr>
        <p:spPr bwMode="auto">
          <a:xfrm>
            <a:off x="4392142" y="5063551"/>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-2147483648</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46" name="Username Box"/>
          <p:cNvSpPr>
            <a:spLocks/>
          </p:cNvSpPr>
          <p:nvPr>
            <p:custDataLst>
              <p:tags r:id="rId27"/>
            </p:custDataLst>
          </p:nvPr>
        </p:nvSpPr>
        <p:spPr bwMode="auto">
          <a:xfrm>
            <a:off x="4392142" y="6483562"/>
            <a:ext cx="2557841" cy="172496"/>
          </a:xfrm>
          <a:prstGeom prst="rect">
            <a:avLst/>
          </a:prstGeom>
          <a:solidFill>
            <a:schemeClr val="bg1"/>
          </a:solidFill>
          <a:ln w="6350" cap="flat" cmpd="sng" algn="ctr">
            <a:solidFill>
              <a:schemeClr val="tx1">
                <a:lumMod val="85000"/>
                <a:lumOff val="1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700" dirty="0">
                <a:solidFill>
                  <a:schemeClr val="bg1">
                    <a:lumMod val="75000"/>
                  </a:schemeClr>
                </a:solidFill>
                <a:latin typeface="Malgun Gothic" charset="-127"/>
                <a:ea typeface="Malgun Gothic" charset="-127"/>
                <a:cs typeface="Malgun Gothic" charset="-127"/>
              </a:rPr>
              <a:t>Please enter a configuration value</a:t>
            </a:r>
          </a:p>
        </p:txBody>
      </p:sp>
      <p:sp>
        <p:nvSpPr>
          <p:cNvPr id="147" name="Username Box"/>
          <p:cNvSpPr>
            <a:spLocks/>
          </p:cNvSpPr>
          <p:nvPr>
            <p:custDataLst>
              <p:tags r:id="rId28"/>
            </p:custDataLst>
          </p:nvPr>
        </p:nvSpPr>
        <p:spPr bwMode="auto">
          <a:xfrm>
            <a:off x="2264338" y="6483562"/>
            <a:ext cx="1934923" cy="174038"/>
          </a:xfrm>
          <a:prstGeom prst="rect">
            <a:avLst/>
          </a:prstGeom>
          <a:solidFill>
            <a:schemeClr val="bg1"/>
          </a:solidFill>
          <a:ln w="6350" cap="flat" cmpd="sng" algn="ctr">
            <a:solidFill>
              <a:schemeClr val="tx1">
                <a:lumMod val="85000"/>
                <a:lumOff val="1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sz="700" dirty="0">
                <a:solidFill>
                  <a:schemeClr val="bg1">
                    <a:lumMod val="75000"/>
                  </a:schemeClr>
                </a:solidFill>
                <a:latin typeface="Malgun Gothic" charset="-127"/>
                <a:ea typeface="Malgun Gothic" charset="-127"/>
                <a:cs typeface="Malgun Gothic" charset="-127"/>
              </a:rPr>
              <a:t>Please enter a configuration key</a:t>
            </a:r>
          </a:p>
        </p:txBody>
      </p:sp>
      <p:pic>
        <p:nvPicPr>
          <p:cNvPr id="149" name="그림 148"/>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6964130" y="6481293"/>
            <a:ext cx="357439" cy="174917"/>
          </a:xfrm>
          <a:prstGeom prst="rect">
            <a:avLst/>
          </a:prstGeom>
        </p:spPr>
      </p:pic>
      <p:sp>
        <p:nvSpPr>
          <p:cNvPr id="150" name="Username Box"/>
          <p:cNvSpPr>
            <a:spLocks/>
          </p:cNvSpPr>
          <p:nvPr>
            <p:custDataLst>
              <p:tags r:id="rId29"/>
            </p:custDataLst>
          </p:nvPr>
        </p:nvSpPr>
        <p:spPr bwMode="auto">
          <a:xfrm>
            <a:off x="4392142" y="5300219"/>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51" name="Username Box"/>
          <p:cNvSpPr>
            <a:spLocks/>
          </p:cNvSpPr>
          <p:nvPr>
            <p:custDataLst>
              <p:tags r:id="rId30"/>
            </p:custDataLst>
          </p:nvPr>
        </p:nvSpPr>
        <p:spPr bwMode="auto">
          <a:xfrm>
            <a:off x="4392142" y="5536887"/>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true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52" name="Username Box"/>
          <p:cNvSpPr>
            <a:spLocks/>
          </p:cNvSpPr>
          <p:nvPr>
            <p:custDataLst>
              <p:tags r:id="rId31"/>
            </p:custDataLst>
          </p:nvPr>
        </p:nvSpPr>
        <p:spPr bwMode="auto">
          <a:xfrm>
            <a:off x="4392142" y="5773555"/>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53" name="Username Box"/>
          <p:cNvSpPr>
            <a:spLocks/>
          </p:cNvSpPr>
          <p:nvPr>
            <p:custDataLst>
              <p:tags r:id="rId32"/>
            </p:custDataLst>
          </p:nvPr>
        </p:nvSpPr>
        <p:spPr bwMode="auto">
          <a:xfrm>
            <a:off x="4392142" y="6010223"/>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56" name="Username Box"/>
          <p:cNvSpPr>
            <a:spLocks/>
          </p:cNvSpPr>
          <p:nvPr>
            <p:custDataLst>
              <p:tags r:id="rId33"/>
            </p:custDataLst>
          </p:nvPr>
        </p:nvSpPr>
        <p:spPr bwMode="auto">
          <a:xfrm>
            <a:off x="4392142" y="6246891"/>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57" name="Text Box"/>
          <p:cNvSpPr>
            <a:spLocks/>
          </p:cNvSpPr>
          <p:nvPr>
            <p:custDataLst>
              <p:tags r:id="rId34"/>
            </p:custDataLst>
          </p:nvPr>
        </p:nvSpPr>
        <p:spPr bwMode="auto">
          <a:xfrm>
            <a:off x="6964130" y="4573994"/>
            <a:ext cx="670318"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a:solidFill>
                  <a:srgbClr val="FF0000"/>
                </a:solidFill>
                <a:latin typeface="Nanum Gothic" charset="-127"/>
                <a:ea typeface="Nanum Gothic" charset="-127"/>
                <a:cs typeface="Nanum Gothic" charset="-127"/>
              </a:rPr>
              <a:t>Wrong format</a:t>
            </a:r>
            <a:endParaRPr lang="en-US" altLang="ko-KR" sz="700" dirty="0">
              <a:solidFill>
                <a:srgbClr val="FF0000"/>
              </a:solidFill>
              <a:latin typeface="Nanum Gothic" charset="-127"/>
              <a:ea typeface="Nanum Gothic" charset="-127"/>
              <a:cs typeface="Nanum Gothic" charset="-127"/>
            </a:endParaRPr>
          </a:p>
        </p:txBody>
      </p:sp>
      <p:sp>
        <p:nvSpPr>
          <p:cNvPr id="9" name="슬라이드 번호 개체 틀 8"/>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33</a:t>
            </a:fld>
            <a:endParaRPr lang="ko-KR" altLang="en-US" dirty="0">
              <a:solidFill>
                <a:prstClr val="white">
                  <a:lumMod val="50000"/>
                </a:prstClr>
              </a:solidFill>
            </a:endParaRPr>
          </a:p>
        </p:txBody>
      </p:sp>
      <p:sp>
        <p:nvSpPr>
          <p:cNvPr id="99" name="Username Box">
            <a:extLst>
              <a:ext uri="{FF2B5EF4-FFF2-40B4-BE49-F238E27FC236}">
                <a16:creationId xmlns:a16="http://schemas.microsoft.com/office/drawing/2014/main" xmlns="" id="{93BD565C-7357-F442-891F-727E81AAE16E}"/>
              </a:ext>
            </a:extLst>
          </p:cNvPr>
          <p:cNvSpPr>
            <a:spLocks/>
          </p:cNvSpPr>
          <p:nvPr>
            <p:custDataLst>
              <p:tags r:id="rId35"/>
            </p:custDataLst>
          </p:nvPr>
        </p:nvSpPr>
        <p:spPr bwMode="auto">
          <a:xfrm>
            <a:off x="5397425" y="2407268"/>
            <a:ext cx="1578588" cy="155089"/>
          </a:xfrm>
          <a:prstGeom prst="rect">
            <a:avLst/>
          </a:prstGeom>
          <a:noFill/>
          <a:ln w="6350" cap="flat" cmpd="sng" algn="ctr">
            <a:no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rgbClr val="FF0000"/>
                </a:solidFill>
                <a:latin typeface="Nanum Gothic Regular" charset="-127"/>
                <a:ea typeface="Nanum Gothic Regular" charset="-127"/>
                <a:cs typeface="Nanum Gothic" charset="-127"/>
              </a:rPr>
              <a:t>ⓘ </a:t>
            </a:r>
            <a:r>
              <a:rPr lang="en-US" altLang="ko-KR" sz="600" dirty="0">
                <a:solidFill>
                  <a:srgbClr val="FF0000"/>
                </a:solidFill>
                <a:latin typeface="Nanum Gothic Regular" charset="-127"/>
                <a:ea typeface="Nanum Gothic Regular" charset="-127"/>
                <a:cs typeface="Nanum Gothic" charset="-127"/>
              </a:rPr>
              <a:t>You can enter up to 5,000,000.</a:t>
            </a:r>
          </a:p>
        </p:txBody>
      </p:sp>
      <p:sp>
        <p:nvSpPr>
          <p:cNvPr id="117" name="Username Box">
            <a:extLst>
              <a:ext uri="{FF2B5EF4-FFF2-40B4-BE49-F238E27FC236}">
                <a16:creationId xmlns:a16="http://schemas.microsoft.com/office/drawing/2014/main" xmlns="" id="{819269DE-0A2F-3049-85E4-302228E8A4B0}"/>
              </a:ext>
            </a:extLst>
          </p:cNvPr>
          <p:cNvSpPr>
            <a:spLocks/>
          </p:cNvSpPr>
          <p:nvPr>
            <p:custDataLst>
              <p:tags r:id="rId36"/>
            </p:custDataLst>
          </p:nvPr>
        </p:nvSpPr>
        <p:spPr bwMode="auto">
          <a:xfrm>
            <a:off x="6092135" y="1519706"/>
            <a:ext cx="1578588" cy="155089"/>
          </a:xfrm>
          <a:prstGeom prst="rect">
            <a:avLst/>
          </a:prstGeom>
          <a:noFill/>
          <a:ln w="6350" cap="flat" cmpd="sng" algn="ctr">
            <a:no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rgbClr val="FF0000"/>
                </a:solidFill>
                <a:latin typeface="Nanum Gothic Regular" charset="-127"/>
                <a:ea typeface="Nanum Gothic Regular" charset="-127"/>
                <a:cs typeface="Nanum Gothic" charset="-127"/>
              </a:rPr>
              <a:t>ⓘ </a:t>
            </a:r>
            <a:r>
              <a:rPr lang="en-US" altLang="ko-KR" sz="600" dirty="0">
                <a:solidFill>
                  <a:srgbClr val="FF0000"/>
                </a:solidFill>
                <a:latin typeface="Nanum Gothic Regular" charset="-127"/>
                <a:ea typeface="Nanum Gothic Regular" charset="-127"/>
                <a:cs typeface="Nanum Gothic" charset="-127"/>
              </a:rPr>
              <a:t>You can enter up to 10,000.</a:t>
            </a:r>
          </a:p>
        </p:txBody>
      </p:sp>
      <p:sp>
        <p:nvSpPr>
          <p:cNvPr id="124" name="모서리가 둥근 직사각형 123">
            <a:extLst>
              <a:ext uri="{FF2B5EF4-FFF2-40B4-BE49-F238E27FC236}">
                <a16:creationId xmlns:a16="http://schemas.microsoft.com/office/drawing/2014/main" xmlns="" id="{57560AFE-527A-D04C-A097-D737B155CF7A}"/>
              </a:ext>
            </a:extLst>
          </p:cNvPr>
          <p:cNvSpPr/>
          <p:nvPr/>
        </p:nvSpPr>
        <p:spPr>
          <a:xfrm>
            <a:off x="8383087" y="2716147"/>
            <a:ext cx="572527" cy="134471"/>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b="1" dirty="0">
                <a:solidFill>
                  <a:schemeClr val="bg1"/>
                </a:solidFill>
                <a:latin typeface="+mj-lt"/>
                <a:ea typeface="Nanum Gothic" charset="-127"/>
                <a:cs typeface="Nanum Gothic" charset="-127"/>
              </a:rPr>
              <a:t>Validation Check</a:t>
            </a:r>
            <a:endParaRPr kumimoji="1" lang="ko-KR" altLang="en-US" sz="500" b="1" dirty="0">
              <a:solidFill>
                <a:schemeClr val="bg1"/>
              </a:solidFill>
              <a:latin typeface="+mj-lt"/>
              <a:ea typeface="Nanum Gothic" charset="-127"/>
              <a:cs typeface="Nanum Gothic" charset="-127"/>
            </a:endParaRPr>
          </a:p>
        </p:txBody>
      </p:sp>
      <p:sp>
        <p:nvSpPr>
          <p:cNvPr id="97" name="Text Box">
            <a:extLst>
              <a:ext uri="{FF2B5EF4-FFF2-40B4-BE49-F238E27FC236}">
                <a16:creationId xmlns:a16="http://schemas.microsoft.com/office/drawing/2014/main" xmlns="" id="{662610B8-ADAD-BD4F-A2E4-476F3477A230}"/>
              </a:ext>
            </a:extLst>
          </p:cNvPr>
          <p:cNvSpPr>
            <a:spLocks/>
          </p:cNvSpPr>
          <p:nvPr>
            <p:custDataLst>
              <p:tags r:id="rId37"/>
            </p:custDataLst>
          </p:nvPr>
        </p:nvSpPr>
        <p:spPr bwMode="auto">
          <a:xfrm>
            <a:off x="4910802" y="1335902"/>
            <a:ext cx="947375" cy="215444"/>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strike="sngStrike" dirty="0">
                <a:solidFill>
                  <a:schemeClr val="bg1">
                    <a:lumMod val="75000"/>
                  </a:schemeClr>
                </a:solidFill>
                <a:latin typeface="Nanum Gothic" charset="-127"/>
                <a:ea typeface="Nanum Gothic" charset="-127"/>
                <a:cs typeface="Nanum Gothic" charset="-127"/>
              </a:rPr>
              <a:t>⦿ Gets the entire data</a:t>
            </a:r>
          </a:p>
          <a:p>
            <a:r>
              <a:rPr lang="en-US" altLang="ko-KR" sz="700" dirty="0">
                <a:solidFill>
                  <a:schemeClr val="tx1">
                    <a:lumMod val="75000"/>
                    <a:lumOff val="25000"/>
                  </a:schemeClr>
                </a:solidFill>
                <a:latin typeface="Nanum Gothic" charset="-127"/>
                <a:ea typeface="Nanum Gothic" charset="-127"/>
                <a:cs typeface="Nanum Gothic" charset="-127"/>
              </a:rPr>
              <a:t>⦿ All</a:t>
            </a:r>
          </a:p>
        </p:txBody>
      </p:sp>
      <p:sp>
        <p:nvSpPr>
          <p:cNvPr id="104" name="Text Box">
            <a:extLst>
              <a:ext uri="{FF2B5EF4-FFF2-40B4-BE49-F238E27FC236}">
                <a16:creationId xmlns:a16="http://schemas.microsoft.com/office/drawing/2014/main" xmlns="" id="{ED168B5B-5370-094D-A33D-E155AC30D8D3}"/>
              </a:ext>
            </a:extLst>
          </p:cNvPr>
          <p:cNvSpPr>
            <a:spLocks/>
          </p:cNvSpPr>
          <p:nvPr>
            <p:custDataLst>
              <p:tags r:id="rId38"/>
            </p:custDataLst>
          </p:nvPr>
        </p:nvSpPr>
        <p:spPr bwMode="auto">
          <a:xfrm>
            <a:off x="7596422" y="1421743"/>
            <a:ext cx="200376"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r>
              <a:rPr lang="en-US" altLang="ko-KR" sz="700" dirty="0">
                <a:solidFill>
                  <a:schemeClr val="tx1">
                    <a:lumMod val="75000"/>
                    <a:lumOff val="25000"/>
                  </a:schemeClr>
                </a:solidFill>
                <a:latin typeface="Nanum Gothic" charset="-127"/>
                <a:ea typeface="Nanum Gothic" charset="-127"/>
                <a:cs typeface="Nanum Gothic" charset="-127"/>
              </a:rPr>
              <a:t>rows</a:t>
            </a:r>
          </a:p>
        </p:txBody>
      </p:sp>
      <p:sp>
        <p:nvSpPr>
          <p:cNvPr id="123" name="TextBox 122">
            <a:extLst>
              <a:ext uri="{FF2B5EF4-FFF2-40B4-BE49-F238E27FC236}">
                <a16:creationId xmlns:a16="http://schemas.microsoft.com/office/drawing/2014/main" xmlns="" id="{22FF09D4-5ED2-BC40-8BB6-444BF8F8EAEF}"/>
              </a:ext>
            </a:extLst>
          </p:cNvPr>
          <p:cNvSpPr txBox="1"/>
          <p:nvPr/>
        </p:nvSpPr>
        <p:spPr>
          <a:xfrm>
            <a:off x="8726178" y="0"/>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rPr>
              <a:t>2018.12.20</a:t>
            </a:r>
            <a:r>
              <a:rPr kumimoji="1" lang="ko-KR" altLang="en-US" sz="1200" dirty="0">
                <a:solidFill>
                  <a:schemeClr val="bg1"/>
                </a:solidFill>
              </a:rPr>
              <a:t> 수정</a:t>
            </a:r>
          </a:p>
        </p:txBody>
      </p:sp>
      <p:grpSp>
        <p:nvGrpSpPr>
          <p:cNvPr id="126" name="그룹 125">
            <a:extLst>
              <a:ext uri="{FF2B5EF4-FFF2-40B4-BE49-F238E27FC236}">
                <a16:creationId xmlns:a16="http://schemas.microsoft.com/office/drawing/2014/main" xmlns="" id="{A16B947D-C504-6043-BC8D-0E167028CB93}"/>
              </a:ext>
            </a:extLst>
          </p:cNvPr>
          <p:cNvGrpSpPr/>
          <p:nvPr/>
        </p:nvGrpSpPr>
        <p:grpSpPr>
          <a:xfrm>
            <a:off x="3437652" y="3034505"/>
            <a:ext cx="1259074" cy="283290"/>
            <a:chOff x="3373489" y="2116640"/>
            <a:chExt cx="1259074" cy="283290"/>
          </a:xfrm>
        </p:grpSpPr>
        <p:sp>
          <p:nvSpPr>
            <p:cNvPr id="129" name="Username Box">
              <a:extLst>
                <a:ext uri="{FF2B5EF4-FFF2-40B4-BE49-F238E27FC236}">
                  <a16:creationId xmlns:a16="http://schemas.microsoft.com/office/drawing/2014/main" xmlns="" id="{ABAD8703-6C9C-8644-805E-ABBF5D13B774}"/>
                </a:ext>
              </a:extLst>
            </p:cNvPr>
            <p:cNvSpPr>
              <a:spLocks/>
            </p:cNvSpPr>
            <p:nvPr>
              <p:custDataLst>
                <p:tags r:id="rId49"/>
              </p:custDataLst>
            </p:nvPr>
          </p:nvSpPr>
          <p:spPr bwMode="auto">
            <a:xfrm>
              <a:off x="3553741" y="2241091"/>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Month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pic>
          <p:nvPicPr>
            <p:cNvPr id="132" name="그림 131">
              <a:extLst>
                <a:ext uri="{FF2B5EF4-FFF2-40B4-BE49-F238E27FC236}">
                  <a16:creationId xmlns:a16="http://schemas.microsoft.com/office/drawing/2014/main" xmlns="" id="{92AA2582-3DC4-D94B-BF64-D42CCBAF5FF6}"/>
                </a:ext>
              </a:extLst>
            </p:cNvPr>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4488302" y="2127778"/>
              <a:ext cx="79238" cy="79238"/>
            </a:xfrm>
            <a:prstGeom prst="rect">
              <a:avLst/>
            </a:prstGeom>
          </p:spPr>
        </p:pic>
        <p:sp>
          <p:nvSpPr>
            <p:cNvPr id="133" name="Text Box">
              <a:extLst>
                <a:ext uri="{FF2B5EF4-FFF2-40B4-BE49-F238E27FC236}">
                  <a16:creationId xmlns:a16="http://schemas.microsoft.com/office/drawing/2014/main" xmlns="" id="{2846515C-082F-4A4D-B1B2-D5C07F48DC47}"/>
                </a:ext>
              </a:extLst>
            </p:cNvPr>
            <p:cNvSpPr>
              <a:spLocks/>
            </p:cNvSpPr>
            <p:nvPr>
              <p:custDataLst>
                <p:tags r:id="rId50"/>
              </p:custDataLst>
            </p:nvPr>
          </p:nvSpPr>
          <p:spPr bwMode="auto">
            <a:xfrm>
              <a:off x="3373489" y="2116640"/>
              <a:ext cx="1016304"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Segment granularity</a:t>
              </a:r>
            </a:p>
          </p:txBody>
        </p:sp>
      </p:grpSp>
      <p:grpSp>
        <p:nvGrpSpPr>
          <p:cNvPr id="140" name="그룹 139">
            <a:extLst>
              <a:ext uri="{FF2B5EF4-FFF2-40B4-BE49-F238E27FC236}">
                <a16:creationId xmlns:a16="http://schemas.microsoft.com/office/drawing/2014/main" xmlns="" id="{F34A3B4E-6708-3B4E-8C47-738895012001}"/>
              </a:ext>
            </a:extLst>
          </p:cNvPr>
          <p:cNvGrpSpPr/>
          <p:nvPr/>
        </p:nvGrpSpPr>
        <p:grpSpPr>
          <a:xfrm>
            <a:off x="3437652" y="2684694"/>
            <a:ext cx="1259074" cy="278200"/>
            <a:chOff x="3373489" y="1607767"/>
            <a:chExt cx="1259074" cy="278200"/>
          </a:xfrm>
        </p:grpSpPr>
        <p:sp>
          <p:nvSpPr>
            <p:cNvPr id="158" name="Username Box">
              <a:extLst>
                <a:ext uri="{FF2B5EF4-FFF2-40B4-BE49-F238E27FC236}">
                  <a16:creationId xmlns:a16="http://schemas.microsoft.com/office/drawing/2014/main" xmlns="" id="{04400ACA-CCF4-A442-8821-CF6861223AC6}"/>
                </a:ext>
              </a:extLst>
            </p:cNvPr>
            <p:cNvSpPr>
              <a:spLocks/>
            </p:cNvSpPr>
            <p:nvPr>
              <p:custDataLst>
                <p:tags r:id="rId47"/>
              </p:custDataLst>
            </p:nvPr>
          </p:nvSpPr>
          <p:spPr bwMode="auto">
            <a:xfrm>
              <a:off x="3553741" y="1727128"/>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None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pic>
          <p:nvPicPr>
            <p:cNvPr id="159" name="그림 158">
              <a:extLst>
                <a:ext uri="{FF2B5EF4-FFF2-40B4-BE49-F238E27FC236}">
                  <a16:creationId xmlns:a16="http://schemas.microsoft.com/office/drawing/2014/main" xmlns="" id="{92EEEA63-6A70-3744-AE6C-576640507B82}"/>
                </a:ext>
              </a:extLst>
            </p:cNvPr>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4357673" y="1630655"/>
              <a:ext cx="79238" cy="79238"/>
            </a:xfrm>
            <a:prstGeom prst="rect">
              <a:avLst/>
            </a:prstGeom>
          </p:spPr>
        </p:pic>
        <p:sp>
          <p:nvSpPr>
            <p:cNvPr id="160" name="Text Box">
              <a:extLst>
                <a:ext uri="{FF2B5EF4-FFF2-40B4-BE49-F238E27FC236}">
                  <a16:creationId xmlns:a16="http://schemas.microsoft.com/office/drawing/2014/main" xmlns="" id="{3CDB519F-F542-9043-A832-BD3452343A18}"/>
                </a:ext>
              </a:extLst>
            </p:cNvPr>
            <p:cNvSpPr>
              <a:spLocks/>
            </p:cNvSpPr>
            <p:nvPr>
              <p:custDataLst>
                <p:tags r:id="rId48"/>
              </p:custDataLst>
            </p:nvPr>
          </p:nvSpPr>
          <p:spPr bwMode="auto">
            <a:xfrm>
              <a:off x="3373489" y="1607767"/>
              <a:ext cx="892873"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Query granularity</a:t>
              </a:r>
            </a:p>
          </p:txBody>
        </p:sp>
      </p:grpSp>
      <p:grpSp>
        <p:nvGrpSpPr>
          <p:cNvPr id="176" name="그룹 175">
            <a:extLst>
              <a:ext uri="{FF2B5EF4-FFF2-40B4-BE49-F238E27FC236}">
                <a16:creationId xmlns:a16="http://schemas.microsoft.com/office/drawing/2014/main" xmlns="" id="{13D3798C-8022-5A44-8379-D0A59F358A0D}"/>
              </a:ext>
            </a:extLst>
          </p:cNvPr>
          <p:cNvGrpSpPr/>
          <p:nvPr/>
        </p:nvGrpSpPr>
        <p:grpSpPr>
          <a:xfrm>
            <a:off x="2348563" y="3351857"/>
            <a:ext cx="7581794" cy="493004"/>
            <a:chOff x="2234910" y="2403873"/>
            <a:chExt cx="7581794" cy="493004"/>
          </a:xfrm>
        </p:grpSpPr>
        <p:sp>
          <p:nvSpPr>
            <p:cNvPr id="177" name="Username Box">
              <a:extLst>
                <a:ext uri="{FF2B5EF4-FFF2-40B4-BE49-F238E27FC236}">
                  <a16:creationId xmlns:a16="http://schemas.microsoft.com/office/drawing/2014/main" xmlns="" id="{635EEC0E-C17E-D949-8FA2-AE07A13865C8}"/>
                </a:ext>
              </a:extLst>
            </p:cNvPr>
            <p:cNvSpPr>
              <a:spLocks/>
            </p:cNvSpPr>
            <p:nvPr>
              <p:custDataLst>
                <p:tags r:id="rId39"/>
              </p:custDataLst>
            </p:nvPr>
          </p:nvSpPr>
          <p:spPr bwMode="auto">
            <a:xfrm>
              <a:off x="2234910" y="2781383"/>
              <a:ext cx="1210567" cy="11329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500" dirty="0">
                  <a:solidFill>
                    <a:schemeClr val="bg1"/>
                  </a:solidFill>
                  <a:latin typeface="Nanum Gothic" charset="-127"/>
                  <a:ea typeface="Nanum Gothic" charset="-127"/>
                  <a:cs typeface="Nanum Gothic" charset="-127"/>
                </a:rPr>
                <a:t>10,000 units</a:t>
              </a:r>
              <a:r>
                <a:rPr lang="ko-KR" altLang="en-US" sz="500" dirty="0">
                  <a:solidFill>
                    <a:schemeClr val="bg1"/>
                  </a:solidFill>
                  <a:latin typeface="Nanum Gothic" charset="-127"/>
                  <a:ea typeface="Nanum Gothic" charset="-127"/>
                  <a:cs typeface="Nanum Gothic" charset="-127"/>
                </a:rPr>
                <a:t> </a:t>
              </a:r>
              <a:r>
                <a:rPr lang="ko-KR" altLang="en-US" sz="500" dirty="0" err="1">
                  <a:solidFill>
                    <a:schemeClr val="bg1"/>
                  </a:solidFill>
                  <a:latin typeface="Nanum Gothic" charset="-127"/>
                  <a:ea typeface="Nanum Gothic" charset="-127"/>
                  <a:cs typeface="Nanum Gothic" charset="-127"/>
                </a:rPr>
                <a:t>이상일때만</a:t>
              </a:r>
              <a:r>
                <a:rPr lang="ko-KR" altLang="en-US" sz="500" dirty="0">
                  <a:solidFill>
                    <a:schemeClr val="bg1"/>
                  </a:solidFill>
                  <a:latin typeface="Nanum Gothic" charset="-127"/>
                  <a:ea typeface="Nanum Gothic" charset="-127"/>
                  <a:cs typeface="Nanum Gothic" charset="-127"/>
                </a:rPr>
                <a:t> 경고문구 노출</a:t>
              </a:r>
              <a:endParaRPr lang="en-US" altLang="ko-KR" sz="500" dirty="0">
                <a:solidFill>
                  <a:schemeClr val="bg1"/>
                </a:solidFill>
                <a:latin typeface="Nanum Gothic" charset="-127"/>
                <a:ea typeface="Nanum Gothic" charset="-127"/>
                <a:cs typeface="Nanum Gothic" charset="-127"/>
              </a:endParaRPr>
            </a:p>
          </p:txBody>
        </p:sp>
        <p:sp>
          <p:nvSpPr>
            <p:cNvPr id="178" name="Text Box">
              <a:extLst>
                <a:ext uri="{FF2B5EF4-FFF2-40B4-BE49-F238E27FC236}">
                  <a16:creationId xmlns:a16="http://schemas.microsoft.com/office/drawing/2014/main" xmlns="" id="{AE672B57-1F25-7C4E-8B0C-3D8DFD26ED0A}"/>
                </a:ext>
              </a:extLst>
            </p:cNvPr>
            <p:cNvSpPr>
              <a:spLocks/>
            </p:cNvSpPr>
            <p:nvPr>
              <p:custDataLst>
                <p:tags r:id="rId40"/>
              </p:custDataLst>
            </p:nvPr>
          </p:nvSpPr>
          <p:spPr bwMode="auto">
            <a:xfrm>
              <a:off x="3316027" y="2403873"/>
              <a:ext cx="1032334"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strike="sngStrike" dirty="0">
                  <a:solidFill>
                    <a:schemeClr val="tx1">
                      <a:lumMod val="75000"/>
                      <a:lumOff val="25000"/>
                    </a:schemeClr>
                  </a:solidFill>
                  <a:latin typeface="Nanum Gothic" charset="-127"/>
                  <a:ea typeface="Nanum Gothic" charset="-127"/>
                </a:rPr>
                <a:t>Intervals</a:t>
              </a:r>
              <a:r>
                <a:rPr lang="ko-KR" altLang="en-US" sz="700" dirty="0">
                  <a:solidFill>
                    <a:schemeClr val="tx1">
                      <a:lumMod val="75000"/>
                      <a:lumOff val="25000"/>
                    </a:schemeClr>
                  </a:solidFill>
                  <a:latin typeface="Nanum Gothic" charset="-127"/>
                  <a:ea typeface="Nanum Gothic" charset="-127"/>
                </a:rPr>
                <a:t> </a:t>
              </a:r>
              <a:r>
                <a:rPr lang="en-US" altLang="ko-KR" sz="700" dirty="0">
                  <a:solidFill>
                    <a:schemeClr val="tx1">
                      <a:lumMod val="75000"/>
                      <a:lumOff val="25000"/>
                    </a:schemeClr>
                  </a:solidFill>
                  <a:latin typeface="Nanum Gothic" charset="-127"/>
                  <a:ea typeface="Nanum Gothic" charset="-127"/>
                </a:rPr>
                <a:t>Data range</a:t>
              </a:r>
              <a:r>
                <a:rPr lang="ko-KR" altLang="en-US" sz="700" dirty="0">
                  <a:solidFill>
                    <a:schemeClr val="tx1">
                      <a:lumMod val="75000"/>
                      <a:lumOff val="25000"/>
                    </a:schemeClr>
                  </a:solidFill>
                  <a:latin typeface="Nanum Gothic" charset="-127"/>
                  <a:ea typeface="Nanum Gothic" charset="-127"/>
                </a:rPr>
                <a:t> </a:t>
              </a:r>
              <a:endParaRPr lang="en-US" altLang="ko-KR" sz="700" dirty="0">
                <a:solidFill>
                  <a:schemeClr val="tx1">
                    <a:lumMod val="75000"/>
                    <a:lumOff val="25000"/>
                  </a:schemeClr>
                </a:solidFill>
                <a:latin typeface="Nanum Gothic" charset="-127"/>
                <a:ea typeface="Nanum Gothic" charset="-127"/>
              </a:endParaRPr>
            </a:p>
          </p:txBody>
        </p:sp>
        <p:sp>
          <p:nvSpPr>
            <p:cNvPr id="179" name="Username Box">
              <a:extLst>
                <a:ext uri="{FF2B5EF4-FFF2-40B4-BE49-F238E27FC236}">
                  <a16:creationId xmlns:a16="http://schemas.microsoft.com/office/drawing/2014/main" xmlns="" id="{25D1720E-75C1-D149-840A-3758ECB0A8E9}"/>
                </a:ext>
              </a:extLst>
            </p:cNvPr>
            <p:cNvSpPr>
              <a:spLocks/>
            </p:cNvSpPr>
            <p:nvPr>
              <p:custDataLst>
                <p:tags r:id="rId41"/>
              </p:custDataLst>
            </p:nvPr>
          </p:nvSpPr>
          <p:spPr bwMode="auto">
            <a:xfrm>
              <a:off x="3467064" y="2527275"/>
              <a:ext cx="900000"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kumimoji="1" lang="en-US" altLang="ko-KR" sz="600" dirty="0" err="1">
                  <a:solidFill>
                    <a:schemeClr val="tx1"/>
                  </a:solidFill>
                  <a:latin typeface="Nanum Gothic Regular" charset="-127"/>
                  <a:ea typeface="Nanum Gothic Regular" charset="-127"/>
                  <a:cs typeface="Nanum Gothic Regular" charset="-127"/>
                </a:rPr>
                <a:t>yyyy</a:t>
              </a:r>
              <a:r>
                <a:rPr kumimoji="1" lang="en-US" altLang="ko-KR" sz="600" dirty="0">
                  <a:solidFill>
                    <a:schemeClr val="tx1"/>
                  </a:solidFill>
                  <a:latin typeface="Nanum Gothic Regular" charset="-127"/>
                  <a:ea typeface="Nanum Gothic Regular" charset="-127"/>
                  <a:cs typeface="Nanum Gothic Regular" charset="-127"/>
                </a:rPr>
                <a:t>-MM-</a:t>
              </a:r>
              <a:r>
                <a:rPr kumimoji="1" lang="en-US" altLang="ko-KR" sz="600" dirty="0" err="1">
                  <a:solidFill>
                    <a:schemeClr val="tx1"/>
                  </a:solidFill>
                  <a:latin typeface="Nanum Gothic Regular" charset="-127"/>
                  <a:ea typeface="Nanum Gothic Regular" charset="-127"/>
                  <a:cs typeface="Nanum Gothic Regular" charset="-127"/>
                </a:rPr>
                <a:t>dd</a:t>
              </a:r>
              <a:r>
                <a:rPr kumimoji="1" lang="en-US" altLang="ko-KR" sz="600" dirty="0">
                  <a:solidFill>
                    <a:schemeClr val="tx1"/>
                  </a:solidFill>
                  <a:latin typeface="Nanum Gothic Regular" charset="-127"/>
                  <a:ea typeface="Nanum Gothic Regular" charset="-127"/>
                  <a:cs typeface="Nanum Gothic Regular" charset="-127"/>
                </a:rPr>
                <a:t> </a:t>
              </a:r>
              <a:r>
                <a:rPr kumimoji="1" lang="en-US" altLang="ko-KR" sz="600" dirty="0" err="1">
                  <a:solidFill>
                    <a:schemeClr val="tx1"/>
                  </a:solidFill>
                  <a:latin typeface="Nanum Gothic Regular" charset="-127"/>
                  <a:ea typeface="Nanum Gothic Regular" charset="-127"/>
                  <a:cs typeface="Nanum Gothic Regular" charset="-127"/>
                </a:rPr>
                <a:t>hh</a:t>
              </a:r>
              <a:endParaRPr kumimoji="1" lang="fi-FI" altLang="ko-KR" sz="600" dirty="0">
                <a:solidFill>
                  <a:schemeClr val="tx1"/>
                </a:solidFill>
                <a:latin typeface="Nanum Gothic Regular" charset="-127"/>
                <a:ea typeface="Nanum Gothic Regular" charset="-127"/>
                <a:cs typeface="Nanum Gothic Regular" charset="-127"/>
              </a:endParaRPr>
            </a:p>
          </p:txBody>
        </p:sp>
        <p:sp>
          <p:nvSpPr>
            <p:cNvPr id="180" name="Username Box">
              <a:extLst>
                <a:ext uri="{FF2B5EF4-FFF2-40B4-BE49-F238E27FC236}">
                  <a16:creationId xmlns:a16="http://schemas.microsoft.com/office/drawing/2014/main" xmlns="" id="{6B15DA9A-9718-B942-B89F-DEE5674AE710}"/>
                </a:ext>
              </a:extLst>
            </p:cNvPr>
            <p:cNvSpPr>
              <a:spLocks/>
            </p:cNvSpPr>
            <p:nvPr>
              <p:custDataLst>
                <p:tags r:id="rId42"/>
              </p:custDataLst>
            </p:nvPr>
          </p:nvSpPr>
          <p:spPr bwMode="auto">
            <a:xfrm>
              <a:off x="3476652" y="2804544"/>
              <a:ext cx="3170740" cy="92333"/>
            </a:xfrm>
            <a:prstGeom prst="rect">
              <a:avLst/>
            </a:prstGeom>
            <a:noFill/>
            <a:ln w="6350" cap="flat" cmpd="sng" algn="ctr">
              <a:no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rgbClr val="FF0000"/>
                  </a:solidFill>
                  <a:latin typeface="Nanum Gothic Regular" charset="-127"/>
                  <a:ea typeface="Nanum Gothic Regular" charset="-127"/>
                  <a:cs typeface="Nanum Gothic" charset="-127"/>
                </a:rPr>
                <a:t>ⓘ </a:t>
              </a:r>
              <a:r>
                <a:rPr lang="en" altLang="ko-KR" sz="600" dirty="0">
                  <a:solidFill>
                    <a:srgbClr val="FF0000"/>
                  </a:solidFill>
                  <a:latin typeface="Nanum Gothic Regular" charset="-127"/>
                  <a:ea typeface="Nanum Gothic Regular" charset="-127"/>
                  <a:cs typeface="Nanum Gothic" charset="-127"/>
                </a:rPr>
                <a:t>The number of segment granularity units in the interval period must not exceed 10000</a:t>
              </a:r>
              <a:r>
                <a:rPr lang="en-US" altLang="ko-KR" sz="600" dirty="0">
                  <a:solidFill>
                    <a:srgbClr val="FF0000"/>
                  </a:solidFill>
                  <a:latin typeface="Nanum Gothic Regular" charset="-127"/>
                  <a:ea typeface="Nanum Gothic Regular" charset="-127"/>
                  <a:cs typeface="Nanum Gothic" charset="-127"/>
                </a:rPr>
                <a:t>.</a:t>
              </a:r>
            </a:p>
          </p:txBody>
        </p:sp>
        <p:sp>
          <p:nvSpPr>
            <p:cNvPr id="181" name="Text Box">
              <a:extLst>
                <a:ext uri="{FF2B5EF4-FFF2-40B4-BE49-F238E27FC236}">
                  <a16:creationId xmlns:a16="http://schemas.microsoft.com/office/drawing/2014/main" xmlns="" id="{95CEE672-1EDD-514B-B988-43C71D25368E}"/>
                </a:ext>
              </a:extLst>
            </p:cNvPr>
            <p:cNvSpPr>
              <a:spLocks/>
            </p:cNvSpPr>
            <p:nvPr>
              <p:custDataLst>
                <p:tags r:id="rId43"/>
              </p:custDataLst>
            </p:nvPr>
          </p:nvSpPr>
          <p:spPr bwMode="auto">
            <a:xfrm>
              <a:off x="4410238" y="2560528"/>
              <a:ext cx="49694" cy="9233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schemeClr val="tx1">
                      <a:lumMod val="75000"/>
                      <a:lumOff val="25000"/>
                    </a:schemeClr>
                  </a:solidFill>
                  <a:latin typeface="Nanum Gothic" charset="-127"/>
                  <a:ea typeface="Nanum Gothic" charset="-127"/>
                  <a:cs typeface="Nanum Gothic" charset="-127"/>
                </a:rPr>
                <a:t>~</a:t>
              </a:r>
            </a:p>
          </p:txBody>
        </p:sp>
        <p:sp>
          <p:nvSpPr>
            <p:cNvPr id="182" name="Username Box">
              <a:extLst>
                <a:ext uri="{FF2B5EF4-FFF2-40B4-BE49-F238E27FC236}">
                  <a16:creationId xmlns:a16="http://schemas.microsoft.com/office/drawing/2014/main" xmlns="" id="{ECD781B6-51BB-984C-861C-4BC4DEB1E168}"/>
                </a:ext>
              </a:extLst>
            </p:cNvPr>
            <p:cNvSpPr>
              <a:spLocks/>
            </p:cNvSpPr>
            <p:nvPr>
              <p:custDataLst>
                <p:tags r:id="rId44"/>
              </p:custDataLst>
            </p:nvPr>
          </p:nvSpPr>
          <p:spPr bwMode="auto">
            <a:xfrm>
              <a:off x="4514772" y="2527275"/>
              <a:ext cx="900000"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kumimoji="1" lang="en-US" altLang="ko-KR" sz="600" dirty="0" err="1">
                  <a:solidFill>
                    <a:schemeClr val="tx1"/>
                  </a:solidFill>
                  <a:latin typeface="Nanum Gothic Regular" charset="-127"/>
                  <a:ea typeface="Nanum Gothic Regular" charset="-127"/>
                  <a:cs typeface="Nanum Gothic Regular" charset="-127"/>
                </a:rPr>
                <a:t>yyyy</a:t>
              </a:r>
              <a:r>
                <a:rPr kumimoji="1" lang="en-US" altLang="ko-KR" sz="600" dirty="0">
                  <a:solidFill>
                    <a:schemeClr val="tx1"/>
                  </a:solidFill>
                  <a:latin typeface="Nanum Gothic Regular" charset="-127"/>
                  <a:ea typeface="Nanum Gothic Regular" charset="-127"/>
                  <a:cs typeface="Nanum Gothic Regular" charset="-127"/>
                </a:rPr>
                <a:t>-MM-</a:t>
              </a:r>
              <a:r>
                <a:rPr kumimoji="1" lang="en-US" altLang="ko-KR" sz="600" dirty="0" err="1">
                  <a:solidFill>
                    <a:schemeClr val="tx1"/>
                  </a:solidFill>
                  <a:latin typeface="Nanum Gothic Regular" charset="-127"/>
                  <a:ea typeface="Nanum Gothic Regular" charset="-127"/>
                  <a:cs typeface="Nanum Gothic Regular" charset="-127"/>
                </a:rPr>
                <a:t>dd</a:t>
              </a:r>
              <a:r>
                <a:rPr kumimoji="1" lang="en-US" altLang="ko-KR" sz="600" dirty="0">
                  <a:solidFill>
                    <a:schemeClr val="tx1"/>
                  </a:solidFill>
                  <a:latin typeface="Nanum Gothic Regular" charset="-127"/>
                  <a:ea typeface="Nanum Gothic Regular" charset="-127"/>
                  <a:cs typeface="Nanum Gothic Regular" charset="-127"/>
                </a:rPr>
                <a:t> </a:t>
              </a:r>
              <a:r>
                <a:rPr kumimoji="1" lang="en-US" altLang="ko-KR" sz="600" dirty="0" err="1">
                  <a:solidFill>
                    <a:schemeClr val="tx1"/>
                  </a:solidFill>
                  <a:latin typeface="Nanum Gothic Regular" charset="-127"/>
                  <a:ea typeface="Nanum Gothic Regular" charset="-127"/>
                  <a:cs typeface="Nanum Gothic Regular" charset="-127"/>
                </a:rPr>
                <a:t>hh</a:t>
              </a:r>
              <a:endParaRPr kumimoji="1" lang="fi-FI" altLang="ko-KR" sz="600" dirty="0">
                <a:solidFill>
                  <a:schemeClr val="tx1"/>
                </a:solidFill>
                <a:latin typeface="Nanum Gothic Regular" charset="-127"/>
                <a:ea typeface="Nanum Gothic Regular" charset="-127"/>
                <a:cs typeface="Nanum Gothic Regular" charset="-127"/>
              </a:endParaRPr>
            </a:p>
          </p:txBody>
        </p:sp>
        <p:sp>
          <p:nvSpPr>
            <p:cNvPr id="183" name="Text Box">
              <a:extLst>
                <a:ext uri="{FF2B5EF4-FFF2-40B4-BE49-F238E27FC236}">
                  <a16:creationId xmlns:a16="http://schemas.microsoft.com/office/drawing/2014/main" xmlns="" id="{9F515863-1735-4F4D-9283-95A48E283456}"/>
                </a:ext>
              </a:extLst>
            </p:cNvPr>
            <p:cNvSpPr>
              <a:spLocks/>
            </p:cNvSpPr>
            <p:nvPr>
              <p:custDataLst>
                <p:tags r:id="rId45"/>
              </p:custDataLst>
            </p:nvPr>
          </p:nvSpPr>
          <p:spPr bwMode="auto">
            <a:xfrm>
              <a:off x="5469612" y="2568461"/>
              <a:ext cx="1175002" cy="9233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srgbClr val="FF0000"/>
                  </a:solidFill>
                  <a:latin typeface="Nanum Gothic" charset="-127"/>
                  <a:ea typeface="Nanum Gothic" charset="-127"/>
                  <a:cs typeface="Nanum Gothic" charset="-127"/>
                </a:rPr>
                <a:t>12,345</a:t>
              </a:r>
              <a:r>
                <a:rPr lang="en-US" altLang="ko-KR" sz="600" dirty="0">
                  <a:solidFill>
                    <a:schemeClr val="tx1">
                      <a:lumMod val="75000"/>
                      <a:lumOff val="25000"/>
                    </a:schemeClr>
                  </a:solidFill>
                  <a:latin typeface="Nanum Gothic" charset="-127"/>
                  <a:ea typeface="Nanum Gothic" charset="-127"/>
                  <a:cs typeface="Nanum Gothic" charset="-127"/>
                </a:rPr>
                <a:t> segment granularity units</a:t>
              </a:r>
            </a:p>
          </p:txBody>
        </p:sp>
        <p:pic>
          <p:nvPicPr>
            <p:cNvPr id="184" name="그림 183">
              <a:extLst>
                <a:ext uri="{FF2B5EF4-FFF2-40B4-BE49-F238E27FC236}">
                  <a16:creationId xmlns:a16="http://schemas.microsoft.com/office/drawing/2014/main" xmlns="" id="{7A519FDD-91AE-3F41-B83C-0278E670B8D3}"/>
                </a:ext>
              </a:extLst>
            </p:cNvPr>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4370267" y="2425396"/>
              <a:ext cx="79238" cy="79238"/>
            </a:xfrm>
            <a:prstGeom prst="rect">
              <a:avLst/>
            </a:prstGeom>
          </p:spPr>
        </p:pic>
        <p:sp>
          <p:nvSpPr>
            <p:cNvPr id="185" name="Username Box">
              <a:extLst>
                <a:ext uri="{FF2B5EF4-FFF2-40B4-BE49-F238E27FC236}">
                  <a16:creationId xmlns:a16="http://schemas.microsoft.com/office/drawing/2014/main" xmlns="" id="{BBD59CD2-BCBA-2148-8360-F1893145D26B}"/>
                </a:ext>
              </a:extLst>
            </p:cNvPr>
            <p:cNvSpPr>
              <a:spLocks/>
            </p:cNvSpPr>
            <p:nvPr>
              <p:custDataLst>
                <p:tags r:id="rId46"/>
              </p:custDataLst>
            </p:nvPr>
          </p:nvSpPr>
          <p:spPr bwMode="auto">
            <a:xfrm>
              <a:off x="3476651" y="2703546"/>
              <a:ext cx="6340053" cy="92333"/>
            </a:xfrm>
            <a:prstGeom prst="rect">
              <a:avLst/>
            </a:prstGeom>
            <a:noFill/>
            <a:ln w="6350" cap="flat" cmpd="sng" algn="ctr">
              <a:no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lumMod val="65000"/>
                    </a:schemeClr>
                  </a:solidFill>
                  <a:latin typeface="Nanum Gothic Regular" charset="-127"/>
                  <a:ea typeface="Nanum Gothic Regular" charset="-127"/>
                  <a:cs typeface="Nanum Gothic" charset="-127"/>
                </a:rPr>
                <a:t>ⓘ </a:t>
              </a:r>
              <a:r>
                <a:rPr lang="en" altLang="ko-KR" sz="600" dirty="0">
                  <a:solidFill>
                    <a:schemeClr val="bg1">
                      <a:lumMod val="65000"/>
                    </a:schemeClr>
                  </a:solidFill>
                  <a:latin typeface="Nanum Gothic Regular" charset="-127"/>
                  <a:ea typeface="Nanum Gothic Regular" charset="-127"/>
                  <a:cs typeface="Nanum Gothic" charset="-127"/>
                </a:rPr>
                <a:t>The interval should set equal to or greater than the range of data values in the timestamp column, and the number of segments units cannot exceed 10,000</a:t>
              </a:r>
              <a:r>
                <a:rPr lang="en-US" altLang="ko-KR" sz="600" dirty="0">
                  <a:solidFill>
                    <a:schemeClr val="bg1">
                      <a:lumMod val="65000"/>
                    </a:schemeClr>
                  </a:solidFill>
                  <a:latin typeface="Nanum Gothic Regular" charset="-127"/>
                  <a:ea typeface="Nanum Gothic Regular" charset="-127"/>
                  <a:cs typeface="Nanum Gothic" charset="-127"/>
                </a:rPr>
                <a:t>.</a:t>
              </a:r>
            </a:p>
          </p:txBody>
        </p:sp>
      </p:grpSp>
    </p:spTree>
    <p:extLst>
      <p:ext uri="{BB962C8B-B14F-4D97-AF65-F5344CB8AC3E}">
        <p14:creationId xmlns:p14="http://schemas.microsoft.com/office/powerpoint/2010/main" val="1565701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AEE49213-60F2-2C49-9822-52B36E740BF4}"/>
              </a:ext>
            </a:extLst>
          </p:cNvPr>
          <p:cNvSpPr>
            <a:spLocks noGrp="1"/>
          </p:cNvSpPr>
          <p:nvPr>
            <p:ph type="body" sz="quarter" idx="10"/>
          </p:nvPr>
        </p:nvSpPr>
        <p:spPr/>
        <p:txBody>
          <a:bodyPr/>
          <a:lstStyle/>
          <a:p>
            <a:r>
              <a:rPr lang="en-US" altLang="ko-KR" dirty="0"/>
              <a:t>[DB]</a:t>
            </a:r>
            <a:r>
              <a:rPr lang="ko-KR" altLang="en-US" dirty="0"/>
              <a:t> 수집 정보 및 기타 항목 설정</a:t>
            </a:r>
            <a:endParaRPr kumimoji="1" lang="ko-KR" altLang="en-US" dirty="0"/>
          </a:p>
        </p:txBody>
      </p:sp>
      <p:sp>
        <p:nvSpPr>
          <p:cNvPr id="3" name="텍스트 개체 틀 2">
            <a:extLst>
              <a:ext uri="{FF2B5EF4-FFF2-40B4-BE49-F238E27FC236}">
                <a16:creationId xmlns:a16="http://schemas.microsoft.com/office/drawing/2014/main" xmlns="" id="{A191679A-ADA8-BF47-9100-022FDF8389E0}"/>
              </a:ext>
            </a:extLst>
          </p:cNvPr>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Batch cycle</a:t>
            </a:r>
            <a:endParaRPr kumimoji="1" lang="ko-KR" altLang="en-US" dirty="0">
              <a:latin typeface="Nanum Gothic" charset="-127"/>
              <a:ea typeface="Nanum Gothic" charset="-127"/>
              <a:cs typeface="Nanum Gothic" charset="-127"/>
            </a:endParaRPr>
          </a:p>
        </p:txBody>
      </p:sp>
      <p:sp>
        <p:nvSpPr>
          <p:cNvPr id="4" name="슬라이드 번호 개체 틀 3">
            <a:extLst>
              <a:ext uri="{FF2B5EF4-FFF2-40B4-BE49-F238E27FC236}">
                <a16:creationId xmlns:a16="http://schemas.microsoft.com/office/drawing/2014/main" xmlns="" id="{D0F772D0-CA09-B841-97D3-2D6C6249E345}"/>
              </a:ext>
            </a:extLst>
          </p:cNvPr>
          <p:cNvSpPr>
            <a:spLocks noGrp="1"/>
          </p:cNvSpPr>
          <p:nvPr>
            <p:ph type="sldNum" sz="quarter" idx="4"/>
          </p:nvPr>
        </p:nvSpPr>
        <p:spPr/>
        <p:txBody>
          <a:bodyPr/>
          <a:lstStyle/>
          <a:p>
            <a:fld id="{FB00E03F-6C3C-4996-8BB2-B710E9BCD333}" type="slidenum">
              <a:rPr lang="ko-KR" altLang="en-US" smtClean="0"/>
              <a:pPr/>
              <a:t>34</a:t>
            </a:fld>
            <a:endParaRPr lang="ko-KR" altLang="en-US"/>
          </a:p>
        </p:txBody>
      </p:sp>
      <p:sp>
        <p:nvSpPr>
          <p:cNvPr id="5" name="Text Box">
            <a:extLst>
              <a:ext uri="{FF2B5EF4-FFF2-40B4-BE49-F238E27FC236}">
                <a16:creationId xmlns:a16="http://schemas.microsoft.com/office/drawing/2014/main" xmlns="" id="{0A31A261-F7B8-7948-B20F-D18803C4F7E9}"/>
              </a:ext>
            </a:extLst>
          </p:cNvPr>
          <p:cNvSpPr>
            <a:spLocks/>
          </p:cNvSpPr>
          <p:nvPr>
            <p:custDataLst>
              <p:tags r:id="rId1"/>
            </p:custDataLst>
          </p:nvPr>
        </p:nvSpPr>
        <p:spPr bwMode="auto">
          <a:xfrm>
            <a:off x="945004" y="1204020"/>
            <a:ext cx="633187"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Batch cycle</a:t>
            </a:r>
          </a:p>
        </p:txBody>
      </p:sp>
      <p:sp>
        <p:nvSpPr>
          <p:cNvPr id="7" name="Username Box">
            <a:extLst>
              <a:ext uri="{FF2B5EF4-FFF2-40B4-BE49-F238E27FC236}">
                <a16:creationId xmlns:a16="http://schemas.microsoft.com/office/drawing/2014/main" xmlns="" id="{666A2928-22DA-CD4F-BBB3-5F27857D24A2}"/>
              </a:ext>
            </a:extLst>
          </p:cNvPr>
          <p:cNvSpPr>
            <a:spLocks/>
          </p:cNvSpPr>
          <p:nvPr>
            <p:custDataLst>
              <p:tags r:id="rId2"/>
            </p:custDataLst>
          </p:nvPr>
        </p:nvSpPr>
        <p:spPr bwMode="auto">
          <a:xfrm>
            <a:off x="1729451" y="1178462"/>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Minutely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8" name="Username Box">
            <a:extLst>
              <a:ext uri="{FF2B5EF4-FFF2-40B4-BE49-F238E27FC236}">
                <a16:creationId xmlns:a16="http://schemas.microsoft.com/office/drawing/2014/main" xmlns="" id="{8B9E39A0-E177-DA41-ADA8-BF02E222D476}"/>
              </a:ext>
            </a:extLst>
          </p:cNvPr>
          <p:cNvSpPr>
            <a:spLocks/>
          </p:cNvSpPr>
          <p:nvPr>
            <p:custDataLst>
              <p:tags r:id="rId3"/>
            </p:custDataLst>
          </p:nvPr>
        </p:nvSpPr>
        <p:spPr bwMode="auto">
          <a:xfrm>
            <a:off x="2832522" y="1178462"/>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10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21" name="Username Box">
            <a:extLst>
              <a:ext uri="{FF2B5EF4-FFF2-40B4-BE49-F238E27FC236}">
                <a16:creationId xmlns:a16="http://schemas.microsoft.com/office/drawing/2014/main" xmlns="" id="{FEE0FACF-9BA0-0E4E-88BA-6E7F2A169D1E}"/>
              </a:ext>
            </a:extLst>
          </p:cNvPr>
          <p:cNvSpPr>
            <a:spLocks/>
          </p:cNvSpPr>
          <p:nvPr>
            <p:custDataLst>
              <p:tags r:id="rId4"/>
            </p:custDataLst>
          </p:nvPr>
        </p:nvSpPr>
        <p:spPr bwMode="auto">
          <a:xfrm>
            <a:off x="1729451" y="4951573"/>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Weekly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22" name="Username Box">
            <a:extLst>
              <a:ext uri="{FF2B5EF4-FFF2-40B4-BE49-F238E27FC236}">
                <a16:creationId xmlns:a16="http://schemas.microsoft.com/office/drawing/2014/main" xmlns="" id="{29AAD62D-691D-A243-8F69-37DB1ABA5E75}"/>
              </a:ext>
            </a:extLst>
          </p:cNvPr>
          <p:cNvSpPr>
            <a:spLocks/>
          </p:cNvSpPr>
          <p:nvPr>
            <p:custDataLst>
              <p:tags r:id="rId5"/>
            </p:custDataLst>
          </p:nvPr>
        </p:nvSpPr>
        <p:spPr bwMode="auto">
          <a:xfrm>
            <a:off x="2832522" y="4951573"/>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Select day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28" name="TextBox 27">
            <a:extLst>
              <a:ext uri="{FF2B5EF4-FFF2-40B4-BE49-F238E27FC236}">
                <a16:creationId xmlns:a16="http://schemas.microsoft.com/office/drawing/2014/main" xmlns="" id="{42A6DF71-C91A-D346-890B-683E3D364F20}"/>
              </a:ext>
            </a:extLst>
          </p:cNvPr>
          <p:cNvSpPr txBox="1"/>
          <p:nvPr/>
        </p:nvSpPr>
        <p:spPr>
          <a:xfrm>
            <a:off x="1729451" y="1053760"/>
            <a:ext cx="316360" cy="128685"/>
          </a:xfrm>
          <a:prstGeom prst="rect">
            <a:avLst/>
          </a:prstGeom>
          <a:solidFill>
            <a:srgbClr val="7030A0"/>
          </a:solidFill>
        </p:spPr>
        <p:txBody>
          <a:bodyPr wrap="none" lIns="36000" tIns="18000" rIns="36000" bIns="18000" rtlCol="0">
            <a:spAutoFit/>
          </a:bodyPr>
          <a:lstStyle/>
          <a:p>
            <a:r>
              <a:rPr lang="en-US" altLang="ko-KR" sz="600" dirty="0">
                <a:solidFill>
                  <a:schemeClr val="bg1"/>
                </a:solidFill>
              </a:rPr>
              <a:t>default</a:t>
            </a:r>
            <a:endParaRPr kumimoji="1" lang="ko-KR" altLang="en-US" sz="600" dirty="0">
              <a:solidFill>
                <a:schemeClr val="bg1"/>
              </a:solidFill>
            </a:endParaRPr>
          </a:p>
        </p:txBody>
      </p:sp>
      <p:sp>
        <p:nvSpPr>
          <p:cNvPr id="29" name="Username Box">
            <a:extLst>
              <a:ext uri="{FF2B5EF4-FFF2-40B4-BE49-F238E27FC236}">
                <a16:creationId xmlns:a16="http://schemas.microsoft.com/office/drawing/2014/main" xmlns="" id="{3FEA04A1-182C-CF44-B14D-689560AFA666}"/>
              </a:ext>
            </a:extLst>
          </p:cNvPr>
          <p:cNvSpPr>
            <a:spLocks/>
          </p:cNvSpPr>
          <p:nvPr>
            <p:custDataLst>
              <p:tags r:id="rId6"/>
            </p:custDataLst>
          </p:nvPr>
        </p:nvSpPr>
        <p:spPr bwMode="auto">
          <a:xfrm>
            <a:off x="2832522" y="1337301"/>
            <a:ext cx="1078822" cy="749042"/>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lnSpc>
                <a:spcPct val="150000"/>
              </a:lnSpc>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10</a:t>
            </a:r>
          </a:p>
          <a:p>
            <a:pPr fontAlgn="base">
              <a:lnSpc>
                <a:spcPct val="150000"/>
              </a:lnSpc>
              <a:spcBef>
                <a:spcPct val="0"/>
              </a:spcBef>
              <a:spcAft>
                <a:spcPct val="0"/>
              </a:spcAft>
            </a:pPr>
            <a:r>
              <a:rPr kumimoji="1" lang="en-US" sz="600" dirty="0">
                <a:solidFill>
                  <a:schemeClr val="tx1">
                    <a:lumMod val="75000"/>
                    <a:lumOff val="25000"/>
                  </a:schemeClr>
                </a:solidFill>
                <a:latin typeface="Nanum Gothic Regular" charset="-127"/>
                <a:ea typeface="Nanum Gothic Regular" charset="-127"/>
                <a:cs typeface="Nanum Gothic Regular" charset="-127"/>
              </a:rPr>
              <a:t>20</a:t>
            </a:r>
          </a:p>
          <a:p>
            <a:pPr fontAlgn="base">
              <a:lnSpc>
                <a:spcPct val="150000"/>
              </a:lnSpc>
              <a:spcBef>
                <a:spcPct val="0"/>
              </a:spcBef>
              <a:spcAft>
                <a:spcPct val="0"/>
              </a:spcAft>
            </a:pPr>
            <a:r>
              <a:rPr kumimoji="1" lang="en-US" sz="600" dirty="0">
                <a:solidFill>
                  <a:schemeClr val="tx1">
                    <a:lumMod val="75000"/>
                    <a:lumOff val="25000"/>
                  </a:schemeClr>
                </a:solidFill>
                <a:latin typeface="Nanum Gothic Regular" charset="-127"/>
                <a:ea typeface="Nanum Gothic Regular" charset="-127"/>
                <a:cs typeface="Nanum Gothic Regular" charset="-127"/>
              </a:rPr>
              <a:t>30</a:t>
            </a:r>
          </a:p>
          <a:p>
            <a:pPr fontAlgn="base">
              <a:lnSpc>
                <a:spcPct val="150000"/>
              </a:lnSpc>
              <a:spcBef>
                <a:spcPct val="0"/>
              </a:spcBef>
              <a:spcAft>
                <a:spcPct val="0"/>
              </a:spcAft>
            </a:pPr>
            <a:r>
              <a:rPr kumimoji="1" lang="en-US" sz="600" dirty="0">
                <a:solidFill>
                  <a:schemeClr val="tx1">
                    <a:lumMod val="75000"/>
                    <a:lumOff val="25000"/>
                  </a:schemeClr>
                </a:solidFill>
                <a:latin typeface="Nanum Gothic Regular" charset="-127"/>
                <a:ea typeface="Nanum Gothic Regular" charset="-127"/>
                <a:cs typeface="Nanum Gothic Regular" charset="-127"/>
              </a:rPr>
              <a:t>40</a:t>
            </a:r>
          </a:p>
          <a:p>
            <a:pPr fontAlgn="base">
              <a:lnSpc>
                <a:spcPct val="150000"/>
              </a:lnSpc>
              <a:spcBef>
                <a:spcPct val="0"/>
              </a:spcBef>
              <a:spcAft>
                <a:spcPct val="0"/>
              </a:spcAft>
            </a:pPr>
            <a:r>
              <a:rPr kumimoji="1" lang="en-US" sz="600" dirty="0">
                <a:solidFill>
                  <a:schemeClr val="tx1">
                    <a:lumMod val="75000"/>
                    <a:lumOff val="25000"/>
                  </a:schemeClr>
                </a:solidFill>
                <a:latin typeface="Nanum Gothic Regular" charset="-127"/>
                <a:ea typeface="Nanum Gothic Regular" charset="-127"/>
                <a:cs typeface="Nanum Gothic Regular" charset="-127"/>
              </a:rPr>
              <a:t>50</a:t>
            </a:r>
          </a:p>
        </p:txBody>
      </p:sp>
      <p:sp>
        <p:nvSpPr>
          <p:cNvPr id="30" name="Username Box">
            <a:extLst>
              <a:ext uri="{FF2B5EF4-FFF2-40B4-BE49-F238E27FC236}">
                <a16:creationId xmlns:a16="http://schemas.microsoft.com/office/drawing/2014/main" xmlns="" id="{A0B1CE69-38E3-F84B-ABFB-3567C61E3A11}"/>
              </a:ext>
            </a:extLst>
          </p:cNvPr>
          <p:cNvSpPr>
            <a:spLocks/>
          </p:cNvSpPr>
          <p:nvPr>
            <p:custDataLst>
              <p:tags r:id="rId7"/>
            </p:custDataLst>
          </p:nvPr>
        </p:nvSpPr>
        <p:spPr bwMode="auto">
          <a:xfrm>
            <a:off x="1729451" y="2202187"/>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Hourly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31" name="Username Box">
            <a:extLst>
              <a:ext uri="{FF2B5EF4-FFF2-40B4-BE49-F238E27FC236}">
                <a16:creationId xmlns:a16="http://schemas.microsoft.com/office/drawing/2014/main" xmlns="" id="{A9FF2FA3-70F4-8E40-ACD0-5292E1002591}"/>
              </a:ext>
            </a:extLst>
          </p:cNvPr>
          <p:cNvSpPr>
            <a:spLocks/>
          </p:cNvSpPr>
          <p:nvPr>
            <p:custDataLst>
              <p:tags r:id="rId8"/>
            </p:custDataLst>
          </p:nvPr>
        </p:nvSpPr>
        <p:spPr bwMode="auto">
          <a:xfrm>
            <a:off x="2832522" y="2202187"/>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1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32" name="Username Box">
            <a:extLst>
              <a:ext uri="{FF2B5EF4-FFF2-40B4-BE49-F238E27FC236}">
                <a16:creationId xmlns:a16="http://schemas.microsoft.com/office/drawing/2014/main" xmlns="" id="{D879C495-E291-A344-9E02-38E4B94A9222}"/>
              </a:ext>
            </a:extLst>
          </p:cNvPr>
          <p:cNvSpPr>
            <a:spLocks/>
          </p:cNvSpPr>
          <p:nvPr>
            <p:custDataLst>
              <p:tags r:id="rId9"/>
            </p:custDataLst>
          </p:nvPr>
        </p:nvSpPr>
        <p:spPr bwMode="auto">
          <a:xfrm>
            <a:off x="2832522" y="2361026"/>
            <a:ext cx="1078822" cy="749042"/>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lnSpc>
                <a:spcPct val="150000"/>
              </a:lnSpc>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2</a:t>
            </a:r>
          </a:p>
          <a:p>
            <a:pPr fontAlgn="base">
              <a:lnSpc>
                <a:spcPct val="150000"/>
              </a:lnSpc>
              <a:spcBef>
                <a:spcPct val="0"/>
              </a:spcBef>
              <a:spcAft>
                <a:spcPct val="0"/>
              </a:spcAft>
            </a:pPr>
            <a:r>
              <a:rPr kumimoji="1" lang="en-US" sz="600" dirty="0">
                <a:solidFill>
                  <a:schemeClr val="tx1">
                    <a:lumMod val="75000"/>
                    <a:lumOff val="25000"/>
                  </a:schemeClr>
                </a:solidFill>
                <a:latin typeface="Nanum Gothic Regular" charset="-127"/>
                <a:ea typeface="Nanum Gothic Regular" charset="-127"/>
                <a:cs typeface="Nanum Gothic Regular" charset="-127"/>
              </a:rPr>
              <a:t>3</a:t>
            </a:r>
          </a:p>
          <a:p>
            <a:pPr fontAlgn="base">
              <a:lnSpc>
                <a:spcPct val="150000"/>
              </a:lnSpc>
              <a:spcBef>
                <a:spcPct val="0"/>
              </a:spcBef>
              <a:spcAft>
                <a:spcPct val="0"/>
              </a:spcAft>
            </a:pPr>
            <a:r>
              <a:rPr kumimoji="1" lang="en-US" sz="600" dirty="0">
                <a:solidFill>
                  <a:schemeClr val="tx1">
                    <a:lumMod val="75000"/>
                    <a:lumOff val="25000"/>
                  </a:schemeClr>
                </a:solidFill>
                <a:latin typeface="Nanum Gothic Regular" charset="-127"/>
                <a:ea typeface="Nanum Gothic Regular" charset="-127"/>
                <a:cs typeface="Nanum Gothic Regular" charset="-127"/>
              </a:rPr>
              <a:t>4</a:t>
            </a:r>
          </a:p>
          <a:p>
            <a:pPr fontAlgn="base">
              <a:lnSpc>
                <a:spcPct val="150000"/>
              </a:lnSpc>
              <a:spcBef>
                <a:spcPct val="0"/>
              </a:spcBef>
              <a:spcAft>
                <a:spcPct val="0"/>
              </a:spcAft>
            </a:pPr>
            <a:r>
              <a:rPr kumimoji="1" lang="en-US" sz="600" dirty="0">
                <a:solidFill>
                  <a:schemeClr val="tx1">
                    <a:lumMod val="75000"/>
                    <a:lumOff val="25000"/>
                  </a:schemeClr>
                </a:solidFill>
                <a:latin typeface="Nanum Gothic Regular" charset="-127"/>
                <a:ea typeface="Nanum Gothic Regular" charset="-127"/>
                <a:cs typeface="Nanum Gothic Regular" charset="-127"/>
              </a:rPr>
              <a:t>...</a:t>
            </a:r>
          </a:p>
          <a:p>
            <a:pPr fontAlgn="base">
              <a:lnSpc>
                <a:spcPct val="150000"/>
              </a:lnSpc>
              <a:spcBef>
                <a:spcPct val="0"/>
              </a:spcBef>
              <a:spcAft>
                <a:spcPct val="0"/>
              </a:spcAft>
            </a:pPr>
            <a:r>
              <a:rPr kumimoji="1" lang="en-US" sz="600" dirty="0">
                <a:solidFill>
                  <a:schemeClr val="tx1">
                    <a:lumMod val="75000"/>
                    <a:lumOff val="25000"/>
                  </a:schemeClr>
                </a:solidFill>
                <a:latin typeface="Nanum Gothic Regular" charset="-127"/>
                <a:ea typeface="Nanum Gothic Regular" charset="-127"/>
                <a:cs typeface="Nanum Gothic Regular" charset="-127"/>
              </a:rPr>
              <a:t>23</a:t>
            </a:r>
          </a:p>
        </p:txBody>
      </p:sp>
      <p:sp>
        <p:nvSpPr>
          <p:cNvPr id="33" name="Username Box">
            <a:extLst>
              <a:ext uri="{FF2B5EF4-FFF2-40B4-BE49-F238E27FC236}">
                <a16:creationId xmlns:a16="http://schemas.microsoft.com/office/drawing/2014/main" xmlns="" id="{4522D5FF-5D62-9D42-BD09-A1CED9D5F82E}"/>
              </a:ext>
            </a:extLst>
          </p:cNvPr>
          <p:cNvSpPr>
            <a:spLocks/>
          </p:cNvSpPr>
          <p:nvPr>
            <p:custDataLst>
              <p:tags r:id="rId10"/>
            </p:custDataLst>
          </p:nvPr>
        </p:nvSpPr>
        <p:spPr bwMode="auto">
          <a:xfrm>
            <a:off x="1729451" y="3208598"/>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Daily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34" name="Username Box">
            <a:extLst>
              <a:ext uri="{FF2B5EF4-FFF2-40B4-BE49-F238E27FC236}">
                <a16:creationId xmlns:a16="http://schemas.microsoft.com/office/drawing/2014/main" xmlns="" id="{06D23234-7F34-1649-B4DF-576A1C6DA642}"/>
              </a:ext>
            </a:extLst>
          </p:cNvPr>
          <p:cNvSpPr>
            <a:spLocks/>
          </p:cNvSpPr>
          <p:nvPr>
            <p:custDataLst>
              <p:tags r:id="rId11"/>
            </p:custDataLst>
          </p:nvPr>
        </p:nvSpPr>
        <p:spPr bwMode="auto">
          <a:xfrm>
            <a:off x="2832522" y="3208598"/>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01:23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36" name="TextBox 35">
            <a:extLst>
              <a:ext uri="{FF2B5EF4-FFF2-40B4-BE49-F238E27FC236}">
                <a16:creationId xmlns:a16="http://schemas.microsoft.com/office/drawing/2014/main" xmlns="" id="{CADE54C1-E61A-E44F-9198-167A9942F181}"/>
              </a:ext>
            </a:extLst>
          </p:cNvPr>
          <p:cNvSpPr txBox="1"/>
          <p:nvPr/>
        </p:nvSpPr>
        <p:spPr>
          <a:xfrm>
            <a:off x="3911344" y="3208974"/>
            <a:ext cx="1247705" cy="128685"/>
          </a:xfrm>
          <a:prstGeom prst="rect">
            <a:avLst/>
          </a:prstGeom>
          <a:solidFill>
            <a:srgbClr val="7030A0"/>
          </a:solidFill>
        </p:spPr>
        <p:txBody>
          <a:bodyPr wrap="none" lIns="36000" tIns="18000" rIns="36000" bIns="18000" rtlCol="0">
            <a:spAutoFit/>
          </a:bodyPr>
          <a:lstStyle/>
          <a:p>
            <a:r>
              <a:rPr kumimoji="1" lang="ko-KR" altLang="en-US" sz="600" dirty="0">
                <a:solidFill>
                  <a:schemeClr val="bg1"/>
                </a:solidFill>
              </a:rPr>
              <a:t>기본값</a:t>
            </a:r>
            <a:r>
              <a:rPr kumimoji="1" lang="en-US" altLang="ko-KR" sz="600" dirty="0">
                <a:solidFill>
                  <a:schemeClr val="bg1"/>
                </a:solidFill>
              </a:rPr>
              <a:t>:</a:t>
            </a:r>
            <a:r>
              <a:rPr kumimoji="1" lang="ko-KR" altLang="en-US" sz="600" dirty="0">
                <a:solidFill>
                  <a:schemeClr val="bg1"/>
                </a:solidFill>
              </a:rPr>
              <a:t> 현재</a:t>
            </a:r>
            <a:r>
              <a:rPr kumimoji="1" lang="en-US" altLang="ko-KR" sz="600" dirty="0">
                <a:solidFill>
                  <a:schemeClr val="bg1"/>
                </a:solidFill>
              </a:rPr>
              <a:t> </a:t>
            </a:r>
            <a:r>
              <a:rPr kumimoji="1" lang="ko-KR" altLang="en-US" sz="600" dirty="0">
                <a:solidFill>
                  <a:schemeClr val="bg1"/>
                </a:solidFill>
              </a:rPr>
              <a:t>시각</a:t>
            </a:r>
            <a:r>
              <a:rPr kumimoji="1" lang="en-US" altLang="ko-KR" sz="600" dirty="0">
                <a:solidFill>
                  <a:schemeClr val="bg1"/>
                </a:solidFill>
              </a:rPr>
              <a:t>, 24</a:t>
            </a:r>
            <a:r>
              <a:rPr kumimoji="1" lang="ko-KR" altLang="en-US" sz="600" dirty="0">
                <a:solidFill>
                  <a:schemeClr val="bg1"/>
                </a:solidFill>
              </a:rPr>
              <a:t>시간제 표현</a:t>
            </a:r>
          </a:p>
        </p:txBody>
      </p:sp>
      <p:sp>
        <p:nvSpPr>
          <p:cNvPr id="46" name="Username Box">
            <a:extLst>
              <a:ext uri="{FF2B5EF4-FFF2-40B4-BE49-F238E27FC236}">
                <a16:creationId xmlns:a16="http://schemas.microsoft.com/office/drawing/2014/main" xmlns="" id="{37B32DDD-E6DB-A842-855C-72474F372637}"/>
              </a:ext>
            </a:extLst>
          </p:cNvPr>
          <p:cNvSpPr>
            <a:spLocks/>
          </p:cNvSpPr>
          <p:nvPr>
            <p:custDataLst>
              <p:tags r:id="rId12"/>
            </p:custDataLst>
          </p:nvPr>
        </p:nvSpPr>
        <p:spPr bwMode="auto">
          <a:xfrm>
            <a:off x="2832522" y="5110412"/>
            <a:ext cx="1078822" cy="1028734"/>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lnSpc>
                <a:spcPct val="150000"/>
              </a:lnSpc>
              <a:spcBef>
                <a:spcPct val="0"/>
              </a:spcBef>
              <a:spcAft>
                <a:spcPct val="0"/>
              </a:spcAft>
            </a:pPr>
            <a:r>
              <a:rPr kumimoji="1" lang="ko-KR" altLang="en-US" sz="600" dirty="0">
                <a:solidFill>
                  <a:schemeClr val="tx1">
                    <a:lumMod val="75000"/>
                    <a:lumOff val="25000"/>
                  </a:schemeClr>
                </a:solidFill>
                <a:latin typeface="Nanum Gothic Regular" charset="-127"/>
                <a:ea typeface="Nanum Gothic Regular" charset="-127"/>
              </a:rPr>
              <a:t>☑</a:t>
            </a:r>
            <a:r>
              <a:rPr kumimoji="1" lang="en-US" altLang="ko-KR" sz="600" dirty="0">
                <a:solidFill>
                  <a:schemeClr val="tx1">
                    <a:lumMod val="75000"/>
                    <a:lumOff val="25000"/>
                  </a:schemeClr>
                </a:solidFill>
                <a:latin typeface="Nanum Gothic Regular" charset="-127"/>
                <a:ea typeface="Nanum Gothic Regular" charset="-127"/>
              </a:rPr>
              <a:t> </a:t>
            </a:r>
            <a:r>
              <a:rPr kumimoji="1" lang="en" altLang="ko-KR" sz="600" dirty="0">
                <a:solidFill>
                  <a:schemeClr val="tx1">
                    <a:lumMod val="75000"/>
                    <a:lumOff val="25000"/>
                  </a:schemeClr>
                </a:solidFill>
                <a:latin typeface="Nanum Gothic Regular" charset="-127"/>
                <a:ea typeface="Nanum Gothic Regular" charset="-127"/>
              </a:rPr>
              <a:t>Monday</a:t>
            </a:r>
          </a:p>
          <a:p>
            <a:pPr fontAlgn="base">
              <a:lnSpc>
                <a:spcPct val="150000"/>
              </a:lnSpc>
              <a:spcBef>
                <a:spcPct val="0"/>
              </a:spcBef>
              <a:spcAft>
                <a:spcPct val="0"/>
              </a:spcAft>
            </a:pPr>
            <a:r>
              <a:rPr kumimoji="1" lang="ko-KR" altLang="en-US" sz="600" dirty="0">
                <a:solidFill>
                  <a:schemeClr val="tx1">
                    <a:lumMod val="75000"/>
                    <a:lumOff val="25000"/>
                  </a:schemeClr>
                </a:solidFill>
                <a:latin typeface="Nanum Gothic Regular" charset="-127"/>
                <a:ea typeface="Nanum Gothic Regular" charset="-127"/>
              </a:rPr>
              <a:t>☑</a:t>
            </a:r>
            <a:r>
              <a:rPr kumimoji="1" lang="en-US" altLang="ko-KR" sz="600" dirty="0">
                <a:solidFill>
                  <a:schemeClr val="tx1">
                    <a:lumMod val="75000"/>
                    <a:lumOff val="25000"/>
                  </a:schemeClr>
                </a:solidFill>
                <a:latin typeface="Nanum Gothic Regular" charset="-127"/>
                <a:ea typeface="Nanum Gothic Regular" charset="-127"/>
              </a:rPr>
              <a:t> </a:t>
            </a:r>
            <a:r>
              <a:rPr kumimoji="1" lang="en" altLang="ko-KR" sz="600" dirty="0">
                <a:solidFill>
                  <a:schemeClr val="tx1">
                    <a:lumMod val="75000"/>
                    <a:lumOff val="25000"/>
                  </a:schemeClr>
                </a:solidFill>
                <a:latin typeface="Nanum Gothic Regular" charset="-127"/>
                <a:ea typeface="Nanum Gothic Regular" charset="-127"/>
              </a:rPr>
              <a:t>Tuesday</a:t>
            </a:r>
          </a:p>
          <a:p>
            <a:pPr fontAlgn="base">
              <a:lnSpc>
                <a:spcPct val="150000"/>
              </a:lnSpc>
              <a:spcBef>
                <a:spcPct val="0"/>
              </a:spcBef>
              <a:spcAft>
                <a:spcPct val="0"/>
              </a:spcAft>
            </a:pPr>
            <a:r>
              <a:rPr kumimoji="1" lang="ko-KR" altLang="en-US" sz="600" dirty="0">
                <a:solidFill>
                  <a:schemeClr val="tx1">
                    <a:lumMod val="75000"/>
                    <a:lumOff val="25000"/>
                  </a:schemeClr>
                </a:solidFill>
                <a:latin typeface="Nanum Gothic Regular" charset="-127"/>
                <a:ea typeface="Nanum Gothic Regular" charset="-127"/>
              </a:rPr>
              <a:t>☑</a:t>
            </a:r>
            <a:r>
              <a:rPr kumimoji="1" lang="en-US" altLang="ko-KR" sz="600" dirty="0">
                <a:solidFill>
                  <a:schemeClr val="tx1">
                    <a:lumMod val="75000"/>
                    <a:lumOff val="25000"/>
                  </a:schemeClr>
                </a:solidFill>
                <a:latin typeface="Nanum Gothic Regular" charset="-127"/>
                <a:ea typeface="Nanum Gothic Regular" charset="-127"/>
              </a:rPr>
              <a:t> </a:t>
            </a:r>
            <a:r>
              <a:rPr kumimoji="1" lang="en" altLang="ko-KR" sz="600" dirty="0">
                <a:solidFill>
                  <a:schemeClr val="tx1">
                    <a:lumMod val="75000"/>
                    <a:lumOff val="25000"/>
                  </a:schemeClr>
                </a:solidFill>
                <a:latin typeface="Nanum Gothic Regular" charset="-127"/>
                <a:ea typeface="Nanum Gothic Regular" charset="-127"/>
              </a:rPr>
              <a:t>Wednesday</a:t>
            </a:r>
          </a:p>
          <a:p>
            <a:pPr fontAlgn="base">
              <a:lnSpc>
                <a:spcPct val="150000"/>
              </a:lnSpc>
              <a:spcBef>
                <a:spcPct val="0"/>
              </a:spcBef>
              <a:spcAft>
                <a:spcPct val="0"/>
              </a:spcAft>
            </a:pPr>
            <a:r>
              <a:rPr kumimoji="1" lang="ko-KR" altLang="en-US" sz="600" dirty="0">
                <a:solidFill>
                  <a:schemeClr val="tx1">
                    <a:lumMod val="75000"/>
                    <a:lumOff val="25000"/>
                  </a:schemeClr>
                </a:solidFill>
                <a:latin typeface="Nanum Gothic Regular" charset="-127"/>
                <a:ea typeface="Nanum Gothic Regular" charset="-127"/>
              </a:rPr>
              <a:t>☑</a:t>
            </a:r>
            <a:r>
              <a:rPr kumimoji="1" lang="en-US" altLang="ko-KR" sz="600" dirty="0">
                <a:solidFill>
                  <a:schemeClr val="tx1">
                    <a:lumMod val="75000"/>
                    <a:lumOff val="25000"/>
                  </a:schemeClr>
                </a:solidFill>
                <a:latin typeface="Nanum Gothic Regular" charset="-127"/>
                <a:ea typeface="Nanum Gothic Regular" charset="-127"/>
              </a:rPr>
              <a:t> </a:t>
            </a:r>
            <a:r>
              <a:rPr kumimoji="1" lang="en" altLang="ko-KR" sz="600" dirty="0">
                <a:solidFill>
                  <a:schemeClr val="tx1">
                    <a:lumMod val="75000"/>
                    <a:lumOff val="25000"/>
                  </a:schemeClr>
                </a:solidFill>
                <a:latin typeface="Nanum Gothic Regular" charset="-127"/>
                <a:ea typeface="Nanum Gothic Regular" charset="-127"/>
              </a:rPr>
              <a:t>Thursday</a:t>
            </a:r>
          </a:p>
          <a:p>
            <a:pPr fontAlgn="base">
              <a:lnSpc>
                <a:spcPct val="150000"/>
              </a:lnSpc>
              <a:spcBef>
                <a:spcPct val="0"/>
              </a:spcBef>
              <a:spcAft>
                <a:spcPct val="0"/>
              </a:spcAft>
            </a:pPr>
            <a:r>
              <a:rPr kumimoji="1" lang="ko-KR" altLang="en-US" sz="600" dirty="0">
                <a:solidFill>
                  <a:schemeClr val="tx1">
                    <a:lumMod val="75000"/>
                    <a:lumOff val="25000"/>
                  </a:schemeClr>
                </a:solidFill>
                <a:latin typeface="Nanum Gothic Regular" charset="-127"/>
                <a:ea typeface="Nanum Gothic Regular" charset="-127"/>
              </a:rPr>
              <a:t>☑</a:t>
            </a:r>
            <a:r>
              <a:rPr kumimoji="1" lang="en-US" altLang="ko-KR" sz="600" dirty="0">
                <a:solidFill>
                  <a:schemeClr val="tx1">
                    <a:lumMod val="75000"/>
                    <a:lumOff val="25000"/>
                  </a:schemeClr>
                </a:solidFill>
                <a:latin typeface="Nanum Gothic Regular" charset="-127"/>
                <a:ea typeface="Nanum Gothic Regular" charset="-127"/>
              </a:rPr>
              <a:t> </a:t>
            </a:r>
            <a:r>
              <a:rPr kumimoji="1" lang="en" altLang="ko-KR" sz="600" dirty="0">
                <a:solidFill>
                  <a:schemeClr val="tx1">
                    <a:lumMod val="75000"/>
                    <a:lumOff val="25000"/>
                  </a:schemeClr>
                </a:solidFill>
                <a:latin typeface="Nanum Gothic Regular" charset="-127"/>
                <a:ea typeface="Nanum Gothic Regular" charset="-127"/>
              </a:rPr>
              <a:t>Friday</a:t>
            </a:r>
          </a:p>
          <a:p>
            <a:pPr fontAlgn="base">
              <a:lnSpc>
                <a:spcPct val="150000"/>
              </a:lnSpc>
              <a:spcBef>
                <a:spcPct val="0"/>
              </a:spcBef>
              <a:spcAft>
                <a:spcPct val="0"/>
              </a:spcAft>
            </a:pPr>
            <a:r>
              <a:rPr kumimoji="1" lang="ko-KR" altLang="en-US" sz="600" dirty="0">
                <a:solidFill>
                  <a:schemeClr val="tx1">
                    <a:lumMod val="75000"/>
                    <a:lumOff val="25000"/>
                  </a:schemeClr>
                </a:solidFill>
                <a:latin typeface="Nanum Gothic Regular" charset="-127"/>
                <a:ea typeface="Nanum Gothic Regular" charset="-127"/>
              </a:rPr>
              <a:t>☑</a:t>
            </a:r>
            <a:r>
              <a:rPr kumimoji="1" lang="en-US" altLang="ko-KR" sz="600" dirty="0">
                <a:solidFill>
                  <a:schemeClr val="tx1">
                    <a:lumMod val="75000"/>
                    <a:lumOff val="25000"/>
                  </a:schemeClr>
                </a:solidFill>
                <a:latin typeface="Nanum Gothic Regular" charset="-127"/>
                <a:ea typeface="Nanum Gothic Regular" charset="-127"/>
              </a:rPr>
              <a:t> </a:t>
            </a:r>
            <a:r>
              <a:rPr kumimoji="1" lang="en" altLang="ko-KR" sz="600" dirty="0">
                <a:solidFill>
                  <a:schemeClr val="tx1">
                    <a:lumMod val="75000"/>
                    <a:lumOff val="25000"/>
                  </a:schemeClr>
                </a:solidFill>
                <a:latin typeface="Nanum Gothic Regular" charset="-127"/>
                <a:ea typeface="Nanum Gothic Regular" charset="-127"/>
              </a:rPr>
              <a:t>Saturday</a:t>
            </a:r>
          </a:p>
          <a:p>
            <a:pPr fontAlgn="base">
              <a:lnSpc>
                <a:spcPct val="150000"/>
              </a:lnSpc>
              <a:spcBef>
                <a:spcPct val="0"/>
              </a:spcBef>
              <a:spcAft>
                <a:spcPct val="0"/>
              </a:spcAft>
            </a:pPr>
            <a:r>
              <a:rPr kumimoji="1" lang="ko-KR" altLang="en-US" sz="600" dirty="0">
                <a:solidFill>
                  <a:schemeClr val="tx1">
                    <a:lumMod val="75000"/>
                    <a:lumOff val="25000"/>
                  </a:schemeClr>
                </a:solidFill>
                <a:latin typeface="Nanum Gothic Regular" charset="-127"/>
                <a:ea typeface="Nanum Gothic Regular" charset="-127"/>
              </a:rPr>
              <a:t>☑</a:t>
            </a:r>
            <a:r>
              <a:rPr kumimoji="1" lang="en-US" altLang="ko-KR" sz="600" dirty="0">
                <a:solidFill>
                  <a:schemeClr val="tx1">
                    <a:lumMod val="75000"/>
                    <a:lumOff val="25000"/>
                  </a:schemeClr>
                </a:solidFill>
                <a:latin typeface="Nanum Gothic Regular" charset="-127"/>
                <a:ea typeface="Nanum Gothic Regular" charset="-127"/>
              </a:rPr>
              <a:t> </a:t>
            </a:r>
            <a:r>
              <a:rPr kumimoji="1" lang="en" altLang="ko-KR" sz="600" dirty="0">
                <a:solidFill>
                  <a:schemeClr val="tx1">
                    <a:lumMod val="75000"/>
                    <a:lumOff val="25000"/>
                  </a:schemeClr>
                </a:solidFill>
                <a:latin typeface="Nanum Gothic Regular" charset="-127"/>
                <a:ea typeface="Nanum Gothic Regular" charset="-127"/>
              </a:rPr>
              <a:t>Sunday</a:t>
            </a:r>
            <a:endParaRPr kumimoji="1" lang="en-US" sz="600" dirty="0">
              <a:solidFill>
                <a:schemeClr val="tx1">
                  <a:lumMod val="75000"/>
                  <a:lumOff val="25000"/>
                </a:schemeClr>
              </a:solidFill>
              <a:latin typeface="Nanum Gothic Regular" charset="-127"/>
              <a:ea typeface="Nanum Gothic Regular" charset="-127"/>
            </a:endParaRPr>
          </a:p>
        </p:txBody>
      </p:sp>
      <p:sp>
        <p:nvSpPr>
          <p:cNvPr id="47" name="TextBox 46">
            <a:extLst>
              <a:ext uri="{FF2B5EF4-FFF2-40B4-BE49-F238E27FC236}">
                <a16:creationId xmlns:a16="http://schemas.microsoft.com/office/drawing/2014/main" xmlns="" id="{FB7576AC-00BA-5842-BCD9-2389BB26386C}"/>
              </a:ext>
            </a:extLst>
          </p:cNvPr>
          <p:cNvSpPr txBox="1"/>
          <p:nvPr/>
        </p:nvSpPr>
        <p:spPr>
          <a:xfrm>
            <a:off x="1991979" y="6008869"/>
            <a:ext cx="840542" cy="128685"/>
          </a:xfrm>
          <a:prstGeom prst="rect">
            <a:avLst/>
          </a:prstGeom>
          <a:solidFill>
            <a:srgbClr val="7030A0"/>
          </a:solidFill>
        </p:spPr>
        <p:txBody>
          <a:bodyPr wrap="none" lIns="36000" tIns="18000" rIns="36000" bIns="18000" rtlCol="0">
            <a:spAutoFit/>
          </a:bodyPr>
          <a:lstStyle/>
          <a:p>
            <a:r>
              <a:rPr kumimoji="1" lang="ko-KR" altLang="en-US" sz="600" dirty="0" err="1">
                <a:solidFill>
                  <a:schemeClr val="bg1"/>
                </a:solidFill>
              </a:rPr>
              <a:t>기본상태</a:t>
            </a:r>
            <a:r>
              <a:rPr kumimoji="1" lang="en-US" altLang="ko-KR" sz="600" dirty="0">
                <a:solidFill>
                  <a:schemeClr val="bg1"/>
                </a:solidFill>
              </a:rPr>
              <a:t>:</a:t>
            </a:r>
            <a:r>
              <a:rPr kumimoji="1" lang="ko-KR" altLang="en-US" sz="600" dirty="0">
                <a:solidFill>
                  <a:schemeClr val="bg1"/>
                </a:solidFill>
              </a:rPr>
              <a:t> </a:t>
            </a:r>
            <a:r>
              <a:rPr kumimoji="1" lang="en-US" altLang="ko-KR" sz="600" dirty="0">
                <a:solidFill>
                  <a:schemeClr val="bg1"/>
                </a:solidFill>
              </a:rPr>
              <a:t>All Checked</a:t>
            </a:r>
            <a:endParaRPr kumimoji="1" lang="ko-KR" altLang="en-US" sz="600" dirty="0">
              <a:solidFill>
                <a:schemeClr val="bg1"/>
              </a:solidFill>
            </a:endParaRPr>
          </a:p>
        </p:txBody>
      </p:sp>
      <p:sp>
        <p:nvSpPr>
          <p:cNvPr id="48" name="Username Box">
            <a:extLst>
              <a:ext uri="{FF2B5EF4-FFF2-40B4-BE49-F238E27FC236}">
                <a16:creationId xmlns:a16="http://schemas.microsoft.com/office/drawing/2014/main" xmlns="" id="{8DB79F3D-02FA-9E44-9AA2-3B591A66E751}"/>
              </a:ext>
            </a:extLst>
          </p:cNvPr>
          <p:cNvSpPr>
            <a:spLocks/>
          </p:cNvSpPr>
          <p:nvPr>
            <p:custDataLst>
              <p:tags r:id="rId13"/>
            </p:custDataLst>
          </p:nvPr>
        </p:nvSpPr>
        <p:spPr bwMode="auto">
          <a:xfrm>
            <a:off x="3911343" y="4951573"/>
            <a:ext cx="544055"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err="1">
                <a:solidFill>
                  <a:schemeClr val="tx1">
                    <a:lumMod val="75000"/>
                    <a:lumOff val="25000"/>
                  </a:schemeClr>
                </a:solidFill>
                <a:latin typeface="Nanum Gothic Regular" charset="-127"/>
                <a:ea typeface="Nanum Gothic Regular" charset="-127"/>
                <a:cs typeface="Nanum Gothic Regular" charset="-127"/>
              </a:rPr>
              <a:t>HH:mm</a:t>
            </a: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49" name="Username Box">
            <a:extLst>
              <a:ext uri="{FF2B5EF4-FFF2-40B4-BE49-F238E27FC236}">
                <a16:creationId xmlns:a16="http://schemas.microsoft.com/office/drawing/2014/main" xmlns="" id="{B4355BDB-ACFA-AC4E-9A7E-D92154CE5C1B}"/>
              </a:ext>
            </a:extLst>
          </p:cNvPr>
          <p:cNvSpPr>
            <a:spLocks/>
          </p:cNvSpPr>
          <p:nvPr>
            <p:custDataLst>
              <p:tags r:id="rId14"/>
            </p:custDataLst>
          </p:nvPr>
        </p:nvSpPr>
        <p:spPr bwMode="auto">
          <a:xfrm>
            <a:off x="3911343" y="5110412"/>
            <a:ext cx="544055" cy="1026041"/>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36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lnSpc>
                <a:spcPct val="150000"/>
              </a:lnSpc>
              <a:spcBef>
                <a:spcPct val="0"/>
              </a:spcBef>
              <a:spcAft>
                <a:spcPct val="0"/>
              </a:spcAft>
            </a:pPr>
            <a:r>
              <a:rPr kumimoji="1" lang="en-US" altLang="ko-KR" sz="600" dirty="0" err="1">
                <a:solidFill>
                  <a:schemeClr val="tx1">
                    <a:lumMod val="75000"/>
                    <a:lumOff val="25000"/>
                  </a:schemeClr>
                </a:solidFill>
                <a:latin typeface="Nanum Gothic Regular" charset="-127"/>
                <a:ea typeface="Nanum Gothic Regular" charset="-127"/>
                <a:cs typeface="Nanum Gothic Regular" charset="-127"/>
              </a:rPr>
              <a:t>HH:mm</a:t>
            </a:r>
            <a:endParaRPr kumimoji="1" lang="en-US" altLang="ko-KR" sz="600" dirty="0">
              <a:solidFill>
                <a:schemeClr val="tx1">
                  <a:lumMod val="75000"/>
                  <a:lumOff val="25000"/>
                </a:schemeClr>
              </a:solidFill>
              <a:latin typeface="Nanum Gothic Regular" charset="-127"/>
              <a:ea typeface="Nanum Gothic Regular" charset="-127"/>
              <a:cs typeface="Nanum Gothic Regular" charset="-127"/>
            </a:endParaRPr>
          </a:p>
          <a:p>
            <a:pPr fontAlgn="base">
              <a:lnSpc>
                <a:spcPct val="150000"/>
              </a:lnSpc>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00:00</a:t>
            </a:r>
          </a:p>
          <a:p>
            <a:pPr fontAlgn="base">
              <a:lnSpc>
                <a:spcPct val="150000"/>
              </a:lnSpc>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00:30</a:t>
            </a:r>
          </a:p>
          <a:p>
            <a:pPr fontAlgn="base">
              <a:lnSpc>
                <a:spcPct val="150000"/>
              </a:lnSpc>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01:00</a:t>
            </a:r>
          </a:p>
          <a:p>
            <a:pPr fontAlgn="base">
              <a:lnSpc>
                <a:spcPct val="150000"/>
              </a:lnSpc>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01:30</a:t>
            </a:r>
          </a:p>
          <a:p>
            <a:pPr fontAlgn="base">
              <a:lnSpc>
                <a:spcPct val="150000"/>
              </a:lnSpc>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a:t>
            </a:r>
          </a:p>
          <a:p>
            <a:pPr fontAlgn="base">
              <a:lnSpc>
                <a:spcPct val="150000"/>
              </a:lnSpc>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23:30</a:t>
            </a:r>
          </a:p>
        </p:txBody>
      </p:sp>
      <p:sp>
        <p:nvSpPr>
          <p:cNvPr id="50" name="Username Box">
            <a:extLst>
              <a:ext uri="{FF2B5EF4-FFF2-40B4-BE49-F238E27FC236}">
                <a16:creationId xmlns:a16="http://schemas.microsoft.com/office/drawing/2014/main" xmlns="" id="{C1E4077B-B281-9049-9E9F-1BC3315AB0DC}"/>
              </a:ext>
            </a:extLst>
          </p:cNvPr>
          <p:cNvSpPr>
            <a:spLocks/>
          </p:cNvSpPr>
          <p:nvPr>
            <p:custDataLst>
              <p:tags r:id="rId15"/>
            </p:custDataLst>
          </p:nvPr>
        </p:nvSpPr>
        <p:spPr bwMode="auto">
          <a:xfrm>
            <a:off x="3911343" y="5111313"/>
            <a:ext cx="544055" cy="128685"/>
          </a:xfrm>
          <a:prstGeom prst="rect">
            <a:avLst/>
          </a:prstGeom>
          <a:solidFill>
            <a:schemeClr val="tx1">
              <a:lumMod val="75000"/>
              <a:lumOff val="25000"/>
            </a:schemeClr>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err="1">
                <a:solidFill>
                  <a:schemeClr val="bg1"/>
                </a:solidFill>
                <a:latin typeface="Nanum Gothic Regular" charset="-127"/>
                <a:ea typeface="Nanum Gothic Regular" charset="-127"/>
                <a:cs typeface="Nanum Gothic Regular" charset="-127"/>
              </a:rPr>
              <a:t>HH:mm</a:t>
            </a:r>
            <a:endParaRPr kumimoji="1" lang="en-US" altLang="ko-KR" sz="600" dirty="0">
              <a:solidFill>
                <a:schemeClr val="bg1"/>
              </a:solidFill>
              <a:latin typeface="Nanum Gothic Regular" charset="-127"/>
              <a:ea typeface="Nanum Gothic Regular" charset="-127"/>
              <a:cs typeface="Nanum Gothic Regular" charset="-127"/>
            </a:endParaRPr>
          </a:p>
        </p:txBody>
      </p:sp>
      <p:sp>
        <p:nvSpPr>
          <p:cNvPr id="51" name="Username Box">
            <a:extLst>
              <a:ext uri="{FF2B5EF4-FFF2-40B4-BE49-F238E27FC236}">
                <a16:creationId xmlns:a16="http://schemas.microsoft.com/office/drawing/2014/main" xmlns="" id="{C587C01C-5457-A349-9BAD-9A8DA024261F}"/>
              </a:ext>
            </a:extLst>
          </p:cNvPr>
          <p:cNvSpPr>
            <a:spLocks/>
          </p:cNvSpPr>
          <p:nvPr>
            <p:custDataLst>
              <p:tags r:id="rId16"/>
            </p:custDataLst>
          </p:nvPr>
        </p:nvSpPr>
        <p:spPr bwMode="auto">
          <a:xfrm>
            <a:off x="5952938" y="1178462"/>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User defined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52" name="Username Box">
            <a:extLst>
              <a:ext uri="{FF2B5EF4-FFF2-40B4-BE49-F238E27FC236}">
                <a16:creationId xmlns:a16="http://schemas.microsoft.com/office/drawing/2014/main" xmlns="" id="{94195E4E-0723-AD4B-A7C4-B80AAAF974C0}"/>
              </a:ext>
            </a:extLst>
          </p:cNvPr>
          <p:cNvSpPr>
            <a:spLocks/>
          </p:cNvSpPr>
          <p:nvPr>
            <p:custDataLst>
              <p:tags r:id="rId17"/>
            </p:custDataLst>
          </p:nvPr>
        </p:nvSpPr>
        <p:spPr bwMode="auto">
          <a:xfrm>
            <a:off x="7056009" y="1178462"/>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sz="600" dirty="0">
                <a:solidFill>
                  <a:schemeClr val="bg1">
                    <a:lumMod val="75000"/>
                  </a:schemeClr>
                </a:solidFill>
                <a:latin typeface="Nanum Gothic Regular" charset="-127"/>
                <a:ea typeface="Nanum Gothic Regular" charset="-127"/>
                <a:cs typeface="Nanum Gothic Regular" charset="-127"/>
              </a:rPr>
              <a:t>Enter crontab</a:t>
            </a:r>
          </a:p>
        </p:txBody>
      </p:sp>
      <p:sp>
        <p:nvSpPr>
          <p:cNvPr id="55" name="Username Box">
            <a:extLst>
              <a:ext uri="{FF2B5EF4-FFF2-40B4-BE49-F238E27FC236}">
                <a16:creationId xmlns:a16="http://schemas.microsoft.com/office/drawing/2014/main" xmlns="" id="{9AFA7B04-4E03-5C4D-AAF1-1AF053C96857}"/>
              </a:ext>
            </a:extLst>
          </p:cNvPr>
          <p:cNvSpPr>
            <a:spLocks/>
          </p:cNvSpPr>
          <p:nvPr>
            <p:custDataLst>
              <p:tags r:id="rId18"/>
            </p:custDataLst>
          </p:nvPr>
        </p:nvSpPr>
        <p:spPr bwMode="auto">
          <a:xfrm>
            <a:off x="2832521" y="1529218"/>
            <a:ext cx="1078822" cy="128685"/>
          </a:xfrm>
          <a:prstGeom prst="rect">
            <a:avLst/>
          </a:prstGeom>
          <a:solidFill>
            <a:schemeClr val="bg1">
              <a:lumMod val="95000"/>
            </a:schemeClr>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20</a:t>
            </a:r>
          </a:p>
        </p:txBody>
      </p:sp>
      <p:pic>
        <p:nvPicPr>
          <p:cNvPr id="54" name="그림 53">
            <a:extLst>
              <a:ext uri="{FF2B5EF4-FFF2-40B4-BE49-F238E27FC236}">
                <a16:creationId xmlns:a16="http://schemas.microsoft.com/office/drawing/2014/main" xmlns="" id="{A90838B8-3F9D-1C44-AE64-93C98BE626C7}"/>
              </a:ext>
            </a:extLst>
          </p:cNvPr>
          <p:cNvPicPr>
            <a:picLocks noChangeAspect="1"/>
          </p:cNvPicPr>
          <p:nvPr/>
        </p:nvPicPr>
        <p:blipFill rotWithShape="1">
          <a:blip r:embed="rId32"/>
          <a:srcRect l="10507" t="18765" r="58164" b="15538"/>
          <a:stretch/>
        </p:blipFill>
        <p:spPr>
          <a:xfrm>
            <a:off x="3769427" y="1607062"/>
            <a:ext cx="94611" cy="148797"/>
          </a:xfrm>
          <a:prstGeom prst="rect">
            <a:avLst/>
          </a:prstGeom>
        </p:spPr>
      </p:pic>
      <p:sp>
        <p:nvSpPr>
          <p:cNvPr id="58" name="Username Box">
            <a:extLst>
              <a:ext uri="{FF2B5EF4-FFF2-40B4-BE49-F238E27FC236}">
                <a16:creationId xmlns:a16="http://schemas.microsoft.com/office/drawing/2014/main" xmlns="" id="{965AE0FB-27D1-BA4A-95BD-6A61B9BEC676}"/>
              </a:ext>
            </a:extLst>
          </p:cNvPr>
          <p:cNvSpPr>
            <a:spLocks/>
          </p:cNvSpPr>
          <p:nvPr>
            <p:custDataLst>
              <p:tags r:id="rId19"/>
            </p:custDataLst>
          </p:nvPr>
        </p:nvSpPr>
        <p:spPr bwMode="auto">
          <a:xfrm>
            <a:off x="7056009" y="1630957"/>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sz="600" dirty="0">
                <a:solidFill>
                  <a:schemeClr val="bg1">
                    <a:lumMod val="75000"/>
                  </a:schemeClr>
                </a:solidFill>
                <a:latin typeface="Nanum Gothic Regular" charset="-127"/>
                <a:ea typeface="Nanum Gothic Regular" charset="-127"/>
                <a:cs typeface="Nanum Gothic Regular" charset="-127"/>
              </a:rPr>
              <a:t>Enter crontab</a:t>
            </a:r>
          </a:p>
        </p:txBody>
      </p:sp>
      <p:pic>
        <p:nvPicPr>
          <p:cNvPr id="59" name="그림 58">
            <a:extLst>
              <a:ext uri="{FF2B5EF4-FFF2-40B4-BE49-F238E27FC236}">
                <a16:creationId xmlns:a16="http://schemas.microsoft.com/office/drawing/2014/main" xmlns="" id="{343E5C7D-1D41-5743-B72B-0D5D4C1AB553}"/>
              </a:ext>
            </a:extLst>
          </p:cNvPr>
          <p:cNvPicPr>
            <a:picLocks noChangeAspect="1"/>
          </p:cNvPicPr>
          <p:nvPr/>
        </p:nvPicPr>
        <p:blipFill rotWithShape="1">
          <a:blip r:embed="rId32"/>
          <a:srcRect l="10507" t="18765" r="58164" b="15538"/>
          <a:stretch/>
        </p:blipFill>
        <p:spPr>
          <a:xfrm>
            <a:off x="7739428" y="1710376"/>
            <a:ext cx="94611" cy="148797"/>
          </a:xfrm>
          <a:prstGeom prst="rect">
            <a:avLst/>
          </a:prstGeom>
        </p:spPr>
      </p:pic>
      <p:sp>
        <p:nvSpPr>
          <p:cNvPr id="60" name="Username Box">
            <a:extLst>
              <a:ext uri="{FF2B5EF4-FFF2-40B4-BE49-F238E27FC236}">
                <a16:creationId xmlns:a16="http://schemas.microsoft.com/office/drawing/2014/main" xmlns="" id="{D9BA9019-4A27-644F-BDDB-75313C7B2423}"/>
              </a:ext>
            </a:extLst>
          </p:cNvPr>
          <p:cNvSpPr>
            <a:spLocks/>
          </p:cNvSpPr>
          <p:nvPr>
            <p:custDataLst>
              <p:tags r:id="rId20"/>
            </p:custDataLst>
          </p:nvPr>
        </p:nvSpPr>
        <p:spPr bwMode="auto">
          <a:xfrm>
            <a:off x="7853061" y="1650243"/>
            <a:ext cx="274681" cy="128685"/>
          </a:xfrm>
          <a:prstGeom prst="rect">
            <a:avLst/>
          </a:prstGeom>
          <a:solidFill>
            <a:schemeClr val="bg1">
              <a:lumMod val="95000"/>
            </a:schemeClr>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50000"/>
                    <a:lumOff val="50000"/>
                  </a:schemeClr>
                </a:solidFill>
                <a:latin typeface="Nanum Gothic Regular" charset="-127"/>
                <a:ea typeface="Nanum Gothic Regular" charset="-127"/>
                <a:cs typeface="Nanum Gothic Regular" charset="-127"/>
              </a:rPr>
              <a:t>check</a:t>
            </a:r>
          </a:p>
        </p:txBody>
      </p:sp>
      <p:sp>
        <p:nvSpPr>
          <p:cNvPr id="61" name="Username Box">
            <a:extLst>
              <a:ext uri="{FF2B5EF4-FFF2-40B4-BE49-F238E27FC236}">
                <a16:creationId xmlns:a16="http://schemas.microsoft.com/office/drawing/2014/main" xmlns="" id="{1BAD3B12-1880-2A46-84A9-C1CDEC1AB2F3}"/>
              </a:ext>
            </a:extLst>
          </p:cNvPr>
          <p:cNvSpPr>
            <a:spLocks/>
          </p:cNvSpPr>
          <p:nvPr>
            <p:custDataLst>
              <p:tags r:id="rId21"/>
            </p:custDataLst>
          </p:nvPr>
        </p:nvSpPr>
        <p:spPr bwMode="auto">
          <a:xfrm>
            <a:off x="7056009" y="2144543"/>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sz="600" b="1" dirty="0">
                <a:solidFill>
                  <a:schemeClr val="tx1"/>
                </a:solidFill>
                <a:latin typeface="Nanum Gothic Regular" charset="-127"/>
                <a:ea typeface="Nanum Gothic Regular" charset="-127"/>
                <a:cs typeface="Nanum Gothic Regular" charset="-127"/>
              </a:rPr>
              <a:t>|</a:t>
            </a:r>
            <a:r>
              <a:rPr kumimoji="1" lang="en-US" sz="600" dirty="0">
                <a:solidFill>
                  <a:schemeClr val="bg1">
                    <a:lumMod val="75000"/>
                  </a:schemeClr>
                </a:solidFill>
                <a:latin typeface="Nanum Gothic Regular" charset="-127"/>
                <a:ea typeface="Nanum Gothic Regular" charset="-127"/>
                <a:cs typeface="Nanum Gothic Regular" charset="-127"/>
              </a:rPr>
              <a:t>Enter crontab</a:t>
            </a:r>
          </a:p>
        </p:txBody>
      </p:sp>
      <p:sp>
        <p:nvSpPr>
          <p:cNvPr id="63" name="Username Box">
            <a:extLst>
              <a:ext uri="{FF2B5EF4-FFF2-40B4-BE49-F238E27FC236}">
                <a16:creationId xmlns:a16="http://schemas.microsoft.com/office/drawing/2014/main" xmlns="" id="{FABB6003-2633-AA48-A2E9-FCB7F6CD01B2}"/>
              </a:ext>
            </a:extLst>
          </p:cNvPr>
          <p:cNvSpPr>
            <a:spLocks/>
          </p:cNvSpPr>
          <p:nvPr>
            <p:custDataLst>
              <p:tags r:id="rId22"/>
            </p:custDataLst>
          </p:nvPr>
        </p:nvSpPr>
        <p:spPr bwMode="auto">
          <a:xfrm>
            <a:off x="7853061" y="2163829"/>
            <a:ext cx="274681" cy="128685"/>
          </a:xfrm>
          <a:prstGeom prst="rect">
            <a:avLst/>
          </a:prstGeom>
          <a:solidFill>
            <a:schemeClr val="tx1">
              <a:lumMod val="75000"/>
              <a:lumOff val="25000"/>
            </a:schemeClr>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bg1"/>
                </a:solidFill>
                <a:latin typeface="Nanum Gothic Regular" charset="-127"/>
                <a:ea typeface="Nanum Gothic Regular" charset="-127"/>
                <a:cs typeface="Nanum Gothic Regular" charset="-127"/>
              </a:rPr>
              <a:t>check</a:t>
            </a:r>
          </a:p>
        </p:txBody>
      </p:sp>
      <p:sp>
        <p:nvSpPr>
          <p:cNvPr id="64" name="Username Box">
            <a:extLst>
              <a:ext uri="{FF2B5EF4-FFF2-40B4-BE49-F238E27FC236}">
                <a16:creationId xmlns:a16="http://schemas.microsoft.com/office/drawing/2014/main" xmlns="" id="{C5CEEB1C-4542-AB48-98EC-6204CEFB6700}"/>
              </a:ext>
            </a:extLst>
          </p:cNvPr>
          <p:cNvSpPr>
            <a:spLocks/>
          </p:cNvSpPr>
          <p:nvPr>
            <p:custDataLst>
              <p:tags r:id="rId23"/>
            </p:custDataLst>
          </p:nvPr>
        </p:nvSpPr>
        <p:spPr bwMode="auto">
          <a:xfrm>
            <a:off x="7056009" y="2899961"/>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sz="600" dirty="0">
                <a:solidFill>
                  <a:schemeClr val="tx1"/>
                </a:solidFill>
                <a:latin typeface="Nanum Gothic Regular" charset="-127"/>
                <a:ea typeface="Nanum Gothic Regular" charset="-127"/>
                <a:cs typeface="Nanum Gothic Regular" charset="-127"/>
              </a:rPr>
              <a:t>0 0 12 1/1 * ? *</a:t>
            </a:r>
            <a:endParaRPr kumimoji="1" lang="en-US" sz="600" dirty="0">
              <a:solidFill>
                <a:schemeClr val="bg1">
                  <a:lumMod val="75000"/>
                </a:schemeClr>
              </a:solidFill>
              <a:latin typeface="Nanum Gothic Regular" charset="-127"/>
              <a:ea typeface="Nanum Gothic Regular" charset="-127"/>
              <a:cs typeface="Nanum Gothic Regular" charset="-127"/>
            </a:endParaRPr>
          </a:p>
        </p:txBody>
      </p:sp>
      <p:sp>
        <p:nvSpPr>
          <p:cNvPr id="68" name="직사각형 67">
            <a:extLst>
              <a:ext uri="{FF2B5EF4-FFF2-40B4-BE49-F238E27FC236}">
                <a16:creationId xmlns:a16="http://schemas.microsoft.com/office/drawing/2014/main" xmlns="" id="{5F1B6EA5-8D2A-3245-9431-F414B274482A}"/>
              </a:ext>
            </a:extLst>
          </p:cNvPr>
          <p:cNvSpPr/>
          <p:nvPr/>
        </p:nvSpPr>
        <p:spPr>
          <a:xfrm>
            <a:off x="7205890" y="3092481"/>
            <a:ext cx="389530" cy="76944"/>
          </a:xfrm>
          <a:prstGeom prst="rect">
            <a:avLst/>
          </a:prstGeom>
        </p:spPr>
        <p:txBody>
          <a:bodyPr wrap="none" lIns="0" tIns="0" rIns="0" bIns="0">
            <a:spAutoFit/>
          </a:bodyPr>
          <a:lstStyle/>
          <a:p>
            <a:r>
              <a:rPr lang="ko-KR" altLang="en-US" sz="500" dirty="0" err="1">
                <a:solidFill>
                  <a:srgbClr val="00B050"/>
                </a:solidFill>
              </a:rPr>
              <a:t>Valid</a:t>
            </a:r>
            <a:r>
              <a:rPr lang="ko-KR" altLang="en-US" sz="500" dirty="0">
                <a:solidFill>
                  <a:srgbClr val="00B050"/>
                </a:solidFill>
              </a:rPr>
              <a:t> </a:t>
            </a:r>
            <a:r>
              <a:rPr lang="ko-KR" altLang="en-US" sz="500" dirty="0" err="1">
                <a:solidFill>
                  <a:srgbClr val="00B050"/>
                </a:solidFill>
              </a:rPr>
              <a:t>crontab</a:t>
            </a:r>
            <a:endParaRPr lang="ko-KR" altLang="en-US" sz="500" dirty="0">
              <a:solidFill>
                <a:srgbClr val="00B050"/>
              </a:solidFill>
            </a:endParaRPr>
          </a:p>
        </p:txBody>
      </p:sp>
      <p:pic>
        <p:nvPicPr>
          <p:cNvPr id="69" name="그림 68">
            <a:extLst>
              <a:ext uri="{FF2B5EF4-FFF2-40B4-BE49-F238E27FC236}">
                <a16:creationId xmlns:a16="http://schemas.microsoft.com/office/drawing/2014/main" xmlns="" id="{4FE5996E-FEE8-4842-970C-F3A8FC554373}"/>
              </a:ext>
            </a:extLst>
          </p:cNvPr>
          <p:cNvPicPr>
            <a:picLocks noChangeAspect="1"/>
          </p:cNvPicPr>
          <p:nvPr/>
        </p:nvPicPr>
        <p:blipFill>
          <a:blip r:embed="rId3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056009" y="3085704"/>
            <a:ext cx="105032" cy="105032"/>
          </a:xfrm>
          <a:prstGeom prst="rect">
            <a:avLst/>
          </a:prstGeom>
        </p:spPr>
      </p:pic>
      <p:sp>
        <p:nvSpPr>
          <p:cNvPr id="70" name="Username Box">
            <a:extLst>
              <a:ext uri="{FF2B5EF4-FFF2-40B4-BE49-F238E27FC236}">
                <a16:creationId xmlns:a16="http://schemas.microsoft.com/office/drawing/2014/main" xmlns="" id="{31F9E51C-3FBB-8E46-9C82-BF204AA1972F}"/>
              </a:ext>
            </a:extLst>
          </p:cNvPr>
          <p:cNvSpPr>
            <a:spLocks/>
          </p:cNvSpPr>
          <p:nvPr>
            <p:custDataLst>
              <p:tags r:id="rId24"/>
            </p:custDataLst>
          </p:nvPr>
        </p:nvSpPr>
        <p:spPr bwMode="auto">
          <a:xfrm>
            <a:off x="10314710" y="2899348"/>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bg1">
                    <a:lumMod val="75000"/>
                  </a:schemeClr>
                </a:solidFill>
                <a:latin typeface="Nanum Gothic Regular" charset="-127"/>
                <a:ea typeface="Nanum Gothic Regular" charset="-127"/>
                <a:cs typeface="Nanum Gothic Regular" charset="-127"/>
              </a:rPr>
              <a:t>Enter crontab</a:t>
            </a:r>
          </a:p>
        </p:txBody>
      </p:sp>
      <p:sp>
        <p:nvSpPr>
          <p:cNvPr id="72" name="직사각형 71">
            <a:extLst>
              <a:ext uri="{FF2B5EF4-FFF2-40B4-BE49-F238E27FC236}">
                <a16:creationId xmlns:a16="http://schemas.microsoft.com/office/drawing/2014/main" xmlns="" id="{3309C7F6-D2AA-D44E-BEA1-297EB25D4834}"/>
              </a:ext>
            </a:extLst>
          </p:cNvPr>
          <p:cNvSpPr/>
          <p:nvPr/>
        </p:nvSpPr>
        <p:spPr>
          <a:xfrm>
            <a:off x="10314710" y="3091868"/>
            <a:ext cx="881652" cy="76944"/>
          </a:xfrm>
          <a:prstGeom prst="rect">
            <a:avLst/>
          </a:prstGeom>
        </p:spPr>
        <p:txBody>
          <a:bodyPr wrap="none" lIns="0" tIns="0" rIns="0" bIns="0">
            <a:spAutoFit/>
          </a:bodyPr>
          <a:lstStyle/>
          <a:p>
            <a:r>
              <a:rPr lang="en" altLang="ko-KR" sz="500" dirty="0">
                <a:solidFill>
                  <a:srgbClr val="FF0000"/>
                </a:solidFill>
              </a:rPr>
              <a:t>ⓘ </a:t>
            </a:r>
            <a:r>
              <a:rPr lang="en-US" altLang="ko-KR" sz="500" dirty="0" err="1">
                <a:solidFill>
                  <a:srgbClr val="FF0000"/>
                </a:solidFill>
              </a:rPr>
              <a:t>Cron</a:t>
            </a:r>
            <a:r>
              <a:rPr lang="en-US" altLang="ko-KR" sz="500" dirty="0">
                <a:solidFill>
                  <a:srgbClr val="FF0000"/>
                </a:solidFill>
              </a:rPr>
              <a:t> expression is required</a:t>
            </a:r>
            <a:endParaRPr lang="ko-KR" altLang="en-US" sz="500" dirty="0">
              <a:solidFill>
                <a:srgbClr val="FF0000"/>
              </a:solidFill>
            </a:endParaRPr>
          </a:p>
        </p:txBody>
      </p:sp>
      <p:sp>
        <p:nvSpPr>
          <p:cNvPr id="74" name="Username Box">
            <a:extLst>
              <a:ext uri="{FF2B5EF4-FFF2-40B4-BE49-F238E27FC236}">
                <a16:creationId xmlns:a16="http://schemas.microsoft.com/office/drawing/2014/main" xmlns="" id="{8390A94D-BE47-694C-A97F-725025D04DD2}"/>
              </a:ext>
            </a:extLst>
          </p:cNvPr>
          <p:cNvSpPr>
            <a:spLocks/>
          </p:cNvSpPr>
          <p:nvPr>
            <p:custDataLst>
              <p:tags r:id="rId25"/>
            </p:custDataLst>
          </p:nvPr>
        </p:nvSpPr>
        <p:spPr bwMode="auto">
          <a:xfrm>
            <a:off x="8314654" y="2899961"/>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ko-KR" altLang="en-US" sz="600" dirty="0">
                <a:solidFill>
                  <a:schemeClr val="tx1"/>
                </a:solidFill>
                <a:latin typeface="Nanum Gothic Regular" charset="-127"/>
                <a:ea typeface="Nanum Gothic Regular" charset="-127"/>
                <a:cs typeface="Nanum Gothic Regular" charset="-127"/>
              </a:rPr>
              <a:t>가나다</a:t>
            </a:r>
            <a:endParaRPr kumimoji="1" lang="en-US" sz="600" dirty="0">
              <a:solidFill>
                <a:schemeClr val="bg1">
                  <a:lumMod val="75000"/>
                </a:schemeClr>
              </a:solidFill>
              <a:latin typeface="Nanum Gothic Regular" charset="-127"/>
              <a:ea typeface="Nanum Gothic Regular" charset="-127"/>
              <a:cs typeface="Nanum Gothic Regular" charset="-127"/>
            </a:endParaRPr>
          </a:p>
        </p:txBody>
      </p:sp>
      <p:sp>
        <p:nvSpPr>
          <p:cNvPr id="76" name="직사각형 75">
            <a:extLst>
              <a:ext uri="{FF2B5EF4-FFF2-40B4-BE49-F238E27FC236}">
                <a16:creationId xmlns:a16="http://schemas.microsoft.com/office/drawing/2014/main" xmlns="" id="{889CE9BD-A040-8843-BD25-2C02C78AF4FE}"/>
              </a:ext>
            </a:extLst>
          </p:cNvPr>
          <p:cNvSpPr/>
          <p:nvPr/>
        </p:nvSpPr>
        <p:spPr>
          <a:xfrm>
            <a:off x="8314654" y="3092481"/>
            <a:ext cx="1755289" cy="76944"/>
          </a:xfrm>
          <a:prstGeom prst="rect">
            <a:avLst/>
          </a:prstGeom>
        </p:spPr>
        <p:txBody>
          <a:bodyPr wrap="none" lIns="0" tIns="0" rIns="0" bIns="0">
            <a:spAutoFit/>
          </a:bodyPr>
          <a:lstStyle/>
          <a:p>
            <a:r>
              <a:rPr lang="en" altLang="ko-KR" sz="500" dirty="0">
                <a:solidFill>
                  <a:srgbClr val="FF0000"/>
                </a:solidFill>
              </a:rPr>
              <a:t>ⓘ Invalid crontab. Type in </a:t>
            </a:r>
            <a:r>
              <a:rPr lang="en" altLang="ko-KR" sz="500" dirty="0" err="1">
                <a:solidFill>
                  <a:srgbClr val="FF0000"/>
                </a:solidFill>
              </a:rPr>
              <a:t>cron</a:t>
            </a:r>
            <a:r>
              <a:rPr lang="en" altLang="ko-KR" sz="500" dirty="0">
                <a:solidFill>
                  <a:srgbClr val="FF0000"/>
                </a:solidFill>
              </a:rPr>
              <a:t> format(e.g. 0 0 12 1/1 * ? *)</a:t>
            </a:r>
            <a:endParaRPr lang="ko-KR" altLang="en-US" sz="500" dirty="0">
              <a:solidFill>
                <a:srgbClr val="FF0000"/>
              </a:solidFill>
            </a:endParaRPr>
          </a:p>
        </p:txBody>
      </p:sp>
      <p:sp>
        <p:nvSpPr>
          <p:cNvPr id="79" name="Username Box">
            <a:extLst>
              <a:ext uri="{FF2B5EF4-FFF2-40B4-BE49-F238E27FC236}">
                <a16:creationId xmlns:a16="http://schemas.microsoft.com/office/drawing/2014/main" xmlns="" id="{DA8ECDB7-8820-5E46-A671-7D7EF46D3108}"/>
              </a:ext>
            </a:extLst>
          </p:cNvPr>
          <p:cNvSpPr>
            <a:spLocks/>
          </p:cNvSpPr>
          <p:nvPr>
            <p:custDataLst>
              <p:tags r:id="rId26"/>
            </p:custDataLst>
          </p:nvPr>
        </p:nvSpPr>
        <p:spPr bwMode="auto">
          <a:xfrm>
            <a:off x="7056009" y="3896425"/>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solidFill>
                <a:latin typeface="Nanum Gothic Regular" charset="-127"/>
                <a:ea typeface="Nanum Gothic Regular" charset="-127"/>
                <a:cs typeface="Nanum Gothic Regular" charset="-127"/>
              </a:rPr>
              <a:t>0 0 12 1/1 * ? *</a:t>
            </a:r>
            <a:endParaRPr kumimoji="1" lang="en-US" altLang="ko-KR" sz="600" dirty="0">
              <a:solidFill>
                <a:schemeClr val="bg1">
                  <a:lumMod val="75000"/>
                </a:schemeClr>
              </a:solidFill>
              <a:latin typeface="Nanum Gothic Regular" charset="-127"/>
              <a:ea typeface="Nanum Gothic Regular" charset="-127"/>
              <a:cs typeface="Nanum Gothic Regular" charset="-127"/>
            </a:endParaRPr>
          </a:p>
        </p:txBody>
      </p:sp>
      <p:sp>
        <p:nvSpPr>
          <p:cNvPr id="80" name="직사각형 79">
            <a:extLst>
              <a:ext uri="{FF2B5EF4-FFF2-40B4-BE49-F238E27FC236}">
                <a16:creationId xmlns:a16="http://schemas.microsoft.com/office/drawing/2014/main" xmlns="" id="{1508DB32-5E6D-2143-877E-FC8501BC0A13}"/>
              </a:ext>
            </a:extLst>
          </p:cNvPr>
          <p:cNvSpPr/>
          <p:nvPr/>
        </p:nvSpPr>
        <p:spPr>
          <a:xfrm>
            <a:off x="7056009" y="4088945"/>
            <a:ext cx="662041" cy="76944"/>
          </a:xfrm>
          <a:prstGeom prst="rect">
            <a:avLst/>
          </a:prstGeom>
        </p:spPr>
        <p:txBody>
          <a:bodyPr wrap="none" lIns="0" tIns="0" rIns="0" bIns="0">
            <a:spAutoFit/>
          </a:bodyPr>
          <a:lstStyle/>
          <a:p>
            <a:r>
              <a:rPr lang="en" altLang="ko-KR" sz="500" dirty="0">
                <a:solidFill>
                  <a:srgbClr val="FF0000"/>
                </a:solidFill>
              </a:rPr>
              <a:t>ⓘ </a:t>
            </a:r>
            <a:r>
              <a:rPr lang="en-US" altLang="ko-KR" sz="500" dirty="0">
                <a:solidFill>
                  <a:srgbClr val="FF0000"/>
                </a:solidFill>
              </a:rPr>
              <a:t>Check up validation</a:t>
            </a:r>
            <a:endParaRPr lang="ko-KR" altLang="en-US" sz="500" dirty="0">
              <a:solidFill>
                <a:srgbClr val="FF0000"/>
              </a:solidFill>
            </a:endParaRPr>
          </a:p>
        </p:txBody>
      </p:sp>
      <p:sp>
        <p:nvSpPr>
          <p:cNvPr id="81" name="TextBox 80">
            <a:extLst>
              <a:ext uri="{FF2B5EF4-FFF2-40B4-BE49-F238E27FC236}">
                <a16:creationId xmlns:a16="http://schemas.microsoft.com/office/drawing/2014/main" xmlns="" id="{0F573896-595D-5345-AF2B-01113BD4AFA5}"/>
              </a:ext>
            </a:extLst>
          </p:cNvPr>
          <p:cNvSpPr txBox="1"/>
          <p:nvPr/>
        </p:nvSpPr>
        <p:spPr>
          <a:xfrm>
            <a:off x="7052001" y="1081072"/>
            <a:ext cx="335028" cy="92333"/>
          </a:xfrm>
          <a:prstGeom prst="rect">
            <a:avLst/>
          </a:prstGeom>
          <a:noFill/>
        </p:spPr>
        <p:txBody>
          <a:bodyPr wrap="none" lIns="0" tIns="0" rIns="0" bIns="0" rtlCol="0">
            <a:spAutoFit/>
          </a:bodyPr>
          <a:lstStyle/>
          <a:p>
            <a:r>
              <a:rPr kumimoji="1" lang="ko-KR" altLang="en-US" sz="600" dirty="0"/>
              <a:t>기본 상태</a:t>
            </a:r>
          </a:p>
        </p:txBody>
      </p:sp>
      <p:sp>
        <p:nvSpPr>
          <p:cNvPr id="82" name="TextBox 81">
            <a:extLst>
              <a:ext uri="{FF2B5EF4-FFF2-40B4-BE49-F238E27FC236}">
                <a16:creationId xmlns:a16="http://schemas.microsoft.com/office/drawing/2014/main" xmlns="" id="{4C17341F-C93D-3048-9864-1AC44F49D424}"/>
              </a:ext>
            </a:extLst>
          </p:cNvPr>
          <p:cNvSpPr txBox="1"/>
          <p:nvPr/>
        </p:nvSpPr>
        <p:spPr>
          <a:xfrm>
            <a:off x="7065627" y="1534323"/>
            <a:ext cx="1646285" cy="92333"/>
          </a:xfrm>
          <a:prstGeom prst="rect">
            <a:avLst/>
          </a:prstGeom>
          <a:noFill/>
        </p:spPr>
        <p:txBody>
          <a:bodyPr wrap="none" lIns="0" tIns="0" rIns="0" bIns="0" rtlCol="0">
            <a:spAutoFit/>
          </a:bodyPr>
          <a:lstStyle/>
          <a:p>
            <a:r>
              <a:rPr kumimoji="1" lang="ko-KR" altLang="en-US" sz="600" dirty="0"/>
              <a:t>마우스 </a:t>
            </a:r>
            <a:r>
              <a:rPr kumimoji="1" lang="ko-KR" altLang="en-US" sz="600" dirty="0" err="1"/>
              <a:t>오버시</a:t>
            </a:r>
            <a:r>
              <a:rPr kumimoji="1" lang="en-US" altLang="ko-KR" sz="600" dirty="0"/>
              <a:t> </a:t>
            </a:r>
            <a:r>
              <a:rPr kumimoji="1" lang="ko-KR" altLang="en-US" sz="600" dirty="0"/>
              <a:t>유효성 체크 버튼 노출</a:t>
            </a:r>
            <a:r>
              <a:rPr kumimoji="1" lang="en-US" altLang="ko-KR" sz="600" dirty="0"/>
              <a:t>(</a:t>
            </a:r>
            <a:r>
              <a:rPr kumimoji="1" lang="ko-KR" altLang="en-US" sz="600" dirty="0"/>
              <a:t>비활성화</a:t>
            </a:r>
            <a:r>
              <a:rPr kumimoji="1" lang="en-US" altLang="ko-KR" sz="600" dirty="0"/>
              <a:t>)</a:t>
            </a:r>
            <a:endParaRPr kumimoji="1" lang="ko-KR" altLang="en-US" sz="600" dirty="0"/>
          </a:p>
        </p:txBody>
      </p:sp>
      <p:sp>
        <p:nvSpPr>
          <p:cNvPr id="83" name="TextBox 82">
            <a:extLst>
              <a:ext uri="{FF2B5EF4-FFF2-40B4-BE49-F238E27FC236}">
                <a16:creationId xmlns:a16="http://schemas.microsoft.com/office/drawing/2014/main" xmlns="" id="{2F933FC6-5C55-E54E-B1CA-49D3B2EE5738}"/>
              </a:ext>
            </a:extLst>
          </p:cNvPr>
          <p:cNvSpPr txBox="1"/>
          <p:nvPr/>
        </p:nvSpPr>
        <p:spPr>
          <a:xfrm>
            <a:off x="7052001" y="2047796"/>
            <a:ext cx="2333972" cy="92333"/>
          </a:xfrm>
          <a:prstGeom prst="rect">
            <a:avLst/>
          </a:prstGeom>
          <a:noFill/>
        </p:spPr>
        <p:txBody>
          <a:bodyPr wrap="none" lIns="0" tIns="0" rIns="0" bIns="0" rtlCol="0">
            <a:spAutoFit/>
          </a:bodyPr>
          <a:lstStyle/>
          <a:p>
            <a:r>
              <a:rPr kumimoji="1" lang="en-US" altLang="ko-KR" sz="600" dirty="0"/>
              <a:t>Focus in</a:t>
            </a:r>
            <a:r>
              <a:rPr kumimoji="1" lang="ko-KR" altLang="en-US" sz="600" dirty="0"/>
              <a:t> 또는 문자열 </a:t>
            </a:r>
            <a:r>
              <a:rPr kumimoji="1" lang="ko-KR" altLang="en-US" sz="600" dirty="0" err="1"/>
              <a:t>입력시</a:t>
            </a:r>
            <a:r>
              <a:rPr kumimoji="1" lang="ko-KR" altLang="en-US" sz="600" dirty="0"/>
              <a:t> 유효성 체크 버튼 노출 및 활성화 상태</a:t>
            </a:r>
          </a:p>
        </p:txBody>
      </p:sp>
      <p:sp>
        <p:nvSpPr>
          <p:cNvPr id="85" name="TextBox 84">
            <a:extLst>
              <a:ext uri="{FF2B5EF4-FFF2-40B4-BE49-F238E27FC236}">
                <a16:creationId xmlns:a16="http://schemas.microsoft.com/office/drawing/2014/main" xmlns="" id="{86917B91-7124-574A-BCDF-90C0D3A530AB}"/>
              </a:ext>
            </a:extLst>
          </p:cNvPr>
          <p:cNvSpPr txBox="1"/>
          <p:nvPr/>
        </p:nvSpPr>
        <p:spPr>
          <a:xfrm>
            <a:off x="7052001" y="2665957"/>
            <a:ext cx="851195" cy="92333"/>
          </a:xfrm>
          <a:prstGeom prst="rect">
            <a:avLst/>
          </a:prstGeom>
          <a:noFill/>
        </p:spPr>
        <p:txBody>
          <a:bodyPr wrap="none" lIns="0" tIns="0" rIns="0" bIns="0" rtlCol="0">
            <a:spAutoFit/>
          </a:bodyPr>
          <a:lstStyle/>
          <a:p>
            <a:r>
              <a:rPr kumimoji="1" lang="ko-KR" altLang="en-US" sz="600" b="1" dirty="0"/>
              <a:t>유효성 체크 버튼 </a:t>
            </a:r>
            <a:r>
              <a:rPr kumimoji="1" lang="ko-KR" altLang="en-US" sz="600" b="1" dirty="0" err="1"/>
              <a:t>클릭시</a:t>
            </a:r>
            <a:endParaRPr kumimoji="1" lang="ko-KR" altLang="en-US" sz="600" b="1" dirty="0"/>
          </a:p>
        </p:txBody>
      </p:sp>
      <p:sp>
        <p:nvSpPr>
          <p:cNvPr id="86" name="TextBox 85">
            <a:extLst>
              <a:ext uri="{FF2B5EF4-FFF2-40B4-BE49-F238E27FC236}">
                <a16:creationId xmlns:a16="http://schemas.microsoft.com/office/drawing/2014/main" xmlns="" id="{68B89CAA-17E3-4147-9E94-D7FD09BF40DF}"/>
              </a:ext>
            </a:extLst>
          </p:cNvPr>
          <p:cNvSpPr txBox="1"/>
          <p:nvPr/>
        </p:nvSpPr>
        <p:spPr>
          <a:xfrm>
            <a:off x="7052000" y="2810563"/>
            <a:ext cx="593111" cy="92333"/>
          </a:xfrm>
          <a:prstGeom prst="rect">
            <a:avLst/>
          </a:prstGeom>
          <a:noFill/>
        </p:spPr>
        <p:txBody>
          <a:bodyPr wrap="none" lIns="0" tIns="0" rIns="0" bIns="0" rtlCol="0">
            <a:spAutoFit/>
          </a:bodyPr>
          <a:lstStyle/>
          <a:p>
            <a:r>
              <a:rPr kumimoji="1" lang="ko-KR" altLang="en-US" sz="600" dirty="0"/>
              <a:t>유효한 값일 경우</a:t>
            </a:r>
          </a:p>
        </p:txBody>
      </p:sp>
      <p:sp>
        <p:nvSpPr>
          <p:cNvPr id="87" name="TextBox 86">
            <a:extLst>
              <a:ext uri="{FF2B5EF4-FFF2-40B4-BE49-F238E27FC236}">
                <a16:creationId xmlns:a16="http://schemas.microsoft.com/office/drawing/2014/main" xmlns="" id="{487F424B-7E99-654C-9CDF-47F64FBD8D34}"/>
              </a:ext>
            </a:extLst>
          </p:cNvPr>
          <p:cNvSpPr txBox="1"/>
          <p:nvPr/>
        </p:nvSpPr>
        <p:spPr>
          <a:xfrm>
            <a:off x="8314654" y="2810563"/>
            <a:ext cx="774251" cy="92333"/>
          </a:xfrm>
          <a:prstGeom prst="rect">
            <a:avLst/>
          </a:prstGeom>
          <a:noFill/>
        </p:spPr>
        <p:txBody>
          <a:bodyPr wrap="none" lIns="0" tIns="0" rIns="0" bIns="0" rtlCol="0">
            <a:spAutoFit/>
          </a:bodyPr>
          <a:lstStyle/>
          <a:p>
            <a:r>
              <a:rPr kumimoji="1" lang="ko-KR" altLang="en-US" sz="600" dirty="0"/>
              <a:t>유효한 값일 아닌 경우</a:t>
            </a:r>
          </a:p>
        </p:txBody>
      </p:sp>
      <p:sp>
        <p:nvSpPr>
          <p:cNvPr id="88" name="TextBox 87">
            <a:extLst>
              <a:ext uri="{FF2B5EF4-FFF2-40B4-BE49-F238E27FC236}">
                <a16:creationId xmlns:a16="http://schemas.microsoft.com/office/drawing/2014/main" xmlns="" id="{FB46378A-876F-B54B-9748-7AFFABCA6040}"/>
              </a:ext>
            </a:extLst>
          </p:cNvPr>
          <p:cNvSpPr txBox="1"/>
          <p:nvPr/>
        </p:nvSpPr>
        <p:spPr>
          <a:xfrm>
            <a:off x="10314710" y="2796601"/>
            <a:ext cx="307777" cy="92333"/>
          </a:xfrm>
          <a:prstGeom prst="rect">
            <a:avLst/>
          </a:prstGeom>
          <a:noFill/>
        </p:spPr>
        <p:txBody>
          <a:bodyPr wrap="none" lIns="0" tIns="0" rIns="0" bIns="0" rtlCol="0">
            <a:spAutoFit/>
          </a:bodyPr>
          <a:lstStyle/>
          <a:p>
            <a:r>
              <a:rPr kumimoji="1" lang="ko-KR" altLang="en-US" sz="600" dirty="0" err="1"/>
              <a:t>미입력시</a:t>
            </a:r>
            <a:endParaRPr kumimoji="1" lang="ko-KR" altLang="en-US" sz="600" dirty="0"/>
          </a:p>
        </p:txBody>
      </p:sp>
      <p:sp>
        <p:nvSpPr>
          <p:cNvPr id="91" name="Username Box">
            <a:extLst>
              <a:ext uri="{FF2B5EF4-FFF2-40B4-BE49-F238E27FC236}">
                <a16:creationId xmlns:a16="http://schemas.microsoft.com/office/drawing/2014/main" xmlns="" id="{86EB55B3-F43B-EE41-A4CB-956181A6168E}"/>
              </a:ext>
            </a:extLst>
          </p:cNvPr>
          <p:cNvSpPr>
            <a:spLocks/>
          </p:cNvSpPr>
          <p:nvPr>
            <p:custDataLst>
              <p:tags r:id="rId27"/>
            </p:custDataLst>
          </p:nvPr>
        </p:nvSpPr>
        <p:spPr bwMode="auto">
          <a:xfrm>
            <a:off x="2832521" y="3623541"/>
            <a:ext cx="1078822" cy="1026041"/>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0" rIns="36000" bIns="36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lnSpc>
                <a:spcPct val="150000"/>
              </a:lnSpc>
              <a:spcBef>
                <a:spcPct val="0"/>
              </a:spcBef>
              <a:spcAft>
                <a:spcPct val="0"/>
              </a:spcAft>
            </a:pPr>
            <a:r>
              <a:rPr kumimoji="1" lang="en-US" altLang="ko-KR" sz="600" dirty="0" err="1">
                <a:solidFill>
                  <a:schemeClr val="tx1">
                    <a:lumMod val="75000"/>
                    <a:lumOff val="25000"/>
                  </a:schemeClr>
                </a:solidFill>
                <a:latin typeface="Nanum Gothic Regular" charset="-127"/>
                <a:ea typeface="Nanum Gothic Regular" charset="-127"/>
                <a:cs typeface="Nanum Gothic Regular" charset="-127"/>
              </a:rPr>
              <a:t>HH:mm</a:t>
            </a:r>
            <a:endParaRPr kumimoji="1" lang="en-US" altLang="ko-KR" sz="600" dirty="0">
              <a:solidFill>
                <a:schemeClr val="tx1">
                  <a:lumMod val="75000"/>
                  <a:lumOff val="25000"/>
                </a:schemeClr>
              </a:solidFill>
              <a:latin typeface="Nanum Gothic Regular" charset="-127"/>
              <a:ea typeface="Nanum Gothic Regular" charset="-127"/>
              <a:cs typeface="Nanum Gothic Regular" charset="-127"/>
            </a:endParaRPr>
          </a:p>
          <a:p>
            <a:pPr fontAlgn="base">
              <a:lnSpc>
                <a:spcPct val="150000"/>
              </a:lnSpc>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00:00</a:t>
            </a:r>
          </a:p>
          <a:p>
            <a:pPr fontAlgn="base">
              <a:lnSpc>
                <a:spcPct val="150000"/>
              </a:lnSpc>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00:30</a:t>
            </a:r>
          </a:p>
          <a:p>
            <a:pPr fontAlgn="base">
              <a:lnSpc>
                <a:spcPct val="150000"/>
              </a:lnSpc>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01:00</a:t>
            </a:r>
          </a:p>
          <a:p>
            <a:pPr fontAlgn="base">
              <a:lnSpc>
                <a:spcPct val="150000"/>
              </a:lnSpc>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01:30</a:t>
            </a:r>
          </a:p>
          <a:p>
            <a:pPr fontAlgn="base">
              <a:lnSpc>
                <a:spcPct val="150000"/>
              </a:lnSpc>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a:t>
            </a:r>
          </a:p>
          <a:p>
            <a:pPr fontAlgn="base">
              <a:lnSpc>
                <a:spcPct val="150000"/>
              </a:lnSpc>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23:30</a:t>
            </a:r>
          </a:p>
        </p:txBody>
      </p:sp>
      <p:sp>
        <p:nvSpPr>
          <p:cNvPr id="93" name="Username Box">
            <a:extLst>
              <a:ext uri="{FF2B5EF4-FFF2-40B4-BE49-F238E27FC236}">
                <a16:creationId xmlns:a16="http://schemas.microsoft.com/office/drawing/2014/main" xmlns="" id="{6E133A96-772D-954C-9BB1-AB1A92309789}"/>
              </a:ext>
            </a:extLst>
          </p:cNvPr>
          <p:cNvSpPr>
            <a:spLocks/>
          </p:cNvSpPr>
          <p:nvPr>
            <p:custDataLst>
              <p:tags r:id="rId28"/>
            </p:custDataLst>
          </p:nvPr>
        </p:nvSpPr>
        <p:spPr bwMode="auto">
          <a:xfrm>
            <a:off x="2832521" y="3624442"/>
            <a:ext cx="1078822" cy="128685"/>
          </a:xfrm>
          <a:prstGeom prst="rect">
            <a:avLst/>
          </a:prstGeom>
          <a:solidFill>
            <a:schemeClr val="tx1">
              <a:lumMod val="75000"/>
              <a:lumOff val="25000"/>
            </a:schemeClr>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err="1">
                <a:solidFill>
                  <a:schemeClr val="bg1"/>
                </a:solidFill>
                <a:latin typeface="Nanum Gothic Regular" charset="-127"/>
                <a:ea typeface="Nanum Gothic Regular" charset="-127"/>
                <a:cs typeface="Nanum Gothic Regular" charset="-127"/>
              </a:rPr>
              <a:t>HH:mm</a:t>
            </a:r>
            <a:endParaRPr kumimoji="1" lang="en-US" altLang="ko-KR" sz="600" dirty="0">
              <a:solidFill>
                <a:schemeClr val="bg1"/>
              </a:solidFill>
              <a:latin typeface="Nanum Gothic Regular" charset="-127"/>
              <a:ea typeface="Nanum Gothic Regular" charset="-127"/>
              <a:cs typeface="Nanum Gothic Regular" charset="-127"/>
            </a:endParaRPr>
          </a:p>
        </p:txBody>
      </p:sp>
      <p:sp>
        <p:nvSpPr>
          <p:cNvPr id="94" name="TextBox 93">
            <a:extLst>
              <a:ext uri="{FF2B5EF4-FFF2-40B4-BE49-F238E27FC236}">
                <a16:creationId xmlns:a16="http://schemas.microsoft.com/office/drawing/2014/main" xmlns="" id="{84DC8A0B-FD18-6D40-9FBB-01838A217881}"/>
              </a:ext>
            </a:extLst>
          </p:cNvPr>
          <p:cNvSpPr txBox="1"/>
          <p:nvPr/>
        </p:nvSpPr>
        <p:spPr>
          <a:xfrm>
            <a:off x="3480371" y="3753127"/>
            <a:ext cx="1028093" cy="128685"/>
          </a:xfrm>
          <a:prstGeom prst="rect">
            <a:avLst/>
          </a:prstGeom>
          <a:solidFill>
            <a:srgbClr val="7030A0"/>
          </a:solidFill>
        </p:spPr>
        <p:txBody>
          <a:bodyPr wrap="none" lIns="36000" tIns="18000" rIns="36000" bIns="18000" rtlCol="0">
            <a:spAutoFit/>
          </a:bodyPr>
          <a:lstStyle/>
          <a:p>
            <a:r>
              <a:rPr kumimoji="1" lang="ko-KR" altLang="en-US" sz="600" dirty="0">
                <a:solidFill>
                  <a:schemeClr val="bg1"/>
                </a:solidFill>
              </a:rPr>
              <a:t>옵션 맨 상단 </a:t>
            </a:r>
            <a:r>
              <a:rPr kumimoji="1" lang="ko-KR" altLang="en-US" sz="600" dirty="0" err="1">
                <a:solidFill>
                  <a:schemeClr val="bg1"/>
                </a:solidFill>
              </a:rPr>
              <a:t>현재시각</a:t>
            </a:r>
            <a:r>
              <a:rPr kumimoji="1" lang="ko-KR" altLang="en-US" sz="600" dirty="0">
                <a:solidFill>
                  <a:schemeClr val="bg1"/>
                </a:solidFill>
              </a:rPr>
              <a:t> 고정</a:t>
            </a:r>
          </a:p>
        </p:txBody>
      </p:sp>
      <p:sp>
        <p:nvSpPr>
          <p:cNvPr id="95" name="Username Box">
            <a:extLst>
              <a:ext uri="{FF2B5EF4-FFF2-40B4-BE49-F238E27FC236}">
                <a16:creationId xmlns:a16="http://schemas.microsoft.com/office/drawing/2014/main" xmlns="" id="{18AD6399-0F2D-2444-824F-BF25756F3CE2}"/>
              </a:ext>
            </a:extLst>
          </p:cNvPr>
          <p:cNvSpPr>
            <a:spLocks/>
          </p:cNvSpPr>
          <p:nvPr>
            <p:custDataLst>
              <p:tags r:id="rId29"/>
            </p:custDataLst>
          </p:nvPr>
        </p:nvSpPr>
        <p:spPr bwMode="auto">
          <a:xfrm>
            <a:off x="2832521" y="3465129"/>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b="1" dirty="0">
                <a:solidFill>
                  <a:schemeClr val="tx1"/>
                </a:solidFill>
                <a:latin typeface="Nanum Gothic Regular" charset="-127"/>
                <a:ea typeface="Nanum Gothic Regular" charset="-127"/>
                <a:cs typeface="Nanum Gothic Regular" charset="-127"/>
              </a:rPr>
              <a:t>|</a:t>
            </a:r>
            <a:r>
              <a:rPr kumimoji="1" lang="en-US" altLang="ko-KR" sz="600" dirty="0" err="1">
                <a:solidFill>
                  <a:schemeClr val="bg1">
                    <a:lumMod val="75000"/>
                  </a:schemeClr>
                </a:solidFill>
                <a:latin typeface="Nanum Gothic Regular" charset="-127"/>
                <a:ea typeface="Nanum Gothic Regular" charset="-127"/>
                <a:cs typeface="Nanum Gothic Regular" charset="-127"/>
              </a:rPr>
              <a:t>HH:mm</a:t>
            </a:r>
            <a:r>
              <a:rPr kumimoji="1" lang="en-US" altLang="ko-KR" sz="600" dirty="0">
                <a:solidFill>
                  <a:schemeClr val="bg1">
                    <a:lumMod val="75000"/>
                  </a:schemeClr>
                </a:solidFill>
                <a:latin typeface="Nanum Gothic Regular" charset="-127"/>
                <a:ea typeface="Nanum Gothic Regular" charset="-127"/>
                <a:cs typeface="Nanum Gothic Regular" charset="-127"/>
              </a:rPr>
              <a:t>	</a:t>
            </a:r>
            <a:r>
              <a:rPr kumimoji="1" lang="ko-KR" altLang="en-US" sz="600" dirty="0">
                <a:solidFill>
                  <a:schemeClr val="tx1"/>
                </a:solidFill>
                <a:latin typeface="Nanum Gothic Regular" charset="-127"/>
                <a:ea typeface="Nanum Gothic Regular" charset="-127"/>
                <a:cs typeface="Nanum Gothic Regular" charset="-127"/>
              </a:rPr>
              <a:t>▼</a:t>
            </a:r>
            <a:endParaRPr kumimoji="1" lang="en-US" sz="600" dirty="0">
              <a:solidFill>
                <a:schemeClr val="tx1"/>
              </a:solidFill>
              <a:latin typeface="Nanum Gothic Regular" charset="-127"/>
              <a:ea typeface="Nanum Gothic Regular" charset="-127"/>
              <a:cs typeface="Nanum Gothic Regular" charset="-127"/>
            </a:endParaRPr>
          </a:p>
        </p:txBody>
      </p:sp>
      <p:sp>
        <p:nvSpPr>
          <p:cNvPr id="96" name="TextBox 95">
            <a:extLst>
              <a:ext uri="{FF2B5EF4-FFF2-40B4-BE49-F238E27FC236}">
                <a16:creationId xmlns:a16="http://schemas.microsoft.com/office/drawing/2014/main" xmlns="" id="{69F4D075-4214-EC44-8350-A36237F6A024}"/>
              </a:ext>
            </a:extLst>
          </p:cNvPr>
          <p:cNvSpPr txBox="1"/>
          <p:nvPr/>
        </p:nvSpPr>
        <p:spPr>
          <a:xfrm>
            <a:off x="3911344" y="3477877"/>
            <a:ext cx="588870" cy="128685"/>
          </a:xfrm>
          <a:prstGeom prst="rect">
            <a:avLst/>
          </a:prstGeom>
          <a:solidFill>
            <a:srgbClr val="7030A0"/>
          </a:solidFill>
        </p:spPr>
        <p:txBody>
          <a:bodyPr wrap="none" lIns="36000" tIns="18000" rIns="36000" bIns="18000" rtlCol="0">
            <a:spAutoFit/>
          </a:bodyPr>
          <a:lstStyle/>
          <a:p>
            <a:r>
              <a:rPr kumimoji="1" lang="ko-KR" altLang="en-US" sz="600" dirty="0">
                <a:solidFill>
                  <a:schemeClr val="bg1"/>
                </a:solidFill>
              </a:rPr>
              <a:t>직접 입력 가능</a:t>
            </a:r>
          </a:p>
        </p:txBody>
      </p:sp>
      <p:sp>
        <p:nvSpPr>
          <p:cNvPr id="97" name="TextBox 96">
            <a:extLst>
              <a:ext uri="{FF2B5EF4-FFF2-40B4-BE49-F238E27FC236}">
                <a16:creationId xmlns:a16="http://schemas.microsoft.com/office/drawing/2014/main" xmlns="" id="{0BDF77D8-0FA6-1F4A-8211-08EC780ED808}"/>
              </a:ext>
            </a:extLst>
          </p:cNvPr>
          <p:cNvSpPr txBox="1"/>
          <p:nvPr/>
        </p:nvSpPr>
        <p:spPr>
          <a:xfrm>
            <a:off x="7052000" y="3782781"/>
            <a:ext cx="1833835" cy="92333"/>
          </a:xfrm>
          <a:prstGeom prst="rect">
            <a:avLst/>
          </a:prstGeom>
          <a:noFill/>
        </p:spPr>
        <p:txBody>
          <a:bodyPr wrap="none" lIns="0" tIns="0" rIns="0" bIns="0" rtlCol="0">
            <a:spAutoFit/>
          </a:bodyPr>
          <a:lstStyle/>
          <a:p>
            <a:r>
              <a:rPr kumimoji="1" lang="ko-KR" altLang="en-US" sz="600" dirty="0"/>
              <a:t>유효성 체크를 하지 않고 화면 진행 버튼을 누른 경우</a:t>
            </a:r>
          </a:p>
        </p:txBody>
      </p:sp>
      <p:sp>
        <p:nvSpPr>
          <p:cNvPr id="99" name="Text Box">
            <a:extLst>
              <a:ext uri="{FF2B5EF4-FFF2-40B4-BE49-F238E27FC236}">
                <a16:creationId xmlns:a16="http://schemas.microsoft.com/office/drawing/2014/main" xmlns="" id="{B3C6D28E-F9E7-F042-BBD0-24EE39790D00}"/>
              </a:ext>
            </a:extLst>
          </p:cNvPr>
          <p:cNvSpPr>
            <a:spLocks/>
          </p:cNvSpPr>
          <p:nvPr>
            <p:custDataLst>
              <p:tags r:id="rId30"/>
            </p:custDataLst>
          </p:nvPr>
        </p:nvSpPr>
        <p:spPr bwMode="auto">
          <a:xfrm>
            <a:off x="5168639" y="1203389"/>
            <a:ext cx="633187"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Batch cycle</a:t>
            </a:r>
          </a:p>
        </p:txBody>
      </p:sp>
      <p:sp>
        <p:nvSpPr>
          <p:cNvPr id="100" name="TextBox 99">
            <a:extLst>
              <a:ext uri="{FF2B5EF4-FFF2-40B4-BE49-F238E27FC236}">
                <a16:creationId xmlns:a16="http://schemas.microsoft.com/office/drawing/2014/main" xmlns="" id="{E941D6E5-9AF5-3746-9BA9-2CF9C30174E8}"/>
              </a:ext>
            </a:extLst>
          </p:cNvPr>
          <p:cNvSpPr txBox="1"/>
          <p:nvPr/>
        </p:nvSpPr>
        <p:spPr>
          <a:xfrm>
            <a:off x="158110" y="527693"/>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42.51</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101" name="TextBox 100">
            <a:extLst>
              <a:ext uri="{FF2B5EF4-FFF2-40B4-BE49-F238E27FC236}">
                <a16:creationId xmlns:a16="http://schemas.microsoft.com/office/drawing/2014/main" xmlns="" id="{3E57284E-DF46-974B-BE37-FC481840DC0B}"/>
              </a:ext>
            </a:extLst>
          </p:cNvPr>
          <p:cNvSpPr txBox="1"/>
          <p:nvPr/>
        </p:nvSpPr>
        <p:spPr>
          <a:xfrm>
            <a:off x="8726178" y="0"/>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rPr>
              <a:t>2019.01.17</a:t>
            </a:r>
            <a:r>
              <a:rPr kumimoji="1" lang="ko-KR" altLang="en-US" sz="1200" dirty="0">
                <a:solidFill>
                  <a:schemeClr val="bg1"/>
                </a:solidFill>
              </a:rPr>
              <a:t> 추가</a:t>
            </a:r>
          </a:p>
        </p:txBody>
      </p:sp>
      <p:sp>
        <p:nvSpPr>
          <p:cNvPr id="6" name="직사각형 5">
            <a:extLst>
              <a:ext uri="{FF2B5EF4-FFF2-40B4-BE49-F238E27FC236}">
                <a16:creationId xmlns:a16="http://schemas.microsoft.com/office/drawing/2014/main" xmlns="" id="{8F773E8E-79F9-7046-A428-160AE940B2FF}"/>
              </a:ext>
            </a:extLst>
          </p:cNvPr>
          <p:cNvSpPr/>
          <p:nvPr/>
        </p:nvSpPr>
        <p:spPr>
          <a:xfrm>
            <a:off x="6785096" y="2500291"/>
            <a:ext cx="4805717" cy="1938600"/>
          </a:xfrm>
          <a:prstGeom prst="rect">
            <a:avLst/>
          </a:prstGeom>
          <a:noFill/>
          <a:ln w="7620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 name="TextBox 8">
            <a:extLst>
              <a:ext uri="{FF2B5EF4-FFF2-40B4-BE49-F238E27FC236}">
                <a16:creationId xmlns:a16="http://schemas.microsoft.com/office/drawing/2014/main" xmlns="" id="{BBD49837-25D4-4141-9599-9021D60A5169}"/>
              </a:ext>
            </a:extLst>
          </p:cNvPr>
          <p:cNvSpPr txBox="1"/>
          <p:nvPr/>
        </p:nvSpPr>
        <p:spPr>
          <a:xfrm>
            <a:off x="0" y="6385767"/>
            <a:ext cx="3191899" cy="492443"/>
          </a:xfrm>
          <a:prstGeom prst="rect">
            <a:avLst/>
          </a:prstGeom>
          <a:solidFill>
            <a:schemeClr val="accent4"/>
          </a:solidFill>
        </p:spPr>
        <p:txBody>
          <a:bodyPr wrap="none" rtlCol="0">
            <a:spAutoFit/>
          </a:bodyPr>
          <a:lstStyle/>
          <a:p>
            <a:r>
              <a:rPr lang="en-US" altLang="ko-KR" dirty="0"/>
              <a:t>#284</a:t>
            </a:r>
          </a:p>
          <a:p>
            <a:r>
              <a:rPr lang="en-US" altLang="ko-KR" sz="800" dirty="0">
                <a:hlinkClick r:id="rId34"/>
              </a:rPr>
              <a:t>https://github.com/metatron-app/metatron-discovery/issues/284</a:t>
            </a:r>
            <a:endParaRPr lang="ko-KR" altLang="en-US" sz="800" dirty="0"/>
          </a:p>
        </p:txBody>
      </p:sp>
    </p:spTree>
    <p:extLst>
      <p:ext uri="{BB962C8B-B14F-4D97-AF65-F5344CB8AC3E}">
        <p14:creationId xmlns:p14="http://schemas.microsoft.com/office/powerpoint/2010/main" val="1101307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a:xfrm>
            <a:off x="158111" y="272392"/>
            <a:ext cx="9826195" cy="259200"/>
          </a:xfrm>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7" name="제목 6"/>
          <p:cNvSpPr>
            <a:spLocks noGrp="1"/>
          </p:cNvSpPr>
          <p:nvPr>
            <p:ph type="title"/>
          </p:nvPr>
        </p:nvSpPr>
        <p:spPr/>
        <p:txBody>
          <a:bodyPr/>
          <a:lstStyle/>
          <a:p>
            <a:r>
              <a:rPr lang="en-US" altLang="ko-KR" dirty="0"/>
              <a:t>[DB]</a:t>
            </a:r>
            <a:r>
              <a:rPr lang="ko-KR" altLang="en-US" dirty="0"/>
              <a:t> 데이터 소스 생성 완료</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latin typeface="Nanum Gothic" charset="-127"/>
                <a:ea typeface="Nanum Gothic" charset="-127"/>
                <a:cs typeface="Nanum Gothic" charset="-127"/>
              </a:rPr>
              <a:pPr/>
              <a:t>35</a:t>
            </a:fld>
            <a:endParaRPr lang="ko-KR" altLang="en-US" dirty="0">
              <a:solidFill>
                <a:schemeClr val="accent4">
                  <a:lumMod val="75000"/>
                </a:schemeClr>
              </a:solidFill>
              <a:latin typeface="Nanum Gothic" charset="-127"/>
              <a:ea typeface="Nanum Gothic" charset="-127"/>
              <a:cs typeface="Nanum Gothic" charset="-127"/>
            </a:endParaRPr>
          </a:p>
        </p:txBody>
      </p:sp>
      <p:sp>
        <p:nvSpPr>
          <p:cNvPr id="3" name="텍스트 개체 틀 2"/>
          <p:cNvSpPr>
            <a:spLocks noGrp="1"/>
          </p:cNvSpPr>
          <p:nvPr>
            <p:ph type="body" sz="quarter" idx="13"/>
          </p:nvPr>
        </p:nvSpPr>
        <p:spPr/>
        <p:txBody>
          <a:bodyPr/>
          <a:lstStyle/>
          <a:p>
            <a:r>
              <a:rPr kumimoji="1" lang="ko-KR" altLang="en-US" dirty="0"/>
              <a:t>서머리 영역 문구</a:t>
            </a:r>
            <a:endParaRPr kumimoji="1" lang="en-US" altLang="ko-KR" dirty="0"/>
          </a:p>
          <a:p>
            <a:pPr lvl="1"/>
            <a:r>
              <a:rPr kumimoji="1" lang="ko-KR" altLang="en-US" dirty="0"/>
              <a:t>타입별 </a:t>
            </a:r>
            <a:r>
              <a:rPr kumimoji="1" lang="en-US" altLang="ko-KR" dirty="0"/>
              <a:t>DB</a:t>
            </a:r>
            <a:r>
              <a:rPr kumimoji="1" lang="ko-KR" altLang="en-US" dirty="0"/>
              <a:t> 정보 및 데이터 정보 표시</a:t>
            </a:r>
            <a:endParaRPr kumimoji="1" lang="en-US" altLang="ko-KR" dirty="0"/>
          </a:p>
          <a:p>
            <a:r>
              <a:rPr kumimoji="1" lang="ko-KR" altLang="en-US" dirty="0"/>
              <a:t>이름</a:t>
            </a:r>
            <a:r>
              <a:rPr kumimoji="1" lang="en-US" altLang="ko-KR" dirty="0"/>
              <a:t>(</a:t>
            </a:r>
            <a:r>
              <a:rPr kumimoji="1" lang="ko-KR" altLang="en-US" dirty="0"/>
              <a:t>*</a:t>
            </a:r>
            <a:r>
              <a:rPr kumimoji="1" lang="en-US" altLang="ko-KR" dirty="0"/>
              <a:t>)</a:t>
            </a:r>
          </a:p>
          <a:p>
            <a:pPr lvl="1"/>
            <a:r>
              <a:rPr kumimoji="1" lang="en-US" altLang="ko-KR" dirty="0"/>
              <a:t>P.H : </a:t>
            </a:r>
            <a:r>
              <a:rPr kumimoji="1" lang="ko-KR" altLang="en-US" dirty="0"/>
              <a:t>이름을 입력하세요</a:t>
            </a:r>
            <a:endParaRPr kumimoji="1" lang="en-US" altLang="ko-KR" dirty="0"/>
          </a:p>
          <a:p>
            <a:r>
              <a:rPr kumimoji="1" lang="ko-KR" altLang="en-US" dirty="0"/>
              <a:t>설명</a:t>
            </a:r>
            <a:endParaRPr kumimoji="1" lang="en-US" altLang="ko-KR" dirty="0"/>
          </a:p>
          <a:p>
            <a:pPr lvl="1"/>
            <a:r>
              <a:rPr kumimoji="1" lang="en-US" altLang="ko-KR" dirty="0"/>
              <a:t>P.H</a:t>
            </a:r>
            <a:r>
              <a:rPr kumimoji="1" lang="ko-KR" altLang="en-US" dirty="0"/>
              <a:t> </a:t>
            </a:r>
            <a:r>
              <a:rPr kumimoji="1" lang="en-US" altLang="ko-KR" dirty="0"/>
              <a:t>:</a:t>
            </a:r>
            <a:r>
              <a:rPr kumimoji="1" lang="ko-KR" altLang="en-US" dirty="0"/>
              <a:t> 설명을 입력하세요</a:t>
            </a:r>
            <a:endParaRPr kumimoji="1" lang="en-US" altLang="ko-KR" dirty="0"/>
          </a:p>
          <a:p>
            <a:r>
              <a:rPr lang="ko-KR" altLang="en-US" dirty="0"/>
              <a:t>컨펌 버튼 영역</a:t>
            </a:r>
            <a:endParaRPr lang="en-US" altLang="ko-KR" dirty="0"/>
          </a:p>
          <a:p>
            <a:pPr lvl="1"/>
            <a:r>
              <a:rPr lang="ko-KR" altLang="en-US" dirty="0"/>
              <a:t>이전 클릭 </a:t>
            </a:r>
            <a:r>
              <a:rPr lang="en-US" altLang="ko-KR" dirty="0"/>
              <a:t>&gt;</a:t>
            </a:r>
            <a:r>
              <a:rPr lang="ko-KR" altLang="en-US" dirty="0"/>
              <a:t> 이전 단계로 이동 </a:t>
            </a:r>
            <a:endParaRPr lang="en-US" altLang="ko-KR" dirty="0"/>
          </a:p>
          <a:p>
            <a:pPr lvl="1"/>
            <a:r>
              <a:rPr kumimoji="1" lang="ko-KR" altLang="en-US" dirty="0"/>
              <a:t>완료 클릭 </a:t>
            </a:r>
            <a:r>
              <a:rPr kumimoji="1" lang="en-US" altLang="ko-KR" dirty="0"/>
              <a:t>&gt;</a:t>
            </a:r>
            <a:r>
              <a:rPr kumimoji="1" lang="ko-KR" altLang="en-US" dirty="0"/>
              <a:t> </a:t>
            </a:r>
            <a:r>
              <a:rPr kumimoji="1" lang="en-US" altLang="ko-KR" dirty="0">
                <a:solidFill>
                  <a:srgbClr val="FF0000"/>
                </a:solidFill>
              </a:rPr>
              <a:t>Validation </a:t>
            </a:r>
            <a:r>
              <a:rPr kumimoji="1" lang="ko-KR" altLang="en-US" dirty="0">
                <a:solidFill>
                  <a:srgbClr val="FF0000"/>
                </a:solidFill>
              </a:rPr>
              <a:t>체크</a:t>
            </a:r>
            <a:endParaRPr kumimoji="1" lang="en-US" altLang="ko-KR" dirty="0">
              <a:solidFill>
                <a:srgbClr val="FF0000"/>
              </a:solidFill>
            </a:endParaRPr>
          </a:p>
          <a:p>
            <a:pPr lvl="2"/>
            <a:r>
              <a:rPr kumimoji="1" lang="en-US" altLang="ko-KR" dirty="0"/>
              <a:t>Success &gt; </a:t>
            </a:r>
            <a:r>
              <a:rPr kumimoji="1" lang="ko-KR" altLang="en-US" strike="sngStrike" dirty="0"/>
              <a:t>데이터 소 생성 완료 토스트 출력 </a:t>
            </a:r>
            <a:r>
              <a:rPr kumimoji="1" lang="ko-KR" altLang="en-US" strike="sngStrike" dirty="0">
                <a:solidFill>
                  <a:srgbClr val="00B0F0"/>
                </a:solidFill>
              </a:rPr>
              <a:t>☞</a:t>
            </a:r>
            <a:r>
              <a:rPr kumimoji="1" lang="en-US" altLang="ko-KR" strike="sngStrike" dirty="0">
                <a:solidFill>
                  <a:srgbClr val="00B0F0"/>
                </a:solidFill>
              </a:rPr>
              <a:t>[010.0]</a:t>
            </a:r>
            <a:r>
              <a:rPr kumimoji="1" lang="en-US" altLang="ko-KR" dirty="0">
                <a:solidFill>
                  <a:srgbClr val="FF0000"/>
                </a:solidFill>
              </a:rPr>
              <a:t> / </a:t>
            </a:r>
            <a:r>
              <a:rPr kumimoji="1" lang="ko-KR" altLang="en-US" dirty="0">
                <a:solidFill>
                  <a:srgbClr val="FF0000"/>
                </a:solidFill>
              </a:rPr>
              <a:t>상세 화면으로 랜딩</a:t>
            </a:r>
            <a:r>
              <a:rPr kumimoji="1" lang="ko-KR" altLang="en-US" dirty="0"/>
              <a:t> </a:t>
            </a:r>
            <a:endParaRPr kumimoji="1" lang="en-US" altLang="ko-KR" dirty="0"/>
          </a:p>
          <a:p>
            <a:pPr lvl="2"/>
            <a:r>
              <a:rPr kumimoji="1" lang="en-US" altLang="ko-KR" dirty="0"/>
              <a:t>Fail &gt; </a:t>
            </a:r>
            <a:r>
              <a:rPr kumimoji="1" lang="ko-KR" altLang="en-US" dirty="0"/>
              <a:t>토스트 출력</a:t>
            </a:r>
            <a:r>
              <a:rPr kumimoji="1" lang="en-US" altLang="ko-KR" dirty="0"/>
              <a:t> </a:t>
            </a:r>
            <a:r>
              <a:rPr kumimoji="1" lang="ko-KR" altLang="en-US" dirty="0">
                <a:solidFill>
                  <a:srgbClr val="00B0F0"/>
                </a:solidFill>
              </a:rPr>
              <a:t>☞</a:t>
            </a:r>
            <a:r>
              <a:rPr kumimoji="1" lang="en-US" altLang="ko-KR" dirty="0">
                <a:solidFill>
                  <a:srgbClr val="00B0F0"/>
                </a:solidFill>
              </a:rPr>
              <a:t>[001.0]</a:t>
            </a:r>
            <a:r>
              <a:rPr kumimoji="1" lang="ko-KR" altLang="en-US" dirty="0"/>
              <a:t> </a:t>
            </a:r>
            <a:r>
              <a:rPr kumimoji="1" lang="en-US" altLang="ko-KR" dirty="0"/>
              <a:t>/</a:t>
            </a:r>
            <a:r>
              <a:rPr kumimoji="1" lang="ko-KR" altLang="en-US" dirty="0"/>
              <a:t> 에러 개별 항목에 도움말 표시</a:t>
            </a:r>
            <a:endParaRPr kumimoji="1" lang="en-US" altLang="ko-KR" dirty="0"/>
          </a:p>
          <a:p>
            <a:pPr lvl="3"/>
            <a:r>
              <a:rPr kumimoji="1" lang="ko-KR" altLang="en-US" dirty="0"/>
              <a:t>이름</a:t>
            </a:r>
            <a:endParaRPr kumimoji="1" lang="en-US" altLang="ko-KR" dirty="0"/>
          </a:p>
          <a:p>
            <a:pPr lvl="4"/>
            <a:r>
              <a:rPr kumimoji="1" lang="ko-KR" altLang="en-US" dirty="0"/>
              <a:t>미입력 </a:t>
            </a:r>
            <a:r>
              <a:rPr kumimoji="1" lang="en-US" altLang="ko-KR" dirty="0"/>
              <a:t>:</a:t>
            </a:r>
            <a:r>
              <a:rPr kumimoji="1" lang="ko-KR" altLang="en-US" dirty="0"/>
              <a:t> </a:t>
            </a:r>
            <a:r>
              <a:rPr lang="en-US" altLang="ko-KR" dirty="0"/>
              <a:t>Name is required</a:t>
            </a:r>
          </a:p>
          <a:p>
            <a:pPr lvl="4"/>
            <a:r>
              <a:rPr lang="ko-KR" altLang="en-US" dirty="0"/>
              <a:t>입력오류 </a:t>
            </a:r>
            <a:r>
              <a:rPr lang="en-US" altLang="ko-KR" dirty="0"/>
              <a:t>:</a:t>
            </a:r>
            <a:r>
              <a:rPr lang="ko-KR" altLang="en-US" dirty="0"/>
              <a:t> </a:t>
            </a:r>
            <a:r>
              <a:rPr lang="en-US" altLang="ko-KR" dirty="0"/>
              <a:t>Type in a combination of small and capital letters, numerics and some special characters (! () -&gt;. [] _ [ ] '~ -)</a:t>
            </a:r>
          </a:p>
          <a:p>
            <a:pPr lvl="3"/>
            <a:r>
              <a:rPr lang="ko-KR" altLang="en-US" dirty="0"/>
              <a:t>알수 없는 문제로 데이터 소스 생성 실패</a:t>
            </a:r>
            <a:r>
              <a:rPr lang="en-US" altLang="ko-KR" dirty="0"/>
              <a:t> &gt;</a:t>
            </a:r>
            <a:r>
              <a:rPr lang="ko-KR" altLang="en-US" dirty="0"/>
              <a:t> 팝업 출력 </a:t>
            </a:r>
            <a:r>
              <a:rPr lang="en-US" altLang="ko-KR" dirty="0"/>
              <a:t> </a:t>
            </a:r>
            <a:r>
              <a:rPr kumimoji="1" lang="en-US" altLang="ko-KR" dirty="0"/>
              <a:t> </a:t>
            </a:r>
            <a:r>
              <a:rPr kumimoji="1" lang="ko-KR" altLang="en-US" dirty="0">
                <a:solidFill>
                  <a:srgbClr val="00B0F0"/>
                </a:solidFill>
              </a:rPr>
              <a:t>☞</a:t>
            </a:r>
            <a:r>
              <a:rPr kumimoji="1" lang="en-US" altLang="ko-KR" dirty="0">
                <a:solidFill>
                  <a:srgbClr val="00B0F0"/>
                </a:solidFill>
              </a:rPr>
              <a:t>[061.0]</a:t>
            </a:r>
            <a:endParaRPr lang="en-US" altLang="ko-KR" dirty="0"/>
          </a:p>
          <a:p>
            <a:pPr lvl="3"/>
            <a:r>
              <a:rPr lang="en-US" altLang="ko-KR" strike="sngStrike" dirty="0"/>
              <a:t>Druid</a:t>
            </a:r>
            <a:r>
              <a:rPr lang="ko-KR" altLang="en-US" strike="sngStrike" dirty="0"/>
              <a:t> 상태에 따른 확인 팝업 또는 프로그래스 팝업 출력</a:t>
            </a:r>
            <a:endParaRPr lang="en-US" altLang="ko-KR" strike="sngStrike" dirty="0"/>
          </a:p>
          <a:p>
            <a:pPr lvl="4"/>
            <a:r>
              <a:rPr lang="en-US" altLang="ko-KR" strike="sngStrike" dirty="0"/>
              <a:t>unknown</a:t>
            </a:r>
            <a:r>
              <a:rPr lang="ko-KR" altLang="en-US" strike="sngStrike" dirty="0"/>
              <a:t> </a:t>
            </a:r>
            <a:r>
              <a:rPr lang="en-US" altLang="ko-KR" strike="sngStrike" dirty="0"/>
              <a:t>(</a:t>
            </a:r>
            <a:r>
              <a:rPr lang="ko-KR" altLang="en-US" strike="sngStrike" dirty="0"/>
              <a:t>현재 상태를 확인할 수 없는 상태</a:t>
            </a:r>
            <a:r>
              <a:rPr lang="en-US" altLang="ko-KR" strike="sngStrike" dirty="0"/>
              <a:t>)</a:t>
            </a:r>
            <a:r>
              <a:rPr lang="ko-KR" altLang="en-US" strike="sngStrike" dirty="0"/>
              <a:t>인 경우 </a:t>
            </a:r>
            <a:r>
              <a:rPr kumimoji="1" lang="ko-KR" altLang="en-US" strike="sngStrike" dirty="0">
                <a:solidFill>
                  <a:srgbClr val="00B0F0"/>
                </a:solidFill>
              </a:rPr>
              <a:t>☞</a:t>
            </a:r>
            <a:r>
              <a:rPr kumimoji="1" lang="en-US" altLang="ko-KR" strike="sngStrike" dirty="0">
                <a:solidFill>
                  <a:srgbClr val="00B0F0"/>
                </a:solidFill>
              </a:rPr>
              <a:t>[011.0]</a:t>
            </a:r>
          </a:p>
          <a:p>
            <a:pPr lvl="4"/>
            <a:r>
              <a:rPr kumimoji="1" lang="en-US" altLang="ko-KR" strike="sngStrike" dirty="0"/>
              <a:t>Running </a:t>
            </a:r>
            <a:r>
              <a:rPr kumimoji="1" lang="ko-KR" altLang="en-US" strike="sngStrike" dirty="0"/>
              <a:t>인 경우</a:t>
            </a:r>
            <a:r>
              <a:rPr kumimoji="1" lang="ko-KR" altLang="en-US" strike="sngStrike" dirty="0">
                <a:solidFill>
                  <a:srgbClr val="00B0F0"/>
                </a:solidFill>
              </a:rPr>
              <a:t> ☞</a:t>
            </a:r>
            <a:r>
              <a:rPr kumimoji="1" lang="en-US" altLang="ko-KR" strike="sngStrike" dirty="0">
                <a:solidFill>
                  <a:srgbClr val="00B0F0"/>
                </a:solidFill>
              </a:rPr>
              <a:t> </a:t>
            </a:r>
            <a:r>
              <a:rPr lang="mr-IN" altLang="ko-KR" strike="sngStrike" dirty="0">
                <a:solidFill>
                  <a:srgbClr val="00B0F0"/>
                </a:solidFill>
              </a:rPr>
              <a:t>[049.1] [049.</a:t>
            </a:r>
            <a:r>
              <a:rPr lang="en-US" altLang="ko-KR" strike="sngStrike" dirty="0">
                <a:solidFill>
                  <a:srgbClr val="00B0F0"/>
                </a:solidFill>
              </a:rPr>
              <a:t>2</a:t>
            </a:r>
            <a:r>
              <a:rPr lang="mr-IN" altLang="ko-KR" strike="sngStrike" dirty="0">
                <a:solidFill>
                  <a:srgbClr val="00B0F0"/>
                </a:solidFill>
              </a:rPr>
              <a:t>]</a:t>
            </a:r>
            <a:endParaRPr lang="en-US" altLang="ko-KR" strike="sngStrike" dirty="0">
              <a:solidFill>
                <a:srgbClr val="00B0F0"/>
              </a:solidFill>
            </a:endParaRPr>
          </a:p>
          <a:p>
            <a:pPr lvl="4"/>
            <a:r>
              <a:rPr lang="ko-KR" altLang="en-US" strike="sngStrike" dirty="0"/>
              <a:t>진행중인 경우</a:t>
            </a:r>
            <a:r>
              <a:rPr lang="en-US" altLang="ko-KR" strike="sngStrike" dirty="0">
                <a:solidFill>
                  <a:srgbClr val="00B0F0"/>
                </a:solidFill>
              </a:rPr>
              <a:t> </a:t>
            </a:r>
            <a:r>
              <a:rPr kumimoji="1" lang="ko-KR" altLang="en-US" strike="sngStrike" dirty="0">
                <a:solidFill>
                  <a:srgbClr val="00B0F0"/>
                </a:solidFill>
              </a:rPr>
              <a:t>☞</a:t>
            </a:r>
            <a:r>
              <a:rPr lang="en-US" altLang="ko-KR" strike="sngStrike" dirty="0">
                <a:solidFill>
                  <a:srgbClr val="00B0F0"/>
                </a:solidFill>
              </a:rPr>
              <a:t> </a:t>
            </a:r>
            <a:r>
              <a:rPr lang="mr-IN" altLang="ko-KR" strike="sngStrike" dirty="0">
                <a:solidFill>
                  <a:srgbClr val="00B0F0"/>
                </a:solidFill>
              </a:rPr>
              <a:t>[049.</a:t>
            </a:r>
            <a:r>
              <a:rPr lang="en-US" altLang="ko-KR" strike="sngStrike" dirty="0">
                <a:solidFill>
                  <a:srgbClr val="00B0F0"/>
                </a:solidFill>
              </a:rPr>
              <a:t>3</a:t>
            </a:r>
            <a:r>
              <a:rPr lang="mr-IN" altLang="ko-KR" strike="sngStrike" dirty="0">
                <a:solidFill>
                  <a:srgbClr val="00B0F0"/>
                </a:solidFill>
              </a:rPr>
              <a:t>] </a:t>
            </a:r>
            <a:endParaRPr lang="en-US" altLang="ko-KR" strike="sngStrike" dirty="0">
              <a:solidFill>
                <a:srgbClr val="00B0F0"/>
              </a:solidFill>
            </a:endParaRPr>
          </a:p>
          <a:p>
            <a:pPr lvl="4"/>
            <a:r>
              <a:rPr kumimoji="1" lang="ko-KR" altLang="en-US" strike="sngStrike" dirty="0"/>
              <a:t>진행 완료 결과가 나온 경우</a:t>
            </a:r>
            <a:r>
              <a:rPr kumimoji="1" lang="ko-KR" altLang="en-US" strike="sngStrike" dirty="0">
                <a:solidFill>
                  <a:srgbClr val="00B0F0"/>
                </a:solidFill>
              </a:rPr>
              <a:t> ☞ </a:t>
            </a:r>
            <a:r>
              <a:rPr lang="mr-IN" altLang="ko-KR" strike="sngStrike" dirty="0">
                <a:solidFill>
                  <a:srgbClr val="00B0F0"/>
                </a:solidFill>
              </a:rPr>
              <a:t>[049.</a:t>
            </a:r>
            <a:r>
              <a:rPr lang="en-US" altLang="ko-KR" strike="sngStrike" dirty="0">
                <a:solidFill>
                  <a:srgbClr val="00B0F0"/>
                </a:solidFill>
              </a:rPr>
              <a:t>4</a:t>
            </a:r>
            <a:r>
              <a:rPr lang="mr-IN" altLang="ko-KR" strike="sngStrike" dirty="0">
                <a:solidFill>
                  <a:srgbClr val="00B0F0"/>
                </a:solidFill>
              </a:rPr>
              <a:t>] [049.</a:t>
            </a:r>
            <a:r>
              <a:rPr lang="en-US" altLang="ko-KR" strike="sngStrike" dirty="0">
                <a:solidFill>
                  <a:srgbClr val="00B0F0"/>
                </a:solidFill>
              </a:rPr>
              <a:t>5</a:t>
            </a:r>
            <a:r>
              <a:rPr lang="mr-IN" altLang="ko-KR" strike="sngStrike" dirty="0">
                <a:solidFill>
                  <a:srgbClr val="00B0F0"/>
                </a:solidFill>
              </a:rPr>
              <a:t>]</a:t>
            </a:r>
            <a:endParaRPr lang="en-US" altLang="ko-KR" strike="sngStrike" dirty="0">
              <a:solidFill>
                <a:srgbClr val="00B0F0"/>
              </a:solidFill>
            </a:endParaRPr>
          </a:p>
          <a:p>
            <a:r>
              <a:rPr lang="ko-KR" altLang="en-US" strike="sngStrike" dirty="0"/>
              <a:t>검색 가능 여부 설정</a:t>
            </a:r>
            <a:r>
              <a:rPr lang="ko-KR" altLang="en-US" dirty="0"/>
              <a:t> </a:t>
            </a:r>
            <a:r>
              <a:rPr lang="en-US" altLang="ko-KR" dirty="0"/>
              <a:t>2018.12.18</a:t>
            </a:r>
            <a:r>
              <a:rPr lang="ko-KR" altLang="en-US" dirty="0"/>
              <a:t> 삭제</a:t>
            </a:r>
            <a:endParaRPr lang="en-US" altLang="ko-KR" strike="sngStrike" dirty="0"/>
          </a:p>
          <a:p>
            <a:pPr lvl="1"/>
            <a:r>
              <a:rPr lang="ko-KR" altLang="en-US" strike="sngStrike" dirty="0" err="1"/>
              <a:t>성공시</a:t>
            </a:r>
            <a:r>
              <a:rPr lang="ko-KR" altLang="en-US" strike="sngStrike" dirty="0"/>
              <a:t> </a:t>
            </a:r>
            <a:r>
              <a:rPr lang="en-US" altLang="ko-KR" strike="sngStrike" dirty="0"/>
              <a:t>Metadata</a:t>
            </a:r>
            <a:r>
              <a:rPr lang="ko-KR" altLang="en-US" strike="sngStrike" dirty="0"/>
              <a:t>에도 자동 등록됨</a:t>
            </a:r>
            <a:endParaRPr lang="en-US" altLang="ko-KR" strike="sngStrike" dirty="0"/>
          </a:p>
        </p:txBody>
      </p:sp>
      <p:sp>
        <p:nvSpPr>
          <p:cNvPr id="53" name="TextBox 52"/>
          <p:cNvSpPr txBox="1"/>
          <p:nvPr/>
        </p:nvSpPr>
        <p:spPr>
          <a:xfrm>
            <a:off x="215102" y="7042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42</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6</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142" name="직사각형 141">
            <a:extLst>
              <a:ext uri="{FF2B5EF4-FFF2-40B4-BE49-F238E27FC236}">
                <a16:creationId xmlns:a16="http://schemas.microsoft.com/office/drawing/2014/main" xmlns="" id="{95318792-3D89-AA47-8880-AAEF66D01848}"/>
              </a:ext>
            </a:extLst>
          </p:cNvPr>
          <p:cNvSpPr/>
          <p:nvPr/>
        </p:nvSpPr>
        <p:spPr>
          <a:xfrm>
            <a:off x="2439953" y="1584531"/>
            <a:ext cx="5252434" cy="251915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Type	</a:t>
            </a:r>
          </a:p>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Host</a:t>
            </a:r>
            <a:endParaRPr lang="en-US" altLang="ko-KR" sz="700" b="1" dirty="0">
              <a:solidFill>
                <a:prstClr val="black">
                  <a:lumMod val="75000"/>
                  <a:lumOff val="25000"/>
                </a:prstClr>
              </a:solidFill>
              <a:latin typeface="Nanum Gothic" charset="-127"/>
              <a:ea typeface="Nanum Gothic" charset="-127"/>
              <a:cs typeface="Nanum Gothic" charset="-127"/>
            </a:endParaRPr>
          </a:p>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Port</a:t>
            </a:r>
          </a:p>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SID</a:t>
            </a:r>
          </a:p>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Schema / Table</a:t>
            </a:r>
          </a:p>
          <a:p>
            <a:pPr eaLnBrk="0" fontAlgn="base" hangingPunct="0">
              <a:lnSpc>
                <a:spcPct val="150000"/>
              </a:lnSpc>
              <a:spcBef>
                <a:spcPct val="0"/>
              </a:spcBef>
              <a:spcAft>
                <a:spcPct val="0"/>
              </a:spcAft>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Ingestion settings</a:t>
            </a: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Timestamp settings</a:t>
            </a: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143" name="직사각형 142">
            <a:extLst>
              <a:ext uri="{FF2B5EF4-FFF2-40B4-BE49-F238E27FC236}">
                <a16:creationId xmlns:a16="http://schemas.microsoft.com/office/drawing/2014/main" xmlns="" id="{1C3A644F-1BA4-8340-99E1-114472BB542A}"/>
              </a:ext>
            </a:extLst>
          </p:cNvPr>
          <p:cNvSpPr/>
          <p:nvPr/>
        </p:nvSpPr>
        <p:spPr>
          <a:xfrm>
            <a:off x="3657839" y="1709820"/>
            <a:ext cx="923330" cy="78906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p>
            <a:pPr eaLnBrk="0" fontAlgn="base" hangingPunct="0">
              <a:lnSpc>
                <a:spcPct val="150000"/>
              </a:lnSpc>
              <a:spcBef>
                <a:spcPct val="0"/>
              </a:spcBef>
              <a:spcAft>
                <a:spcPct val="0"/>
              </a:spcAft>
              <a:buClr>
                <a:srgbClr val="336699"/>
              </a:buClr>
            </a:pPr>
            <a:r>
              <a:rPr lang="en-US" altLang="ko-KR" sz="700" b="1" dirty="0">
                <a:solidFill>
                  <a:prstClr val="black">
                    <a:lumMod val="75000"/>
                    <a:lumOff val="25000"/>
                  </a:prstClr>
                </a:solidFill>
                <a:latin typeface="Nanum Gothic" charset="-127"/>
                <a:ea typeface="Nanum Gothic" charset="-127"/>
                <a:cs typeface="Nanum Gothic" charset="-127"/>
              </a:rPr>
              <a:t>DB(Oracle)</a:t>
            </a:r>
          </a:p>
          <a:p>
            <a:pPr eaLnBrk="0" fontAlgn="base" hangingPunct="0">
              <a:lnSpc>
                <a:spcPct val="150000"/>
              </a:lnSpc>
              <a:spcBef>
                <a:spcPct val="0"/>
              </a:spcBef>
              <a:spcAft>
                <a:spcPct val="0"/>
              </a:spcAft>
              <a:buClr>
                <a:srgbClr val="336699"/>
              </a:buClr>
            </a:pPr>
            <a:r>
              <a:rPr lang="en-US" altLang="ko-KR" sz="700" b="1" dirty="0" err="1">
                <a:solidFill>
                  <a:prstClr val="black">
                    <a:lumMod val="75000"/>
                    <a:lumOff val="25000"/>
                  </a:prstClr>
                </a:solidFill>
                <a:latin typeface="Nanum Gothic" charset="-127"/>
                <a:ea typeface="Nanum Gothic" charset="-127"/>
                <a:cs typeface="Nanum Gothic" charset="-127"/>
              </a:rPr>
              <a:t>bliex,kr</a:t>
            </a:r>
            <a:r>
              <a:rPr lang="en-US" altLang="ko-KR" sz="700" b="1" dirty="0">
                <a:solidFill>
                  <a:prstClr val="black">
                    <a:lumMod val="75000"/>
                    <a:lumOff val="25000"/>
                  </a:prstClr>
                </a:solidFill>
                <a:latin typeface="Nanum Gothic" charset="-127"/>
                <a:ea typeface="Nanum Gothic" charset="-127"/>
                <a:cs typeface="Nanum Gothic" charset="-127"/>
              </a:rPr>
              <a:t>	</a:t>
            </a:r>
          </a:p>
          <a:p>
            <a:pPr eaLnBrk="0" fontAlgn="base" hangingPunct="0">
              <a:lnSpc>
                <a:spcPct val="150000"/>
              </a:lnSpc>
              <a:spcBef>
                <a:spcPct val="0"/>
              </a:spcBef>
              <a:spcAft>
                <a:spcPct val="0"/>
              </a:spcAft>
              <a:buClr>
                <a:srgbClr val="336699"/>
              </a:buClr>
            </a:pPr>
            <a:r>
              <a:rPr lang="en-US" altLang="ko-KR" sz="700" b="1" dirty="0">
                <a:solidFill>
                  <a:prstClr val="black">
                    <a:lumMod val="75000"/>
                    <a:lumOff val="25000"/>
                  </a:prstClr>
                </a:solidFill>
                <a:latin typeface="Nanum Gothic" charset="-127"/>
                <a:ea typeface="Nanum Gothic" charset="-127"/>
                <a:cs typeface="Nanum Gothic" charset="-127"/>
              </a:rPr>
              <a:t>31306</a:t>
            </a:r>
          </a:p>
          <a:p>
            <a:pPr eaLnBrk="0" fontAlgn="base" hangingPunct="0">
              <a:lnSpc>
                <a:spcPct val="150000"/>
              </a:lnSpc>
              <a:spcBef>
                <a:spcPct val="0"/>
              </a:spcBef>
              <a:spcAft>
                <a:spcPct val="0"/>
              </a:spcAft>
              <a:buClr>
                <a:srgbClr val="336699"/>
              </a:buClr>
            </a:pPr>
            <a:r>
              <a:rPr lang="en-US" altLang="ko-KR" sz="700" b="1" dirty="0">
                <a:solidFill>
                  <a:prstClr val="black">
                    <a:lumMod val="75000"/>
                    <a:lumOff val="25000"/>
                  </a:prstClr>
                </a:solidFill>
                <a:latin typeface="Nanum Gothic" charset="-127"/>
                <a:ea typeface="Nanum Gothic" charset="-127"/>
                <a:cs typeface="Nanum Gothic" charset="-127"/>
              </a:rPr>
              <a:t>12345345</a:t>
            </a:r>
          </a:p>
          <a:p>
            <a:pPr eaLnBrk="0" fontAlgn="base" hangingPunct="0">
              <a:lnSpc>
                <a:spcPct val="150000"/>
              </a:lnSpc>
              <a:spcBef>
                <a:spcPct val="0"/>
              </a:spcBef>
              <a:spcAft>
                <a:spcPct val="0"/>
              </a:spcAft>
              <a:buClr>
                <a:srgbClr val="336699"/>
              </a:buClr>
            </a:pPr>
            <a:r>
              <a:rPr lang="en-US" altLang="ko-KR" sz="700" b="1" dirty="0" err="1">
                <a:solidFill>
                  <a:prstClr val="black">
                    <a:lumMod val="75000"/>
                    <a:lumOff val="25000"/>
                  </a:prstClr>
                </a:solidFill>
                <a:latin typeface="Nanum Gothic" charset="-127"/>
                <a:ea typeface="Nanum Gothic" charset="-127"/>
                <a:cs typeface="Nanum Gothic" charset="-127"/>
              </a:rPr>
              <a:t>abcdef</a:t>
            </a:r>
            <a:r>
              <a:rPr lang="en-US" altLang="ko-KR" sz="700" b="1" dirty="0">
                <a:solidFill>
                  <a:prstClr val="black">
                    <a:lumMod val="75000"/>
                    <a:lumOff val="25000"/>
                  </a:prstClr>
                </a:solidFill>
                <a:latin typeface="Nanum Gothic" charset="-127"/>
                <a:ea typeface="Nanum Gothic" charset="-127"/>
                <a:cs typeface="Nanum Gothic" charset="-127"/>
              </a:rPr>
              <a:t> / </a:t>
            </a:r>
            <a:r>
              <a:rPr lang="en-US" altLang="ko-KR" sz="700" b="1" dirty="0" err="1">
                <a:solidFill>
                  <a:prstClr val="black">
                    <a:lumMod val="75000"/>
                    <a:lumOff val="25000"/>
                  </a:prstClr>
                </a:solidFill>
                <a:latin typeface="Nanum Gothic" charset="-127"/>
                <a:ea typeface="Nanum Gothic" charset="-127"/>
                <a:cs typeface="Nanum Gothic" charset="-127"/>
              </a:rPr>
              <a:t>abcdef</a:t>
            </a:r>
            <a:endParaRPr lang="en-US" altLang="ko-KR" sz="700" dirty="0">
              <a:solidFill>
                <a:schemeClr val="tx1"/>
              </a:solidFill>
              <a:latin typeface="Nanum Gothic" charset="-127"/>
              <a:ea typeface="Nanum Gothic" charset="-127"/>
              <a:cs typeface="Nanum Gothic" charset="-127"/>
            </a:endParaRPr>
          </a:p>
        </p:txBody>
      </p:sp>
      <p:cxnSp>
        <p:nvCxnSpPr>
          <p:cNvPr id="144" name="직선 연결선[R] 143">
            <a:extLst>
              <a:ext uri="{FF2B5EF4-FFF2-40B4-BE49-F238E27FC236}">
                <a16:creationId xmlns:a16="http://schemas.microsoft.com/office/drawing/2014/main" xmlns="" id="{C3C554DF-8013-B541-9B33-C13BF42A0E8A}"/>
              </a:ext>
            </a:extLst>
          </p:cNvPr>
          <p:cNvCxnSpPr/>
          <p:nvPr/>
        </p:nvCxnSpPr>
        <p:spPr>
          <a:xfrm>
            <a:off x="2512741" y="2578793"/>
            <a:ext cx="50885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5" name="직사각형 144">
            <a:extLst>
              <a:ext uri="{FF2B5EF4-FFF2-40B4-BE49-F238E27FC236}">
                <a16:creationId xmlns:a16="http://schemas.microsoft.com/office/drawing/2014/main" xmlns="" id="{229B9A49-945C-7342-A668-4D3866AFED79}"/>
              </a:ext>
            </a:extLst>
          </p:cNvPr>
          <p:cNvSpPr/>
          <p:nvPr/>
        </p:nvSpPr>
        <p:spPr>
          <a:xfrm>
            <a:off x="5016408" y="2858430"/>
            <a:ext cx="1734449" cy="46589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p>
            <a:pPr eaLnBrk="0" fontAlgn="base" hangingPunct="0">
              <a:lnSpc>
                <a:spcPct val="150000"/>
              </a:lnSpc>
              <a:spcBef>
                <a:spcPct val="0"/>
              </a:spcBef>
              <a:spcAft>
                <a:spcPct val="0"/>
              </a:spcAft>
              <a:buClr>
                <a:srgbClr val="336699"/>
              </a:buClr>
            </a:pPr>
            <a:r>
              <a:rPr lang="en-US" altLang="ko-KR" sz="700" strike="sngStrike" dirty="0">
                <a:solidFill>
                  <a:schemeClr val="bg1">
                    <a:lumMod val="75000"/>
                  </a:schemeClr>
                </a:solidFill>
                <a:latin typeface="Nanum Gothic" charset="-127"/>
                <a:ea typeface="Nanum Gothic" charset="-127"/>
                <a:cs typeface="Nanum Gothic" charset="-127"/>
              </a:rPr>
              <a:t>Gets the entire data</a:t>
            </a:r>
            <a:r>
              <a:rPr lang="en-US" altLang="ko-KR" sz="700" dirty="0">
                <a:solidFill>
                  <a:schemeClr val="bg1">
                    <a:lumMod val="75000"/>
                  </a:schemeClr>
                </a:solidFill>
                <a:latin typeface="Nanum Gothic" charset="-127"/>
                <a:ea typeface="Nanum Gothic" charset="-127"/>
                <a:cs typeface="Nanum Gothic" charset="-127"/>
              </a:rPr>
              <a:t>  </a:t>
            </a:r>
            <a:r>
              <a:rPr lang="en-US" altLang="ko-KR" sz="700" dirty="0">
                <a:solidFill>
                  <a:prstClr val="black">
                    <a:lumMod val="75000"/>
                    <a:lumOff val="25000"/>
                  </a:prstClr>
                </a:solidFill>
                <a:latin typeface="Nanum Gothic" charset="-127"/>
                <a:ea typeface="Nanum Gothic" charset="-127"/>
                <a:cs typeface="Nanum Gothic" charset="-127"/>
              </a:rPr>
              <a:t>All</a:t>
            </a:r>
          </a:p>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Weekly / Monday, Wednesday / 00:00:00</a:t>
            </a:r>
          </a:p>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10,000</a:t>
            </a:r>
          </a:p>
        </p:txBody>
      </p:sp>
      <p:grpSp>
        <p:nvGrpSpPr>
          <p:cNvPr id="146" name="그룹 145">
            <a:extLst>
              <a:ext uri="{FF2B5EF4-FFF2-40B4-BE49-F238E27FC236}">
                <a16:creationId xmlns:a16="http://schemas.microsoft.com/office/drawing/2014/main" xmlns="" id="{70E09B78-1CCA-0642-B487-32FBA1A0EE74}"/>
              </a:ext>
            </a:extLst>
          </p:cNvPr>
          <p:cNvGrpSpPr/>
          <p:nvPr/>
        </p:nvGrpSpPr>
        <p:grpSpPr>
          <a:xfrm>
            <a:off x="6699820" y="2539251"/>
            <a:ext cx="3535321" cy="652462"/>
            <a:chOff x="7244396" y="6312372"/>
            <a:chExt cx="3535321" cy="652462"/>
          </a:xfrm>
        </p:grpSpPr>
        <p:sp>
          <p:nvSpPr>
            <p:cNvPr id="147" name="직사각형 146">
              <a:extLst>
                <a:ext uri="{FF2B5EF4-FFF2-40B4-BE49-F238E27FC236}">
                  <a16:creationId xmlns:a16="http://schemas.microsoft.com/office/drawing/2014/main" xmlns="" id="{17C3F82C-2B3B-5943-B860-E8E15713DF36}"/>
                </a:ext>
              </a:extLst>
            </p:cNvPr>
            <p:cNvSpPr/>
            <p:nvPr/>
          </p:nvSpPr>
          <p:spPr>
            <a:xfrm>
              <a:off x="7244396" y="6312372"/>
              <a:ext cx="3182601" cy="65246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latinLnBrk="0" hangingPunct="0">
                <a:lnSpc>
                  <a:spcPct val="150000"/>
                </a:lnSpc>
                <a:spcBef>
                  <a:spcPct val="0"/>
                </a:spcBef>
                <a:spcAft>
                  <a:spcPct val="0"/>
                </a:spcAft>
              </a:pPr>
              <a:r>
                <a:rPr lang="en-US" altLang="ko-KR" sz="700" dirty="0">
                  <a:solidFill>
                    <a:schemeClr val="tx1">
                      <a:lumMod val="75000"/>
                      <a:lumOff val="25000"/>
                    </a:schemeClr>
                  </a:solidFill>
                  <a:latin typeface="Nanum Gothic" charset="-127"/>
                  <a:ea typeface="Nanum Gothic" charset="-127"/>
                  <a:cs typeface="Nanum Gothic" charset="-127"/>
                </a:rPr>
                <a:t>Ingest Once</a:t>
              </a:r>
            </a:p>
            <a:p>
              <a:pPr marL="171450" indent="-171450" eaLnBrk="0" fontAlgn="base" latinLnBrk="0" hangingPunct="0">
                <a:lnSpc>
                  <a:spcPct val="150000"/>
                </a:lnSpc>
                <a:spcBef>
                  <a:spcPct val="0"/>
                </a:spcBef>
                <a:spcAft>
                  <a:spcPct val="0"/>
                </a:spcAft>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Scope of Ingesting data </a:t>
              </a:r>
            </a:p>
          </p:txBody>
        </p:sp>
        <p:sp>
          <p:nvSpPr>
            <p:cNvPr id="148" name="직사각형 147">
              <a:extLst>
                <a:ext uri="{FF2B5EF4-FFF2-40B4-BE49-F238E27FC236}">
                  <a16:creationId xmlns:a16="http://schemas.microsoft.com/office/drawing/2014/main" xmlns="" id="{4B38FC4B-8FDF-1F4B-92C4-FD287537FD8C}"/>
                </a:ext>
              </a:extLst>
            </p:cNvPr>
            <p:cNvSpPr/>
            <p:nvPr/>
          </p:nvSpPr>
          <p:spPr>
            <a:xfrm>
              <a:off x="8602965" y="6312372"/>
              <a:ext cx="2176752" cy="46540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a:lnSpc>
                  <a:spcPct val="150000"/>
                </a:lnSpc>
              </a:pPr>
              <a:r>
                <a:rPr lang="en-US" altLang="ko-KR" sz="700" strike="sngStrike" dirty="0">
                  <a:solidFill>
                    <a:schemeClr val="bg1">
                      <a:lumMod val="75000"/>
                    </a:schemeClr>
                  </a:solidFill>
                  <a:latin typeface="Nanum Gothic" charset="-127"/>
                  <a:ea typeface="Nanum Gothic" charset="-127"/>
                  <a:cs typeface="Nanum Gothic" charset="-127"/>
                </a:rPr>
                <a:t>Gets only the first</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Limited record count  10,000 rows</a:t>
              </a:r>
            </a:p>
          </p:txBody>
        </p:sp>
      </p:grpSp>
      <p:sp>
        <p:nvSpPr>
          <p:cNvPr id="149" name="Username Box">
            <a:extLst>
              <a:ext uri="{FF2B5EF4-FFF2-40B4-BE49-F238E27FC236}">
                <a16:creationId xmlns:a16="http://schemas.microsoft.com/office/drawing/2014/main" xmlns="" id="{4C7A8FF8-31F6-4045-AF7C-D9EA4B5384A1}"/>
              </a:ext>
            </a:extLst>
          </p:cNvPr>
          <p:cNvSpPr>
            <a:spLocks/>
          </p:cNvSpPr>
          <p:nvPr>
            <p:custDataLst>
              <p:tags r:id="rId1"/>
            </p:custDataLst>
          </p:nvPr>
        </p:nvSpPr>
        <p:spPr bwMode="auto">
          <a:xfrm>
            <a:off x="3621336" y="2680985"/>
            <a:ext cx="3057248" cy="674952"/>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50" name="Username Box">
            <a:extLst>
              <a:ext uri="{FF2B5EF4-FFF2-40B4-BE49-F238E27FC236}">
                <a16:creationId xmlns:a16="http://schemas.microsoft.com/office/drawing/2014/main" xmlns="" id="{47FE236D-12C8-3047-B035-AC1859E619DC}"/>
              </a:ext>
            </a:extLst>
          </p:cNvPr>
          <p:cNvSpPr>
            <a:spLocks/>
          </p:cNvSpPr>
          <p:nvPr>
            <p:custDataLst>
              <p:tags r:id="rId2"/>
            </p:custDataLst>
          </p:nvPr>
        </p:nvSpPr>
        <p:spPr bwMode="auto">
          <a:xfrm>
            <a:off x="6825173" y="2680985"/>
            <a:ext cx="3057248" cy="674952"/>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graphicFrame>
        <p:nvGraphicFramePr>
          <p:cNvPr id="151" name="표 150">
            <a:extLst>
              <a:ext uri="{FF2B5EF4-FFF2-40B4-BE49-F238E27FC236}">
                <a16:creationId xmlns:a16="http://schemas.microsoft.com/office/drawing/2014/main" xmlns="" id="{7AA02EE7-694F-EA47-8DF1-5508493563AB}"/>
              </a:ext>
            </a:extLst>
          </p:cNvPr>
          <p:cNvGraphicFramePr>
            <a:graphicFrameLocks noGrp="1"/>
          </p:cNvGraphicFramePr>
          <p:nvPr/>
        </p:nvGraphicFramePr>
        <p:xfrm>
          <a:off x="333332" y="1045742"/>
          <a:ext cx="1464246" cy="4554306"/>
        </p:xfrm>
        <a:graphic>
          <a:graphicData uri="http://schemas.openxmlformats.org/drawingml/2006/table">
            <a:tbl>
              <a:tblPr firstRow="1" bandRow="1">
                <a:tableStyleId>{F5AB1C69-6EDB-4FF4-983F-18BD219EF322}</a:tableStyleId>
              </a:tblPr>
              <a:tblGrid>
                <a:gridCol w="732123">
                  <a:extLst>
                    <a:ext uri="{9D8B030D-6E8A-4147-A177-3AD203B41FA5}">
                      <a16:colId xmlns:a16="http://schemas.microsoft.com/office/drawing/2014/main" xmlns="" val="20000"/>
                    </a:ext>
                  </a:extLst>
                </a:gridCol>
                <a:gridCol w="732123">
                  <a:extLst>
                    <a:ext uri="{9D8B030D-6E8A-4147-A177-3AD203B41FA5}">
                      <a16:colId xmlns:a16="http://schemas.microsoft.com/office/drawing/2014/main" xmlns="" val="20001"/>
                    </a:ext>
                  </a:extLst>
                </a:gridCol>
              </a:tblGrid>
              <a:tr h="168678">
                <a:tc rowSpan="4">
                  <a:txBody>
                    <a:bodyPr/>
                    <a:lstStyle/>
                    <a:p>
                      <a:pPr algn="l" latinLnBrk="1">
                        <a:lnSpc>
                          <a:spcPct val="100000"/>
                        </a:lnSpc>
                      </a:pPr>
                      <a:r>
                        <a:rPr lang="en-US" altLang="ko-KR" sz="600" b="0" i="0" dirty="0">
                          <a:solidFill>
                            <a:schemeClr val="bg1"/>
                          </a:solidFill>
                          <a:latin typeface="Nanum Gothic Regular" charset="-127"/>
                          <a:ea typeface="Nanum Gothic Regular" charset="-127"/>
                          <a:cs typeface="Nanum Gothic" charset="-127"/>
                        </a:rPr>
                        <a:t>Oracle</a:t>
                      </a:r>
                    </a:p>
                  </a:txBody>
                  <a:tcPr marL="36000" marR="36000" marT="36000" marB="36000" anchor="ctr">
                    <a:lnL w="12700" cap="flat" cmpd="sng" algn="ctr">
                      <a:solidFill>
                        <a:srgbClr val="FF0000"/>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12700" cap="flat" cmpd="sng" algn="ctr">
                      <a:solidFill>
                        <a:srgbClr val="FF0000"/>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a:r>
                        <a:rPr lang="en-US" altLang="ko-KR" sz="600" b="0" i="0" strike="noStrike" dirty="0">
                          <a:solidFill>
                            <a:schemeClr val="tx1">
                              <a:lumMod val="75000"/>
                              <a:lumOff val="25000"/>
                            </a:schemeClr>
                          </a:solidFill>
                          <a:latin typeface="Nanum Gothic Regular" charset="-127"/>
                          <a:ea typeface="Nanum Gothic Regular" charset="-127"/>
                        </a:rPr>
                        <a:t>Host</a:t>
                      </a:r>
                      <a:endParaRPr lang="ko-KR" altLang="en-US" sz="600" b="0" i="0" strike="noStrike" dirty="0">
                        <a:solidFill>
                          <a:schemeClr val="tx1">
                            <a:lumMod val="75000"/>
                            <a:lumOff val="25000"/>
                          </a:schemeClr>
                        </a:solidFill>
                        <a:latin typeface="Nanum Gothic Regular" charset="-127"/>
                        <a:ea typeface="Nanum Gothic Regular"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168678">
                <a:tc vMerge="1">
                  <a:txBody>
                    <a:bodyPr/>
                    <a:lstStyle/>
                    <a:p>
                      <a:pPr algn="l" latinLnBrk="1">
                        <a:lnSpc>
                          <a:spcPct val="100000"/>
                        </a:lnSpc>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600" b="0" i="0" strike="noStrike" dirty="0">
                          <a:solidFill>
                            <a:schemeClr val="tx1">
                              <a:lumMod val="75000"/>
                              <a:lumOff val="25000"/>
                            </a:schemeClr>
                          </a:solidFill>
                          <a:latin typeface="Nanum Gothic Regular" charset="-127"/>
                          <a:ea typeface="Nanum Gothic Regular" charset="-127"/>
                        </a:rPr>
                        <a:t>Port</a:t>
                      </a:r>
                      <a:endParaRPr lang="ko-KR" altLang="en-US" sz="600" b="0" i="0" strike="noStrike" dirty="0">
                        <a:solidFill>
                          <a:schemeClr val="tx1">
                            <a:lumMod val="75000"/>
                            <a:lumOff val="25000"/>
                          </a:schemeClr>
                        </a:solidFill>
                        <a:latin typeface="Nanum Gothic Regular" charset="-127"/>
                        <a:ea typeface="Nanum Gothic Regular"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168678">
                <a:tc vMerge="1">
                  <a:txBody>
                    <a:bodyPr/>
                    <a:lstStyle/>
                    <a:p>
                      <a:pPr algn="l" latinLnBrk="1">
                        <a:lnSpc>
                          <a:spcPct val="100000"/>
                        </a:lnSpc>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600" b="0" i="0" strike="noStrike" dirty="0">
                          <a:solidFill>
                            <a:schemeClr val="tx1">
                              <a:lumMod val="75000"/>
                              <a:lumOff val="25000"/>
                            </a:schemeClr>
                          </a:solidFill>
                          <a:latin typeface="Nanum Gothic Regular" charset="-127"/>
                          <a:ea typeface="Nanum Gothic Regular" charset="-127"/>
                        </a:rPr>
                        <a:t>SID</a:t>
                      </a:r>
                      <a:endParaRPr lang="ko-KR" altLang="en-US" sz="600" b="0" i="0" strike="noStrike" dirty="0">
                        <a:solidFill>
                          <a:schemeClr val="tx1">
                            <a:lumMod val="75000"/>
                            <a:lumOff val="25000"/>
                          </a:schemeClr>
                        </a:solidFill>
                        <a:latin typeface="Nanum Gothic Regular" charset="-127"/>
                        <a:ea typeface="Nanum Gothic Regular"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168678">
                <a:tc vMerge="1">
                  <a:txBody>
                    <a:bodyPr/>
                    <a:lstStyle/>
                    <a:p>
                      <a:pPr algn="l" latinLnBrk="1">
                        <a:lnSpc>
                          <a:spcPct val="100000"/>
                        </a:lnSpc>
                      </a:pPr>
                      <a:endParaRPr lang="en-US" altLang="ko-KR" sz="600" b="0" i="0" dirty="0">
                        <a:solidFill>
                          <a:schemeClr val="bg1"/>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a:r>
                        <a:rPr lang="en-US" altLang="ko-KR" sz="600" b="0" i="0" strike="noStrike" dirty="0">
                          <a:solidFill>
                            <a:schemeClr val="tx1">
                              <a:lumMod val="75000"/>
                              <a:lumOff val="25000"/>
                            </a:schemeClr>
                          </a:solidFill>
                          <a:latin typeface="Nanum Gothic Regular" charset="-127"/>
                          <a:ea typeface="Nanum Gothic Regular" charset="-127"/>
                        </a:rPr>
                        <a:t>Schema / Table</a:t>
                      </a:r>
                      <a:endParaRPr lang="ko-KR" altLang="en-US" sz="600" b="0" i="0" strike="noStrike" dirty="0">
                        <a:solidFill>
                          <a:schemeClr val="tx1">
                            <a:lumMod val="75000"/>
                            <a:lumOff val="25000"/>
                          </a:schemeClr>
                        </a:solidFill>
                        <a:latin typeface="Nanum Gothic Regular" charset="-127"/>
                        <a:ea typeface="Nanum Gothic Regular"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168678">
                <a:tc rowSpan="3">
                  <a:txBody>
                    <a:bodyPr/>
                    <a:lstStyle/>
                    <a:p>
                      <a:pPr algn="l" latinLnBrk="1">
                        <a:lnSpc>
                          <a:spcPct val="100000"/>
                        </a:lnSpc>
                      </a:pPr>
                      <a:r>
                        <a:rPr lang="en-US" altLang="ko-KR" sz="600" b="0" i="0" dirty="0">
                          <a:solidFill>
                            <a:schemeClr val="bg1"/>
                          </a:solidFill>
                          <a:latin typeface="Nanum Gothic Regular" charset="-127"/>
                          <a:ea typeface="Nanum Gothic Regular" charset="-127"/>
                          <a:cs typeface="Nanum Gothic" charset="-127"/>
                        </a:rPr>
                        <a:t>MySQL</a:t>
                      </a:r>
                      <a:endParaRPr lang="ko-KR" altLang="en-US" sz="600" b="0" i="0" dirty="0">
                        <a:solidFill>
                          <a:schemeClr val="bg1"/>
                        </a:solidFill>
                        <a:latin typeface="Nanum Gothic Regular" charset="-127"/>
                        <a:ea typeface="Nanum Gothic Regular" charset="-127"/>
                        <a:cs typeface="Nanum Gothic" charset="-127"/>
                      </a:endParaRPr>
                    </a:p>
                  </a:txBody>
                  <a:tcPr marL="36000" marR="36000" marT="36000" marB="36000" anchor="ctr">
                    <a:lnL w="12700" cap="flat" cmpd="sng" algn="ctr">
                      <a:solidFill>
                        <a:srgbClr val="FF0000"/>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a:r>
                        <a:rPr lang="en-US" altLang="ko-KR" sz="600" b="0" i="0" strike="noStrike" dirty="0">
                          <a:solidFill>
                            <a:schemeClr val="tx1">
                              <a:lumMod val="75000"/>
                              <a:lumOff val="25000"/>
                            </a:schemeClr>
                          </a:solidFill>
                          <a:latin typeface="Nanum Gothic Regular" charset="-127"/>
                          <a:ea typeface="Nanum Gothic Regular" charset="-127"/>
                        </a:rPr>
                        <a:t>Host</a:t>
                      </a:r>
                      <a:endParaRPr lang="ko-KR" altLang="en-US" sz="600" b="0" i="0" strike="noStrike" dirty="0">
                        <a:solidFill>
                          <a:schemeClr val="tx1">
                            <a:lumMod val="75000"/>
                            <a:lumOff val="25000"/>
                          </a:schemeClr>
                        </a:solidFill>
                        <a:latin typeface="Nanum Gothic Regular" charset="-127"/>
                        <a:ea typeface="Nanum Gothic Regular"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168678">
                <a:tc vMerge="1">
                  <a:txBody>
                    <a:bodyPr/>
                    <a:lstStyle/>
                    <a:p>
                      <a:pPr algn="l" latinLnBrk="1">
                        <a:lnSpc>
                          <a:spcPct val="100000"/>
                        </a:lnSpc>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600" b="0" i="0" strike="noStrike" dirty="0">
                          <a:solidFill>
                            <a:schemeClr val="tx1">
                              <a:lumMod val="75000"/>
                              <a:lumOff val="25000"/>
                            </a:schemeClr>
                          </a:solidFill>
                          <a:latin typeface="Nanum Gothic Regular" charset="-127"/>
                          <a:ea typeface="Nanum Gothic Regular" charset="-127"/>
                        </a:rPr>
                        <a:t>Port</a:t>
                      </a:r>
                      <a:endParaRPr lang="ko-KR" altLang="en-US" sz="600" b="0" i="0" strike="noStrike" dirty="0">
                        <a:solidFill>
                          <a:schemeClr val="tx1">
                            <a:lumMod val="75000"/>
                            <a:lumOff val="25000"/>
                          </a:schemeClr>
                        </a:solidFill>
                        <a:latin typeface="Nanum Gothic Regular" charset="-127"/>
                        <a:ea typeface="Nanum Gothic Regular"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168678">
                <a:tc vMerge="1">
                  <a:txBody>
                    <a:bodyPr/>
                    <a:lstStyle/>
                    <a:p>
                      <a:pPr algn="l" latinLnBrk="1">
                        <a:lnSpc>
                          <a:spcPct val="100000"/>
                        </a:lnSpc>
                      </a:pPr>
                      <a:endParaRPr lang="ko-KR" altLang="en-US" sz="600" b="0" i="0" dirty="0">
                        <a:solidFill>
                          <a:schemeClr val="bg1"/>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strike="noStrike" dirty="0">
                          <a:solidFill>
                            <a:schemeClr val="tx1">
                              <a:lumMod val="75000"/>
                              <a:lumOff val="25000"/>
                            </a:schemeClr>
                          </a:solidFill>
                          <a:latin typeface="Nanum Gothic Regular" charset="-127"/>
                          <a:ea typeface="Nanum Gothic Regular" charset="-127"/>
                          <a:cs typeface="Nanum Gothic" charset="-127"/>
                        </a:rPr>
                        <a:t>Database </a:t>
                      </a:r>
                      <a:r>
                        <a:rPr lang="en-US" altLang="ko-KR" sz="600" b="0" i="0" strike="noStrike" dirty="0">
                          <a:solidFill>
                            <a:schemeClr val="tx1">
                              <a:lumMod val="75000"/>
                              <a:lumOff val="25000"/>
                            </a:schemeClr>
                          </a:solidFill>
                          <a:latin typeface="Nanum Gothic Regular" charset="-127"/>
                          <a:ea typeface="Nanum Gothic Regular" charset="-127"/>
                        </a:rPr>
                        <a:t>/ Table</a:t>
                      </a:r>
                      <a:endParaRPr lang="ko-KR" altLang="en-US" sz="600" b="0" i="0" strike="noStrike" dirty="0">
                        <a:solidFill>
                          <a:schemeClr val="tx1">
                            <a:lumMod val="75000"/>
                            <a:lumOff val="25000"/>
                          </a:schemeClr>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168678">
                <a:tc rowSpan="4">
                  <a:txBody>
                    <a:bodyPr/>
                    <a:lstStyle/>
                    <a:p>
                      <a:pPr algn="l" latinLnBrk="1">
                        <a:lnSpc>
                          <a:spcPct val="100000"/>
                        </a:lnSpc>
                      </a:pPr>
                      <a:r>
                        <a:rPr lang="en-US" altLang="ko-KR" sz="600" b="0" i="0" baseline="0" dirty="0">
                          <a:solidFill>
                            <a:schemeClr val="bg1"/>
                          </a:solidFill>
                          <a:latin typeface="Nanum Gothic Regular" charset="-127"/>
                          <a:ea typeface="Nanum Gothic Regular" charset="-127"/>
                          <a:cs typeface="Nanum Gothic" charset="-127"/>
                        </a:rPr>
                        <a:t>PostgreSQL</a:t>
                      </a:r>
                      <a:endParaRPr lang="ko-KR" altLang="en-US" sz="600" b="0" i="0" dirty="0">
                        <a:solidFill>
                          <a:schemeClr val="bg1"/>
                        </a:solidFill>
                        <a:latin typeface="Nanum Gothic Regular" charset="-127"/>
                        <a:ea typeface="Nanum Gothic Regular" charset="-127"/>
                        <a:cs typeface="Nanum Gothic" charset="-127"/>
                      </a:endParaRPr>
                    </a:p>
                  </a:txBody>
                  <a:tcPr marL="36000" marR="36000" marT="36000" marB="36000" anchor="ctr">
                    <a:lnL w="12700" cap="flat" cmpd="sng" algn="ctr">
                      <a:solidFill>
                        <a:srgbClr val="FF0000"/>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a:r>
                        <a:rPr lang="en-US" altLang="ko-KR" sz="600" b="0" i="0" strike="noStrike" dirty="0">
                          <a:solidFill>
                            <a:schemeClr val="tx1">
                              <a:lumMod val="75000"/>
                              <a:lumOff val="25000"/>
                            </a:schemeClr>
                          </a:solidFill>
                          <a:latin typeface="Nanum Gothic Regular" charset="-127"/>
                          <a:ea typeface="Nanum Gothic Regular" charset="-127"/>
                        </a:rPr>
                        <a:t>Host</a:t>
                      </a:r>
                      <a:endParaRPr lang="ko-KR" altLang="en-US" sz="600" b="0" i="0" strike="noStrike" dirty="0">
                        <a:solidFill>
                          <a:schemeClr val="tx1">
                            <a:lumMod val="75000"/>
                            <a:lumOff val="25000"/>
                          </a:schemeClr>
                        </a:solidFill>
                        <a:latin typeface="Nanum Gothic Regular" charset="-127"/>
                        <a:ea typeface="Nanum Gothic Regular"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168678">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600" b="0" i="0" strike="noStrike" dirty="0">
                          <a:solidFill>
                            <a:schemeClr val="tx1">
                              <a:lumMod val="75000"/>
                              <a:lumOff val="25000"/>
                            </a:schemeClr>
                          </a:solidFill>
                          <a:latin typeface="Nanum Gothic Regular" charset="-127"/>
                          <a:ea typeface="Nanum Gothic Regular" charset="-127"/>
                        </a:rPr>
                        <a:t>Port</a:t>
                      </a:r>
                      <a:endParaRPr lang="ko-KR" altLang="en-US" sz="600" b="0" i="0" strike="noStrike" dirty="0">
                        <a:solidFill>
                          <a:schemeClr val="tx1">
                            <a:lumMod val="75000"/>
                            <a:lumOff val="25000"/>
                          </a:schemeClr>
                        </a:solidFill>
                        <a:latin typeface="Nanum Gothic Regular" charset="-127"/>
                        <a:ea typeface="Nanum Gothic Regular"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168678">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600" b="0" i="0" strike="noStrike" dirty="0">
                          <a:solidFill>
                            <a:schemeClr val="tx1">
                              <a:lumMod val="75000"/>
                              <a:lumOff val="25000"/>
                            </a:schemeClr>
                          </a:solidFill>
                          <a:latin typeface="Nanum Gothic Regular" charset="-127"/>
                          <a:ea typeface="Nanum Gothic Regular" charset="-127"/>
                        </a:rPr>
                        <a:t>DB</a:t>
                      </a:r>
                      <a:r>
                        <a:rPr lang="ko-KR" altLang="en-US" sz="600" b="0" i="0" strike="noStrike" baseline="0" dirty="0">
                          <a:solidFill>
                            <a:schemeClr val="tx1">
                              <a:lumMod val="75000"/>
                              <a:lumOff val="25000"/>
                            </a:schemeClr>
                          </a:solidFill>
                          <a:latin typeface="Nanum Gothic Regular" charset="-127"/>
                          <a:ea typeface="Nanum Gothic Regular" charset="-127"/>
                        </a:rPr>
                        <a:t> </a:t>
                      </a:r>
                      <a:r>
                        <a:rPr lang="en-US" altLang="ko-KR" sz="600" b="0" i="0" strike="noStrike" baseline="0" dirty="0">
                          <a:solidFill>
                            <a:schemeClr val="tx1">
                              <a:lumMod val="75000"/>
                              <a:lumOff val="25000"/>
                            </a:schemeClr>
                          </a:solidFill>
                          <a:latin typeface="Nanum Gothic Regular" charset="-127"/>
                          <a:ea typeface="Nanum Gothic Regular" charset="-127"/>
                        </a:rPr>
                        <a:t>name</a:t>
                      </a:r>
                      <a:endParaRPr lang="ko-KR" altLang="en-US" sz="600" b="0" i="0" strike="noStrike" dirty="0">
                        <a:solidFill>
                          <a:schemeClr val="tx1">
                            <a:lumMod val="75000"/>
                            <a:lumOff val="25000"/>
                          </a:schemeClr>
                        </a:solidFill>
                        <a:latin typeface="Nanum Gothic Regular" charset="-127"/>
                        <a:ea typeface="Nanum Gothic Regular"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168678">
                <a:tc vMerge="1">
                  <a:txBody>
                    <a:bodyPr/>
                    <a:lstStyle/>
                    <a:p>
                      <a:pPr algn="l" latinLnBrk="1">
                        <a:lnSpc>
                          <a:spcPct val="100000"/>
                        </a:lnSpc>
                      </a:pPr>
                      <a:endParaRPr lang="ko-KR" altLang="en-US" sz="600" b="0" i="0" dirty="0">
                        <a:solidFill>
                          <a:schemeClr val="bg1"/>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none" strike="noStrike" dirty="0">
                          <a:effectLst/>
                          <a:latin typeface="Nanum Gothic Regular" charset="-127"/>
                          <a:ea typeface="Nanum Gothic Regular" charset="-127"/>
                        </a:rPr>
                        <a:t>Schema </a:t>
                      </a:r>
                      <a:r>
                        <a:rPr lang="en-US" altLang="ko-KR" sz="600" b="0" i="0" strike="noStrike" dirty="0">
                          <a:solidFill>
                            <a:schemeClr val="tx1">
                              <a:lumMod val="75000"/>
                              <a:lumOff val="25000"/>
                            </a:schemeClr>
                          </a:solidFill>
                          <a:latin typeface="Nanum Gothic Regular" charset="-127"/>
                          <a:ea typeface="Nanum Gothic Regular" charset="-127"/>
                        </a:rPr>
                        <a:t>/ Table</a:t>
                      </a:r>
                      <a:endParaRPr lang="ko-KR" altLang="en-US" sz="600" b="0" i="0" strike="noStrike" dirty="0">
                        <a:solidFill>
                          <a:schemeClr val="tx1">
                            <a:lumMod val="75000"/>
                            <a:lumOff val="25000"/>
                          </a:schemeClr>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168678">
                <a:tc row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solidFill>
                          <a:latin typeface="Nanum Gothic Regular" charset="-127"/>
                          <a:ea typeface="Nanum Gothic Regular" charset="-127"/>
                          <a:cs typeface="Nanum Gothic" charset="-127"/>
                        </a:rPr>
                        <a:t>HIVE</a:t>
                      </a:r>
                      <a:endParaRPr lang="ko-KR" altLang="en-US" sz="600" b="0" i="0" dirty="0">
                        <a:solidFill>
                          <a:schemeClr val="bg1"/>
                        </a:solidFill>
                        <a:latin typeface="Nanum Gothic Regular" charset="-127"/>
                        <a:ea typeface="Nanum Gothic Regular" charset="-127"/>
                        <a:cs typeface="Nanum Gothic" charset="-127"/>
                      </a:endParaRPr>
                    </a:p>
                  </a:txBody>
                  <a:tcPr marL="36000" marR="36000" marT="36000" marB="36000" anchor="ctr">
                    <a:lnL w="12700" cap="flat" cmpd="sng" algn="ctr">
                      <a:solidFill>
                        <a:srgbClr val="FF0000"/>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a:r>
                        <a:rPr lang="en-US" altLang="ko-KR" sz="600" b="0" i="0" strike="noStrike" dirty="0">
                          <a:solidFill>
                            <a:schemeClr val="tx1">
                              <a:lumMod val="75000"/>
                              <a:lumOff val="25000"/>
                            </a:schemeClr>
                          </a:solidFill>
                          <a:latin typeface="Nanum Gothic Regular" charset="-127"/>
                          <a:ea typeface="Nanum Gothic Regular" charset="-127"/>
                        </a:rPr>
                        <a:t>Host</a:t>
                      </a:r>
                      <a:endParaRPr lang="ko-KR" altLang="en-US" sz="600" b="0" i="0" strike="noStrike" dirty="0">
                        <a:solidFill>
                          <a:schemeClr val="tx1">
                            <a:lumMod val="75000"/>
                            <a:lumOff val="25000"/>
                          </a:schemeClr>
                        </a:solidFill>
                        <a:latin typeface="Nanum Gothic Regular" charset="-127"/>
                        <a:ea typeface="Nanum Gothic Regular"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168678">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600" b="0" i="0" strike="noStrike" dirty="0">
                          <a:solidFill>
                            <a:schemeClr val="tx1">
                              <a:lumMod val="75000"/>
                              <a:lumOff val="25000"/>
                            </a:schemeClr>
                          </a:solidFill>
                          <a:latin typeface="Nanum Gothic Regular" charset="-127"/>
                          <a:ea typeface="Nanum Gothic Regular" charset="-127"/>
                        </a:rPr>
                        <a:t>Port</a:t>
                      </a:r>
                      <a:endParaRPr lang="ko-KR" altLang="en-US" sz="600" b="0" i="0" strike="noStrike" dirty="0">
                        <a:solidFill>
                          <a:schemeClr val="tx1">
                            <a:lumMod val="75000"/>
                            <a:lumOff val="25000"/>
                          </a:schemeClr>
                        </a:solidFill>
                        <a:latin typeface="Nanum Gothic Regular" charset="-127"/>
                        <a:ea typeface="Nanum Gothic Regular"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168678">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none" strike="noStrike" dirty="0">
                          <a:effectLst/>
                          <a:latin typeface="Nanum Gothic Regular" charset="-127"/>
                          <a:ea typeface="Nanum Gothic Regular" charset="-127"/>
                        </a:rPr>
                        <a:t>Schema </a:t>
                      </a:r>
                      <a:r>
                        <a:rPr lang="en-US" altLang="ko-KR" sz="600" b="0" i="0" strike="noStrike" dirty="0">
                          <a:solidFill>
                            <a:schemeClr val="tx1">
                              <a:lumMod val="75000"/>
                              <a:lumOff val="25000"/>
                            </a:schemeClr>
                          </a:solidFill>
                          <a:latin typeface="Nanum Gothic Regular" charset="-127"/>
                          <a:ea typeface="Nanum Gothic Regular" charset="-127"/>
                        </a:rPr>
                        <a:t>/ Table</a:t>
                      </a:r>
                      <a:endParaRPr lang="ko-KR" altLang="en-US" sz="600" b="0" i="0" strike="noStrike" dirty="0">
                        <a:solidFill>
                          <a:schemeClr val="tx1">
                            <a:lumMod val="75000"/>
                            <a:lumOff val="25000"/>
                          </a:schemeClr>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168678">
                <a:tc row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solidFill>
                          <a:latin typeface="Nanum Gothic Regular" charset="-127"/>
                          <a:ea typeface="Nanum Gothic Regular" charset="-127"/>
                          <a:cs typeface="Nanum Gothic" charset="-127"/>
                        </a:rPr>
                        <a:t>Presto</a:t>
                      </a:r>
                      <a:endParaRPr lang="ko-KR" altLang="en-US" sz="600" b="0" i="0" dirty="0">
                        <a:solidFill>
                          <a:schemeClr val="bg1"/>
                        </a:solidFill>
                        <a:latin typeface="Nanum Gothic Regular" charset="-127"/>
                        <a:ea typeface="Nanum Gothic Regular" charset="-127"/>
                        <a:cs typeface="Nanum Gothic" charset="-127"/>
                      </a:endParaRPr>
                    </a:p>
                  </a:txBody>
                  <a:tcPr marL="36000" marR="36000" marT="36000" marB="36000" anchor="ctr">
                    <a:lnL w="12700" cap="flat" cmpd="sng" algn="ctr">
                      <a:solidFill>
                        <a:srgbClr val="FF0000"/>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a:r>
                        <a:rPr lang="en-US" altLang="ko-KR" sz="600" b="0" i="0" strike="noStrike" dirty="0">
                          <a:solidFill>
                            <a:schemeClr val="tx1">
                              <a:lumMod val="75000"/>
                              <a:lumOff val="25000"/>
                            </a:schemeClr>
                          </a:solidFill>
                          <a:latin typeface="Nanum Gothic Regular" charset="-127"/>
                          <a:ea typeface="Nanum Gothic Regular" charset="-127"/>
                        </a:rPr>
                        <a:t>Host</a:t>
                      </a:r>
                      <a:endParaRPr lang="ko-KR" altLang="en-US" sz="600" b="0" i="0" strike="noStrike" dirty="0">
                        <a:solidFill>
                          <a:schemeClr val="tx1">
                            <a:lumMod val="75000"/>
                            <a:lumOff val="25000"/>
                          </a:schemeClr>
                        </a:solidFill>
                        <a:latin typeface="Nanum Gothic Regular" charset="-127"/>
                        <a:ea typeface="Nanum Gothic Regular"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8"/>
                  </a:ext>
                </a:extLst>
              </a:tr>
              <a:tr h="168678">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600" b="0" i="0" strike="noStrike" dirty="0">
                          <a:solidFill>
                            <a:schemeClr val="tx1">
                              <a:lumMod val="75000"/>
                              <a:lumOff val="25000"/>
                            </a:schemeClr>
                          </a:solidFill>
                          <a:latin typeface="Nanum Gothic Regular" charset="-127"/>
                          <a:ea typeface="Nanum Gothic Regular" charset="-127"/>
                        </a:rPr>
                        <a:t>Port</a:t>
                      </a:r>
                      <a:endParaRPr lang="ko-KR" altLang="en-US" sz="600" b="0" i="0" strike="noStrike" dirty="0">
                        <a:solidFill>
                          <a:schemeClr val="tx1">
                            <a:lumMod val="75000"/>
                            <a:lumOff val="25000"/>
                          </a:schemeClr>
                        </a:solidFill>
                        <a:latin typeface="Nanum Gothic Regular" charset="-127"/>
                        <a:ea typeface="Nanum Gothic Regular"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9"/>
                  </a:ext>
                </a:extLst>
              </a:tr>
              <a:tr h="168678">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600" b="0" i="0" strike="noStrike" dirty="0">
                          <a:solidFill>
                            <a:schemeClr val="tx1">
                              <a:lumMod val="75000"/>
                              <a:lumOff val="25000"/>
                            </a:schemeClr>
                          </a:solidFill>
                          <a:latin typeface="Nanum Gothic Regular" charset="-127"/>
                          <a:ea typeface="Nanum Gothic Regular" charset="-127"/>
                        </a:rPr>
                        <a:t>Catalog</a:t>
                      </a:r>
                      <a:endParaRPr lang="ko-KR" altLang="en-US" sz="600" b="0" i="0" strike="noStrike" dirty="0">
                        <a:solidFill>
                          <a:schemeClr val="tx1">
                            <a:lumMod val="75000"/>
                            <a:lumOff val="25000"/>
                          </a:schemeClr>
                        </a:solidFill>
                        <a:latin typeface="Nanum Gothic Regular" charset="-127"/>
                        <a:ea typeface="Nanum Gothic Regular"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20"/>
                  </a:ext>
                </a:extLst>
              </a:tr>
              <a:tr h="168678">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none" strike="noStrike" dirty="0">
                          <a:effectLst/>
                          <a:latin typeface="Nanum Gothic Regular" charset="-127"/>
                          <a:ea typeface="Nanum Gothic Regular" charset="-127"/>
                        </a:rPr>
                        <a:t>Schema </a:t>
                      </a:r>
                      <a:r>
                        <a:rPr lang="en-US" altLang="ko-KR" sz="600" b="0" i="0" strike="noStrike" dirty="0">
                          <a:solidFill>
                            <a:schemeClr val="tx1">
                              <a:lumMod val="75000"/>
                              <a:lumOff val="25000"/>
                            </a:schemeClr>
                          </a:solidFill>
                          <a:latin typeface="Nanum Gothic Regular" charset="-127"/>
                          <a:ea typeface="Nanum Gothic Regular" charset="-127"/>
                        </a:rPr>
                        <a:t>/ Table</a:t>
                      </a:r>
                      <a:endParaRPr lang="ko-KR" altLang="en-US" sz="600" b="0" i="0" strike="noStrike" dirty="0">
                        <a:solidFill>
                          <a:schemeClr val="tx1">
                            <a:lumMod val="75000"/>
                            <a:lumOff val="25000"/>
                          </a:schemeClr>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7"/>
                  </a:ext>
                </a:extLst>
              </a:tr>
              <a:tr h="168678">
                <a:tc row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solidFill>
                          <a:latin typeface="Nanum Gothic Regular" charset="-127"/>
                          <a:ea typeface="Nanum Gothic Regular" charset="-127"/>
                          <a:cs typeface="Nanum Gothic" charset="-127"/>
                        </a:rPr>
                        <a:t>Apache PHOENIX</a:t>
                      </a:r>
                      <a:endParaRPr lang="ko-KR" altLang="en-US" sz="600" b="0" i="0" dirty="0">
                        <a:solidFill>
                          <a:schemeClr val="bg1"/>
                        </a:solidFill>
                        <a:latin typeface="Nanum Gothic Regular" charset="-127"/>
                        <a:ea typeface="Nanum Gothic Regular" charset="-127"/>
                        <a:cs typeface="Nanum Gothic" charset="-127"/>
                      </a:endParaRPr>
                    </a:p>
                  </a:txBody>
                  <a:tcPr marL="36000" marR="36000" marT="36000" marB="36000" anchor="ctr">
                    <a:lnL w="12700" cap="flat" cmpd="sng" algn="ctr">
                      <a:solidFill>
                        <a:srgbClr val="FF0000"/>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a:r>
                        <a:rPr lang="en-US" altLang="ko-KR" sz="600" b="0" i="0" strike="noStrike" dirty="0">
                          <a:solidFill>
                            <a:schemeClr val="tx1">
                              <a:lumMod val="75000"/>
                              <a:lumOff val="25000"/>
                            </a:schemeClr>
                          </a:solidFill>
                          <a:latin typeface="Nanum Gothic Regular" charset="-127"/>
                          <a:ea typeface="Nanum Gothic Regular" charset="-127"/>
                        </a:rPr>
                        <a:t>Host</a:t>
                      </a:r>
                      <a:endParaRPr lang="ko-KR" altLang="en-US" sz="600" b="0" i="0" strike="noStrike" dirty="0">
                        <a:solidFill>
                          <a:schemeClr val="tx1">
                            <a:lumMod val="75000"/>
                            <a:lumOff val="25000"/>
                          </a:schemeClr>
                        </a:solidFill>
                        <a:latin typeface="Nanum Gothic Regular" charset="-127"/>
                        <a:ea typeface="Nanum Gothic Regular"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23"/>
                  </a:ext>
                </a:extLst>
              </a:tr>
              <a:tr h="168678">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600" b="0" i="0" strike="noStrike" dirty="0">
                          <a:solidFill>
                            <a:schemeClr val="tx1">
                              <a:lumMod val="75000"/>
                              <a:lumOff val="25000"/>
                            </a:schemeClr>
                          </a:solidFill>
                          <a:latin typeface="Nanum Gothic Regular" charset="-127"/>
                          <a:ea typeface="Nanum Gothic Regular" charset="-127"/>
                        </a:rPr>
                        <a:t>Port</a:t>
                      </a:r>
                      <a:endParaRPr lang="ko-KR" altLang="en-US" sz="600" b="0" i="0" strike="noStrike" dirty="0">
                        <a:solidFill>
                          <a:schemeClr val="tx1">
                            <a:lumMod val="75000"/>
                            <a:lumOff val="25000"/>
                          </a:schemeClr>
                        </a:solidFill>
                        <a:latin typeface="Nanum Gothic Regular" charset="-127"/>
                        <a:ea typeface="Nanum Gothic Regular"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24"/>
                  </a:ext>
                </a:extLst>
              </a:tr>
              <a:tr h="168678">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none" strike="noStrike" dirty="0">
                          <a:effectLst/>
                          <a:latin typeface="Nanum Gothic Regular" charset="-127"/>
                          <a:ea typeface="Nanum Gothic Regular" charset="-127"/>
                        </a:rPr>
                        <a:t>Schema </a:t>
                      </a:r>
                      <a:r>
                        <a:rPr lang="en-US" altLang="ko-KR" sz="600" b="0" i="0" strike="noStrike" dirty="0">
                          <a:solidFill>
                            <a:schemeClr val="tx1">
                              <a:lumMod val="75000"/>
                              <a:lumOff val="25000"/>
                            </a:schemeClr>
                          </a:solidFill>
                          <a:latin typeface="Nanum Gothic Regular" charset="-127"/>
                          <a:ea typeface="Nanum Gothic Regular" charset="-127"/>
                        </a:rPr>
                        <a:t>/ Table</a:t>
                      </a:r>
                      <a:endParaRPr lang="ko-KR" altLang="en-US" sz="600" b="0" i="0" strike="noStrike" dirty="0">
                        <a:solidFill>
                          <a:schemeClr val="tx1">
                            <a:lumMod val="75000"/>
                            <a:lumOff val="25000"/>
                          </a:schemeClr>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21"/>
                  </a:ext>
                </a:extLst>
              </a:tr>
              <a:tr h="168678">
                <a:tc row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err="1">
                          <a:solidFill>
                            <a:schemeClr val="bg1"/>
                          </a:solidFill>
                          <a:latin typeface="Nanum Gothic Regular" charset="-127"/>
                          <a:ea typeface="Nanum Gothic Regular" charset="-127"/>
                          <a:cs typeface="Nanum Gothic" charset="-127"/>
                        </a:rPr>
                        <a:t>Tibero</a:t>
                      </a:r>
                      <a:endParaRPr lang="en-US" altLang="ko-KR" sz="600" b="0" i="0" dirty="0">
                        <a:solidFill>
                          <a:schemeClr val="bg1"/>
                        </a:solidFill>
                        <a:latin typeface="Nanum Gothic Regular" charset="-127"/>
                        <a:ea typeface="Nanum Gothic Regular" charset="-127"/>
                        <a:cs typeface="Nanum Gothic" charset="-127"/>
                      </a:endParaRPr>
                    </a:p>
                  </a:txBody>
                  <a:tcPr marL="36000" marR="36000" marT="36000" marB="36000" anchor="ctr">
                    <a:lnL w="12700" cap="flat" cmpd="sng" algn="ctr">
                      <a:solidFill>
                        <a:srgbClr val="FF0000"/>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a:r>
                        <a:rPr lang="en-US" altLang="ko-KR" sz="600" b="0" i="0" strike="noStrike" dirty="0">
                          <a:solidFill>
                            <a:schemeClr val="tx1">
                              <a:lumMod val="75000"/>
                              <a:lumOff val="25000"/>
                            </a:schemeClr>
                          </a:solidFill>
                          <a:latin typeface="Nanum Gothic Regular" charset="-127"/>
                          <a:ea typeface="Nanum Gothic Regular" charset="-127"/>
                        </a:rPr>
                        <a:t>Host</a:t>
                      </a:r>
                      <a:endParaRPr lang="ko-KR" altLang="en-US" sz="600" b="0" i="0" strike="noStrike" dirty="0">
                        <a:solidFill>
                          <a:schemeClr val="tx1">
                            <a:lumMod val="75000"/>
                            <a:lumOff val="25000"/>
                          </a:schemeClr>
                        </a:solidFill>
                        <a:latin typeface="Nanum Gothic Regular" charset="-127"/>
                        <a:ea typeface="Nanum Gothic Regular"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27"/>
                  </a:ext>
                </a:extLst>
              </a:tr>
              <a:tr h="168678">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algn="l"/>
                      <a:r>
                        <a:rPr lang="en-US" altLang="ko-KR" sz="600" b="0" i="0" strike="noStrike" dirty="0">
                          <a:solidFill>
                            <a:schemeClr val="tx1">
                              <a:lumMod val="75000"/>
                              <a:lumOff val="25000"/>
                            </a:schemeClr>
                          </a:solidFill>
                          <a:latin typeface="Nanum Gothic Regular" charset="-127"/>
                          <a:ea typeface="Nanum Gothic Regular" charset="-127"/>
                        </a:rPr>
                        <a:t>Port</a:t>
                      </a:r>
                      <a:endParaRPr lang="ko-KR" altLang="en-US" sz="600" b="0" i="0" strike="noStrike" dirty="0">
                        <a:solidFill>
                          <a:schemeClr val="tx1">
                            <a:lumMod val="75000"/>
                            <a:lumOff val="25000"/>
                          </a:schemeClr>
                        </a:solidFill>
                        <a:latin typeface="Nanum Gothic Regular" charset="-127"/>
                        <a:ea typeface="Nanum Gothic Regular"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28"/>
                  </a:ext>
                </a:extLst>
              </a:tr>
              <a:tr h="168678">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i="0" dirty="0">
                        <a:solidFill>
                          <a:schemeClr val="bg1"/>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none" strike="noStrike" dirty="0">
                          <a:effectLst/>
                          <a:latin typeface="Nanum Gothic Regular" charset="-127"/>
                          <a:ea typeface="Nanum Gothic Regular" charset="-127"/>
                        </a:rPr>
                        <a:t>Schema </a:t>
                      </a:r>
                      <a:r>
                        <a:rPr lang="en-US" altLang="ko-KR" sz="600" b="0" i="0" strike="noStrike" dirty="0">
                          <a:solidFill>
                            <a:schemeClr val="tx1">
                              <a:lumMod val="75000"/>
                              <a:lumOff val="25000"/>
                            </a:schemeClr>
                          </a:solidFill>
                          <a:latin typeface="Nanum Gothic Regular" charset="-127"/>
                          <a:ea typeface="Nanum Gothic Regular" charset="-127"/>
                        </a:rPr>
                        <a:t>/ Table</a:t>
                      </a:r>
                      <a:endParaRPr lang="ko-KR" altLang="en-US" sz="600" b="0" i="0" strike="noStrike" dirty="0">
                        <a:solidFill>
                          <a:schemeClr val="tx1">
                            <a:lumMod val="75000"/>
                            <a:lumOff val="25000"/>
                          </a:schemeClr>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25"/>
                  </a:ext>
                </a:extLst>
              </a:tr>
              <a:tr h="168678">
                <a:tc row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solidFill>
                          <a:latin typeface="Nanum Gothic Regular" charset="-127"/>
                          <a:ea typeface="Nanum Gothic Regular" charset="-127"/>
                          <a:cs typeface="Nanum Gothic" charset="-127"/>
                        </a:rPr>
                        <a:t>NV Accel</a:t>
                      </a:r>
                    </a:p>
                  </a:txBody>
                  <a:tcPr marL="36000" marR="36000" marT="36000" marB="36000" anchor="ctr">
                    <a:lnL w="12700" cap="flat" cmpd="sng" algn="ctr">
                      <a:solidFill>
                        <a:srgbClr val="FF0000"/>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tx1">
                        <a:lumMod val="75000"/>
                        <a:lumOff val="25000"/>
                      </a:schemeClr>
                    </a:solidFill>
                  </a:tcPr>
                </a:tc>
                <a:tc>
                  <a:txBody>
                    <a:bodyPr/>
                    <a:lstStyle/>
                    <a:p>
                      <a:pPr algn="l"/>
                      <a:r>
                        <a:rPr lang="en-US" altLang="ko-KR" sz="600" b="0" i="0" strike="noStrike" dirty="0">
                          <a:solidFill>
                            <a:schemeClr val="tx1">
                              <a:lumMod val="75000"/>
                              <a:lumOff val="25000"/>
                            </a:schemeClr>
                          </a:solidFill>
                          <a:latin typeface="Nanum Gothic Regular" charset="-127"/>
                          <a:ea typeface="Nanum Gothic Regular" charset="-127"/>
                        </a:rPr>
                        <a:t>Host</a:t>
                      </a:r>
                      <a:endParaRPr lang="ko-KR" altLang="en-US" sz="600" b="0" i="0" strike="noStrike" dirty="0">
                        <a:solidFill>
                          <a:schemeClr val="tx1">
                            <a:lumMod val="75000"/>
                            <a:lumOff val="25000"/>
                          </a:schemeClr>
                        </a:solidFill>
                        <a:latin typeface="Nanum Gothic Regular" charset="-127"/>
                        <a:ea typeface="Nanum Gothic Regular"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425935696"/>
                  </a:ext>
                </a:extLst>
              </a:tr>
              <a:tr h="168678">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1" i="0" dirty="0">
                        <a:solidFill>
                          <a:schemeClr val="bg1"/>
                        </a:solidFill>
                        <a:latin typeface="Nanum Gothic" charset="-127"/>
                        <a:ea typeface="Nanum Gothic"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75000"/>
                        <a:lumOff val="25000"/>
                      </a:schemeClr>
                    </a:solidFill>
                  </a:tcPr>
                </a:tc>
                <a:tc>
                  <a:txBody>
                    <a:bodyPr/>
                    <a:lstStyle/>
                    <a:p>
                      <a:pPr algn="l"/>
                      <a:r>
                        <a:rPr lang="en-US" altLang="ko-KR" sz="600" b="0" i="0" strike="noStrike" dirty="0">
                          <a:solidFill>
                            <a:schemeClr val="tx1">
                              <a:lumMod val="75000"/>
                              <a:lumOff val="25000"/>
                            </a:schemeClr>
                          </a:solidFill>
                          <a:latin typeface="Nanum Gothic Regular" charset="-127"/>
                          <a:ea typeface="Nanum Gothic Regular" charset="-127"/>
                        </a:rPr>
                        <a:t>Port</a:t>
                      </a:r>
                      <a:endParaRPr lang="ko-KR" altLang="en-US" sz="600" b="0" i="0" strike="noStrike" dirty="0">
                        <a:solidFill>
                          <a:schemeClr val="tx1">
                            <a:lumMod val="75000"/>
                            <a:lumOff val="25000"/>
                          </a:schemeClr>
                        </a:solidFill>
                        <a:latin typeface="Nanum Gothic Regular" charset="-127"/>
                        <a:ea typeface="Nanum Gothic Regular"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511147389"/>
                  </a:ext>
                </a:extLst>
              </a:tr>
              <a:tr h="168678">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i="0" dirty="0">
                        <a:solidFill>
                          <a:schemeClr val="bg1"/>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tx1">
                        <a:lumMod val="75000"/>
                        <a:lumOff val="2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none" strike="noStrike" dirty="0">
                          <a:effectLst/>
                          <a:latin typeface="Nanum Gothic Regular" charset="-127"/>
                          <a:ea typeface="Nanum Gothic Regular" charset="-127"/>
                        </a:rPr>
                        <a:t>Schema </a:t>
                      </a:r>
                      <a:r>
                        <a:rPr lang="en-US" altLang="ko-KR" sz="600" b="0" i="0" strike="noStrike" dirty="0">
                          <a:solidFill>
                            <a:schemeClr val="tx1">
                              <a:lumMod val="75000"/>
                              <a:lumOff val="25000"/>
                            </a:schemeClr>
                          </a:solidFill>
                          <a:latin typeface="Nanum Gothic Regular" charset="-127"/>
                          <a:ea typeface="Nanum Gothic Regular" charset="-127"/>
                        </a:rPr>
                        <a:t>/ Table</a:t>
                      </a:r>
                      <a:endParaRPr lang="ko-KR" altLang="en-US" sz="600" b="0" i="0" strike="noStrike" dirty="0">
                        <a:solidFill>
                          <a:schemeClr val="tx1">
                            <a:lumMod val="75000"/>
                            <a:lumOff val="25000"/>
                          </a:schemeClr>
                        </a:solidFill>
                        <a:latin typeface="Nanum Gothic Regular" charset="-127"/>
                        <a:ea typeface="Nanum Gothic Regular" charset="-127"/>
                        <a:cs typeface="Nanum Gothic" charset="-127"/>
                      </a:endParaRPr>
                    </a:p>
                  </a:txBody>
                  <a:tcPr marL="36000" marR="36000" marT="36000" marB="36000" anchor="ctr">
                    <a:lnL w="3175" cap="flat" cmpd="sng" algn="ctr">
                      <a:solidFill>
                        <a:schemeClr val="tx1">
                          <a:lumMod val="50000"/>
                          <a:lumOff val="50000"/>
                        </a:schemeClr>
                      </a:solidFill>
                      <a:prstDash val="solid"/>
                      <a:round/>
                      <a:headEnd type="none" w="med" len="med"/>
                      <a:tailEnd type="none" w="med" len="med"/>
                    </a:lnL>
                    <a:lnR w="12700" cap="flat" cmpd="sng" algn="ctr">
                      <a:solidFill>
                        <a:srgbClr val="FF0000"/>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bg1"/>
                    </a:solidFill>
                  </a:tcPr>
                </a:tc>
                <a:extLst>
                  <a:ext uri="{0D108BD9-81ED-4DB2-BD59-A6C34878D82A}">
                    <a16:rowId xmlns:a16="http://schemas.microsoft.com/office/drawing/2014/main" xmlns="" val="10026"/>
                  </a:ext>
                </a:extLst>
              </a:tr>
            </a:tbl>
          </a:graphicData>
        </a:graphic>
      </p:graphicFrame>
      <p:grpSp>
        <p:nvGrpSpPr>
          <p:cNvPr id="152" name="그룹 151">
            <a:extLst>
              <a:ext uri="{FF2B5EF4-FFF2-40B4-BE49-F238E27FC236}">
                <a16:creationId xmlns:a16="http://schemas.microsoft.com/office/drawing/2014/main" xmlns="" id="{38E26748-F886-1441-A4A3-611A6A4A15C5}"/>
              </a:ext>
            </a:extLst>
          </p:cNvPr>
          <p:cNvGrpSpPr/>
          <p:nvPr/>
        </p:nvGrpSpPr>
        <p:grpSpPr>
          <a:xfrm>
            <a:off x="3887123" y="5939785"/>
            <a:ext cx="2358094" cy="249130"/>
            <a:chOff x="4093583" y="6193790"/>
            <a:chExt cx="2358094" cy="249130"/>
          </a:xfrm>
        </p:grpSpPr>
        <p:sp>
          <p:nvSpPr>
            <p:cNvPr id="153" name="모서리가 둥근 직사각형 127">
              <a:extLst>
                <a:ext uri="{FF2B5EF4-FFF2-40B4-BE49-F238E27FC236}">
                  <a16:creationId xmlns:a16="http://schemas.microsoft.com/office/drawing/2014/main" xmlns="" id="{CE07ED37-50E2-2B4C-8281-68B618974F1C}"/>
                </a:ext>
              </a:extLst>
            </p:cNvPr>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Done</a:t>
              </a:r>
              <a:endParaRPr lang="ko-KR" altLang="en-US" sz="800" dirty="0">
                <a:solidFill>
                  <a:schemeClr val="bg1"/>
                </a:solidFill>
                <a:latin typeface="Nanum Gothic" charset="-127"/>
                <a:ea typeface="Nanum Gothic" charset="-127"/>
                <a:cs typeface="Nanum Gothic" charset="-127"/>
              </a:endParaRPr>
            </a:p>
          </p:txBody>
        </p:sp>
        <p:sp>
          <p:nvSpPr>
            <p:cNvPr id="154" name="모서리가 둥근 직사각형 127">
              <a:extLst>
                <a:ext uri="{FF2B5EF4-FFF2-40B4-BE49-F238E27FC236}">
                  <a16:creationId xmlns:a16="http://schemas.microsoft.com/office/drawing/2014/main" xmlns="" id="{C460A1BF-5E6F-1040-BA7A-FF38724D8BD0}"/>
                </a:ext>
              </a:extLst>
            </p:cNvPr>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grpSp>
        <p:nvGrpSpPr>
          <p:cNvPr id="155" name="그룹 154">
            <a:extLst>
              <a:ext uri="{FF2B5EF4-FFF2-40B4-BE49-F238E27FC236}">
                <a16:creationId xmlns:a16="http://schemas.microsoft.com/office/drawing/2014/main" xmlns="" id="{801F5571-4AAC-9649-BEE9-B5E58DA855DC}"/>
              </a:ext>
            </a:extLst>
          </p:cNvPr>
          <p:cNvGrpSpPr/>
          <p:nvPr/>
        </p:nvGrpSpPr>
        <p:grpSpPr>
          <a:xfrm>
            <a:off x="2439953" y="4103685"/>
            <a:ext cx="5252434" cy="1318527"/>
            <a:chOff x="2553689" y="3680257"/>
            <a:chExt cx="5252434" cy="1318527"/>
          </a:xfrm>
        </p:grpSpPr>
        <p:sp>
          <p:nvSpPr>
            <p:cNvPr id="156" name="직사각형 155">
              <a:extLst>
                <a:ext uri="{FF2B5EF4-FFF2-40B4-BE49-F238E27FC236}">
                  <a16:creationId xmlns:a16="http://schemas.microsoft.com/office/drawing/2014/main" xmlns="" id="{078616DD-AE66-EA4A-8047-E7684F214587}"/>
                </a:ext>
              </a:extLst>
            </p:cNvPr>
            <p:cNvSpPr/>
            <p:nvPr/>
          </p:nvSpPr>
          <p:spPr>
            <a:xfrm>
              <a:off x="2553689" y="3860652"/>
              <a:ext cx="5252434" cy="247679"/>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700" dirty="0">
                  <a:solidFill>
                    <a:prstClr val="white">
                      <a:lumMod val="75000"/>
                    </a:prstClr>
                  </a:solidFill>
                  <a:latin typeface="Nanum Gothic" charset="-127"/>
                  <a:ea typeface="Nanum Gothic" charset="-127"/>
                  <a:cs typeface="Nanum Gothic" charset="-127"/>
                </a:rPr>
                <a:t>Please enter a name</a:t>
              </a:r>
              <a:endParaRPr lang="ko-KR" altLang="en-US" sz="700" dirty="0">
                <a:solidFill>
                  <a:prstClr val="white">
                    <a:lumMod val="75000"/>
                  </a:prstClr>
                </a:solidFill>
                <a:latin typeface="Nanum Gothic" charset="-127"/>
                <a:ea typeface="Nanum Gothic" charset="-127"/>
                <a:cs typeface="Nanum Gothic" charset="-127"/>
              </a:endParaRPr>
            </a:p>
          </p:txBody>
        </p:sp>
        <p:sp>
          <p:nvSpPr>
            <p:cNvPr id="157" name="직사각형 156">
              <a:extLst>
                <a:ext uri="{FF2B5EF4-FFF2-40B4-BE49-F238E27FC236}">
                  <a16:creationId xmlns:a16="http://schemas.microsoft.com/office/drawing/2014/main" xmlns="" id="{5D80BB11-90D8-CA43-8097-EE7B3E044D44}"/>
                </a:ext>
              </a:extLst>
            </p:cNvPr>
            <p:cNvSpPr/>
            <p:nvPr/>
          </p:nvSpPr>
          <p:spPr>
            <a:xfrm>
              <a:off x="2553689" y="4371369"/>
              <a:ext cx="5252434" cy="62741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bIns="72000" rtlCol="0" anchor="t"/>
            <a:lstStyle/>
            <a:p>
              <a:r>
                <a:rPr lang="en-US" altLang="ko-KR" sz="700" dirty="0">
                  <a:solidFill>
                    <a:prstClr val="white">
                      <a:lumMod val="75000"/>
                    </a:prstClr>
                  </a:solidFill>
                  <a:latin typeface="Nanum Gothic" charset="-127"/>
                  <a:ea typeface="Nanum Gothic" charset="-127"/>
                  <a:cs typeface="Nanum Gothic" charset="-127"/>
                </a:rPr>
                <a:t>Please enter a description</a:t>
              </a:r>
              <a:endParaRPr lang="ko-KR" altLang="en-US" sz="700" dirty="0">
                <a:solidFill>
                  <a:prstClr val="white">
                    <a:lumMod val="75000"/>
                  </a:prstClr>
                </a:solidFill>
                <a:latin typeface="Nanum Gothic" charset="-127"/>
                <a:ea typeface="Nanum Gothic" charset="-127"/>
                <a:cs typeface="Nanum Gothic" charset="-127"/>
              </a:endParaRPr>
            </a:p>
          </p:txBody>
        </p:sp>
        <p:sp>
          <p:nvSpPr>
            <p:cNvPr id="158" name="제목 2">
              <a:extLst>
                <a:ext uri="{FF2B5EF4-FFF2-40B4-BE49-F238E27FC236}">
                  <a16:creationId xmlns:a16="http://schemas.microsoft.com/office/drawing/2014/main" xmlns="" id="{5E8708A6-0F54-A140-9F48-4D4068D3772F}"/>
                </a:ext>
              </a:extLst>
            </p:cNvPr>
            <p:cNvSpPr txBox="1">
              <a:spLocks/>
            </p:cNvSpPr>
            <p:nvPr/>
          </p:nvSpPr>
          <p:spPr bwMode="auto">
            <a:xfrm>
              <a:off x="2553689" y="3680257"/>
              <a:ext cx="796166"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Nanum Gothic" charset="-127"/>
                  <a:ea typeface="Nanum Gothic" charset="-127"/>
                  <a:cs typeface="Nanum Gothic" charset="-127"/>
                </a:rPr>
                <a:t>Name</a:t>
              </a:r>
              <a:r>
                <a:rPr lang="ko-KR" altLang="en-US" sz="700" dirty="0">
                  <a:solidFill>
                    <a:srgbClr val="000000"/>
                  </a:solidFill>
                  <a:latin typeface="Nanum Gothic" charset="-127"/>
                  <a:ea typeface="Nanum Gothic" charset="-127"/>
                  <a:cs typeface="Nanum Gothic" charset="-127"/>
                </a:rPr>
                <a:t>*</a:t>
              </a:r>
              <a:endParaRPr lang="en-US" altLang="ko-KR" sz="700" dirty="0">
                <a:solidFill>
                  <a:srgbClr val="000000"/>
                </a:solidFill>
                <a:latin typeface="Nanum Gothic" charset="-127"/>
                <a:ea typeface="Nanum Gothic" charset="-127"/>
                <a:cs typeface="Nanum Gothic" charset="-127"/>
              </a:endParaRPr>
            </a:p>
            <a:p>
              <a:pPr>
                <a:lnSpc>
                  <a:spcPct val="150000"/>
                </a:lnSpc>
                <a:buClr>
                  <a:srgbClr val="336699"/>
                </a:buClr>
              </a:pPr>
              <a:endParaRPr lang="en-US" altLang="ko-KR" sz="700" dirty="0">
                <a:solidFill>
                  <a:srgbClr val="000000"/>
                </a:solidFill>
                <a:latin typeface="Nanum Gothic" charset="-127"/>
                <a:ea typeface="Nanum Gothic" charset="-127"/>
                <a:cs typeface="Nanum Gothic" charset="-127"/>
              </a:endParaRPr>
            </a:p>
            <a:p>
              <a:pPr>
                <a:lnSpc>
                  <a:spcPct val="150000"/>
                </a:lnSpc>
                <a:buClr>
                  <a:srgbClr val="336699"/>
                </a:buClr>
              </a:pPr>
              <a:endParaRPr lang="en-US" altLang="ko-KR" sz="700" dirty="0">
                <a:solidFill>
                  <a:srgbClr val="000000"/>
                </a:solidFill>
                <a:latin typeface="Nanum Gothic" charset="-127"/>
                <a:ea typeface="Nanum Gothic" charset="-127"/>
                <a:cs typeface="Nanum Gothic" charset="-127"/>
              </a:endParaRPr>
            </a:p>
            <a:p>
              <a:pPr>
                <a:lnSpc>
                  <a:spcPct val="150000"/>
                </a:lnSpc>
                <a:buClr>
                  <a:srgbClr val="336699"/>
                </a:buClr>
              </a:pPr>
              <a:r>
                <a:rPr lang="en-US" altLang="ko-KR" sz="700" dirty="0">
                  <a:solidFill>
                    <a:srgbClr val="000000"/>
                  </a:solidFill>
                  <a:latin typeface="Nanum Gothic" charset="-127"/>
                  <a:ea typeface="Nanum Gothic" charset="-127"/>
                  <a:cs typeface="Nanum Gothic" charset="-127"/>
                </a:rPr>
                <a:t>Description</a:t>
              </a:r>
            </a:p>
          </p:txBody>
        </p:sp>
      </p:grpSp>
      <p:sp>
        <p:nvSpPr>
          <p:cNvPr id="159" name="TextBox 158">
            <a:extLst>
              <a:ext uri="{FF2B5EF4-FFF2-40B4-BE49-F238E27FC236}">
                <a16:creationId xmlns:a16="http://schemas.microsoft.com/office/drawing/2014/main" xmlns="" id="{A3EA12E1-01FC-9B45-B141-7CF5E3E9EBF5}"/>
              </a:ext>
            </a:extLst>
          </p:cNvPr>
          <p:cNvSpPr txBox="1"/>
          <p:nvPr/>
        </p:nvSpPr>
        <p:spPr>
          <a:xfrm>
            <a:off x="3857507" y="1387996"/>
            <a:ext cx="2417328"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complete </a:t>
            </a:r>
            <a:r>
              <a:rPr lang="en-US" altLang="ko-KR" sz="1100" b="1" dirty="0" err="1">
                <a:solidFill>
                  <a:prstClr val="black"/>
                </a:solidFill>
                <a:latin typeface="Nanum Gothic" charset="-127"/>
                <a:ea typeface="Nanum Gothic" charset="-127"/>
                <a:cs typeface="Nanum Gothic" charset="-127"/>
              </a:rPr>
              <a:t>datasource</a:t>
            </a:r>
            <a:r>
              <a:rPr lang="en-US" altLang="ko-KR" sz="1100" b="1" dirty="0">
                <a:solidFill>
                  <a:prstClr val="black"/>
                </a:solidFill>
                <a:latin typeface="Nanum Gothic" charset="-127"/>
                <a:ea typeface="Nanum Gothic" charset="-127"/>
                <a:cs typeface="Nanum Gothic" charset="-127"/>
              </a:rPr>
              <a:t> creation</a:t>
            </a:r>
            <a:endParaRPr lang="ko-KR" altLang="en-US" sz="1100" b="1" dirty="0">
              <a:solidFill>
                <a:prstClr val="black"/>
              </a:solidFill>
              <a:latin typeface="Nanum Gothic" charset="-127"/>
              <a:ea typeface="Nanum Gothic" charset="-127"/>
              <a:cs typeface="Nanum Gothic" charset="-127"/>
            </a:endParaRPr>
          </a:p>
        </p:txBody>
      </p:sp>
      <p:sp>
        <p:nvSpPr>
          <p:cNvPr id="160" name="타원 159">
            <a:extLst>
              <a:ext uri="{FF2B5EF4-FFF2-40B4-BE49-F238E27FC236}">
                <a16:creationId xmlns:a16="http://schemas.microsoft.com/office/drawing/2014/main" xmlns="" id="{601E12FC-CC31-1E46-B6BE-C72B9EBBA47C}"/>
              </a:ext>
            </a:extLst>
          </p:cNvPr>
          <p:cNvSpPr/>
          <p:nvPr/>
        </p:nvSpPr>
        <p:spPr>
          <a:xfrm>
            <a:off x="2303946" y="479598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161" name="타원 160">
            <a:extLst>
              <a:ext uri="{FF2B5EF4-FFF2-40B4-BE49-F238E27FC236}">
                <a16:creationId xmlns:a16="http://schemas.microsoft.com/office/drawing/2014/main" xmlns="" id="{964170FB-CF89-4A4A-B2B7-60CAAC921428}"/>
              </a:ext>
            </a:extLst>
          </p:cNvPr>
          <p:cNvSpPr/>
          <p:nvPr/>
        </p:nvSpPr>
        <p:spPr>
          <a:xfrm>
            <a:off x="2295295" y="183277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162" name="타원 161">
            <a:extLst>
              <a:ext uri="{FF2B5EF4-FFF2-40B4-BE49-F238E27FC236}">
                <a16:creationId xmlns:a16="http://schemas.microsoft.com/office/drawing/2014/main" xmlns="" id="{71D3E54C-FE89-0749-96A5-908E36C4F1A7}"/>
              </a:ext>
            </a:extLst>
          </p:cNvPr>
          <p:cNvSpPr/>
          <p:nvPr/>
        </p:nvSpPr>
        <p:spPr>
          <a:xfrm>
            <a:off x="2294652" y="418613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163" name="타원 162">
            <a:extLst>
              <a:ext uri="{FF2B5EF4-FFF2-40B4-BE49-F238E27FC236}">
                <a16:creationId xmlns:a16="http://schemas.microsoft.com/office/drawing/2014/main" xmlns="" id="{4D007D99-A23E-B64A-8419-AB7A1111D4A5}"/>
              </a:ext>
            </a:extLst>
          </p:cNvPr>
          <p:cNvSpPr/>
          <p:nvPr/>
        </p:nvSpPr>
        <p:spPr>
          <a:xfrm>
            <a:off x="3773109" y="599786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grpSp>
        <p:nvGrpSpPr>
          <p:cNvPr id="164" name="그룹 163">
            <a:extLst>
              <a:ext uri="{FF2B5EF4-FFF2-40B4-BE49-F238E27FC236}">
                <a16:creationId xmlns:a16="http://schemas.microsoft.com/office/drawing/2014/main" xmlns="" id="{05EDAD65-53F4-A641-9019-16B126B38E6B}"/>
              </a:ext>
            </a:extLst>
          </p:cNvPr>
          <p:cNvGrpSpPr/>
          <p:nvPr/>
        </p:nvGrpSpPr>
        <p:grpSpPr>
          <a:xfrm>
            <a:off x="1809932" y="1787146"/>
            <a:ext cx="754200" cy="746926"/>
            <a:chOff x="1817020" y="2290403"/>
            <a:chExt cx="754200" cy="655164"/>
          </a:xfrm>
        </p:grpSpPr>
        <p:sp>
          <p:nvSpPr>
            <p:cNvPr id="165" name="왼쪽 중괄호[L] 164">
              <a:extLst>
                <a:ext uri="{FF2B5EF4-FFF2-40B4-BE49-F238E27FC236}">
                  <a16:creationId xmlns:a16="http://schemas.microsoft.com/office/drawing/2014/main" xmlns="" id="{58C95028-3759-EB49-965E-F882ABAA6000}"/>
                </a:ext>
              </a:extLst>
            </p:cNvPr>
            <p:cNvSpPr/>
            <p:nvPr/>
          </p:nvSpPr>
          <p:spPr>
            <a:xfrm>
              <a:off x="2432222" y="2290403"/>
              <a:ext cx="138998" cy="655164"/>
            </a:xfrm>
            <a:prstGeom prst="leftBrace">
              <a:avLst>
                <a:gd name="adj1" fmla="val 43124"/>
                <a:gd name="adj2" fmla="val 5000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dirty="0">
                <a:latin typeface="Nanum Gothic Regular" charset="-127"/>
                <a:ea typeface="Nanum Gothic Regular" charset="-127"/>
              </a:endParaRPr>
            </a:p>
          </p:txBody>
        </p:sp>
        <p:cxnSp>
          <p:nvCxnSpPr>
            <p:cNvPr id="166" name="직선 연결선[R] 165">
              <a:extLst>
                <a:ext uri="{FF2B5EF4-FFF2-40B4-BE49-F238E27FC236}">
                  <a16:creationId xmlns:a16="http://schemas.microsoft.com/office/drawing/2014/main" xmlns="" id="{90D9B5EA-AAE3-D440-A2FB-F250268FBD8D}"/>
                </a:ext>
              </a:extLst>
            </p:cNvPr>
            <p:cNvCxnSpPr/>
            <p:nvPr/>
          </p:nvCxnSpPr>
          <p:spPr>
            <a:xfrm flipH="1">
              <a:off x="1817020" y="2622800"/>
              <a:ext cx="61497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67" name="그룹 166">
            <a:extLst>
              <a:ext uri="{FF2B5EF4-FFF2-40B4-BE49-F238E27FC236}">
                <a16:creationId xmlns:a16="http://schemas.microsoft.com/office/drawing/2014/main" xmlns="" id="{FA44E411-6AF9-0948-B069-118FE22F451E}"/>
              </a:ext>
            </a:extLst>
          </p:cNvPr>
          <p:cNvGrpSpPr/>
          <p:nvPr/>
        </p:nvGrpSpPr>
        <p:grpSpPr>
          <a:xfrm rot="10800000">
            <a:off x="4143633" y="1040780"/>
            <a:ext cx="1795577" cy="96644"/>
            <a:chOff x="4661210" y="1040780"/>
            <a:chExt cx="1795577" cy="96644"/>
          </a:xfrm>
        </p:grpSpPr>
        <p:sp>
          <p:nvSpPr>
            <p:cNvPr id="168" name="타원 167">
              <a:extLst>
                <a:ext uri="{FF2B5EF4-FFF2-40B4-BE49-F238E27FC236}">
                  <a16:creationId xmlns:a16="http://schemas.microsoft.com/office/drawing/2014/main" xmlns="" id="{5F0BE90B-044C-AC46-AF46-2A760D2DDB34}"/>
                </a:ext>
              </a:extLst>
            </p:cNvPr>
            <p:cNvSpPr/>
            <p:nvPr/>
          </p:nvSpPr>
          <p:spPr>
            <a:xfrm>
              <a:off x="4661210"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69" name="타원 168">
              <a:extLst>
                <a:ext uri="{FF2B5EF4-FFF2-40B4-BE49-F238E27FC236}">
                  <a16:creationId xmlns:a16="http://schemas.microsoft.com/office/drawing/2014/main" xmlns="" id="{E158220C-8772-DD44-9B4F-89A0213E399E}"/>
                </a:ext>
              </a:extLst>
            </p:cNvPr>
            <p:cNvSpPr/>
            <p:nvPr/>
          </p:nvSpPr>
          <p:spPr>
            <a:xfrm>
              <a:off x="5089282"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70" name="직선 연결선[R] 169">
              <a:extLst>
                <a:ext uri="{FF2B5EF4-FFF2-40B4-BE49-F238E27FC236}">
                  <a16:creationId xmlns:a16="http://schemas.microsoft.com/office/drawing/2014/main" xmlns="" id="{C6E5101E-F4B6-6D43-B289-DF7C4108AE25}"/>
                </a:ext>
              </a:extLst>
            </p:cNvPr>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1" name="타원 170">
              <a:extLst>
                <a:ext uri="{FF2B5EF4-FFF2-40B4-BE49-F238E27FC236}">
                  <a16:creationId xmlns:a16="http://schemas.microsoft.com/office/drawing/2014/main" xmlns="" id="{7428C76A-974F-7F43-909E-C7DF035E99CF}"/>
                </a:ext>
              </a:extLst>
            </p:cNvPr>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72" name="직선 연결선[R] 171">
              <a:extLst>
                <a:ext uri="{FF2B5EF4-FFF2-40B4-BE49-F238E27FC236}">
                  <a16:creationId xmlns:a16="http://schemas.microsoft.com/office/drawing/2014/main" xmlns="" id="{AABD5EEF-B0A0-E847-9058-65F451E3D84A}"/>
                </a:ext>
              </a:extLst>
            </p:cNvPr>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타원 172">
              <a:extLst>
                <a:ext uri="{FF2B5EF4-FFF2-40B4-BE49-F238E27FC236}">
                  <a16:creationId xmlns:a16="http://schemas.microsoft.com/office/drawing/2014/main" xmlns="" id="{9ACB964B-8218-0547-9CFF-6F19C33A6234}"/>
                </a:ext>
              </a:extLst>
            </p:cNvPr>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74" name="직선 연결선[R] 173">
              <a:extLst>
                <a:ext uri="{FF2B5EF4-FFF2-40B4-BE49-F238E27FC236}">
                  <a16:creationId xmlns:a16="http://schemas.microsoft.com/office/drawing/2014/main" xmlns="" id="{E2DAF82C-10BE-5440-8CB7-46C433DB92BB}"/>
                </a:ext>
              </a:extLst>
            </p:cNvPr>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타원 174">
              <a:extLst>
                <a:ext uri="{FF2B5EF4-FFF2-40B4-BE49-F238E27FC236}">
                  <a16:creationId xmlns:a16="http://schemas.microsoft.com/office/drawing/2014/main" xmlns="" id="{823BD10E-0644-8A43-966A-6227E97CFB3B}"/>
                </a:ext>
              </a:extLst>
            </p:cNvPr>
            <p:cNvSpPr/>
            <p:nvPr/>
          </p:nvSpPr>
          <p:spPr>
            <a:xfrm>
              <a:off x="6360143"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76" name="직선 연결선[R] 175">
              <a:extLst>
                <a:ext uri="{FF2B5EF4-FFF2-40B4-BE49-F238E27FC236}">
                  <a16:creationId xmlns:a16="http://schemas.microsoft.com/office/drawing/2014/main" xmlns="" id="{07A03CC4-3122-604E-96C1-087BCBD29B34}"/>
                </a:ext>
              </a:extLst>
            </p:cNvPr>
            <p:cNvCxnSpPr/>
            <p:nvPr/>
          </p:nvCxnSpPr>
          <p:spPr>
            <a:xfrm>
              <a:off x="6028715"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7" name="TextBox 176">
            <a:extLst>
              <a:ext uri="{FF2B5EF4-FFF2-40B4-BE49-F238E27FC236}">
                <a16:creationId xmlns:a16="http://schemas.microsoft.com/office/drawing/2014/main" xmlns="" id="{81F0BCB6-67A4-B94E-A980-0E355D6E5450}"/>
              </a:ext>
            </a:extLst>
          </p:cNvPr>
          <p:cNvSpPr txBox="1"/>
          <p:nvPr/>
        </p:nvSpPr>
        <p:spPr>
          <a:xfrm>
            <a:off x="4384104" y="871503"/>
            <a:ext cx="1364156"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(DB)</a:t>
            </a:r>
            <a:endParaRPr lang="ko-KR" altLang="en-US" sz="900" b="1" dirty="0">
              <a:solidFill>
                <a:prstClr val="black"/>
              </a:solidFill>
              <a:latin typeface="Nanum Gothic" charset="-127"/>
              <a:ea typeface="Nanum Gothic" charset="-127"/>
              <a:cs typeface="Nanum Gothic" charset="-127"/>
            </a:endParaRPr>
          </a:p>
        </p:txBody>
      </p:sp>
      <p:cxnSp>
        <p:nvCxnSpPr>
          <p:cNvPr id="178" name="직선 연결선[R] 177">
            <a:extLst>
              <a:ext uri="{FF2B5EF4-FFF2-40B4-BE49-F238E27FC236}">
                <a16:creationId xmlns:a16="http://schemas.microsoft.com/office/drawing/2014/main" xmlns="" id="{4355B2F6-F692-6A4B-B383-A9831ECB8A16}"/>
              </a:ext>
            </a:extLst>
          </p:cNvPr>
          <p:cNvCxnSpPr/>
          <p:nvPr/>
        </p:nvCxnSpPr>
        <p:spPr>
          <a:xfrm>
            <a:off x="2512741" y="3420813"/>
            <a:ext cx="50885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9" name="Text Box">
            <a:extLst>
              <a:ext uri="{FF2B5EF4-FFF2-40B4-BE49-F238E27FC236}">
                <a16:creationId xmlns:a16="http://schemas.microsoft.com/office/drawing/2014/main" xmlns="" id="{C8C9A8DA-8936-6B42-B031-F924B93DA2DF}"/>
              </a:ext>
            </a:extLst>
          </p:cNvPr>
          <p:cNvSpPr>
            <a:spLocks/>
          </p:cNvSpPr>
          <p:nvPr>
            <p:custDataLst>
              <p:tags r:id="rId3"/>
            </p:custDataLst>
          </p:nvPr>
        </p:nvSpPr>
        <p:spPr bwMode="auto">
          <a:xfrm>
            <a:off x="2505122" y="6459480"/>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err="1">
                <a:solidFill>
                  <a:schemeClr val="tx1">
                    <a:lumMod val="75000"/>
                    <a:lumOff val="25000"/>
                  </a:schemeClr>
                </a:solidFill>
                <a:latin typeface="Nanum Gothic" charset="-127"/>
                <a:ea typeface="Nanum Gothic" charset="-127"/>
                <a:cs typeface="Nanum Gothic" charset="-127"/>
              </a:rPr>
              <a:t>Datasource</a:t>
            </a:r>
            <a:r>
              <a:rPr lang="en-US" altLang="ko-KR" sz="700" dirty="0">
                <a:solidFill>
                  <a:schemeClr val="tx1">
                    <a:lumMod val="75000"/>
                    <a:lumOff val="25000"/>
                  </a:schemeClr>
                </a:solidFill>
                <a:latin typeface="Nanum Gothic" charset="-127"/>
                <a:ea typeface="Nanum Gothic" charset="-127"/>
                <a:cs typeface="Nanum Gothic" charset="-127"/>
              </a:rPr>
              <a:t> expiration</a:t>
            </a:r>
          </a:p>
        </p:txBody>
      </p:sp>
      <p:sp>
        <p:nvSpPr>
          <p:cNvPr id="180" name="Text Box">
            <a:extLst>
              <a:ext uri="{FF2B5EF4-FFF2-40B4-BE49-F238E27FC236}">
                <a16:creationId xmlns:a16="http://schemas.microsoft.com/office/drawing/2014/main" xmlns="" id="{830A9A08-0F22-9A4A-93F3-B39480D8F7DC}"/>
              </a:ext>
            </a:extLst>
          </p:cNvPr>
          <p:cNvSpPr>
            <a:spLocks/>
          </p:cNvSpPr>
          <p:nvPr>
            <p:custDataLst>
              <p:tags r:id="rId4"/>
            </p:custDataLst>
          </p:nvPr>
        </p:nvSpPr>
        <p:spPr bwMode="auto">
          <a:xfrm>
            <a:off x="3606134" y="6460265"/>
            <a:ext cx="1808360"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Time interval</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00:30</a:t>
            </a:r>
          </a:p>
        </p:txBody>
      </p:sp>
      <p:sp>
        <p:nvSpPr>
          <p:cNvPr id="181" name="왼쪽 중괄호[L] 180">
            <a:extLst>
              <a:ext uri="{FF2B5EF4-FFF2-40B4-BE49-F238E27FC236}">
                <a16:creationId xmlns:a16="http://schemas.microsoft.com/office/drawing/2014/main" xmlns="" id="{264DBE45-25F7-7349-92AD-258772621598}"/>
              </a:ext>
            </a:extLst>
          </p:cNvPr>
          <p:cNvSpPr/>
          <p:nvPr/>
        </p:nvSpPr>
        <p:spPr>
          <a:xfrm>
            <a:off x="2326080" y="2573614"/>
            <a:ext cx="157436" cy="835242"/>
          </a:xfrm>
          <a:prstGeom prst="leftBrace">
            <a:avLst>
              <a:gd name="adj1" fmla="val 39429"/>
              <a:gd name="adj2" fmla="val 5000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dirty="0">
              <a:latin typeface="Nanum Gothic Regular" charset="-127"/>
              <a:ea typeface="Nanum Gothic Regular" charset="-127"/>
            </a:endParaRPr>
          </a:p>
        </p:txBody>
      </p:sp>
      <p:sp>
        <p:nvSpPr>
          <p:cNvPr id="182" name="직사각형 181">
            <a:extLst>
              <a:ext uri="{FF2B5EF4-FFF2-40B4-BE49-F238E27FC236}">
                <a16:creationId xmlns:a16="http://schemas.microsoft.com/office/drawing/2014/main" xmlns="" id="{6B7F8828-DD47-6D48-8AF9-9144C6E802CC}"/>
              </a:ext>
            </a:extLst>
          </p:cNvPr>
          <p:cNvSpPr/>
          <p:nvPr/>
        </p:nvSpPr>
        <p:spPr>
          <a:xfrm>
            <a:off x="1650031" y="2951721"/>
            <a:ext cx="676049" cy="172082"/>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수집형 인 경우</a:t>
            </a:r>
          </a:p>
        </p:txBody>
      </p:sp>
      <p:sp>
        <p:nvSpPr>
          <p:cNvPr id="183" name="직사각형 182">
            <a:extLst>
              <a:ext uri="{FF2B5EF4-FFF2-40B4-BE49-F238E27FC236}">
                <a16:creationId xmlns:a16="http://schemas.microsoft.com/office/drawing/2014/main" xmlns="" id="{85CC9351-F008-E140-AB7E-1668ECFD15F9}"/>
              </a:ext>
            </a:extLst>
          </p:cNvPr>
          <p:cNvSpPr/>
          <p:nvPr/>
        </p:nvSpPr>
        <p:spPr>
          <a:xfrm>
            <a:off x="1650031" y="6447236"/>
            <a:ext cx="676049" cy="172082"/>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연결형 인 경우</a:t>
            </a:r>
          </a:p>
        </p:txBody>
      </p:sp>
      <p:cxnSp>
        <p:nvCxnSpPr>
          <p:cNvPr id="184" name="직선 연결선[R] 183">
            <a:extLst>
              <a:ext uri="{FF2B5EF4-FFF2-40B4-BE49-F238E27FC236}">
                <a16:creationId xmlns:a16="http://schemas.microsoft.com/office/drawing/2014/main" xmlns="" id="{AF352F64-1C70-2347-9179-10DB1EFA412A}"/>
              </a:ext>
            </a:extLst>
          </p:cNvPr>
          <p:cNvCxnSpPr>
            <a:stCxn id="182" idx="2"/>
            <a:endCxn id="183" idx="0"/>
          </p:cNvCxnSpPr>
          <p:nvPr/>
        </p:nvCxnSpPr>
        <p:spPr>
          <a:xfrm>
            <a:off x="1988056" y="3123803"/>
            <a:ext cx="0" cy="3323433"/>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85" name="직선 연결선[R] 184">
            <a:extLst>
              <a:ext uri="{FF2B5EF4-FFF2-40B4-BE49-F238E27FC236}">
                <a16:creationId xmlns:a16="http://schemas.microsoft.com/office/drawing/2014/main" xmlns="" id="{D2439B92-FCBD-F44C-BA5B-4EB9C70F6AA4}"/>
              </a:ext>
            </a:extLst>
          </p:cNvPr>
          <p:cNvCxnSpPr/>
          <p:nvPr/>
        </p:nvCxnSpPr>
        <p:spPr>
          <a:xfrm flipH="1" flipV="1">
            <a:off x="6678583" y="3350473"/>
            <a:ext cx="146590" cy="5464"/>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xmlns="" id="{6DA7EDFC-16BA-2F49-904E-CA6DC8A3B2B8}"/>
              </a:ext>
            </a:extLst>
          </p:cNvPr>
          <p:cNvSpPr txBox="1"/>
          <p:nvPr/>
        </p:nvSpPr>
        <p:spPr>
          <a:xfrm>
            <a:off x="2429904" y="5590689"/>
            <a:ext cx="1251946" cy="123111"/>
          </a:xfrm>
          <a:prstGeom prst="rect">
            <a:avLst/>
          </a:prstGeom>
          <a:noFill/>
        </p:spPr>
        <p:txBody>
          <a:bodyPr wrap="none" lIns="0" tIns="0" rIns="0" bIns="0" rtlCol="0">
            <a:spAutoFit/>
          </a:bodyPr>
          <a:lstStyle/>
          <a:p>
            <a:r>
              <a:rPr kumimoji="1" lang="en-US" altLang="ko-KR" sz="800" dirty="0"/>
              <a:t>Searchable</a:t>
            </a:r>
            <a:r>
              <a:rPr kumimoji="1" lang="ko-KR" altLang="en-US" sz="800" dirty="0"/>
              <a:t> </a:t>
            </a:r>
            <a:r>
              <a:rPr kumimoji="1" lang="en-US" altLang="ko-KR" sz="800" dirty="0"/>
              <a:t>in Explore Data</a:t>
            </a:r>
            <a:endParaRPr kumimoji="1" lang="ko-KR" altLang="en-US" sz="700" dirty="0"/>
          </a:p>
        </p:txBody>
      </p:sp>
      <p:grpSp>
        <p:nvGrpSpPr>
          <p:cNvPr id="187" name="그룹 186">
            <a:extLst>
              <a:ext uri="{FF2B5EF4-FFF2-40B4-BE49-F238E27FC236}">
                <a16:creationId xmlns:a16="http://schemas.microsoft.com/office/drawing/2014/main" xmlns="" id="{A0B7DCAA-1420-9848-83BF-582283FD357D}"/>
              </a:ext>
            </a:extLst>
          </p:cNvPr>
          <p:cNvGrpSpPr/>
          <p:nvPr/>
        </p:nvGrpSpPr>
        <p:grpSpPr>
          <a:xfrm>
            <a:off x="3756241" y="5557651"/>
            <a:ext cx="418539" cy="189186"/>
            <a:chOff x="984591" y="4371369"/>
            <a:chExt cx="418539" cy="189186"/>
          </a:xfrm>
        </p:grpSpPr>
        <p:sp>
          <p:nvSpPr>
            <p:cNvPr id="188" name="모서리가 둥근 직사각형 187">
              <a:extLst>
                <a:ext uri="{FF2B5EF4-FFF2-40B4-BE49-F238E27FC236}">
                  <a16:creationId xmlns:a16="http://schemas.microsoft.com/office/drawing/2014/main" xmlns="" id="{761F5AD0-C349-464E-B225-6EBC4A00512D}"/>
                </a:ext>
              </a:extLst>
            </p:cNvPr>
            <p:cNvSpPr/>
            <p:nvPr/>
          </p:nvSpPr>
          <p:spPr>
            <a:xfrm>
              <a:off x="984591" y="4371369"/>
              <a:ext cx="418539" cy="189186"/>
            </a:xfrm>
            <a:prstGeom prst="roundRect">
              <a:avLst>
                <a:gd name="adj" fmla="val 50000"/>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kumimoji="1" lang="en-US" altLang="ko-KR" sz="600" dirty="0">
                  <a:solidFill>
                    <a:schemeClr val="bg1"/>
                  </a:solidFill>
                  <a:latin typeface="Nanum Gothic" charset="-127"/>
                  <a:ea typeface="Nanum Gothic" charset="-127"/>
                  <a:cs typeface="Nanum Gothic" charset="-127"/>
                </a:rPr>
                <a:t>On</a:t>
              </a:r>
              <a:endParaRPr kumimoji="1" lang="ko-KR" altLang="en-US" sz="600" dirty="0">
                <a:solidFill>
                  <a:schemeClr val="bg1"/>
                </a:solidFill>
                <a:latin typeface="Nanum Gothic" charset="-127"/>
                <a:ea typeface="Nanum Gothic" charset="-127"/>
                <a:cs typeface="Nanum Gothic" charset="-127"/>
              </a:endParaRPr>
            </a:p>
          </p:txBody>
        </p:sp>
        <p:sp>
          <p:nvSpPr>
            <p:cNvPr id="189" name="타원 188">
              <a:extLst>
                <a:ext uri="{FF2B5EF4-FFF2-40B4-BE49-F238E27FC236}">
                  <a16:creationId xmlns:a16="http://schemas.microsoft.com/office/drawing/2014/main" xmlns="" id="{F8C0AE51-AE87-934F-B1FE-1626BDD0C867}"/>
                </a:ext>
              </a:extLst>
            </p:cNvPr>
            <p:cNvSpPr/>
            <p:nvPr/>
          </p:nvSpPr>
          <p:spPr>
            <a:xfrm>
              <a:off x="1013724" y="4397262"/>
              <a:ext cx="154179" cy="154179"/>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sp>
        <p:nvSpPr>
          <p:cNvPr id="190" name="타원 189">
            <a:extLst>
              <a:ext uri="{FF2B5EF4-FFF2-40B4-BE49-F238E27FC236}">
                <a16:creationId xmlns:a16="http://schemas.microsoft.com/office/drawing/2014/main" xmlns="" id="{9C4EC684-EEDE-0F4B-8A39-F64EAA8AF276}"/>
              </a:ext>
            </a:extLst>
          </p:cNvPr>
          <p:cNvSpPr/>
          <p:nvPr/>
        </p:nvSpPr>
        <p:spPr>
          <a:xfrm>
            <a:off x="2228178" y="559068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5</a:t>
            </a:r>
            <a:endParaRPr lang="ko-KR" altLang="en-US" sz="700" b="1" dirty="0">
              <a:solidFill>
                <a:schemeClr val="bg1"/>
              </a:solidFill>
              <a:latin typeface="Nanum Gothic" charset="-127"/>
              <a:ea typeface="Nanum Gothic" charset="-127"/>
              <a:cs typeface="Nanum Gothic" charset="-127"/>
            </a:endParaRPr>
          </a:p>
        </p:txBody>
      </p:sp>
      <p:sp>
        <p:nvSpPr>
          <p:cNvPr id="191" name="직사각형 190">
            <a:extLst>
              <a:ext uri="{FF2B5EF4-FFF2-40B4-BE49-F238E27FC236}">
                <a16:creationId xmlns:a16="http://schemas.microsoft.com/office/drawing/2014/main" xmlns="" id="{4F0144F6-27CB-0C43-B9C0-230697994465}"/>
              </a:ext>
            </a:extLst>
          </p:cNvPr>
          <p:cNvSpPr/>
          <p:nvPr/>
        </p:nvSpPr>
        <p:spPr>
          <a:xfrm>
            <a:off x="1992172" y="5459654"/>
            <a:ext cx="3053632" cy="385667"/>
          </a:xfrm>
          <a:prstGeom prst="rect">
            <a:avLst/>
          </a:prstGeom>
          <a:solidFill>
            <a:srgbClr val="000000">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ko-KR" sz="700" dirty="0">
                <a:solidFill>
                  <a:schemeClr val="bg1"/>
                </a:solidFill>
                <a:latin typeface="Nanum Gothic" charset="-127"/>
                <a:ea typeface="Nanum Gothic" charset="-127"/>
                <a:cs typeface="Nanum Gothic" charset="-127"/>
              </a:rPr>
              <a:t>2018. 12.18</a:t>
            </a:r>
            <a:r>
              <a:rPr kumimoji="1" lang="ko-KR" altLang="en-US" sz="700" dirty="0">
                <a:solidFill>
                  <a:schemeClr val="bg1"/>
                </a:solidFill>
                <a:latin typeface="Nanum Gothic" charset="-127"/>
                <a:ea typeface="Nanum Gothic" charset="-127"/>
                <a:cs typeface="Nanum Gothic" charset="-127"/>
              </a:rPr>
              <a:t> 삭제</a:t>
            </a:r>
          </a:p>
        </p:txBody>
      </p:sp>
      <p:sp>
        <p:nvSpPr>
          <p:cNvPr id="192" name="직사각형 191">
            <a:extLst>
              <a:ext uri="{FF2B5EF4-FFF2-40B4-BE49-F238E27FC236}">
                <a16:creationId xmlns:a16="http://schemas.microsoft.com/office/drawing/2014/main" xmlns="" id="{3220DCA7-DABF-F340-82E1-C29C9A174CD1}"/>
              </a:ext>
            </a:extLst>
          </p:cNvPr>
          <p:cNvSpPr/>
          <p:nvPr/>
        </p:nvSpPr>
        <p:spPr>
          <a:xfrm>
            <a:off x="3657839" y="2675745"/>
            <a:ext cx="1183016" cy="6274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p>
            <a:pPr eaLnBrk="0" fontAlgn="base" latinLnBrk="0" hangingPunct="0">
              <a:lnSpc>
                <a:spcPct val="150000"/>
              </a:lnSpc>
              <a:spcBef>
                <a:spcPct val="0"/>
              </a:spcBef>
              <a:spcAft>
                <a:spcPct val="0"/>
              </a:spcAft>
            </a:pPr>
            <a:r>
              <a:rPr lang="en-US" altLang="ko-KR" sz="700" dirty="0">
                <a:solidFill>
                  <a:schemeClr val="tx1">
                    <a:lumMod val="75000"/>
                    <a:lumOff val="25000"/>
                  </a:schemeClr>
                </a:solidFill>
                <a:latin typeface="Nanum Gothic" charset="-127"/>
                <a:ea typeface="Nanum Gothic" charset="-127"/>
                <a:cs typeface="Nanum Gothic" charset="-127"/>
              </a:rPr>
              <a:t>Ingest periodically</a:t>
            </a:r>
          </a:p>
          <a:p>
            <a:pPr marL="171450" indent="-171450" eaLnBrk="0" fontAlgn="base" latinLnBrk="0" hangingPunct="0">
              <a:lnSpc>
                <a:spcPct val="150000"/>
              </a:lnSpc>
              <a:spcBef>
                <a:spcPct val="0"/>
              </a:spcBef>
              <a:spcAft>
                <a:spcPct val="0"/>
              </a:spcAft>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Scope of Ingesting data </a:t>
            </a:r>
          </a:p>
          <a:p>
            <a:pPr marL="171450" indent="-171450" eaLnBrk="0" fontAlgn="base" latinLnBrk="0" hangingPunct="0">
              <a:lnSpc>
                <a:spcPct val="150000"/>
              </a:lnSpc>
              <a:spcBef>
                <a:spcPct val="0"/>
              </a:spcBef>
              <a:spcAft>
                <a:spcPct val="0"/>
              </a:spcAft>
              <a:buFont typeface="Arial" charset="0"/>
              <a:buChar char="•"/>
            </a:pPr>
            <a:r>
              <a:rPr kumimoji="1" lang="en-US" altLang="ko-KR" sz="700" dirty="0">
                <a:solidFill>
                  <a:schemeClr val="tx1"/>
                </a:solidFill>
                <a:latin typeface="Nanum Gothic" charset="-127"/>
                <a:ea typeface="Nanum Gothic" charset="-127"/>
                <a:cs typeface="Nanum Gothic" charset="-127"/>
              </a:rPr>
              <a:t>Batch cycle</a:t>
            </a:r>
          </a:p>
          <a:p>
            <a:pPr marL="171450" indent="-171450" eaLnBrk="0" fontAlgn="base" latinLnBrk="0" hangingPunct="0">
              <a:lnSpc>
                <a:spcPct val="150000"/>
              </a:lnSpc>
              <a:spcBef>
                <a:spcPct val="0"/>
              </a:spcBef>
              <a:spcAft>
                <a:spcPct val="0"/>
              </a:spcAft>
              <a:buFont typeface="Arial" charset="0"/>
              <a:buChar char="•"/>
            </a:pPr>
            <a:r>
              <a:rPr kumimoji="1" lang="en-US" altLang="ko-KR" sz="700" dirty="0">
                <a:solidFill>
                  <a:schemeClr val="tx1"/>
                </a:solidFill>
                <a:latin typeface="Nanum Gothic" charset="-127"/>
                <a:ea typeface="Nanum Gothic" charset="-127"/>
                <a:cs typeface="Nanum Gothic" charset="-127"/>
              </a:rPr>
              <a:t>Max. query row</a:t>
            </a:r>
            <a:endParaRPr lang="en-US" altLang="ko-KR" sz="700" dirty="0">
              <a:solidFill>
                <a:schemeClr val="tx1"/>
              </a:solidFill>
              <a:latin typeface="Nanum Gothic" charset="-127"/>
              <a:ea typeface="Nanum Gothic" charset="-127"/>
              <a:cs typeface="Nanum Gothic" charset="-127"/>
            </a:endParaRPr>
          </a:p>
        </p:txBody>
      </p:sp>
      <p:sp>
        <p:nvSpPr>
          <p:cNvPr id="193" name="직사각형 192">
            <a:extLst>
              <a:ext uri="{FF2B5EF4-FFF2-40B4-BE49-F238E27FC236}">
                <a16:creationId xmlns:a16="http://schemas.microsoft.com/office/drawing/2014/main" xmlns="" id="{5DCD664C-527F-5846-AB76-A6B49A2B25D8}"/>
              </a:ext>
            </a:extLst>
          </p:cNvPr>
          <p:cNvSpPr/>
          <p:nvPr/>
        </p:nvSpPr>
        <p:spPr>
          <a:xfrm>
            <a:off x="3654734" y="3478897"/>
            <a:ext cx="1033937" cy="46589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p>
            <a:pPr marL="171450" indent="-171450" eaLnBrk="0" fontAlgn="base" latinLnBrk="0" hangingPunct="0">
              <a:lnSpc>
                <a:spcPct val="150000"/>
              </a:lnSpc>
              <a:spcBef>
                <a:spcPct val="0"/>
              </a:spcBef>
              <a:spcAft>
                <a:spcPct val="0"/>
              </a:spcAft>
              <a:buFont typeface="Arial" charset="0"/>
              <a:buChar char="•"/>
            </a:pPr>
            <a:r>
              <a:rPr kumimoji="1" lang="en-US" altLang="ko-KR" sz="700" dirty="0">
                <a:solidFill>
                  <a:schemeClr val="tx1"/>
                </a:solidFill>
                <a:latin typeface="Nanum Gothic" charset="-127"/>
                <a:ea typeface="Nanum Gothic" charset="-127"/>
                <a:cs typeface="Nanum Gothic" charset="-127"/>
              </a:rPr>
              <a:t>Query Granularity</a:t>
            </a:r>
          </a:p>
          <a:p>
            <a:pPr marL="171450" indent="-171450" eaLnBrk="0" fontAlgn="base" latinLnBrk="0" hangingPunct="0">
              <a:lnSpc>
                <a:spcPct val="150000"/>
              </a:lnSpc>
              <a:spcBef>
                <a:spcPct val="0"/>
              </a:spcBef>
              <a:spcAft>
                <a:spcPct val="0"/>
              </a:spcAft>
              <a:buFont typeface="Arial" charset="0"/>
              <a:buChar char="•"/>
            </a:pPr>
            <a:r>
              <a:rPr kumimoji="1" lang="en-US" altLang="ko-KR" sz="700" dirty="0">
                <a:solidFill>
                  <a:schemeClr val="tx1"/>
                </a:solidFill>
                <a:latin typeface="Nanum Gothic" charset="-127"/>
                <a:ea typeface="Nanum Gothic" charset="-127"/>
                <a:cs typeface="Nanum Gothic" charset="-127"/>
              </a:rPr>
              <a:t>Segment Granularity</a:t>
            </a:r>
          </a:p>
          <a:p>
            <a:pPr marL="171450" indent="-171450" eaLnBrk="0" fontAlgn="base" latinLnBrk="0" hangingPunct="0">
              <a:lnSpc>
                <a:spcPct val="150000"/>
              </a:lnSpc>
              <a:spcBef>
                <a:spcPct val="0"/>
              </a:spcBef>
              <a:spcAft>
                <a:spcPct val="0"/>
              </a:spcAft>
              <a:buFont typeface="Arial" charset="0"/>
              <a:buChar char="•"/>
            </a:pPr>
            <a:r>
              <a:rPr kumimoji="1" lang="en-US" altLang="ko-KR" sz="700" strike="sngStrike" dirty="0">
                <a:solidFill>
                  <a:schemeClr val="tx1"/>
                </a:solidFill>
                <a:latin typeface="Nanum Gothic" charset="-127"/>
                <a:ea typeface="Nanum Gothic" charset="-127"/>
                <a:cs typeface="Nanum Gothic" charset="-127"/>
              </a:rPr>
              <a:t>Intervals</a:t>
            </a:r>
            <a:r>
              <a:rPr kumimoji="1" lang="en-US" altLang="ko-KR" sz="700" dirty="0">
                <a:solidFill>
                  <a:schemeClr val="tx1"/>
                </a:solidFill>
                <a:latin typeface="Nanum Gothic" charset="-127"/>
                <a:ea typeface="Nanum Gothic" charset="-127"/>
                <a:cs typeface="Nanum Gothic" charset="-127"/>
              </a:rPr>
              <a:t> Data range </a:t>
            </a:r>
          </a:p>
        </p:txBody>
      </p:sp>
      <p:sp>
        <p:nvSpPr>
          <p:cNvPr id="194" name="직사각형 193">
            <a:extLst>
              <a:ext uri="{FF2B5EF4-FFF2-40B4-BE49-F238E27FC236}">
                <a16:creationId xmlns:a16="http://schemas.microsoft.com/office/drawing/2014/main" xmlns="" id="{9B2E0E9D-5178-EC4D-BB2C-5E9F3E68445B}"/>
              </a:ext>
            </a:extLst>
          </p:cNvPr>
          <p:cNvSpPr/>
          <p:nvPr/>
        </p:nvSpPr>
        <p:spPr>
          <a:xfrm>
            <a:off x="5013303" y="3478897"/>
            <a:ext cx="1431482" cy="6274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None</a:t>
            </a:r>
          </a:p>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Hour</a:t>
            </a:r>
          </a:p>
          <a:p>
            <a:pPr eaLnBrk="0" fontAlgn="base" hangingPunct="0">
              <a:lnSpc>
                <a:spcPct val="150000"/>
              </a:lnSpc>
              <a:spcBef>
                <a:spcPct val="0"/>
              </a:spcBef>
              <a:spcAft>
                <a:spcPct val="0"/>
              </a:spcAft>
              <a:buClr>
                <a:srgbClr val="336699"/>
              </a:buClr>
            </a:pPr>
            <a:r>
              <a:rPr lang="en-US" altLang="ko-KR" sz="700" dirty="0" err="1">
                <a:solidFill>
                  <a:prstClr val="black">
                    <a:lumMod val="75000"/>
                    <a:lumOff val="25000"/>
                  </a:prstClr>
                </a:solidFill>
                <a:latin typeface="Nanum Gothic" charset="-127"/>
                <a:ea typeface="Nanum Gothic" charset="-127"/>
                <a:cs typeface="Nanum Gothic" charset="-127"/>
              </a:rPr>
              <a:t>yyyy</a:t>
            </a:r>
            <a:r>
              <a:rPr lang="en-US" altLang="ko-KR" sz="700" dirty="0">
                <a:solidFill>
                  <a:prstClr val="black">
                    <a:lumMod val="75000"/>
                    <a:lumOff val="25000"/>
                  </a:prstClr>
                </a:solidFill>
                <a:latin typeface="Nanum Gothic" charset="-127"/>
                <a:ea typeface="Nanum Gothic" charset="-127"/>
                <a:cs typeface="Nanum Gothic" charset="-127"/>
              </a:rPr>
              <a:t>-MM-</a:t>
            </a:r>
            <a:r>
              <a:rPr lang="en-US" altLang="ko-KR" sz="700" dirty="0" err="1">
                <a:solidFill>
                  <a:prstClr val="black">
                    <a:lumMod val="75000"/>
                    <a:lumOff val="25000"/>
                  </a:prstClr>
                </a:solidFill>
                <a:latin typeface="Nanum Gothic" charset="-127"/>
                <a:ea typeface="Nanum Gothic" charset="-127"/>
                <a:cs typeface="Nanum Gothic" charset="-127"/>
              </a:rPr>
              <a:t>dd</a:t>
            </a:r>
            <a:r>
              <a:rPr lang="en-US" altLang="ko-KR" sz="700" dirty="0">
                <a:solidFill>
                  <a:prstClr val="black">
                    <a:lumMod val="75000"/>
                    <a:lumOff val="25000"/>
                  </a:prstClr>
                </a:solidFill>
                <a:latin typeface="Nanum Gothic" charset="-127"/>
                <a:ea typeface="Nanum Gothic" charset="-127"/>
                <a:cs typeface="Nanum Gothic" charset="-127"/>
              </a:rPr>
              <a:t> </a:t>
            </a:r>
            <a:r>
              <a:rPr lang="en-US" altLang="ko-KR" sz="700" dirty="0" err="1">
                <a:solidFill>
                  <a:prstClr val="black">
                    <a:lumMod val="75000"/>
                    <a:lumOff val="25000"/>
                  </a:prstClr>
                </a:solidFill>
                <a:latin typeface="Nanum Gothic" charset="-127"/>
                <a:ea typeface="Nanum Gothic" charset="-127"/>
                <a:cs typeface="Nanum Gothic" charset="-127"/>
              </a:rPr>
              <a:t>hh</a:t>
            </a:r>
            <a:r>
              <a:rPr lang="en-US" altLang="ko-KR" sz="700" dirty="0">
                <a:solidFill>
                  <a:prstClr val="black">
                    <a:lumMod val="75000"/>
                    <a:lumOff val="25000"/>
                  </a:prstClr>
                </a:solidFill>
                <a:latin typeface="Nanum Gothic" charset="-127"/>
                <a:ea typeface="Nanum Gothic" charset="-127"/>
                <a:cs typeface="Nanum Gothic" charset="-127"/>
              </a:rPr>
              <a:t> ~ </a:t>
            </a:r>
            <a:r>
              <a:rPr lang="en-US" altLang="ko-KR" sz="700" dirty="0" err="1">
                <a:solidFill>
                  <a:prstClr val="black">
                    <a:lumMod val="75000"/>
                    <a:lumOff val="25000"/>
                  </a:prstClr>
                </a:solidFill>
                <a:latin typeface="Nanum Gothic" charset="-127"/>
                <a:ea typeface="Nanum Gothic" charset="-127"/>
                <a:cs typeface="Nanum Gothic" charset="-127"/>
              </a:rPr>
              <a:t>yyyy</a:t>
            </a:r>
            <a:r>
              <a:rPr lang="en-US" altLang="ko-KR" sz="700" dirty="0">
                <a:solidFill>
                  <a:prstClr val="black">
                    <a:lumMod val="75000"/>
                    <a:lumOff val="25000"/>
                  </a:prstClr>
                </a:solidFill>
                <a:latin typeface="Nanum Gothic" charset="-127"/>
                <a:ea typeface="Nanum Gothic" charset="-127"/>
                <a:cs typeface="Nanum Gothic" charset="-127"/>
              </a:rPr>
              <a:t>-MM-</a:t>
            </a:r>
            <a:r>
              <a:rPr lang="en-US" altLang="ko-KR" sz="700" dirty="0" err="1">
                <a:solidFill>
                  <a:prstClr val="black">
                    <a:lumMod val="75000"/>
                    <a:lumOff val="25000"/>
                  </a:prstClr>
                </a:solidFill>
                <a:latin typeface="Nanum Gothic" charset="-127"/>
                <a:ea typeface="Nanum Gothic" charset="-127"/>
                <a:cs typeface="Nanum Gothic" charset="-127"/>
              </a:rPr>
              <a:t>dd</a:t>
            </a:r>
            <a:r>
              <a:rPr lang="en-US" altLang="ko-KR" sz="700" dirty="0">
                <a:solidFill>
                  <a:prstClr val="black">
                    <a:lumMod val="75000"/>
                    <a:lumOff val="25000"/>
                  </a:prstClr>
                </a:solidFill>
                <a:latin typeface="Nanum Gothic" charset="-127"/>
                <a:ea typeface="Nanum Gothic" charset="-127"/>
                <a:cs typeface="Nanum Gothic" charset="-127"/>
              </a:rPr>
              <a:t> </a:t>
            </a:r>
            <a:r>
              <a:rPr lang="en-US" altLang="ko-KR" sz="700" dirty="0" err="1">
                <a:solidFill>
                  <a:prstClr val="black">
                    <a:lumMod val="75000"/>
                    <a:lumOff val="25000"/>
                  </a:prstClr>
                </a:solidFill>
                <a:latin typeface="Nanum Gothic" charset="-127"/>
                <a:ea typeface="Nanum Gothic" charset="-127"/>
                <a:cs typeface="Nanum Gothic" charset="-127"/>
              </a:rPr>
              <a:t>hh</a:t>
            </a:r>
            <a:r>
              <a:rPr lang="en-US" altLang="ko-KR" sz="700" dirty="0">
                <a:solidFill>
                  <a:prstClr val="black">
                    <a:lumMod val="75000"/>
                    <a:lumOff val="25000"/>
                  </a:prstClr>
                </a:solidFill>
                <a:latin typeface="Nanum Gothic" charset="-127"/>
                <a:ea typeface="Nanum Gothic" charset="-127"/>
                <a:cs typeface="Nanum Gothic" charset="-127"/>
              </a:rPr>
              <a:t> </a:t>
            </a:r>
          </a:p>
          <a:p>
            <a:pPr eaLnBrk="0" fontAlgn="base" hangingPunct="0">
              <a:lnSpc>
                <a:spcPct val="150000"/>
              </a:lnSpc>
              <a:spcBef>
                <a:spcPct val="0"/>
              </a:spcBef>
              <a:spcAft>
                <a:spcPct val="0"/>
              </a:spcAft>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p:txBody>
      </p:sp>
      <p:sp>
        <p:nvSpPr>
          <p:cNvPr id="195" name="직사각형 194">
            <a:extLst>
              <a:ext uri="{FF2B5EF4-FFF2-40B4-BE49-F238E27FC236}">
                <a16:creationId xmlns:a16="http://schemas.microsoft.com/office/drawing/2014/main" xmlns="" id="{2E575008-1865-AA4B-8D4B-D3818772E8E2}"/>
              </a:ext>
            </a:extLst>
          </p:cNvPr>
          <p:cNvSpPr/>
          <p:nvPr/>
        </p:nvSpPr>
        <p:spPr>
          <a:xfrm>
            <a:off x="3585312" y="3478897"/>
            <a:ext cx="3165545" cy="514895"/>
          </a:xfrm>
          <a:prstGeom prst="rect">
            <a:avLst/>
          </a:prstGeom>
          <a:noFill/>
          <a:ln w="8255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rgbClr val="00B050"/>
              </a:solidFill>
              <a:ea typeface="Nanum Gothic" charset="-127"/>
              <a:cs typeface="Nanum Gothic" charset="-127"/>
            </a:endParaRPr>
          </a:p>
        </p:txBody>
      </p:sp>
      <p:sp>
        <p:nvSpPr>
          <p:cNvPr id="196" name="TextBox 195">
            <a:extLst>
              <a:ext uri="{FF2B5EF4-FFF2-40B4-BE49-F238E27FC236}">
                <a16:creationId xmlns:a16="http://schemas.microsoft.com/office/drawing/2014/main" xmlns="" id="{57F79143-5671-5D42-A112-6354A1F7F1BC}"/>
              </a:ext>
            </a:extLst>
          </p:cNvPr>
          <p:cNvSpPr txBox="1"/>
          <p:nvPr/>
        </p:nvSpPr>
        <p:spPr>
          <a:xfrm>
            <a:off x="8726178" y="0"/>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rPr>
              <a:t>2019.01.02</a:t>
            </a:r>
            <a:r>
              <a:rPr kumimoji="1" lang="ko-KR" altLang="en-US" sz="1200" dirty="0">
                <a:solidFill>
                  <a:schemeClr val="bg1"/>
                </a:solidFill>
              </a:rPr>
              <a:t> 수정</a:t>
            </a:r>
          </a:p>
        </p:txBody>
      </p:sp>
    </p:spTree>
    <p:extLst>
      <p:ext uri="{BB962C8B-B14F-4D97-AF65-F5344CB8AC3E}">
        <p14:creationId xmlns:p14="http://schemas.microsoft.com/office/powerpoint/2010/main" val="6848848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lstStyle/>
          <a:p>
            <a:r>
              <a:rPr lang="en-US" altLang="ko-KR" dirty="0"/>
              <a:t>[</a:t>
            </a:r>
            <a:r>
              <a:rPr lang="en-US" altLang="ko-KR" dirty="0" err="1"/>
              <a:t>StagingDB:HIVE</a:t>
            </a:r>
            <a:r>
              <a:rPr lang="en-US" altLang="ko-KR" dirty="0"/>
              <a:t>]</a:t>
            </a:r>
            <a:r>
              <a:rPr lang="ko-KR" altLang="en-US" dirty="0"/>
              <a:t> 데이터 연결방식 선택</a:t>
            </a:r>
          </a:p>
        </p:txBody>
      </p:sp>
      <p:sp>
        <p:nvSpPr>
          <p:cNvPr id="3" name="텍스트 개체 틀 2"/>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36</a:t>
            </a:fld>
            <a:endParaRPr lang="ko-KR" altLang="en-US" dirty="0">
              <a:solidFill>
                <a:schemeClr val="accent4">
                  <a:lumMod val="75000"/>
                </a:schemeClr>
              </a:solidFill>
            </a:endParaRPr>
          </a:p>
        </p:txBody>
      </p:sp>
      <p:sp>
        <p:nvSpPr>
          <p:cNvPr id="5" name="텍스트 개체 틀 4"/>
          <p:cNvSpPr>
            <a:spLocks noGrp="1"/>
          </p:cNvSpPr>
          <p:nvPr>
            <p:ph type="body" sz="quarter" idx="13"/>
          </p:nvPr>
        </p:nvSpPr>
        <p:spPr/>
        <p:txBody>
          <a:bodyPr/>
          <a:lstStyle/>
          <a:p>
            <a:pPr marL="0" indent="0">
              <a:buNone/>
            </a:pPr>
            <a:r>
              <a:rPr lang="ko-KR" altLang="en-US" dirty="0">
                <a:solidFill>
                  <a:srgbClr val="00B0F0"/>
                </a:solidFill>
                <a:sym typeface="Wingdings"/>
              </a:rPr>
              <a:t>☞</a:t>
            </a:r>
            <a:r>
              <a:rPr lang="en-US" altLang="ko-KR" dirty="0">
                <a:solidFill>
                  <a:srgbClr val="00B0F0"/>
                </a:solidFill>
                <a:sym typeface="Wingdings"/>
              </a:rPr>
              <a:t>[040.1]</a:t>
            </a:r>
            <a:r>
              <a:rPr lang="ko-KR" altLang="en-US" dirty="0">
                <a:solidFill>
                  <a:srgbClr val="00B0F0"/>
                </a:solidFill>
                <a:sym typeface="Wingdings"/>
              </a:rPr>
              <a:t> 과 동일</a:t>
            </a:r>
            <a:endParaRPr lang="en-US" altLang="ko-KR" dirty="0">
              <a:solidFill>
                <a:srgbClr val="00B0F0"/>
              </a:solidFill>
              <a:sym typeface="Wingdings"/>
            </a:endParaRPr>
          </a:p>
          <a:p>
            <a:pPr lvl="1"/>
            <a:r>
              <a:rPr kumimoji="1" lang="en-US" altLang="ko-KR" dirty="0"/>
              <a:t>Metatron Engine </a:t>
            </a:r>
            <a:r>
              <a:rPr kumimoji="1" lang="ko-KR" altLang="en-US" dirty="0"/>
              <a:t>클릭 </a:t>
            </a:r>
            <a:r>
              <a:rPr kumimoji="1" lang="en-US" altLang="ko-KR" dirty="0"/>
              <a:t>&gt;</a:t>
            </a:r>
            <a:r>
              <a:rPr kumimoji="1" lang="ko-KR" altLang="en-US" dirty="0"/>
              <a:t> 이후 스텝은 </a:t>
            </a:r>
            <a:r>
              <a:rPr kumimoji="1" lang="en-US" altLang="ko-KR" dirty="0">
                <a:solidFill>
                  <a:srgbClr val="FF0000"/>
                </a:solidFill>
              </a:rPr>
              <a:t>DB&gt;Ingested type</a:t>
            </a:r>
            <a:r>
              <a:rPr kumimoji="1" lang="ko-KR" altLang="en-US" dirty="0"/>
              <a:t> 과 동일 </a:t>
            </a:r>
            <a:r>
              <a:rPr kumimoji="1" lang="ko-KR" altLang="en-US" dirty="0">
                <a:solidFill>
                  <a:srgbClr val="00B0F0"/>
                </a:solidFill>
              </a:rPr>
              <a:t>☞</a:t>
            </a:r>
            <a:r>
              <a:rPr kumimoji="1" lang="en-US" altLang="ko-KR" dirty="0">
                <a:solidFill>
                  <a:srgbClr val="00B0F0"/>
                </a:solidFill>
              </a:rPr>
              <a:t>[042.2]-[042.6]</a:t>
            </a:r>
            <a:r>
              <a:rPr kumimoji="1" lang="ko-KR" altLang="en-US" dirty="0"/>
              <a:t> 단</a:t>
            </a:r>
            <a:r>
              <a:rPr kumimoji="1" lang="en-US" altLang="ko-KR" dirty="0"/>
              <a:t>,</a:t>
            </a:r>
            <a:r>
              <a:rPr kumimoji="1" lang="ko-KR" altLang="en-US" dirty="0"/>
              <a:t> 커넥션 설정은 불필요하므로 커넥션 설정 단계를 제외하고 총 </a:t>
            </a:r>
            <a:r>
              <a:rPr kumimoji="1" lang="en-US" altLang="ko-KR" dirty="0"/>
              <a:t>4</a:t>
            </a:r>
            <a:r>
              <a:rPr kumimoji="1" lang="ko-KR" altLang="en-US" dirty="0"/>
              <a:t>단계만 진행됨</a:t>
            </a:r>
          </a:p>
        </p:txBody>
      </p:sp>
      <p:sp>
        <p:nvSpPr>
          <p:cNvPr id="22" name="TextBox 21"/>
          <p:cNvSpPr txBox="1"/>
          <p:nvPr/>
        </p:nvSpPr>
        <p:spPr>
          <a:xfrm>
            <a:off x="4443116" y="2218470"/>
            <a:ext cx="1287212"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Select a source type</a:t>
            </a:r>
            <a:endParaRPr lang="ko-KR" altLang="en-US" sz="1100" b="1" dirty="0">
              <a:solidFill>
                <a:prstClr val="black"/>
              </a:solidFill>
              <a:latin typeface="Nanum Gothic" charset="-127"/>
              <a:ea typeface="Nanum Gothic" charset="-127"/>
              <a:cs typeface="Nanum Gothic" charset="-127"/>
            </a:endParaRPr>
          </a:p>
        </p:txBody>
      </p:sp>
      <p:sp>
        <p:nvSpPr>
          <p:cNvPr id="24" name="타원 23"/>
          <p:cNvSpPr/>
          <p:nvPr/>
        </p:nvSpPr>
        <p:spPr>
          <a:xfrm>
            <a:off x="3472121" y="223662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25" name="타원 24"/>
          <p:cNvSpPr/>
          <p:nvPr/>
        </p:nvSpPr>
        <p:spPr>
          <a:xfrm>
            <a:off x="3459441" y="275401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28" name="TextBox 27"/>
          <p:cNvSpPr txBox="1"/>
          <p:nvPr/>
        </p:nvSpPr>
        <p:spPr>
          <a:xfrm>
            <a:off x="3538594" y="1889873"/>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40.4</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32" name="모서리가 둥근 직사각형 31"/>
          <p:cNvSpPr/>
          <p:nvPr/>
        </p:nvSpPr>
        <p:spPr>
          <a:xfrm>
            <a:off x="3728028" y="3107492"/>
            <a:ext cx="2743207" cy="478302"/>
          </a:xfrm>
          <a:prstGeom prst="roundRect">
            <a:avLst>
              <a:gd name="adj" fmla="val 882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Data base</a:t>
            </a:r>
            <a:endParaRPr kumimoji="1" lang="ko-KR" altLang="en-US" sz="900" b="1" dirty="0">
              <a:solidFill>
                <a:schemeClr val="tx1"/>
              </a:solidFill>
              <a:latin typeface="Nanum Gothic" charset="-127"/>
              <a:ea typeface="Nanum Gothic" charset="-127"/>
              <a:cs typeface="Nanum Gothic" charset="-127"/>
            </a:endParaRPr>
          </a:p>
        </p:txBody>
      </p:sp>
      <p:pic>
        <p:nvPicPr>
          <p:cNvPr id="33" name="그림 32"/>
          <p:cNvPicPr>
            <a:picLocks noChangeAspect="1"/>
          </p:cNvPicPr>
          <p:nvPr/>
        </p:nvPicPr>
        <p:blipFill rotWithShape="1">
          <a:blip r:embed="rId3">
            <a:extLst>
              <a:ext uri="{28A0092B-C50C-407E-A947-70E740481C1C}">
                <a14:useLocalDpi xmlns:a14="http://schemas.microsoft.com/office/drawing/2010/main" val="0"/>
              </a:ext>
            </a:extLst>
          </a:blip>
          <a:srcRect l="24838" t="44157" r="65081" b="47066"/>
          <a:stretch/>
        </p:blipFill>
        <p:spPr>
          <a:xfrm>
            <a:off x="4524361" y="3242583"/>
            <a:ext cx="281354" cy="224490"/>
          </a:xfrm>
          <a:prstGeom prst="rect">
            <a:avLst/>
          </a:prstGeom>
        </p:spPr>
      </p:pic>
      <p:sp>
        <p:nvSpPr>
          <p:cNvPr id="35" name="모서리가 둥근 직사각형 34"/>
          <p:cNvSpPr/>
          <p:nvPr/>
        </p:nvSpPr>
        <p:spPr>
          <a:xfrm>
            <a:off x="3728028" y="2588711"/>
            <a:ext cx="2743207" cy="478302"/>
          </a:xfrm>
          <a:prstGeom prst="roundRect">
            <a:avLst>
              <a:gd name="adj" fmla="val 882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My file</a:t>
            </a:r>
            <a:endParaRPr kumimoji="1" lang="ko-KR" altLang="en-US" sz="900" b="1" dirty="0">
              <a:solidFill>
                <a:schemeClr val="tx1"/>
              </a:solidFill>
              <a:latin typeface="Nanum Gothic" charset="-127"/>
              <a:ea typeface="Nanum Gothic" charset="-127"/>
              <a:cs typeface="Nanum Gothic" charset="-127"/>
            </a:endParaRPr>
          </a:p>
        </p:txBody>
      </p:sp>
      <p:pic>
        <p:nvPicPr>
          <p:cNvPr id="36" name="그림 35"/>
          <p:cNvPicPr>
            <a:picLocks noChangeAspect="1"/>
          </p:cNvPicPr>
          <p:nvPr/>
        </p:nvPicPr>
        <p:blipFill rotWithShape="1">
          <a:blip r:embed="rId4">
            <a:extLst>
              <a:ext uri="{28A0092B-C50C-407E-A947-70E740481C1C}">
                <a14:useLocalDpi xmlns:a14="http://schemas.microsoft.com/office/drawing/2010/main" val="0"/>
              </a:ext>
            </a:extLst>
          </a:blip>
          <a:srcRect l="29461" t="4930" r="60451" b="88814"/>
          <a:stretch/>
        </p:blipFill>
        <p:spPr>
          <a:xfrm>
            <a:off x="4524158" y="2721994"/>
            <a:ext cx="281557" cy="197014"/>
          </a:xfrm>
          <a:prstGeom prst="rect">
            <a:avLst/>
          </a:prstGeom>
        </p:spPr>
      </p:pic>
      <p:sp>
        <p:nvSpPr>
          <p:cNvPr id="29" name="모서리가 둥근 직사각형 28"/>
          <p:cNvSpPr/>
          <p:nvPr/>
        </p:nvSpPr>
        <p:spPr>
          <a:xfrm>
            <a:off x="3733733" y="4131803"/>
            <a:ext cx="2743207" cy="478302"/>
          </a:xfrm>
          <a:prstGeom prst="roundRect">
            <a:avLst>
              <a:gd name="adj" fmla="val 8824"/>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Stream</a:t>
            </a:r>
            <a:endParaRPr kumimoji="1" lang="ko-KR" altLang="en-US" sz="900" b="1" dirty="0">
              <a:solidFill>
                <a:schemeClr val="tx1"/>
              </a:solidFill>
              <a:latin typeface="Nanum Gothic" charset="-127"/>
              <a:ea typeface="Nanum Gothic" charset="-127"/>
              <a:cs typeface="Nanum Gothic" charset="-127"/>
            </a:endParaRPr>
          </a:p>
        </p:txBody>
      </p:sp>
      <p:sp>
        <p:nvSpPr>
          <p:cNvPr id="44" name="모서리가 둥근 직사각형 43"/>
          <p:cNvSpPr/>
          <p:nvPr/>
        </p:nvSpPr>
        <p:spPr>
          <a:xfrm>
            <a:off x="3733733" y="4661727"/>
            <a:ext cx="2743207" cy="478302"/>
          </a:xfrm>
          <a:prstGeom prst="roundRect">
            <a:avLst>
              <a:gd name="adj" fmla="val 882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a:solidFill>
                  <a:schemeClr val="tx1"/>
                </a:solidFill>
                <a:latin typeface="Nanum Gothic" charset="-127"/>
                <a:ea typeface="Nanum Gothic" charset="-127"/>
                <a:cs typeface="Nanum Gothic" charset="-127"/>
              </a:rPr>
              <a:t>Data Snapshot</a:t>
            </a:r>
            <a:endParaRPr kumimoji="1" lang="ko-KR" altLang="en-US" sz="900" b="1" dirty="0">
              <a:solidFill>
                <a:schemeClr val="tx1"/>
              </a:solidFill>
              <a:latin typeface="Nanum Gothic" charset="-127"/>
              <a:ea typeface="Nanum Gothic" charset="-127"/>
              <a:cs typeface="Nanum Gothic" charset="-127"/>
            </a:endParaRPr>
          </a:p>
        </p:txBody>
      </p:sp>
      <p:pic>
        <p:nvPicPr>
          <p:cNvPr id="45" name="그림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352" y="4835867"/>
            <a:ext cx="139906" cy="139906"/>
          </a:xfrm>
          <a:prstGeom prst="rect">
            <a:avLst/>
          </a:prstGeom>
        </p:spPr>
      </p:pic>
      <p:pic>
        <p:nvPicPr>
          <p:cNvPr id="46" name="그림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3636" y="4290649"/>
            <a:ext cx="172027" cy="180103"/>
          </a:xfrm>
          <a:prstGeom prst="rect">
            <a:avLst/>
          </a:prstGeom>
        </p:spPr>
      </p:pic>
      <p:sp>
        <p:nvSpPr>
          <p:cNvPr id="48" name="모서리가 둥근 직사각형 47"/>
          <p:cNvSpPr/>
          <p:nvPr/>
        </p:nvSpPr>
        <p:spPr>
          <a:xfrm>
            <a:off x="3728028" y="3624087"/>
            <a:ext cx="2743207" cy="478302"/>
          </a:xfrm>
          <a:prstGeom prst="roundRect">
            <a:avLst>
              <a:gd name="adj" fmla="val 8824"/>
            </a:avLst>
          </a:prstGeom>
          <a:solidFill>
            <a:schemeClr val="bg1"/>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Staging DB</a:t>
            </a:r>
            <a:endParaRPr kumimoji="1" lang="ko-KR" altLang="en-US" sz="900" b="1" dirty="0">
              <a:solidFill>
                <a:schemeClr val="tx1"/>
              </a:solidFill>
              <a:latin typeface="Nanum Gothic" charset="-127"/>
              <a:ea typeface="Nanum Gothic" charset="-127"/>
              <a:cs typeface="Nanum Gothic" charset="-127"/>
            </a:endParaRPr>
          </a:p>
        </p:txBody>
      </p:sp>
      <p:pic>
        <p:nvPicPr>
          <p:cNvPr id="49" name="그림 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9899" y="3780065"/>
            <a:ext cx="193648" cy="197640"/>
          </a:xfrm>
          <a:prstGeom prst="rect">
            <a:avLst/>
          </a:prstGeom>
        </p:spPr>
      </p:pic>
      <p:sp>
        <p:nvSpPr>
          <p:cNvPr id="23" name="모서리가 둥근 직사각형 127"/>
          <p:cNvSpPr/>
          <p:nvPr/>
        </p:nvSpPr>
        <p:spPr>
          <a:xfrm>
            <a:off x="4502352" y="5813883"/>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Cancel</a:t>
            </a:r>
            <a:endParaRPr lang="ko-KR" altLang="en-US" sz="800" dirty="0">
              <a:solidFill>
                <a:schemeClr val="bg1"/>
              </a:solidFill>
              <a:latin typeface="Nanum Gothic" charset="-127"/>
              <a:ea typeface="Nanum Gothic" charset="-127"/>
              <a:cs typeface="Nanum Gothic" charset="-127"/>
            </a:endParaRPr>
          </a:p>
        </p:txBody>
      </p:sp>
      <p:sp>
        <p:nvSpPr>
          <p:cNvPr id="26" name="타원 33"/>
          <p:cNvSpPr/>
          <p:nvPr/>
        </p:nvSpPr>
        <p:spPr>
          <a:xfrm>
            <a:off x="4303207" y="587196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27" name="모서리가 둥근 직사각형 28"/>
          <p:cNvSpPr/>
          <p:nvPr/>
        </p:nvSpPr>
        <p:spPr>
          <a:xfrm>
            <a:off x="3733732" y="5179846"/>
            <a:ext cx="2743207" cy="478302"/>
          </a:xfrm>
          <a:prstGeom prst="roundRect">
            <a:avLst>
              <a:gd name="adj" fmla="val 882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Metatron Engine</a:t>
            </a:r>
            <a:endParaRPr kumimoji="1" lang="ko-KR" altLang="en-US" sz="900" b="1" dirty="0">
              <a:solidFill>
                <a:schemeClr val="tx1"/>
              </a:solidFill>
              <a:latin typeface="Nanum Gothic" charset="-127"/>
              <a:ea typeface="Nanum Gothic" charset="-127"/>
              <a:cs typeface="Nanum Gothic" charset="-127"/>
            </a:endParaRPr>
          </a:p>
        </p:txBody>
      </p:sp>
      <p:pic>
        <p:nvPicPr>
          <p:cNvPr id="37" name="Picture 36"/>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4405905" y="5349410"/>
            <a:ext cx="210676" cy="154153"/>
          </a:xfrm>
          <a:prstGeom prst="rect">
            <a:avLst/>
          </a:prstGeom>
        </p:spPr>
      </p:pic>
      <p:sp>
        <p:nvSpPr>
          <p:cNvPr id="31" name="직사각형 30">
            <a:extLst>
              <a:ext uri="{FF2B5EF4-FFF2-40B4-BE49-F238E27FC236}">
                <a16:creationId xmlns:a16="http://schemas.microsoft.com/office/drawing/2014/main" xmlns="" id="{511B6F9D-E33C-5049-B980-C72A30DE647C}"/>
              </a:ext>
            </a:extLst>
          </p:cNvPr>
          <p:cNvSpPr/>
          <p:nvPr/>
        </p:nvSpPr>
        <p:spPr>
          <a:xfrm>
            <a:off x="3588725" y="4119219"/>
            <a:ext cx="3018150" cy="519521"/>
          </a:xfrm>
          <a:prstGeom prst="rect">
            <a:avLst/>
          </a:prstGeom>
          <a:solidFill>
            <a:srgbClr val="FF0000">
              <a:alpha val="14118"/>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kumimoji="1" lang="en-US" altLang="ko-KR" sz="600" dirty="0">
                <a:solidFill>
                  <a:schemeClr val="bg1"/>
                </a:solidFill>
                <a:latin typeface="Nanum Gothic" charset="-127"/>
                <a:ea typeface="Nanum Gothic" charset="-127"/>
                <a:cs typeface="Nanum Gothic" charset="-127"/>
              </a:rPr>
              <a:t>2017</a:t>
            </a:r>
            <a:r>
              <a:rPr kumimoji="1" lang="ko-KR" altLang="en-US" sz="600" dirty="0">
                <a:solidFill>
                  <a:schemeClr val="bg1"/>
                </a:solidFill>
                <a:latin typeface="Nanum Gothic" charset="-127"/>
                <a:ea typeface="Nanum Gothic" charset="-127"/>
                <a:cs typeface="Nanum Gothic" charset="-127"/>
              </a:rPr>
              <a:t>년 개발 범위 아님</a:t>
            </a:r>
          </a:p>
        </p:txBody>
      </p:sp>
    </p:spTree>
    <p:extLst>
      <p:ext uri="{BB962C8B-B14F-4D97-AF65-F5344CB8AC3E}">
        <p14:creationId xmlns:p14="http://schemas.microsoft.com/office/powerpoint/2010/main" val="130589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직사각형 70"/>
          <p:cNvSpPr/>
          <p:nvPr/>
        </p:nvSpPr>
        <p:spPr>
          <a:xfrm>
            <a:off x="2092558" y="2245262"/>
            <a:ext cx="2144467" cy="20895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en-US" altLang="ko-KR" sz="700" dirty="0">
                <a:solidFill>
                  <a:schemeClr val="bg1">
                    <a:lumMod val="75000"/>
                  </a:schemeClr>
                </a:solidFill>
                <a:latin typeface="Nanum Gothic" charset="-127"/>
                <a:ea typeface="Nanum Gothic" charset="-127"/>
                <a:cs typeface="Nanum Gothic" charset="-127"/>
              </a:rPr>
              <a:t>Choose a database	</a:t>
            </a:r>
            <a:r>
              <a:rPr kumimoji="1" lang="en-US" altLang="ko-KR" sz="700" dirty="0">
                <a:solidFill>
                  <a:prstClr val="black">
                    <a:lumMod val="75000"/>
                    <a:lumOff val="25000"/>
                  </a:prstClr>
                </a:solidFill>
                <a:latin typeface="Nanum Gothic Regular" charset="-127"/>
                <a:ea typeface="Nanum Gothic Regular" charset="-127"/>
              </a:rPr>
              <a:t>	</a:t>
            </a:r>
            <a:r>
              <a:rPr kumimoji="1" lang="ko-KR" altLang="en-US" sz="700" dirty="0">
                <a:solidFill>
                  <a:prstClr val="black">
                    <a:lumMod val="75000"/>
                    <a:lumOff val="25000"/>
                  </a:prstClr>
                </a:solidFill>
                <a:latin typeface="Nanum Gothic Regular" charset="-127"/>
                <a:ea typeface="Nanum Gothic Regular" charset="-127"/>
              </a:rPr>
              <a:t>▼</a:t>
            </a:r>
          </a:p>
        </p:txBody>
      </p:sp>
      <p:sp>
        <p:nvSpPr>
          <p:cNvPr id="72" name="직사각형 71"/>
          <p:cNvSpPr/>
          <p:nvPr/>
        </p:nvSpPr>
        <p:spPr>
          <a:xfrm>
            <a:off x="2092558" y="2495970"/>
            <a:ext cx="2144467"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en-US" altLang="ko-KR" sz="700" dirty="0">
                <a:solidFill>
                  <a:schemeClr val="bg1">
                    <a:lumMod val="75000"/>
                  </a:schemeClr>
                </a:solidFill>
                <a:latin typeface="Nanum Gothic" charset="-127"/>
                <a:ea typeface="Nanum Gothic" charset="-127"/>
                <a:cs typeface="Nanum Gothic" charset="-127"/>
              </a:rPr>
              <a:t>Choose a table</a:t>
            </a:r>
            <a:endParaRPr kumimoji="1" lang="ko-KR" altLang="en-US" sz="700" dirty="0">
              <a:solidFill>
                <a:prstClr val="black">
                  <a:lumMod val="75000"/>
                  <a:lumOff val="25000"/>
                </a:prstClr>
              </a:solidFill>
              <a:latin typeface="Nanum Gothic Regular" charset="-127"/>
              <a:ea typeface="Nanum Gothic Regular" charset="-127"/>
            </a:endParaRPr>
          </a:p>
        </p:txBody>
      </p:sp>
      <p:grpSp>
        <p:nvGrpSpPr>
          <p:cNvPr id="49" name="그룹 48"/>
          <p:cNvGrpSpPr/>
          <p:nvPr/>
        </p:nvGrpSpPr>
        <p:grpSpPr>
          <a:xfrm>
            <a:off x="3887123" y="6204861"/>
            <a:ext cx="2358094" cy="249130"/>
            <a:chOff x="4093583" y="6193790"/>
            <a:chExt cx="2358094" cy="249130"/>
          </a:xfrm>
        </p:grpSpPr>
        <p:sp>
          <p:nvSpPr>
            <p:cNvPr id="50" name="모서리가 둥근 직사각형 127"/>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51"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Cancel</a:t>
              </a:r>
              <a:endParaRPr lang="ko-KR" altLang="en-US" sz="800" dirty="0">
                <a:solidFill>
                  <a:schemeClr val="bg1"/>
                </a:solidFill>
                <a:latin typeface="Nanum Gothic" charset="-127"/>
                <a:ea typeface="Nanum Gothic" charset="-127"/>
                <a:cs typeface="Nanum Gothic" charset="-127"/>
              </a:endParaRPr>
            </a:p>
          </p:txBody>
        </p:sp>
      </p:grpSp>
      <p:sp>
        <p:nvSpPr>
          <p:cNvPr id="2" name="텍스트 개체 틀 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4" name="제목 3"/>
          <p:cNvSpPr>
            <a:spLocks noGrp="1"/>
          </p:cNvSpPr>
          <p:nvPr>
            <p:ph type="title"/>
          </p:nvPr>
        </p:nvSpPr>
        <p:spPr/>
        <p:txBody>
          <a:bodyPr/>
          <a:lstStyle/>
          <a:p>
            <a:r>
              <a:rPr lang="en-US" altLang="ko-KR" dirty="0"/>
              <a:t>[DB]</a:t>
            </a:r>
            <a:r>
              <a:rPr lang="ko-KR" altLang="en-US" dirty="0"/>
              <a:t> 사용할 데이터 선택 </a:t>
            </a:r>
            <a:r>
              <a:rPr lang="en-US" altLang="ko-KR" dirty="0"/>
              <a:t>(</a:t>
            </a:r>
            <a:r>
              <a:rPr lang="ko-KR" altLang="en-US" dirty="0"/>
              <a:t>테이블 선택</a:t>
            </a:r>
            <a:r>
              <a:rPr lang="en-US" altLang="ko-KR" dirty="0"/>
              <a:t>)</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37</a:t>
            </a:fld>
            <a:endParaRPr lang="ko-KR" altLang="en-US" dirty="0">
              <a:solidFill>
                <a:schemeClr val="accent4">
                  <a:lumMod val="75000"/>
                </a:schemeClr>
              </a:solidFill>
            </a:endParaRPr>
          </a:p>
        </p:txBody>
      </p:sp>
      <p:sp>
        <p:nvSpPr>
          <p:cNvPr id="3" name="텍스트 개체 틀 2"/>
          <p:cNvSpPr>
            <a:spLocks noGrp="1"/>
          </p:cNvSpPr>
          <p:nvPr>
            <p:ph type="body" sz="quarter" idx="13"/>
          </p:nvPr>
        </p:nvSpPr>
        <p:spPr/>
        <p:txBody>
          <a:bodyPr/>
          <a:lstStyle/>
          <a:p>
            <a:pPr marL="0" indent="0">
              <a:buNone/>
            </a:pPr>
            <a:r>
              <a:rPr lang="ko-KR" altLang="en-US" dirty="0">
                <a:solidFill>
                  <a:srgbClr val="00B0F0"/>
                </a:solidFill>
                <a:sym typeface="Wingdings"/>
              </a:rPr>
              <a:t>☞아래 설명 이외 </a:t>
            </a:r>
            <a:r>
              <a:rPr lang="en-US" altLang="ko-KR" dirty="0">
                <a:solidFill>
                  <a:srgbClr val="00B0F0"/>
                </a:solidFill>
                <a:sym typeface="Wingdings"/>
              </a:rPr>
              <a:t>[042.2]</a:t>
            </a:r>
            <a:r>
              <a:rPr lang="ko-KR" altLang="en-US" dirty="0">
                <a:solidFill>
                  <a:srgbClr val="00B0F0"/>
                </a:solidFill>
                <a:sym typeface="Wingdings"/>
              </a:rPr>
              <a:t> 과 동일</a:t>
            </a:r>
            <a:endParaRPr lang="en-US" altLang="ko-KR" dirty="0">
              <a:solidFill>
                <a:srgbClr val="00B0F0"/>
              </a:solidFill>
              <a:sym typeface="Wingdings"/>
            </a:endParaRPr>
          </a:p>
          <a:p>
            <a:pPr marL="0" indent="0">
              <a:buNone/>
            </a:pPr>
            <a:r>
              <a:rPr kumimoji="1" lang="en-US" altLang="ko-KR" dirty="0"/>
              <a:t>1.</a:t>
            </a:r>
            <a:r>
              <a:rPr kumimoji="1" lang="ko-KR" altLang="en-US" dirty="0"/>
              <a:t> </a:t>
            </a:r>
            <a:r>
              <a:rPr kumimoji="1" lang="en-US" altLang="ko-KR" dirty="0"/>
              <a:t>Hive</a:t>
            </a:r>
            <a:r>
              <a:rPr kumimoji="1" lang="ko-KR" altLang="en-US" dirty="0"/>
              <a:t>에서는 </a:t>
            </a:r>
            <a:r>
              <a:rPr kumimoji="1" lang="en-US" altLang="ko-KR" dirty="0"/>
              <a:t>Table</a:t>
            </a:r>
            <a:r>
              <a:rPr kumimoji="1" lang="ko-KR" altLang="en-US" dirty="0"/>
              <a:t>만 지원함</a:t>
            </a:r>
            <a:r>
              <a:rPr kumimoji="1" lang="en-US" altLang="ko-KR" dirty="0"/>
              <a:t>. Table/Query </a:t>
            </a:r>
            <a:r>
              <a:rPr kumimoji="1" lang="ko-KR" altLang="en-US" dirty="0"/>
              <a:t>선택 </a:t>
            </a:r>
            <a:r>
              <a:rPr kumimoji="1" lang="en-US" altLang="ko-KR" dirty="0"/>
              <a:t>UI </a:t>
            </a:r>
            <a:r>
              <a:rPr kumimoji="1" lang="ko-KR" altLang="en-US" dirty="0"/>
              <a:t>없음</a:t>
            </a:r>
          </a:p>
          <a:p>
            <a:pPr marL="0" indent="0">
              <a:buNone/>
            </a:pPr>
            <a:endParaRPr kumimoji="1" lang="ko-KR" altLang="en-US" dirty="0"/>
          </a:p>
        </p:txBody>
      </p:sp>
      <p:grpSp>
        <p:nvGrpSpPr>
          <p:cNvPr id="37" name="그룹 36"/>
          <p:cNvGrpSpPr/>
          <p:nvPr/>
        </p:nvGrpSpPr>
        <p:grpSpPr>
          <a:xfrm>
            <a:off x="2077464" y="1836813"/>
            <a:ext cx="1727728" cy="165556"/>
            <a:chOff x="3164039" y="2037627"/>
            <a:chExt cx="1727728" cy="165556"/>
          </a:xfrm>
        </p:grpSpPr>
        <p:sp>
          <p:nvSpPr>
            <p:cNvPr id="38" name="모서리가 둥근 직사각형 114"/>
            <p:cNvSpPr/>
            <p:nvPr/>
          </p:nvSpPr>
          <p:spPr>
            <a:xfrm>
              <a:off x="3164039" y="2037628"/>
              <a:ext cx="863864" cy="165555"/>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 name="connsiteX0" fmla="*/ 0 w 992021"/>
                <a:gd name="connsiteY0" fmla="*/ 24830 h 190338"/>
                <a:gd name="connsiteX1" fmla="*/ 24830 w 992021"/>
                <a:gd name="connsiteY1" fmla="*/ 0 h 190338"/>
                <a:gd name="connsiteX2" fmla="*/ 470031 w 992021"/>
                <a:gd name="connsiteY2" fmla="*/ 0 h 190338"/>
                <a:gd name="connsiteX3" fmla="*/ 992021 w 992021"/>
                <a:gd name="connsiteY3" fmla="*/ 190338 h 190338"/>
                <a:gd name="connsiteX4" fmla="*/ 24830 w 992021"/>
                <a:gd name="connsiteY4" fmla="*/ 186688 h 190338"/>
                <a:gd name="connsiteX5" fmla="*/ 0 w 992021"/>
                <a:gd name="connsiteY5" fmla="*/ 161858 h 190338"/>
                <a:gd name="connsiteX6" fmla="*/ 0 w 992021"/>
                <a:gd name="connsiteY6" fmla="*/ 24830 h 190338"/>
                <a:gd name="connsiteX0" fmla="*/ 0 w 993180"/>
                <a:gd name="connsiteY0" fmla="*/ 24830 h 190338"/>
                <a:gd name="connsiteX1" fmla="*/ 24830 w 993180"/>
                <a:gd name="connsiteY1" fmla="*/ 0 h 190338"/>
                <a:gd name="connsiteX2" fmla="*/ 993180 w 993180"/>
                <a:gd name="connsiteY2" fmla="*/ 4983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 name="connsiteX0" fmla="*/ 0 w 993180"/>
                <a:gd name="connsiteY0" fmla="*/ 24830 h 190338"/>
                <a:gd name="connsiteX1" fmla="*/ 24830 w 993180"/>
                <a:gd name="connsiteY1" fmla="*/ 0 h 190338"/>
                <a:gd name="connsiteX2" fmla="*/ 993180 w 993180"/>
                <a:gd name="connsiteY2" fmla="*/ 0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 name="connsiteX0" fmla="*/ 0 w 993180"/>
                <a:gd name="connsiteY0" fmla="*/ 24830 h 190338"/>
                <a:gd name="connsiteX1" fmla="*/ 24830 w 993180"/>
                <a:gd name="connsiteY1" fmla="*/ 0 h 190338"/>
                <a:gd name="connsiteX2" fmla="*/ 993180 w 993180"/>
                <a:gd name="connsiteY2" fmla="*/ 0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180" h="190338">
                  <a:moveTo>
                    <a:pt x="0" y="24830"/>
                  </a:moveTo>
                  <a:cubicBezTo>
                    <a:pt x="0" y="11117"/>
                    <a:pt x="11117" y="0"/>
                    <a:pt x="24830" y="0"/>
                  </a:cubicBezTo>
                  <a:lnTo>
                    <a:pt x="993180" y="0"/>
                  </a:lnTo>
                  <a:cubicBezTo>
                    <a:pt x="992794" y="61785"/>
                    <a:pt x="992407" y="128553"/>
                    <a:pt x="992021" y="190338"/>
                  </a:cubicBez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chemeClr val="bg1"/>
                  </a:solidFill>
                  <a:latin typeface="Nanum Gothic" charset="-127"/>
                  <a:ea typeface="Nanum Gothic" charset="-127"/>
                  <a:cs typeface="Nanum Gothic" charset="-127"/>
                </a:rPr>
                <a:t>Table</a:t>
              </a:r>
            </a:p>
          </p:txBody>
        </p:sp>
        <p:sp>
          <p:nvSpPr>
            <p:cNvPr id="39" name="모서리가 둥근 직사각형 114"/>
            <p:cNvSpPr/>
            <p:nvPr/>
          </p:nvSpPr>
          <p:spPr>
            <a:xfrm rot="10800000" flipV="1">
              <a:off x="4027903" y="2037627"/>
              <a:ext cx="863864" cy="165555"/>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 name="connsiteX0" fmla="*/ 0 w 992021"/>
                <a:gd name="connsiteY0" fmla="*/ 24830 h 190338"/>
                <a:gd name="connsiteX1" fmla="*/ 24830 w 992021"/>
                <a:gd name="connsiteY1" fmla="*/ 0 h 190338"/>
                <a:gd name="connsiteX2" fmla="*/ 470031 w 992021"/>
                <a:gd name="connsiteY2" fmla="*/ 0 h 190338"/>
                <a:gd name="connsiteX3" fmla="*/ 992021 w 992021"/>
                <a:gd name="connsiteY3" fmla="*/ 190338 h 190338"/>
                <a:gd name="connsiteX4" fmla="*/ 24830 w 992021"/>
                <a:gd name="connsiteY4" fmla="*/ 186688 h 190338"/>
                <a:gd name="connsiteX5" fmla="*/ 0 w 992021"/>
                <a:gd name="connsiteY5" fmla="*/ 161858 h 190338"/>
                <a:gd name="connsiteX6" fmla="*/ 0 w 992021"/>
                <a:gd name="connsiteY6" fmla="*/ 24830 h 190338"/>
                <a:gd name="connsiteX0" fmla="*/ 0 w 993180"/>
                <a:gd name="connsiteY0" fmla="*/ 24830 h 190338"/>
                <a:gd name="connsiteX1" fmla="*/ 24830 w 993180"/>
                <a:gd name="connsiteY1" fmla="*/ 0 h 190338"/>
                <a:gd name="connsiteX2" fmla="*/ 993180 w 993180"/>
                <a:gd name="connsiteY2" fmla="*/ 4983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 name="connsiteX0" fmla="*/ 0 w 993180"/>
                <a:gd name="connsiteY0" fmla="*/ 24830 h 190338"/>
                <a:gd name="connsiteX1" fmla="*/ 24830 w 993180"/>
                <a:gd name="connsiteY1" fmla="*/ 0 h 190338"/>
                <a:gd name="connsiteX2" fmla="*/ 993180 w 993180"/>
                <a:gd name="connsiteY2" fmla="*/ 0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 name="connsiteX0" fmla="*/ 0 w 993180"/>
                <a:gd name="connsiteY0" fmla="*/ 24830 h 190338"/>
                <a:gd name="connsiteX1" fmla="*/ 24830 w 993180"/>
                <a:gd name="connsiteY1" fmla="*/ 0 h 190338"/>
                <a:gd name="connsiteX2" fmla="*/ 993180 w 993180"/>
                <a:gd name="connsiteY2" fmla="*/ 0 h 190338"/>
                <a:gd name="connsiteX3" fmla="*/ 992021 w 993180"/>
                <a:gd name="connsiteY3" fmla="*/ 190338 h 190338"/>
                <a:gd name="connsiteX4" fmla="*/ 24830 w 993180"/>
                <a:gd name="connsiteY4" fmla="*/ 186688 h 190338"/>
                <a:gd name="connsiteX5" fmla="*/ 0 w 993180"/>
                <a:gd name="connsiteY5" fmla="*/ 161858 h 190338"/>
                <a:gd name="connsiteX6" fmla="*/ 0 w 993180"/>
                <a:gd name="connsiteY6" fmla="*/ 24830 h 190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3180" h="190338">
                  <a:moveTo>
                    <a:pt x="0" y="24830"/>
                  </a:moveTo>
                  <a:cubicBezTo>
                    <a:pt x="0" y="11117"/>
                    <a:pt x="11117" y="0"/>
                    <a:pt x="24830" y="0"/>
                  </a:cubicBezTo>
                  <a:lnTo>
                    <a:pt x="993180" y="0"/>
                  </a:lnTo>
                  <a:cubicBezTo>
                    <a:pt x="992794" y="61785"/>
                    <a:pt x="992407" y="128553"/>
                    <a:pt x="992021" y="190338"/>
                  </a:cubicBez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chemeClr val="tx1">
                      <a:lumMod val="50000"/>
                      <a:lumOff val="50000"/>
                    </a:schemeClr>
                  </a:solidFill>
                  <a:latin typeface="Nanum Gothic" charset="-127"/>
                  <a:ea typeface="Nanum Gothic" charset="-127"/>
                  <a:cs typeface="Nanum Gothic" charset="-127"/>
                </a:rPr>
                <a:t>Query</a:t>
              </a:r>
            </a:p>
          </p:txBody>
        </p:sp>
      </p:grpSp>
      <p:sp>
        <p:nvSpPr>
          <p:cNvPr id="46" name="TextBox 45"/>
          <p:cNvSpPr txBox="1"/>
          <p:nvPr/>
        </p:nvSpPr>
        <p:spPr>
          <a:xfrm>
            <a:off x="4488272" y="1387996"/>
            <a:ext cx="1142942"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select data</a:t>
            </a:r>
            <a:endParaRPr lang="ko-KR" altLang="en-US" sz="1100" b="1" dirty="0">
              <a:solidFill>
                <a:prstClr val="black"/>
              </a:solidFill>
              <a:latin typeface="Nanum Gothic" charset="-127"/>
              <a:ea typeface="Nanum Gothic" charset="-127"/>
              <a:cs typeface="Nanum Gothic" charset="-127"/>
            </a:endParaRPr>
          </a:p>
        </p:txBody>
      </p:sp>
      <p:sp>
        <p:nvSpPr>
          <p:cNvPr id="55" name="TextBox 54"/>
          <p:cNvSpPr txBox="1"/>
          <p:nvPr/>
        </p:nvSpPr>
        <p:spPr>
          <a:xfrm>
            <a:off x="215102" y="7042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47</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2</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66" name="Username Box"/>
          <p:cNvSpPr>
            <a:spLocks/>
          </p:cNvSpPr>
          <p:nvPr>
            <p:custDataLst>
              <p:tags r:id="rId1"/>
            </p:custDataLst>
          </p:nvPr>
        </p:nvSpPr>
        <p:spPr bwMode="auto">
          <a:xfrm>
            <a:off x="5140970" y="6453991"/>
            <a:ext cx="1124881"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스키마 선택 시 활성</a:t>
            </a:r>
            <a:endParaRPr lang="en-US" altLang="ko-KR" sz="600" dirty="0">
              <a:solidFill>
                <a:schemeClr val="bg1"/>
              </a:solidFill>
              <a:latin typeface="Nanum Gothic" charset="-127"/>
              <a:ea typeface="Nanum Gothic" charset="-127"/>
              <a:cs typeface="Nanum Gothic" charset="-127"/>
            </a:endParaRPr>
          </a:p>
        </p:txBody>
      </p:sp>
      <p:sp>
        <p:nvSpPr>
          <p:cNvPr id="73" name="Username Box"/>
          <p:cNvSpPr>
            <a:spLocks/>
          </p:cNvSpPr>
          <p:nvPr>
            <p:custDataLst>
              <p:tags r:id="rId2"/>
            </p:custDataLst>
          </p:nvPr>
        </p:nvSpPr>
        <p:spPr bwMode="auto">
          <a:xfrm>
            <a:off x="2065828" y="2483127"/>
            <a:ext cx="2322250" cy="239336"/>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900" dirty="0">
              <a:solidFill>
                <a:schemeClr val="bg1"/>
              </a:solidFill>
              <a:latin typeface="Nanum Gothic" charset="-127"/>
              <a:ea typeface="Nanum Gothic" charset="-127"/>
              <a:cs typeface="Nanum Gothic" charset="-127"/>
            </a:endParaRPr>
          </a:p>
        </p:txBody>
      </p:sp>
      <p:sp>
        <p:nvSpPr>
          <p:cNvPr id="74" name="Username Box"/>
          <p:cNvSpPr>
            <a:spLocks/>
          </p:cNvSpPr>
          <p:nvPr>
            <p:custDataLst>
              <p:tags r:id="rId3"/>
            </p:custDataLst>
          </p:nvPr>
        </p:nvSpPr>
        <p:spPr bwMode="auto">
          <a:xfrm>
            <a:off x="4683545" y="2365534"/>
            <a:ext cx="2139286"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선택한 데이터 베이스</a:t>
            </a:r>
            <a:r>
              <a:rPr lang="en-US" altLang="ko-KR" sz="600" dirty="0">
                <a:solidFill>
                  <a:schemeClr val="bg1"/>
                </a:solidFill>
                <a:latin typeface="Nanum Gothic" charset="-127"/>
                <a:ea typeface="Nanum Gothic" charset="-127"/>
                <a:cs typeface="Nanum Gothic" charset="-127"/>
              </a:rPr>
              <a:t> </a:t>
            </a:r>
            <a:r>
              <a:rPr lang="ko-KR" altLang="en-US" sz="600" dirty="0">
                <a:solidFill>
                  <a:schemeClr val="bg1"/>
                </a:solidFill>
                <a:latin typeface="Nanum Gothic" charset="-127"/>
                <a:ea typeface="Nanum Gothic" charset="-127"/>
                <a:cs typeface="Nanum Gothic" charset="-127"/>
              </a:rPr>
              <a:t>또는 스키마 리스트가 없을 경우</a:t>
            </a:r>
            <a:endParaRPr lang="en-US" altLang="ko-KR" sz="600" dirty="0">
              <a:solidFill>
                <a:schemeClr val="bg1"/>
              </a:solidFill>
              <a:latin typeface="Nanum Gothic" charset="-127"/>
              <a:ea typeface="Nanum Gothic" charset="-127"/>
              <a:cs typeface="Nanum Gothic" charset="-127"/>
            </a:endParaRPr>
          </a:p>
        </p:txBody>
      </p:sp>
      <p:sp>
        <p:nvSpPr>
          <p:cNvPr id="75" name="Username Box"/>
          <p:cNvSpPr>
            <a:spLocks/>
          </p:cNvSpPr>
          <p:nvPr>
            <p:custDataLst>
              <p:tags r:id="rId4"/>
            </p:custDataLst>
          </p:nvPr>
        </p:nvSpPr>
        <p:spPr bwMode="auto">
          <a:xfrm>
            <a:off x="4683545" y="2518231"/>
            <a:ext cx="2813186" cy="204232"/>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i="1" dirty="0">
                <a:solidFill>
                  <a:srgbClr val="FF0000"/>
                </a:solidFill>
                <a:latin typeface="Nanum Gothic" charset="-127"/>
                <a:ea typeface="Nanum Gothic" charset="-127"/>
                <a:cs typeface="Nanum Gothic" charset="-127"/>
              </a:rPr>
              <a:t>No table list. Please choose another database</a:t>
            </a:r>
            <a:r>
              <a:rPr lang="ko-KR" altLang="en-US" sz="700" i="1" dirty="0">
                <a:solidFill>
                  <a:srgbClr val="FF0000"/>
                </a:solidFill>
                <a:latin typeface="Nanum Gothic" charset="-127"/>
                <a:ea typeface="Nanum Gothic" charset="-127"/>
                <a:cs typeface="Nanum Gothic" charset="-127"/>
              </a:rPr>
              <a:t> </a:t>
            </a:r>
            <a:r>
              <a:rPr lang="en-US" altLang="ko-KR" sz="700" i="1" dirty="0">
                <a:solidFill>
                  <a:srgbClr val="FF0000"/>
                </a:solidFill>
                <a:latin typeface="Nanum Gothic" charset="-127"/>
                <a:ea typeface="Nanum Gothic" charset="-127"/>
                <a:cs typeface="Nanum Gothic" charset="-127"/>
              </a:rPr>
              <a:t>(or schema) </a:t>
            </a:r>
          </a:p>
        </p:txBody>
      </p:sp>
      <p:cxnSp>
        <p:nvCxnSpPr>
          <p:cNvPr id="76" name="직선 연결선[R] 75"/>
          <p:cNvCxnSpPr>
            <a:stCxn id="73" idx="3"/>
            <a:endCxn id="75" idx="1"/>
          </p:cNvCxnSpPr>
          <p:nvPr/>
        </p:nvCxnSpPr>
        <p:spPr>
          <a:xfrm>
            <a:off x="4388078" y="2602795"/>
            <a:ext cx="295467" cy="17552"/>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56" name="그룹 55"/>
          <p:cNvGrpSpPr/>
          <p:nvPr/>
        </p:nvGrpSpPr>
        <p:grpSpPr>
          <a:xfrm>
            <a:off x="4571705" y="1040780"/>
            <a:ext cx="1367505" cy="96644"/>
            <a:chOff x="5089282" y="1040780"/>
            <a:chExt cx="1367505" cy="96644"/>
          </a:xfrm>
        </p:grpSpPr>
        <p:sp>
          <p:nvSpPr>
            <p:cNvPr id="78" name="타원 77"/>
            <p:cNvSpPr/>
            <p:nvPr/>
          </p:nvSpPr>
          <p:spPr>
            <a:xfrm>
              <a:off x="508928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80" name="타원 79"/>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81" name="직선 연결선[R] 80"/>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2" name="타원 81"/>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83" name="직선 연결선[R] 82"/>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타원 83"/>
            <p:cNvSpPr/>
            <p:nvPr/>
          </p:nvSpPr>
          <p:spPr>
            <a:xfrm>
              <a:off x="6360143"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85" name="직선 연결선[R] 84"/>
            <p:cNvCxnSpPr/>
            <p:nvPr/>
          </p:nvCxnSpPr>
          <p:spPr>
            <a:xfrm>
              <a:off x="6028715"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p:cNvSpPr txBox="1"/>
          <p:nvPr/>
        </p:nvSpPr>
        <p:spPr>
          <a:xfrm>
            <a:off x="4181325" y="871503"/>
            <a:ext cx="1769715"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(Staging DB)</a:t>
            </a:r>
            <a:endParaRPr lang="ko-KR" altLang="en-US" sz="900" b="1" dirty="0">
              <a:solidFill>
                <a:prstClr val="black"/>
              </a:solidFill>
              <a:latin typeface="Nanum Gothic" charset="-127"/>
              <a:ea typeface="Nanum Gothic" charset="-127"/>
              <a:cs typeface="Nanum Gothic" charset="-127"/>
            </a:endParaRPr>
          </a:p>
        </p:txBody>
      </p:sp>
      <p:sp>
        <p:nvSpPr>
          <p:cNvPr id="54" name="Username Box"/>
          <p:cNvSpPr>
            <a:spLocks/>
          </p:cNvSpPr>
          <p:nvPr>
            <p:custDataLst>
              <p:tags r:id="rId5"/>
            </p:custDataLst>
          </p:nvPr>
        </p:nvSpPr>
        <p:spPr bwMode="auto">
          <a:xfrm>
            <a:off x="2065828" y="5226327"/>
            <a:ext cx="2322250" cy="239336"/>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dirty="0">
                <a:solidFill>
                  <a:schemeClr val="tx1">
                    <a:lumMod val="50000"/>
                    <a:lumOff val="50000"/>
                  </a:schemeClr>
                </a:solidFill>
                <a:latin typeface="Nanum Gothic" charset="-127"/>
                <a:ea typeface="Nanum Gothic" charset="-127"/>
                <a:cs typeface="Nanum Gothic" charset="-127"/>
              </a:rPr>
              <a:t>No data preview. Please choose data.</a:t>
            </a:r>
            <a:endParaRPr lang="ko-KR" altLang="en-US" sz="700" dirty="0">
              <a:solidFill>
                <a:schemeClr val="tx1">
                  <a:lumMod val="50000"/>
                  <a:lumOff val="50000"/>
                </a:schemeClr>
              </a:solidFill>
              <a:latin typeface="Nanum Gothic" charset="-127"/>
              <a:ea typeface="Nanum Gothic" charset="-127"/>
              <a:cs typeface="Nanum Gothic" charset="-127"/>
            </a:endParaRPr>
          </a:p>
        </p:txBody>
      </p:sp>
      <p:sp>
        <p:nvSpPr>
          <p:cNvPr id="87" name="Username Box"/>
          <p:cNvSpPr>
            <a:spLocks/>
          </p:cNvSpPr>
          <p:nvPr>
            <p:custDataLst>
              <p:tags r:id="rId6"/>
            </p:custDataLst>
          </p:nvPr>
        </p:nvSpPr>
        <p:spPr bwMode="auto">
          <a:xfrm>
            <a:off x="2065828" y="5465663"/>
            <a:ext cx="2139286"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데이터 선택 전</a:t>
            </a:r>
            <a:r>
              <a:rPr lang="en-US" altLang="ko-KR" sz="600" dirty="0">
                <a:solidFill>
                  <a:schemeClr val="bg1"/>
                </a:solidFill>
                <a:latin typeface="Nanum Gothic" charset="-127"/>
                <a:ea typeface="Nanum Gothic" charset="-127"/>
                <a:cs typeface="Nanum Gothic" charset="-127"/>
              </a:rPr>
              <a:t>,</a:t>
            </a:r>
            <a:r>
              <a:rPr lang="ko-KR" altLang="en-US" sz="600" dirty="0">
                <a:solidFill>
                  <a:schemeClr val="bg1"/>
                </a:solidFill>
                <a:latin typeface="Nanum Gothic" charset="-127"/>
                <a:ea typeface="Nanum Gothic" charset="-127"/>
                <a:cs typeface="Nanum Gothic" charset="-127"/>
              </a:rPr>
              <a:t> </a:t>
            </a:r>
            <a:r>
              <a:rPr lang="en-US" altLang="ko-KR" sz="600" dirty="0">
                <a:solidFill>
                  <a:schemeClr val="bg1"/>
                </a:solidFill>
                <a:latin typeface="Nanum Gothic" charset="-127"/>
                <a:ea typeface="Nanum Gothic" charset="-127"/>
                <a:cs typeface="Nanum Gothic" charset="-127"/>
              </a:rPr>
              <a:t>result data</a:t>
            </a:r>
            <a:r>
              <a:rPr lang="ko-KR" altLang="en-US" sz="600" dirty="0">
                <a:solidFill>
                  <a:schemeClr val="bg1"/>
                </a:solidFill>
                <a:latin typeface="Nanum Gothic" charset="-127"/>
                <a:ea typeface="Nanum Gothic" charset="-127"/>
                <a:cs typeface="Nanum Gothic" charset="-127"/>
              </a:rPr>
              <a:t> 영역 문구</a:t>
            </a:r>
            <a:endParaRPr lang="en-US" altLang="ko-KR" sz="600" dirty="0">
              <a:solidFill>
                <a:schemeClr val="bg1"/>
              </a:solidFill>
              <a:latin typeface="Nanum Gothic" charset="-127"/>
              <a:ea typeface="Nanum Gothic" charset="-127"/>
              <a:cs typeface="Nanum Gothic" charset="-127"/>
            </a:endParaRPr>
          </a:p>
        </p:txBody>
      </p:sp>
      <p:sp>
        <p:nvSpPr>
          <p:cNvPr id="90" name="Username Box"/>
          <p:cNvSpPr>
            <a:spLocks/>
          </p:cNvSpPr>
          <p:nvPr>
            <p:custDataLst>
              <p:tags r:id="rId7"/>
            </p:custDataLst>
          </p:nvPr>
        </p:nvSpPr>
        <p:spPr bwMode="auto">
          <a:xfrm>
            <a:off x="1905390" y="1837275"/>
            <a:ext cx="2139286" cy="157766"/>
          </a:xfrm>
          <a:prstGeom prst="rect">
            <a:avLst/>
          </a:prstGeom>
          <a:solidFill>
            <a:schemeClr val="tx1">
              <a:alpha val="50000"/>
            </a:schemeClr>
          </a:solidFill>
          <a:ln w="6350" cap="flat" cmpd="sng" algn="ctr">
            <a:solidFill>
              <a:srgbClr val="FF000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600" dirty="0">
                <a:solidFill>
                  <a:schemeClr val="bg1"/>
                </a:solidFill>
                <a:latin typeface="Nanum Gothic" charset="-127"/>
                <a:ea typeface="Nanum Gothic" charset="-127"/>
                <a:cs typeface="Nanum Gothic" charset="-127"/>
              </a:rPr>
              <a:t>Hive</a:t>
            </a:r>
            <a:r>
              <a:rPr lang="ko-KR" altLang="en-US" sz="600" dirty="0">
                <a:solidFill>
                  <a:schemeClr val="bg1"/>
                </a:solidFill>
                <a:latin typeface="Nanum Gothic" charset="-127"/>
                <a:ea typeface="Nanum Gothic" charset="-127"/>
                <a:cs typeface="Nanum Gothic" charset="-127"/>
              </a:rPr>
              <a:t>에서는 </a:t>
            </a:r>
            <a:r>
              <a:rPr lang="en-US" altLang="ko-KR" sz="600" dirty="0">
                <a:solidFill>
                  <a:schemeClr val="bg1"/>
                </a:solidFill>
                <a:latin typeface="Nanum Gothic" charset="-127"/>
                <a:ea typeface="Nanum Gothic" charset="-127"/>
                <a:cs typeface="Nanum Gothic" charset="-127"/>
              </a:rPr>
              <a:t>Table</a:t>
            </a:r>
            <a:r>
              <a:rPr lang="ko-KR" altLang="en-US" sz="600" dirty="0">
                <a:solidFill>
                  <a:schemeClr val="bg1"/>
                </a:solidFill>
                <a:latin typeface="Nanum Gothic" charset="-127"/>
                <a:ea typeface="Nanum Gothic" charset="-127"/>
                <a:cs typeface="Nanum Gothic" charset="-127"/>
              </a:rPr>
              <a:t>만 지원함</a:t>
            </a:r>
            <a:r>
              <a:rPr lang="en-US" altLang="ko-KR" sz="600" dirty="0">
                <a:solidFill>
                  <a:schemeClr val="bg1"/>
                </a:solidFill>
                <a:latin typeface="Nanum Gothic" charset="-127"/>
                <a:ea typeface="Nanum Gothic" charset="-127"/>
                <a:cs typeface="Nanum Gothic" charset="-127"/>
              </a:rPr>
              <a:t>.</a:t>
            </a:r>
            <a:r>
              <a:rPr lang="ko-KR" altLang="en-US" sz="600" dirty="0">
                <a:solidFill>
                  <a:schemeClr val="bg1"/>
                </a:solidFill>
                <a:latin typeface="Nanum Gothic" charset="-127"/>
                <a:ea typeface="Nanum Gothic" charset="-127"/>
                <a:cs typeface="Nanum Gothic" charset="-127"/>
              </a:rPr>
              <a:t> </a:t>
            </a:r>
            <a:r>
              <a:rPr lang="en-US" altLang="ko-KR" sz="600" dirty="0">
                <a:solidFill>
                  <a:schemeClr val="bg1"/>
                </a:solidFill>
                <a:latin typeface="Nanum Gothic" charset="-127"/>
                <a:ea typeface="Nanum Gothic" charset="-127"/>
                <a:cs typeface="Nanum Gothic" charset="-127"/>
              </a:rPr>
              <a:t>Table/Query</a:t>
            </a:r>
            <a:r>
              <a:rPr lang="ko-KR" altLang="en-US" sz="600" dirty="0">
                <a:solidFill>
                  <a:schemeClr val="bg1"/>
                </a:solidFill>
                <a:latin typeface="Nanum Gothic" charset="-127"/>
                <a:ea typeface="Nanum Gothic" charset="-127"/>
                <a:cs typeface="Nanum Gothic" charset="-127"/>
              </a:rPr>
              <a:t> 선택 </a:t>
            </a:r>
            <a:r>
              <a:rPr lang="en-US" altLang="ko-KR" sz="600" dirty="0">
                <a:solidFill>
                  <a:schemeClr val="bg1"/>
                </a:solidFill>
                <a:latin typeface="Nanum Gothic" charset="-127"/>
                <a:ea typeface="Nanum Gothic" charset="-127"/>
                <a:cs typeface="Nanum Gothic" charset="-127"/>
              </a:rPr>
              <a:t>UI</a:t>
            </a:r>
            <a:r>
              <a:rPr lang="ko-KR" altLang="en-US" sz="600" dirty="0">
                <a:solidFill>
                  <a:schemeClr val="bg1"/>
                </a:solidFill>
                <a:latin typeface="Nanum Gothic" charset="-127"/>
                <a:ea typeface="Nanum Gothic" charset="-127"/>
                <a:cs typeface="Nanum Gothic" charset="-127"/>
              </a:rPr>
              <a:t> 없음</a:t>
            </a:r>
            <a:endParaRPr lang="en-US" altLang="ko-KR" sz="600" dirty="0">
              <a:solidFill>
                <a:schemeClr val="bg1"/>
              </a:solidFill>
              <a:latin typeface="Nanum Gothic" charset="-127"/>
              <a:ea typeface="Nanum Gothic" charset="-127"/>
              <a:cs typeface="Nanum Gothic" charset="-127"/>
            </a:endParaRPr>
          </a:p>
        </p:txBody>
      </p:sp>
      <p:sp>
        <p:nvSpPr>
          <p:cNvPr id="91" name="Oval 55">
            <a:extLst>
              <a:ext uri="{FF2B5EF4-FFF2-40B4-BE49-F238E27FC236}">
                <a16:creationId xmlns:a16="http://schemas.microsoft.com/office/drawing/2014/main" xmlns="" id="{55675ECE-ABBE-4566-B9D2-C560A57B4673}"/>
              </a:ext>
            </a:extLst>
          </p:cNvPr>
          <p:cNvSpPr/>
          <p:nvPr/>
        </p:nvSpPr>
        <p:spPr>
          <a:xfrm>
            <a:off x="1737672" y="1847506"/>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1</a:t>
            </a:r>
            <a:endParaRPr lang="en-US" sz="600" b="1" dirty="0">
              <a:solidFill>
                <a:schemeClr val="bg1"/>
              </a:solidFill>
              <a:latin typeface="Nanum Gothic" charset="-127"/>
              <a:ea typeface="Nanum Gothic" charset="-127"/>
              <a:cs typeface="Nanum Gothic" charset="-127"/>
            </a:endParaRPr>
          </a:p>
        </p:txBody>
      </p:sp>
      <p:sp>
        <p:nvSpPr>
          <p:cNvPr id="52" name="모서리가 둥근 직사각형 127">
            <a:extLst>
              <a:ext uri="{FF2B5EF4-FFF2-40B4-BE49-F238E27FC236}">
                <a16:creationId xmlns:a16="http://schemas.microsoft.com/office/drawing/2014/main" xmlns="" id="{C8629CAC-F63B-394B-B07B-E5F0644368E5}"/>
              </a:ext>
            </a:extLst>
          </p:cNvPr>
          <p:cNvSpPr/>
          <p:nvPr/>
        </p:nvSpPr>
        <p:spPr>
          <a:xfrm>
            <a:off x="6899974" y="6991382"/>
            <a:ext cx="1168730" cy="164308"/>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chemeClr val="bg1"/>
                </a:solidFill>
                <a:latin typeface="Nanum Gothic" charset="-127"/>
                <a:ea typeface="Nanum Gothic" charset="-127"/>
                <a:cs typeface="Nanum Gothic" charset="-127"/>
              </a:rPr>
              <a:t>Instant Cleansing</a:t>
            </a:r>
            <a:endParaRPr lang="ko-KR" altLang="en-US" sz="700" dirty="0">
              <a:solidFill>
                <a:schemeClr val="bg1"/>
              </a:solidFill>
              <a:latin typeface="Nanum Gothic" charset="-127"/>
              <a:ea typeface="Nanum Gothic" charset="-127"/>
              <a:cs typeface="Nanum Gothic" charset="-127"/>
            </a:endParaRPr>
          </a:p>
        </p:txBody>
      </p:sp>
      <p:sp>
        <p:nvSpPr>
          <p:cNvPr id="53" name="직사각형 52">
            <a:extLst>
              <a:ext uri="{FF2B5EF4-FFF2-40B4-BE49-F238E27FC236}">
                <a16:creationId xmlns:a16="http://schemas.microsoft.com/office/drawing/2014/main" xmlns="" id="{E3C44C8E-08B1-4D4F-9835-745B7C527E31}"/>
              </a:ext>
            </a:extLst>
          </p:cNvPr>
          <p:cNvSpPr/>
          <p:nvPr/>
        </p:nvSpPr>
        <p:spPr>
          <a:xfrm>
            <a:off x="6890652" y="6959149"/>
            <a:ext cx="1435419" cy="259200"/>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ko-KR" sz="700" dirty="0">
                <a:solidFill>
                  <a:schemeClr val="bg1"/>
                </a:solidFill>
                <a:latin typeface="Nanum Gothic" charset="-127"/>
                <a:ea typeface="Nanum Gothic" charset="-127"/>
                <a:cs typeface="Nanum Gothic" charset="-127"/>
              </a:rPr>
              <a:t>2019.03.26 </a:t>
            </a:r>
            <a:r>
              <a:rPr kumimoji="1" lang="ko-KR" altLang="en-US" sz="700" dirty="0">
                <a:solidFill>
                  <a:schemeClr val="bg1"/>
                </a:solidFill>
                <a:latin typeface="Nanum Gothic" charset="-127"/>
                <a:ea typeface="Nanum Gothic" charset="-127"/>
                <a:cs typeface="Nanum Gothic" charset="-127"/>
              </a:rPr>
              <a:t>삭제</a:t>
            </a:r>
            <a:endParaRPr kumimoji="1" lang="en-US" altLang="ko-KR" sz="700" dirty="0">
              <a:solidFill>
                <a:schemeClr val="bg1"/>
              </a:solidFill>
              <a:latin typeface="Nanum Gothic" charset="-127"/>
              <a:ea typeface="Nanum Gothic" charset="-127"/>
              <a:cs typeface="Nanum Gothic" charset="-127"/>
            </a:endParaRPr>
          </a:p>
        </p:txBody>
      </p:sp>
      <p:sp>
        <p:nvSpPr>
          <p:cNvPr id="70" name="모서리가 둥근 직사각형 78">
            <a:extLst>
              <a:ext uri="{FF2B5EF4-FFF2-40B4-BE49-F238E27FC236}">
                <a16:creationId xmlns:a16="http://schemas.microsoft.com/office/drawing/2014/main" xmlns="" id="{99B5421E-0010-4A5C-BC38-F8CEDE4DA91D}"/>
              </a:ext>
            </a:extLst>
          </p:cNvPr>
          <p:cNvSpPr/>
          <p:nvPr/>
        </p:nvSpPr>
        <p:spPr>
          <a:xfrm>
            <a:off x="2077464" y="2954565"/>
            <a:ext cx="5933206" cy="2152646"/>
          </a:xfrm>
          <a:prstGeom prst="roundRect">
            <a:avLst>
              <a:gd name="adj" fmla="val 1314"/>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charset="-127"/>
              <a:ea typeface="Nanum Gothic" charset="-127"/>
              <a:cs typeface="Nanum Gothic" charset="-127"/>
            </a:endParaRPr>
          </a:p>
        </p:txBody>
      </p:sp>
      <p:sp>
        <p:nvSpPr>
          <p:cNvPr id="79" name="Username Box">
            <a:extLst>
              <a:ext uri="{FF2B5EF4-FFF2-40B4-BE49-F238E27FC236}">
                <a16:creationId xmlns:a16="http://schemas.microsoft.com/office/drawing/2014/main" xmlns="" id="{9EF35D8F-9ED9-4557-ACAD-D011BD837446}"/>
              </a:ext>
            </a:extLst>
          </p:cNvPr>
          <p:cNvSpPr>
            <a:spLocks/>
          </p:cNvSpPr>
          <p:nvPr>
            <p:custDataLst>
              <p:tags r:id="rId8"/>
            </p:custDataLst>
          </p:nvPr>
        </p:nvSpPr>
        <p:spPr bwMode="auto">
          <a:xfrm>
            <a:off x="6265852" y="4920891"/>
            <a:ext cx="1744818"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스키마 선택 시</a:t>
            </a:r>
            <a:r>
              <a:rPr lang="en-US" altLang="ko-KR" sz="600" dirty="0">
                <a:solidFill>
                  <a:schemeClr val="bg1"/>
                </a:solidFill>
                <a:latin typeface="Nanum Gothic" charset="-127"/>
                <a:ea typeface="Nanum Gothic" charset="-127"/>
                <a:cs typeface="Nanum Gothic" charset="-127"/>
              </a:rPr>
              <a:t>,</a:t>
            </a:r>
            <a:r>
              <a:rPr lang="ko-KR" altLang="en-US" sz="600" dirty="0">
                <a:solidFill>
                  <a:schemeClr val="bg1"/>
                </a:solidFill>
                <a:latin typeface="Nanum Gothic" charset="-127"/>
                <a:ea typeface="Nanum Gothic" charset="-127"/>
                <a:cs typeface="Nanum Gothic" charset="-127"/>
              </a:rPr>
              <a:t> 데이터 미리보기 보임</a:t>
            </a:r>
            <a:endParaRPr lang="en-US" altLang="ko-KR" sz="600" dirty="0">
              <a:solidFill>
                <a:schemeClr val="bg1"/>
              </a:solidFill>
              <a:latin typeface="Nanum Gothic" charset="-127"/>
              <a:ea typeface="Nanum Gothic" charset="-127"/>
              <a:cs typeface="Nanum Gothic" charset="-127"/>
            </a:endParaRPr>
          </a:p>
        </p:txBody>
      </p:sp>
      <p:sp>
        <p:nvSpPr>
          <p:cNvPr id="88" name="직사각형 87">
            <a:extLst>
              <a:ext uri="{FF2B5EF4-FFF2-40B4-BE49-F238E27FC236}">
                <a16:creationId xmlns:a16="http://schemas.microsoft.com/office/drawing/2014/main" xmlns="" id="{DD8B0252-8824-4218-B385-3237AE66D87C}"/>
              </a:ext>
            </a:extLst>
          </p:cNvPr>
          <p:cNvSpPr/>
          <p:nvPr/>
        </p:nvSpPr>
        <p:spPr>
          <a:xfrm>
            <a:off x="1950142" y="2890494"/>
            <a:ext cx="6214144" cy="2216718"/>
          </a:xfrm>
          <a:prstGeom prst="rect">
            <a:avLst/>
          </a:prstGeom>
          <a:noFill/>
          <a:ln w="7620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pic>
        <p:nvPicPr>
          <p:cNvPr id="92" name="그림 91">
            <a:extLst>
              <a:ext uri="{FF2B5EF4-FFF2-40B4-BE49-F238E27FC236}">
                <a16:creationId xmlns:a16="http://schemas.microsoft.com/office/drawing/2014/main" xmlns="" id="{77872184-112C-4C81-8DD0-CB629BADBEF5}"/>
              </a:ext>
            </a:extLst>
          </p:cNvPr>
          <p:cNvPicPr>
            <a:picLocks noChangeAspect="1"/>
          </p:cNvPicPr>
          <p:nvPr/>
        </p:nvPicPr>
        <p:blipFill rotWithShape="1">
          <a:blip r:embed="rId11"/>
          <a:srcRect r="22517"/>
          <a:stretch/>
        </p:blipFill>
        <p:spPr>
          <a:xfrm>
            <a:off x="2107290" y="3052280"/>
            <a:ext cx="5845167" cy="2057400"/>
          </a:xfrm>
          <a:prstGeom prst="rect">
            <a:avLst/>
          </a:prstGeom>
        </p:spPr>
      </p:pic>
    </p:spTree>
    <p:extLst>
      <p:ext uri="{BB962C8B-B14F-4D97-AF65-F5344CB8AC3E}">
        <p14:creationId xmlns:p14="http://schemas.microsoft.com/office/powerpoint/2010/main" val="18183358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2" name="제목 1"/>
          <p:cNvSpPr>
            <a:spLocks noGrp="1"/>
          </p:cNvSpPr>
          <p:nvPr>
            <p:ph type="title"/>
          </p:nvPr>
        </p:nvSpPr>
        <p:spPr/>
        <p:txBody>
          <a:bodyPr/>
          <a:lstStyle/>
          <a:p>
            <a:r>
              <a:rPr lang="en-US" altLang="ko-KR" dirty="0"/>
              <a:t>[DB]</a:t>
            </a:r>
            <a:r>
              <a:rPr lang="ko-KR" altLang="en-US" dirty="0"/>
              <a:t> </a:t>
            </a:r>
            <a:r>
              <a:rPr kumimoji="1" lang="ko-KR" altLang="en-US" dirty="0"/>
              <a:t>스키마 설정 </a:t>
            </a:r>
            <a:r>
              <a:rPr kumimoji="1" lang="en-US" altLang="ko-KR" dirty="0"/>
              <a:t>(1)</a:t>
            </a:r>
            <a:endParaRPr kumimoji="1" lang="ko-KR" altLang="en-US" dirty="0"/>
          </a:p>
        </p:txBody>
      </p:sp>
      <p:sp>
        <p:nvSpPr>
          <p:cNvPr id="6" name="텍스트 개체 틀 5"/>
          <p:cNvSpPr>
            <a:spLocks noGrp="1"/>
          </p:cNvSpPr>
          <p:nvPr>
            <p:ph type="body" sz="quarter" idx="13"/>
          </p:nvPr>
        </p:nvSpPr>
        <p:spPr/>
        <p:txBody>
          <a:bodyPr/>
          <a:lstStyle/>
          <a:p>
            <a:pPr marL="0" indent="0">
              <a:buNone/>
            </a:pPr>
            <a:r>
              <a:rPr lang="ko-KR" altLang="en-US" dirty="0">
                <a:solidFill>
                  <a:srgbClr val="00B0F0"/>
                </a:solidFill>
                <a:sym typeface="Wingdings"/>
              </a:rPr>
              <a:t>☞ </a:t>
            </a:r>
            <a:r>
              <a:rPr lang="en-US" altLang="ko-KR" dirty="0">
                <a:solidFill>
                  <a:srgbClr val="00B0F0"/>
                </a:solidFill>
                <a:sym typeface="Wingdings"/>
              </a:rPr>
              <a:t>[041.3]</a:t>
            </a:r>
            <a:r>
              <a:rPr lang="ko-KR" altLang="en-US" dirty="0">
                <a:solidFill>
                  <a:srgbClr val="00B0F0"/>
                </a:solidFill>
                <a:sym typeface="Wingdings"/>
              </a:rPr>
              <a:t> 과 동일</a:t>
            </a:r>
            <a:endParaRPr lang="en-US" altLang="ko-KR" dirty="0">
              <a:solidFill>
                <a:srgbClr val="00B0F0"/>
              </a:solidFill>
              <a:sym typeface="Wingdings"/>
            </a:endParaRPr>
          </a:p>
          <a:p>
            <a:pPr marL="0" indent="0">
              <a:buNone/>
            </a:pPr>
            <a:endParaRPr kumimoji="1" lang="ko-KR" altLang="en-US" dirty="0">
              <a:solidFill>
                <a:srgbClr val="FF0000"/>
              </a:solidFill>
            </a:endParaRP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38</a:t>
            </a:fld>
            <a:endParaRPr lang="ko-KR" altLang="en-US" dirty="0">
              <a:solidFill>
                <a:prstClr val="white">
                  <a:lumMod val="50000"/>
                </a:prstClr>
              </a:solidFill>
            </a:endParaRPr>
          </a:p>
        </p:txBody>
      </p:sp>
      <p:sp>
        <p:nvSpPr>
          <p:cNvPr id="107" name="TextBox 106">
            <a:extLst>
              <a:ext uri="{FF2B5EF4-FFF2-40B4-BE49-F238E27FC236}">
                <a16:creationId xmlns:a16="http://schemas.microsoft.com/office/drawing/2014/main" xmlns="" id="{FBBCF66B-4B19-824A-9421-D518F941C23B}"/>
              </a:ext>
            </a:extLst>
          </p:cNvPr>
          <p:cNvSpPr txBox="1"/>
          <p:nvPr/>
        </p:nvSpPr>
        <p:spPr>
          <a:xfrm>
            <a:off x="9984306" y="0"/>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rPr>
              <a:t>2019.01.09</a:t>
            </a:r>
            <a:r>
              <a:rPr kumimoji="1" lang="ko-KR" altLang="en-US" sz="1200" dirty="0">
                <a:solidFill>
                  <a:schemeClr val="bg1"/>
                </a:solidFill>
              </a:rPr>
              <a:t> 수정</a:t>
            </a:r>
          </a:p>
        </p:txBody>
      </p:sp>
      <p:sp>
        <p:nvSpPr>
          <p:cNvPr id="108" name="제목 2">
            <a:extLst>
              <a:ext uri="{FF2B5EF4-FFF2-40B4-BE49-F238E27FC236}">
                <a16:creationId xmlns:a16="http://schemas.microsoft.com/office/drawing/2014/main" xmlns="" id="{C9C0685B-2DA6-1A44-8A22-0FF3FF6449E6}"/>
              </a:ext>
            </a:extLst>
          </p:cNvPr>
          <p:cNvSpPr txBox="1">
            <a:spLocks/>
          </p:cNvSpPr>
          <p:nvPr/>
        </p:nvSpPr>
        <p:spPr bwMode="auto">
          <a:xfrm>
            <a:off x="1406011" y="2222021"/>
            <a:ext cx="3515199" cy="3666780"/>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Nanum Gothic" charset="-127"/>
              <a:ea typeface="Nanum Gothic" charset="-127"/>
              <a:cs typeface="Nanum Gothic" charset="-127"/>
            </a:endParaRPr>
          </a:p>
        </p:txBody>
      </p:sp>
      <p:sp>
        <p:nvSpPr>
          <p:cNvPr id="148" name="TextBox 147">
            <a:extLst>
              <a:ext uri="{FF2B5EF4-FFF2-40B4-BE49-F238E27FC236}">
                <a16:creationId xmlns:a16="http://schemas.microsoft.com/office/drawing/2014/main" xmlns="" id="{DE731EEC-03B3-3E4E-8C8F-0969D1A7AA26}"/>
              </a:ext>
            </a:extLst>
          </p:cNvPr>
          <p:cNvSpPr txBox="1"/>
          <p:nvPr/>
        </p:nvSpPr>
        <p:spPr>
          <a:xfrm>
            <a:off x="4138034" y="1387996"/>
            <a:ext cx="1856277"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configure the schema</a:t>
            </a:r>
            <a:endParaRPr lang="ko-KR" altLang="en-US" sz="1100" b="1" dirty="0">
              <a:solidFill>
                <a:prstClr val="black"/>
              </a:solidFill>
              <a:latin typeface="Nanum Gothic" charset="-127"/>
              <a:ea typeface="Nanum Gothic" charset="-127"/>
              <a:cs typeface="Nanum Gothic" charset="-127"/>
            </a:endParaRPr>
          </a:p>
        </p:txBody>
      </p:sp>
      <p:sp>
        <p:nvSpPr>
          <p:cNvPr id="149" name="TextBox 148">
            <a:extLst>
              <a:ext uri="{FF2B5EF4-FFF2-40B4-BE49-F238E27FC236}">
                <a16:creationId xmlns:a16="http://schemas.microsoft.com/office/drawing/2014/main" xmlns="" id="{C8CC18C3-8F04-5D4B-B2E7-A66C5D16148E}"/>
              </a:ext>
            </a:extLst>
          </p:cNvPr>
          <p:cNvSpPr txBox="1"/>
          <p:nvPr/>
        </p:nvSpPr>
        <p:spPr>
          <a:xfrm>
            <a:off x="227667" y="7042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47.3</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grpSp>
        <p:nvGrpSpPr>
          <p:cNvPr id="153" name="그룹 152">
            <a:extLst>
              <a:ext uri="{FF2B5EF4-FFF2-40B4-BE49-F238E27FC236}">
                <a16:creationId xmlns:a16="http://schemas.microsoft.com/office/drawing/2014/main" xmlns="" id="{0A1896CE-F73E-3E43-9680-D0CDE27DE41C}"/>
              </a:ext>
            </a:extLst>
          </p:cNvPr>
          <p:cNvGrpSpPr/>
          <p:nvPr/>
        </p:nvGrpSpPr>
        <p:grpSpPr>
          <a:xfrm>
            <a:off x="3887123" y="6193790"/>
            <a:ext cx="2358094" cy="249130"/>
            <a:chOff x="4008125" y="6193790"/>
            <a:chExt cx="2358094" cy="249130"/>
          </a:xfrm>
        </p:grpSpPr>
        <p:sp>
          <p:nvSpPr>
            <p:cNvPr id="154" name="모서리가 둥근 직사각형 127">
              <a:extLst>
                <a:ext uri="{FF2B5EF4-FFF2-40B4-BE49-F238E27FC236}">
                  <a16:creationId xmlns:a16="http://schemas.microsoft.com/office/drawing/2014/main" xmlns="" id="{730496BF-59C2-9742-8A43-F343918AABF4}"/>
                </a:ext>
              </a:extLst>
            </p:cNvPr>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155" name="모서리가 둥근 직사각형 127">
              <a:extLst>
                <a:ext uri="{FF2B5EF4-FFF2-40B4-BE49-F238E27FC236}">
                  <a16:creationId xmlns:a16="http://schemas.microsoft.com/office/drawing/2014/main" xmlns="" id="{B99B30CE-DFD9-734A-AFCB-667E982453CF}"/>
                </a:ext>
              </a:extLst>
            </p:cNvPr>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sp>
        <p:nvSpPr>
          <p:cNvPr id="156" name="모서리가 둥근 직사각형 155">
            <a:extLst>
              <a:ext uri="{FF2B5EF4-FFF2-40B4-BE49-F238E27FC236}">
                <a16:creationId xmlns:a16="http://schemas.microsoft.com/office/drawing/2014/main" xmlns="" id="{6D95ADC6-4C3C-494D-995D-103DF0BE3AA3}"/>
              </a:ext>
            </a:extLst>
          </p:cNvPr>
          <p:cNvSpPr/>
          <p:nvPr/>
        </p:nvSpPr>
        <p:spPr>
          <a:xfrm>
            <a:off x="7352471" y="1313344"/>
            <a:ext cx="1184190" cy="170915"/>
          </a:xfrm>
          <a:prstGeom prst="roundRect">
            <a:avLst/>
          </a:prstGeom>
          <a:solidFill>
            <a:schemeClr val="tx1">
              <a:alpha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57" name="직선 화살표 연결선 156">
            <a:extLst>
              <a:ext uri="{FF2B5EF4-FFF2-40B4-BE49-F238E27FC236}">
                <a16:creationId xmlns:a16="http://schemas.microsoft.com/office/drawing/2014/main" xmlns="" id="{87F88854-0E6B-8948-B107-17D1B1BCA5EE}"/>
              </a:ext>
            </a:extLst>
          </p:cNvPr>
          <p:cNvCxnSpPr/>
          <p:nvPr/>
        </p:nvCxnSpPr>
        <p:spPr>
          <a:xfrm>
            <a:off x="7877533" y="1419891"/>
            <a:ext cx="0" cy="207346"/>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8" name="Text Box">
            <a:extLst>
              <a:ext uri="{FF2B5EF4-FFF2-40B4-BE49-F238E27FC236}">
                <a16:creationId xmlns:a16="http://schemas.microsoft.com/office/drawing/2014/main" xmlns="" id="{B6C12617-9DED-754C-BC06-0CA400A4C7D0}"/>
              </a:ext>
            </a:extLst>
          </p:cNvPr>
          <p:cNvSpPr>
            <a:spLocks/>
          </p:cNvSpPr>
          <p:nvPr>
            <p:custDataLst>
              <p:tags r:id="rId1"/>
            </p:custDataLst>
          </p:nvPr>
        </p:nvSpPr>
        <p:spPr bwMode="auto">
          <a:xfrm>
            <a:off x="7511325" y="1522173"/>
            <a:ext cx="110397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dirty="0">
                <a:solidFill>
                  <a:schemeClr val="tx1">
                    <a:lumMod val="75000"/>
                    <a:lumOff val="25000"/>
                  </a:schemeClr>
                </a:solidFill>
                <a:latin typeface="Nanum Gothic" charset="-127"/>
                <a:ea typeface="Nanum Gothic" charset="-127"/>
                <a:cs typeface="Nanum Gothic" charset="-127"/>
              </a:rPr>
              <a:t>Recommendation filter</a:t>
            </a:r>
          </a:p>
        </p:txBody>
      </p:sp>
      <p:sp>
        <p:nvSpPr>
          <p:cNvPr id="159" name="L 도형 158">
            <a:extLst>
              <a:ext uri="{FF2B5EF4-FFF2-40B4-BE49-F238E27FC236}">
                <a16:creationId xmlns:a16="http://schemas.microsoft.com/office/drawing/2014/main" xmlns="" id="{CCED9A7D-77AA-4C49-9B7B-C72852ED39EF}"/>
              </a:ext>
            </a:extLst>
          </p:cNvPr>
          <p:cNvSpPr/>
          <p:nvPr/>
        </p:nvSpPr>
        <p:spPr>
          <a:xfrm rot="13500000" flipV="1">
            <a:off x="7407637" y="1350954"/>
            <a:ext cx="59738" cy="89757"/>
          </a:xfrm>
          <a:prstGeom prst="corner">
            <a:avLst>
              <a:gd name="adj1" fmla="val 35158"/>
              <a:gd name="adj2" fmla="val 3392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Nanum Gothic" charset="-127"/>
              <a:ea typeface="Nanum Gothic" charset="-127"/>
              <a:cs typeface="Nanum Gothic" charset="-127"/>
            </a:endParaRPr>
          </a:p>
        </p:txBody>
      </p:sp>
      <p:sp>
        <p:nvSpPr>
          <p:cNvPr id="163" name="Text Box">
            <a:extLst>
              <a:ext uri="{FF2B5EF4-FFF2-40B4-BE49-F238E27FC236}">
                <a16:creationId xmlns:a16="http://schemas.microsoft.com/office/drawing/2014/main" xmlns="" id="{38DDF9F9-B2F0-A04B-996C-43B5DD4A2D8E}"/>
              </a:ext>
            </a:extLst>
          </p:cNvPr>
          <p:cNvSpPr>
            <a:spLocks/>
          </p:cNvSpPr>
          <p:nvPr>
            <p:custDataLst>
              <p:tags r:id="rId2"/>
            </p:custDataLst>
          </p:nvPr>
        </p:nvSpPr>
        <p:spPr bwMode="auto">
          <a:xfrm>
            <a:off x="7511326" y="1296313"/>
            <a:ext cx="105156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dirty="0">
                <a:solidFill>
                  <a:schemeClr val="tx1">
                    <a:lumMod val="75000"/>
                    <a:lumOff val="25000"/>
                  </a:schemeClr>
                </a:solidFill>
                <a:latin typeface="Nanum Gothic" charset="-127"/>
                <a:ea typeface="Nanum Gothic" charset="-127"/>
                <a:cs typeface="Nanum Gothic" charset="-127"/>
              </a:rPr>
              <a:t>Recommendation filter</a:t>
            </a:r>
            <a:endParaRPr lang="en-US" sz="700" dirty="0">
              <a:solidFill>
                <a:schemeClr val="tx1">
                  <a:lumMod val="75000"/>
                  <a:lumOff val="25000"/>
                </a:schemeClr>
              </a:solidFill>
              <a:effectLst/>
              <a:latin typeface="Nanum Gothic" charset="-127"/>
              <a:ea typeface="Nanum Gothic" charset="-127"/>
              <a:cs typeface="Nanum Gothic" charset="-127"/>
            </a:endParaRPr>
          </a:p>
        </p:txBody>
      </p:sp>
      <p:grpSp>
        <p:nvGrpSpPr>
          <p:cNvPr id="164" name="그룹 163">
            <a:extLst>
              <a:ext uri="{FF2B5EF4-FFF2-40B4-BE49-F238E27FC236}">
                <a16:creationId xmlns:a16="http://schemas.microsoft.com/office/drawing/2014/main" xmlns="" id="{738FE433-B659-6740-982A-0803C26909F6}"/>
              </a:ext>
            </a:extLst>
          </p:cNvPr>
          <p:cNvGrpSpPr/>
          <p:nvPr/>
        </p:nvGrpSpPr>
        <p:grpSpPr>
          <a:xfrm>
            <a:off x="1623849" y="2417781"/>
            <a:ext cx="3277524" cy="1754894"/>
            <a:chOff x="1671389" y="2266249"/>
            <a:chExt cx="4011157" cy="2147706"/>
          </a:xfrm>
        </p:grpSpPr>
        <p:pic>
          <p:nvPicPr>
            <p:cNvPr id="165" name="그림 164">
              <a:extLst>
                <a:ext uri="{FF2B5EF4-FFF2-40B4-BE49-F238E27FC236}">
                  <a16:creationId xmlns:a16="http://schemas.microsoft.com/office/drawing/2014/main" xmlns="" id="{B0637DD4-C2BF-6943-B9D5-3F2144D0770A}"/>
                </a:ext>
              </a:extLst>
            </p:cNvPr>
            <p:cNvPicPr>
              <a:picLocks noChangeAspect="1"/>
            </p:cNvPicPr>
            <p:nvPr/>
          </p:nvPicPr>
          <p:blipFill rotWithShape="1">
            <a:blip r:embed="rId14">
              <a:extLst>
                <a:ext uri="{28A0092B-C50C-407E-A947-70E740481C1C}">
                  <a14:useLocalDpi xmlns:a14="http://schemas.microsoft.com/office/drawing/2010/main" val="0"/>
                </a:ext>
              </a:extLst>
            </a:blip>
            <a:srcRect l="93075" t="54182" r="5712" b="13410"/>
            <a:stretch/>
          </p:blipFill>
          <p:spPr>
            <a:xfrm>
              <a:off x="3748994" y="2266249"/>
              <a:ext cx="1933552" cy="2147706"/>
            </a:xfrm>
            <a:prstGeom prst="rect">
              <a:avLst/>
            </a:prstGeom>
          </p:spPr>
        </p:pic>
        <p:pic>
          <p:nvPicPr>
            <p:cNvPr id="166" name="그림 165">
              <a:extLst>
                <a:ext uri="{FF2B5EF4-FFF2-40B4-BE49-F238E27FC236}">
                  <a16:creationId xmlns:a16="http://schemas.microsoft.com/office/drawing/2014/main" xmlns="" id="{1316373E-93DC-204D-9238-9FDF690E0E44}"/>
                </a:ext>
              </a:extLst>
            </p:cNvPr>
            <p:cNvPicPr>
              <a:picLocks noChangeAspect="1"/>
            </p:cNvPicPr>
            <p:nvPr/>
          </p:nvPicPr>
          <p:blipFill rotWithShape="1">
            <a:blip r:embed="rId14">
              <a:extLst>
                <a:ext uri="{28A0092B-C50C-407E-A947-70E740481C1C}">
                  <a14:useLocalDpi xmlns:a14="http://schemas.microsoft.com/office/drawing/2010/main" val="0"/>
                </a:ext>
              </a:extLst>
            </a:blip>
            <a:srcRect l="74589" t="54182" r="5610" b="13410"/>
            <a:stretch/>
          </p:blipFill>
          <p:spPr>
            <a:xfrm>
              <a:off x="1671389" y="2266249"/>
              <a:ext cx="2088241" cy="2147706"/>
            </a:xfrm>
            <a:prstGeom prst="rect">
              <a:avLst/>
            </a:prstGeom>
          </p:spPr>
        </p:pic>
      </p:grpSp>
      <p:sp>
        <p:nvSpPr>
          <p:cNvPr id="167" name="모서리가 둥근 직사각형 166">
            <a:extLst>
              <a:ext uri="{FF2B5EF4-FFF2-40B4-BE49-F238E27FC236}">
                <a16:creationId xmlns:a16="http://schemas.microsoft.com/office/drawing/2014/main" xmlns="" id="{DE455C8F-A491-C243-8451-E3E63CE346B5}"/>
              </a:ext>
            </a:extLst>
          </p:cNvPr>
          <p:cNvSpPr/>
          <p:nvPr/>
        </p:nvSpPr>
        <p:spPr>
          <a:xfrm>
            <a:off x="1633505" y="2226515"/>
            <a:ext cx="3279910" cy="182879"/>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latin typeface="Nanum Gothic" charset="-127"/>
                <a:ea typeface="Nanum Gothic" charset="-127"/>
                <a:cs typeface="Nanum Gothic" charset="-127"/>
              </a:rPr>
              <a:t>    </a:t>
            </a:r>
            <a:r>
              <a:rPr lang="en-US" altLang="ko-KR" sz="600" dirty="0">
                <a:solidFill>
                  <a:schemeClr val="tx1"/>
                </a:solidFill>
                <a:latin typeface="Nanum Gothic" charset="-127"/>
                <a:ea typeface="Nanum Gothic" charset="-127"/>
                <a:cs typeface="Nanum Gothic" charset="-127"/>
              </a:rPr>
              <a:t>Column</a:t>
            </a:r>
            <a:endParaRPr lang="ko-KR" altLang="en-US" sz="600" b="1" dirty="0">
              <a:solidFill>
                <a:schemeClr val="tx1"/>
              </a:solidFill>
              <a:latin typeface="Nanum Gothic" charset="-127"/>
              <a:ea typeface="Nanum Gothic" charset="-127"/>
              <a:cs typeface="Nanum Gothic" charset="-127"/>
            </a:endParaRPr>
          </a:p>
        </p:txBody>
      </p:sp>
      <p:grpSp>
        <p:nvGrpSpPr>
          <p:cNvPr id="168" name="그룹 167">
            <a:extLst>
              <a:ext uri="{FF2B5EF4-FFF2-40B4-BE49-F238E27FC236}">
                <a16:creationId xmlns:a16="http://schemas.microsoft.com/office/drawing/2014/main" xmlns="" id="{5433EF80-D93F-2C4C-AFCA-8CF39C5BE91C}"/>
              </a:ext>
            </a:extLst>
          </p:cNvPr>
          <p:cNvGrpSpPr/>
          <p:nvPr/>
        </p:nvGrpSpPr>
        <p:grpSpPr>
          <a:xfrm>
            <a:off x="1406011" y="2738858"/>
            <a:ext cx="3516932" cy="198522"/>
            <a:chOff x="2976190" y="2636220"/>
            <a:chExt cx="3516932" cy="198522"/>
          </a:xfrm>
        </p:grpSpPr>
        <p:sp>
          <p:nvSpPr>
            <p:cNvPr id="169" name="모서리가 둥근 직사각형 168">
              <a:extLst>
                <a:ext uri="{FF2B5EF4-FFF2-40B4-BE49-F238E27FC236}">
                  <a16:creationId xmlns:a16="http://schemas.microsoft.com/office/drawing/2014/main" xmlns="" id="{76A0ABC5-B771-6041-9D58-95A7481794B1}"/>
                </a:ext>
              </a:extLst>
            </p:cNvPr>
            <p:cNvSpPr/>
            <p:nvPr/>
          </p:nvSpPr>
          <p:spPr>
            <a:xfrm>
              <a:off x="2976190" y="2636220"/>
              <a:ext cx="3516932" cy="198522"/>
            </a:xfrm>
            <a:prstGeom prst="roundRect">
              <a:avLst>
                <a:gd name="adj" fmla="val 3482"/>
              </a:avLst>
            </a:prstGeom>
            <a:noFill/>
            <a:ln w="3175">
              <a:solidFill>
                <a:srgbClr val="FF8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endParaRPr kumimoji="1" lang="ko-KR" altLang="en-US" sz="600" dirty="0">
                <a:solidFill>
                  <a:schemeClr val="tx1"/>
                </a:solidFill>
                <a:latin typeface="Nanum Gothic" charset="-127"/>
                <a:ea typeface="Nanum Gothic" charset="-127"/>
                <a:cs typeface="Nanum Gothic" charset="-127"/>
              </a:endParaRPr>
            </a:p>
          </p:txBody>
        </p:sp>
        <p:sp>
          <p:nvSpPr>
            <p:cNvPr id="170" name="L 도형 169">
              <a:extLst>
                <a:ext uri="{FF2B5EF4-FFF2-40B4-BE49-F238E27FC236}">
                  <a16:creationId xmlns:a16="http://schemas.microsoft.com/office/drawing/2014/main" xmlns="" id="{322A95EA-1527-104B-A9DA-46A05A85E26C}"/>
                </a:ext>
              </a:extLst>
            </p:cNvPr>
            <p:cNvSpPr/>
            <p:nvPr/>
          </p:nvSpPr>
          <p:spPr>
            <a:xfrm rot="13500000">
              <a:off x="6392741" y="2713752"/>
              <a:ext cx="46005" cy="44723"/>
            </a:xfrm>
            <a:prstGeom prst="corner">
              <a:avLst>
                <a:gd name="adj1" fmla="val 15196"/>
                <a:gd name="adj2" fmla="val 1519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pic>
        <p:nvPicPr>
          <p:cNvPr id="171" name="그림 170">
            <a:extLst>
              <a:ext uri="{FF2B5EF4-FFF2-40B4-BE49-F238E27FC236}">
                <a16:creationId xmlns:a16="http://schemas.microsoft.com/office/drawing/2014/main" xmlns="" id="{D1C1FD4D-5B22-D24C-BFCD-6E680383FDA7}"/>
              </a:ext>
            </a:extLst>
          </p:cNvPr>
          <p:cNvPicPr>
            <a:picLocks noChangeAspect="1"/>
          </p:cNvPicPr>
          <p:nvPr/>
        </p:nvPicPr>
        <p:blipFill>
          <a:blip r:embed="rId1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73670" y="2751722"/>
            <a:ext cx="153681" cy="153681"/>
          </a:xfrm>
          <a:prstGeom prst="rect">
            <a:avLst/>
          </a:prstGeom>
        </p:spPr>
      </p:pic>
      <p:sp>
        <p:nvSpPr>
          <p:cNvPr id="172" name="모서리가 둥근 직사각형 171">
            <a:extLst>
              <a:ext uri="{FF2B5EF4-FFF2-40B4-BE49-F238E27FC236}">
                <a16:creationId xmlns:a16="http://schemas.microsoft.com/office/drawing/2014/main" xmlns="" id="{F5861D64-518A-8242-BDA1-AA74F602EA1E}"/>
              </a:ext>
            </a:extLst>
          </p:cNvPr>
          <p:cNvSpPr/>
          <p:nvPr/>
        </p:nvSpPr>
        <p:spPr>
          <a:xfrm>
            <a:off x="1404278" y="2226515"/>
            <a:ext cx="234530" cy="182879"/>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dirty="0">
                <a:solidFill>
                  <a:schemeClr val="tx1">
                    <a:lumMod val="75000"/>
                    <a:lumOff val="25000"/>
                  </a:schemeClr>
                </a:solidFill>
                <a:latin typeface="Nanum Gothic" charset="-127"/>
                <a:ea typeface="Nanum Gothic" charset="-127"/>
                <a:cs typeface="Nanum Gothic"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173" name="Text Box">
            <a:extLst>
              <a:ext uri="{FF2B5EF4-FFF2-40B4-BE49-F238E27FC236}">
                <a16:creationId xmlns:a16="http://schemas.microsoft.com/office/drawing/2014/main" xmlns="" id="{94865567-C402-ED44-845C-9EEAFBA2C5DD}"/>
              </a:ext>
            </a:extLst>
          </p:cNvPr>
          <p:cNvSpPr>
            <a:spLocks/>
          </p:cNvSpPr>
          <p:nvPr>
            <p:custDataLst>
              <p:tags r:id="rId3"/>
            </p:custDataLst>
          </p:nvPr>
        </p:nvSpPr>
        <p:spPr bwMode="auto">
          <a:xfrm>
            <a:off x="1480707" y="2391160"/>
            <a:ext cx="186735" cy="169436"/>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p:txBody>
      </p:sp>
      <p:grpSp>
        <p:nvGrpSpPr>
          <p:cNvPr id="174" name="그룹 173">
            <a:extLst>
              <a:ext uri="{FF2B5EF4-FFF2-40B4-BE49-F238E27FC236}">
                <a16:creationId xmlns:a16="http://schemas.microsoft.com/office/drawing/2014/main" xmlns="" id="{3E9CE49C-555F-D94A-9996-279A74A42F63}"/>
              </a:ext>
            </a:extLst>
          </p:cNvPr>
          <p:cNvGrpSpPr/>
          <p:nvPr/>
        </p:nvGrpSpPr>
        <p:grpSpPr>
          <a:xfrm>
            <a:off x="4453428" y="2606548"/>
            <a:ext cx="220327" cy="111850"/>
            <a:chOff x="7668847" y="2337840"/>
            <a:chExt cx="220327" cy="111850"/>
          </a:xfrm>
        </p:grpSpPr>
        <p:sp>
          <p:nvSpPr>
            <p:cNvPr id="175" name="모서리가 둥근 직사각형 174">
              <a:extLst>
                <a:ext uri="{FF2B5EF4-FFF2-40B4-BE49-F238E27FC236}">
                  <a16:creationId xmlns:a16="http://schemas.microsoft.com/office/drawing/2014/main" xmlns="" id="{7803BA67-AD3E-B744-972F-10E0924EDB62}"/>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2</a:t>
              </a:r>
              <a:endParaRPr lang="ko-KR" altLang="en-US" sz="400" b="1" dirty="0">
                <a:solidFill>
                  <a:schemeClr val="tx1"/>
                </a:solidFill>
                <a:latin typeface="Nanum Gothic" charset="-127"/>
                <a:ea typeface="Nanum Gothic" charset="-127"/>
                <a:cs typeface="Nanum Gothic" charset="-127"/>
              </a:endParaRPr>
            </a:p>
          </p:txBody>
        </p:sp>
        <p:pic>
          <p:nvPicPr>
            <p:cNvPr id="176" name="그림 175">
              <a:extLst>
                <a:ext uri="{FF2B5EF4-FFF2-40B4-BE49-F238E27FC236}">
                  <a16:creationId xmlns:a16="http://schemas.microsoft.com/office/drawing/2014/main" xmlns="" id="{DC9E9E6A-4884-1843-8EC7-3E2605AF507B}"/>
                </a:ext>
              </a:extLst>
            </p:cNvPr>
            <p:cNvPicPr>
              <a:picLocks noChangeAspect="1"/>
            </p:cNvPicPr>
            <p:nvPr/>
          </p:nvPicPr>
          <p:blipFill>
            <a:blip r:embed="rId16">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177" name="그룹 176">
            <a:extLst>
              <a:ext uri="{FF2B5EF4-FFF2-40B4-BE49-F238E27FC236}">
                <a16:creationId xmlns:a16="http://schemas.microsoft.com/office/drawing/2014/main" xmlns="" id="{FBBA84E7-16FC-7245-96D6-DD06C1C3014F}"/>
              </a:ext>
            </a:extLst>
          </p:cNvPr>
          <p:cNvGrpSpPr/>
          <p:nvPr/>
        </p:nvGrpSpPr>
        <p:grpSpPr>
          <a:xfrm>
            <a:off x="4453428" y="2797255"/>
            <a:ext cx="220327" cy="111850"/>
            <a:chOff x="7668847" y="2337840"/>
            <a:chExt cx="220327" cy="111850"/>
          </a:xfrm>
        </p:grpSpPr>
        <p:sp>
          <p:nvSpPr>
            <p:cNvPr id="180" name="모서리가 둥근 직사각형 179">
              <a:extLst>
                <a:ext uri="{FF2B5EF4-FFF2-40B4-BE49-F238E27FC236}">
                  <a16:creationId xmlns:a16="http://schemas.microsoft.com/office/drawing/2014/main" xmlns="" id="{D2A52E19-19DE-2647-9371-90577FBDB630}"/>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1</a:t>
              </a:r>
              <a:endParaRPr lang="ko-KR" altLang="en-US" sz="400" b="1" dirty="0">
                <a:solidFill>
                  <a:schemeClr val="tx1"/>
                </a:solidFill>
                <a:latin typeface="Nanum Gothic" charset="-127"/>
                <a:ea typeface="Nanum Gothic" charset="-127"/>
                <a:cs typeface="Nanum Gothic" charset="-127"/>
              </a:endParaRPr>
            </a:p>
          </p:txBody>
        </p:sp>
        <p:pic>
          <p:nvPicPr>
            <p:cNvPr id="181" name="그림 180">
              <a:extLst>
                <a:ext uri="{FF2B5EF4-FFF2-40B4-BE49-F238E27FC236}">
                  <a16:creationId xmlns:a16="http://schemas.microsoft.com/office/drawing/2014/main" xmlns="" id="{1E24C660-BADE-9840-A0D6-900FB0F3E29D}"/>
                </a:ext>
              </a:extLst>
            </p:cNvPr>
            <p:cNvPicPr>
              <a:picLocks noChangeAspect="1"/>
            </p:cNvPicPr>
            <p:nvPr/>
          </p:nvPicPr>
          <p:blipFill>
            <a:blip r:embed="rId16">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182" name="그룹 181">
            <a:extLst>
              <a:ext uri="{FF2B5EF4-FFF2-40B4-BE49-F238E27FC236}">
                <a16:creationId xmlns:a16="http://schemas.microsoft.com/office/drawing/2014/main" xmlns="" id="{B5E1E02D-79D3-1549-B3AB-EF768330DCE6}"/>
              </a:ext>
            </a:extLst>
          </p:cNvPr>
          <p:cNvGrpSpPr/>
          <p:nvPr/>
        </p:nvGrpSpPr>
        <p:grpSpPr>
          <a:xfrm>
            <a:off x="4453428" y="3102403"/>
            <a:ext cx="220327" cy="111850"/>
            <a:chOff x="7668847" y="2337840"/>
            <a:chExt cx="220327" cy="111850"/>
          </a:xfrm>
        </p:grpSpPr>
        <p:sp>
          <p:nvSpPr>
            <p:cNvPr id="183" name="모서리가 둥근 직사각형 182">
              <a:extLst>
                <a:ext uri="{FF2B5EF4-FFF2-40B4-BE49-F238E27FC236}">
                  <a16:creationId xmlns:a16="http://schemas.microsoft.com/office/drawing/2014/main" xmlns="" id="{938FA360-A9EC-B345-A5BD-153AE7D2DDD1}"/>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3</a:t>
              </a:r>
              <a:endParaRPr lang="ko-KR" altLang="en-US" sz="400" b="1" dirty="0">
                <a:solidFill>
                  <a:schemeClr val="tx1"/>
                </a:solidFill>
                <a:latin typeface="Nanum Gothic" charset="-127"/>
                <a:ea typeface="Nanum Gothic" charset="-127"/>
                <a:cs typeface="Nanum Gothic" charset="-127"/>
              </a:endParaRPr>
            </a:p>
          </p:txBody>
        </p:sp>
        <p:pic>
          <p:nvPicPr>
            <p:cNvPr id="184" name="그림 183">
              <a:extLst>
                <a:ext uri="{FF2B5EF4-FFF2-40B4-BE49-F238E27FC236}">
                  <a16:creationId xmlns:a16="http://schemas.microsoft.com/office/drawing/2014/main" xmlns="" id="{931BB6F6-5341-484D-BB4C-A96417AD78A6}"/>
                </a:ext>
              </a:extLst>
            </p:cNvPr>
            <p:cNvPicPr>
              <a:picLocks noChangeAspect="1"/>
            </p:cNvPicPr>
            <p:nvPr/>
          </p:nvPicPr>
          <p:blipFill>
            <a:blip r:embed="rId16">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185" name="그룹 184">
            <a:extLst>
              <a:ext uri="{FF2B5EF4-FFF2-40B4-BE49-F238E27FC236}">
                <a16:creationId xmlns:a16="http://schemas.microsoft.com/office/drawing/2014/main" xmlns="" id="{4D2F7038-455C-654A-95A2-BB50ED862172}"/>
              </a:ext>
            </a:extLst>
          </p:cNvPr>
          <p:cNvGrpSpPr/>
          <p:nvPr/>
        </p:nvGrpSpPr>
        <p:grpSpPr>
          <a:xfrm>
            <a:off x="4453428" y="3292718"/>
            <a:ext cx="220327" cy="111850"/>
            <a:chOff x="7668847" y="2337840"/>
            <a:chExt cx="220327" cy="111850"/>
          </a:xfrm>
        </p:grpSpPr>
        <p:sp>
          <p:nvSpPr>
            <p:cNvPr id="186" name="모서리가 둥근 직사각형 185">
              <a:extLst>
                <a:ext uri="{FF2B5EF4-FFF2-40B4-BE49-F238E27FC236}">
                  <a16:creationId xmlns:a16="http://schemas.microsoft.com/office/drawing/2014/main" xmlns="" id="{FF4AC820-0757-CB49-A392-095C4FDAD359}"/>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4</a:t>
              </a:r>
              <a:endParaRPr lang="ko-KR" altLang="en-US" sz="400" b="1" dirty="0">
                <a:solidFill>
                  <a:schemeClr val="tx1"/>
                </a:solidFill>
                <a:latin typeface="Nanum Gothic" charset="-127"/>
                <a:ea typeface="Nanum Gothic" charset="-127"/>
                <a:cs typeface="Nanum Gothic" charset="-127"/>
              </a:endParaRPr>
            </a:p>
          </p:txBody>
        </p:sp>
        <p:pic>
          <p:nvPicPr>
            <p:cNvPr id="187" name="그림 186">
              <a:extLst>
                <a:ext uri="{FF2B5EF4-FFF2-40B4-BE49-F238E27FC236}">
                  <a16:creationId xmlns:a16="http://schemas.microsoft.com/office/drawing/2014/main" xmlns="" id="{CC56690D-C21D-3744-9EC8-42921F12ABB5}"/>
                </a:ext>
              </a:extLst>
            </p:cNvPr>
            <p:cNvPicPr>
              <a:picLocks noChangeAspect="1"/>
            </p:cNvPicPr>
            <p:nvPr/>
          </p:nvPicPr>
          <p:blipFill>
            <a:blip r:embed="rId16">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sp>
        <p:nvSpPr>
          <p:cNvPr id="188" name="Text Box">
            <a:extLst>
              <a:ext uri="{FF2B5EF4-FFF2-40B4-BE49-F238E27FC236}">
                <a16:creationId xmlns:a16="http://schemas.microsoft.com/office/drawing/2014/main" xmlns="" id="{40D37AC2-9554-5A44-9AE0-F72DDC754B69}"/>
              </a:ext>
            </a:extLst>
          </p:cNvPr>
          <p:cNvSpPr>
            <a:spLocks/>
          </p:cNvSpPr>
          <p:nvPr>
            <p:custDataLst>
              <p:tags r:id="rId4"/>
            </p:custDataLst>
          </p:nvPr>
        </p:nvSpPr>
        <p:spPr bwMode="auto">
          <a:xfrm>
            <a:off x="5160383" y="5498826"/>
            <a:ext cx="3493975" cy="22408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rgbClr val="FF0000"/>
                </a:solidFill>
                <a:latin typeface="Nanum Gothic" charset="-127"/>
                <a:ea typeface="Nanum Gothic" charset="-127"/>
                <a:cs typeface="Nanum Gothic" charset="-127"/>
              </a:rPr>
              <a:t>One of the time-type columns or current time must be specified as a Timestamp</a:t>
            </a:r>
          </a:p>
        </p:txBody>
      </p:sp>
      <p:sp>
        <p:nvSpPr>
          <p:cNvPr id="189" name="Text Box">
            <a:extLst>
              <a:ext uri="{FF2B5EF4-FFF2-40B4-BE49-F238E27FC236}">
                <a16:creationId xmlns:a16="http://schemas.microsoft.com/office/drawing/2014/main" xmlns="" id="{43D21679-9CB2-5E46-8DE6-2A263D63FF70}"/>
              </a:ext>
            </a:extLst>
          </p:cNvPr>
          <p:cNvSpPr>
            <a:spLocks/>
          </p:cNvSpPr>
          <p:nvPr>
            <p:custDataLst>
              <p:tags r:id="rId5"/>
            </p:custDataLst>
          </p:nvPr>
        </p:nvSpPr>
        <p:spPr bwMode="auto">
          <a:xfrm>
            <a:off x="5157828" y="5678673"/>
            <a:ext cx="2069711"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Current time        ◎ Time-type column</a:t>
            </a:r>
          </a:p>
        </p:txBody>
      </p:sp>
      <p:grpSp>
        <p:nvGrpSpPr>
          <p:cNvPr id="190" name="그룹 189">
            <a:extLst>
              <a:ext uri="{FF2B5EF4-FFF2-40B4-BE49-F238E27FC236}">
                <a16:creationId xmlns:a16="http://schemas.microsoft.com/office/drawing/2014/main" xmlns="" id="{6331D850-C063-F84E-9089-6BA4B1F19326}"/>
              </a:ext>
            </a:extLst>
          </p:cNvPr>
          <p:cNvGrpSpPr/>
          <p:nvPr/>
        </p:nvGrpSpPr>
        <p:grpSpPr>
          <a:xfrm>
            <a:off x="4571705" y="1040780"/>
            <a:ext cx="1367505" cy="96644"/>
            <a:chOff x="5089282" y="1040780"/>
            <a:chExt cx="1367505" cy="96644"/>
          </a:xfrm>
        </p:grpSpPr>
        <p:sp>
          <p:nvSpPr>
            <p:cNvPr id="191" name="타원 190">
              <a:extLst>
                <a:ext uri="{FF2B5EF4-FFF2-40B4-BE49-F238E27FC236}">
                  <a16:creationId xmlns:a16="http://schemas.microsoft.com/office/drawing/2014/main" xmlns="" id="{802B9CCB-5658-1E4D-A9E0-E1C6DDA96DFF}"/>
                </a:ext>
              </a:extLst>
            </p:cNvPr>
            <p:cNvSpPr/>
            <p:nvPr/>
          </p:nvSpPr>
          <p:spPr>
            <a:xfrm>
              <a:off x="5089282"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92" name="타원 191">
              <a:extLst>
                <a:ext uri="{FF2B5EF4-FFF2-40B4-BE49-F238E27FC236}">
                  <a16:creationId xmlns:a16="http://schemas.microsoft.com/office/drawing/2014/main" xmlns="" id="{9F7CCB71-1DFE-004F-B9CA-3CBA9C1C5CED}"/>
                </a:ext>
              </a:extLst>
            </p:cNvPr>
            <p:cNvSpPr/>
            <p:nvPr/>
          </p:nvSpPr>
          <p:spPr>
            <a:xfrm>
              <a:off x="5515485"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93" name="직선 연결선[R] 192">
              <a:extLst>
                <a:ext uri="{FF2B5EF4-FFF2-40B4-BE49-F238E27FC236}">
                  <a16:creationId xmlns:a16="http://schemas.microsoft.com/office/drawing/2014/main" xmlns="" id="{1FAA1A3A-A4E3-3944-9DF9-D58730E09973}"/>
                </a:ext>
              </a:extLst>
            </p:cNvPr>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4" name="타원 193">
              <a:extLst>
                <a:ext uri="{FF2B5EF4-FFF2-40B4-BE49-F238E27FC236}">
                  <a16:creationId xmlns:a16="http://schemas.microsoft.com/office/drawing/2014/main" xmlns="" id="{139883B9-10F7-6242-8A47-D743D519FA69}"/>
                </a:ext>
              </a:extLst>
            </p:cNvPr>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95" name="직선 연결선[R] 194">
              <a:extLst>
                <a:ext uri="{FF2B5EF4-FFF2-40B4-BE49-F238E27FC236}">
                  <a16:creationId xmlns:a16="http://schemas.microsoft.com/office/drawing/2014/main" xmlns="" id="{A95A502E-E276-6542-93C7-8B069D6CEA8C}"/>
                </a:ext>
              </a:extLst>
            </p:cNvPr>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6" name="타원 195">
              <a:extLst>
                <a:ext uri="{FF2B5EF4-FFF2-40B4-BE49-F238E27FC236}">
                  <a16:creationId xmlns:a16="http://schemas.microsoft.com/office/drawing/2014/main" xmlns="" id="{DDD0784F-EE16-3E4D-8854-87C21E5ACEE9}"/>
                </a:ext>
              </a:extLst>
            </p:cNvPr>
            <p:cNvSpPr/>
            <p:nvPr/>
          </p:nvSpPr>
          <p:spPr>
            <a:xfrm>
              <a:off x="6360143"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97" name="직선 연결선[R] 196">
              <a:extLst>
                <a:ext uri="{FF2B5EF4-FFF2-40B4-BE49-F238E27FC236}">
                  <a16:creationId xmlns:a16="http://schemas.microsoft.com/office/drawing/2014/main" xmlns="" id="{A34A6BDA-2B62-464E-B67E-4B4567EA4676}"/>
                </a:ext>
              </a:extLst>
            </p:cNvPr>
            <p:cNvCxnSpPr/>
            <p:nvPr/>
          </p:nvCxnSpPr>
          <p:spPr>
            <a:xfrm>
              <a:off x="6028715"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98" name="TextBox 197">
            <a:extLst>
              <a:ext uri="{FF2B5EF4-FFF2-40B4-BE49-F238E27FC236}">
                <a16:creationId xmlns:a16="http://schemas.microsoft.com/office/drawing/2014/main" xmlns="" id="{E587B6DC-FE01-BB4D-8D64-1FE5C5AC3BA9}"/>
              </a:ext>
            </a:extLst>
          </p:cNvPr>
          <p:cNvSpPr txBox="1"/>
          <p:nvPr/>
        </p:nvSpPr>
        <p:spPr>
          <a:xfrm>
            <a:off x="4181325" y="871503"/>
            <a:ext cx="1769715"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(Staging DB)</a:t>
            </a:r>
            <a:endParaRPr lang="ko-KR" altLang="en-US" sz="900" b="1" dirty="0">
              <a:solidFill>
                <a:prstClr val="black"/>
              </a:solidFill>
              <a:latin typeface="Nanum Gothic" charset="-127"/>
              <a:ea typeface="Nanum Gothic" charset="-127"/>
              <a:cs typeface="Nanum Gothic" charset="-127"/>
            </a:endParaRPr>
          </a:p>
        </p:txBody>
      </p:sp>
      <p:pic>
        <p:nvPicPr>
          <p:cNvPr id="199" name="그림 198">
            <a:extLst>
              <a:ext uri="{FF2B5EF4-FFF2-40B4-BE49-F238E27FC236}">
                <a16:creationId xmlns:a16="http://schemas.microsoft.com/office/drawing/2014/main" xmlns="" id="{CE454CB6-EC28-B94C-9FBD-63031E58DBE9}"/>
              </a:ext>
            </a:extLst>
          </p:cNvPr>
          <p:cNvPicPr>
            <a:picLocks noChangeAspect="1"/>
          </p:cNvPicPr>
          <p:nvPr/>
        </p:nvPicPr>
        <p:blipFill rotWithShape="1">
          <a:blip r:embed="rId14">
            <a:extLst>
              <a:ext uri="{28A0092B-C50C-407E-A947-70E740481C1C}">
                <a14:useLocalDpi xmlns:a14="http://schemas.microsoft.com/office/drawing/2010/main" val="0"/>
              </a:ext>
            </a:extLst>
          </a:blip>
          <a:srcRect l="74589" t="60182" r="5610" b="36977"/>
          <a:stretch/>
        </p:blipFill>
        <p:spPr>
          <a:xfrm>
            <a:off x="1623849" y="4105582"/>
            <a:ext cx="1706306" cy="153843"/>
          </a:xfrm>
          <a:prstGeom prst="rect">
            <a:avLst/>
          </a:prstGeom>
        </p:spPr>
      </p:pic>
      <p:sp>
        <p:nvSpPr>
          <p:cNvPr id="200" name="Text Box">
            <a:extLst>
              <a:ext uri="{FF2B5EF4-FFF2-40B4-BE49-F238E27FC236}">
                <a16:creationId xmlns:a16="http://schemas.microsoft.com/office/drawing/2014/main" xmlns="" id="{BD2919DE-62C5-094B-9AA7-179B81755739}"/>
              </a:ext>
            </a:extLst>
          </p:cNvPr>
          <p:cNvSpPr>
            <a:spLocks/>
          </p:cNvSpPr>
          <p:nvPr>
            <p:custDataLst>
              <p:tags r:id="rId6"/>
            </p:custDataLst>
          </p:nvPr>
        </p:nvSpPr>
        <p:spPr bwMode="auto">
          <a:xfrm>
            <a:off x="2211284" y="4107788"/>
            <a:ext cx="2680792" cy="166076"/>
          </a:xfrm>
          <a:prstGeom prst="rect">
            <a:avLst/>
          </a:prstGeom>
          <a:solidFill>
            <a:schemeClr val="bg1">
              <a:lumMod val="95000"/>
            </a:schemeClr>
          </a:solid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b="1">
                <a:solidFill>
                  <a:schemeClr val="tx1">
                    <a:lumMod val="50000"/>
                    <a:lumOff val="50000"/>
                  </a:schemeClr>
                </a:solidFill>
                <a:latin typeface="Nanum Gothic" charset="-127"/>
                <a:ea typeface="Nanum Gothic" charset="-127"/>
                <a:cs typeface="Nanum Gothic" charset="-127"/>
              </a:rPr>
              <a:t>Current time</a:t>
            </a:r>
            <a:endParaRPr lang="en-US" altLang="ko-KR" sz="600" b="1" dirty="0">
              <a:solidFill>
                <a:schemeClr val="tx1">
                  <a:lumMod val="50000"/>
                  <a:lumOff val="50000"/>
                </a:schemeClr>
              </a:solidFill>
              <a:latin typeface="Nanum Gothic" charset="-127"/>
              <a:ea typeface="Nanum Gothic" charset="-127"/>
              <a:cs typeface="Nanum Gothic" charset="-127"/>
            </a:endParaRPr>
          </a:p>
        </p:txBody>
      </p:sp>
      <p:grpSp>
        <p:nvGrpSpPr>
          <p:cNvPr id="201" name="그룹 200">
            <a:extLst>
              <a:ext uri="{FF2B5EF4-FFF2-40B4-BE49-F238E27FC236}">
                <a16:creationId xmlns:a16="http://schemas.microsoft.com/office/drawing/2014/main" xmlns="" id="{7C402499-2D1E-424E-8B79-15819FACA1B2}"/>
              </a:ext>
            </a:extLst>
          </p:cNvPr>
          <p:cNvGrpSpPr/>
          <p:nvPr/>
        </p:nvGrpSpPr>
        <p:grpSpPr>
          <a:xfrm>
            <a:off x="4453428" y="4125516"/>
            <a:ext cx="220327" cy="111850"/>
            <a:chOff x="4453428" y="4460160"/>
            <a:chExt cx="220327" cy="111850"/>
          </a:xfrm>
        </p:grpSpPr>
        <p:sp>
          <p:nvSpPr>
            <p:cNvPr id="203" name="모서리가 둥근 직사각형 202">
              <a:extLst>
                <a:ext uri="{FF2B5EF4-FFF2-40B4-BE49-F238E27FC236}">
                  <a16:creationId xmlns:a16="http://schemas.microsoft.com/office/drawing/2014/main" xmlns="" id="{767E61AE-0BAA-4042-A504-A0A6EB27932A}"/>
                </a:ext>
              </a:extLst>
            </p:cNvPr>
            <p:cNvSpPr/>
            <p:nvPr/>
          </p:nvSpPr>
          <p:spPr>
            <a:xfrm>
              <a:off x="4453428" y="446016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400" b="1" dirty="0">
                <a:solidFill>
                  <a:schemeClr val="tx1"/>
                </a:solidFill>
                <a:latin typeface="Nanum Gothic" charset="-127"/>
                <a:ea typeface="Nanum Gothic" charset="-127"/>
                <a:cs typeface="Nanum Gothic" charset="-127"/>
              </a:endParaRPr>
            </a:p>
          </p:txBody>
        </p:sp>
        <p:pic>
          <p:nvPicPr>
            <p:cNvPr id="205" name="그림 204">
              <a:extLst>
                <a:ext uri="{FF2B5EF4-FFF2-40B4-BE49-F238E27FC236}">
                  <a16:creationId xmlns:a16="http://schemas.microsoft.com/office/drawing/2014/main" xmlns="" id="{6CDA65AF-AFE1-C948-B2A8-FF4AFF0D628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20700" y="4475567"/>
              <a:ext cx="85782" cy="85782"/>
            </a:xfrm>
            <a:prstGeom prst="rect">
              <a:avLst/>
            </a:prstGeom>
          </p:spPr>
        </p:pic>
      </p:grpSp>
      <p:grpSp>
        <p:nvGrpSpPr>
          <p:cNvPr id="206" name="그룹 205">
            <a:extLst>
              <a:ext uri="{FF2B5EF4-FFF2-40B4-BE49-F238E27FC236}">
                <a16:creationId xmlns:a16="http://schemas.microsoft.com/office/drawing/2014/main" xmlns="" id="{6D49C0EE-8EC8-EF43-A9E7-2D3EE251A54F}"/>
              </a:ext>
            </a:extLst>
          </p:cNvPr>
          <p:cNvGrpSpPr/>
          <p:nvPr/>
        </p:nvGrpSpPr>
        <p:grpSpPr>
          <a:xfrm>
            <a:off x="4995706" y="5496418"/>
            <a:ext cx="152468" cy="149777"/>
            <a:chOff x="5046992" y="5796622"/>
            <a:chExt cx="152468" cy="149777"/>
          </a:xfrm>
        </p:grpSpPr>
        <p:pic>
          <p:nvPicPr>
            <p:cNvPr id="207" name="그림 206">
              <a:extLst>
                <a:ext uri="{FF2B5EF4-FFF2-40B4-BE49-F238E27FC236}">
                  <a16:creationId xmlns:a16="http://schemas.microsoft.com/office/drawing/2014/main" xmlns="" id="{25508F80-8FB7-BC4A-BF85-2DBA8907E2B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46992" y="5830674"/>
              <a:ext cx="115725" cy="115725"/>
            </a:xfrm>
            <a:prstGeom prst="rect">
              <a:avLst/>
            </a:prstGeom>
          </p:spPr>
        </p:pic>
        <p:pic>
          <p:nvPicPr>
            <p:cNvPr id="208" name="그림 207">
              <a:extLst>
                <a:ext uri="{FF2B5EF4-FFF2-40B4-BE49-F238E27FC236}">
                  <a16:creationId xmlns:a16="http://schemas.microsoft.com/office/drawing/2014/main" xmlns="" id="{1E1B63BB-30AD-0441-A48B-B3C7E0AB1C78}"/>
                </a:ext>
              </a:extLst>
            </p:cNvPr>
            <p:cNvPicPr>
              <a:picLocks noChangeAspect="1"/>
            </p:cNvPicPr>
            <p:nvPr/>
          </p:nvPicPr>
          <p:blipFill>
            <a:blip r:embed="rId1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01402" y="5796622"/>
              <a:ext cx="98058" cy="98058"/>
            </a:xfrm>
            <a:prstGeom prst="rect">
              <a:avLst/>
            </a:prstGeom>
          </p:spPr>
        </p:pic>
      </p:grpSp>
      <p:sp>
        <p:nvSpPr>
          <p:cNvPr id="209" name="모서리가 둥근 직사각형 208">
            <a:extLst>
              <a:ext uri="{FF2B5EF4-FFF2-40B4-BE49-F238E27FC236}">
                <a16:creationId xmlns:a16="http://schemas.microsoft.com/office/drawing/2014/main" xmlns="" id="{73F0418A-0675-E643-A36A-5F36E0E3484F}"/>
              </a:ext>
            </a:extLst>
          </p:cNvPr>
          <p:cNvSpPr/>
          <p:nvPr/>
        </p:nvSpPr>
        <p:spPr>
          <a:xfrm>
            <a:off x="6893056" y="5690801"/>
            <a:ext cx="1464559" cy="136177"/>
          </a:xfrm>
          <a:prstGeom prst="roundRect">
            <a:avLst>
              <a:gd name="adj" fmla="val 0"/>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first time-type Column name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210" name="제목 2">
            <a:extLst>
              <a:ext uri="{FF2B5EF4-FFF2-40B4-BE49-F238E27FC236}">
                <a16:creationId xmlns:a16="http://schemas.microsoft.com/office/drawing/2014/main" xmlns="" id="{3DCD65FD-B713-6F42-B12C-6A2307EACA3B}"/>
              </a:ext>
            </a:extLst>
          </p:cNvPr>
          <p:cNvSpPr txBox="1">
            <a:spLocks/>
          </p:cNvSpPr>
          <p:nvPr/>
        </p:nvSpPr>
        <p:spPr bwMode="auto">
          <a:xfrm>
            <a:off x="4959586" y="2222021"/>
            <a:ext cx="3686671" cy="3255588"/>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Nanum Gothic" charset="-127"/>
              <a:ea typeface="Nanum Gothic" charset="-127"/>
              <a:cs typeface="Nanum Gothic" charset="-127"/>
            </a:endParaRPr>
          </a:p>
        </p:txBody>
      </p:sp>
      <p:graphicFrame>
        <p:nvGraphicFramePr>
          <p:cNvPr id="211" name="표 210">
            <a:extLst>
              <a:ext uri="{FF2B5EF4-FFF2-40B4-BE49-F238E27FC236}">
                <a16:creationId xmlns:a16="http://schemas.microsoft.com/office/drawing/2014/main" xmlns="" id="{B9C24A85-5D90-2249-8F8C-9134D2E311B5}"/>
              </a:ext>
            </a:extLst>
          </p:cNvPr>
          <p:cNvGraphicFramePr>
            <a:graphicFrameLocks noGrp="1"/>
          </p:cNvGraphicFramePr>
          <p:nvPr>
            <p:extLst>
              <p:ext uri="{D42A27DB-BD31-4B8C-83A1-F6EECF244321}">
                <p14:modId xmlns:p14="http://schemas.microsoft.com/office/powerpoint/2010/main" val="1020114421"/>
              </p:ext>
            </p:extLst>
          </p:nvPr>
        </p:nvGraphicFramePr>
        <p:xfrm>
          <a:off x="5047489" y="2444334"/>
          <a:ext cx="1667234" cy="3039504"/>
        </p:xfrm>
        <a:graphic>
          <a:graphicData uri="http://schemas.openxmlformats.org/drawingml/2006/table">
            <a:tbl>
              <a:tblPr firstRow="1" bandRow="1">
                <a:tableStyleId>{5C22544A-7EE6-4342-B048-85BDC9FD1C3A}</a:tableStyleId>
              </a:tblPr>
              <a:tblGrid>
                <a:gridCol w="1667234">
                  <a:extLst>
                    <a:ext uri="{9D8B030D-6E8A-4147-A177-3AD203B41FA5}">
                      <a16:colId xmlns:a16="http://schemas.microsoft.com/office/drawing/2014/main" xmlns="" val="20004"/>
                    </a:ext>
                  </a:extLst>
                </a:gridCol>
              </a:tblGrid>
              <a:tr h="189969">
                <a:tc>
                  <a:txBody>
                    <a:bodyPr/>
                    <a:lstStyle/>
                    <a:p>
                      <a:pPr algn="l" latinLnBrk="1"/>
                      <a:r>
                        <a:rPr lang="en-US" altLang="ko-KR" sz="600" b="0" dirty="0">
                          <a:solidFill>
                            <a:schemeClr val="tx1"/>
                          </a:solidFill>
                          <a:latin typeface="Nanum Gothic" charset="-127"/>
                          <a:ea typeface="Nanum Gothic" charset="-127"/>
                          <a:cs typeface="Nanum Gothic" charset="-127"/>
                        </a:rPr>
                        <a:t>Wafer 01</a:t>
                      </a:r>
                      <a:endParaRPr lang="ko-KR" altLang="en-US" sz="600" b="0" dirty="0">
                        <a:solidFill>
                          <a:schemeClr val="tx1"/>
                        </a:solidFill>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189969">
                <a:tc>
                  <a:txBody>
                    <a:bodyPr/>
                    <a:lstStyle/>
                    <a:p>
                      <a:pPr algn="l" latinLnBrk="1"/>
                      <a:r>
                        <a:rPr lang="en-US" altLang="ko-KR" sz="600" b="0" dirty="0">
                          <a:latin typeface="Nanum Gothic" charset="-127"/>
                          <a:ea typeface="Nanum Gothic" charset="-127"/>
                          <a:cs typeface="Nanum Gothic" charset="-127"/>
                        </a:rPr>
                        <a:t>Wafer 02</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189969">
                <a:tc>
                  <a:txBody>
                    <a:bodyPr/>
                    <a:lstStyle/>
                    <a:p>
                      <a:pPr algn="l" latinLnBrk="1"/>
                      <a:r>
                        <a:rPr lang="en-US" altLang="ko-KR" sz="600" b="0" dirty="0">
                          <a:latin typeface="Nanum Gothic" charset="-127"/>
                          <a:ea typeface="Nanum Gothic" charset="-127"/>
                          <a:cs typeface="Nanum Gothic" charset="-127"/>
                        </a:rPr>
                        <a:t>Wafer 03</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189969">
                <a:tc>
                  <a:txBody>
                    <a:bodyPr/>
                    <a:lstStyle/>
                    <a:p>
                      <a:pPr algn="l" latinLnBrk="1"/>
                      <a:r>
                        <a:rPr lang="en-US" altLang="ko-KR" sz="600" b="0" dirty="0">
                          <a:latin typeface="Nanum Gothic" charset="-127"/>
                          <a:ea typeface="Nanum Gothic" charset="-127"/>
                          <a:cs typeface="Nanum Gothic" charset="-127"/>
                        </a:rPr>
                        <a:t>Wafer 04</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189969">
                <a:tc>
                  <a:txBody>
                    <a:bodyPr/>
                    <a:lstStyle/>
                    <a:p>
                      <a:pPr algn="l" latinLnBrk="1"/>
                      <a:r>
                        <a:rPr lang="en-US" altLang="ko-KR" sz="600" b="0" dirty="0">
                          <a:latin typeface="Nanum Gothic" charset="-127"/>
                          <a:ea typeface="Nanum Gothic" charset="-127"/>
                          <a:cs typeface="Nanum Gothic" charset="-127"/>
                        </a:rPr>
                        <a:t>Wafer 05</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189969">
                <a:tc>
                  <a:txBody>
                    <a:bodyPr/>
                    <a:lstStyle/>
                    <a:p>
                      <a:pPr algn="l" latinLnBrk="1"/>
                      <a:r>
                        <a:rPr lang="en-US" altLang="ko-KR" sz="600" b="0" dirty="0">
                          <a:latin typeface="Nanum Gothic" charset="-127"/>
                          <a:ea typeface="Nanum Gothic" charset="-127"/>
                          <a:cs typeface="Nanum Gothic" charset="-127"/>
                        </a:rPr>
                        <a:t>Wafer 06</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189969">
                <a:tc>
                  <a:txBody>
                    <a:bodyPr/>
                    <a:lstStyle/>
                    <a:p>
                      <a:pPr algn="l" latinLnBrk="1"/>
                      <a:r>
                        <a:rPr lang="en-US" altLang="ko-KR" sz="600" b="0" dirty="0">
                          <a:latin typeface="Nanum Gothic" charset="-127"/>
                          <a:ea typeface="Nanum Gothic" charset="-127"/>
                          <a:cs typeface="Nanum Gothic" charset="-127"/>
                        </a:rPr>
                        <a:t>Wafer 07</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189969">
                <a:tc>
                  <a:txBody>
                    <a:bodyPr/>
                    <a:lstStyle/>
                    <a:p>
                      <a:pPr algn="l" latinLnBrk="1"/>
                      <a:r>
                        <a:rPr lang="en-US" altLang="ko-KR" sz="600" b="0" dirty="0">
                          <a:latin typeface="Nanum Gothic" charset="-127"/>
                          <a:ea typeface="Nanum Gothic" charset="-127"/>
                          <a:cs typeface="Nanum Gothic" charset="-127"/>
                        </a:rPr>
                        <a:t>Wafer 08</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189969">
                <a:tc>
                  <a:txBody>
                    <a:bodyPr/>
                    <a:lstStyle/>
                    <a:p>
                      <a:pPr algn="l" latinLnBrk="1"/>
                      <a:r>
                        <a:rPr lang="en-US" altLang="ko-KR" sz="600" b="0" dirty="0">
                          <a:latin typeface="Nanum Gothic" charset="-127"/>
                          <a:ea typeface="Nanum Gothic" charset="-127"/>
                          <a:cs typeface="Nanum Gothic" charset="-127"/>
                        </a:rPr>
                        <a:t>Wafer 09</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189969">
                <a:tc>
                  <a:txBody>
                    <a:bodyPr/>
                    <a:lstStyle/>
                    <a:p>
                      <a:pPr algn="l" latinLnBrk="1"/>
                      <a:r>
                        <a:rPr lang="en-US" altLang="ko-KR" sz="600" b="0" dirty="0">
                          <a:latin typeface="Nanum Gothic" charset="-127"/>
                          <a:ea typeface="Nanum Gothic" charset="-127"/>
                          <a:cs typeface="Nanum Gothic" charset="-127"/>
                        </a:rPr>
                        <a:t>Wafer 10</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189969">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189969">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189969">
                <a:tc>
                  <a:txBody>
                    <a:bodyPr/>
                    <a:lstStyle/>
                    <a:p>
                      <a:pPr algn="l" latinLnBrk="1"/>
                      <a:r>
                        <a:rPr lang="en-US" altLang="ko-KR" sz="600" b="0" dirty="0">
                          <a:latin typeface="Nanum Gothic" charset="-127"/>
                          <a:ea typeface="Nanum Gothic" charset="-127"/>
                          <a:cs typeface="Nanum Gothic" charset="-127"/>
                        </a:rPr>
                        <a:t>Wafer 12</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189969">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189969">
                <a:tc>
                  <a:txBody>
                    <a:bodyPr/>
                    <a:lstStyle/>
                    <a:p>
                      <a:pPr algn="l" latinLnBrk="1"/>
                      <a:r>
                        <a:rPr lang="en-US" altLang="ko-KR" sz="600" b="0" dirty="0">
                          <a:latin typeface="Nanum Gothic" charset="-127"/>
                          <a:ea typeface="Nanum Gothic" charset="-127"/>
                          <a:cs typeface="Nanum Gothic" charset="-127"/>
                        </a:rPr>
                        <a:t>...</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189969">
                <a:tc>
                  <a:txBody>
                    <a:bodyPr/>
                    <a:lstStyle/>
                    <a:p>
                      <a:pPr algn="ctr" latinLnBrk="1"/>
                      <a:r>
                        <a:rPr lang="en-US" altLang="ko-KR" sz="600" b="0" dirty="0">
                          <a:solidFill>
                            <a:schemeClr val="bg1">
                              <a:lumMod val="75000"/>
                            </a:schemeClr>
                          </a:solidFill>
                          <a:latin typeface="Nanum Gothic" charset="-127"/>
                          <a:ea typeface="Nanum Gothic" charset="-127"/>
                          <a:cs typeface="Nanum Gothic" charset="-127"/>
                        </a:rPr>
                        <a:t>Only up to 50 rows</a:t>
                      </a:r>
                      <a:endParaRPr lang="ko-KR" altLang="en-US" sz="600" b="0" dirty="0">
                        <a:solidFill>
                          <a:schemeClr val="bg1">
                            <a:lumMod val="75000"/>
                          </a:schemeClr>
                        </a:solidFill>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bl>
          </a:graphicData>
        </a:graphic>
      </p:graphicFrame>
      <p:sp>
        <p:nvSpPr>
          <p:cNvPr id="213" name="모서리가 둥근 직사각형 82">
            <a:extLst>
              <a:ext uri="{FF2B5EF4-FFF2-40B4-BE49-F238E27FC236}">
                <a16:creationId xmlns:a16="http://schemas.microsoft.com/office/drawing/2014/main" xmlns="" id="{E416D1EF-F7C0-3546-8C5A-EBA281AF45D5}"/>
              </a:ext>
            </a:extLst>
          </p:cNvPr>
          <p:cNvSpPr/>
          <p:nvPr/>
        </p:nvSpPr>
        <p:spPr>
          <a:xfrm>
            <a:off x="4895304" y="2417780"/>
            <a:ext cx="45719" cy="1294618"/>
          </a:xfrm>
          <a:prstGeom prst="roundRect">
            <a:avLst>
              <a:gd name="adj" fmla="val 344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solidFill>
                <a:prstClr val="white"/>
              </a:solidFill>
              <a:latin typeface="Nanum Gothic" charset="-127"/>
              <a:ea typeface="Nanum Gothic" charset="-127"/>
              <a:cs typeface="Nanum Gothic" charset="-127"/>
            </a:endParaRPr>
          </a:p>
        </p:txBody>
      </p:sp>
      <p:sp>
        <p:nvSpPr>
          <p:cNvPr id="214" name="모서리가 둥근 직사각형 58">
            <a:extLst>
              <a:ext uri="{FF2B5EF4-FFF2-40B4-BE49-F238E27FC236}">
                <a16:creationId xmlns:a16="http://schemas.microsoft.com/office/drawing/2014/main" xmlns="" id="{1D6980B6-A8DF-154A-9538-ACAA3C96FBB0}"/>
              </a:ext>
            </a:extLst>
          </p:cNvPr>
          <p:cNvSpPr/>
          <p:nvPr/>
        </p:nvSpPr>
        <p:spPr>
          <a:xfrm>
            <a:off x="4984826" y="2242308"/>
            <a:ext cx="1263625" cy="156296"/>
          </a:xfrm>
          <a:prstGeom prst="roundRect">
            <a:avLst>
              <a:gd name="adj" fmla="val 0"/>
            </a:avLst>
          </a:prstGeom>
          <a:solidFill>
            <a:schemeClr val="bg1"/>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Column name</a:t>
            </a:r>
          </a:p>
        </p:txBody>
      </p:sp>
      <p:sp>
        <p:nvSpPr>
          <p:cNvPr id="233" name="직사각형 232">
            <a:extLst>
              <a:ext uri="{FF2B5EF4-FFF2-40B4-BE49-F238E27FC236}">
                <a16:creationId xmlns:a16="http://schemas.microsoft.com/office/drawing/2014/main" xmlns="" id="{D84AB1FE-F81B-1D43-AB44-B12129F20691}"/>
              </a:ext>
            </a:extLst>
          </p:cNvPr>
          <p:cNvSpPr/>
          <p:nvPr/>
        </p:nvSpPr>
        <p:spPr>
          <a:xfrm>
            <a:off x="7288707" y="1296313"/>
            <a:ext cx="1365652" cy="441943"/>
          </a:xfrm>
          <a:prstGeom prst="rect">
            <a:avLst/>
          </a:prstGeom>
          <a:solidFill>
            <a:schemeClr val="tx1">
              <a:alpha val="3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2018.7.13</a:t>
            </a:r>
            <a:r>
              <a:rPr kumimoji="1" lang="ko-KR" altLang="en-US" sz="600" dirty="0">
                <a:solidFill>
                  <a:schemeClr val="bg1"/>
                </a:solidFill>
                <a:latin typeface="Nanum Gothic" charset="-127"/>
                <a:ea typeface="Nanum Gothic" charset="-127"/>
                <a:cs typeface="Nanum Gothic" charset="-127"/>
              </a:rPr>
              <a:t> 삭제</a:t>
            </a:r>
            <a:endParaRPr kumimoji="1" lang="en-US" altLang="ko-KR" sz="600" dirty="0">
              <a:solidFill>
                <a:schemeClr val="bg1"/>
              </a:solidFill>
              <a:latin typeface="Nanum Gothic" charset="-127"/>
              <a:ea typeface="Nanum Gothic" charset="-127"/>
              <a:cs typeface="Nanum Gothic" charset="-127"/>
            </a:endParaRPr>
          </a:p>
          <a:p>
            <a:pPr algn="ct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상세화면으로 이동</a:t>
            </a:r>
          </a:p>
        </p:txBody>
      </p:sp>
      <p:sp>
        <p:nvSpPr>
          <p:cNvPr id="235" name="직사각형 234">
            <a:extLst>
              <a:ext uri="{FF2B5EF4-FFF2-40B4-BE49-F238E27FC236}">
                <a16:creationId xmlns:a16="http://schemas.microsoft.com/office/drawing/2014/main" xmlns="" id="{66E921FF-0D9F-5843-89DC-FBCC18C738A8}"/>
              </a:ext>
            </a:extLst>
          </p:cNvPr>
          <p:cNvSpPr/>
          <p:nvPr/>
        </p:nvSpPr>
        <p:spPr>
          <a:xfrm>
            <a:off x="4441278" y="2584139"/>
            <a:ext cx="245554" cy="843611"/>
          </a:xfrm>
          <a:prstGeom prst="rect">
            <a:avLst/>
          </a:prstGeom>
          <a:solidFill>
            <a:schemeClr val="tx1">
              <a:alpha val="3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삭제</a:t>
            </a:r>
          </a:p>
        </p:txBody>
      </p:sp>
      <p:sp>
        <p:nvSpPr>
          <p:cNvPr id="240" name="직사각형 239">
            <a:extLst>
              <a:ext uri="{FF2B5EF4-FFF2-40B4-BE49-F238E27FC236}">
                <a16:creationId xmlns:a16="http://schemas.microsoft.com/office/drawing/2014/main" xmlns="" id="{79D27710-90F9-864F-9455-372F7B719421}"/>
              </a:ext>
            </a:extLst>
          </p:cNvPr>
          <p:cNvSpPr/>
          <p:nvPr/>
        </p:nvSpPr>
        <p:spPr>
          <a:xfrm>
            <a:off x="7944566" y="1878142"/>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Add column</a:t>
            </a:r>
            <a:endParaRPr kumimoji="1" lang="ko-KR" altLang="en-US" sz="700" dirty="0">
              <a:solidFill>
                <a:prstClr val="black">
                  <a:lumMod val="75000"/>
                  <a:lumOff val="25000"/>
                </a:prstClr>
              </a:solidFill>
              <a:latin typeface="Nanum Gothic Regular" charset="-127"/>
              <a:ea typeface="Nanum Gothic Regular" charset="-127"/>
            </a:endParaRPr>
          </a:p>
        </p:txBody>
      </p:sp>
      <p:sp>
        <p:nvSpPr>
          <p:cNvPr id="99" name="모서리가 둥근 직사각형 82">
            <a:extLst>
              <a:ext uri="{FF2B5EF4-FFF2-40B4-BE49-F238E27FC236}">
                <a16:creationId xmlns:a16="http://schemas.microsoft.com/office/drawing/2014/main" xmlns="" id="{3C912745-F7CC-D54F-AB28-581276EA0D63}"/>
              </a:ext>
            </a:extLst>
          </p:cNvPr>
          <p:cNvSpPr/>
          <p:nvPr/>
        </p:nvSpPr>
        <p:spPr>
          <a:xfrm>
            <a:off x="6636296" y="2486273"/>
            <a:ext cx="45719" cy="1294618"/>
          </a:xfrm>
          <a:prstGeom prst="roundRect">
            <a:avLst>
              <a:gd name="adj" fmla="val 344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solidFill>
                <a:prstClr val="white"/>
              </a:solidFill>
              <a:latin typeface="Nanum Gothic" charset="-127"/>
              <a:ea typeface="Nanum Gothic" charset="-127"/>
              <a:cs typeface="Nanum Gothic" charset="-127"/>
            </a:endParaRPr>
          </a:p>
        </p:txBody>
      </p:sp>
      <p:sp>
        <p:nvSpPr>
          <p:cNvPr id="100" name="모서리가 둥근 직사각형 99">
            <a:extLst>
              <a:ext uri="{FF2B5EF4-FFF2-40B4-BE49-F238E27FC236}">
                <a16:creationId xmlns:a16="http://schemas.microsoft.com/office/drawing/2014/main" xmlns="" id="{E1260DDA-9A6B-E34E-8881-4A838EEC34FF}"/>
              </a:ext>
            </a:extLst>
          </p:cNvPr>
          <p:cNvSpPr/>
          <p:nvPr/>
        </p:nvSpPr>
        <p:spPr>
          <a:xfrm>
            <a:off x="6890128" y="3559746"/>
            <a:ext cx="884665" cy="138510"/>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tx1"/>
                </a:solidFill>
                <a:latin typeface="Nanum Gothic" charset="-127"/>
                <a:ea typeface="Nanum Gothic" charset="-127"/>
                <a:cs typeface="Nanum Gothic" charset="-127"/>
              </a:rPr>
              <a:t>☐ Unix time</a:t>
            </a:r>
            <a:endParaRPr lang="ko-KR" altLang="en-US" sz="500" dirty="0">
              <a:solidFill>
                <a:schemeClr val="tx1"/>
              </a:solidFill>
              <a:latin typeface="Nanum Gothic" charset="-127"/>
              <a:ea typeface="Nanum Gothic" charset="-127"/>
              <a:cs typeface="Nanum Gothic" charset="-127"/>
            </a:endParaRPr>
          </a:p>
        </p:txBody>
      </p:sp>
      <p:sp>
        <p:nvSpPr>
          <p:cNvPr id="101" name="Text Box">
            <a:extLst>
              <a:ext uri="{FF2B5EF4-FFF2-40B4-BE49-F238E27FC236}">
                <a16:creationId xmlns:a16="http://schemas.microsoft.com/office/drawing/2014/main" xmlns="" id="{8AD4D1DF-2FDF-254A-8415-A97C19DE0572}"/>
              </a:ext>
            </a:extLst>
          </p:cNvPr>
          <p:cNvSpPr>
            <a:spLocks/>
          </p:cNvSpPr>
          <p:nvPr>
            <p:custDataLst>
              <p:tags r:id="rId7"/>
            </p:custDataLst>
          </p:nvPr>
        </p:nvSpPr>
        <p:spPr bwMode="auto">
          <a:xfrm>
            <a:off x="6901371" y="2281202"/>
            <a:ext cx="182742"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Nanum Gothic" charset="-127"/>
                <a:ea typeface="Nanum Gothic" charset="-127"/>
                <a:cs typeface="Nanum Gothic" charset="-127"/>
              </a:rPr>
              <a:t>Role</a:t>
            </a:r>
          </a:p>
        </p:txBody>
      </p:sp>
      <p:sp>
        <p:nvSpPr>
          <p:cNvPr id="102" name="Text Box">
            <a:extLst>
              <a:ext uri="{FF2B5EF4-FFF2-40B4-BE49-F238E27FC236}">
                <a16:creationId xmlns:a16="http://schemas.microsoft.com/office/drawing/2014/main" xmlns="" id="{14316734-4CB8-B040-B04D-F79E82E922A5}"/>
              </a:ext>
            </a:extLst>
          </p:cNvPr>
          <p:cNvSpPr>
            <a:spLocks/>
          </p:cNvSpPr>
          <p:nvPr>
            <p:custDataLst>
              <p:tags r:id="rId8"/>
            </p:custDataLst>
          </p:nvPr>
        </p:nvSpPr>
        <p:spPr bwMode="auto">
          <a:xfrm>
            <a:off x="6904637" y="2398604"/>
            <a:ext cx="1237518" cy="144591"/>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Dimension. </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 Measure</a:t>
            </a:r>
          </a:p>
        </p:txBody>
      </p:sp>
      <p:sp>
        <p:nvSpPr>
          <p:cNvPr id="103" name="모서리가 둥근 직사각형 102">
            <a:extLst>
              <a:ext uri="{FF2B5EF4-FFF2-40B4-BE49-F238E27FC236}">
                <a16:creationId xmlns:a16="http://schemas.microsoft.com/office/drawing/2014/main" xmlns="" id="{22F5FBEA-8BC2-594D-B72C-FD0B9C23AF68}"/>
              </a:ext>
            </a:extLst>
          </p:cNvPr>
          <p:cNvSpPr/>
          <p:nvPr/>
        </p:nvSpPr>
        <p:spPr>
          <a:xfrm>
            <a:off x="6906516" y="2852020"/>
            <a:ext cx="1187252" cy="136177"/>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     Date/Time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104" name="Calendar">
            <a:extLst>
              <a:ext uri="{FF2B5EF4-FFF2-40B4-BE49-F238E27FC236}">
                <a16:creationId xmlns:a16="http://schemas.microsoft.com/office/drawing/2014/main" xmlns="" id="{F036F182-3275-7346-8DA0-A46AAF451979}"/>
              </a:ext>
            </a:extLst>
          </p:cNvPr>
          <p:cNvSpPr>
            <a:spLocks noChangeAspect="1" noEditPoints="1"/>
          </p:cNvSpPr>
          <p:nvPr/>
        </p:nvSpPr>
        <p:spPr bwMode="auto">
          <a:xfrm>
            <a:off x="6943613" y="2882182"/>
            <a:ext cx="69806" cy="74732"/>
          </a:xfrm>
          <a:custGeom>
            <a:avLst/>
            <a:gdLst>
              <a:gd name="T0" fmla="*/ 71 w 369"/>
              <a:gd name="T1" fmla="*/ 44 h 395"/>
              <a:gd name="T2" fmla="*/ 0 w 369"/>
              <a:gd name="T3" fmla="*/ 64 h 395"/>
              <a:gd name="T4" fmla="*/ 360 w 369"/>
              <a:gd name="T5" fmla="*/ 395 h 395"/>
              <a:gd name="T6" fmla="*/ 360 w 369"/>
              <a:gd name="T7" fmla="*/ 56 h 395"/>
              <a:gd name="T8" fmla="*/ 293 w 369"/>
              <a:gd name="T9" fmla="*/ 15 h 395"/>
              <a:gd name="T10" fmla="*/ 245 w 369"/>
              <a:gd name="T11" fmla="*/ 44 h 395"/>
              <a:gd name="T12" fmla="*/ 125 w 369"/>
              <a:gd name="T13" fmla="*/ 44 h 395"/>
              <a:gd name="T14" fmla="*/ 98 w 369"/>
              <a:gd name="T15" fmla="*/ 17 h 395"/>
              <a:gd name="T16" fmla="*/ 106 w 369"/>
              <a:gd name="T17" fmla="*/ 56 h 395"/>
              <a:gd name="T18" fmla="*/ 92 w 369"/>
              <a:gd name="T19" fmla="*/ 23 h 395"/>
              <a:gd name="T20" fmla="*/ 277 w 369"/>
              <a:gd name="T21" fmla="*/ 23 h 395"/>
              <a:gd name="T22" fmla="*/ 263 w 369"/>
              <a:gd name="T23" fmla="*/ 56 h 395"/>
              <a:gd name="T24" fmla="*/ 272 w 369"/>
              <a:gd name="T25" fmla="*/ 17 h 395"/>
              <a:gd name="T26" fmla="*/ 351 w 369"/>
              <a:gd name="T27" fmla="*/ 377 h 395"/>
              <a:gd name="T28" fmla="*/ 129 w 369"/>
              <a:gd name="T29" fmla="*/ 146 h 395"/>
              <a:gd name="T30" fmla="*/ 129 w 369"/>
              <a:gd name="T31" fmla="*/ 199 h 395"/>
              <a:gd name="T32" fmla="*/ 173 w 369"/>
              <a:gd name="T33" fmla="*/ 155 h 395"/>
              <a:gd name="T34" fmla="*/ 205 w 369"/>
              <a:gd name="T35" fmla="*/ 146 h 395"/>
              <a:gd name="T36" fmla="*/ 205 w 369"/>
              <a:gd name="T37" fmla="*/ 199 h 395"/>
              <a:gd name="T38" fmla="*/ 250 w 369"/>
              <a:gd name="T39" fmla="*/ 155 h 395"/>
              <a:gd name="T40" fmla="*/ 282 w 369"/>
              <a:gd name="T41" fmla="*/ 146 h 395"/>
              <a:gd name="T42" fmla="*/ 282 w 369"/>
              <a:gd name="T43" fmla="*/ 199 h 395"/>
              <a:gd name="T44" fmla="*/ 326 w 369"/>
              <a:gd name="T45" fmla="*/ 155 h 395"/>
              <a:gd name="T46" fmla="*/ 137 w 369"/>
              <a:gd name="T47" fmla="*/ 164 h 395"/>
              <a:gd name="T48" fmla="*/ 137 w 369"/>
              <a:gd name="T49" fmla="*/ 182 h 395"/>
              <a:gd name="T50" fmla="*/ 232 w 369"/>
              <a:gd name="T51" fmla="*/ 164 h 395"/>
              <a:gd name="T52" fmla="*/ 214 w 369"/>
              <a:gd name="T53" fmla="*/ 164 h 395"/>
              <a:gd name="T54" fmla="*/ 309 w 369"/>
              <a:gd name="T55" fmla="*/ 182 h 395"/>
              <a:gd name="T56" fmla="*/ 52 w 369"/>
              <a:gd name="T57" fmla="*/ 220 h 395"/>
              <a:gd name="T58" fmla="*/ 52 w 369"/>
              <a:gd name="T59" fmla="*/ 273 h 395"/>
              <a:gd name="T60" fmla="*/ 97 w 369"/>
              <a:gd name="T61" fmla="*/ 228 h 395"/>
              <a:gd name="T62" fmla="*/ 129 w 369"/>
              <a:gd name="T63" fmla="*/ 220 h 395"/>
              <a:gd name="T64" fmla="*/ 129 w 369"/>
              <a:gd name="T65" fmla="*/ 273 h 395"/>
              <a:gd name="T66" fmla="*/ 173 w 369"/>
              <a:gd name="T67" fmla="*/ 228 h 395"/>
              <a:gd name="T68" fmla="*/ 205 w 369"/>
              <a:gd name="T69" fmla="*/ 220 h 395"/>
              <a:gd name="T70" fmla="*/ 205 w 369"/>
              <a:gd name="T71" fmla="*/ 273 h 395"/>
              <a:gd name="T72" fmla="*/ 250 w 369"/>
              <a:gd name="T73" fmla="*/ 228 h 395"/>
              <a:gd name="T74" fmla="*/ 282 w 369"/>
              <a:gd name="T75" fmla="*/ 220 h 395"/>
              <a:gd name="T76" fmla="*/ 282 w 369"/>
              <a:gd name="T77" fmla="*/ 273 h 395"/>
              <a:gd name="T78" fmla="*/ 326 w 369"/>
              <a:gd name="T79" fmla="*/ 228 h 395"/>
              <a:gd name="T80" fmla="*/ 61 w 369"/>
              <a:gd name="T81" fmla="*/ 237 h 395"/>
              <a:gd name="T82" fmla="*/ 61 w 369"/>
              <a:gd name="T83" fmla="*/ 255 h 395"/>
              <a:gd name="T84" fmla="*/ 156 w 369"/>
              <a:gd name="T85" fmla="*/ 237 h 395"/>
              <a:gd name="T86" fmla="*/ 137 w 369"/>
              <a:gd name="T87" fmla="*/ 237 h 395"/>
              <a:gd name="T88" fmla="*/ 232 w 369"/>
              <a:gd name="T89" fmla="*/ 255 h 395"/>
              <a:gd name="T90" fmla="*/ 290 w 369"/>
              <a:gd name="T91" fmla="*/ 237 h 395"/>
              <a:gd name="T92" fmla="*/ 290 w 369"/>
              <a:gd name="T93" fmla="*/ 255 h 395"/>
              <a:gd name="T94" fmla="*/ 46 w 369"/>
              <a:gd name="T95" fmla="*/ 296 h 395"/>
              <a:gd name="T96" fmla="*/ 52 w 369"/>
              <a:gd name="T97" fmla="*/ 347 h 395"/>
              <a:gd name="T98" fmla="*/ 97 w 369"/>
              <a:gd name="T99" fmla="*/ 302 h 395"/>
              <a:gd name="T100" fmla="*/ 129 w 369"/>
              <a:gd name="T101" fmla="*/ 293 h 395"/>
              <a:gd name="T102" fmla="*/ 129 w 369"/>
              <a:gd name="T103" fmla="*/ 347 h 395"/>
              <a:gd name="T104" fmla="*/ 173 w 369"/>
              <a:gd name="T105" fmla="*/ 302 h 395"/>
              <a:gd name="T106" fmla="*/ 205 w 369"/>
              <a:gd name="T107" fmla="*/ 293 h 395"/>
              <a:gd name="T108" fmla="*/ 205 w 369"/>
              <a:gd name="T109" fmla="*/ 347 h 395"/>
              <a:gd name="T110" fmla="*/ 250 w 369"/>
              <a:gd name="T111" fmla="*/ 302 h 395"/>
              <a:gd name="T112" fmla="*/ 61 w 369"/>
              <a:gd name="T113" fmla="*/ 311 h 395"/>
              <a:gd name="T114" fmla="*/ 61 w 369"/>
              <a:gd name="T115" fmla="*/ 329 h 395"/>
              <a:gd name="T116" fmla="*/ 156 w 369"/>
              <a:gd name="T117" fmla="*/ 311 h 395"/>
              <a:gd name="T118" fmla="*/ 137 w 369"/>
              <a:gd name="T119" fmla="*/ 311 h 395"/>
              <a:gd name="T120" fmla="*/ 232 w 369"/>
              <a:gd name="T121" fmla="*/ 32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9" h="395">
                <a:moveTo>
                  <a:pt x="98" y="0"/>
                </a:moveTo>
                <a:cubicBezTo>
                  <a:pt x="88" y="0"/>
                  <a:pt x="81" y="7"/>
                  <a:pt x="77" y="15"/>
                </a:cubicBezTo>
                <a:cubicBezTo>
                  <a:pt x="73" y="23"/>
                  <a:pt x="71" y="33"/>
                  <a:pt x="71" y="44"/>
                </a:cubicBezTo>
                <a:cubicBezTo>
                  <a:pt x="71" y="48"/>
                  <a:pt x="71" y="52"/>
                  <a:pt x="72" y="56"/>
                </a:cubicBezTo>
                <a:lnTo>
                  <a:pt x="9" y="56"/>
                </a:lnTo>
                <a:cubicBezTo>
                  <a:pt x="4" y="56"/>
                  <a:pt x="1" y="60"/>
                  <a:pt x="0" y="64"/>
                </a:cubicBezTo>
                <a:lnTo>
                  <a:pt x="0" y="386"/>
                </a:lnTo>
                <a:cubicBezTo>
                  <a:pt x="1" y="391"/>
                  <a:pt x="5" y="395"/>
                  <a:pt x="9" y="395"/>
                </a:cubicBezTo>
                <a:lnTo>
                  <a:pt x="360" y="395"/>
                </a:lnTo>
                <a:cubicBezTo>
                  <a:pt x="365" y="394"/>
                  <a:pt x="369" y="391"/>
                  <a:pt x="369" y="386"/>
                </a:cubicBezTo>
                <a:lnTo>
                  <a:pt x="369" y="64"/>
                </a:lnTo>
                <a:cubicBezTo>
                  <a:pt x="369" y="59"/>
                  <a:pt x="365" y="56"/>
                  <a:pt x="360" y="56"/>
                </a:cubicBezTo>
                <a:lnTo>
                  <a:pt x="298" y="56"/>
                </a:lnTo>
                <a:cubicBezTo>
                  <a:pt x="299" y="52"/>
                  <a:pt x="299" y="48"/>
                  <a:pt x="299" y="44"/>
                </a:cubicBezTo>
                <a:cubicBezTo>
                  <a:pt x="299" y="33"/>
                  <a:pt x="297" y="23"/>
                  <a:pt x="293" y="15"/>
                </a:cubicBezTo>
                <a:cubicBezTo>
                  <a:pt x="289" y="7"/>
                  <a:pt x="282" y="0"/>
                  <a:pt x="272" y="0"/>
                </a:cubicBezTo>
                <a:cubicBezTo>
                  <a:pt x="262" y="0"/>
                  <a:pt x="256" y="7"/>
                  <a:pt x="251" y="15"/>
                </a:cubicBezTo>
                <a:cubicBezTo>
                  <a:pt x="247" y="23"/>
                  <a:pt x="245" y="33"/>
                  <a:pt x="245" y="44"/>
                </a:cubicBezTo>
                <a:cubicBezTo>
                  <a:pt x="245" y="48"/>
                  <a:pt x="245" y="52"/>
                  <a:pt x="246" y="56"/>
                </a:cubicBezTo>
                <a:lnTo>
                  <a:pt x="124" y="56"/>
                </a:lnTo>
                <a:cubicBezTo>
                  <a:pt x="124" y="52"/>
                  <a:pt x="125" y="48"/>
                  <a:pt x="125" y="44"/>
                </a:cubicBezTo>
                <a:cubicBezTo>
                  <a:pt x="125" y="33"/>
                  <a:pt x="122" y="23"/>
                  <a:pt x="118" y="15"/>
                </a:cubicBezTo>
                <a:cubicBezTo>
                  <a:pt x="114" y="7"/>
                  <a:pt x="107" y="0"/>
                  <a:pt x="98" y="0"/>
                </a:cubicBezTo>
                <a:close/>
                <a:moveTo>
                  <a:pt x="98" y="17"/>
                </a:moveTo>
                <a:cubicBezTo>
                  <a:pt x="98" y="17"/>
                  <a:pt x="101" y="18"/>
                  <a:pt x="103" y="23"/>
                </a:cubicBezTo>
                <a:cubicBezTo>
                  <a:pt x="106" y="28"/>
                  <a:pt x="108" y="35"/>
                  <a:pt x="108" y="44"/>
                </a:cubicBezTo>
                <a:cubicBezTo>
                  <a:pt x="108" y="48"/>
                  <a:pt x="107" y="52"/>
                  <a:pt x="106" y="56"/>
                </a:cubicBezTo>
                <a:lnTo>
                  <a:pt x="89" y="56"/>
                </a:lnTo>
                <a:cubicBezTo>
                  <a:pt x="88" y="52"/>
                  <a:pt x="88" y="48"/>
                  <a:pt x="88" y="44"/>
                </a:cubicBezTo>
                <a:cubicBezTo>
                  <a:pt x="88" y="35"/>
                  <a:pt x="90" y="28"/>
                  <a:pt x="92" y="23"/>
                </a:cubicBezTo>
                <a:cubicBezTo>
                  <a:pt x="95" y="18"/>
                  <a:pt x="97" y="17"/>
                  <a:pt x="98" y="17"/>
                </a:cubicBezTo>
                <a:close/>
                <a:moveTo>
                  <a:pt x="272" y="17"/>
                </a:moveTo>
                <a:cubicBezTo>
                  <a:pt x="273" y="17"/>
                  <a:pt x="275" y="18"/>
                  <a:pt x="277" y="23"/>
                </a:cubicBezTo>
                <a:cubicBezTo>
                  <a:pt x="280" y="28"/>
                  <a:pt x="282" y="35"/>
                  <a:pt x="282" y="44"/>
                </a:cubicBezTo>
                <a:cubicBezTo>
                  <a:pt x="282" y="48"/>
                  <a:pt x="281" y="52"/>
                  <a:pt x="281" y="56"/>
                </a:cubicBezTo>
                <a:lnTo>
                  <a:pt x="263" y="56"/>
                </a:lnTo>
                <a:cubicBezTo>
                  <a:pt x="263" y="52"/>
                  <a:pt x="262" y="48"/>
                  <a:pt x="262" y="44"/>
                </a:cubicBezTo>
                <a:cubicBezTo>
                  <a:pt x="262" y="35"/>
                  <a:pt x="264" y="28"/>
                  <a:pt x="267" y="23"/>
                </a:cubicBezTo>
                <a:cubicBezTo>
                  <a:pt x="269" y="18"/>
                  <a:pt x="272" y="17"/>
                  <a:pt x="272" y="17"/>
                </a:cubicBezTo>
                <a:close/>
                <a:moveTo>
                  <a:pt x="18" y="118"/>
                </a:moveTo>
                <a:lnTo>
                  <a:pt x="351" y="118"/>
                </a:lnTo>
                <a:lnTo>
                  <a:pt x="351" y="377"/>
                </a:lnTo>
                <a:lnTo>
                  <a:pt x="18" y="377"/>
                </a:lnTo>
                <a:lnTo>
                  <a:pt x="18" y="118"/>
                </a:lnTo>
                <a:close/>
                <a:moveTo>
                  <a:pt x="129" y="146"/>
                </a:moveTo>
                <a:cubicBezTo>
                  <a:pt x="123" y="146"/>
                  <a:pt x="120" y="150"/>
                  <a:pt x="120" y="155"/>
                </a:cubicBezTo>
                <a:lnTo>
                  <a:pt x="120" y="191"/>
                </a:lnTo>
                <a:cubicBezTo>
                  <a:pt x="120" y="196"/>
                  <a:pt x="124" y="199"/>
                  <a:pt x="129" y="199"/>
                </a:cubicBezTo>
                <a:lnTo>
                  <a:pt x="164" y="199"/>
                </a:lnTo>
                <a:cubicBezTo>
                  <a:pt x="170" y="199"/>
                  <a:pt x="173" y="195"/>
                  <a:pt x="173" y="191"/>
                </a:cubicBezTo>
                <a:lnTo>
                  <a:pt x="173" y="155"/>
                </a:lnTo>
                <a:cubicBezTo>
                  <a:pt x="173" y="150"/>
                  <a:pt x="169" y="146"/>
                  <a:pt x="164" y="146"/>
                </a:cubicBezTo>
                <a:lnTo>
                  <a:pt x="129" y="146"/>
                </a:lnTo>
                <a:close/>
                <a:moveTo>
                  <a:pt x="205" y="146"/>
                </a:moveTo>
                <a:cubicBezTo>
                  <a:pt x="200" y="146"/>
                  <a:pt x="196" y="150"/>
                  <a:pt x="196" y="155"/>
                </a:cubicBezTo>
                <a:lnTo>
                  <a:pt x="196" y="191"/>
                </a:lnTo>
                <a:cubicBezTo>
                  <a:pt x="197" y="196"/>
                  <a:pt x="200" y="199"/>
                  <a:pt x="205" y="199"/>
                </a:cubicBezTo>
                <a:lnTo>
                  <a:pt x="241" y="199"/>
                </a:lnTo>
                <a:cubicBezTo>
                  <a:pt x="246" y="199"/>
                  <a:pt x="250" y="195"/>
                  <a:pt x="250" y="191"/>
                </a:cubicBezTo>
                <a:lnTo>
                  <a:pt x="250" y="155"/>
                </a:lnTo>
                <a:cubicBezTo>
                  <a:pt x="249" y="150"/>
                  <a:pt x="246" y="146"/>
                  <a:pt x="241" y="146"/>
                </a:cubicBezTo>
                <a:lnTo>
                  <a:pt x="205" y="146"/>
                </a:lnTo>
                <a:close/>
                <a:moveTo>
                  <a:pt x="282" y="146"/>
                </a:moveTo>
                <a:cubicBezTo>
                  <a:pt x="276" y="146"/>
                  <a:pt x="273" y="150"/>
                  <a:pt x="273" y="155"/>
                </a:cubicBezTo>
                <a:lnTo>
                  <a:pt x="273" y="191"/>
                </a:lnTo>
                <a:cubicBezTo>
                  <a:pt x="273" y="196"/>
                  <a:pt x="277" y="199"/>
                  <a:pt x="282" y="199"/>
                </a:cubicBezTo>
                <a:lnTo>
                  <a:pt x="317" y="199"/>
                </a:lnTo>
                <a:cubicBezTo>
                  <a:pt x="323" y="199"/>
                  <a:pt x="326" y="195"/>
                  <a:pt x="326" y="191"/>
                </a:cubicBezTo>
                <a:lnTo>
                  <a:pt x="326" y="155"/>
                </a:lnTo>
                <a:cubicBezTo>
                  <a:pt x="326" y="150"/>
                  <a:pt x="322" y="146"/>
                  <a:pt x="317" y="146"/>
                </a:cubicBezTo>
                <a:lnTo>
                  <a:pt x="282" y="146"/>
                </a:lnTo>
                <a:close/>
                <a:moveTo>
                  <a:pt x="137" y="164"/>
                </a:moveTo>
                <a:lnTo>
                  <a:pt x="156" y="164"/>
                </a:lnTo>
                <a:lnTo>
                  <a:pt x="156" y="182"/>
                </a:lnTo>
                <a:lnTo>
                  <a:pt x="137" y="182"/>
                </a:lnTo>
                <a:lnTo>
                  <a:pt x="137" y="164"/>
                </a:lnTo>
                <a:close/>
                <a:moveTo>
                  <a:pt x="214" y="164"/>
                </a:moveTo>
                <a:lnTo>
                  <a:pt x="232" y="164"/>
                </a:lnTo>
                <a:lnTo>
                  <a:pt x="232" y="182"/>
                </a:lnTo>
                <a:lnTo>
                  <a:pt x="214" y="182"/>
                </a:lnTo>
                <a:lnTo>
                  <a:pt x="214" y="164"/>
                </a:lnTo>
                <a:close/>
                <a:moveTo>
                  <a:pt x="290" y="164"/>
                </a:moveTo>
                <a:lnTo>
                  <a:pt x="309" y="164"/>
                </a:lnTo>
                <a:lnTo>
                  <a:pt x="309" y="182"/>
                </a:lnTo>
                <a:lnTo>
                  <a:pt x="290" y="182"/>
                </a:lnTo>
                <a:lnTo>
                  <a:pt x="290" y="164"/>
                </a:lnTo>
                <a:close/>
                <a:moveTo>
                  <a:pt x="52" y="220"/>
                </a:moveTo>
                <a:cubicBezTo>
                  <a:pt x="47" y="220"/>
                  <a:pt x="43" y="224"/>
                  <a:pt x="43" y="228"/>
                </a:cubicBezTo>
                <a:lnTo>
                  <a:pt x="43" y="264"/>
                </a:lnTo>
                <a:cubicBezTo>
                  <a:pt x="50" y="274"/>
                  <a:pt x="42" y="272"/>
                  <a:pt x="52" y="273"/>
                </a:cubicBezTo>
                <a:lnTo>
                  <a:pt x="88" y="273"/>
                </a:lnTo>
                <a:cubicBezTo>
                  <a:pt x="93" y="273"/>
                  <a:pt x="97" y="269"/>
                  <a:pt x="97" y="264"/>
                </a:cubicBezTo>
                <a:lnTo>
                  <a:pt x="97" y="228"/>
                </a:lnTo>
                <a:cubicBezTo>
                  <a:pt x="96" y="223"/>
                  <a:pt x="93" y="220"/>
                  <a:pt x="88" y="220"/>
                </a:cubicBezTo>
                <a:lnTo>
                  <a:pt x="52" y="220"/>
                </a:lnTo>
                <a:close/>
                <a:moveTo>
                  <a:pt x="129" y="220"/>
                </a:moveTo>
                <a:cubicBezTo>
                  <a:pt x="123" y="220"/>
                  <a:pt x="120" y="224"/>
                  <a:pt x="120" y="228"/>
                </a:cubicBezTo>
                <a:lnTo>
                  <a:pt x="120" y="264"/>
                </a:lnTo>
                <a:cubicBezTo>
                  <a:pt x="120" y="269"/>
                  <a:pt x="124" y="273"/>
                  <a:pt x="129" y="273"/>
                </a:cubicBezTo>
                <a:lnTo>
                  <a:pt x="164" y="273"/>
                </a:lnTo>
                <a:cubicBezTo>
                  <a:pt x="170" y="273"/>
                  <a:pt x="173" y="269"/>
                  <a:pt x="173" y="264"/>
                </a:cubicBezTo>
                <a:lnTo>
                  <a:pt x="173" y="228"/>
                </a:lnTo>
                <a:cubicBezTo>
                  <a:pt x="173" y="223"/>
                  <a:pt x="169" y="220"/>
                  <a:pt x="164" y="220"/>
                </a:cubicBezTo>
                <a:lnTo>
                  <a:pt x="129" y="220"/>
                </a:lnTo>
                <a:close/>
                <a:moveTo>
                  <a:pt x="205" y="220"/>
                </a:moveTo>
                <a:cubicBezTo>
                  <a:pt x="200" y="220"/>
                  <a:pt x="196" y="224"/>
                  <a:pt x="196" y="228"/>
                </a:cubicBezTo>
                <a:lnTo>
                  <a:pt x="196" y="264"/>
                </a:lnTo>
                <a:cubicBezTo>
                  <a:pt x="197" y="269"/>
                  <a:pt x="200" y="273"/>
                  <a:pt x="205" y="273"/>
                </a:cubicBezTo>
                <a:lnTo>
                  <a:pt x="241" y="273"/>
                </a:lnTo>
                <a:cubicBezTo>
                  <a:pt x="246" y="273"/>
                  <a:pt x="250" y="269"/>
                  <a:pt x="250" y="264"/>
                </a:cubicBezTo>
                <a:lnTo>
                  <a:pt x="250" y="228"/>
                </a:lnTo>
                <a:cubicBezTo>
                  <a:pt x="249" y="223"/>
                  <a:pt x="246" y="220"/>
                  <a:pt x="241" y="220"/>
                </a:cubicBezTo>
                <a:lnTo>
                  <a:pt x="205" y="220"/>
                </a:lnTo>
                <a:close/>
                <a:moveTo>
                  <a:pt x="282" y="220"/>
                </a:moveTo>
                <a:cubicBezTo>
                  <a:pt x="276" y="220"/>
                  <a:pt x="273" y="224"/>
                  <a:pt x="273" y="228"/>
                </a:cubicBezTo>
                <a:lnTo>
                  <a:pt x="273" y="264"/>
                </a:lnTo>
                <a:cubicBezTo>
                  <a:pt x="273" y="269"/>
                  <a:pt x="277" y="273"/>
                  <a:pt x="282" y="273"/>
                </a:cubicBezTo>
                <a:lnTo>
                  <a:pt x="317" y="273"/>
                </a:lnTo>
                <a:cubicBezTo>
                  <a:pt x="323" y="273"/>
                  <a:pt x="326" y="269"/>
                  <a:pt x="326" y="264"/>
                </a:cubicBezTo>
                <a:lnTo>
                  <a:pt x="326" y="228"/>
                </a:lnTo>
                <a:cubicBezTo>
                  <a:pt x="326" y="223"/>
                  <a:pt x="322" y="220"/>
                  <a:pt x="317" y="220"/>
                </a:cubicBezTo>
                <a:lnTo>
                  <a:pt x="282" y="220"/>
                </a:lnTo>
                <a:close/>
                <a:moveTo>
                  <a:pt x="61" y="237"/>
                </a:moveTo>
                <a:lnTo>
                  <a:pt x="79" y="237"/>
                </a:lnTo>
                <a:lnTo>
                  <a:pt x="79" y="255"/>
                </a:lnTo>
                <a:lnTo>
                  <a:pt x="61" y="255"/>
                </a:lnTo>
                <a:lnTo>
                  <a:pt x="61" y="237"/>
                </a:lnTo>
                <a:close/>
                <a:moveTo>
                  <a:pt x="137" y="237"/>
                </a:moveTo>
                <a:lnTo>
                  <a:pt x="156" y="237"/>
                </a:lnTo>
                <a:lnTo>
                  <a:pt x="156" y="255"/>
                </a:lnTo>
                <a:lnTo>
                  <a:pt x="137" y="255"/>
                </a:lnTo>
                <a:lnTo>
                  <a:pt x="137" y="237"/>
                </a:lnTo>
                <a:close/>
                <a:moveTo>
                  <a:pt x="214" y="237"/>
                </a:moveTo>
                <a:lnTo>
                  <a:pt x="232" y="237"/>
                </a:lnTo>
                <a:lnTo>
                  <a:pt x="232" y="255"/>
                </a:lnTo>
                <a:lnTo>
                  <a:pt x="214" y="255"/>
                </a:lnTo>
                <a:lnTo>
                  <a:pt x="214" y="237"/>
                </a:lnTo>
                <a:close/>
                <a:moveTo>
                  <a:pt x="290" y="237"/>
                </a:moveTo>
                <a:lnTo>
                  <a:pt x="309" y="237"/>
                </a:lnTo>
                <a:lnTo>
                  <a:pt x="309" y="255"/>
                </a:lnTo>
                <a:lnTo>
                  <a:pt x="290" y="255"/>
                </a:lnTo>
                <a:lnTo>
                  <a:pt x="290" y="237"/>
                </a:lnTo>
                <a:close/>
                <a:moveTo>
                  <a:pt x="52" y="293"/>
                </a:moveTo>
                <a:cubicBezTo>
                  <a:pt x="50" y="293"/>
                  <a:pt x="47" y="294"/>
                  <a:pt x="46" y="296"/>
                </a:cubicBezTo>
                <a:cubicBezTo>
                  <a:pt x="44" y="297"/>
                  <a:pt x="43" y="300"/>
                  <a:pt x="43" y="302"/>
                </a:cubicBezTo>
                <a:lnTo>
                  <a:pt x="43" y="338"/>
                </a:lnTo>
                <a:cubicBezTo>
                  <a:pt x="44" y="343"/>
                  <a:pt x="47" y="347"/>
                  <a:pt x="52" y="347"/>
                </a:cubicBezTo>
                <a:lnTo>
                  <a:pt x="88" y="347"/>
                </a:lnTo>
                <a:cubicBezTo>
                  <a:pt x="93" y="346"/>
                  <a:pt x="97" y="343"/>
                  <a:pt x="97" y="338"/>
                </a:cubicBezTo>
                <a:lnTo>
                  <a:pt x="97" y="302"/>
                </a:lnTo>
                <a:cubicBezTo>
                  <a:pt x="96" y="297"/>
                  <a:pt x="93" y="293"/>
                  <a:pt x="88" y="293"/>
                </a:cubicBezTo>
                <a:lnTo>
                  <a:pt x="52" y="293"/>
                </a:lnTo>
                <a:close/>
                <a:moveTo>
                  <a:pt x="129" y="293"/>
                </a:moveTo>
                <a:cubicBezTo>
                  <a:pt x="123" y="294"/>
                  <a:pt x="120" y="297"/>
                  <a:pt x="120" y="302"/>
                </a:cubicBezTo>
                <a:lnTo>
                  <a:pt x="120" y="338"/>
                </a:lnTo>
                <a:cubicBezTo>
                  <a:pt x="120" y="343"/>
                  <a:pt x="124" y="347"/>
                  <a:pt x="129" y="347"/>
                </a:cubicBezTo>
                <a:lnTo>
                  <a:pt x="164" y="347"/>
                </a:lnTo>
                <a:cubicBezTo>
                  <a:pt x="170" y="346"/>
                  <a:pt x="173" y="343"/>
                  <a:pt x="173" y="338"/>
                </a:cubicBezTo>
                <a:lnTo>
                  <a:pt x="173" y="302"/>
                </a:lnTo>
                <a:cubicBezTo>
                  <a:pt x="173" y="297"/>
                  <a:pt x="169" y="293"/>
                  <a:pt x="164" y="293"/>
                </a:cubicBezTo>
                <a:lnTo>
                  <a:pt x="129" y="293"/>
                </a:lnTo>
                <a:close/>
                <a:moveTo>
                  <a:pt x="205" y="293"/>
                </a:moveTo>
                <a:cubicBezTo>
                  <a:pt x="200" y="294"/>
                  <a:pt x="196" y="297"/>
                  <a:pt x="196" y="302"/>
                </a:cubicBezTo>
                <a:lnTo>
                  <a:pt x="196" y="338"/>
                </a:lnTo>
                <a:cubicBezTo>
                  <a:pt x="197" y="343"/>
                  <a:pt x="200" y="347"/>
                  <a:pt x="205" y="347"/>
                </a:cubicBezTo>
                <a:lnTo>
                  <a:pt x="241" y="347"/>
                </a:lnTo>
                <a:cubicBezTo>
                  <a:pt x="246" y="346"/>
                  <a:pt x="250" y="343"/>
                  <a:pt x="250" y="338"/>
                </a:cubicBezTo>
                <a:lnTo>
                  <a:pt x="250" y="302"/>
                </a:lnTo>
                <a:cubicBezTo>
                  <a:pt x="249" y="297"/>
                  <a:pt x="246" y="293"/>
                  <a:pt x="241" y="293"/>
                </a:cubicBezTo>
                <a:lnTo>
                  <a:pt x="205" y="293"/>
                </a:lnTo>
                <a:close/>
                <a:moveTo>
                  <a:pt x="61" y="311"/>
                </a:moveTo>
                <a:lnTo>
                  <a:pt x="79" y="311"/>
                </a:lnTo>
                <a:lnTo>
                  <a:pt x="79" y="329"/>
                </a:lnTo>
                <a:lnTo>
                  <a:pt x="61" y="329"/>
                </a:lnTo>
                <a:lnTo>
                  <a:pt x="61" y="311"/>
                </a:lnTo>
                <a:close/>
                <a:moveTo>
                  <a:pt x="137" y="311"/>
                </a:moveTo>
                <a:lnTo>
                  <a:pt x="156" y="311"/>
                </a:lnTo>
                <a:lnTo>
                  <a:pt x="156" y="329"/>
                </a:lnTo>
                <a:lnTo>
                  <a:pt x="137" y="329"/>
                </a:lnTo>
                <a:lnTo>
                  <a:pt x="137" y="311"/>
                </a:lnTo>
                <a:close/>
                <a:moveTo>
                  <a:pt x="214" y="311"/>
                </a:moveTo>
                <a:lnTo>
                  <a:pt x="232" y="311"/>
                </a:lnTo>
                <a:lnTo>
                  <a:pt x="232" y="329"/>
                </a:lnTo>
                <a:lnTo>
                  <a:pt x="214" y="329"/>
                </a:lnTo>
                <a:lnTo>
                  <a:pt x="214" y="311"/>
                </a:lnTo>
                <a:close/>
              </a:path>
            </a:pathLst>
          </a:custGeom>
          <a:solidFill>
            <a:schemeClr val="bg1">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900">
              <a:solidFill>
                <a:prstClr val="black">
                  <a:lumMod val="65000"/>
                  <a:lumOff val="35000"/>
                </a:prstClr>
              </a:solidFill>
              <a:latin typeface="Calibri" pitchFamily="34" charset="0"/>
              <a:cs typeface="Calibri" pitchFamily="34" charset="0"/>
            </a:endParaRPr>
          </a:p>
        </p:txBody>
      </p:sp>
      <p:pic>
        <p:nvPicPr>
          <p:cNvPr id="105" name="그림 104">
            <a:extLst>
              <a:ext uri="{FF2B5EF4-FFF2-40B4-BE49-F238E27FC236}">
                <a16:creationId xmlns:a16="http://schemas.microsoft.com/office/drawing/2014/main" xmlns="" id="{6A3E81CA-7B39-DC45-AA71-25878667F4E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753729" y="3298142"/>
            <a:ext cx="79238" cy="79238"/>
          </a:xfrm>
          <a:prstGeom prst="rect">
            <a:avLst/>
          </a:prstGeom>
        </p:spPr>
      </p:pic>
      <p:sp>
        <p:nvSpPr>
          <p:cNvPr id="106" name="모서리가 둥근 직사각형 105">
            <a:extLst>
              <a:ext uri="{FF2B5EF4-FFF2-40B4-BE49-F238E27FC236}">
                <a16:creationId xmlns:a16="http://schemas.microsoft.com/office/drawing/2014/main" xmlns="" id="{0DA0FD51-901D-6844-9329-C4EF3AD9DD9D}"/>
              </a:ext>
            </a:extLst>
          </p:cNvPr>
          <p:cNvSpPr/>
          <p:nvPr/>
        </p:nvSpPr>
        <p:spPr>
          <a:xfrm>
            <a:off x="6901371" y="3408397"/>
            <a:ext cx="1192397"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b="1" dirty="0" err="1">
                <a:solidFill>
                  <a:schemeClr val="tx1"/>
                </a:solidFill>
                <a:latin typeface="Nanum Gothic" charset="-127"/>
                <a:ea typeface="Nanum Gothic" charset="-127"/>
                <a:cs typeface="Nanum Gothic" charset="-127"/>
              </a:rPr>
              <a:t>yyyy</a:t>
            </a:r>
            <a:r>
              <a:rPr lang="en-US" altLang="ko-KR" sz="500" b="1" dirty="0">
                <a:solidFill>
                  <a:schemeClr val="tx1"/>
                </a:solidFill>
                <a:latin typeface="Nanum Gothic" charset="-127"/>
                <a:ea typeface="Nanum Gothic" charset="-127"/>
                <a:cs typeface="Nanum Gothic" charset="-127"/>
              </a:rPr>
              <a:t>-MM-</a:t>
            </a:r>
            <a:r>
              <a:rPr lang="en-US" altLang="ko-KR" sz="500" b="1" dirty="0" err="1">
                <a:solidFill>
                  <a:schemeClr val="tx1"/>
                </a:solidFill>
                <a:latin typeface="Nanum Gothic" charset="-127"/>
                <a:ea typeface="Nanum Gothic" charset="-127"/>
                <a:cs typeface="Nanum Gothic" charset="-127"/>
              </a:rPr>
              <a:t>dd</a:t>
            </a:r>
            <a:r>
              <a:rPr lang="en-US" altLang="ko-KR" sz="500" b="1" dirty="0">
                <a:solidFill>
                  <a:schemeClr val="tx1"/>
                </a:solidFill>
                <a:latin typeface="Nanum Gothic" charset="-127"/>
                <a:ea typeface="Nanum Gothic" charset="-127"/>
                <a:cs typeface="Nanum Gothic" charset="-127"/>
              </a:rPr>
              <a:t> </a:t>
            </a:r>
            <a:r>
              <a:rPr lang="en-US" altLang="ko-KR" sz="500" b="1" dirty="0" err="1">
                <a:solidFill>
                  <a:schemeClr val="tx1"/>
                </a:solidFill>
                <a:latin typeface="Nanum Gothic" charset="-127"/>
                <a:ea typeface="Nanum Gothic" charset="-127"/>
                <a:cs typeface="Nanum Gothic" charset="-127"/>
              </a:rPr>
              <a:t>hh:mm:ss</a:t>
            </a:r>
            <a:endParaRPr lang="ko-KR" altLang="en-US" sz="500" b="1" dirty="0">
              <a:solidFill>
                <a:schemeClr val="tx1"/>
              </a:solidFill>
              <a:latin typeface="Nanum Gothic" charset="-127"/>
              <a:ea typeface="Nanum Gothic" charset="-127"/>
              <a:cs typeface="Nanum Gothic" charset="-127"/>
            </a:endParaRPr>
          </a:p>
        </p:txBody>
      </p:sp>
      <p:sp>
        <p:nvSpPr>
          <p:cNvPr id="110" name="직사각형 109">
            <a:extLst>
              <a:ext uri="{FF2B5EF4-FFF2-40B4-BE49-F238E27FC236}">
                <a16:creationId xmlns:a16="http://schemas.microsoft.com/office/drawing/2014/main" xmlns="" id="{0F10381A-2793-534B-BF6C-07975A7B9F5F}"/>
              </a:ext>
            </a:extLst>
          </p:cNvPr>
          <p:cNvSpPr/>
          <p:nvPr/>
        </p:nvSpPr>
        <p:spPr>
          <a:xfrm>
            <a:off x="7013419" y="2417182"/>
            <a:ext cx="508666" cy="143414"/>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a:solidFill>
                  <a:srgbClr val="00B0F0"/>
                </a:solidFill>
                <a:latin typeface="Nanum Gothic" charset="-127"/>
                <a:ea typeface="Nanum Gothic" charset="-127"/>
                <a:cs typeface="Nanum Gothic" charset="-127"/>
              </a:rPr>
              <a:t>Dimension</a:t>
            </a:r>
            <a:endParaRPr kumimoji="1" lang="ko-KR" altLang="en-US" sz="600" dirty="0">
              <a:solidFill>
                <a:srgbClr val="00B0F0"/>
              </a:solidFill>
              <a:latin typeface="Nanum Gothic" charset="-127"/>
              <a:ea typeface="Nanum Gothic" charset="-127"/>
              <a:cs typeface="Nanum Gothic" charset="-127"/>
            </a:endParaRPr>
          </a:p>
        </p:txBody>
      </p:sp>
      <p:sp>
        <p:nvSpPr>
          <p:cNvPr id="111" name="직사각형 110">
            <a:extLst>
              <a:ext uri="{FF2B5EF4-FFF2-40B4-BE49-F238E27FC236}">
                <a16:creationId xmlns:a16="http://schemas.microsoft.com/office/drawing/2014/main" xmlns="" id="{8E0D1935-3C0E-3947-924C-DB46D9B06EE7}"/>
              </a:ext>
            </a:extLst>
          </p:cNvPr>
          <p:cNvSpPr/>
          <p:nvPr/>
        </p:nvSpPr>
        <p:spPr>
          <a:xfrm>
            <a:off x="7762419" y="2412014"/>
            <a:ext cx="508666" cy="143414"/>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dirty="0">
                <a:solidFill>
                  <a:srgbClr val="00B050"/>
                </a:solidFill>
                <a:latin typeface="Nanum Gothic" charset="-127"/>
                <a:ea typeface="Nanum Gothic" charset="-127"/>
                <a:cs typeface="Nanum Gothic" charset="-127"/>
              </a:rPr>
              <a:t>Measure</a:t>
            </a:r>
            <a:endParaRPr kumimoji="1" lang="ko-KR" altLang="en-US" sz="600" dirty="0">
              <a:solidFill>
                <a:srgbClr val="00B050"/>
              </a:solidFill>
              <a:latin typeface="Nanum Gothic" charset="-127"/>
              <a:ea typeface="Nanum Gothic" charset="-127"/>
              <a:cs typeface="Nanum Gothic" charset="-127"/>
            </a:endParaRPr>
          </a:p>
        </p:txBody>
      </p:sp>
      <p:grpSp>
        <p:nvGrpSpPr>
          <p:cNvPr id="112" name="그룹 111">
            <a:extLst>
              <a:ext uri="{FF2B5EF4-FFF2-40B4-BE49-F238E27FC236}">
                <a16:creationId xmlns:a16="http://schemas.microsoft.com/office/drawing/2014/main" xmlns="" id="{E4C600C0-89A3-E541-AB93-3067BEB4F2F6}"/>
              </a:ext>
            </a:extLst>
          </p:cNvPr>
          <p:cNvGrpSpPr/>
          <p:nvPr/>
        </p:nvGrpSpPr>
        <p:grpSpPr>
          <a:xfrm>
            <a:off x="7395411" y="5270576"/>
            <a:ext cx="631564" cy="172711"/>
            <a:chOff x="7384651" y="5231594"/>
            <a:chExt cx="631564" cy="172711"/>
          </a:xfrm>
        </p:grpSpPr>
        <p:sp>
          <p:nvSpPr>
            <p:cNvPr id="113" name="모서리가 둥근 직사각형 127">
              <a:extLst>
                <a:ext uri="{FF2B5EF4-FFF2-40B4-BE49-F238E27FC236}">
                  <a16:creationId xmlns:a16="http://schemas.microsoft.com/office/drawing/2014/main" xmlns="" id="{72FA84BB-145B-4E44-AAF6-3ED5AE05F510}"/>
                </a:ext>
              </a:extLst>
            </p:cNvPr>
            <p:cNvSpPr/>
            <p:nvPr/>
          </p:nvSpPr>
          <p:spPr>
            <a:xfrm>
              <a:off x="7384651" y="5231594"/>
              <a:ext cx="631564" cy="172711"/>
            </a:xfrm>
            <a:prstGeom prst="roundRect">
              <a:avLst>
                <a:gd name="adj" fmla="val 18668"/>
              </a:avLst>
            </a:prstGeom>
            <a:solidFill>
              <a:schemeClr val="bg1"/>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lumMod val="75000"/>
                      <a:lumOff val="25000"/>
                    </a:schemeClr>
                  </a:solidFill>
                  <a:latin typeface="Nanum Gothic" charset="-127"/>
                  <a:ea typeface="Nanum Gothic" charset="-127"/>
                  <a:cs typeface="Nanum Gothic" charset="-127"/>
                </a:rPr>
                <a:t>   Delete</a:t>
              </a:r>
              <a:endParaRPr lang="ko-KR" altLang="en-US" sz="600" dirty="0">
                <a:solidFill>
                  <a:schemeClr val="tx1">
                    <a:lumMod val="75000"/>
                    <a:lumOff val="25000"/>
                  </a:schemeClr>
                </a:solidFill>
                <a:latin typeface="Nanum Gothic" charset="-127"/>
                <a:ea typeface="Nanum Gothic" charset="-127"/>
                <a:cs typeface="Nanum Gothic" charset="-127"/>
              </a:endParaRPr>
            </a:p>
          </p:txBody>
        </p:sp>
        <p:pic>
          <p:nvPicPr>
            <p:cNvPr id="114" name="그림 113">
              <a:extLst>
                <a:ext uri="{FF2B5EF4-FFF2-40B4-BE49-F238E27FC236}">
                  <a16:creationId xmlns:a16="http://schemas.microsoft.com/office/drawing/2014/main" xmlns="" id="{F01E2EDA-D5D5-264F-BBD0-C0BEA7245D3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523911" y="5286728"/>
              <a:ext cx="89485" cy="89485"/>
            </a:xfrm>
            <a:prstGeom prst="rect">
              <a:avLst/>
            </a:prstGeom>
          </p:spPr>
        </p:pic>
      </p:grpSp>
      <p:sp>
        <p:nvSpPr>
          <p:cNvPr id="115" name="직사각형 114">
            <a:extLst>
              <a:ext uri="{FF2B5EF4-FFF2-40B4-BE49-F238E27FC236}">
                <a16:creationId xmlns:a16="http://schemas.microsoft.com/office/drawing/2014/main" xmlns="" id="{8B5B3EB6-D264-C345-B43E-7DA67552F17B}"/>
              </a:ext>
            </a:extLst>
          </p:cNvPr>
          <p:cNvSpPr/>
          <p:nvPr/>
        </p:nvSpPr>
        <p:spPr>
          <a:xfrm>
            <a:off x="6925477" y="3019356"/>
            <a:ext cx="1245534" cy="92333"/>
          </a:xfrm>
          <a:prstGeom prst="rect">
            <a:avLst/>
          </a:prstGeom>
        </p:spPr>
        <p:txBody>
          <a:bodyPr wrap="none" lIns="0" tIns="0" rIns="0" bIns="0">
            <a:spAutoFit/>
          </a:bodyPr>
          <a:lstStyle/>
          <a:p>
            <a:r>
              <a:rPr lang="ko-KR" altLang="en-US" sz="600" dirty="0">
                <a:solidFill>
                  <a:schemeClr val="bg1">
                    <a:lumMod val="65000"/>
                  </a:schemeClr>
                </a:solidFill>
              </a:rPr>
              <a:t>ⓘ </a:t>
            </a:r>
            <a:r>
              <a:rPr lang="en" altLang="ko-KR" sz="600" dirty="0">
                <a:solidFill>
                  <a:schemeClr val="bg1">
                    <a:lumMod val="65000"/>
                  </a:schemeClr>
                </a:solidFill>
              </a:rPr>
              <a:t>Time stamp cannot be changed.</a:t>
            </a:r>
            <a:endParaRPr lang="ko-KR" altLang="en-US" sz="600" dirty="0">
              <a:solidFill>
                <a:schemeClr val="bg1">
                  <a:lumMod val="65000"/>
                </a:schemeClr>
              </a:solidFill>
            </a:endParaRPr>
          </a:p>
        </p:txBody>
      </p:sp>
      <p:grpSp>
        <p:nvGrpSpPr>
          <p:cNvPr id="116" name="그룹 115">
            <a:extLst>
              <a:ext uri="{FF2B5EF4-FFF2-40B4-BE49-F238E27FC236}">
                <a16:creationId xmlns:a16="http://schemas.microsoft.com/office/drawing/2014/main" xmlns="" id="{8DB6D0C9-7477-3C4F-9A80-2AC9A3E2094B}"/>
              </a:ext>
            </a:extLst>
          </p:cNvPr>
          <p:cNvGrpSpPr/>
          <p:nvPr/>
        </p:nvGrpSpPr>
        <p:grpSpPr>
          <a:xfrm>
            <a:off x="6904637" y="4444149"/>
            <a:ext cx="1614868" cy="729010"/>
            <a:chOff x="6893877" y="3936430"/>
            <a:chExt cx="1614868" cy="729010"/>
          </a:xfrm>
        </p:grpSpPr>
        <p:sp>
          <p:nvSpPr>
            <p:cNvPr id="117" name="Text Box">
              <a:extLst>
                <a:ext uri="{FF2B5EF4-FFF2-40B4-BE49-F238E27FC236}">
                  <a16:creationId xmlns:a16="http://schemas.microsoft.com/office/drawing/2014/main" xmlns="" id="{E4B399F3-813C-6649-BB08-71C7BF0B96D2}"/>
                </a:ext>
              </a:extLst>
            </p:cNvPr>
            <p:cNvSpPr>
              <a:spLocks/>
            </p:cNvSpPr>
            <p:nvPr>
              <p:custDataLst>
                <p:tags r:id="rId11"/>
              </p:custDataLst>
            </p:nvPr>
          </p:nvSpPr>
          <p:spPr bwMode="auto">
            <a:xfrm>
              <a:off x="6893877" y="4017310"/>
              <a:ext cx="650819" cy="62747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Replace with</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Discard</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a:t>
              </a:r>
              <a:r>
                <a:rPr lang="ko-KR" altLang="en-US" sz="700" dirty="0">
                  <a:solidFill>
                    <a:schemeClr val="tx1">
                      <a:lumMod val="75000"/>
                      <a:lumOff val="25000"/>
                    </a:schemeClr>
                  </a:solidFill>
                  <a:latin typeface="Nanum Gothic" charset="-127"/>
                  <a:ea typeface="Nanum Gothic" charset="-127"/>
                  <a:cs typeface="Nanum Gothic" charset="-127"/>
                </a:rPr>
                <a:t>설정안함</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Expression</a:t>
              </a:r>
            </a:p>
          </p:txBody>
        </p:sp>
        <p:sp>
          <p:nvSpPr>
            <p:cNvPr id="118" name="모서리가 둥근 직사각형 117">
              <a:extLst>
                <a:ext uri="{FF2B5EF4-FFF2-40B4-BE49-F238E27FC236}">
                  <a16:creationId xmlns:a16="http://schemas.microsoft.com/office/drawing/2014/main" xmlns="" id="{5F231C35-BBE3-D049-9F7F-CD27FD578A6F}"/>
                </a:ext>
              </a:extLst>
            </p:cNvPr>
            <p:cNvSpPr/>
            <p:nvPr/>
          </p:nvSpPr>
          <p:spPr>
            <a:xfrm>
              <a:off x="7621005" y="4046269"/>
              <a:ext cx="887740"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Nanum Gothic" charset="-127"/>
                  <a:ea typeface="Nanum Gothic" charset="-127"/>
                  <a:cs typeface="Nanum Gothic" charset="-127"/>
                </a:rPr>
                <a:t>Empty string</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119" name="모서리가 둥근 직사각형 118">
              <a:extLst>
                <a:ext uri="{FF2B5EF4-FFF2-40B4-BE49-F238E27FC236}">
                  <a16:creationId xmlns:a16="http://schemas.microsoft.com/office/drawing/2014/main" xmlns="" id="{297A8985-D984-3747-B180-C5A31C711E1A}"/>
                </a:ext>
              </a:extLst>
            </p:cNvPr>
            <p:cNvSpPr/>
            <p:nvPr/>
          </p:nvSpPr>
          <p:spPr>
            <a:xfrm>
              <a:off x="7621005" y="4531233"/>
              <a:ext cx="887641" cy="134207"/>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Nanum Gothic" charset="-127"/>
                  <a:ea typeface="Nanum Gothic" charset="-127"/>
                  <a:cs typeface="Nanum Gothic" charset="-127"/>
                </a:rPr>
                <a:t>Enter expression</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120" name="직사각형 119">
              <a:extLst>
                <a:ext uri="{FF2B5EF4-FFF2-40B4-BE49-F238E27FC236}">
                  <a16:creationId xmlns:a16="http://schemas.microsoft.com/office/drawing/2014/main" xmlns="" id="{4E1B0502-4215-F649-8863-0D134F3BE63F}"/>
                </a:ext>
              </a:extLst>
            </p:cNvPr>
            <p:cNvSpPr/>
            <p:nvPr/>
          </p:nvSpPr>
          <p:spPr>
            <a:xfrm>
              <a:off x="6897942" y="3936430"/>
              <a:ext cx="317395"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Missing</a:t>
              </a:r>
            </a:p>
          </p:txBody>
        </p:sp>
      </p:grpSp>
      <p:sp>
        <p:nvSpPr>
          <p:cNvPr id="121" name="직사각형 120">
            <a:extLst>
              <a:ext uri="{FF2B5EF4-FFF2-40B4-BE49-F238E27FC236}">
                <a16:creationId xmlns:a16="http://schemas.microsoft.com/office/drawing/2014/main" xmlns="" id="{3071B431-BB47-F140-A3C2-784964FFF0A3}"/>
              </a:ext>
            </a:extLst>
          </p:cNvPr>
          <p:cNvSpPr/>
          <p:nvPr/>
        </p:nvSpPr>
        <p:spPr>
          <a:xfrm>
            <a:off x="6908702" y="2708018"/>
            <a:ext cx="195566"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Type</a:t>
            </a:r>
          </a:p>
        </p:txBody>
      </p:sp>
      <p:sp>
        <p:nvSpPr>
          <p:cNvPr id="122" name="직사각형 121">
            <a:extLst>
              <a:ext uri="{FF2B5EF4-FFF2-40B4-BE49-F238E27FC236}">
                <a16:creationId xmlns:a16="http://schemas.microsoft.com/office/drawing/2014/main" xmlns="" id="{9CE04E54-CEB9-5E47-9E0E-7D47A1C6DF0B}"/>
              </a:ext>
            </a:extLst>
          </p:cNvPr>
          <p:cNvSpPr/>
          <p:nvPr/>
        </p:nvSpPr>
        <p:spPr>
          <a:xfrm>
            <a:off x="6908702" y="3273783"/>
            <a:ext cx="820738"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Time display format</a:t>
            </a:r>
          </a:p>
        </p:txBody>
      </p:sp>
      <p:sp>
        <p:nvSpPr>
          <p:cNvPr id="123" name="직사각형 122">
            <a:extLst>
              <a:ext uri="{FF2B5EF4-FFF2-40B4-BE49-F238E27FC236}">
                <a16:creationId xmlns:a16="http://schemas.microsoft.com/office/drawing/2014/main" xmlns="" id="{FB82E223-3933-674A-B10F-DB0F1CB2533D}"/>
              </a:ext>
            </a:extLst>
          </p:cNvPr>
          <p:cNvSpPr/>
          <p:nvPr/>
        </p:nvSpPr>
        <p:spPr>
          <a:xfrm>
            <a:off x="6901371" y="3903899"/>
            <a:ext cx="437620"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Time Zone</a:t>
            </a:r>
          </a:p>
        </p:txBody>
      </p:sp>
      <p:sp>
        <p:nvSpPr>
          <p:cNvPr id="124" name="Username Box">
            <a:extLst>
              <a:ext uri="{FF2B5EF4-FFF2-40B4-BE49-F238E27FC236}">
                <a16:creationId xmlns:a16="http://schemas.microsoft.com/office/drawing/2014/main" xmlns="" id="{DC4BFC2A-C83F-6E41-A9FD-A04B0397B734}"/>
              </a:ext>
            </a:extLst>
          </p:cNvPr>
          <p:cNvSpPr>
            <a:spLocks/>
          </p:cNvSpPr>
          <p:nvPr>
            <p:custDataLst>
              <p:tags r:id="rId9"/>
            </p:custDataLst>
          </p:nvPr>
        </p:nvSpPr>
        <p:spPr bwMode="auto">
          <a:xfrm>
            <a:off x="6902511" y="4013687"/>
            <a:ext cx="1191257"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solidFill>
                <a:latin typeface="Nanum Gothic Regular" charset="-127"/>
                <a:ea typeface="Nanum Gothic Regular" charset="-127"/>
                <a:cs typeface="Nanum Gothic Regular" charset="-127"/>
              </a:rPr>
              <a:t>+09:00 Asia/Seoul 	     </a:t>
            </a:r>
            <a:r>
              <a:rPr kumimoji="1" lang="ko-KR" altLang="en-US" sz="600" dirty="0">
                <a:solidFill>
                  <a:prstClr val="black">
                    <a:lumMod val="75000"/>
                    <a:lumOff val="25000"/>
                  </a:prstClr>
                </a:solidFill>
                <a:latin typeface="Nanum Gothic Regular" charset="-127"/>
                <a:ea typeface="Nanum Gothic Regular" charset="-127"/>
              </a:rPr>
              <a:t>▼</a:t>
            </a:r>
            <a:endParaRPr lang="ko-KR" altLang="en-US" sz="800" dirty="0"/>
          </a:p>
        </p:txBody>
      </p:sp>
      <p:sp>
        <p:nvSpPr>
          <p:cNvPr id="125" name="직사각형 124">
            <a:extLst>
              <a:ext uri="{FF2B5EF4-FFF2-40B4-BE49-F238E27FC236}">
                <a16:creationId xmlns:a16="http://schemas.microsoft.com/office/drawing/2014/main" xmlns="" id="{C71348C9-7A50-CD41-BFF8-DBD6AB8B542E}"/>
              </a:ext>
            </a:extLst>
          </p:cNvPr>
          <p:cNvSpPr/>
          <p:nvPr/>
        </p:nvSpPr>
        <p:spPr>
          <a:xfrm>
            <a:off x="6816682" y="3800245"/>
            <a:ext cx="1891473" cy="476089"/>
          </a:xfrm>
          <a:prstGeom prst="rect">
            <a:avLst/>
          </a:prstGeom>
          <a:noFill/>
          <a:ln w="8255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rgbClr val="00B050"/>
              </a:solidFill>
              <a:ea typeface="Nanum Gothic" charset="-127"/>
              <a:cs typeface="Nanum Gothic" charset="-127"/>
            </a:endParaRPr>
          </a:p>
        </p:txBody>
      </p:sp>
      <p:grpSp>
        <p:nvGrpSpPr>
          <p:cNvPr id="126" name="그룹 125">
            <a:extLst>
              <a:ext uri="{FF2B5EF4-FFF2-40B4-BE49-F238E27FC236}">
                <a16:creationId xmlns:a16="http://schemas.microsoft.com/office/drawing/2014/main" xmlns="" id="{F3166130-C593-1B4D-87AF-9993BD3207A9}"/>
              </a:ext>
            </a:extLst>
          </p:cNvPr>
          <p:cNvGrpSpPr/>
          <p:nvPr/>
        </p:nvGrpSpPr>
        <p:grpSpPr>
          <a:xfrm>
            <a:off x="8138038" y="6920279"/>
            <a:ext cx="1701995" cy="519005"/>
            <a:chOff x="6886300" y="4698914"/>
            <a:chExt cx="1701995" cy="519005"/>
          </a:xfrm>
        </p:grpSpPr>
        <p:sp>
          <p:nvSpPr>
            <p:cNvPr id="127" name="모서리가 둥근 직사각형 126">
              <a:extLst>
                <a:ext uri="{FF2B5EF4-FFF2-40B4-BE49-F238E27FC236}">
                  <a16:creationId xmlns:a16="http://schemas.microsoft.com/office/drawing/2014/main" xmlns="" id="{D1E502E7-030A-D745-A468-45EA5F185AD7}"/>
                </a:ext>
              </a:extLst>
            </p:cNvPr>
            <p:cNvSpPr/>
            <p:nvPr/>
          </p:nvSpPr>
          <p:spPr>
            <a:xfrm>
              <a:off x="8200437" y="4719541"/>
              <a:ext cx="240816" cy="104324"/>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400" u="sng" dirty="0">
                  <a:solidFill>
                    <a:srgbClr val="0070C0"/>
                  </a:solidFill>
                  <a:latin typeface="Nanum Gothic" charset="-127"/>
                  <a:ea typeface="Nanum Gothic" charset="-127"/>
                  <a:cs typeface="Nanum Gothic" charset="-127"/>
                </a:rPr>
                <a:t>Edit order</a:t>
              </a:r>
              <a:endParaRPr lang="ko-KR" altLang="en-US" sz="400" b="1" u="sng" dirty="0">
                <a:solidFill>
                  <a:srgbClr val="0070C0"/>
                </a:solidFill>
                <a:latin typeface="Nanum Gothic" charset="-127"/>
                <a:ea typeface="Nanum Gothic" charset="-127"/>
                <a:cs typeface="Nanum Gothic" charset="-127"/>
              </a:endParaRPr>
            </a:p>
          </p:txBody>
        </p:sp>
        <p:sp>
          <p:nvSpPr>
            <p:cNvPr id="128" name="Text Box">
              <a:extLst>
                <a:ext uri="{FF2B5EF4-FFF2-40B4-BE49-F238E27FC236}">
                  <a16:creationId xmlns:a16="http://schemas.microsoft.com/office/drawing/2014/main" xmlns="" id="{1F31F838-8C99-614A-BC51-C29AF3964D8D}"/>
                </a:ext>
              </a:extLst>
            </p:cNvPr>
            <p:cNvSpPr>
              <a:spLocks/>
            </p:cNvSpPr>
            <p:nvPr>
              <p:custDataLst>
                <p:tags r:id="rId10"/>
              </p:custDataLst>
            </p:nvPr>
          </p:nvSpPr>
          <p:spPr bwMode="auto">
            <a:xfrm>
              <a:off x="6893877" y="4847289"/>
              <a:ext cx="1694418" cy="37063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Set as the 1</a:t>
              </a:r>
              <a:r>
                <a:rPr lang="en-US" altLang="ko-KR" sz="700" baseline="30000" dirty="0">
                  <a:solidFill>
                    <a:schemeClr val="tx1">
                      <a:lumMod val="75000"/>
                      <a:lumOff val="25000"/>
                    </a:schemeClr>
                  </a:solidFill>
                  <a:latin typeface="Nanum Gothic" charset="-127"/>
                  <a:ea typeface="Nanum Gothic" charset="-127"/>
                  <a:cs typeface="Nanum Gothic" charset="-127"/>
                </a:rPr>
                <a:t>st</a:t>
              </a:r>
              <a:r>
                <a:rPr lang="en-US" altLang="ko-KR" sz="700" dirty="0">
                  <a:solidFill>
                    <a:schemeClr val="tx1">
                      <a:lumMod val="75000"/>
                      <a:lumOff val="25000"/>
                    </a:schemeClr>
                  </a:solidFill>
                  <a:latin typeface="Nanum Gothic" charset="-127"/>
                  <a:ea typeface="Nanum Gothic" charset="-127"/>
                  <a:cs typeface="Nanum Gothic" charset="-127"/>
                </a:rPr>
                <a:t> filter</a:t>
              </a:r>
            </a:p>
            <a:p>
              <a:pPr>
                <a:lnSpc>
                  <a:spcPct val="150000"/>
                </a:lnSpc>
              </a:pP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Allows to select only recent period</a:t>
              </a:r>
            </a:p>
          </p:txBody>
        </p:sp>
        <p:pic>
          <p:nvPicPr>
            <p:cNvPr id="129" name="그림 128">
              <a:extLst>
                <a:ext uri="{FF2B5EF4-FFF2-40B4-BE49-F238E27FC236}">
                  <a16:creationId xmlns:a16="http://schemas.microsoft.com/office/drawing/2014/main" xmlns="" id="{4E3F732E-E10E-D546-947F-3BAD533D00D4}"/>
                </a:ext>
              </a:extLst>
            </p:cNvPr>
            <p:cNvPicPr>
              <a:picLocks noChangeAspect="1"/>
            </p:cNvPicPr>
            <p:nvPr/>
          </p:nvPicPr>
          <p:blipFill>
            <a:blip r:embed="rId16">
              <a:biLevel thresh="75000"/>
              <a:extLst>
                <a:ext uri="{28A0092B-C50C-407E-A947-70E740481C1C}">
                  <a14:useLocalDpi xmlns:a14="http://schemas.microsoft.com/office/drawing/2010/main" val="0"/>
                </a:ext>
              </a:extLst>
            </a:blip>
            <a:stretch>
              <a:fillRect/>
            </a:stretch>
          </p:blipFill>
          <p:spPr>
            <a:xfrm>
              <a:off x="7970340" y="4718065"/>
              <a:ext cx="86565" cy="86565"/>
            </a:xfrm>
            <a:prstGeom prst="rect">
              <a:avLst/>
            </a:prstGeom>
          </p:spPr>
        </p:pic>
        <p:pic>
          <p:nvPicPr>
            <p:cNvPr id="130" name="그림 129">
              <a:extLst>
                <a:ext uri="{FF2B5EF4-FFF2-40B4-BE49-F238E27FC236}">
                  <a16:creationId xmlns:a16="http://schemas.microsoft.com/office/drawing/2014/main" xmlns="" id="{56DAB4B1-94DE-C643-B5A2-F2A95D41004D}"/>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071596" y="4722368"/>
              <a:ext cx="79238" cy="79238"/>
            </a:xfrm>
            <a:prstGeom prst="rect">
              <a:avLst/>
            </a:prstGeom>
          </p:spPr>
        </p:pic>
        <p:sp>
          <p:nvSpPr>
            <p:cNvPr id="131" name="직사각형 130">
              <a:extLst>
                <a:ext uri="{FF2B5EF4-FFF2-40B4-BE49-F238E27FC236}">
                  <a16:creationId xmlns:a16="http://schemas.microsoft.com/office/drawing/2014/main" xmlns="" id="{25E0C301-027B-9C4E-A928-38F0C018F4BD}"/>
                </a:ext>
              </a:extLst>
            </p:cNvPr>
            <p:cNvSpPr/>
            <p:nvPr/>
          </p:nvSpPr>
          <p:spPr>
            <a:xfrm>
              <a:off x="6886300" y="4698914"/>
              <a:ext cx="955390"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Recommendation filter</a:t>
              </a:r>
            </a:p>
          </p:txBody>
        </p:sp>
      </p:grpSp>
      <p:sp>
        <p:nvSpPr>
          <p:cNvPr id="132" name="직사각형 131">
            <a:extLst>
              <a:ext uri="{FF2B5EF4-FFF2-40B4-BE49-F238E27FC236}">
                <a16:creationId xmlns:a16="http://schemas.microsoft.com/office/drawing/2014/main" xmlns="" id="{6699BD98-8483-B944-815E-A0BF6D227F94}"/>
              </a:ext>
            </a:extLst>
          </p:cNvPr>
          <p:cNvSpPr/>
          <p:nvPr/>
        </p:nvSpPr>
        <p:spPr>
          <a:xfrm>
            <a:off x="8083008" y="6892579"/>
            <a:ext cx="1813357" cy="467214"/>
          </a:xfrm>
          <a:prstGeom prst="rect">
            <a:avLst/>
          </a:prstGeom>
          <a:solidFill>
            <a:schemeClr val="tx1">
              <a:alpha val="3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2018.7.13</a:t>
            </a:r>
            <a:r>
              <a:rPr kumimoji="1" lang="ko-KR" altLang="en-US" sz="600" dirty="0">
                <a:solidFill>
                  <a:schemeClr val="bg1"/>
                </a:solidFill>
                <a:latin typeface="Nanum Gothic" charset="-127"/>
                <a:ea typeface="Nanum Gothic" charset="-127"/>
                <a:cs typeface="Nanum Gothic" charset="-127"/>
              </a:rPr>
              <a:t> 삭제</a:t>
            </a:r>
            <a:endParaRPr kumimoji="1" lang="en-US" altLang="ko-KR" sz="600" dirty="0">
              <a:solidFill>
                <a:schemeClr val="bg1"/>
              </a:solidFill>
              <a:latin typeface="Nanum Gothic" charset="-127"/>
              <a:ea typeface="Nanum Gothic" charset="-127"/>
              <a:cs typeface="Nanum Gothic" charset="-127"/>
            </a:endParaRPr>
          </a:p>
          <a:p>
            <a:pPr algn="ct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상세화면으로 이동</a:t>
            </a:r>
          </a:p>
        </p:txBody>
      </p:sp>
      <p:grpSp>
        <p:nvGrpSpPr>
          <p:cNvPr id="133" name="그룹 132">
            <a:extLst>
              <a:ext uri="{FF2B5EF4-FFF2-40B4-BE49-F238E27FC236}">
                <a16:creationId xmlns:a16="http://schemas.microsoft.com/office/drawing/2014/main" xmlns="" id="{1E2890EB-7015-41F8-8CD2-EADC53A5C324}"/>
              </a:ext>
            </a:extLst>
          </p:cNvPr>
          <p:cNvGrpSpPr/>
          <p:nvPr/>
        </p:nvGrpSpPr>
        <p:grpSpPr>
          <a:xfrm>
            <a:off x="1406012" y="1901515"/>
            <a:ext cx="3741231" cy="208952"/>
            <a:chOff x="1406012" y="1901515"/>
            <a:chExt cx="3741231" cy="208952"/>
          </a:xfrm>
        </p:grpSpPr>
        <p:grpSp>
          <p:nvGrpSpPr>
            <p:cNvPr id="134" name="그룹 133">
              <a:extLst>
                <a:ext uri="{FF2B5EF4-FFF2-40B4-BE49-F238E27FC236}">
                  <a16:creationId xmlns:a16="http://schemas.microsoft.com/office/drawing/2014/main" xmlns="" id="{B60F936D-A8CB-4E62-83CD-68A7E3CE95E1}"/>
                </a:ext>
              </a:extLst>
            </p:cNvPr>
            <p:cNvGrpSpPr/>
            <p:nvPr/>
          </p:nvGrpSpPr>
          <p:grpSpPr>
            <a:xfrm>
              <a:off x="1406012" y="1916109"/>
              <a:ext cx="1634112" cy="179764"/>
              <a:chOff x="901599" y="1438512"/>
              <a:chExt cx="1634112" cy="179764"/>
            </a:xfrm>
          </p:grpSpPr>
          <p:sp>
            <p:nvSpPr>
              <p:cNvPr id="141" name="제목 2">
                <a:extLst>
                  <a:ext uri="{FF2B5EF4-FFF2-40B4-BE49-F238E27FC236}">
                    <a16:creationId xmlns:a16="http://schemas.microsoft.com/office/drawing/2014/main" xmlns="" id="{04D2F93C-DB2C-456A-8E6F-818E4DD850CE}"/>
                  </a:ext>
                </a:extLst>
              </p:cNvPr>
              <p:cNvSpPr txBox="1">
                <a:spLocks/>
              </p:cNvSpPr>
              <p:nvPr/>
            </p:nvSpPr>
            <p:spPr bwMode="auto">
              <a:xfrm>
                <a:off x="1085071" y="1445173"/>
                <a:ext cx="998671" cy="107722"/>
              </a:xfrm>
              <a:prstGeom prst="rect">
                <a:avLst/>
              </a:prstGeom>
              <a:noFill/>
              <a:ln w="3175">
                <a:noFill/>
              </a:ln>
            </p:spPr>
            <p:txBody>
              <a:bodyPr wrap="none" lIns="0" tIns="0" rIns="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en-US" altLang="ko-KR" sz="700" dirty="0">
                    <a:solidFill>
                      <a:schemeClr val="bg1">
                        <a:lumMod val="75000"/>
                      </a:schemeClr>
                    </a:solidFill>
                    <a:latin typeface="Nanum Gothic" charset="-127"/>
                    <a:ea typeface="Nanum Gothic" charset="-127"/>
                    <a:cs typeface="Nanum Gothic" charset="-127"/>
                  </a:rPr>
                  <a:t>Search by column name</a:t>
                </a:r>
              </a:p>
            </p:txBody>
          </p:sp>
          <p:pic>
            <p:nvPicPr>
              <p:cNvPr id="143" name="그림 142">
                <a:extLst>
                  <a:ext uri="{FF2B5EF4-FFF2-40B4-BE49-F238E27FC236}">
                    <a16:creationId xmlns:a16="http://schemas.microsoft.com/office/drawing/2014/main" xmlns="" id="{5F08341D-7D60-4D70-B79A-7A557B718ED4}"/>
                  </a:ext>
                </a:extLst>
              </p:cNvPr>
              <p:cNvPicPr>
                <a:picLocks noChangeAspect="1"/>
              </p:cNvPicPr>
              <p:nvPr/>
            </p:nvPicPr>
            <p:blipFill>
              <a:blip r:embed="rId20" cstate="print">
                <a:lum bright="70000" contrast="-70000"/>
                <a:extLst>
                  <a:ext uri="{28A0092B-C50C-407E-A947-70E740481C1C}">
                    <a14:useLocalDpi xmlns:a14="http://schemas.microsoft.com/office/drawing/2010/main" val="0"/>
                  </a:ext>
                </a:extLst>
              </a:blip>
              <a:stretch>
                <a:fillRect/>
              </a:stretch>
            </p:blipFill>
            <p:spPr>
              <a:xfrm>
                <a:off x="926079" y="1438512"/>
                <a:ext cx="137742" cy="137742"/>
              </a:xfrm>
              <a:prstGeom prst="rect">
                <a:avLst/>
              </a:prstGeom>
            </p:spPr>
          </p:pic>
          <p:cxnSp>
            <p:nvCxnSpPr>
              <p:cNvPr id="144" name="직선 연결선[R] 133">
                <a:extLst>
                  <a:ext uri="{FF2B5EF4-FFF2-40B4-BE49-F238E27FC236}">
                    <a16:creationId xmlns:a16="http://schemas.microsoft.com/office/drawing/2014/main" xmlns="" id="{97714260-61D9-4B05-8077-8F0EE0415D5C}"/>
                  </a:ext>
                </a:extLst>
              </p:cNvPr>
              <p:cNvCxnSpPr>
                <a:cxnSpLocks/>
              </p:cNvCxnSpPr>
              <p:nvPr/>
            </p:nvCxnSpPr>
            <p:spPr>
              <a:xfrm>
                <a:off x="901599" y="1618276"/>
                <a:ext cx="163411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5" name="모서리가 둥근 직사각형 134">
              <a:extLst>
                <a:ext uri="{FF2B5EF4-FFF2-40B4-BE49-F238E27FC236}">
                  <a16:creationId xmlns:a16="http://schemas.microsoft.com/office/drawing/2014/main" xmlns="" id="{FFA60F96-9DB8-43BF-BEBB-B9B8800E84D0}"/>
                </a:ext>
              </a:extLst>
            </p:cNvPr>
            <p:cNvSpPr/>
            <p:nvPr/>
          </p:nvSpPr>
          <p:spPr>
            <a:xfrm>
              <a:off x="4225808" y="1951609"/>
              <a:ext cx="195566" cy="108764"/>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Regular" charset="-127"/>
                  <a:ea typeface="Nanum Gothic Regular" charset="-127"/>
                </a:rPr>
                <a:t>Type</a:t>
              </a:r>
            </a:p>
          </p:txBody>
        </p:sp>
        <p:sp>
          <p:nvSpPr>
            <p:cNvPr id="136" name="직사각형 135">
              <a:extLst>
                <a:ext uri="{FF2B5EF4-FFF2-40B4-BE49-F238E27FC236}">
                  <a16:creationId xmlns:a16="http://schemas.microsoft.com/office/drawing/2014/main" xmlns="" id="{989EF31E-63F5-4641-898B-BB31AFEA2D99}"/>
                </a:ext>
              </a:extLst>
            </p:cNvPr>
            <p:cNvSpPr/>
            <p:nvPr/>
          </p:nvSpPr>
          <p:spPr>
            <a:xfrm>
              <a:off x="4447182" y="1901515"/>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All</a:t>
              </a:r>
              <a:r>
                <a:rPr kumimoji="1" lang="ko-KR" altLang="en-US" sz="700" dirty="0">
                  <a:solidFill>
                    <a:prstClr val="black">
                      <a:lumMod val="75000"/>
                      <a:lumOff val="25000"/>
                    </a:prstClr>
                  </a:solidFill>
                  <a:latin typeface="Nanum Gothic Regular" charset="-127"/>
                  <a:ea typeface="Nanum Gothic Regular" charset="-127"/>
                </a:rPr>
                <a:t>    ▼</a:t>
              </a:r>
            </a:p>
          </p:txBody>
        </p:sp>
        <p:sp>
          <p:nvSpPr>
            <p:cNvPr id="137" name="모서리가 둥근 직사각형 138">
              <a:extLst>
                <a:ext uri="{FF2B5EF4-FFF2-40B4-BE49-F238E27FC236}">
                  <a16:creationId xmlns:a16="http://schemas.microsoft.com/office/drawing/2014/main" xmlns="" id="{5B8B0F9C-F4BF-4BEA-A4E9-A4525CBA7E16}"/>
                </a:ext>
              </a:extLst>
            </p:cNvPr>
            <p:cNvSpPr/>
            <p:nvPr/>
          </p:nvSpPr>
          <p:spPr>
            <a:xfrm>
              <a:off x="3033261" y="1919608"/>
              <a:ext cx="482291"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Role</a:t>
              </a:r>
              <a:endParaRPr kumimoji="1" lang="en-US" altLang="ko-KR" sz="700" dirty="0">
                <a:solidFill>
                  <a:prstClr val="white">
                    <a:lumMod val="50000"/>
                  </a:prstClr>
                </a:solidFill>
                <a:latin typeface="Nanum Gothic" charset="-127"/>
                <a:ea typeface="Nanum Gothic" charset="-127"/>
                <a:cs typeface="Nanum Gothic" charset="-127"/>
              </a:endParaRPr>
            </a:p>
          </p:txBody>
        </p:sp>
        <p:sp>
          <p:nvSpPr>
            <p:cNvPr id="139" name="직사각형 138">
              <a:extLst>
                <a:ext uri="{FF2B5EF4-FFF2-40B4-BE49-F238E27FC236}">
                  <a16:creationId xmlns:a16="http://schemas.microsoft.com/office/drawing/2014/main" xmlns="" id="{CF45276F-F4F7-4E2F-BE27-7F7F260F5336}"/>
                </a:ext>
              </a:extLst>
            </p:cNvPr>
            <p:cNvSpPr/>
            <p:nvPr/>
          </p:nvSpPr>
          <p:spPr>
            <a:xfrm>
              <a:off x="3376767" y="1901515"/>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All</a:t>
              </a:r>
              <a:r>
                <a:rPr kumimoji="1" lang="ko-KR" altLang="en-US" sz="700" dirty="0">
                  <a:solidFill>
                    <a:prstClr val="black">
                      <a:lumMod val="75000"/>
                      <a:lumOff val="25000"/>
                    </a:prstClr>
                  </a:solidFill>
                  <a:latin typeface="Nanum Gothic Regular" charset="-127"/>
                  <a:ea typeface="Nanum Gothic Regular" charset="-127"/>
                </a:rPr>
                <a:t>    ▼</a:t>
              </a:r>
            </a:p>
          </p:txBody>
        </p:sp>
      </p:grpSp>
      <p:sp>
        <p:nvSpPr>
          <p:cNvPr id="145" name="모서리가 둥근 직사각형 142">
            <a:extLst>
              <a:ext uri="{FF2B5EF4-FFF2-40B4-BE49-F238E27FC236}">
                <a16:creationId xmlns:a16="http://schemas.microsoft.com/office/drawing/2014/main" xmlns="" id="{05359226-EF7A-4739-9E83-8CD895576ADE}"/>
              </a:ext>
            </a:extLst>
          </p:cNvPr>
          <p:cNvSpPr/>
          <p:nvPr/>
        </p:nvSpPr>
        <p:spPr>
          <a:xfrm>
            <a:off x="5987779" y="1957425"/>
            <a:ext cx="886035" cy="108764"/>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Regular" charset="-127"/>
                <a:ea typeface="Nanum Gothic Regular" charset="-127"/>
              </a:rPr>
              <a:t>Column order setting</a:t>
            </a:r>
          </a:p>
        </p:txBody>
      </p:sp>
      <p:sp>
        <p:nvSpPr>
          <p:cNvPr id="146" name="직사각형 145">
            <a:extLst>
              <a:ext uri="{FF2B5EF4-FFF2-40B4-BE49-F238E27FC236}">
                <a16:creationId xmlns:a16="http://schemas.microsoft.com/office/drawing/2014/main" xmlns="" id="{EB4742DE-9865-4BCB-99BF-08A7D27AB913}"/>
              </a:ext>
            </a:extLst>
          </p:cNvPr>
          <p:cNvSpPr/>
          <p:nvPr/>
        </p:nvSpPr>
        <p:spPr>
          <a:xfrm>
            <a:off x="6914717" y="1895211"/>
            <a:ext cx="952167" cy="21539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oAutofit/>
          </a:bodyP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In order of data</a:t>
            </a:r>
            <a:r>
              <a:rPr kumimoji="1" lang="ko-KR" altLang="en-US" sz="700" dirty="0">
                <a:solidFill>
                  <a:prstClr val="black">
                    <a:lumMod val="75000"/>
                    <a:lumOff val="25000"/>
                  </a:prstClr>
                </a:solidFill>
                <a:latin typeface="Nanum Gothic Regular" charset="-127"/>
                <a:ea typeface="Nanum Gothic Regular" charset="-127"/>
              </a:rPr>
              <a:t>   ▼</a:t>
            </a:r>
          </a:p>
        </p:txBody>
      </p:sp>
    </p:spTree>
    <p:extLst>
      <p:ext uri="{BB962C8B-B14F-4D97-AF65-F5344CB8AC3E}">
        <p14:creationId xmlns:p14="http://schemas.microsoft.com/office/powerpoint/2010/main" val="699738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4" name="제목 3"/>
          <p:cNvSpPr>
            <a:spLocks noGrp="1"/>
          </p:cNvSpPr>
          <p:nvPr>
            <p:ph type="title"/>
          </p:nvPr>
        </p:nvSpPr>
        <p:spPr/>
        <p:txBody>
          <a:bodyPr/>
          <a:lstStyle/>
          <a:p>
            <a:r>
              <a:rPr lang="en-US" altLang="ko-KR" dirty="0"/>
              <a:t>[DB]</a:t>
            </a:r>
            <a:r>
              <a:rPr lang="ko-KR" altLang="en-US" dirty="0"/>
              <a:t> 수집 정보 및 기타 항목 설정</a:t>
            </a:r>
            <a:endParaRPr kumimoji="1" lang="ko-KR" altLang="en-US" dirty="0"/>
          </a:p>
        </p:txBody>
      </p:sp>
      <p:sp>
        <p:nvSpPr>
          <p:cNvPr id="13" name="Text Placeholder 12"/>
          <p:cNvSpPr>
            <a:spLocks noGrp="1"/>
          </p:cNvSpPr>
          <p:nvPr>
            <p:ph type="body" sz="quarter" idx="13"/>
          </p:nvPr>
        </p:nvSpPr>
        <p:spPr/>
        <p:txBody>
          <a:bodyPr>
            <a:normAutofit fontScale="92500" lnSpcReduction="10000"/>
          </a:bodyPr>
          <a:lstStyle/>
          <a:p>
            <a:pPr marL="0" indent="0">
              <a:buNone/>
            </a:pPr>
            <a:r>
              <a:rPr lang="ko-KR" altLang="en-US" dirty="0">
                <a:solidFill>
                  <a:srgbClr val="00B0F0"/>
                </a:solidFill>
                <a:sym typeface="Wingdings"/>
              </a:rPr>
              <a:t>☞ 아래 설명 이외에 </a:t>
            </a:r>
            <a:r>
              <a:rPr lang="en-US" altLang="ko-KR" dirty="0">
                <a:solidFill>
                  <a:srgbClr val="00B0F0"/>
                </a:solidFill>
                <a:sym typeface="Wingdings"/>
              </a:rPr>
              <a:t>[041.5]</a:t>
            </a:r>
            <a:r>
              <a:rPr lang="ko-KR" altLang="en-US" dirty="0">
                <a:solidFill>
                  <a:srgbClr val="00B0F0"/>
                </a:solidFill>
                <a:sym typeface="Wingdings"/>
              </a:rPr>
              <a:t> 과 동일</a:t>
            </a:r>
            <a:endParaRPr lang="en-US" altLang="ko-KR" dirty="0"/>
          </a:p>
          <a:p>
            <a:r>
              <a:rPr lang="ko-KR" altLang="en-US" dirty="0"/>
              <a:t>파티션 키 설정</a:t>
            </a:r>
            <a:endParaRPr lang="en-US" altLang="ko-KR" dirty="0"/>
          </a:p>
          <a:p>
            <a:pPr lvl="1"/>
            <a:r>
              <a:rPr lang="ko-KR" altLang="en-US" dirty="0"/>
              <a:t>설정 안함</a:t>
            </a:r>
            <a:r>
              <a:rPr lang="en-US" altLang="ko-KR" dirty="0"/>
              <a:t>(default)</a:t>
            </a:r>
          </a:p>
          <a:p>
            <a:pPr lvl="1"/>
            <a:r>
              <a:rPr lang="ko-KR" altLang="en-US" dirty="0"/>
              <a:t>설정함</a:t>
            </a:r>
            <a:endParaRPr lang="en-US" altLang="ko-KR" dirty="0"/>
          </a:p>
          <a:p>
            <a:pPr lvl="2"/>
            <a:r>
              <a:rPr lang="ko-KR" altLang="en-US" strike="sngStrike" dirty="0"/>
              <a:t>초기상태 </a:t>
            </a:r>
            <a:r>
              <a:rPr lang="en-US" altLang="ko-KR" strike="sngStrike" dirty="0"/>
              <a:t>:</a:t>
            </a:r>
            <a:r>
              <a:rPr lang="ko-KR" altLang="en-US" strike="sngStrike" dirty="0"/>
              <a:t> 파티션 키 이름</a:t>
            </a:r>
            <a:r>
              <a:rPr lang="en-US" altLang="ko-KR" strike="sngStrike" dirty="0"/>
              <a:t>(</a:t>
            </a:r>
            <a:r>
              <a:rPr lang="ko-KR" altLang="en-US" strike="sngStrike" dirty="0" err="1"/>
              <a:t>컬럼이름</a:t>
            </a:r>
            <a:r>
              <a:rPr lang="en-US" altLang="ko-KR" strike="sngStrike" dirty="0"/>
              <a:t>)</a:t>
            </a:r>
            <a:r>
              <a:rPr lang="ko-KR" altLang="en-US" strike="sngStrike" dirty="0"/>
              <a:t> </a:t>
            </a:r>
            <a:r>
              <a:rPr lang="en-US" altLang="ko-KR" strike="sngStrike" dirty="0"/>
              <a:t>&amp;</a:t>
            </a:r>
            <a:r>
              <a:rPr lang="ko-KR" altLang="en-US" strike="sngStrike" dirty="0"/>
              <a:t> 파티션 키 입력 필드 </a:t>
            </a:r>
            <a:r>
              <a:rPr lang="en-US" altLang="ko-KR" strike="sngStrike" dirty="0"/>
              <a:t>1</a:t>
            </a:r>
            <a:r>
              <a:rPr lang="ko-KR" altLang="en-US" strike="sngStrike" dirty="0"/>
              <a:t>세트가 보임 </a:t>
            </a:r>
            <a:r>
              <a:rPr lang="en-US" altLang="ko-KR" strike="sngStrike" dirty="0"/>
              <a:t>/</a:t>
            </a:r>
            <a:r>
              <a:rPr lang="ko-KR" altLang="en-US" strike="sngStrike" dirty="0"/>
              <a:t> 첫번째 파티션 키 입력 필드가 </a:t>
            </a:r>
            <a:r>
              <a:rPr lang="en-US" altLang="ko-KR" strike="sngStrike" dirty="0"/>
              <a:t>blank</a:t>
            </a:r>
            <a:r>
              <a:rPr lang="ko-KR" altLang="en-US" strike="sngStrike" dirty="0"/>
              <a:t>로 </a:t>
            </a:r>
            <a:r>
              <a:rPr lang="ko-KR" altLang="en-US" strike="sngStrike" dirty="0" err="1"/>
              <a:t>활성된</a:t>
            </a:r>
            <a:r>
              <a:rPr lang="ko-KR" altLang="en-US" strike="sngStrike" dirty="0"/>
              <a:t> 상태</a:t>
            </a:r>
            <a:endParaRPr lang="en-US" altLang="ko-KR" strike="sngStrike" dirty="0"/>
          </a:p>
          <a:p>
            <a:pPr lvl="2"/>
            <a:r>
              <a:rPr lang="ko-KR" altLang="en-US" strike="sngStrike" dirty="0"/>
              <a:t>파티션 키 설정 기본 동작</a:t>
            </a:r>
            <a:endParaRPr lang="en-US" altLang="ko-KR" strike="sngStrike" dirty="0"/>
          </a:p>
          <a:p>
            <a:pPr lvl="3"/>
            <a:r>
              <a:rPr lang="ko-KR" altLang="en-US" strike="sngStrike" dirty="0"/>
              <a:t>파티션 키를 순차적으로 입력 가능</a:t>
            </a:r>
            <a:r>
              <a:rPr lang="en-US" altLang="ko-KR" strike="sngStrike" dirty="0"/>
              <a:t>.</a:t>
            </a:r>
            <a:r>
              <a:rPr lang="ko-KR" altLang="en-US" strike="sngStrike" dirty="0"/>
              <a:t> 즉</a:t>
            </a:r>
            <a:r>
              <a:rPr lang="en-US" altLang="ko-KR" strike="sngStrike" dirty="0"/>
              <a:t>,</a:t>
            </a:r>
            <a:r>
              <a:rPr lang="ko-KR" altLang="en-US" strike="sngStrike" dirty="0"/>
              <a:t> 첫번째 </a:t>
            </a:r>
            <a:r>
              <a:rPr lang="ko-KR" altLang="en-US" strike="sngStrike" dirty="0" err="1"/>
              <a:t>파티션키를</a:t>
            </a:r>
            <a:r>
              <a:rPr lang="ko-KR" altLang="en-US" strike="sngStrike" dirty="0"/>
              <a:t> 입력해야 두번째 </a:t>
            </a:r>
            <a:r>
              <a:rPr lang="ko-KR" altLang="en-US" strike="sngStrike" dirty="0" err="1"/>
              <a:t>파티션키</a:t>
            </a:r>
            <a:r>
              <a:rPr lang="ko-KR" altLang="en-US" strike="sngStrike" dirty="0"/>
              <a:t> 입력 가능함</a:t>
            </a:r>
            <a:r>
              <a:rPr lang="en-US" altLang="ko-KR" strike="sngStrike" dirty="0"/>
              <a:t>.</a:t>
            </a:r>
            <a:r>
              <a:rPr lang="ko-KR" altLang="en-US" strike="sngStrike" dirty="0"/>
              <a:t> 입력 불가능한 필드는 </a:t>
            </a:r>
            <a:r>
              <a:rPr lang="ko-KR" altLang="en-US" strike="sngStrike" dirty="0" err="1"/>
              <a:t>비활성되어</a:t>
            </a:r>
            <a:r>
              <a:rPr lang="ko-KR" altLang="en-US" strike="sngStrike" dirty="0"/>
              <a:t> 있어야 함</a:t>
            </a:r>
            <a:r>
              <a:rPr lang="en-US" altLang="ko-KR" strike="sngStrike" dirty="0"/>
              <a:t>.</a:t>
            </a:r>
          </a:p>
          <a:p>
            <a:pPr lvl="3"/>
            <a:r>
              <a:rPr lang="en-US" altLang="ko-KR" strike="sngStrike" dirty="0"/>
              <a:t>‘+’</a:t>
            </a:r>
            <a:r>
              <a:rPr lang="ko-KR" altLang="en-US" strike="sngStrike" dirty="0"/>
              <a:t>버튼을 눌러서 파티션 키 세트를 추가할 수 있음</a:t>
            </a:r>
            <a:r>
              <a:rPr lang="en-US" altLang="ko-KR" strike="sngStrike" dirty="0"/>
              <a:t>.</a:t>
            </a:r>
            <a:r>
              <a:rPr lang="ko-KR" altLang="en-US" strike="sngStrike" dirty="0"/>
              <a:t> 세트 </a:t>
            </a:r>
            <a:r>
              <a:rPr lang="ko-KR" altLang="en-US" strike="sngStrike" dirty="0" err="1"/>
              <a:t>추가시</a:t>
            </a:r>
            <a:r>
              <a:rPr lang="en-US" altLang="ko-KR" strike="sngStrike" dirty="0"/>
              <a:t>,</a:t>
            </a:r>
            <a:r>
              <a:rPr lang="ko-KR" altLang="en-US" strike="sngStrike" dirty="0"/>
              <a:t> 초기 상태로 추가됨</a:t>
            </a:r>
            <a:endParaRPr lang="en-US" altLang="ko-KR" strike="sngStrike" dirty="0"/>
          </a:p>
          <a:p>
            <a:pPr lvl="3"/>
            <a:r>
              <a:rPr lang="en-US" altLang="ko-KR" strike="sngStrike" dirty="0"/>
              <a:t>‘</a:t>
            </a:r>
            <a:r>
              <a:rPr lang="ko-KR" altLang="en-US" strike="sngStrike" dirty="0"/>
              <a:t>삭제</a:t>
            </a:r>
            <a:r>
              <a:rPr lang="en-US" altLang="ko-KR" strike="sngStrike" dirty="0"/>
              <a:t>’</a:t>
            </a:r>
            <a:r>
              <a:rPr lang="ko-KR" altLang="en-US" strike="sngStrike" dirty="0"/>
              <a:t>버튼을 눌러서 파티션 키 세트를 삭제할 수 있음</a:t>
            </a:r>
            <a:r>
              <a:rPr lang="en-US" altLang="ko-KR" strike="sngStrike" dirty="0"/>
              <a:t>.</a:t>
            </a:r>
            <a:r>
              <a:rPr lang="ko-KR" altLang="en-US" strike="sngStrike" dirty="0"/>
              <a:t> 단</a:t>
            </a:r>
            <a:r>
              <a:rPr lang="en-US" altLang="ko-KR" strike="sngStrike" dirty="0"/>
              <a:t>,</a:t>
            </a:r>
            <a:r>
              <a:rPr lang="ko-KR" altLang="en-US" strike="sngStrike" dirty="0"/>
              <a:t> 마지막 세트는 삭제할 수 없음</a:t>
            </a:r>
            <a:r>
              <a:rPr lang="en-US" altLang="ko-KR" strike="sngStrike" dirty="0"/>
              <a:t>.</a:t>
            </a:r>
            <a:r>
              <a:rPr lang="ko-KR" altLang="en-US" strike="sngStrike" dirty="0"/>
              <a:t> 삭제 버튼 안보임</a:t>
            </a:r>
            <a:endParaRPr lang="en-US" altLang="ko-KR" strike="sngStrike" dirty="0"/>
          </a:p>
          <a:p>
            <a:pPr lvl="3"/>
            <a:r>
              <a:rPr lang="ko-KR" altLang="en-US" strike="sngStrike" dirty="0" err="1"/>
              <a:t>한세트에</a:t>
            </a:r>
            <a:r>
              <a:rPr lang="ko-KR" altLang="en-US" strike="sngStrike" dirty="0"/>
              <a:t> </a:t>
            </a:r>
            <a:r>
              <a:rPr lang="ko-KR" altLang="en-US" strike="sngStrike" dirty="0" err="1"/>
              <a:t>파티션키가</a:t>
            </a:r>
            <a:r>
              <a:rPr lang="ko-KR" altLang="en-US" strike="sngStrike" dirty="0"/>
              <a:t> 많아서 영역을 넘어갈 경우</a:t>
            </a:r>
            <a:r>
              <a:rPr lang="en-US" altLang="ko-KR" strike="sngStrike" dirty="0"/>
              <a:t>,</a:t>
            </a:r>
            <a:r>
              <a:rPr lang="ko-KR" altLang="en-US" strike="sngStrike" dirty="0"/>
              <a:t> 가로 스크롤 표시</a:t>
            </a:r>
            <a:endParaRPr lang="en-US" altLang="ko-KR" strike="sngStrike" dirty="0"/>
          </a:p>
          <a:p>
            <a:pPr lvl="3"/>
            <a:r>
              <a:rPr lang="ko-KR" altLang="en-US" strike="sngStrike" dirty="0" err="1"/>
              <a:t>파티션키</a:t>
            </a:r>
            <a:r>
              <a:rPr lang="ko-KR" altLang="en-US" strike="sngStrike" dirty="0"/>
              <a:t> 세트는 무한대로 넣을 수 있으나</a:t>
            </a:r>
            <a:r>
              <a:rPr lang="en-US" altLang="ko-KR" strike="sngStrike" dirty="0"/>
              <a:t>,</a:t>
            </a:r>
            <a:r>
              <a:rPr lang="ko-KR" altLang="en-US" strike="sngStrike" dirty="0"/>
              <a:t> </a:t>
            </a:r>
            <a:r>
              <a:rPr lang="en-US" altLang="ko-KR" strike="sngStrike" dirty="0"/>
              <a:t>20</a:t>
            </a:r>
            <a:r>
              <a:rPr lang="ko-KR" altLang="en-US" strike="sngStrike" dirty="0"/>
              <a:t>건으로 제약을 두기로 함</a:t>
            </a:r>
            <a:r>
              <a:rPr lang="en-US" altLang="ko-KR" strike="sngStrike" dirty="0"/>
              <a:t>.</a:t>
            </a:r>
            <a:r>
              <a:rPr lang="ko-KR" altLang="en-US" strike="sngStrike" dirty="0"/>
              <a:t> </a:t>
            </a:r>
            <a:r>
              <a:rPr lang="en-US" altLang="ko-KR" strike="sngStrike" dirty="0"/>
              <a:t>20</a:t>
            </a:r>
            <a:r>
              <a:rPr lang="ko-KR" altLang="en-US" strike="sngStrike" dirty="0"/>
              <a:t>번째 파티션 키 세트가 생기면 </a:t>
            </a:r>
            <a:r>
              <a:rPr lang="en-US" altLang="ko-KR" strike="sngStrike" dirty="0"/>
              <a:t>‘+’</a:t>
            </a:r>
            <a:r>
              <a:rPr lang="ko-KR" altLang="en-US" strike="sngStrike" dirty="0"/>
              <a:t>버튼 안보임</a:t>
            </a:r>
            <a:endParaRPr lang="en-US" altLang="ko-KR" strike="sngStrike" dirty="0"/>
          </a:p>
          <a:p>
            <a:r>
              <a:rPr lang="ko-KR" altLang="en-US" dirty="0"/>
              <a:t>데이터 범위</a:t>
            </a:r>
            <a:endParaRPr lang="en-US" altLang="ko-KR" dirty="0"/>
          </a:p>
          <a:p>
            <a:pPr lvl="1"/>
            <a:r>
              <a:rPr lang="ko-KR" altLang="en-US" dirty="0" err="1"/>
              <a:t>설정안함</a:t>
            </a:r>
            <a:r>
              <a:rPr lang="en-US" altLang="ko-KR" dirty="0"/>
              <a:t>(default)</a:t>
            </a:r>
          </a:p>
          <a:p>
            <a:pPr lvl="1"/>
            <a:r>
              <a:rPr lang="ko-KR" altLang="en-US" dirty="0"/>
              <a:t>설정함</a:t>
            </a:r>
            <a:endParaRPr lang="en-US" altLang="ko-KR" dirty="0"/>
          </a:p>
          <a:p>
            <a:pPr lvl="2"/>
            <a:r>
              <a:rPr lang="en-US" altLang="ko-KR" dirty="0"/>
              <a:t>from(</a:t>
            </a:r>
            <a:r>
              <a:rPr lang="ko-KR" altLang="en-US" dirty="0"/>
              <a:t>*</a:t>
            </a:r>
            <a:r>
              <a:rPr lang="en-US" altLang="ko-KR" dirty="0"/>
              <a:t>)</a:t>
            </a:r>
          </a:p>
          <a:p>
            <a:pPr lvl="3"/>
            <a:r>
              <a:rPr lang="ko-KR" altLang="en-US" dirty="0"/>
              <a:t>초기값 </a:t>
            </a:r>
            <a:r>
              <a:rPr lang="en-US" altLang="ko-KR" dirty="0"/>
              <a:t>:</a:t>
            </a:r>
            <a:r>
              <a:rPr lang="ko-KR" altLang="en-US" dirty="0"/>
              <a:t> 현재 시간으로 </a:t>
            </a:r>
            <a:r>
              <a:rPr lang="ko-KR" altLang="en-US" dirty="0" err="1"/>
              <a:t>부터</a:t>
            </a:r>
            <a:r>
              <a:rPr lang="ko-KR" altLang="en-US" dirty="0"/>
              <a:t> </a:t>
            </a:r>
            <a:r>
              <a:rPr lang="en-US" altLang="ko-KR" dirty="0"/>
              <a:t>1</a:t>
            </a:r>
            <a:r>
              <a:rPr lang="ko-KR" altLang="en-US" dirty="0" err="1"/>
              <a:t>년전</a:t>
            </a:r>
            <a:r>
              <a:rPr lang="ko-KR" altLang="en-US" dirty="0"/>
              <a:t> 날짜의 </a:t>
            </a:r>
            <a:r>
              <a:rPr lang="en-US" altLang="ko-KR" dirty="0"/>
              <a:t>00:00:00</a:t>
            </a:r>
          </a:p>
          <a:p>
            <a:pPr lvl="3"/>
            <a:r>
              <a:rPr lang="ko-KR" altLang="en-US" dirty="0"/>
              <a:t>클릭 </a:t>
            </a:r>
            <a:r>
              <a:rPr lang="en-US" altLang="ko-KR" dirty="0"/>
              <a:t>&gt;</a:t>
            </a:r>
            <a:r>
              <a:rPr lang="ko-KR" altLang="en-US" dirty="0"/>
              <a:t> </a:t>
            </a:r>
            <a:r>
              <a:rPr lang="en-US" altLang="ko-KR" dirty="0"/>
              <a:t>data &amp; time picker</a:t>
            </a:r>
            <a:r>
              <a:rPr lang="ko-KR" altLang="en-US" dirty="0"/>
              <a:t> 출력 </a:t>
            </a:r>
            <a:r>
              <a:rPr lang="en-US" altLang="ko-KR" dirty="0"/>
              <a:t>(</a:t>
            </a:r>
            <a:r>
              <a:rPr lang="ko-KR" altLang="en-US" dirty="0"/>
              <a:t>공통 정책 참고</a:t>
            </a:r>
            <a:r>
              <a:rPr lang="en-US" altLang="ko-KR" dirty="0"/>
              <a:t>)</a:t>
            </a:r>
            <a:r>
              <a:rPr lang="ko-KR" altLang="en-US" dirty="0"/>
              <a:t> </a:t>
            </a:r>
            <a:r>
              <a:rPr lang="en-US" altLang="ko-KR" dirty="0"/>
              <a:t>/</a:t>
            </a:r>
            <a:r>
              <a:rPr lang="ko-KR" altLang="en-US" dirty="0"/>
              <a:t> </a:t>
            </a:r>
            <a:r>
              <a:rPr lang="ko-KR" altLang="en-US" dirty="0" err="1"/>
              <a:t>초단위</a:t>
            </a:r>
            <a:r>
              <a:rPr lang="ko-KR" altLang="en-US" dirty="0"/>
              <a:t> 설정 가능</a:t>
            </a:r>
            <a:endParaRPr lang="en-US" altLang="ko-KR" dirty="0"/>
          </a:p>
          <a:p>
            <a:pPr lvl="2"/>
            <a:r>
              <a:rPr lang="en-US" altLang="ko-KR" dirty="0"/>
              <a:t>to(*)</a:t>
            </a:r>
          </a:p>
          <a:p>
            <a:pPr lvl="3"/>
            <a:r>
              <a:rPr lang="ko-KR" altLang="en-US" dirty="0"/>
              <a:t>초기값 </a:t>
            </a:r>
            <a:r>
              <a:rPr lang="en-US" altLang="ko-KR" dirty="0"/>
              <a:t>:</a:t>
            </a:r>
            <a:r>
              <a:rPr lang="ko-KR" altLang="en-US" dirty="0"/>
              <a:t> 현재 시간</a:t>
            </a:r>
            <a:endParaRPr lang="en-US" altLang="ko-KR" dirty="0"/>
          </a:p>
          <a:p>
            <a:pPr lvl="3"/>
            <a:r>
              <a:rPr lang="ko-KR" altLang="en-US" dirty="0"/>
              <a:t>클릭 </a:t>
            </a:r>
            <a:r>
              <a:rPr lang="en-US" altLang="ko-KR" dirty="0"/>
              <a:t>&gt;</a:t>
            </a:r>
            <a:r>
              <a:rPr lang="ko-KR" altLang="en-US" dirty="0"/>
              <a:t> </a:t>
            </a:r>
            <a:r>
              <a:rPr lang="en-US" altLang="ko-KR" dirty="0"/>
              <a:t>data &amp; time picker</a:t>
            </a:r>
            <a:r>
              <a:rPr lang="ko-KR" altLang="en-US" dirty="0"/>
              <a:t> 출력 </a:t>
            </a:r>
            <a:r>
              <a:rPr lang="en-US" altLang="ko-KR" dirty="0"/>
              <a:t>(</a:t>
            </a:r>
            <a:r>
              <a:rPr lang="ko-KR" altLang="en-US" dirty="0"/>
              <a:t>공통 정책 참고</a:t>
            </a:r>
            <a:r>
              <a:rPr lang="en-US" altLang="ko-KR" dirty="0"/>
              <a:t>)</a:t>
            </a:r>
            <a:r>
              <a:rPr lang="ko-KR" altLang="en-US" dirty="0"/>
              <a:t> </a:t>
            </a:r>
            <a:r>
              <a:rPr lang="en-US" altLang="ko-KR" dirty="0"/>
              <a:t>/</a:t>
            </a:r>
            <a:r>
              <a:rPr lang="ko-KR" altLang="en-US" dirty="0"/>
              <a:t> </a:t>
            </a:r>
            <a:r>
              <a:rPr lang="ko-KR" altLang="en-US" dirty="0" err="1"/>
              <a:t>초단위</a:t>
            </a:r>
            <a:r>
              <a:rPr lang="ko-KR" altLang="en-US" dirty="0"/>
              <a:t> 설정 가능</a:t>
            </a:r>
            <a:endParaRPr lang="en-US" altLang="ko-KR" dirty="0"/>
          </a:p>
          <a:p>
            <a:r>
              <a:rPr lang="en-US" altLang="ko-KR" dirty="0"/>
              <a:t>Job properties</a:t>
            </a:r>
          </a:p>
          <a:p>
            <a:pPr lvl="1"/>
            <a:r>
              <a:rPr lang="ko-KR" altLang="en-US" dirty="0" err="1"/>
              <a:t>설정항목</a:t>
            </a:r>
            <a:r>
              <a:rPr lang="ko-KR" altLang="en-US" dirty="0"/>
              <a:t> 및 초기값 </a:t>
            </a:r>
            <a:r>
              <a:rPr lang="ko-KR" altLang="en-US" dirty="0">
                <a:solidFill>
                  <a:srgbClr val="00B0F0"/>
                </a:solidFill>
              </a:rPr>
              <a:t>☞ 옆의 예시와 같음</a:t>
            </a:r>
            <a:endParaRPr lang="en-US" altLang="ko-KR" dirty="0"/>
          </a:p>
          <a:p>
            <a:pPr lvl="2"/>
            <a:r>
              <a:rPr lang="ko-KR" altLang="en-US" dirty="0"/>
              <a:t>초기값이 없는 경우</a:t>
            </a:r>
            <a:r>
              <a:rPr lang="en-US" altLang="ko-KR" dirty="0"/>
              <a:t>,</a:t>
            </a:r>
            <a:r>
              <a:rPr lang="ko-KR" altLang="en-US" dirty="0"/>
              <a:t> </a:t>
            </a:r>
            <a:r>
              <a:rPr lang="ko-KR" altLang="en-US" dirty="0" err="1"/>
              <a:t>빈값이</a:t>
            </a:r>
            <a:r>
              <a:rPr lang="ko-KR" altLang="en-US" dirty="0"/>
              <a:t> </a:t>
            </a:r>
            <a:r>
              <a:rPr lang="en-US" altLang="ko-KR" dirty="0"/>
              <a:t>default</a:t>
            </a:r>
          </a:p>
          <a:p>
            <a:pPr lvl="2"/>
            <a:r>
              <a:rPr lang="ko-KR" altLang="en-US" dirty="0"/>
              <a:t>모든 항목은 필수 입력 항목이 아님</a:t>
            </a:r>
            <a:endParaRPr lang="en-US" altLang="ko-KR" dirty="0"/>
          </a:p>
          <a:p>
            <a:pPr lvl="1"/>
            <a:r>
              <a:rPr lang="ko-KR" altLang="en-US" dirty="0" err="1"/>
              <a:t>커스텀</a:t>
            </a:r>
            <a:r>
              <a:rPr lang="ko-KR" altLang="en-US" dirty="0"/>
              <a:t> 항목을 </a:t>
            </a:r>
            <a:r>
              <a:rPr lang="ko-KR" altLang="en-US" dirty="0" err="1"/>
              <a:t>여러개</a:t>
            </a:r>
            <a:r>
              <a:rPr lang="ko-KR" altLang="en-US" dirty="0"/>
              <a:t> 입력 가능</a:t>
            </a:r>
            <a:r>
              <a:rPr lang="en-US" altLang="ko-KR" dirty="0"/>
              <a:t>.</a:t>
            </a:r>
            <a:r>
              <a:rPr lang="ko-KR" altLang="en-US" dirty="0"/>
              <a:t> </a:t>
            </a:r>
            <a:r>
              <a:rPr lang="ko-KR" altLang="en-US" dirty="0" err="1"/>
              <a:t>커스텀</a:t>
            </a:r>
            <a:r>
              <a:rPr lang="ko-KR" altLang="en-US" dirty="0"/>
              <a:t> 항목은 삭제가 가능함</a:t>
            </a:r>
            <a:endParaRPr lang="en-US" altLang="ko-KR" dirty="0"/>
          </a:p>
          <a:p>
            <a:r>
              <a:rPr kumimoji="1" lang="ko-KR" altLang="en-US" dirty="0"/>
              <a:t>버튼</a:t>
            </a:r>
            <a:endParaRPr kumimoji="1" lang="en-US" altLang="ko-KR" dirty="0"/>
          </a:p>
          <a:p>
            <a:pPr lvl="1"/>
            <a:r>
              <a:rPr kumimoji="1" lang="ko-KR" altLang="en-US" dirty="0"/>
              <a:t>이전 클릭 </a:t>
            </a:r>
            <a:r>
              <a:rPr kumimoji="1" lang="en-US" altLang="ko-KR" dirty="0"/>
              <a:t>&gt;</a:t>
            </a:r>
            <a:r>
              <a:rPr kumimoji="1" lang="ko-KR" altLang="en-US" dirty="0"/>
              <a:t> </a:t>
            </a:r>
            <a:r>
              <a:rPr kumimoji="1" lang="ko-KR" altLang="en-US" dirty="0" err="1"/>
              <a:t>이전단계로</a:t>
            </a:r>
            <a:r>
              <a:rPr kumimoji="1" lang="ko-KR" altLang="en-US" dirty="0"/>
              <a:t> 이동</a:t>
            </a:r>
            <a:endParaRPr kumimoji="1" lang="en-US" altLang="ko-KR" dirty="0"/>
          </a:p>
          <a:p>
            <a:pPr lvl="1"/>
            <a:r>
              <a:rPr kumimoji="1" lang="ko-KR" altLang="en-US" dirty="0"/>
              <a:t>다음 클릭 </a:t>
            </a:r>
            <a:r>
              <a:rPr kumimoji="1" lang="en-US" altLang="ko-KR" dirty="0"/>
              <a:t>&gt;</a:t>
            </a:r>
            <a:r>
              <a:rPr kumimoji="1" lang="ko-KR" altLang="en-US" dirty="0"/>
              <a:t> </a:t>
            </a:r>
            <a:r>
              <a:rPr kumimoji="1" lang="en-US" altLang="ko-KR" dirty="0">
                <a:solidFill>
                  <a:srgbClr val="FF0000"/>
                </a:solidFill>
              </a:rPr>
              <a:t>Validation </a:t>
            </a:r>
            <a:r>
              <a:rPr kumimoji="1" lang="ko-KR" altLang="en-US" dirty="0">
                <a:solidFill>
                  <a:srgbClr val="FF0000"/>
                </a:solidFill>
              </a:rPr>
              <a:t>체크</a:t>
            </a:r>
            <a:endParaRPr kumimoji="1" lang="en-US" altLang="ko-KR" dirty="0">
              <a:solidFill>
                <a:srgbClr val="FF0000"/>
              </a:solidFill>
            </a:endParaRPr>
          </a:p>
          <a:p>
            <a:pPr lvl="2"/>
            <a:r>
              <a:rPr kumimoji="1" lang="en-US" altLang="ko-KR" dirty="0"/>
              <a:t>Success &gt; </a:t>
            </a:r>
            <a:r>
              <a:rPr kumimoji="1" lang="ko-KR" altLang="en-US" dirty="0"/>
              <a:t>다음 단계로 이동</a:t>
            </a:r>
            <a:endParaRPr kumimoji="1" lang="en-US" altLang="ko-KR" dirty="0"/>
          </a:p>
          <a:p>
            <a:pPr lvl="2"/>
            <a:r>
              <a:rPr kumimoji="1" lang="en-US" altLang="ko-KR" dirty="0"/>
              <a:t>Fail &gt; </a:t>
            </a:r>
            <a:r>
              <a:rPr kumimoji="1" lang="ko-KR" altLang="en-US" dirty="0"/>
              <a:t>토스트 출력</a:t>
            </a:r>
            <a:r>
              <a:rPr kumimoji="1" lang="en-US" altLang="ko-KR" dirty="0"/>
              <a:t> </a:t>
            </a:r>
            <a:r>
              <a:rPr kumimoji="1" lang="ko-KR" altLang="en-US" dirty="0">
                <a:solidFill>
                  <a:srgbClr val="00B0F0"/>
                </a:solidFill>
              </a:rPr>
              <a:t>☞</a:t>
            </a:r>
            <a:r>
              <a:rPr kumimoji="1" lang="en-US" altLang="ko-KR" dirty="0">
                <a:solidFill>
                  <a:srgbClr val="00B0F0"/>
                </a:solidFill>
              </a:rPr>
              <a:t>[001.0]</a:t>
            </a:r>
            <a:r>
              <a:rPr kumimoji="1" lang="ko-KR" altLang="en-US" dirty="0"/>
              <a:t> </a:t>
            </a:r>
            <a:r>
              <a:rPr kumimoji="1" lang="en-US" altLang="ko-KR" dirty="0"/>
              <a:t>/</a:t>
            </a:r>
            <a:r>
              <a:rPr kumimoji="1" lang="ko-KR" altLang="en-US" dirty="0"/>
              <a:t> 에러 개별 항목에 도움말 표시</a:t>
            </a:r>
            <a:endParaRPr kumimoji="1" lang="en-US" altLang="ko-KR" dirty="0"/>
          </a:p>
          <a:p>
            <a:pPr lvl="3"/>
            <a:r>
              <a:rPr kumimoji="1" lang="en-US" altLang="ko-KR" dirty="0">
                <a:solidFill>
                  <a:srgbClr val="FF0000"/>
                </a:solidFill>
              </a:rPr>
              <a:t>Job properties /</a:t>
            </a:r>
            <a:r>
              <a:rPr kumimoji="1" lang="ko-KR" altLang="en-US" dirty="0">
                <a:solidFill>
                  <a:srgbClr val="FF0000"/>
                </a:solidFill>
              </a:rPr>
              <a:t> </a:t>
            </a:r>
            <a:r>
              <a:rPr kumimoji="1" lang="en-US" altLang="ko-KR" dirty="0">
                <a:solidFill>
                  <a:srgbClr val="FF0000"/>
                </a:solidFill>
              </a:rPr>
              <a:t>Ingestion tuning configuration</a:t>
            </a:r>
          </a:p>
          <a:p>
            <a:pPr lvl="4"/>
            <a:r>
              <a:rPr kumimoji="1" lang="ko-KR" altLang="en-US" dirty="0" err="1">
                <a:solidFill>
                  <a:srgbClr val="FF0000"/>
                </a:solidFill>
              </a:rPr>
              <a:t>입력오류</a:t>
            </a:r>
            <a:r>
              <a:rPr kumimoji="1" lang="ko-KR" altLang="en-US" dirty="0">
                <a:solidFill>
                  <a:srgbClr val="FF0000"/>
                </a:solidFill>
              </a:rPr>
              <a:t> </a:t>
            </a:r>
            <a:r>
              <a:rPr kumimoji="1" lang="en-US" altLang="ko-KR" dirty="0">
                <a:solidFill>
                  <a:srgbClr val="FF0000"/>
                </a:solidFill>
              </a:rPr>
              <a:t>:</a:t>
            </a:r>
            <a:r>
              <a:rPr kumimoji="1" lang="ko-KR" altLang="en-US" dirty="0">
                <a:solidFill>
                  <a:srgbClr val="FF0000"/>
                </a:solidFill>
              </a:rPr>
              <a:t>  </a:t>
            </a:r>
            <a:r>
              <a:rPr kumimoji="1" lang="en-US" altLang="ko-KR" dirty="0">
                <a:solidFill>
                  <a:srgbClr val="FF0000"/>
                </a:solidFill>
              </a:rPr>
              <a:t>’</a:t>
            </a:r>
            <a:r>
              <a:rPr kumimoji="1" lang="ko-KR" altLang="en-US" dirty="0">
                <a:solidFill>
                  <a:srgbClr val="FF0000"/>
                </a:solidFill>
              </a:rPr>
              <a:t>잘못된 형식입니다</a:t>
            </a:r>
            <a:r>
              <a:rPr kumimoji="1" lang="en-US" altLang="ko-KR" dirty="0">
                <a:solidFill>
                  <a:srgbClr val="FF0000"/>
                </a:solidFill>
              </a:rPr>
              <a:t>’</a:t>
            </a: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39</a:t>
            </a:fld>
            <a:endParaRPr lang="ko-KR" altLang="en-US" dirty="0">
              <a:solidFill>
                <a:prstClr val="white">
                  <a:lumMod val="50000"/>
                </a:prstClr>
              </a:solidFill>
            </a:endParaRPr>
          </a:p>
        </p:txBody>
      </p:sp>
      <p:sp>
        <p:nvSpPr>
          <p:cNvPr id="108" name="TextBox 107">
            <a:extLst>
              <a:ext uri="{FF2B5EF4-FFF2-40B4-BE49-F238E27FC236}">
                <a16:creationId xmlns:a16="http://schemas.microsoft.com/office/drawing/2014/main" xmlns="" id="{DC6AA41A-E812-5347-9794-BADB72F69724}"/>
              </a:ext>
            </a:extLst>
          </p:cNvPr>
          <p:cNvSpPr txBox="1"/>
          <p:nvPr/>
        </p:nvSpPr>
        <p:spPr>
          <a:xfrm>
            <a:off x="9984306" y="0"/>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rPr>
              <a:t>2019.01.02</a:t>
            </a:r>
            <a:r>
              <a:rPr kumimoji="1" lang="ko-KR" altLang="en-US" sz="1200" dirty="0">
                <a:solidFill>
                  <a:schemeClr val="bg1"/>
                </a:solidFill>
              </a:rPr>
              <a:t> 수정</a:t>
            </a:r>
          </a:p>
        </p:txBody>
      </p:sp>
      <p:grpSp>
        <p:nvGrpSpPr>
          <p:cNvPr id="109" name="그룹 108">
            <a:extLst>
              <a:ext uri="{FF2B5EF4-FFF2-40B4-BE49-F238E27FC236}">
                <a16:creationId xmlns:a16="http://schemas.microsoft.com/office/drawing/2014/main" xmlns="" id="{ABBD6A5C-D13A-D84B-BC6D-996A8EC31735}"/>
              </a:ext>
            </a:extLst>
          </p:cNvPr>
          <p:cNvGrpSpPr/>
          <p:nvPr/>
        </p:nvGrpSpPr>
        <p:grpSpPr>
          <a:xfrm>
            <a:off x="2248960" y="5978440"/>
            <a:ext cx="5057231" cy="906406"/>
            <a:chOff x="2264338" y="3280127"/>
            <a:chExt cx="5057231" cy="906406"/>
          </a:xfrm>
        </p:grpSpPr>
        <p:sp>
          <p:nvSpPr>
            <p:cNvPr id="110" name="Text Box">
              <a:extLst>
                <a:ext uri="{FF2B5EF4-FFF2-40B4-BE49-F238E27FC236}">
                  <a16:creationId xmlns:a16="http://schemas.microsoft.com/office/drawing/2014/main" xmlns="" id="{E605C1C6-8BA8-064D-87CB-36FAEB6C2564}"/>
                </a:ext>
              </a:extLst>
            </p:cNvPr>
            <p:cNvSpPr>
              <a:spLocks/>
            </p:cNvSpPr>
            <p:nvPr>
              <p:custDataLst>
                <p:tags r:id="rId53"/>
              </p:custDataLst>
            </p:nvPr>
          </p:nvSpPr>
          <p:spPr bwMode="auto">
            <a:xfrm>
              <a:off x="2392288" y="3292535"/>
              <a:ext cx="1880089" cy="15591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mapreduce.job.user.classpath.first</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mapreduce.map.memory.mb</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mapreduce.reduce.memory.mb</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endParaRPr lang="en-US" altLang="ko-KR" sz="700" dirty="0">
                <a:solidFill>
                  <a:schemeClr val="tx1">
                    <a:lumMod val="75000"/>
                    <a:lumOff val="25000"/>
                  </a:schemeClr>
                </a:solidFill>
                <a:latin typeface="+mn-ea"/>
                <a:cs typeface="Malgun Gothic" charset="-127"/>
              </a:endParaRPr>
            </a:p>
          </p:txBody>
        </p:sp>
        <p:sp>
          <p:nvSpPr>
            <p:cNvPr id="111" name="Username Box">
              <a:extLst>
                <a:ext uri="{FF2B5EF4-FFF2-40B4-BE49-F238E27FC236}">
                  <a16:creationId xmlns:a16="http://schemas.microsoft.com/office/drawing/2014/main" xmlns="" id="{5BB08A99-AA95-654B-967E-24B384671F37}"/>
                </a:ext>
              </a:extLst>
            </p:cNvPr>
            <p:cNvSpPr>
              <a:spLocks/>
            </p:cNvSpPr>
            <p:nvPr>
              <p:custDataLst>
                <p:tags r:id="rId54"/>
              </p:custDataLst>
            </p:nvPr>
          </p:nvSpPr>
          <p:spPr bwMode="auto">
            <a:xfrm>
              <a:off x="4392142" y="3516795"/>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8096</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12" name="Username Box">
              <a:extLst>
                <a:ext uri="{FF2B5EF4-FFF2-40B4-BE49-F238E27FC236}">
                  <a16:creationId xmlns:a16="http://schemas.microsoft.com/office/drawing/2014/main" xmlns="" id="{0621831F-14E2-2745-B00D-D858A1AE8484}"/>
                </a:ext>
              </a:extLst>
            </p:cNvPr>
            <p:cNvSpPr>
              <a:spLocks/>
            </p:cNvSpPr>
            <p:nvPr>
              <p:custDataLst>
                <p:tags r:id="rId55"/>
              </p:custDataLst>
            </p:nvPr>
          </p:nvSpPr>
          <p:spPr bwMode="auto">
            <a:xfrm>
              <a:off x="4392142" y="3280127"/>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true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13" name="Username Box">
              <a:extLst>
                <a:ext uri="{FF2B5EF4-FFF2-40B4-BE49-F238E27FC236}">
                  <a16:creationId xmlns:a16="http://schemas.microsoft.com/office/drawing/2014/main" xmlns="" id="{940EFE99-C3FE-1B48-B675-93B78ED0C368}"/>
                </a:ext>
              </a:extLst>
            </p:cNvPr>
            <p:cNvSpPr>
              <a:spLocks/>
            </p:cNvSpPr>
            <p:nvPr>
              <p:custDataLst>
                <p:tags r:id="rId56"/>
              </p:custDataLst>
            </p:nvPr>
          </p:nvSpPr>
          <p:spPr bwMode="auto">
            <a:xfrm>
              <a:off x="4392142" y="3753463"/>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8096</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14" name="Username Box">
              <a:extLst>
                <a:ext uri="{FF2B5EF4-FFF2-40B4-BE49-F238E27FC236}">
                  <a16:creationId xmlns:a16="http://schemas.microsoft.com/office/drawing/2014/main" xmlns="" id="{9B9F62FB-4F69-FF4A-974D-36E72F7F22DC}"/>
                </a:ext>
              </a:extLst>
            </p:cNvPr>
            <p:cNvSpPr>
              <a:spLocks/>
            </p:cNvSpPr>
            <p:nvPr>
              <p:custDataLst>
                <p:tags r:id="rId57"/>
              </p:custDataLst>
            </p:nvPr>
          </p:nvSpPr>
          <p:spPr bwMode="auto">
            <a:xfrm>
              <a:off x="4392142" y="4012495"/>
              <a:ext cx="2557841" cy="172496"/>
            </a:xfrm>
            <a:prstGeom prst="rect">
              <a:avLst/>
            </a:prstGeom>
            <a:solidFill>
              <a:schemeClr val="bg1"/>
            </a:solidFill>
            <a:ln w="6350" cap="flat" cmpd="sng" algn="ctr">
              <a:solidFill>
                <a:schemeClr val="tx1">
                  <a:lumMod val="85000"/>
                  <a:lumOff val="1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700" dirty="0">
                  <a:solidFill>
                    <a:schemeClr val="bg1">
                      <a:lumMod val="75000"/>
                    </a:schemeClr>
                  </a:solidFill>
                  <a:latin typeface="Malgun Gothic" charset="-127"/>
                  <a:ea typeface="Malgun Gothic" charset="-127"/>
                  <a:cs typeface="Malgun Gothic" charset="-127"/>
                </a:rPr>
                <a:t>Please enter a configuration value</a:t>
              </a:r>
            </a:p>
          </p:txBody>
        </p:sp>
        <p:sp>
          <p:nvSpPr>
            <p:cNvPr id="121" name="Username Box">
              <a:extLst>
                <a:ext uri="{FF2B5EF4-FFF2-40B4-BE49-F238E27FC236}">
                  <a16:creationId xmlns:a16="http://schemas.microsoft.com/office/drawing/2014/main" xmlns="" id="{5CCB1BE2-3A3B-1344-98FE-E749EABA6906}"/>
                </a:ext>
              </a:extLst>
            </p:cNvPr>
            <p:cNvSpPr>
              <a:spLocks/>
            </p:cNvSpPr>
            <p:nvPr>
              <p:custDataLst>
                <p:tags r:id="rId58"/>
              </p:custDataLst>
            </p:nvPr>
          </p:nvSpPr>
          <p:spPr bwMode="auto">
            <a:xfrm>
              <a:off x="2264338" y="4012495"/>
              <a:ext cx="1934923" cy="174038"/>
            </a:xfrm>
            <a:prstGeom prst="rect">
              <a:avLst/>
            </a:prstGeom>
            <a:solidFill>
              <a:schemeClr val="bg1"/>
            </a:solidFill>
            <a:ln w="6350" cap="flat" cmpd="sng" algn="ctr">
              <a:solidFill>
                <a:schemeClr val="tx1">
                  <a:lumMod val="85000"/>
                  <a:lumOff val="1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sz="700" dirty="0">
                  <a:solidFill>
                    <a:schemeClr val="bg1">
                      <a:lumMod val="75000"/>
                    </a:schemeClr>
                  </a:solidFill>
                  <a:latin typeface="Malgun Gothic" charset="-127"/>
                  <a:ea typeface="Malgun Gothic" charset="-127"/>
                  <a:cs typeface="Malgun Gothic" charset="-127"/>
                </a:rPr>
                <a:t>Please enter a configuration key</a:t>
              </a:r>
            </a:p>
          </p:txBody>
        </p:sp>
        <p:pic>
          <p:nvPicPr>
            <p:cNvPr id="122" name="그림 121">
              <a:extLst>
                <a:ext uri="{FF2B5EF4-FFF2-40B4-BE49-F238E27FC236}">
                  <a16:creationId xmlns:a16="http://schemas.microsoft.com/office/drawing/2014/main" xmlns="" id="{3F910189-1780-F640-92BE-55FC733FDC50}"/>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6964130" y="4010226"/>
              <a:ext cx="357439" cy="174917"/>
            </a:xfrm>
            <a:prstGeom prst="rect">
              <a:avLst/>
            </a:prstGeom>
          </p:spPr>
        </p:pic>
      </p:grpSp>
      <p:grpSp>
        <p:nvGrpSpPr>
          <p:cNvPr id="123" name="그룹 122">
            <a:extLst>
              <a:ext uri="{FF2B5EF4-FFF2-40B4-BE49-F238E27FC236}">
                <a16:creationId xmlns:a16="http://schemas.microsoft.com/office/drawing/2014/main" xmlns="" id="{48509C26-580A-A943-92A0-250B5A4C74E3}"/>
              </a:ext>
            </a:extLst>
          </p:cNvPr>
          <p:cNvGrpSpPr/>
          <p:nvPr/>
        </p:nvGrpSpPr>
        <p:grpSpPr>
          <a:xfrm>
            <a:off x="2232565" y="3620488"/>
            <a:ext cx="5057231" cy="2067385"/>
            <a:chOff x="2264338" y="3280127"/>
            <a:chExt cx="5057231" cy="2067385"/>
          </a:xfrm>
        </p:grpSpPr>
        <p:sp>
          <p:nvSpPr>
            <p:cNvPr id="124" name="Username Box">
              <a:extLst>
                <a:ext uri="{FF2B5EF4-FFF2-40B4-BE49-F238E27FC236}">
                  <a16:creationId xmlns:a16="http://schemas.microsoft.com/office/drawing/2014/main" xmlns="" id="{2DDCCEF6-166D-5140-BEE6-7C5C350F2CA6}"/>
                </a:ext>
              </a:extLst>
            </p:cNvPr>
            <p:cNvSpPr>
              <a:spLocks/>
            </p:cNvSpPr>
            <p:nvPr>
              <p:custDataLst>
                <p:tags r:id="rId42"/>
              </p:custDataLst>
            </p:nvPr>
          </p:nvSpPr>
          <p:spPr bwMode="auto">
            <a:xfrm>
              <a:off x="4392142" y="4463467"/>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25" name="Username Box">
              <a:extLst>
                <a:ext uri="{FF2B5EF4-FFF2-40B4-BE49-F238E27FC236}">
                  <a16:creationId xmlns:a16="http://schemas.microsoft.com/office/drawing/2014/main" xmlns="" id="{27618894-8F31-634B-AD42-D25FC9E90D50}"/>
                </a:ext>
              </a:extLst>
            </p:cNvPr>
            <p:cNvSpPr>
              <a:spLocks/>
            </p:cNvSpPr>
            <p:nvPr>
              <p:custDataLst>
                <p:tags r:id="rId43"/>
              </p:custDataLst>
            </p:nvPr>
          </p:nvSpPr>
          <p:spPr bwMode="auto">
            <a:xfrm>
              <a:off x="4392142" y="4700135"/>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30" name="Username Box">
              <a:extLst>
                <a:ext uri="{FF2B5EF4-FFF2-40B4-BE49-F238E27FC236}">
                  <a16:creationId xmlns:a16="http://schemas.microsoft.com/office/drawing/2014/main" xmlns="" id="{E170D7DA-E527-E04C-A85E-1CBA3BF33F71}"/>
                </a:ext>
              </a:extLst>
            </p:cNvPr>
            <p:cNvSpPr>
              <a:spLocks/>
            </p:cNvSpPr>
            <p:nvPr>
              <p:custDataLst>
                <p:tags r:id="rId44"/>
              </p:custDataLst>
            </p:nvPr>
          </p:nvSpPr>
          <p:spPr bwMode="auto">
            <a:xfrm>
              <a:off x="4392142" y="4936803"/>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32" name="Text Box">
              <a:extLst>
                <a:ext uri="{FF2B5EF4-FFF2-40B4-BE49-F238E27FC236}">
                  <a16:creationId xmlns:a16="http://schemas.microsoft.com/office/drawing/2014/main" xmlns="" id="{505B1D92-6115-914A-801F-5CB36202D8C7}"/>
                </a:ext>
              </a:extLst>
            </p:cNvPr>
            <p:cNvSpPr>
              <a:spLocks/>
            </p:cNvSpPr>
            <p:nvPr>
              <p:custDataLst>
                <p:tags r:id="rId45"/>
              </p:custDataLst>
            </p:nvPr>
          </p:nvSpPr>
          <p:spPr bwMode="auto">
            <a:xfrm>
              <a:off x="2392288" y="3292535"/>
              <a:ext cx="1880089" cy="15591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maxRowsInMemory</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maxOccupationInMemory</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maxSharedLength</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leaveIntermediate</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cleanupOnFailure</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overwriteFiles</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ignoreInvalidRows</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assumeTimeSorted</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endParaRPr lang="en-US" altLang="ko-KR" sz="700" dirty="0">
                <a:solidFill>
                  <a:schemeClr val="tx1">
                    <a:lumMod val="75000"/>
                    <a:lumOff val="25000"/>
                  </a:schemeClr>
                </a:solidFill>
                <a:latin typeface="+mn-ea"/>
                <a:cs typeface="Malgun Gothic" charset="-127"/>
              </a:endParaRPr>
            </a:p>
          </p:txBody>
        </p:sp>
        <p:sp>
          <p:nvSpPr>
            <p:cNvPr id="133" name="Username Box">
              <a:extLst>
                <a:ext uri="{FF2B5EF4-FFF2-40B4-BE49-F238E27FC236}">
                  <a16:creationId xmlns:a16="http://schemas.microsoft.com/office/drawing/2014/main" xmlns="" id="{86F71C2D-FC0D-0C49-82AE-D13BFF2B7CE5}"/>
                </a:ext>
              </a:extLst>
            </p:cNvPr>
            <p:cNvSpPr>
              <a:spLocks/>
            </p:cNvSpPr>
            <p:nvPr>
              <p:custDataLst>
                <p:tags r:id="rId46"/>
              </p:custDataLst>
            </p:nvPr>
          </p:nvSpPr>
          <p:spPr bwMode="auto">
            <a:xfrm>
              <a:off x="4392142" y="3516795"/>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-1</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34" name="Username Box">
              <a:extLst>
                <a:ext uri="{FF2B5EF4-FFF2-40B4-BE49-F238E27FC236}">
                  <a16:creationId xmlns:a16="http://schemas.microsoft.com/office/drawing/2014/main" xmlns="" id="{92D43C96-CBDB-8F44-89C4-31F27D44767D}"/>
                </a:ext>
              </a:extLst>
            </p:cNvPr>
            <p:cNvSpPr>
              <a:spLocks/>
            </p:cNvSpPr>
            <p:nvPr>
              <p:custDataLst>
                <p:tags r:id="rId47"/>
              </p:custDataLst>
            </p:nvPr>
          </p:nvSpPr>
          <p:spPr bwMode="auto">
            <a:xfrm>
              <a:off x="4392142" y="3280127"/>
              <a:ext cx="2556000" cy="180390"/>
            </a:xfrm>
            <a:prstGeom prst="rect">
              <a:avLst/>
            </a:prstGeom>
            <a:solidFill>
              <a:schemeClr val="bg1"/>
            </a:solidFill>
            <a:ln w="6350" cap="flat" cmpd="sng" algn="ctr">
              <a:solidFill>
                <a:srgbClr val="FF000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7500</a:t>
              </a:r>
              <a:r>
                <a:rPr lang="en-US" altLang="ko-KR" sz="700" dirty="0">
                  <a:solidFill>
                    <a:schemeClr val="tx1">
                      <a:lumMod val="75000"/>
                      <a:lumOff val="25000"/>
                    </a:schemeClr>
                  </a:solidFill>
                  <a:latin typeface="+mn-ea"/>
                  <a:cs typeface="Malgun Gothic" charset="-127"/>
                </a:rPr>
                <a:t>0</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36" name="Username Box">
              <a:extLst>
                <a:ext uri="{FF2B5EF4-FFF2-40B4-BE49-F238E27FC236}">
                  <a16:creationId xmlns:a16="http://schemas.microsoft.com/office/drawing/2014/main" xmlns="" id="{275CE337-D985-B44F-964F-F01718C66572}"/>
                </a:ext>
              </a:extLst>
            </p:cNvPr>
            <p:cNvSpPr>
              <a:spLocks/>
            </p:cNvSpPr>
            <p:nvPr>
              <p:custDataLst>
                <p:tags r:id="rId48"/>
              </p:custDataLst>
            </p:nvPr>
          </p:nvSpPr>
          <p:spPr bwMode="auto">
            <a:xfrm>
              <a:off x="4392142" y="3753463"/>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-2147483648</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37" name="Username Box">
              <a:extLst>
                <a:ext uri="{FF2B5EF4-FFF2-40B4-BE49-F238E27FC236}">
                  <a16:creationId xmlns:a16="http://schemas.microsoft.com/office/drawing/2014/main" xmlns="" id="{355B2A74-6ED6-D54D-8501-658FCFBF3BAE}"/>
                </a:ext>
              </a:extLst>
            </p:cNvPr>
            <p:cNvSpPr>
              <a:spLocks/>
            </p:cNvSpPr>
            <p:nvPr>
              <p:custDataLst>
                <p:tags r:id="rId49"/>
              </p:custDataLst>
            </p:nvPr>
          </p:nvSpPr>
          <p:spPr bwMode="auto">
            <a:xfrm>
              <a:off x="4392142" y="3990131"/>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46" name="Username Box">
              <a:extLst>
                <a:ext uri="{FF2B5EF4-FFF2-40B4-BE49-F238E27FC236}">
                  <a16:creationId xmlns:a16="http://schemas.microsoft.com/office/drawing/2014/main" xmlns="" id="{2B7E1636-A8FA-934B-84EF-451E6F4555D1}"/>
                </a:ext>
              </a:extLst>
            </p:cNvPr>
            <p:cNvSpPr>
              <a:spLocks/>
            </p:cNvSpPr>
            <p:nvPr>
              <p:custDataLst>
                <p:tags r:id="rId50"/>
              </p:custDataLst>
            </p:nvPr>
          </p:nvSpPr>
          <p:spPr bwMode="auto">
            <a:xfrm>
              <a:off x="4392142" y="4226799"/>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true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47" name="Username Box">
              <a:extLst>
                <a:ext uri="{FF2B5EF4-FFF2-40B4-BE49-F238E27FC236}">
                  <a16:creationId xmlns:a16="http://schemas.microsoft.com/office/drawing/2014/main" xmlns="" id="{C30FF4E8-9FE9-A642-83E2-0D5D424EDC79}"/>
                </a:ext>
              </a:extLst>
            </p:cNvPr>
            <p:cNvSpPr>
              <a:spLocks/>
            </p:cNvSpPr>
            <p:nvPr>
              <p:custDataLst>
                <p:tags r:id="rId51"/>
              </p:custDataLst>
            </p:nvPr>
          </p:nvSpPr>
          <p:spPr bwMode="auto">
            <a:xfrm>
              <a:off x="4392142" y="5173474"/>
              <a:ext cx="2557841" cy="172496"/>
            </a:xfrm>
            <a:prstGeom prst="rect">
              <a:avLst/>
            </a:prstGeom>
            <a:solidFill>
              <a:schemeClr val="bg1"/>
            </a:solidFill>
            <a:ln w="6350" cap="flat" cmpd="sng" algn="ctr">
              <a:solidFill>
                <a:schemeClr val="tx1">
                  <a:lumMod val="85000"/>
                  <a:lumOff val="1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700" dirty="0">
                  <a:solidFill>
                    <a:schemeClr val="bg1">
                      <a:lumMod val="75000"/>
                    </a:schemeClr>
                  </a:solidFill>
                  <a:latin typeface="Malgun Gothic" charset="-127"/>
                  <a:ea typeface="Malgun Gothic" charset="-127"/>
                  <a:cs typeface="Malgun Gothic" charset="-127"/>
                </a:rPr>
                <a:t>Please enter a configuration value</a:t>
              </a:r>
            </a:p>
          </p:txBody>
        </p:sp>
        <p:sp>
          <p:nvSpPr>
            <p:cNvPr id="167" name="Username Box">
              <a:extLst>
                <a:ext uri="{FF2B5EF4-FFF2-40B4-BE49-F238E27FC236}">
                  <a16:creationId xmlns:a16="http://schemas.microsoft.com/office/drawing/2014/main" xmlns="" id="{15342E08-AB42-4D4F-8669-C161547AC036}"/>
                </a:ext>
              </a:extLst>
            </p:cNvPr>
            <p:cNvSpPr>
              <a:spLocks/>
            </p:cNvSpPr>
            <p:nvPr>
              <p:custDataLst>
                <p:tags r:id="rId52"/>
              </p:custDataLst>
            </p:nvPr>
          </p:nvSpPr>
          <p:spPr bwMode="auto">
            <a:xfrm>
              <a:off x="2264338" y="5173474"/>
              <a:ext cx="1934923" cy="174038"/>
            </a:xfrm>
            <a:prstGeom prst="rect">
              <a:avLst/>
            </a:prstGeom>
            <a:solidFill>
              <a:schemeClr val="bg1"/>
            </a:solidFill>
            <a:ln w="6350" cap="flat" cmpd="sng" algn="ctr">
              <a:solidFill>
                <a:schemeClr val="tx1">
                  <a:lumMod val="85000"/>
                  <a:lumOff val="1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sz="700" dirty="0">
                  <a:solidFill>
                    <a:schemeClr val="bg1">
                      <a:lumMod val="75000"/>
                    </a:schemeClr>
                  </a:solidFill>
                  <a:latin typeface="Malgun Gothic" charset="-127"/>
                  <a:ea typeface="Malgun Gothic" charset="-127"/>
                  <a:cs typeface="Malgun Gothic" charset="-127"/>
                </a:rPr>
                <a:t>Please enter a configuration key</a:t>
              </a:r>
            </a:p>
          </p:txBody>
        </p:sp>
        <p:pic>
          <p:nvPicPr>
            <p:cNvPr id="170" name="그림 169">
              <a:extLst>
                <a:ext uri="{FF2B5EF4-FFF2-40B4-BE49-F238E27FC236}">
                  <a16:creationId xmlns:a16="http://schemas.microsoft.com/office/drawing/2014/main" xmlns="" id="{96C16CE4-F703-D342-8FB5-B0BCA5FE70EF}"/>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6964130" y="5171205"/>
              <a:ext cx="357439" cy="174917"/>
            </a:xfrm>
            <a:prstGeom prst="rect">
              <a:avLst/>
            </a:prstGeom>
          </p:spPr>
        </p:pic>
      </p:grpSp>
      <p:sp>
        <p:nvSpPr>
          <p:cNvPr id="171" name="Text Box">
            <a:extLst>
              <a:ext uri="{FF2B5EF4-FFF2-40B4-BE49-F238E27FC236}">
                <a16:creationId xmlns:a16="http://schemas.microsoft.com/office/drawing/2014/main" xmlns="" id="{A34B1903-B588-1444-AE51-184DB4572AC9}"/>
              </a:ext>
            </a:extLst>
          </p:cNvPr>
          <p:cNvSpPr>
            <a:spLocks/>
          </p:cNvSpPr>
          <p:nvPr>
            <p:custDataLst>
              <p:tags r:id="rId1"/>
            </p:custDataLst>
          </p:nvPr>
        </p:nvSpPr>
        <p:spPr bwMode="auto">
          <a:xfrm>
            <a:off x="2240876" y="3423655"/>
            <a:ext cx="2204499" cy="204707"/>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700" b="1" dirty="0">
                <a:solidFill>
                  <a:schemeClr val="tx1">
                    <a:lumMod val="75000"/>
                    <a:lumOff val="25000"/>
                  </a:schemeClr>
                </a:solidFill>
                <a:latin typeface="Nanum Gothic" charset="-127"/>
                <a:ea typeface="Nanum Gothic" charset="-127"/>
                <a:cs typeface="Nanum Gothic" charset="-127"/>
              </a:rPr>
              <a:t>Ingestion tuning configuration(Opt.)</a:t>
            </a:r>
          </a:p>
        </p:txBody>
      </p:sp>
      <p:pic>
        <p:nvPicPr>
          <p:cNvPr id="172" name="그림 171">
            <a:extLst>
              <a:ext uri="{FF2B5EF4-FFF2-40B4-BE49-F238E27FC236}">
                <a16:creationId xmlns:a16="http://schemas.microsoft.com/office/drawing/2014/main" xmlns="" id="{0F235A71-B414-2447-BC19-E71879BECEA5}"/>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3791228" y="3529530"/>
            <a:ext cx="79238" cy="79238"/>
          </a:xfrm>
          <a:prstGeom prst="rect">
            <a:avLst/>
          </a:prstGeom>
        </p:spPr>
      </p:pic>
      <p:sp>
        <p:nvSpPr>
          <p:cNvPr id="173" name="Text Box">
            <a:extLst>
              <a:ext uri="{FF2B5EF4-FFF2-40B4-BE49-F238E27FC236}">
                <a16:creationId xmlns:a16="http://schemas.microsoft.com/office/drawing/2014/main" xmlns="" id="{67CBDD20-6C24-B040-AF69-41B8C08D5B90}"/>
              </a:ext>
            </a:extLst>
          </p:cNvPr>
          <p:cNvSpPr>
            <a:spLocks/>
          </p:cNvSpPr>
          <p:nvPr>
            <p:custDataLst>
              <p:tags r:id="rId2"/>
            </p:custDataLst>
          </p:nvPr>
        </p:nvSpPr>
        <p:spPr bwMode="auto">
          <a:xfrm>
            <a:off x="2249014" y="5760793"/>
            <a:ext cx="134736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700" b="1" dirty="0">
                <a:solidFill>
                  <a:schemeClr val="tx1">
                    <a:lumMod val="75000"/>
                    <a:lumOff val="25000"/>
                  </a:schemeClr>
                </a:solidFill>
                <a:latin typeface="Nanum Gothic" charset="-127"/>
                <a:ea typeface="Nanum Gothic" charset="-127"/>
                <a:cs typeface="Nanum Gothic" charset="-127"/>
              </a:rPr>
              <a:t>Job</a:t>
            </a:r>
            <a:r>
              <a:rPr lang="ko-KR" altLang="en-US" sz="700" b="1" dirty="0">
                <a:solidFill>
                  <a:schemeClr val="tx1">
                    <a:lumMod val="75000"/>
                    <a:lumOff val="25000"/>
                  </a:schemeClr>
                </a:solidFill>
                <a:latin typeface="Nanum Gothic" charset="-127"/>
                <a:ea typeface="Nanum Gothic" charset="-127"/>
                <a:cs typeface="Nanum Gothic" charset="-127"/>
              </a:rPr>
              <a:t> </a:t>
            </a:r>
            <a:r>
              <a:rPr lang="en-US" altLang="ko-KR" sz="700" b="1" dirty="0">
                <a:solidFill>
                  <a:schemeClr val="tx1">
                    <a:lumMod val="75000"/>
                    <a:lumOff val="25000"/>
                  </a:schemeClr>
                </a:solidFill>
                <a:latin typeface="Nanum Gothic" charset="-127"/>
                <a:ea typeface="Nanum Gothic" charset="-127"/>
                <a:cs typeface="Nanum Gothic" charset="-127"/>
              </a:rPr>
              <a:t>properties(Opt.)</a:t>
            </a:r>
          </a:p>
        </p:txBody>
      </p:sp>
      <p:sp>
        <p:nvSpPr>
          <p:cNvPr id="174" name="TextBox 173">
            <a:extLst>
              <a:ext uri="{FF2B5EF4-FFF2-40B4-BE49-F238E27FC236}">
                <a16:creationId xmlns:a16="http://schemas.microsoft.com/office/drawing/2014/main" xmlns="" id="{B7002BEE-555A-A046-A8E5-714C0E88525C}"/>
              </a:ext>
            </a:extLst>
          </p:cNvPr>
          <p:cNvSpPr txBox="1"/>
          <p:nvPr/>
        </p:nvSpPr>
        <p:spPr>
          <a:xfrm>
            <a:off x="3952088" y="605401"/>
            <a:ext cx="2228174"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complete ingestion settings</a:t>
            </a:r>
            <a:endParaRPr lang="ko-KR" altLang="en-US" sz="1100" b="1" dirty="0">
              <a:solidFill>
                <a:prstClr val="black"/>
              </a:solidFill>
              <a:latin typeface="Nanum Gothic" charset="-127"/>
              <a:ea typeface="Nanum Gothic" charset="-127"/>
              <a:cs typeface="Nanum Gothic" charset="-127"/>
            </a:endParaRPr>
          </a:p>
        </p:txBody>
      </p:sp>
      <p:grpSp>
        <p:nvGrpSpPr>
          <p:cNvPr id="176" name="그룹 175">
            <a:extLst>
              <a:ext uri="{FF2B5EF4-FFF2-40B4-BE49-F238E27FC236}">
                <a16:creationId xmlns:a16="http://schemas.microsoft.com/office/drawing/2014/main" xmlns="" id="{759C3C68-51F0-4742-8997-3E331AEE1BAB}"/>
              </a:ext>
            </a:extLst>
          </p:cNvPr>
          <p:cNvGrpSpPr/>
          <p:nvPr/>
        </p:nvGrpSpPr>
        <p:grpSpPr>
          <a:xfrm>
            <a:off x="-194725" y="6533335"/>
            <a:ext cx="2358094" cy="249130"/>
            <a:chOff x="4008125" y="6193790"/>
            <a:chExt cx="2358094" cy="249130"/>
          </a:xfrm>
        </p:grpSpPr>
        <p:sp>
          <p:nvSpPr>
            <p:cNvPr id="177" name="모서리가 둥근 직사각형 127">
              <a:extLst>
                <a:ext uri="{FF2B5EF4-FFF2-40B4-BE49-F238E27FC236}">
                  <a16:creationId xmlns:a16="http://schemas.microsoft.com/office/drawing/2014/main" xmlns="" id="{91B79CB2-E6D0-5F49-8AA6-3B5C10D51E74}"/>
                </a:ext>
              </a:extLst>
            </p:cNvPr>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178" name="모서리가 둥근 직사각형 127">
              <a:extLst>
                <a:ext uri="{FF2B5EF4-FFF2-40B4-BE49-F238E27FC236}">
                  <a16:creationId xmlns:a16="http://schemas.microsoft.com/office/drawing/2014/main" xmlns="" id="{D05089F9-D5AE-EA40-ACE1-668B0439ED6A}"/>
                </a:ext>
              </a:extLst>
            </p:cNvPr>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sp>
        <p:nvSpPr>
          <p:cNvPr id="179" name="TextBox 178">
            <a:extLst>
              <a:ext uri="{FF2B5EF4-FFF2-40B4-BE49-F238E27FC236}">
                <a16:creationId xmlns:a16="http://schemas.microsoft.com/office/drawing/2014/main" xmlns="" id="{02A4EEB3-3A20-4C49-848B-7BE6B4936F7D}"/>
              </a:ext>
            </a:extLst>
          </p:cNvPr>
          <p:cNvSpPr txBox="1"/>
          <p:nvPr/>
        </p:nvSpPr>
        <p:spPr>
          <a:xfrm>
            <a:off x="4181325" y="339481"/>
            <a:ext cx="1769716"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(Staging DB)</a:t>
            </a:r>
            <a:endParaRPr lang="ko-KR" altLang="en-US" sz="900" b="1" dirty="0">
              <a:solidFill>
                <a:prstClr val="black"/>
              </a:solidFill>
              <a:latin typeface="Nanum Gothic" charset="-127"/>
              <a:ea typeface="Nanum Gothic" charset="-127"/>
              <a:cs typeface="Nanum Gothic" charset="-127"/>
            </a:endParaRPr>
          </a:p>
        </p:txBody>
      </p:sp>
      <p:sp>
        <p:nvSpPr>
          <p:cNvPr id="180" name="TextBox 179">
            <a:extLst>
              <a:ext uri="{FF2B5EF4-FFF2-40B4-BE49-F238E27FC236}">
                <a16:creationId xmlns:a16="http://schemas.microsoft.com/office/drawing/2014/main" xmlns="" id="{2F71EA69-D470-614A-B9D5-0E3F316D84D9}"/>
              </a:ext>
            </a:extLst>
          </p:cNvPr>
          <p:cNvSpPr txBox="1"/>
          <p:nvPr/>
        </p:nvSpPr>
        <p:spPr>
          <a:xfrm>
            <a:off x="183812" y="696826"/>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47.5</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grpSp>
        <p:nvGrpSpPr>
          <p:cNvPr id="181" name="그룹 180">
            <a:extLst>
              <a:ext uri="{FF2B5EF4-FFF2-40B4-BE49-F238E27FC236}">
                <a16:creationId xmlns:a16="http://schemas.microsoft.com/office/drawing/2014/main" xmlns="" id="{6C810B03-8DA6-7341-83F8-D4C30F832458}"/>
              </a:ext>
            </a:extLst>
          </p:cNvPr>
          <p:cNvGrpSpPr/>
          <p:nvPr/>
        </p:nvGrpSpPr>
        <p:grpSpPr>
          <a:xfrm rot="10800000">
            <a:off x="4565962" y="508758"/>
            <a:ext cx="1373248" cy="96644"/>
            <a:chOff x="4661210" y="1040780"/>
            <a:chExt cx="1373248" cy="96644"/>
          </a:xfrm>
        </p:grpSpPr>
        <p:sp>
          <p:nvSpPr>
            <p:cNvPr id="182" name="타원 181">
              <a:extLst>
                <a:ext uri="{FF2B5EF4-FFF2-40B4-BE49-F238E27FC236}">
                  <a16:creationId xmlns:a16="http://schemas.microsoft.com/office/drawing/2014/main" xmlns="" id="{FF98D22B-4093-9741-AAA0-A55C7A906ECF}"/>
                </a:ext>
              </a:extLst>
            </p:cNvPr>
            <p:cNvSpPr/>
            <p:nvPr/>
          </p:nvSpPr>
          <p:spPr>
            <a:xfrm>
              <a:off x="4661210"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83" name="타원 182">
              <a:extLst>
                <a:ext uri="{FF2B5EF4-FFF2-40B4-BE49-F238E27FC236}">
                  <a16:creationId xmlns:a16="http://schemas.microsoft.com/office/drawing/2014/main" xmlns="" id="{E4F67E13-95F2-8343-B569-79842C900B0E}"/>
                </a:ext>
              </a:extLst>
            </p:cNvPr>
            <p:cNvSpPr/>
            <p:nvPr/>
          </p:nvSpPr>
          <p:spPr>
            <a:xfrm>
              <a:off x="508928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84" name="직선 연결선[R] 183">
              <a:extLst>
                <a:ext uri="{FF2B5EF4-FFF2-40B4-BE49-F238E27FC236}">
                  <a16:creationId xmlns:a16="http://schemas.microsoft.com/office/drawing/2014/main" xmlns="" id="{647F358A-63BE-FF42-A631-52D565AC6FC4}"/>
                </a:ext>
              </a:extLst>
            </p:cNvPr>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5" name="타원 184">
              <a:extLst>
                <a:ext uri="{FF2B5EF4-FFF2-40B4-BE49-F238E27FC236}">
                  <a16:creationId xmlns:a16="http://schemas.microsoft.com/office/drawing/2014/main" xmlns="" id="{01DE94CD-F7A0-9040-A325-868A9DA8FE6A}"/>
                </a:ext>
              </a:extLst>
            </p:cNvPr>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86" name="직선 연결선[R] 185">
              <a:extLst>
                <a:ext uri="{FF2B5EF4-FFF2-40B4-BE49-F238E27FC236}">
                  <a16:creationId xmlns:a16="http://schemas.microsoft.com/office/drawing/2014/main" xmlns="" id="{E2A5FDB5-B345-234F-9B72-901B805469B6}"/>
                </a:ext>
              </a:extLst>
            </p:cNvPr>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7" name="타원 186">
              <a:extLst>
                <a:ext uri="{FF2B5EF4-FFF2-40B4-BE49-F238E27FC236}">
                  <a16:creationId xmlns:a16="http://schemas.microsoft.com/office/drawing/2014/main" xmlns="" id="{B9DF9EFC-2903-984F-8910-911AE1882D30}"/>
                </a:ext>
              </a:extLst>
            </p:cNvPr>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88" name="직선 연결선[R] 187">
              <a:extLst>
                <a:ext uri="{FF2B5EF4-FFF2-40B4-BE49-F238E27FC236}">
                  <a16:creationId xmlns:a16="http://schemas.microsoft.com/office/drawing/2014/main" xmlns="" id="{44E30D83-795F-0946-B62C-575A74B3D349}"/>
                </a:ext>
              </a:extLst>
            </p:cNvPr>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9" name="Oval 55">
            <a:extLst>
              <a:ext uri="{FF2B5EF4-FFF2-40B4-BE49-F238E27FC236}">
                <a16:creationId xmlns:a16="http://schemas.microsoft.com/office/drawing/2014/main" xmlns="" id="{82A74286-C3F2-084C-9B2A-29DA66ABC9DB}"/>
              </a:ext>
            </a:extLst>
          </p:cNvPr>
          <p:cNvSpPr/>
          <p:nvPr/>
        </p:nvSpPr>
        <p:spPr>
          <a:xfrm>
            <a:off x="913078" y="6491960"/>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4</a:t>
            </a:r>
            <a:endParaRPr lang="en-US" sz="600" b="1" dirty="0">
              <a:solidFill>
                <a:schemeClr val="bg1"/>
              </a:solidFill>
              <a:latin typeface="Nanum Gothic" charset="-127"/>
              <a:ea typeface="Nanum Gothic" charset="-127"/>
              <a:cs typeface="Nanum Gothic" charset="-127"/>
            </a:endParaRPr>
          </a:p>
        </p:txBody>
      </p:sp>
      <p:cxnSp>
        <p:nvCxnSpPr>
          <p:cNvPr id="195" name="직선 연결선[R] 194">
            <a:extLst>
              <a:ext uri="{FF2B5EF4-FFF2-40B4-BE49-F238E27FC236}">
                <a16:creationId xmlns:a16="http://schemas.microsoft.com/office/drawing/2014/main" xmlns="" id="{7A2FF362-F4F3-5940-A73E-1A001DF4EDE2}"/>
              </a:ext>
            </a:extLst>
          </p:cNvPr>
          <p:cNvCxnSpPr/>
          <p:nvPr/>
        </p:nvCxnSpPr>
        <p:spPr>
          <a:xfrm>
            <a:off x="2165767" y="3358250"/>
            <a:ext cx="61288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6" name="Username Box">
            <a:extLst>
              <a:ext uri="{FF2B5EF4-FFF2-40B4-BE49-F238E27FC236}">
                <a16:creationId xmlns:a16="http://schemas.microsoft.com/office/drawing/2014/main" xmlns="" id="{F796D586-592F-AA48-828C-A2F46DFF2051}"/>
              </a:ext>
            </a:extLst>
          </p:cNvPr>
          <p:cNvSpPr>
            <a:spLocks/>
          </p:cNvSpPr>
          <p:nvPr>
            <p:custDataLst>
              <p:tags r:id="rId3"/>
            </p:custDataLst>
          </p:nvPr>
        </p:nvSpPr>
        <p:spPr bwMode="auto">
          <a:xfrm>
            <a:off x="4405754" y="1745030"/>
            <a:ext cx="868744"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2016-11-27</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 </a:t>
            </a: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24:00:00</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197" name="Username Box">
            <a:extLst>
              <a:ext uri="{FF2B5EF4-FFF2-40B4-BE49-F238E27FC236}">
                <a16:creationId xmlns:a16="http://schemas.microsoft.com/office/drawing/2014/main" xmlns="" id="{9ACC1223-AA9F-584A-99DE-81B290569492}"/>
              </a:ext>
            </a:extLst>
          </p:cNvPr>
          <p:cNvSpPr>
            <a:spLocks/>
          </p:cNvSpPr>
          <p:nvPr>
            <p:custDataLst>
              <p:tags r:id="rId4"/>
            </p:custDataLst>
          </p:nvPr>
        </p:nvSpPr>
        <p:spPr bwMode="auto">
          <a:xfrm>
            <a:off x="5401848" y="1745030"/>
            <a:ext cx="868744"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2017-11-28</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 </a:t>
            </a: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16:05:14</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199" name="Text Box">
            <a:extLst>
              <a:ext uri="{FF2B5EF4-FFF2-40B4-BE49-F238E27FC236}">
                <a16:creationId xmlns:a16="http://schemas.microsoft.com/office/drawing/2014/main" xmlns="" id="{B844E038-7CE5-984E-B7B7-C40F22F2BCC2}"/>
              </a:ext>
            </a:extLst>
          </p:cNvPr>
          <p:cNvSpPr>
            <a:spLocks/>
          </p:cNvSpPr>
          <p:nvPr>
            <p:custDataLst>
              <p:tags r:id="rId5"/>
            </p:custDataLst>
          </p:nvPr>
        </p:nvSpPr>
        <p:spPr bwMode="auto">
          <a:xfrm>
            <a:off x="3561966" y="1616660"/>
            <a:ext cx="153730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설정안함</a:t>
            </a:r>
            <a:r>
              <a:rPr lang="en-US" altLang="ko-KR" sz="700" dirty="0">
                <a:solidFill>
                  <a:schemeClr val="tx1">
                    <a:lumMod val="75000"/>
                    <a:lumOff val="25000"/>
                  </a:schemeClr>
                </a:solidFill>
                <a:latin typeface="Nanum Gothic" charset="-127"/>
                <a:ea typeface="Nanum Gothic" charset="-127"/>
                <a:cs typeface="Nanum Gothic" charset="-127"/>
              </a:rPr>
              <a:t>	 ⦿</a:t>
            </a:r>
            <a:r>
              <a:rPr lang="ko-KR" altLang="en-US" sz="700" dirty="0">
                <a:solidFill>
                  <a:schemeClr val="tx1">
                    <a:lumMod val="75000"/>
                    <a:lumOff val="25000"/>
                  </a:schemeClr>
                </a:solidFill>
                <a:latin typeface="Nanum Gothic" charset="-127"/>
                <a:ea typeface="Nanum Gothic" charset="-127"/>
                <a:cs typeface="Nanum Gothic" charset="-127"/>
              </a:rPr>
              <a:t> 설정함</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200" name="Text Box">
            <a:extLst>
              <a:ext uri="{FF2B5EF4-FFF2-40B4-BE49-F238E27FC236}">
                <a16:creationId xmlns:a16="http://schemas.microsoft.com/office/drawing/2014/main" xmlns="" id="{6026B36D-53FD-A345-AF20-591AA88AB708}"/>
              </a:ext>
            </a:extLst>
          </p:cNvPr>
          <p:cNvSpPr>
            <a:spLocks/>
          </p:cNvSpPr>
          <p:nvPr>
            <p:custDataLst>
              <p:tags r:id="rId6"/>
            </p:custDataLst>
          </p:nvPr>
        </p:nvSpPr>
        <p:spPr bwMode="auto">
          <a:xfrm>
            <a:off x="5274498" y="1756861"/>
            <a:ext cx="127350"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en-US" altLang="ko-KR" sz="700">
                <a:solidFill>
                  <a:schemeClr val="tx1">
                    <a:lumMod val="75000"/>
                    <a:lumOff val="25000"/>
                  </a:schemeClr>
                </a:solidFill>
                <a:latin typeface="Nanum Gothic" charset="-127"/>
                <a:ea typeface="Nanum Gothic" charset="-127"/>
                <a:cs typeface="Nanum Gothic" charset="-127"/>
              </a:rPr>
              <a:t>-</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201" name="Oval 55">
            <a:extLst>
              <a:ext uri="{FF2B5EF4-FFF2-40B4-BE49-F238E27FC236}">
                <a16:creationId xmlns:a16="http://schemas.microsoft.com/office/drawing/2014/main" xmlns="" id="{6DB0B572-D909-A746-B924-FD7DC5AECE7B}"/>
              </a:ext>
            </a:extLst>
          </p:cNvPr>
          <p:cNvSpPr/>
          <p:nvPr/>
        </p:nvSpPr>
        <p:spPr>
          <a:xfrm>
            <a:off x="3187058" y="1546173"/>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2</a:t>
            </a:r>
          </a:p>
        </p:txBody>
      </p:sp>
      <p:sp>
        <p:nvSpPr>
          <p:cNvPr id="202" name="Text Box">
            <a:extLst>
              <a:ext uri="{FF2B5EF4-FFF2-40B4-BE49-F238E27FC236}">
                <a16:creationId xmlns:a16="http://schemas.microsoft.com/office/drawing/2014/main" xmlns="" id="{19E42348-3E15-924E-9C09-B0245D3E0877}"/>
              </a:ext>
            </a:extLst>
          </p:cNvPr>
          <p:cNvSpPr>
            <a:spLocks/>
          </p:cNvSpPr>
          <p:nvPr>
            <p:custDataLst>
              <p:tags r:id="rId7"/>
            </p:custDataLst>
          </p:nvPr>
        </p:nvSpPr>
        <p:spPr bwMode="auto">
          <a:xfrm>
            <a:off x="2187253" y="884880"/>
            <a:ext cx="94069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Timestamp settings</a:t>
            </a:r>
          </a:p>
        </p:txBody>
      </p:sp>
      <p:sp>
        <p:nvSpPr>
          <p:cNvPr id="203" name="Oval 55">
            <a:extLst>
              <a:ext uri="{FF2B5EF4-FFF2-40B4-BE49-F238E27FC236}">
                <a16:creationId xmlns:a16="http://schemas.microsoft.com/office/drawing/2014/main" xmlns="" id="{E130C55B-4091-704D-9DC4-CD3230219B4C}"/>
              </a:ext>
            </a:extLst>
          </p:cNvPr>
          <p:cNvSpPr/>
          <p:nvPr/>
        </p:nvSpPr>
        <p:spPr>
          <a:xfrm>
            <a:off x="3187059" y="805700"/>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1</a:t>
            </a:r>
          </a:p>
        </p:txBody>
      </p:sp>
      <p:sp>
        <p:nvSpPr>
          <p:cNvPr id="204" name="Username Box">
            <a:extLst>
              <a:ext uri="{FF2B5EF4-FFF2-40B4-BE49-F238E27FC236}">
                <a16:creationId xmlns:a16="http://schemas.microsoft.com/office/drawing/2014/main" xmlns="" id="{E2F0B1C5-4C25-F24B-861B-C6FD902910E1}"/>
              </a:ext>
            </a:extLst>
          </p:cNvPr>
          <p:cNvSpPr>
            <a:spLocks/>
          </p:cNvSpPr>
          <p:nvPr>
            <p:custDataLst>
              <p:tags r:id="rId8"/>
            </p:custDataLst>
          </p:nvPr>
        </p:nvSpPr>
        <p:spPr bwMode="auto">
          <a:xfrm>
            <a:off x="4409807" y="1155606"/>
            <a:ext cx="868744" cy="158839"/>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2017</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205" name="Username Box">
            <a:extLst>
              <a:ext uri="{FF2B5EF4-FFF2-40B4-BE49-F238E27FC236}">
                <a16:creationId xmlns:a16="http://schemas.microsoft.com/office/drawing/2014/main" xmlns="" id="{BA859E08-C1CA-5048-BB20-3091B4572B2E}"/>
              </a:ext>
            </a:extLst>
          </p:cNvPr>
          <p:cNvSpPr>
            <a:spLocks/>
          </p:cNvSpPr>
          <p:nvPr>
            <p:custDataLst>
              <p:tags r:id="rId9"/>
            </p:custDataLst>
          </p:nvPr>
        </p:nvSpPr>
        <p:spPr bwMode="auto">
          <a:xfrm>
            <a:off x="5335907" y="1155606"/>
            <a:ext cx="868744" cy="158839"/>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2</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206" name="Text Box">
            <a:extLst>
              <a:ext uri="{FF2B5EF4-FFF2-40B4-BE49-F238E27FC236}">
                <a16:creationId xmlns:a16="http://schemas.microsoft.com/office/drawing/2014/main" xmlns="" id="{3E25DCB6-8871-5A40-AEC5-082F76CF5E6C}"/>
              </a:ext>
            </a:extLst>
          </p:cNvPr>
          <p:cNvSpPr>
            <a:spLocks/>
          </p:cNvSpPr>
          <p:nvPr>
            <p:custDataLst>
              <p:tags r:id="rId10"/>
            </p:custDataLst>
          </p:nvPr>
        </p:nvSpPr>
        <p:spPr bwMode="auto">
          <a:xfrm>
            <a:off x="3561966" y="868305"/>
            <a:ext cx="174685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설정안함</a:t>
            </a:r>
            <a:r>
              <a:rPr lang="en-US" altLang="ko-KR" sz="700" dirty="0">
                <a:solidFill>
                  <a:schemeClr val="tx1">
                    <a:lumMod val="75000"/>
                    <a:lumOff val="25000"/>
                  </a:schemeClr>
                </a:solidFill>
                <a:latin typeface="Nanum Gothic" charset="-127"/>
                <a:ea typeface="Nanum Gothic" charset="-127"/>
                <a:cs typeface="Nanum Gothic" charset="-127"/>
              </a:rPr>
              <a:t>	 ⦿</a:t>
            </a:r>
            <a:r>
              <a:rPr lang="ko-KR" altLang="en-US" sz="700" dirty="0">
                <a:solidFill>
                  <a:schemeClr val="tx1">
                    <a:lumMod val="75000"/>
                    <a:lumOff val="25000"/>
                  </a:schemeClr>
                </a:solidFill>
                <a:latin typeface="Nanum Gothic" charset="-127"/>
                <a:ea typeface="Nanum Gothic" charset="-127"/>
                <a:cs typeface="Nanum Gothic" charset="-127"/>
              </a:rPr>
              <a:t> 설정함</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207" name="Text Box">
            <a:extLst>
              <a:ext uri="{FF2B5EF4-FFF2-40B4-BE49-F238E27FC236}">
                <a16:creationId xmlns:a16="http://schemas.microsoft.com/office/drawing/2014/main" xmlns="" id="{AF012694-F9C8-9E41-BCD9-7A6663584E20}"/>
              </a:ext>
            </a:extLst>
          </p:cNvPr>
          <p:cNvSpPr>
            <a:spLocks/>
          </p:cNvSpPr>
          <p:nvPr>
            <p:custDataLst>
              <p:tags r:id="rId11"/>
            </p:custDataLst>
          </p:nvPr>
        </p:nvSpPr>
        <p:spPr bwMode="auto">
          <a:xfrm>
            <a:off x="5338709" y="1050970"/>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Key2 name </a:t>
            </a:r>
            <a:r>
              <a:rPr lang="en-US" altLang="ko-KR" sz="500" dirty="0" err="1">
                <a:solidFill>
                  <a:schemeClr val="tx1">
                    <a:lumMod val="75000"/>
                    <a:lumOff val="25000"/>
                  </a:schemeClr>
                </a:solidFill>
                <a:latin typeface="Nanum Gothic" charset="-127"/>
                <a:ea typeface="Nanum Gothic" charset="-127"/>
                <a:cs typeface="Nanum Gothic" charset="-127"/>
              </a:rPr>
              <a:t>na.</a:t>
            </a:r>
            <a:r>
              <a:rPr lang="en-US" altLang="ko-KR" sz="500" dirty="0">
                <a:solidFill>
                  <a:schemeClr val="tx1">
                    <a:lumMod val="75000"/>
                    <a:lumOff val="25000"/>
                  </a:schemeClr>
                </a:solidFill>
                <a:latin typeface="Nanum Gothic" charset="-127"/>
                <a:ea typeface="Nanum Gothic" charset="-127"/>
                <a:cs typeface="Nanum Gothic" charset="-127"/>
              </a:rPr>
              <a:t>..</a:t>
            </a:r>
          </a:p>
        </p:txBody>
      </p:sp>
      <p:sp>
        <p:nvSpPr>
          <p:cNvPr id="208" name="Text Box">
            <a:extLst>
              <a:ext uri="{FF2B5EF4-FFF2-40B4-BE49-F238E27FC236}">
                <a16:creationId xmlns:a16="http://schemas.microsoft.com/office/drawing/2014/main" xmlns="" id="{E92E80BC-D245-8542-A43F-C685FA68414B}"/>
              </a:ext>
            </a:extLst>
          </p:cNvPr>
          <p:cNvSpPr>
            <a:spLocks/>
          </p:cNvSpPr>
          <p:nvPr>
            <p:custDataLst>
              <p:tags r:id="rId12"/>
            </p:custDataLst>
          </p:nvPr>
        </p:nvSpPr>
        <p:spPr bwMode="auto">
          <a:xfrm>
            <a:off x="4409807" y="1038325"/>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Key1 name</a:t>
            </a:r>
          </a:p>
        </p:txBody>
      </p:sp>
      <p:pic>
        <p:nvPicPr>
          <p:cNvPr id="209" name="그림 208">
            <a:extLst>
              <a:ext uri="{FF2B5EF4-FFF2-40B4-BE49-F238E27FC236}">
                <a16:creationId xmlns:a16="http://schemas.microsoft.com/office/drawing/2014/main" xmlns="" id="{EA638F9A-10B8-4D40-BE44-B6D278123C30}"/>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4377298" y="1380238"/>
            <a:ext cx="264761" cy="129564"/>
          </a:xfrm>
          <a:prstGeom prst="rect">
            <a:avLst/>
          </a:prstGeom>
        </p:spPr>
      </p:pic>
      <p:sp>
        <p:nvSpPr>
          <p:cNvPr id="210" name="Username Box">
            <a:extLst>
              <a:ext uri="{FF2B5EF4-FFF2-40B4-BE49-F238E27FC236}">
                <a16:creationId xmlns:a16="http://schemas.microsoft.com/office/drawing/2014/main" xmlns="" id="{CA8B2634-3B29-3440-9C58-82DD76C2F6EC}"/>
              </a:ext>
            </a:extLst>
          </p:cNvPr>
          <p:cNvSpPr>
            <a:spLocks/>
          </p:cNvSpPr>
          <p:nvPr>
            <p:custDataLst>
              <p:tags r:id="rId13"/>
            </p:custDataLst>
          </p:nvPr>
        </p:nvSpPr>
        <p:spPr bwMode="auto">
          <a:xfrm>
            <a:off x="4409807" y="1263229"/>
            <a:ext cx="868744" cy="158839"/>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2016</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211" name="Username Box">
            <a:extLst>
              <a:ext uri="{FF2B5EF4-FFF2-40B4-BE49-F238E27FC236}">
                <a16:creationId xmlns:a16="http://schemas.microsoft.com/office/drawing/2014/main" xmlns="" id="{18DB10E6-B264-9344-AC19-4C9F7D67DE9E}"/>
              </a:ext>
            </a:extLst>
          </p:cNvPr>
          <p:cNvSpPr>
            <a:spLocks/>
          </p:cNvSpPr>
          <p:nvPr>
            <p:custDataLst>
              <p:tags r:id="rId14"/>
            </p:custDataLst>
          </p:nvPr>
        </p:nvSpPr>
        <p:spPr bwMode="auto">
          <a:xfrm>
            <a:off x="5335907" y="1342649"/>
            <a:ext cx="868744" cy="158839"/>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pic>
        <p:nvPicPr>
          <p:cNvPr id="212" name="그림 211">
            <a:extLst>
              <a:ext uri="{FF2B5EF4-FFF2-40B4-BE49-F238E27FC236}">
                <a16:creationId xmlns:a16="http://schemas.microsoft.com/office/drawing/2014/main" xmlns="" id="{A39208E8-CE74-6A4B-8CCE-AB87019BE0E7}"/>
              </a:ext>
            </a:extLst>
          </p:cNvPr>
          <p:cNvPicPr>
            <a:picLocks noChangeAspect="1"/>
          </p:cNvPicPr>
          <p:nvPr/>
        </p:nvPicPr>
        <p:blipFill rotWithShape="1">
          <a:blip r:embed="rId61">
            <a:extLst>
              <a:ext uri="{28A0092B-C50C-407E-A947-70E740481C1C}">
                <a14:useLocalDpi xmlns:a14="http://schemas.microsoft.com/office/drawing/2010/main" val="0"/>
              </a:ext>
            </a:extLst>
          </a:blip>
          <a:srcRect l="1" r="59209"/>
          <a:stretch/>
        </p:blipFill>
        <p:spPr>
          <a:xfrm>
            <a:off x="4339108" y="1908745"/>
            <a:ext cx="107998" cy="129564"/>
          </a:xfrm>
          <a:prstGeom prst="rect">
            <a:avLst/>
          </a:prstGeom>
        </p:spPr>
      </p:pic>
      <p:sp>
        <p:nvSpPr>
          <p:cNvPr id="213" name="Username Box">
            <a:extLst>
              <a:ext uri="{FF2B5EF4-FFF2-40B4-BE49-F238E27FC236}">
                <a16:creationId xmlns:a16="http://schemas.microsoft.com/office/drawing/2014/main" xmlns="" id="{C85D59A8-F39E-FF4B-9819-B8398B083973}"/>
              </a:ext>
            </a:extLst>
          </p:cNvPr>
          <p:cNvSpPr>
            <a:spLocks/>
          </p:cNvSpPr>
          <p:nvPr>
            <p:custDataLst>
              <p:tags r:id="rId15"/>
            </p:custDataLst>
          </p:nvPr>
        </p:nvSpPr>
        <p:spPr bwMode="auto">
          <a:xfrm>
            <a:off x="6235981" y="1155606"/>
            <a:ext cx="868744" cy="158839"/>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214" name="Text Box">
            <a:extLst>
              <a:ext uri="{FF2B5EF4-FFF2-40B4-BE49-F238E27FC236}">
                <a16:creationId xmlns:a16="http://schemas.microsoft.com/office/drawing/2014/main" xmlns="" id="{234ADB92-15F4-6244-974D-E099D6A2F42E}"/>
              </a:ext>
            </a:extLst>
          </p:cNvPr>
          <p:cNvSpPr>
            <a:spLocks/>
          </p:cNvSpPr>
          <p:nvPr>
            <p:custDataLst>
              <p:tags r:id="rId16"/>
            </p:custDataLst>
          </p:nvPr>
        </p:nvSpPr>
        <p:spPr bwMode="auto">
          <a:xfrm>
            <a:off x="6238783" y="1050970"/>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Key3 name </a:t>
            </a:r>
            <a:r>
              <a:rPr lang="en-US" altLang="ko-KR" sz="500" dirty="0" err="1">
                <a:solidFill>
                  <a:schemeClr val="tx1">
                    <a:lumMod val="75000"/>
                    <a:lumOff val="25000"/>
                  </a:schemeClr>
                </a:solidFill>
                <a:latin typeface="Nanum Gothic" charset="-127"/>
                <a:ea typeface="Nanum Gothic" charset="-127"/>
                <a:cs typeface="Nanum Gothic" charset="-127"/>
              </a:rPr>
              <a:t>na.</a:t>
            </a:r>
            <a:r>
              <a:rPr lang="en-US" altLang="ko-KR" sz="500" dirty="0">
                <a:solidFill>
                  <a:schemeClr val="tx1">
                    <a:lumMod val="75000"/>
                    <a:lumOff val="25000"/>
                  </a:schemeClr>
                </a:solidFill>
                <a:latin typeface="Nanum Gothic" charset="-127"/>
                <a:ea typeface="Nanum Gothic" charset="-127"/>
                <a:cs typeface="Nanum Gothic" charset="-127"/>
              </a:rPr>
              <a:t>..</a:t>
            </a:r>
          </a:p>
        </p:txBody>
      </p:sp>
      <p:sp>
        <p:nvSpPr>
          <p:cNvPr id="215" name="Username Box">
            <a:extLst>
              <a:ext uri="{FF2B5EF4-FFF2-40B4-BE49-F238E27FC236}">
                <a16:creationId xmlns:a16="http://schemas.microsoft.com/office/drawing/2014/main" xmlns="" id="{FBF04D92-FB0A-244A-B620-6199507E3562}"/>
              </a:ext>
            </a:extLst>
          </p:cNvPr>
          <p:cNvSpPr>
            <a:spLocks/>
          </p:cNvSpPr>
          <p:nvPr>
            <p:custDataLst>
              <p:tags r:id="rId17"/>
            </p:custDataLst>
          </p:nvPr>
        </p:nvSpPr>
        <p:spPr bwMode="auto">
          <a:xfrm>
            <a:off x="7145589" y="1155606"/>
            <a:ext cx="868744" cy="158839"/>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216" name="Text Box">
            <a:extLst>
              <a:ext uri="{FF2B5EF4-FFF2-40B4-BE49-F238E27FC236}">
                <a16:creationId xmlns:a16="http://schemas.microsoft.com/office/drawing/2014/main" xmlns="" id="{95E1C6E3-443D-CB47-83D3-18D4DBB5B26D}"/>
              </a:ext>
            </a:extLst>
          </p:cNvPr>
          <p:cNvSpPr>
            <a:spLocks/>
          </p:cNvSpPr>
          <p:nvPr>
            <p:custDataLst>
              <p:tags r:id="rId18"/>
            </p:custDataLst>
          </p:nvPr>
        </p:nvSpPr>
        <p:spPr bwMode="auto">
          <a:xfrm>
            <a:off x="7148391" y="1050970"/>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Key4 name </a:t>
            </a:r>
            <a:r>
              <a:rPr lang="en-US" altLang="ko-KR" sz="500" dirty="0" err="1">
                <a:solidFill>
                  <a:schemeClr val="tx1">
                    <a:lumMod val="75000"/>
                    <a:lumOff val="25000"/>
                  </a:schemeClr>
                </a:solidFill>
                <a:latin typeface="Nanum Gothic" charset="-127"/>
                <a:ea typeface="Nanum Gothic" charset="-127"/>
                <a:cs typeface="Nanum Gothic" charset="-127"/>
              </a:rPr>
              <a:t>na.</a:t>
            </a:r>
            <a:r>
              <a:rPr lang="en-US" altLang="ko-KR" sz="500" dirty="0">
                <a:solidFill>
                  <a:schemeClr val="tx1">
                    <a:lumMod val="75000"/>
                    <a:lumOff val="25000"/>
                  </a:schemeClr>
                </a:solidFill>
                <a:latin typeface="Nanum Gothic" charset="-127"/>
                <a:ea typeface="Nanum Gothic" charset="-127"/>
                <a:cs typeface="Nanum Gothic" charset="-127"/>
              </a:rPr>
              <a:t>..</a:t>
            </a:r>
          </a:p>
        </p:txBody>
      </p:sp>
      <p:sp>
        <p:nvSpPr>
          <p:cNvPr id="217" name="Username Box">
            <a:extLst>
              <a:ext uri="{FF2B5EF4-FFF2-40B4-BE49-F238E27FC236}">
                <a16:creationId xmlns:a16="http://schemas.microsoft.com/office/drawing/2014/main" xmlns="" id="{A0BA7818-8A31-644A-8804-D1E69C3535DE}"/>
              </a:ext>
            </a:extLst>
          </p:cNvPr>
          <p:cNvSpPr>
            <a:spLocks/>
          </p:cNvSpPr>
          <p:nvPr>
            <p:custDataLst>
              <p:tags r:id="rId19"/>
            </p:custDataLst>
          </p:nvPr>
        </p:nvSpPr>
        <p:spPr bwMode="auto">
          <a:xfrm>
            <a:off x="8056799" y="1155606"/>
            <a:ext cx="868744" cy="158839"/>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218" name="Text Box">
            <a:extLst>
              <a:ext uri="{FF2B5EF4-FFF2-40B4-BE49-F238E27FC236}">
                <a16:creationId xmlns:a16="http://schemas.microsoft.com/office/drawing/2014/main" xmlns="" id="{A0770934-314C-0345-8450-DCC949DBA147}"/>
              </a:ext>
            </a:extLst>
          </p:cNvPr>
          <p:cNvSpPr>
            <a:spLocks/>
          </p:cNvSpPr>
          <p:nvPr>
            <p:custDataLst>
              <p:tags r:id="rId20"/>
            </p:custDataLst>
          </p:nvPr>
        </p:nvSpPr>
        <p:spPr bwMode="auto">
          <a:xfrm>
            <a:off x="8059601" y="1050970"/>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Key4 name </a:t>
            </a:r>
            <a:r>
              <a:rPr lang="en-US" altLang="ko-KR" sz="500" dirty="0" err="1">
                <a:solidFill>
                  <a:schemeClr val="tx1">
                    <a:lumMod val="75000"/>
                    <a:lumOff val="25000"/>
                  </a:schemeClr>
                </a:solidFill>
                <a:latin typeface="Nanum Gothic" charset="-127"/>
                <a:ea typeface="Nanum Gothic" charset="-127"/>
                <a:cs typeface="Nanum Gothic" charset="-127"/>
              </a:rPr>
              <a:t>na.</a:t>
            </a:r>
            <a:r>
              <a:rPr lang="en-US" altLang="ko-KR" sz="500" dirty="0">
                <a:solidFill>
                  <a:schemeClr val="tx1">
                    <a:lumMod val="75000"/>
                    <a:lumOff val="25000"/>
                  </a:schemeClr>
                </a:solidFill>
                <a:latin typeface="Nanum Gothic" charset="-127"/>
                <a:ea typeface="Nanum Gothic" charset="-127"/>
                <a:cs typeface="Nanum Gothic" charset="-127"/>
              </a:rPr>
              <a:t>..</a:t>
            </a:r>
          </a:p>
        </p:txBody>
      </p:sp>
      <p:cxnSp>
        <p:nvCxnSpPr>
          <p:cNvPr id="219" name="직선 연결선[R] 218">
            <a:extLst>
              <a:ext uri="{FF2B5EF4-FFF2-40B4-BE49-F238E27FC236}">
                <a16:creationId xmlns:a16="http://schemas.microsoft.com/office/drawing/2014/main" xmlns="" id="{FE5DABF8-E74F-8045-BB3A-6E2E10FA123D}"/>
              </a:ext>
            </a:extLst>
          </p:cNvPr>
          <p:cNvCxnSpPr/>
          <p:nvPr/>
        </p:nvCxnSpPr>
        <p:spPr>
          <a:xfrm>
            <a:off x="4405754" y="1490415"/>
            <a:ext cx="1436812"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0" name="Username Box">
            <a:extLst>
              <a:ext uri="{FF2B5EF4-FFF2-40B4-BE49-F238E27FC236}">
                <a16:creationId xmlns:a16="http://schemas.microsoft.com/office/drawing/2014/main" xmlns="" id="{9A0E98D5-2908-3548-9465-2316634C14D4}"/>
              </a:ext>
            </a:extLst>
          </p:cNvPr>
          <p:cNvSpPr>
            <a:spLocks/>
          </p:cNvSpPr>
          <p:nvPr>
            <p:custDataLst>
              <p:tags r:id="rId21"/>
            </p:custDataLst>
          </p:nvPr>
        </p:nvSpPr>
        <p:spPr bwMode="auto">
          <a:xfrm>
            <a:off x="6235981" y="1342649"/>
            <a:ext cx="868744" cy="158839"/>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222" name="Username Box">
            <a:extLst>
              <a:ext uri="{FF2B5EF4-FFF2-40B4-BE49-F238E27FC236}">
                <a16:creationId xmlns:a16="http://schemas.microsoft.com/office/drawing/2014/main" xmlns="" id="{2EDF258A-B0E7-5040-81FD-138FD7E54B8D}"/>
              </a:ext>
            </a:extLst>
          </p:cNvPr>
          <p:cNvSpPr>
            <a:spLocks/>
          </p:cNvSpPr>
          <p:nvPr>
            <p:custDataLst>
              <p:tags r:id="rId22"/>
            </p:custDataLst>
          </p:nvPr>
        </p:nvSpPr>
        <p:spPr bwMode="auto">
          <a:xfrm>
            <a:off x="7145589" y="1342649"/>
            <a:ext cx="868744" cy="158839"/>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223" name="Username Box">
            <a:extLst>
              <a:ext uri="{FF2B5EF4-FFF2-40B4-BE49-F238E27FC236}">
                <a16:creationId xmlns:a16="http://schemas.microsoft.com/office/drawing/2014/main" xmlns="" id="{02F5E2AF-6DA3-A340-AF6D-718CFF01A2BC}"/>
              </a:ext>
            </a:extLst>
          </p:cNvPr>
          <p:cNvSpPr>
            <a:spLocks/>
          </p:cNvSpPr>
          <p:nvPr>
            <p:custDataLst>
              <p:tags r:id="rId23"/>
            </p:custDataLst>
          </p:nvPr>
        </p:nvSpPr>
        <p:spPr bwMode="auto">
          <a:xfrm>
            <a:off x="8056799" y="1342649"/>
            <a:ext cx="868744" cy="158839"/>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224" name="직사각형 223">
            <a:extLst>
              <a:ext uri="{FF2B5EF4-FFF2-40B4-BE49-F238E27FC236}">
                <a16:creationId xmlns:a16="http://schemas.microsoft.com/office/drawing/2014/main" xmlns="" id="{4ACF76FF-05F6-1349-B882-ABEAF5ECE625}"/>
              </a:ext>
            </a:extLst>
          </p:cNvPr>
          <p:cNvSpPr/>
          <p:nvPr/>
        </p:nvSpPr>
        <p:spPr>
          <a:xfrm>
            <a:off x="4385040" y="1919608"/>
            <a:ext cx="950867" cy="110474"/>
          </a:xfrm>
          <a:prstGeom prst="rect">
            <a:avLst/>
          </a:prstGeom>
          <a:solidFill>
            <a:srgbClr val="FF0000">
              <a:alpha val="23922"/>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18000" rIns="36000" bIns="18000" rtlCol="0" anchor="b"/>
          <a:lstStyle/>
          <a:p>
            <a:pPr algn="r"/>
            <a:r>
              <a:rPr kumimoji="1" lang="en-US" altLang="ko-KR" sz="600" dirty="0">
                <a:solidFill>
                  <a:schemeClr val="bg1"/>
                </a:solidFill>
                <a:latin typeface="Nanum Gothic" charset="-127"/>
                <a:ea typeface="Nanum Gothic" charset="-127"/>
                <a:cs typeface="Nanum Gothic" charset="-127"/>
              </a:rPr>
              <a:t>2017</a:t>
            </a:r>
            <a:r>
              <a:rPr kumimoji="1" lang="ko-KR" altLang="en-US" sz="600" dirty="0">
                <a:solidFill>
                  <a:schemeClr val="bg1"/>
                </a:solidFill>
                <a:latin typeface="Nanum Gothic" charset="-127"/>
                <a:ea typeface="Nanum Gothic" charset="-127"/>
                <a:cs typeface="Nanum Gothic" charset="-127"/>
              </a:rPr>
              <a:t>년 개발 범위 아님</a:t>
            </a:r>
            <a:endParaRPr kumimoji="1" lang="en-US" altLang="ko-KR" sz="600" u="sng" dirty="0">
              <a:solidFill>
                <a:schemeClr val="bg1"/>
              </a:solidFill>
              <a:latin typeface="Nanum Gothic" charset="-127"/>
              <a:ea typeface="Nanum Gothic" charset="-127"/>
              <a:cs typeface="Nanum Gothic" charset="-127"/>
            </a:endParaRPr>
          </a:p>
        </p:txBody>
      </p:sp>
      <p:sp>
        <p:nvSpPr>
          <p:cNvPr id="225" name="Username Box">
            <a:extLst>
              <a:ext uri="{FF2B5EF4-FFF2-40B4-BE49-F238E27FC236}">
                <a16:creationId xmlns:a16="http://schemas.microsoft.com/office/drawing/2014/main" xmlns="" id="{D962BC32-C705-1A46-B022-986B5C7BBDA6}"/>
              </a:ext>
            </a:extLst>
          </p:cNvPr>
          <p:cNvSpPr>
            <a:spLocks/>
          </p:cNvSpPr>
          <p:nvPr>
            <p:custDataLst>
              <p:tags r:id="rId24"/>
            </p:custDataLst>
          </p:nvPr>
        </p:nvSpPr>
        <p:spPr bwMode="auto">
          <a:xfrm>
            <a:off x="9206050" y="1115087"/>
            <a:ext cx="699208"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chemeClr val="bg1"/>
                </a:solidFill>
                <a:latin typeface="Nanum Gothic" charset="-127"/>
                <a:ea typeface="Nanum Gothic" charset="-127"/>
                <a:cs typeface="Nanum Gothic" charset="-127"/>
              </a:rPr>
              <a:t>파티션키 한세트</a:t>
            </a:r>
            <a:endParaRPr lang="en-US" altLang="ko-KR" sz="600" dirty="0">
              <a:solidFill>
                <a:schemeClr val="bg1"/>
              </a:solidFill>
              <a:latin typeface="Nanum Gothic" charset="-127"/>
              <a:ea typeface="Nanum Gothic" charset="-127"/>
              <a:cs typeface="Nanum Gothic" charset="-127"/>
            </a:endParaRPr>
          </a:p>
        </p:txBody>
      </p:sp>
      <p:sp>
        <p:nvSpPr>
          <p:cNvPr id="226" name="Username Box">
            <a:extLst>
              <a:ext uri="{FF2B5EF4-FFF2-40B4-BE49-F238E27FC236}">
                <a16:creationId xmlns:a16="http://schemas.microsoft.com/office/drawing/2014/main" xmlns="" id="{4222CD4D-350A-DA41-8DFC-836AF3668CA8}"/>
              </a:ext>
            </a:extLst>
          </p:cNvPr>
          <p:cNvSpPr>
            <a:spLocks/>
          </p:cNvSpPr>
          <p:nvPr>
            <p:custDataLst>
              <p:tags r:id="rId25"/>
            </p:custDataLst>
          </p:nvPr>
        </p:nvSpPr>
        <p:spPr bwMode="auto">
          <a:xfrm>
            <a:off x="4357673" y="1046157"/>
            <a:ext cx="4648104" cy="302775"/>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700" i="1" dirty="0">
              <a:solidFill>
                <a:srgbClr val="FF0000"/>
              </a:solidFill>
              <a:latin typeface="Nanum Gothic" charset="-127"/>
              <a:ea typeface="Nanum Gothic" charset="-127"/>
              <a:cs typeface="Nanum Gothic" charset="-127"/>
            </a:endParaRPr>
          </a:p>
        </p:txBody>
      </p:sp>
      <p:cxnSp>
        <p:nvCxnSpPr>
          <p:cNvPr id="227" name="직선 연결선[R] 226">
            <a:extLst>
              <a:ext uri="{FF2B5EF4-FFF2-40B4-BE49-F238E27FC236}">
                <a16:creationId xmlns:a16="http://schemas.microsoft.com/office/drawing/2014/main" xmlns="" id="{E29B70C4-07CA-7B4D-8485-A7977D007012}"/>
              </a:ext>
            </a:extLst>
          </p:cNvPr>
          <p:cNvCxnSpPr>
            <a:stCxn id="226" idx="3"/>
            <a:endCxn id="225" idx="1"/>
          </p:cNvCxnSpPr>
          <p:nvPr/>
        </p:nvCxnSpPr>
        <p:spPr>
          <a:xfrm flipV="1">
            <a:off x="9005777" y="1193970"/>
            <a:ext cx="200273" cy="3575"/>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228" name="그룹 227">
            <a:extLst>
              <a:ext uri="{FF2B5EF4-FFF2-40B4-BE49-F238E27FC236}">
                <a16:creationId xmlns:a16="http://schemas.microsoft.com/office/drawing/2014/main" xmlns="" id="{90DC42C9-23F9-FF45-B7F1-FE860A36BD81}"/>
              </a:ext>
            </a:extLst>
          </p:cNvPr>
          <p:cNvGrpSpPr/>
          <p:nvPr/>
        </p:nvGrpSpPr>
        <p:grpSpPr>
          <a:xfrm>
            <a:off x="4764626" y="3360637"/>
            <a:ext cx="1101012" cy="140413"/>
            <a:chOff x="4376354" y="2863258"/>
            <a:chExt cx="1101012" cy="140413"/>
          </a:xfrm>
        </p:grpSpPr>
        <p:sp>
          <p:nvSpPr>
            <p:cNvPr id="229" name="Text Box">
              <a:extLst>
                <a:ext uri="{FF2B5EF4-FFF2-40B4-BE49-F238E27FC236}">
                  <a16:creationId xmlns:a16="http://schemas.microsoft.com/office/drawing/2014/main" xmlns="" id="{F5D454C5-1410-2E45-AA21-DD293B028F02}"/>
                </a:ext>
              </a:extLst>
            </p:cNvPr>
            <p:cNvSpPr>
              <a:spLocks/>
            </p:cNvSpPr>
            <p:nvPr>
              <p:custDataLst>
                <p:tags r:id="rId41"/>
              </p:custDataLst>
            </p:nvPr>
          </p:nvSpPr>
          <p:spPr bwMode="auto">
            <a:xfrm>
              <a:off x="4376354" y="2863258"/>
              <a:ext cx="1101012" cy="10953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dirty="0">
                  <a:solidFill>
                    <a:schemeClr val="tx1">
                      <a:lumMod val="50000"/>
                      <a:lumOff val="50000"/>
                    </a:schemeClr>
                  </a:solidFill>
                  <a:latin typeface="Nanum Gothic" charset="-127"/>
                  <a:ea typeface="Nanum Gothic" charset="-127"/>
                  <a:cs typeface="Nanum Gothic" charset="-127"/>
                </a:rPr>
                <a:t>Advanced setting</a:t>
              </a:r>
            </a:p>
          </p:txBody>
        </p:sp>
        <p:sp>
          <p:nvSpPr>
            <p:cNvPr id="230" name="L 도형 229">
              <a:extLst>
                <a:ext uri="{FF2B5EF4-FFF2-40B4-BE49-F238E27FC236}">
                  <a16:creationId xmlns:a16="http://schemas.microsoft.com/office/drawing/2014/main" xmlns="" id="{1863CA81-B8DD-7245-9194-64BE961BDD82}"/>
                </a:ext>
              </a:extLst>
            </p:cNvPr>
            <p:cNvSpPr/>
            <p:nvPr/>
          </p:nvSpPr>
          <p:spPr>
            <a:xfrm rot="8100000">
              <a:off x="5051770" y="2929126"/>
              <a:ext cx="74545" cy="74545"/>
            </a:xfrm>
            <a:prstGeom prst="corner">
              <a:avLst>
                <a:gd name="adj1" fmla="val 24578"/>
                <a:gd name="adj2" fmla="val 22036"/>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231" name="모서리가 둥근 직사각형 55">
            <a:extLst>
              <a:ext uri="{FF2B5EF4-FFF2-40B4-BE49-F238E27FC236}">
                <a16:creationId xmlns:a16="http://schemas.microsoft.com/office/drawing/2014/main" xmlns="" id="{099EF496-5547-044F-B474-4E9D59021C57}"/>
              </a:ext>
            </a:extLst>
          </p:cNvPr>
          <p:cNvSpPr/>
          <p:nvPr/>
        </p:nvSpPr>
        <p:spPr>
          <a:xfrm>
            <a:off x="-12821" y="3650430"/>
            <a:ext cx="2093112" cy="1526392"/>
          </a:xfrm>
          <a:custGeom>
            <a:avLst/>
            <a:gdLst>
              <a:gd name="connsiteX0" fmla="*/ 0 w 1783864"/>
              <a:gd name="connsiteY0" fmla="*/ 0 h 757798"/>
              <a:gd name="connsiteX1" fmla="*/ 0 w 1783864"/>
              <a:gd name="connsiteY1" fmla="*/ 0 h 757798"/>
              <a:gd name="connsiteX2" fmla="*/ 1783864 w 1783864"/>
              <a:gd name="connsiteY2" fmla="*/ 0 h 757798"/>
              <a:gd name="connsiteX3" fmla="*/ 1783864 w 1783864"/>
              <a:gd name="connsiteY3" fmla="*/ 0 h 757798"/>
              <a:gd name="connsiteX4" fmla="*/ 1783864 w 1783864"/>
              <a:gd name="connsiteY4" fmla="*/ 757798 h 757798"/>
              <a:gd name="connsiteX5" fmla="*/ 1783864 w 1783864"/>
              <a:gd name="connsiteY5" fmla="*/ 757798 h 757798"/>
              <a:gd name="connsiteX6" fmla="*/ 0 w 1783864"/>
              <a:gd name="connsiteY6" fmla="*/ 757798 h 757798"/>
              <a:gd name="connsiteX7" fmla="*/ 0 w 1783864"/>
              <a:gd name="connsiteY7" fmla="*/ 757798 h 757798"/>
              <a:gd name="connsiteX8" fmla="*/ 0 w 1783864"/>
              <a:gd name="connsiteY8" fmla="*/ 0 h 757798"/>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182077 w 1783864"/>
              <a:gd name="connsiteY6" fmla="*/ 758842 h 758842"/>
              <a:gd name="connsiteX7" fmla="*/ 0 w 1783864"/>
              <a:gd name="connsiteY7" fmla="*/ 757798 h 758842"/>
              <a:gd name="connsiteX8" fmla="*/ 0 w 1783864"/>
              <a:gd name="connsiteY8" fmla="*/ 757798 h 758842"/>
              <a:gd name="connsiteX9" fmla="*/ 0 w 1783864"/>
              <a:gd name="connsiteY9"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265626 w 1783864"/>
              <a:gd name="connsiteY6" fmla="*/ 758842 h 758842"/>
              <a:gd name="connsiteX7" fmla="*/ 182077 w 1783864"/>
              <a:gd name="connsiteY7" fmla="*/ 758842 h 758842"/>
              <a:gd name="connsiteX8" fmla="*/ 0 w 1783864"/>
              <a:gd name="connsiteY8" fmla="*/ 757798 h 758842"/>
              <a:gd name="connsiteX9" fmla="*/ 0 w 1783864"/>
              <a:gd name="connsiteY9" fmla="*/ 757798 h 758842"/>
              <a:gd name="connsiteX10" fmla="*/ 0 w 1783864"/>
              <a:gd name="connsiteY10"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330609 w 1783864"/>
              <a:gd name="connsiteY6" fmla="*/ 758842 h 758842"/>
              <a:gd name="connsiteX7" fmla="*/ 265626 w 1783864"/>
              <a:gd name="connsiteY7" fmla="*/ 758842 h 758842"/>
              <a:gd name="connsiteX8" fmla="*/ 182077 w 1783864"/>
              <a:gd name="connsiteY8" fmla="*/ 758842 h 758842"/>
              <a:gd name="connsiteX9" fmla="*/ 0 w 1783864"/>
              <a:gd name="connsiteY9" fmla="*/ 757798 h 758842"/>
              <a:gd name="connsiteX10" fmla="*/ 0 w 1783864"/>
              <a:gd name="connsiteY10" fmla="*/ 757798 h 758842"/>
              <a:gd name="connsiteX11" fmla="*/ 0 w 1783864"/>
              <a:gd name="connsiteY11" fmla="*/ 0 h 758842"/>
              <a:gd name="connsiteX0" fmla="*/ 0 w 1783864"/>
              <a:gd name="connsiteY0" fmla="*/ 0 h 907613"/>
              <a:gd name="connsiteX1" fmla="*/ 0 w 1783864"/>
              <a:gd name="connsiteY1" fmla="*/ 0 h 907613"/>
              <a:gd name="connsiteX2" fmla="*/ 1783864 w 1783864"/>
              <a:gd name="connsiteY2" fmla="*/ 0 h 907613"/>
              <a:gd name="connsiteX3" fmla="*/ 1783864 w 1783864"/>
              <a:gd name="connsiteY3" fmla="*/ 0 h 907613"/>
              <a:gd name="connsiteX4" fmla="*/ 1783864 w 1783864"/>
              <a:gd name="connsiteY4" fmla="*/ 757798 h 907613"/>
              <a:gd name="connsiteX5" fmla="*/ 1783864 w 1783864"/>
              <a:gd name="connsiteY5" fmla="*/ 757798 h 907613"/>
              <a:gd name="connsiteX6" fmla="*/ 330609 w 1783864"/>
              <a:gd name="connsiteY6" fmla="*/ 758842 h 907613"/>
              <a:gd name="connsiteX7" fmla="*/ 167655 w 1783864"/>
              <a:gd name="connsiteY7" fmla="*/ 907613 h 907613"/>
              <a:gd name="connsiteX8" fmla="*/ 182077 w 1783864"/>
              <a:gd name="connsiteY8" fmla="*/ 758842 h 907613"/>
              <a:gd name="connsiteX9" fmla="*/ 0 w 1783864"/>
              <a:gd name="connsiteY9" fmla="*/ 757798 h 907613"/>
              <a:gd name="connsiteX10" fmla="*/ 0 w 1783864"/>
              <a:gd name="connsiteY10" fmla="*/ 757798 h 907613"/>
              <a:gd name="connsiteX11" fmla="*/ 0 w 1783864"/>
              <a:gd name="connsiteY11" fmla="*/ 0 h 907613"/>
              <a:gd name="connsiteX0" fmla="*/ 0 w 1783864"/>
              <a:gd name="connsiteY0" fmla="*/ 0 h 831413"/>
              <a:gd name="connsiteX1" fmla="*/ 0 w 1783864"/>
              <a:gd name="connsiteY1" fmla="*/ 0 h 831413"/>
              <a:gd name="connsiteX2" fmla="*/ 1783864 w 1783864"/>
              <a:gd name="connsiteY2" fmla="*/ 0 h 831413"/>
              <a:gd name="connsiteX3" fmla="*/ 1783864 w 1783864"/>
              <a:gd name="connsiteY3" fmla="*/ 0 h 831413"/>
              <a:gd name="connsiteX4" fmla="*/ 1783864 w 1783864"/>
              <a:gd name="connsiteY4" fmla="*/ 757798 h 831413"/>
              <a:gd name="connsiteX5" fmla="*/ 1783864 w 1783864"/>
              <a:gd name="connsiteY5" fmla="*/ 757798 h 831413"/>
              <a:gd name="connsiteX6" fmla="*/ 330609 w 1783864"/>
              <a:gd name="connsiteY6" fmla="*/ 758842 h 831413"/>
              <a:gd name="connsiteX7" fmla="*/ 174912 w 1783864"/>
              <a:gd name="connsiteY7" fmla="*/ 831413 h 831413"/>
              <a:gd name="connsiteX8" fmla="*/ 182077 w 1783864"/>
              <a:gd name="connsiteY8" fmla="*/ 758842 h 831413"/>
              <a:gd name="connsiteX9" fmla="*/ 0 w 1783864"/>
              <a:gd name="connsiteY9" fmla="*/ 757798 h 831413"/>
              <a:gd name="connsiteX10" fmla="*/ 0 w 1783864"/>
              <a:gd name="connsiteY10" fmla="*/ 757798 h 831413"/>
              <a:gd name="connsiteX11" fmla="*/ 0 w 1783864"/>
              <a:gd name="connsiteY11" fmla="*/ 0 h 83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864" h="831413">
                <a:moveTo>
                  <a:pt x="0" y="0"/>
                </a:moveTo>
                <a:lnTo>
                  <a:pt x="0" y="0"/>
                </a:lnTo>
                <a:lnTo>
                  <a:pt x="1783864" y="0"/>
                </a:lnTo>
                <a:lnTo>
                  <a:pt x="1783864" y="0"/>
                </a:lnTo>
                <a:lnTo>
                  <a:pt x="1783864" y="757798"/>
                </a:lnTo>
                <a:lnTo>
                  <a:pt x="1783864" y="757798"/>
                </a:lnTo>
                <a:lnTo>
                  <a:pt x="330609" y="758842"/>
                </a:lnTo>
                <a:lnTo>
                  <a:pt x="174912" y="831413"/>
                </a:lnTo>
                <a:lnTo>
                  <a:pt x="182077" y="758842"/>
                </a:lnTo>
                <a:lnTo>
                  <a:pt x="0" y="757798"/>
                </a:lnTo>
                <a:lnTo>
                  <a:pt x="0" y="757798"/>
                </a:lnTo>
                <a:lnTo>
                  <a:pt x="0" y="0"/>
                </a:lnTo>
                <a:close/>
              </a:path>
            </a:pathLst>
          </a:cu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US" altLang="ko-KR" sz="600" b="1" dirty="0">
                <a:solidFill>
                  <a:schemeClr val="tx1">
                    <a:lumMod val="75000"/>
                    <a:lumOff val="25000"/>
                  </a:schemeClr>
                </a:solidFill>
                <a:latin typeface="Nanum Gothic" charset="-127"/>
                <a:ea typeface="Nanum Gothic" charset="-127"/>
                <a:cs typeface="Nanum Gothic" charset="-127"/>
              </a:rPr>
              <a:t>What is Ingestion tuning?</a:t>
            </a:r>
          </a:p>
          <a:p>
            <a:endParaRPr lang="en-US" altLang="ko-KR" sz="600" dirty="0">
              <a:solidFill>
                <a:schemeClr val="tx1">
                  <a:lumMod val="75000"/>
                  <a:lumOff val="25000"/>
                </a:schemeClr>
              </a:solidFill>
              <a:latin typeface="Nanum Gothic" charset="-127"/>
              <a:ea typeface="Nanum Gothic" charset="-127"/>
              <a:cs typeface="Nanum Gothic" charset="-127"/>
            </a:endParaRPr>
          </a:p>
          <a:p>
            <a:r>
              <a:rPr lang="en-US" altLang="ko-KR" sz="600" dirty="0">
                <a:solidFill>
                  <a:schemeClr val="tx1">
                    <a:lumMod val="75000"/>
                    <a:lumOff val="25000"/>
                  </a:schemeClr>
                </a:solidFill>
                <a:latin typeface="Nanum Gothic" charset="-127"/>
                <a:ea typeface="Nanum Gothic" charset="-127"/>
                <a:cs typeface="Nanum Gothic" charset="-127"/>
              </a:rPr>
              <a:t>Ingestion tuning configuration describes effective options when </a:t>
            </a:r>
            <a:r>
              <a:rPr lang="en-US" altLang="ko-KR" sz="600" dirty="0" err="1">
                <a:solidFill>
                  <a:schemeClr val="tx1">
                    <a:lumMod val="75000"/>
                    <a:lumOff val="25000"/>
                  </a:schemeClr>
                </a:solidFill>
                <a:latin typeface="Nanum Gothic" charset="-127"/>
                <a:ea typeface="Nanum Gothic" charset="-127"/>
                <a:cs typeface="Nanum Gothic" charset="-127"/>
              </a:rPr>
              <a:t>ingestion.Now</a:t>
            </a:r>
            <a:r>
              <a:rPr lang="en-US" altLang="ko-KR" sz="600" dirty="0">
                <a:solidFill>
                  <a:schemeClr val="tx1">
                    <a:lumMod val="75000"/>
                    <a:lumOff val="25000"/>
                  </a:schemeClr>
                </a:solidFill>
                <a:latin typeface="Nanum Gothic" charset="-127"/>
                <a:ea typeface="Nanum Gothic" charset="-127"/>
                <a:cs typeface="Nanum Gothic" charset="-127"/>
              </a:rPr>
              <a:t> put it in the corresponding text box in JSON format. </a:t>
            </a:r>
            <a:r>
              <a:rPr lang="en-US" altLang="ko-KR" sz="600" strike="sngStrike" dirty="0">
                <a:solidFill>
                  <a:schemeClr val="tx1">
                    <a:lumMod val="75000"/>
                    <a:lumOff val="25000"/>
                  </a:schemeClr>
                </a:solidFill>
                <a:latin typeface="Nanum Gothic" charset="-127"/>
                <a:ea typeface="Nanum Gothic" charset="-127"/>
                <a:cs typeface="Nanum Gothic" charset="-127"/>
              </a:rPr>
              <a:t>Here is an example:</a:t>
            </a:r>
          </a:p>
          <a:p>
            <a:pPr marL="0" lvl="2"/>
            <a:r>
              <a:rPr lang="ko-KR" altLang="en-US" sz="600" strike="sngStrike" dirty="0">
                <a:solidFill>
                  <a:schemeClr val="tx1">
                    <a:lumMod val="75000"/>
                    <a:lumOff val="25000"/>
                  </a:schemeClr>
                </a:solidFill>
                <a:latin typeface="Nanum Gothic" charset="-127"/>
                <a:ea typeface="Nanum Gothic" charset="-127"/>
                <a:cs typeface="Nanum Gothic" charset="-127"/>
              </a:rPr>
              <a:t> </a:t>
            </a:r>
            <a:endParaRPr lang="en-US" altLang="ko-KR" sz="600" strike="sngStrike" dirty="0">
              <a:solidFill>
                <a:schemeClr val="tx1">
                  <a:lumMod val="75000"/>
                  <a:lumOff val="25000"/>
                </a:schemeClr>
              </a:solidFill>
              <a:latin typeface="Nanum Gothic" charset="-127"/>
              <a:ea typeface="Nanum Gothic" charset="-127"/>
              <a:cs typeface="Nanum Gothic" charset="-127"/>
            </a:endParaRPr>
          </a:p>
          <a:p>
            <a:pPr marL="0" lvl="2"/>
            <a:r>
              <a:rPr lang="en-US" altLang="ko-KR" sz="600" strike="sngStrike" dirty="0">
                <a:solidFill>
                  <a:schemeClr val="tx1">
                    <a:lumMod val="75000"/>
                    <a:lumOff val="25000"/>
                  </a:schemeClr>
                </a:solidFill>
                <a:latin typeface="Nanum Gothic" charset="-127"/>
                <a:ea typeface="Nanum Gothic" charset="-127"/>
                <a:cs typeface="Nanum Gothic" charset="-127"/>
              </a:rPr>
              <a:t>(Sample)</a:t>
            </a:r>
          </a:p>
          <a:p>
            <a:pPr marL="0" lvl="2"/>
            <a:r>
              <a:rPr lang="en-US" altLang="ko-KR" sz="600" strike="sngStrike" dirty="0">
                <a:solidFill>
                  <a:schemeClr val="tx1">
                    <a:lumMod val="75000"/>
                    <a:lumOff val="25000"/>
                  </a:schemeClr>
                </a:solidFill>
                <a:latin typeface="Nanum Gothic" charset="-127"/>
                <a:ea typeface="Nanum Gothic" charset="-127"/>
                <a:cs typeface="Nanum Gothic" charset="-127"/>
              </a:rPr>
              <a:t>{ "</a:t>
            </a:r>
            <a:r>
              <a:rPr lang="en-US" altLang="ko-KR" sz="600" strike="sngStrike" dirty="0" err="1">
                <a:solidFill>
                  <a:schemeClr val="tx1">
                    <a:lumMod val="75000"/>
                    <a:lumOff val="25000"/>
                  </a:schemeClr>
                </a:solidFill>
                <a:latin typeface="Nanum Gothic" charset="-127"/>
                <a:ea typeface="Nanum Gothic" charset="-127"/>
                <a:cs typeface="Nanum Gothic" charset="-127"/>
              </a:rPr>
              <a:t>mapreduce.job.user.classpath.first</a:t>
            </a:r>
            <a:r>
              <a:rPr lang="en-US" altLang="ko-KR" sz="600" strike="sngStrike" dirty="0">
                <a:solidFill>
                  <a:schemeClr val="tx1">
                    <a:lumMod val="75000"/>
                    <a:lumOff val="25000"/>
                  </a:schemeClr>
                </a:solidFill>
                <a:latin typeface="Nanum Gothic" charset="-127"/>
                <a:ea typeface="Nanum Gothic" charset="-127"/>
                <a:cs typeface="Nanum Gothic" charset="-127"/>
              </a:rPr>
              <a:t>" : "true",</a:t>
            </a:r>
          </a:p>
          <a:p>
            <a:pPr marL="0" lvl="2"/>
            <a:r>
              <a:rPr lang="en-US" altLang="ko-KR" sz="600" strike="sngStrike" dirty="0">
                <a:solidFill>
                  <a:schemeClr val="tx1">
                    <a:lumMod val="75000"/>
                    <a:lumOff val="25000"/>
                  </a:schemeClr>
                </a:solidFill>
                <a:latin typeface="Nanum Gothic" charset="-127"/>
                <a:ea typeface="Nanum Gothic" charset="-127"/>
                <a:cs typeface="Nanum Gothic" charset="-127"/>
              </a:rPr>
              <a:t>  "</a:t>
            </a:r>
            <a:r>
              <a:rPr lang="en-US" altLang="ko-KR" sz="600" strike="sngStrike" dirty="0" err="1">
                <a:solidFill>
                  <a:schemeClr val="tx1">
                    <a:lumMod val="75000"/>
                    <a:lumOff val="25000"/>
                  </a:schemeClr>
                </a:solidFill>
                <a:latin typeface="Nanum Gothic" charset="-127"/>
                <a:ea typeface="Nanum Gothic" charset="-127"/>
                <a:cs typeface="Nanum Gothic" charset="-127"/>
              </a:rPr>
              <a:t>mapreduce.map.memory.mb</a:t>
            </a:r>
            <a:r>
              <a:rPr lang="en-US" altLang="ko-KR" sz="600" strike="sngStrike" dirty="0">
                <a:solidFill>
                  <a:schemeClr val="tx1">
                    <a:lumMod val="75000"/>
                    <a:lumOff val="25000"/>
                  </a:schemeClr>
                </a:solidFill>
                <a:latin typeface="Nanum Gothic" charset="-127"/>
                <a:ea typeface="Nanum Gothic" charset="-127"/>
                <a:cs typeface="Nanum Gothic" charset="-127"/>
              </a:rPr>
              <a:t>" : "8096",</a:t>
            </a:r>
          </a:p>
          <a:p>
            <a:pPr marL="0" lvl="2"/>
            <a:r>
              <a:rPr lang="en-US" altLang="ko-KR" sz="600" strike="sngStrike" dirty="0">
                <a:solidFill>
                  <a:schemeClr val="tx1">
                    <a:lumMod val="75000"/>
                    <a:lumOff val="25000"/>
                  </a:schemeClr>
                </a:solidFill>
                <a:latin typeface="Nanum Gothic" charset="-127"/>
                <a:ea typeface="Nanum Gothic" charset="-127"/>
                <a:cs typeface="Nanum Gothic" charset="-127"/>
              </a:rPr>
              <a:t>  “</a:t>
            </a:r>
            <a:r>
              <a:rPr lang="en-US" altLang="ko-KR" sz="600" strike="sngStrike" dirty="0" err="1">
                <a:solidFill>
                  <a:schemeClr val="tx1">
                    <a:lumMod val="75000"/>
                    <a:lumOff val="25000"/>
                  </a:schemeClr>
                </a:solidFill>
                <a:latin typeface="Nanum Gothic" charset="-127"/>
                <a:ea typeface="Nanum Gothic" charset="-127"/>
                <a:cs typeface="Nanum Gothic" charset="-127"/>
              </a:rPr>
              <a:t>mapreduce.reduce.memory.mb</a:t>
            </a:r>
            <a:r>
              <a:rPr lang="en-US" altLang="ko-KR" sz="600" strike="sngStrike" dirty="0">
                <a:solidFill>
                  <a:schemeClr val="tx1">
                    <a:lumMod val="75000"/>
                    <a:lumOff val="25000"/>
                  </a:schemeClr>
                </a:solidFill>
                <a:latin typeface="Nanum Gothic" charset="-127"/>
                <a:ea typeface="Nanum Gothic" charset="-127"/>
                <a:cs typeface="Nanum Gothic" charset="-127"/>
              </a:rPr>
              <a:t>” : “8096”}</a:t>
            </a:r>
            <a:endParaRPr lang="ko-KR" altLang="en-US" sz="600" strike="sngStrike" dirty="0">
              <a:solidFill>
                <a:schemeClr val="tx1">
                  <a:lumMod val="75000"/>
                  <a:lumOff val="25000"/>
                </a:schemeClr>
              </a:solidFill>
              <a:latin typeface="Nanum Gothic" charset="-127"/>
              <a:ea typeface="Nanum Gothic" charset="-127"/>
              <a:cs typeface="Nanum Gothic" charset="-127"/>
            </a:endParaRPr>
          </a:p>
        </p:txBody>
      </p:sp>
      <p:pic>
        <p:nvPicPr>
          <p:cNvPr id="232" name="그림 231">
            <a:extLst>
              <a:ext uri="{FF2B5EF4-FFF2-40B4-BE49-F238E27FC236}">
                <a16:creationId xmlns:a16="http://schemas.microsoft.com/office/drawing/2014/main" xmlns="" id="{D6977130-38BF-FC4B-A77A-1C00FA4E2977}"/>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104574" y="5219635"/>
            <a:ext cx="79238" cy="79238"/>
          </a:xfrm>
          <a:prstGeom prst="rect">
            <a:avLst/>
          </a:prstGeom>
        </p:spPr>
      </p:pic>
      <p:cxnSp>
        <p:nvCxnSpPr>
          <p:cNvPr id="233" name="직선 연결선[R] 232">
            <a:extLst>
              <a:ext uri="{FF2B5EF4-FFF2-40B4-BE49-F238E27FC236}">
                <a16:creationId xmlns:a16="http://schemas.microsoft.com/office/drawing/2014/main" xmlns="" id="{DB49EB7A-D95C-DC4E-8CEC-F563069E129A}"/>
              </a:ext>
            </a:extLst>
          </p:cNvPr>
          <p:cNvCxnSpPr>
            <a:stCxn id="209" idx="1"/>
            <a:endCxn id="209" idx="3"/>
          </p:cNvCxnSpPr>
          <p:nvPr/>
        </p:nvCxnSpPr>
        <p:spPr>
          <a:xfrm>
            <a:off x="4377298" y="1445020"/>
            <a:ext cx="26476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xmlns="" id="{1F0CAA0D-2B8B-AB4F-9FA3-D5D3BF493C4A}"/>
              </a:ext>
            </a:extLst>
          </p:cNvPr>
          <p:cNvSpPr txBox="1"/>
          <p:nvPr/>
        </p:nvSpPr>
        <p:spPr>
          <a:xfrm>
            <a:off x="7429952" y="674235"/>
            <a:ext cx="2187812" cy="276999"/>
          </a:xfrm>
          <a:prstGeom prst="rect">
            <a:avLst/>
          </a:prstGeom>
          <a:solidFill>
            <a:srgbClr val="FF0000"/>
          </a:solidFill>
        </p:spPr>
        <p:txBody>
          <a:bodyPr wrap="square" rtlCol="0">
            <a:spAutoFit/>
          </a:bodyPr>
          <a:lstStyle/>
          <a:p>
            <a:r>
              <a:rPr kumimoji="1" lang="ko-KR" altLang="en-US" sz="600" dirty="0">
                <a:solidFill>
                  <a:schemeClr val="bg1"/>
                </a:solidFill>
              </a:rPr>
              <a:t>파티션 키를 직접입력하지 않고 쿼리를 날려서 자동적으로 가져옴</a:t>
            </a:r>
          </a:p>
        </p:txBody>
      </p:sp>
      <p:cxnSp>
        <p:nvCxnSpPr>
          <p:cNvPr id="235" name="직선 연결선[R] 234">
            <a:extLst>
              <a:ext uri="{FF2B5EF4-FFF2-40B4-BE49-F238E27FC236}">
                <a16:creationId xmlns:a16="http://schemas.microsoft.com/office/drawing/2014/main" xmlns="" id="{286240AA-0F95-DA46-827D-16130812CA4C}"/>
              </a:ext>
            </a:extLst>
          </p:cNvPr>
          <p:cNvCxnSpPr>
            <a:cxnSpLocks/>
            <a:endCxn id="218" idx="0"/>
          </p:cNvCxnSpPr>
          <p:nvPr/>
        </p:nvCxnSpPr>
        <p:spPr>
          <a:xfrm flipH="1">
            <a:off x="8551789" y="879916"/>
            <a:ext cx="259259" cy="17105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6" name="TextBox 235">
            <a:extLst>
              <a:ext uri="{FF2B5EF4-FFF2-40B4-BE49-F238E27FC236}">
                <a16:creationId xmlns:a16="http://schemas.microsoft.com/office/drawing/2014/main" xmlns="" id="{5A75B8C8-EB2B-EA4A-97BD-33B585F0CF62}"/>
              </a:ext>
            </a:extLst>
          </p:cNvPr>
          <p:cNvSpPr txBox="1"/>
          <p:nvPr/>
        </p:nvSpPr>
        <p:spPr>
          <a:xfrm>
            <a:off x="7717142" y="1567869"/>
            <a:ext cx="2187736" cy="646331"/>
          </a:xfrm>
          <a:prstGeom prst="rect">
            <a:avLst/>
          </a:prstGeom>
          <a:solidFill>
            <a:srgbClr val="FF0000"/>
          </a:solidFill>
        </p:spPr>
        <p:txBody>
          <a:bodyPr wrap="square" rtlCol="0">
            <a:spAutoFit/>
          </a:bodyPr>
          <a:lstStyle/>
          <a:p>
            <a:pPr marL="171450" indent="-171450">
              <a:buFont typeface="Arial" charset="0"/>
              <a:buChar char="•"/>
            </a:pPr>
            <a:r>
              <a:rPr kumimoji="1" lang="en-US" altLang="ko-KR" sz="600" dirty="0">
                <a:solidFill>
                  <a:schemeClr val="bg1"/>
                </a:solidFill>
              </a:rPr>
              <a:t>Data range</a:t>
            </a:r>
            <a:r>
              <a:rPr kumimoji="1" lang="ko-KR" altLang="en-US" sz="600" dirty="0">
                <a:solidFill>
                  <a:schemeClr val="bg1"/>
                </a:solidFill>
              </a:rPr>
              <a:t> 설정 포멧은 타임스탬프의 포멧과 동일해야 함</a:t>
            </a:r>
            <a:r>
              <a:rPr kumimoji="1" lang="en-US" altLang="ko-KR" sz="600" dirty="0">
                <a:solidFill>
                  <a:schemeClr val="bg1"/>
                </a:solidFill>
              </a:rPr>
              <a:t>.</a:t>
            </a:r>
            <a:r>
              <a:rPr kumimoji="1" lang="ko-KR" altLang="en-US" sz="600" dirty="0">
                <a:solidFill>
                  <a:schemeClr val="bg1"/>
                </a:solidFill>
              </a:rPr>
              <a:t> </a:t>
            </a:r>
            <a:r>
              <a:rPr kumimoji="1" lang="en-US" altLang="ko-KR" sz="600" dirty="0">
                <a:solidFill>
                  <a:schemeClr val="bg1"/>
                </a:solidFill>
              </a:rPr>
              <a:t>(</a:t>
            </a:r>
            <a:r>
              <a:rPr kumimoji="1" lang="ko-KR" altLang="en-US" sz="600" dirty="0">
                <a:solidFill>
                  <a:schemeClr val="bg1"/>
                </a:solidFill>
              </a:rPr>
              <a:t>예</a:t>
            </a:r>
            <a:r>
              <a:rPr kumimoji="1" lang="en-US" altLang="ko-KR" sz="600" dirty="0">
                <a:solidFill>
                  <a:schemeClr val="bg1"/>
                </a:solidFill>
              </a:rPr>
              <a:t>)</a:t>
            </a:r>
            <a:r>
              <a:rPr kumimoji="1" lang="ko-KR" altLang="en-US" sz="600" dirty="0">
                <a:solidFill>
                  <a:schemeClr val="bg1"/>
                </a:solidFill>
              </a:rPr>
              <a:t> </a:t>
            </a:r>
            <a:r>
              <a:rPr kumimoji="1" lang="en-US" altLang="ko-KR" sz="600" dirty="0">
                <a:solidFill>
                  <a:schemeClr val="bg1"/>
                </a:solidFill>
              </a:rPr>
              <a:t>timestamp</a:t>
            </a:r>
            <a:r>
              <a:rPr kumimoji="1" lang="ko-KR" altLang="en-US" sz="600" dirty="0">
                <a:solidFill>
                  <a:schemeClr val="bg1"/>
                </a:solidFill>
              </a:rPr>
              <a:t>의 포멧이 </a:t>
            </a:r>
            <a:r>
              <a:rPr kumimoji="1" lang="en-US" altLang="ko-KR" sz="600" dirty="0" err="1">
                <a:solidFill>
                  <a:schemeClr val="bg1"/>
                </a:solidFill>
              </a:rPr>
              <a:t>yyyy</a:t>
            </a:r>
            <a:r>
              <a:rPr kumimoji="1" lang="en-US" altLang="ko-KR" sz="600" dirty="0">
                <a:solidFill>
                  <a:schemeClr val="bg1"/>
                </a:solidFill>
              </a:rPr>
              <a:t>-MM-</a:t>
            </a:r>
            <a:r>
              <a:rPr kumimoji="1" lang="en-US" altLang="ko-KR" sz="600" dirty="0" err="1">
                <a:solidFill>
                  <a:schemeClr val="bg1"/>
                </a:solidFill>
              </a:rPr>
              <a:t>dd</a:t>
            </a:r>
            <a:r>
              <a:rPr kumimoji="1" lang="en-US" altLang="ko-KR" sz="600" dirty="0">
                <a:solidFill>
                  <a:schemeClr val="bg1"/>
                </a:solidFill>
              </a:rPr>
              <a:t> </a:t>
            </a:r>
            <a:r>
              <a:rPr kumimoji="1" lang="ko-KR" altLang="en-US" sz="600" dirty="0">
                <a:solidFill>
                  <a:schemeClr val="bg1"/>
                </a:solidFill>
              </a:rPr>
              <a:t>이면 </a:t>
            </a:r>
            <a:r>
              <a:rPr kumimoji="1" lang="en-US" altLang="ko-KR" sz="600" dirty="0">
                <a:solidFill>
                  <a:schemeClr val="bg1"/>
                </a:solidFill>
              </a:rPr>
              <a:t>Data range</a:t>
            </a:r>
            <a:r>
              <a:rPr kumimoji="1" lang="ko-KR" altLang="en-US" sz="600" dirty="0">
                <a:solidFill>
                  <a:schemeClr val="bg1"/>
                </a:solidFill>
              </a:rPr>
              <a:t>의 입력 </a:t>
            </a:r>
            <a:r>
              <a:rPr kumimoji="1" lang="en-US" altLang="ko-KR" sz="600" dirty="0" err="1">
                <a:solidFill>
                  <a:schemeClr val="bg1"/>
                </a:solidFill>
              </a:rPr>
              <a:t>yyyy</a:t>
            </a:r>
            <a:r>
              <a:rPr kumimoji="1" lang="en-US" altLang="ko-KR" sz="600" dirty="0">
                <a:solidFill>
                  <a:schemeClr val="bg1"/>
                </a:solidFill>
              </a:rPr>
              <a:t>-MM-</a:t>
            </a:r>
            <a:r>
              <a:rPr kumimoji="1" lang="en-US" altLang="ko-KR" sz="600" dirty="0" err="1">
                <a:solidFill>
                  <a:schemeClr val="bg1"/>
                </a:solidFill>
              </a:rPr>
              <a:t>dd</a:t>
            </a:r>
            <a:r>
              <a:rPr kumimoji="1" lang="en-US" altLang="ko-KR" sz="600" dirty="0">
                <a:solidFill>
                  <a:schemeClr val="bg1"/>
                </a:solidFill>
              </a:rPr>
              <a:t> </a:t>
            </a:r>
            <a:r>
              <a:rPr kumimoji="1" lang="ko-KR" altLang="en-US" sz="600" dirty="0">
                <a:solidFill>
                  <a:schemeClr val="bg1"/>
                </a:solidFill>
              </a:rPr>
              <a:t>임</a:t>
            </a:r>
            <a:endParaRPr kumimoji="1" lang="en-US" altLang="ko-KR" sz="600" dirty="0">
              <a:solidFill>
                <a:schemeClr val="bg1"/>
              </a:solidFill>
            </a:endParaRPr>
          </a:p>
          <a:p>
            <a:pPr marL="171450" indent="-171450">
              <a:buFont typeface="Arial" charset="0"/>
              <a:buChar char="•"/>
            </a:pPr>
            <a:r>
              <a:rPr kumimoji="1" lang="en-US" altLang="ko-KR" sz="600" dirty="0">
                <a:solidFill>
                  <a:schemeClr val="bg1"/>
                </a:solidFill>
              </a:rPr>
              <a:t>(default) </a:t>
            </a:r>
            <a:r>
              <a:rPr kumimoji="1" lang="en-US" altLang="ko-KR" sz="600" strike="sngStrike" dirty="0">
                <a:solidFill>
                  <a:schemeClr val="bg1"/>
                </a:solidFill>
              </a:rPr>
              <a:t>Partition Key </a:t>
            </a:r>
            <a:r>
              <a:rPr kumimoji="1" lang="ko-KR" altLang="en-US" sz="600" strike="sngStrike" dirty="0">
                <a:solidFill>
                  <a:schemeClr val="bg1"/>
                </a:solidFill>
              </a:rPr>
              <a:t>범위로 세팅됨</a:t>
            </a:r>
            <a:r>
              <a:rPr kumimoji="1" lang="en-US" altLang="ko-KR" sz="600" strike="sngStrike" dirty="0">
                <a:solidFill>
                  <a:schemeClr val="bg1"/>
                </a:solidFill>
              </a:rPr>
              <a:t>.</a:t>
            </a:r>
            <a:r>
              <a:rPr kumimoji="1" lang="ko-KR" altLang="en-US" sz="600" strike="sngStrike" dirty="0">
                <a:solidFill>
                  <a:schemeClr val="bg1"/>
                </a:solidFill>
              </a:rPr>
              <a:t> 단</a:t>
            </a:r>
            <a:r>
              <a:rPr kumimoji="1" lang="en-US" altLang="ko-KR" sz="600" strike="sngStrike" dirty="0">
                <a:solidFill>
                  <a:schemeClr val="bg1"/>
                </a:solidFill>
              </a:rPr>
              <a:t>, Partition Key </a:t>
            </a:r>
            <a:r>
              <a:rPr kumimoji="1" lang="ko-KR" altLang="en-US" sz="600" strike="sngStrike" dirty="0">
                <a:solidFill>
                  <a:schemeClr val="bg1"/>
                </a:solidFill>
              </a:rPr>
              <a:t>조건이 맞지 않으면 현재 구현 상태와 같이 </a:t>
            </a:r>
            <a:r>
              <a:rPr kumimoji="1" lang="ko-KR" altLang="en-US" sz="600" dirty="0">
                <a:solidFill>
                  <a:schemeClr val="bg1"/>
                </a:solidFill>
              </a:rPr>
              <a:t>“지금</a:t>
            </a:r>
            <a:r>
              <a:rPr kumimoji="1" lang="en-US" altLang="ko-KR" sz="600" dirty="0">
                <a:solidFill>
                  <a:schemeClr val="bg1"/>
                </a:solidFill>
              </a:rPr>
              <a:t>-1</a:t>
            </a:r>
            <a:r>
              <a:rPr kumimoji="1" lang="ko-KR" altLang="en-US" sz="600" dirty="0">
                <a:solidFill>
                  <a:schemeClr val="bg1"/>
                </a:solidFill>
              </a:rPr>
              <a:t>달전 </a:t>
            </a:r>
            <a:r>
              <a:rPr kumimoji="1" lang="en-US" altLang="ko-KR" sz="600" dirty="0">
                <a:solidFill>
                  <a:schemeClr val="bg1"/>
                </a:solidFill>
              </a:rPr>
              <a:t>~ </a:t>
            </a:r>
            <a:r>
              <a:rPr kumimoji="1" lang="ko-KR" altLang="en-US" sz="600" dirty="0">
                <a:solidFill>
                  <a:schemeClr val="bg1"/>
                </a:solidFill>
              </a:rPr>
              <a:t>지금”으로 나오면 됨</a:t>
            </a:r>
            <a:endParaRPr kumimoji="1" lang="en-US" altLang="ko-KR" sz="600" dirty="0">
              <a:solidFill>
                <a:schemeClr val="bg1"/>
              </a:solidFill>
            </a:endParaRPr>
          </a:p>
        </p:txBody>
      </p:sp>
      <p:cxnSp>
        <p:nvCxnSpPr>
          <p:cNvPr id="237" name="직선 연결선[R] 236">
            <a:extLst>
              <a:ext uri="{FF2B5EF4-FFF2-40B4-BE49-F238E27FC236}">
                <a16:creationId xmlns:a16="http://schemas.microsoft.com/office/drawing/2014/main" xmlns="" id="{6CF0C931-B6B9-D746-9DFF-D89E5A5CD915}"/>
              </a:ext>
            </a:extLst>
          </p:cNvPr>
          <p:cNvCxnSpPr>
            <a:cxnSpLocks/>
            <a:endCxn id="197" idx="3"/>
          </p:cNvCxnSpPr>
          <p:nvPr/>
        </p:nvCxnSpPr>
        <p:spPr>
          <a:xfrm flipH="1">
            <a:off x="6270592" y="1819717"/>
            <a:ext cx="1446550" cy="473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xmlns="" id="{A338779A-6EC3-864D-8198-84A8336DE735}"/>
              </a:ext>
            </a:extLst>
          </p:cNvPr>
          <p:cNvSpPr txBox="1"/>
          <p:nvPr/>
        </p:nvSpPr>
        <p:spPr>
          <a:xfrm>
            <a:off x="7717140" y="2199150"/>
            <a:ext cx="2202897" cy="276999"/>
          </a:xfrm>
          <a:prstGeom prst="rect">
            <a:avLst/>
          </a:prstGeom>
          <a:solidFill>
            <a:srgbClr val="FFFF00"/>
          </a:solidFill>
          <a:ln>
            <a:solidFill>
              <a:srgbClr val="FF0000"/>
            </a:solidFill>
          </a:ln>
        </p:spPr>
        <p:txBody>
          <a:bodyPr wrap="square" rtlCol="0">
            <a:spAutoFit/>
          </a:bodyPr>
          <a:lstStyle/>
          <a:p>
            <a:r>
              <a:rPr kumimoji="1" lang="ko-KR" altLang="en-US" sz="600" dirty="0">
                <a:solidFill>
                  <a:srgbClr val="FF0000"/>
                </a:solidFill>
              </a:rPr>
              <a:t>파티션 키에 따라 범위 지정이 어려울 것 같음</a:t>
            </a:r>
            <a:endParaRPr kumimoji="1" lang="en-US" altLang="ko-KR" sz="600" dirty="0">
              <a:solidFill>
                <a:srgbClr val="FF0000"/>
              </a:solidFill>
            </a:endParaRPr>
          </a:p>
          <a:p>
            <a:r>
              <a:rPr kumimoji="1" lang="ko-KR" altLang="en-US" sz="600" dirty="0">
                <a:solidFill>
                  <a:srgbClr val="FF0000"/>
                </a:solidFill>
              </a:rPr>
              <a:t>일단</a:t>
            </a:r>
            <a:r>
              <a:rPr kumimoji="1" lang="en-US" altLang="ko-KR" sz="600" dirty="0">
                <a:solidFill>
                  <a:srgbClr val="FF0000"/>
                </a:solidFill>
              </a:rPr>
              <a:t>,</a:t>
            </a:r>
            <a:r>
              <a:rPr kumimoji="1" lang="ko-KR" altLang="en-US" sz="600" dirty="0">
                <a:solidFill>
                  <a:srgbClr val="FF0000"/>
                </a:solidFill>
              </a:rPr>
              <a:t> 기존 그대로 유지</a:t>
            </a:r>
            <a:r>
              <a:rPr kumimoji="1" lang="en-US" altLang="ko-KR" sz="600" dirty="0">
                <a:solidFill>
                  <a:srgbClr val="FF0000"/>
                </a:solidFill>
              </a:rPr>
              <a:t>. 180713</a:t>
            </a:r>
            <a:endParaRPr kumimoji="1" lang="ko-KR" altLang="en-US" sz="600" dirty="0">
              <a:solidFill>
                <a:srgbClr val="FF0000"/>
              </a:solidFill>
            </a:endParaRPr>
          </a:p>
        </p:txBody>
      </p:sp>
      <p:pic>
        <p:nvPicPr>
          <p:cNvPr id="239" name="그림 238">
            <a:extLst>
              <a:ext uri="{FF2B5EF4-FFF2-40B4-BE49-F238E27FC236}">
                <a16:creationId xmlns:a16="http://schemas.microsoft.com/office/drawing/2014/main" xmlns="" id="{D095DB64-0BD4-E94F-B24E-8681C540CBC4}"/>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3088332" y="5852288"/>
            <a:ext cx="79238" cy="79238"/>
          </a:xfrm>
          <a:prstGeom prst="rect">
            <a:avLst/>
          </a:prstGeom>
        </p:spPr>
      </p:pic>
      <p:sp>
        <p:nvSpPr>
          <p:cNvPr id="240" name="Text Box">
            <a:extLst>
              <a:ext uri="{FF2B5EF4-FFF2-40B4-BE49-F238E27FC236}">
                <a16:creationId xmlns:a16="http://schemas.microsoft.com/office/drawing/2014/main" xmlns="" id="{8C6E41C6-D2E4-7E4C-ADA9-5F7EAD028BB5}"/>
              </a:ext>
            </a:extLst>
          </p:cNvPr>
          <p:cNvSpPr>
            <a:spLocks/>
          </p:cNvSpPr>
          <p:nvPr>
            <p:custDataLst>
              <p:tags r:id="rId26"/>
            </p:custDataLst>
          </p:nvPr>
        </p:nvSpPr>
        <p:spPr bwMode="auto">
          <a:xfrm>
            <a:off x="3373489" y="707664"/>
            <a:ext cx="134736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200000"/>
              </a:lnSpc>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Partition keys</a:t>
            </a:r>
          </a:p>
        </p:txBody>
      </p:sp>
      <p:sp>
        <p:nvSpPr>
          <p:cNvPr id="241" name="Text Box">
            <a:extLst>
              <a:ext uri="{FF2B5EF4-FFF2-40B4-BE49-F238E27FC236}">
                <a16:creationId xmlns:a16="http://schemas.microsoft.com/office/drawing/2014/main" xmlns="" id="{CBC53D08-E8B0-4749-B62F-6787940DF762}"/>
              </a:ext>
            </a:extLst>
          </p:cNvPr>
          <p:cNvSpPr>
            <a:spLocks/>
          </p:cNvSpPr>
          <p:nvPr>
            <p:custDataLst>
              <p:tags r:id="rId27"/>
            </p:custDataLst>
          </p:nvPr>
        </p:nvSpPr>
        <p:spPr bwMode="auto">
          <a:xfrm>
            <a:off x="3373489" y="1479010"/>
            <a:ext cx="134736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200000"/>
              </a:lnSpc>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Data range</a:t>
            </a:r>
          </a:p>
        </p:txBody>
      </p:sp>
      <p:sp>
        <p:nvSpPr>
          <p:cNvPr id="242" name="Text Box">
            <a:extLst>
              <a:ext uri="{FF2B5EF4-FFF2-40B4-BE49-F238E27FC236}">
                <a16:creationId xmlns:a16="http://schemas.microsoft.com/office/drawing/2014/main" xmlns="" id="{5F6C2172-0FB5-6247-8559-290EA56CD9E2}"/>
              </a:ext>
            </a:extLst>
          </p:cNvPr>
          <p:cNvSpPr>
            <a:spLocks/>
          </p:cNvSpPr>
          <p:nvPr>
            <p:custDataLst>
              <p:tags r:id="rId28"/>
            </p:custDataLst>
          </p:nvPr>
        </p:nvSpPr>
        <p:spPr bwMode="auto">
          <a:xfrm>
            <a:off x="6964130" y="3592356"/>
            <a:ext cx="670318"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a:solidFill>
                  <a:srgbClr val="FF0000"/>
                </a:solidFill>
                <a:latin typeface="Nanum Gothic" charset="-127"/>
                <a:ea typeface="Nanum Gothic" charset="-127"/>
                <a:cs typeface="Nanum Gothic" charset="-127"/>
              </a:rPr>
              <a:t>Wrong format</a:t>
            </a:r>
            <a:endParaRPr lang="en-US" altLang="ko-KR" sz="700" dirty="0">
              <a:solidFill>
                <a:srgbClr val="FF0000"/>
              </a:solidFill>
              <a:latin typeface="Nanum Gothic" charset="-127"/>
              <a:ea typeface="Nanum Gothic" charset="-127"/>
              <a:cs typeface="Nanum Gothic" charset="-127"/>
            </a:endParaRPr>
          </a:p>
        </p:txBody>
      </p:sp>
      <p:sp>
        <p:nvSpPr>
          <p:cNvPr id="243" name="Oval 55">
            <a:extLst>
              <a:ext uri="{FF2B5EF4-FFF2-40B4-BE49-F238E27FC236}">
                <a16:creationId xmlns:a16="http://schemas.microsoft.com/office/drawing/2014/main" xmlns="" id="{8FE0596F-0CEE-EC4C-A55D-F598989E3704}"/>
              </a:ext>
            </a:extLst>
          </p:cNvPr>
          <p:cNvSpPr/>
          <p:nvPr/>
        </p:nvSpPr>
        <p:spPr>
          <a:xfrm>
            <a:off x="2250856" y="3353874"/>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3</a:t>
            </a:r>
          </a:p>
        </p:txBody>
      </p:sp>
      <p:sp>
        <p:nvSpPr>
          <p:cNvPr id="244" name="직사각형 243">
            <a:extLst>
              <a:ext uri="{FF2B5EF4-FFF2-40B4-BE49-F238E27FC236}">
                <a16:creationId xmlns:a16="http://schemas.microsoft.com/office/drawing/2014/main" xmlns="" id="{B57C7FFE-C816-124B-A5EB-A7AC2FE58008}"/>
              </a:ext>
            </a:extLst>
          </p:cNvPr>
          <p:cNvSpPr/>
          <p:nvPr/>
        </p:nvSpPr>
        <p:spPr>
          <a:xfrm>
            <a:off x="3379156" y="826672"/>
            <a:ext cx="5622129" cy="663743"/>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100" b="1" dirty="0">
                <a:solidFill>
                  <a:schemeClr val="bg1"/>
                </a:solidFill>
                <a:latin typeface="Nanum Gothic" charset="-127"/>
                <a:ea typeface="Nanum Gothic" charset="-127"/>
                <a:cs typeface="Nanum Gothic" charset="-127"/>
              </a:rPr>
              <a:t>다음 페이지와 같이 변경</a:t>
            </a:r>
            <a:endParaRPr kumimoji="1" lang="en-US" altLang="ko-KR" sz="1100" b="1" dirty="0">
              <a:solidFill>
                <a:schemeClr val="bg1"/>
              </a:solidFill>
              <a:latin typeface="Nanum Gothic" charset="-127"/>
              <a:ea typeface="Nanum Gothic" charset="-127"/>
              <a:cs typeface="Nanum Gothic" charset="-127"/>
            </a:endParaRPr>
          </a:p>
          <a:p>
            <a:pPr algn="ctr"/>
            <a:r>
              <a:rPr kumimoji="1" lang="en-US" altLang="ko-KR" sz="1100" b="1" dirty="0">
                <a:solidFill>
                  <a:schemeClr val="bg1"/>
                </a:solidFill>
                <a:latin typeface="Nanum Gothic" charset="-127"/>
                <a:ea typeface="Nanum Gothic" charset="-127"/>
                <a:cs typeface="Nanum Gothic" charset="-127"/>
              </a:rPr>
              <a:t>18.11.02</a:t>
            </a:r>
            <a:endParaRPr kumimoji="1" lang="ko-KR" altLang="en-US" sz="1100" b="1" dirty="0">
              <a:solidFill>
                <a:schemeClr val="bg1"/>
              </a:solidFill>
              <a:latin typeface="Nanum Gothic" charset="-127"/>
              <a:ea typeface="Nanum Gothic" charset="-127"/>
              <a:cs typeface="Nanum Gothic" charset="-127"/>
            </a:endParaRPr>
          </a:p>
        </p:txBody>
      </p:sp>
      <p:sp>
        <p:nvSpPr>
          <p:cNvPr id="105" name="텍스트 개체 틀 17">
            <a:extLst>
              <a:ext uri="{FF2B5EF4-FFF2-40B4-BE49-F238E27FC236}">
                <a16:creationId xmlns:a16="http://schemas.microsoft.com/office/drawing/2014/main" xmlns="" id="{FFC9EE24-74DA-CE4D-AA50-0D94095B4623}"/>
              </a:ext>
            </a:extLst>
          </p:cNvPr>
          <p:cNvSpPr txBox="1">
            <a:spLocks/>
          </p:cNvSpPr>
          <p:nvPr/>
        </p:nvSpPr>
        <p:spPr>
          <a:xfrm>
            <a:off x="7922361" y="5176822"/>
            <a:ext cx="1997723" cy="1497089"/>
          </a:xfrm>
          <a:prstGeom prst="rect">
            <a:avLst/>
          </a:prstGeom>
          <a:solidFill>
            <a:schemeClr val="bg1"/>
          </a:solidFill>
          <a:ln>
            <a:solidFill>
              <a:schemeClr val="bg1">
                <a:lumMod val="95000"/>
              </a:schemeClr>
            </a:solidFill>
          </a:ln>
        </p:spPr>
        <p:txBody>
          <a:bodyPr vert="horz" lIns="72000" tIns="72000" rIns="72000" bIns="72000" rtlCol="0">
            <a:normAutofit lnSpcReduction="10000"/>
          </a:bodyPr>
          <a:lstStyle>
            <a:lvl1pPr marL="85727" indent="-85727" algn="l" defTabSz="914400" rtl="0" eaLnBrk="1" latinLnBrk="1" hangingPunct="1">
              <a:lnSpc>
                <a:spcPct val="100000"/>
              </a:lnSpc>
              <a:spcBef>
                <a:spcPts val="1000"/>
              </a:spcBef>
              <a:buFont typeface="+mj-lt"/>
              <a:buAutoNum type="arabicPeriod"/>
              <a:defRPr sz="700" b="1" kern="1200">
                <a:solidFill>
                  <a:schemeClr val="tx1"/>
                </a:solidFill>
                <a:latin typeface="Nanum Gothic" charset="-127"/>
                <a:ea typeface="Nanum Gothic" charset="-127"/>
                <a:cs typeface="Nanum Gothic" charset="-127"/>
              </a:defRPr>
            </a:lvl1pPr>
            <a:lvl2pPr marL="180980" indent="-95253" algn="l" defTabSz="914400" rtl="0" eaLnBrk="1" latinLnBrk="1" hangingPunct="1">
              <a:lnSpc>
                <a:spcPct val="100000"/>
              </a:lnSpc>
              <a:spcBef>
                <a:spcPts val="500"/>
              </a:spcBef>
              <a:buFont typeface="+mj-lt"/>
              <a:buAutoNum type="arabicPeriod"/>
              <a:defRPr sz="700" kern="1200">
                <a:solidFill>
                  <a:schemeClr val="tx1"/>
                </a:solidFill>
                <a:latin typeface="Nanum Gothic" charset="-127"/>
                <a:ea typeface="Nanum Gothic" charset="-127"/>
                <a:cs typeface="Nanum Gothic" charset="-127"/>
              </a:defRPr>
            </a:lvl2pPr>
            <a:lvl3pPr marL="225425"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3pPr>
            <a:lvl4pPr marL="26670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4pPr>
            <a:lvl5pPr marL="31115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kumimoji="1" lang="en-US" altLang="ko-KR" dirty="0"/>
              <a:t>6.Job property </a:t>
            </a:r>
            <a:r>
              <a:rPr kumimoji="1" lang="ko-KR" altLang="en-US" dirty="0"/>
              <a:t>도움말</a:t>
            </a:r>
            <a:endParaRPr kumimoji="1" lang="en-US" altLang="ko-KR" dirty="0"/>
          </a:p>
          <a:p>
            <a:pPr lvl="1"/>
            <a:r>
              <a:rPr lang="ko-KR" altLang="en-US" dirty="0"/>
              <a:t>적재 환경 옵션이란</a:t>
            </a:r>
            <a:r>
              <a:rPr lang="en-US" altLang="ko-KR" dirty="0"/>
              <a:t>?</a:t>
            </a:r>
            <a:br>
              <a:rPr lang="en-US" altLang="ko-KR" dirty="0"/>
            </a:br>
            <a:r>
              <a:rPr lang="en-US" altLang="ko-KR" dirty="0"/>
              <a:t>Druid</a:t>
            </a:r>
            <a:r>
              <a:rPr lang="ko-KR" altLang="en-US" dirty="0"/>
              <a:t>에 </a:t>
            </a:r>
            <a:r>
              <a:rPr lang="ko-KR" altLang="en-US" dirty="0" err="1"/>
              <a:t>적재시</a:t>
            </a:r>
            <a:r>
              <a:rPr lang="ko-KR" altLang="en-US" dirty="0"/>
              <a:t> </a:t>
            </a:r>
            <a:r>
              <a:rPr lang="en-US" altLang="ko-KR" dirty="0"/>
              <a:t>MapReduce</a:t>
            </a:r>
            <a:r>
              <a:rPr lang="ko-KR" altLang="en-US" dirty="0"/>
              <a:t>을 통해서 적재를 수행합니다</a:t>
            </a:r>
            <a:r>
              <a:rPr lang="en-US" altLang="ko-KR" dirty="0"/>
              <a:t>. </a:t>
            </a:r>
            <a:r>
              <a:rPr lang="ko-KR" altLang="en-US" dirty="0"/>
              <a:t>따라서 </a:t>
            </a:r>
            <a:r>
              <a:rPr lang="en-US" altLang="ko-KR" dirty="0"/>
              <a:t>MR</a:t>
            </a:r>
            <a:r>
              <a:rPr lang="ko-KR" altLang="en-US" dirty="0"/>
              <a:t>에 관련된 속성을 환경에 맞게 적절하게 설정해야 합니다</a:t>
            </a:r>
            <a:r>
              <a:rPr lang="en-US" altLang="ko-KR" dirty="0"/>
              <a:t>.</a:t>
            </a:r>
            <a:br>
              <a:rPr lang="en-US" altLang="ko-KR" dirty="0"/>
            </a:br>
            <a:r>
              <a:rPr lang="ko-KR" altLang="en-US" dirty="0"/>
              <a:t>다음 링크를 참고해 주세요</a:t>
            </a:r>
            <a:r>
              <a:rPr lang="en-US" altLang="ko-KR" dirty="0"/>
              <a:t>.</a:t>
            </a:r>
          </a:p>
          <a:p>
            <a:pPr lvl="1"/>
            <a:r>
              <a:rPr lang="ko-KR" altLang="en-US" dirty="0" err="1"/>
              <a:t>링크처</a:t>
            </a:r>
            <a:r>
              <a:rPr lang="en-US" altLang="ko-KR" dirty="0"/>
              <a:t>:</a:t>
            </a:r>
            <a:r>
              <a:rPr lang="ko-KR" altLang="en-US" dirty="0"/>
              <a:t> </a:t>
            </a:r>
            <a:r>
              <a:rPr lang="en-US" altLang="ko-KR" strike="sngStrike" dirty="0">
                <a:hlinkClick r:id="rId63">
                  <a:extLst>
                    <a:ext uri="{A12FA001-AC4F-418D-AE19-62706E023703}">
                      <ahyp:hlinkClr xmlns:ahyp="http://schemas.microsoft.com/office/drawing/2018/hyperlinkcolor" xmlns="" val="tx"/>
                    </a:ext>
                  </a:extLst>
                </a:hlinkClick>
              </a:rPr>
              <a:t>http://druid.io/docs/latest/ingestion/ingestion-spec.html</a:t>
            </a:r>
            <a:r>
              <a:rPr lang="en-US" altLang="ko-KR" strike="sngStrike" dirty="0">
                <a:solidFill>
                  <a:srgbClr val="00B050"/>
                </a:solidFill>
              </a:rPr>
              <a:t/>
            </a:r>
            <a:br>
              <a:rPr lang="en-US" altLang="ko-KR" strike="sngStrike" dirty="0">
                <a:solidFill>
                  <a:srgbClr val="00B050"/>
                </a:solidFill>
              </a:rPr>
            </a:br>
            <a:r>
              <a:rPr lang="en-US" altLang="ko-KR" u="sng" dirty="0">
                <a:solidFill>
                  <a:srgbClr val="00B050"/>
                </a:solidFill>
                <a:hlinkClick r:id="rId64">
                  <a:extLst>
                    <a:ext uri="{A12FA001-AC4F-418D-AE19-62706E023703}">
                      <ahyp:hlinkClr xmlns:ahyp="http://schemas.microsoft.com/office/drawing/2018/hyperlinkcolor" xmlns="" val="tx"/>
                    </a:ext>
                  </a:extLst>
                </a:hlinkClick>
              </a:rPr>
              <a:t>http://hadoop.apache.org/docs/stable/hadoop-mapreduce-client/hadoop-mapreduce-client-core/mapred-default.xml</a:t>
            </a:r>
            <a:endParaRPr lang="en-US" altLang="ko-KR" strike="sngStrike" dirty="0">
              <a:solidFill>
                <a:srgbClr val="00B050"/>
              </a:solidFill>
            </a:endParaRPr>
          </a:p>
        </p:txBody>
      </p:sp>
      <p:grpSp>
        <p:nvGrpSpPr>
          <p:cNvPr id="116" name="그룹 115">
            <a:extLst>
              <a:ext uri="{FF2B5EF4-FFF2-40B4-BE49-F238E27FC236}">
                <a16:creationId xmlns:a16="http://schemas.microsoft.com/office/drawing/2014/main" xmlns="" id="{E76A4BBE-3338-8640-A11D-45065EF0CB86}"/>
              </a:ext>
            </a:extLst>
          </p:cNvPr>
          <p:cNvGrpSpPr/>
          <p:nvPr/>
        </p:nvGrpSpPr>
        <p:grpSpPr>
          <a:xfrm>
            <a:off x="3390001" y="2419783"/>
            <a:ext cx="1259074" cy="283290"/>
            <a:chOff x="3373489" y="2116640"/>
            <a:chExt cx="1259074" cy="283290"/>
          </a:xfrm>
        </p:grpSpPr>
        <p:sp>
          <p:nvSpPr>
            <p:cNvPr id="117" name="Username Box">
              <a:extLst>
                <a:ext uri="{FF2B5EF4-FFF2-40B4-BE49-F238E27FC236}">
                  <a16:creationId xmlns:a16="http://schemas.microsoft.com/office/drawing/2014/main" xmlns="" id="{854EEC1F-E0B1-1048-8952-096C53432B53}"/>
                </a:ext>
              </a:extLst>
            </p:cNvPr>
            <p:cNvSpPr>
              <a:spLocks/>
            </p:cNvSpPr>
            <p:nvPr>
              <p:custDataLst>
                <p:tags r:id="rId39"/>
              </p:custDataLst>
            </p:nvPr>
          </p:nvSpPr>
          <p:spPr bwMode="auto">
            <a:xfrm>
              <a:off x="3553741" y="2241091"/>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Month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pic>
          <p:nvPicPr>
            <p:cNvPr id="118" name="그림 117">
              <a:extLst>
                <a:ext uri="{FF2B5EF4-FFF2-40B4-BE49-F238E27FC236}">
                  <a16:creationId xmlns:a16="http://schemas.microsoft.com/office/drawing/2014/main" xmlns="" id="{1C6DA982-FF26-B24B-B260-1BE39A5B100B}"/>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4488302" y="2127778"/>
              <a:ext cx="79238" cy="79238"/>
            </a:xfrm>
            <a:prstGeom prst="rect">
              <a:avLst/>
            </a:prstGeom>
          </p:spPr>
        </p:pic>
        <p:sp>
          <p:nvSpPr>
            <p:cNvPr id="119" name="Text Box">
              <a:extLst>
                <a:ext uri="{FF2B5EF4-FFF2-40B4-BE49-F238E27FC236}">
                  <a16:creationId xmlns:a16="http://schemas.microsoft.com/office/drawing/2014/main" xmlns="" id="{D2A3D5BF-F9BA-4B41-818C-565EF2835C97}"/>
                </a:ext>
              </a:extLst>
            </p:cNvPr>
            <p:cNvSpPr>
              <a:spLocks/>
            </p:cNvSpPr>
            <p:nvPr>
              <p:custDataLst>
                <p:tags r:id="rId40"/>
              </p:custDataLst>
            </p:nvPr>
          </p:nvSpPr>
          <p:spPr bwMode="auto">
            <a:xfrm>
              <a:off x="3373489" y="2116640"/>
              <a:ext cx="1016304"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Segment granularity</a:t>
              </a:r>
            </a:p>
          </p:txBody>
        </p:sp>
      </p:grpSp>
      <p:grpSp>
        <p:nvGrpSpPr>
          <p:cNvPr id="120" name="그룹 119">
            <a:extLst>
              <a:ext uri="{FF2B5EF4-FFF2-40B4-BE49-F238E27FC236}">
                <a16:creationId xmlns:a16="http://schemas.microsoft.com/office/drawing/2014/main" xmlns="" id="{3F9D186C-0456-4840-958B-48DE12A154DB}"/>
              </a:ext>
            </a:extLst>
          </p:cNvPr>
          <p:cNvGrpSpPr/>
          <p:nvPr/>
        </p:nvGrpSpPr>
        <p:grpSpPr>
          <a:xfrm>
            <a:off x="3390001" y="2076877"/>
            <a:ext cx="1259074" cy="278200"/>
            <a:chOff x="3373489" y="1607767"/>
            <a:chExt cx="1259074" cy="278200"/>
          </a:xfrm>
        </p:grpSpPr>
        <p:sp>
          <p:nvSpPr>
            <p:cNvPr id="126" name="Username Box">
              <a:extLst>
                <a:ext uri="{FF2B5EF4-FFF2-40B4-BE49-F238E27FC236}">
                  <a16:creationId xmlns:a16="http://schemas.microsoft.com/office/drawing/2014/main" xmlns="" id="{6FE1941B-BE83-DA48-B0C8-9BA03831CBA3}"/>
                </a:ext>
              </a:extLst>
            </p:cNvPr>
            <p:cNvSpPr>
              <a:spLocks/>
            </p:cNvSpPr>
            <p:nvPr>
              <p:custDataLst>
                <p:tags r:id="rId37"/>
              </p:custDataLst>
            </p:nvPr>
          </p:nvSpPr>
          <p:spPr bwMode="auto">
            <a:xfrm>
              <a:off x="3553741" y="1727128"/>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None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pic>
          <p:nvPicPr>
            <p:cNvPr id="127" name="그림 126">
              <a:extLst>
                <a:ext uri="{FF2B5EF4-FFF2-40B4-BE49-F238E27FC236}">
                  <a16:creationId xmlns:a16="http://schemas.microsoft.com/office/drawing/2014/main" xmlns="" id="{59EA08E4-9063-4447-852A-28EB6144F312}"/>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4357673" y="1630655"/>
              <a:ext cx="79238" cy="79238"/>
            </a:xfrm>
            <a:prstGeom prst="rect">
              <a:avLst/>
            </a:prstGeom>
          </p:spPr>
        </p:pic>
        <p:sp>
          <p:nvSpPr>
            <p:cNvPr id="128" name="Text Box">
              <a:extLst>
                <a:ext uri="{FF2B5EF4-FFF2-40B4-BE49-F238E27FC236}">
                  <a16:creationId xmlns:a16="http://schemas.microsoft.com/office/drawing/2014/main" xmlns="" id="{2C838160-624D-E240-BF60-69DA937D9FC3}"/>
                </a:ext>
              </a:extLst>
            </p:cNvPr>
            <p:cNvSpPr>
              <a:spLocks/>
            </p:cNvSpPr>
            <p:nvPr>
              <p:custDataLst>
                <p:tags r:id="rId38"/>
              </p:custDataLst>
            </p:nvPr>
          </p:nvSpPr>
          <p:spPr bwMode="auto">
            <a:xfrm>
              <a:off x="3373489" y="1607767"/>
              <a:ext cx="892873"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Query granularity</a:t>
              </a:r>
            </a:p>
          </p:txBody>
        </p:sp>
      </p:grpSp>
      <p:sp>
        <p:nvSpPr>
          <p:cNvPr id="145" name="모서리가 둥근 직사각형 55">
            <a:extLst>
              <a:ext uri="{FF2B5EF4-FFF2-40B4-BE49-F238E27FC236}">
                <a16:creationId xmlns:a16="http://schemas.microsoft.com/office/drawing/2014/main" xmlns="" id="{1170B0BA-F8EF-4C4F-A34E-DB3B3BE7D2DA}"/>
              </a:ext>
            </a:extLst>
          </p:cNvPr>
          <p:cNvSpPr/>
          <p:nvPr/>
        </p:nvSpPr>
        <p:spPr>
          <a:xfrm>
            <a:off x="-24589" y="2522127"/>
            <a:ext cx="2093112" cy="891689"/>
          </a:xfrm>
          <a:custGeom>
            <a:avLst/>
            <a:gdLst>
              <a:gd name="connsiteX0" fmla="*/ 0 w 1783864"/>
              <a:gd name="connsiteY0" fmla="*/ 0 h 757798"/>
              <a:gd name="connsiteX1" fmla="*/ 0 w 1783864"/>
              <a:gd name="connsiteY1" fmla="*/ 0 h 757798"/>
              <a:gd name="connsiteX2" fmla="*/ 1783864 w 1783864"/>
              <a:gd name="connsiteY2" fmla="*/ 0 h 757798"/>
              <a:gd name="connsiteX3" fmla="*/ 1783864 w 1783864"/>
              <a:gd name="connsiteY3" fmla="*/ 0 h 757798"/>
              <a:gd name="connsiteX4" fmla="*/ 1783864 w 1783864"/>
              <a:gd name="connsiteY4" fmla="*/ 757798 h 757798"/>
              <a:gd name="connsiteX5" fmla="*/ 1783864 w 1783864"/>
              <a:gd name="connsiteY5" fmla="*/ 757798 h 757798"/>
              <a:gd name="connsiteX6" fmla="*/ 0 w 1783864"/>
              <a:gd name="connsiteY6" fmla="*/ 757798 h 757798"/>
              <a:gd name="connsiteX7" fmla="*/ 0 w 1783864"/>
              <a:gd name="connsiteY7" fmla="*/ 757798 h 757798"/>
              <a:gd name="connsiteX8" fmla="*/ 0 w 1783864"/>
              <a:gd name="connsiteY8" fmla="*/ 0 h 757798"/>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182077 w 1783864"/>
              <a:gd name="connsiteY6" fmla="*/ 758842 h 758842"/>
              <a:gd name="connsiteX7" fmla="*/ 0 w 1783864"/>
              <a:gd name="connsiteY7" fmla="*/ 757798 h 758842"/>
              <a:gd name="connsiteX8" fmla="*/ 0 w 1783864"/>
              <a:gd name="connsiteY8" fmla="*/ 757798 h 758842"/>
              <a:gd name="connsiteX9" fmla="*/ 0 w 1783864"/>
              <a:gd name="connsiteY9"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265626 w 1783864"/>
              <a:gd name="connsiteY6" fmla="*/ 758842 h 758842"/>
              <a:gd name="connsiteX7" fmla="*/ 182077 w 1783864"/>
              <a:gd name="connsiteY7" fmla="*/ 758842 h 758842"/>
              <a:gd name="connsiteX8" fmla="*/ 0 w 1783864"/>
              <a:gd name="connsiteY8" fmla="*/ 757798 h 758842"/>
              <a:gd name="connsiteX9" fmla="*/ 0 w 1783864"/>
              <a:gd name="connsiteY9" fmla="*/ 757798 h 758842"/>
              <a:gd name="connsiteX10" fmla="*/ 0 w 1783864"/>
              <a:gd name="connsiteY10"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330609 w 1783864"/>
              <a:gd name="connsiteY6" fmla="*/ 758842 h 758842"/>
              <a:gd name="connsiteX7" fmla="*/ 265626 w 1783864"/>
              <a:gd name="connsiteY7" fmla="*/ 758842 h 758842"/>
              <a:gd name="connsiteX8" fmla="*/ 182077 w 1783864"/>
              <a:gd name="connsiteY8" fmla="*/ 758842 h 758842"/>
              <a:gd name="connsiteX9" fmla="*/ 0 w 1783864"/>
              <a:gd name="connsiteY9" fmla="*/ 757798 h 758842"/>
              <a:gd name="connsiteX10" fmla="*/ 0 w 1783864"/>
              <a:gd name="connsiteY10" fmla="*/ 757798 h 758842"/>
              <a:gd name="connsiteX11" fmla="*/ 0 w 1783864"/>
              <a:gd name="connsiteY11" fmla="*/ 0 h 758842"/>
              <a:gd name="connsiteX0" fmla="*/ 0 w 1783864"/>
              <a:gd name="connsiteY0" fmla="*/ 0 h 907613"/>
              <a:gd name="connsiteX1" fmla="*/ 0 w 1783864"/>
              <a:gd name="connsiteY1" fmla="*/ 0 h 907613"/>
              <a:gd name="connsiteX2" fmla="*/ 1783864 w 1783864"/>
              <a:gd name="connsiteY2" fmla="*/ 0 h 907613"/>
              <a:gd name="connsiteX3" fmla="*/ 1783864 w 1783864"/>
              <a:gd name="connsiteY3" fmla="*/ 0 h 907613"/>
              <a:gd name="connsiteX4" fmla="*/ 1783864 w 1783864"/>
              <a:gd name="connsiteY4" fmla="*/ 757798 h 907613"/>
              <a:gd name="connsiteX5" fmla="*/ 1783864 w 1783864"/>
              <a:gd name="connsiteY5" fmla="*/ 757798 h 907613"/>
              <a:gd name="connsiteX6" fmla="*/ 330609 w 1783864"/>
              <a:gd name="connsiteY6" fmla="*/ 758842 h 907613"/>
              <a:gd name="connsiteX7" fmla="*/ 167655 w 1783864"/>
              <a:gd name="connsiteY7" fmla="*/ 907613 h 907613"/>
              <a:gd name="connsiteX8" fmla="*/ 182077 w 1783864"/>
              <a:gd name="connsiteY8" fmla="*/ 758842 h 907613"/>
              <a:gd name="connsiteX9" fmla="*/ 0 w 1783864"/>
              <a:gd name="connsiteY9" fmla="*/ 757798 h 907613"/>
              <a:gd name="connsiteX10" fmla="*/ 0 w 1783864"/>
              <a:gd name="connsiteY10" fmla="*/ 757798 h 907613"/>
              <a:gd name="connsiteX11" fmla="*/ 0 w 1783864"/>
              <a:gd name="connsiteY11" fmla="*/ 0 h 907613"/>
              <a:gd name="connsiteX0" fmla="*/ 0 w 1783864"/>
              <a:gd name="connsiteY0" fmla="*/ 0 h 831413"/>
              <a:gd name="connsiteX1" fmla="*/ 0 w 1783864"/>
              <a:gd name="connsiteY1" fmla="*/ 0 h 831413"/>
              <a:gd name="connsiteX2" fmla="*/ 1783864 w 1783864"/>
              <a:gd name="connsiteY2" fmla="*/ 0 h 831413"/>
              <a:gd name="connsiteX3" fmla="*/ 1783864 w 1783864"/>
              <a:gd name="connsiteY3" fmla="*/ 0 h 831413"/>
              <a:gd name="connsiteX4" fmla="*/ 1783864 w 1783864"/>
              <a:gd name="connsiteY4" fmla="*/ 757798 h 831413"/>
              <a:gd name="connsiteX5" fmla="*/ 1783864 w 1783864"/>
              <a:gd name="connsiteY5" fmla="*/ 757798 h 831413"/>
              <a:gd name="connsiteX6" fmla="*/ 330609 w 1783864"/>
              <a:gd name="connsiteY6" fmla="*/ 758842 h 831413"/>
              <a:gd name="connsiteX7" fmla="*/ 174912 w 1783864"/>
              <a:gd name="connsiteY7" fmla="*/ 831413 h 831413"/>
              <a:gd name="connsiteX8" fmla="*/ 182077 w 1783864"/>
              <a:gd name="connsiteY8" fmla="*/ 758842 h 831413"/>
              <a:gd name="connsiteX9" fmla="*/ 0 w 1783864"/>
              <a:gd name="connsiteY9" fmla="*/ 757798 h 831413"/>
              <a:gd name="connsiteX10" fmla="*/ 0 w 1783864"/>
              <a:gd name="connsiteY10" fmla="*/ 757798 h 831413"/>
              <a:gd name="connsiteX11" fmla="*/ 0 w 1783864"/>
              <a:gd name="connsiteY11" fmla="*/ 0 h 83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864" h="831413">
                <a:moveTo>
                  <a:pt x="0" y="0"/>
                </a:moveTo>
                <a:lnTo>
                  <a:pt x="0" y="0"/>
                </a:lnTo>
                <a:lnTo>
                  <a:pt x="1783864" y="0"/>
                </a:lnTo>
                <a:lnTo>
                  <a:pt x="1783864" y="0"/>
                </a:lnTo>
                <a:lnTo>
                  <a:pt x="1783864" y="757798"/>
                </a:lnTo>
                <a:lnTo>
                  <a:pt x="1783864" y="757798"/>
                </a:lnTo>
                <a:lnTo>
                  <a:pt x="330609" y="758842"/>
                </a:lnTo>
                <a:lnTo>
                  <a:pt x="174912" y="831413"/>
                </a:lnTo>
                <a:lnTo>
                  <a:pt x="182077" y="758842"/>
                </a:lnTo>
                <a:lnTo>
                  <a:pt x="0" y="757798"/>
                </a:lnTo>
                <a:lnTo>
                  <a:pt x="0" y="757798"/>
                </a:lnTo>
                <a:lnTo>
                  <a:pt x="0" y="0"/>
                </a:lnTo>
                <a:close/>
              </a:path>
            </a:pathLst>
          </a:cu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US" altLang="ko-KR" sz="600" b="1" dirty="0">
                <a:solidFill>
                  <a:schemeClr val="tx1">
                    <a:lumMod val="75000"/>
                    <a:lumOff val="25000"/>
                  </a:schemeClr>
                </a:solidFill>
                <a:latin typeface="Nanum Gothic" charset="-127"/>
                <a:ea typeface="Nanum Gothic" charset="-127"/>
                <a:cs typeface="Nanum Gothic" charset="-127"/>
              </a:rPr>
              <a:t>What is Job properties?</a:t>
            </a:r>
          </a:p>
          <a:p>
            <a:r>
              <a:rPr lang="en" altLang="ko-KR" sz="600" dirty="0">
                <a:solidFill>
                  <a:schemeClr val="tx1">
                    <a:lumMod val="75000"/>
                    <a:lumOff val="25000"/>
                  </a:schemeClr>
                </a:solidFill>
                <a:latin typeface="Nanum Gothic" charset="-127"/>
                <a:ea typeface="Nanum Gothic" charset="-127"/>
                <a:cs typeface="Nanum Gothic" charset="-127"/>
              </a:rPr>
              <a:t/>
            </a:r>
            <a:br>
              <a:rPr lang="en" altLang="ko-KR" sz="600" dirty="0">
                <a:solidFill>
                  <a:schemeClr val="tx1">
                    <a:lumMod val="75000"/>
                    <a:lumOff val="25000"/>
                  </a:schemeClr>
                </a:solidFill>
                <a:latin typeface="Nanum Gothic" charset="-127"/>
                <a:ea typeface="Nanum Gothic" charset="-127"/>
                <a:cs typeface="Nanum Gothic" charset="-127"/>
              </a:rPr>
            </a:br>
            <a:r>
              <a:rPr lang="en" altLang="ko-KR" sz="600" dirty="0">
                <a:solidFill>
                  <a:schemeClr val="tx1">
                    <a:lumMod val="75000"/>
                    <a:lumOff val="25000"/>
                  </a:schemeClr>
                </a:solidFill>
                <a:latin typeface="Nanum Gothic" charset="-127"/>
                <a:ea typeface="Nanum Gothic" charset="-127"/>
                <a:cs typeface="Nanum Gothic" charset="-127"/>
              </a:rPr>
              <a:t>When you Ingestion Druid, it works using MapReduce job.</a:t>
            </a:r>
            <a:br>
              <a:rPr lang="en" altLang="ko-KR" sz="600" dirty="0">
                <a:solidFill>
                  <a:schemeClr val="tx1">
                    <a:lumMod val="75000"/>
                    <a:lumOff val="25000"/>
                  </a:schemeClr>
                </a:solidFill>
                <a:latin typeface="Nanum Gothic" charset="-127"/>
                <a:ea typeface="Nanum Gothic" charset="-127"/>
                <a:cs typeface="Nanum Gothic" charset="-127"/>
              </a:rPr>
            </a:br>
            <a:r>
              <a:rPr lang="en" altLang="ko-KR" sz="600" dirty="0">
                <a:solidFill>
                  <a:schemeClr val="tx1">
                    <a:lumMod val="75000"/>
                    <a:lumOff val="25000"/>
                  </a:schemeClr>
                </a:solidFill>
                <a:latin typeface="Nanum Gothic" charset="-127"/>
                <a:ea typeface="Nanum Gothic" charset="-127"/>
                <a:cs typeface="Nanum Gothic" charset="-127"/>
              </a:rPr>
              <a:t>So you should set properties related to MR appropriately for the environment.</a:t>
            </a:r>
          </a:p>
          <a:p>
            <a:endParaRPr lang="en-US" altLang="ko-KR" sz="600" strike="sngStrike" dirty="0">
              <a:solidFill>
                <a:schemeClr val="tx1">
                  <a:lumMod val="75000"/>
                  <a:lumOff val="25000"/>
                </a:schemeClr>
              </a:solidFill>
              <a:latin typeface="Nanum Gothic" charset="-127"/>
              <a:ea typeface="Nanum Gothic" charset="-127"/>
              <a:cs typeface="Nanum Gothic" charset="-127"/>
            </a:endParaRPr>
          </a:p>
          <a:p>
            <a:r>
              <a:rPr lang="en" altLang="ko-KR" sz="600" u="sng" dirty="0">
                <a:solidFill>
                  <a:schemeClr val="tx1">
                    <a:lumMod val="75000"/>
                    <a:lumOff val="25000"/>
                  </a:schemeClr>
                </a:solidFill>
                <a:latin typeface="Nanum Gothic" charset="-127"/>
                <a:ea typeface="Nanum Gothic" charset="-127"/>
                <a:cs typeface="Nanum Gothic" charset="-127"/>
              </a:rPr>
              <a:t>Please refer to the following link</a:t>
            </a:r>
            <a:endParaRPr lang="ko-KR" altLang="en-US" sz="600" u="sng" dirty="0">
              <a:solidFill>
                <a:schemeClr val="tx1">
                  <a:lumMod val="75000"/>
                  <a:lumOff val="25000"/>
                </a:schemeClr>
              </a:solidFill>
              <a:latin typeface="Nanum Gothic" charset="-127"/>
              <a:ea typeface="Nanum Gothic" charset="-127"/>
              <a:cs typeface="Nanum Gothic" charset="-127"/>
            </a:endParaRPr>
          </a:p>
        </p:txBody>
      </p:sp>
      <p:pic>
        <p:nvPicPr>
          <p:cNvPr id="148" name="그림 147">
            <a:extLst>
              <a:ext uri="{FF2B5EF4-FFF2-40B4-BE49-F238E27FC236}">
                <a16:creationId xmlns:a16="http://schemas.microsoft.com/office/drawing/2014/main" xmlns="" id="{1DB6439E-94CC-BE4F-9AB7-CCC8703642F3}"/>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197002" y="3411391"/>
            <a:ext cx="79238" cy="79238"/>
          </a:xfrm>
          <a:prstGeom prst="rect">
            <a:avLst/>
          </a:prstGeom>
        </p:spPr>
      </p:pic>
      <p:sp>
        <p:nvSpPr>
          <p:cNvPr id="149" name="Oval 55">
            <a:extLst>
              <a:ext uri="{FF2B5EF4-FFF2-40B4-BE49-F238E27FC236}">
                <a16:creationId xmlns:a16="http://schemas.microsoft.com/office/drawing/2014/main" xmlns="" id="{E403044E-82E3-0A46-86C6-1E02F69CA1EC}"/>
              </a:ext>
            </a:extLst>
          </p:cNvPr>
          <p:cNvSpPr/>
          <p:nvPr/>
        </p:nvSpPr>
        <p:spPr>
          <a:xfrm>
            <a:off x="1047941" y="2466086"/>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6</a:t>
            </a:r>
            <a:endParaRPr lang="en-US" sz="600" b="1" dirty="0">
              <a:solidFill>
                <a:schemeClr val="bg1"/>
              </a:solidFill>
              <a:latin typeface="Nanum Gothic" charset="-127"/>
              <a:ea typeface="Nanum Gothic" charset="-127"/>
              <a:cs typeface="Nanum Gothic" charset="-127"/>
            </a:endParaRPr>
          </a:p>
        </p:txBody>
      </p:sp>
      <p:sp>
        <p:nvSpPr>
          <p:cNvPr id="150" name="사각형 설명선[R] 149">
            <a:extLst>
              <a:ext uri="{FF2B5EF4-FFF2-40B4-BE49-F238E27FC236}">
                <a16:creationId xmlns:a16="http://schemas.microsoft.com/office/drawing/2014/main" xmlns="" id="{7DEA3DD6-65E0-C14B-8359-0B6238F2D02C}"/>
              </a:ext>
            </a:extLst>
          </p:cNvPr>
          <p:cNvSpPr/>
          <p:nvPr/>
        </p:nvSpPr>
        <p:spPr>
          <a:xfrm>
            <a:off x="6049" y="3324612"/>
            <a:ext cx="2204499" cy="221018"/>
          </a:xfrm>
          <a:prstGeom prst="wedgeRectCallout">
            <a:avLst>
              <a:gd name="adj1" fmla="val -21876"/>
              <a:gd name="adj2" fmla="val -111674"/>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spAutoFit/>
          </a:bodyPr>
          <a:lstStyle/>
          <a:p>
            <a:pPr algn="ctr"/>
            <a:r>
              <a:rPr kumimoji="1" lang="en-US" altLang="ko-KR" sz="600" dirty="0">
                <a:solidFill>
                  <a:schemeClr val="bg1"/>
                </a:solidFill>
              </a:rPr>
              <a:t>http://</a:t>
            </a:r>
            <a:r>
              <a:rPr kumimoji="1" lang="en-US" altLang="ko-KR" sz="600" dirty="0" err="1">
                <a:solidFill>
                  <a:schemeClr val="bg1"/>
                </a:solidFill>
              </a:rPr>
              <a:t>hadoop.apache.org</a:t>
            </a:r>
            <a:r>
              <a:rPr kumimoji="1" lang="en-US" altLang="ko-KR" sz="600" dirty="0">
                <a:solidFill>
                  <a:schemeClr val="bg1"/>
                </a:solidFill>
              </a:rPr>
              <a:t>/docs/stable/</a:t>
            </a:r>
            <a:r>
              <a:rPr kumimoji="1" lang="en-US" altLang="ko-KR" sz="600" dirty="0" err="1">
                <a:solidFill>
                  <a:schemeClr val="bg1"/>
                </a:solidFill>
              </a:rPr>
              <a:t>hadoop</a:t>
            </a:r>
            <a:r>
              <a:rPr kumimoji="1" lang="en-US" altLang="ko-KR" sz="600" dirty="0">
                <a:solidFill>
                  <a:schemeClr val="bg1"/>
                </a:solidFill>
              </a:rPr>
              <a:t>-</a:t>
            </a:r>
            <a:r>
              <a:rPr kumimoji="1" lang="en-US" altLang="ko-KR" sz="600" dirty="0" err="1">
                <a:solidFill>
                  <a:schemeClr val="bg1"/>
                </a:solidFill>
              </a:rPr>
              <a:t>mapreduce</a:t>
            </a:r>
            <a:r>
              <a:rPr kumimoji="1" lang="en-US" altLang="ko-KR" sz="600" dirty="0">
                <a:solidFill>
                  <a:schemeClr val="bg1"/>
                </a:solidFill>
              </a:rPr>
              <a:t>-client/</a:t>
            </a:r>
            <a:r>
              <a:rPr kumimoji="1" lang="en-US" altLang="ko-KR" sz="600" dirty="0" err="1">
                <a:solidFill>
                  <a:schemeClr val="bg1"/>
                </a:solidFill>
              </a:rPr>
              <a:t>hadoop</a:t>
            </a:r>
            <a:r>
              <a:rPr kumimoji="1" lang="en-US" altLang="ko-KR" sz="600" dirty="0">
                <a:solidFill>
                  <a:schemeClr val="bg1"/>
                </a:solidFill>
              </a:rPr>
              <a:t>-</a:t>
            </a:r>
            <a:r>
              <a:rPr kumimoji="1" lang="en-US" altLang="ko-KR" sz="600" dirty="0" err="1">
                <a:solidFill>
                  <a:schemeClr val="bg1"/>
                </a:solidFill>
              </a:rPr>
              <a:t>mapreduce</a:t>
            </a:r>
            <a:r>
              <a:rPr kumimoji="1" lang="en-US" altLang="ko-KR" sz="600" dirty="0">
                <a:solidFill>
                  <a:schemeClr val="bg1"/>
                </a:solidFill>
              </a:rPr>
              <a:t>-client-core/</a:t>
            </a:r>
            <a:r>
              <a:rPr kumimoji="1" lang="en-US" altLang="ko-KR" sz="600" dirty="0" err="1">
                <a:solidFill>
                  <a:schemeClr val="bg1"/>
                </a:solidFill>
              </a:rPr>
              <a:t>mapred-default.xml</a:t>
            </a:r>
            <a:endParaRPr kumimoji="1" lang="ko-KR" altLang="en-US" sz="600" dirty="0">
              <a:solidFill>
                <a:schemeClr val="bg1"/>
              </a:solidFill>
            </a:endParaRPr>
          </a:p>
        </p:txBody>
      </p:sp>
      <p:pic>
        <p:nvPicPr>
          <p:cNvPr id="151" name="그림 150">
            <a:extLst>
              <a:ext uri="{FF2B5EF4-FFF2-40B4-BE49-F238E27FC236}">
                <a16:creationId xmlns:a16="http://schemas.microsoft.com/office/drawing/2014/main" xmlns="" id="{6DC31759-483C-A24A-A668-DBDD8805096E}"/>
              </a:ext>
            </a:extLst>
          </p:cNvPr>
          <p:cNvPicPr>
            <a:picLocks noChangeAspect="1"/>
          </p:cNvPicPr>
          <p:nvPr/>
        </p:nvPicPr>
        <p:blipFill rotWithShape="1">
          <a:blip r:embed="rId65"/>
          <a:srcRect l="47848" t="12783" r="8007" b="10981"/>
          <a:stretch/>
        </p:blipFill>
        <p:spPr>
          <a:xfrm>
            <a:off x="698148" y="3178470"/>
            <a:ext cx="115407" cy="149470"/>
          </a:xfrm>
          <a:prstGeom prst="rect">
            <a:avLst/>
          </a:prstGeom>
        </p:spPr>
      </p:pic>
      <p:grpSp>
        <p:nvGrpSpPr>
          <p:cNvPr id="153" name="그룹 152">
            <a:extLst>
              <a:ext uri="{FF2B5EF4-FFF2-40B4-BE49-F238E27FC236}">
                <a16:creationId xmlns:a16="http://schemas.microsoft.com/office/drawing/2014/main" xmlns="" id="{EFB35391-4978-0C49-9655-E7E7BCA95368}"/>
              </a:ext>
            </a:extLst>
          </p:cNvPr>
          <p:cNvGrpSpPr/>
          <p:nvPr/>
        </p:nvGrpSpPr>
        <p:grpSpPr>
          <a:xfrm>
            <a:off x="2234910" y="2709637"/>
            <a:ext cx="4811630" cy="625369"/>
            <a:chOff x="2234910" y="2403873"/>
            <a:chExt cx="4811630" cy="625369"/>
          </a:xfrm>
        </p:grpSpPr>
        <p:sp>
          <p:nvSpPr>
            <p:cNvPr id="154" name="Username Box">
              <a:extLst>
                <a:ext uri="{FF2B5EF4-FFF2-40B4-BE49-F238E27FC236}">
                  <a16:creationId xmlns:a16="http://schemas.microsoft.com/office/drawing/2014/main" xmlns="" id="{A5AFE81F-F94D-8E40-8F8B-9D8B2343B45B}"/>
                </a:ext>
              </a:extLst>
            </p:cNvPr>
            <p:cNvSpPr>
              <a:spLocks/>
            </p:cNvSpPr>
            <p:nvPr>
              <p:custDataLst>
                <p:tags r:id="rId29"/>
              </p:custDataLst>
            </p:nvPr>
          </p:nvSpPr>
          <p:spPr bwMode="auto">
            <a:xfrm>
              <a:off x="2234910" y="2915946"/>
              <a:ext cx="1210567" cy="11329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500" dirty="0">
                  <a:solidFill>
                    <a:schemeClr val="bg1"/>
                  </a:solidFill>
                  <a:latin typeface="Nanum Gothic" charset="-127"/>
                  <a:ea typeface="Nanum Gothic" charset="-127"/>
                  <a:cs typeface="Nanum Gothic" charset="-127"/>
                </a:rPr>
                <a:t>10,000 units</a:t>
              </a:r>
              <a:r>
                <a:rPr lang="ko-KR" altLang="en-US" sz="500" dirty="0">
                  <a:solidFill>
                    <a:schemeClr val="bg1"/>
                  </a:solidFill>
                  <a:latin typeface="Nanum Gothic" charset="-127"/>
                  <a:ea typeface="Nanum Gothic" charset="-127"/>
                  <a:cs typeface="Nanum Gothic" charset="-127"/>
                </a:rPr>
                <a:t> </a:t>
              </a:r>
              <a:r>
                <a:rPr lang="ko-KR" altLang="en-US" sz="500" dirty="0" err="1">
                  <a:solidFill>
                    <a:schemeClr val="bg1"/>
                  </a:solidFill>
                  <a:latin typeface="Nanum Gothic" charset="-127"/>
                  <a:ea typeface="Nanum Gothic" charset="-127"/>
                  <a:cs typeface="Nanum Gothic" charset="-127"/>
                </a:rPr>
                <a:t>이상일때만</a:t>
              </a:r>
              <a:r>
                <a:rPr lang="ko-KR" altLang="en-US" sz="500" dirty="0">
                  <a:solidFill>
                    <a:schemeClr val="bg1"/>
                  </a:solidFill>
                  <a:latin typeface="Nanum Gothic" charset="-127"/>
                  <a:ea typeface="Nanum Gothic" charset="-127"/>
                  <a:cs typeface="Nanum Gothic" charset="-127"/>
                </a:rPr>
                <a:t> 경고문구 노출</a:t>
              </a:r>
              <a:endParaRPr lang="en-US" altLang="ko-KR" sz="500" dirty="0">
                <a:solidFill>
                  <a:schemeClr val="bg1"/>
                </a:solidFill>
                <a:latin typeface="Nanum Gothic" charset="-127"/>
                <a:ea typeface="Nanum Gothic" charset="-127"/>
                <a:cs typeface="Nanum Gothic" charset="-127"/>
              </a:endParaRPr>
            </a:p>
          </p:txBody>
        </p:sp>
        <p:sp>
          <p:nvSpPr>
            <p:cNvPr id="155" name="Text Box">
              <a:extLst>
                <a:ext uri="{FF2B5EF4-FFF2-40B4-BE49-F238E27FC236}">
                  <a16:creationId xmlns:a16="http://schemas.microsoft.com/office/drawing/2014/main" xmlns="" id="{02E528D3-018B-554E-A5C8-BB90B75D7ED7}"/>
                </a:ext>
              </a:extLst>
            </p:cNvPr>
            <p:cNvSpPr>
              <a:spLocks/>
            </p:cNvSpPr>
            <p:nvPr>
              <p:custDataLst>
                <p:tags r:id="rId30"/>
              </p:custDataLst>
            </p:nvPr>
          </p:nvSpPr>
          <p:spPr bwMode="auto">
            <a:xfrm>
              <a:off x="3316027" y="2403873"/>
              <a:ext cx="1032334"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strike="sngStrike" dirty="0">
                  <a:solidFill>
                    <a:schemeClr val="tx1">
                      <a:lumMod val="75000"/>
                      <a:lumOff val="25000"/>
                    </a:schemeClr>
                  </a:solidFill>
                  <a:latin typeface="Nanum Gothic" charset="-127"/>
                  <a:ea typeface="Nanum Gothic" charset="-127"/>
                </a:rPr>
                <a:t>Intervals</a:t>
              </a:r>
              <a:r>
                <a:rPr lang="ko-KR" altLang="en-US" sz="700" dirty="0">
                  <a:solidFill>
                    <a:schemeClr val="tx1">
                      <a:lumMod val="75000"/>
                      <a:lumOff val="25000"/>
                    </a:schemeClr>
                  </a:solidFill>
                  <a:latin typeface="Nanum Gothic" charset="-127"/>
                  <a:ea typeface="Nanum Gothic" charset="-127"/>
                </a:rPr>
                <a:t> </a:t>
              </a:r>
              <a:r>
                <a:rPr lang="en-US" altLang="ko-KR" sz="700" dirty="0">
                  <a:solidFill>
                    <a:schemeClr val="tx1">
                      <a:lumMod val="75000"/>
                      <a:lumOff val="25000"/>
                    </a:schemeClr>
                  </a:solidFill>
                  <a:latin typeface="Nanum Gothic" charset="-127"/>
                  <a:ea typeface="Nanum Gothic" charset="-127"/>
                </a:rPr>
                <a:t>Data range</a:t>
              </a:r>
              <a:r>
                <a:rPr lang="ko-KR" altLang="en-US" sz="700" dirty="0">
                  <a:solidFill>
                    <a:schemeClr val="tx1">
                      <a:lumMod val="75000"/>
                      <a:lumOff val="25000"/>
                    </a:schemeClr>
                  </a:solidFill>
                  <a:latin typeface="Nanum Gothic" charset="-127"/>
                  <a:ea typeface="Nanum Gothic" charset="-127"/>
                </a:rPr>
                <a:t> </a:t>
              </a:r>
              <a:endParaRPr lang="en-US" altLang="ko-KR" sz="700" dirty="0">
                <a:solidFill>
                  <a:schemeClr val="tx1">
                    <a:lumMod val="75000"/>
                    <a:lumOff val="25000"/>
                  </a:schemeClr>
                </a:solidFill>
                <a:latin typeface="Nanum Gothic" charset="-127"/>
                <a:ea typeface="Nanum Gothic" charset="-127"/>
              </a:endParaRPr>
            </a:p>
          </p:txBody>
        </p:sp>
        <p:sp>
          <p:nvSpPr>
            <p:cNvPr id="156" name="Username Box">
              <a:extLst>
                <a:ext uri="{FF2B5EF4-FFF2-40B4-BE49-F238E27FC236}">
                  <a16:creationId xmlns:a16="http://schemas.microsoft.com/office/drawing/2014/main" xmlns="" id="{2BF6FF4D-1C15-B84C-975F-8DFF6BA2EE1C}"/>
                </a:ext>
              </a:extLst>
            </p:cNvPr>
            <p:cNvSpPr>
              <a:spLocks/>
            </p:cNvSpPr>
            <p:nvPr>
              <p:custDataLst>
                <p:tags r:id="rId31"/>
              </p:custDataLst>
            </p:nvPr>
          </p:nvSpPr>
          <p:spPr bwMode="auto">
            <a:xfrm>
              <a:off x="3467064" y="2527275"/>
              <a:ext cx="900000"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kumimoji="1" lang="en-US" altLang="ko-KR" sz="600" dirty="0" err="1">
                  <a:solidFill>
                    <a:schemeClr val="tx1"/>
                  </a:solidFill>
                  <a:latin typeface="Nanum Gothic Regular" charset="-127"/>
                  <a:ea typeface="Nanum Gothic Regular" charset="-127"/>
                  <a:cs typeface="Nanum Gothic Regular" charset="-127"/>
                </a:rPr>
                <a:t>yyyy</a:t>
              </a:r>
              <a:r>
                <a:rPr kumimoji="1" lang="en-US" altLang="ko-KR" sz="600" dirty="0">
                  <a:solidFill>
                    <a:schemeClr val="tx1"/>
                  </a:solidFill>
                  <a:latin typeface="Nanum Gothic Regular" charset="-127"/>
                  <a:ea typeface="Nanum Gothic Regular" charset="-127"/>
                  <a:cs typeface="Nanum Gothic Regular" charset="-127"/>
                </a:rPr>
                <a:t>-MM-</a:t>
              </a:r>
              <a:r>
                <a:rPr kumimoji="1" lang="en-US" altLang="ko-KR" sz="600" dirty="0" err="1">
                  <a:solidFill>
                    <a:schemeClr val="tx1"/>
                  </a:solidFill>
                  <a:latin typeface="Nanum Gothic Regular" charset="-127"/>
                  <a:ea typeface="Nanum Gothic Regular" charset="-127"/>
                  <a:cs typeface="Nanum Gothic Regular" charset="-127"/>
                </a:rPr>
                <a:t>dd</a:t>
              </a:r>
              <a:r>
                <a:rPr kumimoji="1" lang="en-US" altLang="ko-KR" sz="600" dirty="0">
                  <a:solidFill>
                    <a:schemeClr val="tx1"/>
                  </a:solidFill>
                  <a:latin typeface="Nanum Gothic Regular" charset="-127"/>
                  <a:ea typeface="Nanum Gothic Regular" charset="-127"/>
                  <a:cs typeface="Nanum Gothic Regular" charset="-127"/>
                </a:rPr>
                <a:t> </a:t>
              </a:r>
              <a:r>
                <a:rPr kumimoji="1" lang="en-US" altLang="ko-KR" sz="600" dirty="0" err="1">
                  <a:solidFill>
                    <a:schemeClr val="tx1"/>
                  </a:solidFill>
                  <a:latin typeface="Nanum Gothic Regular" charset="-127"/>
                  <a:ea typeface="Nanum Gothic Regular" charset="-127"/>
                  <a:cs typeface="Nanum Gothic Regular" charset="-127"/>
                </a:rPr>
                <a:t>hh</a:t>
              </a:r>
              <a:endParaRPr kumimoji="1" lang="fi-FI" altLang="ko-KR" sz="600" dirty="0">
                <a:solidFill>
                  <a:schemeClr val="tx1"/>
                </a:solidFill>
                <a:latin typeface="Nanum Gothic Regular" charset="-127"/>
                <a:ea typeface="Nanum Gothic Regular" charset="-127"/>
                <a:cs typeface="Nanum Gothic Regular" charset="-127"/>
              </a:endParaRPr>
            </a:p>
          </p:txBody>
        </p:sp>
        <p:sp>
          <p:nvSpPr>
            <p:cNvPr id="157" name="Username Box">
              <a:extLst>
                <a:ext uri="{FF2B5EF4-FFF2-40B4-BE49-F238E27FC236}">
                  <a16:creationId xmlns:a16="http://schemas.microsoft.com/office/drawing/2014/main" xmlns="" id="{90F59487-D0DE-1247-9FA9-A3CCF50AF2D9}"/>
                </a:ext>
              </a:extLst>
            </p:cNvPr>
            <p:cNvSpPr>
              <a:spLocks/>
            </p:cNvSpPr>
            <p:nvPr>
              <p:custDataLst>
                <p:tags r:id="rId32"/>
              </p:custDataLst>
            </p:nvPr>
          </p:nvSpPr>
          <p:spPr bwMode="auto">
            <a:xfrm>
              <a:off x="3476652" y="2926451"/>
              <a:ext cx="3170740" cy="92333"/>
            </a:xfrm>
            <a:prstGeom prst="rect">
              <a:avLst/>
            </a:prstGeom>
            <a:noFill/>
            <a:ln w="6350" cap="flat" cmpd="sng" algn="ctr">
              <a:no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rgbClr val="FF0000"/>
                  </a:solidFill>
                  <a:latin typeface="Nanum Gothic Regular" charset="-127"/>
                  <a:ea typeface="Nanum Gothic Regular" charset="-127"/>
                  <a:cs typeface="Nanum Gothic" charset="-127"/>
                </a:rPr>
                <a:t>ⓘ </a:t>
              </a:r>
              <a:r>
                <a:rPr lang="en" altLang="ko-KR" sz="600" dirty="0">
                  <a:solidFill>
                    <a:srgbClr val="FF0000"/>
                  </a:solidFill>
                  <a:latin typeface="Nanum Gothic Regular" charset="-127"/>
                  <a:ea typeface="Nanum Gothic Regular" charset="-127"/>
                  <a:cs typeface="Nanum Gothic" charset="-127"/>
                </a:rPr>
                <a:t>The number of segment granularity units in the interval period must not exceed 10000</a:t>
              </a:r>
              <a:r>
                <a:rPr lang="en-US" altLang="ko-KR" sz="600" dirty="0">
                  <a:solidFill>
                    <a:srgbClr val="FF0000"/>
                  </a:solidFill>
                  <a:latin typeface="Nanum Gothic Regular" charset="-127"/>
                  <a:ea typeface="Nanum Gothic Regular" charset="-127"/>
                  <a:cs typeface="Nanum Gothic" charset="-127"/>
                </a:rPr>
                <a:t>.</a:t>
              </a:r>
            </a:p>
          </p:txBody>
        </p:sp>
        <p:sp>
          <p:nvSpPr>
            <p:cNvPr id="158" name="Text Box">
              <a:extLst>
                <a:ext uri="{FF2B5EF4-FFF2-40B4-BE49-F238E27FC236}">
                  <a16:creationId xmlns:a16="http://schemas.microsoft.com/office/drawing/2014/main" xmlns="" id="{489D60BD-48E8-6E40-B6DE-A34DDDDF3214}"/>
                </a:ext>
              </a:extLst>
            </p:cNvPr>
            <p:cNvSpPr>
              <a:spLocks/>
            </p:cNvSpPr>
            <p:nvPr>
              <p:custDataLst>
                <p:tags r:id="rId33"/>
              </p:custDataLst>
            </p:nvPr>
          </p:nvSpPr>
          <p:spPr bwMode="auto">
            <a:xfrm>
              <a:off x="4410238" y="2560528"/>
              <a:ext cx="49694" cy="9233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schemeClr val="tx1">
                      <a:lumMod val="75000"/>
                      <a:lumOff val="25000"/>
                    </a:schemeClr>
                  </a:solidFill>
                  <a:latin typeface="Nanum Gothic" charset="-127"/>
                  <a:ea typeface="Nanum Gothic" charset="-127"/>
                  <a:cs typeface="Nanum Gothic" charset="-127"/>
                </a:rPr>
                <a:t>~</a:t>
              </a:r>
            </a:p>
          </p:txBody>
        </p:sp>
        <p:sp>
          <p:nvSpPr>
            <p:cNvPr id="159" name="Username Box">
              <a:extLst>
                <a:ext uri="{FF2B5EF4-FFF2-40B4-BE49-F238E27FC236}">
                  <a16:creationId xmlns:a16="http://schemas.microsoft.com/office/drawing/2014/main" xmlns="" id="{332E2AB0-81F3-B047-B8DE-905D64F3C30F}"/>
                </a:ext>
              </a:extLst>
            </p:cNvPr>
            <p:cNvSpPr>
              <a:spLocks/>
            </p:cNvSpPr>
            <p:nvPr>
              <p:custDataLst>
                <p:tags r:id="rId34"/>
              </p:custDataLst>
            </p:nvPr>
          </p:nvSpPr>
          <p:spPr bwMode="auto">
            <a:xfrm>
              <a:off x="4514772" y="2527275"/>
              <a:ext cx="900000"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kumimoji="1" lang="en-US" altLang="ko-KR" sz="600" dirty="0" err="1">
                  <a:solidFill>
                    <a:schemeClr val="tx1"/>
                  </a:solidFill>
                  <a:latin typeface="Nanum Gothic Regular" charset="-127"/>
                  <a:ea typeface="Nanum Gothic Regular" charset="-127"/>
                  <a:cs typeface="Nanum Gothic Regular" charset="-127"/>
                </a:rPr>
                <a:t>yyyy</a:t>
              </a:r>
              <a:r>
                <a:rPr kumimoji="1" lang="en-US" altLang="ko-KR" sz="600" dirty="0">
                  <a:solidFill>
                    <a:schemeClr val="tx1"/>
                  </a:solidFill>
                  <a:latin typeface="Nanum Gothic Regular" charset="-127"/>
                  <a:ea typeface="Nanum Gothic Regular" charset="-127"/>
                  <a:cs typeface="Nanum Gothic Regular" charset="-127"/>
                </a:rPr>
                <a:t>-MM-</a:t>
              </a:r>
              <a:r>
                <a:rPr kumimoji="1" lang="en-US" altLang="ko-KR" sz="600" dirty="0" err="1">
                  <a:solidFill>
                    <a:schemeClr val="tx1"/>
                  </a:solidFill>
                  <a:latin typeface="Nanum Gothic Regular" charset="-127"/>
                  <a:ea typeface="Nanum Gothic Regular" charset="-127"/>
                  <a:cs typeface="Nanum Gothic Regular" charset="-127"/>
                </a:rPr>
                <a:t>dd</a:t>
              </a:r>
              <a:r>
                <a:rPr kumimoji="1" lang="en-US" altLang="ko-KR" sz="600" dirty="0">
                  <a:solidFill>
                    <a:schemeClr val="tx1"/>
                  </a:solidFill>
                  <a:latin typeface="Nanum Gothic Regular" charset="-127"/>
                  <a:ea typeface="Nanum Gothic Regular" charset="-127"/>
                  <a:cs typeface="Nanum Gothic Regular" charset="-127"/>
                </a:rPr>
                <a:t> </a:t>
              </a:r>
              <a:r>
                <a:rPr kumimoji="1" lang="en-US" altLang="ko-KR" sz="600" dirty="0" err="1">
                  <a:solidFill>
                    <a:schemeClr val="tx1"/>
                  </a:solidFill>
                  <a:latin typeface="Nanum Gothic Regular" charset="-127"/>
                  <a:ea typeface="Nanum Gothic Regular" charset="-127"/>
                  <a:cs typeface="Nanum Gothic Regular" charset="-127"/>
                </a:rPr>
                <a:t>hh</a:t>
              </a:r>
              <a:endParaRPr kumimoji="1" lang="fi-FI" altLang="ko-KR" sz="600" dirty="0">
                <a:solidFill>
                  <a:schemeClr val="tx1"/>
                </a:solidFill>
                <a:latin typeface="Nanum Gothic Regular" charset="-127"/>
                <a:ea typeface="Nanum Gothic Regular" charset="-127"/>
                <a:cs typeface="Nanum Gothic Regular" charset="-127"/>
              </a:endParaRPr>
            </a:p>
          </p:txBody>
        </p:sp>
        <p:sp>
          <p:nvSpPr>
            <p:cNvPr id="160" name="Text Box">
              <a:extLst>
                <a:ext uri="{FF2B5EF4-FFF2-40B4-BE49-F238E27FC236}">
                  <a16:creationId xmlns:a16="http://schemas.microsoft.com/office/drawing/2014/main" xmlns="" id="{A8336A7C-7C44-074B-B246-19A3AC4A1666}"/>
                </a:ext>
              </a:extLst>
            </p:cNvPr>
            <p:cNvSpPr>
              <a:spLocks/>
            </p:cNvSpPr>
            <p:nvPr>
              <p:custDataLst>
                <p:tags r:id="rId35"/>
              </p:custDataLst>
            </p:nvPr>
          </p:nvSpPr>
          <p:spPr bwMode="auto">
            <a:xfrm>
              <a:off x="5469612" y="2568461"/>
              <a:ext cx="1175002" cy="9233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srgbClr val="FF0000"/>
                  </a:solidFill>
                  <a:latin typeface="Nanum Gothic" charset="-127"/>
                  <a:ea typeface="Nanum Gothic" charset="-127"/>
                  <a:cs typeface="Nanum Gothic" charset="-127"/>
                </a:rPr>
                <a:t>12,345</a:t>
              </a:r>
              <a:r>
                <a:rPr lang="en-US" altLang="ko-KR" sz="600" dirty="0">
                  <a:solidFill>
                    <a:schemeClr val="tx1">
                      <a:lumMod val="75000"/>
                      <a:lumOff val="25000"/>
                    </a:schemeClr>
                  </a:solidFill>
                  <a:latin typeface="Nanum Gothic" charset="-127"/>
                  <a:ea typeface="Nanum Gothic" charset="-127"/>
                  <a:cs typeface="Nanum Gothic" charset="-127"/>
                </a:rPr>
                <a:t> segment granularity units</a:t>
              </a:r>
            </a:p>
          </p:txBody>
        </p:sp>
        <p:pic>
          <p:nvPicPr>
            <p:cNvPr id="161" name="그림 160">
              <a:extLst>
                <a:ext uri="{FF2B5EF4-FFF2-40B4-BE49-F238E27FC236}">
                  <a16:creationId xmlns:a16="http://schemas.microsoft.com/office/drawing/2014/main" xmlns="" id="{C9671BF9-4EED-3D43-8423-A575613B9E1B}"/>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4370267" y="2425396"/>
              <a:ext cx="79238" cy="79238"/>
            </a:xfrm>
            <a:prstGeom prst="rect">
              <a:avLst/>
            </a:prstGeom>
          </p:spPr>
        </p:pic>
        <p:sp>
          <p:nvSpPr>
            <p:cNvPr id="162" name="Username Box">
              <a:extLst>
                <a:ext uri="{FF2B5EF4-FFF2-40B4-BE49-F238E27FC236}">
                  <a16:creationId xmlns:a16="http://schemas.microsoft.com/office/drawing/2014/main" xmlns="" id="{B8510E26-1F08-FD49-BC19-FBE271AB3D4F}"/>
                </a:ext>
              </a:extLst>
            </p:cNvPr>
            <p:cNvSpPr>
              <a:spLocks/>
            </p:cNvSpPr>
            <p:nvPr>
              <p:custDataLst>
                <p:tags r:id="rId36"/>
              </p:custDataLst>
            </p:nvPr>
          </p:nvSpPr>
          <p:spPr bwMode="auto">
            <a:xfrm>
              <a:off x="3476652" y="2703546"/>
              <a:ext cx="3569888" cy="184666"/>
            </a:xfrm>
            <a:prstGeom prst="rect">
              <a:avLst/>
            </a:prstGeom>
            <a:noFill/>
            <a:ln w="6350" cap="flat" cmpd="sng" algn="ctr">
              <a:no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lumMod val="65000"/>
                    </a:schemeClr>
                  </a:solidFill>
                  <a:latin typeface="Nanum Gothic Regular" charset="-127"/>
                  <a:ea typeface="Nanum Gothic Regular" charset="-127"/>
                  <a:cs typeface="Nanum Gothic" charset="-127"/>
                </a:rPr>
                <a:t>ⓘ </a:t>
              </a:r>
              <a:r>
                <a:rPr lang="en" altLang="ko-KR" sz="600" dirty="0">
                  <a:solidFill>
                    <a:schemeClr val="bg1">
                      <a:lumMod val="65000"/>
                    </a:schemeClr>
                  </a:solidFill>
                  <a:latin typeface="Nanum Gothic Regular" charset="-127"/>
                  <a:ea typeface="Nanum Gothic Regular" charset="-127"/>
                  <a:cs typeface="Nanum Gothic" charset="-127"/>
                </a:rPr>
                <a:t>The interval should set equal to or greater than the range of data values in the timestamp column, </a:t>
              </a:r>
              <a:br>
                <a:rPr lang="en" altLang="ko-KR" sz="600" dirty="0">
                  <a:solidFill>
                    <a:schemeClr val="bg1">
                      <a:lumMod val="65000"/>
                    </a:schemeClr>
                  </a:solidFill>
                  <a:latin typeface="Nanum Gothic Regular" charset="-127"/>
                  <a:ea typeface="Nanum Gothic Regular" charset="-127"/>
                  <a:cs typeface="Nanum Gothic" charset="-127"/>
                </a:rPr>
              </a:br>
              <a:r>
                <a:rPr lang="en" altLang="ko-KR" sz="600" dirty="0">
                  <a:solidFill>
                    <a:schemeClr val="bg1">
                      <a:lumMod val="65000"/>
                    </a:schemeClr>
                  </a:solidFill>
                  <a:latin typeface="Nanum Gothic Regular" charset="-127"/>
                  <a:ea typeface="Nanum Gothic Regular" charset="-127"/>
                  <a:cs typeface="Nanum Gothic" charset="-127"/>
                </a:rPr>
                <a:t>and the number of segments units cannot exceed 10,000.</a:t>
              </a:r>
              <a:r>
                <a:rPr lang="en-US" altLang="ko-KR" sz="600" dirty="0">
                  <a:solidFill>
                    <a:schemeClr val="bg1">
                      <a:lumMod val="65000"/>
                    </a:schemeClr>
                  </a:solidFill>
                  <a:latin typeface="Nanum Gothic Regular" charset="-127"/>
                  <a:ea typeface="Nanum Gothic Regular" charset="-127"/>
                  <a:cs typeface="Nanum Gothic" charset="-127"/>
                </a:rPr>
                <a:t>.</a:t>
              </a:r>
            </a:p>
          </p:txBody>
        </p:sp>
      </p:grpSp>
      <p:sp>
        <p:nvSpPr>
          <p:cNvPr id="163" name="직사각형 162">
            <a:extLst>
              <a:ext uri="{FF2B5EF4-FFF2-40B4-BE49-F238E27FC236}">
                <a16:creationId xmlns:a16="http://schemas.microsoft.com/office/drawing/2014/main" xmlns="" id="{723DED5B-4048-064A-8436-A82391F20387}"/>
              </a:ext>
            </a:extLst>
          </p:cNvPr>
          <p:cNvSpPr/>
          <p:nvPr/>
        </p:nvSpPr>
        <p:spPr>
          <a:xfrm>
            <a:off x="3389294" y="1503212"/>
            <a:ext cx="4306945" cy="543686"/>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800" dirty="0">
                <a:solidFill>
                  <a:schemeClr val="bg1"/>
                </a:solidFill>
                <a:latin typeface="Nanum Gothic" charset="-127"/>
                <a:ea typeface="Nanum Gothic" charset="-127"/>
                <a:cs typeface="Nanum Gothic" charset="-127"/>
              </a:rPr>
              <a:t>2019.01.02</a:t>
            </a:r>
            <a:r>
              <a:rPr kumimoji="1" lang="ko-KR" altLang="en-US" sz="800" dirty="0">
                <a:solidFill>
                  <a:schemeClr val="bg1"/>
                </a:solidFill>
                <a:latin typeface="Nanum Gothic" charset="-127"/>
                <a:ea typeface="Nanum Gothic" charset="-127"/>
                <a:cs typeface="Nanum Gothic" charset="-127"/>
              </a:rPr>
              <a:t> </a:t>
            </a:r>
            <a:r>
              <a:rPr kumimoji="1" lang="en-US" altLang="ko-KR" sz="800" dirty="0">
                <a:solidFill>
                  <a:schemeClr val="bg1"/>
                </a:solidFill>
                <a:latin typeface="Nanum Gothic" charset="-127"/>
                <a:ea typeface="Nanum Gothic" charset="-127"/>
                <a:cs typeface="Nanum Gothic" charset="-127"/>
              </a:rPr>
              <a:t>Intervals(Data range)</a:t>
            </a:r>
            <a:r>
              <a:rPr kumimoji="1" lang="ko-KR" altLang="en-US" sz="800" dirty="0">
                <a:solidFill>
                  <a:schemeClr val="bg1"/>
                </a:solidFill>
                <a:latin typeface="Nanum Gothic" charset="-127"/>
                <a:ea typeface="Nanum Gothic" charset="-127"/>
                <a:cs typeface="Nanum Gothic" charset="-127"/>
              </a:rPr>
              <a:t>로 인한 삭제</a:t>
            </a:r>
          </a:p>
        </p:txBody>
      </p:sp>
    </p:spTree>
    <p:extLst>
      <p:ext uri="{BB962C8B-B14F-4D97-AF65-F5344CB8AC3E}">
        <p14:creationId xmlns:p14="http://schemas.microsoft.com/office/powerpoint/2010/main" val="6830152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832766941"/>
              </p:ext>
            </p:extLst>
          </p:nvPr>
        </p:nvGraphicFramePr>
        <p:xfrm>
          <a:off x="4518423" y="340604"/>
          <a:ext cx="7200797" cy="7324296"/>
        </p:xfrm>
        <a:graphic>
          <a:graphicData uri="http://schemas.openxmlformats.org/drawingml/2006/table">
            <a:tbl>
              <a:tblPr firstRow="1" bandRow="1">
                <a:tableStyleId>{5C22544A-7EE6-4342-B048-85BDC9FD1C3A}</a:tableStyleId>
              </a:tblPr>
              <a:tblGrid>
                <a:gridCol w="566064">
                  <a:extLst>
                    <a:ext uri="{9D8B030D-6E8A-4147-A177-3AD203B41FA5}">
                      <a16:colId xmlns:a16="http://schemas.microsoft.com/office/drawing/2014/main" xmlns="" val="250593365"/>
                    </a:ext>
                  </a:extLst>
                </a:gridCol>
                <a:gridCol w="787805">
                  <a:extLst>
                    <a:ext uri="{9D8B030D-6E8A-4147-A177-3AD203B41FA5}">
                      <a16:colId xmlns:a16="http://schemas.microsoft.com/office/drawing/2014/main" xmlns="" val="1472310723"/>
                    </a:ext>
                  </a:extLst>
                </a:gridCol>
                <a:gridCol w="5041945">
                  <a:extLst>
                    <a:ext uri="{9D8B030D-6E8A-4147-A177-3AD203B41FA5}">
                      <a16:colId xmlns:a16="http://schemas.microsoft.com/office/drawing/2014/main" xmlns="" val="1506474031"/>
                    </a:ext>
                  </a:extLst>
                </a:gridCol>
                <a:gridCol w="804983">
                  <a:extLst>
                    <a:ext uri="{9D8B030D-6E8A-4147-A177-3AD203B41FA5}">
                      <a16:colId xmlns:a16="http://schemas.microsoft.com/office/drawing/2014/main" xmlns="" val="3922625364"/>
                    </a:ext>
                  </a:extLst>
                </a:gridCol>
              </a:tblGrid>
              <a:tr h="111511">
                <a:tc>
                  <a:txBody>
                    <a:bodyPr/>
                    <a:lstStyle/>
                    <a:p>
                      <a:pPr marL="0" marR="0" indent="0" algn="l" defTabSz="914396" rtl="0" eaLnBrk="1" fontAlgn="auto" latinLnBrk="1" hangingPunct="1">
                        <a:lnSpc>
                          <a:spcPct val="150000"/>
                        </a:lnSpc>
                        <a:spcBef>
                          <a:spcPts val="0"/>
                        </a:spcBef>
                        <a:spcAft>
                          <a:spcPts val="0"/>
                        </a:spcAft>
                        <a:buClrTx/>
                        <a:buSzTx/>
                        <a:buFontTx/>
                        <a:buNone/>
                        <a:tabLst/>
                        <a:defRPr/>
                      </a:pPr>
                      <a:r>
                        <a:rPr lang="en-US" altLang="ko-KR" sz="600" b="0" i="0" dirty="0">
                          <a:latin typeface="Nanum Gothic Regular" charset="-127"/>
                          <a:ea typeface="Nanum Gothic Regular" charset="-127"/>
                        </a:rPr>
                        <a:t>Version03</a:t>
                      </a:r>
                      <a:endParaRPr lang="ko-KR" altLang="en-US" sz="600" b="0" i="0" dirty="0">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262C3F">
                        <a:alpha val="80000"/>
                      </a:srgbClr>
                    </a:solidFill>
                  </a:tcPr>
                </a:tc>
                <a:tc>
                  <a:txBody>
                    <a:bodyPr/>
                    <a:lstStyle/>
                    <a:p>
                      <a:pPr latinLnBrk="1">
                        <a:lnSpc>
                          <a:spcPct val="150000"/>
                        </a:lnSpc>
                      </a:pPr>
                      <a:r>
                        <a:rPr lang="en-US" altLang="ko-KR" sz="600" b="0" i="0" dirty="0">
                          <a:latin typeface="Nanum Gothic Regular" charset="-127"/>
                          <a:ea typeface="Nanum Gothic Regular" charset="-127"/>
                        </a:rPr>
                        <a:t>Date</a:t>
                      </a:r>
                      <a:endParaRPr lang="ko-KR" altLang="en-US" sz="600" b="0" i="0" dirty="0">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262C3F">
                        <a:alpha val="80000"/>
                      </a:srgbClr>
                    </a:solidFill>
                  </a:tcPr>
                </a:tc>
                <a:tc>
                  <a:txBody>
                    <a:bodyPr/>
                    <a:lstStyle/>
                    <a:p>
                      <a:pPr latinLnBrk="1">
                        <a:lnSpc>
                          <a:spcPct val="150000"/>
                        </a:lnSpc>
                      </a:pPr>
                      <a:r>
                        <a:rPr lang="en-US" altLang="ko-KR" sz="600" b="0" i="0" dirty="0">
                          <a:latin typeface="Nanum Gothic Regular" charset="-127"/>
                          <a:ea typeface="Nanum Gothic Regular" charset="-127"/>
                        </a:rPr>
                        <a:t>Summary</a:t>
                      </a:r>
                      <a:endParaRPr lang="ko-KR" altLang="en-US" sz="600" b="0" i="0" dirty="0">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262C3F">
                        <a:alpha val="80000"/>
                      </a:srgbClr>
                    </a:solidFill>
                  </a:tcPr>
                </a:tc>
                <a:tc>
                  <a:txBody>
                    <a:bodyPr/>
                    <a:lstStyle/>
                    <a:p>
                      <a:pPr latinLnBrk="1">
                        <a:lnSpc>
                          <a:spcPct val="150000"/>
                        </a:lnSpc>
                      </a:pPr>
                      <a:r>
                        <a:rPr lang="en-US" altLang="ko-KR" sz="600" b="0" i="0" dirty="0">
                          <a:latin typeface="Nanum Gothic Regular" charset="-127"/>
                          <a:ea typeface="Nanum Gothic Regular" charset="-127"/>
                        </a:rPr>
                        <a:t>Author </a:t>
                      </a:r>
                      <a:endParaRPr lang="ko-KR" altLang="en-US" sz="600" b="0" i="0" dirty="0">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262C3F">
                        <a:alpha val="80000"/>
                      </a:srgbClr>
                    </a:solidFill>
                  </a:tcPr>
                </a:tc>
                <a:extLst>
                  <a:ext uri="{0D108BD9-81ED-4DB2-BD59-A6C34878D82A}">
                    <a16:rowId xmlns:a16="http://schemas.microsoft.com/office/drawing/2014/main" xmlns="" val="1868974959"/>
                  </a:ext>
                </a:extLst>
              </a:tr>
              <a:tr h="0">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a:t>
                      </a:r>
                      <a:r>
                        <a:rPr lang="en-US" altLang="ko-KR" sz="600" b="0" i="0" baseline="0" dirty="0">
                          <a:solidFill>
                            <a:schemeClr val="bg1">
                              <a:lumMod val="75000"/>
                              <a:lumOff val="25000"/>
                            </a:schemeClr>
                          </a:solidFill>
                          <a:latin typeface="Nanum Gothic Regular" charset="-127"/>
                          <a:ea typeface="Nanum Gothic Regular" charset="-127"/>
                        </a:rPr>
                        <a:t> 1.30</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18.09.17</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Nanum Gothic Regular" charset="-127"/>
                          <a:ea typeface="Nanum Gothic Regular" charset="-127"/>
                        </a:rPr>
                        <a:t>P.22</a:t>
                      </a:r>
                      <a:r>
                        <a:rPr lang="ko-KR" altLang="en-US" sz="600" b="0" i="0" dirty="0">
                          <a:solidFill>
                            <a:schemeClr val="bg1">
                              <a:lumMod val="75000"/>
                              <a:lumOff val="25000"/>
                            </a:schemeClr>
                          </a:solidFill>
                          <a:latin typeface="Nanum Gothic Regular" charset="-127"/>
                          <a:ea typeface="Nanum Gothic Regular" charset="-127"/>
                        </a:rPr>
                        <a:t> </a:t>
                      </a:r>
                      <a:r>
                        <a:rPr lang="en-US" altLang="ko-KR" sz="600" b="0" i="0" dirty="0">
                          <a:solidFill>
                            <a:schemeClr val="bg1">
                              <a:lumMod val="75000"/>
                              <a:lumOff val="25000"/>
                            </a:schemeClr>
                          </a:solidFill>
                          <a:latin typeface="Nanum Gothic Regular" charset="-127"/>
                          <a:ea typeface="Nanum Gothic Regular" charset="-127"/>
                        </a:rPr>
                        <a:t>Timestamp</a:t>
                      </a:r>
                      <a:r>
                        <a:rPr lang="ko-KR" altLang="en-US" sz="600" b="0" i="0" dirty="0">
                          <a:solidFill>
                            <a:schemeClr val="bg1">
                              <a:lumMod val="75000"/>
                              <a:lumOff val="25000"/>
                            </a:schemeClr>
                          </a:solidFill>
                          <a:latin typeface="Nanum Gothic Regular" charset="-127"/>
                          <a:ea typeface="Nanum Gothic Regular" charset="-127"/>
                        </a:rPr>
                        <a:t>가 </a:t>
                      </a:r>
                      <a:r>
                        <a:rPr lang="ko-KR" altLang="en-US" sz="600" b="0" i="0" dirty="0" err="1">
                          <a:solidFill>
                            <a:schemeClr val="bg1">
                              <a:lumMod val="75000"/>
                              <a:lumOff val="25000"/>
                            </a:schemeClr>
                          </a:solidFill>
                          <a:latin typeface="Nanum Gothic Regular" charset="-127"/>
                          <a:ea typeface="Nanum Gothic Regular" charset="-127"/>
                        </a:rPr>
                        <a:t>현재시간인</a:t>
                      </a:r>
                      <a:r>
                        <a:rPr lang="ko-KR" altLang="en-US" sz="600" b="0" i="0" dirty="0">
                          <a:solidFill>
                            <a:schemeClr val="bg1">
                              <a:lumMod val="75000"/>
                              <a:lumOff val="25000"/>
                            </a:schemeClr>
                          </a:solidFill>
                          <a:latin typeface="Nanum Gothic Regular" charset="-127"/>
                          <a:ea typeface="Nanum Gothic Regular" charset="-127"/>
                        </a:rPr>
                        <a:t> 경우</a:t>
                      </a:r>
                      <a:r>
                        <a:rPr lang="en-US" altLang="ko-KR" sz="600" b="0" i="0" dirty="0">
                          <a:solidFill>
                            <a:schemeClr val="bg1">
                              <a:lumMod val="75000"/>
                              <a:lumOff val="25000"/>
                            </a:schemeClr>
                          </a:solidFill>
                          <a:latin typeface="Nanum Gothic Regular" charset="-127"/>
                          <a:ea typeface="Nanum Gothic Regular" charset="-127"/>
                        </a:rPr>
                        <a:t>,</a:t>
                      </a:r>
                      <a:r>
                        <a:rPr lang="ko-KR" altLang="en-US" sz="600" b="0" i="0" dirty="0">
                          <a:solidFill>
                            <a:schemeClr val="bg1">
                              <a:lumMod val="75000"/>
                              <a:lumOff val="25000"/>
                            </a:schemeClr>
                          </a:solidFill>
                          <a:latin typeface="Nanum Gothic Regular" charset="-127"/>
                          <a:ea typeface="Nanum Gothic Regular" charset="-127"/>
                        </a:rPr>
                        <a:t> </a:t>
                      </a:r>
                      <a:r>
                        <a:rPr lang="ko-KR" altLang="en-US" sz="600" b="0" i="0" dirty="0" err="1">
                          <a:solidFill>
                            <a:schemeClr val="bg1">
                              <a:lumMod val="75000"/>
                              <a:lumOff val="25000"/>
                            </a:schemeClr>
                          </a:solidFill>
                          <a:latin typeface="Nanum Gothic Regular" charset="-127"/>
                          <a:ea typeface="Nanum Gothic Regular" charset="-127"/>
                        </a:rPr>
                        <a:t>증분값만</a:t>
                      </a:r>
                      <a:r>
                        <a:rPr lang="ko-KR" altLang="en-US" sz="600" b="0" i="0" dirty="0">
                          <a:solidFill>
                            <a:schemeClr val="bg1">
                              <a:lumMod val="75000"/>
                              <a:lumOff val="25000"/>
                            </a:schemeClr>
                          </a:solidFill>
                          <a:latin typeface="Nanum Gothic Regular" charset="-127"/>
                          <a:ea typeface="Nanum Gothic Regular" charset="-127"/>
                        </a:rPr>
                        <a:t> </a:t>
                      </a:r>
                      <a:r>
                        <a:rPr lang="ko-KR" altLang="en-US" sz="600" b="0" i="0" dirty="0" err="1">
                          <a:solidFill>
                            <a:schemeClr val="bg1">
                              <a:lumMod val="75000"/>
                              <a:lumOff val="25000"/>
                            </a:schemeClr>
                          </a:solidFill>
                          <a:latin typeface="Nanum Gothic Regular" charset="-127"/>
                          <a:ea typeface="Nanum Gothic Regular" charset="-127"/>
                        </a:rPr>
                        <a:t>인제스쳔</a:t>
                      </a:r>
                      <a:r>
                        <a:rPr lang="ko-KR" altLang="en-US" sz="600" b="0" i="0" dirty="0">
                          <a:solidFill>
                            <a:schemeClr val="bg1">
                              <a:lumMod val="75000"/>
                              <a:lumOff val="25000"/>
                            </a:schemeClr>
                          </a:solidFill>
                          <a:latin typeface="Nanum Gothic Regular" charset="-127"/>
                          <a:ea typeface="Nanum Gothic Regular" charset="-127"/>
                        </a:rPr>
                        <a:t> 항목 비활성</a:t>
                      </a:r>
                      <a:endParaRPr lang="en-US" altLang="ko-KR" sz="600" b="0" i="0" baseline="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ko-KR" altLang="en-US" sz="600" b="0" i="0">
                          <a:solidFill>
                            <a:schemeClr val="bg1">
                              <a:lumMod val="75000"/>
                              <a:lumOff val="25000"/>
                            </a:schemeClr>
                          </a:solidFill>
                          <a:latin typeface="Nanum Gothic Regular" charset="-127"/>
                          <a:ea typeface="Nanum Gothic Regular" charset="-127"/>
                        </a:rPr>
                        <a:t>조민정</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998786253"/>
                  </a:ext>
                </a:extLst>
              </a:tr>
              <a:tr h="0">
                <a:tc>
                  <a:txBody>
                    <a:bodyPr/>
                    <a:lstStyle/>
                    <a:p>
                      <a:pPr latinLnBrk="1">
                        <a:lnSpc>
                          <a:spcPct val="100000"/>
                        </a:lnSpc>
                      </a:pPr>
                      <a:r>
                        <a:rPr lang="en-US" altLang="ko-KR" sz="600" b="0" i="0" dirty="0">
                          <a:solidFill>
                            <a:schemeClr val="bg1">
                              <a:lumMod val="75000"/>
                              <a:lumOff val="25000"/>
                            </a:schemeClr>
                          </a:solidFill>
                          <a:latin typeface="Nanum Gothic Regular" charset="-127"/>
                          <a:ea typeface="Nanum Gothic Regular" charset="-127"/>
                        </a:rPr>
                        <a:t>V 1.31</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Nanum Gothic Regular" charset="-127"/>
                          <a:ea typeface="Nanum Gothic Regular" charset="-127"/>
                        </a:rPr>
                        <a:t>18.11.12</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Nanum Gothic Regular" charset="-127"/>
                          <a:ea typeface="Nanum Gothic Regular" charset="-127"/>
                        </a:rPr>
                        <a:t>Create </a:t>
                      </a:r>
                      <a:r>
                        <a:rPr lang="en-US" altLang="ko-KR" sz="600" b="0" i="0" dirty="0" err="1">
                          <a:solidFill>
                            <a:schemeClr val="bg1">
                              <a:lumMod val="75000"/>
                              <a:lumOff val="25000"/>
                            </a:schemeClr>
                          </a:solidFill>
                          <a:latin typeface="Nanum Gothic Regular" charset="-127"/>
                          <a:ea typeface="Nanum Gothic Regular" charset="-127"/>
                        </a:rPr>
                        <a:t>datasource</a:t>
                      </a:r>
                      <a:r>
                        <a:rPr lang="en-US" altLang="ko-KR" sz="600" b="0" i="0" dirty="0">
                          <a:solidFill>
                            <a:schemeClr val="bg1">
                              <a:lumMod val="75000"/>
                              <a:lumOff val="25000"/>
                            </a:schemeClr>
                          </a:solidFill>
                          <a:latin typeface="Nanum Gothic Regular" charset="-127"/>
                          <a:ea typeface="Nanum Gothic Regular" charset="-127"/>
                        </a:rPr>
                        <a:t> &gt; </a:t>
                      </a:r>
                      <a:r>
                        <a:rPr lang="ko-KR" altLang="en-US" sz="600" b="0" i="0" dirty="0">
                          <a:solidFill>
                            <a:schemeClr val="bg1">
                              <a:lumMod val="75000"/>
                              <a:lumOff val="25000"/>
                            </a:schemeClr>
                          </a:solidFill>
                          <a:latin typeface="Nanum Gothic Regular" charset="-127"/>
                          <a:ea typeface="Nanum Gothic Regular" charset="-127"/>
                        </a:rPr>
                        <a:t>맵 포인트 컬럼 추가</a:t>
                      </a:r>
                      <a:endParaRPr lang="en-US" altLang="ko-KR" sz="600" b="0" i="0" dirty="0">
                        <a:solidFill>
                          <a:schemeClr val="bg1">
                            <a:lumMod val="75000"/>
                            <a:lumOff val="25000"/>
                          </a:schemeClr>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lumMod val="75000"/>
                              <a:lumOff val="25000"/>
                            </a:schemeClr>
                          </a:solidFill>
                          <a:latin typeface="Nanum Gothic Regular" charset="-127"/>
                          <a:ea typeface="Nanum Gothic Regular" charset="-127"/>
                        </a:rPr>
                        <a:t>Progress </a:t>
                      </a:r>
                      <a:r>
                        <a:rPr lang="ko-KR" altLang="en-US" sz="600" b="0" i="0" dirty="0">
                          <a:solidFill>
                            <a:schemeClr val="bg1">
                              <a:lumMod val="75000"/>
                              <a:lumOff val="25000"/>
                            </a:schemeClr>
                          </a:solidFill>
                          <a:latin typeface="Nanum Gothic Regular" charset="-127"/>
                          <a:ea typeface="Nanum Gothic Regular" charset="-127"/>
                        </a:rPr>
                        <a:t>추가</a:t>
                      </a:r>
                      <a:endParaRPr lang="en-US" altLang="ko-KR"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r>
                        <a:rPr lang="ko-KR" altLang="en-US" sz="600" b="0" i="0" dirty="0" err="1">
                          <a:solidFill>
                            <a:schemeClr val="bg1">
                              <a:lumMod val="75000"/>
                              <a:lumOff val="25000"/>
                            </a:schemeClr>
                          </a:solidFill>
                          <a:latin typeface="Nanum Gothic Regular" charset="-127"/>
                          <a:ea typeface="Nanum Gothic Regular" charset="-127"/>
                        </a:rPr>
                        <a:t>조민정</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3200410818"/>
                  </a:ext>
                </a:extLst>
              </a:tr>
              <a:tr h="0">
                <a:tc>
                  <a:txBody>
                    <a:bodyPr/>
                    <a:lstStyle/>
                    <a:p>
                      <a:pPr latinLnBrk="1">
                        <a:lnSpc>
                          <a:spcPct val="100000"/>
                        </a:lnSpc>
                      </a:pPr>
                      <a:r>
                        <a:rPr lang="en-US" altLang="ko-KR" sz="600" b="0" i="0" dirty="0">
                          <a:solidFill>
                            <a:schemeClr val="bg1"/>
                          </a:solidFill>
                          <a:latin typeface="Nanum Gothic Regular" charset="-127"/>
                          <a:ea typeface="Nanum Gothic Regular" charset="-127"/>
                        </a:rPr>
                        <a:t>V 1.32</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Nanum Gothic Regular" charset="-127"/>
                          <a:ea typeface="Nanum Gothic Regular" charset="-127"/>
                        </a:rPr>
                        <a:t>18.11.17</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r>
                        <a:rPr lang="en-US" altLang="ko-KR" sz="600" b="0" i="0" dirty="0" err="1">
                          <a:solidFill>
                            <a:schemeClr val="bg1">
                              <a:lumMod val="75000"/>
                              <a:lumOff val="25000"/>
                            </a:schemeClr>
                          </a:solidFill>
                          <a:latin typeface="Nanum Gothic Regular" charset="-127"/>
                          <a:ea typeface="Nanum Gothic Regular" charset="-127"/>
                        </a:rPr>
                        <a:t>Datasource</a:t>
                      </a:r>
                      <a:r>
                        <a:rPr lang="ko-KR" altLang="en-US" sz="600" b="0" i="0" dirty="0">
                          <a:solidFill>
                            <a:schemeClr val="bg1">
                              <a:lumMod val="75000"/>
                              <a:lumOff val="25000"/>
                            </a:schemeClr>
                          </a:solidFill>
                          <a:latin typeface="Nanum Gothic Regular" charset="-127"/>
                          <a:ea typeface="Nanum Gothic Regular" charset="-127"/>
                        </a:rPr>
                        <a:t>상세 </a:t>
                      </a:r>
                      <a:r>
                        <a:rPr lang="en-US" altLang="ko-KR" sz="600" b="0" i="0" dirty="0">
                          <a:solidFill>
                            <a:schemeClr val="bg1">
                              <a:lumMod val="75000"/>
                              <a:lumOff val="25000"/>
                            </a:schemeClr>
                          </a:solidFill>
                          <a:latin typeface="Nanum Gothic Regular" charset="-127"/>
                          <a:ea typeface="Nanum Gothic Regular" charset="-127"/>
                        </a:rPr>
                        <a:t>&gt;</a:t>
                      </a:r>
                      <a:r>
                        <a:rPr lang="ko-KR" altLang="en-US" sz="600" b="0" i="0" dirty="0">
                          <a:solidFill>
                            <a:schemeClr val="bg1">
                              <a:lumMod val="75000"/>
                              <a:lumOff val="25000"/>
                            </a:schemeClr>
                          </a:solidFill>
                          <a:latin typeface="Nanum Gothic Regular" charset="-127"/>
                          <a:ea typeface="Nanum Gothic Regular" charset="-127"/>
                        </a:rPr>
                        <a:t> </a:t>
                      </a:r>
                      <a:r>
                        <a:rPr lang="en-US" altLang="ko-KR" sz="600" b="0" i="0" dirty="0">
                          <a:solidFill>
                            <a:schemeClr val="bg1">
                              <a:lumMod val="75000"/>
                              <a:lumOff val="25000"/>
                            </a:schemeClr>
                          </a:solidFill>
                          <a:latin typeface="Nanum Gothic Regular" charset="-127"/>
                          <a:ea typeface="Nanum Gothic Regular" charset="-127"/>
                        </a:rPr>
                        <a:t>ingestion log</a:t>
                      </a:r>
                      <a:r>
                        <a:rPr lang="ko-KR" altLang="en-US" sz="600" b="0" i="0" dirty="0">
                          <a:solidFill>
                            <a:schemeClr val="bg1">
                              <a:lumMod val="75000"/>
                              <a:lumOff val="25000"/>
                            </a:schemeClr>
                          </a:solidFill>
                          <a:latin typeface="Nanum Gothic Regular" charset="-127"/>
                          <a:ea typeface="Nanum Gothic Regular" charset="-127"/>
                        </a:rPr>
                        <a:t> 영역 추가</a:t>
                      </a:r>
                      <a:endParaRPr lang="en-US" altLang="ko-KR" sz="600" b="0" i="0" dirty="0">
                        <a:solidFill>
                          <a:schemeClr val="bg1">
                            <a:lumMod val="75000"/>
                            <a:lumOff val="25000"/>
                          </a:schemeClr>
                        </a:solidFill>
                        <a:latin typeface="Nanum Gothic Regular" charset="-127"/>
                        <a:ea typeface="Nanum Gothic Regular" charset="-127"/>
                      </a:endParaRPr>
                    </a:p>
                    <a:p>
                      <a:pPr marL="171450" indent="-171450" latinLnBrk="1">
                        <a:lnSpc>
                          <a:spcPct val="100000"/>
                        </a:lnSpc>
                        <a:buFontTx/>
                        <a:buChar char="-"/>
                      </a:pPr>
                      <a:r>
                        <a:rPr lang="en-US" altLang="ko-KR" sz="600" b="0" i="0" dirty="0" err="1">
                          <a:solidFill>
                            <a:schemeClr val="bg1">
                              <a:lumMod val="75000"/>
                              <a:lumOff val="25000"/>
                            </a:schemeClr>
                          </a:solidFill>
                          <a:latin typeface="Nanum Gothic Regular" charset="-127"/>
                          <a:ea typeface="Nanum Gothic Regular" charset="-127"/>
                        </a:rPr>
                        <a:t>Datasource</a:t>
                      </a:r>
                      <a:r>
                        <a:rPr lang="ko-KR" altLang="en-US" sz="600" b="0" i="0" dirty="0">
                          <a:solidFill>
                            <a:schemeClr val="bg1">
                              <a:lumMod val="75000"/>
                              <a:lumOff val="25000"/>
                            </a:schemeClr>
                          </a:solidFill>
                          <a:latin typeface="Nanum Gothic Regular" charset="-127"/>
                          <a:ea typeface="Nanum Gothic Regular" charset="-127"/>
                        </a:rPr>
                        <a:t>상세 </a:t>
                      </a:r>
                      <a:r>
                        <a:rPr lang="en-US" altLang="ko-KR" sz="600" b="0" i="0" dirty="0">
                          <a:solidFill>
                            <a:schemeClr val="bg1">
                              <a:lumMod val="75000"/>
                              <a:lumOff val="25000"/>
                            </a:schemeClr>
                          </a:solidFill>
                          <a:latin typeface="Nanum Gothic Regular" charset="-127"/>
                          <a:ea typeface="Nanum Gothic Regular" charset="-127"/>
                        </a:rPr>
                        <a:t>&gt;</a:t>
                      </a:r>
                      <a:r>
                        <a:rPr lang="ko-KR" altLang="en-US" sz="600" b="0" i="0" dirty="0">
                          <a:solidFill>
                            <a:schemeClr val="bg1">
                              <a:lumMod val="75000"/>
                              <a:lumOff val="25000"/>
                            </a:schemeClr>
                          </a:solidFill>
                          <a:latin typeface="Nanum Gothic Regular" charset="-127"/>
                          <a:ea typeface="Nanum Gothic Regular" charset="-127"/>
                        </a:rPr>
                        <a:t> 히스토그램 개선</a:t>
                      </a:r>
                      <a:r>
                        <a:rPr lang="en-US" altLang="ko-KR" sz="600" b="0" i="0" dirty="0">
                          <a:solidFill>
                            <a:schemeClr val="bg1">
                              <a:lumMod val="75000"/>
                              <a:lumOff val="25000"/>
                            </a:schemeClr>
                          </a:solidFill>
                          <a:latin typeface="Nanum Gothic Regular" charset="-127"/>
                          <a:ea typeface="Nanum Gothic Regular" charset="-127"/>
                        </a:rPr>
                        <a:t>,</a:t>
                      </a:r>
                      <a:r>
                        <a:rPr lang="ko-KR" altLang="en-US" sz="600" b="0" i="0" dirty="0">
                          <a:solidFill>
                            <a:schemeClr val="bg1">
                              <a:lumMod val="75000"/>
                              <a:lumOff val="25000"/>
                            </a:schemeClr>
                          </a:solidFill>
                          <a:latin typeface="Nanum Gothic Regular" charset="-127"/>
                          <a:ea typeface="Nanum Gothic Regular" charset="-127"/>
                        </a:rPr>
                        <a:t> </a:t>
                      </a:r>
                      <a:r>
                        <a:rPr lang="en-US" altLang="ko-KR" sz="600" b="0" i="0" dirty="0">
                          <a:solidFill>
                            <a:schemeClr val="bg1">
                              <a:lumMod val="75000"/>
                              <a:lumOff val="25000"/>
                            </a:schemeClr>
                          </a:solidFill>
                          <a:latin typeface="Nanum Gothic Regular" charset="-127"/>
                          <a:ea typeface="Nanum Gothic Regular" charset="-127"/>
                        </a:rPr>
                        <a:t>progress</a:t>
                      </a:r>
                      <a:r>
                        <a:rPr lang="ko-KR" altLang="en-US" sz="600" b="0" i="0" dirty="0">
                          <a:solidFill>
                            <a:schemeClr val="bg1">
                              <a:lumMod val="75000"/>
                              <a:lumOff val="25000"/>
                            </a:schemeClr>
                          </a:solidFill>
                          <a:latin typeface="Nanum Gothic Regular" charset="-127"/>
                          <a:ea typeface="Nanum Gothic Regular" charset="-127"/>
                        </a:rPr>
                        <a:t> 추가</a:t>
                      </a:r>
                      <a:endParaRPr lang="en-US" altLang="ko-KR" sz="600" b="0" i="0" dirty="0">
                        <a:solidFill>
                          <a:schemeClr val="bg1">
                            <a:lumMod val="75000"/>
                            <a:lumOff val="25000"/>
                          </a:schemeClr>
                        </a:solidFill>
                        <a:latin typeface="Nanum Gothic Regular" charset="-127"/>
                        <a:ea typeface="Nanum Gothic Regular" charset="-127"/>
                      </a:endParaRP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Nanum Gothic Regular" charset="-127"/>
                          <a:ea typeface="Nanum Gothic Regular" charset="-127"/>
                        </a:rPr>
                        <a:t>Create </a:t>
                      </a:r>
                      <a:r>
                        <a:rPr lang="en-US" altLang="ko-KR" sz="600" b="0" i="0" dirty="0" err="1">
                          <a:solidFill>
                            <a:schemeClr val="bg1">
                              <a:lumMod val="75000"/>
                              <a:lumOff val="25000"/>
                            </a:schemeClr>
                          </a:solidFill>
                          <a:latin typeface="Nanum Gothic Regular" charset="-127"/>
                          <a:ea typeface="Nanum Gothic Regular" charset="-127"/>
                        </a:rPr>
                        <a:t>datasource</a:t>
                      </a:r>
                      <a:r>
                        <a:rPr lang="en-US" altLang="ko-KR" sz="600" b="0" i="0" dirty="0">
                          <a:solidFill>
                            <a:schemeClr val="bg1">
                              <a:lumMod val="75000"/>
                              <a:lumOff val="25000"/>
                            </a:schemeClr>
                          </a:solidFill>
                          <a:latin typeface="Nanum Gothic Regular" charset="-127"/>
                          <a:ea typeface="Nanum Gothic Regular" charset="-127"/>
                        </a:rPr>
                        <a:t> (</a:t>
                      </a:r>
                      <a:r>
                        <a:rPr lang="en-US" altLang="ko-KR" sz="600" b="0" i="0" dirty="0" err="1">
                          <a:solidFill>
                            <a:schemeClr val="bg1">
                              <a:lumMod val="75000"/>
                              <a:lumOff val="25000"/>
                            </a:schemeClr>
                          </a:solidFill>
                          <a:latin typeface="Nanum Gothic Regular" charset="-127"/>
                          <a:ea typeface="Nanum Gothic Regular" charset="-127"/>
                        </a:rPr>
                        <a:t>DataConnection</a:t>
                      </a:r>
                      <a:r>
                        <a:rPr lang="en-US" altLang="ko-KR" sz="600" b="0" i="0" dirty="0">
                          <a:solidFill>
                            <a:schemeClr val="bg1">
                              <a:lumMod val="75000"/>
                              <a:lumOff val="25000"/>
                            </a:schemeClr>
                          </a:solidFill>
                          <a:latin typeface="Nanum Gothic Regular" charset="-127"/>
                          <a:ea typeface="Nanum Gothic Regular" charset="-127"/>
                        </a:rPr>
                        <a:t>) &gt; custom property</a:t>
                      </a:r>
                      <a:r>
                        <a:rPr lang="ko-KR" altLang="en-US" sz="600" b="0" i="0" dirty="0">
                          <a:solidFill>
                            <a:schemeClr val="bg1">
                              <a:lumMod val="75000"/>
                              <a:lumOff val="25000"/>
                            </a:schemeClr>
                          </a:solidFill>
                          <a:latin typeface="Nanum Gothic Regular" charset="-127"/>
                          <a:ea typeface="Nanum Gothic Regular" charset="-127"/>
                        </a:rPr>
                        <a:t> 입력 추가</a:t>
                      </a:r>
                      <a:endParaRPr lang="en-US" altLang="ko-KR" sz="600" b="0" i="0" dirty="0">
                        <a:solidFill>
                          <a:schemeClr val="bg1">
                            <a:lumMod val="75000"/>
                            <a:lumOff val="25000"/>
                          </a:schemeClr>
                        </a:solidFill>
                        <a:latin typeface="Nanum Gothic Regular" charset="-127"/>
                        <a:ea typeface="Nanum Gothic Regular" charset="-127"/>
                      </a:endParaRP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Nanum Gothic Regular" charset="-127"/>
                          <a:ea typeface="Nanum Gothic Regular" charset="-127"/>
                        </a:rPr>
                        <a:t>Create </a:t>
                      </a:r>
                      <a:r>
                        <a:rPr lang="en-US" altLang="ko-KR" sz="600" b="0" i="0" dirty="0" err="1">
                          <a:solidFill>
                            <a:schemeClr val="bg1">
                              <a:lumMod val="75000"/>
                              <a:lumOff val="25000"/>
                            </a:schemeClr>
                          </a:solidFill>
                          <a:latin typeface="Nanum Gothic Regular" charset="-127"/>
                          <a:ea typeface="Nanum Gothic Regular" charset="-127"/>
                        </a:rPr>
                        <a:t>datasource</a:t>
                      </a:r>
                      <a:r>
                        <a:rPr lang="en-US" altLang="ko-KR" sz="600" b="0" i="0" dirty="0">
                          <a:solidFill>
                            <a:schemeClr val="bg1">
                              <a:lumMod val="75000"/>
                              <a:lumOff val="25000"/>
                            </a:schemeClr>
                          </a:solidFill>
                          <a:latin typeface="Nanum Gothic Regular" charset="-127"/>
                          <a:ea typeface="Nanum Gothic Regular" charset="-127"/>
                        </a:rPr>
                        <a:t> &gt; My file</a:t>
                      </a:r>
                      <a:r>
                        <a:rPr lang="ko-KR" altLang="en-US" sz="600" b="0" i="0" dirty="0">
                          <a:solidFill>
                            <a:schemeClr val="bg1">
                              <a:lumMod val="75000"/>
                              <a:lumOff val="25000"/>
                            </a:schemeClr>
                          </a:solidFill>
                          <a:latin typeface="Nanum Gothic Regular" charset="-127"/>
                          <a:ea typeface="Nanum Gothic Regular" charset="-127"/>
                        </a:rPr>
                        <a:t> </a:t>
                      </a:r>
                      <a:r>
                        <a:rPr lang="ko-KR" altLang="en-US" sz="600" b="0" i="0" dirty="0" err="1">
                          <a:solidFill>
                            <a:schemeClr val="bg1">
                              <a:lumMod val="75000"/>
                              <a:lumOff val="25000"/>
                            </a:schemeClr>
                          </a:solidFill>
                          <a:latin typeface="Nanum Gothic Regular" charset="-127"/>
                          <a:ea typeface="Nanum Gothic Regular" charset="-127"/>
                        </a:rPr>
                        <a:t>등록시</a:t>
                      </a:r>
                      <a:r>
                        <a:rPr lang="ko-KR" altLang="en-US" sz="600" b="0" i="0" dirty="0">
                          <a:solidFill>
                            <a:schemeClr val="bg1">
                              <a:lumMod val="75000"/>
                              <a:lumOff val="25000"/>
                            </a:schemeClr>
                          </a:solidFill>
                          <a:latin typeface="Nanum Gothic Regular" charset="-127"/>
                          <a:ea typeface="Nanum Gothic Regular" charset="-127"/>
                        </a:rPr>
                        <a:t> 오류 시트 경고 추가</a:t>
                      </a:r>
                      <a:endParaRPr lang="en-US" altLang="ko-KR" sz="600" b="0" i="0" dirty="0">
                        <a:solidFill>
                          <a:schemeClr val="bg1">
                            <a:lumMod val="75000"/>
                            <a:lumOff val="25000"/>
                          </a:schemeClr>
                        </a:solidFill>
                        <a:latin typeface="Nanum Gothic Regular" charset="-127"/>
                        <a:ea typeface="Nanum Gothic Regular" charset="-127"/>
                      </a:endParaRP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Nanum Gothic Regular" charset="-127"/>
                          <a:ea typeface="Nanum Gothic Regular" charset="-127"/>
                        </a:rPr>
                        <a:t>Snapshot</a:t>
                      </a:r>
                      <a:r>
                        <a:rPr lang="ko-KR" altLang="en-US" sz="600" b="0" i="0" dirty="0">
                          <a:solidFill>
                            <a:schemeClr val="bg1">
                              <a:lumMod val="75000"/>
                              <a:lumOff val="25000"/>
                            </a:schemeClr>
                          </a:solidFill>
                          <a:latin typeface="Nanum Gothic Regular" charset="-127"/>
                          <a:ea typeface="Nanum Gothic Regular" charset="-127"/>
                        </a:rPr>
                        <a:t> </a:t>
                      </a:r>
                      <a:r>
                        <a:rPr lang="ko-KR" altLang="en-US" sz="600" b="0" i="0" dirty="0" err="1">
                          <a:solidFill>
                            <a:schemeClr val="bg1">
                              <a:lumMod val="75000"/>
                              <a:lumOff val="25000"/>
                            </a:schemeClr>
                          </a:solidFill>
                          <a:latin typeface="Nanum Gothic Regular" charset="-127"/>
                          <a:ea typeface="Nanum Gothic Regular" charset="-127"/>
                        </a:rPr>
                        <a:t>데이터소스</a:t>
                      </a:r>
                      <a:r>
                        <a:rPr lang="ko-KR" altLang="en-US" sz="600" b="0" i="0" dirty="0">
                          <a:solidFill>
                            <a:schemeClr val="bg1">
                              <a:lumMod val="75000"/>
                              <a:lumOff val="25000"/>
                            </a:schemeClr>
                          </a:solidFill>
                          <a:latin typeface="Nanum Gothic Regular" charset="-127"/>
                          <a:ea typeface="Nanum Gothic Regular" charset="-127"/>
                        </a:rPr>
                        <a:t> 등록 추가</a:t>
                      </a:r>
                      <a:endParaRPr lang="en-US" altLang="ko-KR"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ko-KR" altLang="en-US" sz="600" b="0" i="0" dirty="0" err="1">
                          <a:solidFill>
                            <a:schemeClr val="bg1">
                              <a:lumMod val="75000"/>
                              <a:lumOff val="25000"/>
                            </a:schemeClr>
                          </a:solidFill>
                          <a:latin typeface="Nanum Gothic Regular" charset="-127"/>
                          <a:ea typeface="Nanum Gothic Regular" charset="-127"/>
                        </a:rPr>
                        <a:t>김연임</a:t>
                      </a: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4083033608"/>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solidFill>
                          <a:latin typeface="Nanum Gothic Regular" charset="-127"/>
                          <a:ea typeface="Nanum Gothic Regular" charset="-127"/>
                        </a:rPr>
                        <a:t>V 1.33</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solidFill>
                          <a:latin typeface="Nanum Gothic Regular" charset="-127"/>
                          <a:ea typeface="Nanum Gothic Regular" charset="-127"/>
                        </a:rPr>
                        <a:t>18.12.12</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Create </a:t>
                      </a:r>
                      <a:r>
                        <a:rPr lang="en-US" altLang="ko-KR" sz="600" b="0" i="0" dirty="0" err="1">
                          <a:solidFill>
                            <a:schemeClr val="bg1"/>
                          </a:solidFill>
                          <a:latin typeface="Nanum Gothic Regular" charset="-127"/>
                          <a:ea typeface="Nanum Gothic Regular" charset="-127"/>
                        </a:rPr>
                        <a:t>Datasource</a:t>
                      </a:r>
                      <a:r>
                        <a:rPr lang="en-US" altLang="ko-KR" sz="600" b="0" i="0" dirty="0">
                          <a:solidFill>
                            <a:schemeClr val="bg1"/>
                          </a:solidFill>
                          <a:latin typeface="Nanum Gothic Regular" charset="-127"/>
                          <a:ea typeface="Nanum Gothic Regular" charset="-127"/>
                        </a:rPr>
                        <a:t> file </a:t>
                      </a:r>
                      <a:r>
                        <a:rPr lang="ko-KR" altLang="en-US" sz="600" b="0" i="0" dirty="0" err="1">
                          <a:solidFill>
                            <a:schemeClr val="bg1"/>
                          </a:solidFill>
                          <a:latin typeface="Nanum Gothic Regular" charset="-127"/>
                          <a:ea typeface="Nanum Gothic Regular" charset="-127"/>
                        </a:rPr>
                        <a:t>컬럼오류일</a:t>
                      </a:r>
                      <a:r>
                        <a:rPr lang="ko-KR" altLang="en-US" sz="600" b="0" i="0" dirty="0">
                          <a:solidFill>
                            <a:schemeClr val="bg1"/>
                          </a:solidFill>
                          <a:latin typeface="Nanum Gothic Regular" charset="-127"/>
                          <a:ea typeface="Nanum Gothic Regular" charset="-127"/>
                        </a:rPr>
                        <a:t> 경우 가이드 추가</a:t>
                      </a:r>
                    </a:p>
                    <a:p>
                      <a:pPr marL="171450" indent="-171450" latinLnBrk="1">
                        <a:lnSpc>
                          <a:spcPct val="100000"/>
                        </a:lnSpc>
                        <a:buFontTx/>
                        <a:buChar char="-"/>
                      </a:pPr>
                      <a:r>
                        <a:rPr lang="ko-KR" altLang="en-US" sz="600" b="0" i="0" dirty="0">
                          <a:solidFill>
                            <a:schemeClr val="bg1"/>
                          </a:solidFill>
                          <a:latin typeface="Nanum Gothic Regular" charset="-127"/>
                          <a:ea typeface="Nanum Gothic Regular" charset="-127"/>
                        </a:rPr>
                        <a:t>타입 수정 불가 가이드 문구 추가</a:t>
                      </a: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Geo </a:t>
                      </a:r>
                      <a:r>
                        <a:rPr lang="ko-KR" altLang="en-US" sz="600" b="0" i="0" dirty="0">
                          <a:solidFill>
                            <a:schemeClr val="bg1"/>
                          </a:solidFill>
                          <a:latin typeface="Nanum Gothic Regular" charset="-127"/>
                          <a:ea typeface="Nanum Gothic Regular" charset="-127"/>
                        </a:rPr>
                        <a:t>컬럼 타입 추가</a:t>
                      </a: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Custom property </a:t>
                      </a:r>
                      <a:r>
                        <a:rPr lang="ko-KR" altLang="en-US" sz="600" b="0" i="0" dirty="0">
                          <a:solidFill>
                            <a:schemeClr val="bg1"/>
                          </a:solidFill>
                          <a:latin typeface="Nanum Gothic Regular" charset="-127"/>
                          <a:ea typeface="Nanum Gothic Regular" charset="-127"/>
                        </a:rPr>
                        <a:t>추가</a:t>
                      </a:r>
                    </a:p>
                    <a:p>
                      <a:pPr marL="171450" indent="-171450" latinLnBrk="1">
                        <a:lnSpc>
                          <a:spcPct val="100000"/>
                        </a:lnSpc>
                        <a:buFontTx/>
                        <a:buChar char="-"/>
                      </a:pPr>
                      <a:r>
                        <a:rPr lang="ko-KR" altLang="en-US" sz="600" b="0" i="0" dirty="0" err="1">
                          <a:solidFill>
                            <a:schemeClr val="bg1"/>
                          </a:solidFill>
                          <a:latin typeface="Nanum Gothic Regular" charset="-127"/>
                          <a:ea typeface="Nanum Gothic Regular" charset="-127"/>
                        </a:rPr>
                        <a:t>파티션키</a:t>
                      </a:r>
                      <a:r>
                        <a:rPr lang="ko-KR" altLang="en-US" sz="600" b="0" i="0" dirty="0">
                          <a:solidFill>
                            <a:schemeClr val="bg1"/>
                          </a:solidFill>
                          <a:latin typeface="Nanum Gothic Regular" charset="-127"/>
                          <a:ea typeface="Nanum Gothic Regular" charset="-127"/>
                        </a:rPr>
                        <a:t> 입력</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정보 수정</a:t>
                      </a: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Ingestion tuning </a:t>
                      </a:r>
                      <a:r>
                        <a:rPr lang="ko-KR" altLang="en-US" sz="600" b="0" i="0" dirty="0">
                          <a:solidFill>
                            <a:schemeClr val="bg1"/>
                          </a:solidFill>
                          <a:latin typeface="Nanum Gothic Regular" charset="-127"/>
                          <a:ea typeface="Nanum Gothic Regular" charset="-127"/>
                        </a:rPr>
                        <a:t>가이드 문구 추가</a:t>
                      </a: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Linked </a:t>
                      </a:r>
                      <a:r>
                        <a:rPr lang="ko-KR" altLang="en-US" sz="600" b="0" i="0" dirty="0">
                          <a:solidFill>
                            <a:schemeClr val="bg1"/>
                          </a:solidFill>
                          <a:latin typeface="Nanum Gothic Regular" charset="-127"/>
                          <a:ea typeface="Nanum Gothic Regular" charset="-127"/>
                        </a:rPr>
                        <a:t>데이터일경우 </a:t>
                      </a:r>
                      <a:r>
                        <a:rPr lang="ko-KR" altLang="en-US" sz="600" b="0" i="0" dirty="0" err="1">
                          <a:solidFill>
                            <a:schemeClr val="bg1"/>
                          </a:solidFill>
                          <a:latin typeface="Nanum Gothic Regular" charset="-127"/>
                          <a:ea typeface="Nanum Gothic Regular" charset="-127"/>
                        </a:rPr>
                        <a:t>필수필터</a:t>
                      </a:r>
                      <a:r>
                        <a:rPr lang="ko-KR" altLang="en-US" sz="600" b="0" i="0" dirty="0">
                          <a:solidFill>
                            <a:schemeClr val="bg1"/>
                          </a:solidFill>
                          <a:latin typeface="Nanum Gothic Regular" charset="-127"/>
                          <a:ea typeface="Nanum Gothic Regular" charset="-127"/>
                        </a:rPr>
                        <a:t> 저장 후 </a:t>
                      </a:r>
                      <a:r>
                        <a:rPr lang="en-US" altLang="ko-KR" sz="600" b="0" i="0" dirty="0">
                          <a:solidFill>
                            <a:schemeClr val="bg1"/>
                          </a:solidFill>
                          <a:latin typeface="Nanum Gothic Regular" charset="-127"/>
                          <a:ea typeface="Nanum Gothic Regular" charset="-127"/>
                        </a:rPr>
                        <a:t>Alert</a:t>
                      </a:r>
                      <a:r>
                        <a:rPr lang="ko-KR" altLang="en-US" sz="600" b="0" i="0" dirty="0">
                          <a:solidFill>
                            <a:schemeClr val="bg1"/>
                          </a:solidFill>
                          <a:latin typeface="Nanum Gothic Regular" charset="-127"/>
                          <a:ea typeface="Nanum Gothic Regular" charset="-127"/>
                        </a:rPr>
                        <a:t>문구 삭제</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ko-KR" altLang="en-US" sz="600" b="0" i="0" dirty="0">
                          <a:solidFill>
                            <a:schemeClr val="bg1"/>
                          </a:solidFill>
                          <a:latin typeface="Nanum Gothic Regular" charset="-127"/>
                          <a:ea typeface="Nanum Gothic Regular" charset="-127"/>
                        </a:rPr>
                        <a:t>검색 필터 개편</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MDM</a:t>
                      </a:r>
                      <a:r>
                        <a:rPr lang="ko-KR" altLang="en-US" sz="600" b="0" i="0" dirty="0">
                          <a:solidFill>
                            <a:schemeClr val="bg1"/>
                          </a:solidFill>
                          <a:latin typeface="Nanum Gothic Regular" charset="-127"/>
                          <a:ea typeface="Nanum Gothic Regular" charset="-127"/>
                        </a:rPr>
                        <a:t>관련 기능 추가</a:t>
                      </a:r>
                      <a:r>
                        <a:rPr lang="en-US" altLang="ko-KR" sz="600" b="0" i="0" dirty="0">
                          <a:solidFill>
                            <a:schemeClr val="bg1"/>
                          </a:solidFill>
                          <a:latin typeface="Nanum Gothic Regular" charset="-127"/>
                          <a:ea typeface="Nanum Gothic Regular" charset="-127"/>
                        </a:rPr>
                        <a:t/>
                      </a:r>
                      <a:br>
                        <a:rPr lang="en-US" altLang="ko-KR" sz="600" b="0" i="0" dirty="0">
                          <a:solidFill>
                            <a:schemeClr val="bg1"/>
                          </a:solidFill>
                          <a:latin typeface="Nanum Gothic Regular" charset="-127"/>
                          <a:ea typeface="Nanum Gothic Regular" charset="-127"/>
                        </a:rPr>
                      </a:b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a:t>
                      </a:r>
                      <a:r>
                        <a:rPr lang="en-US" altLang="ko-KR" sz="600" b="0" i="0" dirty="0">
                          <a:solidFill>
                            <a:schemeClr val="bg1"/>
                          </a:solidFill>
                          <a:latin typeface="Nanum Gothic Regular" charset="-127"/>
                          <a:ea typeface="Nanum Gothic Regular" charset="-127"/>
                        </a:rPr>
                        <a:t>Data</a:t>
                      </a:r>
                      <a:r>
                        <a:rPr lang="ko-KR" altLang="en-US" sz="600" b="0" i="0" dirty="0">
                          <a:solidFill>
                            <a:schemeClr val="bg1"/>
                          </a:solidFill>
                          <a:latin typeface="Nanum Gothic Regular" charset="-127"/>
                          <a:ea typeface="Nanum Gothic Regular" charset="-127"/>
                        </a:rPr>
                        <a:t>에 </a:t>
                      </a:r>
                      <a:r>
                        <a:rPr lang="en-US" altLang="ko-KR" sz="600" b="0" i="0" dirty="0">
                          <a:solidFill>
                            <a:schemeClr val="bg1"/>
                          </a:solidFill>
                          <a:latin typeface="Nanum Gothic Regular" charset="-127"/>
                          <a:ea typeface="Nanum Gothic Regular" charset="-127"/>
                        </a:rPr>
                        <a:t>summary chart </a:t>
                      </a:r>
                      <a:r>
                        <a:rPr lang="ko-KR" altLang="en-US" sz="600" b="0" i="0" dirty="0">
                          <a:solidFill>
                            <a:schemeClr val="bg1"/>
                          </a:solidFill>
                          <a:latin typeface="Nanum Gothic Regular" charset="-127"/>
                          <a:ea typeface="Nanum Gothic Regular" charset="-127"/>
                        </a:rPr>
                        <a:t>추가</a:t>
                      </a:r>
                      <a:r>
                        <a:rPr lang="en-US" altLang="ko-KR" sz="600" b="0" i="0" dirty="0">
                          <a:solidFill>
                            <a:schemeClr val="bg1"/>
                          </a:solidFill>
                          <a:latin typeface="Nanum Gothic Regular" charset="-127"/>
                          <a:ea typeface="Nanum Gothic Regular" charset="-127"/>
                        </a:rPr>
                        <a:t/>
                      </a:r>
                      <a:br>
                        <a:rPr lang="en-US" altLang="ko-KR" sz="600" b="0" i="0" dirty="0">
                          <a:solidFill>
                            <a:schemeClr val="bg1"/>
                          </a:solidFill>
                          <a:latin typeface="Nanum Gothic Regular" charset="-127"/>
                          <a:ea typeface="Nanum Gothic Regular" charset="-127"/>
                        </a:rPr>
                      </a:b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a:t>
                      </a:r>
                      <a:r>
                        <a:rPr lang="en-US" altLang="ko-KR" sz="600" b="0" i="0" dirty="0">
                          <a:solidFill>
                            <a:schemeClr val="bg1"/>
                          </a:solidFill>
                          <a:latin typeface="Nanum Gothic Regular" charset="-127"/>
                          <a:ea typeface="Nanum Gothic Regular" charset="-127"/>
                        </a:rPr>
                        <a:t>information</a:t>
                      </a:r>
                      <a:r>
                        <a:rPr lang="ko-KR" altLang="en-US" sz="600" b="0" i="0" dirty="0">
                          <a:solidFill>
                            <a:schemeClr val="bg1"/>
                          </a:solidFill>
                          <a:latin typeface="Nanum Gothic Regular" charset="-127"/>
                          <a:ea typeface="Nanum Gothic Regular" charset="-127"/>
                        </a:rPr>
                        <a:t>에 </a:t>
                      </a:r>
                      <a:r>
                        <a:rPr lang="en-US" altLang="ko-KR" sz="600" b="0" i="0" dirty="0">
                          <a:solidFill>
                            <a:schemeClr val="bg1"/>
                          </a:solidFill>
                          <a:latin typeface="Nanum Gothic Regular" charset="-127"/>
                          <a:ea typeface="Nanum Gothic Regular" charset="-127"/>
                        </a:rPr>
                        <a:t>Metadata </a:t>
                      </a:r>
                      <a:r>
                        <a:rPr lang="ko-KR" altLang="en-US" sz="600" b="0" i="0" dirty="0">
                          <a:solidFill>
                            <a:schemeClr val="bg1"/>
                          </a:solidFill>
                          <a:latin typeface="Nanum Gothic Regular" charset="-127"/>
                          <a:ea typeface="Nanum Gothic Regular" charset="-127"/>
                        </a:rPr>
                        <a:t>점프 버튼 추가</a:t>
                      </a:r>
                      <a:r>
                        <a:rPr lang="en-US" altLang="ko-KR" sz="600" b="0" i="0" dirty="0">
                          <a:solidFill>
                            <a:schemeClr val="bg1"/>
                          </a:solidFill>
                          <a:latin typeface="Nanum Gothic Regular" charset="-127"/>
                          <a:ea typeface="Nanum Gothic Regular" charset="-127"/>
                        </a:rPr>
                        <a:t/>
                      </a:r>
                      <a:br>
                        <a:rPr lang="en-US" altLang="ko-KR" sz="600" b="0" i="0" dirty="0">
                          <a:solidFill>
                            <a:schemeClr val="bg1"/>
                          </a:solidFill>
                          <a:latin typeface="Nanum Gothic Regular" charset="-127"/>
                          <a:ea typeface="Nanum Gothic Regular" charset="-127"/>
                        </a:rPr>
                      </a:b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a:t>
                      </a:r>
                      <a:r>
                        <a:rPr lang="en-US" altLang="ko-KR" sz="600" b="0" i="0" dirty="0">
                          <a:solidFill>
                            <a:schemeClr val="bg1"/>
                          </a:solidFill>
                          <a:latin typeface="Nanum Gothic Regular" charset="-127"/>
                          <a:ea typeface="Nanum Gothic Regular" charset="-127"/>
                        </a:rPr>
                        <a:t>Create </a:t>
                      </a:r>
                      <a:r>
                        <a:rPr lang="en-US" altLang="ko-KR" sz="600" b="0" i="0" dirty="0" err="1">
                          <a:solidFill>
                            <a:schemeClr val="bg1"/>
                          </a:solidFill>
                          <a:latin typeface="Nanum Gothic Regular" charset="-127"/>
                          <a:ea typeface="Nanum Gothic Regular" charset="-127"/>
                        </a:rPr>
                        <a:t>datasource</a:t>
                      </a:r>
                      <a:r>
                        <a:rPr lang="ko-KR" altLang="en-US" sz="600" b="0" i="0" dirty="0">
                          <a:solidFill>
                            <a:schemeClr val="bg1"/>
                          </a:solidFill>
                          <a:latin typeface="Nanum Gothic Regular" charset="-127"/>
                          <a:ea typeface="Nanum Gothic Regular" charset="-127"/>
                        </a:rPr>
                        <a:t>마지막 </a:t>
                      </a:r>
                      <a:r>
                        <a:rPr lang="en-US" altLang="ko-KR" sz="600" b="0" i="0" dirty="0">
                          <a:solidFill>
                            <a:schemeClr val="bg1"/>
                          </a:solidFill>
                          <a:latin typeface="Nanum Gothic Regular" charset="-127"/>
                          <a:ea typeface="Nanum Gothic Regular" charset="-127"/>
                        </a:rPr>
                        <a:t>step</a:t>
                      </a:r>
                      <a:r>
                        <a:rPr lang="ko-KR" altLang="en-US" sz="600" b="0" i="0" dirty="0">
                          <a:solidFill>
                            <a:schemeClr val="bg1"/>
                          </a:solidFill>
                          <a:latin typeface="Nanum Gothic Regular" charset="-127"/>
                          <a:ea typeface="Nanum Gothic Regular" charset="-127"/>
                        </a:rPr>
                        <a:t>에 </a:t>
                      </a:r>
                      <a:r>
                        <a:rPr lang="en-US" altLang="ko-KR" sz="600" b="0" i="0" dirty="0">
                          <a:solidFill>
                            <a:schemeClr val="bg1"/>
                          </a:solidFill>
                          <a:latin typeface="Nanum Gothic Regular" charset="-127"/>
                          <a:ea typeface="Nanum Gothic Regular" charset="-127"/>
                        </a:rPr>
                        <a:t>Explore data </a:t>
                      </a:r>
                      <a:r>
                        <a:rPr lang="ko-KR" altLang="en-US" sz="600" b="0" i="0" dirty="0">
                          <a:solidFill>
                            <a:schemeClr val="bg1"/>
                          </a:solidFill>
                          <a:latin typeface="Nanum Gothic Regular" charset="-127"/>
                          <a:ea typeface="Nanum Gothic Regular" charset="-127"/>
                        </a:rPr>
                        <a:t>검색 가능 여부 추가</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err="1">
                          <a:solidFill>
                            <a:schemeClr val="bg1"/>
                          </a:solidFill>
                          <a:latin typeface="Nanum Gothic Regular" charset="-127"/>
                          <a:ea typeface="Nanum Gothic Regular" charset="-127"/>
                        </a:rPr>
                        <a:t>김연임</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31397130"/>
                  </a:ext>
                </a:extLst>
              </a:tr>
              <a:tr h="0">
                <a:tc>
                  <a:txBody>
                    <a:bodyPr/>
                    <a:lstStyle/>
                    <a:p>
                      <a:pPr latinLnBrk="1">
                        <a:lnSpc>
                          <a:spcPct val="100000"/>
                        </a:lnSpc>
                      </a:pPr>
                      <a:r>
                        <a:rPr lang="en-US" altLang="ko-KR" sz="600" b="0" i="0" dirty="0">
                          <a:solidFill>
                            <a:schemeClr val="bg1"/>
                          </a:solidFill>
                          <a:latin typeface="Nanum Gothic Regular" charset="-127"/>
                          <a:ea typeface="Nanum Gothic Regular" charset="-127"/>
                        </a:rPr>
                        <a:t>V 1.34</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solidFill>
                          <a:latin typeface="Nanum Gothic Regular" charset="-127"/>
                          <a:ea typeface="Nanum Gothic Regular" charset="-127"/>
                        </a:rPr>
                        <a:t>19.04.30</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Interval </a:t>
                      </a:r>
                      <a:r>
                        <a:rPr lang="ko-KR" altLang="en-US" sz="600" b="0" i="0" dirty="0">
                          <a:solidFill>
                            <a:schemeClr val="bg1"/>
                          </a:solidFill>
                          <a:latin typeface="Nanum Gothic Regular" charset="-127"/>
                          <a:ea typeface="Nanum Gothic Regular" charset="-127"/>
                        </a:rPr>
                        <a:t>추가</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Job properties</a:t>
                      </a:r>
                      <a:r>
                        <a:rPr lang="ko-KR" altLang="en-US" sz="600" b="0" i="0" dirty="0">
                          <a:solidFill>
                            <a:schemeClr val="bg1"/>
                          </a:solidFill>
                          <a:latin typeface="Nanum Gothic Regular" charset="-127"/>
                          <a:ea typeface="Nanum Gothic Regular" charset="-127"/>
                        </a:rPr>
                        <a:t> 가이드 문구 추가</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(Linked</a:t>
                      </a:r>
                      <a:r>
                        <a:rPr lang="ko-KR" altLang="en-US" sz="600" b="0" i="0" dirty="0" err="1">
                          <a:solidFill>
                            <a:schemeClr val="bg1"/>
                          </a:solidFill>
                          <a:latin typeface="Nanum Gothic Regular" charset="-127"/>
                          <a:ea typeface="Nanum Gothic Regular" charset="-127"/>
                        </a:rPr>
                        <a:t>일때</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 </a:t>
                      </a:r>
                      <a:r>
                        <a:rPr lang="en-US" altLang="ko-KR" sz="600" b="0" i="0" dirty="0">
                          <a:solidFill>
                            <a:schemeClr val="bg1"/>
                          </a:solidFill>
                          <a:latin typeface="Nanum Gothic Regular" charset="-127"/>
                          <a:ea typeface="Nanum Gothic Regular" charset="-127"/>
                        </a:rPr>
                        <a:t>Data grid</a:t>
                      </a:r>
                      <a:r>
                        <a:rPr lang="ko-KR" altLang="en-US" sz="600" b="0" i="0" dirty="0">
                          <a:solidFill>
                            <a:schemeClr val="bg1"/>
                          </a:solidFill>
                          <a:latin typeface="Nanum Gothic Regular" charset="-127"/>
                          <a:ea typeface="Nanum Gothic Regular" charset="-127"/>
                        </a:rPr>
                        <a:t>화면에 </a:t>
                      </a:r>
                      <a:r>
                        <a:rPr lang="ko-KR" altLang="en-US" sz="600" b="0" i="0" dirty="0" err="1">
                          <a:solidFill>
                            <a:schemeClr val="bg1"/>
                          </a:solidFill>
                          <a:latin typeface="Nanum Gothic Regular" charset="-127"/>
                          <a:ea typeface="Nanum Gothic Regular" charset="-127"/>
                        </a:rPr>
                        <a:t>데이터값</a:t>
                      </a:r>
                      <a:r>
                        <a:rPr lang="ko-KR" altLang="en-US" sz="600" b="0" i="0" dirty="0">
                          <a:solidFill>
                            <a:schemeClr val="bg1"/>
                          </a:solidFill>
                          <a:latin typeface="Nanum Gothic Regular" charset="-127"/>
                          <a:ea typeface="Nanum Gothic Regular" charset="-127"/>
                        </a:rPr>
                        <a:t> </a:t>
                      </a:r>
                      <a:r>
                        <a:rPr lang="ko-KR" altLang="en-US" sz="600" b="0" i="0" dirty="0" err="1">
                          <a:solidFill>
                            <a:schemeClr val="bg1"/>
                          </a:solidFill>
                          <a:latin typeface="Nanum Gothic Regular" charset="-127"/>
                          <a:ea typeface="Nanum Gothic Regular" charset="-127"/>
                        </a:rPr>
                        <a:t>미리보기</a:t>
                      </a:r>
                      <a:r>
                        <a:rPr lang="ko-KR" altLang="en-US" sz="600" b="0" i="0" dirty="0">
                          <a:solidFill>
                            <a:schemeClr val="bg1"/>
                          </a:solidFill>
                          <a:latin typeface="Nanum Gothic Regular" charset="-127"/>
                          <a:ea typeface="Nanum Gothic Regular" charset="-127"/>
                        </a:rPr>
                        <a:t> 관련 가이드 문구 추가</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Metatron Druid &gt; Metatron Engine</a:t>
                      </a:r>
                      <a:r>
                        <a:rPr lang="ko-KR" altLang="en-US" sz="600" b="0" i="0" dirty="0">
                          <a:solidFill>
                            <a:schemeClr val="bg1"/>
                          </a:solidFill>
                          <a:latin typeface="Nanum Gothic Regular" charset="-127"/>
                          <a:ea typeface="Nanum Gothic Regular" charset="-127"/>
                        </a:rPr>
                        <a:t> 용어 변경</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Information</a:t>
                      </a:r>
                      <a:r>
                        <a:rPr lang="ko-KR" altLang="en-US" sz="600" b="0" i="0" dirty="0">
                          <a:solidFill>
                            <a:schemeClr val="bg1"/>
                          </a:solidFill>
                          <a:latin typeface="Nanum Gothic Regular" charset="-127"/>
                          <a:ea typeface="Nanum Gothic Regular" charset="-127"/>
                        </a:rPr>
                        <a:t> 수정</a:t>
                      </a:r>
                      <a:r>
                        <a:rPr lang="en-US" altLang="ko-KR" sz="600" b="0" i="0" dirty="0">
                          <a:solidFill>
                            <a:schemeClr val="bg1"/>
                          </a:solidFill>
                          <a:latin typeface="Nanum Gothic Regular" charset="-127"/>
                          <a:ea typeface="Nanum Gothic Regular" charset="-127"/>
                        </a:rPr>
                        <a:t>-Metadata</a:t>
                      </a:r>
                      <a:r>
                        <a:rPr lang="ko-KR" altLang="en-US" sz="600" b="0" i="0" dirty="0">
                          <a:solidFill>
                            <a:schemeClr val="bg1"/>
                          </a:solidFill>
                          <a:latin typeface="Nanum Gothic Regular" charset="-127"/>
                          <a:ea typeface="Nanum Gothic Regular" charset="-127"/>
                        </a:rPr>
                        <a:t>와 </a:t>
                      </a:r>
                      <a:r>
                        <a:rPr lang="en-US" altLang="ko-KR" sz="600" b="0" i="0" dirty="0">
                          <a:solidFill>
                            <a:schemeClr val="bg1"/>
                          </a:solidFill>
                          <a:latin typeface="Nanum Gothic Regular" charset="-127"/>
                          <a:ea typeface="Nanum Gothic Regular" charset="-127"/>
                        </a:rPr>
                        <a:t>sync</a:t>
                      </a:r>
                      <a:r>
                        <a:rPr lang="ko-KR" altLang="en-US" sz="600" b="0" i="0" dirty="0">
                          <a:solidFill>
                            <a:schemeClr val="bg1"/>
                          </a:solidFill>
                          <a:latin typeface="Nanum Gothic Regular" charset="-127"/>
                          <a:ea typeface="Nanum Gothic Regular" charset="-127"/>
                        </a:rPr>
                        <a:t>정책 보완</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instant cleansing</a:t>
                      </a:r>
                      <a:r>
                        <a:rPr lang="ko-KR" altLang="en-US" sz="600" b="0" i="0" dirty="0">
                          <a:solidFill>
                            <a:schemeClr val="bg1"/>
                          </a:solidFill>
                          <a:latin typeface="Nanum Gothic Regular" charset="-127"/>
                          <a:ea typeface="Nanum Gothic Regular" charset="-127"/>
                        </a:rPr>
                        <a:t>삭제</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Batch cycle </a:t>
                      </a:r>
                      <a:r>
                        <a:rPr lang="ko-KR" altLang="en-US" sz="600" b="0" i="0" dirty="0">
                          <a:solidFill>
                            <a:schemeClr val="bg1"/>
                          </a:solidFill>
                          <a:latin typeface="Nanum Gothic Regular" charset="-127"/>
                          <a:ea typeface="Nanum Gothic Regular" charset="-127"/>
                        </a:rPr>
                        <a:t>동작 정의 추가</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Column Ordering </a:t>
                      </a:r>
                      <a:r>
                        <a:rPr lang="ko-KR" altLang="en-US" sz="600" b="0" i="0" dirty="0">
                          <a:solidFill>
                            <a:schemeClr val="bg1"/>
                          </a:solidFill>
                          <a:latin typeface="Nanum Gothic Regular" charset="-127"/>
                          <a:ea typeface="Nanum Gothic Regular" charset="-127"/>
                        </a:rPr>
                        <a:t>추가</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Snapshot</a:t>
                      </a:r>
                      <a:r>
                        <a:rPr lang="ko-KR" altLang="en-US" sz="600" b="0" i="0" dirty="0">
                          <a:solidFill>
                            <a:schemeClr val="bg1"/>
                          </a:solidFill>
                          <a:latin typeface="Nanum Gothic Regular" charset="-127"/>
                          <a:ea typeface="Nanum Gothic Regular" charset="-127"/>
                        </a:rPr>
                        <a:t>으로 데이터소스 생성하기 수정</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Permission</a:t>
                      </a:r>
                      <a:r>
                        <a:rPr lang="ko-KR" altLang="en-US" sz="600" b="0" i="0" dirty="0">
                          <a:solidFill>
                            <a:schemeClr val="bg1"/>
                          </a:solidFill>
                          <a:latin typeface="Nanum Gothic Regular" charset="-127"/>
                          <a:ea typeface="Nanum Gothic Regular" charset="-127"/>
                        </a:rPr>
                        <a:t>팝업에 </a:t>
                      </a:r>
                      <a:r>
                        <a:rPr lang="en-US" altLang="ko-KR" sz="600" b="0" i="0" dirty="0">
                          <a:solidFill>
                            <a:schemeClr val="bg1"/>
                          </a:solidFill>
                          <a:latin typeface="Nanum Gothic Regular" charset="-127"/>
                          <a:ea typeface="Nanum Gothic Regular" charset="-127"/>
                        </a:rPr>
                        <a:t>Full name (Username)</a:t>
                      </a:r>
                      <a:r>
                        <a:rPr lang="ko-KR" altLang="en-US" sz="600" b="0" i="0" dirty="0">
                          <a:solidFill>
                            <a:schemeClr val="bg1"/>
                          </a:solidFill>
                          <a:latin typeface="Nanum Gothic Regular" charset="-127"/>
                          <a:ea typeface="Nanum Gothic Regular" charset="-127"/>
                        </a:rPr>
                        <a:t>표기로 개선</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err="1">
                          <a:solidFill>
                            <a:schemeClr val="bg1"/>
                          </a:solidFill>
                          <a:latin typeface="Nanum Gothic Regular" charset="-127"/>
                          <a:ea typeface="Nanum Gothic Regular" charset="-127"/>
                        </a:rPr>
                        <a:t>Timezone</a:t>
                      </a:r>
                      <a:r>
                        <a:rPr lang="ko-KR" altLang="en-US" sz="600" b="0" i="0" dirty="0">
                          <a:solidFill>
                            <a:schemeClr val="bg1"/>
                          </a:solidFill>
                          <a:latin typeface="Nanum Gothic Regular" charset="-127"/>
                          <a:ea typeface="Nanum Gothic Regular" charset="-127"/>
                        </a:rPr>
                        <a:t>설정 추가</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Ingestion</a:t>
                      </a:r>
                      <a:r>
                        <a:rPr lang="ko-KR" altLang="en-US" sz="600" b="0" i="0" dirty="0">
                          <a:solidFill>
                            <a:schemeClr val="bg1"/>
                          </a:solidFill>
                          <a:latin typeface="Nanum Gothic Regular" charset="-127"/>
                          <a:ea typeface="Nanum Gothic Regular" charset="-127"/>
                        </a:rPr>
                        <a:t> </a:t>
                      </a:r>
                      <a:r>
                        <a:rPr lang="en-US" altLang="ko-KR" sz="600" b="0" i="0" dirty="0">
                          <a:solidFill>
                            <a:schemeClr val="bg1"/>
                          </a:solidFill>
                          <a:latin typeface="Nanum Gothic Regular" charset="-127"/>
                          <a:ea typeface="Nanum Gothic Regular" charset="-127"/>
                        </a:rPr>
                        <a:t>log</a:t>
                      </a:r>
                      <a:r>
                        <a:rPr lang="ko-KR" altLang="en-US" sz="600" b="0" i="0" dirty="0">
                          <a:solidFill>
                            <a:schemeClr val="bg1"/>
                          </a:solidFill>
                          <a:latin typeface="Nanum Gothic Regular" charset="-127"/>
                          <a:ea typeface="Nanum Gothic Regular" charset="-127"/>
                        </a:rPr>
                        <a:t>화면 개선</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Database</a:t>
                      </a:r>
                      <a:r>
                        <a:rPr lang="ko-KR" altLang="en-US" sz="600" b="0" i="0" dirty="0">
                          <a:solidFill>
                            <a:schemeClr val="bg1"/>
                          </a:solidFill>
                          <a:latin typeface="Nanum Gothic Regular" charset="-127"/>
                          <a:ea typeface="Nanum Gothic Regular" charset="-127"/>
                        </a:rPr>
                        <a:t>타입 </a:t>
                      </a:r>
                      <a:r>
                        <a:rPr lang="ko-KR" altLang="en-US" sz="600" b="0" i="0" dirty="0" err="1">
                          <a:solidFill>
                            <a:schemeClr val="bg1"/>
                          </a:solidFill>
                          <a:latin typeface="Nanum Gothic Regular" charset="-127"/>
                          <a:ea typeface="Nanum Gothic Regular" charset="-127"/>
                        </a:rPr>
                        <a:t>적재시</a:t>
                      </a:r>
                      <a:r>
                        <a:rPr lang="ko-KR" altLang="en-US" sz="600" b="0" i="0" dirty="0">
                          <a:solidFill>
                            <a:schemeClr val="bg1"/>
                          </a:solidFill>
                          <a:latin typeface="Nanum Gothic Regular" charset="-127"/>
                          <a:ea typeface="Nanum Gothic Regular" charset="-127"/>
                        </a:rPr>
                        <a:t> 쿼리 입력 화면 개선</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en-US" altLang="ko-KR" sz="600" b="0" i="0" dirty="0">
                          <a:solidFill>
                            <a:schemeClr val="bg1"/>
                          </a:solidFill>
                          <a:latin typeface="Nanum Gothic Regular" charset="-127"/>
                          <a:ea typeface="Nanum Gothic Regular" charset="-127"/>
                        </a:rPr>
                        <a:t>Information &gt; </a:t>
                      </a:r>
                      <a:r>
                        <a:rPr lang="ko-KR" altLang="en-US" sz="600" b="0" i="0" dirty="0">
                          <a:solidFill>
                            <a:schemeClr val="bg1"/>
                          </a:solidFill>
                          <a:latin typeface="Nanum Gothic Regular" charset="-127"/>
                          <a:ea typeface="Nanum Gothic Regular" charset="-127"/>
                        </a:rPr>
                        <a:t>날짜</a:t>
                      </a:r>
                      <a:r>
                        <a:rPr lang="en-US" altLang="ko-KR" sz="600" b="0" i="0" dirty="0">
                          <a:solidFill>
                            <a:schemeClr val="bg1"/>
                          </a:solidFill>
                          <a:latin typeface="Nanum Gothic Regular" charset="-127"/>
                          <a:ea typeface="Nanum Gothic Regular" charset="-127"/>
                        </a:rPr>
                        <a:t>/</a:t>
                      </a:r>
                      <a:r>
                        <a:rPr lang="ko-KR" altLang="en-US" sz="600" b="0" i="0" dirty="0">
                          <a:solidFill>
                            <a:schemeClr val="bg1"/>
                          </a:solidFill>
                          <a:latin typeface="Nanum Gothic Regular" charset="-127"/>
                          <a:ea typeface="Nanum Gothic Regular" charset="-127"/>
                        </a:rPr>
                        <a:t>시간 타입 </a:t>
                      </a:r>
                      <a:r>
                        <a:rPr lang="ko-KR" altLang="en-US" sz="600" b="0" i="0" dirty="0" err="1">
                          <a:solidFill>
                            <a:schemeClr val="bg1"/>
                          </a:solidFill>
                          <a:latin typeface="Nanum Gothic Regular" charset="-127"/>
                          <a:ea typeface="Nanum Gothic Regular" charset="-127"/>
                        </a:rPr>
                        <a:t>변경시</a:t>
                      </a:r>
                      <a:r>
                        <a:rPr lang="ko-KR" altLang="en-US" sz="600" b="0" i="0" dirty="0">
                          <a:solidFill>
                            <a:schemeClr val="bg1"/>
                          </a:solidFill>
                          <a:latin typeface="Nanum Gothic Regular" charset="-127"/>
                          <a:ea typeface="Nanum Gothic Regular" charset="-127"/>
                        </a:rPr>
                        <a:t> </a:t>
                      </a:r>
                      <a:r>
                        <a:rPr lang="en-US" altLang="ko-KR" sz="600" b="0" i="0" dirty="0">
                          <a:solidFill>
                            <a:schemeClr val="bg1"/>
                          </a:solidFill>
                          <a:latin typeface="Nanum Gothic Regular" charset="-127"/>
                          <a:ea typeface="Nanum Gothic Regular" charset="-127"/>
                        </a:rPr>
                        <a:t>validation</a:t>
                      </a:r>
                      <a:r>
                        <a:rPr lang="ko-KR" altLang="en-US" sz="600" b="0" i="0" dirty="0">
                          <a:solidFill>
                            <a:schemeClr val="bg1"/>
                          </a:solidFill>
                          <a:latin typeface="Nanum Gothic Regular" charset="-127"/>
                          <a:ea typeface="Nanum Gothic Regular" charset="-127"/>
                        </a:rPr>
                        <a:t>추가</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ko-KR" altLang="en-US" sz="600" b="0" i="0" dirty="0">
                          <a:solidFill>
                            <a:schemeClr val="bg1"/>
                          </a:solidFill>
                          <a:latin typeface="Nanum Gothic Regular" charset="-127"/>
                          <a:ea typeface="Nanum Gothic Regular" charset="-127"/>
                        </a:rPr>
                        <a:t>유효 </a:t>
                      </a:r>
                      <a:r>
                        <a:rPr lang="ko-KR" altLang="en-US" sz="600" b="0" i="0" dirty="0" err="1">
                          <a:solidFill>
                            <a:schemeClr val="bg1"/>
                          </a:solidFill>
                          <a:latin typeface="Nanum Gothic Regular" charset="-127"/>
                          <a:ea typeface="Nanum Gothic Regular" charset="-127"/>
                        </a:rPr>
                        <a:t>컬럼명</a:t>
                      </a:r>
                      <a:r>
                        <a:rPr lang="ko-KR" altLang="en-US" sz="600" b="0" i="0" dirty="0">
                          <a:solidFill>
                            <a:schemeClr val="bg1"/>
                          </a:solidFill>
                          <a:latin typeface="Nanum Gothic Regular" charset="-127"/>
                          <a:ea typeface="Nanum Gothic Regular" charset="-127"/>
                        </a:rPr>
                        <a:t> 정의</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ko-KR" altLang="en-US" sz="600" b="0" i="0" dirty="0" err="1">
                          <a:solidFill>
                            <a:schemeClr val="bg1"/>
                          </a:solidFill>
                          <a:latin typeface="Nanum Gothic Regular" charset="-127"/>
                          <a:ea typeface="Nanum Gothic Regular" charset="-127"/>
                        </a:rPr>
                        <a:t>적재시</a:t>
                      </a:r>
                      <a:r>
                        <a:rPr lang="ko-KR" altLang="en-US" sz="600" b="0" i="0" dirty="0">
                          <a:solidFill>
                            <a:schemeClr val="bg1"/>
                          </a:solidFill>
                          <a:latin typeface="Nanum Gothic Regular" charset="-127"/>
                          <a:ea typeface="Nanum Gothic Regular" charset="-127"/>
                        </a:rPr>
                        <a:t> 미리보기 화면에 </a:t>
                      </a:r>
                      <a:r>
                        <a:rPr lang="en-US" altLang="ko-KR" sz="600" b="0" i="0" dirty="0">
                          <a:solidFill>
                            <a:schemeClr val="bg1"/>
                          </a:solidFill>
                          <a:latin typeface="Nanum Gothic Regular" charset="-127"/>
                          <a:ea typeface="Nanum Gothic Regular" charset="-127"/>
                        </a:rPr>
                        <a:t>histogram</a:t>
                      </a:r>
                      <a:r>
                        <a:rPr lang="ko-KR" altLang="en-US" sz="600" b="0" i="0" dirty="0">
                          <a:solidFill>
                            <a:schemeClr val="bg1"/>
                          </a:solidFill>
                          <a:latin typeface="Nanum Gothic Regular" charset="-127"/>
                          <a:ea typeface="Nanum Gothic Regular" charset="-127"/>
                        </a:rPr>
                        <a:t>추가</a:t>
                      </a:r>
                      <a:endParaRPr lang="en-US" altLang="ko-KR" sz="600" b="0" i="0" dirty="0">
                        <a:solidFill>
                          <a:schemeClr val="bg1"/>
                        </a:solidFill>
                        <a:latin typeface="Nanum Gothic Regular" charset="-127"/>
                        <a:ea typeface="Nanum Gothic Regular" charset="-127"/>
                      </a:endParaRPr>
                    </a:p>
                    <a:p>
                      <a:pPr marL="171450" indent="-171450" latinLnBrk="1">
                        <a:lnSpc>
                          <a:spcPct val="100000"/>
                        </a:lnSpc>
                        <a:buFontTx/>
                        <a:buChar char="-"/>
                      </a:pPr>
                      <a:r>
                        <a:rPr lang="ko-KR" altLang="en-US" sz="600" b="0" i="0" dirty="0">
                          <a:solidFill>
                            <a:schemeClr val="bg1"/>
                          </a:solidFill>
                          <a:latin typeface="Nanum Gothic Regular" charset="-127"/>
                          <a:ea typeface="Nanum Gothic Regular" charset="-127"/>
                        </a:rPr>
                        <a:t>대용량 파일 업로드를 위한 화면 개선</a:t>
                      </a:r>
                      <a:endParaRPr lang="en-US" altLang="ko-KR"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ko-KR" altLang="en-US" sz="600" b="0" i="0" dirty="0" err="1">
                          <a:solidFill>
                            <a:schemeClr val="bg1"/>
                          </a:solidFill>
                          <a:latin typeface="Nanum Gothic Regular" charset="-127"/>
                          <a:ea typeface="Nanum Gothic Regular" charset="-127"/>
                        </a:rPr>
                        <a:t>김연임</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559357957"/>
                  </a:ext>
                </a:extLst>
              </a:tr>
              <a:tr h="0">
                <a:tc>
                  <a:txBody>
                    <a:bodyPr/>
                    <a:lstStyle/>
                    <a:p>
                      <a:pPr latinLnBrk="1">
                        <a:lnSpc>
                          <a:spcPct val="100000"/>
                        </a:lnSpc>
                      </a:pPr>
                      <a:r>
                        <a:rPr lang="en-US" altLang="ko-KR" sz="600" b="0" i="0" dirty="0">
                          <a:solidFill>
                            <a:schemeClr val="bg1"/>
                          </a:solidFill>
                          <a:latin typeface="Nanum Gothic Regular" charset="-127"/>
                          <a:ea typeface="Nanum Gothic Regular" charset="-127"/>
                        </a:rPr>
                        <a:t>V 1.35</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solidFill>
                          <a:latin typeface="Nanum Gothic Regular" charset="-127"/>
                          <a:ea typeface="Nanum Gothic Regular" charset="-127"/>
                        </a:rPr>
                        <a:t>19.05.30</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indent="-171450" latinLnBrk="1">
                        <a:lnSpc>
                          <a:spcPct val="100000"/>
                        </a:lnSpc>
                        <a:buFontTx/>
                        <a:buChar char="-"/>
                      </a:pPr>
                      <a:r>
                        <a:rPr lang="ko-KR" altLang="en-US" sz="600" b="0" i="0" dirty="0">
                          <a:solidFill>
                            <a:schemeClr val="bg1"/>
                          </a:solidFill>
                          <a:latin typeface="Nanum Gothic Regular" charset="-127"/>
                          <a:ea typeface="Nanum Gothic Regular" charset="-127"/>
                        </a:rPr>
                        <a:t>페이지 넘버링의 오타 수정</a:t>
                      </a:r>
                      <a:endParaRPr lang="en-US" altLang="ko-KR"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r>
                        <a:rPr lang="ko-KR" altLang="en-US" sz="600" b="0" i="0" dirty="0" err="1">
                          <a:solidFill>
                            <a:schemeClr val="bg1"/>
                          </a:solidFill>
                          <a:latin typeface="Nanum Gothic Regular" charset="-127"/>
                          <a:ea typeface="Nanum Gothic Regular" charset="-127"/>
                        </a:rPr>
                        <a:t>조민정</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522193286"/>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smtClean="0">
                          <a:solidFill>
                            <a:schemeClr val="bg1"/>
                          </a:solidFill>
                          <a:latin typeface="Nanum Gothic Regular" charset="-127"/>
                          <a:ea typeface="Nanum Gothic Regular" charset="-127"/>
                        </a:rPr>
                        <a:t>V</a:t>
                      </a:r>
                      <a:r>
                        <a:rPr lang="en-US" altLang="ko-KR" sz="600" b="0" i="0" baseline="0" dirty="0" smtClean="0">
                          <a:solidFill>
                            <a:schemeClr val="bg1"/>
                          </a:solidFill>
                          <a:latin typeface="Nanum Gothic Regular" charset="-127"/>
                          <a:ea typeface="Nanum Gothic Regular" charset="-127"/>
                        </a:rPr>
                        <a:t> 1.36</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smtClean="0">
                          <a:solidFill>
                            <a:schemeClr val="bg1"/>
                          </a:solidFill>
                          <a:latin typeface="Nanum Gothic Regular" charset="-127"/>
                          <a:ea typeface="Nanum Gothic Regular" charset="-127"/>
                        </a:rPr>
                        <a:t>19.07.04</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r>
                        <a:rPr lang="en-US" altLang="ko-KR" sz="600" b="0" i="0" dirty="0" smtClean="0">
                          <a:solidFill>
                            <a:schemeClr val="bg1"/>
                          </a:solidFill>
                          <a:latin typeface="Nanum Gothic Regular" charset="-127"/>
                          <a:ea typeface="Nanum Gothic Regular" charset="-127"/>
                        </a:rPr>
                        <a:t>P106</a:t>
                      </a:r>
                      <a:r>
                        <a:rPr lang="en-US" altLang="ko-KR" sz="600" b="0" i="0" baseline="0" dirty="0" smtClean="0">
                          <a:solidFill>
                            <a:schemeClr val="bg1"/>
                          </a:solidFill>
                          <a:latin typeface="Nanum Gothic Regular" charset="-127"/>
                          <a:ea typeface="Nanum Gothic Regular" charset="-127"/>
                        </a:rPr>
                        <a:t> </a:t>
                      </a:r>
                      <a:r>
                        <a:rPr lang="ko-KR" altLang="en-US" sz="600" b="0" i="0" baseline="0" dirty="0" smtClean="0">
                          <a:solidFill>
                            <a:schemeClr val="bg1"/>
                          </a:solidFill>
                          <a:latin typeface="Nanum Gothic Regular" charset="-127"/>
                          <a:ea typeface="Nanum Gothic Regular" charset="-127"/>
                        </a:rPr>
                        <a:t>커넥션 삭제 시 경고 문구 레이블 추가</a:t>
                      </a:r>
                      <a:endParaRPr lang="en-US" altLang="ko-KR" sz="600" b="0" i="0" baseline="0" dirty="0" smtClean="0">
                        <a:solidFill>
                          <a:schemeClr val="bg1"/>
                        </a:solidFill>
                        <a:latin typeface="Nanum Gothic Regular" charset="-127"/>
                        <a:ea typeface="Nanum Gothic Regular" charset="-127"/>
                      </a:endParaRPr>
                    </a:p>
                    <a:p>
                      <a:pPr marL="171450" indent="-171450" latinLnBrk="1">
                        <a:lnSpc>
                          <a:spcPct val="100000"/>
                        </a:lnSpc>
                        <a:buFontTx/>
                        <a:buChar char="-"/>
                      </a:pPr>
                      <a:r>
                        <a:rPr lang="ko-KR" altLang="en-US" sz="600" b="0" i="0" baseline="0" dirty="0" smtClean="0">
                          <a:solidFill>
                            <a:schemeClr val="bg1"/>
                          </a:solidFill>
                          <a:latin typeface="Nanum Gothic Regular" charset="-127"/>
                          <a:ea typeface="Nanum Gothic Regular" charset="-127"/>
                        </a:rPr>
                        <a:t>데이터소스 상세 내 데이터 범위 부분 중복 컨텐츠로 삭제</a:t>
                      </a:r>
                      <a:endParaRPr lang="en-US" altLang="ko-KR"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smtClean="0">
                          <a:solidFill>
                            <a:schemeClr val="bg1"/>
                          </a:solidFill>
                          <a:latin typeface="Nanum Gothic Regular" charset="-127"/>
                          <a:ea typeface="Nanum Gothic Regular" charset="-127"/>
                        </a:rPr>
                        <a:t>황아영</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7646469"/>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smtClean="0">
                          <a:solidFill>
                            <a:schemeClr val="bg1"/>
                          </a:solidFill>
                          <a:latin typeface="Nanum Gothic Regular" charset="-127"/>
                          <a:ea typeface="Nanum Gothic Regular" charset="-127"/>
                        </a:rPr>
                        <a:t>V 1.37</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smtClean="0">
                          <a:solidFill>
                            <a:schemeClr val="bg1"/>
                          </a:solidFill>
                          <a:latin typeface="Nanum Gothic Regular" charset="-127"/>
                          <a:ea typeface="Nanum Gothic Regular" charset="-127"/>
                        </a:rPr>
                        <a:t>19.08.01</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marR="0" lvl="1"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smtClean="0">
                          <a:solidFill>
                            <a:schemeClr val="bg1"/>
                          </a:solidFill>
                          <a:latin typeface="Nanum Gothic Regular" charset="-127"/>
                          <a:ea typeface="Nanum Gothic Regular" charset="-127"/>
                        </a:rPr>
                        <a:t>QA</a:t>
                      </a:r>
                      <a:r>
                        <a:rPr lang="ko-KR" altLang="en-US" sz="600" b="0" i="0" dirty="0" smtClean="0">
                          <a:solidFill>
                            <a:schemeClr val="bg1"/>
                          </a:solidFill>
                          <a:latin typeface="Nanum Gothic Regular" charset="-127"/>
                          <a:ea typeface="Nanum Gothic Regular" charset="-127"/>
                        </a:rPr>
                        <a:t> 현행화</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600" b="0" i="0" dirty="0" smtClean="0">
                          <a:solidFill>
                            <a:schemeClr val="bg1"/>
                          </a:solidFill>
                          <a:latin typeface="Nanum Gothic Regular" charset="-127"/>
                          <a:ea typeface="Nanum Gothic Regular" charset="-127"/>
                        </a:rPr>
                        <a:t>황아영</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2568530265"/>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smtClean="0">
                          <a:solidFill>
                            <a:schemeClr val="bg1"/>
                          </a:solidFill>
                          <a:latin typeface="Nanum Gothic Regular" charset="-127"/>
                          <a:ea typeface="Nanum Gothic Regular" charset="-127"/>
                        </a:rPr>
                        <a:t>V 1.38</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smtClean="0">
                          <a:solidFill>
                            <a:schemeClr val="bg1"/>
                          </a:solidFill>
                          <a:latin typeface="Nanum Gothic Regular" charset="-127"/>
                          <a:ea typeface="Nanum Gothic Regular" charset="-127"/>
                        </a:rPr>
                        <a:t>19.08.16</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1"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smtClean="0">
                          <a:solidFill>
                            <a:schemeClr val="bg1"/>
                          </a:solidFill>
                          <a:latin typeface="Nanum Gothic Regular" charset="-127"/>
                          <a:ea typeface="Nanum Gothic Regular" charset="-127"/>
                        </a:rPr>
                        <a:t>QA</a:t>
                      </a:r>
                      <a:r>
                        <a:rPr lang="ko-KR" altLang="en-US" sz="600" b="0" i="0" dirty="0" smtClean="0">
                          <a:solidFill>
                            <a:schemeClr val="bg1"/>
                          </a:solidFill>
                          <a:latin typeface="Nanum Gothic Regular" charset="-127"/>
                          <a:ea typeface="Nanum Gothic Regular" charset="-127"/>
                        </a:rPr>
                        <a:t> 현행화</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600" b="0" i="0" dirty="0" smtClean="0">
                          <a:solidFill>
                            <a:schemeClr val="bg1"/>
                          </a:solidFill>
                          <a:latin typeface="Nanum Gothic Regular" charset="-127"/>
                          <a:ea typeface="Nanum Gothic Regular" charset="-127"/>
                        </a:rPr>
                        <a:t>황아영</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498365997"/>
                  </a:ext>
                </a:extLst>
              </a:tr>
              <a:tr h="147434">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smtClean="0">
                          <a:solidFill>
                            <a:schemeClr val="bg1"/>
                          </a:solidFill>
                          <a:latin typeface="Nanum Gothic Regular" charset="-127"/>
                          <a:ea typeface="Nanum Gothic Regular" charset="-127"/>
                        </a:rPr>
                        <a:t>V 1.39</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smtClean="0">
                          <a:solidFill>
                            <a:schemeClr val="bg1"/>
                          </a:solidFill>
                          <a:latin typeface="Nanum Gothic Regular" charset="-127"/>
                          <a:ea typeface="Nanum Gothic Regular" charset="-127"/>
                        </a:rPr>
                        <a:t>19.08.22</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marR="0" lvl="1"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smtClean="0">
                          <a:solidFill>
                            <a:schemeClr val="bg1"/>
                          </a:solidFill>
                          <a:latin typeface="Nanum Gothic Regular" charset="-127"/>
                          <a:ea typeface="Nanum Gothic Regular" charset="-127"/>
                        </a:rPr>
                        <a:t>QA</a:t>
                      </a:r>
                      <a:r>
                        <a:rPr lang="ko-KR" altLang="en-US" sz="600" b="0" i="0" dirty="0" smtClean="0">
                          <a:solidFill>
                            <a:schemeClr val="bg1"/>
                          </a:solidFill>
                          <a:latin typeface="Nanum Gothic Regular" charset="-127"/>
                          <a:ea typeface="Nanum Gothic Regular" charset="-127"/>
                        </a:rPr>
                        <a:t> 현행화</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600" b="0" i="0" dirty="0" smtClean="0">
                          <a:solidFill>
                            <a:schemeClr val="bg1"/>
                          </a:solidFill>
                          <a:latin typeface="Nanum Gothic Regular" charset="-127"/>
                          <a:ea typeface="Nanum Gothic Regular" charset="-127"/>
                        </a:rPr>
                        <a:t>황아영</a:t>
                      </a: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2028027939"/>
                  </a:ext>
                </a:extLst>
              </a:tr>
              <a:tr h="0">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014771693"/>
                  </a:ext>
                </a:extLst>
              </a:tr>
              <a:tr h="0">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12"/>
                  </a:ext>
                </a:extLst>
              </a:tr>
              <a:tr h="0">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indent="-171450" latinLnBrk="1">
                        <a:lnSpc>
                          <a:spcPct val="100000"/>
                        </a:lnSpc>
                        <a:buFontTx/>
                        <a:buChar char="-"/>
                      </a:pP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3480283077"/>
                  </a:ext>
                </a:extLst>
              </a:tr>
              <a:tr h="147434">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920066324"/>
                  </a:ext>
                </a:extLst>
              </a:tr>
              <a:tr h="147434">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indent="0" latinLnBrk="1">
                        <a:lnSpc>
                          <a:spcPct val="100000"/>
                        </a:lnSpc>
                        <a:buFontTx/>
                        <a:buNone/>
                      </a:pPr>
                      <a:endParaRPr lang="ko-KR" altLang="en-US" sz="600" b="0" i="0" dirty="0">
                        <a:solidFill>
                          <a:schemeClr val="bg1"/>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71509711"/>
                  </a:ext>
                </a:extLst>
              </a:tr>
              <a:tr h="175056">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endParaRPr lang="en-US" altLang="ko-KR"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818176238"/>
                  </a:ext>
                </a:extLst>
              </a:tr>
              <a:tr h="147434">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endParaRPr lang="en-US" altLang="ko-KR"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4008701249"/>
                  </a:ext>
                </a:extLst>
              </a:tr>
              <a:tr h="147434">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endParaRPr lang="en-US" altLang="ko-KR"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628149612"/>
                  </a:ext>
                </a:extLst>
              </a:tr>
              <a:tr h="0">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Tx/>
                        <a:buChar char="-"/>
                        <a:tabLst/>
                        <a:defRPr/>
                      </a:pPr>
                      <a:endParaRPr lang="ko-KR" altLang="en-US" sz="600" b="0" i="0" baseline="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3519520935"/>
                  </a:ext>
                </a:extLst>
              </a:tr>
              <a:tr h="0">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171450" indent="-171450" latinLnBrk="1">
                        <a:lnSpc>
                          <a:spcPct val="100000"/>
                        </a:lnSpc>
                        <a:buFontTx/>
                        <a:buChar char="-"/>
                      </a:pPr>
                      <a:endParaRPr lang="en-US" altLang="ko-KR" sz="600" b="0" i="0" baseline="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10019"/>
                  </a:ext>
                </a:extLst>
              </a:tr>
              <a:tr h="0">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i="0" baseline="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alpha val="40000"/>
                      </a:schemeClr>
                    </a:solidFill>
                  </a:tcPr>
                </a:tc>
                <a:extLst>
                  <a:ext uri="{0D108BD9-81ED-4DB2-BD59-A6C34878D82A}">
                    <a16:rowId xmlns:a16="http://schemas.microsoft.com/office/drawing/2014/main" xmlns="" val="10020"/>
                  </a:ext>
                </a:extLst>
              </a:tr>
              <a:tr h="147434">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endParaRPr lang="en-US" altLang="ko-KR" sz="600" b="0" i="0" baseline="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128860454"/>
                  </a:ext>
                </a:extLst>
              </a:tr>
              <a:tr h="147434">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latinLnBrk="1">
                        <a:lnSpc>
                          <a:spcPct val="100000"/>
                        </a:lnSpc>
                        <a:buFontTx/>
                        <a:buChar char="-"/>
                      </a:pPr>
                      <a:endParaRPr lang="en-US" altLang="ko-KR" sz="600" b="0" i="0" baseline="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2"/>
                  </a:ext>
                </a:extLst>
              </a:tr>
              <a:tr h="147434">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endParaRPr lang="en-US" altLang="ko-KR" sz="600" b="0" i="0" baseline="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4"/>
                  </a:ext>
                </a:extLst>
              </a:tr>
              <a:tr h="147434">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endParaRPr lang="en-US" altLang="ko-KR" sz="600" b="0" i="0" baseline="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Nanum Gothic Regular" charset="-127"/>
                        <a:ea typeface="Nanum Gothic Regular"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25"/>
                  </a:ext>
                </a:extLst>
              </a:tr>
            </a:tbl>
          </a:graphicData>
        </a:graphic>
      </p:graphicFrame>
      <p:sp>
        <p:nvSpPr>
          <p:cNvPr id="3" name="제목 2"/>
          <p:cNvSpPr>
            <a:spLocks noGrp="1"/>
          </p:cNvSpPr>
          <p:nvPr>
            <p:ph type="title"/>
          </p:nvPr>
        </p:nvSpPr>
        <p:spPr/>
        <p:txBody>
          <a:bodyPr>
            <a:normAutofit fontScale="90000"/>
          </a:bodyPr>
          <a:lstStyle/>
          <a:p>
            <a:r>
              <a:rPr lang="en-US" altLang="ko-KR" dirty="0"/>
              <a:t>Document history</a:t>
            </a:r>
            <a:endParaRPr kumimoji="1" lang="ko-KR" altLang="en-US" dirty="0"/>
          </a:p>
        </p:txBody>
      </p:sp>
    </p:spTree>
    <p:extLst>
      <p:ext uri="{BB962C8B-B14F-4D97-AF65-F5344CB8AC3E}">
        <p14:creationId xmlns:p14="http://schemas.microsoft.com/office/powerpoint/2010/main" val="2044229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4" name="제목 3"/>
          <p:cNvSpPr>
            <a:spLocks noGrp="1"/>
          </p:cNvSpPr>
          <p:nvPr>
            <p:ph type="title"/>
          </p:nvPr>
        </p:nvSpPr>
        <p:spPr/>
        <p:txBody>
          <a:bodyPr/>
          <a:lstStyle/>
          <a:p>
            <a:r>
              <a:rPr lang="en-US" altLang="ko-KR" dirty="0"/>
              <a:t>[DB]</a:t>
            </a:r>
            <a:r>
              <a:rPr lang="ko-KR" altLang="en-US" dirty="0"/>
              <a:t> 수집 정보 및 기타 항목 설정</a:t>
            </a:r>
            <a:endParaRPr kumimoji="1" lang="ko-KR" altLang="en-US" dirty="0"/>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40</a:t>
            </a:fld>
            <a:endParaRPr lang="ko-KR" altLang="en-US" dirty="0">
              <a:solidFill>
                <a:prstClr val="white">
                  <a:lumMod val="50000"/>
                </a:prstClr>
              </a:solidFill>
            </a:endParaRPr>
          </a:p>
        </p:txBody>
      </p:sp>
      <p:sp>
        <p:nvSpPr>
          <p:cNvPr id="13" name="Text Placeholder 12"/>
          <p:cNvSpPr>
            <a:spLocks noGrp="1"/>
          </p:cNvSpPr>
          <p:nvPr>
            <p:ph type="body" sz="quarter" idx="13"/>
          </p:nvPr>
        </p:nvSpPr>
        <p:spPr/>
        <p:txBody>
          <a:bodyPr>
            <a:normAutofit/>
          </a:bodyPr>
          <a:lstStyle/>
          <a:p>
            <a:r>
              <a:rPr lang="ko-KR" altLang="en-US" dirty="0"/>
              <a:t>설정 안함</a:t>
            </a:r>
            <a:r>
              <a:rPr lang="en-US" altLang="ko-KR" dirty="0"/>
              <a:t>(default)</a:t>
            </a:r>
            <a:r>
              <a:rPr lang="ko-KR" altLang="en-US" dirty="0"/>
              <a:t> </a:t>
            </a:r>
            <a:r>
              <a:rPr lang="en-US" altLang="ko-KR" dirty="0"/>
              <a:t>2018.11.29</a:t>
            </a:r>
            <a:r>
              <a:rPr lang="ko-KR" altLang="en-US" dirty="0"/>
              <a:t> 삭제</a:t>
            </a:r>
            <a:endParaRPr lang="en-US" altLang="ko-KR" dirty="0"/>
          </a:p>
          <a:p>
            <a:r>
              <a:rPr lang="ko-KR" altLang="en-US" dirty="0"/>
              <a:t>설정함</a:t>
            </a:r>
            <a:endParaRPr lang="en-US" altLang="ko-KR" dirty="0"/>
          </a:p>
          <a:p>
            <a:pPr lvl="1"/>
            <a:r>
              <a:rPr lang="ko-KR" altLang="en-US" dirty="0"/>
              <a:t>초기상태 </a:t>
            </a:r>
            <a:r>
              <a:rPr lang="en-US" altLang="ko-KR" dirty="0"/>
              <a:t>:</a:t>
            </a:r>
            <a:r>
              <a:rPr lang="ko-KR" altLang="en-US" dirty="0"/>
              <a:t> 파티션 키 이름</a:t>
            </a:r>
            <a:r>
              <a:rPr lang="en-US" altLang="ko-KR" dirty="0"/>
              <a:t>(</a:t>
            </a:r>
            <a:r>
              <a:rPr lang="ko-KR" altLang="en-US" dirty="0" err="1"/>
              <a:t>컬럼이름</a:t>
            </a:r>
            <a:r>
              <a:rPr lang="en-US" altLang="ko-KR" dirty="0"/>
              <a:t>)</a:t>
            </a:r>
            <a:r>
              <a:rPr lang="ko-KR" altLang="en-US" dirty="0"/>
              <a:t> </a:t>
            </a:r>
            <a:r>
              <a:rPr lang="en-US" altLang="ko-KR" dirty="0"/>
              <a:t>&amp;</a:t>
            </a:r>
            <a:r>
              <a:rPr lang="ko-KR" altLang="en-US" dirty="0"/>
              <a:t> 파티션 키 입력 필드 </a:t>
            </a:r>
            <a:r>
              <a:rPr lang="en-US" altLang="ko-KR" dirty="0"/>
              <a:t>1</a:t>
            </a:r>
            <a:r>
              <a:rPr lang="ko-KR" altLang="en-US" dirty="0"/>
              <a:t>세트가 보임 </a:t>
            </a:r>
            <a:r>
              <a:rPr lang="en-US" altLang="ko-KR" dirty="0"/>
              <a:t>/</a:t>
            </a:r>
            <a:r>
              <a:rPr lang="ko-KR" altLang="en-US" dirty="0"/>
              <a:t> 첫번째 파티션 키 입력 필드가 </a:t>
            </a:r>
            <a:r>
              <a:rPr lang="en-US" altLang="ko-KR" dirty="0"/>
              <a:t>blank</a:t>
            </a:r>
            <a:r>
              <a:rPr lang="ko-KR" altLang="en-US" dirty="0"/>
              <a:t>로 </a:t>
            </a:r>
            <a:r>
              <a:rPr lang="ko-KR" altLang="en-US" dirty="0" err="1"/>
              <a:t>활성된</a:t>
            </a:r>
            <a:r>
              <a:rPr lang="ko-KR" altLang="en-US" dirty="0"/>
              <a:t> 상태</a:t>
            </a:r>
            <a:endParaRPr lang="en-US" altLang="ko-KR" dirty="0"/>
          </a:p>
          <a:p>
            <a:pPr lvl="1"/>
            <a:r>
              <a:rPr lang="ko-KR" altLang="en-US" dirty="0"/>
              <a:t>파티션 키 설정 기본 동작</a:t>
            </a:r>
            <a:endParaRPr lang="en-US" altLang="ko-KR" dirty="0"/>
          </a:p>
          <a:p>
            <a:pPr lvl="2"/>
            <a:r>
              <a:rPr lang="ko-KR" altLang="en-US" dirty="0"/>
              <a:t>파티션 키를 순차적으로 입력 가능</a:t>
            </a:r>
            <a:r>
              <a:rPr lang="en-US" altLang="ko-KR" dirty="0"/>
              <a:t>.</a:t>
            </a:r>
            <a:r>
              <a:rPr lang="ko-KR" altLang="en-US" dirty="0"/>
              <a:t> 즉</a:t>
            </a:r>
            <a:r>
              <a:rPr lang="en-US" altLang="ko-KR" dirty="0"/>
              <a:t>,</a:t>
            </a:r>
            <a:r>
              <a:rPr lang="ko-KR" altLang="en-US" dirty="0"/>
              <a:t> 첫번째 </a:t>
            </a:r>
            <a:r>
              <a:rPr lang="ko-KR" altLang="en-US" dirty="0" err="1"/>
              <a:t>파티션키를</a:t>
            </a:r>
            <a:r>
              <a:rPr lang="ko-KR" altLang="en-US" dirty="0"/>
              <a:t> 입력해야 두번째 </a:t>
            </a:r>
            <a:r>
              <a:rPr lang="ko-KR" altLang="en-US" dirty="0" err="1"/>
              <a:t>파티션키</a:t>
            </a:r>
            <a:r>
              <a:rPr lang="ko-KR" altLang="en-US" dirty="0"/>
              <a:t> 입력 가능함</a:t>
            </a:r>
            <a:r>
              <a:rPr lang="en-US" altLang="ko-KR" dirty="0"/>
              <a:t>.</a:t>
            </a:r>
            <a:r>
              <a:rPr lang="ko-KR" altLang="en-US" dirty="0"/>
              <a:t> 입력 불가능한 필드는 </a:t>
            </a:r>
            <a:r>
              <a:rPr lang="ko-KR" altLang="en-US" dirty="0" err="1"/>
              <a:t>비활성되어</a:t>
            </a:r>
            <a:r>
              <a:rPr lang="ko-KR" altLang="en-US" dirty="0"/>
              <a:t> 있어야 함</a:t>
            </a:r>
            <a:r>
              <a:rPr lang="en-US" altLang="ko-KR" dirty="0"/>
              <a:t>.</a:t>
            </a:r>
          </a:p>
          <a:p>
            <a:pPr lvl="2"/>
            <a:r>
              <a:rPr lang="en-US" altLang="ko-KR" dirty="0"/>
              <a:t>‘+’</a:t>
            </a:r>
            <a:r>
              <a:rPr lang="ko-KR" altLang="en-US" dirty="0"/>
              <a:t>버튼을 눌러서 파티션 키 세트를 추가할 수 있음</a:t>
            </a:r>
            <a:r>
              <a:rPr lang="en-US" altLang="ko-KR" dirty="0"/>
              <a:t>.</a:t>
            </a:r>
            <a:r>
              <a:rPr lang="ko-KR" altLang="en-US" dirty="0"/>
              <a:t> 세트 </a:t>
            </a:r>
            <a:r>
              <a:rPr lang="ko-KR" altLang="en-US" dirty="0" err="1"/>
              <a:t>추가시</a:t>
            </a:r>
            <a:r>
              <a:rPr lang="en-US" altLang="ko-KR" dirty="0"/>
              <a:t>,</a:t>
            </a:r>
            <a:r>
              <a:rPr lang="ko-KR" altLang="en-US" dirty="0"/>
              <a:t> 초기 상태로 추가됨</a:t>
            </a:r>
            <a:endParaRPr lang="en-US" altLang="ko-KR" dirty="0"/>
          </a:p>
          <a:p>
            <a:pPr lvl="2"/>
            <a:r>
              <a:rPr lang="en-US" altLang="ko-KR" dirty="0"/>
              <a:t>‘</a:t>
            </a:r>
            <a:r>
              <a:rPr lang="ko-KR" altLang="en-US" dirty="0"/>
              <a:t>삭제</a:t>
            </a:r>
            <a:r>
              <a:rPr lang="en-US" altLang="ko-KR" dirty="0"/>
              <a:t>’</a:t>
            </a:r>
            <a:r>
              <a:rPr lang="ko-KR" altLang="en-US" dirty="0"/>
              <a:t>버튼을 눌러서 파티션 키 세트를 삭제할 수 있음</a:t>
            </a:r>
            <a:r>
              <a:rPr lang="en-US" altLang="ko-KR" dirty="0"/>
              <a:t>.</a:t>
            </a:r>
            <a:r>
              <a:rPr lang="ko-KR" altLang="en-US" dirty="0"/>
              <a:t> 단</a:t>
            </a:r>
            <a:r>
              <a:rPr lang="en-US" altLang="ko-KR" dirty="0"/>
              <a:t>,</a:t>
            </a:r>
            <a:r>
              <a:rPr lang="ko-KR" altLang="en-US" dirty="0"/>
              <a:t> 마지막 세트는 삭제할 수 없음</a:t>
            </a:r>
            <a:r>
              <a:rPr lang="en-US" altLang="ko-KR" dirty="0"/>
              <a:t>.</a:t>
            </a:r>
            <a:r>
              <a:rPr lang="ko-KR" altLang="en-US" dirty="0"/>
              <a:t> 삭제 버튼 안보임</a:t>
            </a:r>
            <a:endParaRPr lang="en-US" altLang="ko-KR" dirty="0"/>
          </a:p>
          <a:p>
            <a:pPr lvl="2"/>
            <a:r>
              <a:rPr lang="ko-KR" altLang="en-US" dirty="0" err="1"/>
              <a:t>한세트에</a:t>
            </a:r>
            <a:r>
              <a:rPr lang="ko-KR" altLang="en-US" dirty="0"/>
              <a:t> </a:t>
            </a:r>
            <a:r>
              <a:rPr lang="ko-KR" altLang="en-US" dirty="0" err="1"/>
              <a:t>파티션키가</a:t>
            </a:r>
            <a:r>
              <a:rPr lang="ko-KR" altLang="en-US" dirty="0"/>
              <a:t> 많아서 영역을 넘어갈 경우</a:t>
            </a:r>
            <a:r>
              <a:rPr lang="en-US" altLang="ko-KR" dirty="0"/>
              <a:t>,</a:t>
            </a:r>
            <a:r>
              <a:rPr lang="ko-KR" altLang="en-US" dirty="0"/>
              <a:t> 가로 스크롤 표시</a:t>
            </a:r>
            <a:endParaRPr lang="en-US" altLang="ko-KR" dirty="0"/>
          </a:p>
          <a:p>
            <a:pPr lvl="2"/>
            <a:r>
              <a:rPr lang="ko-KR" altLang="en-US" dirty="0" err="1"/>
              <a:t>파티션키</a:t>
            </a:r>
            <a:r>
              <a:rPr lang="ko-KR" altLang="en-US" dirty="0"/>
              <a:t> 세트는 무한대로 넣을 수 있으나</a:t>
            </a:r>
            <a:r>
              <a:rPr lang="en-US" altLang="ko-KR" dirty="0"/>
              <a:t>,</a:t>
            </a:r>
            <a:r>
              <a:rPr lang="ko-KR" altLang="en-US" dirty="0"/>
              <a:t> </a:t>
            </a:r>
            <a:r>
              <a:rPr lang="en-US" altLang="ko-KR" dirty="0"/>
              <a:t>20</a:t>
            </a:r>
            <a:r>
              <a:rPr lang="ko-KR" altLang="en-US" dirty="0"/>
              <a:t>건으로 제약을 두기로 함</a:t>
            </a:r>
            <a:r>
              <a:rPr lang="en-US" altLang="ko-KR" dirty="0"/>
              <a:t>.</a:t>
            </a:r>
            <a:r>
              <a:rPr lang="ko-KR" altLang="en-US" dirty="0"/>
              <a:t> </a:t>
            </a:r>
            <a:r>
              <a:rPr lang="en-US" altLang="ko-KR" dirty="0"/>
              <a:t>20</a:t>
            </a:r>
            <a:r>
              <a:rPr lang="ko-KR" altLang="en-US" dirty="0"/>
              <a:t>번째 파티션 키 세트가 생기면 </a:t>
            </a:r>
            <a:r>
              <a:rPr lang="en-US" altLang="ko-KR" dirty="0"/>
              <a:t>‘+’</a:t>
            </a:r>
            <a:r>
              <a:rPr lang="ko-KR" altLang="en-US" dirty="0"/>
              <a:t>버튼 안보임</a:t>
            </a:r>
            <a:endParaRPr lang="en-US" altLang="ko-KR" dirty="0"/>
          </a:p>
          <a:p>
            <a:pPr lvl="1"/>
            <a:r>
              <a:rPr lang="ko-KR" altLang="en-US" dirty="0"/>
              <a:t>유효성 체크 </a:t>
            </a:r>
            <a:endParaRPr lang="en-US" altLang="ko-KR" dirty="0"/>
          </a:p>
          <a:p>
            <a:pPr lvl="2"/>
            <a:r>
              <a:rPr lang="ko-KR" altLang="en-US" dirty="0">
                <a:solidFill>
                  <a:srgbClr val="FF0000"/>
                </a:solidFill>
              </a:rPr>
              <a:t>서버 설정 중에서 </a:t>
            </a:r>
            <a:r>
              <a:rPr lang="ko-KR" altLang="en-US" dirty="0" err="1">
                <a:solidFill>
                  <a:srgbClr val="FF0000"/>
                </a:solidFill>
              </a:rPr>
              <a:t>strict모드인</a:t>
            </a:r>
            <a:r>
              <a:rPr lang="ko-KR" altLang="en-US" dirty="0">
                <a:solidFill>
                  <a:srgbClr val="FF0000"/>
                </a:solidFill>
              </a:rPr>
              <a:t> 경우만 보임</a:t>
            </a:r>
            <a:endParaRPr lang="en-US" altLang="ko-KR" dirty="0"/>
          </a:p>
          <a:p>
            <a:pPr lvl="2"/>
            <a:r>
              <a:rPr lang="ko-KR" altLang="en-US" dirty="0"/>
              <a:t>클릭 </a:t>
            </a:r>
            <a:r>
              <a:rPr lang="en-US" altLang="ko-KR" dirty="0"/>
              <a:t>&gt;</a:t>
            </a:r>
            <a:r>
              <a:rPr lang="ko-KR" altLang="en-US" dirty="0"/>
              <a:t> </a:t>
            </a:r>
            <a:endParaRPr lang="en-US" altLang="ko-KR" dirty="0"/>
          </a:p>
          <a:p>
            <a:pPr lvl="3"/>
            <a:r>
              <a:rPr lang="ko-KR" altLang="en-US" strike="sngStrike" dirty="0"/>
              <a:t>파티션 키를 하나도 입력하지 않고 이 버튼을 누른 경우 경우</a:t>
            </a:r>
            <a:r>
              <a:rPr lang="en-US" altLang="ko-KR" strike="sngStrike" dirty="0"/>
              <a:t>,</a:t>
            </a:r>
            <a:r>
              <a:rPr lang="ko-KR" altLang="en-US" strike="sngStrike" dirty="0"/>
              <a:t> </a:t>
            </a:r>
            <a:r>
              <a:rPr lang="en-US" altLang="ko-KR" strike="sngStrike" dirty="0"/>
              <a:t>‘</a:t>
            </a:r>
            <a:r>
              <a:rPr lang="ko-KR" altLang="en-US" strike="sngStrike" dirty="0"/>
              <a:t>설정함</a:t>
            </a:r>
            <a:r>
              <a:rPr lang="en-US" altLang="ko-KR" strike="sngStrike" dirty="0"/>
              <a:t>’</a:t>
            </a:r>
            <a:r>
              <a:rPr lang="ko-KR" altLang="en-US" strike="sngStrike" dirty="0"/>
              <a:t> 옆에 </a:t>
            </a:r>
            <a:r>
              <a:rPr lang="en-US" altLang="ko-KR" strike="sngStrike" dirty="0"/>
              <a:t>‘Partition key is Required’ </a:t>
            </a:r>
            <a:r>
              <a:rPr lang="ko-KR" altLang="en-US" strike="sngStrike" dirty="0"/>
              <a:t>문구 표시 </a:t>
            </a:r>
            <a:endParaRPr lang="en-US" altLang="ko-KR" strike="sngStrike" dirty="0"/>
          </a:p>
          <a:p>
            <a:pPr lvl="3"/>
            <a:r>
              <a:rPr lang="ko-KR" altLang="en-US" dirty="0"/>
              <a:t>파티션 키 입력 후</a:t>
            </a:r>
            <a:r>
              <a:rPr lang="en-US" altLang="ko-KR" dirty="0"/>
              <a:t>,</a:t>
            </a:r>
            <a:r>
              <a:rPr lang="ko-KR" altLang="en-US" dirty="0"/>
              <a:t> 유효성 체크 실행</a:t>
            </a:r>
            <a:endParaRPr lang="en-US" altLang="ko-KR" dirty="0"/>
          </a:p>
          <a:p>
            <a:pPr lvl="4"/>
            <a:r>
              <a:rPr lang="ko-KR" altLang="en-US" dirty="0"/>
              <a:t>성공 </a:t>
            </a:r>
            <a:r>
              <a:rPr lang="en-US" altLang="ko-KR" dirty="0"/>
              <a:t>&gt;</a:t>
            </a:r>
            <a:r>
              <a:rPr lang="ko-KR" altLang="en-US" dirty="0"/>
              <a:t> 버튼 옆에 성공 메시지와 </a:t>
            </a:r>
            <a:r>
              <a:rPr lang="ko-KR" altLang="en-US" dirty="0" err="1"/>
              <a:t>결과보기</a:t>
            </a:r>
            <a:r>
              <a:rPr lang="ko-KR" altLang="en-US" dirty="0"/>
              <a:t> 버튼 출력</a:t>
            </a:r>
            <a:r>
              <a:rPr lang="en-US" altLang="ko-KR" dirty="0"/>
              <a:t>.</a:t>
            </a:r>
            <a:r>
              <a:rPr lang="ko-KR" altLang="en-US" dirty="0"/>
              <a:t> </a:t>
            </a:r>
            <a:r>
              <a:rPr lang="ko-KR" altLang="en-US" dirty="0" err="1"/>
              <a:t>결과보기</a:t>
            </a:r>
            <a:r>
              <a:rPr lang="ko-KR" altLang="en-US" dirty="0"/>
              <a:t> 버튼 </a:t>
            </a:r>
            <a:r>
              <a:rPr lang="ko-KR" altLang="en-US" dirty="0" err="1"/>
              <a:t>클릭시</a:t>
            </a:r>
            <a:r>
              <a:rPr lang="en-US" altLang="ko-KR" dirty="0"/>
              <a:t>,</a:t>
            </a:r>
            <a:r>
              <a:rPr lang="ko-KR" altLang="en-US" dirty="0"/>
              <a:t> 결과를 </a:t>
            </a:r>
            <a:r>
              <a:rPr lang="ko-KR" altLang="en-US" dirty="0" err="1"/>
              <a:t>인포팁으로</a:t>
            </a:r>
            <a:r>
              <a:rPr lang="ko-KR" altLang="en-US" dirty="0"/>
              <a:t> 확인 가능</a:t>
            </a:r>
            <a:endParaRPr lang="en-US" altLang="ko-KR" dirty="0"/>
          </a:p>
          <a:p>
            <a:pPr lvl="4"/>
            <a:r>
              <a:rPr lang="ko-KR" altLang="en-US" dirty="0"/>
              <a:t>실패 </a:t>
            </a:r>
            <a:r>
              <a:rPr lang="en-US" altLang="ko-KR" dirty="0"/>
              <a:t>&gt;</a:t>
            </a:r>
            <a:r>
              <a:rPr lang="ko-KR" altLang="en-US" dirty="0"/>
              <a:t> 버튼 옆에 실패 메시지 출력</a:t>
            </a:r>
            <a:endParaRPr lang="en-US" altLang="ko-KR" dirty="0"/>
          </a:p>
          <a:p>
            <a:pPr lvl="1"/>
            <a:r>
              <a:rPr lang="ko-KR" altLang="en-US" dirty="0">
                <a:solidFill>
                  <a:srgbClr val="00B050"/>
                </a:solidFill>
              </a:rPr>
              <a:t>서버 파티션 키 지원에 따른 노출</a:t>
            </a:r>
            <a:endParaRPr lang="en-US" altLang="ko-KR" dirty="0">
              <a:solidFill>
                <a:srgbClr val="00B050"/>
              </a:solidFill>
            </a:endParaRPr>
          </a:p>
          <a:p>
            <a:pPr lvl="2"/>
            <a:r>
              <a:rPr lang="ko-KR" altLang="en-US" dirty="0">
                <a:solidFill>
                  <a:srgbClr val="00B050"/>
                </a:solidFill>
              </a:rPr>
              <a:t>서버에서 </a:t>
            </a:r>
            <a:r>
              <a:rPr lang="ko-KR" altLang="en-US" dirty="0" err="1">
                <a:solidFill>
                  <a:srgbClr val="00B050"/>
                </a:solidFill>
              </a:rPr>
              <a:t>파티션키가</a:t>
            </a:r>
            <a:r>
              <a:rPr lang="ko-KR" altLang="en-US" dirty="0">
                <a:solidFill>
                  <a:srgbClr val="00B050"/>
                </a:solidFill>
              </a:rPr>
              <a:t> 있고</a:t>
            </a:r>
            <a:r>
              <a:rPr lang="en-US" altLang="ko-KR" dirty="0">
                <a:solidFill>
                  <a:srgbClr val="00B050"/>
                </a:solidFill>
              </a:rPr>
              <a:t>,</a:t>
            </a:r>
            <a:r>
              <a:rPr lang="ko-KR" altLang="en-US" dirty="0">
                <a:solidFill>
                  <a:srgbClr val="00B050"/>
                </a:solidFill>
              </a:rPr>
              <a:t> 유저가 파티션 키 설정을 선택할 수 있는 경우</a:t>
            </a:r>
            <a:r>
              <a:rPr lang="en-US" altLang="ko-KR" dirty="0">
                <a:solidFill>
                  <a:srgbClr val="00B050"/>
                </a:solidFill>
              </a:rPr>
              <a:t/>
            </a:r>
            <a:br>
              <a:rPr lang="en-US" altLang="ko-KR" dirty="0">
                <a:solidFill>
                  <a:srgbClr val="00B050"/>
                </a:solidFill>
              </a:rPr>
            </a:br>
            <a:r>
              <a:rPr lang="en-US" altLang="ko-KR" dirty="0">
                <a:solidFill>
                  <a:srgbClr val="00B050"/>
                </a:solidFill>
              </a:rPr>
              <a:t>:</a:t>
            </a:r>
            <a:r>
              <a:rPr lang="ko-KR" altLang="en-US" dirty="0">
                <a:solidFill>
                  <a:srgbClr val="00B050"/>
                </a:solidFill>
              </a:rPr>
              <a:t> </a:t>
            </a:r>
            <a:r>
              <a:rPr lang="ko-KR" altLang="en-US" dirty="0" err="1">
                <a:solidFill>
                  <a:srgbClr val="00B050"/>
                </a:solidFill>
              </a:rPr>
              <a:t>파티션키</a:t>
            </a:r>
            <a:r>
              <a:rPr lang="ko-KR" altLang="en-US" dirty="0">
                <a:solidFill>
                  <a:srgbClr val="00B050"/>
                </a:solidFill>
              </a:rPr>
              <a:t> 설정 </a:t>
            </a:r>
            <a:r>
              <a:rPr lang="en-US" altLang="ko-KR" dirty="0">
                <a:solidFill>
                  <a:srgbClr val="00B050"/>
                </a:solidFill>
              </a:rPr>
              <a:t>UI</a:t>
            </a:r>
            <a:r>
              <a:rPr lang="ko-KR" altLang="en-US" dirty="0">
                <a:solidFill>
                  <a:srgbClr val="00B050"/>
                </a:solidFill>
              </a:rPr>
              <a:t> 전체 노출</a:t>
            </a:r>
            <a:endParaRPr lang="en-US" altLang="ko-KR" dirty="0">
              <a:solidFill>
                <a:srgbClr val="00B050"/>
              </a:solidFill>
            </a:endParaRPr>
          </a:p>
          <a:p>
            <a:pPr lvl="2"/>
            <a:r>
              <a:rPr lang="ko-KR" altLang="en-US" dirty="0">
                <a:solidFill>
                  <a:srgbClr val="00B050"/>
                </a:solidFill>
              </a:rPr>
              <a:t>서버에서 </a:t>
            </a:r>
            <a:r>
              <a:rPr lang="ko-KR" altLang="en-US" dirty="0" err="1">
                <a:solidFill>
                  <a:srgbClr val="00B050"/>
                </a:solidFill>
              </a:rPr>
              <a:t>파티션키가</a:t>
            </a:r>
            <a:r>
              <a:rPr lang="ko-KR" altLang="en-US" dirty="0">
                <a:solidFill>
                  <a:srgbClr val="00B050"/>
                </a:solidFill>
              </a:rPr>
              <a:t> 있고</a:t>
            </a:r>
            <a:r>
              <a:rPr lang="en-US" altLang="ko-KR" dirty="0">
                <a:solidFill>
                  <a:srgbClr val="00B050"/>
                </a:solidFill>
              </a:rPr>
              <a:t>,</a:t>
            </a:r>
            <a:r>
              <a:rPr lang="ko-KR" altLang="en-US" dirty="0">
                <a:solidFill>
                  <a:srgbClr val="00B050"/>
                </a:solidFill>
              </a:rPr>
              <a:t> 유저가 파티션 키 설정을 필수로 해야 하는 경우</a:t>
            </a:r>
            <a:r>
              <a:rPr lang="en-US" altLang="ko-KR" dirty="0">
                <a:solidFill>
                  <a:srgbClr val="00B050"/>
                </a:solidFill>
              </a:rPr>
              <a:t/>
            </a:r>
            <a:br>
              <a:rPr lang="en-US" altLang="ko-KR" dirty="0">
                <a:solidFill>
                  <a:srgbClr val="00B050"/>
                </a:solidFill>
              </a:rPr>
            </a:br>
            <a:r>
              <a:rPr lang="en-US" altLang="ko-KR" dirty="0">
                <a:solidFill>
                  <a:srgbClr val="00B050"/>
                </a:solidFill>
              </a:rPr>
              <a:t>:</a:t>
            </a:r>
            <a:r>
              <a:rPr lang="ko-KR" altLang="en-US" dirty="0">
                <a:solidFill>
                  <a:srgbClr val="00B050"/>
                </a:solidFill>
              </a:rPr>
              <a:t> </a:t>
            </a:r>
            <a:r>
              <a:rPr lang="ko-KR" altLang="en-US" dirty="0" err="1">
                <a:solidFill>
                  <a:srgbClr val="00B050"/>
                </a:solidFill>
              </a:rPr>
              <a:t>파티션키</a:t>
            </a:r>
            <a:r>
              <a:rPr lang="ko-KR" altLang="en-US" dirty="0">
                <a:solidFill>
                  <a:srgbClr val="00B050"/>
                </a:solidFill>
              </a:rPr>
              <a:t> 설정 </a:t>
            </a:r>
            <a:r>
              <a:rPr lang="en-US" altLang="ko-KR" dirty="0">
                <a:solidFill>
                  <a:srgbClr val="00B050"/>
                </a:solidFill>
              </a:rPr>
              <a:t>radio</a:t>
            </a:r>
            <a:r>
              <a:rPr lang="ko-KR" altLang="en-US" dirty="0">
                <a:solidFill>
                  <a:srgbClr val="00B050"/>
                </a:solidFill>
              </a:rPr>
              <a:t> 숨김</a:t>
            </a:r>
            <a:r>
              <a:rPr lang="en-US" altLang="ko-KR" dirty="0">
                <a:solidFill>
                  <a:srgbClr val="00B050"/>
                </a:solidFill>
              </a:rPr>
              <a:t>.</a:t>
            </a:r>
            <a:r>
              <a:rPr lang="ko-KR" altLang="en-US" dirty="0">
                <a:solidFill>
                  <a:srgbClr val="00B050"/>
                </a:solidFill>
              </a:rPr>
              <a:t> </a:t>
            </a:r>
            <a:r>
              <a:rPr lang="ko-KR" altLang="en-US" dirty="0" err="1">
                <a:solidFill>
                  <a:srgbClr val="00B050"/>
                </a:solidFill>
              </a:rPr>
              <a:t>파티션키</a:t>
            </a:r>
            <a:r>
              <a:rPr lang="ko-KR" altLang="en-US" dirty="0">
                <a:solidFill>
                  <a:srgbClr val="00B050"/>
                </a:solidFill>
              </a:rPr>
              <a:t> 입력 영역 노출</a:t>
            </a:r>
            <a:endParaRPr lang="en-US" altLang="ko-KR" dirty="0">
              <a:solidFill>
                <a:srgbClr val="00B050"/>
              </a:solidFill>
            </a:endParaRPr>
          </a:p>
          <a:p>
            <a:pPr lvl="2"/>
            <a:r>
              <a:rPr lang="ko-KR" altLang="en-US" dirty="0">
                <a:solidFill>
                  <a:srgbClr val="00B050"/>
                </a:solidFill>
              </a:rPr>
              <a:t>서버에 </a:t>
            </a:r>
            <a:r>
              <a:rPr lang="ko-KR" altLang="en-US" dirty="0" err="1">
                <a:solidFill>
                  <a:srgbClr val="00B050"/>
                </a:solidFill>
              </a:rPr>
              <a:t>파티션키</a:t>
            </a:r>
            <a:r>
              <a:rPr lang="ko-KR" altLang="en-US" dirty="0">
                <a:solidFill>
                  <a:srgbClr val="00B050"/>
                </a:solidFill>
              </a:rPr>
              <a:t> 없고 유저가 파티션 키를 설정할 수 없는 경우</a:t>
            </a:r>
            <a:r>
              <a:rPr lang="en-US" altLang="ko-KR" dirty="0">
                <a:solidFill>
                  <a:srgbClr val="00B050"/>
                </a:solidFill>
              </a:rPr>
              <a:t/>
            </a:r>
            <a:br>
              <a:rPr lang="en-US" altLang="ko-KR" dirty="0">
                <a:solidFill>
                  <a:srgbClr val="00B050"/>
                </a:solidFill>
              </a:rPr>
            </a:br>
            <a:r>
              <a:rPr lang="en-US" altLang="ko-KR" dirty="0">
                <a:solidFill>
                  <a:srgbClr val="00B050"/>
                </a:solidFill>
              </a:rPr>
              <a:t>:</a:t>
            </a:r>
            <a:r>
              <a:rPr lang="ko-KR" altLang="en-US" dirty="0">
                <a:solidFill>
                  <a:srgbClr val="00B050"/>
                </a:solidFill>
              </a:rPr>
              <a:t> </a:t>
            </a:r>
            <a:r>
              <a:rPr lang="ko-KR" altLang="en-US" dirty="0" err="1">
                <a:solidFill>
                  <a:srgbClr val="00B050"/>
                </a:solidFill>
              </a:rPr>
              <a:t>파티션키</a:t>
            </a:r>
            <a:r>
              <a:rPr lang="ko-KR" altLang="en-US" dirty="0">
                <a:solidFill>
                  <a:srgbClr val="00B050"/>
                </a:solidFill>
              </a:rPr>
              <a:t> 영역 전체 </a:t>
            </a:r>
            <a:r>
              <a:rPr lang="en-US" altLang="ko-KR" dirty="0">
                <a:solidFill>
                  <a:srgbClr val="00B050"/>
                </a:solidFill>
              </a:rPr>
              <a:t>hide</a:t>
            </a:r>
          </a:p>
        </p:txBody>
      </p:sp>
      <p:pic>
        <p:nvPicPr>
          <p:cNvPr id="10" name="그림 9">
            <a:extLst>
              <a:ext uri="{FF2B5EF4-FFF2-40B4-BE49-F238E27FC236}">
                <a16:creationId xmlns:a16="http://schemas.microsoft.com/office/drawing/2014/main" xmlns="" id="{EC60CC36-75E1-6341-9CDA-489D7AFA6B04}"/>
              </a:ext>
            </a:extLst>
          </p:cNvPr>
          <p:cNvPicPr>
            <a:picLocks noChangeAspect="1"/>
          </p:cNvPicPr>
          <p:nvPr/>
        </p:nvPicPr>
        <p:blipFill>
          <a:blip r:embed="rId33"/>
          <a:stretch>
            <a:fillRect/>
          </a:stretch>
        </p:blipFill>
        <p:spPr>
          <a:xfrm>
            <a:off x="9038501" y="5425471"/>
            <a:ext cx="3074445" cy="1320620"/>
          </a:xfrm>
          <a:prstGeom prst="rect">
            <a:avLst/>
          </a:prstGeom>
          <a:ln>
            <a:solidFill>
              <a:schemeClr val="tx1">
                <a:lumMod val="50000"/>
                <a:lumOff val="50000"/>
              </a:schemeClr>
            </a:solidFill>
          </a:ln>
        </p:spPr>
      </p:pic>
      <p:sp>
        <p:nvSpPr>
          <p:cNvPr id="53" name="TextBox 52">
            <a:extLst>
              <a:ext uri="{FF2B5EF4-FFF2-40B4-BE49-F238E27FC236}">
                <a16:creationId xmlns:a16="http://schemas.microsoft.com/office/drawing/2014/main" xmlns="" id="{4096378C-9CC9-7446-8BCA-693E2984BB09}"/>
              </a:ext>
            </a:extLst>
          </p:cNvPr>
          <p:cNvSpPr txBox="1"/>
          <p:nvPr/>
        </p:nvSpPr>
        <p:spPr>
          <a:xfrm>
            <a:off x="9984306" y="0"/>
            <a:ext cx="1293944" cy="276999"/>
          </a:xfrm>
          <a:prstGeom prst="rect">
            <a:avLst/>
          </a:prstGeom>
          <a:solidFill>
            <a:srgbClr val="00B050">
              <a:alpha val="81000"/>
            </a:srgbClr>
          </a:solidFill>
        </p:spPr>
        <p:txBody>
          <a:bodyPr wrap="none" rtlCol="0">
            <a:spAutoFit/>
          </a:bodyPr>
          <a:lstStyle/>
          <a:p>
            <a:r>
              <a:rPr kumimoji="1" lang="en-US" altLang="ko-KR" sz="1200" dirty="0">
                <a:solidFill>
                  <a:schemeClr val="bg1"/>
                </a:solidFill>
              </a:rPr>
              <a:t>2018.12.04</a:t>
            </a:r>
            <a:r>
              <a:rPr kumimoji="1" lang="ko-KR" altLang="en-US" sz="1200" dirty="0">
                <a:solidFill>
                  <a:schemeClr val="bg1"/>
                </a:solidFill>
              </a:rPr>
              <a:t> 보완</a:t>
            </a:r>
          </a:p>
        </p:txBody>
      </p:sp>
      <p:sp>
        <p:nvSpPr>
          <p:cNvPr id="58" name="직사각형 57">
            <a:extLst>
              <a:ext uri="{FF2B5EF4-FFF2-40B4-BE49-F238E27FC236}">
                <a16:creationId xmlns:a16="http://schemas.microsoft.com/office/drawing/2014/main" xmlns="" id="{2958929B-49F4-1F43-A426-9339E3BEACF1}"/>
              </a:ext>
            </a:extLst>
          </p:cNvPr>
          <p:cNvSpPr/>
          <p:nvPr/>
        </p:nvSpPr>
        <p:spPr>
          <a:xfrm>
            <a:off x="336841" y="528324"/>
            <a:ext cx="5947227" cy="1251889"/>
          </a:xfrm>
          <a:prstGeom prst="rect">
            <a:avLst/>
          </a:prstGeom>
          <a:noFill/>
          <a:ln w="63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63" name="Username Box">
            <a:extLst>
              <a:ext uri="{FF2B5EF4-FFF2-40B4-BE49-F238E27FC236}">
                <a16:creationId xmlns:a16="http://schemas.microsoft.com/office/drawing/2014/main" xmlns="" id="{7302196D-5594-5245-A49A-8B9B3EC1FB0E}"/>
              </a:ext>
            </a:extLst>
          </p:cNvPr>
          <p:cNvSpPr>
            <a:spLocks/>
          </p:cNvSpPr>
          <p:nvPr>
            <p:custDataLst>
              <p:tags r:id="rId1"/>
            </p:custDataLst>
          </p:nvPr>
        </p:nvSpPr>
        <p:spPr bwMode="auto">
          <a:xfrm>
            <a:off x="1559589" y="1050651"/>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64" name="Username Box">
            <a:extLst>
              <a:ext uri="{FF2B5EF4-FFF2-40B4-BE49-F238E27FC236}">
                <a16:creationId xmlns:a16="http://schemas.microsoft.com/office/drawing/2014/main" xmlns="" id="{AE70CCF9-1A2C-4146-83B5-4E3E0BBBE570}"/>
              </a:ext>
            </a:extLst>
          </p:cNvPr>
          <p:cNvSpPr>
            <a:spLocks/>
          </p:cNvSpPr>
          <p:nvPr>
            <p:custDataLst>
              <p:tags r:id="rId2"/>
            </p:custDataLst>
          </p:nvPr>
        </p:nvSpPr>
        <p:spPr bwMode="auto">
          <a:xfrm>
            <a:off x="2485689" y="1050651"/>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66" name="Text Box">
            <a:extLst>
              <a:ext uri="{FF2B5EF4-FFF2-40B4-BE49-F238E27FC236}">
                <a16:creationId xmlns:a16="http://schemas.microsoft.com/office/drawing/2014/main" xmlns="" id="{1D145030-4784-BB4B-BB42-EA355A236B07}"/>
              </a:ext>
            </a:extLst>
          </p:cNvPr>
          <p:cNvSpPr>
            <a:spLocks/>
          </p:cNvSpPr>
          <p:nvPr>
            <p:custDataLst>
              <p:tags r:id="rId3"/>
            </p:custDataLst>
          </p:nvPr>
        </p:nvSpPr>
        <p:spPr bwMode="auto">
          <a:xfrm>
            <a:off x="711748" y="763350"/>
            <a:ext cx="174685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설정안함</a:t>
            </a:r>
            <a:r>
              <a:rPr lang="en-US" altLang="ko-KR" sz="700" dirty="0">
                <a:solidFill>
                  <a:schemeClr val="tx1">
                    <a:lumMod val="75000"/>
                    <a:lumOff val="25000"/>
                  </a:schemeClr>
                </a:solidFill>
                <a:latin typeface="Nanum Gothic" charset="-127"/>
                <a:ea typeface="Nanum Gothic" charset="-127"/>
                <a:cs typeface="Nanum Gothic" charset="-127"/>
              </a:rPr>
              <a:t>	 ⦿</a:t>
            </a:r>
            <a:r>
              <a:rPr lang="ko-KR" altLang="en-US" sz="700" dirty="0">
                <a:solidFill>
                  <a:schemeClr val="tx1">
                    <a:lumMod val="75000"/>
                    <a:lumOff val="25000"/>
                  </a:schemeClr>
                </a:solidFill>
                <a:latin typeface="Nanum Gothic" charset="-127"/>
                <a:ea typeface="Nanum Gothic" charset="-127"/>
                <a:cs typeface="Nanum Gothic" charset="-127"/>
              </a:rPr>
              <a:t> 설정함</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67" name="Text Box">
            <a:extLst>
              <a:ext uri="{FF2B5EF4-FFF2-40B4-BE49-F238E27FC236}">
                <a16:creationId xmlns:a16="http://schemas.microsoft.com/office/drawing/2014/main" xmlns="" id="{5D344175-AF63-214C-934B-F9ADAA6F8744}"/>
              </a:ext>
            </a:extLst>
          </p:cNvPr>
          <p:cNvSpPr>
            <a:spLocks/>
          </p:cNvSpPr>
          <p:nvPr>
            <p:custDataLst>
              <p:tags r:id="rId4"/>
            </p:custDataLst>
          </p:nvPr>
        </p:nvSpPr>
        <p:spPr bwMode="auto">
          <a:xfrm>
            <a:off x="2488491" y="946015"/>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Key2 name </a:t>
            </a:r>
            <a:r>
              <a:rPr lang="en-US" altLang="ko-KR" sz="500" dirty="0" err="1">
                <a:solidFill>
                  <a:schemeClr val="tx1">
                    <a:lumMod val="75000"/>
                    <a:lumOff val="25000"/>
                  </a:schemeClr>
                </a:solidFill>
                <a:latin typeface="Nanum Gothic" charset="-127"/>
                <a:ea typeface="Nanum Gothic" charset="-127"/>
                <a:cs typeface="Nanum Gothic" charset="-127"/>
              </a:rPr>
              <a:t>na.</a:t>
            </a:r>
            <a:r>
              <a:rPr lang="en-US" altLang="ko-KR" sz="500" dirty="0">
                <a:solidFill>
                  <a:schemeClr val="tx1">
                    <a:lumMod val="75000"/>
                    <a:lumOff val="25000"/>
                  </a:schemeClr>
                </a:solidFill>
                <a:latin typeface="Nanum Gothic" charset="-127"/>
                <a:ea typeface="Nanum Gothic" charset="-127"/>
                <a:cs typeface="Nanum Gothic" charset="-127"/>
              </a:rPr>
              <a:t>..</a:t>
            </a:r>
          </a:p>
        </p:txBody>
      </p:sp>
      <p:sp>
        <p:nvSpPr>
          <p:cNvPr id="69" name="Text Box">
            <a:extLst>
              <a:ext uri="{FF2B5EF4-FFF2-40B4-BE49-F238E27FC236}">
                <a16:creationId xmlns:a16="http://schemas.microsoft.com/office/drawing/2014/main" xmlns="" id="{BBBFECB5-3029-0C49-9F1C-6381DECBD895}"/>
              </a:ext>
            </a:extLst>
          </p:cNvPr>
          <p:cNvSpPr>
            <a:spLocks/>
          </p:cNvSpPr>
          <p:nvPr>
            <p:custDataLst>
              <p:tags r:id="rId5"/>
            </p:custDataLst>
          </p:nvPr>
        </p:nvSpPr>
        <p:spPr bwMode="auto">
          <a:xfrm>
            <a:off x="1559589" y="933370"/>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Key1 name</a:t>
            </a:r>
          </a:p>
        </p:txBody>
      </p:sp>
      <p:pic>
        <p:nvPicPr>
          <p:cNvPr id="71" name="그림 70">
            <a:extLst>
              <a:ext uri="{FF2B5EF4-FFF2-40B4-BE49-F238E27FC236}">
                <a16:creationId xmlns:a16="http://schemas.microsoft.com/office/drawing/2014/main" xmlns="" id="{422ACB80-2C6E-674C-BFF1-2BEE7416817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541711" y="1580253"/>
            <a:ext cx="264761" cy="129564"/>
          </a:xfrm>
          <a:prstGeom prst="rect">
            <a:avLst/>
          </a:prstGeom>
        </p:spPr>
      </p:pic>
      <p:sp>
        <p:nvSpPr>
          <p:cNvPr id="72" name="Username Box">
            <a:extLst>
              <a:ext uri="{FF2B5EF4-FFF2-40B4-BE49-F238E27FC236}">
                <a16:creationId xmlns:a16="http://schemas.microsoft.com/office/drawing/2014/main" xmlns="" id="{609BA15A-4E61-6345-BC5B-DBA1F3FD65A3}"/>
              </a:ext>
            </a:extLst>
          </p:cNvPr>
          <p:cNvSpPr>
            <a:spLocks/>
          </p:cNvSpPr>
          <p:nvPr>
            <p:custDataLst>
              <p:tags r:id="rId6"/>
            </p:custDataLst>
          </p:nvPr>
        </p:nvSpPr>
        <p:spPr bwMode="auto">
          <a:xfrm>
            <a:off x="1559589" y="1237694"/>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73" name="Username Box">
            <a:extLst>
              <a:ext uri="{FF2B5EF4-FFF2-40B4-BE49-F238E27FC236}">
                <a16:creationId xmlns:a16="http://schemas.microsoft.com/office/drawing/2014/main" xmlns="" id="{0A0AC084-499A-9E44-B2C0-460433BABA3E}"/>
              </a:ext>
            </a:extLst>
          </p:cNvPr>
          <p:cNvSpPr>
            <a:spLocks/>
          </p:cNvSpPr>
          <p:nvPr>
            <p:custDataLst>
              <p:tags r:id="rId7"/>
            </p:custDataLst>
          </p:nvPr>
        </p:nvSpPr>
        <p:spPr bwMode="auto">
          <a:xfrm>
            <a:off x="2485689" y="1237694"/>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74" name="Username Box">
            <a:extLst>
              <a:ext uri="{FF2B5EF4-FFF2-40B4-BE49-F238E27FC236}">
                <a16:creationId xmlns:a16="http://schemas.microsoft.com/office/drawing/2014/main" xmlns="" id="{54C12387-4AEF-054A-AE03-3B34D11697A4}"/>
              </a:ext>
            </a:extLst>
          </p:cNvPr>
          <p:cNvSpPr>
            <a:spLocks/>
          </p:cNvSpPr>
          <p:nvPr>
            <p:custDataLst>
              <p:tags r:id="rId8"/>
            </p:custDataLst>
          </p:nvPr>
        </p:nvSpPr>
        <p:spPr bwMode="auto">
          <a:xfrm>
            <a:off x="3385763" y="1050651"/>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75" name="Text Box">
            <a:extLst>
              <a:ext uri="{FF2B5EF4-FFF2-40B4-BE49-F238E27FC236}">
                <a16:creationId xmlns:a16="http://schemas.microsoft.com/office/drawing/2014/main" xmlns="" id="{959BBA9E-7EDD-B34C-BFEF-C47D94CBB638}"/>
              </a:ext>
            </a:extLst>
          </p:cNvPr>
          <p:cNvSpPr>
            <a:spLocks/>
          </p:cNvSpPr>
          <p:nvPr>
            <p:custDataLst>
              <p:tags r:id="rId9"/>
            </p:custDataLst>
          </p:nvPr>
        </p:nvSpPr>
        <p:spPr bwMode="auto">
          <a:xfrm>
            <a:off x="3388565" y="946015"/>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Key3 name </a:t>
            </a:r>
            <a:r>
              <a:rPr lang="en-US" altLang="ko-KR" sz="500" dirty="0" err="1">
                <a:solidFill>
                  <a:schemeClr val="tx1">
                    <a:lumMod val="75000"/>
                    <a:lumOff val="25000"/>
                  </a:schemeClr>
                </a:solidFill>
                <a:latin typeface="Nanum Gothic" charset="-127"/>
                <a:ea typeface="Nanum Gothic" charset="-127"/>
                <a:cs typeface="Nanum Gothic" charset="-127"/>
              </a:rPr>
              <a:t>na.</a:t>
            </a:r>
            <a:r>
              <a:rPr lang="en-US" altLang="ko-KR" sz="500" dirty="0">
                <a:solidFill>
                  <a:schemeClr val="tx1">
                    <a:lumMod val="75000"/>
                    <a:lumOff val="25000"/>
                  </a:schemeClr>
                </a:solidFill>
                <a:latin typeface="Nanum Gothic" charset="-127"/>
                <a:ea typeface="Nanum Gothic" charset="-127"/>
                <a:cs typeface="Nanum Gothic" charset="-127"/>
              </a:rPr>
              <a:t>..</a:t>
            </a:r>
          </a:p>
        </p:txBody>
      </p:sp>
      <p:sp>
        <p:nvSpPr>
          <p:cNvPr id="76" name="Username Box">
            <a:extLst>
              <a:ext uri="{FF2B5EF4-FFF2-40B4-BE49-F238E27FC236}">
                <a16:creationId xmlns:a16="http://schemas.microsoft.com/office/drawing/2014/main" xmlns="" id="{094958E5-7919-4543-BF58-F5C1D5D54E8A}"/>
              </a:ext>
            </a:extLst>
          </p:cNvPr>
          <p:cNvSpPr>
            <a:spLocks/>
          </p:cNvSpPr>
          <p:nvPr>
            <p:custDataLst>
              <p:tags r:id="rId10"/>
            </p:custDataLst>
          </p:nvPr>
        </p:nvSpPr>
        <p:spPr bwMode="auto">
          <a:xfrm>
            <a:off x="4295371" y="1050651"/>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77" name="Text Box">
            <a:extLst>
              <a:ext uri="{FF2B5EF4-FFF2-40B4-BE49-F238E27FC236}">
                <a16:creationId xmlns:a16="http://schemas.microsoft.com/office/drawing/2014/main" xmlns="" id="{7317DC9D-7A05-2C4D-B9CF-FAD4BE5ACBC2}"/>
              </a:ext>
            </a:extLst>
          </p:cNvPr>
          <p:cNvSpPr>
            <a:spLocks/>
          </p:cNvSpPr>
          <p:nvPr>
            <p:custDataLst>
              <p:tags r:id="rId11"/>
            </p:custDataLst>
          </p:nvPr>
        </p:nvSpPr>
        <p:spPr bwMode="auto">
          <a:xfrm>
            <a:off x="4298173" y="946015"/>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Key4 name </a:t>
            </a:r>
            <a:r>
              <a:rPr lang="en-US" altLang="ko-KR" sz="500" dirty="0" err="1">
                <a:solidFill>
                  <a:schemeClr val="tx1">
                    <a:lumMod val="75000"/>
                    <a:lumOff val="25000"/>
                  </a:schemeClr>
                </a:solidFill>
                <a:latin typeface="Nanum Gothic" charset="-127"/>
                <a:ea typeface="Nanum Gothic" charset="-127"/>
                <a:cs typeface="Nanum Gothic" charset="-127"/>
              </a:rPr>
              <a:t>na.</a:t>
            </a:r>
            <a:r>
              <a:rPr lang="en-US" altLang="ko-KR" sz="500" dirty="0">
                <a:solidFill>
                  <a:schemeClr val="tx1">
                    <a:lumMod val="75000"/>
                    <a:lumOff val="25000"/>
                  </a:schemeClr>
                </a:solidFill>
                <a:latin typeface="Nanum Gothic" charset="-127"/>
                <a:ea typeface="Nanum Gothic" charset="-127"/>
                <a:cs typeface="Nanum Gothic" charset="-127"/>
              </a:rPr>
              <a:t>..</a:t>
            </a:r>
          </a:p>
        </p:txBody>
      </p:sp>
      <p:sp>
        <p:nvSpPr>
          <p:cNvPr id="78" name="Username Box">
            <a:extLst>
              <a:ext uri="{FF2B5EF4-FFF2-40B4-BE49-F238E27FC236}">
                <a16:creationId xmlns:a16="http://schemas.microsoft.com/office/drawing/2014/main" xmlns="" id="{5FC4146E-5360-E243-80BC-3E30C1F95817}"/>
              </a:ext>
            </a:extLst>
          </p:cNvPr>
          <p:cNvSpPr>
            <a:spLocks/>
          </p:cNvSpPr>
          <p:nvPr>
            <p:custDataLst>
              <p:tags r:id="rId12"/>
            </p:custDataLst>
          </p:nvPr>
        </p:nvSpPr>
        <p:spPr bwMode="auto">
          <a:xfrm>
            <a:off x="5206581" y="1050651"/>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79" name="Text Box">
            <a:extLst>
              <a:ext uri="{FF2B5EF4-FFF2-40B4-BE49-F238E27FC236}">
                <a16:creationId xmlns:a16="http://schemas.microsoft.com/office/drawing/2014/main" xmlns="" id="{16A3FCAD-2612-7C4E-9371-F3A955948B20}"/>
              </a:ext>
            </a:extLst>
          </p:cNvPr>
          <p:cNvSpPr>
            <a:spLocks/>
          </p:cNvSpPr>
          <p:nvPr>
            <p:custDataLst>
              <p:tags r:id="rId13"/>
            </p:custDataLst>
          </p:nvPr>
        </p:nvSpPr>
        <p:spPr bwMode="auto">
          <a:xfrm>
            <a:off x="5209383" y="946015"/>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Key4 name </a:t>
            </a:r>
            <a:r>
              <a:rPr lang="en-US" altLang="ko-KR" sz="500" dirty="0" err="1">
                <a:solidFill>
                  <a:schemeClr val="tx1">
                    <a:lumMod val="75000"/>
                    <a:lumOff val="25000"/>
                  </a:schemeClr>
                </a:solidFill>
                <a:latin typeface="Nanum Gothic" charset="-127"/>
                <a:ea typeface="Nanum Gothic" charset="-127"/>
                <a:cs typeface="Nanum Gothic" charset="-127"/>
              </a:rPr>
              <a:t>na.</a:t>
            </a:r>
            <a:r>
              <a:rPr lang="en-US" altLang="ko-KR" sz="500" dirty="0">
                <a:solidFill>
                  <a:schemeClr val="tx1">
                    <a:lumMod val="75000"/>
                    <a:lumOff val="25000"/>
                  </a:schemeClr>
                </a:solidFill>
                <a:latin typeface="Nanum Gothic" charset="-127"/>
                <a:ea typeface="Nanum Gothic" charset="-127"/>
                <a:cs typeface="Nanum Gothic" charset="-127"/>
              </a:rPr>
              <a:t>..</a:t>
            </a:r>
          </a:p>
        </p:txBody>
      </p:sp>
      <p:cxnSp>
        <p:nvCxnSpPr>
          <p:cNvPr id="80" name="직선 연결선[R] 79">
            <a:extLst>
              <a:ext uri="{FF2B5EF4-FFF2-40B4-BE49-F238E27FC236}">
                <a16:creationId xmlns:a16="http://schemas.microsoft.com/office/drawing/2014/main" xmlns="" id="{DC698868-21FF-1F4A-9C14-477376B12F56}"/>
              </a:ext>
            </a:extLst>
          </p:cNvPr>
          <p:cNvCxnSpPr/>
          <p:nvPr/>
        </p:nvCxnSpPr>
        <p:spPr>
          <a:xfrm>
            <a:off x="1578608" y="1457022"/>
            <a:ext cx="1436812"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1" name="Username Box">
            <a:extLst>
              <a:ext uri="{FF2B5EF4-FFF2-40B4-BE49-F238E27FC236}">
                <a16:creationId xmlns:a16="http://schemas.microsoft.com/office/drawing/2014/main" xmlns="" id="{EC559CAB-3142-0346-9829-682EFFABE715}"/>
              </a:ext>
            </a:extLst>
          </p:cNvPr>
          <p:cNvSpPr>
            <a:spLocks/>
          </p:cNvSpPr>
          <p:nvPr>
            <p:custDataLst>
              <p:tags r:id="rId14"/>
            </p:custDataLst>
          </p:nvPr>
        </p:nvSpPr>
        <p:spPr bwMode="auto">
          <a:xfrm>
            <a:off x="3385763" y="1237694"/>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82" name="Username Box">
            <a:extLst>
              <a:ext uri="{FF2B5EF4-FFF2-40B4-BE49-F238E27FC236}">
                <a16:creationId xmlns:a16="http://schemas.microsoft.com/office/drawing/2014/main" xmlns="" id="{1E33DB3B-07AE-BC47-A400-4ED3F3094545}"/>
              </a:ext>
            </a:extLst>
          </p:cNvPr>
          <p:cNvSpPr>
            <a:spLocks/>
          </p:cNvSpPr>
          <p:nvPr>
            <p:custDataLst>
              <p:tags r:id="rId15"/>
            </p:custDataLst>
          </p:nvPr>
        </p:nvSpPr>
        <p:spPr bwMode="auto">
          <a:xfrm>
            <a:off x="4295371" y="1237694"/>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83" name="Username Box">
            <a:extLst>
              <a:ext uri="{FF2B5EF4-FFF2-40B4-BE49-F238E27FC236}">
                <a16:creationId xmlns:a16="http://schemas.microsoft.com/office/drawing/2014/main" xmlns="" id="{38C52B18-B28B-F940-BE22-165EA9521E4A}"/>
              </a:ext>
            </a:extLst>
          </p:cNvPr>
          <p:cNvSpPr>
            <a:spLocks/>
          </p:cNvSpPr>
          <p:nvPr>
            <p:custDataLst>
              <p:tags r:id="rId16"/>
            </p:custDataLst>
          </p:nvPr>
        </p:nvSpPr>
        <p:spPr bwMode="auto">
          <a:xfrm>
            <a:off x="5206581" y="1237694"/>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84" name="Text Box">
            <a:extLst>
              <a:ext uri="{FF2B5EF4-FFF2-40B4-BE49-F238E27FC236}">
                <a16:creationId xmlns:a16="http://schemas.microsoft.com/office/drawing/2014/main" xmlns="" id="{ED45F660-1CEA-C744-9310-1F8FE43709B4}"/>
              </a:ext>
            </a:extLst>
          </p:cNvPr>
          <p:cNvSpPr>
            <a:spLocks/>
          </p:cNvSpPr>
          <p:nvPr>
            <p:custDataLst>
              <p:tags r:id="rId17"/>
            </p:custDataLst>
          </p:nvPr>
        </p:nvSpPr>
        <p:spPr bwMode="auto">
          <a:xfrm>
            <a:off x="523271" y="531391"/>
            <a:ext cx="134736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200000"/>
              </a:lnSpc>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Partition keys</a:t>
            </a:r>
          </a:p>
        </p:txBody>
      </p:sp>
      <p:pic>
        <p:nvPicPr>
          <p:cNvPr id="85" name="그림 84">
            <a:extLst>
              <a:ext uri="{FF2B5EF4-FFF2-40B4-BE49-F238E27FC236}">
                <a16:creationId xmlns:a16="http://schemas.microsoft.com/office/drawing/2014/main" xmlns="" id="{AB08C972-73A6-194F-94F3-98E16CB2D341}"/>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296984" y="623866"/>
            <a:ext cx="79238" cy="79238"/>
          </a:xfrm>
          <a:prstGeom prst="rect">
            <a:avLst/>
          </a:prstGeom>
        </p:spPr>
      </p:pic>
      <p:sp>
        <p:nvSpPr>
          <p:cNvPr id="86" name="제목 2">
            <a:extLst>
              <a:ext uri="{FF2B5EF4-FFF2-40B4-BE49-F238E27FC236}">
                <a16:creationId xmlns:a16="http://schemas.microsoft.com/office/drawing/2014/main" xmlns="" id="{5FE68D4F-B84A-9649-974B-DD9B897AA28D}"/>
              </a:ext>
            </a:extLst>
          </p:cNvPr>
          <p:cNvSpPr txBox="1">
            <a:spLocks/>
          </p:cNvSpPr>
          <p:nvPr/>
        </p:nvSpPr>
        <p:spPr bwMode="auto">
          <a:xfrm>
            <a:off x="2621925" y="1539803"/>
            <a:ext cx="2679923"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FF0000"/>
                </a:solidFill>
                <a:latin typeface="+mj-lt"/>
                <a:ea typeface="Nanum Gothic Regular" charset="-127"/>
                <a:cs typeface="Nanum Gothic" charset="-127"/>
              </a:rPr>
              <a:t>Invalid Expression</a:t>
            </a:r>
          </a:p>
        </p:txBody>
      </p:sp>
      <p:sp>
        <p:nvSpPr>
          <p:cNvPr id="87" name="모서리가 둥근 직사각형 86">
            <a:extLst>
              <a:ext uri="{FF2B5EF4-FFF2-40B4-BE49-F238E27FC236}">
                <a16:creationId xmlns:a16="http://schemas.microsoft.com/office/drawing/2014/main" xmlns="" id="{B3BBBEDE-F2DB-AD4F-AEE5-5A07173510A2}"/>
              </a:ext>
            </a:extLst>
          </p:cNvPr>
          <p:cNvSpPr/>
          <p:nvPr/>
        </p:nvSpPr>
        <p:spPr>
          <a:xfrm>
            <a:off x="1828392" y="1552835"/>
            <a:ext cx="749693" cy="176082"/>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b="1" dirty="0">
                <a:solidFill>
                  <a:schemeClr val="bg1"/>
                </a:solidFill>
                <a:latin typeface="+mj-lt"/>
                <a:ea typeface="Nanum Gothic" charset="-127"/>
                <a:cs typeface="Nanum Gothic" charset="-127"/>
              </a:rPr>
              <a:t>Validation Check</a:t>
            </a:r>
            <a:endParaRPr kumimoji="1" lang="ko-KR" altLang="en-US" sz="600" b="1" dirty="0">
              <a:solidFill>
                <a:schemeClr val="bg1"/>
              </a:solidFill>
              <a:latin typeface="+mj-lt"/>
              <a:ea typeface="Nanum Gothic" charset="-127"/>
              <a:cs typeface="Nanum Gothic" charset="-127"/>
            </a:endParaRPr>
          </a:p>
        </p:txBody>
      </p:sp>
      <p:sp>
        <p:nvSpPr>
          <p:cNvPr id="88" name="모서리가 둥근 직사각형 55">
            <a:extLst>
              <a:ext uri="{FF2B5EF4-FFF2-40B4-BE49-F238E27FC236}">
                <a16:creationId xmlns:a16="http://schemas.microsoft.com/office/drawing/2014/main" xmlns="" id="{9D7E516F-DAEC-F34E-86B0-C327C4759182}"/>
              </a:ext>
            </a:extLst>
          </p:cNvPr>
          <p:cNvSpPr/>
          <p:nvPr/>
        </p:nvSpPr>
        <p:spPr>
          <a:xfrm>
            <a:off x="472715" y="3703499"/>
            <a:ext cx="2242673" cy="3141915"/>
          </a:xfrm>
          <a:custGeom>
            <a:avLst/>
            <a:gdLst>
              <a:gd name="connsiteX0" fmla="*/ 0 w 1783864"/>
              <a:gd name="connsiteY0" fmla="*/ 0 h 757798"/>
              <a:gd name="connsiteX1" fmla="*/ 0 w 1783864"/>
              <a:gd name="connsiteY1" fmla="*/ 0 h 757798"/>
              <a:gd name="connsiteX2" fmla="*/ 1783864 w 1783864"/>
              <a:gd name="connsiteY2" fmla="*/ 0 h 757798"/>
              <a:gd name="connsiteX3" fmla="*/ 1783864 w 1783864"/>
              <a:gd name="connsiteY3" fmla="*/ 0 h 757798"/>
              <a:gd name="connsiteX4" fmla="*/ 1783864 w 1783864"/>
              <a:gd name="connsiteY4" fmla="*/ 757798 h 757798"/>
              <a:gd name="connsiteX5" fmla="*/ 1783864 w 1783864"/>
              <a:gd name="connsiteY5" fmla="*/ 757798 h 757798"/>
              <a:gd name="connsiteX6" fmla="*/ 0 w 1783864"/>
              <a:gd name="connsiteY6" fmla="*/ 757798 h 757798"/>
              <a:gd name="connsiteX7" fmla="*/ 0 w 1783864"/>
              <a:gd name="connsiteY7" fmla="*/ 757798 h 757798"/>
              <a:gd name="connsiteX8" fmla="*/ 0 w 1783864"/>
              <a:gd name="connsiteY8" fmla="*/ 0 h 757798"/>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182077 w 1783864"/>
              <a:gd name="connsiteY6" fmla="*/ 758842 h 758842"/>
              <a:gd name="connsiteX7" fmla="*/ 0 w 1783864"/>
              <a:gd name="connsiteY7" fmla="*/ 757798 h 758842"/>
              <a:gd name="connsiteX8" fmla="*/ 0 w 1783864"/>
              <a:gd name="connsiteY8" fmla="*/ 757798 h 758842"/>
              <a:gd name="connsiteX9" fmla="*/ 0 w 1783864"/>
              <a:gd name="connsiteY9"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265626 w 1783864"/>
              <a:gd name="connsiteY6" fmla="*/ 758842 h 758842"/>
              <a:gd name="connsiteX7" fmla="*/ 182077 w 1783864"/>
              <a:gd name="connsiteY7" fmla="*/ 758842 h 758842"/>
              <a:gd name="connsiteX8" fmla="*/ 0 w 1783864"/>
              <a:gd name="connsiteY8" fmla="*/ 757798 h 758842"/>
              <a:gd name="connsiteX9" fmla="*/ 0 w 1783864"/>
              <a:gd name="connsiteY9" fmla="*/ 757798 h 758842"/>
              <a:gd name="connsiteX10" fmla="*/ 0 w 1783864"/>
              <a:gd name="connsiteY10"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330609 w 1783864"/>
              <a:gd name="connsiteY6" fmla="*/ 758842 h 758842"/>
              <a:gd name="connsiteX7" fmla="*/ 265626 w 1783864"/>
              <a:gd name="connsiteY7" fmla="*/ 758842 h 758842"/>
              <a:gd name="connsiteX8" fmla="*/ 182077 w 1783864"/>
              <a:gd name="connsiteY8" fmla="*/ 758842 h 758842"/>
              <a:gd name="connsiteX9" fmla="*/ 0 w 1783864"/>
              <a:gd name="connsiteY9" fmla="*/ 757798 h 758842"/>
              <a:gd name="connsiteX10" fmla="*/ 0 w 1783864"/>
              <a:gd name="connsiteY10" fmla="*/ 757798 h 758842"/>
              <a:gd name="connsiteX11" fmla="*/ 0 w 1783864"/>
              <a:gd name="connsiteY11" fmla="*/ 0 h 758842"/>
              <a:gd name="connsiteX0" fmla="*/ 0 w 1783864"/>
              <a:gd name="connsiteY0" fmla="*/ 0 h 907613"/>
              <a:gd name="connsiteX1" fmla="*/ 0 w 1783864"/>
              <a:gd name="connsiteY1" fmla="*/ 0 h 907613"/>
              <a:gd name="connsiteX2" fmla="*/ 1783864 w 1783864"/>
              <a:gd name="connsiteY2" fmla="*/ 0 h 907613"/>
              <a:gd name="connsiteX3" fmla="*/ 1783864 w 1783864"/>
              <a:gd name="connsiteY3" fmla="*/ 0 h 907613"/>
              <a:gd name="connsiteX4" fmla="*/ 1783864 w 1783864"/>
              <a:gd name="connsiteY4" fmla="*/ 757798 h 907613"/>
              <a:gd name="connsiteX5" fmla="*/ 1783864 w 1783864"/>
              <a:gd name="connsiteY5" fmla="*/ 757798 h 907613"/>
              <a:gd name="connsiteX6" fmla="*/ 330609 w 1783864"/>
              <a:gd name="connsiteY6" fmla="*/ 758842 h 907613"/>
              <a:gd name="connsiteX7" fmla="*/ 167655 w 1783864"/>
              <a:gd name="connsiteY7" fmla="*/ 907613 h 907613"/>
              <a:gd name="connsiteX8" fmla="*/ 182077 w 1783864"/>
              <a:gd name="connsiteY8" fmla="*/ 758842 h 907613"/>
              <a:gd name="connsiteX9" fmla="*/ 0 w 1783864"/>
              <a:gd name="connsiteY9" fmla="*/ 757798 h 907613"/>
              <a:gd name="connsiteX10" fmla="*/ 0 w 1783864"/>
              <a:gd name="connsiteY10" fmla="*/ 757798 h 907613"/>
              <a:gd name="connsiteX11" fmla="*/ 0 w 1783864"/>
              <a:gd name="connsiteY11" fmla="*/ 0 h 907613"/>
              <a:gd name="connsiteX0" fmla="*/ 0 w 1783864"/>
              <a:gd name="connsiteY0" fmla="*/ 0 h 831413"/>
              <a:gd name="connsiteX1" fmla="*/ 0 w 1783864"/>
              <a:gd name="connsiteY1" fmla="*/ 0 h 831413"/>
              <a:gd name="connsiteX2" fmla="*/ 1783864 w 1783864"/>
              <a:gd name="connsiteY2" fmla="*/ 0 h 831413"/>
              <a:gd name="connsiteX3" fmla="*/ 1783864 w 1783864"/>
              <a:gd name="connsiteY3" fmla="*/ 0 h 831413"/>
              <a:gd name="connsiteX4" fmla="*/ 1783864 w 1783864"/>
              <a:gd name="connsiteY4" fmla="*/ 757798 h 831413"/>
              <a:gd name="connsiteX5" fmla="*/ 1783864 w 1783864"/>
              <a:gd name="connsiteY5" fmla="*/ 757798 h 831413"/>
              <a:gd name="connsiteX6" fmla="*/ 330609 w 1783864"/>
              <a:gd name="connsiteY6" fmla="*/ 758842 h 831413"/>
              <a:gd name="connsiteX7" fmla="*/ 174912 w 1783864"/>
              <a:gd name="connsiteY7" fmla="*/ 831413 h 831413"/>
              <a:gd name="connsiteX8" fmla="*/ 182077 w 1783864"/>
              <a:gd name="connsiteY8" fmla="*/ 758842 h 831413"/>
              <a:gd name="connsiteX9" fmla="*/ 0 w 1783864"/>
              <a:gd name="connsiteY9" fmla="*/ 757798 h 831413"/>
              <a:gd name="connsiteX10" fmla="*/ 0 w 1783864"/>
              <a:gd name="connsiteY10" fmla="*/ 757798 h 831413"/>
              <a:gd name="connsiteX11" fmla="*/ 0 w 1783864"/>
              <a:gd name="connsiteY11" fmla="*/ 0 h 83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864" h="831413">
                <a:moveTo>
                  <a:pt x="0" y="0"/>
                </a:moveTo>
                <a:lnTo>
                  <a:pt x="0" y="0"/>
                </a:lnTo>
                <a:lnTo>
                  <a:pt x="1783864" y="0"/>
                </a:lnTo>
                <a:lnTo>
                  <a:pt x="1783864" y="0"/>
                </a:lnTo>
                <a:lnTo>
                  <a:pt x="1783864" y="757798"/>
                </a:lnTo>
                <a:lnTo>
                  <a:pt x="1783864" y="757798"/>
                </a:lnTo>
                <a:lnTo>
                  <a:pt x="330609" y="758842"/>
                </a:lnTo>
                <a:lnTo>
                  <a:pt x="174912" y="831413"/>
                </a:lnTo>
                <a:lnTo>
                  <a:pt x="182077" y="758842"/>
                </a:lnTo>
                <a:lnTo>
                  <a:pt x="0" y="757798"/>
                </a:lnTo>
                <a:lnTo>
                  <a:pt x="0" y="757798"/>
                </a:lnTo>
                <a:lnTo>
                  <a:pt x="0" y="0"/>
                </a:lnTo>
                <a:close/>
              </a:path>
            </a:pathLst>
          </a:cu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ko-KR" altLang="en-US" sz="600" b="1" dirty="0">
                <a:solidFill>
                  <a:schemeClr val="tx1">
                    <a:lumMod val="75000"/>
                    <a:lumOff val="25000"/>
                  </a:schemeClr>
                </a:solidFill>
                <a:latin typeface="Nanum Gothic" charset="-127"/>
                <a:ea typeface="Nanum Gothic" charset="-127"/>
                <a:cs typeface="Nanum Gothic" charset="-127"/>
              </a:rPr>
              <a:t>파티션 표현 방법</a:t>
            </a:r>
            <a:r>
              <a:rPr lang="en-US" altLang="ko-KR" sz="600" b="1" dirty="0">
                <a:solidFill>
                  <a:schemeClr val="tx1">
                    <a:lumMod val="75000"/>
                    <a:lumOff val="25000"/>
                  </a:schemeClr>
                </a:solidFill>
                <a:latin typeface="Nanum Gothic" charset="-127"/>
                <a:ea typeface="Nanum Gothic" charset="-127"/>
                <a:cs typeface="Nanum Gothic" charset="-127"/>
              </a:rPr>
              <a:t>?</a:t>
            </a:r>
          </a:p>
          <a:p>
            <a:endParaRPr lang="en-US" altLang="ko-KR" sz="600" dirty="0">
              <a:solidFill>
                <a:schemeClr val="tx1">
                  <a:lumMod val="75000"/>
                  <a:lumOff val="25000"/>
                </a:schemeClr>
              </a:solidFill>
              <a:latin typeface="Nanum Gothic" charset="-127"/>
              <a:ea typeface="Nanum Gothic" charset="-127"/>
              <a:cs typeface="Nanum Gothic" charset="-127"/>
            </a:endParaRPr>
          </a:p>
          <a:p>
            <a:r>
              <a:rPr lang="ko-KR" altLang="en-US" sz="600" dirty="0">
                <a:solidFill>
                  <a:schemeClr val="tx1">
                    <a:lumMod val="75000"/>
                    <a:lumOff val="25000"/>
                  </a:schemeClr>
                </a:solidFill>
                <a:latin typeface="Nanum Gothic" charset="-127"/>
                <a:ea typeface="Nanum Gothic" charset="-127"/>
                <a:cs typeface="Nanum Gothic" charset="-127"/>
              </a:rPr>
              <a:t>파티션 표현 시 숫자에 대해서만 특정 숫자 혹은 </a:t>
            </a:r>
            <a:r>
              <a:rPr lang="en-US" altLang="ko-KR" sz="600" dirty="0">
                <a:solidFill>
                  <a:schemeClr val="tx1">
                    <a:lumMod val="75000"/>
                    <a:lumOff val="25000"/>
                  </a:schemeClr>
                </a:solidFill>
                <a:latin typeface="Nanum Gothic" charset="-127"/>
                <a:ea typeface="Nanum Gothic" charset="-127"/>
                <a:cs typeface="Nanum Gothic" charset="-127"/>
              </a:rPr>
              <a:t>expression</a:t>
            </a:r>
            <a:r>
              <a:rPr lang="ko-KR" altLang="en-US" sz="600" dirty="0">
                <a:solidFill>
                  <a:schemeClr val="tx1">
                    <a:lumMod val="75000"/>
                    <a:lumOff val="25000"/>
                  </a:schemeClr>
                </a:solidFill>
                <a:latin typeface="Nanum Gothic" charset="-127"/>
                <a:ea typeface="Nanum Gothic" charset="-127"/>
                <a:cs typeface="Nanum Gothic" charset="-127"/>
              </a:rPr>
              <a:t>으로 표현 가능합니다</a:t>
            </a:r>
            <a:r>
              <a:rPr lang="en-US" altLang="ko-KR" sz="600" dirty="0">
                <a:solidFill>
                  <a:schemeClr val="tx1">
                    <a:lumMod val="75000"/>
                    <a:lumOff val="25000"/>
                  </a:schemeClr>
                </a:solidFill>
                <a:latin typeface="Nanum Gothic" charset="-127"/>
                <a:ea typeface="Nanum Gothic" charset="-127"/>
                <a:cs typeface="Nanum Gothic" charset="-127"/>
              </a:rPr>
              <a:t>.</a:t>
            </a:r>
            <a:r>
              <a:rPr lang="ko-KR" altLang="en-US" sz="600" dirty="0">
                <a:solidFill>
                  <a:schemeClr val="tx1">
                    <a:lumMod val="75000"/>
                    <a:lumOff val="25000"/>
                  </a:schemeClr>
                </a:solidFill>
                <a:latin typeface="Nanum Gothic" charset="-127"/>
                <a:ea typeface="Nanum Gothic" charset="-127"/>
                <a:cs typeface="Nanum Gothic" charset="-127"/>
              </a:rPr>
              <a:t> </a:t>
            </a:r>
            <a:r>
              <a:rPr lang="en-US" altLang="ko-KR" sz="600" dirty="0">
                <a:solidFill>
                  <a:schemeClr val="tx1">
                    <a:lumMod val="75000"/>
                    <a:lumOff val="25000"/>
                  </a:schemeClr>
                </a:solidFill>
                <a:latin typeface="Nanum Gothic" charset="-127"/>
                <a:ea typeface="Nanum Gothic" charset="-127"/>
                <a:cs typeface="Nanum Gothic" charset="-127"/>
              </a:rPr>
              <a:t>Expression</a:t>
            </a:r>
            <a:r>
              <a:rPr lang="ko-KR" altLang="en-US" sz="600" dirty="0">
                <a:solidFill>
                  <a:schemeClr val="tx1">
                    <a:lumMod val="75000"/>
                    <a:lumOff val="25000"/>
                  </a:schemeClr>
                </a:solidFill>
                <a:latin typeface="Nanum Gothic" charset="-127"/>
                <a:ea typeface="Nanum Gothic" charset="-127"/>
                <a:cs typeface="Nanum Gothic" charset="-127"/>
              </a:rPr>
              <a:t>은 하단의 예를 참고하세요</a:t>
            </a:r>
            <a:r>
              <a:rPr lang="en-US" altLang="ko-KR" sz="600" dirty="0">
                <a:solidFill>
                  <a:schemeClr val="tx1">
                    <a:lumMod val="75000"/>
                    <a:lumOff val="25000"/>
                  </a:schemeClr>
                </a:solidFill>
                <a:latin typeface="Nanum Gothic" charset="-127"/>
                <a:ea typeface="Nanum Gothic" charset="-127"/>
                <a:cs typeface="Nanum Gothic" charset="-127"/>
              </a:rPr>
              <a:t>.</a:t>
            </a:r>
          </a:p>
          <a:p>
            <a:pPr marL="0" lvl="2"/>
            <a:r>
              <a:rPr lang="ko-KR" altLang="en-US" sz="600" dirty="0">
                <a:solidFill>
                  <a:schemeClr val="tx1">
                    <a:lumMod val="75000"/>
                    <a:lumOff val="25000"/>
                  </a:schemeClr>
                </a:solidFill>
                <a:latin typeface="Nanum Gothic" charset="-127"/>
                <a:ea typeface="Nanum Gothic" charset="-127"/>
                <a:cs typeface="Nanum Gothic" charset="-127"/>
              </a:rPr>
              <a:t> </a:t>
            </a:r>
            <a:endParaRPr lang="en-US" altLang="ko-KR" sz="600" dirty="0">
              <a:solidFill>
                <a:schemeClr val="tx1">
                  <a:lumMod val="75000"/>
                  <a:lumOff val="25000"/>
                </a:schemeClr>
              </a:solidFill>
              <a:latin typeface="Nanum Gothic" charset="-127"/>
              <a:ea typeface="Nanum Gothic" charset="-127"/>
              <a:cs typeface="Nanum Gothic" charset="-127"/>
            </a:endParaRPr>
          </a:p>
          <a:p>
            <a:r>
              <a:rPr lang="en-US" altLang="ko-KR" sz="600" dirty="0">
                <a:solidFill>
                  <a:schemeClr val="tx1">
                    <a:lumMod val="75000"/>
                    <a:lumOff val="25000"/>
                  </a:schemeClr>
                </a:solidFill>
                <a:latin typeface="Nanum Gothic" charset="-127"/>
                <a:ea typeface="Nanum Gothic" charset="-127"/>
                <a:cs typeface="Nanum Gothic" charset="-127"/>
              </a:rPr>
              <a:t>(Sample.</a:t>
            </a:r>
            <a:r>
              <a:rPr lang="fi-FI" altLang="ko-KR" sz="600" b="1" dirty="0">
                <a:solidFill>
                  <a:schemeClr val="tx1"/>
                </a:solidFill>
                <a:latin typeface="+mj-lt"/>
              </a:rPr>
              <a:t> </a:t>
            </a:r>
            <a:r>
              <a:rPr lang="ko-KR" altLang="en-US" sz="600" b="1" dirty="0">
                <a:solidFill>
                  <a:schemeClr val="tx1"/>
                </a:solidFill>
                <a:latin typeface="+mj-lt"/>
              </a:rPr>
              <a:t> </a:t>
            </a:r>
            <a:r>
              <a:rPr lang="ko-KR" altLang="fi-FI" sz="600" dirty="0">
                <a:solidFill>
                  <a:schemeClr val="tx1"/>
                </a:solidFill>
                <a:latin typeface="+mj-lt"/>
              </a:rPr>
              <a:t>파티션이 </a:t>
            </a:r>
            <a:r>
              <a:rPr lang="fi-FI" altLang="ko-KR" sz="600" dirty="0" err="1">
                <a:solidFill>
                  <a:schemeClr val="tx1"/>
                </a:solidFill>
                <a:latin typeface="+mj-lt"/>
              </a:rPr>
              <a:t>yyyymm</a:t>
            </a:r>
            <a:r>
              <a:rPr lang="fi-FI" altLang="ko-KR" sz="600" dirty="0">
                <a:solidFill>
                  <a:schemeClr val="tx1"/>
                </a:solidFill>
                <a:latin typeface="+mj-lt"/>
              </a:rPr>
              <a:t>, </a:t>
            </a:r>
            <a:r>
              <a:rPr lang="fi-FI" altLang="ko-KR" sz="600" dirty="0" err="1">
                <a:solidFill>
                  <a:schemeClr val="tx1"/>
                </a:solidFill>
                <a:latin typeface="+mj-lt"/>
              </a:rPr>
              <a:t>dd</a:t>
            </a:r>
            <a:r>
              <a:rPr lang="fi-FI" altLang="ko-KR" sz="600" dirty="0">
                <a:solidFill>
                  <a:schemeClr val="tx1"/>
                </a:solidFill>
                <a:latin typeface="+mj-lt"/>
              </a:rPr>
              <a:t> 2</a:t>
            </a:r>
            <a:r>
              <a:rPr lang="ko-KR" altLang="fi-FI" sz="600" dirty="0">
                <a:solidFill>
                  <a:schemeClr val="tx1"/>
                </a:solidFill>
                <a:latin typeface="+mj-lt"/>
              </a:rPr>
              <a:t>가지인 경우</a:t>
            </a:r>
            <a:r>
              <a:rPr lang="en-US" altLang="ko-KR" sz="600" dirty="0">
                <a:solidFill>
                  <a:schemeClr val="tx1"/>
                </a:solidFill>
                <a:latin typeface="+mj-lt"/>
              </a:rPr>
              <a:t>)</a:t>
            </a:r>
            <a:endParaRPr lang="ko-KR" altLang="fi-FI" sz="600" dirty="0">
              <a:solidFill>
                <a:schemeClr val="tx1"/>
              </a:solidFill>
              <a:latin typeface="+mj-lt"/>
            </a:endParaRPr>
          </a:p>
          <a:p>
            <a:r>
              <a:rPr lang="ko-KR" altLang="fi-FI" sz="600" b="1" dirty="0">
                <a:solidFill>
                  <a:schemeClr val="tx1"/>
                </a:solidFill>
                <a:latin typeface="+mj-lt"/>
              </a:rPr>
              <a:t>특정 파티션 지정</a:t>
            </a:r>
            <a:r>
              <a:rPr lang="ko-KR" altLang="fi-FI" sz="600" dirty="0">
                <a:solidFill>
                  <a:schemeClr val="tx1"/>
                </a:solidFill>
                <a:latin typeface="+mj-lt"/>
              </a:rPr>
              <a:t/>
            </a:r>
            <a:br>
              <a:rPr lang="ko-KR" altLang="fi-FI" sz="600" dirty="0">
                <a:solidFill>
                  <a:schemeClr val="tx1"/>
                </a:solidFill>
                <a:latin typeface="+mj-lt"/>
              </a:rPr>
            </a:br>
            <a:r>
              <a:rPr lang="fi-FI" altLang="ko-KR" sz="600" dirty="0" err="1">
                <a:solidFill>
                  <a:schemeClr val="tx1"/>
                </a:solidFill>
                <a:latin typeface="+mj-lt"/>
              </a:rPr>
              <a:t>yyyymm</a:t>
            </a:r>
            <a:r>
              <a:rPr lang="fi-FI" altLang="ko-KR" sz="600" dirty="0">
                <a:solidFill>
                  <a:schemeClr val="tx1"/>
                </a:solidFill>
                <a:latin typeface="+mj-lt"/>
              </a:rPr>
              <a:t> : 201810</a:t>
            </a:r>
            <a:br>
              <a:rPr lang="fi-FI" altLang="ko-KR" sz="600" dirty="0">
                <a:solidFill>
                  <a:schemeClr val="tx1"/>
                </a:solidFill>
                <a:latin typeface="+mj-lt"/>
              </a:rPr>
            </a:br>
            <a:r>
              <a:rPr lang="fi-FI" altLang="ko-KR" sz="600" dirty="0" err="1">
                <a:solidFill>
                  <a:schemeClr val="tx1"/>
                </a:solidFill>
                <a:latin typeface="+mj-lt"/>
              </a:rPr>
              <a:t>dd</a:t>
            </a:r>
            <a:r>
              <a:rPr lang="fi-FI" altLang="ko-KR" sz="600" dirty="0">
                <a:solidFill>
                  <a:schemeClr val="tx1"/>
                </a:solidFill>
                <a:latin typeface="+mj-lt"/>
              </a:rPr>
              <a:t> : 01</a:t>
            </a:r>
            <a:br>
              <a:rPr lang="fi-FI" altLang="ko-KR" sz="600" dirty="0">
                <a:solidFill>
                  <a:schemeClr val="tx1"/>
                </a:solidFill>
                <a:latin typeface="+mj-lt"/>
              </a:rPr>
            </a:br>
            <a:r>
              <a:rPr lang="fi-FI" altLang="ko-KR" sz="600" i="1" dirty="0">
                <a:solidFill>
                  <a:schemeClr val="accent1">
                    <a:lumMod val="75000"/>
                  </a:schemeClr>
                </a:solidFill>
                <a:latin typeface="+mj-lt"/>
              </a:rPr>
              <a:t>2018-10-01</a:t>
            </a:r>
          </a:p>
          <a:p>
            <a:endParaRPr lang="en-US" altLang="ko-KR" sz="600" dirty="0">
              <a:solidFill>
                <a:schemeClr val="tx1"/>
              </a:solidFill>
              <a:latin typeface="+mj-lt"/>
            </a:endParaRPr>
          </a:p>
          <a:p>
            <a:r>
              <a:rPr lang="ko-KR" altLang="fi-FI" sz="600" b="1" dirty="0">
                <a:solidFill>
                  <a:schemeClr val="tx1"/>
                </a:solidFill>
                <a:latin typeface="+mj-lt"/>
              </a:rPr>
              <a:t>콤마를 이용한 다중 지정</a:t>
            </a:r>
            <a:r>
              <a:rPr lang="ko-KR" altLang="fi-FI" sz="600" dirty="0">
                <a:solidFill>
                  <a:schemeClr val="tx1"/>
                </a:solidFill>
                <a:latin typeface="+mj-lt"/>
              </a:rPr>
              <a:t/>
            </a:r>
            <a:br>
              <a:rPr lang="ko-KR" altLang="fi-FI" sz="600" dirty="0">
                <a:solidFill>
                  <a:schemeClr val="tx1"/>
                </a:solidFill>
                <a:latin typeface="+mj-lt"/>
              </a:rPr>
            </a:br>
            <a:r>
              <a:rPr lang="fi-FI" altLang="ko-KR" sz="600" dirty="0" err="1">
                <a:solidFill>
                  <a:schemeClr val="tx1"/>
                </a:solidFill>
                <a:latin typeface="+mj-lt"/>
              </a:rPr>
              <a:t>yyyymm</a:t>
            </a:r>
            <a:r>
              <a:rPr lang="fi-FI" altLang="ko-KR" sz="600" dirty="0">
                <a:solidFill>
                  <a:schemeClr val="tx1"/>
                </a:solidFill>
                <a:latin typeface="+mj-lt"/>
              </a:rPr>
              <a:t> : 201801, 201802</a:t>
            </a:r>
            <a:br>
              <a:rPr lang="fi-FI" altLang="ko-KR" sz="600" dirty="0">
                <a:solidFill>
                  <a:schemeClr val="tx1"/>
                </a:solidFill>
                <a:latin typeface="+mj-lt"/>
              </a:rPr>
            </a:br>
            <a:r>
              <a:rPr lang="fi-FI" altLang="ko-KR" sz="600" dirty="0" err="1">
                <a:solidFill>
                  <a:schemeClr val="tx1"/>
                </a:solidFill>
                <a:latin typeface="+mj-lt"/>
              </a:rPr>
              <a:t>dd</a:t>
            </a:r>
            <a:r>
              <a:rPr lang="fi-FI" altLang="ko-KR" sz="600" dirty="0">
                <a:solidFill>
                  <a:schemeClr val="tx1"/>
                </a:solidFill>
                <a:latin typeface="+mj-lt"/>
              </a:rPr>
              <a:t> : 01, 02</a:t>
            </a:r>
            <a:br>
              <a:rPr lang="fi-FI" altLang="ko-KR" sz="600" dirty="0">
                <a:solidFill>
                  <a:schemeClr val="tx1"/>
                </a:solidFill>
                <a:latin typeface="+mj-lt"/>
              </a:rPr>
            </a:br>
            <a:r>
              <a:rPr lang="fi-FI" altLang="ko-KR" sz="600" i="1" dirty="0">
                <a:solidFill>
                  <a:schemeClr val="accent1">
                    <a:lumMod val="75000"/>
                  </a:schemeClr>
                </a:solidFill>
                <a:latin typeface="+mj-lt"/>
              </a:rPr>
              <a:t>2018-01-01, 2018-01-02, 2018-02-01, 2018-02-02</a:t>
            </a:r>
          </a:p>
          <a:p>
            <a:endParaRPr lang="en-US" altLang="ko-KR" sz="600" dirty="0">
              <a:solidFill>
                <a:schemeClr val="tx1"/>
              </a:solidFill>
              <a:latin typeface="+mj-lt"/>
            </a:endParaRPr>
          </a:p>
          <a:p>
            <a:r>
              <a:rPr lang="ko-KR" altLang="fi-FI" sz="600" b="1" dirty="0">
                <a:solidFill>
                  <a:schemeClr val="tx1"/>
                </a:solidFill>
                <a:latin typeface="+mj-lt"/>
              </a:rPr>
              <a:t>범위지정</a:t>
            </a:r>
            <a:r>
              <a:rPr lang="ko-KR" altLang="fi-FI" sz="600" dirty="0">
                <a:solidFill>
                  <a:schemeClr val="tx1"/>
                </a:solidFill>
                <a:latin typeface="+mj-lt"/>
              </a:rPr>
              <a:t/>
            </a:r>
            <a:br>
              <a:rPr lang="ko-KR" altLang="fi-FI" sz="600" dirty="0">
                <a:solidFill>
                  <a:schemeClr val="tx1"/>
                </a:solidFill>
                <a:latin typeface="+mj-lt"/>
              </a:rPr>
            </a:br>
            <a:r>
              <a:rPr lang="fi-FI" altLang="ko-KR" sz="600" dirty="0" err="1">
                <a:solidFill>
                  <a:schemeClr val="tx1"/>
                </a:solidFill>
                <a:latin typeface="+mj-lt"/>
              </a:rPr>
              <a:t>yyyymm</a:t>
            </a:r>
            <a:r>
              <a:rPr lang="fi-FI" altLang="ko-KR" sz="600" dirty="0">
                <a:solidFill>
                  <a:schemeClr val="tx1"/>
                </a:solidFill>
                <a:latin typeface="+mj-lt"/>
              </a:rPr>
              <a:t> : 201[6-8]01</a:t>
            </a:r>
            <a:br>
              <a:rPr lang="fi-FI" altLang="ko-KR" sz="600" dirty="0">
                <a:solidFill>
                  <a:schemeClr val="tx1"/>
                </a:solidFill>
                <a:latin typeface="+mj-lt"/>
              </a:rPr>
            </a:br>
            <a:r>
              <a:rPr lang="fi-FI" altLang="ko-KR" sz="600" dirty="0" err="1">
                <a:solidFill>
                  <a:schemeClr val="tx1"/>
                </a:solidFill>
                <a:latin typeface="+mj-lt"/>
              </a:rPr>
              <a:t>dd</a:t>
            </a:r>
            <a:r>
              <a:rPr lang="fi-FI" altLang="ko-KR" sz="600" dirty="0">
                <a:solidFill>
                  <a:schemeClr val="tx1"/>
                </a:solidFill>
                <a:latin typeface="+mj-lt"/>
              </a:rPr>
              <a:t> : [01-30]</a:t>
            </a:r>
            <a:br>
              <a:rPr lang="fi-FI" altLang="ko-KR" sz="600" dirty="0">
                <a:solidFill>
                  <a:schemeClr val="tx1"/>
                </a:solidFill>
                <a:latin typeface="+mj-lt"/>
              </a:rPr>
            </a:br>
            <a:r>
              <a:rPr lang="fi-FI" altLang="ko-KR" sz="600" i="1" dirty="0">
                <a:solidFill>
                  <a:schemeClr val="accent1">
                    <a:lumMod val="75000"/>
                  </a:schemeClr>
                </a:solidFill>
                <a:latin typeface="+mj-lt"/>
              </a:rPr>
              <a:t>2016-01-01 ~ 2016-01-30,</a:t>
            </a:r>
            <a:br>
              <a:rPr lang="fi-FI" altLang="ko-KR" sz="600" i="1" dirty="0">
                <a:solidFill>
                  <a:schemeClr val="accent1">
                    <a:lumMod val="75000"/>
                  </a:schemeClr>
                </a:solidFill>
                <a:latin typeface="+mj-lt"/>
              </a:rPr>
            </a:br>
            <a:r>
              <a:rPr lang="fi-FI" altLang="ko-KR" sz="600" i="1" dirty="0">
                <a:solidFill>
                  <a:schemeClr val="accent1">
                    <a:lumMod val="75000"/>
                  </a:schemeClr>
                </a:solidFill>
                <a:latin typeface="+mj-lt"/>
              </a:rPr>
              <a:t>2017-01-01 ~ 2017-01-30,</a:t>
            </a:r>
            <a:br>
              <a:rPr lang="fi-FI" altLang="ko-KR" sz="600" i="1" dirty="0">
                <a:solidFill>
                  <a:schemeClr val="accent1">
                    <a:lumMod val="75000"/>
                  </a:schemeClr>
                </a:solidFill>
                <a:latin typeface="+mj-lt"/>
              </a:rPr>
            </a:br>
            <a:r>
              <a:rPr lang="fi-FI" altLang="ko-KR" sz="600" i="1" dirty="0">
                <a:solidFill>
                  <a:schemeClr val="accent1">
                    <a:lumMod val="75000"/>
                  </a:schemeClr>
                </a:solidFill>
                <a:latin typeface="+mj-lt"/>
              </a:rPr>
              <a:t>2018-01-01 ~ 2018-01-30</a:t>
            </a:r>
          </a:p>
          <a:p>
            <a:endParaRPr lang="en-US" altLang="ko-KR" sz="600" dirty="0">
              <a:solidFill>
                <a:schemeClr val="tx1"/>
              </a:solidFill>
              <a:latin typeface="+mj-lt"/>
            </a:endParaRPr>
          </a:p>
          <a:p>
            <a:r>
              <a:rPr lang="ko-KR" altLang="fi-FI" sz="600" b="1" dirty="0">
                <a:solidFill>
                  <a:schemeClr val="tx1"/>
                </a:solidFill>
                <a:latin typeface="+mj-lt"/>
              </a:rPr>
              <a:t>다중 파티션일 경우 첫번째가 아닌 파티션은 공백일 경우 전체 데이터 포함</a:t>
            </a:r>
            <a:r>
              <a:rPr lang="ko-KR" altLang="fi-FI" sz="600" dirty="0">
                <a:solidFill>
                  <a:schemeClr val="tx1"/>
                </a:solidFill>
                <a:latin typeface="+mj-lt"/>
              </a:rPr>
              <a:t/>
            </a:r>
            <a:br>
              <a:rPr lang="ko-KR" altLang="fi-FI" sz="600" dirty="0">
                <a:solidFill>
                  <a:schemeClr val="tx1"/>
                </a:solidFill>
                <a:latin typeface="+mj-lt"/>
              </a:rPr>
            </a:br>
            <a:r>
              <a:rPr lang="fi-FI" altLang="ko-KR" sz="600" dirty="0" err="1">
                <a:solidFill>
                  <a:schemeClr val="tx1"/>
                </a:solidFill>
                <a:latin typeface="+mj-lt"/>
              </a:rPr>
              <a:t>yyyymm</a:t>
            </a:r>
            <a:r>
              <a:rPr lang="fi-FI" altLang="ko-KR" sz="600" dirty="0">
                <a:solidFill>
                  <a:schemeClr val="tx1"/>
                </a:solidFill>
                <a:latin typeface="+mj-lt"/>
              </a:rPr>
              <a:t> : 201701</a:t>
            </a:r>
            <a:br>
              <a:rPr lang="fi-FI" altLang="ko-KR" sz="600" dirty="0">
                <a:solidFill>
                  <a:schemeClr val="tx1"/>
                </a:solidFill>
                <a:latin typeface="+mj-lt"/>
              </a:rPr>
            </a:br>
            <a:r>
              <a:rPr lang="fi-FI" altLang="ko-KR" sz="600" dirty="0" err="1">
                <a:solidFill>
                  <a:schemeClr val="tx1"/>
                </a:solidFill>
                <a:latin typeface="+mj-lt"/>
              </a:rPr>
              <a:t>dd</a:t>
            </a:r>
            <a:r>
              <a:rPr lang="fi-FI" altLang="ko-KR" sz="600" dirty="0">
                <a:solidFill>
                  <a:schemeClr val="tx1"/>
                </a:solidFill>
                <a:latin typeface="+mj-lt"/>
              </a:rPr>
              <a:t> : </a:t>
            </a:r>
            <a:r>
              <a:rPr lang="en-US" altLang="ko-KR" sz="600" dirty="0">
                <a:solidFill>
                  <a:schemeClr val="tx1"/>
                </a:solidFill>
                <a:latin typeface="+mj-lt"/>
              </a:rPr>
              <a:t>(</a:t>
            </a:r>
            <a:r>
              <a:rPr lang="ko-KR" altLang="fi-FI" sz="600" dirty="0">
                <a:solidFill>
                  <a:schemeClr val="tx1"/>
                </a:solidFill>
                <a:latin typeface="+mj-lt"/>
              </a:rPr>
              <a:t>공백</a:t>
            </a:r>
            <a:r>
              <a:rPr lang="en-US" altLang="ko-KR" sz="600" dirty="0">
                <a:solidFill>
                  <a:schemeClr val="tx1"/>
                </a:solidFill>
                <a:latin typeface="+mj-lt"/>
              </a:rPr>
              <a:t>)</a:t>
            </a:r>
            <a:r>
              <a:rPr lang="ko-KR" altLang="fi-FI" sz="600" dirty="0">
                <a:solidFill>
                  <a:schemeClr val="tx1"/>
                </a:solidFill>
                <a:latin typeface="+mj-lt"/>
              </a:rPr>
              <a:t/>
            </a:r>
            <a:br>
              <a:rPr lang="ko-KR" altLang="fi-FI" sz="600" dirty="0">
                <a:solidFill>
                  <a:schemeClr val="tx1"/>
                </a:solidFill>
                <a:latin typeface="+mj-lt"/>
              </a:rPr>
            </a:br>
            <a:r>
              <a:rPr lang="fi-FI" altLang="ko-KR" sz="600" i="1" dirty="0">
                <a:solidFill>
                  <a:schemeClr val="accent1">
                    <a:lumMod val="75000"/>
                  </a:schemeClr>
                </a:solidFill>
                <a:latin typeface="+mj-lt"/>
              </a:rPr>
              <a:t>2017-01 </a:t>
            </a:r>
            <a:r>
              <a:rPr lang="ko-KR" altLang="fi-FI" sz="600" i="1" dirty="0">
                <a:solidFill>
                  <a:schemeClr val="accent1">
                    <a:lumMod val="75000"/>
                  </a:schemeClr>
                </a:solidFill>
                <a:latin typeface="+mj-lt"/>
              </a:rPr>
              <a:t>전체</a:t>
            </a:r>
          </a:p>
          <a:p>
            <a:pPr marL="0" lvl="2"/>
            <a:endParaRPr lang="en-US" altLang="ko-KR" sz="600" dirty="0">
              <a:solidFill>
                <a:schemeClr val="tx1">
                  <a:lumMod val="75000"/>
                  <a:lumOff val="25000"/>
                </a:schemeClr>
              </a:solidFill>
              <a:latin typeface="Nanum Gothic" charset="-127"/>
              <a:ea typeface="Nanum Gothic" charset="-127"/>
              <a:cs typeface="Nanum Gothic" charset="-127"/>
            </a:endParaRPr>
          </a:p>
        </p:txBody>
      </p:sp>
      <p:sp>
        <p:nvSpPr>
          <p:cNvPr id="89" name="제목 2">
            <a:extLst>
              <a:ext uri="{FF2B5EF4-FFF2-40B4-BE49-F238E27FC236}">
                <a16:creationId xmlns:a16="http://schemas.microsoft.com/office/drawing/2014/main" xmlns="" id="{DA82216E-806E-D540-B331-4F7FCD748BF5}"/>
              </a:ext>
            </a:extLst>
          </p:cNvPr>
          <p:cNvSpPr txBox="1">
            <a:spLocks/>
          </p:cNvSpPr>
          <p:nvPr/>
        </p:nvSpPr>
        <p:spPr bwMode="auto">
          <a:xfrm>
            <a:off x="2597297" y="3498681"/>
            <a:ext cx="906462" cy="17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chemeClr val="accent1">
                    <a:lumMod val="75000"/>
                  </a:schemeClr>
                </a:solidFill>
                <a:latin typeface="+mj-lt"/>
                <a:ea typeface="Nanum Gothic Regular" charset="-127"/>
                <a:cs typeface="Nanum Gothic" charset="-127"/>
              </a:rPr>
              <a:t>Valid Connection</a:t>
            </a:r>
          </a:p>
        </p:txBody>
      </p:sp>
      <p:grpSp>
        <p:nvGrpSpPr>
          <p:cNvPr id="90" name="그룹 89">
            <a:extLst>
              <a:ext uri="{FF2B5EF4-FFF2-40B4-BE49-F238E27FC236}">
                <a16:creationId xmlns:a16="http://schemas.microsoft.com/office/drawing/2014/main" xmlns="" id="{816EBAD3-9EAC-0746-BD95-A923A117FCA2}"/>
              </a:ext>
            </a:extLst>
          </p:cNvPr>
          <p:cNvGrpSpPr/>
          <p:nvPr/>
        </p:nvGrpSpPr>
        <p:grpSpPr>
          <a:xfrm>
            <a:off x="3804071" y="2238316"/>
            <a:ext cx="2242673" cy="1394045"/>
            <a:chOff x="5534998" y="1435660"/>
            <a:chExt cx="2242673" cy="1394045"/>
          </a:xfrm>
        </p:grpSpPr>
        <p:sp>
          <p:nvSpPr>
            <p:cNvPr id="91" name="모서리가 둥근 직사각형 55">
              <a:extLst>
                <a:ext uri="{FF2B5EF4-FFF2-40B4-BE49-F238E27FC236}">
                  <a16:creationId xmlns:a16="http://schemas.microsoft.com/office/drawing/2014/main" xmlns="" id="{74F05BF7-F327-8D41-BBAC-0CEB1326ECC5}"/>
                </a:ext>
              </a:extLst>
            </p:cNvPr>
            <p:cNvSpPr/>
            <p:nvPr/>
          </p:nvSpPr>
          <p:spPr>
            <a:xfrm>
              <a:off x="5534998" y="1435660"/>
              <a:ext cx="2242673" cy="1394045"/>
            </a:xfrm>
            <a:custGeom>
              <a:avLst/>
              <a:gdLst>
                <a:gd name="connsiteX0" fmla="*/ 0 w 1783864"/>
                <a:gd name="connsiteY0" fmla="*/ 0 h 757798"/>
                <a:gd name="connsiteX1" fmla="*/ 0 w 1783864"/>
                <a:gd name="connsiteY1" fmla="*/ 0 h 757798"/>
                <a:gd name="connsiteX2" fmla="*/ 1783864 w 1783864"/>
                <a:gd name="connsiteY2" fmla="*/ 0 h 757798"/>
                <a:gd name="connsiteX3" fmla="*/ 1783864 w 1783864"/>
                <a:gd name="connsiteY3" fmla="*/ 0 h 757798"/>
                <a:gd name="connsiteX4" fmla="*/ 1783864 w 1783864"/>
                <a:gd name="connsiteY4" fmla="*/ 757798 h 757798"/>
                <a:gd name="connsiteX5" fmla="*/ 1783864 w 1783864"/>
                <a:gd name="connsiteY5" fmla="*/ 757798 h 757798"/>
                <a:gd name="connsiteX6" fmla="*/ 0 w 1783864"/>
                <a:gd name="connsiteY6" fmla="*/ 757798 h 757798"/>
                <a:gd name="connsiteX7" fmla="*/ 0 w 1783864"/>
                <a:gd name="connsiteY7" fmla="*/ 757798 h 757798"/>
                <a:gd name="connsiteX8" fmla="*/ 0 w 1783864"/>
                <a:gd name="connsiteY8" fmla="*/ 0 h 757798"/>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182077 w 1783864"/>
                <a:gd name="connsiteY6" fmla="*/ 758842 h 758842"/>
                <a:gd name="connsiteX7" fmla="*/ 0 w 1783864"/>
                <a:gd name="connsiteY7" fmla="*/ 757798 h 758842"/>
                <a:gd name="connsiteX8" fmla="*/ 0 w 1783864"/>
                <a:gd name="connsiteY8" fmla="*/ 757798 h 758842"/>
                <a:gd name="connsiteX9" fmla="*/ 0 w 1783864"/>
                <a:gd name="connsiteY9"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265626 w 1783864"/>
                <a:gd name="connsiteY6" fmla="*/ 758842 h 758842"/>
                <a:gd name="connsiteX7" fmla="*/ 182077 w 1783864"/>
                <a:gd name="connsiteY7" fmla="*/ 758842 h 758842"/>
                <a:gd name="connsiteX8" fmla="*/ 0 w 1783864"/>
                <a:gd name="connsiteY8" fmla="*/ 757798 h 758842"/>
                <a:gd name="connsiteX9" fmla="*/ 0 w 1783864"/>
                <a:gd name="connsiteY9" fmla="*/ 757798 h 758842"/>
                <a:gd name="connsiteX10" fmla="*/ 0 w 1783864"/>
                <a:gd name="connsiteY10"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330609 w 1783864"/>
                <a:gd name="connsiteY6" fmla="*/ 758842 h 758842"/>
                <a:gd name="connsiteX7" fmla="*/ 265626 w 1783864"/>
                <a:gd name="connsiteY7" fmla="*/ 758842 h 758842"/>
                <a:gd name="connsiteX8" fmla="*/ 182077 w 1783864"/>
                <a:gd name="connsiteY8" fmla="*/ 758842 h 758842"/>
                <a:gd name="connsiteX9" fmla="*/ 0 w 1783864"/>
                <a:gd name="connsiteY9" fmla="*/ 757798 h 758842"/>
                <a:gd name="connsiteX10" fmla="*/ 0 w 1783864"/>
                <a:gd name="connsiteY10" fmla="*/ 757798 h 758842"/>
                <a:gd name="connsiteX11" fmla="*/ 0 w 1783864"/>
                <a:gd name="connsiteY11" fmla="*/ 0 h 758842"/>
                <a:gd name="connsiteX0" fmla="*/ 0 w 1783864"/>
                <a:gd name="connsiteY0" fmla="*/ 0 h 907613"/>
                <a:gd name="connsiteX1" fmla="*/ 0 w 1783864"/>
                <a:gd name="connsiteY1" fmla="*/ 0 h 907613"/>
                <a:gd name="connsiteX2" fmla="*/ 1783864 w 1783864"/>
                <a:gd name="connsiteY2" fmla="*/ 0 h 907613"/>
                <a:gd name="connsiteX3" fmla="*/ 1783864 w 1783864"/>
                <a:gd name="connsiteY3" fmla="*/ 0 h 907613"/>
                <a:gd name="connsiteX4" fmla="*/ 1783864 w 1783864"/>
                <a:gd name="connsiteY4" fmla="*/ 757798 h 907613"/>
                <a:gd name="connsiteX5" fmla="*/ 1783864 w 1783864"/>
                <a:gd name="connsiteY5" fmla="*/ 757798 h 907613"/>
                <a:gd name="connsiteX6" fmla="*/ 330609 w 1783864"/>
                <a:gd name="connsiteY6" fmla="*/ 758842 h 907613"/>
                <a:gd name="connsiteX7" fmla="*/ 167655 w 1783864"/>
                <a:gd name="connsiteY7" fmla="*/ 907613 h 907613"/>
                <a:gd name="connsiteX8" fmla="*/ 182077 w 1783864"/>
                <a:gd name="connsiteY8" fmla="*/ 758842 h 907613"/>
                <a:gd name="connsiteX9" fmla="*/ 0 w 1783864"/>
                <a:gd name="connsiteY9" fmla="*/ 757798 h 907613"/>
                <a:gd name="connsiteX10" fmla="*/ 0 w 1783864"/>
                <a:gd name="connsiteY10" fmla="*/ 757798 h 907613"/>
                <a:gd name="connsiteX11" fmla="*/ 0 w 1783864"/>
                <a:gd name="connsiteY11" fmla="*/ 0 h 907613"/>
                <a:gd name="connsiteX0" fmla="*/ 0 w 1783864"/>
                <a:gd name="connsiteY0" fmla="*/ 0 h 831413"/>
                <a:gd name="connsiteX1" fmla="*/ 0 w 1783864"/>
                <a:gd name="connsiteY1" fmla="*/ 0 h 831413"/>
                <a:gd name="connsiteX2" fmla="*/ 1783864 w 1783864"/>
                <a:gd name="connsiteY2" fmla="*/ 0 h 831413"/>
                <a:gd name="connsiteX3" fmla="*/ 1783864 w 1783864"/>
                <a:gd name="connsiteY3" fmla="*/ 0 h 831413"/>
                <a:gd name="connsiteX4" fmla="*/ 1783864 w 1783864"/>
                <a:gd name="connsiteY4" fmla="*/ 757798 h 831413"/>
                <a:gd name="connsiteX5" fmla="*/ 1783864 w 1783864"/>
                <a:gd name="connsiteY5" fmla="*/ 757798 h 831413"/>
                <a:gd name="connsiteX6" fmla="*/ 330609 w 1783864"/>
                <a:gd name="connsiteY6" fmla="*/ 758842 h 831413"/>
                <a:gd name="connsiteX7" fmla="*/ 174912 w 1783864"/>
                <a:gd name="connsiteY7" fmla="*/ 831413 h 831413"/>
                <a:gd name="connsiteX8" fmla="*/ 182077 w 1783864"/>
                <a:gd name="connsiteY8" fmla="*/ 758842 h 831413"/>
                <a:gd name="connsiteX9" fmla="*/ 0 w 1783864"/>
                <a:gd name="connsiteY9" fmla="*/ 757798 h 831413"/>
                <a:gd name="connsiteX10" fmla="*/ 0 w 1783864"/>
                <a:gd name="connsiteY10" fmla="*/ 757798 h 831413"/>
                <a:gd name="connsiteX11" fmla="*/ 0 w 1783864"/>
                <a:gd name="connsiteY11" fmla="*/ 0 h 83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864" h="831413">
                  <a:moveTo>
                    <a:pt x="0" y="0"/>
                  </a:moveTo>
                  <a:lnTo>
                    <a:pt x="0" y="0"/>
                  </a:lnTo>
                  <a:lnTo>
                    <a:pt x="1783864" y="0"/>
                  </a:lnTo>
                  <a:lnTo>
                    <a:pt x="1783864" y="0"/>
                  </a:lnTo>
                  <a:lnTo>
                    <a:pt x="1783864" y="757798"/>
                  </a:lnTo>
                  <a:lnTo>
                    <a:pt x="1783864" y="757798"/>
                  </a:lnTo>
                  <a:lnTo>
                    <a:pt x="330609" y="758842"/>
                  </a:lnTo>
                  <a:lnTo>
                    <a:pt x="174912" y="831413"/>
                  </a:lnTo>
                  <a:lnTo>
                    <a:pt x="182077" y="758842"/>
                  </a:lnTo>
                  <a:lnTo>
                    <a:pt x="0" y="757798"/>
                  </a:lnTo>
                  <a:lnTo>
                    <a:pt x="0" y="757798"/>
                  </a:lnTo>
                  <a:lnTo>
                    <a:pt x="0" y="0"/>
                  </a:lnTo>
                  <a:close/>
                </a:path>
              </a:pathLst>
            </a:cu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ko-KR" altLang="en-US" sz="600" b="1" dirty="0">
                  <a:solidFill>
                    <a:schemeClr val="tx1">
                      <a:lumMod val="75000"/>
                      <a:lumOff val="25000"/>
                    </a:schemeClr>
                  </a:solidFill>
                  <a:latin typeface="Nanum Gothic" charset="-127"/>
                  <a:ea typeface="Nanum Gothic" charset="-127"/>
                  <a:cs typeface="Nanum Gothic" charset="-127"/>
                </a:rPr>
                <a:t>결과</a:t>
              </a:r>
              <a:endParaRPr lang="en-US" altLang="ko-KR" sz="600" b="1" dirty="0">
                <a:solidFill>
                  <a:schemeClr val="tx1">
                    <a:lumMod val="75000"/>
                    <a:lumOff val="25000"/>
                  </a:schemeClr>
                </a:solidFill>
                <a:latin typeface="Nanum Gothic" charset="-127"/>
                <a:ea typeface="Nanum Gothic" charset="-127"/>
                <a:cs typeface="Nanum Gothic" charset="-127"/>
              </a:endParaRPr>
            </a:p>
            <a:p>
              <a:endParaRPr lang="en-US" altLang="ko-KR" sz="600" b="1" dirty="0">
                <a:solidFill>
                  <a:schemeClr val="tx1">
                    <a:lumMod val="75000"/>
                    <a:lumOff val="25000"/>
                  </a:schemeClr>
                </a:solidFill>
                <a:latin typeface="Nanum Gothic" charset="-127"/>
                <a:ea typeface="Nanum Gothic" charset="-127"/>
                <a:cs typeface="Nanum Gothic" charset="-127"/>
              </a:endParaRPr>
            </a:p>
            <a:p>
              <a:r>
                <a:rPr lang="fi-FI" altLang="ko-KR" sz="600" b="1" dirty="0" err="1">
                  <a:solidFill>
                    <a:schemeClr val="tx1">
                      <a:lumMod val="75000"/>
                      <a:lumOff val="25000"/>
                    </a:schemeClr>
                  </a:solidFill>
                  <a:latin typeface="Nanum Gothic" charset="-127"/>
                  <a:ea typeface="Nanum Gothic" charset="-127"/>
                  <a:cs typeface="Nanum Gothic" charset="-127"/>
                </a:rPr>
                <a:t>yymm</a:t>
              </a:r>
              <a:r>
                <a:rPr lang="fi-FI" altLang="ko-KR" sz="600" b="1" dirty="0">
                  <a:solidFill>
                    <a:schemeClr val="tx1">
                      <a:lumMod val="75000"/>
                      <a:lumOff val="25000"/>
                    </a:schemeClr>
                  </a:solidFill>
                  <a:latin typeface="Nanum Gothic" charset="-127"/>
                  <a:ea typeface="Nanum Gothic" charset="-127"/>
                  <a:cs typeface="Nanum Gothic" charset="-127"/>
                </a:rPr>
                <a:t>=20181101/</a:t>
              </a:r>
              <a:r>
                <a:rPr lang="fi-FI" altLang="ko-KR" sz="600" b="1" dirty="0" err="1">
                  <a:solidFill>
                    <a:schemeClr val="tx1">
                      <a:lumMod val="75000"/>
                      <a:lumOff val="25000"/>
                    </a:schemeClr>
                  </a:solidFill>
                  <a:latin typeface="Nanum Gothic" charset="-127"/>
                  <a:ea typeface="Nanum Gothic" charset="-127"/>
                  <a:cs typeface="Nanum Gothic" charset="-127"/>
                </a:rPr>
                <a:t>dd</a:t>
              </a:r>
              <a:r>
                <a:rPr lang="fi-FI" altLang="ko-KR" sz="600" b="1" dirty="0">
                  <a:solidFill>
                    <a:schemeClr val="tx1">
                      <a:lumMod val="75000"/>
                      <a:lumOff val="25000"/>
                    </a:schemeClr>
                  </a:solidFill>
                  <a:latin typeface="Nanum Gothic" charset="-127"/>
                  <a:ea typeface="Nanum Gothic" charset="-127"/>
                  <a:cs typeface="Nanum Gothic" charset="-127"/>
                </a:rPr>
                <a:t>=16</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       (110</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ROW)</a:t>
              </a:r>
              <a:endParaRPr lang="fi-FI" altLang="ko-KR" sz="600" b="1" dirty="0">
                <a:solidFill>
                  <a:schemeClr val="tx1">
                    <a:lumMod val="75000"/>
                    <a:lumOff val="25000"/>
                  </a:schemeClr>
                </a:solidFill>
                <a:latin typeface="Nanum Gothic" charset="-127"/>
                <a:ea typeface="Nanum Gothic" charset="-127"/>
                <a:cs typeface="Nanum Gothic" charset="-127"/>
              </a:endParaRPr>
            </a:p>
            <a:p>
              <a:r>
                <a:rPr lang="fi-FI" altLang="ko-KR" sz="600" b="1" dirty="0" err="1">
                  <a:solidFill>
                    <a:schemeClr val="tx1">
                      <a:lumMod val="75000"/>
                      <a:lumOff val="25000"/>
                    </a:schemeClr>
                  </a:solidFill>
                  <a:latin typeface="Nanum Gothic" charset="-127"/>
                  <a:ea typeface="Nanum Gothic" charset="-127"/>
                  <a:cs typeface="Nanum Gothic" charset="-127"/>
                </a:rPr>
                <a:t>yymm</a:t>
              </a:r>
              <a:r>
                <a:rPr lang="fi-FI" altLang="ko-KR" sz="600" b="1" dirty="0">
                  <a:solidFill>
                    <a:schemeClr val="tx1">
                      <a:lumMod val="75000"/>
                      <a:lumOff val="25000"/>
                    </a:schemeClr>
                  </a:solidFill>
                  <a:latin typeface="Nanum Gothic" charset="-127"/>
                  <a:ea typeface="Nanum Gothic" charset="-127"/>
                  <a:cs typeface="Nanum Gothic" charset="-127"/>
                </a:rPr>
                <a:t>=20181101/</a:t>
              </a:r>
              <a:r>
                <a:rPr lang="fi-FI" altLang="ko-KR" sz="600" b="1" dirty="0" err="1">
                  <a:solidFill>
                    <a:schemeClr val="tx1">
                      <a:lumMod val="75000"/>
                      <a:lumOff val="25000"/>
                    </a:schemeClr>
                  </a:solidFill>
                  <a:latin typeface="Nanum Gothic" charset="-127"/>
                  <a:ea typeface="Nanum Gothic" charset="-127"/>
                  <a:cs typeface="Nanum Gothic" charset="-127"/>
                </a:rPr>
                <a:t>dd</a:t>
              </a:r>
              <a:r>
                <a:rPr lang="fi-FI" altLang="ko-KR" sz="600" b="1" dirty="0">
                  <a:solidFill>
                    <a:schemeClr val="tx1">
                      <a:lumMod val="75000"/>
                      <a:lumOff val="25000"/>
                    </a:schemeClr>
                  </a:solidFill>
                  <a:latin typeface="Nanum Gothic" charset="-127"/>
                  <a:ea typeface="Nanum Gothic" charset="-127"/>
                  <a:cs typeface="Nanum Gothic" charset="-127"/>
                </a:rPr>
                <a:t>=16</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       (110</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ROW)</a:t>
              </a:r>
              <a:endParaRPr lang="fi-FI" altLang="ko-KR" sz="600" b="1" dirty="0">
                <a:solidFill>
                  <a:schemeClr val="tx1">
                    <a:lumMod val="75000"/>
                    <a:lumOff val="25000"/>
                  </a:schemeClr>
                </a:solidFill>
                <a:latin typeface="Nanum Gothic" charset="-127"/>
                <a:ea typeface="Nanum Gothic" charset="-127"/>
                <a:cs typeface="Nanum Gothic" charset="-127"/>
              </a:endParaRPr>
            </a:p>
            <a:p>
              <a:r>
                <a:rPr lang="fi-FI" altLang="ko-KR" sz="600" b="1" dirty="0" err="1">
                  <a:solidFill>
                    <a:schemeClr val="tx1">
                      <a:lumMod val="75000"/>
                      <a:lumOff val="25000"/>
                    </a:schemeClr>
                  </a:solidFill>
                  <a:latin typeface="Nanum Gothic" charset="-127"/>
                  <a:ea typeface="Nanum Gothic" charset="-127"/>
                  <a:cs typeface="Nanum Gothic" charset="-127"/>
                </a:rPr>
                <a:t>yymm</a:t>
              </a:r>
              <a:r>
                <a:rPr lang="fi-FI" altLang="ko-KR" sz="600" b="1" dirty="0">
                  <a:solidFill>
                    <a:schemeClr val="tx1">
                      <a:lumMod val="75000"/>
                      <a:lumOff val="25000"/>
                    </a:schemeClr>
                  </a:solidFill>
                  <a:latin typeface="Nanum Gothic" charset="-127"/>
                  <a:ea typeface="Nanum Gothic" charset="-127"/>
                  <a:cs typeface="Nanum Gothic" charset="-127"/>
                </a:rPr>
                <a:t>=20181101/</a:t>
              </a:r>
              <a:r>
                <a:rPr lang="fi-FI" altLang="ko-KR" sz="600" b="1" dirty="0" err="1">
                  <a:solidFill>
                    <a:schemeClr val="tx1">
                      <a:lumMod val="75000"/>
                      <a:lumOff val="25000"/>
                    </a:schemeClr>
                  </a:solidFill>
                  <a:latin typeface="Nanum Gothic" charset="-127"/>
                  <a:ea typeface="Nanum Gothic" charset="-127"/>
                  <a:cs typeface="Nanum Gothic" charset="-127"/>
                </a:rPr>
                <a:t>dd</a:t>
              </a:r>
              <a:r>
                <a:rPr lang="fi-FI" altLang="ko-KR" sz="600" b="1" dirty="0">
                  <a:solidFill>
                    <a:schemeClr val="tx1">
                      <a:lumMod val="75000"/>
                      <a:lumOff val="25000"/>
                    </a:schemeClr>
                  </a:solidFill>
                  <a:latin typeface="Nanum Gothic" charset="-127"/>
                  <a:ea typeface="Nanum Gothic" charset="-127"/>
                  <a:cs typeface="Nanum Gothic" charset="-127"/>
                </a:rPr>
                <a:t>=16</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       (110</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ROW)</a:t>
              </a:r>
              <a:endParaRPr lang="fi-FI" altLang="ko-KR" sz="600" b="1" dirty="0">
                <a:solidFill>
                  <a:schemeClr val="tx1">
                    <a:lumMod val="75000"/>
                    <a:lumOff val="25000"/>
                  </a:schemeClr>
                </a:solidFill>
                <a:latin typeface="Nanum Gothic" charset="-127"/>
                <a:ea typeface="Nanum Gothic" charset="-127"/>
                <a:cs typeface="Nanum Gothic" charset="-127"/>
              </a:endParaRPr>
            </a:p>
            <a:p>
              <a:r>
                <a:rPr lang="fi-FI" altLang="ko-KR" sz="600" b="1" dirty="0" err="1">
                  <a:solidFill>
                    <a:schemeClr val="tx1">
                      <a:lumMod val="75000"/>
                      <a:lumOff val="25000"/>
                    </a:schemeClr>
                  </a:solidFill>
                  <a:latin typeface="Nanum Gothic" charset="-127"/>
                  <a:ea typeface="Nanum Gothic" charset="-127"/>
                  <a:cs typeface="Nanum Gothic" charset="-127"/>
                </a:rPr>
                <a:t>yymm</a:t>
              </a:r>
              <a:r>
                <a:rPr lang="fi-FI" altLang="ko-KR" sz="600" b="1" dirty="0">
                  <a:solidFill>
                    <a:schemeClr val="tx1">
                      <a:lumMod val="75000"/>
                      <a:lumOff val="25000"/>
                    </a:schemeClr>
                  </a:solidFill>
                  <a:latin typeface="Nanum Gothic" charset="-127"/>
                  <a:ea typeface="Nanum Gothic" charset="-127"/>
                  <a:cs typeface="Nanum Gothic" charset="-127"/>
                </a:rPr>
                <a:t>=20181101/</a:t>
              </a:r>
              <a:r>
                <a:rPr lang="fi-FI" altLang="ko-KR" sz="600" b="1" dirty="0" err="1">
                  <a:solidFill>
                    <a:schemeClr val="tx1">
                      <a:lumMod val="75000"/>
                      <a:lumOff val="25000"/>
                    </a:schemeClr>
                  </a:solidFill>
                  <a:latin typeface="Nanum Gothic" charset="-127"/>
                  <a:ea typeface="Nanum Gothic" charset="-127"/>
                  <a:cs typeface="Nanum Gothic" charset="-127"/>
                </a:rPr>
                <a:t>dd</a:t>
              </a:r>
              <a:r>
                <a:rPr lang="fi-FI" altLang="ko-KR" sz="600" b="1" dirty="0">
                  <a:solidFill>
                    <a:schemeClr val="tx1">
                      <a:lumMod val="75000"/>
                      <a:lumOff val="25000"/>
                    </a:schemeClr>
                  </a:solidFill>
                  <a:latin typeface="Nanum Gothic" charset="-127"/>
                  <a:ea typeface="Nanum Gothic" charset="-127"/>
                  <a:cs typeface="Nanum Gothic" charset="-127"/>
                </a:rPr>
                <a:t>=16</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       (110</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ROW)</a:t>
              </a:r>
              <a:endParaRPr lang="fi-FI" altLang="ko-KR" sz="600" b="1" dirty="0">
                <a:solidFill>
                  <a:schemeClr val="tx1">
                    <a:lumMod val="75000"/>
                    <a:lumOff val="25000"/>
                  </a:schemeClr>
                </a:solidFill>
                <a:latin typeface="Nanum Gothic" charset="-127"/>
                <a:ea typeface="Nanum Gothic" charset="-127"/>
                <a:cs typeface="Nanum Gothic" charset="-127"/>
              </a:endParaRPr>
            </a:p>
            <a:p>
              <a:r>
                <a:rPr lang="fi-FI" altLang="ko-KR" sz="600" b="1" dirty="0" err="1">
                  <a:solidFill>
                    <a:schemeClr val="tx1">
                      <a:lumMod val="75000"/>
                      <a:lumOff val="25000"/>
                    </a:schemeClr>
                  </a:solidFill>
                  <a:latin typeface="Nanum Gothic" charset="-127"/>
                  <a:ea typeface="Nanum Gothic" charset="-127"/>
                  <a:cs typeface="Nanum Gothic" charset="-127"/>
                </a:rPr>
                <a:t>yymm</a:t>
              </a:r>
              <a:r>
                <a:rPr lang="fi-FI" altLang="ko-KR" sz="600" b="1" dirty="0">
                  <a:solidFill>
                    <a:schemeClr val="tx1">
                      <a:lumMod val="75000"/>
                      <a:lumOff val="25000"/>
                    </a:schemeClr>
                  </a:solidFill>
                  <a:latin typeface="Nanum Gothic" charset="-127"/>
                  <a:ea typeface="Nanum Gothic" charset="-127"/>
                  <a:cs typeface="Nanum Gothic" charset="-127"/>
                </a:rPr>
                <a:t>=20181101/</a:t>
              </a:r>
              <a:r>
                <a:rPr lang="fi-FI" altLang="ko-KR" sz="600" b="1" dirty="0" err="1">
                  <a:solidFill>
                    <a:schemeClr val="tx1">
                      <a:lumMod val="75000"/>
                      <a:lumOff val="25000"/>
                    </a:schemeClr>
                  </a:solidFill>
                  <a:latin typeface="Nanum Gothic" charset="-127"/>
                  <a:ea typeface="Nanum Gothic" charset="-127"/>
                  <a:cs typeface="Nanum Gothic" charset="-127"/>
                </a:rPr>
                <a:t>dd</a:t>
              </a:r>
              <a:r>
                <a:rPr lang="fi-FI" altLang="ko-KR" sz="600" b="1" dirty="0">
                  <a:solidFill>
                    <a:schemeClr val="tx1">
                      <a:lumMod val="75000"/>
                      <a:lumOff val="25000"/>
                    </a:schemeClr>
                  </a:solidFill>
                  <a:latin typeface="Nanum Gothic" charset="-127"/>
                  <a:ea typeface="Nanum Gothic" charset="-127"/>
                  <a:cs typeface="Nanum Gothic" charset="-127"/>
                </a:rPr>
                <a:t>=16</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       (110</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ROW)</a:t>
              </a:r>
              <a:endParaRPr lang="fi-FI" altLang="ko-KR" sz="600" b="1" dirty="0">
                <a:solidFill>
                  <a:schemeClr val="tx1">
                    <a:lumMod val="75000"/>
                    <a:lumOff val="25000"/>
                  </a:schemeClr>
                </a:solidFill>
                <a:latin typeface="Nanum Gothic" charset="-127"/>
                <a:ea typeface="Nanum Gothic" charset="-127"/>
                <a:cs typeface="Nanum Gothic" charset="-127"/>
              </a:endParaRPr>
            </a:p>
            <a:p>
              <a:r>
                <a:rPr lang="fi-FI" altLang="ko-KR" sz="600" b="1" dirty="0" err="1">
                  <a:solidFill>
                    <a:schemeClr val="tx1">
                      <a:lumMod val="75000"/>
                      <a:lumOff val="25000"/>
                    </a:schemeClr>
                  </a:solidFill>
                  <a:latin typeface="Nanum Gothic" charset="-127"/>
                  <a:ea typeface="Nanum Gothic" charset="-127"/>
                  <a:cs typeface="Nanum Gothic" charset="-127"/>
                </a:rPr>
                <a:t>yymm</a:t>
              </a:r>
              <a:r>
                <a:rPr lang="fi-FI" altLang="ko-KR" sz="600" b="1" dirty="0">
                  <a:solidFill>
                    <a:schemeClr val="tx1">
                      <a:lumMod val="75000"/>
                      <a:lumOff val="25000"/>
                    </a:schemeClr>
                  </a:solidFill>
                  <a:latin typeface="Nanum Gothic" charset="-127"/>
                  <a:ea typeface="Nanum Gothic" charset="-127"/>
                  <a:cs typeface="Nanum Gothic" charset="-127"/>
                </a:rPr>
                <a:t>=20181101/</a:t>
              </a:r>
              <a:r>
                <a:rPr lang="fi-FI" altLang="ko-KR" sz="600" b="1" dirty="0" err="1">
                  <a:solidFill>
                    <a:schemeClr val="tx1">
                      <a:lumMod val="75000"/>
                      <a:lumOff val="25000"/>
                    </a:schemeClr>
                  </a:solidFill>
                  <a:latin typeface="Nanum Gothic" charset="-127"/>
                  <a:ea typeface="Nanum Gothic" charset="-127"/>
                  <a:cs typeface="Nanum Gothic" charset="-127"/>
                </a:rPr>
                <a:t>dd</a:t>
              </a:r>
              <a:r>
                <a:rPr lang="fi-FI" altLang="ko-KR" sz="600" b="1" dirty="0">
                  <a:solidFill>
                    <a:schemeClr val="tx1">
                      <a:lumMod val="75000"/>
                      <a:lumOff val="25000"/>
                    </a:schemeClr>
                  </a:solidFill>
                  <a:latin typeface="Nanum Gothic" charset="-127"/>
                  <a:ea typeface="Nanum Gothic" charset="-127"/>
                  <a:cs typeface="Nanum Gothic" charset="-127"/>
                </a:rPr>
                <a:t>=16</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       (110</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ROW)</a:t>
              </a:r>
              <a:endParaRPr lang="fi-FI" altLang="ko-KR" sz="600" b="1" dirty="0">
                <a:solidFill>
                  <a:schemeClr val="tx1">
                    <a:lumMod val="75000"/>
                    <a:lumOff val="25000"/>
                  </a:schemeClr>
                </a:solidFill>
                <a:latin typeface="Nanum Gothic" charset="-127"/>
                <a:ea typeface="Nanum Gothic" charset="-127"/>
                <a:cs typeface="Nanum Gothic" charset="-127"/>
              </a:endParaRPr>
            </a:p>
            <a:p>
              <a:r>
                <a:rPr lang="fi-FI" altLang="ko-KR" sz="600" b="1" dirty="0" err="1">
                  <a:solidFill>
                    <a:schemeClr val="tx1">
                      <a:lumMod val="75000"/>
                      <a:lumOff val="25000"/>
                    </a:schemeClr>
                  </a:solidFill>
                  <a:latin typeface="Nanum Gothic" charset="-127"/>
                  <a:ea typeface="Nanum Gothic" charset="-127"/>
                  <a:cs typeface="Nanum Gothic" charset="-127"/>
                </a:rPr>
                <a:t>yymm</a:t>
              </a:r>
              <a:r>
                <a:rPr lang="fi-FI" altLang="ko-KR" sz="600" b="1" dirty="0">
                  <a:solidFill>
                    <a:schemeClr val="tx1">
                      <a:lumMod val="75000"/>
                      <a:lumOff val="25000"/>
                    </a:schemeClr>
                  </a:solidFill>
                  <a:latin typeface="Nanum Gothic" charset="-127"/>
                  <a:ea typeface="Nanum Gothic" charset="-127"/>
                  <a:cs typeface="Nanum Gothic" charset="-127"/>
                </a:rPr>
                <a:t>=20181101/</a:t>
              </a:r>
              <a:r>
                <a:rPr lang="fi-FI" altLang="ko-KR" sz="600" b="1" dirty="0" err="1">
                  <a:solidFill>
                    <a:schemeClr val="tx1">
                      <a:lumMod val="75000"/>
                      <a:lumOff val="25000"/>
                    </a:schemeClr>
                  </a:solidFill>
                  <a:latin typeface="Nanum Gothic" charset="-127"/>
                  <a:ea typeface="Nanum Gothic" charset="-127"/>
                  <a:cs typeface="Nanum Gothic" charset="-127"/>
                </a:rPr>
                <a:t>dd</a:t>
              </a:r>
              <a:r>
                <a:rPr lang="fi-FI" altLang="ko-KR" sz="600" b="1" dirty="0">
                  <a:solidFill>
                    <a:schemeClr val="tx1">
                      <a:lumMod val="75000"/>
                      <a:lumOff val="25000"/>
                    </a:schemeClr>
                  </a:solidFill>
                  <a:latin typeface="Nanum Gothic" charset="-127"/>
                  <a:ea typeface="Nanum Gothic" charset="-127"/>
                  <a:cs typeface="Nanum Gothic" charset="-127"/>
                </a:rPr>
                <a:t>=16</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       (110</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ROW)</a:t>
              </a:r>
              <a:endParaRPr lang="fi-FI" altLang="ko-KR" sz="600" b="1" dirty="0">
                <a:solidFill>
                  <a:schemeClr val="tx1">
                    <a:lumMod val="75000"/>
                    <a:lumOff val="25000"/>
                  </a:schemeClr>
                </a:solidFill>
                <a:latin typeface="Nanum Gothic" charset="-127"/>
                <a:ea typeface="Nanum Gothic" charset="-127"/>
                <a:cs typeface="Nanum Gothic" charset="-127"/>
              </a:endParaRPr>
            </a:p>
            <a:p>
              <a:r>
                <a:rPr lang="fi-FI" altLang="ko-KR" sz="600" b="1" dirty="0" err="1">
                  <a:solidFill>
                    <a:schemeClr val="tx1">
                      <a:lumMod val="75000"/>
                      <a:lumOff val="25000"/>
                    </a:schemeClr>
                  </a:solidFill>
                  <a:latin typeface="Nanum Gothic" charset="-127"/>
                  <a:ea typeface="Nanum Gothic" charset="-127"/>
                  <a:cs typeface="Nanum Gothic" charset="-127"/>
                </a:rPr>
                <a:t>yymm</a:t>
              </a:r>
              <a:r>
                <a:rPr lang="fi-FI" altLang="ko-KR" sz="600" b="1" dirty="0">
                  <a:solidFill>
                    <a:schemeClr val="tx1">
                      <a:lumMod val="75000"/>
                      <a:lumOff val="25000"/>
                    </a:schemeClr>
                  </a:solidFill>
                  <a:latin typeface="Nanum Gothic" charset="-127"/>
                  <a:ea typeface="Nanum Gothic" charset="-127"/>
                  <a:cs typeface="Nanum Gothic" charset="-127"/>
                </a:rPr>
                <a:t>=20181101/</a:t>
              </a:r>
              <a:r>
                <a:rPr lang="fi-FI" altLang="ko-KR" sz="600" b="1" dirty="0" err="1">
                  <a:solidFill>
                    <a:schemeClr val="tx1">
                      <a:lumMod val="75000"/>
                      <a:lumOff val="25000"/>
                    </a:schemeClr>
                  </a:solidFill>
                  <a:latin typeface="Nanum Gothic" charset="-127"/>
                  <a:ea typeface="Nanum Gothic" charset="-127"/>
                  <a:cs typeface="Nanum Gothic" charset="-127"/>
                </a:rPr>
                <a:t>dd</a:t>
              </a:r>
              <a:r>
                <a:rPr lang="fi-FI" altLang="ko-KR" sz="600" b="1" dirty="0">
                  <a:solidFill>
                    <a:schemeClr val="tx1">
                      <a:lumMod val="75000"/>
                      <a:lumOff val="25000"/>
                    </a:schemeClr>
                  </a:solidFill>
                  <a:latin typeface="Nanum Gothic" charset="-127"/>
                  <a:ea typeface="Nanum Gothic" charset="-127"/>
                  <a:cs typeface="Nanum Gothic" charset="-127"/>
                </a:rPr>
                <a:t>=16</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       (110</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ROW)</a:t>
              </a:r>
              <a:endParaRPr lang="fi-FI" altLang="ko-KR" sz="600" b="1" dirty="0">
                <a:solidFill>
                  <a:schemeClr val="tx1">
                    <a:lumMod val="75000"/>
                    <a:lumOff val="25000"/>
                  </a:schemeClr>
                </a:solidFill>
                <a:latin typeface="Nanum Gothic" charset="-127"/>
                <a:ea typeface="Nanum Gothic" charset="-127"/>
                <a:cs typeface="Nanum Gothic" charset="-127"/>
              </a:endParaRPr>
            </a:p>
            <a:p>
              <a:r>
                <a:rPr lang="fi-FI" altLang="ko-KR" sz="600" b="1" dirty="0" err="1">
                  <a:solidFill>
                    <a:schemeClr val="tx1">
                      <a:lumMod val="75000"/>
                      <a:lumOff val="25000"/>
                    </a:schemeClr>
                  </a:solidFill>
                  <a:latin typeface="Nanum Gothic" charset="-127"/>
                  <a:ea typeface="Nanum Gothic" charset="-127"/>
                  <a:cs typeface="Nanum Gothic" charset="-127"/>
                </a:rPr>
                <a:t>yymm</a:t>
              </a:r>
              <a:r>
                <a:rPr lang="fi-FI" altLang="ko-KR" sz="600" b="1" dirty="0">
                  <a:solidFill>
                    <a:schemeClr val="tx1">
                      <a:lumMod val="75000"/>
                      <a:lumOff val="25000"/>
                    </a:schemeClr>
                  </a:solidFill>
                  <a:latin typeface="Nanum Gothic" charset="-127"/>
                  <a:ea typeface="Nanum Gothic" charset="-127"/>
                  <a:cs typeface="Nanum Gothic" charset="-127"/>
                </a:rPr>
                <a:t>=20181101/</a:t>
              </a:r>
              <a:r>
                <a:rPr lang="fi-FI" altLang="ko-KR" sz="600" b="1" dirty="0" err="1">
                  <a:solidFill>
                    <a:schemeClr val="tx1">
                      <a:lumMod val="75000"/>
                      <a:lumOff val="25000"/>
                    </a:schemeClr>
                  </a:solidFill>
                  <a:latin typeface="Nanum Gothic" charset="-127"/>
                  <a:ea typeface="Nanum Gothic" charset="-127"/>
                  <a:cs typeface="Nanum Gothic" charset="-127"/>
                </a:rPr>
                <a:t>dd</a:t>
              </a:r>
              <a:r>
                <a:rPr lang="fi-FI" altLang="ko-KR" sz="600" b="1" dirty="0">
                  <a:solidFill>
                    <a:schemeClr val="tx1">
                      <a:lumMod val="75000"/>
                      <a:lumOff val="25000"/>
                    </a:schemeClr>
                  </a:solidFill>
                  <a:latin typeface="Nanum Gothic" charset="-127"/>
                  <a:ea typeface="Nanum Gothic" charset="-127"/>
                  <a:cs typeface="Nanum Gothic" charset="-127"/>
                </a:rPr>
                <a:t>=16</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       (110</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ROW)</a:t>
              </a:r>
              <a:endParaRPr lang="fi-FI" altLang="ko-KR" sz="600" b="1" dirty="0">
                <a:solidFill>
                  <a:schemeClr val="tx1">
                    <a:lumMod val="75000"/>
                    <a:lumOff val="25000"/>
                  </a:schemeClr>
                </a:solidFill>
                <a:latin typeface="Nanum Gothic" charset="-127"/>
                <a:ea typeface="Nanum Gothic" charset="-127"/>
                <a:cs typeface="Nanum Gothic" charset="-127"/>
              </a:endParaRPr>
            </a:p>
            <a:p>
              <a:r>
                <a:rPr lang="fi-FI" altLang="ko-KR" sz="600" b="1" dirty="0" err="1">
                  <a:solidFill>
                    <a:schemeClr val="tx1">
                      <a:lumMod val="75000"/>
                      <a:lumOff val="25000"/>
                    </a:schemeClr>
                  </a:solidFill>
                  <a:latin typeface="Nanum Gothic" charset="-127"/>
                  <a:ea typeface="Nanum Gothic" charset="-127"/>
                  <a:cs typeface="Nanum Gothic" charset="-127"/>
                </a:rPr>
                <a:t>yymm</a:t>
              </a:r>
              <a:r>
                <a:rPr lang="fi-FI" altLang="ko-KR" sz="600" b="1" dirty="0">
                  <a:solidFill>
                    <a:schemeClr val="tx1">
                      <a:lumMod val="75000"/>
                      <a:lumOff val="25000"/>
                    </a:schemeClr>
                  </a:solidFill>
                  <a:latin typeface="Nanum Gothic" charset="-127"/>
                  <a:ea typeface="Nanum Gothic" charset="-127"/>
                  <a:cs typeface="Nanum Gothic" charset="-127"/>
                </a:rPr>
                <a:t>=20181101/</a:t>
              </a:r>
              <a:r>
                <a:rPr lang="fi-FI" altLang="ko-KR" sz="600" b="1" dirty="0" err="1">
                  <a:solidFill>
                    <a:schemeClr val="tx1">
                      <a:lumMod val="75000"/>
                      <a:lumOff val="25000"/>
                    </a:schemeClr>
                  </a:solidFill>
                  <a:latin typeface="Nanum Gothic" charset="-127"/>
                  <a:ea typeface="Nanum Gothic" charset="-127"/>
                  <a:cs typeface="Nanum Gothic" charset="-127"/>
                </a:rPr>
                <a:t>dd</a:t>
              </a:r>
              <a:r>
                <a:rPr lang="fi-FI" altLang="ko-KR" sz="600" b="1" dirty="0">
                  <a:solidFill>
                    <a:schemeClr val="tx1">
                      <a:lumMod val="75000"/>
                      <a:lumOff val="25000"/>
                    </a:schemeClr>
                  </a:solidFill>
                  <a:latin typeface="Nanum Gothic" charset="-127"/>
                  <a:ea typeface="Nanum Gothic" charset="-127"/>
                  <a:cs typeface="Nanum Gothic" charset="-127"/>
                </a:rPr>
                <a:t>=16</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       (110</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ROW)</a:t>
              </a:r>
              <a:endParaRPr lang="fi-FI" altLang="ko-KR" sz="600" b="1" dirty="0">
                <a:solidFill>
                  <a:schemeClr val="tx1">
                    <a:lumMod val="75000"/>
                    <a:lumOff val="25000"/>
                  </a:schemeClr>
                </a:solidFill>
                <a:latin typeface="Nanum Gothic" charset="-127"/>
                <a:ea typeface="Nanum Gothic" charset="-127"/>
                <a:cs typeface="Nanum Gothic" charset="-127"/>
              </a:endParaRPr>
            </a:p>
            <a:p>
              <a:r>
                <a:rPr lang="fi-FI" altLang="ko-KR" sz="600" b="1" dirty="0" err="1">
                  <a:solidFill>
                    <a:schemeClr val="tx1">
                      <a:lumMod val="75000"/>
                      <a:lumOff val="25000"/>
                    </a:schemeClr>
                  </a:solidFill>
                  <a:latin typeface="Nanum Gothic" charset="-127"/>
                  <a:ea typeface="Nanum Gothic" charset="-127"/>
                  <a:cs typeface="Nanum Gothic" charset="-127"/>
                </a:rPr>
                <a:t>yymm</a:t>
              </a:r>
              <a:r>
                <a:rPr lang="fi-FI" altLang="ko-KR" sz="600" b="1" dirty="0">
                  <a:solidFill>
                    <a:schemeClr val="tx1">
                      <a:lumMod val="75000"/>
                      <a:lumOff val="25000"/>
                    </a:schemeClr>
                  </a:solidFill>
                  <a:latin typeface="Nanum Gothic" charset="-127"/>
                  <a:ea typeface="Nanum Gothic" charset="-127"/>
                  <a:cs typeface="Nanum Gothic" charset="-127"/>
                </a:rPr>
                <a:t>=20181101/</a:t>
              </a:r>
              <a:r>
                <a:rPr lang="fi-FI" altLang="ko-KR" sz="600" b="1" dirty="0" err="1">
                  <a:solidFill>
                    <a:schemeClr val="tx1">
                      <a:lumMod val="75000"/>
                      <a:lumOff val="25000"/>
                    </a:schemeClr>
                  </a:solidFill>
                  <a:latin typeface="Nanum Gothic" charset="-127"/>
                  <a:ea typeface="Nanum Gothic" charset="-127"/>
                  <a:cs typeface="Nanum Gothic" charset="-127"/>
                </a:rPr>
                <a:t>dd</a:t>
              </a:r>
              <a:r>
                <a:rPr lang="fi-FI" altLang="ko-KR" sz="600" b="1" dirty="0">
                  <a:solidFill>
                    <a:schemeClr val="tx1">
                      <a:lumMod val="75000"/>
                      <a:lumOff val="25000"/>
                    </a:schemeClr>
                  </a:solidFill>
                  <a:latin typeface="Nanum Gothic" charset="-127"/>
                  <a:ea typeface="Nanum Gothic" charset="-127"/>
                  <a:cs typeface="Nanum Gothic" charset="-127"/>
                </a:rPr>
                <a:t>=16</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       (110</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ROW)</a:t>
              </a:r>
              <a:endParaRPr lang="fi-FI" altLang="ko-KR" sz="600" b="1" dirty="0">
                <a:solidFill>
                  <a:schemeClr val="tx1">
                    <a:lumMod val="75000"/>
                    <a:lumOff val="25000"/>
                  </a:schemeClr>
                </a:solidFill>
                <a:latin typeface="Nanum Gothic" charset="-127"/>
                <a:ea typeface="Nanum Gothic" charset="-127"/>
                <a:cs typeface="Nanum Gothic" charset="-127"/>
              </a:endParaRPr>
            </a:p>
            <a:p>
              <a:endParaRPr lang="en-US" altLang="ko-KR" sz="600" b="1" dirty="0">
                <a:solidFill>
                  <a:schemeClr val="tx1">
                    <a:lumMod val="75000"/>
                    <a:lumOff val="25000"/>
                  </a:schemeClr>
                </a:solidFill>
                <a:latin typeface="Nanum Gothic" charset="-127"/>
                <a:ea typeface="Nanum Gothic" charset="-127"/>
                <a:cs typeface="Nanum Gothic" charset="-127"/>
              </a:endParaRPr>
            </a:p>
            <a:p>
              <a:endParaRPr lang="en-US" altLang="ko-KR" sz="600" dirty="0">
                <a:solidFill>
                  <a:schemeClr val="tx1">
                    <a:lumMod val="75000"/>
                    <a:lumOff val="25000"/>
                  </a:schemeClr>
                </a:solidFill>
                <a:latin typeface="Nanum Gothic" charset="-127"/>
                <a:ea typeface="Nanum Gothic" charset="-127"/>
                <a:cs typeface="Nanum Gothic" charset="-127"/>
              </a:endParaRPr>
            </a:p>
          </p:txBody>
        </p:sp>
        <p:cxnSp>
          <p:nvCxnSpPr>
            <p:cNvPr id="92" name="직선 연결선[R] 91">
              <a:extLst>
                <a:ext uri="{FF2B5EF4-FFF2-40B4-BE49-F238E27FC236}">
                  <a16:creationId xmlns:a16="http://schemas.microsoft.com/office/drawing/2014/main" xmlns="" id="{4A703429-6EF4-B843-BC5E-05CCF99B5D12}"/>
                </a:ext>
              </a:extLst>
            </p:cNvPr>
            <p:cNvCxnSpPr/>
            <p:nvPr/>
          </p:nvCxnSpPr>
          <p:spPr>
            <a:xfrm>
              <a:off x="7760363" y="1661267"/>
              <a:ext cx="978" cy="872621"/>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3" name="그림 92">
            <a:extLst>
              <a:ext uri="{FF2B5EF4-FFF2-40B4-BE49-F238E27FC236}">
                <a16:creationId xmlns:a16="http://schemas.microsoft.com/office/drawing/2014/main" xmlns="" id="{F184EA8F-4F6F-FD45-8211-D2D61EEA0707}"/>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414539" y="6645464"/>
            <a:ext cx="199950" cy="199950"/>
          </a:xfrm>
          <a:prstGeom prst="rect">
            <a:avLst/>
          </a:prstGeom>
        </p:spPr>
      </p:pic>
      <p:sp>
        <p:nvSpPr>
          <p:cNvPr id="94" name="모서리가 둥근 직사각형 55">
            <a:extLst>
              <a:ext uri="{FF2B5EF4-FFF2-40B4-BE49-F238E27FC236}">
                <a16:creationId xmlns:a16="http://schemas.microsoft.com/office/drawing/2014/main" xmlns="" id="{7CF4B8CF-A9AA-8E44-A55D-FD8EBA696D32}"/>
              </a:ext>
            </a:extLst>
          </p:cNvPr>
          <p:cNvSpPr/>
          <p:nvPr/>
        </p:nvSpPr>
        <p:spPr>
          <a:xfrm>
            <a:off x="3174034" y="3703499"/>
            <a:ext cx="2915156" cy="3141915"/>
          </a:xfrm>
          <a:custGeom>
            <a:avLst/>
            <a:gdLst>
              <a:gd name="connsiteX0" fmla="*/ 0 w 1783864"/>
              <a:gd name="connsiteY0" fmla="*/ 0 h 757798"/>
              <a:gd name="connsiteX1" fmla="*/ 0 w 1783864"/>
              <a:gd name="connsiteY1" fmla="*/ 0 h 757798"/>
              <a:gd name="connsiteX2" fmla="*/ 1783864 w 1783864"/>
              <a:gd name="connsiteY2" fmla="*/ 0 h 757798"/>
              <a:gd name="connsiteX3" fmla="*/ 1783864 w 1783864"/>
              <a:gd name="connsiteY3" fmla="*/ 0 h 757798"/>
              <a:gd name="connsiteX4" fmla="*/ 1783864 w 1783864"/>
              <a:gd name="connsiteY4" fmla="*/ 757798 h 757798"/>
              <a:gd name="connsiteX5" fmla="*/ 1783864 w 1783864"/>
              <a:gd name="connsiteY5" fmla="*/ 757798 h 757798"/>
              <a:gd name="connsiteX6" fmla="*/ 0 w 1783864"/>
              <a:gd name="connsiteY6" fmla="*/ 757798 h 757798"/>
              <a:gd name="connsiteX7" fmla="*/ 0 w 1783864"/>
              <a:gd name="connsiteY7" fmla="*/ 757798 h 757798"/>
              <a:gd name="connsiteX8" fmla="*/ 0 w 1783864"/>
              <a:gd name="connsiteY8" fmla="*/ 0 h 757798"/>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182077 w 1783864"/>
              <a:gd name="connsiteY6" fmla="*/ 758842 h 758842"/>
              <a:gd name="connsiteX7" fmla="*/ 0 w 1783864"/>
              <a:gd name="connsiteY7" fmla="*/ 757798 h 758842"/>
              <a:gd name="connsiteX8" fmla="*/ 0 w 1783864"/>
              <a:gd name="connsiteY8" fmla="*/ 757798 h 758842"/>
              <a:gd name="connsiteX9" fmla="*/ 0 w 1783864"/>
              <a:gd name="connsiteY9"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265626 w 1783864"/>
              <a:gd name="connsiteY6" fmla="*/ 758842 h 758842"/>
              <a:gd name="connsiteX7" fmla="*/ 182077 w 1783864"/>
              <a:gd name="connsiteY7" fmla="*/ 758842 h 758842"/>
              <a:gd name="connsiteX8" fmla="*/ 0 w 1783864"/>
              <a:gd name="connsiteY8" fmla="*/ 757798 h 758842"/>
              <a:gd name="connsiteX9" fmla="*/ 0 w 1783864"/>
              <a:gd name="connsiteY9" fmla="*/ 757798 h 758842"/>
              <a:gd name="connsiteX10" fmla="*/ 0 w 1783864"/>
              <a:gd name="connsiteY10"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330609 w 1783864"/>
              <a:gd name="connsiteY6" fmla="*/ 758842 h 758842"/>
              <a:gd name="connsiteX7" fmla="*/ 265626 w 1783864"/>
              <a:gd name="connsiteY7" fmla="*/ 758842 h 758842"/>
              <a:gd name="connsiteX8" fmla="*/ 182077 w 1783864"/>
              <a:gd name="connsiteY8" fmla="*/ 758842 h 758842"/>
              <a:gd name="connsiteX9" fmla="*/ 0 w 1783864"/>
              <a:gd name="connsiteY9" fmla="*/ 757798 h 758842"/>
              <a:gd name="connsiteX10" fmla="*/ 0 w 1783864"/>
              <a:gd name="connsiteY10" fmla="*/ 757798 h 758842"/>
              <a:gd name="connsiteX11" fmla="*/ 0 w 1783864"/>
              <a:gd name="connsiteY11" fmla="*/ 0 h 758842"/>
              <a:gd name="connsiteX0" fmla="*/ 0 w 1783864"/>
              <a:gd name="connsiteY0" fmla="*/ 0 h 907613"/>
              <a:gd name="connsiteX1" fmla="*/ 0 w 1783864"/>
              <a:gd name="connsiteY1" fmla="*/ 0 h 907613"/>
              <a:gd name="connsiteX2" fmla="*/ 1783864 w 1783864"/>
              <a:gd name="connsiteY2" fmla="*/ 0 h 907613"/>
              <a:gd name="connsiteX3" fmla="*/ 1783864 w 1783864"/>
              <a:gd name="connsiteY3" fmla="*/ 0 h 907613"/>
              <a:gd name="connsiteX4" fmla="*/ 1783864 w 1783864"/>
              <a:gd name="connsiteY4" fmla="*/ 757798 h 907613"/>
              <a:gd name="connsiteX5" fmla="*/ 1783864 w 1783864"/>
              <a:gd name="connsiteY5" fmla="*/ 757798 h 907613"/>
              <a:gd name="connsiteX6" fmla="*/ 330609 w 1783864"/>
              <a:gd name="connsiteY6" fmla="*/ 758842 h 907613"/>
              <a:gd name="connsiteX7" fmla="*/ 167655 w 1783864"/>
              <a:gd name="connsiteY7" fmla="*/ 907613 h 907613"/>
              <a:gd name="connsiteX8" fmla="*/ 182077 w 1783864"/>
              <a:gd name="connsiteY8" fmla="*/ 758842 h 907613"/>
              <a:gd name="connsiteX9" fmla="*/ 0 w 1783864"/>
              <a:gd name="connsiteY9" fmla="*/ 757798 h 907613"/>
              <a:gd name="connsiteX10" fmla="*/ 0 w 1783864"/>
              <a:gd name="connsiteY10" fmla="*/ 757798 h 907613"/>
              <a:gd name="connsiteX11" fmla="*/ 0 w 1783864"/>
              <a:gd name="connsiteY11" fmla="*/ 0 h 907613"/>
              <a:gd name="connsiteX0" fmla="*/ 0 w 1783864"/>
              <a:gd name="connsiteY0" fmla="*/ 0 h 831413"/>
              <a:gd name="connsiteX1" fmla="*/ 0 w 1783864"/>
              <a:gd name="connsiteY1" fmla="*/ 0 h 831413"/>
              <a:gd name="connsiteX2" fmla="*/ 1783864 w 1783864"/>
              <a:gd name="connsiteY2" fmla="*/ 0 h 831413"/>
              <a:gd name="connsiteX3" fmla="*/ 1783864 w 1783864"/>
              <a:gd name="connsiteY3" fmla="*/ 0 h 831413"/>
              <a:gd name="connsiteX4" fmla="*/ 1783864 w 1783864"/>
              <a:gd name="connsiteY4" fmla="*/ 757798 h 831413"/>
              <a:gd name="connsiteX5" fmla="*/ 1783864 w 1783864"/>
              <a:gd name="connsiteY5" fmla="*/ 757798 h 831413"/>
              <a:gd name="connsiteX6" fmla="*/ 330609 w 1783864"/>
              <a:gd name="connsiteY6" fmla="*/ 758842 h 831413"/>
              <a:gd name="connsiteX7" fmla="*/ 174912 w 1783864"/>
              <a:gd name="connsiteY7" fmla="*/ 831413 h 831413"/>
              <a:gd name="connsiteX8" fmla="*/ 182077 w 1783864"/>
              <a:gd name="connsiteY8" fmla="*/ 758842 h 831413"/>
              <a:gd name="connsiteX9" fmla="*/ 0 w 1783864"/>
              <a:gd name="connsiteY9" fmla="*/ 757798 h 831413"/>
              <a:gd name="connsiteX10" fmla="*/ 0 w 1783864"/>
              <a:gd name="connsiteY10" fmla="*/ 757798 h 831413"/>
              <a:gd name="connsiteX11" fmla="*/ 0 w 1783864"/>
              <a:gd name="connsiteY11" fmla="*/ 0 h 83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864" h="831413">
                <a:moveTo>
                  <a:pt x="0" y="0"/>
                </a:moveTo>
                <a:lnTo>
                  <a:pt x="0" y="0"/>
                </a:lnTo>
                <a:lnTo>
                  <a:pt x="1783864" y="0"/>
                </a:lnTo>
                <a:lnTo>
                  <a:pt x="1783864" y="0"/>
                </a:lnTo>
                <a:lnTo>
                  <a:pt x="1783864" y="757798"/>
                </a:lnTo>
                <a:lnTo>
                  <a:pt x="1783864" y="757798"/>
                </a:lnTo>
                <a:lnTo>
                  <a:pt x="330609" y="758842"/>
                </a:lnTo>
                <a:lnTo>
                  <a:pt x="174912" y="831413"/>
                </a:lnTo>
                <a:lnTo>
                  <a:pt x="182077" y="758842"/>
                </a:lnTo>
                <a:lnTo>
                  <a:pt x="0" y="757798"/>
                </a:lnTo>
                <a:lnTo>
                  <a:pt x="0" y="757798"/>
                </a:lnTo>
                <a:lnTo>
                  <a:pt x="0" y="0"/>
                </a:lnTo>
                <a:close/>
              </a:path>
            </a:pathLst>
          </a:cu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US" altLang="ko-KR" sz="600" b="1" dirty="0">
                <a:solidFill>
                  <a:schemeClr val="tx1">
                    <a:lumMod val="75000"/>
                    <a:lumOff val="25000"/>
                  </a:schemeClr>
                </a:solidFill>
                <a:latin typeface="Nanum Gothic" charset="-127"/>
                <a:ea typeface="Nanum Gothic" charset="-127"/>
                <a:cs typeface="Nanum Gothic" charset="-127"/>
              </a:rPr>
              <a:t>How to specify partitions?</a:t>
            </a:r>
          </a:p>
          <a:p>
            <a:endParaRPr lang="en-US" altLang="ko-KR" sz="600" dirty="0">
              <a:solidFill>
                <a:schemeClr val="tx1">
                  <a:lumMod val="75000"/>
                  <a:lumOff val="25000"/>
                </a:schemeClr>
              </a:solidFill>
              <a:latin typeface="Nanum Gothic" charset="-127"/>
              <a:ea typeface="Nanum Gothic" charset="-127"/>
              <a:cs typeface="Nanum Gothic" charset="-127"/>
            </a:endParaRPr>
          </a:p>
          <a:p>
            <a:r>
              <a:rPr lang="en-US" altLang="ko-KR" sz="600" dirty="0">
                <a:solidFill>
                  <a:schemeClr val="tx1">
                    <a:lumMod val="75000"/>
                    <a:lumOff val="25000"/>
                  </a:schemeClr>
                </a:solidFill>
                <a:latin typeface="Nanum Gothic" charset="-127"/>
                <a:ea typeface="Nanum Gothic" charset="-127"/>
                <a:cs typeface="Nanum Gothic" charset="-127"/>
              </a:rPr>
              <a:t>Partitions can be specified only with specific numbers or expressions. Please refer to examples below for using expressions.</a:t>
            </a:r>
          </a:p>
          <a:p>
            <a:pPr marL="0" lvl="2"/>
            <a:r>
              <a:rPr lang="ko-KR" altLang="en-US" sz="600" dirty="0">
                <a:solidFill>
                  <a:schemeClr val="tx1">
                    <a:lumMod val="75000"/>
                    <a:lumOff val="25000"/>
                  </a:schemeClr>
                </a:solidFill>
                <a:latin typeface="Nanum Gothic" charset="-127"/>
                <a:ea typeface="Nanum Gothic" charset="-127"/>
                <a:cs typeface="Nanum Gothic" charset="-127"/>
              </a:rPr>
              <a:t> </a:t>
            </a:r>
            <a:endParaRPr lang="en-US" altLang="ko-KR" sz="600" dirty="0">
              <a:solidFill>
                <a:schemeClr val="tx1">
                  <a:lumMod val="75000"/>
                  <a:lumOff val="25000"/>
                </a:schemeClr>
              </a:solidFill>
              <a:latin typeface="Nanum Gothic" charset="-127"/>
              <a:ea typeface="Nanum Gothic" charset="-127"/>
              <a:cs typeface="Nanum Gothic" charset="-127"/>
            </a:endParaRPr>
          </a:p>
          <a:p>
            <a:r>
              <a:rPr lang="en-US" altLang="ko-KR" sz="600" dirty="0">
                <a:solidFill>
                  <a:schemeClr val="tx1">
                    <a:lumMod val="75000"/>
                    <a:lumOff val="25000"/>
                  </a:schemeClr>
                </a:solidFill>
                <a:latin typeface="Nanum Gothic" charset="-127"/>
                <a:ea typeface="Nanum Gothic" charset="-127"/>
                <a:cs typeface="Nanum Gothic" charset="-127"/>
              </a:rPr>
              <a:t>(ex. if partitioning with 2 values: </a:t>
            </a:r>
            <a:r>
              <a:rPr lang="en-US" altLang="ko-KR" sz="600" dirty="0" err="1">
                <a:solidFill>
                  <a:schemeClr val="tx1">
                    <a:lumMod val="75000"/>
                    <a:lumOff val="25000"/>
                  </a:schemeClr>
                </a:solidFill>
                <a:latin typeface="Nanum Gothic" charset="-127"/>
                <a:ea typeface="Nanum Gothic" charset="-127"/>
                <a:cs typeface="Nanum Gothic" charset="-127"/>
              </a:rPr>
              <a:t>yyyymm</a:t>
            </a:r>
            <a:r>
              <a:rPr lang="en-US" altLang="ko-KR" sz="600" dirty="0">
                <a:solidFill>
                  <a:schemeClr val="tx1">
                    <a:lumMod val="75000"/>
                    <a:lumOff val="25000"/>
                  </a:schemeClr>
                </a:solidFill>
                <a:latin typeface="Nanum Gothic" charset="-127"/>
                <a:ea typeface="Nanum Gothic" charset="-127"/>
                <a:cs typeface="Nanum Gothic" charset="-127"/>
              </a:rPr>
              <a:t>, </a:t>
            </a:r>
            <a:r>
              <a:rPr lang="en-US" altLang="ko-KR" sz="600" dirty="0" err="1">
                <a:solidFill>
                  <a:schemeClr val="tx1">
                    <a:lumMod val="75000"/>
                    <a:lumOff val="25000"/>
                  </a:schemeClr>
                </a:solidFill>
                <a:latin typeface="Nanum Gothic" charset="-127"/>
                <a:ea typeface="Nanum Gothic" charset="-127"/>
                <a:cs typeface="Nanum Gothic" charset="-127"/>
              </a:rPr>
              <a:t>dd</a:t>
            </a:r>
            <a:r>
              <a:rPr lang="en-US" altLang="ko-KR" sz="600" dirty="0">
                <a:solidFill>
                  <a:schemeClr val="tx1">
                    <a:lumMod val="75000"/>
                    <a:lumOff val="25000"/>
                  </a:schemeClr>
                </a:solidFill>
                <a:latin typeface="Nanum Gothic" charset="-127"/>
                <a:ea typeface="Nanum Gothic" charset="-127"/>
                <a:cs typeface="Nanum Gothic" charset="-127"/>
              </a:rPr>
              <a:t>)</a:t>
            </a:r>
          </a:p>
          <a:p>
            <a:r>
              <a:rPr lang="en-US" altLang="ko-KR" sz="600" b="1" dirty="0">
                <a:solidFill>
                  <a:schemeClr val="tx1"/>
                </a:solidFill>
                <a:latin typeface="+mj-lt"/>
              </a:rPr>
              <a:t>1. For specific partition</a:t>
            </a:r>
          </a:p>
          <a:p>
            <a:r>
              <a:rPr lang="en-US" altLang="ko-KR" sz="600" dirty="0" err="1">
                <a:solidFill>
                  <a:schemeClr val="tx1"/>
                </a:solidFill>
                <a:latin typeface="+mj-lt"/>
              </a:rPr>
              <a:t>yyyymm</a:t>
            </a:r>
            <a:r>
              <a:rPr lang="en-US" altLang="ko-KR" sz="600" dirty="0">
                <a:solidFill>
                  <a:schemeClr val="tx1"/>
                </a:solidFill>
                <a:latin typeface="+mj-lt"/>
              </a:rPr>
              <a:t>: 201810</a:t>
            </a:r>
          </a:p>
          <a:p>
            <a:r>
              <a:rPr lang="en-US" altLang="ko-KR" sz="600" dirty="0" err="1">
                <a:solidFill>
                  <a:schemeClr val="tx1"/>
                </a:solidFill>
                <a:latin typeface="+mj-lt"/>
              </a:rPr>
              <a:t>dd</a:t>
            </a:r>
            <a:r>
              <a:rPr lang="en-US" altLang="ko-KR" sz="600" dirty="0">
                <a:solidFill>
                  <a:schemeClr val="tx1"/>
                </a:solidFill>
                <a:latin typeface="+mj-lt"/>
              </a:rPr>
              <a:t>: 01</a:t>
            </a:r>
          </a:p>
          <a:p>
            <a:r>
              <a:rPr lang="en-US" altLang="ko-KR" sz="600" i="1" dirty="0">
                <a:solidFill>
                  <a:srgbClr val="00B0F0"/>
                </a:solidFill>
                <a:latin typeface="+mj-lt"/>
              </a:rPr>
              <a:t>Result) 2018-10-01</a:t>
            </a:r>
          </a:p>
          <a:p>
            <a:endParaRPr lang="en-US" altLang="ko-KR" sz="600" dirty="0">
              <a:solidFill>
                <a:schemeClr val="tx1"/>
              </a:solidFill>
              <a:latin typeface="+mj-lt"/>
            </a:endParaRPr>
          </a:p>
          <a:p>
            <a:r>
              <a:rPr lang="en-US" altLang="ko-KR" sz="600" b="1" dirty="0">
                <a:solidFill>
                  <a:schemeClr val="tx1"/>
                </a:solidFill>
                <a:latin typeface="+mj-lt"/>
              </a:rPr>
              <a:t>2. For multiple partitions using comma</a:t>
            </a:r>
          </a:p>
          <a:p>
            <a:r>
              <a:rPr lang="en-US" altLang="ko-KR" sz="600" dirty="0" err="1">
                <a:solidFill>
                  <a:schemeClr val="tx1"/>
                </a:solidFill>
                <a:latin typeface="+mj-lt"/>
              </a:rPr>
              <a:t>yyyymm</a:t>
            </a:r>
            <a:r>
              <a:rPr lang="en-US" altLang="ko-KR" sz="600" dirty="0">
                <a:solidFill>
                  <a:schemeClr val="tx1"/>
                </a:solidFill>
                <a:latin typeface="+mj-lt"/>
              </a:rPr>
              <a:t>: 201801, 201802</a:t>
            </a:r>
          </a:p>
          <a:p>
            <a:r>
              <a:rPr lang="en-US" altLang="ko-KR" sz="600" dirty="0" err="1">
                <a:solidFill>
                  <a:schemeClr val="tx1"/>
                </a:solidFill>
                <a:latin typeface="+mj-lt"/>
              </a:rPr>
              <a:t>dd</a:t>
            </a:r>
            <a:r>
              <a:rPr lang="en-US" altLang="ko-KR" sz="600" dirty="0">
                <a:solidFill>
                  <a:schemeClr val="tx1"/>
                </a:solidFill>
                <a:latin typeface="+mj-lt"/>
              </a:rPr>
              <a:t>: 01, 02</a:t>
            </a:r>
          </a:p>
          <a:p>
            <a:r>
              <a:rPr lang="en-US" altLang="ko-KR" sz="600" i="1" dirty="0">
                <a:solidFill>
                  <a:srgbClr val="00B0F0"/>
                </a:solidFill>
                <a:latin typeface="+mj-lt"/>
              </a:rPr>
              <a:t>Results) </a:t>
            </a:r>
          </a:p>
          <a:p>
            <a:r>
              <a:rPr lang="en-US" altLang="ko-KR" sz="600" i="1" dirty="0">
                <a:solidFill>
                  <a:srgbClr val="00B0F0"/>
                </a:solidFill>
                <a:latin typeface="+mj-lt"/>
              </a:rPr>
              <a:t>2018-01-01, 2018-01-02, 2018-02-01, 2018-02-02</a:t>
            </a:r>
          </a:p>
          <a:p>
            <a:endParaRPr lang="en-US" altLang="ko-KR" sz="600" b="1" dirty="0">
              <a:solidFill>
                <a:schemeClr val="tx1"/>
              </a:solidFill>
              <a:latin typeface="+mj-lt"/>
            </a:endParaRPr>
          </a:p>
          <a:p>
            <a:r>
              <a:rPr lang="en-US" altLang="ko-KR" sz="600" b="1" dirty="0">
                <a:solidFill>
                  <a:schemeClr val="tx1"/>
                </a:solidFill>
                <a:latin typeface="+mj-lt"/>
              </a:rPr>
              <a:t>3. For specifying a range</a:t>
            </a:r>
          </a:p>
          <a:p>
            <a:r>
              <a:rPr lang="en-US" altLang="ko-KR" sz="600" dirty="0" err="1">
                <a:solidFill>
                  <a:schemeClr val="tx1"/>
                </a:solidFill>
                <a:latin typeface="+mj-lt"/>
              </a:rPr>
              <a:t>yyyymm</a:t>
            </a:r>
            <a:r>
              <a:rPr lang="en-US" altLang="ko-KR" sz="600" dirty="0">
                <a:solidFill>
                  <a:schemeClr val="tx1"/>
                </a:solidFill>
                <a:latin typeface="+mj-lt"/>
              </a:rPr>
              <a:t>: 201 [6-8] 01</a:t>
            </a:r>
          </a:p>
          <a:p>
            <a:r>
              <a:rPr lang="en-US" altLang="ko-KR" sz="600" dirty="0" err="1">
                <a:solidFill>
                  <a:schemeClr val="tx1"/>
                </a:solidFill>
                <a:latin typeface="+mj-lt"/>
              </a:rPr>
              <a:t>dd</a:t>
            </a:r>
            <a:r>
              <a:rPr lang="en-US" altLang="ko-KR" sz="600" dirty="0">
                <a:solidFill>
                  <a:schemeClr val="tx1"/>
                </a:solidFill>
                <a:latin typeface="+mj-lt"/>
              </a:rPr>
              <a:t>: [01-30]</a:t>
            </a:r>
          </a:p>
          <a:p>
            <a:r>
              <a:rPr lang="en-US" altLang="ko-KR" sz="600" i="1" dirty="0">
                <a:solidFill>
                  <a:srgbClr val="00B0F0"/>
                </a:solidFill>
                <a:latin typeface="+mj-lt"/>
              </a:rPr>
              <a:t>Results) </a:t>
            </a:r>
          </a:p>
          <a:p>
            <a:r>
              <a:rPr lang="en-US" altLang="ko-KR" sz="600" i="1" dirty="0">
                <a:solidFill>
                  <a:srgbClr val="00B0F0"/>
                </a:solidFill>
                <a:latin typeface="+mj-lt"/>
              </a:rPr>
              <a:t>2016-01-01 ~ 2016-01-30, </a:t>
            </a:r>
          </a:p>
          <a:p>
            <a:r>
              <a:rPr lang="en-US" altLang="ko-KR" sz="600" i="1" dirty="0">
                <a:solidFill>
                  <a:srgbClr val="00B0F0"/>
                </a:solidFill>
                <a:latin typeface="+mj-lt"/>
              </a:rPr>
              <a:t>2017-01-01 ~ 2017-01-30, </a:t>
            </a:r>
          </a:p>
          <a:p>
            <a:r>
              <a:rPr lang="en-US" altLang="ko-KR" sz="600" i="1" dirty="0">
                <a:solidFill>
                  <a:srgbClr val="00B0F0"/>
                </a:solidFill>
                <a:latin typeface="+mj-lt"/>
              </a:rPr>
              <a:t>2018-01-01 ~ 2018-01-30</a:t>
            </a:r>
          </a:p>
          <a:p>
            <a:endParaRPr lang="en-US" altLang="ko-KR" sz="600" b="1" dirty="0">
              <a:solidFill>
                <a:schemeClr val="tx1"/>
              </a:solidFill>
              <a:latin typeface="+mj-lt"/>
            </a:endParaRPr>
          </a:p>
          <a:p>
            <a:r>
              <a:rPr lang="en-US" altLang="ko-KR" sz="600" b="1" dirty="0">
                <a:solidFill>
                  <a:schemeClr val="tx1"/>
                </a:solidFill>
                <a:latin typeface="+mj-lt"/>
              </a:rPr>
              <a:t>4. In case of multiple partitions, blank value counts as a whole range. Note that the first value of the partition cannot be blank.</a:t>
            </a:r>
          </a:p>
          <a:p>
            <a:r>
              <a:rPr lang="en-US" altLang="ko-KR" sz="600" dirty="0" err="1">
                <a:solidFill>
                  <a:schemeClr val="tx1"/>
                </a:solidFill>
                <a:latin typeface="+mj-lt"/>
              </a:rPr>
              <a:t>yyyymm</a:t>
            </a:r>
            <a:r>
              <a:rPr lang="en-US" altLang="ko-KR" sz="600" dirty="0">
                <a:solidFill>
                  <a:schemeClr val="tx1"/>
                </a:solidFill>
                <a:latin typeface="+mj-lt"/>
              </a:rPr>
              <a:t>: 201701</a:t>
            </a:r>
          </a:p>
          <a:p>
            <a:r>
              <a:rPr lang="en-US" altLang="ko-KR" sz="600" dirty="0" err="1">
                <a:solidFill>
                  <a:schemeClr val="tx1"/>
                </a:solidFill>
                <a:latin typeface="+mj-lt"/>
              </a:rPr>
              <a:t>dd</a:t>
            </a:r>
            <a:r>
              <a:rPr lang="en-US" altLang="ko-KR" sz="600" dirty="0">
                <a:solidFill>
                  <a:schemeClr val="tx1"/>
                </a:solidFill>
                <a:latin typeface="+mj-lt"/>
              </a:rPr>
              <a:t>: (blank)</a:t>
            </a:r>
          </a:p>
          <a:p>
            <a:r>
              <a:rPr lang="en-US" altLang="ko-KR" sz="600" i="1" dirty="0">
                <a:solidFill>
                  <a:srgbClr val="00B0F0"/>
                </a:solidFill>
                <a:latin typeface="+mj-lt"/>
              </a:rPr>
              <a:t>Results) </a:t>
            </a:r>
          </a:p>
          <a:p>
            <a:r>
              <a:rPr lang="en-US" altLang="ko-KR" sz="600" i="1" dirty="0">
                <a:solidFill>
                  <a:srgbClr val="00B0F0"/>
                </a:solidFill>
                <a:latin typeface="+mj-lt"/>
              </a:rPr>
              <a:t>2017-01-01 ~ 2017-01-31</a:t>
            </a:r>
          </a:p>
          <a:p>
            <a:pPr marL="0" lvl="2"/>
            <a:endParaRPr lang="en-US" altLang="ko-KR" sz="600" dirty="0">
              <a:solidFill>
                <a:schemeClr val="tx1">
                  <a:lumMod val="75000"/>
                  <a:lumOff val="25000"/>
                </a:schemeClr>
              </a:solidFill>
              <a:latin typeface="Nanum Gothic" charset="-127"/>
              <a:ea typeface="Nanum Gothic" charset="-127"/>
              <a:cs typeface="Nanum Gothic" charset="-127"/>
            </a:endParaRPr>
          </a:p>
        </p:txBody>
      </p:sp>
      <p:pic>
        <p:nvPicPr>
          <p:cNvPr id="95" name="그림 94">
            <a:extLst>
              <a:ext uri="{FF2B5EF4-FFF2-40B4-BE49-F238E27FC236}">
                <a16:creationId xmlns:a16="http://schemas.microsoft.com/office/drawing/2014/main" xmlns="" id="{ECD5F92F-74AA-A24B-BD02-0D6941BC0192}"/>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210479" y="6645464"/>
            <a:ext cx="199950" cy="199950"/>
          </a:xfrm>
          <a:prstGeom prst="rect">
            <a:avLst/>
          </a:prstGeom>
        </p:spPr>
      </p:pic>
      <p:sp>
        <p:nvSpPr>
          <p:cNvPr id="96" name="모서리가 둥근 직사각형 95">
            <a:extLst>
              <a:ext uri="{FF2B5EF4-FFF2-40B4-BE49-F238E27FC236}">
                <a16:creationId xmlns:a16="http://schemas.microsoft.com/office/drawing/2014/main" xmlns="" id="{E9E37086-B681-0346-B8BB-038BE8306052}"/>
              </a:ext>
            </a:extLst>
          </p:cNvPr>
          <p:cNvSpPr/>
          <p:nvPr/>
        </p:nvSpPr>
        <p:spPr>
          <a:xfrm>
            <a:off x="1810694" y="3494252"/>
            <a:ext cx="749693" cy="176082"/>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b="1" dirty="0">
                <a:solidFill>
                  <a:schemeClr val="bg1"/>
                </a:solidFill>
                <a:latin typeface="+mj-lt"/>
                <a:ea typeface="Nanum Gothic" charset="-127"/>
                <a:cs typeface="Nanum Gothic" charset="-127"/>
              </a:rPr>
              <a:t>Validation Check</a:t>
            </a:r>
            <a:endParaRPr kumimoji="1" lang="ko-KR" altLang="en-US" sz="600" b="1" dirty="0">
              <a:solidFill>
                <a:schemeClr val="bg1"/>
              </a:solidFill>
              <a:latin typeface="+mj-lt"/>
              <a:ea typeface="Nanum Gothic" charset="-127"/>
              <a:cs typeface="Nanum Gothic" charset="-127"/>
            </a:endParaRPr>
          </a:p>
        </p:txBody>
      </p:sp>
      <p:sp>
        <p:nvSpPr>
          <p:cNvPr id="97" name="제목 2">
            <a:extLst>
              <a:ext uri="{FF2B5EF4-FFF2-40B4-BE49-F238E27FC236}">
                <a16:creationId xmlns:a16="http://schemas.microsoft.com/office/drawing/2014/main" xmlns="" id="{1FD222BB-B9C4-514A-A409-592D86DC5F27}"/>
              </a:ext>
            </a:extLst>
          </p:cNvPr>
          <p:cNvSpPr txBox="1">
            <a:spLocks/>
          </p:cNvSpPr>
          <p:nvPr/>
        </p:nvSpPr>
        <p:spPr bwMode="auto">
          <a:xfrm>
            <a:off x="3406534" y="3498681"/>
            <a:ext cx="906462" cy="17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i="1" dirty="0">
                <a:solidFill>
                  <a:schemeClr val="accent1">
                    <a:lumMod val="75000"/>
                  </a:schemeClr>
                </a:solidFill>
                <a:latin typeface="+mj-lt"/>
                <a:ea typeface="Nanum Gothic Regular" charset="-127"/>
                <a:cs typeface="Nanum Gothic" charset="-127"/>
              </a:rPr>
              <a:t>See result</a:t>
            </a:r>
          </a:p>
        </p:txBody>
      </p:sp>
      <p:sp>
        <p:nvSpPr>
          <p:cNvPr id="98" name="타원 97">
            <a:extLst>
              <a:ext uri="{FF2B5EF4-FFF2-40B4-BE49-F238E27FC236}">
                <a16:creationId xmlns:a16="http://schemas.microsoft.com/office/drawing/2014/main" xmlns="" id="{7C21B186-6807-AF45-92AC-443D9AA20856}"/>
              </a:ext>
            </a:extLst>
          </p:cNvPr>
          <p:cNvSpPr/>
          <p:nvPr/>
        </p:nvSpPr>
        <p:spPr>
          <a:xfrm>
            <a:off x="3862556" y="3513794"/>
            <a:ext cx="136998" cy="136998"/>
          </a:xfrm>
          <a:prstGeom prst="ellipse">
            <a:avLst/>
          </a:prstGeom>
          <a:no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rgbClr val="00B0F0"/>
                </a:solidFill>
                <a:latin typeface="Nanum Gothic" charset="-127"/>
                <a:ea typeface="Nanum Gothic" charset="-127"/>
                <a:cs typeface="Nanum Gothic" charset="-127"/>
              </a:rPr>
              <a:t>&gt;</a:t>
            </a:r>
            <a:endParaRPr kumimoji="1" lang="ko-KR" altLang="en-US" sz="700" dirty="0">
              <a:solidFill>
                <a:srgbClr val="00B0F0"/>
              </a:solidFill>
              <a:latin typeface="Nanum Gothic" charset="-127"/>
              <a:ea typeface="Nanum Gothic" charset="-127"/>
              <a:cs typeface="Nanum Gothic" charset="-127"/>
            </a:endParaRPr>
          </a:p>
        </p:txBody>
      </p:sp>
      <p:cxnSp>
        <p:nvCxnSpPr>
          <p:cNvPr id="99" name="직선 연결선[R] 98">
            <a:extLst>
              <a:ext uri="{FF2B5EF4-FFF2-40B4-BE49-F238E27FC236}">
                <a16:creationId xmlns:a16="http://schemas.microsoft.com/office/drawing/2014/main" xmlns="" id="{669A0C1D-17AA-7B46-9DD3-0143A2D7E4FC}"/>
              </a:ext>
            </a:extLst>
          </p:cNvPr>
          <p:cNvCxnSpPr>
            <a:cxnSpLocks/>
            <a:stCxn id="87" idx="2"/>
            <a:endCxn id="96" idx="0"/>
          </p:cNvCxnSpPr>
          <p:nvPr/>
        </p:nvCxnSpPr>
        <p:spPr>
          <a:xfrm flipH="1">
            <a:off x="2185541" y="1728917"/>
            <a:ext cx="17698" cy="1765335"/>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00" name="Username Box">
            <a:extLst>
              <a:ext uri="{FF2B5EF4-FFF2-40B4-BE49-F238E27FC236}">
                <a16:creationId xmlns:a16="http://schemas.microsoft.com/office/drawing/2014/main" xmlns="" id="{EC739937-D541-6D4B-AB8E-CBA09DA678E8}"/>
              </a:ext>
            </a:extLst>
          </p:cNvPr>
          <p:cNvSpPr>
            <a:spLocks/>
          </p:cNvSpPr>
          <p:nvPr>
            <p:custDataLst>
              <p:tags r:id="rId18"/>
            </p:custDataLst>
          </p:nvPr>
        </p:nvSpPr>
        <p:spPr bwMode="auto">
          <a:xfrm>
            <a:off x="5401965" y="750316"/>
            <a:ext cx="699208"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chemeClr val="bg1"/>
                </a:solidFill>
                <a:latin typeface="Nanum Gothic" charset="-127"/>
                <a:ea typeface="Nanum Gothic" charset="-127"/>
                <a:cs typeface="Nanum Gothic" charset="-127"/>
              </a:rPr>
              <a:t>파티션키 한세트</a:t>
            </a:r>
            <a:endParaRPr lang="en-US" altLang="ko-KR" sz="600" dirty="0">
              <a:solidFill>
                <a:schemeClr val="bg1"/>
              </a:solidFill>
              <a:latin typeface="Nanum Gothic" charset="-127"/>
              <a:ea typeface="Nanum Gothic" charset="-127"/>
              <a:cs typeface="Nanum Gothic" charset="-127"/>
            </a:endParaRPr>
          </a:p>
        </p:txBody>
      </p:sp>
      <p:sp>
        <p:nvSpPr>
          <p:cNvPr id="101" name="Username Box">
            <a:extLst>
              <a:ext uri="{FF2B5EF4-FFF2-40B4-BE49-F238E27FC236}">
                <a16:creationId xmlns:a16="http://schemas.microsoft.com/office/drawing/2014/main" xmlns="" id="{989BA034-E647-F34C-9569-8C8DF728BA52}"/>
              </a:ext>
            </a:extLst>
          </p:cNvPr>
          <p:cNvSpPr>
            <a:spLocks/>
          </p:cNvSpPr>
          <p:nvPr>
            <p:custDataLst>
              <p:tags r:id="rId19"/>
            </p:custDataLst>
          </p:nvPr>
        </p:nvSpPr>
        <p:spPr bwMode="auto">
          <a:xfrm>
            <a:off x="1469193" y="913708"/>
            <a:ext cx="4648104" cy="302775"/>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700" i="1" dirty="0">
              <a:solidFill>
                <a:srgbClr val="FF0000"/>
              </a:solidFill>
              <a:latin typeface="Nanum Gothic" charset="-127"/>
              <a:ea typeface="Nanum Gothic" charset="-127"/>
              <a:cs typeface="Nanum Gothic" charset="-127"/>
            </a:endParaRPr>
          </a:p>
        </p:txBody>
      </p:sp>
      <p:sp>
        <p:nvSpPr>
          <p:cNvPr id="102" name="제목 2">
            <a:extLst>
              <a:ext uri="{FF2B5EF4-FFF2-40B4-BE49-F238E27FC236}">
                <a16:creationId xmlns:a16="http://schemas.microsoft.com/office/drawing/2014/main" xmlns="" id="{06DD9461-A1A0-5042-A9A4-B3713ECB0D1C}"/>
              </a:ext>
            </a:extLst>
          </p:cNvPr>
          <p:cNvSpPr txBox="1">
            <a:spLocks/>
          </p:cNvSpPr>
          <p:nvPr/>
        </p:nvSpPr>
        <p:spPr bwMode="auto">
          <a:xfrm>
            <a:off x="2172474" y="757138"/>
            <a:ext cx="2679923"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strike="sngStrike" dirty="0">
                <a:solidFill>
                  <a:srgbClr val="FF0000"/>
                </a:solidFill>
                <a:latin typeface="+mj-lt"/>
                <a:ea typeface="Nanum Gothic Regular" charset="-127"/>
                <a:cs typeface="Nanum Gothic" charset="-127"/>
              </a:rPr>
              <a:t>Partition key is required</a:t>
            </a:r>
          </a:p>
        </p:txBody>
      </p:sp>
      <p:sp>
        <p:nvSpPr>
          <p:cNvPr id="105" name="Oval 55">
            <a:extLst>
              <a:ext uri="{FF2B5EF4-FFF2-40B4-BE49-F238E27FC236}">
                <a16:creationId xmlns:a16="http://schemas.microsoft.com/office/drawing/2014/main" xmlns="" id="{136FBADC-4379-304C-8A1C-6130AF58C832}"/>
              </a:ext>
            </a:extLst>
          </p:cNvPr>
          <p:cNvSpPr/>
          <p:nvPr/>
        </p:nvSpPr>
        <p:spPr>
          <a:xfrm>
            <a:off x="544703" y="763350"/>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1</a:t>
            </a:r>
          </a:p>
        </p:txBody>
      </p:sp>
      <p:sp>
        <p:nvSpPr>
          <p:cNvPr id="106" name="Oval 55">
            <a:extLst>
              <a:ext uri="{FF2B5EF4-FFF2-40B4-BE49-F238E27FC236}">
                <a16:creationId xmlns:a16="http://schemas.microsoft.com/office/drawing/2014/main" xmlns="" id="{7880FAA0-968F-5140-B747-001E56136984}"/>
              </a:ext>
            </a:extLst>
          </p:cNvPr>
          <p:cNvSpPr/>
          <p:nvPr/>
        </p:nvSpPr>
        <p:spPr>
          <a:xfrm>
            <a:off x="1637333" y="623866"/>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2</a:t>
            </a:r>
          </a:p>
        </p:txBody>
      </p:sp>
      <p:grpSp>
        <p:nvGrpSpPr>
          <p:cNvPr id="107" name="그룹 106">
            <a:extLst>
              <a:ext uri="{FF2B5EF4-FFF2-40B4-BE49-F238E27FC236}">
                <a16:creationId xmlns:a16="http://schemas.microsoft.com/office/drawing/2014/main" xmlns="" id="{A7FA7DA6-D505-6440-9A1B-4146295454F6}"/>
              </a:ext>
            </a:extLst>
          </p:cNvPr>
          <p:cNvGrpSpPr/>
          <p:nvPr/>
        </p:nvGrpSpPr>
        <p:grpSpPr>
          <a:xfrm>
            <a:off x="6445754" y="528324"/>
            <a:ext cx="2069354" cy="3932046"/>
            <a:chOff x="6445754" y="934353"/>
            <a:chExt cx="2069354" cy="3932046"/>
          </a:xfrm>
        </p:grpSpPr>
        <p:sp>
          <p:nvSpPr>
            <p:cNvPr id="108" name="직사각형 107">
              <a:extLst>
                <a:ext uri="{FF2B5EF4-FFF2-40B4-BE49-F238E27FC236}">
                  <a16:creationId xmlns:a16="http://schemas.microsoft.com/office/drawing/2014/main" xmlns="" id="{07F52234-3DD7-0248-ABB3-CD2B5D0F82B9}"/>
                </a:ext>
              </a:extLst>
            </p:cNvPr>
            <p:cNvSpPr/>
            <p:nvPr/>
          </p:nvSpPr>
          <p:spPr>
            <a:xfrm>
              <a:off x="6746975" y="1613788"/>
              <a:ext cx="1424896" cy="35994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12" name="Username Box">
              <a:extLst>
                <a:ext uri="{FF2B5EF4-FFF2-40B4-BE49-F238E27FC236}">
                  <a16:creationId xmlns:a16="http://schemas.microsoft.com/office/drawing/2014/main" xmlns="" id="{679ECFC3-67E1-7743-B101-BB123215C2F1}"/>
                </a:ext>
              </a:extLst>
            </p:cNvPr>
            <p:cNvSpPr>
              <a:spLocks/>
            </p:cNvSpPr>
            <p:nvPr>
              <p:custDataLst>
                <p:tags r:id="rId20"/>
              </p:custDataLst>
            </p:nvPr>
          </p:nvSpPr>
          <p:spPr bwMode="auto">
            <a:xfrm>
              <a:off x="6806809" y="1732129"/>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115" name="Text Box">
              <a:extLst>
                <a:ext uri="{FF2B5EF4-FFF2-40B4-BE49-F238E27FC236}">
                  <a16:creationId xmlns:a16="http://schemas.microsoft.com/office/drawing/2014/main" xmlns="" id="{8838E454-D7A4-334F-83DE-45502C472758}"/>
                </a:ext>
              </a:extLst>
            </p:cNvPr>
            <p:cNvSpPr>
              <a:spLocks/>
            </p:cNvSpPr>
            <p:nvPr>
              <p:custDataLst>
                <p:tags r:id="rId21"/>
              </p:custDataLst>
            </p:nvPr>
          </p:nvSpPr>
          <p:spPr bwMode="auto">
            <a:xfrm>
              <a:off x="6768256" y="1444828"/>
              <a:ext cx="174685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설정안함</a:t>
              </a:r>
              <a:r>
                <a:rPr lang="en-US" altLang="ko-KR" sz="700" dirty="0">
                  <a:solidFill>
                    <a:schemeClr val="tx1">
                      <a:lumMod val="75000"/>
                      <a:lumOff val="25000"/>
                    </a:schemeClr>
                  </a:solidFill>
                  <a:latin typeface="Nanum Gothic" charset="-127"/>
                  <a:ea typeface="Nanum Gothic" charset="-127"/>
                  <a:cs typeface="Nanum Gothic" charset="-127"/>
                </a:rPr>
                <a:t>	 ⦿</a:t>
              </a:r>
              <a:r>
                <a:rPr lang="ko-KR" altLang="en-US" sz="700" dirty="0">
                  <a:solidFill>
                    <a:schemeClr val="tx1">
                      <a:lumMod val="75000"/>
                      <a:lumOff val="25000"/>
                    </a:schemeClr>
                  </a:solidFill>
                  <a:latin typeface="Nanum Gothic" charset="-127"/>
                  <a:ea typeface="Nanum Gothic" charset="-127"/>
                  <a:cs typeface="Nanum Gothic" charset="-127"/>
                </a:rPr>
                <a:t> 설정함</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116" name="Text Box">
              <a:extLst>
                <a:ext uri="{FF2B5EF4-FFF2-40B4-BE49-F238E27FC236}">
                  <a16:creationId xmlns:a16="http://schemas.microsoft.com/office/drawing/2014/main" xmlns="" id="{D7B2B4F6-3B57-CE4B-A756-8F27AC2F9F12}"/>
                </a:ext>
              </a:extLst>
            </p:cNvPr>
            <p:cNvSpPr>
              <a:spLocks/>
            </p:cNvSpPr>
            <p:nvPr>
              <p:custDataLst>
                <p:tags r:id="rId22"/>
              </p:custDataLst>
            </p:nvPr>
          </p:nvSpPr>
          <p:spPr bwMode="auto">
            <a:xfrm>
              <a:off x="6806809" y="1614848"/>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Key1 name</a:t>
              </a:r>
            </a:p>
          </p:txBody>
        </p:sp>
        <p:pic>
          <p:nvPicPr>
            <p:cNvPr id="117" name="그림 116">
              <a:extLst>
                <a:ext uri="{FF2B5EF4-FFF2-40B4-BE49-F238E27FC236}">
                  <a16:creationId xmlns:a16="http://schemas.microsoft.com/office/drawing/2014/main" xmlns="" id="{1A2372B7-B24E-7445-B65B-A27577D11DA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699330" y="2083998"/>
              <a:ext cx="264761" cy="129564"/>
            </a:xfrm>
            <a:prstGeom prst="rect">
              <a:avLst/>
            </a:prstGeom>
          </p:spPr>
        </p:pic>
        <p:sp>
          <p:nvSpPr>
            <p:cNvPr id="118" name="Text Box">
              <a:extLst>
                <a:ext uri="{FF2B5EF4-FFF2-40B4-BE49-F238E27FC236}">
                  <a16:creationId xmlns:a16="http://schemas.microsoft.com/office/drawing/2014/main" xmlns="" id="{79B8E58B-B4B9-B546-B16F-4B933CE164D0}"/>
                </a:ext>
              </a:extLst>
            </p:cNvPr>
            <p:cNvSpPr>
              <a:spLocks/>
            </p:cNvSpPr>
            <p:nvPr>
              <p:custDataLst>
                <p:tags r:id="rId23"/>
              </p:custDataLst>
            </p:nvPr>
          </p:nvSpPr>
          <p:spPr bwMode="auto">
            <a:xfrm>
              <a:off x="6579779" y="1212869"/>
              <a:ext cx="134736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200000"/>
                </a:lnSpc>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Partition keys</a:t>
              </a:r>
            </a:p>
          </p:txBody>
        </p:sp>
        <p:sp>
          <p:nvSpPr>
            <p:cNvPr id="119" name="모서리가 둥근 직사각형 118">
              <a:extLst>
                <a:ext uri="{FF2B5EF4-FFF2-40B4-BE49-F238E27FC236}">
                  <a16:creationId xmlns:a16="http://schemas.microsoft.com/office/drawing/2014/main" xmlns="" id="{AB5805A6-4531-A943-A220-268A1BD10E62}"/>
                </a:ext>
              </a:extLst>
            </p:cNvPr>
            <p:cNvSpPr/>
            <p:nvPr/>
          </p:nvSpPr>
          <p:spPr>
            <a:xfrm>
              <a:off x="6986011" y="2056580"/>
              <a:ext cx="749693" cy="176082"/>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b="1" dirty="0">
                  <a:solidFill>
                    <a:schemeClr val="bg1"/>
                  </a:solidFill>
                  <a:latin typeface="+mj-lt"/>
                  <a:ea typeface="Nanum Gothic" charset="-127"/>
                  <a:cs typeface="Nanum Gothic" charset="-127"/>
                </a:rPr>
                <a:t>Validation Check</a:t>
              </a:r>
              <a:endParaRPr kumimoji="1" lang="ko-KR" altLang="en-US" sz="600" b="1" dirty="0">
                <a:solidFill>
                  <a:schemeClr val="bg1"/>
                </a:solidFill>
                <a:latin typeface="+mj-lt"/>
                <a:ea typeface="Nanum Gothic" charset="-127"/>
                <a:cs typeface="Nanum Gothic" charset="-127"/>
              </a:endParaRPr>
            </a:p>
          </p:txBody>
        </p:sp>
        <p:sp>
          <p:nvSpPr>
            <p:cNvPr id="120" name="직사각형 119">
              <a:extLst>
                <a:ext uri="{FF2B5EF4-FFF2-40B4-BE49-F238E27FC236}">
                  <a16:creationId xmlns:a16="http://schemas.microsoft.com/office/drawing/2014/main" xmlns="" id="{0CB1935F-B5F3-4844-9CD1-207145B703F6}"/>
                </a:ext>
              </a:extLst>
            </p:cNvPr>
            <p:cNvSpPr/>
            <p:nvPr/>
          </p:nvSpPr>
          <p:spPr>
            <a:xfrm>
              <a:off x="6458178" y="1066455"/>
              <a:ext cx="1894719" cy="1251889"/>
            </a:xfrm>
            <a:prstGeom prst="rect">
              <a:avLst/>
            </a:prstGeom>
            <a:noFill/>
            <a:ln w="63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24" name="직사각형 123">
              <a:extLst>
                <a:ext uri="{FF2B5EF4-FFF2-40B4-BE49-F238E27FC236}">
                  <a16:creationId xmlns:a16="http://schemas.microsoft.com/office/drawing/2014/main" xmlns="" id="{2C20F997-CFCA-2B46-BD1D-9F16C8B36408}"/>
                </a:ext>
              </a:extLst>
            </p:cNvPr>
            <p:cNvSpPr/>
            <p:nvPr/>
          </p:nvSpPr>
          <p:spPr>
            <a:xfrm>
              <a:off x="6752461" y="3084625"/>
              <a:ext cx="1424896" cy="35994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29" name="Username Box">
              <a:extLst>
                <a:ext uri="{FF2B5EF4-FFF2-40B4-BE49-F238E27FC236}">
                  <a16:creationId xmlns:a16="http://schemas.microsoft.com/office/drawing/2014/main" xmlns="" id="{21BDC61E-55D6-4C4A-8597-E35D16F611B0}"/>
                </a:ext>
              </a:extLst>
            </p:cNvPr>
            <p:cNvSpPr>
              <a:spLocks/>
            </p:cNvSpPr>
            <p:nvPr>
              <p:custDataLst>
                <p:tags r:id="rId24"/>
              </p:custDataLst>
            </p:nvPr>
          </p:nvSpPr>
          <p:spPr bwMode="auto">
            <a:xfrm>
              <a:off x="6812295" y="3202966"/>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131" name="Text Box">
              <a:extLst>
                <a:ext uri="{FF2B5EF4-FFF2-40B4-BE49-F238E27FC236}">
                  <a16:creationId xmlns:a16="http://schemas.microsoft.com/office/drawing/2014/main" xmlns="" id="{7C7FAE5E-8C8F-E74A-ADDA-B01D95C316C7}"/>
                </a:ext>
              </a:extLst>
            </p:cNvPr>
            <p:cNvSpPr>
              <a:spLocks/>
            </p:cNvSpPr>
            <p:nvPr>
              <p:custDataLst>
                <p:tags r:id="rId25"/>
              </p:custDataLst>
            </p:nvPr>
          </p:nvSpPr>
          <p:spPr bwMode="auto">
            <a:xfrm>
              <a:off x="6812295" y="3085685"/>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Key1 name</a:t>
              </a:r>
            </a:p>
          </p:txBody>
        </p:sp>
        <p:pic>
          <p:nvPicPr>
            <p:cNvPr id="135" name="그림 134">
              <a:extLst>
                <a:ext uri="{FF2B5EF4-FFF2-40B4-BE49-F238E27FC236}">
                  <a16:creationId xmlns:a16="http://schemas.microsoft.com/office/drawing/2014/main" xmlns="" id="{31469956-3DA7-0C40-8089-BAB4F314373C}"/>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704816" y="3554835"/>
              <a:ext cx="264761" cy="129564"/>
            </a:xfrm>
            <a:prstGeom prst="rect">
              <a:avLst/>
            </a:prstGeom>
          </p:spPr>
        </p:pic>
        <p:sp>
          <p:nvSpPr>
            <p:cNvPr id="136" name="Text Box">
              <a:extLst>
                <a:ext uri="{FF2B5EF4-FFF2-40B4-BE49-F238E27FC236}">
                  <a16:creationId xmlns:a16="http://schemas.microsoft.com/office/drawing/2014/main" xmlns="" id="{0882C545-8DAD-0940-97AF-7FC2E317231A}"/>
                </a:ext>
              </a:extLst>
            </p:cNvPr>
            <p:cNvSpPr>
              <a:spLocks/>
            </p:cNvSpPr>
            <p:nvPr>
              <p:custDataLst>
                <p:tags r:id="rId26"/>
              </p:custDataLst>
            </p:nvPr>
          </p:nvSpPr>
          <p:spPr bwMode="auto">
            <a:xfrm>
              <a:off x="6585265" y="2833399"/>
              <a:ext cx="134736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200000"/>
                </a:lnSpc>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Partition keys</a:t>
              </a:r>
            </a:p>
          </p:txBody>
        </p:sp>
        <p:sp>
          <p:nvSpPr>
            <p:cNvPr id="137" name="모서리가 둥근 직사각형 136">
              <a:extLst>
                <a:ext uri="{FF2B5EF4-FFF2-40B4-BE49-F238E27FC236}">
                  <a16:creationId xmlns:a16="http://schemas.microsoft.com/office/drawing/2014/main" xmlns="" id="{AAA60B4C-20B4-FD41-B9DF-D8E98D2BE713}"/>
                </a:ext>
              </a:extLst>
            </p:cNvPr>
            <p:cNvSpPr/>
            <p:nvPr/>
          </p:nvSpPr>
          <p:spPr>
            <a:xfrm>
              <a:off x="6991497" y="3527417"/>
              <a:ext cx="749693" cy="176082"/>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b="1" dirty="0">
                  <a:solidFill>
                    <a:schemeClr val="bg1"/>
                  </a:solidFill>
                  <a:latin typeface="+mj-lt"/>
                  <a:ea typeface="Nanum Gothic" charset="-127"/>
                  <a:cs typeface="Nanum Gothic" charset="-127"/>
                </a:rPr>
                <a:t>Validation Check</a:t>
              </a:r>
              <a:endParaRPr kumimoji="1" lang="ko-KR" altLang="en-US" sz="600" b="1" dirty="0">
                <a:solidFill>
                  <a:schemeClr val="bg1"/>
                </a:solidFill>
                <a:latin typeface="+mj-lt"/>
                <a:ea typeface="Nanum Gothic" charset="-127"/>
                <a:cs typeface="Nanum Gothic" charset="-127"/>
              </a:endParaRPr>
            </a:p>
          </p:txBody>
        </p:sp>
        <p:sp>
          <p:nvSpPr>
            <p:cNvPr id="138" name="직사각형 137">
              <a:extLst>
                <a:ext uri="{FF2B5EF4-FFF2-40B4-BE49-F238E27FC236}">
                  <a16:creationId xmlns:a16="http://schemas.microsoft.com/office/drawing/2014/main" xmlns="" id="{B608CAF9-26D6-564F-8E68-8923B6FC0E99}"/>
                </a:ext>
              </a:extLst>
            </p:cNvPr>
            <p:cNvSpPr/>
            <p:nvPr/>
          </p:nvSpPr>
          <p:spPr>
            <a:xfrm>
              <a:off x="6463664" y="2634733"/>
              <a:ext cx="1894719" cy="1251889"/>
            </a:xfrm>
            <a:prstGeom prst="rect">
              <a:avLst/>
            </a:prstGeom>
            <a:noFill/>
            <a:ln w="63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39" name="직사각형 138">
              <a:extLst>
                <a:ext uri="{FF2B5EF4-FFF2-40B4-BE49-F238E27FC236}">
                  <a16:creationId xmlns:a16="http://schemas.microsoft.com/office/drawing/2014/main" xmlns="" id="{BE675D69-3CC4-1748-AEF7-09C72F12BD70}"/>
                </a:ext>
              </a:extLst>
            </p:cNvPr>
            <p:cNvSpPr/>
            <p:nvPr/>
          </p:nvSpPr>
          <p:spPr>
            <a:xfrm>
              <a:off x="6458178" y="4158567"/>
              <a:ext cx="1894719" cy="707832"/>
            </a:xfrm>
            <a:prstGeom prst="rect">
              <a:avLst/>
            </a:prstGeom>
            <a:noFill/>
            <a:ln w="63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40" name="Username Box">
              <a:extLst>
                <a:ext uri="{FF2B5EF4-FFF2-40B4-BE49-F238E27FC236}">
                  <a16:creationId xmlns:a16="http://schemas.microsoft.com/office/drawing/2014/main" xmlns="" id="{745011EE-CE9C-2346-ADB8-478CDDA279AE}"/>
                </a:ext>
              </a:extLst>
            </p:cNvPr>
            <p:cNvSpPr>
              <a:spLocks/>
            </p:cNvSpPr>
            <p:nvPr>
              <p:custDataLst>
                <p:tags r:id="rId27"/>
              </p:custDataLst>
            </p:nvPr>
          </p:nvSpPr>
          <p:spPr bwMode="auto">
            <a:xfrm>
              <a:off x="6458178" y="934353"/>
              <a:ext cx="1830205" cy="250099"/>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err="1">
                  <a:solidFill>
                    <a:schemeClr val="bg1"/>
                  </a:solidFill>
                  <a:latin typeface="Nanum Gothic" charset="-127"/>
                  <a:ea typeface="Nanum Gothic" charset="-127"/>
                  <a:cs typeface="Nanum Gothic" charset="-127"/>
                </a:rPr>
                <a:t>서버세팅에</a:t>
              </a:r>
              <a:r>
                <a:rPr lang="ko-KR" altLang="en-US" sz="600" dirty="0">
                  <a:solidFill>
                    <a:schemeClr val="bg1"/>
                  </a:solidFill>
                  <a:latin typeface="Nanum Gothic" charset="-127"/>
                  <a:ea typeface="Nanum Gothic" charset="-127"/>
                  <a:cs typeface="Nanum Gothic" charset="-127"/>
                </a:rPr>
                <a:t> </a:t>
              </a:r>
              <a:r>
                <a:rPr lang="ko-KR" altLang="en-US" sz="600" dirty="0" err="1">
                  <a:solidFill>
                    <a:schemeClr val="bg1"/>
                  </a:solidFill>
                  <a:latin typeface="Nanum Gothic" charset="-127"/>
                  <a:ea typeface="Nanum Gothic" charset="-127"/>
                  <a:cs typeface="Nanum Gothic" charset="-127"/>
                </a:rPr>
                <a:t>파티션키가</a:t>
              </a:r>
              <a:r>
                <a:rPr lang="ko-KR" altLang="en-US" sz="600" dirty="0">
                  <a:solidFill>
                    <a:schemeClr val="bg1"/>
                  </a:solidFill>
                  <a:latin typeface="Nanum Gothic" charset="-127"/>
                  <a:ea typeface="Nanum Gothic" charset="-127"/>
                  <a:cs typeface="Nanum Gothic" charset="-127"/>
                </a:rPr>
                <a:t> 있고</a:t>
              </a:r>
              <a:r>
                <a:rPr lang="en-US" altLang="ko-KR" sz="600" dirty="0">
                  <a:solidFill>
                    <a:schemeClr val="bg1"/>
                  </a:solidFill>
                  <a:latin typeface="Nanum Gothic" charset="-127"/>
                  <a:ea typeface="Nanum Gothic" charset="-127"/>
                  <a:cs typeface="Nanum Gothic" charset="-127"/>
                </a:rPr>
                <a:t>,</a:t>
              </a:r>
              <a:r>
                <a:rPr lang="ko-KR" altLang="en-US" sz="600" dirty="0">
                  <a:solidFill>
                    <a:schemeClr val="bg1"/>
                  </a:solidFill>
                  <a:latin typeface="Nanum Gothic" charset="-127"/>
                  <a:ea typeface="Nanum Gothic" charset="-127"/>
                  <a:cs typeface="Nanum Gothic" charset="-127"/>
                </a:rPr>
                <a:t> </a:t>
              </a:r>
              <a:r>
                <a:rPr lang="ko-KR" altLang="en-US" sz="600" dirty="0" err="1">
                  <a:solidFill>
                    <a:schemeClr val="bg1"/>
                  </a:solidFill>
                  <a:latin typeface="Nanum Gothic" charset="-127"/>
                  <a:ea typeface="Nanum Gothic" charset="-127"/>
                  <a:cs typeface="Nanum Gothic" charset="-127"/>
                </a:rPr>
                <a:t>파티션키</a:t>
              </a:r>
              <a:r>
                <a:rPr lang="ko-KR" altLang="en-US" sz="600" dirty="0">
                  <a:solidFill>
                    <a:schemeClr val="bg1"/>
                  </a:solidFill>
                  <a:latin typeface="Nanum Gothic" charset="-127"/>
                  <a:ea typeface="Nanum Gothic" charset="-127"/>
                  <a:cs typeface="Nanum Gothic" charset="-127"/>
                </a:rPr>
                <a:t> 설정을 선택할 수 있는 경우</a:t>
              </a:r>
              <a:endParaRPr lang="en-US" altLang="ko-KR" sz="600" dirty="0">
                <a:solidFill>
                  <a:schemeClr val="bg1"/>
                </a:solidFill>
                <a:latin typeface="Nanum Gothic" charset="-127"/>
                <a:ea typeface="Nanum Gothic" charset="-127"/>
                <a:cs typeface="Nanum Gothic" charset="-127"/>
              </a:endParaRPr>
            </a:p>
          </p:txBody>
        </p:sp>
        <p:sp>
          <p:nvSpPr>
            <p:cNvPr id="141" name="Username Box">
              <a:extLst>
                <a:ext uri="{FF2B5EF4-FFF2-40B4-BE49-F238E27FC236}">
                  <a16:creationId xmlns:a16="http://schemas.microsoft.com/office/drawing/2014/main" xmlns="" id="{1D9D1418-AB42-2C40-8B5F-5C288C35F401}"/>
                </a:ext>
              </a:extLst>
            </p:cNvPr>
            <p:cNvSpPr>
              <a:spLocks/>
            </p:cNvSpPr>
            <p:nvPr>
              <p:custDataLst>
                <p:tags r:id="rId28"/>
              </p:custDataLst>
            </p:nvPr>
          </p:nvSpPr>
          <p:spPr bwMode="auto">
            <a:xfrm>
              <a:off x="6445754" y="2517010"/>
              <a:ext cx="1830205" cy="250099"/>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err="1">
                  <a:solidFill>
                    <a:schemeClr val="bg1"/>
                  </a:solidFill>
                  <a:latin typeface="Nanum Gothic" charset="-127"/>
                  <a:ea typeface="Nanum Gothic" charset="-127"/>
                  <a:cs typeface="Nanum Gothic" charset="-127"/>
                </a:rPr>
                <a:t>서버세팅에</a:t>
              </a:r>
              <a:r>
                <a:rPr lang="ko-KR" altLang="en-US" sz="600" dirty="0">
                  <a:solidFill>
                    <a:schemeClr val="bg1"/>
                  </a:solidFill>
                  <a:latin typeface="Nanum Gothic" charset="-127"/>
                  <a:ea typeface="Nanum Gothic" charset="-127"/>
                  <a:cs typeface="Nanum Gothic" charset="-127"/>
                </a:rPr>
                <a:t> </a:t>
              </a:r>
              <a:r>
                <a:rPr lang="ko-KR" altLang="en-US" sz="600" dirty="0" err="1">
                  <a:solidFill>
                    <a:schemeClr val="bg1"/>
                  </a:solidFill>
                  <a:latin typeface="Nanum Gothic" charset="-127"/>
                  <a:ea typeface="Nanum Gothic" charset="-127"/>
                  <a:cs typeface="Nanum Gothic" charset="-127"/>
                </a:rPr>
                <a:t>파티션키가</a:t>
              </a:r>
              <a:r>
                <a:rPr lang="ko-KR" altLang="en-US" sz="600" dirty="0">
                  <a:solidFill>
                    <a:schemeClr val="bg1"/>
                  </a:solidFill>
                  <a:latin typeface="Nanum Gothic" charset="-127"/>
                  <a:ea typeface="Nanum Gothic" charset="-127"/>
                  <a:cs typeface="Nanum Gothic" charset="-127"/>
                </a:rPr>
                <a:t> 있고</a:t>
              </a:r>
              <a:r>
                <a:rPr lang="en-US" altLang="ko-KR" sz="600" dirty="0">
                  <a:solidFill>
                    <a:schemeClr val="bg1"/>
                  </a:solidFill>
                  <a:latin typeface="Nanum Gothic" charset="-127"/>
                  <a:ea typeface="Nanum Gothic" charset="-127"/>
                  <a:cs typeface="Nanum Gothic" charset="-127"/>
                </a:rPr>
                <a:t>,</a:t>
              </a:r>
              <a:r>
                <a:rPr lang="ko-KR" altLang="en-US" sz="600" dirty="0">
                  <a:solidFill>
                    <a:schemeClr val="bg1"/>
                  </a:solidFill>
                  <a:latin typeface="Nanum Gothic" charset="-127"/>
                  <a:ea typeface="Nanum Gothic" charset="-127"/>
                  <a:cs typeface="Nanum Gothic" charset="-127"/>
                </a:rPr>
                <a:t> </a:t>
              </a:r>
              <a:r>
                <a:rPr lang="ko-KR" altLang="en-US" sz="600" dirty="0" err="1">
                  <a:solidFill>
                    <a:schemeClr val="bg1"/>
                  </a:solidFill>
                  <a:latin typeface="Nanum Gothic" charset="-127"/>
                  <a:ea typeface="Nanum Gothic" charset="-127"/>
                  <a:cs typeface="Nanum Gothic" charset="-127"/>
                </a:rPr>
                <a:t>파티션키</a:t>
              </a:r>
              <a:r>
                <a:rPr lang="ko-KR" altLang="en-US" sz="600" dirty="0">
                  <a:solidFill>
                    <a:schemeClr val="bg1"/>
                  </a:solidFill>
                  <a:latin typeface="Nanum Gothic" charset="-127"/>
                  <a:ea typeface="Nanum Gothic" charset="-127"/>
                  <a:cs typeface="Nanum Gothic" charset="-127"/>
                </a:rPr>
                <a:t> 설정이 필수인 경우</a:t>
              </a:r>
              <a:endParaRPr lang="en-US" altLang="ko-KR" sz="600" dirty="0">
                <a:solidFill>
                  <a:schemeClr val="bg1"/>
                </a:solidFill>
                <a:latin typeface="Nanum Gothic" charset="-127"/>
                <a:ea typeface="Nanum Gothic" charset="-127"/>
                <a:cs typeface="Nanum Gothic" charset="-127"/>
              </a:endParaRPr>
            </a:p>
          </p:txBody>
        </p:sp>
        <p:sp>
          <p:nvSpPr>
            <p:cNvPr id="142" name="Username Box">
              <a:extLst>
                <a:ext uri="{FF2B5EF4-FFF2-40B4-BE49-F238E27FC236}">
                  <a16:creationId xmlns:a16="http://schemas.microsoft.com/office/drawing/2014/main" xmlns="" id="{512D02F4-CED7-864C-BD6C-1B579692EEE7}"/>
                </a:ext>
              </a:extLst>
            </p:cNvPr>
            <p:cNvSpPr>
              <a:spLocks/>
            </p:cNvSpPr>
            <p:nvPr>
              <p:custDataLst>
                <p:tags r:id="rId29"/>
              </p:custDataLst>
            </p:nvPr>
          </p:nvSpPr>
          <p:spPr bwMode="auto">
            <a:xfrm>
              <a:off x="6456825" y="4054805"/>
              <a:ext cx="1830205" cy="250099"/>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err="1">
                  <a:solidFill>
                    <a:schemeClr val="bg1"/>
                  </a:solidFill>
                  <a:latin typeface="Nanum Gothic" charset="-127"/>
                  <a:ea typeface="Nanum Gothic" charset="-127"/>
                  <a:cs typeface="Nanum Gothic" charset="-127"/>
                </a:rPr>
                <a:t>서버세팅에</a:t>
              </a:r>
              <a:r>
                <a:rPr lang="ko-KR" altLang="en-US" sz="600" dirty="0">
                  <a:solidFill>
                    <a:schemeClr val="bg1"/>
                  </a:solidFill>
                  <a:latin typeface="Nanum Gothic" charset="-127"/>
                  <a:ea typeface="Nanum Gothic" charset="-127"/>
                  <a:cs typeface="Nanum Gothic" charset="-127"/>
                </a:rPr>
                <a:t> </a:t>
              </a:r>
              <a:r>
                <a:rPr lang="ko-KR" altLang="en-US" sz="600" dirty="0" err="1">
                  <a:solidFill>
                    <a:schemeClr val="bg1"/>
                  </a:solidFill>
                  <a:latin typeface="Nanum Gothic" charset="-127"/>
                  <a:ea typeface="Nanum Gothic" charset="-127"/>
                  <a:cs typeface="Nanum Gothic" charset="-127"/>
                </a:rPr>
                <a:t>파티션키가</a:t>
              </a:r>
              <a:r>
                <a:rPr lang="ko-KR" altLang="en-US" sz="600" dirty="0">
                  <a:solidFill>
                    <a:schemeClr val="bg1"/>
                  </a:solidFill>
                  <a:latin typeface="Nanum Gothic" charset="-127"/>
                  <a:ea typeface="Nanum Gothic" charset="-127"/>
                  <a:cs typeface="Nanum Gothic" charset="-127"/>
                </a:rPr>
                <a:t> 없고 파티션 키를 설정할 수 없는 경우</a:t>
              </a:r>
              <a:endParaRPr lang="en-US" altLang="ko-KR" sz="600" dirty="0">
                <a:solidFill>
                  <a:schemeClr val="bg1"/>
                </a:solidFill>
                <a:latin typeface="Nanum Gothic" charset="-127"/>
                <a:ea typeface="Nanum Gothic" charset="-127"/>
                <a:cs typeface="Nanum Gothic" charset="-127"/>
              </a:endParaRPr>
            </a:p>
          </p:txBody>
        </p:sp>
        <p:sp>
          <p:nvSpPr>
            <p:cNvPr id="143" name="Text Box">
              <a:extLst>
                <a:ext uri="{FF2B5EF4-FFF2-40B4-BE49-F238E27FC236}">
                  <a16:creationId xmlns:a16="http://schemas.microsoft.com/office/drawing/2014/main" xmlns="" id="{06654103-2EBD-F745-BA63-A1B5B9EB31FC}"/>
                </a:ext>
              </a:extLst>
            </p:cNvPr>
            <p:cNvSpPr>
              <a:spLocks/>
            </p:cNvSpPr>
            <p:nvPr>
              <p:custDataLst>
                <p:tags r:id="rId30"/>
              </p:custDataLst>
            </p:nvPr>
          </p:nvSpPr>
          <p:spPr bwMode="auto">
            <a:xfrm>
              <a:off x="6705197" y="4463343"/>
              <a:ext cx="134736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200000"/>
                </a:lnSpc>
              </a:pPr>
              <a:r>
                <a:rPr lang="ko-KR" altLang="en-US" sz="700" dirty="0">
                  <a:solidFill>
                    <a:schemeClr val="bg1">
                      <a:lumMod val="75000"/>
                    </a:schemeClr>
                  </a:solidFill>
                  <a:latin typeface="Nanum Gothic" charset="-127"/>
                  <a:ea typeface="Nanum Gothic" charset="-127"/>
                  <a:cs typeface="Nanum Gothic" charset="-127"/>
                </a:rPr>
                <a:t>파티션 키 영역 </a:t>
              </a:r>
              <a:r>
                <a:rPr lang="en-US" altLang="ko-KR" sz="700" dirty="0">
                  <a:solidFill>
                    <a:schemeClr val="bg1">
                      <a:lumMod val="75000"/>
                    </a:schemeClr>
                  </a:solidFill>
                  <a:latin typeface="Nanum Gothic" charset="-127"/>
                  <a:ea typeface="Nanum Gothic" charset="-127"/>
                  <a:cs typeface="Nanum Gothic" charset="-127"/>
                </a:rPr>
                <a:t>hide</a:t>
              </a:r>
            </a:p>
          </p:txBody>
        </p:sp>
      </p:grpSp>
      <p:sp>
        <p:nvSpPr>
          <p:cNvPr id="144" name="Oval 55">
            <a:extLst>
              <a:ext uri="{FF2B5EF4-FFF2-40B4-BE49-F238E27FC236}">
                <a16:creationId xmlns:a16="http://schemas.microsoft.com/office/drawing/2014/main" xmlns="" id="{EF86F465-EFEF-D544-9ABD-9E5DF484AF6E}"/>
              </a:ext>
            </a:extLst>
          </p:cNvPr>
          <p:cNvSpPr/>
          <p:nvPr/>
        </p:nvSpPr>
        <p:spPr>
          <a:xfrm>
            <a:off x="2411326" y="1703733"/>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3</a:t>
            </a:r>
            <a:endParaRPr lang="en-US" sz="600" b="1" dirty="0">
              <a:solidFill>
                <a:schemeClr val="bg1"/>
              </a:solidFill>
              <a:latin typeface="Nanum Gothic" charset="-127"/>
              <a:ea typeface="Nanum Gothic" charset="-127"/>
              <a:cs typeface="Nanum Gothic" charset="-127"/>
            </a:endParaRPr>
          </a:p>
        </p:txBody>
      </p:sp>
      <p:sp>
        <p:nvSpPr>
          <p:cNvPr id="145" name="Oval 55">
            <a:extLst>
              <a:ext uri="{FF2B5EF4-FFF2-40B4-BE49-F238E27FC236}">
                <a16:creationId xmlns:a16="http://schemas.microsoft.com/office/drawing/2014/main" xmlns="" id="{C260208B-3A2B-5944-8F05-19F6D6D91BBC}"/>
              </a:ext>
            </a:extLst>
          </p:cNvPr>
          <p:cNvSpPr/>
          <p:nvPr/>
        </p:nvSpPr>
        <p:spPr>
          <a:xfrm>
            <a:off x="6385458" y="1474556"/>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4</a:t>
            </a:r>
            <a:endParaRPr lang="en-US" sz="600" b="1" dirty="0">
              <a:solidFill>
                <a:schemeClr val="bg1"/>
              </a:solidFill>
              <a:latin typeface="Nanum Gothic" charset="-127"/>
              <a:ea typeface="Nanum Gothic" charset="-127"/>
              <a:cs typeface="Nanum Gothic" charset="-127"/>
            </a:endParaRPr>
          </a:p>
        </p:txBody>
      </p:sp>
      <p:sp>
        <p:nvSpPr>
          <p:cNvPr id="146" name="직사각형 145">
            <a:extLst>
              <a:ext uri="{FF2B5EF4-FFF2-40B4-BE49-F238E27FC236}">
                <a16:creationId xmlns:a16="http://schemas.microsoft.com/office/drawing/2014/main" xmlns="" id="{3969065F-BD51-B04C-B1A5-70F088873A16}"/>
              </a:ext>
            </a:extLst>
          </p:cNvPr>
          <p:cNvSpPr/>
          <p:nvPr/>
        </p:nvSpPr>
        <p:spPr>
          <a:xfrm>
            <a:off x="6964091" y="1608802"/>
            <a:ext cx="1131310" cy="225426"/>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700" dirty="0">
                <a:solidFill>
                  <a:schemeClr val="bg1"/>
                </a:solidFill>
                <a:latin typeface="Nanum Gothic" charset="-127"/>
                <a:ea typeface="Nanum Gothic" charset="-127"/>
                <a:cs typeface="Nanum Gothic" charset="-127"/>
              </a:rPr>
              <a:t>삭제</a:t>
            </a:r>
          </a:p>
        </p:txBody>
      </p:sp>
    </p:spTree>
    <p:extLst>
      <p:ext uri="{BB962C8B-B14F-4D97-AF65-F5344CB8AC3E}">
        <p14:creationId xmlns:p14="http://schemas.microsoft.com/office/powerpoint/2010/main" val="5936588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a:xfrm>
            <a:off x="158111" y="260648"/>
            <a:ext cx="9826195" cy="259200"/>
          </a:xfrm>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5" name="제목 4"/>
          <p:cNvSpPr>
            <a:spLocks noGrp="1"/>
          </p:cNvSpPr>
          <p:nvPr>
            <p:ph type="title"/>
          </p:nvPr>
        </p:nvSpPr>
        <p:spPr/>
        <p:txBody>
          <a:bodyPr/>
          <a:lstStyle/>
          <a:p>
            <a:r>
              <a:rPr lang="en-US" altLang="ko-KR" dirty="0"/>
              <a:t>[DB]</a:t>
            </a:r>
            <a:r>
              <a:rPr lang="ko-KR" altLang="en-US" dirty="0"/>
              <a:t> 데이터 소스 생성 완료</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latin typeface="Nanum Gothic" charset="-127"/>
                <a:ea typeface="Nanum Gothic" charset="-127"/>
                <a:cs typeface="Nanum Gothic" charset="-127"/>
              </a:rPr>
              <a:pPr/>
              <a:t>41</a:t>
            </a:fld>
            <a:endParaRPr lang="ko-KR" altLang="en-US" dirty="0">
              <a:solidFill>
                <a:schemeClr val="accent4">
                  <a:lumMod val="75000"/>
                </a:schemeClr>
              </a:solidFill>
              <a:latin typeface="Nanum Gothic" charset="-127"/>
              <a:ea typeface="Nanum Gothic" charset="-127"/>
              <a:cs typeface="Nanum Gothic" charset="-127"/>
            </a:endParaRPr>
          </a:p>
        </p:txBody>
      </p:sp>
      <p:sp>
        <p:nvSpPr>
          <p:cNvPr id="3" name="텍스트 개체 틀 2"/>
          <p:cNvSpPr>
            <a:spLocks noGrp="1"/>
          </p:cNvSpPr>
          <p:nvPr>
            <p:ph type="body" sz="quarter" idx="13"/>
          </p:nvPr>
        </p:nvSpPr>
        <p:spPr/>
        <p:txBody>
          <a:bodyPr/>
          <a:lstStyle/>
          <a:p>
            <a:pPr marL="0" indent="0">
              <a:buNone/>
            </a:pPr>
            <a:r>
              <a:rPr lang="ko-KR" altLang="en-US" dirty="0">
                <a:solidFill>
                  <a:srgbClr val="00B0F0"/>
                </a:solidFill>
                <a:sym typeface="Wingdings"/>
              </a:rPr>
              <a:t>☞ 아래 내용 이외 </a:t>
            </a:r>
            <a:r>
              <a:rPr lang="en-US" altLang="ko-KR" dirty="0">
                <a:solidFill>
                  <a:srgbClr val="00B0F0"/>
                </a:solidFill>
                <a:sym typeface="Wingdings"/>
              </a:rPr>
              <a:t>[041.7]</a:t>
            </a:r>
            <a:r>
              <a:rPr lang="ko-KR" altLang="en-US" dirty="0">
                <a:solidFill>
                  <a:srgbClr val="00B0F0"/>
                </a:solidFill>
                <a:sym typeface="Wingdings"/>
              </a:rPr>
              <a:t> 과 동일</a:t>
            </a:r>
            <a:endParaRPr lang="en-US" altLang="ko-KR" dirty="0">
              <a:solidFill>
                <a:srgbClr val="00B0F0"/>
              </a:solidFill>
              <a:sym typeface="Wingdings"/>
            </a:endParaRPr>
          </a:p>
          <a:p>
            <a:r>
              <a:rPr lang="ko-KR" altLang="en-US" dirty="0"/>
              <a:t>파티션 키</a:t>
            </a:r>
            <a:endParaRPr lang="en-US" altLang="ko-KR" dirty="0"/>
          </a:p>
          <a:p>
            <a:pPr lvl="1"/>
            <a:r>
              <a:rPr lang="ko-KR" altLang="en-US" dirty="0"/>
              <a:t>서버에 설정된 </a:t>
            </a:r>
            <a:r>
              <a:rPr lang="ko-KR" altLang="en-US" dirty="0" err="1"/>
              <a:t>파티션키</a:t>
            </a:r>
            <a:r>
              <a:rPr lang="ko-KR" altLang="en-US" dirty="0"/>
              <a:t> 룰에 따른 값 노출</a:t>
            </a:r>
            <a:endParaRPr lang="en-US" altLang="ko-KR" dirty="0"/>
          </a:p>
          <a:p>
            <a:pPr lvl="2"/>
            <a:r>
              <a:rPr lang="ko-KR" altLang="en-US" dirty="0"/>
              <a:t>예</a:t>
            </a:r>
            <a:r>
              <a:rPr lang="en-US" altLang="ko-KR" dirty="0"/>
              <a:t>1)</a:t>
            </a:r>
            <a:r>
              <a:rPr lang="ko-KR" altLang="en-US" dirty="0"/>
              <a:t> 파티션 키 형식이 </a:t>
            </a:r>
            <a:r>
              <a:rPr lang="en-US" altLang="ko-KR" dirty="0" err="1"/>
              <a:t>ym</a:t>
            </a:r>
            <a:r>
              <a:rPr lang="ko-KR" altLang="en-US" dirty="0"/>
              <a:t>일 경우 </a:t>
            </a:r>
            <a:r>
              <a:rPr lang="en-US" altLang="ko-KR" dirty="0"/>
              <a:t/>
            </a:r>
            <a:br>
              <a:rPr lang="en-US" altLang="ko-KR" dirty="0"/>
            </a:br>
            <a:r>
              <a:rPr lang="en-US" altLang="ko-KR" dirty="0" err="1"/>
              <a:t>ym</a:t>
            </a:r>
            <a:r>
              <a:rPr lang="en-US" altLang="ko-KR" dirty="0"/>
              <a:t>=</a:t>
            </a:r>
            <a:r>
              <a:rPr kumimoji="1" lang="en-US" altLang="ko-KR" dirty="0" err="1">
                <a:latin typeface="Nanum Gothic" charset="-127"/>
                <a:ea typeface="Nanum Gothic" charset="-127"/>
                <a:cs typeface="Nanum Gothic" charset="-127"/>
              </a:rPr>
              <a:t>yyyyMM</a:t>
            </a:r>
            <a:endParaRPr kumimoji="1" lang="en-US" altLang="ko-KR" dirty="0">
              <a:latin typeface="Nanum Gothic" charset="-127"/>
              <a:ea typeface="Nanum Gothic" charset="-127"/>
              <a:cs typeface="Nanum Gothic" charset="-127"/>
            </a:endParaRPr>
          </a:p>
          <a:p>
            <a:pPr lvl="2"/>
            <a:r>
              <a:rPr lang="ko-KR" altLang="en-US" dirty="0"/>
              <a:t>예</a:t>
            </a:r>
            <a:r>
              <a:rPr lang="en-US" altLang="ko-KR" dirty="0"/>
              <a:t>2)</a:t>
            </a:r>
            <a:r>
              <a:rPr lang="ko-KR" altLang="en-US" dirty="0"/>
              <a:t> 파티션 키 형식이 </a:t>
            </a:r>
            <a:r>
              <a:rPr lang="en-US" altLang="ko-KR" dirty="0"/>
              <a:t>y</a:t>
            </a:r>
            <a:r>
              <a:rPr lang="ko-KR" altLang="en-US" dirty="0"/>
              <a:t>일 경우 </a:t>
            </a:r>
            <a:r>
              <a:rPr lang="en-US" altLang="ko-KR" dirty="0"/>
              <a:t/>
            </a:r>
            <a:br>
              <a:rPr lang="en-US" altLang="ko-KR" dirty="0"/>
            </a:br>
            <a:r>
              <a:rPr lang="en-US" altLang="ko-KR" dirty="0"/>
              <a:t>y=</a:t>
            </a:r>
            <a:r>
              <a:rPr kumimoji="1" lang="en-US" altLang="ko-KR" dirty="0" err="1">
                <a:latin typeface="Nanum Gothic" charset="-127"/>
                <a:ea typeface="Nanum Gothic" charset="-127"/>
                <a:cs typeface="Nanum Gothic" charset="-127"/>
              </a:rPr>
              <a:t>yyyy</a:t>
            </a:r>
            <a:endParaRPr kumimoji="1" lang="en-US" altLang="ko-KR" dirty="0">
              <a:latin typeface="Nanum Gothic" charset="-127"/>
              <a:ea typeface="Nanum Gothic" charset="-127"/>
              <a:cs typeface="Nanum Gothic" charset="-127"/>
            </a:endParaRPr>
          </a:p>
          <a:p>
            <a:pPr lvl="1"/>
            <a:r>
              <a:rPr kumimoji="1" lang="ko-KR" altLang="en-US" dirty="0">
                <a:latin typeface="Nanum Gothic" charset="-127"/>
                <a:ea typeface="Nanum Gothic" charset="-127"/>
                <a:cs typeface="Nanum Gothic" charset="-127"/>
              </a:rPr>
              <a:t>서버에서 파티션 키를 지원하지 않거나</a:t>
            </a:r>
            <a:r>
              <a:rPr kumimoji="1" lang="en-US" altLang="ko-KR" dirty="0">
                <a:latin typeface="Nanum Gothic" charset="-127"/>
                <a:ea typeface="Nanum Gothic" charset="-127"/>
                <a:cs typeface="Nanum Gothic" charset="-127"/>
              </a:rPr>
              <a:t>,</a:t>
            </a:r>
            <a:r>
              <a:rPr kumimoji="1" lang="ko-KR" altLang="en-US" dirty="0">
                <a:latin typeface="Nanum Gothic" charset="-127"/>
                <a:ea typeface="Nanum Gothic" charset="-127"/>
                <a:cs typeface="Nanum Gothic" charset="-127"/>
              </a:rPr>
              <a:t> </a:t>
            </a:r>
            <a:r>
              <a:rPr kumimoji="1" lang="ko-KR" altLang="en-US" dirty="0" err="1">
                <a:latin typeface="Nanum Gothic" charset="-127"/>
                <a:ea typeface="Nanum Gothic" charset="-127"/>
                <a:cs typeface="Nanum Gothic" charset="-127"/>
              </a:rPr>
              <a:t>파티션키</a:t>
            </a:r>
            <a:r>
              <a:rPr kumimoji="1" lang="ko-KR" altLang="en-US" dirty="0">
                <a:latin typeface="Nanum Gothic" charset="-127"/>
                <a:ea typeface="Nanum Gothic" charset="-127"/>
                <a:cs typeface="Nanum Gothic" charset="-127"/>
              </a:rPr>
              <a:t> 설정을 설정하지 않은 경우 이 영역 </a:t>
            </a:r>
            <a:r>
              <a:rPr kumimoji="1" lang="en-US" altLang="ko-KR" dirty="0">
                <a:latin typeface="Nanum Gothic" charset="-127"/>
                <a:ea typeface="Nanum Gothic" charset="-127"/>
                <a:cs typeface="Nanum Gothic" charset="-127"/>
              </a:rPr>
              <a:t>hide</a:t>
            </a:r>
          </a:p>
          <a:p>
            <a:r>
              <a:rPr lang="ko-KR" altLang="en-US" strike="sngStrike" dirty="0"/>
              <a:t>데이터 범위</a:t>
            </a:r>
            <a:r>
              <a:rPr lang="en-US" altLang="ko-KR" b="0" dirty="0"/>
              <a:t> 2019.01.02</a:t>
            </a:r>
            <a:r>
              <a:rPr lang="ko-KR" altLang="en-US" b="0" dirty="0"/>
              <a:t> </a:t>
            </a:r>
            <a:r>
              <a:rPr lang="en-US" altLang="ko-KR" b="0" dirty="0"/>
              <a:t>Intervals</a:t>
            </a:r>
            <a:r>
              <a:rPr lang="ko-KR" altLang="en-US" b="0" dirty="0"/>
              <a:t>로 인한 삭제</a:t>
            </a:r>
            <a:endParaRPr lang="en-US" altLang="ko-KR" b="0" dirty="0">
              <a:solidFill>
                <a:srgbClr val="7030A0"/>
              </a:solidFill>
            </a:endParaRPr>
          </a:p>
          <a:p>
            <a:pPr lvl="1"/>
            <a:r>
              <a:rPr lang="ko-KR" altLang="en-US" strike="sngStrike" dirty="0" err="1"/>
              <a:t>설정안함</a:t>
            </a:r>
            <a:r>
              <a:rPr lang="ko-KR" altLang="en-US" strike="sngStrike" dirty="0"/>
              <a:t> 체크한 경우 </a:t>
            </a:r>
            <a:r>
              <a:rPr lang="en-US" altLang="ko-KR" strike="sngStrike" dirty="0"/>
              <a:t>:</a:t>
            </a:r>
            <a:r>
              <a:rPr lang="ko-KR" altLang="en-US" strike="sngStrike" dirty="0"/>
              <a:t> </a:t>
            </a:r>
            <a:r>
              <a:rPr lang="ko-KR" altLang="en-US" strike="sngStrike" dirty="0" err="1"/>
              <a:t>설정안함</a:t>
            </a:r>
            <a:endParaRPr lang="en-US" altLang="ko-KR" strike="sngStrike" dirty="0"/>
          </a:p>
          <a:p>
            <a:pPr lvl="1"/>
            <a:r>
              <a:rPr lang="ko-KR" altLang="en-US" strike="sngStrike" dirty="0"/>
              <a:t>설정함 체크한 경우 </a:t>
            </a:r>
            <a:r>
              <a:rPr lang="en-US" altLang="ko-KR" strike="sngStrike" dirty="0"/>
              <a:t>:</a:t>
            </a:r>
            <a:r>
              <a:rPr lang="ko-KR" altLang="en-US" strike="sngStrike" dirty="0"/>
              <a:t> </a:t>
            </a:r>
            <a:r>
              <a:rPr lang="en-US" altLang="ko-KR" strike="sngStrike" dirty="0"/>
              <a:t>From </a:t>
            </a:r>
            <a:r>
              <a:rPr lang="ko-KR" altLang="en-US" strike="sngStrike" dirty="0"/>
              <a:t>일시 </a:t>
            </a:r>
            <a:r>
              <a:rPr lang="mr-IN" altLang="ko-KR" strike="sngStrike" dirty="0"/>
              <a:t>–</a:t>
            </a:r>
            <a:r>
              <a:rPr lang="en-US" altLang="ko-KR" strike="sngStrike" dirty="0"/>
              <a:t> To</a:t>
            </a:r>
            <a:r>
              <a:rPr lang="ko-KR" altLang="en-US" strike="sngStrike" dirty="0"/>
              <a:t> 일시</a:t>
            </a:r>
            <a:endParaRPr lang="en-US" altLang="ko-KR" strike="sngStrike" dirty="0"/>
          </a:p>
        </p:txBody>
      </p:sp>
      <p:sp>
        <p:nvSpPr>
          <p:cNvPr id="97" name="TextBox 96">
            <a:extLst>
              <a:ext uri="{FF2B5EF4-FFF2-40B4-BE49-F238E27FC236}">
                <a16:creationId xmlns:a16="http://schemas.microsoft.com/office/drawing/2014/main" xmlns="" id="{24C7A120-DE08-9143-991D-3A641A674DD1}"/>
              </a:ext>
            </a:extLst>
          </p:cNvPr>
          <p:cNvSpPr txBox="1"/>
          <p:nvPr/>
        </p:nvSpPr>
        <p:spPr>
          <a:xfrm>
            <a:off x="215102" y="7042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47</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6</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52" name="직사각형 51">
            <a:extLst>
              <a:ext uri="{FF2B5EF4-FFF2-40B4-BE49-F238E27FC236}">
                <a16:creationId xmlns:a16="http://schemas.microsoft.com/office/drawing/2014/main" xmlns="" id="{103A507F-983F-AC43-BF60-9C6FC155DF20}"/>
              </a:ext>
            </a:extLst>
          </p:cNvPr>
          <p:cNvSpPr/>
          <p:nvPr/>
        </p:nvSpPr>
        <p:spPr>
          <a:xfrm>
            <a:off x="2439953" y="1702517"/>
            <a:ext cx="5252434" cy="2066443"/>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Schema / Table</a:t>
            </a:r>
          </a:p>
          <a:p>
            <a:pPr eaLnBrk="0" fontAlgn="base" hangingPunct="0">
              <a:lnSpc>
                <a:spcPct val="150000"/>
              </a:lnSpc>
              <a:spcBef>
                <a:spcPct val="0"/>
              </a:spcBef>
              <a:spcAft>
                <a:spcPct val="0"/>
              </a:spcAft>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Timestamp settings</a:t>
            </a: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strike="sngStrike" dirty="0">
              <a:solidFill>
                <a:schemeClr val="tx1"/>
              </a:solidFill>
              <a:latin typeface="Nanum Gothic" charset="-127"/>
              <a:ea typeface="Nanum Gothic" charset="-127"/>
              <a:cs typeface="Nanum Gothic" charset="-127"/>
            </a:endParaRPr>
          </a:p>
          <a:p>
            <a:pPr>
              <a:lnSpc>
                <a:spcPct val="150000"/>
              </a:lnSpc>
            </a:pPr>
            <a:endParaRPr lang="en-US" altLang="ko-KR" sz="700" strike="sngStrike" dirty="0">
              <a:solidFill>
                <a:schemeClr val="tx1"/>
              </a:solidFill>
              <a:latin typeface="Nanum Gothic" charset="-127"/>
              <a:ea typeface="Nanum Gothic" charset="-127"/>
              <a:cs typeface="Nanum Gothic" charset="-127"/>
            </a:endParaRPr>
          </a:p>
          <a:p>
            <a:pPr>
              <a:lnSpc>
                <a:spcPct val="150000"/>
              </a:lnSpc>
            </a:pPr>
            <a:r>
              <a:rPr lang="en-US" altLang="ko-KR" sz="700" strike="sngStrike" dirty="0">
                <a:solidFill>
                  <a:schemeClr val="tx1"/>
                </a:solidFill>
                <a:latin typeface="Nanum Gothic" charset="-127"/>
                <a:ea typeface="Nanum Gothic" charset="-127"/>
                <a:cs typeface="Nanum Gothic" charset="-127"/>
              </a:rPr>
              <a:t>And the advanced items are set.</a:t>
            </a: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53" name="직사각형 52">
            <a:extLst>
              <a:ext uri="{FF2B5EF4-FFF2-40B4-BE49-F238E27FC236}">
                <a16:creationId xmlns:a16="http://schemas.microsoft.com/office/drawing/2014/main" xmlns="" id="{46D307A7-A149-DE40-8849-D72971DA6D27}"/>
              </a:ext>
            </a:extLst>
          </p:cNvPr>
          <p:cNvSpPr/>
          <p:nvPr/>
        </p:nvSpPr>
        <p:spPr>
          <a:xfrm>
            <a:off x="3570656" y="2017486"/>
            <a:ext cx="3514084" cy="9659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marL="171450" indent="-171450" eaLnBrk="0" fontAlgn="base" latinLnBrk="0" hangingPunct="0">
              <a:lnSpc>
                <a:spcPct val="150000"/>
              </a:lnSpc>
              <a:spcBef>
                <a:spcPct val="0"/>
              </a:spcBef>
              <a:spcAft>
                <a:spcPct val="0"/>
              </a:spcAft>
              <a:buFont typeface="Arial" charset="0"/>
              <a:buChar char="•"/>
            </a:pPr>
            <a:r>
              <a:rPr kumimoji="1" lang="en-US" altLang="ko-KR" sz="700" dirty="0">
                <a:solidFill>
                  <a:schemeClr val="tx1"/>
                </a:solidFill>
                <a:latin typeface="Nanum Gothic" charset="-127"/>
                <a:ea typeface="Nanum Gothic" charset="-127"/>
                <a:cs typeface="Nanum Gothic" charset="-127"/>
              </a:rPr>
              <a:t>Partition keys</a:t>
            </a:r>
          </a:p>
          <a:p>
            <a:pPr marL="171450" indent="-171450" eaLnBrk="0" fontAlgn="base" latinLnBrk="0" hangingPunct="0">
              <a:lnSpc>
                <a:spcPct val="150000"/>
              </a:lnSpc>
              <a:spcBef>
                <a:spcPct val="0"/>
              </a:spcBef>
              <a:spcAft>
                <a:spcPct val="0"/>
              </a:spcAft>
              <a:buFont typeface="Arial" charset="0"/>
              <a:buChar char="•"/>
            </a:pPr>
            <a:endParaRPr kumimoji="1" lang="en-US" altLang="ko-KR" sz="700" dirty="0">
              <a:solidFill>
                <a:schemeClr val="tx1"/>
              </a:solidFill>
              <a:latin typeface="Nanum Gothic" charset="-127"/>
              <a:ea typeface="Nanum Gothic" charset="-127"/>
              <a:cs typeface="Nanum Gothic" charset="-127"/>
            </a:endParaRPr>
          </a:p>
          <a:p>
            <a:pPr marL="171450" indent="-171450" eaLnBrk="0" fontAlgn="base" latinLnBrk="0" hangingPunct="0">
              <a:lnSpc>
                <a:spcPct val="150000"/>
              </a:lnSpc>
              <a:spcBef>
                <a:spcPct val="0"/>
              </a:spcBef>
              <a:spcAft>
                <a:spcPct val="0"/>
              </a:spcAft>
              <a:buFont typeface="Arial" charset="0"/>
              <a:buChar char="•"/>
            </a:pPr>
            <a:endParaRPr kumimoji="1" lang="en-US" altLang="ko-KR" sz="700" dirty="0">
              <a:solidFill>
                <a:schemeClr val="tx1"/>
              </a:solidFill>
              <a:latin typeface="Nanum Gothic" charset="-127"/>
              <a:ea typeface="Nanum Gothic" charset="-127"/>
              <a:cs typeface="Nanum Gothic" charset="-127"/>
            </a:endParaRPr>
          </a:p>
          <a:p>
            <a:pPr marL="171450" indent="-171450" eaLnBrk="0" fontAlgn="base" latinLnBrk="0" hangingPunct="0">
              <a:lnSpc>
                <a:spcPct val="150000"/>
              </a:lnSpc>
              <a:spcBef>
                <a:spcPct val="0"/>
              </a:spcBef>
              <a:spcAft>
                <a:spcPct val="0"/>
              </a:spcAft>
              <a:buFont typeface="Arial" charset="0"/>
              <a:buChar char="•"/>
            </a:pPr>
            <a:r>
              <a:rPr kumimoji="1" lang="en-US" altLang="ko-KR" sz="700" dirty="0">
                <a:solidFill>
                  <a:schemeClr val="tx1"/>
                </a:solidFill>
                <a:latin typeface="Nanum Gothic" charset="-127"/>
                <a:ea typeface="Nanum Gothic" charset="-127"/>
                <a:cs typeface="Nanum Gothic" charset="-127"/>
              </a:rPr>
              <a:t>Date range</a:t>
            </a:r>
            <a:endParaRPr lang="en-US" altLang="ko-KR" sz="700" dirty="0">
              <a:solidFill>
                <a:schemeClr val="tx1"/>
              </a:solidFill>
              <a:latin typeface="Nanum Gothic" charset="-127"/>
              <a:ea typeface="Nanum Gothic" charset="-127"/>
              <a:cs typeface="Nanum Gothic" charset="-127"/>
            </a:endParaRPr>
          </a:p>
        </p:txBody>
      </p:sp>
      <p:sp>
        <p:nvSpPr>
          <p:cNvPr id="54" name="직사각형 53">
            <a:extLst>
              <a:ext uri="{FF2B5EF4-FFF2-40B4-BE49-F238E27FC236}">
                <a16:creationId xmlns:a16="http://schemas.microsoft.com/office/drawing/2014/main" xmlns="" id="{4ED366A1-1115-C546-95F7-080920E1E193}"/>
              </a:ext>
            </a:extLst>
          </p:cNvPr>
          <p:cNvSpPr/>
          <p:nvPr/>
        </p:nvSpPr>
        <p:spPr>
          <a:xfrm>
            <a:off x="4482127" y="2087662"/>
            <a:ext cx="3196622" cy="9659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latinLnBrk="0" hangingPunct="0">
              <a:lnSpc>
                <a:spcPct val="150000"/>
              </a:lnSpc>
              <a:spcBef>
                <a:spcPct val="0"/>
              </a:spcBef>
              <a:spcAft>
                <a:spcPct val="0"/>
              </a:spcAft>
            </a:pPr>
            <a:r>
              <a:rPr kumimoji="1" lang="en-US" altLang="ko-KR" sz="700" dirty="0">
                <a:solidFill>
                  <a:schemeClr val="tx1"/>
                </a:solidFill>
                <a:latin typeface="Nanum Gothic" charset="-127"/>
                <a:ea typeface="Nanum Gothic" charset="-127"/>
                <a:cs typeface="Nanum Gothic" charset="-127"/>
              </a:rPr>
              <a:t>Partition key 1 name : </a:t>
            </a:r>
            <a:r>
              <a:rPr kumimoji="1" lang="en-US" altLang="ko-KR" sz="700" dirty="0" err="1">
                <a:solidFill>
                  <a:schemeClr val="tx1"/>
                </a:solidFill>
                <a:latin typeface="Nanum Gothic" charset="-127"/>
                <a:ea typeface="Nanum Gothic" charset="-127"/>
                <a:cs typeface="Nanum Gothic" charset="-127"/>
              </a:rPr>
              <a:t>ym</a:t>
            </a:r>
            <a:r>
              <a:rPr kumimoji="1" lang="en-US" altLang="ko-KR" sz="700" dirty="0">
                <a:solidFill>
                  <a:schemeClr val="tx1"/>
                </a:solidFill>
                <a:latin typeface="Nanum Gothic" charset="-127"/>
                <a:ea typeface="Nanum Gothic" charset="-127"/>
                <a:cs typeface="Nanum Gothic" charset="-127"/>
              </a:rPr>
              <a:t>=201704 / </a:t>
            </a:r>
            <a:r>
              <a:rPr kumimoji="1" lang="en-US" altLang="ko-KR" sz="700" dirty="0" err="1">
                <a:solidFill>
                  <a:schemeClr val="tx1"/>
                </a:solidFill>
                <a:latin typeface="Nanum Gothic" charset="-127"/>
                <a:ea typeface="Nanum Gothic" charset="-127"/>
                <a:cs typeface="Nanum Gothic" charset="-127"/>
              </a:rPr>
              <a:t>dd</a:t>
            </a:r>
            <a:r>
              <a:rPr kumimoji="1" lang="en-US" altLang="ko-KR" sz="700" dirty="0">
                <a:solidFill>
                  <a:schemeClr val="tx1"/>
                </a:solidFill>
                <a:latin typeface="Nanum Gothic" charset="-127"/>
                <a:ea typeface="Nanum Gothic" charset="-127"/>
                <a:cs typeface="Nanum Gothic" charset="-127"/>
              </a:rPr>
              <a:t>=20</a:t>
            </a:r>
          </a:p>
          <a:p>
            <a:pPr eaLnBrk="0" fontAlgn="base" latinLnBrk="0" hangingPunct="0">
              <a:lnSpc>
                <a:spcPct val="150000"/>
              </a:lnSpc>
              <a:spcBef>
                <a:spcPct val="0"/>
              </a:spcBef>
              <a:spcAft>
                <a:spcPct val="0"/>
              </a:spcAft>
            </a:pPr>
            <a:r>
              <a:rPr kumimoji="1" lang="en-US" altLang="ko-KR" sz="700" dirty="0">
                <a:solidFill>
                  <a:schemeClr val="tx1"/>
                </a:solidFill>
                <a:latin typeface="Nanum Gothic" charset="-127"/>
                <a:ea typeface="Nanum Gothic" charset="-127"/>
                <a:cs typeface="Nanum Gothic" charset="-127"/>
              </a:rPr>
              <a:t>Partition key 2 name : </a:t>
            </a:r>
            <a:r>
              <a:rPr kumimoji="1" lang="en-US" altLang="ko-KR" sz="700" dirty="0" err="1">
                <a:solidFill>
                  <a:schemeClr val="tx1"/>
                </a:solidFill>
                <a:latin typeface="Nanum Gothic" charset="-127"/>
                <a:ea typeface="Nanum Gothic" charset="-127"/>
                <a:cs typeface="Nanum Gothic" charset="-127"/>
              </a:rPr>
              <a:t>ym</a:t>
            </a:r>
            <a:r>
              <a:rPr kumimoji="1" lang="en-US" altLang="ko-KR" sz="700" dirty="0">
                <a:solidFill>
                  <a:schemeClr val="tx1"/>
                </a:solidFill>
                <a:latin typeface="Nanum Gothic" charset="-127"/>
                <a:ea typeface="Nanum Gothic" charset="-127"/>
                <a:cs typeface="Nanum Gothic" charset="-127"/>
              </a:rPr>
              <a:t>=201704 / </a:t>
            </a:r>
            <a:r>
              <a:rPr kumimoji="1" lang="en-US" altLang="ko-KR" sz="700" dirty="0" err="1">
                <a:solidFill>
                  <a:schemeClr val="tx1"/>
                </a:solidFill>
                <a:latin typeface="Nanum Gothic" charset="-127"/>
                <a:ea typeface="Nanum Gothic" charset="-127"/>
                <a:cs typeface="Nanum Gothic" charset="-127"/>
              </a:rPr>
              <a:t>dd</a:t>
            </a:r>
            <a:r>
              <a:rPr kumimoji="1" lang="en-US" altLang="ko-KR" sz="700" dirty="0">
                <a:solidFill>
                  <a:schemeClr val="tx1"/>
                </a:solidFill>
                <a:latin typeface="Nanum Gothic" charset="-127"/>
                <a:ea typeface="Nanum Gothic" charset="-127"/>
                <a:cs typeface="Nanum Gothic" charset="-127"/>
              </a:rPr>
              <a:t>=21</a:t>
            </a:r>
          </a:p>
          <a:p>
            <a:pPr eaLnBrk="0" fontAlgn="base" latinLnBrk="0" hangingPunct="0">
              <a:lnSpc>
                <a:spcPct val="150000"/>
              </a:lnSpc>
              <a:spcBef>
                <a:spcPct val="0"/>
              </a:spcBef>
              <a:spcAft>
                <a:spcPct val="0"/>
              </a:spcAft>
            </a:pPr>
            <a:endParaRPr kumimoji="1" lang="en-US" altLang="ko-KR" sz="700" dirty="0">
              <a:solidFill>
                <a:schemeClr val="tx1"/>
              </a:solidFill>
              <a:latin typeface="Nanum Gothic" charset="-127"/>
              <a:ea typeface="Nanum Gothic" charset="-127"/>
              <a:cs typeface="Nanum Gothic" charset="-127"/>
            </a:endParaRPr>
          </a:p>
          <a:p>
            <a:pPr fontAlgn="base">
              <a:spcBef>
                <a:spcPct val="0"/>
              </a:spcBef>
              <a:spcAft>
                <a:spcPct val="0"/>
              </a:spcAft>
            </a:pPr>
            <a:r>
              <a:rPr kumimoji="1" lang="en-US" altLang="ko-KR" sz="700" dirty="0">
                <a:solidFill>
                  <a:schemeClr val="tx1">
                    <a:lumMod val="75000"/>
                    <a:lumOff val="25000"/>
                  </a:schemeClr>
                </a:solidFill>
                <a:latin typeface="Nanum Gothic Regular" charset="-127"/>
                <a:ea typeface="Nanum Gothic Regular" charset="-127"/>
                <a:cs typeface="Nanum Gothic Regular" charset="-127"/>
              </a:rPr>
              <a:t>2007-11-27</a:t>
            </a:r>
            <a:r>
              <a:rPr kumimoji="1" lang="ko-KR" altLang="en-US" sz="700" dirty="0">
                <a:solidFill>
                  <a:schemeClr val="tx1">
                    <a:lumMod val="75000"/>
                    <a:lumOff val="25000"/>
                  </a:schemeClr>
                </a:solidFill>
                <a:latin typeface="Nanum Gothic Regular" charset="-127"/>
                <a:ea typeface="Nanum Gothic Regular" charset="-127"/>
                <a:cs typeface="Nanum Gothic Regular" charset="-127"/>
              </a:rPr>
              <a:t> </a:t>
            </a:r>
            <a:r>
              <a:rPr kumimoji="1" lang="en-US" altLang="ko-KR" sz="700" dirty="0">
                <a:solidFill>
                  <a:schemeClr val="tx1">
                    <a:lumMod val="75000"/>
                    <a:lumOff val="25000"/>
                  </a:schemeClr>
                </a:solidFill>
                <a:latin typeface="Nanum Gothic Regular" charset="-127"/>
                <a:ea typeface="Nanum Gothic Regular" charset="-127"/>
                <a:cs typeface="Nanum Gothic Regular" charset="-127"/>
              </a:rPr>
              <a:t>24:00:00  -  2017-11-28</a:t>
            </a:r>
            <a:r>
              <a:rPr kumimoji="1" lang="ko-KR" altLang="en-US" sz="700" dirty="0">
                <a:solidFill>
                  <a:schemeClr val="tx1">
                    <a:lumMod val="75000"/>
                    <a:lumOff val="25000"/>
                  </a:schemeClr>
                </a:solidFill>
                <a:latin typeface="Nanum Gothic Regular" charset="-127"/>
                <a:ea typeface="Nanum Gothic Regular" charset="-127"/>
                <a:cs typeface="Nanum Gothic Regular" charset="-127"/>
              </a:rPr>
              <a:t> </a:t>
            </a:r>
            <a:r>
              <a:rPr kumimoji="1" lang="en-US" altLang="ko-KR" sz="700" dirty="0">
                <a:solidFill>
                  <a:schemeClr val="tx1">
                    <a:lumMod val="75000"/>
                    <a:lumOff val="25000"/>
                  </a:schemeClr>
                </a:solidFill>
                <a:latin typeface="Nanum Gothic Regular" charset="-127"/>
                <a:ea typeface="Nanum Gothic Regular" charset="-127"/>
                <a:cs typeface="Nanum Gothic Regular" charset="-127"/>
              </a:rPr>
              <a:t>16:05:14</a:t>
            </a:r>
          </a:p>
          <a:p>
            <a:pPr marL="171450" indent="-171450" eaLnBrk="0" fontAlgn="base" latinLnBrk="0" hangingPunct="0">
              <a:lnSpc>
                <a:spcPct val="150000"/>
              </a:lnSpc>
              <a:spcBef>
                <a:spcPct val="0"/>
              </a:spcBef>
              <a:spcAft>
                <a:spcPct val="0"/>
              </a:spcAft>
              <a:buFont typeface="Arial" charset="0"/>
              <a:buChar char="•"/>
            </a:pPr>
            <a:endParaRPr kumimoji="1" lang="en-US" altLang="ko-KR" sz="700" dirty="0">
              <a:solidFill>
                <a:schemeClr val="tx1"/>
              </a:solidFill>
              <a:latin typeface="Nanum Gothic" charset="-127"/>
              <a:ea typeface="Nanum Gothic" charset="-127"/>
              <a:cs typeface="Nanum Gothic" charset="-127"/>
            </a:endParaRPr>
          </a:p>
        </p:txBody>
      </p:sp>
      <p:sp>
        <p:nvSpPr>
          <p:cNvPr id="55" name="Username Box">
            <a:extLst>
              <a:ext uri="{FF2B5EF4-FFF2-40B4-BE49-F238E27FC236}">
                <a16:creationId xmlns:a16="http://schemas.microsoft.com/office/drawing/2014/main" xmlns="" id="{6CC310B4-3990-9647-B0D7-D0661A70610D}"/>
              </a:ext>
            </a:extLst>
          </p:cNvPr>
          <p:cNvSpPr>
            <a:spLocks/>
          </p:cNvSpPr>
          <p:nvPr>
            <p:custDataLst>
              <p:tags r:id="rId1"/>
            </p:custDataLst>
          </p:nvPr>
        </p:nvSpPr>
        <p:spPr bwMode="auto">
          <a:xfrm>
            <a:off x="6940633" y="2669638"/>
            <a:ext cx="676076" cy="186279"/>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57" name="Username Box">
            <a:extLst>
              <a:ext uri="{FF2B5EF4-FFF2-40B4-BE49-F238E27FC236}">
                <a16:creationId xmlns:a16="http://schemas.microsoft.com/office/drawing/2014/main" xmlns="" id="{EB4E144B-AE5D-6A41-A4DC-A0A895B9A1CC}"/>
              </a:ext>
            </a:extLst>
          </p:cNvPr>
          <p:cNvSpPr>
            <a:spLocks/>
          </p:cNvSpPr>
          <p:nvPr>
            <p:custDataLst>
              <p:tags r:id="rId2"/>
            </p:custDataLst>
          </p:nvPr>
        </p:nvSpPr>
        <p:spPr bwMode="auto">
          <a:xfrm>
            <a:off x="4566506" y="2680626"/>
            <a:ext cx="2187530" cy="189069"/>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58" name="Username Box">
            <a:extLst>
              <a:ext uri="{FF2B5EF4-FFF2-40B4-BE49-F238E27FC236}">
                <a16:creationId xmlns:a16="http://schemas.microsoft.com/office/drawing/2014/main" xmlns="" id="{8CAC624D-A09A-2843-A727-E9D8DBE230BA}"/>
              </a:ext>
            </a:extLst>
          </p:cNvPr>
          <p:cNvSpPr>
            <a:spLocks/>
          </p:cNvSpPr>
          <p:nvPr>
            <p:custDataLst>
              <p:tags r:id="rId3"/>
            </p:custDataLst>
          </p:nvPr>
        </p:nvSpPr>
        <p:spPr bwMode="auto">
          <a:xfrm>
            <a:off x="7068116" y="2667368"/>
            <a:ext cx="629975" cy="168408"/>
          </a:xfrm>
          <a:prstGeom prst="rect">
            <a:avLst/>
          </a:prstGeom>
          <a:no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ko-KR" altLang="en-US" sz="700" dirty="0">
                <a:solidFill>
                  <a:schemeClr val="tx1">
                    <a:lumMod val="75000"/>
                    <a:lumOff val="25000"/>
                  </a:schemeClr>
                </a:solidFill>
                <a:latin typeface="Nanum Gothic Regular" charset="-127"/>
                <a:ea typeface="Nanum Gothic Regular" charset="-127"/>
                <a:cs typeface="Nanum Gothic Regular" charset="-127"/>
              </a:rPr>
              <a:t>설정안함</a:t>
            </a:r>
            <a:endParaRPr kumimoji="1" lang="en-US" altLang="ko-KR" sz="700" dirty="0">
              <a:solidFill>
                <a:schemeClr val="tx1">
                  <a:lumMod val="75000"/>
                  <a:lumOff val="25000"/>
                </a:schemeClr>
              </a:solidFill>
              <a:latin typeface="Nanum Gothic Regular" charset="-127"/>
              <a:ea typeface="Nanum Gothic Regular" charset="-127"/>
              <a:cs typeface="Nanum Gothic Regular" charset="-127"/>
            </a:endParaRPr>
          </a:p>
        </p:txBody>
      </p:sp>
      <p:sp>
        <p:nvSpPr>
          <p:cNvPr id="59" name="Username Box">
            <a:extLst>
              <a:ext uri="{FF2B5EF4-FFF2-40B4-BE49-F238E27FC236}">
                <a16:creationId xmlns:a16="http://schemas.microsoft.com/office/drawing/2014/main" xmlns="" id="{2D0B01CD-2F85-B04F-BAD9-002F08C1EB67}"/>
              </a:ext>
            </a:extLst>
          </p:cNvPr>
          <p:cNvSpPr>
            <a:spLocks/>
          </p:cNvSpPr>
          <p:nvPr>
            <p:custDataLst>
              <p:tags r:id="rId4"/>
            </p:custDataLst>
          </p:nvPr>
        </p:nvSpPr>
        <p:spPr bwMode="auto">
          <a:xfrm>
            <a:off x="4566506" y="2236795"/>
            <a:ext cx="2187530" cy="376789"/>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61" name="Username Box">
            <a:extLst>
              <a:ext uri="{FF2B5EF4-FFF2-40B4-BE49-F238E27FC236}">
                <a16:creationId xmlns:a16="http://schemas.microsoft.com/office/drawing/2014/main" xmlns="" id="{7BEE16A6-18A2-D341-9A14-255C986C79C9}"/>
              </a:ext>
            </a:extLst>
          </p:cNvPr>
          <p:cNvSpPr>
            <a:spLocks/>
          </p:cNvSpPr>
          <p:nvPr>
            <p:custDataLst>
              <p:tags r:id="rId5"/>
            </p:custDataLst>
          </p:nvPr>
        </p:nvSpPr>
        <p:spPr bwMode="auto">
          <a:xfrm>
            <a:off x="6940633" y="2249396"/>
            <a:ext cx="676076" cy="186279"/>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62" name="Username Box">
            <a:extLst>
              <a:ext uri="{FF2B5EF4-FFF2-40B4-BE49-F238E27FC236}">
                <a16:creationId xmlns:a16="http://schemas.microsoft.com/office/drawing/2014/main" xmlns="" id="{4AF346A0-7CDF-9945-9360-27F80D3ECF1D}"/>
              </a:ext>
            </a:extLst>
          </p:cNvPr>
          <p:cNvSpPr>
            <a:spLocks/>
          </p:cNvSpPr>
          <p:nvPr>
            <p:custDataLst>
              <p:tags r:id="rId6"/>
            </p:custDataLst>
          </p:nvPr>
        </p:nvSpPr>
        <p:spPr bwMode="auto">
          <a:xfrm>
            <a:off x="7068116" y="2247126"/>
            <a:ext cx="629975" cy="168408"/>
          </a:xfrm>
          <a:prstGeom prst="rect">
            <a:avLst/>
          </a:prstGeom>
          <a:no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ko-KR" altLang="en-US" sz="700" dirty="0">
                <a:solidFill>
                  <a:schemeClr val="tx1">
                    <a:lumMod val="75000"/>
                    <a:lumOff val="25000"/>
                  </a:schemeClr>
                </a:solidFill>
                <a:latin typeface="Nanum Gothic Regular" charset="-127"/>
                <a:ea typeface="Nanum Gothic Regular" charset="-127"/>
                <a:cs typeface="Nanum Gothic Regular" charset="-127"/>
              </a:rPr>
              <a:t>설정안함</a:t>
            </a:r>
            <a:endParaRPr kumimoji="1" lang="en-US" altLang="ko-KR" sz="700" dirty="0">
              <a:solidFill>
                <a:schemeClr val="tx1">
                  <a:lumMod val="75000"/>
                  <a:lumOff val="25000"/>
                </a:schemeClr>
              </a:solidFill>
              <a:latin typeface="Nanum Gothic Regular" charset="-127"/>
              <a:ea typeface="Nanum Gothic Regular" charset="-127"/>
              <a:cs typeface="Nanum Gothic Regular" charset="-127"/>
            </a:endParaRPr>
          </a:p>
        </p:txBody>
      </p:sp>
      <p:cxnSp>
        <p:nvCxnSpPr>
          <p:cNvPr id="63" name="직선 연결선[R] 62">
            <a:extLst>
              <a:ext uri="{FF2B5EF4-FFF2-40B4-BE49-F238E27FC236}">
                <a16:creationId xmlns:a16="http://schemas.microsoft.com/office/drawing/2014/main" xmlns="" id="{11E814DA-A399-7641-9035-EA04F23CCBC1}"/>
              </a:ext>
            </a:extLst>
          </p:cNvPr>
          <p:cNvCxnSpPr>
            <a:endCxn id="59" idx="3"/>
          </p:cNvCxnSpPr>
          <p:nvPr/>
        </p:nvCxnSpPr>
        <p:spPr>
          <a:xfrm flipH="1">
            <a:off x="6754036" y="2331330"/>
            <a:ext cx="186597" cy="9386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4" name="직선 연결선[R] 63">
            <a:extLst>
              <a:ext uri="{FF2B5EF4-FFF2-40B4-BE49-F238E27FC236}">
                <a16:creationId xmlns:a16="http://schemas.microsoft.com/office/drawing/2014/main" xmlns="" id="{22176963-FD8D-104E-BBAA-55962EC4EB6C}"/>
              </a:ext>
            </a:extLst>
          </p:cNvPr>
          <p:cNvCxnSpPr>
            <a:stCxn id="55" idx="1"/>
          </p:cNvCxnSpPr>
          <p:nvPr/>
        </p:nvCxnSpPr>
        <p:spPr>
          <a:xfrm flipH="1">
            <a:off x="6754037" y="2762778"/>
            <a:ext cx="186596" cy="14181"/>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65" name="직사각형 64">
            <a:extLst>
              <a:ext uri="{FF2B5EF4-FFF2-40B4-BE49-F238E27FC236}">
                <a16:creationId xmlns:a16="http://schemas.microsoft.com/office/drawing/2014/main" xmlns="" id="{417ADDB3-723A-D246-87E5-747FFC29F0DC}"/>
              </a:ext>
            </a:extLst>
          </p:cNvPr>
          <p:cNvSpPr/>
          <p:nvPr/>
        </p:nvSpPr>
        <p:spPr>
          <a:xfrm>
            <a:off x="3570657" y="1702519"/>
            <a:ext cx="3514084" cy="37468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700" b="1" dirty="0" err="1">
                <a:solidFill>
                  <a:prstClr val="black">
                    <a:lumMod val="75000"/>
                    <a:lumOff val="25000"/>
                  </a:prstClr>
                </a:solidFill>
                <a:latin typeface="Nanum Gothic" charset="-127"/>
                <a:ea typeface="Nanum Gothic" charset="-127"/>
                <a:cs typeface="Nanum Gothic" charset="-127"/>
              </a:rPr>
              <a:t>abcdef</a:t>
            </a:r>
            <a:r>
              <a:rPr lang="en-US" altLang="ko-KR" sz="700" b="1" dirty="0">
                <a:solidFill>
                  <a:prstClr val="black">
                    <a:lumMod val="75000"/>
                    <a:lumOff val="25000"/>
                  </a:prstClr>
                </a:solidFill>
                <a:latin typeface="Nanum Gothic" charset="-127"/>
                <a:ea typeface="Nanum Gothic" charset="-127"/>
                <a:cs typeface="Nanum Gothic" charset="-127"/>
              </a:rPr>
              <a:t> / </a:t>
            </a:r>
            <a:r>
              <a:rPr lang="en-US" altLang="ko-KR" sz="700" b="1" dirty="0" err="1">
                <a:solidFill>
                  <a:prstClr val="black">
                    <a:lumMod val="75000"/>
                    <a:lumOff val="25000"/>
                  </a:prstClr>
                </a:solidFill>
                <a:latin typeface="Nanum Gothic" charset="-127"/>
                <a:ea typeface="Nanum Gothic" charset="-127"/>
                <a:cs typeface="Nanum Gothic" charset="-127"/>
              </a:rPr>
              <a:t>abcdef</a:t>
            </a:r>
            <a:endParaRPr lang="en-US" altLang="ko-KR" sz="700" dirty="0">
              <a:solidFill>
                <a:schemeClr val="tx1"/>
              </a:solidFill>
              <a:latin typeface="Nanum Gothic" charset="-127"/>
              <a:ea typeface="Nanum Gothic" charset="-127"/>
              <a:cs typeface="Nanum Gothic" charset="-127"/>
            </a:endParaRPr>
          </a:p>
        </p:txBody>
      </p:sp>
      <p:grpSp>
        <p:nvGrpSpPr>
          <p:cNvPr id="66" name="그룹 65">
            <a:extLst>
              <a:ext uri="{FF2B5EF4-FFF2-40B4-BE49-F238E27FC236}">
                <a16:creationId xmlns:a16="http://schemas.microsoft.com/office/drawing/2014/main" xmlns="" id="{A0F240D0-31E4-4544-8DDE-9F7A775B67E4}"/>
              </a:ext>
            </a:extLst>
          </p:cNvPr>
          <p:cNvGrpSpPr/>
          <p:nvPr/>
        </p:nvGrpSpPr>
        <p:grpSpPr>
          <a:xfrm>
            <a:off x="3887123" y="5917385"/>
            <a:ext cx="2358094" cy="249130"/>
            <a:chOff x="4093583" y="6193790"/>
            <a:chExt cx="2358094" cy="249130"/>
          </a:xfrm>
        </p:grpSpPr>
        <p:sp>
          <p:nvSpPr>
            <p:cNvPr id="67" name="모서리가 둥근 직사각형 127">
              <a:extLst>
                <a:ext uri="{FF2B5EF4-FFF2-40B4-BE49-F238E27FC236}">
                  <a16:creationId xmlns:a16="http://schemas.microsoft.com/office/drawing/2014/main" xmlns="" id="{E01A26C7-0618-514B-8569-209E99264F93}"/>
                </a:ext>
              </a:extLst>
            </p:cNvPr>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Done</a:t>
              </a:r>
              <a:endParaRPr lang="ko-KR" altLang="en-US" sz="800" dirty="0">
                <a:solidFill>
                  <a:schemeClr val="bg1"/>
                </a:solidFill>
                <a:latin typeface="Nanum Gothic" charset="-127"/>
                <a:ea typeface="Nanum Gothic" charset="-127"/>
                <a:cs typeface="Nanum Gothic" charset="-127"/>
              </a:endParaRPr>
            </a:p>
          </p:txBody>
        </p:sp>
        <p:sp>
          <p:nvSpPr>
            <p:cNvPr id="68" name="모서리가 둥근 직사각형 127">
              <a:extLst>
                <a:ext uri="{FF2B5EF4-FFF2-40B4-BE49-F238E27FC236}">
                  <a16:creationId xmlns:a16="http://schemas.microsoft.com/office/drawing/2014/main" xmlns="" id="{EF4ADE81-ACE3-6F4F-9CDC-95D01ADED930}"/>
                </a:ext>
              </a:extLst>
            </p:cNvPr>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grpSp>
        <p:nvGrpSpPr>
          <p:cNvPr id="69" name="그룹 68">
            <a:extLst>
              <a:ext uri="{FF2B5EF4-FFF2-40B4-BE49-F238E27FC236}">
                <a16:creationId xmlns:a16="http://schemas.microsoft.com/office/drawing/2014/main" xmlns="" id="{2364A1A9-42A5-474A-B3F2-2A36FA0688E1}"/>
              </a:ext>
            </a:extLst>
          </p:cNvPr>
          <p:cNvGrpSpPr/>
          <p:nvPr/>
        </p:nvGrpSpPr>
        <p:grpSpPr>
          <a:xfrm>
            <a:off x="2439953" y="3880698"/>
            <a:ext cx="5252434" cy="1318527"/>
            <a:chOff x="2553689" y="3680257"/>
            <a:chExt cx="5252434" cy="1318527"/>
          </a:xfrm>
        </p:grpSpPr>
        <p:sp>
          <p:nvSpPr>
            <p:cNvPr id="70" name="직사각형 69">
              <a:extLst>
                <a:ext uri="{FF2B5EF4-FFF2-40B4-BE49-F238E27FC236}">
                  <a16:creationId xmlns:a16="http://schemas.microsoft.com/office/drawing/2014/main" xmlns="" id="{54C26888-24F3-3547-925E-C94FA98E8281}"/>
                </a:ext>
              </a:extLst>
            </p:cNvPr>
            <p:cNvSpPr/>
            <p:nvPr/>
          </p:nvSpPr>
          <p:spPr>
            <a:xfrm>
              <a:off x="2553689" y="3860652"/>
              <a:ext cx="5252434" cy="247679"/>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700" dirty="0">
                  <a:solidFill>
                    <a:prstClr val="white">
                      <a:lumMod val="75000"/>
                    </a:prstClr>
                  </a:solidFill>
                  <a:latin typeface="Nanum Gothic" charset="-127"/>
                  <a:ea typeface="Nanum Gothic" charset="-127"/>
                  <a:cs typeface="Nanum Gothic" charset="-127"/>
                </a:rPr>
                <a:t>Please enter a name</a:t>
              </a:r>
              <a:endParaRPr lang="ko-KR" altLang="en-US" sz="700" dirty="0">
                <a:solidFill>
                  <a:prstClr val="white">
                    <a:lumMod val="75000"/>
                  </a:prstClr>
                </a:solidFill>
                <a:latin typeface="Nanum Gothic" charset="-127"/>
                <a:ea typeface="Nanum Gothic" charset="-127"/>
                <a:cs typeface="Nanum Gothic" charset="-127"/>
              </a:endParaRPr>
            </a:p>
          </p:txBody>
        </p:sp>
        <p:sp>
          <p:nvSpPr>
            <p:cNvPr id="72" name="직사각형 71">
              <a:extLst>
                <a:ext uri="{FF2B5EF4-FFF2-40B4-BE49-F238E27FC236}">
                  <a16:creationId xmlns:a16="http://schemas.microsoft.com/office/drawing/2014/main" xmlns="" id="{AA4C92F7-3B73-654C-AD81-3204FE4414ED}"/>
                </a:ext>
              </a:extLst>
            </p:cNvPr>
            <p:cNvSpPr/>
            <p:nvPr/>
          </p:nvSpPr>
          <p:spPr>
            <a:xfrm>
              <a:off x="2553689" y="4371369"/>
              <a:ext cx="5252434" cy="62741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bIns="72000" rtlCol="0" anchor="t"/>
            <a:lstStyle/>
            <a:p>
              <a:r>
                <a:rPr lang="en-US" altLang="ko-KR" sz="700" dirty="0">
                  <a:solidFill>
                    <a:prstClr val="white">
                      <a:lumMod val="75000"/>
                    </a:prstClr>
                  </a:solidFill>
                  <a:latin typeface="Nanum Gothic" charset="-127"/>
                  <a:ea typeface="Nanum Gothic" charset="-127"/>
                  <a:cs typeface="Nanum Gothic" charset="-127"/>
                </a:rPr>
                <a:t>Please enter a description</a:t>
              </a:r>
              <a:endParaRPr lang="ko-KR" altLang="en-US" sz="700" dirty="0">
                <a:solidFill>
                  <a:prstClr val="white">
                    <a:lumMod val="75000"/>
                  </a:prstClr>
                </a:solidFill>
                <a:latin typeface="Nanum Gothic" charset="-127"/>
                <a:ea typeface="Nanum Gothic" charset="-127"/>
                <a:cs typeface="Nanum Gothic" charset="-127"/>
              </a:endParaRPr>
            </a:p>
          </p:txBody>
        </p:sp>
        <p:sp>
          <p:nvSpPr>
            <p:cNvPr id="73" name="제목 2">
              <a:extLst>
                <a:ext uri="{FF2B5EF4-FFF2-40B4-BE49-F238E27FC236}">
                  <a16:creationId xmlns:a16="http://schemas.microsoft.com/office/drawing/2014/main" xmlns="" id="{0011C6F5-D833-394C-B377-D985986DB591}"/>
                </a:ext>
              </a:extLst>
            </p:cNvPr>
            <p:cNvSpPr txBox="1">
              <a:spLocks/>
            </p:cNvSpPr>
            <p:nvPr/>
          </p:nvSpPr>
          <p:spPr bwMode="auto">
            <a:xfrm>
              <a:off x="2553689" y="3680257"/>
              <a:ext cx="796166"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Nanum Gothic" charset="-127"/>
                  <a:ea typeface="Nanum Gothic" charset="-127"/>
                  <a:cs typeface="Nanum Gothic" charset="-127"/>
                </a:rPr>
                <a:t>Name</a:t>
              </a:r>
              <a:r>
                <a:rPr lang="ko-KR" altLang="en-US" sz="700" dirty="0">
                  <a:solidFill>
                    <a:srgbClr val="000000"/>
                  </a:solidFill>
                  <a:latin typeface="Nanum Gothic" charset="-127"/>
                  <a:ea typeface="Nanum Gothic" charset="-127"/>
                  <a:cs typeface="Nanum Gothic" charset="-127"/>
                </a:rPr>
                <a:t>*</a:t>
              </a:r>
              <a:endParaRPr lang="en-US" altLang="ko-KR" sz="700" dirty="0">
                <a:solidFill>
                  <a:srgbClr val="000000"/>
                </a:solidFill>
                <a:latin typeface="Nanum Gothic" charset="-127"/>
                <a:ea typeface="Nanum Gothic" charset="-127"/>
                <a:cs typeface="Nanum Gothic" charset="-127"/>
              </a:endParaRPr>
            </a:p>
            <a:p>
              <a:pPr>
                <a:lnSpc>
                  <a:spcPct val="150000"/>
                </a:lnSpc>
                <a:buClr>
                  <a:srgbClr val="336699"/>
                </a:buClr>
              </a:pPr>
              <a:endParaRPr lang="en-US" altLang="ko-KR" sz="700" dirty="0">
                <a:solidFill>
                  <a:srgbClr val="000000"/>
                </a:solidFill>
                <a:latin typeface="Nanum Gothic" charset="-127"/>
                <a:ea typeface="Nanum Gothic" charset="-127"/>
                <a:cs typeface="Nanum Gothic" charset="-127"/>
              </a:endParaRPr>
            </a:p>
            <a:p>
              <a:pPr>
                <a:lnSpc>
                  <a:spcPct val="150000"/>
                </a:lnSpc>
                <a:buClr>
                  <a:srgbClr val="336699"/>
                </a:buClr>
              </a:pPr>
              <a:endParaRPr lang="en-US" altLang="ko-KR" sz="700" dirty="0">
                <a:solidFill>
                  <a:srgbClr val="000000"/>
                </a:solidFill>
                <a:latin typeface="Nanum Gothic" charset="-127"/>
                <a:ea typeface="Nanum Gothic" charset="-127"/>
                <a:cs typeface="Nanum Gothic" charset="-127"/>
              </a:endParaRPr>
            </a:p>
            <a:p>
              <a:pPr>
                <a:lnSpc>
                  <a:spcPct val="150000"/>
                </a:lnSpc>
                <a:buClr>
                  <a:srgbClr val="336699"/>
                </a:buClr>
              </a:pPr>
              <a:r>
                <a:rPr lang="en-US" altLang="ko-KR" sz="700" dirty="0">
                  <a:solidFill>
                    <a:srgbClr val="000000"/>
                  </a:solidFill>
                  <a:latin typeface="Nanum Gothic" charset="-127"/>
                  <a:ea typeface="Nanum Gothic" charset="-127"/>
                  <a:cs typeface="Nanum Gothic" charset="-127"/>
                </a:rPr>
                <a:t>Description</a:t>
              </a:r>
            </a:p>
          </p:txBody>
        </p:sp>
      </p:grpSp>
      <p:sp>
        <p:nvSpPr>
          <p:cNvPr id="74" name="TextBox 73">
            <a:extLst>
              <a:ext uri="{FF2B5EF4-FFF2-40B4-BE49-F238E27FC236}">
                <a16:creationId xmlns:a16="http://schemas.microsoft.com/office/drawing/2014/main" xmlns="" id="{C7A04E06-E0E0-0547-882E-F6EE222C2862}"/>
              </a:ext>
            </a:extLst>
          </p:cNvPr>
          <p:cNvSpPr txBox="1"/>
          <p:nvPr/>
        </p:nvSpPr>
        <p:spPr>
          <a:xfrm>
            <a:off x="3857507" y="1387996"/>
            <a:ext cx="2417328"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complete </a:t>
            </a:r>
            <a:r>
              <a:rPr lang="en-US" altLang="ko-KR" sz="1100" b="1" dirty="0" err="1">
                <a:solidFill>
                  <a:prstClr val="black"/>
                </a:solidFill>
                <a:latin typeface="Nanum Gothic" charset="-127"/>
                <a:ea typeface="Nanum Gothic" charset="-127"/>
                <a:cs typeface="Nanum Gothic" charset="-127"/>
              </a:rPr>
              <a:t>datasource</a:t>
            </a:r>
            <a:r>
              <a:rPr lang="en-US" altLang="ko-KR" sz="1100" b="1" dirty="0">
                <a:solidFill>
                  <a:prstClr val="black"/>
                </a:solidFill>
                <a:latin typeface="Nanum Gothic" charset="-127"/>
                <a:ea typeface="Nanum Gothic" charset="-127"/>
                <a:cs typeface="Nanum Gothic" charset="-127"/>
              </a:rPr>
              <a:t> creation</a:t>
            </a:r>
            <a:endParaRPr lang="ko-KR" altLang="en-US" sz="1100" b="1" dirty="0">
              <a:solidFill>
                <a:prstClr val="black"/>
              </a:solidFill>
              <a:latin typeface="Nanum Gothic" charset="-127"/>
              <a:ea typeface="Nanum Gothic" charset="-127"/>
              <a:cs typeface="Nanum Gothic" charset="-127"/>
            </a:endParaRPr>
          </a:p>
        </p:txBody>
      </p:sp>
      <p:grpSp>
        <p:nvGrpSpPr>
          <p:cNvPr id="75" name="그룹 74">
            <a:extLst>
              <a:ext uri="{FF2B5EF4-FFF2-40B4-BE49-F238E27FC236}">
                <a16:creationId xmlns:a16="http://schemas.microsoft.com/office/drawing/2014/main" xmlns="" id="{B2F63BA6-6F5F-8F41-B607-F5A3813BB556}"/>
              </a:ext>
            </a:extLst>
          </p:cNvPr>
          <p:cNvGrpSpPr/>
          <p:nvPr/>
        </p:nvGrpSpPr>
        <p:grpSpPr>
          <a:xfrm rot="10800000">
            <a:off x="4565962" y="1040780"/>
            <a:ext cx="1373248" cy="96644"/>
            <a:chOff x="4661210" y="1040780"/>
            <a:chExt cx="1373248" cy="96644"/>
          </a:xfrm>
        </p:grpSpPr>
        <p:sp>
          <p:nvSpPr>
            <p:cNvPr id="79" name="타원 78">
              <a:extLst>
                <a:ext uri="{FF2B5EF4-FFF2-40B4-BE49-F238E27FC236}">
                  <a16:creationId xmlns:a16="http://schemas.microsoft.com/office/drawing/2014/main" xmlns="" id="{4EEEED96-65D1-2C4B-A089-18CA926901E7}"/>
                </a:ext>
              </a:extLst>
            </p:cNvPr>
            <p:cNvSpPr/>
            <p:nvPr/>
          </p:nvSpPr>
          <p:spPr>
            <a:xfrm>
              <a:off x="4661210"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80" name="타원 79">
              <a:extLst>
                <a:ext uri="{FF2B5EF4-FFF2-40B4-BE49-F238E27FC236}">
                  <a16:creationId xmlns:a16="http://schemas.microsoft.com/office/drawing/2014/main" xmlns="" id="{4D6BB6D5-5D1E-4B4E-8E14-B46E9C1835B2}"/>
                </a:ext>
              </a:extLst>
            </p:cNvPr>
            <p:cNvSpPr/>
            <p:nvPr/>
          </p:nvSpPr>
          <p:spPr>
            <a:xfrm>
              <a:off x="5089282"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82" name="직선 연결선[R] 81">
              <a:extLst>
                <a:ext uri="{FF2B5EF4-FFF2-40B4-BE49-F238E27FC236}">
                  <a16:creationId xmlns:a16="http://schemas.microsoft.com/office/drawing/2014/main" xmlns="" id="{1DFD9738-4A7B-494F-83AA-3FF71DC55156}"/>
                </a:ext>
              </a:extLst>
            </p:cNvPr>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7" name="타원 86">
              <a:extLst>
                <a:ext uri="{FF2B5EF4-FFF2-40B4-BE49-F238E27FC236}">
                  <a16:creationId xmlns:a16="http://schemas.microsoft.com/office/drawing/2014/main" xmlns="" id="{7BCC00C7-7A3F-6B4F-9C75-1BB344EB2A5B}"/>
                </a:ext>
              </a:extLst>
            </p:cNvPr>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89" name="직선 연결선[R] 88">
              <a:extLst>
                <a:ext uri="{FF2B5EF4-FFF2-40B4-BE49-F238E27FC236}">
                  <a16:creationId xmlns:a16="http://schemas.microsoft.com/office/drawing/2014/main" xmlns="" id="{DA03AA03-7F7F-C245-ACE5-56450CD40A02}"/>
                </a:ext>
              </a:extLst>
            </p:cNvPr>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3" name="타원 92">
              <a:extLst>
                <a:ext uri="{FF2B5EF4-FFF2-40B4-BE49-F238E27FC236}">
                  <a16:creationId xmlns:a16="http://schemas.microsoft.com/office/drawing/2014/main" xmlns="" id="{18D23569-2A78-CA47-B013-C6B131756820}"/>
                </a:ext>
              </a:extLst>
            </p:cNvPr>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11" name="직선 연결선[R] 110">
              <a:extLst>
                <a:ext uri="{FF2B5EF4-FFF2-40B4-BE49-F238E27FC236}">
                  <a16:creationId xmlns:a16="http://schemas.microsoft.com/office/drawing/2014/main" xmlns="" id="{A541823D-5B3A-6A4F-B9AE-D92B7D012C3E}"/>
                </a:ext>
              </a:extLst>
            </p:cNvPr>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xmlns="" id="{447DEA54-3751-5A46-9AFF-159A40E1DD94}"/>
              </a:ext>
            </a:extLst>
          </p:cNvPr>
          <p:cNvSpPr txBox="1"/>
          <p:nvPr/>
        </p:nvSpPr>
        <p:spPr>
          <a:xfrm>
            <a:off x="4181325" y="871503"/>
            <a:ext cx="1769715"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(Staging DB)</a:t>
            </a:r>
            <a:endParaRPr lang="ko-KR" altLang="en-US" sz="900" b="1" dirty="0">
              <a:solidFill>
                <a:prstClr val="black"/>
              </a:solidFill>
              <a:latin typeface="Nanum Gothic" charset="-127"/>
              <a:ea typeface="Nanum Gothic" charset="-127"/>
              <a:cs typeface="Nanum Gothic" charset="-127"/>
            </a:endParaRPr>
          </a:p>
        </p:txBody>
      </p:sp>
      <p:cxnSp>
        <p:nvCxnSpPr>
          <p:cNvPr id="114" name="직선 연결선[R] 113">
            <a:extLst>
              <a:ext uri="{FF2B5EF4-FFF2-40B4-BE49-F238E27FC236}">
                <a16:creationId xmlns:a16="http://schemas.microsoft.com/office/drawing/2014/main" xmlns="" id="{73C0D774-E0EC-1B48-9576-D015BCA9FD62}"/>
              </a:ext>
            </a:extLst>
          </p:cNvPr>
          <p:cNvCxnSpPr/>
          <p:nvPr/>
        </p:nvCxnSpPr>
        <p:spPr>
          <a:xfrm>
            <a:off x="2512741" y="2080758"/>
            <a:ext cx="50885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직선 연결선[R] 114">
            <a:extLst>
              <a:ext uri="{FF2B5EF4-FFF2-40B4-BE49-F238E27FC236}">
                <a16:creationId xmlns:a16="http://schemas.microsoft.com/office/drawing/2014/main" xmlns="" id="{AEBC15AD-A75A-9042-84F7-02152A057752}"/>
              </a:ext>
            </a:extLst>
          </p:cNvPr>
          <p:cNvCxnSpPr/>
          <p:nvPr/>
        </p:nvCxnSpPr>
        <p:spPr>
          <a:xfrm>
            <a:off x="2512741" y="3525627"/>
            <a:ext cx="50885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Oval 55">
            <a:extLst>
              <a:ext uri="{FF2B5EF4-FFF2-40B4-BE49-F238E27FC236}">
                <a16:creationId xmlns:a16="http://schemas.microsoft.com/office/drawing/2014/main" xmlns="" id="{CB09A2DE-8D5E-9C42-BB2D-E9EC4FFAEC23}"/>
              </a:ext>
            </a:extLst>
          </p:cNvPr>
          <p:cNvSpPr/>
          <p:nvPr/>
        </p:nvSpPr>
        <p:spPr>
          <a:xfrm>
            <a:off x="3549418" y="2675715"/>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2</a:t>
            </a:r>
          </a:p>
        </p:txBody>
      </p:sp>
      <p:sp>
        <p:nvSpPr>
          <p:cNvPr id="117" name="Oval 55">
            <a:extLst>
              <a:ext uri="{FF2B5EF4-FFF2-40B4-BE49-F238E27FC236}">
                <a16:creationId xmlns:a16="http://schemas.microsoft.com/office/drawing/2014/main" xmlns="" id="{6BA4E5D2-7EAF-924C-9E59-CD90922F5BD0}"/>
              </a:ext>
            </a:extLst>
          </p:cNvPr>
          <p:cNvSpPr/>
          <p:nvPr/>
        </p:nvSpPr>
        <p:spPr>
          <a:xfrm>
            <a:off x="3546876" y="2202016"/>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1</a:t>
            </a:r>
          </a:p>
        </p:txBody>
      </p:sp>
      <p:sp>
        <p:nvSpPr>
          <p:cNvPr id="118" name="TextBox 117">
            <a:extLst>
              <a:ext uri="{FF2B5EF4-FFF2-40B4-BE49-F238E27FC236}">
                <a16:creationId xmlns:a16="http://schemas.microsoft.com/office/drawing/2014/main" xmlns="" id="{AC4C33F5-7361-E547-8588-A3BC024E5BCE}"/>
              </a:ext>
            </a:extLst>
          </p:cNvPr>
          <p:cNvSpPr txBox="1"/>
          <p:nvPr/>
        </p:nvSpPr>
        <p:spPr>
          <a:xfrm>
            <a:off x="2429904" y="5406786"/>
            <a:ext cx="1251946" cy="123111"/>
          </a:xfrm>
          <a:prstGeom prst="rect">
            <a:avLst/>
          </a:prstGeom>
          <a:noFill/>
        </p:spPr>
        <p:txBody>
          <a:bodyPr wrap="none" lIns="0" tIns="0" rIns="0" bIns="0" rtlCol="0">
            <a:spAutoFit/>
          </a:bodyPr>
          <a:lstStyle/>
          <a:p>
            <a:r>
              <a:rPr kumimoji="1" lang="en-US" altLang="ko-KR" sz="800" dirty="0"/>
              <a:t>Searchable</a:t>
            </a:r>
            <a:r>
              <a:rPr kumimoji="1" lang="ko-KR" altLang="en-US" sz="800" dirty="0"/>
              <a:t> </a:t>
            </a:r>
            <a:r>
              <a:rPr kumimoji="1" lang="en-US" altLang="ko-KR" sz="800" dirty="0"/>
              <a:t>in Explore Data</a:t>
            </a:r>
            <a:endParaRPr kumimoji="1" lang="ko-KR" altLang="en-US" sz="700" dirty="0"/>
          </a:p>
        </p:txBody>
      </p:sp>
      <p:grpSp>
        <p:nvGrpSpPr>
          <p:cNvPr id="119" name="그룹 118">
            <a:extLst>
              <a:ext uri="{FF2B5EF4-FFF2-40B4-BE49-F238E27FC236}">
                <a16:creationId xmlns:a16="http://schemas.microsoft.com/office/drawing/2014/main" xmlns="" id="{6B342010-AA25-1B44-96FE-28A5A6523877}"/>
              </a:ext>
            </a:extLst>
          </p:cNvPr>
          <p:cNvGrpSpPr/>
          <p:nvPr/>
        </p:nvGrpSpPr>
        <p:grpSpPr>
          <a:xfrm>
            <a:off x="3756241" y="5373748"/>
            <a:ext cx="418539" cy="189186"/>
            <a:chOff x="984591" y="4371369"/>
            <a:chExt cx="418539" cy="189186"/>
          </a:xfrm>
        </p:grpSpPr>
        <p:sp>
          <p:nvSpPr>
            <p:cNvPr id="120" name="모서리가 둥근 직사각형 119">
              <a:extLst>
                <a:ext uri="{FF2B5EF4-FFF2-40B4-BE49-F238E27FC236}">
                  <a16:creationId xmlns:a16="http://schemas.microsoft.com/office/drawing/2014/main" xmlns="" id="{CA3A8C12-8A37-7449-9079-7FFF4434D8DB}"/>
                </a:ext>
              </a:extLst>
            </p:cNvPr>
            <p:cNvSpPr/>
            <p:nvPr/>
          </p:nvSpPr>
          <p:spPr>
            <a:xfrm>
              <a:off x="984591" y="4371369"/>
              <a:ext cx="418539" cy="189186"/>
            </a:xfrm>
            <a:prstGeom prst="roundRect">
              <a:avLst>
                <a:gd name="adj" fmla="val 50000"/>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kumimoji="1" lang="en-US" altLang="ko-KR" sz="600" dirty="0">
                  <a:solidFill>
                    <a:schemeClr val="bg1"/>
                  </a:solidFill>
                  <a:latin typeface="Nanum Gothic" charset="-127"/>
                  <a:ea typeface="Nanum Gothic" charset="-127"/>
                  <a:cs typeface="Nanum Gothic" charset="-127"/>
                </a:rPr>
                <a:t>On</a:t>
              </a:r>
              <a:endParaRPr kumimoji="1" lang="ko-KR" altLang="en-US" sz="600" dirty="0">
                <a:solidFill>
                  <a:schemeClr val="bg1"/>
                </a:solidFill>
                <a:latin typeface="Nanum Gothic" charset="-127"/>
                <a:ea typeface="Nanum Gothic" charset="-127"/>
                <a:cs typeface="Nanum Gothic" charset="-127"/>
              </a:endParaRPr>
            </a:p>
          </p:txBody>
        </p:sp>
        <p:sp>
          <p:nvSpPr>
            <p:cNvPr id="121" name="타원 120">
              <a:extLst>
                <a:ext uri="{FF2B5EF4-FFF2-40B4-BE49-F238E27FC236}">
                  <a16:creationId xmlns:a16="http://schemas.microsoft.com/office/drawing/2014/main" xmlns="" id="{05332B19-6F32-5044-8E64-C56A045C4C65}"/>
                </a:ext>
              </a:extLst>
            </p:cNvPr>
            <p:cNvSpPr/>
            <p:nvPr/>
          </p:nvSpPr>
          <p:spPr>
            <a:xfrm>
              <a:off x="1013724" y="4397262"/>
              <a:ext cx="154179" cy="154179"/>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sp>
        <p:nvSpPr>
          <p:cNvPr id="122" name="타원 121">
            <a:extLst>
              <a:ext uri="{FF2B5EF4-FFF2-40B4-BE49-F238E27FC236}">
                <a16:creationId xmlns:a16="http://schemas.microsoft.com/office/drawing/2014/main" xmlns="" id="{6D328236-5C8D-1C4C-BE0A-CB34535B1A61}"/>
              </a:ext>
            </a:extLst>
          </p:cNvPr>
          <p:cNvSpPr/>
          <p:nvPr/>
        </p:nvSpPr>
        <p:spPr>
          <a:xfrm>
            <a:off x="2228178" y="540678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123" name="직사각형 122">
            <a:extLst>
              <a:ext uri="{FF2B5EF4-FFF2-40B4-BE49-F238E27FC236}">
                <a16:creationId xmlns:a16="http://schemas.microsoft.com/office/drawing/2014/main" xmlns="" id="{01F4D51F-5ABE-C94F-BDA1-1C17753443FA}"/>
              </a:ext>
            </a:extLst>
          </p:cNvPr>
          <p:cNvSpPr/>
          <p:nvPr/>
        </p:nvSpPr>
        <p:spPr>
          <a:xfrm>
            <a:off x="1992172" y="5255968"/>
            <a:ext cx="3053632" cy="385667"/>
          </a:xfrm>
          <a:prstGeom prst="rect">
            <a:avLst/>
          </a:prstGeom>
          <a:solidFill>
            <a:srgbClr val="000000">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ko-KR" sz="700" dirty="0">
                <a:solidFill>
                  <a:schemeClr val="bg1"/>
                </a:solidFill>
                <a:latin typeface="Nanum Gothic" charset="-127"/>
                <a:ea typeface="Nanum Gothic" charset="-127"/>
                <a:cs typeface="Nanum Gothic" charset="-127"/>
              </a:rPr>
              <a:t>2018. 12.18</a:t>
            </a:r>
            <a:r>
              <a:rPr kumimoji="1" lang="ko-KR" altLang="en-US" sz="700" dirty="0">
                <a:solidFill>
                  <a:schemeClr val="bg1"/>
                </a:solidFill>
                <a:latin typeface="Nanum Gothic" charset="-127"/>
                <a:ea typeface="Nanum Gothic" charset="-127"/>
                <a:cs typeface="Nanum Gothic" charset="-127"/>
              </a:rPr>
              <a:t> 삭제</a:t>
            </a:r>
          </a:p>
        </p:txBody>
      </p:sp>
      <p:sp>
        <p:nvSpPr>
          <p:cNvPr id="124" name="직사각형 123">
            <a:extLst>
              <a:ext uri="{FF2B5EF4-FFF2-40B4-BE49-F238E27FC236}">
                <a16:creationId xmlns:a16="http://schemas.microsoft.com/office/drawing/2014/main" xmlns="" id="{8ADC53B6-B584-ED4C-8C9E-582B44BC59BE}"/>
              </a:ext>
            </a:extLst>
          </p:cNvPr>
          <p:cNvSpPr/>
          <p:nvPr/>
        </p:nvSpPr>
        <p:spPr>
          <a:xfrm>
            <a:off x="3751272" y="2975414"/>
            <a:ext cx="1033937" cy="46589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p>
            <a:pPr marL="171450" indent="-171450" eaLnBrk="0" fontAlgn="base" latinLnBrk="0" hangingPunct="0">
              <a:lnSpc>
                <a:spcPct val="150000"/>
              </a:lnSpc>
              <a:spcBef>
                <a:spcPct val="0"/>
              </a:spcBef>
              <a:spcAft>
                <a:spcPct val="0"/>
              </a:spcAft>
              <a:buFont typeface="Arial" charset="0"/>
              <a:buChar char="•"/>
            </a:pPr>
            <a:r>
              <a:rPr kumimoji="1" lang="en-US" altLang="ko-KR" sz="700" dirty="0">
                <a:solidFill>
                  <a:schemeClr val="tx1"/>
                </a:solidFill>
                <a:latin typeface="Nanum Gothic" charset="-127"/>
                <a:ea typeface="Nanum Gothic" charset="-127"/>
                <a:cs typeface="Nanum Gothic" charset="-127"/>
              </a:rPr>
              <a:t>Query Granularity</a:t>
            </a:r>
          </a:p>
          <a:p>
            <a:pPr marL="171450" indent="-171450" eaLnBrk="0" fontAlgn="base" latinLnBrk="0" hangingPunct="0">
              <a:lnSpc>
                <a:spcPct val="150000"/>
              </a:lnSpc>
              <a:spcBef>
                <a:spcPct val="0"/>
              </a:spcBef>
              <a:spcAft>
                <a:spcPct val="0"/>
              </a:spcAft>
              <a:buFont typeface="Arial" charset="0"/>
              <a:buChar char="•"/>
            </a:pPr>
            <a:r>
              <a:rPr kumimoji="1" lang="en-US" altLang="ko-KR" sz="700" dirty="0">
                <a:solidFill>
                  <a:schemeClr val="tx1"/>
                </a:solidFill>
                <a:latin typeface="Nanum Gothic" charset="-127"/>
                <a:ea typeface="Nanum Gothic" charset="-127"/>
                <a:cs typeface="Nanum Gothic" charset="-127"/>
              </a:rPr>
              <a:t>Segment Granularity</a:t>
            </a:r>
          </a:p>
          <a:p>
            <a:pPr marL="171450" indent="-171450" eaLnBrk="0" fontAlgn="base" latinLnBrk="0" hangingPunct="0">
              <a:lnSpc>
                <a:spcPct val="150000"/>
              </a:lnSpc>
              <a:spcBef>
                <a:spcPct val="0"/>
              </a:spcBef>
              <a:spcAft>
                <a:spcPct val="0"/>
              </a:spcAft>
              <a:buFont typeface="Arial" charset="0"/>
              <a:buChar char="•"/>
            </a:pPr>
            <a:r>
              <a:rPr kumimoji="1" lang="en-US" altLang="ko-KR" sz="700" strike="sngStrike" dirty="0">
                <a:solidFill>
                  <a:schemeClr val="tx1"/>
                </a:solidFill>
                <a:latin typeface="Nanum Gothic" charset="-127"/>
                <a:ea typeface="Nanum Gothic" charset="-127"/>
                <a:cs typeface="Nanum Gothic" charset="-127"/>
              </a:rPr>
              <a:t>Intervals</a:t>
            </a:r>
            <a:r>
              <a:rPr kumimoji="1" lang="en-US" altLang="ko-KR" sz="700" dirty="0">
                <a:solidFill>
                  <a:schemeClr val="tx1"/>
                </a:solidFill>
                <a:latin typeface="Nanum Gothic" charset="-127"/>
                <a:ea typeface="Nanum Gothic" charset="-127"/>
                <a:cs typeface="Nanum Gothic" charset="-127"/>
              </a:rPr>
              <a:t> Data range </a:t>
            </a:r>
          </a:p>
        </p:txBody>
      </p:sp>
      <p:sp>
        <p:nvSpPr>
          <p:cNvPr id="125" name="직사각형 124">
            <a:extLst>
              <a:ext uri="{FF2B5EF4-FFF2-40B4-BE49-F238E27FC236}">
                <a16:creationId xmlns:a16="http://schemas.microsoft.com/office/drawing/2014/main" xmlns="" id="{996E695C-6B6C-214B-BF15-DC31A04EDCD4}"/>
              </a:ext>
            </a:extLst>
          </p:cNvPr>
          <p:cNvSpPr/>
          <p:nvPr/>
        </p:nvSpPr>
        <p:spPr>
          <a:xfrm>
            <a:off x="5109841" y="2975414"/>
            <a:ext cx="1431482" cy="6274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None</a:t>
            </a:r>
          </a:p>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Hour</a:t>
            </a:r>
          </a:p>
          <a:p>
            <a:pPr eaLnBrk="0" fontAlgn="base" hangingPunct="0">
              <a:lnSpc>
                <a:spcPct val="150000"/>
              </a:lnSpc>
              <a:spcBef>
                <a:spcPct val="0"/>
              </a:spcBef>
              <a:spcAft>
                <a:spcPct val="0"/>
              </a:spcAft>
              <a:buClr>
                <a:srgbClr val="336699"/>
              </a:buClr>
            </a:pPr>
            <a:r>
              <a:rPr lang="en-US" altLang="ko-KR" sz="700" dirty="0" err="1">
                <a:solidFill>
                  <a:prstClr val="black">
                    <a:lumMod val="75000"/>
                    <a:lumOff val="25000"/>
                  </a:prstClr>
                </a:solidFill>
                <a:latin typeface="Nanum Gothic" charset="-127"/>
                <a:ea typeface="Nanum Gothic" charset="-127"/>
                <a:cs typeface="Nanum Gothic" charset="-127"/>
              </a:rPr>
              <a:t>yyyy</a:t>
            </a:r>
            <a:r>
              <a:rPr lang="en-US" altLang="ko-KR" sz="700" dirty="0">
                <a:solidFill>
                  <a:prstClr val="black">
                    <a:lumMod val="75000"/>
                    <a:lumOff val="25000"/>
                  </a:prstClr>
                </a:solidFill>
                <a:latin typeface="Nanum Gothic" charset="-127"/>
                <a:ea typeface="Nanum Gothic" charset="-127"/>
                <a:cs typeface="Nanum Gothic" charset="-127"/>
              </a:rPr>
              <a:t>-MM-</a:t>
            </a:r>
            <a:r>
              <a:rPr lang="en-US" altLang="ko-KR" sz="700" dirty="0" err="1">
                <a:solidFill>
                  <a:prstClr val="black">
                    <a:lumMod val="75000"/>
                    <a:lumOff val="25000"/>
                  </a:prstClr>
                </a:solidFill>
                <a:latin typeface="Nanum Gothic" charset="-127"/>
                <a:ea typeface="Nanum Gothic" charset="-127"/>
                <a:cs typeface="Nanum Gothic" charset="-127"/>
              </a:rPr>
              <a:t>dd</a:t>
            </a:r>
            <a:r>
              <a:rPr lang="en-US" altLang="ko-KR" sz="700" dirty="0">
                <a:solidFill>
                  <a:prstClr val="black">
                    <a:lumMod val="75000"/>
                    <a:lumOff val="25000"/>
                  </a:prstClr>
                </a:solidFill>
                <a:latin typeface="Nanum Gothic" charset="-127"/>
                <a:ea typeface="Nanum Gothic" charset="-127"/>
                <a:cs typeface="Nanum Gothic" charset="-127"/>
              </a:rPr>
              <a:t> </a:t>
            </a:r>
            <a:r>
              <a:rPr lang="en-US" altLang="ko-KR" sz="700" dirty="0" err="1">
                <a:solidFill>
                  <a:prstClr val="black">
                    <a:lumMod val="75000"/>
                    <a:lumOff val="25000"/>
                  </a:prstClr>
                </a:solidFill>
                <a:latin typeface="Nanum Gothic" charset="-127"/>
                <a:ea typeface="Nanum Gothic" charset="-127"/>
                <a:cs typeface="Nanum Gothic" charset="-127"/>
              </a:rPr>
              <a:t>hh</a:t>
            </a:r>
            <a:r>
              <a:rPr lang="en-US" altLang="ko-KR" sz="700" dirty="0">
                <a:solidFill>
                  <a:prstClr val="black">
                    <a:lumMod val="75000"/>
                    <a:lumOff val="25000"/>
                  </a:prstClr>
                </a:solidFill>
                <a:latin typeface="Nanum Gothic" charset="-127"/>
                <a:ea typeface="Nanum Gothic" charset="-127"/>
                <a:cs typeface="Nanum Gothic" charset="-127"/>
              </a:rPr>
              <a:t> ~ </a:t>
            </a:r>
            <a:r>
              <a:rPr lang="en-US" altLang="ko-KR" sz="700" dirty="0" err="1">
                <a:solidFill>
                  <a:prstClr val="black">
                    <a:lumMod val="75000"/>
                    <a:lumOff val="25000"/>
                  </a:prstClr>
                </a:solidFill>
                <a:latin typeface="Nanum Gothic" charset="-127"/>
                <a:ea typeface="Nanum Gothic" charset="-127"/>
                <a:cs typeface="Nanum Gothic" charset="-127"/>
              </a:rPr>
              <a:t>yyyy</a:t>
            </a:r>
            <a:r>
              <a:rPr lang="en-US" altLang="ko-KR" sz="700" dirty="0">
                <a:solidFill>
                  <a:prstClr val="black">
                    <a:lumMod val="75000"/>
                    <a:lumOff val="25000"/>
                  </a:prstClr>
                </a:solidFill>
                <a:latin typeface="Nanum Gothic" charset="-127"/>
                <a:ea typeface="Nanum Gothic" charset="-127"/>
                <a:cs typeface="Nanum Gothic" charset="-127"/>
              </a:rPr>
              <a:t>-MM-</a:t>
            </a:r>
            <a:r>
              <a:rPr lang="en-US" altLang="ko-KR" sz="700" dirty="0" err="1">
                <a:solidFill>
                  <a:prstClr val="black">
                    <a:lumMod val="75000"/>
                    <a:lumOff val="25000"/>
                  </a:prstClr>
                </a:solidFill>
                <a:latin typeface="Nanum Gothic" charset="-127"/>
                <a:ea typeface="Nanum Gothic" charset="-127"/>
                <a:cs typeface="Nanum Gothic" charset="-127"/>
              </a:rPr>
              <a:t>dd</a:t>
            </a:r>
            <a:r>
              <a:rPr lang="en-US" altLang="ko-KR" sz="700" dirty="0">
                <a:solidFill>
                  <a:prstClr val="black">
                    <a:lumMod val="75000"/>
                    <a:lumOff val="25000"/>
                  </a:prstClr>
                </a:solidFill>
                <a:latin typeface="Nanum Gothic" charset="-127"/>
                <a:ea typeface="Nanum Gothic" charset="-127"/>
                <a:cs typeface="Nanum Gothic" charset="-127"/>
              </a:rPr>
              <a:t> </a:t>
            </a:r>
            <a:r>
              <a:rPr lang="en-US" altLang="ko-KR" sz="700" dirty="0" err="1">
                <a:solidFill>
                  <a:prstClr val="black">
                    <a:lumMod val="75000"/>
                    <a:lumOff val="25000"/>
                  </a:prstClr>
                </a:solidFill>
                <a:latin typeface="Nanum Gothic" charset="-127"/>
                <a:ea typeface="Nanum Gothic" charset="-127"/>
                <a:cs typeface="Nanum Gothic" charset="-127"/>
              </a:rPr>
              <a:t>hh</a:t>
            </a:r>
            <a:r>
              <a:rPr lang="en-US" altLang="ko-KR" sz="700" dirty="0">
                <a:solidFill>
                  <a:prstClr val="black">
                    <a:lumMod val="75000"/>
                    <a:lumOff val="25000"/>
                  </a:prstClr>
                </a:solidFill>
                <a:latin typeface="Nanum Gothic" charset="-127"/>
                <a:ea typeface="Nanum Gothic" charset="-127"/>
                <a:cs typeface="Nanum Gothic" charset="-127"/>
              </a:rPr>
              <a:t> </a:t>
            </a:r>
          </a:p>
          <a:p>
            <a:pPr eaLnBrk="0" fontAlgn="base" hangingPunct="0">
              <a:lnSpc>
                <a:spcPct val="150000"/>
              </a:lnSpc>
              <a:spcBef>
                <a:spcPct val="0"/>
              </a:spcBef>
              <a:spcAft>
                <a:spcPct val="0"/>
              </a:spcAft>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p:txBody>
      </p:sp>
      <p:sp>
        <p:nvSpPr>
          <p:cNvPr id="126" name="TextBox 125">
            <a:extLst>
              <a:ext uri="{FF2B5EF4-FFF2-40B4-BE49-F238E27FC236}">
                <a16:creationId xmlns:a16="http://schemas.microsoft.com/office/drawing/2014/main" xmlns="" id="{DC8D427A-02F2-564B-80AC-55B68E01DBA2}"/>
              </a:ext>
            </a:extLst>
          </p:cNvPr>
          <p:cNvSpPr txBox="1"/>
          <p:nvPr/>
        </p:nvSpPr>
        <p:spPr>
          <a:xfrm>
            <a:off x="8726178" y="0"/>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rPr>
              <a:t>2019.01.02</a:t>
            </a:r>
            <a:r>
              <a:rPr kumimoji="1" lang="ko-KR" altLang="en-US" sz="1200" dirty="0">
                <a:solidFill>
                  <a:schemeClr val="bg1"/>
                </a:solidFill>
              </a:rPr>
              <a:t> 수정</a:t>
            </a:r>
          </a:p>
        </p:txBody>
      </p:sp>
      <p:sp>
        <p:nvSpPr>
          <p:cNvPr id="127" name="직사각형 126">
            <a:extLst>
              <a:ext uri="{FF2B5EF4-FFF2-40B4-BE49-F238E27FC236}">
                <a16:creationId xmlns:a16="http://schemas.microsoft.com/office/drawing/2014/main" xmlns="" id="{19D66922-80B8-FB48-95D4-60641D7CEA2C}"/>
              </a:ext>
            </a:extLst>
          </p:cNvPr>
          <p:cNvSpPr/>
          <p:nvPr/>
        </p:nvSpPr>
        <p:spPr>
          <a:xfrm>
            <a:off x="3681850" y="2975414"/>
            <a:ext cx="3919431" cy="514895"/>
          </a:xfrm>
          <a:prstGeom prst="rect">
            <a:avLst/>
          </a:prstGeom>
          <a:noFill/>
          <a:ln w="8255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rgbClr val="00B050"/>
              </a:solidFill>
              <a:ea typeface="Nanum Gothic" charset="-127"/>
              <a:cs typeface="Nanum Gothic" charset="-127"/>
            </a:endParaRPr>
          </a:p>
        </p:txBody>
      </p:sp>
      <p:sp>
        <p:nvSpPr>
          <p:cNvPr id="50" name="직사각형 49">
            <a:extLst>
              <a:ext uri="{FF2B5EF4-FFF2-40B4-BE49-F238E27FC236}">
                <a16:creationId xmlns:a16="http://schemas.microsoft.com/office/drawing/2014/main" xmlns="" id="{C25961EB-034D-2A43-B006-E9E3E1415FB2}"/>
              </a:ext>
            </a:extLst>
          </p:cNvPr>
          <p:cNvSpPr/>
          <p:nvPr/>
        </p:nvSpPr>
        <p:spPr>
          <a:xfrm>
            <a:off x="3723833" y="2601146"/>
            <a:ext cx="4791430" cy="325270"/>
          </a:xfrm>
          <a:prstGeom prst="rect">
            <a:avLst/>
          </a:prstGeom>
          <a:solidFill>
            <a:srgbClr val="000000">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ko-KR" sz="700" dirty="0">
                <a:solidFill>
                  <a:schemeClr val="bg1"/>
                </a:solidFill>
                <a:latin typeface="Nanum Gothic" charset="-127"/>
                <a:ea typeface="Nanum Gothic" charset="-127"/>
                <a:cs typeface="Nanum Gothic" charset="-127"/>
              </a:rPr>
              <a:t>2019. 01.02</a:t>
            </a:r>
            <a:r>
              <a:rPr kumimoji="1" lang="ko-KR" altLang="en-US" sz="700" dirty="0">
                <a:solidFill>
                  <a:schemeClr val="bg1"/>
                </a:solidFill>
                <a:latin typeface="Nanum Gothic" charset="-127"/>
                <a:ea typeface="Nanum Gothic" charset="-127"/>
                <a:cs typeface="Nanum Gothic" charset="-127"/>
              </a:rPr>
              <a:t> 삭제</a:t>
            </a:r>
          </a:p>
        </p:txBody>
      </p:sp>
    </p:spTree>
    <p:extLst>
      <p:ext uri="{BB962C8B-B14F-4D97-AF65-F5344CB8AC3E}">
        <p14:creationId xmlns:p14="http://schemas.microsoft.com/office/powerpoint/2010/main" val="21259575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lstStyle/>
          <a:p>
            <a:r>
              <a:rPr lang="en-US" altLang="ko-KR" dirty="0"/>
              <a:t>[</a:t>
            </a:r>
            <a:r>
              <a:rPr lang="en-US" altLang="ko-KR" dirty="0" err="1"/>
              <a:t>StagingDB:HIVE</a:t>
            </a:r>
            <a:r>
              <a:rPr lang="en-US" altLang="ko-KR" dirty="0"/>
              <a:t>]</a:t>
            </a:r>
            <a:r>
              <a:rPr lang="ko-KR" altLang="en-US" dirty="0"/>
              <a:t> 데이터 연결방식 선택</a:t>
            </a:r>
          </a:p>
        </p:txBody>
      </p:sp>
      <p:sp>
        <p:nvSpPr>
          <p:cNvPr id="3" name="텍스트 개체 틀 2"/>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42</a:t>
            </a:fld>
            <a:endParaRPr lang="ko-KR" altLang="en-US" dirty="0">
              <a:solidFill>
                <a:schemeClr val="accent4">
                  <a:lumMod val="75000"/>
                </a:schemeClr>
              </a:solidFill>
            </a:endParaRPr>
          </a:p>
        </p:txBody>
      </p:sp>
      <p:sp>
        <p:nvSpPr>
          <p:cNvPr id="5" name="텍스트 개체 틀 4"/>
          <p:cNvSpPr>
            <a:spLocks noGrp="1"/>
          </p:cNvSpPr>
          <p:nvPr>
            <p:ph type="body" sz="quarter" idx="13"/>
          </p:nvPr>
        </p:nvSpPr>
        <p:spPr/>
        <p:txBody>
          <a:bodyPr/>
          <a:lstStyle/>
          <a:p>
            <a:pPr marL="0" indent="0">
              <a:buNone/>
            </a:pPr>
            <a:r>
              <a:rPr lang="ko-KR" altLang="en-US" dirty="0">
                <a:solidFill>
                  <a:srgbClr val="00B0F0"/>
                </a:solidFill>
                <a:sym typeface="Wingdings"/>
              </a:rPr>
              <a:t>☞</a:t>
            </a:r>
            <a:r>
              <a:rPr lang="en-US" altLang="ko-KR" dirty="0">
                <a:solidFill>
                  <a:srgbClr val="00B0F0"/>
                </a:solidFill>
                <a:sym typeface="Wingdings"/>
              </a:rPr>
              <a:t>[040.1]</a:t>
            </a:r>
            <a:r>
              <a:rPr lang="ko-KR" altLang="en-US" dirty="0">
                <a:solidFill>
                  <a:srgbClr val="00B0F0"/>
                </a:solidFill>
                <a:sym typeface="Wingdings"/>
              </a:rPr>
              <a:t> 과 동일</a:t>
            </a:r>
            <a:endParaRPr lang="en-US" altLang="ko-KR" dirty="0">
              <a:solidFill>
                <a:srgbClr val="00B0F0"/>
              </a:solidFill>
              <a:sym typeface="Wingdings"/>
            </a:endParaRPr>
          </a:p>
        </p:txBody>
      </p:sp>
      <p:sp>
        <p:nvSpPr>
          <p:cNvPr id="22" name="TextBox 21"/>
          <p:cNvSpPr txBox="1"/>
          <p:nvPr/>
        </p:nvSpPr>
        <p:spPr>
          <a:xfrm>
            <a:off x="4443116" y="2218470"/>
            <a:ext cx="1287212"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Select a source type</a:t>
            </a:r>
            <a:endParaRPr lang="ko-KR" altLang="en-US" sz="1100" b="1" dirty="0">
              <a:solidFill>
                <a:prstClr val="black"/>
              </a:solidFill>
              <a:latin typeface="Nanum Gothic" charset="-127"/>
              <a:ea typeface="Nanum Gothic" charset="-127"/>
              <a:cs typeface="Nanum Gothic" charset="-127"/>
            </a:endParaRPr>
          </a:p>
        </p:txBody>
      </p:sp>
      <p:sp>
        <p:nvSpPr>
          <p:cNvPr id="24" name="타원 23"/>
          <p:cNvSpPr/>
          <p:nvPr/>
        </p:nvSpPr>
        <p:spPr>
          <a:xfrm>
            <a:off x="3472121" y="223662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25" name="타원 24"/>
          <p:cNvSpPr/>
          <p:nvPr/>
        </p:nvSpPr>
        <p:spPr>
          <a:xfrm>
            <a:off x="3459441" y="275401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28" name="TextBox 27"/>
          <p:cNvSpPr txBox="1"/>
          <p:nvPr/>
        </p:nvSpPr>
        <p:spPr>
          <a:xfrm>
            <a:off x="3538594" y="1889873"/>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40.4</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32" name="모서리가 둥근 직사각형 31"/>
          <p:cNvSpPr/>
          <p:nvPr/>
        </p:nvSpPr>
        <p:spPr>
          <a:xfrm>
            <a:off x="3728028" y="3107492"/>
            <a:ext cx="2743207" cy="478302"/>
          </a:xfrm>
          <a:prstGeom prst="roundRect">
            <a:avLst>
              <a:gd name="adj" fmla="val 882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Data base</a:t>
            </a:r>
            <a:endParaRPr kumimoji="1" lang="ko-KR" altLang="en-US" sz="900" b="1" dirty="0">
              <a:solidFill>
                <a:schemeClr val="tx1"/>
              </a:solidFill>
              <a:latin typeface="Nanum Gothic" charset="-127"/>
              <a:ea typeface="Nanum Gothic" charset="-127"/>
              <a:cs typeface="Nanum Gothic" charset="-127"/>
            </a:endParaRPr>
          </a:p>
        </p:txBody>
      </p:sp>
      <p:pic>
        <p:nvPicPr>
          <p:cNvPr id="33" name="그림 32"/>
          <p:cNvPicPr>
            <a:picLocks noChangeAspect="1"/>
          </p:cNvPicPr>
          <p:nvPr/>
        </p:nvPicPr>
        <p:blipFill rotWithShape="1">
          <a:blip r:embed="rId3">
            <a:extLst>
              <a:ext uri="{28A0092B-C50C-407E-A947-70E740481C1C}">
                <a14:useLocalDpi xmlns:a14="http://schemas.microsoft.com/office/drawing/2010/main" val="0"/>
              </a:ext>
            </a:extLst>
          </a:blip>
          <a:srcRect l="24838" t="44157" r="65081" b="47066"/>
          <a:stretch/>
        </p:blipFill>
        <p:spPr>
          <a:xfrm>
            <a:off x="4524361" y="3242583"/>
            <a:ext cx="281354" cy="224490"/>
          </a:xfrm>
          <a:prstGeom prst="rect">
            <a:avLst/>
          </a:prstGeom>
        </p:spPr>
      </p:pic>
      <p:sp>
        <p:nvSpPr>
          <p:cNvPr id="35" name="모서리가 둥근 직사각형 34"/>
          <p:cNvSpPr/>
          <p:nvPr/>
        </p:nvSpPr>
        <p:spPr>
          <a:xfrm>
            <a:off x="3728028" y="2588711"/>
            <a:ext cx="2743207" cy="478302"/>
          </a:xfrm>
          <a:prstGeom prst="roundRect">
            <a:avLst>
              <a:gd name="adj" fmla="val 882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My file</a:t>
            </a:r>
            <a:endParaRPr kumimoji="1" lang="ko-KR" altLang="en-US" sz="900" b="1" dirty="0">
              <a:solidFill>
                <a:schemeClr val="tx1"/>
              </a:solidFill>
              <a:latin typeface="Nanum Gothic" charset="-127"/>
              <a:ea typeface="Nanum Gothic" charset="-127"/>
              <a:cs typeface="Nanum Gothic" charset="-127"/>
            </a:endParaRPr>
          </a:p>
        </p:txBody>
      </p:sp>
      <p:pic>
        <p:nvPicPr>
          <p:cNvPr id="36" name="그림 35"/>
          <p:cNvPicPr>
            <a:picLocks noChangeAspect="1"/>
          </p:cNvPicPr>
          <p:nvPr/>
        </p:nvPicPr>
        <p:blipFill rotWithShape="1">
          <a:blip r:embed="rId4">
            <a:extLst>
              <a:ext uri="{28A0092B-C50C-407E-A947-70E740481C1C}">
                <a14:useLocalDpi xmlns:a14="http://schemas.microsoft.com/office/drawing/2010/main" val="0"/>
              </a:ext>
            </a:extLst>
          </a:blip>
          <a:srcRect l="29461" t="4930" r="60451" b="88814"/>
          <a:stretch/>
        </p:blipFill>
        <p:spPr>
          <a:xfrm>
            <a:off x="4524158" y="2721994"/>
            <a:ext cx="281557" cy="197014"/>
          </a:xfrm>
          <a:prstGeom prst="rect">
            <a:avLst/>
          </a:prstGeom>
        </p:spPr>
      </p:pic>
      <p:sp>
        <p:nvSpPr>
          <p:cNvPr id="29" name="모서리가 둥근 직사각형 28"/>
          <p:cNvSpPr/>
          <p:nvPr/>
        </p:nvSpPr>
        <p:spPr>
          <a:xfrm>
            <a:off x="3733733" y="4131803"/>
            <a:ext cx="2743207" cy="478302"/>
          </a:xfrm>
          <a:prstGeom prst="roundRect">
            <a:avLst>
              <a:gd name="adj" fmla="val 8824"/>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Stream</a:t>
            </a:r>
            <a:endParaRPr kumimoji="1" lang="ko-KR" altLang="en-US" sz="900" b="1" dirty="0">
              <a:solidFill>
                <a:schemeClr val="tx1"/>
              </a:solidFill>
              <a:latin typeface="Nanum Gothic" charset="-127"/>
              <a:ea typeface="Nanum Gothic" charset="-127"/>
              <a:cs typeface="Nanum Gothic" charset="-127"/>
            </a:endParaRPr>
          </a:p>
        </p:txBody>
      </p:sp>
      <p:sp>
        <p:nvSpPr>
          <p:cNvPr id="44" name="모서리가 둥근 직사각형 43"/>
          <p:cNvSpPr/>
          <p:nvPr/>
        </p:nvSpPr>
        <p:spPr>
          <a:xfrm>
            <a:off x="3733733" y="4661727"/>
            <a:ext cx="2743207" cy="478302"/>
          </a:xfrm>
          <a:prstGeom prst="roundRect">
            <a:avLst>
              <a:gd name="adj" fmla="val 8824"/>
            </a:avLst>
          </a:prstGeom>
          <a:solidFill>
            <a:schemeClr val="bg1"/>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a:solidFill>
                  <a:schemeClr val="tx1"/>
                </a:solidFill>
                <a:latin typeface="Nanum Gothic" charset="-127"/>
                <a:ea typeface="Nanum Gothic" charset="-127"/>
                <a:cs typeface="Nanum Gothic" charset="-127"/>
              </a:rPr>
              <a:t>Data Snapshot</a:t>
            </a:r>
            <a:endParaRPr kumimoji="1" lang="ko-KR" altLang="en-US" sz="900" b="1" dirty="0">
              <a:solidFill>
                <a:schemeClr val="tx1"/>
              </a:solidFill>
              <a:latin typeface="Nanum Gothic" charset="-127"/>
              <a:ea typeface="Nanum Gothic" charset="-127"/>
              <a:cs typeface="Nanum Gothic" charset="-127"/>
            </a:endParaRPr>
          </a:p>
        </p:txBody>
      </p:sp>
      <p:pic>
        <p:nvPicPr>
          <p:cNvPr id="45" name="그림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352" y="4835867"/>
            <a:ext cx="139906" cy="139906"/>
          </a:xfrm>
          <a:prstGeom prst="rect">
            <a:avLst/>
          </a:prstGeom>
        </p:spPr>
      </p:pic>
      <p:pic>
        <p:nvPicPr>
          <p:cNvPr id="46" name="그림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3636" y="4290649"/>
            <a:ext cx="172027" cy="180103"/>
          </a:xfrm>
          <a:prstGeom prst="rect">
            <a:avLst/>
          </a:prstGeom>
        </p:spPr>
      </p:pic>
      <p:sp>
        <p:nvSpPr>
          <p:cNvPr id="47" name="직사각형 46"/>
          <p:cNvSpPr/>
          <p:nvPr/>
        </p:nvSpPr>
        <p:spPr>
          <a:xfrm>
            <a:off x="3592388" y="4128609"/>
            <a:ext cx="3018150" cy="493302"/>
          </a:xfrm>
          <a:prstGeom prst="rect">
            <a:avLst/>
          </a:prstGeom>
          <a:solidFill>
            <a:srgbClr val="FF0000">
              <a:alpha val="14118"/>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kumimoji="1" lang="en-US" altLang="ko-KR" sz="600" dirty="0">
                <a:solidFill>
                  <a:schemeClr val="bg1"/>
                </a:solidFill>
                <a:latin typeface="Nanum Gothic" charset="-127"/>
                <a:ea typeface="Nanum Gothic" charset="-127"/>
                <a:cs typeface="Nanum Gothic" charset="-127"/>
              </a:rPr>
              <a:t>2017</a:t>
            </a:r>
            <a:r>
              <a:rPr kumimoji="1" lang="ko-KR" altLang="en-US" sz="600" dirty="0">
                <a:solidFill>
                  <a:schemeClr val="bg1"/>
                </a:solidFill>
                <a:latin typeface="Nanum Gothic" charset="-127"/>
                <a:ea typeface="Nanum Gothic" charset="-127"/>
                <a:cs typeface="Nanum Gothic" charset="-127"/>
              </a:rPr>
              <a:t>년 개발 범위 아님</a:t>
            </a:r>
          </a:p>
        </p:txBody>
      </p:sp>
      <p:sp>
        <p:nvSpPr>
          <p:cNvPr id="48" name="모서리가 둥근 직사각형 47"/>
          <p:cNvSpPr/>
          <p:nvPr/>
        </p:nvSpPr>
        <p:spPr>
          <a:xfrm>
            <a:off x="3728028" y="3624087"/>
            <a:ext cx="2743207" cy="478302"/>
          </a:xfrm>
          <a:prstGeom prst="roundRect">
            <a:avLst>
              <a:gd name="adj" fmla="val 882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Staging DB</a:t>
            </a:r>
            <a:endParaRPr kumimoji="1" lang="ko-KR" altLang="en-US" sz="900" b="1" dirty="0">
              <a:solidFill>
                <a:schemeClr val="tx1"/>
              </a:solidFill>
              <a:latin typeface="Nanum Gothic" charset="-127"/>
              <a:ea typeface="Nanum Gothic" charset="-127"/>
              <a:cs typeface="Nanum Gothic" charset="-127"/>
            </a:endParaRPr>
          </a:p>
        </p:txBody>
      </p:sp>
      <p:pic>
        <p:nvPicPr>
          <p:cNvPr id="49" name="그림 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9899" y="3780065"/>
            <a:ext cx="193648" cy="197640"/>
          </a:xfrm>
          <a:prstGeom prst="rect">
            <a:avLst/>
          </a:prstGeom>
        </p:spPr>
      </p:pic>
      <p:sp>
        <p:nvSpPr>
          <p:cNvPr id="23" name="모서리가 둥근 직사각형 127"/>
          <p:cNvSpPr/>
          <p:nvPr/>
        </p:nvSpPr>
        <p:spPr>
          <a:xfrm>
            <a:off x="4502352" y="5813883"/>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Cancel</a:t>
            </a:r>
            <a:endParaRPr lang="ko-KR" altLang="en-US" sz="800" dirty="0">
              <a:solidFill>
                <a:schemeClr val="bg1"/>
              </a:solidFill>
              <a:latin typeface="Nanum Gothic" charset="-127"/>
              <a:ea typeface="Nanum Gothic" charset="-127"/>
              <a:cs typeface="Nanum Gothic" charset="-127"/>
            </a:endParaRPr>
          </a:p>
        </p:txBody>
      </p:sp>
      <p:sp>
        <p:nvSpPr>
          <p:cNvPr id="26" name="타원 33"/>
          <p:cNvSpPr/>
          <p:nvPr/>
        </p:nvSpPr>
        <p:spPr>
          <a:xfrm>
            <a:off x="4303207" y="587196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27" name="모서리가 둥근 직사각형 28"/>
          <p:cNvSpPr/>
          <p:nvPr/>
        </p:nvSpPr>
        <p:spPr>
          <a:xfrm>
            <a:off x="3733732" y="5179846"/>
            <a:ext cx="2743207" cy="478302"/>
          </a:xfrm>
          <a:prstGeom prst="roundRect">
            <a:avLst>
              <a:gd name="adj" fmla="val 882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Metatron Engine</a:t>
            </a:r>
            <a:endParaRPr kumimoji="1" lang="ko-KR" altLang="en-US" sz="900" b="1" dirty="0">
              <a:solidFill>
                <a:schemeClr val="tx1"/>
              </a:solidFill>
              <a:latin typeface="Nanum Gothic" charset="-127"/>
              <a:ea typeface="Nanum Gothic" charset="-127"/>
              <a:cs typeface="Nanum Gothic" charset="-127"/>
            </a:endParaRPr>
          </a:p>
        </p:txBody>
      </p:sp>
      <p:pic>
        <p:nvPicPr>
          <p:cNvPr id="37" name="Picture 36"/>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4405905" y="5349410"/>
            <a:ext cx="210676" cy="154153"/>
          </a:xfrm>
          <a:prstGeom prst="rect">
            <a:avLst/>
          </a:prstGeom>
        </p:spPr>
      </p:pic>
      <p:sp>
        <p:nvSpPr>
          <p:cNvPr id="31" name="TextBox 30"/>
          <p:cNvSpPr txBox="1"/>
          <p:nvPr/>
        </p:nvSpPr>
        <p:spPr>
          <a:xfrm>
            <a:off x="9984306" y="0"/>
            <a:ext cx="931665" cy="276999"/>
          </a:xfrm>
          <a:prstGeom prst="rect">
            <a:avLst/>
          </a:prstGeom>
          <a:solidFill>
            <a:srgbClr val="00B0F0">
              <a:alpha val="81000"/>
            </a:srgbClr>
          </a:solidFill>
        </p:spPr>
        <p:txBody>
          <a:bodyPr wrap="none" rtlCol="0">
            <a:spAutoFit/>
          </a:bodyPr>
          <a:lstStyle/>
          <a:p>
            <a:r>
              <a:rPr kumimoji="1" lang="en-US" altLang="ko-KR" sz="1200" dirty="0">
                <a:solidFill>
                  <a:schemeClr val="bg1"/>
                </a:solidFill>
              </a:rPr>
              <a:t>2018.11.02</a:t>
            </a:r>
            <a:endParaRPr kumimoji="1" lang="ko-KR" altLang="en-US" sz="1200" dirty="0">
              <a:solidFill>
                <a:schemeClr val="bg1"/>
              </a:solidFill>
            </a:endParaRPr>
          </a:p>
        </p:txBody>
      </p:sp>
    </p:spTree>
    <p:extLst>
      <p:ext uri="{BB962C8B-B14F-4D97-AF65-F5344CB8AC3E}">
        <p14:creationId xmlns:p14="http://schemas.microsoft.com/office/powerpoint/2010/main" val="1160035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xmlns="" id="{050AC209-9E79-1C43-AC2D-D0D6ADDD4B8D}"/>
              </a:ext>
            </a:extLst>
          </p:cNvPr>
          <p:cNvSpPr>
            <a:spLocks noGrp="1"/>
          </p:cNvSpPr>
          <p:nvPr>
            <p:ph type="body" sz="quarter" idx="10"/>
          </p:nvPr>
        </p:nvSpPr>
        <p:spPr/>
        <p:txBody>
          <a:bodyPr/>
          <a:lstStyle/>
          <a:p>
            <a:r>
              <a:rPr kumimoji="1" lang="ko-KR" altLang="en-US" dirty="0"/>
              <a:t>스냅샷으로 </a:t>
            </a:r>
            <a:r>
              <a:rPr kumimoji="1" lang="ko-KR" altLang="en-US" dirty="0" err="1"/>
              <a:t>데이터소스</a:t>
            </a:r>
            <a:r>
              <a:rPr kumimoji="1" lang="ko-KR" altLang="en-US" dirty="0"/>
              <a:t> 생성시 흐름</a:t>
            </a:r>
          </a:p>
        </p:txBody>
      </p:sp>
      <p:sp>
        <p:nvSpPr>
          <p:cNvPr id="3" name="텍스트 개체 틀 2">
            <a:extLst>
              <a:ext uri="{FF2B5EF4-FFF2-40B4-BE49-F238E27FC236}">
                <a16:creationId xmlns:a16="http://schemas.microsoft.com/office/drawing/2014/main" xmlns="" id="{A817CCA2-1162-9C4C-B0D4-1D8CCF818115}"/>
              </a:ext>
            </a:extLst>
          </p:cNvPr>
          <p:cNvSpPr>
            <a:spLocks noGrp="1"/>
          </p:cNvSpPr>
          <p:nvPr>
            <p:ph type="body" sz="quarter" idx="11"/>
          </p:nvPr>
        </p:nvSpPr>
        <p:spPr/>
        <p:txBody>
          <a:bodyPr/>
          <a:lstStyle/>
          <a:p>
            <a:endParaRPr kumimoji="1" lang="ko-KR" altLang="en-US"/>
          </a:p>
        </p:txBody>
      </p:sp>
      <p:sp>
        <p:nvSpPr>
          <p:cNvPr id="4" name="슬라이드 번호 개체 틀 3">
            <a:extLst>
              <a:ext uri="{FF2B5EF4-FFF2-40B4-BE49-F238E27FC236}">
                <a16:creationId xmlns:a16="http://schemas.microsoft.com/office/drawing/2014/main" xmlns="" id="{80841409-CF01-1941-913D-0FD03E754492}"/>
              </a:ext>
            </a:extLst>
          </p:cNvPr>
          <p:cNvSpPr>
            <a:spLocks noGrp="1"/>
          </p:cNvSpPr>
          <p:nvPr>
            <p:ph type="sldNum" sz="quarter" idx="4"/>
          </p:nvPr>
        </p:nvSpPr>
        <p:spPr/>
        <p:txBody>
          <a:bodyPr/>
          <a:lstStyle/>
          <a:p>
            <a:fld id="{FB00E03F-6C3C-4996-8BB2-B710E9BCD333}" type="slidenum">
              <a:rPr lang="ko-KR" altLang="en-US" smtClean="0"/>
              <a:pPr/>
              <a:t>43</a:t>
            </a:fld>
            <a:endParaRPr lang="ko-KR" altLang="en-US"/>
          </a:p>
        </p:txBody>
      </p:sp>
      <p:sp>
        <p:nvSpPr>
          <p:cNvPr id="5" name="직사각형 4">
            <a:extLst>
              <a:ext uri="{FF2B5EF4-FFF2-40B4-BE49-F238E27FC236}">
                <a16:creationId xmlns:a16="http://schemas.microsoft.com/office/drawing/2014/main" xmlns="" id="{65CBD157-F464-7647-B06C-45415AB3E718}"/>
              </a:ext>
            </a:extLst>
          </p:cNvPr>
          <p:cNvSpPr/>
          <p:nvPr/>
        </p:nvSpPr>
        <p:spPr>
          <a:xfrm>
            <a:off x="1586394" y="1649070"/>
            <a:ext cx="1210786" cy="259201"/>
          </a:xfrm>
          <a:prstGeom prst="rect">
            <a:avLst/>
          </a:prstGeom>
          <a:solidFill>
            <a:schemeClr val="bg1"/>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ko-KR" sz="800" b="1" dirty="0" err="1">
                <a:solidFill>
                  <a:schemeClr val="tx1"/>
                </a:solidFill>
              </a:rPr>
              <a:t>Sanpshot</a:t>
            </a:r>
            <a:r>
              <a:rPr kumimoji="1" lang="ko-KR" altLang="en-US" sz="800" b="1" dirty="0">
                <a:solidFill>
                  <a:schemeClr val="tx1"/>
                </a:solidFill>
              </a:rPr>
              <a:t> 선택</a:t>
            </a:r>
          </a:p>
        </p:txBody>
      </p:sp>
      <p:sp>
        <p:nvSpPr>
          <p:cNvPr id="7" name="직사각형 6">
            <a:extLst>
              <a:ext uri="{FF2B5EF4-FFF2-40B4-BE49-F238E27FC236}">
                <a16:creationId xmlns:a16="http://schemas.microsoft.com/office/drawing/2014/main" xmlns="" id="{7AD259F8-4F64-0A44-9820-6F7FA1843048}"/>
              </a:ext>
            </a:extLst>
          </p:cNvPr>
          <p:cNvSpPr/>
          <p:nvPr/>
        </p:nvSpPr>
        <p:spPr>
          <a:xfrm>
            <a:off x="4687686" y="1640292"/>
            <a:ext cx="1457615" cy="1017610"/>
          </a:xfrm>
          <a:prstGeom prst="rect">
            <a:avLst/>
          </a:prstGeom>
          <a:solidFill>
            <a:schemeClr val="bg1"/>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kumimoji="1" lang="en-US" altLang="ko-KR" sz="800" b="1" dirty="0">
                <a:solidFill>
                  <a:schemeClr val="tx1"/>
                </a:solidFill>
              </a:rPr>
              <a:t>Configure Schema</a:t>
            </a:r>
          </a:p>
          <a:p>
            <a:endParaRPr kumimoji="1" lang="en-US" altLang="ko-KR" sz="800" b="1" dirty="0">
              <a:solidFill>
                <a:schemeClr val="tx1"/>
              </a:solidFill>
            </a:endParaRPr>
          </a:p>
          <a:p>
            <a:pPr marL="171450" indent="-171450">
              <a:buFont typeface="Arial" panose="020B0604020202020204" pitchFamily="34" charset="0"/>
              <a:buChar char="•"/>
            </a:pPr>
            <a:r>
              <a:rPr kumimoji="1" lang="en-US" altLang="ko-KR" sz="700" dirty="0">
                <a:solidFill>
                  <a:schemeClr val="tx1"/>
                </a:solidFill>
              </a:rPr>
              <a:t>Role</a:t>
            </a:r>
            <a:r>
              <a:rPr kumimoji="1" lang="ko-KR" altLang="en-US" sz="700" dirty="0">
                <a:solidFill>
                  <a:schemeClr val="tx1"/>
                </a:solidFill>
              </a:rPr>
              <a:t> 변경</a:t>
            </a:r>
            <a:endParaRPr kumimoji="1" lang="en-US" altLang="ko-KR" sz="700" dirty="0">
              <a:solidFill>
                <a:schemeClr val="tx1"/>
              </a:solidFill>
            </a:endParaRPr>
          </a:p>
          <a:p>
            <a:pPr marL="171450" indent="-171450">
              <a:buFont typeface="Arial" panose="020B0604020202020204" pitchFamily="34" charset="0"/>
              <a:buChar char="•"/>
            </a:pPr>
            <a:r>
              <a:rPr kumimoji="1" lang="en-US" altLang="ko-KR" sz="700" dirty="0">
                <a:solidFill>
                  <a:schemeClr val="tx1"/>
                </a:solidFill>
              </a:rPr>
              <a:t>Column </a:t>
            </a:r>
            <a:r>
              <a:rPr kumimoji="1" lang="ko-KR" altLang="en-US" sz="700" dirty="0">
                <a:solidFill>
                  <a:schemeClr val="tx1"/>
                </a:solidFill>
              </a:rPr>
              <a:t>추가</a:t>
            </a:r>
            <a:r>
              <a:rPr kumimoji="1" lang="en-US" altLang="ko-KR" sz="700" dirty="0">
                <a:solidFill>
                  <a:schemeClr val="tx1"/>
                </a:solidFill>
              </a:rPr>
              <a:t>/</a:t>
            </a:r>
            <a:r>
              <a:rPr kumimoji="1" lang="ko-KR" altLang="en-US" sz="700" dirty="0">
                <a:solidFill>
                  <a:schemeClr val="tx1"/>
                </a:solidFill>
              </a:rPr>
              <a:t>수정</a:t>
            </a:r>
            <a:r>
              <a:rPr kumimoji="1" lang="en-US" altLang="ko-KR" sz="700" dirty="0">
                <a:solidFill>
                  <a:schemeClr val="tx1"/>
                </a:solidFill>
              </a:rPr>
              <a:t>/</a:t>
            </a:r>
            <a:r>
              <a:rPr kumimoji="1" lang="ko-KR" altLang="en-US" sz="700" dirty="0">
                <a:solidFill>
                  <a:schemeClr val="tx1"/>
                </a:solidFill>
              </a:rPr>
              <a:t>삭제</a:t>
            </a:r>
            <a:endParaRPr kumimoji="1" lang="en-US" altLang="ko-KR" sz="700" dirty="0">
              <a:solidFill>
                <a:schemeClr val="tx1"/>
              </a:solidFill>
            </a:endParaRPr>
          </a:p>
          <a:p>
            <a:pPr marL="171450" indent="-171450">
              <a:buFont typeface="Arial" panose="020B0604020202020204" pitchFamily="34" charset="0"/>
              <a:buChar char="•"/>
            </a:pPr>
            <a:r>
              <a:rPr kumimoji="1" lang="en-US" altLang="ko-KR" sz="700" dirty="0">
                <a:solidFill>
                  <a:schemeClr val="tx1"/>
                </a:solidFill>
              </a:rPr>
              <a:t>Column Type</a:t>
            </a:r>
            <a:r>
              <a:rPr kumimoji="1" lang="ko-KR" altLang="en-US" sz="700" dirty="0">
                <a:solidFill>
                  <a:schemeClr val="tx1"/>
                </a:solidFill>
              </a:rPr>
              <a:t> 설정</a:t>
            </a:r>
            <a:endParaRPr kumimoji="1" lang="en-US" altLang="ko-KR" sz="700" dirty="0">
              <a:solidFill>
                <a:schemeClr val="tx1"/>
              </a:solidFill>
            </a:endParaRPr>
          </a:p>
          <a:p>
            <a:pPr marL="171450" indent="-171450">
              <a:buFont typeface="Arial" panose="020B0604020202020204" pitchFamily="34" charset="0"/>
              <a:buChar char="•"/>
            </a:pPr>
            <a:r>
              <a:rPr kumimoji="1" lang="en-US" altLang="ko-KR" sz="700" dirty="0">
                <a:solidFill>
                  <a:schemeClr val="tx1"/>
                </a:solidFill>
              </a:rPr>
              <a:t>Missing</a:t>
            </a:r>
            <a:r>
              <a:rPr kumimoji="1" lang="ko-KR" altLang="en-US" sz="700" dirty="0">
                <a:solidFill>
                  <a:schemeClr val="tx1"/>
                </a:solidFill>
              </a:rPr>
              <a:t> 설정</a:t>
            </a:r>
            <a:endParaRPr kumimoji="1" lang="en-US" altLang="ko-KR" sz="700" dirty="0">
              <a:solidFill>
                <a:schemeClr val="tx1"/>
              </a:solidFill>
            </a:endParaRPr>
          </a:p>
        </p:txBody>
      </p:sp>
      <p:sp>
        <p:nvSpPr>
          <p:cNvPr id="8" name="직사각형 7">
            <a:extLst>
              <a:ext uri="{FF2B5EF4-FFF2-40B4-BE49-F238E27FC236}">
                <a16:creationId xmlns:a16="http://schemas.microsoft.com/office/drawing/2014/main" xmlns="" id="{D3A69B7F-9730-7D40-ACD7-D6405CD0353E}"/>
              </a:ext>
            </a:extLst>
          </p:cNvPr>
          <p:cNvSpPr/>
          <p:nvPr/>
        </p:nvSpPr>
        <p:spPr>
          <a:xfrm>
            <a:off x="6662342" y="1640291"/>
            <a:ext cx="1457615" cy="1017610"/>
          </a:xfrm>
          <a:prstGeom prst="rect">
            <a:avLst/>
          </a:prstGeom>
          <a:solidFill>
            <a:schemeClr val="accent6">
              <a:lumMod val="20000"/>
              <a:lumOff val="80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kumimoji="1" lang="en-US" altLang="ko-KR" sz="800" b="1" dirty="0">
                <a:solidFill>
                  <a:schemeClr val="tx1"/>
                </a:solidFill>
              </a:rPr>
              <a:t>Ingestion setting</a:t>
            </a:r>
          </a:p>
          <a:p>
            <a:r>
              <a:rPr kumimoji="1" lang="en-US" altLang="ko-KR" sz="700" dirty="0">
                <a:solidFill>
                  <a:schemeClr val="tx1"/>
                </a:solidFill>
              </a:rPr>
              <a:t> </a:t>
            </a:r>
          </a:p>
          <a:p>
            <a:pPr marL="171450" indent="-171450">
              <a:buFont typeface="Arial" panose="020B0604020202020204" pitchFamily="34" charset="0"/>
              <a:buChar char="•"/>
            </a:pPr>
            <a:r>
              <a:rPr kumimoji="1" lang="en-US" altLang="ko-KR" sz="700" dirty="0">
                <a:solidFill>
                  <a:schemeClr val="tx1"/>
                </a:solidFill>
              </a:rPr>
              <a:t>Timestamp </a:t>
            </a:r>
            <a:r>
              <a:rPr kumimoji="1" lang="ko-KR" altLang="en-US" sz="700" dirty="0">
                <a:solidFill>
                  <a:schemeClr val="tx1"/>
                </a:solidFill>
              </a:rPr>
              <a:t>설정</a:t>
            </a:r>
            <a:endParaRPr kumimoji="1" lang="en-US" altLang="ko-KR" sz="700" dirty="0">
              <a:solidFill>
                <a:schemeClr val="tx1"/>
              </a:solidFill>
            </a:endParaRPr>
          </a:p>
          <a:p>
            <a:pPr marL="171450" indent="-171450">
              <a:buFont typeface="Arial" panose="020B0604020202020204" pitchFamily="34" charset="0"/>
              <a:buChar char="•"/>
            </a:pPr>
            <a:r>
              <a:rPr kumimoji="1" lang="en-US" altLang="ko-KR" sz="700" dirty="0">
                <a:solidFill>
                  <a:schemeClr val="tx1"/>
                </a:solidFill>
              </a:rPr>
              <a:t>Rollup</a:t>
            </a:r>
          </a:p>
          <a:p>
            <a:pPr marL="171450" indent="-171450">
              <a:buFont typeface="Arial" panose="020B0604020202020204" pitchFamily="34" charset="0"/>
              <a:buChar char="•"/>
            </a:pPr>
            <a:r>
              <a:rPr kumimoji="1" lang="en-US" altLang="ko-KR" sz="700" dirty="0">
                <a:solidFill>
                  <a:schemeClr val="tx1"/>
                </a:solidFill>
              </a:rPr>
              <a:t>Ingestion tuning configuration</a:t>
            </a:r>
            <a:endParaRPr kumimoji="1" lang="ko-KR" altLang="en-US" sz="700" dirty="0">
              <a:solidFill>
                <a:schemeClr val="tx1"/>
              </a:solidFill>
            </a:endParaRPr>
          </a:p>
        </p:txBody>
      </p:sp>
      <p:sp>
        <p:nvSpPr>
          <p:cNvPr id="9" name="직사각형 8">
            <a:extLst>
              <a:ext uri="{FF2B5EF4-FFF2-40B4-BE49-F238E27FC236}">
                <a16:creationId xmlns:a16="http://schemas.microsoft.com/office/drawing/2014/main" xmlns="" id="{334BE7E9-4D0F-314F-90DA-B06E43E13E1C}"/>
              </a:ext>
            </a:extLst>
          </p:cNvPr>
          <p:cNvSpPr/>
          <p:nvPr/>
        </p:nvSpPr>
        <p:spPr>
          <a:xfrm>
            <a:off x="6662342" y="3240024"/>
            <a:ext cx="1457615" cy="1017610"/>
          </a:xfrm>
          <a:prstGeom prst="rect">
            <a:avLst/>
          </a:prstGeom>
          <a:solidFill>
            <a:schemeClr val="accent5">
              <a:lumMod val="20000"/>
              <a:lumOff val="80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kumimoji="1" lang="en-US" altLang="ko-KR" sz="800" b="1" dirty="0">
                <a:solidFill>
                  <a:schemeClr val="tx1"/>
                </a:solidFill>
              </a:rPr>
              <a:t>Ingestion setting</a:t>
            </a:r>
          </a:p>
          <a:p>
            <a:r>
              <a:rPr kumimoji="1" lang="en-US" altLang="ko-KR" sz="700" dirty="0">
                <a:solidFill>
                  <a:schemeClr val="tx1"/>
                </a:solidFill>
              </a:rPr>
              <a:t> </a:t>
            </a:r>
          </a:p>
          <a:p>
            <a:pPr marL="171450" indent="-171450">
              <a:buFont typeface="Arial" panose="020B0604020202020204" pitchFamily="34" charset="0"/>
              <a:buChar char="•"/>
            </a:pPr>
            <a:r>
              <a:rPr kumimoji="1" lang="en-US" altLang="ko-KR" sz="700" dirty="0">
                <a:solidFill>
                  <a:schemeClr val="tx1"/>
                </a:solidFill>
              </a:rPr>
              <a:t>Timestamp </a:t>
            </a:r>
            <a:r>
              <a:rPr kumimoji="1" lang="ko-KR" altLang="en-US" sz="700" dirty="0">
                <a:solidFill>
                  <a:schemeClr val="tx1"/>
                </a:solidFill>
              </a:rPr>
              <a:t>설정</a:t>
            </a:r>
            <a:endParaRPr kumimoji="1" lang="en-US" altLang="ko-KR" sz="700" dirty="0">
              <a:solidFill>
                <a:schemeClr val="tx1"/>
              </a:solidFill>
            </a:endParaRPr>
          </a:p>
          <a:p>
            <a:pPr marL="171450" indent="-171450">
              <a:buFont typeface="Arial" panose="020B0604020202020204" pitchFamily="34" charset="0"/>
              <a:buChar char="•"/>
            </a:pPr>
            <a:r>
              <a:rPr kumimoji="1" lang="en-US" altLang="ko-KR" sz="700" dirty="0">
                <a:solidFill>
                  <a:schemeClr val="tx1"/>
                </a:solidFill>
              </a:rPr>
              <a:t>Partition key</a:t>
            </a:r>
            <a:r>
              <a:rPr kumimoji="1" lang="ko-KR" altLang="en-US" sz="700" dirty="0">
                <a:solidFill>
                  <a:schemeClr val="tx1"/>
                </a:solidFill>
              </a:rPr>
              <a:t> 설정</a:t>
            </a:r>
            <a:endParaRPr kumimoji="1" lang="en-US" altLang="ko-KR" sz="700" dirty="0">
              <a:solidFill>
                <a:schemeClr val="tx1"/>
              </a:solidFill>
            </a:endParaRPr>
          </a:p>
          <a:p>
            <a:pPr marL="171450" indent="-171450">
              <a:buFont typeface="Arial" panose="020B0604020202020204" pitchFamily="34" charset="0"/>
              <a:buChar char="•"/>
            </a:pPr>
            <a:r>
              <a:rPr kumimoji="1" lang="en-US" altLang="ko-KR" sz="700" dirty="0">
                <a:solidFill>
                  <a:schemeClr val="tx1"/>
                </a:solidFill>
              </a:rPr>
              <a:t>Rollup</a:t>
            </a:r>
          </a:p>
          <a:p>
            <a:pPr marL="171450" indent="-171450">
              <a:buFont typeface="Arial" panose="020B0604020202020204" pitchFamily="34" charset="0"/>
              <a:buChar char="•"/>
            </a:pPr>
            <a:r>
              <a:rPr kumimoji="1" lang="en-US" altLang="ko-KR" sz="700" dirty="0">
                <a:solidFill>
                  <a:schemeClr val="tx1"/>
                </a:solidFill>
              </a:rPr>
              <a:t>Ingestion tuning configuration</a:t>
            </a:r>
          </a:p>
          <a:p>
            <a:pPr marL="171450" indent="-171450">
              <a:buFont typeface="Arial" panose="020B0604020202020204" pitchFamily="34" charset="0"/>
              <a:buChar char="•"/>
            </a:pPr>
            <a:r>
              <a:rPr kumimoji="1" lang="en-US" altLang="ko-KR" sz="700" dirty="0">
                <a:solidFill>
                  <a:schemeClr val="tx1"/>
                </a:solidFill>
              </a:rPr>
              <a:t>Job properties</a:t>
            </a:r>
            <a:endParaRPr kumimoji="1" lang="ko-KR" altLang="en-US" sz="700" dirty="0">
              <a:solidFill>
                <a:schemeClr val="tx1"/>
              </a:solidFill>
            </a:endParaRPr>
          </a:p>
        </p:txBody>
      </p:sp>
      <p:sp>
        <p:nvSpPr>
          <p:cNvPr id="10" name="직사각형 9">
            <a:extLst>
              <a:ext uri="{FF2B5EF4-FFF2-40B4-BE49-F238E27FC236}">
                <a16:creationId xmlns:a16="http://schemas.microsoft.com/office/drawing/2014/main" xmlns="" id="{4E234331-5030-4D40-BF53-C451B7E6C381}"/>
              </a:ext>
            </a:extLst>
          </p:cNvPr>
          <p:cNvSpPr/>
          <p:nvPr/>
        </p:nvSpPr>
        <p:spPr>
          <a:xfrm>
            <a:off x="8636998" y="1640291"/>
            <a:ext cx="1457615" cy="1017610"/>
          </a:xfrm>
          <a:prstGeom prst="rect">
            <a:avLst/>
          </a:prstGeom>
          <a:solidFill>
            <a:schemeClr val="accent6">
              <a:lumMod val="20000"/>
              <a:lumOff val="80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kumimoji="1" lang="en-US" altLang="ko-KR" sz="800" b="1" dirty="0">
                <a:solidFill>
                  <a:schemeClr val="tx1"/>
                </a:solidFill>
              </a:rPr>
              <a:t>Enter </a:t>
            </a:r>
            <a:r>
              <a:rPr kumimoji="1" lang="en-US" altLang="ko-KR" sz="800" b="1" dirty="0" err="1">
                <a:solidFill>
                  <a:schemeClr val="tx1"/>
                </a:solidFill>
              </a:rPr>
              <a:t>Datasource</a:t>
            </a:r>
            <a:r>
              <a:rPr kumimoji="1" lang="en-US" altLang="ko-KR" sz="800" b="1" dirty="0">
                <a:solidFill>
                  <a:schemeClr val="tx1"/>
                </a:solidFill>
              </a:rPr>
              <a:t> Name</a:t>
            </a:r>
            <a:br>
              <a:rPr kumimoji="1" lang="en-US" altLang="ko-KR" sz="800" b="1" dirty="0">
                <a:solidFill>
                  <a:schemeClr val="tx1"/>
                </a:solidFill>
              </a:rPr>
            </a:br>
            <a:r>
              <a:rPr kumimoji="1" lang="en-US" altLang="ko-KR" sz="800" b="1" dirty="0">
                <a:solidFill>
                  <a:schemeClr val="tx1"/>
                </a:solidFill>
              </a:rPr>
              <a:t>(</a:t>
            </a:r>
            <a:r>
              <a:rPr kumimoji="1" lang="ko-KR" altLang="en-US" sz="800" b="1" dirty="0">
                <a:solidFill>
                  <a:schemeClr val="tx1"/>
                </a:solidFill>
              </a:rPr>
              <a:t>완료</a:t>
            </a:r>
            <a:r>
              <a:rPr kumimoji="1" lang="en-US" altLang="ko-KR" sz="800" b="1" dirty="0">
                <a:solidFill>
                  <a:schemeClr val="tx1"/>
                </a:solidFill>
              </a:rPr>
              <a:t>)</a:t>
            </a:r>
          </a:p>
          <a:p>
            <a:r>
              <a:rPr kumimoji="1" lang="en-US" altLang="ko-KR" sz="700" dirty="0">
                <a:solidFill>
                  <a:schemeClr val="tx1"/>
                </a:solidFill>
              </a:rPr>
              <a:t> </a:t>
            </a:r>
          </a:p>
          <a:p>
            <a:pPr marL="171450" indent="-171450">
              <a:buFont typeface="Arial" panose="020B0604020202020204" pitchFamily="34" charset="0"/>
              <a:buChar char="•"/>
            </a:pPr>
            <a:r>
              <a:rPr kumimoji="1" lang="en-US" altLang="ko-KR" sz="700" dirty="0">
                <a:solidFill>
                  <a:schemeClr val="tx1"/>
                </a:solidFill>
              </a:rPr>
              <a:t>Timestamp </a:t>
            </a:r>
            <a:r>
              <a:rPr kumimoji="1" lang="ko-KR" altLang="en-US" sz="700" dirty="0">
                <a:solidFill>
                  <a:schemeClr val="tx1"/>
                </a:solidFill>
              </a:rPr>
              <a:t>정보</a:t>
            </a:r>
            <a:endParaRPr kumimoji="1" lang="en-US" altLang="ko-KR" sz="700" dirty="0">
              <a:solidFill>
                <a:schemeClr val="tx1"/>
              </a:solidFill>
            </a:endParaRPr>
          </a:p>
          <a:p>
            <a:pPr marL="171450" indent="-171450">
              <a:buFont typeface="Arial" panose="020B0604020202020204" pitchFamily="34" charset="0"/>
              <a:buChar char="•"/>
            </a:pPr>
            <a:r>
              <a:rPr kumimoji="1" lang="ko-KR" altLang="en-US" sz="700" dirty="0">
                <a:solidFill>
                  <a:schemeClr val="tx1"/>
                </a:solidFill>
              </a:rPr>
              <a:t>이름</a:t>
            </a:r>
            <a:r>
              <a:rPr kumimoji="1" lang="en-US" altLang="ko-KR" sz="700" dirty="0">
                <a:solidFill>
                  <a:schemeClr val="tx1"/>
                </a:solidFill>
              </a:rPr>
              <a:t>,</a:t>
            </a:r>
            <a:r>
              <a:rPr kumimoji="1" lang="ko-KR" altLang="en-US" sz="700" dirty="0">
                <a:solidFill>
                  <a:schemeClr val="tx1"/>
                </a:solidFill>
              </a:rPr>
              <a:t> 설명 입력</a:t>
            </a:r>
          </a:p>
        </p:txBody>
      </p:sp>
      <p:sp>
        <p:nvSpPr>
          <p:cNvPr id="11" name="직사각형 10">
            <a:extLst>
              <a:ext uri="{FF2B5EF4-FFF2-40B4-BE49-F238E27FC236}">
                <a16:creationId xmlns:a16="http://schemas.microsoft.com/office/drawing/2014/main" xmlns="" id="{A3C44E71-0C86-8445-8E90-0DE8FAF3DCD8}"/>
              </a:ext>
            </a:extLst>
          </p:cNvPr>
          <p:cNvSpPr/>
          <p:nvPr/>
        </p:nvSpPr>
        <p:spPr>
          <a:xfrm>
            <a:off x="8636998" y="3240024"/>
            <a:ext cx="1457615" cy="1017610"/>
          </a:xfrm>
          <a:prstGeom prst="rect">
            <a:avLst/>
          </a:prstGeom>
          <a:solidFill>
            <a:schemeClr val="accent5">
              <a:lumMod val="20000"/>
              <a:lumOff val="80000"/>
            </a:schemeClr>
          </a:solidFill>
          <a:ln>
            <a:solidFill>
              <a:schemeClr val="bg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r>
              <a:rPr kumimoji="1" lang="en-US" altLang="ko-KR" sz="800" b="1" dirty="0">
                <a:solidFill>
                  <a:schemeClr val="tx1"/>
                </a:solidFill>
              </a:rPr>
              <a:t>Enter </a:t>
            </a:r>
            <a:r>
              <a:rPr kumimoji="1" lang="en-US" altLang="ko-KR" sz="800" b="1" dirty="0" err="1">
                <a:solidFill>
                  <a:schemeClr val="tx1"/>
                </a:solidFill>
              </a:rPr>
              <a:t>Datasource</a:t>
            </a:r>
            <a:r>
              <a:rPr kumimoji="1" lang="en-US" altLang="ko-KR" sz="800" b="1" dirty="0">
                <a:solidFill>
                  <a:schemeClr val="tx1"/>
                </a:solidFill>
              </a:rPr>
              <a:t> Name</a:t>
            </a:r>
          </a:p>
          <a:p>
            <a:pPr algn="ctr"/>
            <a:r>
              <a:rPr kumimoji="1" lang="en-US" altLang="ko-KR" sz="800" b="1" dirty="0">
                <a:solidFill>
                  <a:schemeClr val="tx1"/>
                </a:solidFill>
              </a:rPr>
              <a:t>(</a:t>
            </a:r>
            <a:r>
              <a:rPr kumimoji="1" lang="ko-KR" altLang="en-US" sz="800" b="1" dirty="0">
                <a:solidFill>
                  <a:schemeClr val="tx1"/>
                </a:solidFill>
              </a:rPr>
              <a:t>완료</a:t>
            </a:r>
            <a:r>
              <a:rPr kumimoji="1" lang="en-US" altLang="ko-KR" sz="800" b="1" dirty="0">
                <a:solidFill>
                  <a:schemeClr val="tx1"/>
                </a:solidFill>
              </a:rPr>
              <a:t>)</a:t>
            </a:r>
          </a:p>
          <a:p>
            <a:r>
              <a:rPr kumimoji="1" lang="en-US" altLang="ko-KR" sz="700" dirty="0">
                <a:solidFill>
                  <a:schemeClr val="tx1"/>
                </a:solidFill>
              </a:rPr>
              <a:t> </a:t>
            </a:r>
          </a:p>
          <a:p>
            <a:pPr marL="171450" indent="-171450">
              <a:buFont typeface="Arial" panose="020B0604020202020204" pitchFamily="34" charset="0"/>
              <a:buChar char="•"/>
            </a:pPr>
            <a:r>
              <a:rPr kumimoji="1" lang="en-US" altLang="ko-KR" sz="700" dirty="0">
                <a:solidFill>
                  <a:schemeClr val="tx1"/>
                </a:solidFill>
              </a:rPr>
              <a:t>Schema / Table</a:t>
            </a:r>
            <a:r>
              <a:rPr kumimoji="1" lang="ko-KR" altLang="en-US" sz="700" dirty="0">
                <a:solidFill>
                  <a:schemeClr val="tx1"/>
                </a:solidFill>
              </a:rPr>
              <a:t>정보</a:t>
            </a:r>
            <a:endParaRPr kumimoji="1" lang="en-US" altLang="ko-KR" sz="700" dirty="0">
              <a:solidFill>
                <a:schemeClr val="tx1"/>
              </a:solidFill>
            </a:endParaRPr>
          </a:p>
          <a:p>
            <a:pPr marL="171450" indent="-171450">
              <a:buFont typeface="Arial" panose="020B0604020202020204" pitchFamily="34" charset="0"/>
              <a:buChar char="•"/>
            </a:pPr>
            <a:r>
              <a:rPr kumimoji="1" lang="en-US" altLang="ko-KR" sz="700" dirty="0">
                <a:solidFill>
                  <a:schemeClr val="tx1"/>
                </a:solidFill>
              </a:rPr>
              <a:t>Timestamp </a:t>
            </a:r>
            <a:r>
              <a:rPr kumimoji="1" lang="ko-KR" altLang="en-US" sz="700" dirty="0">
                <a:solidFill>
                  <a:schemeClr val="tx1"/>
                </a:solidFill>
              </a:rPr>
              <a:t>정보</a:t>
            </a:r>
            <a:endParaRPr kumimoji="1" lang="en-US" altLang="ko-KR" sz="700" dirty="0">
              <a:solidFill>
                <a:schemeClr val="tx1"/>
              </a:solidFill>
            </a:endParaRPr>
          </a:p>
          <a:p>
            <a:pPr marL="171450" indent="-171450">
              <a:buFont typeface="Arial" panose="020B0604020202020204" pitchFamily="34" charset="0"/>
              <a:buChar char="•"/>
            </a:pPr>
            <a:r>
              <a:rPr kumimoji="1" lang="en-US" altLang="ko-KR" sz="700" dirty="0">
                <a:solidFill>
                  <a:schemeClr val="tx1"/>
                </a:solidFill>
              </a:rPr>
              <a:t>Partition key</a:t>
            </a:r>
            <a:r>
              <a:rPr kumimoji="1" lang="ko-KR" altLang="en-US" sz="700" dirty="0">
                <a:solidFill>
                  <a:schemeClr val="tx1"/>
                </a:solidFill>
              </a:rPr>
              <a:t> 정보</a:t>
            </a:r>
            <a:endParaRPr kumimoji="1" lang="en-US" altLang="ko-KR" sz="700" dirty="0">
              <a:solidFill>
                <a:schemeClr val="tx1"/>
              </a:solidFill>
            </a:endParaRPr>
          </a:p>
          <a:p>
            <a:pPr marL="171450" indent="-171450">
              <a:buFont typeface="Arial" panose="020B0604020202020204" pitchFamily="34" charset="0"/>
              <a:buChar char="•"/>
            </a:pPr>
            <a:r>
              <a:rPr kumimoji="1" lang="ko-KR" altLang="en-US" sz="700" dirty="0">
                <a:solidFill>
                  <a:schemeClr val="tx1"/>
                </a:solidFill>
              </a:rPr>
              <a:t>이름</a:t>
            </a:r>
            <a:r>
              <a:rPr kumimoji="1" lang="en-US" altLang="ko-KR" sz="700" dirty="0">
                <a:solidFill>
                  <a:schemeClr val="tx1"/>
                </a:solidFill>
              </a:rPr>
              <a:t>,</a:t>
            </a:r>
            <a:r>
              <a:rPr kumimoji="1" lang="ko-KR" altLang="en-US" sz="700" dirty="0">
                <a:solidFill>
                  <a:schemeClr val="tx1"/>
                </a:solidFill>
              </a:rPr>
              <a:t> 설명 입력</a:t>
            </a:r>
          </a:p>
        </p:txBody>
      </p:sp>
      <p:cxnSp>
        <p:nvCxnSpPr>
          <p:cNvPr id="13" name="직선 화살표 연결선 12">
            <a:extLst>
              <a:ext uri="{FF2B5EF4-FFF2-40B4-BE49-F238E27FC236}">
                <a16:creationId xmlns:a16="http://schemas.microsoft.com/office/drawing/2014/main" xmlns="" id="{ED3647F7-8532-B74A-9B02-AC8A610527B6}"/>
              </a:ext>
            </a:extLst>
          </p:cNvPr>
          <p:cNvCxnSpPr>
            <a:cxnSpLocks/>
          </p:cNvCxnSpPr>
          <p:nvPr/>
        </p:nvCxnSpPr>
        <p:spPr>
          <a:xfrm>
            <a:off x="2797180" y="1716963"/>
            <a:ext cx="1890506" cy="0"/>
          </a:xfrm>
          <a:prstGeom prst="straightConnector1">
            <a:avLst/>
          </a:prstGeom>
          <a:ln w="3175">
            <a:solidFill>
              <a:schemeClr val="accent6">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xmlns="" id="{79D4C936-E0BF-AA43-84B8-E02D6F83D869}"/>
              </a:ext>
            </a:extLst>
          </p:cNvPr>
          <p:cNvCxnSpPr>
            <a:cxnSpLocks/>
          </p:cNvCxnSpPr>
          <p:nvPr/>
        </p:nvCxnSpPr>
        <p:spPr>
          <a:xfrm>
            <a:off x="2797180" y="1837783"/>
            <a:ext cx="18905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꺾인 연결선[E] 17">
            <a:extLst>
              <a:ext uri="{FF2B5EF4-FFF2-40B4-BE49-F238E27FC236}">
                <a16:creationId xmlns:a16="http://schemas.microsoft.com/office/drawing/2014/main" xmlns="" id="{624A301D-0D38-9E4F-BABC-903BC5DE35C9}"/>
              </a:ext>
            </a:extLst>
          </p:cNvPr>
          <p:cNvCxnSpPr>
            <a:stCxn id="7" idx="2"/>
            <a:endCxn id="9" idx="1"/>
          </p:cNvCxnSpPr>
          <p:nvPr/>
        </p:nvCxnSpPr>
        <p:spPr>
          <a:xfrm rot="16200000" flipH="1">
            <a:off x="5493955" y="2580441"/>
            <a:ext cx="1090927" cy="12458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xmlns="" id="{DEF094E0-F8C2-1B44-9A61-DAF9EBE98A5A}"/>
              </a:ext>
            </a:extLst>
          </p:cNvPr>
          <p:cNvCxnSpPr>
            <a:cxnSpLocks/>
            <a:stCxn id="9" idx="3"/>
            <a:endCxn id="11" idx="1"/>
          </p:cNvCxnSpPr>
          <p:nvPr/>
        </p:nvCxnSpPr>
        <p:spPr>
          <a:xfrm>
            <a:off x="8119957" y="3748829"/>
            <a:ext cx="5170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xmlns="" id="{999D7F14-5A19-6D42-BECB-F0DE37011455}"/>
              </a:ext>
            </a:extLst>
          </p:cNvPr>
          <p:cNvCxnSpPr>
            <a:cxnSpLocks/>
          </p:cNvCxnSpPr>
          <p:nvPr/>
        </p:nvCxnSpPr>
        <p:spPr>
          <a:xfrm>
            <a:off x="6145301" y="1724083"/>
            <a:ext cx="517041" cy="0"/>
          </a:xfrm>
          <a:prstGeom prst="straightConnector1">
            <a:avLst/>
          </a:prstGeom>
          <a:ln w="3175">
            <a:solidFill>
              <a:schemeClr val="accent6">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xmlns="" id="{EE0C6366-733A-B846-9878-5B4F053F4C22}"/>
              </a:ext>
            </a:extLst>
          </p:cNvPr>
          <p:cNvCxnSpPr>
            <a:cxnSpLocks/>
          </p:cNvCxnSpPr>
          <p:nvPr/>
        </p:nvCxnSpPr>
        <p:spPr>
          <a:xfrm>
            <a:off x="8119957" y="1727104"/>
            <a:ext cx="517041" cy="0"/>
          </a:xfrm>
          <a:prstGeom prst="straightConnector1">
            <a:avLst/>
          </a:prstGeom>
          <a:ln w="3175">
            <a:solidFill>
              <a:schemeClr val="accent6">
                <a:lumMod val="50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xmlns="" id="{5F714681-C68A-254D-AF44-2A3A8FFA08C3}"/>
              </a:ext>
            </a:extLst>
          </p:cNvPr>
          <p:cNvSpPr txBox="1"/>
          <p:nvPr/>
        </p:nvSpPr>
        <p:spPr>
          <a:xfrm>
            <a:off x="3361832" y="1652584"/>
            <a:ext cx="535971" cy="113296"/>
          </a:xfrm>
          <a:prstGeom prst="rect">
            <a:avLst/>
          </a:prstGeom>
          <a:solidFill>
            <a:schemeClr val="bg1"/>
          </a:solidFill>
        </p:spPr>
        <p:txBody>
          <a:bodyPr wrap="none" lIns="36000" tIns="18000" rIns="36000" bIns="18000" rtlCol="0">
            <a:spAutoFit/>
          </a:bodyPr>
          <a:lstStyle/>
          <a:p>
            <a:r>
              <a:rPr kumimoji="1" lang="en-US" altLang="ko-KR" sz="500" dirty="0"/>
              <a:t>File</a:t>
            </a:r>
            <a:r>
              <a:rPr kumimoji="1" lang="ko-KR" altLang="en-US" sz="500" dirty="0"/>
              <a:t> 타입일 경우</a:t>
            </a:r>
          </a:p>
        </p:txBody>
      </p:sp>
      <p:sp>
        <p:nvSpPr>
          <p:cNvPr id="29" name="TextBox 28">
            <a:extLst>
              <a:ext uri="{FF2B5EF4-FFF2-40B4-BE49-F238E27FC236}">
                <a16:creationId xmlns:a16="http://schemas.microsoft.com/office/drawing/2014/main" xmlns="" id="{AD5D1856-D828-8A4C-85A3-B66DEBF4C618}"/>
              </a:ext>
            </a:extLst>
          </p:cNvPr>
          <p:cNvSpPr txBox="1"/>
          <p:nvPr/>
        </p:nvSpPr>
        <p:spPr>
          <a:xfrm>
            <a:off x="3265086" y="1798247"/>
            <a:ext cx="742758" cy="113296"/>
          </a:xfrm>
          <a:prstGeom prst="rect">
            <a:avLst/>
          </a:prstGeom>
          <a:solidFill>
            <a:schemeClr val="bg1"/>
          </a:solidFill>
        </p:spPr>
        <p:txBody>
          <a:bodyPr wrap="none" lIns="36000" tIns="18000" rIns="36000" bIns="18000" rtlCol="0">
            <a:spAutoFit/>
          </a:bodyPr>
          <a:lstStyle/>
          <a:p>
            <a:r>
              <a:rPr kumimoji="1" lang="en-US" altLang="ko-KR" sz="500" dirty="0" err="1"/>
              <a:t>StagingDB</a:t>
            </a:r>
            <a:r>
              <a:rPr kumimoji="1" lang="ko-KR" altLang="en-US" sz="500" dirty="0"/>
              <a:t> 타입일 경우</a:t>
            </a:r>
          </a:p>
        </p:txBody>
      </p:sp>
      <p:sp>
        <p:nvSpPr>
          <p:cNvPr id="30" name="직사각형 29">
            <a:extLst>
              <a:ext uri="{FF2B5EF4-FFF2-40B4-BE49-F238E27FC236}">
                <a16:creationId xmlns:a16="http://schemas.microsoft.com/office/drawing/2014/main" xmlns="" id="{87E2B80B-9AFF-DF46-A793-31D4F1F99B6A}"/>
              </a:ext>
            </a:extLst>
          </p:cNvPr>
          <p:cNvSpPr/>
          <p:nvPr/>
        </p:nvSpPr>
        <p:spPr>
          <a:xfrm>
            <a:off x="1738794" y="2338076"/>
            <a:ext cx="804256" cy="319825"/>
          </a:xfrm>
          <a:prstGeom prst="rect">
            <a:avLst/>
          </a:prstGeom>
          <a:solidFill>
            <a:schemeClr val="bg1">
              <a:lumMod val="9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ko-KR" sz="500" dirty="0" err="1">
                <a:solidFill>
                  <a:schemeClr val="tx1"/>
                </a:solidFill>
              </a:rPr>
              <a:t>Sanpshot</a:t>
            </a:r>
            <a:endParaRPr kumimoji="1" lang="en-US" altLang="ko-KR" sz="500" dirty="0">
              <a:solidFill>
                <a:schemeClr val="tx1"/>
              </a:solidFill>
            </a:endParaRPr>
          </a:p>
          <a:p>
            <a:pPr algn="ctr"/>
            <a:r>
              <a:rPr kumimoji="1" lang="ko-KR" altLang="en-US" sz="500" dirty="0">
                <a:solidFill>
                  <a:schemeClr val="tx1"/>
                </a:solidFill>
              </a:rPr>
              <a:t>상세정보 열람</a:t>
            </a:r>
          </a:p>
        </p:txBody>
      </p:sp>
      <p:sp>
        <p:nvSpPr>
          <p:cNvPr id="31" name="U자형 화살표[U] 30">
            <a:extLst>
              <a:ext uri="{FF2B5EF4-FFF2-40B4-BE49-F238E27FC236}">
                <a16:creationId xmlns:a16="http://schemas.microsoft.com/office/drawing/2014/main" xmlns="" id="{97F9AA66-EED7-F24F-BE26-CFC48E12C634}"/>
              </a:ext>
            </a:extLst>
          </p:cNvPr>
          <p:cNvSpPr/>
          <p:nvPr/>
        </p:nvSpPr>
        <p:spPr>
          <a:xfrm rot="10800000" flipH="1">
            <a:off x="2074832" y="1916284"/>
            <a:ext cx="233910" cy="486508"/>
          </a:xfrm>
          <a:prstGeom prst="uturnArrow">
            <a:avLst>
              <a:gd name="adj1" fmla="val 0"/>
              <a:gd name="adj2" fmla="val 25000"/>
              <a:gd name="adj3" fmla="val 30262"/>
              <a:gd name="adj4" fmla="val 43750"/>
              <a:gd name="adj5" fmla="val 100000"/>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32" name="TextBox 31">
            <a:extLst>
              <a:ext uri="{FF2B5EF4-FFF2-40B4-BE49-F238E27FC236}">
                <a16:creationId xmlns:a16="http://schemas.microsoft.com/office/drawing/2014/main" xmlns="" id="{7A267F77-495A-2A4E-983A-4D5DCEB6C8A0}"/>
              </a:ext>
            </a:extLst>
          </p:cNvPr>
          <p:cNvSpPr txBox="1"/>
          <p:nvPr/>
        </p:nvSpPr>
        <p:spPr>
          <a:xfrm>
            <a:off x="1586394" y="1542384"/>
            <a:ext cx="249033" cy="97907"/>
          </a:xfrm>
          <a:prstGeom prst="rect">
            <a:avLst/>
          </a:prstGeom>
          <a:solidFill>
            <a:schemeClr val="tx1">
              <a:lumMod val="75000"/>
              <a:lumOff val="25000"/>
            </a:schemeClr>
          </a:solidFill>
        </p:spPr>
        <p:txBody>
          <a:bodyPr wrap="none" lIns="36000" tIns="18000" rIns="36000" bIns="1800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mr-IN"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[0</a:t>
            </a:r>
            <a:r>
              <a:rPr kumimoji="0" lang="en-US"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45</a:t>
            </a:r>
            <a:r>
              <a:rPr kumimoji="0" lang="mr-IN"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a:t>
            </a:r>
            <a:r>
              <a:rPr kumimoji="0" lang="en-US"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1</a:t>
            </a:r>
            <a:r>
              <a:rPr kumimoji="0" lang="mr-IN"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a:t>
            </a:r>
            <a:endParaRPr kumimoji="0" lang="ko-KR" altLang="en-US"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endParaRPr>
          </a:p>
        </p:txBody>
      </p:sp>
      <p:sp>
        <p:nvSpPr>
          <p:cNvPr id="33" name="TextBox 32">
            <a:extLst>
              <a:ext uri="{FF2B5EF4-FFF2-40B4-BE49-F238E27FC236}">
                <a16:creationId xmlns:a16="http://schemas.microsoft.com/office/drawing/2014/main" xmlns="" id="{D0585395-9CA9-FA41-87F2-F9C7B584A394}"/>
              </a:ext>
            </a:extLst>
          </p:cNvPr>
          <p:cNvSpPr txBox="1"/>
          <p:nvPr/>
        </p:nvSpPr>
        <p:spPr>
          <a:xfrm>
            <a:off x="1738793" y="2235193"/>
            <a:ext cx="249033" cy="97907"/>
          </a:xfrm>
          <a:prstGeom prst="rect">
            <a:avLst/>
          </a:prstGeom>
          <a:solidFill>
            <a:schemeClr val="tx1">
              <a:lumMod val="75000"/>
              <a:lumOff val="25000"/>
            </a:schemeClr>
          </a:solidFill>
        </p:spPr>
        <p:txBody>
          <a:bodyPr wrap="none" lIns="36000" tIns="18000" rIns="36000" bIns="1800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mr-IN"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[0</a:t>
            </a:r>
            <a:r>
              <a:rPr kumimoji="0" lang="en-US"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45</a:t>
            </a:r>
            <a:r>
              <a:rPr kumimoji="0" lang="mr-IN"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a:t>
            </a:r>
            <a:r>
              <a:rPr kumimoji="0" lang="en-US"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2</a:t>
            </a:r>
            <a:r>
              <a:rPr kumimoji="0" lang="mr-IN"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a:t>
            </a:r>
            <a:endParaRPr kumimoji="0" lang="ko-KR" altLang="en-US"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endParaRPr>
          </a:p>
        </p:txBody>
      </p:sp>
      <p:sp>
        <p:nvSpPr>
          <p:cNvPr id="34" name="TextBox 33">
            <a:extLst>
              <a:ext uri="{FF2B5EF4-FFF2-40B4-BE49-F238E27FC236}">
                <a16:creationId xmlns:a16="http://schemas.microsoft.com/office/drawing/2014/main" xmlns="" id="{A330E926-3447-A14D-B8F4-7BA4A6F07414}"/>
              </a:ext>
            </a:extLst>
          </p:cNvPr>
          <p:cNvSpPr txBox="1"/>
          <p:nvPr/>
        </p:nvSpPr>
        <p:spPr>
          <a:xfrm>
            <a:off x="4687685" y="1542384"/>
            <a:ext cx="249033" cy="97907"/>
          </a:xfrm>
          <a:prstGeom prst="rect">
            <a:avLst/>
          </a:prstGeom>
          <a:solidFill>
            <a:schemeClr val="tx1">
              <a:lumMod val="75000"/>
              <a:lumOff val="25000"/>
            </a:schemeClr>
          </a:solidFill>
        </p:spPr>
        <p:txBody>
          <a:bodyPr wrap="none" lIns="36000" tIns="18000" rIns="36000" bIns="1800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mr-IN"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[0</a:t>
            </a:r>
            <a:r>
              <a:rPr kumimoji="0" lang="en-US"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45</a:t>
            </a:r>
            <a:r>
              <a:rPr kumimoji="0" lang="mr-IN"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a:t>
            </a:r>
            <a:r>
              <a:rPr kumimoji="0" lang="en-US"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3</a:t>
            </a:r>
            <a:r>
              <a:rPr kumimoji="0" lang="mr-IN"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a:t>
            </a:r>
            <a:endParaRPr kumimoji="0" lang="ko-KR" altLang="en-US"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endParaRPr>
          </a:p>
        </p:txBody>
      </p:sp>
      <p:sp>
        <p:nvSpPr>
          <p:cNvPr id="35" name="TextBox 34">
            <a:extLst>
              <a:ext uri="{FF2B5EF4-FFF2-40B4-BE49-F238E27FC236}">
                <a16:creationId xmlns:a16="http://schemas.microsoft.com/office/drawing/2014/main" xmlns="" id="{70A66D1D-CDA3-C743-B821-153D8FA8E164}"/>
              </a:ext>
            </a:extLst>
          </p:cNvPr>
          <p:cNvSpPr txBox="1"/>
          <p:nvPr/>
        </p:nvSpPr>
        <p:spPr>
          <a:xfrm>
            <a:off x="6662341" y="1535327"/>
            <a:ext cx="249033" cy="97907"/>
          </a:xfrm>
          <a:prstGeom prst="rect">
            <a:avLst/>
          </a:prstGeom>
          <a:solidFill>
            <a:schemeClr val="tx1">
              <a:lumMod val="75000"/>
              <a:lumOff val="25000"/>
            </a:schemeClr>
          </a:solidFill>
        </p:spPr>
        <p:txBody>
          <a:bodyPr wrap="none" lIns="36000" tIns="18000" rIns="36000" bIns="1800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mr-IN"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[0</a:t>
            </a:r>
            <a:r>
              <a:rPr kumimoji="0" lang="en-US"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45</a:t>
            </a:r>
            <a:r>
              <a:rPr kumimoji="0" lang="mr-IN"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a:t>
            </a:r>
            <a:r>
              <a:rPr kumimoji="0" lang="en-US"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4</a:t>
            </a:r>
            <a:r>
              <a:rPr kumimoji="0" lang="mr-IN"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a:t>
            </a:r>
            <a:endParaRPr kumimoji="0" lang="ko-KR" altLang="en-US"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endParaRPr>
          </a:p>
        </p:txBody>
      </p:sp>
      <p:sp>
        <p:nvSpPr>
          <p:cNvPr id="36" name="TextBox 35">
            <a:extLst>
              <a:ext uri="{FF2B5EF4-FFF2-40B4-BE49-F238E27FC236}">
                <a16:creationId xmlns:a16="http://schemas.microsoft.com/office/drawing/2014/main" xmlns="" id="{705F07E3-AA91-6642-8891-197D623E910C}"/>
              </a:ext>
            </a:extLst>
          </p:cNvPr>
          <p:cNvSpPr txBox="1"/>
          <p:nvPr/>
        </p:nvSpPr>
        <p:spPr>
          <a:xfrm>
            <a:off x="8636997" y="1535327"/>
            <a:ext cx="249033" cy="97907"/>
          </a:xfrm>
          <a:prstGeom prst="rect">
            <a:avLst/>
          </a:prstGeom>
          <a:solidFill>
            <a:schemeClr val="tx1">
              <a:lumMod val="75000"/>
              <a:lumOff val="25000"/>
            </a:schemeClr>
          </a:solidFill>
        </p:spPr>
        <p:txBody>
          <a:bodyPr wrap="none" lIns="36000" tIns="18000" rIns="36000" bIns="1800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mr-IN"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[0</a:t>
            </a:r>
            <a:r>
              <a:rPr kumimoji="0" lang="en-US"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45</a:t>
            </a:r>
            <a:r>
              <a:rPr kumimoji="0" lang="mr-IN"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a:t>
            </a:r>
            <a:r>
              <a:rPr kumimoji="0" lang="en-US"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5</a:t>
            </a:r>
            <a:r>
              <a:rPr kumimoji="0" lang="mr-IN"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a:t>
            </a:r>
            <a:endParaRPr kumimoji="0" lang="ko-KR" altLang="en-US"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endParaRPr>
          </a:p>
        </p:txBody>
      </p:sp>
      <p:sp>
        <p:nvSpPr>
          <p:cNvPr id="37" name="TextBox 36">
            <a:extLst>
              <a:ext uri="{FF2B5EF4-FFF2-40B4-BE49-F238E27FC236}">
                <a16:creationId xmlns:a16="http://schemas.microsoft.com/office/drawing/2014/main" xmlns="" id="{87AF776C-D3C1-8141-BC0B-80CDDC3EF8E7}"/>
              </a:ext>
            </a:extLst>
          </p:cNvPr>
          <p:cNvSpPr txBox="1"/>
          <p:nvPr/>
        </p:nvSpPr>
        <p:spPr>
          <a:xfrm>
            <a:off x="6662340" y="3142117"/>
            <a:ext cx="249033" cy="97907"/>
          </a:xfrm>
          <a:prstGeom prst="rect">
            <a:avLst/>
          </a:prstGeom>
          <a:solidFill>
            <a:schemeClr val="tx1">
              <a:lumMod val="75000"/>
              <a:lumOff val="25000"/>
            </a:schemeClr>
          </a:solidFill>
        </p:spPr>
        <p:txBody>
          <a:bodyPr wrap="none" lIns="36000" tIns="18000" rIns="36000" bIns="1800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mr-IN"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[0</a:t>
            </a:r>
            <a:r>
              <a:rPr kumimoji="0" lang="en-US"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45</a:t>
            </a:r>
            <a:r>
              <a:rPr kumimoji="0" lang="mr-IN"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a:t>
            </a:r>
            <a:r>
              <a:rPr kumimoji="0" lang="en-US"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6</a:t>
            </a:r>
            <a:r>
              <a:rPr kumimoji="0" lang="mr-IN"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a:t>
            </a:r>
            <a:endParaRPr kumimoji="0" lang="ko-KR" altLang="en-US"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endParaRPr>
          </a:p>
        </p:txBody>
      </p:sp>
      <p:sp>
        <p:nvSpPr>
          <p:cNvPr id="38" name="TextBox 37">
            <a:extLst>
              <a:ext uri="{FF2B5EF4-FFF2-40B4-BE49-F238E27FC236}">
                <a16:creationId xmlns:a16="http://schemas.microsoft.com/office/drawing/2014/main" xmlns="" id="{08799B10-6950-734C-A3F4-24D8C38048A0}"/>
              </a:ext>
            </a:extLst>
          </p:cNvPr>
          <p:cNvSpPr txBox="1"/>
          <p:nvPr/>
        </p:nvSpPr>
        <p:spPr>
          <a:xfrm>
            <a:off x="8636996" y="3142117"/>
            <a:ext cx="249033" cy="97907"/>
          </a:xfrm>
          <a:prstGeom prst="rect">
            <a:avLst/>
          </a:prstGeom>
          <a:solidFill>
            <a:schemeClr val="tx1">
              <a:lumMod val="75000"/>
              <a:lumOff val="25000"/>
            </a:schemeClr>
          </a:solidFill>
        </p:spPr>
        <p:txBody>
          <a:bodyPr wrap="none" lIns="36000" tIns="18000" rIns="36000" bIns="1800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mr-IN"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[0</a:t>
            </a:r>
            <a:r>
              <a:rPr kumimoji="0" lang="en-US"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45</a:t>
            </a:r>
            <a:r>
              <a:rPr kumimoji="0" lang="mr-IN"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a:t>
            </a:r>
            <a:r>
              <a:rPr kumimoji="0" lang="en-US"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7</a:t>
            </a:r>
            <a:r>
              <a:rPr kumimoji="0" lang="mr-IN" altLang="ko-KR"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a:t>
            </a:r>
            <a:endParaRPr kumimoji="0" lang="ko-KR" altLang="en-US" sz="40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endParaRPr>
          </a:p>
        </p:txBody>
      </p:sp>
    </p:spTree>
    <p:extLst>
      <p:ext uri="{BB962C8B-B14F-4D97-AF65-F5344CB8AC3E}">
        <p14:creationId xmlns:p14="http://schemas.microsoft.com/office/powerpoint/2010/main" val="1719391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직사각형 70"/>
          <p:cNvSpPr/>
          <p:nvPr/>
        </p:nvSpPr>
        <p:spPr>
          <a:xfrm>
            <a:off x="2092558" y="2245262"/>
            <a:ext cx="2144467" cy="20895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en-US" altLang="ko-KR" sz="700" dirty="0">
                <a:solidFill>
                  <a:schemeClr val="bg1">
                    <a:lumMod val="75000"/>
                  </a:schemeClr>
                </a:solidFill>
                <a:latin typeface="Nanum Gothic" charset="-127"/>
                <a:ea typeface="Nanum Gothic" charset="-127"/>
                <a:cs typeface="Nanum Gothic" charset="-127"/>
              </a:rPr>
              <a:t>Choose a data snapshot name </a:t>
            </a:r>
            <a:r>
              <a:rPr kumimoji="1" lang="en-US" altLang="ko-KR" sz="700" dirty="0">
                <a:solidFill>
                  <a:prstClr val="black">
                    <a:lumMod val="75000"/>
                    <a:lumOff val="25000"/>
                  </a:prstClr>
                </a:solidFill>
                <a:latin typeface="Nanum Gothic Regular" charset="-127"/>
                <a:ea typeface="Nanum Gothic Regular" charset="-127"/>
              </a:rPr>
              <a:t>	</a:t>
            </a:r>
            <a:r>
              <a:rPr kumimoji="1" lang="ko-KR" altLang="en-US" sz="700" dirty="0">
                <a:solidFill>
                  <a:prstClr val="black">
                    <a:lumMod val="75000"/>
                    <a:lumOff val="25000"/>
                  </a:prstClr>
                </a:solidFill>
                <a:latin typeface="Nanum Gothic Regular" charset="-127"/>
                <a:ea typeface="Nanum Gothic Regular" charset="-127"/>
              </a:rPr>
              <a:t>▼</a:t>
            </a:r>
          </a:p>
        </p:txBody>
      </p:sp>
      <p:grpSp>
        <p:nvGrpSpPr>
          <p:cNvPr id="49" name="그룹 48"/>
          <p:cNvGrpSpPr/>
          <p:nvPr/>
        </p:nvGrpSpPr>
        <p:grpSpPr>
          <a:xfrm>
            <a:off x="3887123" y="6204861"/>
            <a:ext cx="2358094" cy="249130"/>
            <a:chOff x="4093583" y="6193790"/>
            <a:chExt cx="2358094" cy="249130"/>
          </a:xfrm>
        </p:grpSpPr>
        <p:sp>
          <p:nvSpPr>
            <p:cNvPr id="50" name="모서리가 둥근 직사각형 127"/>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51"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Cancel</a:t>
              </a:r>
              <a:endParaRPr lang="ko-KR" altLang="en-US" sz="800" dirty="0">
                <a:solidFill>
                  <a:schemeClr val="bg1"/>
                </a:solidFill>
                <a:latin typeface="Nanum Gothic" charset="-127"/>
                <a:ea typeface="Nanum Gothic" charset="-127"/>
                <a:cs typeface="Nanum Gothic" charset="-127"/>
              </a:endParaRPr>
            </a:p>
          </p:txBody>
        </p:sp>
      </p:grpSp>
      <p:grpSp>
        <p:nvGrpSpPr>
          <p:cNvPr id="57" name="그룹 56"/>
          <p:cNvGrpSpPr/>
          <p:nvPr/>
        </p:nvGrpSpPr>
        <p:grpSpPr>
          <a:xfrm>
            <a:off x="2077464" y="2954565"/>
            <a:ext cx="5977412" cy="2152646"/>
            <a:chOff x="1965676" y="2541860"/>
            <a:chExt cx="5977412" cy="2152646"/>
          </a:xfrm>
        </p:grpSpPr>
        <p:grpSp>
          <p:nvGrpSpPr>
            <p:cNvPr id="58" name="그룹 57"/>
            <p:cNvGrpSpPr/>
            <p:nvPr/>
          </p:nvGrpSpPr>
          <p:grpSpPr>
            <a:xfrm>
              <a:off x="1965676" y="2541860"/>
              <a:ext cx="5977412" cy="2152646"/>
              <a:chOff x="1965676" y="2541860"/>
              <a:chExt cx="5977412" cy="2152646"/>
            </a:xfrm>
          </p:grpSpPr>
          <p:sp>
            <p:nvSpPr>
              <p:cNvPr id="65" name="모서리가 둥근 직사각형 64"/>
              <p:cNvSpPr/>
              <p:nvPr/>
            </p:nvSpPr>
            <p:spPr>
              <a:xfrm>
                <a:off x="1965676" y="2541860"/>
                <a:ext cx="5933206" cy="2152646"/>
              </a:xfrm>
              <a:prstGeom prst="roundRect">
                <a:avLst>
                  <a:gd name="adj" fmla="val 1314"/>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nvGrpSpPr>
              <p:cNvPr id="67" name="그룹 66"/>
              <p:cNvGrpSpPr/>
              <p:nvPr/>
            </p:nvGrpSpPr>
            <p:grpSpPr>
              <a:xfrm>
                <a:off x="1980770" y="2541860"/>
                <a:ext cx="5962318" cy="2124092"/>
                <a:chOff x="430121" y="1624664"/>
                <a:chExt cx="6562985" cy="1999492"/>
              </a:xfrm>
            </p:grpSpPr>
            <p:pic>
              <p:nvPicPr>
                <p:cNvPr id="68" name="그림 67"/>
                <p:cNvPicPr>
                  <a:picLocks noChangeAspect="1"/>
                </p:cNvPicPr>
                <p:nvPr/>
              </p:nvPicPr>
              <p:blipFill rotWithShape="1">
                <a:blip r:embed="rId13">
                  <a:extLst>
                    <a:ext uri="{28A0092B-C50C-407E-A947-70E740481C1C}">
                      <a14:useLocalDpi xmlns:a14="http://schemas.microsoft.com/office/drawing/2010/main" val="0"/>
                    </a:ext>
                  </a:extLst>
                </a:blip>
                <a:srcRect l="28627" t="21186" r="26897" b="44141"/>
                <a:stretch/>
              </p:blipFill>
              <p:spPr>
                <a:xfrm>
                  <a:off x="430121" y="1624665"/>
                  <a:ext cx="6562985" cy="1999491"/>
                </a:xfrm>
                <a:prstGeom prst="rect">
                  <a:avLst/>
                </a:prstGeom>
                <a:ln>
                  <a:noFill/>
                </a:ln>
              </p:spPr>
            </p:pic>
            <p:pic>
              <p:nvPicPr>
                <p:cNvPr id="69" name="그림 68"/>
                <p:cNvPicPr>
                  <a:picLocks noChangeAspect="1"/>
                </p:cNvPicPr>
                <p:nvPr/>
              </p:nvPicPr>
              <p:blipFill rotWithShape="1">
                <a:blip r:embed="rId13">
                  <a:extLst>
                    <a:ext uri="{28A0092B-C50C-407E-A947-70E740481C1C}">
                      <a14:useLocalDpi xmlns:a14="http://schemas.microsoft.com/office/drawing/2010/main" val="0"/>
                    </a:ext>
                  </a:extLst>
                </a:blip>
                <a:srcRect l="53924" t="21186" r="44350" b="76044"/>
                <a:stretch/>
              </p:blipFill>
              <p:spPr>
                <a:xfrm>
                  <a:off x="2158602" y="1624664"/>
                  <a:ext cx="254838" cy="159791"/>
                </a:xfrm>
                <a:prstGeom prst="rect">
                  <a:avLst/>
                </a:prstGeom>
                <a:ln>
                  <a:noFill/>
                </a:ln>
              </p:spPr>
            </p:pic>
          </p:grpSp>
        </p:grpSp>
        <p:sp>
          <p:nvSpPr>
            <p:cNvPr id="59" name="Username Box"/>
            <p:cNvSpPr>
              <a:spLocks/>
            </p:cNvSpPr>
            <p:nvPr>
              <p:custDataLst>
                <p:tags r:id="rId5"/>
              </p:custDataLst>
            </p:nvPr>
          </p:nvSpPr>
          <p:spPr bwMode="auto">
            <a:xfrm>
              <a:off x="2583383" y="2569113"/>
              <a:ext cx="256409" cy="14249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Nanum Gothic" charset="-127"/>
                <a:ea typeface="Nanum Gothic" charset="-127"/>
                <a:cs typeface="Nanum Gothic" charset="-127"/>
              </a:endParaRPr>
            </a:p>
          </p:txBody>
        </p:sp>
        <p:sp>
          <p:nvSpPr>
            <p:cNvPr id="60" name="Username Box"/>
            <p:cNvSpPr>
              <a:spLocks/>
            </p:cNvSpPr>
            <p:nvPr>
              <p:custDataLst>
                <p:tags r:id="rId6"/>
              </p:custDataLst>
            </p:nvPr>
          </p:nvSpPr>
          <p:spPr bwMode="auto">
            <a:xfrm>
              <a:off x="3506848" y="2569113"/>
              <a:ext cx="256409" cy="14249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Nanum Gothic" charset="-127"/>
                <a:ea typeface="Nanum Gothic" charset="-127"/>
                <a:cs typeface="Nanum Gothic" charset="-127"/>
              </a:endParaRPr>
            </a:p>
          </p:txBody>
        </p:sp>
        <p:sp>
          <p:nvSpPr>
            <p:cNvPr id="61" name="Username Box"/>
            <p:cNvSpPr>
              <a:spLocks/>
            </p:cNvSpPr>
            <p:nvPr>
              <p:custDataLst>
                <p:tags r:id="rId7"/>
              </p:custDataLst>
            </p:nvPr>
          </p:nvSpPr>
          <p:spPr bwMode="auto">
            <a:xfrm>
              <a:off x="4425170" y="2569113"/>
              <a:ext cx="256409" cy="14249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Nanum Gothic" charset="-127"/>
                <a:ea typeface="Nanum Gothic" charset="-127"/>
                <a:cs typeface="Nanum Gothic" charset="-127"/>
              </a:endParaRPr>
            </a:p>
          </p:txBody>
        </p:sp>
        <p:sp>
          <p:nvSpPr>
            <p:cNvPr id="62" name="Username Box"/>
            <p:cNvSpPr>
              <a:spLocks/>
            </p:cNvSpPr>
            <p:nvPr>
              <p:custDataLst>
                <p:tags r:id="rId8"/>
              </p:custDataLst>
            </p:nvPr>
          </p:nvSpPr>
          <p:spPr bwMode="auto">
            <a:xfrm>
              <a:off x="5316330" y="2569113"/>
              <a:ext cx="256409" cy="14249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Nanum Gothic" charset="-127"/>
                <a:ea typeface="Nanum Gothic" charset="-127"/>
                <a:cs typeface="Nanum Gothic" charset="-127"/>
              </a:endParaRPr>
            </a:p>
          </p:txBody>
        </p:sp>
        <p:sp>
          <p:nvSpPr>
            <p:cNvPr id="63" name="Username Box"/>
            <p:cNvSpPr>
              <a:spLocks/>
            </p:cNvSpPr>
            <p:nvPr>
              <p:custDataLst>
                <p:tags r:id="rId9"/>
              </p:custDataLst>
            </p:nvPr>
          </p:nvSpPr>
          <p:spPr bwMode="auto">
            <a:xfrm>
              <a:off x="6234652" y="2569113"/>
              <a:ext cx="256409" cy="14249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Nanum Gothic" charset="-127"/>
                <a:ea typeface="Nanum Gothic" charset="-127"/>
                <a:cs typeface="Nanum Gothic" charset="-127"/>
              </a:endParaRPr>
            </a:p>
          </p:txBody>
        </p:sp>
        <p:sp>
          <p:nvSpPr>
            <p:cNvPr id="64" name="Username Box"/>
            <p:cNvSpPr>
              <a:spLocks/>
            </p:cNvSpPr>
            <p:nvPr>
              <p:custDataLst>
                <p:tags r:id="rId10"/>
              </p:custDataLst>
            </p:nvPr>
          </p:nvSpPr>
          <p:spPr bwMode="auto">
            <a:xfrm>
              <a:off x="7128534" y="2569113"/>
              <a:ext cx="256409" cy="14249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Nanum Gothic" charset="-127"/>
                <a:ea typeface="Nanum Gothic" charset="-127"/>
                <a:cs typeface="Nanum Gothic" charset="-127"/>
              </a:endParaRPr>
            </a:p>
          </p:txBody>
        </p:sp>
      </p:grpSp>
      <p:sp>
        <p:nvSpPr>
          <p:cNvPr id="2" name="텍스트 개체 틀 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4" name="제목 3"/>
          <p:cNvSpPr>
            <a:spLocks noGrp="1"/>
          </p:cNvSpPr>
          <p:nvPr>
            <p:ph type="title"/>
          </p:nvPr>
        </p:nvSpPr>
        <p:spPr/>
        <p:txBody>
          <a:bodyPr/>
          <a:lstStyle/>
          <a:p>
            <a:r>
              <a:rPr lang="en-US" altLang="ko-KR" dirty="0"/>
              <a:t>[DB]</a:t>
            </a:r>
            <a:r>
              <a:rPr lang="ko-KR" altLang="en-US" dirty="0"/>
              <a:t> 사용할 데이터 선택 </a:t>
            </a:r>
            <a:r>
              <a:rPr lang="en-US" altLang="ko-KR" dirty="0"/>
              <a:t>(</a:t>
            </a:r>
            <a:r>
              <a:rPr lang="ko-KR" altLang="en-US" dirty="0"/>
              <a:t>테이블 선택</a:t>
            </a:r>
            <a:r>
              <a:rPr lang="en-US" altLang="ko-KR" dirty="0"/>
              <a:t>)</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44</a:t>
            </a:fld>
            <a:endParaRPr lang="ko-KR" altLang="en-US" dirty="0">
              <a:solidFill>
                <a:schemeClr val="accent4">
                  <a:lumMod val="75000"/>
                </a:schemeClr>
              </a:solidFill>
            </a:endParaRPr>
          </a:p>
        </p:txBody>
      </p:sp>
      <p:sp>
        <p:nvSpPr>
          <p:cNvPr id="3" name="텍스트 개체 틀 2"/>
          <p:cNvSpPr>
            <a:spLocks noGrp="1"/>
          </p:cNvSpPr>
          <p:nvPr>
            <p:ph type="body" sz="quarter" idx="13"/>
          </p:nvPr>
        </p:nvSpPr>
        <p:spPr/>
        <p:txBody>
          <a:bodyPr/>
          <a:lstStyle/>
          <a:p>
            <a:pPr marL="0" indent="0">
              <a:buNone/>
            </a:pPr>
            <a:r>
              <a:rPr lang="ko-KR" altLang="en-US" dirty="0">
                <a:solidFill>
                  <a:srgbClr val="00B0F0"/>
                </a:solidFill>
                <a:sym typeface="Wingdings"/>
              </a:rPr>
              <a:t>☞아래 설명 이외 </a:t>
            </a:r>
            <a:r>
              <a:rPr lang="en-US" altLang="ko-KR" dirty="0">
                <a:solidFill>
                  <a:srgbClr val="00B0F0"/>
                </a:solidFill>
                <a:sym typeface="Wingdings"/>
              </a:rPr>
              <a:t>[042.2]</a:t>
            </a:r>
            <a:r>
              <a:rPr lang="ko-KR" altLang="en-US" dirty="0">
                <a:solidFill>
                  <a:srgbClr val="00B0F0"/>
                </a:solidFill>
                <a:sym typeface="Wingdings"/>
              </a:rPr>
              <a:t> 과 동일</a:t>
            </a:r>
            <a:endParaRPr lang="en-US" altLang="ko-KR" dirty="0">
              <a:solidFill>
                <a:srgbClr val="00B0F0"/>
              </a:solidFill>
              <a:sym typeface="Wingdings"/>
            </a:endParaRPr>
          </a:p>
          <a:p>
            <a:pPr marL="0" indent="0">
              <a:buNone/>
            </a:pPr>
            <a:r>
              <a:rPr kumimoji="1" lang="en-US" altLang="ko-KR" dirty="0"/>
              <a:t>1.</a:t>
            </a:r>
            <a:r>
              <a:rPr kumimoji="1" lang="ko-KR" altLang="en-US" dirty="0"/>
              <a:t> </a:t>
            </a:r>
            <a:r>
              <a:rPr kumimoji="1" lang="en-US" altLang="ko-KR" dirty="0"/>
              <a:t>Data snapshot </a:t>
            </a:r>
            <a:r>
              <a:rPr kumimoji="1" lang="ko-KR" altLang="en-US" dirty="0"/>
              <a:t>이름으로 검색</a:t>
            </a:r>
          </a:p>
        </p:txBody>
      </p:sp>
      <p:sp>
        <p:nvSpPr>
          <p:cNvPr id="46" name="TextBox 45"/>
          <p:cNvSpPr txBox="1"/>
          <p:nvPr/>
        </p:nvSpPr>
        <p:spPr>
          <a:xfrm>
            <a:off x="4488272" y="1387996"/>
            <a:ext cx="1142942"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select data</a:t>
            </a:r>
            <a:endParaRPr lang="ko-KR" altLang="en-US" sz="1100" b="1" dirty="0">
              <a:solidFill>
                <a:prstClr val="black"/>
              </a:solidFill>
              <a:latin typeface="Nanum Gothic" charset="-127"/>
              <a:ea typeface="Nanum Gothic" charset="-127"/>
              <a:cs typeface="Nanum Gothic" charset="-127"/>
            </a:endParaRPr>
          </a:p>
        </p:txBody>
      </p:sp>
      <p:sp>
        <p:nvSpPr>
          <p:cNvPr id="66" name="Username Box"/>
          <p:cNvSpPr>
            <a:spLocks/>
          </p:cNvSpPr>
          <p:nvPr>
            <p:custDataLst>
              <p:tags r:id="rId1"/>
            </p:custDataLst>
          </p:nvPr>
        </p:nvSpPr>
        <p:spPr bwMode="auto">
          <a:xfrm>
            <a:off x="5140970" y="6453991"/>
            <a:ext cx="1124881"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스키마 선택 시 활성</a:t>
            </a:r>
            <a:endParaRPr lang="en-US" altLang="ko-KR" sz="600" dirty="0">
              <a:solidFill>
                <a:schemeClr val="bg1"/>
              </a:solidFill>
              <a:latin typeface="Nanum Gothic" charset="-127"/>
              <a:ea typeface="Nanum Gothic" charset="-127"/>
              <a:cs typeface="Nanum Gothic" charset="-127"/>
            </a:endParaRPr>
          </a:p>
        </p:txBody>
      </p:sp>
      <p:sp>
        <p:nvSpPr>
          <p:cNvPr id="77" name="Username Box"/>
          <p:cNvSpPr>
            <a:spLocks/>
          </p:cNvSpPr>
          <p:nvPr>
            <p:custDataLst>
              <p:tags r:id="rId2"/>
            </p:custDataLst>
          </p:nvPr>
        </p:nvSpPr>
        <p:spPr bwMode="auto">
          <a:xfrm>
            <a:off x="6265852" y="4920891"/>
            <a:ext cx="1744818"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스키마 선택 시</a:t>
            </a:r>
            <a:r>
              <a:rPr lang="en-US" altLang="ko-KR" sz="600" dirty="0">
                <a:solidFill>
                  <a:schemeClr val="bg1"/>
                </a:solidFill>
                <a:latin typeface="Nanum Gothic" charset="-127"/>
                <a:ea typeface="Nanum Gothic" charset="-127"/>
                <a:cs typeface="Nanum Gothic" charset="-127"/>
              </a:rPr>
              <a:t>,</a:t>
            </a:r>
            <a:r>
              <a:rPr lang="ko-KR" altLang="en-US" sz="600" dirty="0">
                <a:solidFill>
                  <a:schemeClr val="bg1"/>
                </a:solidFill>
                <a:latin typeface="Nanum Gothic" charset="-127"/>
                <a:ea typeface="Nanum Gothic" charset="-127"/>
                <a:cs typeface="Nanum Gothic" charset="-127"/>
              </a:rPr>
              <a:t> 데이터 미리보기 보임</a:t>
            </a:r>
            <a:endParaRPr lang="en-US" altLang="ko-KR" sz="600" dirty="0">
              <a:solidFill>
                <a:schemeClr val="bg1"/>
              </a:solidFill>
              <a:latin typeface="Nanum Gothic" charset="-127"/>
              <a:ea typeface="Nanum Gothic" charset="-127"/>
              <a:cs typeface="Nanum Gothic" charset="-127"/>
            </a:endParaRPr>
          </a:p>
        </p:txBody>
      </p:sp>
      <p:grpSp>
        <p:nvGrpSpPr>
          <p:cNvPr id="56" name="그룹 55"/>
          <p:cNvGrpSpPr/>
          <p:nvPr/>
        </p:nvGrpSpPr>
        <p:grpSpPr>
          <a:xfrm>
            <a:off x="4571705" y="1040780"/>
            <a:ext cx="1367505" cy="96644"/>
            <a:chOff x="5089282" y="1040780"/>
            <a:chExt cx="1367505" cy="96644"/>
          </a:xfrm>
        </p:grpSpPr>
        <p:sp>
          <p:nvSpPr>
            <p:cNvPr id="78" name="타원 77"/>
            <p:cNvSpPr/>
            <p:nvPr/>
          </p:nvSpPr>
          <p:spPr>
            <a:xfrm>
              <a:off x="508928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80" name="타원 79"/>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81" name="직선 연결선[R] 80"/>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2" name="타원 81"/>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83" name="직선 연결선[R] 82"/>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타원 83"/>
            <p:cNvSpPr/>
            <p:nvPr/>
          </p:nvSpPr>
          <p:spPr>
            <a:xfrm>
              <a:off x="6360143"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85" name="직선 연결선[R] 84"/>
            <p:cNvCxnSpPr/>
            <p:nvPr/>
          </p:nvCxnSpPr>
          <p:spPr>
            <a:xfrm>
              <a:off x="6028715"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p:cNvSpPr txBox="1"/>
          <p:nvPr/>
        </p:nvSpPr>
        <p:spPr>
          <a:xfrm>
            <a:off x="4158884" y="871503"/>
            <a:ext cx="1814600"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(Data Snapshot)</a:t>
            </a:r>
            <a:endParaRPr lang="ko-KR" altLang="en-US" sz="900" b="1" dirty="0">
              <a:solidFill>
                <a:prstClr val="black"/>
              </a:solidFill>
              <a:latin typeface="Nanum Gothic" charset="-127"/>
              <a:ea typeface="Nanum Gothic" charset="-127"/>
              <a:cs typeface="Nanum Gothic" charset="-127"/>
            </a:endParaRPr>
          </a:p>
        </p:txBody>
      </p:sp>
      <p:sp>
        <p:nvSpPr>
          <p:cNvPr id="89" name="제목 2"/>
          <p:cNvSpPr txBox="1">
            <a:spLocks/>
          </p:cNvSpPr>
          <p:nvPr/>
        </p:nvSpPr>
        <p:spPr bwMode="auto">
          <a:xfrm>
            <a:off x="2065828" y="2758750"/>
            <a:ext cx="796166"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b="1">
                <a:solidFill>
                  <a:srgbClr val="000000"/>
                </a:solidFill>
                <a:latin typeface="Nanum Gothic" charset="-127"/>
                <a:ea typeface="Nanum Gothic" charset="-127"/>
                <a:cs typeface="Nanum Gothic" charset="-127"/>
              </a:rPr>
              <a:t>Result data</a:t>
            </a:r>
            <a:endParaRPr lang="en-US" altLang="ko-KR" sz="700" b="1" dirty="0">
              <a:solidFill>
                <a:srgbClr val="000000"/>
              </a:solidFill>
              <a:latin typeface="Nanum Gothic" charset="-127"/>
              <a:ea typeface="Nanum Gothic" charset="-127"/>
              <a:cs typeface="Nanum Gothic" charset="-127"/>
            </a:endParaRPr>
          </a:p>
        </p:txBody>
      </p:sp>
      <p:sp>
        <p:nvSpPr>
          <p:cNvPr id="54" name="Username Box"/>
          <p:cNvSpPr>
            <a:spLocks/>
          </p:cNvSpPr>
          <p:nvPr>
            <p:custDataLst>
              <p:tags r:id="rId3"/>
            </p:custDataLst>
          </p:nvPr>
        </p:nvSpPr>
        <p:spPr bwMode="auto">
          <a:xfrm>
            <a:off x="2065828" y="5226327"/>
            <a:ext cx="2322250" cy="239336"/>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dirty="0">
                <a:solidFill>
                  <a:schemeClr val="tx1">
                    <a:lumMod val="50000"/>
                    <a:lumOff val="50000"/>
                  </a:schemeClr>
                </a:solidFill>
                <a:latin typeface="Nanum Gothic" charset="-127"/>
                <a:ea typeface="Nanum Gothic" charset="-127"/>
                <a:cs typeface="Nanum Gothic" charset="-127"/>
              </a:rPr>
              <a:t>No data preview. Please choose data.</a:t>
            </a:r>
            <a:endParaRPr lang="ko-KR" altLang="en-US" sz="700" dirty="0">
              <a:solidFill>
                <a:schemeClr val="tx1">
                  <a:lumMod val="50000"/>
                  <a:lumOff val="50000"/>
                </a:schemeClr>
              </a:solidFill>
              <a:latin typeface="Nanum Gothic" charset="-127"/>
              <a:ea typeface="Nanum Gothic" charset="-127"/>
              <a:cs typeface="Nanum Gothic" charset="-127"/>
            </a:endParaRPr>
          </a:p>
        </p:txBody>
      </p:sp>
      <p:sp>
        <p:nvSpPr>
          <p:cNvPr id="87" name="Username Box"/>
          <p:cNvSpPr>
            <a:spLocks/>
          </p:cNvSpPr>
          <p:nvPr>
            <p:custDataLst>
              <p:tags r:id="rId4"/>
            </p:custDataLst>
          </p:nvPr>
        </p:nvSpPr>
        <p:spPr bwMode="auto">
          <a:xfrm>
            <a:off x="2065828" y="5465663"/>
            <a:ext cx="2139286"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데이터 선택 전</a:t>
            </a:r>
            <a:r>
              <a:rPr lang="en-US" altLang="ko-KR" sz="600" dirty="0">
                <a:solidFill>
                  <a:schemeClr val="bg1"/>
                </a:solidFill>
                <a:latin typeface="Nanum Gothic" charset="-127"/>
                <a:ea typeface="Nanum Gothic" charset="-127"/>
                <a:cs typeface="Nanum Gothic" charset="-127"/>
              </a:rPr>
              <a:t>,</a:t>
            </a:r>
            <a:r>
              <a:rPr lang="ko-KR" altLang="en-US" sz="600" dirty="0">
                <a:solidFill>
                  <a:schemeClr val="bg1"/>
                </a:solidFill>
                <a:latin typeface="Nanum Gothic" charset="-127"/>
                <a:ea typeface="Nanum Gothic" charset="-127"/>
                <a:cs typeface="Nanum Gothic" charset="-127"/>
              </a:rPr>
              <a:t> </a:t>
            </a:r>
            <a:r>
              <a:rPr lang="en-US" altLang="ko-KR" sz="600" dirty="0">
                <a:solidFill>
                  <a:schemeClr val="bg1"/>
                </a:solidFill>
                <a:latin typeface="Nanum Gothic" charset="-127"/>
                <a:ea typeface="Nanum Gothic" charset="-127"/>
                <a:cs typeface="Nanum Gothic" charset="-127"/>
              </a:rPr>
              <a:t>result data</a:t>
            </a:r>
            <a:r>
              <a:rPr lang="ko-KR" altLang="en-US" sz="600" dirty="0">
                <a:solidFill>
                  <a:schemeClr val="bg1"/>
                </a:solidFill>
                <a:latin typeface="Nanum Gothic" charset="-127"/>
                <a:ea typeface="Nanum Gothic" charset="-127"/>
                <a:cs typeface="Nanum Gothic" charset="-127"/>
              </a:rPr>
              <a:t> 영역 문구</a:t>
            </a:r>
            <a:endParaRPr lang="en-US" altLang="ko-KR" sz="600" dirty="0">
              <a:solidFill>
                <a:schemeClr val="bg1"/>
              </a:solidFill>
              <a:latin typeface="Nanum Gothic" charset="-127"/>
              <a:ea typeface="Nanum Gothic" charset="-127"/>
              <a:cs typeface="Nanum Gothic" charset="-127"/>
            </a:endParaRPr>
          </a:p>
        </p:txBody>
      </p:sp>
      <p:sp>
        <p:nvSpPr>
          <p:cNvPr id="52" name="TextBox 51"/>
          <p:cNvSpPr txBox="1"/>
          <p:nvPr/>
        </p:nvSpPr>
        <p:spPr>
          <a:xfrm>
            <a:off x="9984306" y="0"/>
            <a:ext cx="931665" cy="276999"/>
          </a:xfrm>
          <a:prstGeom prst="rect">
            <a:avLst/>
          </a:prstGeom>
          <a:solidFill>
            <a:srgbClr val="00B0F0">
              <a:alpha val="81000"/>
            </a:srgbClr>
          </a:solidFill>
        </p:spPr>
        <p:txBody>
          <a:bodyPr wrap="none" rtlCol="0">
            <a:spAutoFit/>
          </a:bodyPr>
          <a:lstStyle/>
          <a:p>
            <a:r>
              <a:rPr kumimoji="1" lang="en-US" altLang="ko-KR" sz="1200" dirty="0">
                <a:solidFill>
                  <a:schemeClr val="bg1"/>
                </a:solidFill>
              </a:rPr>
              <a:t>2018.11.02</a:t>
            </a:r>
            <a:endParaRPr kumimoji="1" lang="ko-KR" altLang="en-US" sz="1200" dirty="0">
              <a:solidFill>
                <a:schemeClr val="bg1"/>
              </a:solidFill>
            </a:endParaRPr>
          </a:p>
        </p:txBody>
      </p:sp>
      <p:sp>
        <p:nvSpPr>
          <p:cNvPr id="5" name="직사각형 4">
            <a:extLst>
              <a:ext uri="{FF2B5EF4-FFF2-40B4-BE49-F238E27FC236}">
                <a16:creationId xmlns:a16="http://schemas.microsoft.com/office/drawing/2014/main" xmlns="" id="{D5526423-AB02-7246-86D1-EDFFA36745AA}"/>
              </a:ext>
            </a:extLst>
          </p:cNvPr>
          <p:cNvSpPr/>
          <p:nvPr/>
        </p:nvSpPr>
        <p:spPr>
          <a:xfrm>
            <a:off x="158108" y="651623"/>
            <a:ext cx="9826198" cy="6087844"/>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b="1" dirty="0">
                <a:solidFill>
                  <a:schemeClr val="bg1"/>
                </a:solidFill>
                <a:latin typeface="Nanum Gothic" charset="-127"/>
                <a:ea typeface="Nanum Gothic" charset="-127"/>
                <a:cs typeface="Nanum Gothic" charset="-127"/>
              </a:rPr>
              <a:t>2018.11.06</a:t>
            </a:r>
            <a:r>
              <a:rPr kumimoji="1" lang="ko-KR" altLang="en-US" sz="1100" b="1" dirty="0">
                <a:solidFill>
                  <a:schemeClr val="bg1"/>
                </a:solidFill>
                <a:latin typeface="Nanum Gothic" charset="-127"/>
                <a:ea typeface="Nanum Gothic" charset="-127"/>
                <a:cs typeface="Nanum Gothic" charset="-127"/>
              </a:rPr>
              <a:t> 개편</a:t>
            </a:r>
          </a:p>
        </p:txBody>
      </p:sp>
    </p:spTree>
    <p:extLst>
      <p:ext uri="{BB962C8B-B14F-4D97-AF65-F5344CB8AC3E}">
        <p14:creationId xmlns:p14="http://schemas.microsoft.com/office/powerpoint/2010/main" val="3257190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xmlns="" id="{F5B4BC3E-C4C7-D14F-B87A-C46AF422585B}"/>
              </a:ext>
            </a:extLst>
          </p:cNvPr>
          <p:cNvGraphicFramePr>
            <a:graphicFrameLocks noGrp="1"/>
          </p:cNvGraphicFramePr>
          <p:nvPr>
            <p:extLst>
              <p:ext uri="{D42A27DB-BD31-4B8C-83A1-F6EECF244321}">
                <p14:modId xmlns:p14="http://schemas.microsoft.com/office/powerpoint/2010/main" val="1487361845"/>
              </p:ext>
            </p:extLst>
          </p:nvPr>
        </p:nvGraphicFramePr>
        <p:xfrm>
          <a:off x="1945775" y="2244757"/>
          <a:ext cx="4341982" cy="3609576"/>
        </p:xfrm>
        <a:graphic>
          <a:graphicData uri="http://schemas.openxmlformats.org/drawingml/2006/table">
            <a:tbl>
              <a:tblPr firstRow="1" bandRow="1">
                <a:tableStyleId>{5940675A-B579-460E-94D1-54222C63F5DA}</a:tableStyleId>
              </a:tblPr>
              <a:tblGrid>
                <a:gridCol w="2870868">
                  <a:extLst>
                    <a:ext uri="{9D8B030D-6E8A-4147-A177-3AD203B41FA5}">
                      <a16:colId xmlns:a16="http://schemas.microsoft.com/office/drawing/2014/main" xmlns="" val="464706718"/>
                    </a:ext>
                  </a:extLst>
                </a:gridCol>
                <a:gridCol w="735557">
                  <a:extLst>
                    <a:ext uri="{9D8B030D-6E8A-4147-A177-3AD203B41FA5}">
                      <a16:colId xmlns:a16="http://schemas.microsoft.com/office/drawing/2014/main" xmlns="" val="3635820301"/>
                    </a:ext>
                  </a:extLst>
                </a:gridCol>
                <a:gridCol w="735557">
                  <a:extLst>
                    <a:ext uri="{9D8B030D-6E8A-4147-A177-3AD203B41FA5}">
                      <a16:colId xmlns:a16="http://schemas.microsoft.com/office/drawing/2014/main" xmlns="" val="2807226855"/>
                    </a:ext>
                  </a:extLst>
                </a:gridCol>
              </a:tblGrid>
              <a:tr h="200532">
                <a:tc>
                  <a:txBody>
                    <a:bodyPr/>
                    <a:lstStyle/>
                    <a:p>
                      <a:pPr latinLnBrk="1"/>
                      <a:r>
                        <a:rPr lang="en-US" altLang="ko-KR" sz="700" dirty="0">
                          <a:solidFill>
                            <a:schemeClr val="tx1"/>
                          </a:solidFill>
                          <a:latin typeface="+mj-lt"/>
                        </a:rPr>
                        <a:t>Name</a:t>
                      </a: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latinLnBrk="1"/>
                      <a:r>
                        <a:rPr lang="en-US" altLang="ko-KR" sz="700" dirty="0">
                          <a:solidFill>
                            <a:schemeClr val="tx1"/>
                          </a:solidFill>
                          <a:latin typeface="+mj-lt"/>
                        </a:rPr>
                        <a:t>Type</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latinLnBrk="1"/>
                      <a:r>
                        <a:rPr lang="en-US" altLang="ko-KR" sz="700" dirty="0">
                          <a:solidFill>
                            <a:schemeClr val="tx1"/>
                          </a:solidFill>
                          <a:latin typeface="+mj-lt"/>
                        </a:rPr>
                        <a:t>Created</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3787847471"/>
                  </a:ext>
                </a:extLst>
              </a:tr>
              <a:tr h="200532">
                <a:tc>
                  <a:txBody>
                    <a:bodyPr/>
                    <a:lstStyle/>
                    <a:p>
                      <a:pPr latinLnBrk="1"/>
                      <a:r>
                        <a:rPr lang="en-US" altLang="ko-KR" sz="700" dirty="0">
                          <a:solidFill>
                            <a:schemeClr val="tx1"/>
                          </a:solidFill>
                          <a:latin typeface="+mj-lt"/>
                        </a:rPr>
                        <a:t>Snapshot name name</a:t>
                      </a:r>
                      <a:r>
                        <a:rPr lang="ko-KR" altLang="en-US" sz="700" dirty="0">
                          <a:solidFill>
                            <a:schemeClr val="tx1"/>
                          </a:solidFill>
                          <a:latin typeface="+mj-lt"/>
                        </a:rPr>
                        <a:t> 길면 말줄임</a:t>
                      </a:r>
                      <a:r>
                        <a:rPr lang="en-US" altLang="ko-KR" sz="700" dirty="0">
                          <a:solidFill>
                            <a:schemeClr val="tx1"/>
                          </a:solidFill>
                          <a:latin typeface="+mj-lt"/>
                        </a:rPr>
                        <a:t> …</a:t>
                      </a:r>
                      <a:endParaRPr lang="ko-KR" altLang="en-US" sz="700" dirty="0">
                        <a:solidFill>
                          <a:schemeClr val="tx1"/>
                        </a:solidFill>
                        <a:latin typeface="+mj-lt"/>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StagingDB</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err="1">
                          <a:solidFill>
                            <a:schemeClr val="tx1"/>
                          </a:solidFill>
                          <a:latin typeface="+mj-lt"/>
                        </a:rPr>
                        <a:t>yyyy</a:t>
                      </a:r>
                      <a:r>
                        <a:rPr lang="en-US" altLang="ko-KR" sz="700" dirty="0">
                          <a:solidFill>
                            <a:schemeClr val="tx1"/>
                          </a:solidFill>
                          <a:latin typeface="+mj-lt"/>
                        </a:rPr>
                        <a:t>-mm-</a:t>
                      </a:r>
                      <a:r>
                        <a:rPr lang="en-US" altLang="ko-KR" sz="700" dirty="0" err="1">
                          <a:solidFill>
                            <a:schemeClr val="tx1"/>
                          </a:solidFill>
                          <a:latin typeface="+mj-lt"/>
                        </a:rPr>
                        <a:t>dd</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2633503397"/>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FILE (CSV)</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chemeClr val="tx1"/>
                          </a:solidFill>
                          <a:effectLst/>
                          <a:uLnTx/>
                          <a:uFillTx/>
                          <a:latin typeface="맑은 고딕" panose="020F0302020204030204"/>
                          <a:ea typeface="맑은 고딕" panose="020B0503020000020004" pitchFamily="34" charset="-127"/>
                          <a:cs typeface="+mn-cs"/>
                        </a:rPr>
                        <a:t>yyyy-mm-dd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3985589632"/>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FILE (JSON)</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chemeClr val="tx1"/>
                          </a:solidFill>
                          <a:effectLst/>
                          <a:uLnTx/>
                          <a:uFillTx/>
                          <a:latin typeface="맑은 고딕" panose="020F0302020204030204"/>
                          <a:ea typeface="맑은 고딕" panose="020B0503020000020004" pitchFamily="34" charset="-127"/>
                          <a:cs typeface="+mn-cs"/>
                        </a:rPr>
                        <a:t>yyyy-mm-dd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983476949"/>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StagingDB</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chemeClr val="tx1"/>
                          </a:solidFill>
                          <a:effectLst/>
                          <a:uLnTx/>
                          <a:uFillTx/>
                          <a:latin typeface="맑은 고딕" panose="020F0302020204030204"/>
                          <a:ea typeface="맑은 고딕" panose="020B0503020000020004" pitchFamily="34" charset="-127"/>
                          <a:cs typeface="+mn-cs"/>
                        </a:rPr>
                        <a:t>yyyy-mm-dd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1110890812"/>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FILE (CSV)</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chemeClr val="tx1"/>
                          </a:solidFill>
                          <a:effectLst/>
                          <a:uLnTx/>
                          <a:uFillTx/>
                          <a:latin typeface="맑은 고딕" panose="020F0302020204030204"/>
                          <a:ea typeface="맑은 고딕" panose="020B0503020000020004" pitchFamily="34" charset="-127"/>
                          <a:cs typeface="+mn-cs"/>
                        </a:rPr>
                        <a:t>yyyy-mm-dd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3293562748"/>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75000"/>
                      </a:schemeClr>
                    </a:solidFill>
                  </a:tcPr>
                </a:tc>
                <a:tc>
                  <a:txBody>
                    <a:bodyPr/>
                    <a:lstStyle/>
                    <a:p>
                      <a:pPr latinLnBrk="1"/>
                      <a:r>
                        <a:rPr lang="en-US" altLang="ko-KR" sz="700" dirty="0">
                          <a:solidFill>
                            <a:schemeClr val="tx1"/>
                          </a:solidFill>
                          <a:latin typeface="+mj-lt"/>
                        </a:rPr>
                        <a:t>FILE (JSON)</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7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err="1">
                          <a:ln>
                            <a:noFill/>
                          </a:ln>
                          <a:solidFill>
                            <a:schemeClr val="tx1"/>
                          </a:solidFill>
                          <a:effectLst/>
                          <a:uLnTx/>
                          <a:uFillTx/>
                          <a:latin typeface="맑은 고딕" panose="020F0302020204030204"/>
                          <a:ea typeface="맑은 고딕" panose="020B0503020000020004" pitchFamily="34" charset="-127"/>
                          <a:cs typeface="+mn-cs"/>
                        </a:rPr>
                        <a:t>yyyy</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-mm-</a:t>
                      </a:r>
                      <a:r>
                        <a:rPr kumimoji="0" lang="en-US" altLang="ko-KR" sz="700" b="0" i="0" u="none" strike="noStrike" kern="1200" cap="none" spc="0" normalizeH="0" baseline="0" noProof="0" dirty="0" err="1">
                          <a:ln>
                            <a:noFill/>
                          </a:ln>
                          <a:solidFill>
                            <a:schemeClr val="tx1"/>
                          </a:solidFill>
                          <a:effectLst/>
                          <a:uLnTx/>
                          <a:uFillTx/>
                          <a:latin typeface="맑은 고딕" panose="020F0302020204030204"/>
                          <a:ea typeface="맑은 고딕" panose="020B0503020000020004" pitchFamily="34" charset="-127"/>
                          <a:cs typeface="+mn-cs"/>
                        </a:rPr>
                        <a:t>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xmlns="" val="3957657571"/>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StagingDB</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chemeClr val="tx1"/>
                          </a:solidFill>
                          <a:effectLst/>
                          <a:uLnTx/>
                          <a:uFillTx/>
                          <a:latin typeface="맑은 고딕" panose="020F0302020204030204"/>
                          <a:ea typeface="맑은 고딕" panose="020B0503020000020004" pitchFamily="34" charset="-127"/>
                          <a:cs typeface="+mn-cs"/>
                        </a:rPr>
                        <a:t>yyyy-mm-dd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1894583483"/>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FILE (CSV)</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chemeClr val="tx1"/>
                          </a:solidFill>
                          <a:effectLst/>
                          <a:uLnTx/>
                          <a:uFillTx/>
                          <a:latin typeface="맑은 고딕" panose="020F0302020204030204"/>
                          <a:ea typeface="맑은 고딕" panose="020B0503020000020004" pitchFamily="34" charset="-127"/>
                          <a:cs typeface="+mn-cs"/>
                        </a:rPr>
                        <a:t>yyyy-mm-dd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2865781223"/>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FILE (JSON)</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chemeClr val="tx1"/>
                          </a:solidFill>
                          <a:effectLst/>
                          <a:uLnTx/>
                          <a:uFillTx/>
                          <a:latin typeface="맑은 고딕" panose="020F0302020204030204"/>
                          <a:ea typeface="맑은 고딕" panose="020B0503020000020004" pitchFamily="34" charset="-127"/>
                          <a:cs typeface="+mn-cs"/>
                        </a:rPr>
                        <a:t>yyyy-mm-dd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709498979"/>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StagingDB</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chemeClr val="tx1"/>
                          </a:solidFill>
                          <a:effectLst/>
                          <a:uLnTx/>
                          <a:uFillTx/>
                          <a:latin typeface="맑은 고딕" panose="020F0302020204030204"/>
                          <a:ea typeface="맑은 고딕" panose="020B0503020000020004" pitchFamily="34" charset="-127"/>
                          <a:cs typeface="+mn-cs"/>
                        </a:rPr>
                        <a:t>yyyy-mm-dd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1266862686"/>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FILE (CSV)</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chemeClr val="tx1"/>
                          </a:solidFill>
                          <a:effectLst/>
                          <a:uLnTx/>
                          <a:uFillTx/>
                          <a:latin typeface="맑은 고딕" panose="020F0302020204030204"/>
                          <a:ea typeface="맑은 고딕" panose="020B0503020000020004" pitchFamily="34" charset="-127"/>
                          <a:cs typeface="+mn-cs"/>
                        </a:rPr>
                        <a:t>yyyy-mm-dd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782117499"/>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FILE (JSON)</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chemeClr val="tx1"/>
                          </a:solidFill>
                          <a:effectLst/>
                          <a:uLnTx/>
                          <a:uFillTx/>
                          <a:latin typeface="맑은 고딕" panose="020F0302020204030204"/>
                          <a:ea typeface="맑은 고딕" panose="020B0503020000020004" pitchFamily="34" charset="-127"/>
                          <a:cs typeface="+mn-cs"/>
                        </a:rPr>
                        <a:t>yyyy-mm-dd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1859151800"/>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StagingDB</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err="1">
                          <a:ln>
                            <a:noFill/>
                          </a:ln>
                          <a:solidFill>
                            <a:schemeClr val="tx1"/>
                          </a:solidFill>
                          <a:effectLst/>
                          <a:uLnTx/>
                          <a:uFillTx/>
                          <a:latin typeface="맑은 고딕" panose="020F0302020204030204"/>
                          <a:ea typeface="맑은 고딕" panose="020B0503020000020004" pitchFamily="34" charset="-127"/>
                          <a:cs typeface="+mn-cs"/>
                        </a:rPr>
                        <a:t>yyyy</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-mm-</a:t>
                      </a:r>
                      <a:r>
                        <a:rPr kumimoji="0" lang="en-US" altLang="ko-KR" sz="700" b="0" i="0" u="none" strike="noStrike" kern="1200" cap="none" spc="0" normalizeH="0" baseline="0" noProof="0" dirty="0" err="1">
                          <a:ln>
                            <a:noFill/>
                          </a:ln>
                          <a:solidFill>
                            <a:schemeClr val="tx1"/>
                          </a:solidFill>
                          <a:effectLst/>
                          <a:uLnTx/>
                          <a:uFillTx/>
                          <a:latin typeface="맑은 고딕" panose="020F0302020204030204"/>
                          <a:ea typeface="맑은 고딕" panose="020B0503020000020004" pitchFamily="34" charset="-127"/>
                          <a:cs typeface="+mn-cs"/>
                        </a:rPr>
                        <a:t>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2916707546"/>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noFill/>
                        </a:ln>
                        <a:solidFill>
                          <a:prstClr val="black">
                            <a:lumMod val="50000"/>
                            <a:lumOff val="50000"/>
                          </a:prstClr>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endParaRPr lang="ko-KR" altLang="en-US" sz="700" dirty="0">
                        <a:solidFill>
                          <a:schemeClr val="tx1">
                            <a:lumMod val="50000"/>
                            <a:lumOff val="50000"/>
                          </a:schemeClr>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endParaRPr lang="ko-KR" altLang="en-US" sz="700" dirty="0">
                        <a:solidFill>
                          <a:schemeClr val="tx1">
                            <a:lumMod val="50000"/>
                            <a:lumOff val="50000"/>
                          </a:schemeClr>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3150985920"/>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noFill/>
                        </a:ln>
                        <a:solidFill>
                          <a:prstClr val="black">
                            <a:lumMod val="50000"/>
                            <a:lumOff val="50000"/>
                          </a:prstClr>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endParaRPr lang="ko-KR" altLang="en-US" sz="700" dirty="0">
                        <a:solidFill>
                          <a:schemeClr val="tx1">
                            <a:lumMod val="50000"/>
                            <a:lumOff val="50000"/>
                          </a:schemeClr>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endParaRPr lang="ko-KR" altLang="en-US" sz="700" dirty="0">
                        <a:solidFill>
                          <a:schemeClr val="tx1">
                            <a:lumMod val="50000"/>
                            <a:lumOff val="50000"/>
                          </a:schemeClr>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1924838089"/>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noFill/>
                        </a:ln>
                        <a:solidFill>
                          <a:prstClr val="black">
                            <a:lumMod val="50000"/>
                            <a:lumOff val="50000"/>
                          </a:prstClr>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endParaRPr lang="ko-KR" altLang="en-US" sz="700" dirty="0">
                        <a:solidFill>
                          <a:schemeClr val="tx1">
                            <a:lumMod val="50000"/>
                            <a:lumOff val="50000"/>
                          </a:schemeClr>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endParaRPr lang="ko-KR" altLang="en-US" sz="700" dirty="0">
                        <a:solidFill>
                          <a:schemeClr val="tx1">
                            <a:lumMod val="50000"/>
                            <a:lumOff val="50000"/>
                          </a:schemeClr>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2997039666"/>
                  </a:ext>
                </a:extLst>
              </a:tr>
              <a:tr h="200532">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More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latinLnBrk="1"/>
                      <a:endParaRPr lang="ko-KR" altLang="en-US" sz="700" dirty="0">
                        <a:solidFill>
                          <a:schemeClr val="tx1">
                            <a:lumMod val="50000"/>
                            <a:lumOff val="50000"/>
                          </a:schemeClr>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hMerge="1">
                  <a:txBody>
                    <a:bodyPr/>
                    <a:lstStyle/>
                    <a:p>
                      <a:pPr latinLnBrk="1"/>
                      <a:endParaRPr lang="ko-KR" altLang="en-US" sz="700" dirty="0">
                        <a:solidFill>
                          <a:schemeClr val="tx1">
                            <a:lumMod val="50000"/>
                            <a:lumOff val="50000"/>
                          </a:schemeClr>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1057113426"/>
                  </a:ext>
                </a:extLst>
              </a:tr>
            </a:tbl>
          </a:graphicData>
        </a:graphic>
      </p:graphicFrame>
      <p:grpSp>
        <p:nvGrpSpPr>
          <p:cNvPr id="49" name="그룹 48"/>
          <p:cNvGrpSpPr/>
          <p:nvPr/>
        </p:nvGrpSpPr>
        <p:grpSpPr>
          <a:xfrm>
            <a:off x="3887123" y="6204861"/>
            <a:ext cx="2358094" cy="249130"/>
            <a:chOff x="4093583" y="6193790"/>
            <a:chExt cx="2358094" cy="249130"/>
          </a:xfrm>
        </p:grpSpPr>
        <p:sp>
          <p:nvSpPr>
            <p:cNvPr id="50" name="모서리가 둥근 직사각형 127"/>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Next</a:t>
              </a:r>
              <a:endParaRPr kumimoji="0" lang="ko-KR" altLang="en-US" sz="800" b="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endParaRPr>
            </a:p>
          </p:txBody>
        </p:sp>
        <p:sp>
          <p:nvSpPr>
            <p:cNvPr id="51"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Cancel</a:t>
              </a:r>
              <a:endParaRPr kumimoji="0" lang="ko-KR" altLang="en-US" sz="800" b="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endParaRPr>
            </a:p>
          </p:txBody>
        </p:sp>
      </p:grpSp>
      <p:sp>
        <p:nvSpPr>
          <p:cNvPr id="2" name="텍스트 개체 틀 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4" name="제목 3"/>
          <p:cNvSpPr>
            <a:spLocks noGrp="1"/>
          </p:cNvSpPr>
          <p:nvPr>
            <p:ph type="title"/>
          </p:nvPr>
        </p:nvSpPr>
        <p:spPr/>
        <p:txBody>
          <a:bodyPr/>
          <a:lstStyle/>
          <a:p>
            <a:r>
              <a:rPr lang="en-US" altLang="ko-KR" dirty="0"/>
              <a:t>[Snapshot]</a:t>
            </a:r>
            <a:r>
              <a:rPr lang="ko-KR" altLang="en-US" dirty="0"/>
              <a:t> 사용할 데이터 선택 </a:t>
            </a:r>
            <a:r>
              <a:rPr lang="en-US" altLang="ko-KR" dirty="0"/>
              <a:t>(</a:t>
            </a:r>
            <a:r>
              <a:rPr lang="ko-KR" altLang="en-US" dirty="0"/>
              <a:t>스냅샷 선택</a:t>
            </a:r>
            <a:r>
              <a:rPr lang="en-US" altLang="ko-KR" dirty="0"/>
              <a:t>)</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pPr marL="0" marR="0" lvl="0" indent="0" algn="r" defTabSz="914400" rtl="0" eaLnBrk="1" fontAlgn="auto" latinLnBrk="1" hangingPunct="1">
              <a:lnSpc>
                <a:spcPct val="100000"/>
              </a:lnSpc>
              <a:spcBef>
                <a:spcPts val="0"/>
              </a:spcBef>
              <a:spcAft>
                <a:spcPts val="0"/>
              </a:spcAft>
              <a:buClrTx/>
              <a:buSzTx/>
              <a:buFontTx/>
              <a:buNone/>
              <a:tabLst/>
              <a:defRPr/>
            </a:pPr>
            <a:fld id="{FB00E03F-6C3C-4996-8BB2-B710E9BCD333}" type="slidenum">
              <a:rPr kumimoji="0" lang="ko-KR" altLang="en-US" sz="800" b="0" i="0" u="none" strike="noStrike" kern="1200" cap="none" spc="0" normalizeH="0" baseline="0" noProof="0" smtClean="0">
                <a:ln>
                  <a:noFill/>
                </a:ln>
                <a:solidFill>
                  <a:srgbClr val="FFC000">
                    <a:lumMod val="75000"/>
                  </a:srgbClr>
                </a:solidFill>
                <a:effectLst/>
                <a:uLnTx/>
                <a:uFillTx/>
                <a:latin typeface="Malgun Gothic" charset="-127"/>
                <a:ea typeface="Malgun Gothic" charset="-127"/>
              </a:rPr>
              <a:pPr marL="0" marR="0" lvl="0" indent="0" algn="r" defTabSz="914400" rtl="0" eaLnBrk="1" fontAlgn="auto" latinLnBrk="1" hangingPunct="1">
                <a:lnSpc>
                  <a:spcPct val="100000"/>
                </a:lnSpc>
                <a:spcBef>
                  <a:spcPts val="0"/>
                </a:spcBef>
                <a:spcAft>
                  <a:spcPts val="0"/>
                </a:spcAft>
                <a:buClrTx/>
                <a:buSzTx/>
                <a:buFontTx/>
                <a:buNone/>
                <a:tabLst/>
                <a:defRPr/>
              </a:pPr>
              <a:t>45</a:t>
            </a:fld>
            <a:endParaRPr kumimoji="0" lang="ko-KR" altLang="en-US" sz="800" b="0" i="0" u="none" strike="noStrike" kern="1200" cap="none" spc="0" normalizeH="0" baseline="0" noProof="0" dirty="0">
              <a:ln>
                <a:noFill/>
              </a:ln>
              <a:solidFill>
                <a:srgbClr val="FFC000">
                  <a:lumMod val="75000"/>
                </a:srgbClr>
              </a:solidFill>
              <a:effectLst/>
              <a:uLnTx/>
              <a:uFillTx/>
              <a:latin typeface="Malgun Gothic" charset="-127"/>
              <a:ea typeface="Malgun Gothic" charset="-127"/>
            </a:endParaRPr>
          </a:p>
        </p:txBody>
      </p:sp>
      <p:sp>
        <p:nvSpPr>
          <p:cNvPr id="46" name="TextBox 45"/>
          <p:cNvSpPr txBox="1"/>
          <p:nvPr/>
        </p:nvSpPr>
        <p:spPr>
          <a:xfrm>
            <a:off x="4488272" y="1387996"/>
            <a:ext cx="1142942" cy="169277"/>
          </a:xfrm>
          <a:prstGeom prst="rect">
            <a:avLst/>
          </a:prstGeom>
          <a:noFill/>
        </p:spPr>
        <p:txBody>
          <a:bodyPr wrap="non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Please select data</a:t>
            </a:r>
            <a:endParaRPr kumimoji="0" lang="ko-KR" altLang="en-US" sz="11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p:txBody>
      </p:sp>
      <p:grpSp>
        <p:nvGrpSpPr>
          <p:cNvPr id="56" name="그룹 55"/>
          <p:cNvGrpSpPr/>
          <p:nvPr/>
        </p:nvGrpSpPr>
        <p:grpSpPr>
          <a:xfrm>
            <a:off x="4571705" y="1040780"/>
            <a:ext cx="1367505" cy="96644"/>
            <a:chOff x="5089282" y="1040780"/>
            <a:chExt cx="1367505" cy="96644"/>
          </a:xfrm>
        </p:grpSpPr>
        <p:sp>
          <p:nvSpPr>
            <p:cNvPr id="78" name="타원 77"/>
            <p:cNvSpPr/>
            <p:nvPr/>
          </p:nvSpPr>
          <p:spPr>
            <a:xfrm>
              <a:off x="508928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R" altLang="en-US" sz="600" b="0" i="0" u="none" strike="noStrike" kern="1200" cap="none" spc="0" normalizeH="0" baseline="0" noProof="0">
                <a:ln>
                  <a:noFill/>
                </a:ln>
                <a:solidFill>
                  <a:prstClr val="black"/>
                </a:solidFill>
                <a:effectLst/>
                <a:uLnTx/>
                <a:uFillTx/>
                <a:latin typeface="Nanum Gothic" charset="-127"/>
                <a:ea typeface="Nanum Gothic" charset="-127"/>
                <a:cs typeface="Nanum Gothic" charset="-127"/>
              </a:endParaRPr>
            </a:p>
          </p:txBody>
        </p:sp>
        <p:sp>
          <p:nvSpPr>
            <p:cNvPr id="80" name="타원 79"/>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R" altLang="en-US" sz="600" b="0" i="0" u="none" strike="noStrike" kern="1200" cap="none" spc="0" normalizeH="0" baseline="0" noProof="0">
                <a:ln>
                  <a:noFill/>
                </a:ln>
                <a:solidFill>
                  <a:prstClr val="black"/>
                </a:solidFill>
                <a:effectLst/>
                <a:uLnTx/>
                <a:uFillTx/>
                <a:latin typeface="Nanum Gothic" charset="-127"/>
                <a:ea typeface="Nanum Gothic" charset="-127"/>
                <a:cs typeface="Nanum Gothic" charset="-127"/>
              </a:endParaRPr>
            </a:p>
          </p:txBody>
        </p:sp>
        <p:cxnSp>
          <p:nvCxnSpPr>
            <p:cNvPr id="81" name="직선 연결선[R] 80"/>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2" name="타원 81"/>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R" altLang="en-US" sz="600" b="0" i="0" u="none" strike="noStrike" kern="1200" cap="none" spc="0" normalizeH="0" baseline="0" noProof="0">
                <a:ln>
                  <a:noFill/>
                </a:ln>
                <a:solidFill>
                  <a:prstClr val="black"/>
                </a:solidFill>
                <a:effectLst/>
                <a:uLnTx/>
                <a:uFillTx/>
                <a:latin typeface="Nanum Gothic" charset="-127"/>
                <a:ea typeface="Nanum Gothic" charset="-127"/>
                <a:cs typeface="Nanum Gothic" charset="-127"/>
              </a:endParaRPr>
            </a:p>
          </p:txBody>
        </p:sp>
        <p:cxnSp>
          <p:nvCxnSpPr>
            <p:cNvPr id="83" name="직선 연결선[R] 82"/>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타원 83"/>
            <p:cNvSpPr/>
            <p:nvPr/>
          </p:nvSpPr>
          <p:spPr>
            <a:xfrm>
              <a:off x="6360143"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R" altLang="en-US" sz="600" b="0" i="0" u="none" strike="noStrike" kern="1200" cap="none" spc="0" normalizeH="0" baseline="0" noProof="0">
                <a:ln>
                  <a:noFill/>
                </a:ln>
                <a:solidFill>
                  <a:prstClr val="black"/>
                </a:solidFill>
                <a:effectLst/>
                <a:uLnTx/>
                <a:uFillTx/>
                <a:latin typeface="Nanum Gothic" charset="-127"/>
                <a:ea typeface="Nanum Gothic" charset="-127"/>
                <a:cs typeface="Nanum Gothic" charset="-127"/>
              </a:endParaRPr>
            </a:p>
          </p:txBody>
        </p:sp>
        <p:cxnSp>
          <p:nvCxnSpPr>
            <p:cNvPr id="85" name="직선 연결선[R] 84"/>
            <p:cNvCxnSpPr/>
            <p:nvPr/>
          </p:nvCxnSpPr>
          <p:spPr>
            <a:xfrm>
              <a:off x="6028715"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p:cNvSpPr txBox="1"/>
          <p:nvPr/>
        </p:nvSpPr>
        <p:spPr>
          <a:xfrm>
            <a:off x="4158884" y="871503"/>
            <a:ext cx="1814600" cy="138499"/>
          </a:xfrm>
          <a:prstGeom prst="rect">
            <a:avLst/>
          </a:prstGeom>
          <a:noFill/>
        </p:spPr>
        <p:txBody>
          <a:bodyPr wrap="non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Create a </a:t>
            </a:r>
            <a:r>
              <a:rPr kumimoji="0" lang="en-US" altLang="ko-KR" sz="900" b="1" i="0" u="none" strike="noStrike" kern="1200" cap="none" spc="0" normalizeH="0" baseline="0" noProof="0" dirty="0" err="1">
                <a:ln>
                  <a:noFill/>
                </a:ln>
                <a:solidFill>
                  <a:prstClr val="black"/>
                </a:solidFill>
                <a:effectLst/>
                <a:uLnTx/>
                <a:uFillTx/>
                <a:latin typeface="Nanum Gothic" charset="-127"/>
                <a:ea typeface="Nanum Gothic" charset="-127"/>
                <a:cs typeface="Nanum Gothic" charset="-127"/>
              </a:rPr>
              <a:t>datasource</a:t>
            </a:r>
            <a:r>
              <a:rPr kumimoji="0" lang="en-US" altLang="ko-KR" sz="9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 (Data Snapshot)</a:t>
            </a:r>
            <a:endParaRPr kumimoji="0" lang="ko-KR" altLang="en-US" sz="9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p:txBody>
      </p:sp>
      <p:sp>
        <p:nvSpPr>
          <p:cNvPr id="52" name="TextBox 51"/>
          <p:cNvSpPr txBox="1"/>
          <p:nvPr/>
        </p:nvSpPr>
        <p:spPr>
          <a:xfrm>
            <a:off x="9984306" y="0"/>
            <a:ext cx="1293944" cy="276999"/>
          </a:xfrm>
          <a:prstGeom prst="rect">
            <a:avLst/>
          </a:prstGeom>
          <a:solidFill>
            <a:srgbClr val="00B050">
              <a:alpha val="81000"/>
            </a:srgbClr>
          </a:solid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12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34" charset="-127"/>
                <a:cs typeface="+mn-cs"/>
              </a:rPr>
              <a:t>2018.11.06</a:t>
            </a:r>
            <a:r>
              <a:rPr kumimoji="1" lang="ko-KR" altLang="en-US" sz="1200" b="0" i="0" u="none" strike="noStrike" kern="1200" cap="none" spc="0" normalizeH="0" baseline="0" noProof="0" dirty="0">
                <a:ln>
                  <a:noFill/>
                </a:ln>
                <a:solidFill>
                  <a:prstClr val="white"/>
                </a:solidFill>
                <a:effectLst/>
                <a:uLnTx/>
                <a:uFillTx/>
                <a:latin typeface="맑은 고딕" panose="020F0502020204030204"/>
                <a:ea typeface="맑은 고딕" panose="020B0503020000020004" pitchFamily="34" charset="-127"/>
                <a:cs typeface="+mn-cs"/>
              </a:rPr>
              <a:t> 개편</a:t>
            </a:r>
          </a:p>
        </p:txBody>
      </p:sp>
      <p:grpSp>
        <p:nvGrpSpPr>
          <p:cNvPr id="40" name="그룹 39">
            <a:extLst>
              <a:ext uri="{FF2B5EF4-FFF2-40B4-BE49-F238E27FC236}">
                <a16:creationId xmlns:a16="http://schemas.microsoft.com/office/drawing/2014/main" xmlns="" id="{30367EE7-45DA-F44B-AA2D-6588AF3F5067}"/>
              </a:ext>
            </a:extLst>
          </p:cNvPr>
          <p:cNvGrpSpPr/>
          <p:nvPr/>
        </p:nvGrpSpPr>
        <p:grpSpPr>
          <a:xfrm>
            <a:off x="1908914" y="1912531"/>
            <a:ext cx="4249989" cy="292624"/>
            <a:chOff x="901599" y="1388637"/>
            <a:chExt cx="4249989" cy="292624"/>
          </a:xfrm>
        </p:grpSpPr>
        <p:sp>
          <p:nvSpPr>
            <p:cNvPr id="41" name="제목 2">
              <a:extLst>
                <a:ext uri="{FF2B5EF4-FFF2-40B4-BE49-F238E27FC236}">
                  <a16:creationId xmlns:a16="http://schemas.microsoft.com/office/drawing/2014/main" xmlns="" id="{9290E82B-E043-9C40-9A33-9BA90D186450}"/>
                </a:ext>
              </a:extLst>
            </p:cNvPr>
            <p:cNvSpPr txBox="1">
              <a:spLocks/>
            </p:cNvSpPr>
            <p:nvPr/>
          </p:nvSpPr>
          <p:spPr bwMode="auto">
            <a:xfrm>
              <a:off x="1037365" y="1388637"/>
              <a:ext cx="4114223" cy="292624"/>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schemeClr val="bg1">
                      <a:lumMod val="75000"/>
                    </a:schemeClr>
                  </a:solidFill>
                  <a:latin typeface="+mn-ea"/>
                  <a:ea typeface="+mn-ea"/>
                  <a:cs typeface="Nanum Gothic" charset="-127"/>
                </a:rPr>
                <a:t>Search snapshot</a:t>
              </a:r>
            </a:p>
          </p:txBody>
        </p:sp>
        <p:pic>
          <p:nvPicPr>
            <p:cNvPr id="42" name="그림 41">
              <a:extLst>
                <a:ext uri="{FF2B5EF4-FFF2-40B4-BE49-F238E27FC236}">
                  <a16:creationId xmlns:a16="http://schemas.microsoft.com/office/drawing/2014/main" xmlns="" id="{90FC0EC8-DF0D-0E46-AC52-BE4F6A9378E7}"/>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926079" y="1438512"/>
              <a:ext cx="137742" cy="137742"/>
            </a:xfrm>
            <a:prstGeom prst="rect">
              <a:avLst/>
            </a:prstGeom>
          </p:spPr>
        </p:pic>
        <p:cxnSp>
          <p:nvCxnSpPr>
            <p:cNvPr id="44" name="직선 연결선[R] 43">
              <a:extLst>
                <a:ext uri="{FF2B5EF4-FFF2-40B4-BE49-F238E27FC236}">
                  <a16:creationId xmlns:a16="http://schemas.microsoft.com/office/drawing/2014/main" xmlns="" id="{478DC44D-7727-8E40-8F29-68C7C9713196}"/>
                </a:ext>
              </a:extLst>
            </p:cNvPr>
            <p:cNvCxnSpPr/>
            <p:nvPr/>
          </p:nvCxnSpPr>
          <p:spPr>
            <a:xfrm>
              <a:off x="901599" y="1618276"/>
              <a:ext cx="294800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1" name="그룹 110">
            <a:extLst>
              <a:ext uri="{FF2B5EF4-FFF2-40B4-BE49-F238E27FC236}">
                <a16:creationId xmlns:a16="http://schemas.microsoft.com/office/drawing/2014/main" xmlns="" id="{33BCFD20-B2CF-6140-8F41-B73736D01414}"/>
              </a:ext>
            </a:extLst>
          </p:cNvPr>
          <p:cNvGrpSpPr/>
          <p:nvPr/>
        </p:nvGrpSpPr>
        <p:grpSpPr>
          <a:xfrm>
            <a:off x="7216127" y="1916563"/>
            <a:ext cx="1171951" cy="241639"/>
            <a:chOff x="2424312" y="1390878"/>
            <a:chExt cx="1171951" cy="241639"/>
          </a:xfrm>
        </p:grpSpPr>
        <p:sp>
          <p:nvSpPr>
            <p:cNvPr id="112" name="모서리가 둥근 직사각형 111">
              <a:extLst>
                <a:ext uri="{FF2B5EF4-FFF2-40B4-BE49-F238E27FC236}">
                  <a16:creationId xmlns:a16="http://schemas.microsoft.com/office/drawing/2014/main" xmlns="" id="{B597B647-23A9-584E-89BE-3154AF87317F}"/>
                </a:ext>
              </a:extLst>
            </p:cNvPr>
            <p:cNvSpPr/>
            <p:nvPr/>
          </p:nvSpPr>
          <p:spPr>
            <a:xfrm>
              <a:off x="2424312" y="1390878"/>
              <a:ext cx="886035" cy="241639"/>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rPr>
                <a:t>Type</a:t>
              </a:r>
            </a:p>
          </p:txBody>
        </p:sp>
        <p:sp>
          <p:nvSpPr>
            <p:cNvPr id="113" name="직사각형 112">
              <a:extLst>
                <a:ext uri="{FF2B5EF4-FFF2-40B4-BE49-F238E27FC236}">
                  <a16:creationId xmlns:a16="http://schemas.microsoft.com/office/drawing/2014/main" xmlns="" id="{AC16A38A-1DBD-B64C-99EB-AE6B2496C811}"/>
                </a:ext>
              </a:extLst>
            </p:cNvPr>
            <p:cNvSpPr/>
            <p:nvPr/>
          </p:nvSpPr>
          <p:spPr>
            <a:xfrm>
              <a:off x="2896202" y="1405610"/>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mn-ea"/>
                </a:rPr>
                <a:t>All</a:t>
              </a:r>
              <a:r>
                <a:rPr kumimoji="1" lang="ko-KR" altLang="en-US" sz="700" dirty="0">
                  <a:solidFill>
                    <a:prstClr val="black">
                      <a:lumMod val="75000"/>
                      <a:lumOff val="25000"/>
                    </a:prstClr>
                  </a:solidFill>
                  <a:latin typeface="+mn-ea"/>
                </a:rPr>
                <a:t>    ▼</a:t>
              </a:r>
            </a:p>
          </p:txBody>
        </p:sp>
      </p:grpSp>
      <p:sp>
        <p:nvSpPr>
          <p:cNvPr id="114" name="아래쪽 화살표[D] 113">
            <a:extLst>
              <a:ext uri="{FF2B5EF4-FFF2-40B4-BE49-F238E27FC236}">
                <a16:creationId xmlns:a16="http://schemas.microsoft.com/office/drawing/2014/main" xmlns="" id="{91D0CEFC-02B4-CC43-A215-BF2EC12ED88C}"/>
              </a:ext>
            </a:extLst>
          </p:cNvPr>
          <p:cNvSpPr/>
          <p:nvPr/>
        </p:nvSpPr>
        <p:spPr>
          <a:xfrm>
            <a:off x="6166126" y="2329295"/>
            <a:ext cx="65476" cy="82223"/>
          </a:xfrm>
          <a:prstGeom prst="downArrow">
            <a:avLst>
              <a:gd name="adj1" fmla="val 36497"/>
              <a:gd name="adj2" fmla="val 50000"/>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18" name="제목 2">
            <a:extLst>
              <a:ext uri="{FF2B5EF4-FFF2-40B4-BE49-F238E27FC236}">
                <a16:creationId xmlns:a16="http://schemas.microsoft.com/office/drawing/2014/main" xmlns="" id="{6D1FCC92-BB12-5248-9A89-3DFB4DD01350}"/>
              </a:ext>
            </a:extLst>
          </p:cNvPr>
          <p:cNvSpPr txBox="1">
            <a:spLocks/>
          </p:cNvSpPr>
          <p:nvPr/>
        </p:nvSpPr>
        <p:spPr bwMode="auto">
          <a:xfrm>
            <a:off x="6287998" y="2249208"/>
            <a:ext cx="2100080" cy="3600393"/>
          </a:xfrm>
          <a:prstGeom prst="rect">
            <a:avLst/>
          </a:prstGeom>
          <a:solidFill>
            <a:schemeClr val="bg1"/>
          </a:solidFill>
          <a:ln w="3175">
            <a:solidFill>
              <a:schemeClr val="tx1">
                <a:lumMod val="75000"/>
                <a:lumOff val="2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700" dirty="0">
              <a:solidFill>
                <a:schemeClr val="bg1">
                  <a:lumMod val="75000"/>
                </a:schemeClr>
              </a:solidFill>
              <a:latin typeface="+mn-ea"/>
              <a:ea typeface="+mn-ea"/>
              <a:cs typeface="Nanum Gothic" charset="-127"/>
            </a:endParaRPr>
          </a:p>
        </p:txBody>
      </p:sp>
      <p:sp>
        <p:nvSpPr>
          <p:cNvPr id="119" name="제목 2">
            <a:extLst>
              <a:ext uri="{FF2B5EF4-FFF2-40B4-BE49-F238E27FC236}">
                <a16:creationId xmlns:a16="http://schemas.microsoft.com/office/drawing/2014/main" xmlns="" id="{872C3514-522F-AD48-9C66-5B13EAD421B1}"/>
              </a:ext>
            </a:extLst>
          </p:cNvPr>
          <p:cNvSpPr txBox="1">
            <a:spLocks/>
          </p:cNvSpPr>
          <p:nvPr/>
        </p:nvSpPr>
        <p:spPr bwMode="auto">
          <a:xfrm>
            <a:off x="6289018" y="2244481"/>
            <a:ext cx="2104650" cy="221151"/>
          </a:xfrm>
          <a:prstGeom prst="rect">
            <a:avLst/>
          </a:prstGeom>
          <a:solidFill>
            <a:schemeClr val="tx1">
              <a:lumMod val="75000"/>
              <a:lumOff val="25000"/>
            </a:schemeClr>
          </a:solid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en-US" altLang="ko-KR" sz="700" b="1" dirty="0">
                <a:solidFill>
                  <a:schemeClr val="bg1"/>
                </a:solidFill>
                <a:latin typeface="+mn-ea"/>
                <a:ea typeface="+mn-ea"/>
                <a:cs typeface="Nanum Gothic" charset="-127"/>
              </a:rPr>
              <a:t>Snapshot name name </a:t>
            </a:r>
            <a:r>
              <a:rPr lang="ko-KR" altLang="en-US" sz="700" b="1" dirty="0">
                <a:solidFill>
                  <a:schemeClr val="bg1"/>
                </a:solidFill>
                <a:latin typeface="+mn-ea"/>
                <a:ea typeface="+mn-ea"/>
                <a:cs typeface="Nanum Gothic" charset="-127"/>
              </a:rPr>
              <a:t>길면 말줄임 </a:t>
            </a:r>
            <a:r>
              <a:rPr lang="en-US" altLang="ko-KR" sz="700" b="1" dirty="0">
                <a:solidFill>
                  <a:schemeClr val="bg1"/>
                </a:solidFill>
                <a:latin typeface="+mn-ea"/>
                <a:ea typeface="+mn-ea"/>
                <a:cs typeface="Nanum Gothic" charset="-127"/>
              </a:rPr>
              <a:t>…</a:t>
            </a:r>
          </a:p>
        </p:txBody>
      </p:sp>
      <p:sp>
        <p:nvSpPr>
          <p:cNvPr id="120" name="제목 2">
            <a:extLst>
              <a:ext uri="{FF2B5EF4-FFF2-40B4-BE49-F238E27FC236}">
                <a16:creationId xmlns:a16="http://schemas.microsoft.com/office/drawing/2014/main" xmlns="" id="{314B1D89-FCBE-544E-9973-73CFC8798544}"/>
              </a:ext>
            </a:extLst>
          </p:cNvPr>
          <p:cNvSpPr txBox="1">
            <a:spLocks/>
          </p:cNvSpPr>
          <p:nvPr/>
        </p:nvSpPr>
        <p:spPr bwMode="auto">
          <a:xfrm>
            <a:off x="6307994" y="2512435"/>
            <a:ext cx="556773" cy="983008"/>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70000"/>
              </a:lnSpc>
            </a:pPr>
            <a:r>
              <a:rPr lang="en-US" altLang="ko-KR" sz="600" b="1" dirty="0">
                <a:solidFill>
                  <a:schemeClr val="tx1">
                    <a:lumMod val="75000"/>
                    <a:lumOff val="25000"/>
                  </a:schemeClr>
                </a:solidFill>
                <a:latin typeface="+mn-ea"/>
                <a:ea typeface="+mn-ea"/>
                <a:cs typeface="Nanum Gothic" charset="-127"/>
              </a:rPr>
              <a:t>Type</a:t>
            </a:r>
          </a:p>
          <a:p>
            <a:pPr>
              <a:lnSpc>
                <a:spcPct val="170000"/>
              </a:lnSpc>
            </a:pPr>
            <a:r>
              <a:rPr lang="en-US" altLang="ko-KR" sz="600" b="1" dirty="0">
                <a:solidFill>
                  <a:schemeClr val="tx1">
                    <a:lumMod val="75000"/>
                    <a:lumOff val="25000"/>
                  </a:schemeClr>
                </a:solidFill>
                <a:latin typeface="+mn-ea"/>
                <a:ea typeface="+mn-ea"/>
                <a:cs typeface="Nanum Gothic" charset="-127"/>
              </a:rPr>
              <a:t>Database</a:t>
            </a:r>
          </a:p>
          <a:p>
            <a:pPr>
              <a:lnSpc>
                <a:spcPct val="170000"/>
              </a:lnSpc>
            </a:pPr>
            <a:r>
              <a:rPr lang="en-US" altLang="ko-KR" sz="600" b="1" dirty="0">
                <a:solidFill>
                  <a:schemeClr val="tx1">
                    <a:lumMod val="75000"/>
                    <a:lumOff val="25000"/>
                  </a:schemeClr>
                </a:solidFill>
                <a:latin typeface="+mn-ea"/>
                <a:ea typeface="+mn-ea"/>
                <a:cs typeface="Nanum Gothic" charset="-127"/>
              </a:rPr>
              <a:t>Table</a:t>
            </a:r>
          </a:p>
          <a:p>
            <a:pPr>
              <a:lnSpc>
                <a:spcPct val="170000"/>
              </a:lnSpc>
            </a:pPr>
            <a:r>
              <a:rPr lang="en-US" altLang="ko-KR" sz="600" b="1" dirty="0">
                <a:solidFill>
                  <a:schemeClr val="tx1">
                    <a:lumMod val="75000"/>
                    <a:lumOff val="25000"/>
                  </a:schemeClr>
                </a:solidFill>
                <a:latin typeface="+mn-ea"/>
                <a:ea typeface="+mn-ea"/>
                <a:cs typeface="Nanum Gothic" charset="-127"/>
              </a:rPr>
              <a:t>HDFS</a:t>
            </a:r>
          </a:p>
          <a:p>
            <a:pPr>
              <a:lnSpc>
                <a:spcPct val="170000"/>
              </a:lnSpc>
            </a:pPr>
            <a:r>
              <a:rPr lang="en-US" altLang="ko-KR" sz="600" b="1" dirty="0">
                <a:solidFill>
                  <a:schemeClr val="tx1">
                    <a:lumMod val="75000"/>
                    <a:lumOff val="25000"/>
                  </a:schemeClr>
                </a:solidFill>
                <a:latin typeface="+mn-ea"/>
                <a:ea typeface="+mn-ea"/>
                <a:cs typeface="Nanum Gothic" charset="-127"/>
              </a:rPr>
              <a:t>Rows</a:t>
            </a:r>
          </a:p>
          <a:p>
            <a:pPr>
              <a:lnSpc>
                <a:spcPct val="170000"/>
              </a:lnSpc>
            </a:pPr>
            <a:r>
              <a:rPr lang="en-US" altLang="ko-KR" sz="600" b="1" dirty="0">
                <a:solidFill>
                  <a:schemeClr val="tx1">
                    <a:lumMod val="75000"/>
                    <a:lumOff val="25000"/>
                  </a:schemeClr>
                </a:solidFill>
                <a:latin typeface="+mn-ea"/>
                <a:ea typeface="+mn-ea"/>
                <a:cs typeface="Nanum Gothic" charset="-127"/>
              </a:rPr>
              <a:t>Summary</a:t>
            </a:r>
            <a:endParaRPr lang="en-US" altLang="ko-KR" sz="600" b="1" dirty="0">
              <a:solidFill>
                <a:schemeClr val="tx1">
                  <a:lumMod val="50000"/>
                  <a:lumOff val="50000"/>
                </a:schemeClr>
              </a:solidFill>
              <a:latin typeface="+mn-ea"/>
              <a:ea typeface="+mn-ea"/>
              <a:cs typeface="Nanum Gothic" charset="-127"/>
            </a:endParaRPr>
          </a:p>
        </p:txBody>
      </p:sp>
      <p:sp>
        <p:nvSpPr>
          <p:cNvPr id="121" name="제목 2">
            <a:extLst>
              <a:ext uri="{FF2B5EF4-FFF2-40B4-BE49-F238E27FC236}">
                <a16:creationId xmlns:a16="http://schemas.microsoft.com/office/drawing/2014/main" xmlns="" id="{AF4B6D09-38E1-5149-81EB-C274AEE03932}"/>
              </a:ext>
            </a:extLst>
          </p:cNvPr>
          <p:cNvSpPr txBox="1">
            <a:spLocks/>
          </p:cNvSpPr>
          <p:nvPr/>
        </p:nvSpPr>
        <p:spPr bwMode="auto">
          <a:xfrm>
            <a:off x="6732411" y="2512434"/>
            <a:ext cx="1409395" cy="982617"/>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70000"/>
              </a:lnSpc>
            </a:pPr>
            <a:r>
              <a:rPr lang="en-US" altLang="ko-KR" sz="600" dirty="0">
                <a:solidFill>
                  <a:prstClr val="black"/>
                </a:solidFill>
                <a:latin typeface="+mn-ea"/>
                <a:ea typeface="+mn-ea"/>
                <a:cs typeface="Nanum Gothic" charset="-127"/>
              </a:rPr>
              <a:t>HDFS</a:t>
            </a:r>
          </a:p>
          <a:p>
            <a:pPr>
              <a:lnSpc>
                <a:spcPct val="170000"/>
              </a:lnSpc>
            </a:pPr>
            <a:r>
              <a:rPr lang="en-US" altLang="ko-KR" sz="600" dirty="0">
                <a:solidFill>
                  <a:prstClr val="black"/>
                </a:solidFill>
                <a:latin typeface="+mn-ea"/>
                <a:ea typeface="+mn-ea"/>
                <a:cs typeface="Nanum Gothic" charset="-127"/>
              </a:rPr>
              <a:t>Database name</a:t>
            </a:r>
          </a:p>
          <a:p>
            <a:pPr>
              <a:lnSpc>
                <a:spcPct val="170000"/>
              </a:lnSpc>
            </a:pPr>
            <a:r>
              <a:rPr lang="en-US" altLang="ko-KR" sz="600" dirty="0">
                <a:solidFill>
                  <a:prstClr val="black"/>
                </a:solidFill>
                <a:latin typeface="+mn-ea"/>
                <a:ea typeface="+mn-ea"/>
                <a:cs typeface="Nanum Gothic" charset="-127"/>
              </a:rPr>
              <a:t>Table name</a:t>
            </a:r>
          </a:p>
          <a:p>
            <a:pPr>
              <a:lnSpc>
                <a:spcPct val="170000"/>
              </a:lnSpc>
            </a:pPr>
            <a:r>
              <a:rPr lang="en-US" altLang="ko-KR" sz="600" dirty="0">
                <a:solidFill>
                  <a:prstClr val="black"/>
                </a:solidFill>
                <a:latin typeface="+mn-ea"/>
                <a:ea typeface="+mn-ea"/>
                <a:cs typeface="Nanum Gothic" charset="-127"/>
              </a:rPr>
              <a:t>HDFS url/url/url/url/…</a:t>
            </a:r>
          </a:p>
          <a:p>
            <a:pPr>
              <a:lnSpc>
                <a:spcPct val="170000"/>
              </a:lnSpc>
            </a:pPr>
            <a:r>
              <a:rPr lang="en-US" altLang="ko-KR" sz="600" dirty="0">
                <a:solidFill>
                  <a:prstClr val="black"/>
                </a:solidFill>
                <a:latin typeface="+mn-ea"/>
                <a:ea typeface="+mn-ea"/>
                <a:cs typeface="Nanum Gothic" charset="-127"/>
              </a:rPr>
              <a:t>2,000</a:t>
            </a:r>
          </a:p>
          <a:p>
            <a:pPr>
              <a:lnSpc>
                <a:spcPct val="170000"/>
              </a:lnSpc>
            </a:pPr>
            <a:r>
              <a:rPr lang="en-US" altLang="ko-KR" sz="600" dirty="0">
                <a:latin typeface="+mn-ea"/>
                <a:ea typeface="+mn-ea"/>
                <a:cs typeface="Nanum Gothic" charset="-127"/>
              </a:rPr>
              <a:t>Dimension</a:t>
            </a:r>
            <a:r>
              <a:rPr lang="ko-KR" altLang="en-US" sz="600" dirty="0">
                <a:latin typeface="+mn-ea"/>
                <a:ea typeface="+mn-ea"/>
                <a:cs typeface="Nanum Gothic" charset="-127"/>
              </a:rPr>
              <a:t> </a:t>
            </a:r>
            <a:r>
              <a:rPr lang="en-US" altLang="ko-KR" sz="600" dirty="0">
                <a:latin typeface="+mn-ea"/>
                <a:ea typeface="+mn-ea"/>
                <a:cs typeface="Nanum Gothic" charset="-127"/>
              </a:rPr>
              <a:t>13</a:t>
            </a:r>
            <a:r>
              <a:rPr lang="ko-KR" altLang="en-US" sz="600" dirty="0">
                <a:latin typeface="+mn-ea"/>
                <a:ea typeface="+mn-ea"/>
                <a:cs typeface="Nanum Gothic" charset="-127"/>
              </a:rPr>
              <a:t> </a:t>
            </a:r>
            <a:r>
              <a:rPr lang="en-US" altLang="ko-KR" sz="600" dirty="0">
                <a:latin typeface="+mn-ea"/>
                <a:ea typeface="+mn-ea"/>
                <a:cs typeface="Nanum Gothic" charset="-127"/>
              </a:rPr>
              <a:t>/</a:t>
            </a:r>
            <a:r>
              <a:rPr lang="ko-KR" altLang="en-US" sz="600" dirty="0">
                <a:latin typeface="+mn-ea"/>
                <a:ea typeface="+mn-ea"/>
                <a:cs typeface="Nanum Gothic" charset="-127"/>
              </a:rPr>
              <a:t> </a:t>
            </a:r>
            <a:r>
              <a:rPr lang="en-US" altLang="ko-KR" sz="600" dirty="0">
                <a:latin typeface="+mn-ea"/>
                <a:ea typeface="+mn-ea"/>
                <a:cs typeface="Nanum Gothic" charset="-127"/>
              </a:rPr>
              <a:t>Measure</a:t>
            </a:r>
            <a:r>
              <a:rPr lang="ko-KR" altLang="en-US" sz="600" dirty="0">
                <a:latin typeface="+mn-ea"/>
                <a:ea typeface="+mn-ea"/>
                <a:cs typeface="Nanum Gothic" charset="-127"/>
              </a:rPr>
              <a:t> </a:t>
            </a:r>
            <a:r>
              <a:rPr lang="en-US" altLang="ko-KR" sz="600" dirty="0">
                <a:latin typeface="+mn-ea"/>
                <a:ea typeface="+mn-ea"/>
                <a:cs typeface="Nanum Gothic" charset="-127"/>
              </a:rPr>
              <a:t>1</a:t>
            </a:r>
            <a:endParaRPr lang="ko-KR" altLang="sk-SK" sz="600" dirty="0">
              <a:solidFill>
                <a:prstClr val="white">
                  <a:lumMod val="50000"/>
                </a:prstClr>
              </a:solidFill>
              <a:latin typeface="+mn-ea"/>
              <a:ea typeface="+mn-ea"/>
              <a:cs typeface="Nanum Gothic" charset="-127"/>
            </a:endParaRPr>
          </a:p>
        </p:txBody>
      </p:sp>
      <p:sp>
        <p:nvSpPr>
          <p:cNvPr id="126" name="십자형[C] 125">
            <a:extLst>
              <a:ext uri="{FF2B5EF4-FFF2-40B4-BE49-F238E27FC236}">
                <a16:creationId xmlns:a16="http://schemas.microsoft.com/office/drawing/2014/main" xmlns="" id="{4CC10D98-526D-FC4A-8273-3FE1AA20E950}"/>
              </a:ext>
            </a:extLst>
          </p:cNvPr>
          <p:cNvSpPr/>
          <p:nvPr/>
        </p:nvSpPr>
        <p:spPr>
          <a:xfrm rot="2700000">
            <a:off x="8211585" y="2284648"/>
            <a:ext cx="132376" cy="132376"/>
          </a:xfrm>
          <a:prstGeom prst="plus">
            <a:avLst>
              <a:gd name="adj" fmla="val 45977"/>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a:solidFill>
                <a:schemeClr val="tx1"/>
              </a:solidFill>
              <a:latin typeface="+mn-ea"/>
              <a:cs typeface="Nanum Gothic" charset="-127"/>
            </a:endParaRPr>
          </a:p>
        </p:txBody>
      </p:sp>
      <p:grpSp>
        <p:nvGrpSpPr>
          <p:cNvPr id="18" name="그룹 17">
            <a:extLst>
              <a:ext uri="{FF2B5EF4-FFF2-40B4-BE49-F238E27FC236}">
                <a16:creationId xmlns:a16="http://schemas.microsoft.com/office/drawing/2014/main" xmlns="" id="{7D26282E-4B7A-E24B-BD5C-46B0E8380277}"/>
              </a:ext>
            </a:extLst>
          </p:cNvPr>
          <p:cNvGrpSpPr/>
          <p:nvPr/>
        </p:nvGrpSpPr>
        <p:grpSpPr>
          <a:xfrm>
            <a:off x="8007537" y="2279640"/>
            <a:ext cx="159522" cy="145930"/>
            <a:chOff x="8708101" y="1254805"/>
            <a:chExt cx="600075" cy="548944"/>
          </a:xfrm>
          <a:solidFill>
            <a:schemeClr val="bg1"/>
          </a:solidFill>
        </p:grpSpPr>
        <p:sp>
          <p:nvSpPr>
            <p:cNvPr id="11" name="자유형 10">
              <a:extLst>
                <a:ext uri="{FF2B5EF4-FFF2-40B4-BE49-F238E27FC236}">
                  <a16:creationId xmlns:a16="http://schemas.microsoft.com/office/drawing/2014/main" xmlns="" id="{F19F4B9D-7F82-2F4A-AB98-002D460158DE}"/>
                </a:ext>
              </a:extLst>
            </p:cNvPr>
            <p:cNvSpPr/>
            <p:nvPr/>
          </p:nvSpPr>
          <p:spPr>
            <a:xfrm>
              <a:off x="8708101" y="1254805"/>
              <a:ext cx="600075" cy="548944"/>
            </a:xfrm>
            <a:custGeom>
              <a:avLst/>
              <a:gdLst>
                <a:gd name="connsiteX0" fmla="*/ 64294 w 600075"/>
                <a:gd name="connsiteY0" fmla="*/ 64294 h 771525"/>
                <a:gd name="connsiteX1" fmla="*/ 540544 w 600075"/>
                <a:gd name="connsiteY1" fmla="*/ 64294 h 771525"/>
                <a:gd name="connsiteX2" fmla="*/ 540544 w 600075"/>
                <a:gd name="connsiteY2" fmla="*/ 711994 h 771525"/>
                <a:gd name="connsiteX3" fmla="*/ 64294 w 600075"/>
                <a:gd name="connsiteY3" fmla="*/ 711994 h 771525"/>
                <a:gd name="connsiteX4" fmla="*/ 64294 w 600075"/>
                <a:gd name="connsiteY4" fmla="*/ 64294 h 771525"/>
                <a:gd name="connsiteX5" fmla="*/ 7144 w 600075"/>
                <a:gd name="connsiteY5" fmla="*/ 769144 h 771525"/>
                <a:gd name="connsiteX6" fmla="*/ 597694 w 600075"/>
                <a:gd name="connsiteY6" fmla="*/ 769144 h 771525"/>
                <a:gd name="connsiteX7" fmla="*/ 597694 w 600075"/>
                <a:gd name="connsiteY7" fmla="*/ 7144 h 771525"/>
                <a:gd name="connsiteX8" fmla="*/ 7144 w 600075"/>
                <a:gd name="connsiteY8" fmla="*/ 7144 h 771525"/>
                <a:gd name="connsiteX9" fmla="*/ 7144 w 600075"/>
                <a:gd name="connsiteY9" fmla="*/ 76914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075" h="771525">
                  <a:moveTo>
                    <a:pt x="64294" y="64294"/>
                  </a:moveTo>
                  <a:lnTo>
                    <a:pt x="540544" y="64294"/>
                  </a:lnTo>
                  <a:lnTo>
                    <a:pt x="540544" y="711994"/>
                  </a:lnTo>
                  <a:lnTo>
                    <a:pt x="64294" y="711994"/>
                  </a:lnTo>
                  <a:lnTo>
                    <a:pt x="64294" y="64294"/>
                  </a:lnTo>
                  <a:close/>
                  <a:moveTo>
                    <a:pt x="7144" y="769144"/>
                  </a:moveTo>
                  <a:lnTo>
                    <a:pt x="597694" y="769144"/>
                  </a:lnTo>
                  <a:lnTo>
                    <a:pt x="597694" y="7144"/>
                  </a:lnTo>
                  <a:lnTo>
                    <a:pt x="7144" y="7144"/>
                  </a:lnTo>
                  <a:lnTo>
                    <a:pt x="7144" y="769144"/>
                  </a:lnTo>
                  <a:close/>
                </a:path>
              </a:pathLst>
            </a:custGeom>
            <a:grpFill/>
            <a:ln w="9525" cap="flat">
              <a:noFill/>
              <a:prstDash val="solid"/>
              <a:miter/>
            </a:ln>
          </p:spPr>
          <p:txBody>
            <a:bodyPr rtlCol="0" anchor="ctr"/>
            <a:lstStyle/>
            <a:p>
              <a:endParaRPr lang="ko-KR" altLang="en-US" dirty="0"/>
            </a:p>
          </p:txBody>
        </p:sp>
        <p:sp>
          <p:nvSpPr>
            <p:cNvPr id="13" name="자유형 12">
              <a:extLst>
                <a:ext uri="{FF2B5EF4-FFF2-40B4-BE49-F238E27FC236}">
                  <a16:creationId xmlns:a16="http://schemas.microsoft.com/office/drawing/2014/main" xmlns="" id="{755F865E-1998-FF41-9C57-238296499E9D}"/>
                </a:ext>
              </a:extLst>
            </p:cNvPr>
            <p:cNvSpPr/>
            <p:nvPr/>
          </p:nvSpPr>
          <p:spPr>
            <a:xfrm>
              <a:off x="8822401" y="1388154"/>
              <a:ext cx="371475" cy="47625"/>
            </a:xfrm>
            <a:custGeom>
              <a:avLst/>
              <a:gdLst>
                <a:gd name="connsiteX0" fmla="*/ 7144 w 371475"/>
                <a:gd name="connsiteY0" fmla="*/ 7144 h 47625"/>
                <a:gd name="connsiteX1" fmla="*/ 369094 w 371475"/>
                <a:gd name="connsiteY1" fmla="*/ 7144 h 47625"/>
                <a:gd name="connsiteX2" fmla="*/ 369094 w 371475"/>
                <a:gd name="connsiteY2" fmla="*/ 45244 h 47625"/>
                <a:gd name="connsiteX3" fmla="*/ 7144 w 37147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371475" h="47625">
                  <a:moveTo>
                    <a:pt x="7144" y="7144"/>
                  </a:moveTo>
                  <a:lnTo>
                    <a:pt x="369094" y="7144"/>
                  </a:lnTo>
                  <a:lnTo>
                    <a:pt x="369094" y="45244"/>
                  </a:lnTo>
                  <a:lnTo>
                    <a:pt x="7144" y="45244"/>
                  </a:lnTo>
                  <a:close/>
                </a:path>
              </a:pathLst>
            </a:custGeom>
            <a:grpFill/>
            <a:ln w="9525" cap="flat">
              <a:noFill/>
              <a:prstDash val="solid"/>
              <a:miter/>
            </a:ln>
          </p:spPr>
          <p:txBody>
            <a:bodyPr rtlCol="0" anchor="ctr"/>
            <a:lstStyle/>
            <a:p>
              <a:endParaRPr lang="ko-KR" altLang="en-US"/>
            </a:p>
          </p:txBody>
        </p:sp>
        <p:sp>
          <p:nvSpPr>
            <p:cNvPr id="14" name="자유형 13">
              <a:extLst>
                <a:ext uri="{FF2B5EF4-FFF2-40B4-BE49-F238E27FC236}">
                  <a16:creationId xmlns:a16="http://schemas.microsoft.com/office/drawing/2014/main" xmlns="" id="{89DDC6D8-FE45-864B-8D17-40D61EB17E04}"/>
                </a:ext>
              </a:extLst>
            </p:cNvPr>
            <p:cNvSpPr/>
            <p:nvPr/>
          </p:nvSpPr>
          <p:spPr>
            <a:xfrm>
              <a:off x="8822401" y="1464354"/>
              <a:ext cx="371475" cy="47625"/>
            </a:xfrm>
            <a:custGeom>
              <a:avLst/>
              <a:gdLst>
                <a:gd name="connsiteX0" fmla="*/ 7144 w 371475"/>
                <a:gd name="connsiteY0" fmla="*/ 7144 h 47625"/>
                <a:gd name="connsiteX1" fmla="*/ 369094 w 371475"/>
                <a:gd name="connsiteY1" fmla="*/ 7144 h 47625"/>
                <a:gd name="connsiteX2" fmla="*/ 369094 w 371475"/>
                <a:gd name="connsiteY2" fmla="*/ 45244 h 47625"/>
                <a:gd name="connsiteX3" fmla="*/ 7144 w 37147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371475" h="47625">
                  <a:moveTo>
                    <a:pt x="7144" y="7144"/>
                  </a:moveTo>
                  <a:lnTo>
                    <a:pt x="369094" y="7144"/>
                  </a:lnTo>
                  <a:lnTo>
                    <a:pt x="369094" y="45244"/>
                  </a:lnTo>
                  <a:lnTo>
                    <a:pt x="7144" y="45244"/>
                  </a:lnTo>
                  <a:close/>
                </a:path>
              </a:pathLst>
            </a:custGeom>
            <a:grpFill/>
            <a:ln w="9525" cap="flat">
              <a:noFill/>
              <a:prstDash val="solid"/>
              <a:miter/>
            </a:ln>
          </p:spPr>
          <p:txBody>
            <a:bodyPr rtlCol="0" anchor="ctr"/>
            <a:lstStyle/>
            <a:p>
              <a:endParaRPr lang="ko-KR" altLang="en-US"/>
            </a:p>
          </p:txBody>
        </p:sp>
        <p:sp>
          <p:nvSpPr>
            <p:cNvPr id="15" name="자유형 14">
              <a:extLst>
                <a:ext uri="{FF2B5EF4-FFF2-40B4-BE49-F238E27FC236}">
                  <a16:creationId xmlns:a16="http://schemas.microsoft.com/office/drawing/2014/main" xmlns="" id="{3806562D-093F-1F40-8195-A72769A6A7F3}"/>
                </a:ext>
              </a:extLst>
            </p:cNvPr>
            <p:cNvSpPr/>
            <p:nvPr/>
          </p:nvSpPr>
          <p:spPr>
            <a:xfrm>
              <a:off x="8822401" y="1540554"/>
              <a:ext cx="371475" cy="47625"/>
            </a:xfrm>
            <a:custGeom>
              <a:avLst/>
              <a:gdLst>
                <a:gd name="connsiteX0" fmla="*/ 7144 w 371475"/>
                <a:gd name="connsiteY0" fmla="*/ 7144 h 47625"/>
                <a:gd name="connsiteX1" fmla="*/ 369094 w 371475"/>
                <a:gd name="connsiteY1" fmla="*/ 7144 h 47625"/>
                <a:gd name="connsiteX2" fmla="*/ 369094 w 371475"/>
                <a:gd name="connsiteY2" fmla="*/ 45244 h 47625"/>
                <a:gd name="connsiteX3" fmla="*/ 7144 w 37147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371475" h="47625">
                  <a:moveTo>
                    <a:pt x="7144" y="7144"/>
                  </a:moveTo>
                  <a:lnTo>
                    <a:pt x="369094" y="7144"/>
                  </a:lnTo>
                  <a:lnTo>
                    <a:pt x="369094" y="45244"/>
                  </a:lnTo>
                  <a:lnTo>
                    <a:pt x="7144" y="45244"/>
                  </a:lnTo>
                  <a:close/>
                </a:path>
              </a:pathLst>
            </a:custGeom>
            <a:grpFill/>
            <a:ln w="9525" cap="flat">
              <a:noFill/>
              <a:prstDash val="solid"/>
              <a:miter/>
            </a:ln>
          </p:spPr>
          <p:txBody>
            <a:bodyPr rtlCol="0" anchor="ctr"/>
            <a:lstStyle/>
            <a:p>
              <a:endParaRPr lang="ko-KR" altLang="en-US"/>
            </a:p>
          </p:txBody>
        </p:sp>
        <p:sp>
          <p:nvSpPr>
            <p:cNvPr id="16" name="자유형 15">
              <a:extLst>
                <a:ext uri="{FF2B5EF4-FFF2-40B4-BE49-F238E27FC236}">
                  <a16:creationId xmlns:a16="http://schemas.microsoft.com/office/drawing/2014/main" xmlns="" id="{B723DA4C-A951-AE48-9D98-145C1D2FADE7}"/>
                </a:ext>
              </a:extLst>
            </p:cNvPr>
            <p:cNvSpPr/>
            <p:nvPr/>
          </p:nvSpPr>
          <p:spPr>
            <a:xfrm>
              <a:off x="8822401" y="1616754"/>
              <a:ext cx="190500" cy="47625"/>
            </a:xfrm>
            <a:custGeom>
              <a:avLst/>
              <a:gdLst>
                <a:gd name="connsiteX0" fmla="*/ 7144 w 190500"/>
                <a:gd name="connsiteY0" fmla="*/ 7144 h 47625"/>
                <a:gd name="connsiteX1" fmla="*/ 188119 w 190500"/>
                <a:gd name="connsiteY1" fmla="*/ 7144 h 47625"/>
                <a:gd name="connsiteX2" fmla="*/ 188119 w 190500"/>
                <a:gd name="connsiteY2" fmla="*/ 45244 h 47625"/>
                <a:gd name="connsiteX3" fmla="*/ 7144 w 190500"/>
                <a:gd name="connsiteY3" fmla="*/ 45244 h 47625"/>
              </a:gdLst>
              <a:ahLst/>
              <a:cxnLst>
                <a:cxn ang="0">
                  <a:pos x="connsiteX0" y="connsiteY0"/>
                </a:cxn>
                <a:cxn ang="0">
                  <a:pos x="connsiteX1" y="connsiteY1"/>
                </a:cxn>
                <a:cxn ang="0">
                  <a:pos x="connsiteX2" y="connsiteY2"/>
                </a:cxn>
                <a:cxn ang="0">
                  <a:pos x="connsiteX3" y="connsiteY3"/>
                </a:cxn>
              </a:cxnLst>
              <a:rect l="l" t="t" r="r" b="b"/>
              <a:pathLst>
                <a:path w="190500" h="47625">
                  <a:moveTo>
                    <a:pt x="7144" y="7144"/>
                  </a:moveTo>
                  <a:lnTo>
                    <a:pt x="188119" y="7144"/>
                  </a:lnTo>
                  <a:lnTo>
                    <a:pt x="188119" y="45244"/>
                  </a:lnTo>
                  <a:lnTo>
                    <a:pt x="7144" y="45244"/>
                  </a:lnTo>
                  <a:close/>
                </a:path>
              </a:pathLst>
            </a:custGeom>
            <a:grpFill/>
            <a:ln w="9525" cap="flat">
              <a:noFill/>
              <a:prstDash val="solid"/>
              <a:miter/>
            </a:ln>
          </p:spPr>
          <p:txBody>
            <a:bodyPr rtlCol="0" anchor="ctr"/>
            <a:lstStyle/>
            <a:p>
              <a:endParaRPr lang="ko-KR" altLang="en-US"/>
            </a:p>
          </p:txBody>
        </p:sp>
      </p:grpSp>
      <p:sp>
        <p:nvSpPr>
          <p:cNvPr id="132" name="직사각형 131">
            <a:extLst>
              <a:ext uri="{FF2B5EF4-FFF2-40B4-BE49-F238E27FC236}">
                <a16:creationId xmlns:a16="http://schemas.microsoft.com/office/drawing/2014/main" xmlns="" id="{D49727CC-017F-C342-A00F-14819D85D568}"/>
              </a:ext>
            </a:extLst>
          </p:cNvPr>
          <p:cNvSpPr/>
          <p:nvPr/>
        </p:nvSpPr>
        <p:spPr>
          <a:xfrm>
            <a:off x="6320761" y="2717638"/>
            <a:ext cx="1944942" cy="492091"/>
          </a:xfrm>
          <a:prstGeom prst="rect">
            <a:avLst/>
          </a:prstGeom>
          <a:noFill/>
          <a:ln w="127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133" name="타원 132">
            <a:extLst>
              <a:ext uri="{FF2B5EF4-FFF2-40B4-BE49-F238E27FC236}">
                <a16:creationId xmlns:a16="http://schemas.microsoft.com/office/drawing/2014/main" xmlns="" id="{F54A439D-D724-D14E-AFE8-1AFDB65E277C}"/>
              </a:ext>
            </a:extLst>
          </p:cNvPr>
          <p:cNvSpPr/>
          <p:nvPr/>
        </p:nvSpPr>
        <p:spPr>
          <a:xfrm>
            <a:off x="1769413" y="195095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134" name="타원 133">
            <a:extLst>
              <a:ext uri="{FF2B5EF4-FFF2-40B4-BE49-F238E27FC236}">
                <a16:creationId xmlns:a16="http://schemas.microsoft.com/office/drawing/2014/main" xmlns="" id="{E585DD16-08E0-F647-9B65-3001CBB02133}"/>
              </a:ext>
            </a:extLst>
          </p:cNvPr>
          <p:cNvSpPr/>
          <p:nvPr/>
        </p:nvSpPr>
        <p:spPr>
          <a:xfrm>
            <a:off x="1769413" y="228915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sp>
        <p:nvSpPr>
          <p:cNvPr id="135" name="타원 134">
            <a:extLst>
              <a:ext uri="{FF2B5EF4-FFF2-40B4-BE49-F238E27FC236}">
                <a16:creationId xmlns:a16="http://schemas.microsoft.com/office/drawing/2014/main" xmlns="" id="{50FBA6BF-2596-8643-97F6-8521D0CC5680}"/>
              </a:ext>
            </a:extLst>
          </p:cNvPr>
          <p:cNvSpPr/>
          <p:nvPr/>
        </p:nvSpPr>
        <p:spPr>
          <a:xfrm>
            <a:off x="1769413" y="347913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4</a:t>
            </a:r>
            <a:endParaRPr lang="ko-KR" altLang="en-US" sz="700" b="1" dirty="0">
              <a:solidFill>
                <a:schemeClr val="bg1"/>
              </a:solidFill>
              <a:latin typeface="+mn-ea"/>
              <a:cs typeface="Nanum Gothic" charset="-127"/>
            </a:endParaRPr>
          </a:p>
        </p:txBody>
      </p:sp>
      <p:sp>
        <p:nvSpPr>
          <p:cNvPr id="136" name="타원 135">
            <a:extLst>
              <a:ext uri="{FF2B5EF4-FFF2-40B4-BE49-F238E27FC236}">
                <a16:creationId xmlns:a16="http://schemas.microsoft.com/office/drawing/2014/main" xmlns="" id="{178A9F83-9F23-AA42-B741-8264B9D0402D}"/>
              </a:ext>
            </a:extLst>
          </p:cNvPr>
          <p:cNvSpPr/>
          <p:nvPr/>
        </p:nvSpPr>
        <p:spPr>
          <a:xfrm>
            <a:off x="3804892" y="5696237"/>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rgbClr val="FF0000"/>
                </a:solidFill>
                <a:latin typeface="+mn-ea"/>
                <a:cs typeface="Nanum Gothic" charset="-127"/>
              </a:rPr>
              <a:t>3</a:t>
            </a:r>
            <a:endParaRPr lang="ko-KR" altLang="en-US" sz="700" b="1" dirty="0">
              <a:solidFill>
                <a:srgbClr val="FF0000"/>
              </a:solidFill>
              <a:latin typeface="+mn-ea"/>
              <a:cs typeface="Nanum Gothic" charset="-127"/>
            </a:endParaRPr>
          </a:p>
        </p:txBody>
      </p:sp>
      <p:sp>
        <p:nvSpPr>
          <p:cNvPr id="138" name="타원 137">
            <a:extLst>
              <a:ext uri="{FF2B5EF4-FFF2-40B4-BE49-F238E27FC236}">
                <a16:creationId xmlns:a16="http://schemas.microsoft.com/office/drawing/2014/main" xmlns="" id="{13C84B29-67AF-9045-B441-5023C4274339}"/>
              </a:ext>
            </a:extLst>
          </p:cNvPr>
          <p:cNvSpPr/>
          <p:nvPr/>
        </p:nvSpPr>
        <p:spPr>
          <a:xfrm>
            <a:off x="7224498" y="185701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sp>
        <p:nvSpPr>
          <p:cNvPr id="139" name="타원 138">
            <a:extLst>
              <a:ext uri="{FF2B5EF4-FFF2-40B4-BE49-F238E27FC236}">
                <a16:creationId xmlns:a16="http://schemas.microsoft.com/office/drawing/2014/main" xmlns="" id="{0984CE7C-9F9B-0B4A-A739-86A504BB7EC3}"/>
              </a:ext>
            </a:extLst>
          </p:cNvPr>
          <p:cNvSpPr/>
          <p:nvPr/>
        </p:nvSpPr>
        <p:spPr>
          <a:xfrm>
            <a:off x="7838273" y="218895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5</a:t>
            </a:r>
            <a:endParaRPr lang="ko-KR" altLang="en-US" sz="700" b="1" dirty="0">
              <a:solidFill>
                <a:schemeClr val="bg1"/>
              </a:solidFill>
              <a:latin typeface="+mn-ea"/>
              <a:cs typeface="Nanum Gothic" charset="-127"/>
            </a:endParaRPr>
          </a:p>
        </p:txBody>
      </p:sp>
      <p:sp>
        <p:nvSpPr>
          <p:cNvPr id="140" name="타원 139">
            <a:extLst>
              <a:ext uri="{FF2B5EF4-FFF2-40B4-BE49-F238E27FC236}">
                <a16:creationId xmlns:a16="http://schemas.microsoft.com/office/drawing/2014/main" xmlns="" id="{D81862D9-525A-4E4E-84F2-02ECD37B5849}"/>
              </a:ext>
            </a:extLst>
          </p:cNvPr>
          <p:cNvSpPr/>
          <p:nvPr/>
        </p:nvSpPr>
        <p:spPr>
          <a:xfrm>
            <a:off x="6229634" y="220238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5</a:t>
            </a:r>
            <a:endParaRPr lang="ko-KR" altLang="en-US" sz="700" b="1" dirty="0">
              <a:solidFill>
                <a:schemeClr val="bg1"/>
              </a:solidFill>
              <a:latin typeface="+mn-ea"/>
              <a:cs typeface="Nanum Gothic" charset="-127"/>
            </a:endParaRPr>
          </a:p>
        </p:txBody>
      </p:sp>
      <p:sp>
        <p:nvSpPr>
          <p:cNvPr id="142" name="타원 141">
            <a:extLst>
              <a:ext uri="{FF2B5EF4-FFF2-40B4-BE49-F238E27FC236}">
                <a16:creationId xmlns:a16="http://schemas.microsoft.com/office/drawing/2014/main" xmlns="" id="{DAD1DF4F-0120-BA4B-A3AE-022E66D3C382}"/>
              </a:ext>
            </a:extLst>
          </p:cNvPr>
          <p:cNvSpPr/>
          <p:nvPr/>
        </p:nvSpPr>
        <p:spPr>
          <a:xfrm>
            <a:off x="6098016" y="288411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5</a:t>
            </a:r>
            <a:endParaRPr lang="ko-KR" altLang="en-US" sz="700" b="1" dirty="0">
              <a:solidFill>
                <a:schemeClr val="bg1"/>
              </a:solidFill>
              <a:latin typeface="+mn-ea"/>
              <a:cs typeface="Nanum Gothic" charset="-127"/>
            </a:endParaRPr>
          </a:p>
        </p:txBody>
      </p:sp>
      <p:sp>
        <p:nvSpPr>
          <p:cNvPr id="143" name="타원 142">
            <a:extLst>
              <a:ext uri="{FF2B5EF4-FFF2-40B4-BE49-F238E27FC236}">
                <a16:creationId xmlns:a16="http://schemas.microsoft.com/office/drawing/2014/main" xmlns="" id="{F87EB324-3EAB-1F49-ADAB-E6ADDA3A060C}"/>
              </a:ext>
            </a:extLst>
          </p:cNvPr>
          <p:cNvSpPr/>
          <p:nvPr/>
        </p:nvSpPr>
        <p:spPr>
          <a:xfrm>
            <a:off x="6242066" y="2884110"/>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rgbClr val="FF0000"/>
                </a:solidFill>
                <a:latin typeface="+mn-ea"/>
              </a:rPr>
              <a:t>4</a:t>
            </a:r>
            <a:endParaRPr lang="ko-KR" altLang="en-US" sz="700" b="1" dirty="0">
              <a:solidFill>
                <a:srgbClr val="FF0000"/>
              </a:solidFill>
              <a:latin typeface="+mn-ea"/>
            </a:endParaRPr>
          </a:p>
        </p:txBody>
      </p:sp>
      <p:sp>
        <p:nvSpPr>
          <p:cNvPr id="145" name="타원 144">
            <a:extLst>
              <a:ext uri="{FF2B5EF4-FFF2-40B4-BE49-F238E27FC236}">
                <a16:creationId xmlns:a16="http://schemas.microsoft.com/office/drawing/2014/main" xmlns="" id="{59A748A5-B5B7-D745-B76D-0DE6C07C32D6}"/>
              </a:ext>
            </a:extLst>
          </p:cNvPr>
          <p:cNvSpPr/>
          <p:nvPr/>
        </p:nvSpPr>
        <p:spPr>
          <a:xfrm>
            <a:off x="3792366" y="625364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a:bodyPr>
          <a:lstStyle/>
          <a:p>
            <a:pPr algn="ctr"/>
            <a:r>
              <a:rPr lang="en-US" altLang="ko-KR" sz="700" b="1" dirty="0">
                <a:solidFill>
                  <a:schemeClr val="bg1"/>
                </a:solidFill>
                <a:latin typeface="+mn-ea"/>
                <a:cs typeface="Nanum Gothic" charset="-127"/>
              </a:rPr>
              <a:t>7</a:t>
            </a:r>
            <a:endParaRPr lang="ko-KR" altLang="en-US" sz="700" b="1" dirty="0">
              <a:solidFill>
                <a:schemeClr val="bg1"/>
              </a:solidFill>
              <a:latin typeface="+mn-ea"/>
              <a:cs typeface="Nanum Gothic" charset="-127"/>
            </a:endParaRPr>
          </a:p>
        </p:txBody>
      </p:sp>
      <p:sp>
        <p:nvSpPr>
          <p:cNvPr id="20" name="텍스트 개체 틀 19">
            <a:extLst>
              <a:ext uri="{FF2B5EF4-FFF2-40B4-BE49-F238E27FC236}">
                <a16:creationId xmlns:a16="http://schemas.microsoft.com/office/drawing/2014/main" xmlns="" id="{04E258AE-F69B-5E40-80B0-04F54E337FE7}"/>
              </a:ext>
            </a:extLst>
          </p:cNvPr>
          <p:cNvSpPr>
            <a:spLocks noGrp="1"/>
          </p:cNvSpPr>
          <p:nvPr>
            <p:ph type="body" sz="quarter" idx="13"/>
          </p:nvPr>
        </p:nvSpPr>
        <p:spPr/>
        <p:txBody>
          <a:bodyPr>
            <a:normAutofit lnSpcReduction="10000"/>
          </a:bodyPr>
          <a:lstStyle/>
          <a:p>
            <a:pPr>
              <a:lnSpc>
                <a:spcPct val="130000"/>
              </a:lnSpc>
              <a:spcBef>
                <a:spcPts val="0"/>
              </a:spcBef>
            </a:pPr>
            <a:r>
              <a:rPr lang="ko-KR" altLang="en-US" dirty="0"/>
              <a:t>검색</a:t>
            </a:r>
            <a:endParaRPr lang="en-US" altLang="ko-KR" dirty="0"/>
          </a:p>
          <a:p>
            <a:pPr lvl="1">
              <a:lnSpc>
                <a:spcPct val="130000"/>
              </a:lnSpc>
              <a:spcBef>
                <a:spcPts val="0"/>
              </a:spcBef>
            </a:pPr>
            <a:r>
              <a:rPr lang="en-US" altLang="ko-KR" dirty="0"/>
              <a:t>P.H: </a:t>
            </a:r>
            <a:r>
              <a:rPr lang="ko-KR" altLang="en-US" dirty="0"/>
              <a:t>스냅샷 검색</a:t>
            </a:r>
            <a:endParaRPr lang="en-US" altLang="ko-KR" dirty="0"/>
          </a:p>
          <a:p>
            <a:pPr lvl="1">
              <a:lnSpc>
                <a:spcPct val="130000"/>
              </a:lnSpc>
              <a:spcBef>
                <a:spcPts val="0"/>
              </a:spcBef>
            </a:pPr>
            <a:r>
              <a:rPr lang="ko-KR" altLang="en-US" dirty="0"/>
              <a:t>검색 범위</a:t>
            </a:r>
            <a:r>
              <a:rPr lang="en-US" altLang="ko-KR" dirty="0"/>
              <a:t>:</a:t>
            </a:r>
            <a:r>
              <a:rPr lang="ko-KR" altLang="en-US" dirty="0"/>
              <a:t> 스냅샷 이름</a:t>
            </a:r>
            <a:endParaRPr lang="en-US" altLang="ko-KR" dirty="0"/>
          </a:p>
          <a:p>
            <a:pPr>
              <a:lnSpc>
                <a:spcPct val="130000"/>
              </a:lnSpc>
              <a:spcBef>
                <a:spcPts val="0"/>
              </a:spcBef>
            </a:pPr>
            <a:r>
              <a:rPr lang="ko-KR" altLang="en-US" dirty="0"/>
              <a:t>타입 필터</a:t>
            </a:r>
            <a:endParaRPr lang="en-US" altLang="ko-KR" dirty="0"/>
          </a:p>
          <a:p>
            <a:pPr lvl="1">
              <a:lnSpc>
                <a:spcPct val="130000"/>
              </a:lnSpc>
              <a:spcBef>
                <a:spcPts val="0"/>
              </a:spcBef>
            </a:pPr>
            <a:r>
              <a:rPr lang="ko-KR" altLang="en-US" dirty="0"/>
              <a:t>단일 선택 셀렉박스</a:t>
            </a:r>
            <a:endParaRPr lang="en-US" altLang="ko-KR" dirty="0"/>
          </a:p>
          <a:p>
            <a:pPr lvl="2">
              <a:lnSpc>
                <a:spcPct val="130000"/>
              </a:lnSpc>
              <a:spcBef>
                <a:spcPts val="0"/>
              </a:spcBef>
            </a:pPr>
            <a:r>
              <a:rPr lang="en-US" altLang="ko-KR" dirty="0"/>
              <a:t>ALL / Local / StagingDB / HDFS</a:t>
            </a:r>
          </a:p>
          <a:p>
            <a:pPr>
              <a:lnSpc>
                <a:spcPct val="130000"/>
              </a:lnSpc>
              <a:spcBef>
                <a:spcPts val="0"/>
              </a:spcBef>
            </a:pPr>
            <a:r>
              <a:rPr lang="ko-KR" altLang="en-US" dirty="0"/>
              <a:t>스냅샷 목록</a:t>
            </a:r>
            <a:endParaRPr lang="en-US" altLang="ko-KR" dirty="0"/>
          </a:p>
          <a:p>
            <a:pPr lvl="1">
              <a:lnSpc>
                <a:spcPct val="130000"/>
              </a:lnSpc>
              <a:spcBef>
                <a:spcPts val="0"/>
              </a:spcBef>
            </a:pPr>
            <a:r>
              <a:rPr lang="ko-KR" altLang="en-US" dirty="0"/>
              <a:t>생성이 성공 완료된 목록만 표시됨 </a:t>
            </a:r>
            <a:r>
              <a:rPr lang="en-US" altLang="ko-KR" dirty="0"/>
              <a:t>(Management &gt; Data snapshot </a:t>
            </a:r>
            <a:r>
              <a:rPr lang="ko-KR" altLang="en-US" dirty="0"/>
              <a:t>목록의 </a:t>
            </a:r>
            <a:r>
              <a:rPr lang="en-US" altLang="ko-KR" dirty="0"/>
              <a:t>Status</a:t>
            </a:r>
            <a:r>
              <a:rPr lang="ko-KR" altLang="en-US" dirty="0"/>
              <a:t>가 </a:t>
            </a:r>
            <a:r>
              <a:rPr lang="en-US" altLang="ko-KR" dirty="0"/>
              <a:t>Success </a:t>
            </a:r>
            <a:r>
              <a:rPr lang="ko-KR" altLang="en-US" dirty="0"/>
              <a:t>인 목록</a:t>
            </a:r>
            <a:r>
              <a:rPr lang="en-US" altLang="ko-KR" dirty="0"/>
              <a:t>)</a:t>
            </a:r>
          </a:p>
          <a:p>
            <a:pPr lvl="1">
              <a:lnSpc>
                <a:spcPct val="130000"/>
              </a:lnSpc>
              <a:spcBef>
                <a:spcPts val="0"/>
              </a:spcBef>
            </a:pPr>
            <a:r>
              <a:rPr lang="ko-KR" altLang="en-US" dirty="0"/>
              <a:t>목록 구성</a:t>
            </a:r>
            <a:endParaRPr lang="en-US" altLang="ko-KR" dirty="0"/>
          </a:p>
          <a:p>
            <a:pPr lvl="2">
              <a:lnSpc>
                <a:spcPct val="130000"/>
              </a:lnSpc>
              <a:spcBef>
                <a:spcPts val="0"/>
              </a:spcBef>
            </a:pPr>
            <a:r>
              <a:rPr lang="ko-KR" altLang="en-US" dirty="0"/>
              <a:t>이름</a:t>
            </a:r>
            <a:r>
              <a:rPr lang="en-US" altLang="ko-KR" dirty="0"/>
              <a:t>(</a:t>
            </a:r>
            <a:r>
              <a:rPr lang="ko-KR" altLang="en-US" dirty="0"/>
              <a:t>정렬 가능</a:t>
            </a:r>
            <a:r>
              <a:rPr lang="en-US" altLang="ko-KR" dirty="0"/>
              <a:t>):</a:t>
            </a:r>
            <a:r>
              <a:rPr lang="ko-KR" altLang="en-US" dirty="0"/>
              <a:t> 길면 말줄임 후 툴 팁 처리</a:t>
            </a:r>
            <a:endParaRPr lang="en-US" altLang="ko-KR" dirty="0"/>
          </a:p>
          <a:p>
            <a:pPr lvl="2">
              <a:lnSpc>
                <a:spcPct val="130000"/>
              </a:lnSpc>
              <a:spcBef>
                <a:spcPts val="0"/>
              </a:spcBef>
            </a:pPr>
            <a:r>
              <a:rPr lang="ko-KR" altLang="en-US" dirty="0"/>
              <a:t>타입</a:t>
            </a:r>
            <a:r>
              <a:rPr lang="en-US" altLang="ko-KR" dirty="0"/>
              <a:t>:</a:t>
            </a:r>
            <a:r>
              <a:rPr lang="ko-KR" altLang="en-US" dirty="0"/>
              <a:t> </a:t>
            </a:r>
            <a:r>
              <a:rPr lang="en-US" altLang="ko-KR" dirty="0"/>
              <a:t>Local / StagingDB / HDFS</a:t>
            </a:r>
            <a:r>
              <a:rPr lang="ko-KR" altLang="en-US" dirty="0"/>
              <a:t> </a:t>
            </a:r>
            <a:endParaRPr lang="en-US" altLang="ko-KR" dirty="0"/>
          </a:p>
          <a:p>
            <a:pPr lvl="2">
              <a:lnSpc>
                <a:spcPct val="130000"/>
              </a:lnSpc>
              <a:spcBef>
                <a:spcPts val="0"/>
              </a:spcBef>
            </a:pPr>
            <a:r>
              <a:rPr lang="ko-KR" altLang="en-US" dirty="0"/>
              <a:t>생성일</a:t>
            </a:r>
            <a:r>
              <a:rPr lang="en-US" altLang="ko-KR" dirty="0"/>
              <a:t>(</a:t>
            </a:r>
            <a:r>
              <a:rPr lang="ko-KR" altLang="en-US" dirty="0"/>
              <a:t>정렬 가능</a:t>
            </a:r>
            <a:r>
              <a:rPr lang="en-US" altLang="ko-KR" dirty="0"/>
              <a:t>):</a:t>
            </a:r>
            <a:r>
              <a:rPr lang="ko-KR" altLang="en-US" dirty="0"/>
              <a:t> </a:t>
            </a:r>
            <a:r>
              <a:rPr lang="en-US" altLang="ko-KR" dirty="0"/>
              <a:t>yyyy-mm-</a:t>
            </a:r>
            <a:r>
              <a:rPr lang="en-US" altLang="ko-KR" dirty="0" err="1"/>
              <a:t>dd</a:t>
            </a:r>
            <a:endParaRPr lang="en-US" altLang="ko-KR" dirty="0"/>
          </a:p>
          <a:p>
            <a:pPr lvl="1">
              <a:lnSpc>
                <a:spcPct val="130000"/>
              </a:lnSpc>
              <a:spcBef>
                <a:spcPts val="0"/>
              </a:spcBef>
            </a:pPr>
            <a:r>
              <a:rPr lang="ko-KR" altLang="en-US" dirty="0"/>
              <a:t>더 보기</a:t>
            </a:r>
            <a:endParaRPr lang="en-US" altLang="ko-KR" dirty="0"/>
          </a:p>
          <a:p>
            <a:pPr lvl="2">
              <a:lnSpc>
                <a:spcPct val="130000"/>
              </a:lnSpc>
              <a:spcBef>
                <a:spcPts val="0"/>
              </a:spcBef>
            </a:pPr>
            <a:r>
              <a:rPr lang="ko-KR" altLang="en-US" dirty="0"/>
              <a:t>최초에는 적정 스냅샷 목록만 표시한 뒤 더 보기 버튼을 누를 때마다 일정 개수의 목록을 추가로 아래에 계속 불러옴</a:t>
            </a:r>
            <a:endParaRPr lang="en-US" altLang="ko-KR" dirty="0"/>
          </a:p>
          <a:p>
            <a:pPr lvl="2">
              <a:lnSpc>
                <a:spcPct val="130000"/>
              </a:lnSpc>
              <a:spcBef>
                <a:spcPts val="0"/>
              </a:spcBef>
            </a:pPr>
            <a:r>
              <a:rPr lang="ko-KR" altLang="en-US" dirty="0"/>
              <a:t>적정 목록의 개수 및 추가로 불러올 목록 개수는 성능을 고려하여 개발에서 결정</a:t>
            </a:r>
            <a:endParaRPr lang="en-US" altLang="ko-KR" dirty="0"/>
          </a:p>
          <a:p>
            <a:pPr>
              <a:lnSpc>
                <a:spcPct val="130000"/>
              </a:lnSpc>
              <a:spcBef>
                <a:spcPts val="0"/>
              </a:spcBef>
            </a:pPr>
            <a:r>
              <a:rPr lang="ko-KR" altLang="en-US" dirty="0"/>
              <a:t>스냅샷 선택</a:t>
            </a:r>
            <a:endParaRPr lang="en-US" altLang="ko-KR" dirty="0"/>
          </a:p>
          <a:p>
            <a:pPr lvl="2">
              <a:lnSpc>
                <a:spcPct val="130000"/>
              </a:lnSpc>
              <a:spcBef>
                <a:spcPts val="0"/>
              </a:spcBef>
            </a:pPr>
            <a:r>
              <a:rPr lang="ko-KR" altLang="en-US" dirty="0"/>
              <a:t>단일 선택</a:t>
            </a:r>
            <a:endParaRPr lang="en-US" altLang="ko-KR" dirty="0"/>
          </a:p>
          <a:p>
            <a:pPr lvl="2">
              <a:lnSpc>
                <a:spcPct val="130000"/>
              </a:lnSpc>
              <a:spcBef>
                <a:spcPts val="0"/>
              </a:spcBef>
            </a:pPr>
            <a:r>
              <a:rPr lang="ko-KR" altLang="en-US" dirty="0"/>
              <a:t>스냅샷 선택 시 </a:t>
            </a:r>
            <a:r>
              <a:rPr lang="en-US" altLang="ko-KR" dirty="0"/>
              <a:t>6</a:t>
            </a:r>
            <a:r>
              <a:rPr lang="ko-KR" altLang="en-US" dirty="0"/>
              <a:t>번 영역의 상세 정보 표시</a:t>
            </a:r>
            <a:endParaRPr lang="en-US" altLang="ko-KR" dirty="0"/>
          </a:p>
          <a:p>
            <a:pPr>
              <a:lnSpc>
                <a:spcPct val="130000"/>
              </a:lnSpc>
              <a:spcBef>
                <a:spcPts val="0"/>
              </a:spcBef>
            </a:pPr>
            <a:r>
              <a:rPr lang="ko-KR" altLang="en-US" dirty="0"/>
              <a:t>스냅샷 상세 정보</a:t>
            </a:r>
            <a:endParaRPr lang="en-US" altLang="ko-KR" dirty="0"/>
          </a:p>
          <a:p>
            <a:pPr lvl="1">
              <a:lnSpc>
                <a:spcPct val="130000"/>
              </a:lnSpc>
              <a:spcBef>
                <a:spcPts val="0"/>
              </a:spcBef>
            </a:pPr>
            <a:r>
              <a:rPr lang="ko-KR" altLang="en-US" dirty="0"/>
              <a:t>스냅샷 이름</a:t>
            </a:r>
            <a:r>
              <a:rPr lang="en-US" altLang="ko-KR" dirty="0"/>
              <a:t>:</a:t>
            </a:r>
            <a:r>
              <a:rPr lang="ko-KR" altLang="en-US" dirty="0"/>
              <a:t> 길면 말줄임 후 툴</a:t>
            </a:r>
            <a:r>
              <a:rPr lang="en-US" altLang="ko-KR" dirty="0"/>
              <a:t> </a:t>
            </a:r>
            <a:r>
              <a:rPr lang="ko-KR" altLang="en-US" dirty="0"/>
              <a:t>팁 처리</a:t>
            </a:r>
            <a:endParaRPr lang="en-US" altLang="ko-KR" dirty="0"/>
          </a:p>
          <a:p>
            <a:pPr lvl="1">
              <a:lnSpc>
                <a:spcPct val="130000"/>
              </a:lnSpc>
              <a:spcBef>
                <a:spcPts val="0"/>
              </a:spcBef>
            </a:pPr>
            <a:r>
              <a:rPr lang="ko-KR" altLang="en-US" dirty="0"/>
              <a:t>상세 팝업 아이콘</a:t>
            </a:r>
            <a:r>
              <a:rPr lang="en-US" altLang="ko-KR" dirty="0"/>
              <a:t>:</a:t>
            </a:r>
            <a:r>
              <a:rPr lang="ko-KR" altLang="en-US" dirty="0"/>
              <a:t> 클릭 시 해당 스냅샷의 상세 팝업 표시 </a:t>
            </a:r>
            <a:r>
              <a:rPr lang="en-US" altLang="ko-KR" dirty="0"/>
              <a:t>&gt;</a:t>
            </a:r>
          </a:p>
          <a:p>
            <a:pPr lvl="1">
              <a:lnSpc>
                <a:spcPct val="130000"/>
              </a:lnSpc>
              <a:spcBef>
                <a:spcPts val="0"/>
              </a:spcBef>
            </a:pPr>
            <a:r>
              <a:rPr lang="ko-KR" altLang="en-US" dirty="0"/>
              <a:t>타입</a:t>
            </a:r>
            <a:r>
              <a:rPr lang="en-US" altLang="ko-KR" dirty="0"/>
              <a:t>:</a:t>
            </a:r>
            <a:r>
              <a:rPr lang="ko-KR" altLang="en-US" dirty="0"/>
              <a:t> </a:t>
            </a:r>
            <a:r>
              <a:rPr lang="en-US" altLang="ko-KR" dirty="0"/>
              <a:t>Local / StagingDB / HDFS</a:t>
            </a:r>
          </a:p>
          <a:p>
            <a:pPr lvl="1">
              <a:lnSpc>
                <a:spcPct val="130000"/>
              </a:lnSpc>
              <a:spcBef>
                <a:spcPts val="0"/>
              </a:spcBef>
            </a:pPr>
            <a:r>
              <a:rPr kumimoji="1" lang="ko-KR" altLang="en-US" dirty="0">
                <a:latin typeface="나눔고딕" panose="020D0604000000000000" pitchFamily="50" charset="-127"/>
                <a:ea typeface="나눔고딕" panose="020D0604000000000000" pitchFamily="50" charset="-127"/>
              </a:rPr>
              <a:t>데이터베이스</a:t>
            </a:r>
            <a:r>
              <a:rPr kumimoji="1" lang="en-US" altLang="ko-KR" dirty="0">
                <a:latin typeface="나눔고딕" panose="020D0604000000000000" pitchFamily="50" charset="-127"/>
                <a:ea typeface="나눔고딕" panose="020D0604000000000000" pitchFamily="50" charset="-127"/>
              </a:rPr>
              <a:t>/</a:t>
            </a:r>
            <a:r>
              <a:rPr kumimoji="1" lang="ko-KR" altLang="en-US" dirty="0">
                <a:latin typeface="나눔고딕" panose="020D0604000000000000" pitchFamily="50" charset="-127"/>
                <a:ea typeface="나눔고딕" panose="020D0604000000000000" pitchFamily="50" charset="-127"/>
              </a:rPr>
              <a:t>테이블 이름</a:t>
            </a:r>
            <a:r>
              <a:rPr kumimoji="1" lang="en-US" altLang="ko-KR" dirty="0">
                <a:latin typeface="나눔고딕" panose="020D0604000000000000" pitchFamily="50" charset="-127"/>
                <a:ea typeface="나눔고딕" panose="020D0604000000000000" pitchFamily="50" charset="-127"/>
              </a:rPr>
              <a:t>/HDFS url</a:t>
            </a:r>
          </a:p>
          <a:p>
            <a:pPr lvl="2">
              <a:lnSpc>
                <a:spcPct val="130000"/>
              </a:lnSpc>
              <a:spcBef>
                <a:spcPts val="0"/>
              </a:spcBef>
            </a:pPr>
            <a:r>
              <a:rPr kumimoji="1" lang="en-US" altLang="ko-KR" dirty="0">
                <a:latin typeface="나눔고딕" panose="020D0604000000000000" pitchFamily="50" charset="-127"/>
                <a:ea typeface="나눔고딕" panose="020D0604000000000000" pitchFamily="50" charset="-127"/>
              </a:rPr>
              <a:t>Local </a:t>
            </a:r>
            <a:r>
              <a:rPr kumimoji="1" lang="ko-KR" altLang="en-US" dirty="0">
                <a:latin typeface="나눔고딕" panose="020D0604000000000000" pitchFamily="50" charset="-127"/>
                <a:ea typeface="나눔고딕" panose="020D0604000000000000" pitchFamily="50" charset="-127"/>
              </a:rPr>
              <a:t>타입일 경우</a:t>
            </a:r>
            <a:r>
              <a:rPr kumimoji="1" lang="en-US" altLang="ko-KR" dirty="0">
                <a:latin typeface="나눔고딕" panose="020D0604000000000000" pitchFamily="50" charset="-127"/>
                <a:ea typeface="나눔고딕" panose="020D0604000000000000" pitchFamily="50" charset="-127"/>
              </a:rPr>
              <a:t>:</a:t>
            </a:r>
            <a:r>
              <a:rPr kumimoji="1" lang="ko-KR" altLang="en-US" dirty="0">
                <a:latin typeface="나눔고딕" panose="020D0604000000000000" pitchFamily="50" charset="-127"/>
                <a:ea typeface="나눔고딕" panose="020D0604000000000000" pitchFamily="50" charset="-127"/>
              </a:rPr>
              <a:t> 숨김</a:t>
            </a:r>
            <a:endParaRPr kumimoji="1" lang="en-US" altLang="ko-KR" dirty="0">
              <a:latin typeface="나눔고딕" panose="020D0604000000000000" pitchFamily="50" charset="-127"/>
              <a:ea typeface="나눔고딕" panose="020D0604000000000000" pitchFamily="50" charset="-127"/>
            </a:endParaRPr>
          </a:p>
          <a:p>
            <a:pPr lvl="2">
              <a:lnSpc>
                <a:spcPct val="130000"/>
              </a:lnSpc>
              <a:spcBef>
                <a:spcPts val="0"/>
              </a:spcBef>
            </a:pPr>
            <a:r>
              <a:rPr kumimoji="1" lang="en-US" altLang="ko-KR" dirty="0">
                <a:latin typeface="나눔고딕" panose="020D0604000000000000" pitchFamily="50" charset="-127"/>
                <a:ea typeface="나눔고딕" panose="020D0604000000000000" pitchFamily="50" charset="-127"/>
              </a:rPr>
              <a:t>StagingDB </a:t>
            </a:r>
            <a:r>
              <a:rPr kumimoji="1" lang="ko-KR" altLang="en-US" dirty="0">
                <a:latin typeface="나눔고딕" panose="020D0604000000000000" pitchFamily="50" charset="-127"/>
                <a:ea typeface="나눔고딕" panose="020D0604000000000000" pitchFamily="50" charset="-127"/>
              </a:rPr>
              <a:t>타입일 경우</a:t>
            </a:r>
            <a:r>
              <a:rPr kumimoji="1" lang="en-US" altLang="ko-KR" dirty="0">
                <a:latin typeface="나눔고딕" panose="020D0604000000000000" pitchFamily="50" charset="-127"/>
                <a:ea typeface="나눔고딕" panose="020D0604000000000000" pitchFamily="50" charset="-127"/>
              </a:rPr>
              <a:t>:</a:t>
            </a:r>
            <a:r>
              <a:rPr kumimoji="1" lang="ko-KR" altLang="en-US" dirty="0">
                <a:latin typeface="나눔고딕" panose="020D0604000000000000" pitchFamily="50" charset="-127"/>
                <a:ea typeface="나눔고딕" panose="020D0604000000000000" pitchFamily="50" charset="-127"/>
              </a:rPr>
              <a:t> 데이터 베이스 이름</a:t>
            </a:r>
            <a:r>
              <a:rPr kumimoji="1" lang="en-US" altLang="ko-KR" dirty="0">
                <a:latin typeface="나눔고딕" panose="020D0604000000000000" pitchFamily="50" charset="-127"/>
                <a:ea typeface="나눔고딕" panose="020D0604000000000000" pitchFamily="50" charset="-127"/>
              </a:rPr>
              <a:t>,</a:t>
            </a:r>
            <a:r>
              <a:rPr kumimoji="1" lang="ko-KR" altLang="en-US" dirty="0">
                <a:latin typeface="나눔고딕" panose="020D0604000000000000" pitchFamily="50" charset="-127"/>
                <a:ea typeface="나눔고딕" panose="020D0604000000000000" pitchFamily="50" charset="-127"/>
              </a:rPr>
              <a:t> 테이블 이름만 표시</a:t>
            </a:r>
            <a:endParaRPr kumimoji="1" lang="en-US" altLang="ko-KR" dirty="0">
              <a:latin typeface="나눔고딕" panose="020D0604000000000000" pitchFamily="50" charset="-127"/>
              <a:ea typeface="나눔고딕" panose="020D0604000000000000" pitchFamily="50" charset="-127"/>
            </a:endParaRPr>
          </a:p>
          <a:p>
            <a:pPr lvl="2">
              <a:lnSpc>
                <a:spcPct val="130000"/>
              </a:lnSpc>
              <a:spcBef>
                <a:spcPts val="0"/>
              </a:spcBef>
            </a:pPr>
            <a:r>
              <a:rPr kumimoji="1" lang="en-US" altLang="ko-KR" dirty="0">
                <a:latin typeface="나눔고딕" panose="020D0604000000000000" pitchFamily="50" charset="-127"/>
                <a:ea typeface="나눔고딕" panose="020D0604000000000000" pitchFamily="50" charset="-127"/>
              </a:rPr>
              <a:t>HDFS </a:t>
            </a:r>
            <a:r>
              <a:rPr kumimoji="1" lang="ko-KR" altLang="en-US" dirty="0">
                <a:latin typeface="나눔고딕" panose="020D0604000000000000" pitchFamily="50" charset="-127"/>
                <a:ea typeface="나눔고딕" panose="020D0604000000000000" pitchFamily="50" charset="-127"/>
              </a:rPr>
              <a:t>타입일 경우</a:t>
            </a:r>
            <a:r>
              <a:rPr kumimoji="1" lang="en-US" altLang="ko-KR" dirty="0">
                <a:latin typeface="나눔고딕" panose="020D0604000000000000" pitchFamily="50" charset="-127"/>
                <a:ea typeface="나눔고딕" panose="020D0604000000000000" pitchFamily="50" charset="-127"/>
              </a:rPr>
              <a:t>:</a:t>
            </a:r>
            <a:r>
              <a:rPr kumimoji="1" lang="ko-KR" altLang="en-US" dirty="0">
                <a:latin typeface="나눔고딕" panose="020D0604000000000000" pitchFamily="50" charset="-127"/>
                <a:ea typeface="나눔고딕" panose="020D0604000000000000" pitchFamily="50" charset="-127"/>
              </a:rPr>
              <a:t> </a:t>
            </a:r>
            <a:r>
              <a:rPr kumimoji="1" lang="en-US" altLang="ko-KR" dirty="0">
                <a:latin typeface="나눔고딕" panose="020D0604000000000000" pitchFamily="50" charset="-127"/>
                <a:ea typeface="나눔고딕" panose="020D0604000000000000" pitchFamily="50" charset="-127"/>
              </a:rPr>
              <a:t>HDFS URL</a:t>
            </a:r>
            <a:r>
              <a:rPr kumimoji="1" lang="ko-KR" altLang="en-US" dirty="0">
                <a:latin typeface="나눔고딕" panose="020D0604000000000000" pitchFamily="50" charset="-127"/>
                <a:ea typeface="나눔고딕" panose="020D0604000000000000" pitchFamily="50" charset="-127"/>
              </a:rPr>
              <a:t>만 표시 </a:t>
            </a:r>
            <a:r>
              <a:rPr kumimoji="1" lang="en-US" altLang="ko-KR" dirty="0">
                <a:latin typeface="나눔고딕" panose="020D0604000000000000" pitchFamily="50" charset="-127"/>
                <a:ea typeface="나눔고딕" panose="020D0604000000000000" pitchFamily="50" charset="-127"/>
              </a:rPr>
              <a:t>(</a:t>
            </a:r>
            <a:r>
              <a:rPr kumimoji="1" lang="ko-KR" altLang="en-US" dirty="0">
                <a:latin typeface="나눔고딕" panose="020D0604000000000000" pitchFamily="50" charset="-127"/>
                <a:ea typeface="나눔고딕" panose="020D0604000000000000" pitchFamily="50" charset="-127"/>
              </a:rPr>
              <a:t>긴 경우 말 줄임 후 브라우저 툴</a:t>
            </a:r>
            <a:r>
              <a:rPr kumimoji="1" lang="en-US" altLang="ko-KR" dirty="0">
                <a:latin typeface="나눔고딕" panose="020D0604000000000000" pitchFamily="50" charset="-127"/>
                <a:ea typeface="나눔고딕" panose="020D0604000000000000" pitchFamily="50" charset="-127"/>
              </a:rPr>
              <a:t> </a:t>
            </a:r>
            <a:r>
              <a:rPr kumimoji="1" lang="ko-KR" altLang="en-US" dirty="0">
                <a:latin typeface="나눔고딕" panose="020D0604000000000000" pitchFamily="50" charset="-127"/>
                <a:ea typeface="나눔고딕" panose="020D0604000000000000" pitchFamily="50" charset="-127"/>
              </a:rPr>
              <a:t>팁 처리</a:t>
            </a:r>
            <a:r>
              <a:rPr kumimoji="1" lang="en-US" altLang="ko-KR" dirty="0">
                <a:latin typeface="나눔고딕" panose="020D0604000000000000" pitchFamily="50" charset="-127"/>
                <a:ea typeface="나눔고딕" panose="020D0604000000000000" pitchFamily="50" charset="-127"/>
              </a:rPr>
              <a:t>)</a:t>
            </a:r>
          </a:p>
          <a:p>
            <a:pPr lvl="1">
              <a:lnSpc>
                <a:spcPct val="130000"/>
              </a:lnSpc>
              <a:spcBef>
                <a:spcPts val="0"/>
              </a:spcBef>
            </a:pPr>
            <a:r>
              <a:rPr kumimoji="1" lang="ko-KR" altLang="en-US" dirty="0">
                <a:latin typeface="나눔고딕" panose="020D0604000000000000" pitchFamily="50" charset="-127"/>
                <a:ea typeface="나눔고딕" panose="020D0604000000000000" pitchFamily="50" charset="-127"/>
              </a:rPr>
              <a:t>행 개수</a:t>
            </a:r>
            <a:endParaRPr kumimoji="1" lang="en-US" altLang="ko-KR" dirty="0">
              <a:latin typeface="나눔고딕" panose="020D0604000000000000" pitchFamily="50" charset="-127"/>
              <a:ea typeface="나눔고딕" panose="020D0604000000000000" pitchFamily="50" charset="-127"/>
            </a:endParaRPr>
          </a:p>
          <a:p>
            <a:pPr lvl="1">
              <a:lnSpc>
                <a:spcPct val="130000"/>
              </a:lnSpc>
              <a:spcBef>
                <a:spcPts val="0"/>
              </a:spcBef>
            </a:pPr>
            <a:r>
              <a:rPr kumimoji="1" lang="ko-KR" altLang="en-US" dirty="0">
                <a:latin typeface="나눔고딕" panose="020D0604000000000000" pitchFamily="50" charset="-127"/>
                <a:ea typeface="나눔고딕" panose="020D0604000000000000" pitchFamily="50" charset="-127"/>
              </a:rPr>
              <a:t>컬럼 요약</a:t>
            </a:r>
            <a:r>
              <a:rPr kumimoji="1" lang="en-US" altLang="ko-KR" dirty="0">
                <a:latin typeface="나눔고딕" panose="020D0604000000000000" pitchFamily="50" charset="-127"/>
                <a:ea typeface="나눔고딕" panose="020D0604000000000000" pitchFamily="50" charset="-127"/>
              </a:rPr>
              <a:t>:</a:t>
            </a:r>
            <a:r>
              <a:rPr kumimoji="1" lang="ko-KR" altLang="en-US" dirty="0">
                <a:latin typeface="나눔고딕" panose="020D0604000000000000" pitchFamily="50" charset="-127"/>
                <a:ea typeface="나눔고딕" panose="020D0604000000000000" pitchFamily="50" charset="-127"/>
              </a:rPr>
              <a:t> 차원 값 수 </a:t>
            </a:r>
            <a:r>
              <a:rPr kumimoji="1" lang="en-US" altLang="ko-KR" dirty="0">
                <a:latin typeface="나눔고딕" panose="020D0604000000000000" pitchFamily="50" charset="-127"/>
                <a:ea typeface="나눔고딕" panose="020D0604000000000000" pitchFamily="50" charset="-127"/>
              </a:rPr>
              <a:t>/</a:t>
            </a:r>
            <a:r>
              <a:rPr kumimoji="1" lang="ko-KR" altLang="en-US" dirty="0">
                <a:latin typeface="나눔고딕" panose="020D0604000000000000" pitchFamily="50" charset="-127"/>
                <a:ea typeface="나눔고딕" panose="020D0604000000000000" pitchFamily="50" charset="-127"/>
              </a:rPr>
              <a:t> 측정 값 수</a:t>
            </a:r>
            <a:endParaRPr kumimoji="1" lang="en-US" altLang="ko-KR" dirty="0">
              <a:latin typeface="나눔고딕" panose="020D0604000000000000" pitchFamily="50" charset="-127"/>
              <a:ea typeface="나눔고딕" panose="020D0604000000000000" pitchFamily="50" charset="-127"/>
            </a:endParaRPr>
          </a:p>
          <a:p>
            <a:pPr>
              <a:lnSpc>
                <a:spcPct val="130000"/>
              </a:lnSpc>
              <a:spcBef>
                <a:spcPts val="0"/>
              </a:spcBef>
            </a:pPr>
            <a:r>
              <a:rPr kumimoji="1" lang="ko-KR" altLang="en-US" dirty="0">
                <a:latin typeface="나눔고딕" panose="020D0604000000000000" pitchFamily="50" charset="-127"/>
                <a:ea typeface="나눔고딕" panose="020D0604000000000000" pitchFamily="50" charset="-127"/>
              </a:rPr>
              <a:t>데이터 </a:t>
            </a:r>
            <a:r>
              <a:rPr kumimoji="1" lang="ko-KR" altLang="en-US" dirty="0" err="1">
                <a:latin typeface="나눔고딕" panose="020D0604000000000000" pitchFamily="50" charset="-127"/>
                <a:ea typeface="나눔고딕" panose="020D0604000000000000" pitchFamily="50" charset="-127"/>
              </a:rPr>
              <a:t>미리보기</a:t>
            </a:r>
            <a:endParaRPr kumimoji="1" lang="en-US" altLang="ko-KR" dirty="0">
              <a:latin typeface="나눔고딕" panose="020D0604000000000000" pitchFamily="50" charset="-127"/>
              <a:ea typeface="나눔고딕" panose="020D0604000000000000" pitchFamily="50" charset="-127"/>
            </a:endParaRPr>
          </a:p>
          <a:p>
            <a:pPr lvl="1">
              <a:lnSpc>
                <a:spcPct val="130000"/>
              </a:lnSpc>
              <a:spcBef>
                <a:spcPts val="0"/>
              </a:spcBef>
            </a:pPr>
            <a:r>
              <a:rPr kumimoji="1" lang="ko-KR" altLang="en-US" dirty="0" err="1">
                <a:latin typeface="나눔고딕" panose="020D0604000000000000" pitchFamily="50" charset="-127"/>
                <a:ea typeface="나눔고딕" panose="020D0604000000000000" pitchFamily="50" charset="-127"/>
              </a:rPr>
              <a:t>미리보기에</a:t>
            </a:r>
            <a:r>
              <a:rPr kumimoji="1" lang="ko-KR" altLang="en-US" dirty="0">
                <a:latin typeface="나눔고딕" panose="020D0604000000000000" pitchFamily="50" charset="-127"/>
                <a:ea typeface="나눔고딕" panose="020D0604000000000000" pitchFamily="50" charset="-127"/>
              </a:rPr>
              <a:t> 표시되는 데이터는 </a:t>
            </a:r>
            <a:r>
              <a:rPr kumimoji="1" lang="en-US" altLang="ko-KR" dirty="0">
                <a:latin typeface="나눔고딕" panose="020D0604000000000000" pitchFamily="50" charset="-127"/>
                <a:ea typeface="나눔고딕" panose="020D0604000000000000" pitchFamily="50" charset="-127"/>
              </a:rPr>
              <a:t>10</a:t>
            </a:r>
            <a:r>
              <a:rPr kumimoji="1" lang="ko-KR" altLang="en-US" dirty="0" err="1">
                <a:latin typeface="나눔고딕" panose="020D0604000000000000" pitchFamily="50" charset="-127"/>
                <a:ea typeface="나눔고딕" panose="020D0604000000000000" pitchFamily="50" charset="-127"/>
              </a:rPr>
              <a:t>행까지만</a:t>
            </a:r>
            <a:r>
              <a:rPr kumimoji="1" lang="ko-KR" altLang="en-US" dirty="0">
                <a:latin typeface="나눔고딕" panose="020D0604000000000000" pitchFamily="50" charset="-127"/>
                <a:ea typeface="나눔고딕" panose="020D0604000000000000" pitchFamily="50" charset="-127"/>
              </a:rPr>
              <a:t> 표시</a:t>
            </a:r>
            <a:endParaRPr kumimoji="1" lang="en-US" altLang="ko-KR" dirty="0">
              <a:latin typeface="나눔고딕" panose="020D0604000000000000" pitchFamily="50" charset="-127"/>
              <a:ea typeface="나눔고딕" panose="020D0604000000000000" pitchFamily="50" charset="-127"/>
            </a:endParaRPr>
          </a:p>
          <a:p>
            <a:pPr lvl="1">
              <a:lnSpc>
                <a:spcPct val="130000"/>
              </a:lnSpc>
              <a:spcBef>
                <a:spcPts val="0"/>
              </a:spcBef>
            </a:pPr>
            <a:r>
              <a:rPr kumimoji="1" lang="ko-KR" altLang="en-US" dirty="0">
                <a:latin typeface="나눔고딕" panose="020D0604000000000000" pitchFamily="50" charset="-127"/>
                <a:ea typeface="나눔고딕" panose="020D0604000000000000" pitchFamily="50" charset="-127"/>
              </a:rPr>
              <a:t>전체 데이터는 </a:t>
            </a:r>
            <a:r>
              <a:rPr kumimoji="1" lang="en-US" altLang="ko-KR" dirty="0">
                <a:latin typeface="나눔고딕" panose="020D0604000000000000" pitchFamily="50" charset="-127"/>
                <a:ea typeface="나눔고딕" panose="020D0604000000000000" pitchFamily="50" charset="-127"/>
              </a:rPr>
              <a:t>5.2</a:t>
            </a:r>
            <a:r>
              <a:rPr kumimoji="1" lang="ko-KR" altLang="en-US" dirty="0">
                <a:latin typeface="나눔고딕" panose="020D0604000000000000" pitchFamily="50" charset="-127"/>
                <a:ea typeface="나눔고딕" panose="020D0604000000000000" pitchFamily="50" charset="-127"/>
              </a:rPr>
              <a:t>의 스냅샷 상세 팝업에서 확인 가능</a:t>
            </a:r>
            <a:endParaRPr kumimoji="1" lang="en-US" altLang="ko-KR" dirty="0">
              <a:latin typeface="나눔고딕" panose="020D0604000000000000" pitchFamily="50" charset="-127"/>
              <a:ea typeface="나눔고딕" panose="020D0604000000000000" pitchFamily="50" charset="-127"/>
            </a:endParaRPr>
          </a:p>
          <a:p>
            <a:pPr>
              <a:lnSpc>
                <a:spcPct val="130000"/>
              </a:lnSpc>
              <a:spcBef>
                <a:spcPts val="0"/>
              </a:spcBef>
            </a:pPr>
            <a:r>
              <a:rPr kumimoji="1" lang="ko-KR" altLang="en-US" dirty="0">
                <a:latin typeface="나눔고딕" panose="020D0604000000000000" pitchFamily="50" charset="-127"/>
                <a:ea typeface="나눔고딕" panose="020D0604000000000000" pitchFamily="50" charset="-127"/>
              </a:rPr>
              <a:t>버튼</a:t>
            </a:r>
            <a:endParaRPr kumimoji="1" lang="en-US" altLang="ko-KR" dirty="0">
              <a:latin typeface="나눔고딕" panose="020D0604000000000000" pitchFamily="50" charset="-127"/>
              <a:ea typeface="나눔고딕" panose="020D0604000000000000" pitchFamily="50" charset="-127"/>
            </a:endParaRPr>
          </a:p>
          <a:p>
            <a:pPr lvl="1">
              <a:lnSpc>
                <a:spcPct val="130000"/>
              </a:lnSpc>
              <a:spcBef>
                <a:spcPts val="0"/>
              </a:spcBef>
            </a:pPr>
            <a:r>
              <a:rPr kumimoji="1" lang="ko-KR" altLang="en-US" dirty="0">
                <a:latin typeface="나눔고딕" panose="020D0604000000000000" pitchFamily="50" charset="-127"/>
                <a:ea typeface="나눔고딕" panose="020D0604000000000000" pitchFamily="50" charset="-127"/>
              </a:rPr>
              <a:t>취소</a:t>
            </a:r>
            <a:r>
              <a:rPr kumimoji="1" lang="en-US" altLang="ko-KR" dirty="0">
                <a:latin typeface="나눔고딕" panose="020D0604000000000000" pitchFamily="50" charset="-127"/>
                <a:ea typeface="나눔고딕" panose="020D0604000000000000" pitchFamily="50" charset="-127"/>
              </a:rPr>
              <a:t>:</a:t>
            </a:r>
            <a:r>
              <a:rPr kumimoji="1" lang="ko-KR" altLang="en-US" dirty="0">
                <a:latin typeface="나눔고딕" panose="020D0604000000000000" pitchFamily="50" charset="-127"/>
                <a:ea typeface="나눔고딕" panose="020D0604000000000000" pitchFamily="50" charset="-127"/>
              </a:rPr>
              <a:t> 클릭 시 본 화면 닫고 이전화면으로 복귀</a:t>
            </a:r>
            <a:endParaRPr kumimoji="1" lang="en-US" altLang="ko-KR" dirty="0">
              <a:latin typeface="나눔고딕" panose="020D0604000000000000" pitchFamily="50" charset="-127"/>
              <a:ea typeface="나눔고딕" panose="020D0604000000000000" pitchFamily="50" charset="-127"/>
            </a:endParaRPr>
          </a:p>
          <a:p>
            <a:pPr lvl="1">
              <a:lnSpc>
                <a:spcPct val="130000"/>
              </a:lnSpc>
              <a:spcBef>
                <a:spcPts val="0"/>
              </a:spcBef>
            </a:pPr>
            <a:r>
              <a:rPr kumimoji="1" lang="ko-KR" altLang="en-US" dirty="0">
                <a:latin typeface="나눔고딕" panose="020D0604000000000000" pitchFamily="50" charset="-127"/>
                <a:ea typeface="나눔고딕" panose="020D0604000000000000" pitchFamily="50" charset="-127"/>
              </a:rPr>
              <a:t>다음</a:t>
            </a:r>
            <a:r>
              <a:rPr kumimoji="1" lang="en-US" altLang="ko-KR" dirty="0">
                <a:latin typeface="나눔고딕" panose="020D0604000000000000" pitchFamily="50" charset="-127"/>
                <a:ea typeface="나눔고딕" panose="020D0604000000000000" pitchFamily="50" charset="-127"/>
              </a:rPr>
              <a:t>:</a:t>
            </a:r>
            <a:r>
              <a:rPr kumimoji="1" lang="ko-KR" altLang="en-US" dirty="0">
                <a:latin typeface="나눔고딕" panose="020D0604000000000000" pitchFamily="50" charset="-127"/>
                <a:ea typeface="나눔고딕" panose="020D0604000000000000" pitchFamily="50" charset="-127"/>
              </a:rPr>
              <a:t> 스냅샷을 선택했을 경우에만 활성화</a:t>
            </a:r>
            <a:r>
              <a:rPr kumimoji="1" lang="en-US" altLang="ko-KR" dirty="0">
                <a:latin typeface="나눔고딕" panose="020D0604000000000000" pitchFamily="50" charset="-127"/>
                <a:ea typeface="나눔고딕" panose="020D0604000000000000" pitchFamily="50" charset="-127"/>
              </a:rPr>
              <a:t>,</a:t>
            </a:r>
            <a:r>
              <a:rPr kumimoji="1" lang="ko-KR" altLang="en-US" dirty="0">
                <a:latin typeface="나눔고딕" panose="020D0604000000000000" pitchFamily="50" charset="-127"/>
                <a:ea typeface="나눔고딕" panose="020D0604000000000000" pitchFamily="50" charset="-127"/>
              </a:rPr>
              <a:t> 클릭 시 스키마 설정하는 다음화면으로 이동</a:t>
            </a:r>
            <a:endParaRPr kumimoji="1" lang="en-US" altLang="ko-KR" dirty="0">
              <a:latin typeface="나눔고딕" panose="020D0604000000000000" pitchFamily="50" charset="-127"/>
              <a:ea typeface="나눔고딕" panose="020D0604000000000000" pitchFamily="50" charset="-127"/>
            </a:endParaRPr>
          </a:p>
          <a:p>
            <a:pPr lvl="2">
              <a:lnSpc>
                <a:spcPct val="130000"/>
              </a:lnSpc>
              <a:spcBef>
                <a:spcPts val="0"/>
              </a:spcBef>
            </a:pPr>
            <a:endParaRPr lang="ko-KR" altLang="en-US" dirty="0"/>
          </a:p>
        </p:txBody>
      </p:sp>
      <p:sp>
        <p:nvSpPr>
          <p:cNvPr id="146" name="타원 145">
            <a:extLst>
              <a:ext uri="{FF2B5EF4-FFF2-40B4-BE49-F238E27FC236}">
                <a16:creationId xmlns:a16="http://schemas.microsoft.com/office/drawing/2014/main" xmlns="" id="{1BC67DB3-80CC-9241-A9E8-3DCF1C3CCBAB}"/>
              </a:ext>
            </a:extLst>
          </p:cNvPr>
          <p:cNvSpPr/>
          <p:nvPr/>
        </p:nvSpPr>
        <p:spPr>
          <a:xfrm>
            <a:off x="3667106" y="569623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sp>
        <p:nvSpPr>
          <p:cNvPr id="147" name="타원 146">
            <a:extLst>
              <a:ext uri="{FF2B5EF4-FFF2-40B4-BE49-F238E27FC236}">
                <a16:creationId xmlns:a16="http://schemas.microsoft.com/office/drawing/2014/main" xmlns="" id="{D1FEB1E2-46FB-A54A-BD6C-DDD8F1742558}"/>
              </a:ext>
            </a:extLst>
          </p:cNvPr>
          <p:cNvSpPr/>
          <p:nvPr/>
        </p:nvSpPr>
        <p:spPr>
          <a:xfrm>
            <a:off x="7976060" y="2188950"/>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rgbClr val="FF0000"/>
                </a:solidFill>
                <a:latin typeface="+mn-ea"/>
              </a:rPr>
              <a:t>2</a:t>
            </a:r>
            <a:endParaRPr lang="ko-KR" altLang="en-US" sz="700" b="1" dirty="0">
              <a:solidFill>
                <a:srgbClr val="FF0000"/>
              </a:solidFill>
              <a:latin typeface="+mn-ea"/>
            </a:endParaRPr>
          </a:p>
        </p:txBody>
      </p:sp>
      <p:grpSp>
        <p:nvGrpSpPr>
          <p:cNvPr id="60" name="그룹 59">
            <a:extLst>
              <a:ext uri="{FF2B5EF4-FFF2-40B4-BE49-F238E27FC236}">
                <a16:creationId xmlns:a16="http://schemas.microsoft.com/office/drawing/2014/main" xmlns="" id="{C8F2EAEB-8690-F641-8E7D-5155529CEFD2}"/>
              </a:ext>
            </a:extLst>
          </p:cNvPr>
          <p:cNvGrpSpPr/>
          <p:nvPr/>
        </p:nvGrpSpPr>
        <p:grpSpPr>
          <a:xfrm>
            <a:off x="6324562" y="3568883"/>
            <a:ext cx="2054694" cy="2260315"/>
            <a:chOff x="2060511" y="3017753"/>
            <a:chExt cx="2532955" cy="2165623"/>
          </a:xfrm>
        </p:grpSpPr>
        <p:pic>
          <p:nvPicPr>
            <p:cNvPr id="61" name="그림 60">
              <a:extLst>
                <a:ext uri="{FF2B5EF4-FFF2-40B4-BE49-F238E27FC236}">
                  <a16:creationId xmlns:a16="http://schemas.microsoft.com/office/drawing/2014/main" xmlns="" id="{EF93E302-FB22-3345-A35C-FE50DC73AE7A}"/>
                </a:ext>
              </a:extLst>
            </p:cNvPr>
            <p:cNvPicPr>
              <a:picLocks noChangeAspect="1"/>
            </p:cNvPicPr>
            <p:nvPr/>
          </p:nvPicPr>
          <p:blipFill rotWithShape="1">
            <a:blip r:embed="rId6">
              <a:extLst>
                <a:ext uri="{28A0092B-C50C-407E-A947-70E740481C1C}">
                  <a14:useLocalDpi xmlns:a14="http://schemas.microsoft.com/office/drawing/2010/main" val="0"/>
                </a:ext>
              </a:extLst>
            </a:blip>
            <a:srcRect l="28627" t="21186" r="53050" b="41527"/>
            <a:stretch/>
          </p:blipFill>
          <p:spPr>
            <a:xfrm>
              <a:off x="2060511" y="3017763"/>
              <a:ext cx="2532955" cy="2165613"/>
            </a:xfrm>
            <a:prstGeom prst="rect">
              <a:avLst/>
            </a:prstGeom>
            <a:ln>
              <a:solidFill>
                <a:schemeClr val="tx1"/>
              </a:solidFill>
            </a:ln>
          </p:spPr>
        </p:pic>
        <p:grpSp>
          <p:nvGrpSpPr>
            <p:cNvPr id="62" name="그룹 61">
              <a:extLst>
                <a:ext uri="{FF2B5EF4-FFF2-40B4-BE49-F238E27FC236}">
                  <a16:creationId xmlns:a16="http://schemas.microsoft.com/office/drawing/2014/main" xmlns="" id="{FA6578EA-8330-D04B-85B5-1B3DDCE01F6A}"/>
                </a:ext>
              </a:extLst>
            </p:cNvPr>
            <p:cNvGrpSpPr/>
            <p:nvPr/>
          </p:nvGrpSpPr>
          <p:grpSpPr>
            <a:xfrm>
              <a:off x="2664796" y="3017753"/>
              <a:ext cx="1245836" cy="235013"/>
              <a:chOff x="2583383" y="2541855"/>
              <a:chExt cx="1199183" cy="246048"/>
            </a:xfrm>
          </p:grpSpPr>
          <p:pic>
            <p:nvPicPr>
              <p:cNvPr id="63" name="그림 62">
                <a:extLst>
                  <a:ext uri="{FF2B5EF4-FFF2-40B4-BE49-F238E27FC236}">
                    <a16:creationId xmlns:a16="http://schemas.microsoft.com/office/drawing/2014/main" xmlns="" id="{21D8A34D-ADB3-4746-8E4A-3AC13D053316}"/>
                  </a:ext>
                </a:extLst>
              </p:cNvPr>
              <p:cNvPicPr>
                <a:picLocks noChangeAspect="1"/>
              </p:cNvPicPr>
              <p:nvPr/>
            </p:nvPicPr>
            <p:blipFill rotWithShape="1">
              <a:blip r:embed="rId6">
                <a:extLst>
                  <a:ext uri="{28A0092B-C50C-407E-A947-70E740481C1C}">
                    <a14:useLocalDpi xmlns:a14="http://schemas.microsoft.com/office/drawing/2010/main" val="0"/>
                  </a:ext>
                </a:extLst>
              </a:blip>
              <a:srcRect l="53924" t="21186" r="44350" b="76044"/>
              <a:stretch/>
            </p:blipFill>
            <p:spPr>
              <a:xfrm>
                <a:off x="3551052" y="2541855"/>
                <a:ext cx="231514" cy="169748"/>
              </a:xfrm>
              <a:prstGeom prst="rect">
                <a:avLst/>
              </a:prstGeom>
              <a:ln>
                <a:noFill/>
              </a:ln>
            </p:spPr>
          </p:pic>
          <p:sp>
            <p:nvSpPr>
              <p:cNvPr id="64" name="Username Box">
                <a:extLst>
                  <a:ext uri="{FF2B5EF4-FFF2-40B4-BE49-F238E27FC236}">
                    <a16:creationId xmlns:a16="http://schemas.microsoft.com/office/drawing/2014/main" xmlns="" id="{AA7E1FFA-FE46-7C48-A901-71EA76E69649}"/>
                  </a:ext>
                </a:extLst>
              </p:cNvPr>
              <p:cNvSpPr>
                <a:spLocks/>
              </p:cNvSpPr>
              <p:nvPr>
                <p:custDataLst>
                  <p:tags r:id="rId1"/>
                </p:custDataLst>
              </p:nvPr>
            </p:nvSpPr>
            <p:spPr bwMode="auto">
              <a:xfrm>
                <a:off x="2583383" y="2569113"/>
                <a:ext cx="256409" cy="2187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나눔고딕" panose="020D0604000000000000" pitchFamily="50" charset="-127"/>
                  <a:ea typeface="나눔고딕" panose="020D0604000000000000" pitchFamily="50" charset="-127"/>
                  <a:cs typeface="Nanum Gothic" charset="-127"/>
                </a:endParaRPr>
              </a:p>
            </p:txBody>
          </p:sp>
          <p:sp>
            <p:nvSpPr>
              <p:cNvPr id="65" name="Username Box">
                <a:extLst>
                  <a:ext uri="{FF2B5EF4-FFF2-40B4-BE49-F238E27FC236}">
                    <a16:creationId xmlns:a16="http://schemas.microsoft.com/office/drawing/2014/main" xmlns="" id="{CB8DB321-107B-0240-A9D1-F387510396EC}"/>
                  </a:ext>
                </a:extLst>
              </p:cNvPr>
              <p:cNvSpPr>
                <a:spLocks/>
              </p:cNvSpPr>
              <p:nvPr>
                <p:custDataLst>
                  <p:tags r:id="rId2"/>
                </p:custDataLst>
              </p:nvPr>
            </p:nvSpPr>
            <p:spPr bwMode="auto">
              <a:xfrm>
                <a:off x="3506848" y="2569113"/>
                <a:ext cx="256409" cy="2187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나눔고딕" panose="020D0604000000000000" pitchFamily="50" charset="-127"/>
                  <a:ea typeface="나눔고딕" panose="020D0604000000000000" pitchFamily="50" charset="-127"/>
                  <a:cs typeface="Nanum Gothic" charset="-127"/>
                </a:endParaRPr>
              </a:p>
            </p:txBody>
          </p:sp>
        </p:grpSp>
      </p:grpSp>
      <p:sp>
        <p:nvSpPr>
          <p:cNvPr id="144" name="타원 143">
            <a:extLst>
              <a:ext uri="{FF2B5EF4-FFF2-40B4-BE49-F238E27FC236}">
                <a16:creationId xmlns:a16="http://schemas.microsoft.com/office/drawing/2014/main" xmlns="" id="{CDAF34EE-7213-D14E-A161-EBEC89D2BB1D}"/>
              </a:ext>
            </a:extLst>
          </p:cNvPr>
          <p:cNvSpPr/>
          <p:nvPr/>
        </p:nvSpPr>
        <p:spPr>
          <a:xfrm>
            <a:off x="6216153" y="355428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6</a:t>
            </a:r>
            <a:endParaRPr lang="ko-KR" altLang="en-US" sz="700" b="1" dirty="0">
              <a:solidFill>
                <a:schemeClr val="bg1"/>
              </a:solidFill>
              <a:latin typeface="+mn-ea"/>
              <a:cs typeface="Nanum Gothic" charset="-127"/>
            </a:endParaRPr>
          </a:p>
        </p:txBody>
      </p:sp>
      <p:sp>
        <p:nvSpPr>
          <p:cNvPr id="123" name="모서리가 둥근 직사각형 122">
            <a:extLst>
              <a:ext uri="{FF2B5EF4-FFF2-40B4-BE49-F238E27FC236}">
                <a16:creationId xmlns:a16="http://schemas.microsoft.com/office/drawing/2014/main" xmlns="" id="{266707EA-5F4F-C048-9344-75BCFFB92D09}"/>
              </a:ext>
            </a:extLst>
          </p:cNvPr>
          <p:cNvSpPr/>
          <p:nvPr/>
        </p:nvSpPr>
        <p:spPr>
          <a:xfrm rot="10800000" flipV="1">
            <a:off x="6345635" y="5742313"/>
            <a:ext cx="629733" cy="4080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500" dirty="0">
              <a:solidFill>
                <a:prstClr val="white"/>
              </a:solidFill>
              <a:latin typeface="+mn-ea"/>
            </a:endParaRPr>
          </a:p>
        </p:txBody>
      </p:sp>
      <p:sp>
        <p:nvSpPr>
          <p:cNvPr id="67" name="직사각형 66">
            <a:extLst>
              <a:ext uri="{FF2B5EF4-FFF2-40B4-BE49-F238E27FC236}">
                <a16:creationId xmlns:a16="http://schemas.microsoft.com/office/drawing/2014/main" xmlns="" id="{6C6AF200-2E52-4830-AFD4-ACA37ACE9A6B}"/>
              </a:ext>
            </a:extLst>
          </p:cNvPr>
          <p:cNvSpPr/>
          <p:nvPr/>
        </p:nvSpPr>
        <p:spPr>
          <a:xfrm>
            <a:off x="160846" y="651623"/>
            <a:ext cx="9823460" cy="6085766"/>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00" dirty="0"/>
              <a:t>2019.02.07</a:t>
            </a:r>
            <a:r>
              <a:rPr kumimoji="1" lang="ko-KR" altLang="en-US" sz="1000" dirty="0"/>
              <a:t> 화면 개편</a:t>
            </a:r>
          </a:p>
        </p:txBody>
      </p:sp>
    </p:spTree>
    <p:extLst>
      <p:ext uri="{BB962C8B-B14F-4D97-AF65-F5344CB8AC3E}">
        <p14:creationId xmlns:p14="http://schemas.microsoft.com/office/powerpoint/2010/main" val="2213917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a:extLst>
              <a:ext uri="{FF2B5EF4-FFF2-40B4-BE49-F238E27FC236}">
                <a16:creationId xmlns:a16="http://schemas.microsoft.com/office/drawing/2014/main" xmlns="" id="{F5B4BC3E-C4C7-D14F-B87A-C46AF422585B}"/>
              </a:ext>
            </a:extLst>
          </p:cNvPr>
          <p:cNvGraphicFramePr>
            <a:graphicFrameLocks noGrp="1"/>
          </p:cNvGraphicFramePr>
          <p:nvPr/>
        </p:nvGraphicFramePr>
        <p:xfrm>
          <a:off x="1679814" y="2244757"/>
          <a:ext cx="4341982" cy="3609576"/>
        </p:xfrm>
        <a:graphic>
          <a:graphicData uri="http://schemas.openxmlformats.org/drawingml/2006/table">
            <a:tbl>
              <a:tblPr firstRow="1" bandRow="1">
                <a:tableStyleId>{5940675A-B579-460E-94D1-54222C63F5DA}</a:tableStyleId>
              </a:tblPr>
              <a:tblGrid>
                <a:gridCol w="2870868">
                  <a:extLst>
                    <a:ext uri="{9D8B030D-6E8A-4147-A177-3AD203B41FA5}">
                      <a16:colId xmlns:a16="http://schemas.microsoft.com/office/drawing/2014/main" xmlns="" val="464706718"/>
                    </a:ext>
                  </a:extLst>
                </a:gridCol>
                <a:gridCol w="735557">
                  <a:extLst>
                    <a:ext uri="{9D8B030D-6E8A-4147-A177-3AD203B41FA5}">
                      <a16:colId xmlns:a16="http://schemas.microsoft.com/office/drawing/2014/main" xmlns="" val="3635820301"/>
                    </a:ext>
                  </a:extLst>
                </a:gridCol>
                <a:gridCol w="735557">
                  <a:extLst>
                    <a:ext uri="{9D8B030D-6E8A-4147-A177-3AD203B41FA5}">
                      <a16:colId xmlns:a16="http://schemas.microsoft.com/office/drawing/2014/main" xmlns="" val="2807226855"/>
                    </a:ext>
                  </a:extLst>
                </a:gridCol>
              </a:tblGrid>
              <a:tr h="200532">
                <a:tc>
                  <a:txBody>
                    <a:bodyPr/>
                    <a:lstStyle/>
                    <a:p>
                      <a:pPr latinLnBrk="1"/>
                      <a:r>
                        <a:rPr lang="en-US" altLang="ko-KR" sz="700" dirty="0">
                          <a:solidFill>
                            <a:schemeClr val="tx1"/>
                          </a:solidFill>
                          <a:latin typeface="+mj-lt"/>
                        </a:rPr>
                        <a:t>Name</a:t>
                      </a: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latinLnBrk="1"/>
                      <a:r>
                        <a:rPr lang="en-US" altLang="ko-KR" sz="700" dirty="0">
                          <a:solidFill>
                            <a:schemeClr val="tx1"/>
                          </a:solidFill>
                          <a:latin typeface="+mj-lt"/>
                        </a:rPr>
                        <a:t>Type</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latinLnBrk="1"/>
                      <a:r>
                        <a:rPr lang="en-US" altLang="ko-KR" sz="700" dirty="0">
                          <a:solidFill>
                            <a:schemeClr val="tx1"/>
                          </a:solidFill>
                          <a:latin typeface="+mj-lt"/>
                        </a:rPr>
                        <a:t>Created</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3787847471"/>
                  </a:ext>
                </a:extLst>
              </a:tr>
              <a:tr h="200532">
                <a:tc>
                  <a:txBody>
                    <a:bodyPr/>
                    <a:lstStyle/>
                    <a:p>
                      <a:pPr latinLnBrk="1"/>
                      <a:r>
                        <a:rPr lang="en-US" altLang="ko-KR" sz="700" dirty="0">
                          <a:solidFill>
                            <a:schemeClr val="tx1"/>
                          </a:solidFill>
                          <a:latin typeface="+mj-lt"/>
                        </a:rPr>
                        <a:t>Snapshot name name</a:t>
                      </a:r>
                      <a:r>
                        <a:rPr lang="ko-KR" altLang="en-US" sz="700" dirty="0">
                          <a:solidFill>
                            <a:schemeClr val="tx1"/>
                          </a:solidFill>
                          <a:latin typeface="+mj-lt"/>
                        </a:rPr>
                        <a:t> 길면 말줄임</a:t>
                      </a:r>
                      <a:r>
                        <a:rPr lang="en-US" altLang="ko-KR" sz="700" dirty="0">
                          <a:solidFill>
                            <a:schemeClr val="tx1"/>
                          </a:solidFill>
                          <a:latin typeface="+mj-lt"/>
                        </a:rPr>
                        <a:t> …</a:t>
                      </a:r>
                      <a:endParaRPr lang="ko-KR" altLang="en-US" sz="700" dirty="0">
                        <a:solidFill>
                          <a:schemeClr val="tx1"/>
                        </a:solidFill>
                        <a:latin typeface="+mj-lt"/>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StagingDB</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err="1">
                          <a:solidFill>
                            <a:schemeClr val="tx1"/>
                          </a:solidFill>
                          <a:latin typeface="+mj-lt"/>
                        </a:rPr>
                        <a:t>yyyy</a:t>
                      </a:r>
                      <a:r>
                        <a:rPr lang="en-US" altLang="ko-KR" sz="700" dirty="0">
                          <a:solidFill>
                            <a:schemeClr val="tx1"/>
                          </a:solidFill>
                          <a:latin typeface="+mj-lt"/>
                        </a:rPr>
                        <a:t>-mm-</a:t>
                      </a:r>
                      <a:r>
                        <a:rPr lang="en-US" altLang="ko-KR" sz="700" dirty="0" err="1">
                          <a:solidFill>
                            <a:schemeClr val="tx1"/>
                          </a:solidFill>
                          <a:latin typeface="+mj-lt"/>
                        </a:rPr>
                        <a:t>dd</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2633503397"/>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FILE (CSV)</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chemeClr val="tx1"/>
                          </a:solidFill>
                          <a:effectLst/>
                          <a:uLnTx/>
                          <a:uFillTx/>
                          <a:latin typeface="맑은 고딕" panose="020F0302020204030204"/>
                          <a:ea typeface="맑은 고딕" panose="020B0503020000020004" pitchFamily="34" charset="-127"/>
                          <a:cs typeface="+mn-cs"/>
                        </a:rPr>
                        <a:t>yyyy-mm-dd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3985589632"/>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FILE (JSON)</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chemeClr val="tx1"/>
                          </a:solidFill>
                          <a:effectLst/>
                          <a:uLnTx/>
                          <a:uFillTx/>
                          <a:latin typeface="맑은 고딕" panose="020F0302020204030204"/>
                          <a:ea typeface="맑은 고딕" panose="020B0503020000020004" pitchFamily="34" charset="-127"/>
                          <a:cs typeface="+mn-cs"/>
                        </a:rPr>
                        <a:t>yyyy-mm-dd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983476949"/>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StagingDB</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chemeClr val="tx1"/>
                          </a:solidFill>
                          <a:effectLst/>
                          <a:uLnTx/>
                          <a:uFillTx/>
                          <a:latin typeface="맑은 고딕" panose="020F0302020204030204"/>
                          <a:ea typeface="맑은 고딕" panose="020B0503020000020004" pitchFamily="34" charset="-127"/>
                          <a:cs typeface="+mn-cs"/>
                        </a:rPr>
                        <a:t>yyyy-mm-dd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1110890812"/>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FILE (CSV)</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chemeClr val="tx1"/>
                          </a:solidFill>
                          <a:effectLst/>
                          <a:uLnTx/>
                          <a:uFillTx/>
                          <a:latin typeface="맑은 고딕" panose="020F0302020204030204"/>
                          <a:ea typeface="맑은 고딕" panose="020B0503020000020004" pitchFamily="34" charset="-127"/>
                          <a:cs typeface="+mn-cs"/>
                        </a:rPr>
                        <a:t>yyyy-mm-dd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3293562748"/>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75000"/>
                      </a:schemeClr>
                    </a:solidFill>
                  </a:tcPr>
                </a:tc>
                <a:tc>
                  <a:txBody>
                    <a:bodyPr/>
                    <a:lstStyle/>
                    <a:p>
                      <a:pPr latinLnBrk="1"/>
                      <a:r>
                        <a:rPr lang="en-US" altLang="ko-KR" sz="700" dirty="0">
                          <a:solidFill>
                            <a:schemeClr val="tx1"/>
                          </a:solidFill>
                          <a:latin typeface="+mj-lt"/>
                        </a:rPr>
                        <a:t>FILE (JSON)</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7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err="1">
                          <a:ln>
                            <a:noFill/>
                          </a:ln>
                          <a:solidFill>
                            <a:schemeClr val="tx1"/>
                          </a:solidFill>
                          <a:effectLst/>
                          <a:uLnTx/>
                          <a:uFillTx/>
                          <a:latin typeface="맑은 고딕" panose="020F0302020204030204"/>
                          <a:ea typeface="맑은 고딕" panose="020B0503020000020004" pitchFamily="34" charset="-127"/>
                          <a:cs typeface="+mn-cs"/>
                        </a:rPr>
                        <a:t>yyyy</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-mm-</a:t>
                      </a:r>
                      <a:r>
                        <a:rPr kumimoji="0" lang="en-US" altLang="ko-KR" sz="700" b="0" i="0" u="none" strike="noStrike" kern="1200" cap="none" spc="0" normalizeH="0" baseline="0" noProof="0" dirty="0" err="1">
                          <a:ln>
                            <a:noFill/>
                          </a:ln>
                          <a:solidFill>
                            <a:schemeClr val="tx1"/>
                          </a:solidFill>
                          <a:effectLst/>
                          <a:uLnTx/>
                          <a:uFillTx/>
                          <a:latin typeface="맑은 고딕" panose="020F0302020204030204"/>
                          <a:ea typeface="맑은 고딕" panose="020B0503020000020004" pitchFamily="34" charset="-127"/>
                          <a:cs typeface="+mn-cs"/>
                        </a:rPr>
                        <a:t>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xmlns="" val="3957657571"/>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StagingDB</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chemeClr val="tx1"/>
                          </a:solidFill>
                          <a:effectLst/>
                          <a:uLnTx/>
                          <a:uFillTx/>
                          <a:latin typeface="맑은 고딕" panose="020F0302020204030204"/>
                          <a:ea typeface="맑은 고딕" panose="020B0503020000020004" pitchFamily="34" charset="-127"/>
                          <a:cs typeface="+mn-cs"/>
                        </a:rPr>
                        <a:t>yyyy-mm-dd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1894583483"/>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FILE (CSV)</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chemeClr val="tx1"/>
                          </a:solidFill>
                          <a:effectLst/>
                          <a:uLnTx/>
                          <a:uFillTx/>
                          <a:latin typeface="맑은 고딕" panose="020F0302020204030204"/>
                          <a:ea typeface="맑은 고딕" panose="020B0503020000020004" pitchFamily="34" charset="-127"/>
                          <a:cs typeface="+mn-cs"/>
                        </a:rPr>
                        <a:t>yyyy-mm-dd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2865781223"/>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FILE (JSON)</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chemeClr val="tx1"/>
                          </a:solidFill>
                          <a:effectLst/>
                          <a:uLnTx/>
                          <a:uFillTx/>
                          <a:latin typeface="맑은 고딕" panose="020F0302020204030204"/>
                          <a:ea typeface="맑은 고딕" panose="020B0503020000020004" pitchFamily="34" charset="-127"/>
                          <a:cs typeface="+mn-cs"/>
                        </a:rPr>
                        <a:t>yyyy-mm-dd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709498979"/>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StagingDB</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chemeClr val="tx1"/>
                          </a:solidFill>
                          <a:effectLst/>
                          <a:uLnTx/>
                          <a:uFillTx/>
                          <a:latin typeface="맑은 고딕" panose="020F0302020204030204"/>
                          <a:ea typeface="맑은 고딕" panose="020B0503020000020004" pitchFamily="34" charset="-127"/>
                          <a:cs typeface="+mn-cs"/>
                        </a:rPr>
                        <a:t>yyyy-mm-dd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1266862686"/>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FILE (CSV)</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chemeClr val="tx1"/>
                          </a:solidFill>
                          <a:effectLst/>
                          <a:uLnTx/>
                          <a:uFillTx/>
                          <a:latin typeface="맑은 고딕" panose="020F0302020204030204"/>
                          <a:ea typeface="맑은 고딕" panose="020B0503020000020004" pitchFamily="34" charset="-127"/>
                          <a:cs typeface="+mn-cs"/>
                        </a:rPr>
                        <a:t>yyyy-mm-dd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782117499"/>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FILE (JSON)</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schemeClr val="tx1"/>
                          </a:solidFill>
                          <a:effectLst/>
                          <a:uLnTx/>
                          <a:uFillTx/>
                          <a:latin typeface="맑은 고딕" panose="020F0302020204030204"/>
                          <a:ea typeface="맑은 고딕" panose="020B0503020000020004" pitchFamily="34" charset="-127"/>
                          <a:cs typeface="+mn-cs"/>
                        </a:rPr>
                        <a:t>yyyy-mm-dd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1859151800"/>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Snapshot name name</a:t>
                      </a:r>
                      <a:r>
                        <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길면 말줄임</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r>
                        <a:rPr lang="en-US" altLang="ko-KR" sz="700" dirty="0">
                          <a:solidFill>
                            <a:schemeClr val="tx1"/>
                          </a:solidFill>
                          <a:latin typeface="+mj-lt"/>
                        </a:rPr>
                        <a:t>StagingDB</a:t>
                      </a:r>
                      <a:endParaRPr lang="ko-KR" altLang="en-US" sz="700" dirty="0">
                        <a:solidFill>
                          <a:schemeClr val="tx1"/>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err="1">
                          <a:ln>
                            <a:noFill/>
                          </a:ln>
                          <a:solidFill>
                            <a:schemeClr val="tx1"/>
                          </a:solidFill>
                          <a:effectLst/>
                          <a:uLnTx/>
                          <a:uFillTx/>
                          <a:latin typeface="맑은 고딕" panose="020F0302020204030204"/>
                          <a:ea typeface="맑은 고딕" panose="020B0503020000020004" pitchFamily="34" charset="-127"/>
                          <a:cs typeface="+mn-cs"/>
                        </a:rPr>
                        <a:t>yyyy</a:t>
                      </a: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-mm-</a:t>
                      </a:r>
                      <a:r>
                        <a:rPr kumimoji="0" lang="en-US" altLang="ko-KR" sz="700" b="0" i="0" u="none" strike="noStrike" kern="1200" cap="none" spc="0" normalizeH="0" baseline="0" noProof="0" dirty="0" err="1">
                          <a:ln>
                            <a:noFill/>
                          </a:ln>
                          <a:solidFill>
                            <a:schemeClr val="tx1"/>
                          </a:solidFill>
                          <a:effectLst/>
                          <a:uLnTx/>
                          <a:uFillTx/>
                          <a:latin typeface="맑은 고딕" panose="020F0302020204030204"/>
                          <a:ea typeface="맑은 고딕" panose="020B0503020000020004" pitchFamily="34" charset="-127"/>
                          <a:cs typeface="+mn-cs"/>
                        </a:rPr>
                        <a:t>dd</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2916707546"/>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noFill/>
                        </a:ln>
                        <a:solidFill>
                          <a:prstClr val="black">
                            <a:lumMod val="50000"/>
                            <a:lumOff val="50000"/>
                          </a:prstClr>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endParaRPr lang="ko-KR" altLang="en-US" sz="700" dirty="0">
                        <a:solidFill>
                          <a:schemeClr val="tx1">
                            <a:lumMod val="50000"/>
                            <a:lumOff val="50000"/>
                          </a:schemeClr>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endParaRPr lang="ko-KR" altLang="en-US" sz="700" dirty="0">
                        <a:solidFill>
                          <a:schemeClr val="tx1">
                            <a:lumMod val="50000"/>
                            <a:lumOff val="50000"/>
                          </a:schemeClr>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3150985920"/>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noFill/>
                        </a:ln>
                        <a:solidFill>
                          <a:prstClr val="black">
                            <a:lumMod val="50000"/>
                            <a:lumOff val="50000"/>
                          </a:prstClr>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endParaRPr lang="ko-KR" altLang="en-US" sz="700" dirty="0">
                        <a:solidFill>
                          <a:schemeClr val="tx1">
                            <a:lumMod val="50000"/>
                            <a:lumOff val="50000"/>
                          </a:schemeClr>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endParaRPr lang="ko-KR" altLang="en-US" sz="700" dirty="0">
                        <a:solidFill>
                          <a:schemeClr val="tx1">
                            <a:lumMod val="50000"/>
                            <a:lumOff val="50000"/>
                          </a:schemeClr>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1924838089"/>
                  </a:ext>
                </a:extLst>
              </a:tr>
              <a:tr h="20053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noFill/>
                        </a:ln>
                        <a:solidFill>
                          <a:prstClr val="black">
                            <a:lumMod val="50000"/>
                            <a:lumOff val="50000"/>
                          </a:prstClr>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endParaRPr lang="ko-KR" altLang="en-US" sz="700" dirty="0">
                        <a:solidFill>
                          <a:schemeClr val="tx1">
                            <a:lumMod val="50000"/>
                            <a:lumOff val="50000"/>
                          </a:schemeClr>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latinLnBrk="1"/>
                      <a:endParaRPr lang="ko-KR" altLang="en-US" sz="700" dirty="0">
                        <a:solidFill>
                          <a:schemeClr val="tx1">
                            <a:lumMod val="50000"/>
                            <a:lumOff val="50000"/>
                          </a:schemeClr>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2997039666"/>
                  </a:ext>
                </a:extLst>
              </a:tr>
              <a:tr h="200532">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rPr>
                        <a:t>More ▼</a:t>
                      </a:r>
                      <a:endParaRPr kumimoji="0" lang="ko-KR" altLang="en-US" sz="700" b="0" i="0" u="none" strike="noStrike" kern="1200" cap="none" spc="0" normalizeH="0" baseline="0" noProof="0" dirty="0">
                        <a:ln>
                          <a:noFill/>
                        </a:ln>
                        <a:solidFill>
                          <a:schemeClr val="tx1"/>
                        </a:solidFill>
                        <a:effectLst/>
                        <a:uLnTx/>
                        <a:uFillTx/>
                        <a:latin typeface="맑은 고딕" panose="020F0302020204030204"/>
                        <a:ea typeface="맑은 고딕" panose="020B0503020000020004" pitchFamily="34" charset="-127"/>
                        <a:cs typeface="+mn-cs"/>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latinLnBrk="1"/>
                      <a:endParaRPr lang="ko-KR" altLang="en-US" sz="700" dirty="0">
                        <a:solidFill>
                          <a:schemeClr val="tx1">
                            <a:lumMod val="50000"/>
                            <a:lumOff val="50000"/>
                          </a:schemeClr>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hMerge="1">
                  <a:txBody>
                    <a:bodyPr/>
                    <a:lstStyle/>
                    <a:p>
                      <a:pPr latinLnBrk="1"/>
                      <a:endParaRPr lang="ko-KR" altLang="en-US" sz="700" dirty="0">
                        <a:solidFill>
                          <a:schemeClr val="tx1">
                            <a:lumMod val="50000"/>
                            <a:lumOff val="50000"/>
                          </a:schemeClr>
                        </a:solidFill>
                        <a:latin typeface="+mj-lt"/>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1057113426"/>
                  </a:ext>
                </a:extLst>
              </a:tr>
            </a:tbl>
          </a:graphicData>
        </a:graphic>
      </p:graphicFrame>
      <p:grpSp>
        <p:nvGrpSpPr>
          <p:cNvPr id="49" name="그룹 48"/>
          <p:cNvGrpSpPr/>
          <p:nvPr/>
        </p:nvGrpSpPr>
        <p:grpSpPr>
          <a:xfrm>
            <a:off x="3887123" y="6204861"/>
            <a:ext cx="2358094" cy="249130"/>
            <a:chOff x="4093583" y="6193790"/>
            <a:chExt cx="2358094" cy="249130"/>
          </a:xfrm>
        </p:grpSpPr>
        <p:sp>
          <p:nvSpPr>
            <p:cNvPr id="50" name="모서리가 둥근 직사각형 127"/>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Next</a:t>
              </a:r>
              <a:endParaRPr kumimoji="0" lang="ko-KR" altLang="en-US" sz="800" b="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endParaRPr>
            </a:p>
          </p:txBody>
        </p:sp>
        <p:sp>
          <p:nvSpPr>
            <p:cNvPr id="51"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Cancel</a:t>
              </a:r>
              <a:endParaRPr kumimoji="0" lang="ko-KR" altLang="en-US" sz="800" b="0"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endParaRPr>
            </a:p>
          </p:txBody>
        </p:sp>
      </p:grpSp>
      <p:sp>
        <p:nvSpPr>
          <p:cNvPr id="2" name="텍스트 개체 틀 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4" name="제목 3"/>
          <p:cNvSpPr>
            <a:spLocks noGrp="1"/>
          </p:cNvSpPr>
          <p:nvPr>
            <p:ph type="title"/>
          </p:nvPr>
        </p:nvSpPr>
        <p:spPr/>
        <p:txBody>
          <a:bodyPr/>
          <a:lstStyle/>
          <a:p>
            <a:r>
              <a:rPr lang="en-US" altLang="ko-KR" dirty="0"/>
              <a:t>[Snapshot]</a:t>
            </a:r>
            <a:r>
              <a:rPr lang="ko-KR" altLang="en-US" dirty="0"/>
              <a:t> 사용할 데이터 선택 </a:t>
            </a:r>
            <a:r>
              <a:rPr lang="en-US" altLang="ko-KR" dirty="0"/>
              <a:t>(</a:t>
            </a:r>
            <a:r>
              <a:rPr lang="ko-KR" altLang="en-US" dirty="0"/>
              <a:t>스냅샷 선택</a:t>
            </a:r>
            <a:r>
              <a:rPr lang="en-US" altLang="ko-KR" dirty="0"/>
              <a:t>)</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pPr marL="0" marR="0" lvl="0" indent="0" algn="r" defTabSz="914400" rtl="0" eaLnBrk="1" fontAlgn="auto" latinLnBrk="1" hangingPunct="1">
              <a:lnSpc>
                <a:spcPct val="100000"/>
              </a:lnSpc>
              <a:spcBef>
                <a:spcPts val="0"/>
              </a:spcBef>
              <a:spcAft>
                <a:spcPts val="0"/>
              </a:spcAft>
              <a:buClrTx/>
              <a:buSzTx/>
              <a:buFontTx/>
              <a:buNone/>
              <a:tabLst/>
              <a:defRPr/>
            </a:pPr>
            <a:fld id="{FB00E03F-6C3C-4996-8BB2-B710E9BCD333}" type="slidenum">
              <a:rPr kumimoji="0" lang="ko-KR" altLang="en-US" sz="800" b="0" i="0" u="none" strike="noStrike" kern="1200" cap="none" spc="0" normalizeH="0" baseline="0" noProof="0" smtClean="0">
                <a:ln>
                  <a:noFill/>
                </a:ln>
                <a:solidFill>
                  <a:srgbClr val="FFC000">
                    <a:lumMod val="75000"/>
                  </a:srgbClr>
                </a:solidFill>
                <a:effectLst/>
                <a:uLnTx/>
                <a:uFillTx/>
                <a:latin typeface="Malgun Gothic" charset="-127"/>
                <a:ea typeface="Malgun Gothic" charset="-127"/>
              </a:rPr>
              <a:pPr marL="0" marR="0" lvl="0" indent="0" algn="r" defTabSz="914400" rtl="0" eaLnBrk="1" fontAlgn="auto" latinLnBrk="1" hangingPunct="1">
                <a:lnSpc>
                  <a:spcPct val="100000"/>
                </a:lnSpc>
                <a:spcBef>
                  <a:spcPts val="0"/>
                </a:spcBef>
                <a:spcAft>
                  <a:spcPts val="0"/>
                </a:spcAft>
                <a:buClrTx/>
                <a:buSzTx/>
                <a:buFontTx/>
                <a:buNone/>
                <a:tabLst/>
                <a:defRPr/>
              </a:pPr>
              <a:t>46</a:t>
            </a:fld>
            <a:endParaRPr kumimoji="0" lang="ko-KR" altLang="en-US" sz="800" b="0" i="0" u="none" strike="noStrike" kern="1200" cap="none" spc="0" normalizeH="0" baseline="0" noProof="0" dirty="0">
              <a:ln>
                <a:noFill/>
              </a:ln>
              <a:solidFill>
                <a:srgbClr val="FFC000">
                  <a:lumMod val="75000"/>
                </a:srgbClr>
              </a:solidFill>
              <a:effectLst/>
              <a:uLnTx/>
              <a:uFillTx/>
              <a:latin typeface="Malgun Gothic" charset="-127"/>
              <a:ea typeface="Malgun Gothic" charset="-127"/>
            </a:endParaRPr>
          </a:p>
        </p:txBody>
      </p:sp>
      <p:sp>
        <p:nvSpPr>
          <p:cNvPr id="46" name="TextBox 45"/>
          <p:cNvSpPr txBox="1"/>
          <p:nvPr/>
        </p:nvSpPr>
        <p:spPr>
          <a:xfrm>
            <a:off x="4488272" y="1387996"/>
            <a:ext cx="1142942" cy="169277"/>
          </a:xfrm>
          <a:prstGeom prst="rect">
            <a:avLst/>
          </a:prstGeom>
          <a:noFill/>
        </p:spPr>
        <p:txBody>
          <a:bodyPr wrap="non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11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Please select data</a:t>
            </a:r>
            <a:endParaRPr kumimoji="0" lang="ko-KR" altLang="en-US" sz="11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p:txBody>
      </p:sp>
      <p:sp>
        <p:nvSpPr>
          <p:cNvPr id="55" name="TextBox 54"/>
          <p:cNvSpPr txBox="1"/>
          <p:nvPr/>
        </p:nvSpPr>
        <p:spPr>
          <a:xfrm>
            <a:off x="215102" y="704224"/>
            <a:ext cx="525395" cy="149647"/>
          </a:xfrm>
          <a:prstGeom prst="rect">
            <a:avLst/>
          </a:prstGeom>
          <a:solidFill>
            <a:schemeClr val="tx1">
              <a:lumMod val="75000"/>
              <a:lumOff val="25000"/>
            </a:schemeClr>
          </a:solidFill>
        </p:spPr>
        <p:txBody>
          <a:bodyPr wrap="square" lIns="36000" tIns="36000" rIns="36000" bIns="3600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mr-IN" altLang="ko-KR" sz="500" b="1"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[0</a:t>
            </a:r>
            <a:r>
              <a:rPr kumimoji="0" lang="en-US" altLang="ko-KR" sz="500" b="1"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45</a:t>
            </a:r>
            <a:r>
              <a:rPr kumimoji="0" lang="mr-IN" altLang="ko-KR" sz="500" b="1"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a:t>
            </a:r>
            <a:r>
              <a:rPr kumimoji="0" lang="en-US" altLang="ko-KR" sz="500" b="1"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1</a:t>
            </a:r>
            <a:r>
              <a:rPr kumimoji="0" lang="mr-IN" altLang="ko-KR" sz="500" b="1"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a:t>
            </a:r>
            <a:endParaRPr kumimoji="0" lang="ko-KR" altLang="en-US" sz="500" b="1"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endParaRPr>
          </a:p>
        </p:txBody>
      </p:sp>
      <p:grpSp>
        <p:nvGrpSpPr>
          <p:cNvPr id="56" name="그룹 55"/>
          <p:cNvGrpSpPr/>
          <p:nvPr/>
        </p:nvGrpSpPr>
        <p:grpSpPr>
          <a:xfrm>
            <a:off x="4571705" y="1040780"/>
            <a:ext cx="1367505" cy="96644"/>
            <a:chOff x="5089282" y="1040780"/>
            <a:chExt cx="1367505" cy="96644"/>
          </a:xfrm>
        </p:grpSpPr>
        <p:sp>
          <p:nvSpPr>
            <p:cNvPr id="78" name="타원 77"/>
            <p:cNvSpPr/>
            <p:nvPr/>
          </p:nvSpPr>
          <p:spPr>
            <a:xfrm>
              <a:off x="508928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R" altLang="en-US" sz="600" b="0" i="0" u="none" strike="noStrike" kern="1200" cap="none" spc="0" normalizeH="0" baseline="0" noProof="0">
                <a:ln>
                  <a:noFill/>
                </a:ln>
                <a:solidFill>
                  <a:prstClr val="black"/>
                </a:solidFill>
                <a:effectLst/>
                <a:uLnTx/>
                <a:uFillTx/>
                <a:latin typeface="Nanum Gothic" charset="-127"/>
                <a:ea typeface="Nanum Gothic" charset="-127"/>
                <a:cs typeface="Nanum Gothic" charset="-127"/>
              </a:endParaRPr>
            </a:p>
          </p:txBody>
        </p:sp>
        <p:sp>
          <p:nvSpPr>
            <p:cNvPr id="80" name="타원 79"/>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R" altLang="en-US" sz="600" b="0" i="0" u="none" strike="noStrike" kern="1200" cap="none" spc="0" normalizeH="0" baseline="0" noProof="0">
                <a:ln>
                  <a:noFill/>
                </a:ln>
                <a:solidFill>
                  <a:prstClr val="black"/>
                </a:solidFill>
                <a:effectLst/>
                <a:uLnTx/>
                <a:uFillTx/>
                <a:latin typeface="Nanum Gothic" charset="-127"/>
                <a:ea typeface="Nanum Gothic" charset="-127"/>
                <a:cs typeface="Nanum Gothic" charset="-127"/>
              </a:endParaRPr>
            </a:p>
          </p:txBody>
        </p:sp>
        <p:cxnSp>
          <p:nvCxnSpPr>
            <p:cNvPr id="81" name="직선 연결선[R] 80"/>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2" name="타원 81"/>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R" altLang="en-US" sz="600" b="0" i="0" u="none" strike="noStrike" kern="1200" cap="none" spc="0" normalizeH="0" baseline="0" noProof="0">
                <a:ln>
                  <a:noFill/>
                </a:ln>
                <a:solidFill>
                  <a:prstClr val="black"/>
                </a:solidFill>
                <a:effectLst/>
                <a:uLnTx/>
                <a:uFillTx/>
                <a:latin typeface="Nanum Gothic" charset="-127"/>
                <a:ea typeface="Nanum Gothic" charset="-127"/>
                <a:cs typeface="Nanum Gothic" charset="-127"/>
              </a:endParaRPr>
            </a:p>
          </p:txBody>
        </p:sp>
        <p:cxnSp>
          <p:nvCxnSpPr>
            <p:cNvPr id="83" name="직선 연결선[R] 82"/>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타원 83"/>
            <p:cNvSpPr/>
            <p:nvPr/>
          </p:nvSpPr>
          <p:spPr>
            <a:xfrm>
              <a:off x="6360143"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ko-KR" altLang="en-US" sz="600" b="0" i="0" u="none" strike="noStrike" kern="1200" cap="none" spc="0" normalizeH="0" baseline="0" noProof="0">
                <a:ln>
                  <a:noFill/>
                </a:ln>
                <a:solidFill>
                  <a:prstClr val="black"/>
                </a:solidFill>
                <a:effectLst/>
                <a:uLnTx/>
                <a:uFillTx/>
                <a:latin typeface="Nanum Gothic" charset="-127"/>
                <a:ea typeface="Nanum Gothic" charset="-127"/>
                <a:cs typeface="Nanum Gothic" charset="-127"/>
              </a:endParaRPr>
            </a:p>
          </p:txBody>
        </p:sp>
        <p:cxnSp>
          <p:nvCxnSpPr>
            <p:cNvPr id="85" name="직선 연결선[R] 84"/>
            <p:cNvCxnSpPr/>
            <p:nvPr/>
          </p:nvCxnSpPr>
          <p:spPr>
            <a:xfrm>
              <a:off x="6028715"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6" name="TextBox 85"/>
          <p:cNvSpPr txBox="1"/>
          <p:nvPr/>
        </p:nvSpPr>
        <p:spPr>
          <a:xfrm>
            <a:off x="4158884" y="871503"/>
            <a:ext cx="1814600" cy="138499"/>
          </a:xfrm>
          <a:prstGeom prst="rect">
            <a:avLst/>
          </a:prstGeom>
          <a:noFill/>
        </p:spPr>
        <p:txBody>
          <a:bodyPr wrap="none" lIns="0" tIns="0" rIns="0" bIns="0"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9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Create a </a:t>
            </a:r>
            <a:r>
              <a:rPr kumimoji="0" lang="en-US" altLang="ko-KR" sz="900" b="1" i="0" u="none" strike="noStrike" kern="1200" cap="none" spc="0" normalizeH="0" baseline="0" noProof="0" dirty="0" err="1">
                <a:ln>
                  <a:noFill/>
                </a:ln>
                <a:solidFill>
                  <a:prstClr val="black"/>
                </a:solidFill>
                <a:effectLst/>
                <a:uLnTx/>
                <a:uFillTx/>
                <a:latin typeface="Nanum Gothic" charset="-127"/>
                <a:ea typeface="Nanum Gothic" charset="-127"/>
                <a:cs typeface="Nanum Gothic" charset="-127"/>
              </a:rPr>
              <a:t>datasource</a:t>
            </a:r>
            <a:r>
              <a:rPr kumimoji="0" lang="en-US" altLang="ko-KR" sz="9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 (Data Snapshot)</a:t>
            </a:r>
            <a:endParaRPr kumimoji="0" lang="ko-KR" altLang="en-US" sz="9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p:txBody>
      </p:sp>
      <p:grpSp>
        <p:nvGrpSpPr>
          <p:cNvPr id="40" name="그룹 39">
            <a:extLst>
              <a:ext uri="{FF2B5EF4-FFF2-40B4-BE49-F238E27FC236}">
                <a16:creationId xmlns:a16="http://schemas.microsoft.com/office/drawing/2014/main" xmlns="" id="{30367EE7-45DA-F44B-AA2D-6588AF3F5067}"/>
              </a:ext>
            </a:extLst>
          </p:cNvPr>
          <p:cNvGrpSpPr/>
          <p:nvPr/>
        </p:nvGrpSpPr>
        <p:grpSpPr>
          <a:xfrm>
            <a:off x="1642953" y="1912531"/>
            <a:ext cx="4249989" cy="292624"/>
            <a:chOff x="901599" y="1388637"/>
            <a:chExt cx="4249989" cy="292624"/>
          </a:xfrm>
        </p:grpSpPr>
        <p:sp>
          <p:nvSpPr>
            <p:cNvPr id="41" name="제목 2">
              <a:extLst>
                <a:ext uri="{FF2B5EF4-FFF2-40B4-BE49-F238E27FC236}">
                  <a16:creationId xmlns:a16="http://schemas.microsoft.com/office/drawing/2014/main" xmlns="" id="{9290E82B-E043-9C40-9A33-9BA90D186450}"/>
                </a:ext>
              </a:extLst>
            </p:cNvPr>
            <p:cNvSpPr txBox="1">
              <a:spLocks/>
            </p:cNvSpPr>
            <p:nvPr/>
          </p:nvSpPr>
          <p:spPr bwMode="auto">
            <a:xfrm>
              <a:off x="1037365" y="1388637"/>
              <a:ext cx="4114223" cy="292624"/>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schemeClr val="bg1">
                      <a:lumMod val="75000"/>
                    </a:schemeClr>
                  </a:solidFill>
                  <a:latin typeface="+mn-ea"/>
                  <a:ea typeface="+mn-ea"/>
                  <a:cs typeface="Nanum Gothic" charset="-127"/>
                </a:rPr>
                <a:t>Search snapshot</a:t>
              </a:r>
            </a:p>
          </p:txBody>
        </p:sp>
        <p:pic>
          <p:nvPicPr>
            <p:cNvPr id="42" name="그림 41">
              <a:extLst>
                <a:ext uri="{FF2B5EF4-FFF2-40B4-BE49-F238E27FC236}">
                  <a16:creationId xmlns:a16="http://schemas.microsoft.com/office/drawing/2014/main" xmlns="" id="{90FC0EC8-DF0D-0E46-AC52-BE4F6A9378E7}"/>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926079" y="1438512"/>
              <a:ext cx="137742" cy="137742"/>
            </a:xfrm>
            <a:prstGeom prst="rect">
              <a:avLst/>
            </a:prstGeom>
          </p:spPr>
        </p:pic>
        <p:cxnSp>
          <p:nvCxnSpPr>
            <p:cNvPr id="44" name="직선 연결선[R] 43">
              <a:extLst>
                <a:ext uri="{FF2B5EF4-FFF2-40B4-BE49-F238E27FC236}">
                  <a16:creationId xmlns:a16="http://schemas.microsoft.com/office/drawing/2014/main" xmlns="" id="{478DC44D-7727-8E40-8F29-68C7C9713196}"/>
                </a:ext>
              </a:extLst>
            </p:cNvPr>
            <p:cNvCxnSpPr/>
            <p:nvPr/>
          </p:nvCxnSpPr>
          <p:spPr>
            <a:xfrm>
              <a:off x="901599" y="1618276"/>
              <a:ext cx="294800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11" name="그룹 110">
            <a:extLst>
              <a:ext uri="{FF2B5EF4-FFF2-40B4-BE49-F238E27FC236}">
                <a16:creationId xmlns:a16="http://schemas.microsoft.com/office/drawing/2014/main" xmlns="" id="{33BCFD20-B2CF-6140-8F41-B73736D01414}"/>
              </a:ext>
            </a:extLst>
          </p:cNvPr>
          <p:cNvGrpSpPr/>
          <p:nvPr/>
        </p:nvGrpSpPr>
        <p:grpSpPr>
          <a:xfrm>
            <a:off x="6950166" y="1916563"/>
            <a:ext cx="1171951" cy="241639"/>
            <a:chOff x="2424312" y="1390878"/>
            <a:chExt cx="1171951" cy="241639"/>
          </a:xfrm>
        </p:grpSpPr>
        <p:sp>
          <p:nvSpPr>
            <p:cNvPr id="112" name="모서리가 둥근 직사각형 111">
              <a:extLst>
                <a:ext uri="{FF2B5EF4-FFF2-40B4-BE49-F238E27FC236}">
                  <a16:creationId xmlns:a16="http://schemas.microsoft.com/office/drawing/2014/main" xmlns="" id="{B597B647-23A9-584E-89BE-3154AF87317F}"/>
                </a:ext>
              </a:extLst>
            </p:cNvPr>
            <p:cNvSpPr/>
            <p:nvPr/>
          </p:nvSpPr>
          <p:spPr>
            <a:xfrm>
              <a:off x="2424312" y="1390878"/>
              <a:ext cx="886035" cy="241639"/>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rPr>
                <a:t>Type</a:t>
              </a:r>
            </a:p>
          </p:txBody>
        </p:sp>
        <p:sp>
          <p:nvSpPr>
            <p:cNvPr id="113" name="직사각형 112">
              <a:extLst>
                <a:ext uri="{FF2B5EF4-FFF2-40B4-BE49-F238E27FC236}">
                  <a16:creationId xmlns:a16="http://schemas.microsoft.com/office/drawing/2014/main" xmlns="" id="{AC16A38A-1DBD-B64C-99EB-AE6B2496C811}"/>
                </a:ext>
              </a:extLst>
            </p:cNvPr>
            <p:cNvSpPr/>
            <p:nvPr/>
          </p:nvSpPr>
          <p:spPr>
            <a:xfrm>
              <a:off x="2896202" y="1405610"/>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mn-ea"/>
                </a:rPr>
                <a:t>All</a:t>
              </a:r>
              <a:r>
                <a:rPr kumimoji="1" lang="ko-KR" altLang="en-US" sz="700" dirty="0">
                  <a:solidFill>
                    <a:prstClr val="black">
                      <a:lumMod val="75000"/>
                      <a:lumOff val="25000"/>
                    </a:prstClr>
                  </a:solidFill>
                  <a:latin typeface="+mn-ea"/>
                </a:rPr>
                <a:t>    ▼</a:t>
              </a:r>
            </a:p>
          </p:txBody>
        </p:sp>
      </p:grpSp>
      <p:sp>
        <p:nvSpPr>
          <p:cNvPr id="114" name="아래쪽 화살표[D] 113">
            <a:extLst>
              <a:ext uri="{FF2B5EF4-FFF2-40B4-BE49-F238E27FC236}">
                <a16:creationId xmlns:a16="http://schemas.microsoft.com/office/drawing/2014/main" xmlns="" id="{91D0CEFC-02B4-CC43-A215-BF2EC12ED88C}"/>
              </a:ext>
            </a:extLst>
          </p:cNvPr>
          <p:cNvSpPr/>
          <p:nvPr/>
        </p:nvSpPr>
        <p:spPr>
          <a:xfrm>
            <a:off x="5900165" y="2329295"/>
            <a:ext cx="65476" cy="82223"/>
          </a:xfrm>
          <a:prstGeom prst="downArrow">
            <a:avLst>
              <a:gd name="adj1" fmla="val 36497"/>
              <a:gd name="adj2" fmla="val 50000"/>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18" name="제목 2">
            <a:extLst>
              <a:ext uri="{FF2B5EF4-FFF2-40B4-BE49-F238E27FC236}">
                <a16:creationId xmlns:a16="http://schemas.microsoft.com/office/drawing/2014/main" xmlns="" id="{6D1FCC92-BB12-5248-9A89-3DFB4DD01350}"/>
              </a:ext>
            </a:extLst>
          </p:cNvPr>
          <p:cNvSpPr txBox="1">
            <a:spLocks/>
          </p:cNvSpPr>
          <p:nvPr/>
        </p:nvSpPr>
        <p:spPr bwMode="auto">
          <a:xfrm>
            <a:off x="6022037" y="2249208"/>
            <a:ext cx="2100080" cy="3600393"/>
          </a:xfrm>
          <a:prstGeom prst="rect">
            <a:avLst/>
          </a:prstGeom>
          <a:solidFill>
            <a:schemeClr val="bg1"/>
          </a:solidFill>
          <a:ln w="3175">
            <a:solidFill>
              <a:schemeClr val="tx1">
                <a:lumMod val="75000"/>
                <a:lumOff val="2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700" dirty="0">
              <a:solidFill>
                <a:schemeClr val="bg1">
                  <a:lumMod val="75000"/>
                </a:schemeClr>
              </a:solidFill>
              <a:latin typeface="+mn-ea"/>
              <a:ea typeface="+mn-ea"/>
              <a:cs typeface="Nanum Gothic" charset="-127"/>
            </a:endParaRPr>
          </a:p>
        </p:txBody>
      </p:sp>
      <p:sp>
        <p:nvSpPr>
          <p:cNvPr id="119" name="제목 2">
            <a:extLst>
              <a:ext uri="{FF2B5EF4-FFF2-40B4-BE49-F238E27FC236}">
                <a16:creationId xmlns:a16="http://schemas.microsoft.com/office/drawing/2014/main" xmlns="" id="{872C3514-522F-AD48-9C66-5B13EAD421B1}"/>
              </a:ext>
            </a:extLst>
          </p:cNvPr>
          <p:cNvSpPr txBox="1">
            <a:spLocks/>
          </p:cNvSpPr>
          <p:nvPr/>
        </p:nvSpPr>
        <p:spPr bwMode="auto">
          <a:xfrm>
            <a:off x="6023057" y="2244481"/>
            <a:ext cx="2104650" cy="221151"/>
          </a:xfrm>
          <a:prstGeom prst="rect">
            <a:avLst/>
          </a:prstGeom>
          <a:solidFill>
            <a:schemeClr val="tx1">
              <a:lumMod val="75000"/>
              <a:lumOff val="25000"/>
            </a:schemeClr>
          </a:solid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en-US" altLang="ko-KR" sz="700" b="1" dirty="0">
                <a:solidFill>
                  <a:schemeClr val="bg1"/>
                </a:solidFill>
                <a:latin typeface="+mn-ea"/>
                <a:ea typeface="+mn-ea"/>
                <a:cs typeface="Nanum Gothic" charset="-127"/>
              </a:rPr>
              <a:t>Snapshot name name </a:t>
            </a:r>
            <a:r>
              <a:rPr lang="ko-KR" altLang="en-US" sz="700" b="1" dirty="0">
                <a:solidFill>
                  <a:schemeClr val="bg1"/>
                </a:solidFill>
                <a:latin typeface="+mn-ea"/>
                <a:ea typeface="+mn-ea"/>
                <a:cs typeface="Nanum Gothic" charset="-127"/>
              </a:rPr>
              <a:t>길면 말줄임 </a:t>
            </a:r>
            <a:r>
              <a:rPr lang="en-US" altLang="ko-KR" sz="700" b="1" dirty="0">
                <a:solidFill>
                  <a:schemeClr val="bg1"/>
                </a:solidFill>
                <a:latin typeface="+mn-ea"/>
                <a:ea typeface="+mn-ea"/>
                <a:cs typeface="Nanum Gothic" charset="-127"/>
              </a:rPr>
              <a:t>…</a:t>
            </a:r>
          </a:p>
        </p:txBody>
      </p:sp>
      <p:sp>
        <p:nvSpPr>
          <p:cNvPr id="120" name="제목 2">
            <a:extLst>
              <a:ext uri="{FF2B5EF4-FFF2-40B4-BE49-F238E27FC236}">
                <a16:creationId xmlns:a16="http://schemas.microsoft.com/office/drawing/2014/main" xmlns="" id="{314B1D89-FCBE-544E-9973-73CFC8798544}"/>
              </a:ext>
            </a:extLst>
          </p:cNvPr>
          <p:cNvSpPr txBox="1">
            <a:spLocks/>
          </p:cNvSpPr>
          <p:nvPr/>
        </p:nvSpPr>
        <p:spPr bwMode="auto">
          <a:xfrm>
            <a:off x="8314129" y="2745292"/>
            <a:ext cx="466474" cy="951671"/>
          </a:xfrm>
          <a:prstGeom prst="rect">
            <a:avLst/>
          </a:prstGeom>
          <a:noFill/>
          <a:ln w="3175">
            <a:noFill/>
          </a:ln>
        </p:spPr>
        <p:txBody>
          <a:bodyPr wrap="none" lIns="0" tIns="0" rIns="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b="1" dirty="0">
                <a:solidFill>
                  <a:schemeClr val="tx1">
                    <a:lumMod val="75000"/>
                    <a:lumOff val="25000"/>
                  </a:schemeClr>
                </a:solidFill>
                <a:latin typeface="+mn-ea"/>
                <a:ea typeface="+mn-ea"/>
                <a:cs typeface="Nanum Gothic" charset="-127"/>
              </a:rPr>
              <a:t>Type</a:t>
            </a:r>
          </a:p>
          <a:p>
            <a:pPr>
              <a:lnSpc>
                <a:spcPct val="150000"/>
              </a:lnSpc>
            </a:pPr>
            <a:r>
              <a:rPr lang="en-US" altLang="ko-KR" sz="600" b="1" dirty="0">
                <a:solidFill>
                  <a:schemeClr val="tx1">
                    <a:lumMod val="75000"/>
                    <a:lumOff val="25000"/>
                  </a:schemeClr>
                </a:solidFill>
                <a:latin typeface="+mn-ea"/>
                <a:ea typeface="+mn-ea"/>
                <a:cs typeface="Nanum Gothic" charset="-127"/>
              </a:rPr>
              <a:t>File URI</a:t>
            </a:r>
          </a:p>
          <a:p>
            <a:pPr>
              <a:lnSpc>
                <a:spcPct val="150000"/>
              </a:lnSpc>
            </a:pPr>
            <a:r>
              <a:rPr lang="en-US" altLang="ko-KR" sz="600" b="1" dirty="0">
                <a:solidFill>
                  <a:schemeClr val="tx1">
                    <a:lumMod val="75000"/>
                    <a:lumOff val="25000"/>
                  </a:schemeClr>
                </a:solidFill>
                <a:latin typeface="+mn-ea"/>
                <a:ea typeface="+mn-ea"/>
                <a:cs typeface="Nanum Gothic" charset="-127"/>
              </a:rPr>
              <a:t>Summary</a:t>
            </a:r>
          </a:p>
          <a:p>
            <a:pPr>
              <a:lnSpc>
                <a:spcPct val="150000"/>
              </a:lnSpc>
            </a:pPr>
            <a:endParaRPr lang="en-US" altLang="ko-KR" sz="600" b="1" dirty="0">
              <a:solidFill>
                <a:schemeClr val="tx1">
                  <a:lumMod val="75000"/>
                  <a:lumOff val="25000"/>
                </a:schemeClr>
              </a:solidFill>
              <a:latin typeface="+mn-ea"/>
              <a:ea typeface="+mn-ea"/>
              <a:cs typeface="Nanum Gothic" charset="-127"/>
            </a:endParaRPr>
          </a:p>
          <a:p>
            <a:pPr>
              <a:lnSpc>
                <a:spcPct val="150000"/>
              </a:lnSpc>
            </a:pPr>
            <a:r>
              <a:rPr lang="en-US" altLang="ko-KR" sz="600" b="1" dirty="0">
                <a:solidFill>
                  <a:schemeClr val="tx1">
                    <a:lumMod val="75000"/>
                    <a:lumOff val="25000"/>
                  </a:schemeClr>
                </a:solidFill>
                <a:latin typeface="+mn-ea"/>
                <a:cs typeface="Nanum Gothic" charset="-127"/>
              </a:rPr>
              <a:t>Elapsed time</a:t>
            </a:r>
          </a:p>
          <a:p>
            <a:pPr>
              <a:lnSpc>
                <a:spcPct val="150000"/>
              </a:lnSpc>
            </a:pPr>
            <a:r>
              <a:rPr lang="en-US" altLang="ko-KR" sz="600" b="1" dirty="0">
                <a:solidFill>
                  <a:schemeClr val="tx1">
                    <a:lumMod val="75000"/>
                    <a:lumOff val="25000"/>
                  </a:schemeClr>
                </a:solidFill>
                <a:latin typeface="+mn-ea"/>
                <a:cs typeface="Nanum Gothic" charset="-127"/>
              </a:rPr>
              <a:t>Created</a:t>
            </a:r>
          </a:p>
          <a:p>
            <a:pPr>
              <a:lnSpc>
                <a:spcPct val="150000"/>
              </a:lnSpc>
            </a:pPr>
            <a:endParaRPr lang="en-US" altLang="ko-KR" sz="600" b="1" dirty="0">
              <a:solidFill>
                <a:schemeClr val="tx1">
                  <a:lumMod val="50000"/>
                  <a:lumOff val="50000"/>
                </a:schemeClr>
              </a:solidFill>
              <a:latin typeface="+mn-ea"/>
              <a:ea typeface="+mn-ea"/>
              <a:cs typeface="Nanum Gothic" charset="-127"/>
            </a:endParaRPr>
          </a:p>
        </p:txBody>
      </p:sp>
      <p:sp>
        <p:nvSpPr>
          <p:cNvPr id="121" name="제목 2">
            <a:extLst>
              <a:ext uri="{FF2B5EF4-FFF2-40B4-BE49-F238E27FC236}">
                <a16:creationId xmlns:a16="http://schemas.microsoft.com/office/drawing/2014/main" xmlns="" id="{AF4B6D09-38E1-5149-81EB-C274AEE03932}"/>
              </a:ext>
            </a:extLst>
          </p:cNvPr>
          <p:cNvSpPr txBox="1">
            <a:spLocks/>
          </p:cNvSpPr>
          <p:nvPr/>
        </p:nvSpPr>
        <p:spPr bwMode="auto">
          <a:xfrm>
            <a:off x="8822477" y="2745292"/>
            <a:ext cx="763029" cy="813171"/>
          </a:xfrm>
          <a:prstGeom prst="rect">
            <a:avLst/>
          </a:prstGeom>
          <a:noFill/>
          <a:ln w="3175">
            <a:noFill/>
          </a:ln>
        </p:spPr>
        <p:txBody>
          <a:bodyPr wrap="none" lIns="0" tIns="0" rIns="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dirty="0">
                <a:solidFill>
                  <a:prstClr val="black"/>
                </a:solidFill>
                <a:latin typeface="+mn-ea"/>
                <a:ea typeface="+mn-ea"/>
                <a:cs typeface="Nanum Gothic" charset="-127"/>
              </a:rPr>
              <a:t>File (JSON)</a:t>
            </a:r>
          </a:p>
          <a:p>
            <a:pPr>
              <a:lnSpc>
                <a:spcPct val="150000"/>
              </a:lnSpc>
            </a:pPr>
            <a:r>
              <a:rPr lang="en-US" altLang="ko-KR" sz="600" dirty="0">
                <a:solidFill>
                  <a:prstClr val="black"/>
                </a:solidFill>
                <a:latin typeface="+mn-ea"/>
                <a:cs typeface="Nanum Gothic" charset="-127"/>
              </a:rPr>
              <a:t>HDFS </a:t>
            </a:r>
            <a:r>
              <a:rPr lang="en-US" altLang="ko-KR" sz="600" dirty="0" err="1">
                <a:solidFill>
                  <a:prstClr val="black"/>
                </a:solidFill>
                <a:latin typeface="+mn-ea"/>
                <a:cs typeface="Nanum Gothic" charset="-127"/>
              </a:rPr>
              <a:t>url</a:t>
            </a:r>
            <a:r>
              <a:rPr lang="en-US" altLang="ko-KR" sz="600" dirty="0">
                <a:solidFill>
                  <a:prstClr val="black"/>
                </a:solidFill>
                <a:latin typeface="+mn-ea"/>
                <a:cs typeface="Nanum Gothic" charset="-127"/>
              </a:rPr>
              <a:t>/</a:t>
            </a:r>
            <a:r>
              <a:rPr lang="en-US" altLang="ko-KR" sz="600" dirty="0" err="1">
                <a:solidFill>
                  <a:prstClr val="black"/>
                </a:solidFill>
                <a:latin typeface="+mn-ea"/>
                <a:cs typeface="Nanum Gothic" charset="-127"/>
              </a:rPr>
              <a:t>url</a:t>
            </a:r>
            <a:r>
              <a:rPr lang="en-US" altLang="ko-KR" sz="600" dirty="0">
                <a:solidFill>
                  <a:prstClr val="black"/>
                </a:solidFill>
                <a:latin typeface="+mn-ea"/>
                <a:cs typeface="Nanum Gothic" charset="-127"/>
              </a:rPr>
              <a:t>/</a:t>
            </a:r>
            <a:r>
              <a:rPr lang="en-US" altLang="ko-KR" sz="600" dirty="0" err="1">
                <a:solidFill>
                  <a:prstClr val="black"/>
                </a:solidFill>
                <a:latin typeface="+mn-ea"/>
                <a:cs typeface="Nanum Gothic" charset="-127"/>
              </a:rPr>
              <a:t>url</a:t>
            </a:r>
            <a:r>
              <a:rPr lang="en-US" altLang="ko-KR" sz="600" dirty="0">
                <a:solidFill>
                  <a:prstClr val="black"/>
                </a:solidFill>
                <a:latin typeface="+mn-ea"/>
                <a:cs typeface="Nanum Gothic" charset="-127"/>
              </a:rPr>
              <a:t>/</a:t>
            </a:r>
            <a:r>
              <a:rPr lang="en-US" altLang="ko-KR" sz="600" dirty="0" err="1">
                <a:solidFill>
                  <a:prstClr val="black"/>
                </a:solidFill>
                <a:latin typeface="+mn-ea"/>
                <a:cs typeface="Nanum Gothic" charset="-127"/>
              </a:rPr>
              <a:t>url</a:t>
            </a:r>
            <a:r>
              <a:rPr lang="en-US" altLang="ko-KR" sz="600" dirty="0">
                <a:solidFill>
                  <a:prstClr val="black"/>
                </a:solidFill>
                <a:latin typeface="+mn-ea"/>
                <a:cs typeface="Nanum Gothic" charset="-127"/>
              </a:rPr>
              <a:t>/…</a:t>
            </a:r>
          </a:p>
          <a:p>
            <a:pPr>
              <a:lnSpc>
                <a:spcPct val="150000"/>
              </a:lnSpc>
            </a:pPr>
            <a:r>
              <a:rPr lang="en-US" altLang="ko-KR" sz="600" dirty="0">
                <a:solidFill>
                  <a:prstClr val="black"/>
                </a:solidFill>
                <a:latin typeface="+mn-ea"/>
                <a:ea typeface="+mn-ea"/>
                <a:cs typeface="Nanum Gothic" charset="-127"/>
              </a:rPr>
              <a:t>1,234 row(s)</a:t>
            </a:r>
          </a:p>
          <a:p>
            <a:pPr>
              <a:lnSpc>
                <a:spcPct val="150000"/>
              </a:lnSpc>
            </a:pPr>
            <a:r>
              <a:rPr lang="en-US" altLang="ko-KR" sz="600" dirty="0">
                <a:solidFill>
                  <a:prstClr val="black"/>
                </a:solidFill>
                <a:latin typeface="+mn-ea"/>
                <a:ea typeface="+mn-ea"/>
                <a:cs typeface="Nanum Gothic" charset="-127"/>
              </a:rPr>
              <a:t>1,234 column(s)</a:t>
            </a:r>
          </a:p>
          <a:p>
            <a:pPr>
              <a:lnSpc>
                <a:spcPct val="150000"/>
              </a:lnSpc>
            </a:pPr>
            <a:r>
              <a:rPr lang="en-US" altLang="ko-KR" sz="600" dirty="0">
                <a:solidFill>
                  <a:prstClr val="black"/>
                </a:solidFill>
                <a:latin typeface="+mn-ea"/>
                <a:cs typeface="Nanum Gothic" charset="-127"/>
              </a:rPr>
              <a:t>00:00:00.787</a:t>
            </a:r>
          </a:p>
          <a:p>
            <a:pPr>
              <a:lnSpc>
                <a:spcPct val="150000"/>
              </a:lnSpc>
            </a:pPr>
            <a:r>
              <a:rPr lang="en-US" altLang="ko-KR" sz="600" dirty="0" err="1">
                <a:solidFill>
                  <a:prstClr val="black"/>
                </a:solidFill>
                <a:latin typeface="+mn-ea"/>
                <a:cs typeface="Nanum Gothic" charset="-127"/>
              </a:rPr>
              <a:t>yyyy</a:t>
            </a:r>
            <a:r>
              <a:rPr lang="en-US" altLang="ko-KR" sz="600" dirty="0">
                <a:solidFill>
                  <a:prstClr val="black"/>
                </a:solidFill>
                <a:latin typeface="+mn-ea"/>
                <a:cs typeface="Nanum Gothic" charset="-127"/>
              </a:rPr>
              <a:t>-MM-</a:t>
            </a:r>
            <a:r>
              <a:rPr lang="en-US" altLang="ko-KR" sz="600" dirty="0" err="1">
                <a:solidFill>
                  <a:prstClr val="black"/>
                </a:solidFill>
                <a:latin typeface="+mn-ea"/>
                <a:cs typeface="Nanum Gothic" charset="-127"/>
              </a:rPr>
              <a:t>dd</a:t>
            </a:r>
            <a:r>
              <a:rPr lang="en-US" altLang="ko-KR" sz="600" dirty="0">
                <a:solidFill>
                  <a:prstClr val="black"/>
                </a:solidFill>
                <a:latin typeface="+mn-ea"/>
                <a:ea typeface="+mn-ea"/>
                <a:cs typeface="Nanum Gothic" charset="-127"/>
              </a:rPr>
              <a:t> </a:t>
            </a:r>
            <a:r>
              <a:rPr lang="en-US" altLang="ko-KR" sz="600" dirty="0" err="1">
                <a:solidFill>
                  <a:prstClr val="black"/>
                </a:solidFill>
                <a:latin typeface="+mn-ea"/>
                <a:ea typeface="+mn-ea"/>
                <a:cs typeface="Nanum Gothic" charset="-127"/>
              </a:rPr>
              <a:t>HH:mm</a:t>
            </a:r>
            <a:endParaRPr lang="en-US" altLang="ko-KR" sz="600" dirty="0">
              <a:solidFill>
                <a:prstClr val="black"/>
              </a:solidFill>
              <a:latin typeface="+mn-ea"/>
              <a:cs typeface="Nanum Gothic" charset="-127"/>
            </a:endParaRPr>
          </a:p>
        </p:txBody>
      </p:sp>
      <p:sp>
        <p:nvSpPr>
          <p:cNvPr id="126" name="십자형[C] 125">
            <a:extLst>
              <a:ext uri="{FF2B5EF4-FFF2-40B4-BE49-F238E27FC236}">
                <a16:creationId xmlns:a16="http://schemas.microsoft.com/office/drawing/2014/main" xmlns="" id="{4CC10D98-526D-FC4A-8273-3FE1AA20E950}"/>
              </a:ext>
            </a:extLst>
          </p:cNvPr>
          <p:cNvSpPr/>
          <p:nvPr/>
        </p:nvSpPr>
        <p:spPr>
          <a:xfrm rot="2700000">
            <a:off x="7945624" y="2284648"/>
            <a:ext cx="132376" cy="132376"/>
          </a:xfrm>
          <a:prstGeom prst="plus">
            <a:avLst>
              <a:gd name="adj" fmla="val 45977"/>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a:solidFill>
                <a:schemeClr val="tx1"/>
              </a:solidFill>
              <a:latin typeface="+mn-ea"/>
              <a:cs typeface="Nanum Gothic" charset="-127"/>
            </a:endParaRPr>
          </a:p>
        </p:txBody>
      </p:sp>
      <p:grpSp>
        <p:nvGrpSpPr>
          <p:cNvPr id="18" name="그룹 17">
            <a:extLst>
              <a:ext uri="{FF2B5EF4-FFF2-40B4-BE49-F238E27FC236}">
                <a16:creationId xmlns:a16="http://schemas.microsoft.com/office/drawing/2014/main" xmlns="" id="{7D26282E-4B7A-E24B-BD5C-46B0E8380277}"/>
              </a:ext>
            </a:extLst>
          </p:cNvPr>
          <p:cNvGrpSpPr/>
          <p:nvPr/>
        </p:nvGrpSpPr>
        <p:grpSpPr>
          <a:xfrm>
            <a:off x="7741576" y="2279640"/>
            <a:ext cx="159522" cy="145930"/>
            <a:chOff x="8708101" y="1254805"/>
            <a:chExt cx="600075" cy="548944"/>
          </a:xfrm>
          <a:solidFill>
            <a:schemeClr val="bg1"/>
          </a:solidFill>
        </p:grpSpPr>
        <p:sp>
          <p:nvSpPr>
            <p:cNvPr id="11" name="자유형 10">
              <a:extLst>
                <a:ext uri="{FF2B5EF4-FFF2-40B4-BE49-F238E27FC236}">
                  <a16:creationId xmlns:a16="http://schemas.microsoft.com/office/drawing/2014/main" xmlns="" id="{F19F4B9D-7F82-2F4A-AB98-002D460158DE}"/>
                </a:ext>
              </a:extLst>
            </p:cNvPr>
            <p:cNvSpPr/>
            <p:nvPr/>
          </p:nvSpPr>
          <p:spPr>
            <a:xfrm>
              <a:off x="8708101" y="1254805"/>
              <a:ext cx="600075" cy="548944"/>
            </a:xfrm>
            <a:custGeom>
              <a:avLst/>
              <a:gdLst>
                <a:gd name="connsiteX0" fmla="*/ 64294 w 600075"/>
                <a:gd name="connsiteY0" fmla="*/ 64294 h 771525"/>
                <a:gd name="connsiteX1" fmla="*/ 540544 w 600075"/>
                <a:gd name="connsiteY1" fmla="*/ 64294 h 771525"/>
                <a:gd name="connsiteX2" fmla="*/ 540544 w 600075"/>
                <a:gd name="connsiteY2" fmla="*/ 711994 h 771525"/>
                <a:gd name="connsiteX3" fmla="*/ 64294 w 600075"/>
                <a:gd name="connsiteY3" fmla="*/ 711994 h 771525"/>
                <a:gd name="connsiteX4" fmla="*/ 64294 w 600075"/>
                <a:gd name="connsiteY4" fmla="*/ 64294 h 771525"/>
                <a:gd name="connsiteX5" fmla="*/ 7144 w 600075"/>
                <a:gd name="connsiteY5" fmla="*/ 769144 h 771525"/>
                <a:gd name="connsiteX6" fmla="*/ 597694 w 600075"/>
                <a:gd name="connsiteY6" fmla="*/ 769144 h 771525"/>
                <a:gd name="connsiteX7" fmla="*/ 597694 w 600075"/>
                <a:gd name="connsiteY7" fmla="*/ 7144 h 771525"/>
                <a:gd name="connsiteX8" fmla="*/ 7144 w 600075"/>
                <a:gd name="connsiteY8" fmla="*/ 7144 h 771525"/>
                <a:gd name="connsiteX9" fmla="*/ 7144 w 600075"/>
                <a:gd name="connsiteY9" fmla="*/ 76914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075" h="771525">
                  <a:moveTo>
                    <a:pt x="64294" y="64294"/>
                  </a:moveTo>
                  <a:lnTo>
                    <a:pt x="540544" y="64294"/>
                  </a:lnTo>
                  <a:lnTo>
                    <a:pt x="540544" y="711994"/>
                  </a:lnTo>
                  <a:lnTo>
                    <a:pt x="64294" y="711994"/>
                  </a:lnTo>
                  <a:lnTo>
                    <a:pt x="64294" y="64294"/>
                  </a:lnTo>
                  <a:close/>
                  <a:moveTo>
                    <a:pt x="7144" y="769144"/>
                  </a:moveTo>
                  <a:lnTo>
                    <a:pt x="597694" y="769144"/>
                  </a:lnTo>
                  <a:lnTo>
                    <a:pt x="597694" y="7144"/>
                  </a:lnTo>
                  <a:lnTo>
                    <a:pt x="7144" y="7144"/>
                  </a:lnTo>
                  <a:lnTo>
                    <a:pt x="7144" y="769144"/>
                  </a:lnTo>
                  <a:close/>
                </a:path>
              </a:pathLst>
            </a:custGeom>
            <a:grpFill/>
            <a:ln w="9525" cap="flat">
              <a:noFill/>
              <a:prstDash val="solid"/>
              <a:miter/>
            </a:ln>
          </p:spPr>
          <p:txBody>
            <a:bodyPr rtlCol="0" anchor="ctr"/>
            <a:lstStyle/>
            <a:p>
              <a:endParaRPr lang="ko-KR" altLang="en-US" dirty="0"/>
            </a:p>
          </p:txBody>
        </p:sp>
        <p:sp>
          <p:nvSpPr>
            <p:cNvPr id="13" name="자유형 12">
              <a:extLst>
                <a:ext uri="{FF2B5EF4-FFF2-40B4-BE49-F238E27FC236}">
                  <a16:creationId xmlns:a16="http://schemas.microsoft.com/office/drawing/2014/main" xmlns="" id="{755F865E-1998-FF41-9C57-238296499E9D}"/>
                </a:ext>
              </a:extLst>
            </p:cNvPr>
            <p:cNvSpPr/>
            <p:nvPr/>
          </p:nvSpPr>
          <p:spPr>
            <a:xfrm>
              <a:off x="8822401" y="1388154"/>
              <a:ext cx="371475" cy="47625"/>
            </a:xfrm>
            <a:custGeom>
              <a:avLst/>
              <a:gdLst>
                <a:gd name="connsiteX0" fmla="*/ 7144 w 371475"/>
                <a:gd name="connsiteY0" fmla="*/ 7144 h 47625"/>
                <a:gd name="connsiteX1" fmla="*/ 369094 w 371475"/>
                <a:gd name="connsiteY1" fmla="*/ 7144 h 47625"/>
                <a:gd name="connsiteX2" fmla="*/ 369094 w 371475"/>
                <a:gd name="connsiteY2" fmla="*/ 45244 h 47625"/>
                <a:gd name="connsiteX3" fmla="*/ 7144 w 37147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371475" h="47625">
                  <a:moveTo>
                    <a:pt x="7144" y="7144"/>
                  </a:moveTo>
                  <a:lnTo>
                    <a:pt x="369094" y="7144"/>
                  </a:lnTo>
                  <a:lnTo>
                    <a:pt x="369094" y="45244"/>
                  </a:lnTo>
                  <a:lnTo>
                    <a:pt x="7144" y="45244"/>
                  </a:lnTo>
                  <a:close/>
                </a:path>
              </a:pathLst>
            </a:custGeom>
            <a:grpFill/>
            <a:ln w="9525" cap="flat">
              <a:noFill/>
              <a:prstDash val="solid"/>
              <a:miter/>
            </a:ln>
          </p:spPr>
          <p:txBody>
            <a:bodyPr rtlCol="0" anchor="ctr"/>
            <a:lstStyle/>
            <a:p>
              <a:endParaRPr lang="ko-KR" altLang="en-US"/>
            </a:p>
          </p:txBody>
        </p:sp>
        <p:sp>
          <p:nvSpPr>
            <p:cNvPr id="14" name="자유형 13">
              <a:extLst>
                <a:ext uri="{FF2B5EF4-FFF2-40B4-BE49-F238E27FC236}">
                  <a16:creationId xmlns:a16="http://schemas.microsoft.com/office/drawing/2014/main" xmlns="" id="{89DDC6D8-FE45-864B-8D17-40D61EB17E04}"/>
                </a:ext>
              </a:extLst>
            </p:cNvPr>
            <p:cNvSpPr/>
            <p:nvPr/>
          </p:nvSpPr>
          <p:spPr>
            <a:xfrm>
              <a:off x="8822401" y="1464354"/>
              <a:ext cx="371475" cy="47625"/>
            </a:xfrm>
            <a:custGeom>
              <a:avLst/>
              <a:gdLst>
                <a:gd name="connsiteX0" fmla="*/ 7144 w 371475"/>
                <a:gd name="connsiteY0" fmla="*/ 7144 h 47625"/>
                <a:gd name="connsiteX1" fmla="*/ 369094 w 371475"/>
                <a:gd name="connsiteY1" fmla="*/ 7144 h 47625"/>
                <a:gd name="connsiteX2" fmla="*/ 369094 w 371475"/>
                <a:gd name="connsiteY2" fmla="*/ 45244 h 47625"/>
                <a:gd name="connsiteX3" fmla="*/ 7144 w 37147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371475" h="47625">
                  <a:moveTo>
                    <a:pt x="7144" y="7144"/>
                  </a:moveTo>
                  <a:lnTo>
                    <a:pt x="369094" y="7144"/>
                  </a:lnTo>
                  <a:lnTo>
                    <a:pt x="369094" y="45244"/>
                  </a:lnTo>
                  <a:lnTo>
                    <a:pt x="7144" y="45244"/>
                  </a:lnTo>
                  <a:close/>
                </a:path>
              </a:pathLst>
            </a:custGeom>
            <a:grpFill/>
            <a:ln w="9525" cap="flat">
              <a:noFill/>
              <a:prstDash val="solid"/>
              <a:miter/>
            </a:ln>
          </p:spPr>
          <p:txBody>
            <a:bodyPr rtlCol="0" anchor="ctr"/>
            <a:lstStyle/>
            <a:p>
              <a:endParaRPr lang="ko-KR" altLang="en-US"/>
            </a:p>
          </p:txBody>
        </p:sp>
        <p:sp>
          <p:nvSpPr>
            <p:cNvPr id="15" name="자유형 14">
              <a:extLst>
                <a:ext uri="{FF2B5EF4-FFF2-40B4-BE49-F238E27FC236}">
                  <a16:creationId xmlns:a16="http://schemas.microsoft.com/office/drawing/2014/main" xmlns="" id="{3806562D-093F-1F40-8195-A72769A6A7F3}"/>
                </a:ext>
              </a:extLst>
            </p:cNvPr>
            <p:cNvSpPr/>
            <p:nvPr/>
          </p:nvSpPr>
          <p:spPr>
            <a:xfrm>
              <a:off x="8822401" y="1540554"/>
              <a:ext cx="371475" cy="47625"/>
            </a:xfrm>
            <a:custGeom>
              <a:avLst/>
              <a:gdLst>
                <a:gd name="connsiteX0" fmla="*/ 7144 w 371475"/>
                <a:gd name="connsiteY0" fmla="*/ 7144 h 47625"/>
                <a:gd name="connsiteX1" fmla="*/ 369094 w 371475"/>
                <a:gd name="connsiteY1" fmla="*/ 7144 h 47625"/>
                <a:gd name="connsiteX2" fmla="*/ 369094 w 371475"/>
                <a:gd name="connsiteY2" fmla="*/ 45244 h 47625"/>
                <a:gd name="connsiteX3" fmla="*/ 7144 w 371475"/>
                <a:gd name="connsiteY3" fmla="*/ 45244 h 47625"/>
              </a:gdLst>
              <a:ahLst/>
              <a:cxnLst>
                <a:cxn ang="0">
                  <a:pos x="connsiteX0" y="connsiteY0"/>
                </a:cxn>
                <a:cxn ang="0">
                  <a:pos x="connsiteX1" y="connsiteY1"/>
                </a:cxn>
                <a:cxn ang="0">
                  <a:pos x="connsiteX2" y="connsiteY2"/>
                </a:cxn>
                <a:cxn ang="0">
                  <a:pos x="connsiteX3" y="connsiteY3"/>
                </a:cxn>
              </a:cxnLst>
              <a:rect l="l" t="t" r="r" b="b"/>
              <a:pathLst>
                <a:path w="371475" h="47625">
                  <a:moveTo>
                    <a:pt x="7144" y="7144"/>
                  </a:moveTo>
                  <a:lnTo>
                    <a:pt x="369094" y="7144"/>
                  </a:lnTo>
                  <a:lnTo>
                    <a:pt x="369094" y="45244"/>
                  </a:lnTo>
                  <a:lnTo>
                    <a:pt x="7144" y="45244"/>
                  </a:lnTo>
                  <a:close/>
                </a:path>
              </a:pathLst>
            </a:custGeom>
            <a:grpFill/>
            <a:ln w="9525" cap="flat">
              <a:noFill/>
              <a:prstDash val="solid"/>
              <a:miter/>
            </a:ln>
          </p:spPr>
          <p:txBody>
            <a:bodyPr rtlCol="0" anchor="ctr"/>
            <a:lstStyle/>
            <a:p>
              <a:endParaRPr lang="ko-KR" altLang="en-US"/>
            </a:p>
          </p:txBody>
        </p:sp>
        <p:sp>
          <p:nvSpPr>
            <p:cNvPr id="16" name="자유형 15">
              <a:extLst>
                <a:ext uri="{FF2B5EF4-FFF2-40B4-BE49-F238E27FC236}">
                  <a16:creationId xmlns:a16="http://schemas.microsoft.com/office/drawing/2014/main" xmlns="" id="{B723DA4C-A951-AE48-9D98-145C1D2FADE7}"/>
                </a:ext>
              </a:extLst>
            </p:cNvPr>
            <p:cNvSpPr/>
            <p:nvPr/>
          </p:nvSpPr>
          <p:spPr>
            <a:xfrm>
              <a:off x="8822401" y="1616754"/>
              <a:ext cx="190500" cy="47625"/>
            </a:xfrm>
            <a:custGeom>
              <a:avLst/>
              <a:gdLst>
                <a:gd name="connsiteX0" fmla="*/ 7144 w 190500"/>
                <a:gd name="connsiteY0" fmla="*/ 7144 h 47625"/>
                <a:gd name="connsiteX1" fmla="*/ 188119 w 190500"/>
                <a:gd name="connsiteY1" fmla="*/ 7144 h 47625"/>
                <a:gd name="connsiteX2" fmla="*/ 188119 w 190500"/>
                <a:gd name="connsiteY2" fmla="*/ 45244 h 47625"/>
                <a:gd name="connsiteX3" fmla="*/ 7144 w 190500"/>
                <a:gd name="connsiteY3" fmla="*/ 45244 h 47625"/>
              </a:gdLst>
              <a:ahLst/>
              <a:cxnLst>
                <a:cxn ang="0">
                  <a:pos x="connsiteX0" y="connsiteY0"/>
                </a:cxn>
                <a:cxn ang="0">
                  <a:pos x="connsiteX1" y="connsiteY1"/>
                </a:cxn>
                <a:cxn ang="0">
                  <a:pos x="connsiteX2" y="connsiteY2"/>
                </a:cxn>
                <a:cxn ang="0">
                  <a:pos x="connsiteX3" y="connsiteY3"/>
                </a:cxn>
              </a:cxnLst>
              <a:rect l="l" t="t" r="r" b="b"/>
              <a:pathLst>
                <a:path w="190500" h="47625">
                  <a:moveTo>
                    <a:pt x="7144" y="7144"/>
                  </a:moveTo>
                  <a:lnTo>
                    <a:pt x="188119" y="7144"/>
                  </a:lnTo>
                  <a:lnTo>
                    <a:pt x="188119" y="45244"/>
                  </a:lnTo>
                  <a:lnTo>
                    <a:pt x="7144" y="45244"/>
                  </a:lnTo>
                  <a:close/>
                </a:path>
              </a:pathLst>
            </a:custGeom>
            <a:grpFill/>
            <a:ln w="9525" cap="flat">
              <a:noFill/>
              <a:prstDash val="solid"/>
              <a:miter/>
            </a:ln>
          </p:spPr>
          <p:txBody>
            <a:bodyPr rtlCol="0" anchor="ctr"/>
            <a:lstStyle/>
            <a:p>
              <a:endParaRPr lang="ko-KR" altLang="en-US"/>
            </a:p>
          </p:txBody>
        </p:sp>
      </p:grpSp>
      <p:sp>
        <p:nvSpPr>
          <p:cNvPr id="133" name="타원 132">
            <a:extLst>
              <a:ext uri="{FF2B5EF4-FFF2-40B4-BE49-F238E27FC236}">
                <a16:creationId xmlns:a16="http://schemas.microsoft.com/office/drawing/2014/main" xmlns="" id="{F54A439D-D724-D14E-AFE8-1AFDB65E277C}"/>
              </a:ext>
            </a:extLst>
          </p:cNvPr>
          <p:cNvSpPr/>
          <p:nvPr/>
        </p:nvSpPr>
        <p:spPr>
          <a:xfrm>
            <a:off x="1503452" y="195095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134" name="타원 133">
            <a:extLst>
              <a:ext uri="{FF2B5EF4-FFF2-40B4-BE49-F238E27FC236}">
                <a16:creationId xmlns:a16="http://schemas.microsoft.com/office/drawing/2014/main" xmlns="" id="{E585DD16-08E0-F647-9B65-3001CBB02133}"/>
              </a:ext>
            </a:extLst>
          </p:cNvPr>
          <p:cNvSpPr/>
          <p:nvPr/>
        </p:nvSpPr>
        <p:spPr>
          <a:xfrm>
            <a:off x="1503452" y="228915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sp>
        <p:nvSpPr>
          <p:cNvPr id="135" name="타원 134">
            <a:extLst>
              <a:ext uri="{FF2B5EF4-FFF2-40B4-BE49-F238E27FC236}">
                <a16:creationId xmlns:a16="http://schemas.microsoft.com/office/drawing/2014/main" xmlns="" id="{50FBA6BF-2596-8643-97F6-8521D0CC5680}"/>
              </a:ext>
            </a:extLst>
          </p:cNvPr>
          <p:cNvSpPr/>
          <p:nvPr/>
        </p:nvSpPr>
        <p:spPr>
          <a:xfrm>
            <a:off x="1503452" y="347913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4</a:t>
            </a:r>
            <a:endParaRPr lang="ko-KR" altLang="en-US" sz="700" b="1" dirty="0">
              <a:solidFill>
                <a:schemeClr val="bg1"/>
              </a:solidFill>
              <a:latin typeface="+mn-ea"/>
              <a:cs typeface="Nanum Gothic" charset="-127"/>
            </a:endParaRPr>
          </a:p>
        </p:txBody>
      </p:sp>
      <p:sp>
        <p:nvSpPr>
          <p:cNvPr id="136" name="타원 135">
            <a:extLst>
              <a:ext uri="{FF2B5EF4-FFF2-40B4-BE49-F238E27FC236}">
                <a16:creationId xmlns:a16="http://schemas.microsoft.com/office/drawing/2014/main" xmlns="" id="{178A9F83-9F23-AA42-B741-8264B9D0402D}"/>
              </a:ext>
            </a:extLst>
          </p:cNvPr>
          <p:cNvSpPr/>
          <p:nvPr/>
        </p:nvSpPr>
        <p:spPr>
          <a:xfrm>
            <a:off x="3538931" y="5696237"/>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rgbClr val="FF0000"/>
                </a:solidFill>
                <a:latin typeface="+mn-ea"/>
                <a:cs typeface="Nanum Gothic" charset="-127"/>
              </a:rPr>
              <a:t>3</a:t>
            </a:r>
            <a:endParaRPr lang="ko-KR" altLang="en-US" sz="700" b="1" dirty="0">
              <a:solidFill>
                <a:srgbClr val="FF0000"/>
              </a:solidFill>
              <a:latin typeface="+mn-ea"/>
              <a:cs typeface="Nanum Gothic" charset="-127"/>
            </a:endParaRPr>
          </a:p>
        </p:txBody>
      </p:sp>
      <p:sp>
        <p:nvSpPr>
          <p:cNvPr id="138" name="타원 137">
            <a:extLst>
              <a:ext uri="{FF2B5EF4-FFF2-40B4-BE49-F238E27FC236}">
                <a16:creationId xmlns:a16="http://schemas.microsoft.com/office/drawing/2014/main" xmlns="" id="{13C84B29-67AF-9045-B441-5023C4274339}"/>
              </a:ext>
            </a:extLst>
          </p:cNvPr>
          <p:cNvSpPr/>
          <p:nvPr/>
        </p:nvSpPr>
        <p:spPr>
          <a:xfrm>
            <a:off x="6958537" y="185701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sp>
        <p:nvSpPr>
          <p:cNvPr id="139" name="타원 138">
            <a:extLst>
              <a:ext uri="{FF2B5EF4-FFF2-40B4-BE49-F238E27FC236}">
                <a16:creationId xmlns:a16="http://schemas.microsoft.com/office/drawing/2014/main" xmlns="" id="{0984CE7C-9F9B-0B4A-A739-86A504BB7EC3}"/>
              </a:ext>
            </a:extLst>
          </p:cNvPr>
          <p:cNvSpPr/>
          <p:nvPr/>
        </p:nvSpPr>
        <p:spPr>
          <a:xfrm>
            <a:off x="7572312" y="218895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5</a:t>
            </a:r>
            <a:endParaRPr lang="ko-KR" altLang="en-US" sz="700" b="1" dirty="0">
              <a:solidFill>
                <a:schemeClr val="bg1"/>
              </a:solidFill>
              <a:latin typeface="+mn-ea"/>
              <a:cs typeface="Nanum Gothic" charset="-127"/>
            </a:endParaRPr>
          </a:p>
        </p:txBody>
      </p:sp>
      <p:sp>
        <p:nvSpPr>
          <p:cNvPr id="140" name="타원 139">
            <a:extLst>
              <a:ext uri="{FF2B5EF4-FFF2-40B4-BE49-F238E27FC236}">
                <a16:creationId xmlns:a16="http://schemas.microsoft.com/office/drawing/2014/main" xmlns="" id="{D81862D9-525A-4E4E-84F2-02ECD37B5849}"/>
              </a:ext>
            </a:extLst>
          </p:cNvPr>
          <p:cNvSpPr/>
          <p:nvPr/>
        </p:nvSpPr>
        <p:spPr>
          <a:xfrm>
            <a:off x="5963673" y="220238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5</a:t>
            </a:r>
            <a:endParaRPr lang="ko-KR" altLang="en-US" sz="700" b="1" dirty="0">
              <a:solidFill>
                <a:schemeClr val="bg1"/>
              </a:solidFill>
              <a:latin typeface="+mn-ea"/>
              <a:cs typeface="Nanum Gothic" charset="-127"/>
            </a:endParaRPr>
          </a:p>
        </p:txBody>
      </p:sp>
      <p:sp>
        <p:nvSpPr>
          <p:cNvPr id="145" name="타원 144">
            <a:extLst>
              <a:ext uri="{FF2B5EF4-FFF2-40B4-BE49-F238E27FC236}">
                <a16:creationId xmlns:a16="http://schemas.microsoft.com/office/drawing/2014/main" xmlns="" id="{59A748A5-B5B7-D745-B76D-0DE6C07C32D6}"/>
              </a:ext>
            </a:extLst>
          </p:cNvPr>
          <p:cNvSpPr/>
          <p:nvPr/>
        </p:nvSpPr>
        <p:spPr>
          <a:xfrm>
            <a:off x="3792366" y="625364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a:bodyPr>
          <a:lstStyle/>
          <a:p>
            <a:pPr algn="ctr"/>
            <a:r>
              <a:rPr lang="en-US" altLang="ko-KR" sz="700" b="1" dirty="0">
                <a:solidFill>
                  <a:schemeClr val="bg1"/>
                </a:solidFill>
                <a:latin typeface="+mn-ea"/>
                <a:cs typeface="Nanum Gothic" charset="-127"/>
              </a:rPr>
              <a:t>8</a:t>
            </a:r>
            <a:endParaRPr lang="ko-KR" altLang="en-US" sz="700" b="1" dirty="0">
              <a:solidFill>
                <a:schemeClr val="bg1"/>
              </a:solidFill>
              <a:latin typeface="+mn-ea"/>
              <a:cs typeface="Nanum Gothic" charset="-127"/>
            </a:endParaRPr>
          </a:p>
        </p:txBody>
      </p:sp>
      <p:sp>
        <p:nvSpPr>
          <p:cNvPr id="20" name="텍스트 개체 틀 19">
            <a:extLst>
              <a:ext uri="{FF2B5EF4-FFF2-40B4-BE49-F238E27FC236}">
                <a16:creationId xmlns:a16="http://schemas.microsoft.com/office/drawing/2014/main" xmlns="" id="{04E258AE-F69B-5E40-80B0-04F54E337FE7}"/>
              </a:ext>
            </a:extLst>
          </p:cNvPr>
          <p:cNvSpPr>
            <a:spLocks noGrp="1"/>
          </p:cNvSpPr>
          <p:nvPr>
            <p:ph type="body" sz="quarter" idx="13"/>
          </p:nvPr>
        </p:nvSpPr>
        <p:spPr/>
        <p:txBody>
          <a:bodyPr>
            <a:normAutofit fontScale="92500"/>
          </a:bodyPr>
          <a:lstStyle/>
          <a:p>
            <a:pPr>
              <a:lnSpc>
                <a:spcPct val="130000"/>
              </a:lnSpc>
              <a:spcBef>
                <a:spcPts val="0"/>
              </a:spcBef>
            </a:pPr>
            <a:r>
              <a:rPr lang="ko-KR" altLang="en-US" dirty="0"/>
              <a:t>검색</a:t>
            </a:r>
            <a:endParaRPr lang="en-US" altLang="ko-KR" dirty="0"/>
          </a:p>
          <a:p>
            <a:pPr lvl="1">
              <a:lnSpc>
                <a:spcPct val="130000"/>
              </a:lnSpc>
              <a:spcBef>
                <a:spcPts val="0"/>
              </a:spcBef>
            </a:pPr>
            <a:r>
              <a:rPr lang="en-US" altLang="ko-KR" dirty="0"/>
              <a:t>P.H: </a:t>
            </a:r>
            <a:r>
              <a:rPr lang="ko-KR" altLang="en-US" dirty="0"/>
              <a:t>스냅샷 검색</a:t>
            </a:r>
            <a:endParaRPr lang="en-US" altLang="ko-KR" dirty="0"/>
          </a:p>
          <a:p>
            <a:pPr lvl="1">
              <a:lnSpc>
                <a:spcPct val="130000"/>
              </a:lnSpc>
              <a:spcBef>
                <a:spcPts val="0"/>
              </a:spcBef>
            </a:pPr>
            <a:r>
              <a:rPr lang="ko-KR" altLang="en-US" dirty="0"/>
              <a:t>검색 범위</a:t>
            </a:r>
            <a:r>
              <a:rPr lang="en-US" altLang="ko-KR" dirty="0"/>
              <a:t>:</a:t>
            </a:r>
            <a:r>
              <a:rPr lang="ko-KR" altLang="en-US" dirty="0"/>
              <a:t> 스냅샷 이름</a:t>
            </a:r>
            <a:endParaRPr lang="en-US" altLang="ko-KR" dirty="0"/>
          </a:p>
          <a:p>
            <a:pPr>
              <a:lnSpc>
                <a:spcPct val="130000"/>
              </a:lnSpc>
              <a:spcBef>
                <a:spcPts val="0"/>
              </a:spcBef>
            </a:pPr>
            <a:r>
              <a:rPr lang="ko-KR" altLang="en-US" dirty="0"/>
              <a:t>타입 필터</a:t>
            </a:r>
            <a:endParaRPr lang="en-US" altLang="ko-KR" dirty="0"/>
          </a:p>
          <a:p>
            <a:pPr lvl="1">
              <a:lnSpc>
                <a:spcPct val="130000"/>
              </a:lnSpc>
              <a:spcBef>
                <a:spcPts val="0"/>
              </a:spcBef>
            </a:pPr>
            <a:r>
              <a:rPr lang="ko-KR" altLang="en-US" dirty="0"/>
              <a:t>단일 선택 셀렉박스</a:t>
            </a:r>
            <a:endParaRPr lang="en-US" altLang="ko-KR" dirty="0"/>
          </a:p>
          <a:p>
            <a:pPr lvl="2">
              <a:lnSpc>
                <a:spcPct val="130000"/>
              </a:lnSpc>
              <a:spcBef>
                <a:spcPts val="0"/>
              </a:spcBef>
            </a:pPr>
            <a:r>
              <a:rPr lang="en-US" altLang="ko-KR" dirty="0"/>
              <a:t>ALL / </a:t>
            </a:r>
            <a:r>
              <a:rPr lang="en-US" altLang="ko-KR" dirty="0">
                <a:solidFill>
                  <a:srgbClr val="00B050"/>
                </a:solidFill>
              </a:rPr>
              <a:t>File(CSV) / File(JSON) / </a:t>
            </a:r>
            <a:r>
              <a:rPr lang="en-US" altLang="ko-KR" dirty="0" err="1">
                <a:solidFill>
                  <a:srgbClr val="00B050"/>
                </a:solidFill>
              </a:rPr>
              <a:t>StagingDB</a:t>
            </a:r>
            <a:r>
              <a:rPr lang="en-US" altLang="ko-KR" dirty="0">
                <a:solidFill>
                  <a:srgbClr val="00B050"/>
                </a:solidFill>
              </a:rPr>
              <a:t> / </a:t>
            </a:r>
            <a:r>
              <a:rPr lang="en-US" altLang="ko-KR" strike="sngStrike" dirty="0">
                <a:solidFill>
                  <a:srgbClr val="00B050"/>
                </a:solidFill>
              </a:rPr>
              <a:t>HDFS</a:t>
            </a:r>
            <a:endParaRPr lang="en-US" altLang="ko-KR" dirty="0"/>
          </a:p>
          <a:p>
            <a:pPr>
              <a:lnSpc>
                <a:spcPct val="130000"/>
              </a:lnSpc>
              <a:spcBef>
                <a:spcPts val="0"/>
              </a:spcBef>
            </a:pPr>
            <a:r>
              <a:rPr lang="ko-KR" altLang="en-US" dirty="0"/>
              <a:t>스냅샷 목록</a:t>
            </a:r>
            <a:endParaRPr lang="en-US" altLang="ko-KR" dirty="0"/>
          </a:p>
          <a:p>
            <a:pPr lvl="1">
              <a:lnSpc>
                <a:spcPct val="130000"/>
              </a:lnSpc>
              <a:spcBef>
                <a:spcPts val="0"/>
              </a:spcBef>
            </a:pPr>
            <a:r>
              <a:rPr lang="ko-KR" altLang="en-US" dirty="0"/>
              <a:t>생성이 성공 완료된 목록만 표시됨 </a:t>
            </a:r>
            <a:r>
              <a:rPr lang="en-US" altLang="ko-KR" dirty="0"/>
              <a:t>(Management &gt; Data snapshot </a:t>
            </a:r>
            <a:r>
              <a:rPr lang="ko-KR" altLang="en-US" dirty="0"/>
              <a:t>목록의 </a:t>
            </a:r>
            <a:r>
              <a:rPr lang="en-US" altLang="ko-KR" dirty="0"/>
              <a:t>Status</a:t>
            </a:r>
            <a:r>
              <a:rPr lang="ko-KR" altLang="en-US" dirty="0"/>
              <a:t>가 </a:t>
            </a:r>
            <a:r>
              <a:rPr lang="en-US" altLang="ko-KR" dirty="0"/>
              <a:t>Success </a:t>
            </a:r>
            <a:r>
              <a:rPr lang="ko-KR" altLang="en-US" dirty="0"/>
              <a:t>인 목록</a:t>
            </a:r>
            <a:r>
              <a:rPr lang="en-US" altLang="ko-KR" dirty="0"/>
              <a:t>)</a:t>
            </a:r>
          </a:p>
          <a:p>
            <a:pPr lvl="1">
              <a:lnSpc>
                <a:spcPct val="130000"/>
              </a:lnSpc>
              <a:spcBef>
                <a:spcPts val="0"/>
              </a:spcBef>
            </a:pPr>
            <a:r>
              <a:rPr lang="ko-KR" altLang="en-US" dirty="0"/>
              <a:t>목록 구성</a:t>
            </a:r>
            <a:endParaRPr lang="en-US" altLang="ko-KR" dirty="0"/>
          </a:p>
          <a:p>
            <a:pPr lvl="2">
              <a:lnSpc>
                <a:spcPct val="130000"/>
              </a:lnSpc>
              <a:spcBef>
                <a:spcPts val="0"/>
              </a:spcBef>
            </a:pPr>
            <a:r>
              <a:rPr lang="ko-KR" altLang="en-US" dirty="0"/>
              <a:t>이름</a:t>
            </a:r>
            <a:r>
              <a:rPr lang="en-US" altLang="ko-KR" dirty="0"/>
              <a:t>(</a:t>
            </a:r>
            <a:r>
              <a:rPr lang="ko-KR" altLang="en-US" dirty="0"/>
              <a:t>정렬 가능</a:t>
            </a:r>
            <a:r>
              <a:rPr lang="en-US" altLang="ko-KR" dirty="0"/>
              <a:t>):</a:t>
            </a:r>
            <a:r>
              <a:rPr lang="ko-KR" altLang="en-US" dirty="0"/>
              <a:t> 길면 말줄임 후 툴 팁 처리</a:t>
            </a:r>
            <a:endParaRPr lang="en-US" altLang="ko-KR" dirty="0"/>
          </a:p>
          <a:p>
            <a:pPr lvl="1">
              <a:lnSpc>
                <a:spcPct val="130000"/>
              </a:lnSpc>
              <a:spcBef>
                <a:spcPts val="0"/>
              </a:spcBef>
            </a:pPr>
            <a:r>
              <a:rPr lang="ko-KR" altLang="en-US" dirty="0"/>
              <a:t>타입</a:t>
            </a:r>
            <a:r>
              <a:rPr lang="en-US" altLang="ko-KR" dirty="0"/>
              <a:t>:</a:t>
            </a:r>
            <a:r>
              <a:rPr lang="ko-KR" altLang="en-US" dirty="0"/>
              <a:t> </a:t>
            </a:r>
            <a:r>
              <a:rPr lang="en-US" altLang="ko-KR" strike="sngStrike" dirty="0">
                <a:solidFill>
                  <a:srgbClr val="00B050"/>
                </a:solidFill>
              </a:rPr>
              <a:t>Local</a:t>
            </a:r>
            <a:r>
              <a:rPr lang="en-US" altLang="ko-KR" dirty="0">
                <a:solidFill>
                  <a:srgbClr val="00B050"/>
                </a:solidFill>
              </a:rPr>
              <a:t> File(CSV) / File(JSON) / </a:t>
            </a:r>
            <a:r>
              <a:rPr lang="en-US" altLang="ko-KR" dirty="0" err="1">
                <a:solidFill>
                  <a:srgbClr val="00B050"/>
                </a:solidFill>
              </a:rPr>
              <a:t>StagingDB</a:t>
            </a:r>
            <a:r>
              <a:rPr lang="en-US" altLang="ko-KR" dirty="0">
                <a:solidFill>
                  <a:srgbClr val="00B050"/>
                </a:solidFill>
              </a:rPr>
              <a:t> / </a:t>
            </a:r>
            <a:r>
              <a:rPr lang="en-US" altLang="ko-KR" strike="sngStrike" dirty="0">
                <a:solidFill>
                  <a:srgbClr val="00B050"/>
                </a:solidFill>
              </a:rPr>
              <a:t>HDFS</a:t>
            </a:r>
          </a:p>
          <a:p>
            <a:pPr lvl="2">
              <a:lnSpc>
                <a:spcPct val="130000"/>
              </a:lnSpc>
              <a:spcBef>
                <a:spcPts val="0"/>
              </a:spcBef>
            </a:pPr>
            <a:r>
              <a:rPr lang="ko-KR" altLang="en-US" dirty="0"/>
              <a:t>생성일</a:t>
            </a:r>
            <a:r>
              <a:rPr lang="en-US" altLang="ko-KR" dirty="0"/>
              <a:t>(</a:t>
            </a:r>
            <a:r>
              <a:rPr lang="ko-KR" altLang="en-US" dirty="0"/>
              <a:t>정렬 가능</a:t>
            </a:r>
            <a:r>
              <a:rPr lang="en-US" altLang="ko-KR" dirty="0"/>
              <a:t>):</a:t>
            </a:r>
            <a:r>
              <a:rPr lang="ko-KR" altLang="en-US" dirty="0"/>
              <a:t> </a:t>
            </a:r>
            <a:r>
              <a:rPr lang="en-US" altLang="ko-KR" dirty="0"/>
              <a:t>yyyy-mm-</a:t>
            </a:r>
            <a:r>
              <a:rPr lang="en-US" altLang="ko-KR" dirty="0" err="1"/>
              <a:t>dd</a:t>
            </a:r>
            <a:endParaRPr lang="en-US" altLang="ko-KR" dirty="0"/>
          </a:p>
          <a:p>
            <a:pPr lvl="1">
              <a:lnSpc>
                <a:spcPct val="130000"/>
              </a:lnSpc>
              <a:spcBef>
                <a:spcPts val="0"/>
              </a:spcBef>
            </a:pPr>
            <a:r>
              <a:rPr lang="ko-KR" altLang="en-US" dirty="0"/>
              <a:t>더 보기</a:t>
            </a:r>
            <a:endParaRPr lang="en-US" altLang="ko-KR" dirty="0"/>
          </a:p>
          <a:p>
            <a:pPr lvl="2">
              <a:lnSpc>
                <a:spcPct val="130000"/>
              </a:lnSpc>
              <a:spcBef>
                <a:spcPts val="0"/>
              </a:spcBef>
            </a:pPr>
            <a:r>
              <a:rPr lang="ko-KR" altLang="en-US" dirty="0"/>
              <a:t>최초에는 적정 스냅샷 목록만 표시한 뒤 더 보기 버튼을 누를 때마다 일정 개수의 목록을 추가로 아래에 계속 불러옴</a:t>
            </a:r>
            <a:endParaRPr lang="en-US" altLang="ko-KR" dirty="0"/>
          </a:p>
          <a:p>
            <a:pPr lvl="2">
              <a:lnSpc>
                <a:spcPct val="130000"/>
              </a:lnSpc>
              <a:spcBef>
                <a:spcPts val="0"/>
              </a:spcBef>
            </a:pPr>
            <a:r>
              <a:rPr lang="ko-KR" altLang="en-US" dirty="0"/>
              <a:t>적정 목록의 개수 및 추가로 불러올 목록 개수는 성능을 고려하여 개발에서 결정</a:t>
            </a:r>
            <a:endParaRPr lang="en-US" altLang="ko-KR" dirty="0"/>
          </a:p>
          <a:p>
            <a:pPr>
              <a:lnSpc>
                <a:spcPct val="130000"/>
              </a:lnSpc>
              <a:spcBef>
                <a:spcPts val="0"/>
              </a:spcBef>
            </a:pPr>
            <a:r>
              <a:rPr lang="ko-KR" altLang="en-US" dirty="0"/>
              <a:t>스냅샷 선택</a:t>
            </a:r>
            <a:endParaRPr lang="en-US" altLang="ko-KR" dirty="0"/>
          </a:p>
          <a:p>
            <a:pPr lvl="2">
              <a:lnSpc>
                <a:spcPct val="130000"/>
              </a:lnSpc>
              <a:spcBef>
                <a:spcPts val="0"/>
              </a:spcBef>
            </a:pPr>
            <a:r>
              <a:rPr lang="ko-KR" altLang="en-US" dirty="0"/>
              <a:t>단일 선택</a:t>
            </a:r>
            <a:endParaRPr lang="en-US" altLang="ko-KR" dirty="0"/>
          </a:p>
          <a:p>
            <a:pPr lvl="2">
              <a:lnSpc>
                <a:spcPct val="130000"/>
              </a:lnSpc>
              <a:spcBef>
                <a:spcPts val="0"/>
              </a:spcBef>
            </a:pPr>
            <a:r>
              <a:rPr lang="ko-KR" altLang="en-US" dirty="0"/>
              <a:t>스냅샷 선택 시 </a:t>
            </a:r>
            <a:r>
              <a:rPr lang="en-US" altLang="ko-KR" dirty="0"/>
              <a:t>6</a:t>
            </a:r>
            <a:r>
              <a:rPr lang="ko-KR" altLang="en-US" dirty="0"/>
              <a:t>번 영역의 상세 정보 표시</a:t>
            </a:r>
            <a:endParaRPr lang="en-US" altLang="ko-KR" dirty="0"/>
          </a:p>
          <a:p>
            <a:pPr>
              <a:lnSpc>
                <a:spcPct val="130000"/>
              </a:lnSpc>
              <a:spcBef>
                <a:spcPts val="0"/>
              </a:spcBef>
            </a:pPr>
            <a:r>
              <a:rPr lang="ko-KR" altLang="en-US" dirty="0"/>
              <a:t>스냅샷 상세 정보</a:t>
            </a:r>
            <a:endParaRPr lang="en-US" altLang="ko-KR" dirty="0"/>
          </a:p>
          <a:p>
            <a:pPr lvl="1">
              <a:lnSpc>
                <a:spcPct val="130000"/>
              </a:lnSpc>
              <a:spcBef>
                <a:spcPts val="0"/>
              </a:spcBef>
            </a:pPr>
            <a:r>
              <a:rPr lang="ko-KR" altLang="en-US" dirty="0"/>
              <a:t>스냅샷 이름</a:t>
            </a:r>
            <a:r>
              <a:rPr lang="en-US" altLang="ko-KR" dirty="0"/>
              <a:t>:</a:t>
            </a:r>
            <a:r>
              <a:rPr lang="ko-KR" altLang="en-US" dirty="0"/>
              <a:t> 길면 말줄임 후 툴</a:t>
            </a:r>
            <a:r>
              <a:rPr lang="en-US" altLang="ko-KR" dirty="0"/>
              <a:t> </a:t>
            </a:r>
            <a:r>
              <a:rPr lang="ko-KR" altLang="en-US" dirty="0"/>
              <a:t>팁 처리</a:t>
            </a:r>
            <a:endParaRPr lang="en-US" altLang="ko-KR" dirty="0"/>
          </a:p>
          <a:p>
            <a:pPr lvl="1">
              <a:lnSpc>
                <a:spcPct val="130000"/>
              </a:lnSpc>
              <a:spcBef>
                <a:spcPts val="0"/>
              </a:spcBef>
            </a:pPr>
            <a:r>
              <a:rPr lang="ko-KR" altLang="en-US" dirty="0"/>
              <a:t>상세 팝업 아이콘</a:t>
            </a:r>
            <a:r>
              <a:rPr lang="en-US" altLang="ko-KR" dirty="0"/>
              <a:t>:</a:t>
            </a:r>
            <a:r>
              <a:rPr lang="ko-KR" altLang="en-US" dirty="0"/>
              <a:t> 클릭 시 해당 스냅샷의 상세 팝업 표시</a:t>
            </a:r>
            <a:r>
              <a:rPr lang="en-US" altLang="ko-KR" dirty="0"/>
              <a:t> </a:t>
            </a:r>
            <a:r>
              <a:rPr kumimoji="1" lang="ko-KR" altLang="en-US" b="1" dirty="0">
                <a:solidFill>
                  <a:srgbClr val="00B0F0"/>
                </a:solidFill>
              </a:rPr>
              <a:t>☞ </a:t>
            </a:r>
            <a:r>
              <a:rPr lang="en-US" altLang="ko-KR" b="1" dirty="0">
                <a:solidFill>
                  <a:srgbClr val="00B0F0"/>
                </a:solidFill>
              </a:rPr>
              <a:t>[045.2]</a:t>
            </a:r>
          </a:p>
          <a:p>
            <a:pPr lvl="1">
              <a:lnSpc>
                <a:spcPct val="130000"/>
              </a:lnSpc>
              <a:spcBef>
                <a:spcPts val="0"/>
              </a:spcBef>
            </a:pPr>
            <a:r>
              <a:rPr lang="ko-KR" altLang="en-US" dirty="0">
                <a:solidFill>
                  <a:srgbClr val="7030A0"/>
                </a:solidFill>
              </a:rPr>
              <a:t>타입</a:t>
            </a:r>
            <a:r>
              <a:rPr lang="en-US" altLang="ko-KR" dirty="0">
                <a:solidFill>
                  <a:srgbClr val="7030A0"/>
                </a:solidFill>
              </a:rPr>
              <a:t>:</a:t>
            </a:r>
            <a:r>
              <a:rPr lang="ko-KR" altLang="en-US" dirty="0">
                <a:solidFill>
                  <a:srgbClr val="7030A0"/>
                </a:solidFill>
              </a:rPr>
              <a:t> </a:t>
            </a:r>
            <a:r>
              <a:rPr lang="en-US" altLang="ko-KR" strike="sngStrike" dirty="0">
                <a:solidFill>
                  <a:srgbClr val="7030A0"/>
                </a:solidFill>
              </a:rPr>
              <a:t>Local</a:t>
            </a:r>
            <a:r>
              <a:rPr lang="en-US" altLang="ko-KR" dirty="0">
                <a:solidFill>
                  <a:srgbClr val="7030A0"/>
                </a:solidFill>
              </a:rPr>
              <a:t> File(CSV) / File(JSON) / </a:t>
            </a:r>
            <a:r>
              <a:rPr lang="en-US" altLang="ko-KR" dirty="0" err="1">
                <a:solidFill>
                  <a:srgbClr val="7030A0"/>
                </a:solidFill>
              </a:rPr>
              <a:t>StagingDB</a:t>
            </a:r>
            <a:r>
              <a:rPr lang="en-US" altLang="ko-KR" dirty="0">
                <a:solidFill>
                  <a:srgbClr val="7030A0"/>
                </a:solidFill>
              </a:rPr>
              <a:t> / </a:t>
            </a:r>
            <a:r>
              <a:rPr lang="en-US" altLang="ko-KR" strike="sngStrike" dirty="0">
                <a:solidFill>
                  <a:srgbClr val="7030A0"/>
                </a:solidFill>
              </a:rPr>
              <a:t>HDFS</a:t>
            </a:r>
            <a:endParaRPr lang="en-US" altLang="ko-KR" dirty="0">
              <a:solidFill>
                <a:srgbClr val="7030A0"/>
              </a:solidFill>
            </a:endParaRPr>
          </a:p>
          <a:p>
            <a:pPr lvl="1">
              <a:lnSpc>
                <a:spcPct val="130000"/>
              </a:lnSpc>
              <a:spcBef>
                <a:spcPts val="0"/>
              </a:spcBef>
            </a:pPr>
            <a:r>
              <a:rPr lang="en-US" altLang="ko-KR" dirty="0">
                <a:solidFill>
                  <a:srgbClr val="7030A0"/>
                </a:solidFill>
              </a:rPr>
              <a:t>URI: File</a:t>
            </a:r>
            <a:r>
              <a:rPr lang="ko-KR" altLang="en-US" dirty="0">
                <a:solidFill>
                  <a:srgbClr val="7030A0"/>
                </a:solidFill>
              </a:rPr>
              <a:t> </a:t>
            </a:r>
            <a:r>
              <a:rPr lang="en-US" altLang="ko-KR" dirty="0">
                <a:solidFill>
                  <a:srgbClr val="7030A0"/>
                </a:solidFill>
              </a:rPr>
              <a:t>type</a:t>
            </a:r>
            <a:r>
              <a:rPr lang="ko-KR" altLang="en-US" dirty="0">
                <a:solidFill>
                  <a:srgbClr val="7030A0"/>
                </a:solidFill>
              </a:rPr>
              <a:t>일 경우만 노출</a:t>
            </a:r>
            <a:endParaRPr lang="en-US" altLang="ko-KR" dirty="0">
              <a:solidFill>
                <a:srgbClr val="7030A0"/>
              </a:solidFill>
            </a:endParaRPr>
          </a:p>
          <a:p>
            <a:pPr lvl="2">
              <a:lnSpc>
                <a:spcPct val="130000"/>
              </a:lnSpc>
              <a:spcBef>
                <a:spcPts val="0"/>
              </a:spcBef>
            </a:pPr>
            <a:r>
              <a:rPr lang="en-US" altLang="ko-KR" dirty="0">
                <a:solidFill>
                  <a:srgbClr val="7030A0"/>
                </a:solidFill>
              </a:rPr>
              <a:t>Local</a:t>
            </a:r>
            <a:r>
              <a:rPr lang="ko-KR" altLang="en-US" dirty="0">
                <a:solidFill>
                  <a:srgbClr val="7030A0"/>
                </a:solidFill>
              </a:rPr>
              <a:t>과 </a:t>
            </a:r>
            <a:r>
              <a:rPr lang="en-US" altLang="ko-KR" dirty="0">
                <a:solidFill>
                  <a:srgbClr val="7030A0"/>
                </a:solidFill>
              </a:rPr>
              <a:t>HDFS</a:t>
            </a:r>
            <a:r>
              <a:rPr lang="ko-KR" altLang="en-US" dirty="0">
                <a:solidFill>
                  <a:srgbClr val="7030A0"/>
                </a:solidFill>
              </a:rPr>
              <a:t>일 경우 경로 다름</a:t>
            </a:r>
            <a:endParaRPr lang="en-US" altLang="ko-KR" dirty="0">
              <a:solidFill>
                <a:srgbClr val="7030A0"/>
              </a:solidFill>
            </a:endParaRPr>
          </a:p>
          <a:p>
            <a:pPr lvl="2">
              <a:lnSpc>
                <a:spcPct val="130000"/>
              </a:lnSpc>
              <a:spcBef>
                <a:spcPts val="0"/>
              </a:spcBef>
            </a:pPr>
            <a:r>
              <a:rPr kumimoji="1" lang="ko-KR" altLang="en-US" dirty="0">
                <a:solidFill>
                  <a:srgbClr val="7030A0"/>
                </a:solidFill>
                <a:latin typeface="나눔고딕" panose="020D0604000000000000" pitchFamily="50" charset="-127"/>
                <a:ea typeface="나눔고딕" panose="020D0604000000000000" pitchFamily="50" charset="-127"/>
              </a:rPr>
              <a:t>긴 경우 말 줄임 후 브라우저 툴</a:t>
            </a:r>
            <a:r>
              <a:rPr kumimoji="1" lang="en-US" altLang="ko-KR" dirty="0">
                <a:solidFill>
                  <a:srgbClr val="7030A0"/>
                </a:solidFill>
                <a:latin typeface="나눔고딕" panose="020D0604000000000000" pitchFamily="50" charset="-127"/>
                <a:ea typeface="나눔고딕" panose="020D0604000000000000" pitchFamily="50" charset="-127"/>
              </a:rPr>
              <a:t> </a:t>
            </a:r>
            <a:r>
              <a:rPr kumimoji="1" lang="ko-KR" altLang="en-US" dirty="0">
                <a:solidFill>
                  <a:srgbClr val="7030A0"/>
                </a:solidFill>
                <a:latin typeface="나눔고딕" panose="020D0604000000000000" pitchFamily="50" charset="-127"/>
                <a:ea typeface="나눔고딕" panose="020D0604000000000000" pitchFamily="50" charset="-127"/>
              </a:rPr>
              <a:t>팁 처리</a:t>
            </a:r>
            <a:endParaRPr lang="en-US" altLang="ko-KR" dirty="0">
              <a:solidFill>
                <a:srgbClr val="7030A0"/>
              </a:solidFill>
            </a:endParaRPr>
          </a:p>
          <a:p>
            <a:pPr lvl="1">
              <a:lnSpc>
                <a:spcPct val="130000"/>
              </a:lnSpc>
              <a:spcBef>
                <a:spcPts val="0"/>
              </a:spcBef>
            </a:pPr>
            <a:r>
              <a:rPr kumimoji="1" lang="ko-KR" altLang="en-US" dirty="0">
                <a:solidFill>
                  <a:srgbClr val="7030A0"/>
                </a:solidFill>
                <a:latin typeface="나눔고딕" panose="020D0604000000000000" pitchFamily="50" charset="-127"/>
                <a:ea typeface="나눔고딕" panose="020D0604000000000000" pitchFamily="50" charset="-127"/>
              </a:rPr>
              <a:t>요약</a:t>
            </a:r>
            <a:r>
              <a:rPr kumimoji="1" lang="en-US" altLang="ko-KR" dirty="0">
                <a:solidFill>
                  <a:srgbClr val="7030A0"/>
                </a:solidFill>
                <a:latin typeface="나눔고딕" panose="020D0604000000000000" pitchFamily="50" charset="-127"/>
                <a:ea typeface="나눔고딕" panose="020D0604000000000000" pitchFamily="50" charset="-127"/>
              </a:rPr>
              <a:t>:</a:t>
            </a:r>
            <a:r>
              <a:rPr kumimoji="1" lang="ko-KR" altLang="en-US" dirty="0">
                <a:solidFill>
                  <a:srgbClr val="7030A0"/>
                </a:solidFill>
                <a:latin typeface="나눔고딕" panose="020D0604000000000000" pitchFamily="50" charset="-127"/>
                <a:ea typeface="나눔고딕" panose="020D0604000000000000" pitchFamily="50" charset="-127"/>
              </a:rPr>
              <a:t> </a:t>
            </a:r>
            <a:r>
              <a:rPr kumimoji="1" lang="en-US" altLang="ko-KR" dirty="0">
                <a:solidFill>
                  <a:srgbClr val="7030A0"/>
                </a:solidFill>
                <a:latin typeface="나눔고딕" panose="020D0604000000000000" pitchFamily="50" charset="-127"/>
                <a:ea typeface="나눔고딕" panose="020D0604000000000000" pitchFamily="50" charset="-127"/>
              </a:rPr>
              <a:t>row</a:t>
            </a:r>
            <a:r>
              <a:rPr kumimoji="1" lang="ko-KR" altLang="en-US" dirty="0">
                <a:solidFill>
                  <a:srgbClr val="7030A0"/>
                </a:solidFill>
                <a:latin typeface="나눔고딕" panose="020D0604000000000000" pitchFamily="50" charset="-127"/>
                <a:ea typeface="나눔고딕" panose="020D0604000000000000" pitchFamily="50" charset="-127"/>
              </a:rPr>
              <a:t> 수</a:t>
            </a:r>
            <a:r>
              <a:rPr kumimoji="1" lang="en-US" altLang="ko-KR" dirty="0">
                <a:solidFill>
                  <a:srgbClr val="7030A0"/>
                </a:solidFill>
                <a:latin typeface="나눔고딕" panose="020D0604000000000000" pitchFamily="50" charset="-127"/>
                <a:ea typeface="나눔고딕" panose="020D0604000000000000" pitchFamily="50" charset="-127"/>
              </a:rPr>
              <a:t>,</a:t>
            </a:r>
            <a:r>
              <a:rPr kumimoji="1" lang="ko-KR" altLang="en-US" dirty="0">
                <a:solidFill>
                  <a:srgbClr val="7030A0"/>
                </a:solidFill>
                <a:latin typeface="나눔고딕" panose="020D0604000000000000" pitchFamily="50" charset="-127"/>
                <a:ea typeface="나눔고딕" panose="020D0604000000000000" pitchFamily="50" charset="-127"/>
              </a:rPr>
              <a:t> 컬럼 수</a:t>
            </a:r>
            <a:endParaRPr lang="en-US" altLang="ko-KR" strike="sngStrike" dirty="0">
              <a:solidFill>
                <a:srgbClr val="7030A0"/>
              </a:solidFill>
            </a:endParaRPr>
          </a:p>
          <a:p>
            <a:pPr lvl="1">
              <a:lnSpc>
                <a:spcPct val="130000"/>
              </a:lnSpc>
              <a:spcBef>
                <a:spcPts val="0"/>
              </a:spcBef>
            </a:pPr>
            <a:r>
              <a:rPr kumimoji="1" lang="ko-KR" altLang="en-US" dirty="0">
                <a:solidFill>
                  <a:srgbClr val="7030A0"/>
                </a:solidFill>
                <a:latin typeface="나눔고딕" panose="020D0604000000000000" pitchFamily="50" charset="-127"/>
                <a:ea typeface="나눔고딕" panose="020D0604000000000000" pitchFamily="50" charset="-127"/>
              </a:rPr>
              <a:t>데이터베이스</a:t>
            </a:r>
            <a:r>
              <a:rPr kumimoji="1" lang="en-US" altLang="ko-KR" dirty="0">
                <a:solidFill>
                  <a:srgbClr val="7030A0"/>
                </a:solidFill>
                <a:latin typeface="나눔고딕" panose="020D0604000000000000" pitchFamily="50" charset="-127"/>
                <a:ea typeface="나눔고딕" panose="020D0604000000000000" pitchFamily="50" charset="-127"/>
              </a:rPr>
              <a:t>/</a:t>
            </a:r>
            <a:r>
              <a:rPr kumimoji="1" lang="ko-KR" altLang="en-US" dirty="0">
                <a:solidFill>
                  <a:srgbClr val="7030A0"/>
                </a:solidFill>
                <a:latin typeface="나눔고딕" panose="020D0604000000000000" pitchFamily="50" charset="-127"/>
                <a:ea typeface="나눔고딕" panose="020D0604000000000000" pitchFamily="50" charset="-127"/>
              </a:rPr>
              <a:t>테이블 이름</a:t>
            </a:r>
            <a:endParaRPr kumimoji="1" lang="en-US" altLang="ko-KR" dirty="0">
              <a:solidFill>
                <a:srgbClr val="7030A0"/>
              </a:solidFill>
              <a:latin typeface="나눔고딕" panose="020D0604000000000000" pitchFamily="50" charset="-127"/>
              <a:ea typeface="나눔고딕" panose="020D0604000000000000" pitchFamily="50" charset="-127"/>
            </a:endParaRPr>
          </a:p>
          <a:p>
            <a:pPr lvl="2">
              <a:lnSpc>
                <a:spcPct val="130000"/>
              </a:lnSpc>
              <a:spcBef>
                <a:spcPts val="0"/>
              </a:spcBef>
            </a:pPr>
            <a:r>
              <a:rPr kumimoji="1" lang="en-US" altLang="ko-KR" dirty="0" err="1">
                <a:solidFill>
                  <a:srgbClr val="7030A0"/>
                </a:solidFill>
                <a:latin typeface="나눔고딕" panose="020D0604000000000000" pitchFamily="50" charset="-127"/>
                <a:ea typeface="나눔고딕" panose="020D0604000000000000" pitchFamily="50" charset="-127"/>
              </a:rPr>
              <a:t>StagingDB</a:t>
            </a:r>
            <a:r>
              <a:rPr kumimoji="1" lang="ko-KR" altLang="en-US" dirty="0">
                <a:solidFill>
                  <a:srgbClr val="7030A0"/>
                </a:solidFill>
                <a:latin typeface="나눔고딕" panose="020D0604000000000000" pitchFamily="50" charset="-127"/>
                <a:ea typeface="나눔고딕" panose="020D0604000000000000" pitchFamily="50" charset="-127"/>
              </a:rPr>
              <a:t>일 경우만 노출</a:t>
            </a:r>
            <a:endParaRPr kumimoji="1" lang="en-US" altLang="ko-KR" dirty="0">
              <a:solidFill>
                <a:srgbClr val="7030A0"/>
              </a:solidFill>
              <a:latin typeface="나눔고딕" panose="020D0604000000000000" pitchFamily="50" charset="-127"/>
              <a:ea typeface="나눔고딕" panose="020D0604000000000000" pitchFamily="50" charset="-127"/>
            </a:endParaRPr>
          </a:p>
          <a:p>
            <a:pPr lvl="1">
              <a:lnSpc>
                <a:spcPct val="130000"/>
              </a:lnSpc>
              <a:spcBef>
                <a:spcPts val="0"/>
              </a:spcBef>
            </a:pPr>
            <a:r>
              <a:rPr kumimoji="1" lang="ko-KR" altLang="en-US" dirty="0">
                <a:solidFill>
                  <a:srgbClr val="7030A0"/>
                </a:solidFill>
                <a:latin typeface="나눔고딕" panose="020D0604000000000000" pitchFamily="50" charset="-127"/>
                <a:ea typeface="나눔고딕" panose="020D0604000000000000" pitchFamily="50" charset="-127"/>
              </a:rPr>
              <a:t>소요시간</a:t>
            </a:r>
            <a:endParaRPr kumimoji="1" lang="en-US" altLang="ko-KR" dirty="0">
              <a:solidFill>
                <a:srgbClr val="7030A0"/>
              </a:solidFill>
              <a:latin typeface="나눔고딕" panose="020D0604000000000000" pitchFamily="50" charset="-127"/>
              <a:ea typeface="나눔고딕" panose="020D0604000000000000" pitchFamily="50" charset="-127"/>
            </a:endParaRPr>
          </a:p>
          <a:p>
            <a:pPr lvl="1">
              <a:lnSpc>
                <a:spcPct val="130000"/>
              </a:lnSpc>
              <a:spcBef>
                <a:spcPts val="0"/>
              </a:spcBef>
            </a:pPr>
            <a:r>
              <a:rPr kumimoji="1" lang="ko-KR" altLang="en-US" dirty="0" err="1">
                <a:solidFill>
                  <a:srgbClr val="7030A0"/>
                </a:solidFill>
                <a:latin typeface="나눔고딕" panose="020D0604000000000000" pitchFamily="50" charset="-127"/>
                <a:ea typeface="나눔고딕" panose="020D0604000000000000" pitchFamily="50" charset="-127"/>
              </a:rPr>
              <a:t>생성시간</a:t>
            </a:r>
            <a:endParaRPr kumimoji="1" lang="en-US" altLang="ko-KR" dirty="0">
              <a:solidFill>
                <a:srgbClr val="7030A0"/>
              </a:solidFill>
              <a:latin typeface="나눔고딕" panose="020D0604000000000000" pitchFamily="50" charset="-127"/>
              <a:ea typeface="나눔고딕" panose="020D0604000000000000" pitchFamily="50" charset="-127"/>
            </a:endParaRPr>
          </a:p>
          <a:p>
            <a:pPr>
              <a:lnSpc>
                <a:spcPct val="130000"/>
              </a:lnSpc>
              <a:spcBef>
                <a:spcPts val="0"/>
              </a:spcBef>
            </a:pPr>
            <a:r>
              <a:rPr kumimoji="1" lang="ko-KR" altLang="en-US" dirty="0">
                <a:latin typeface="나눔고딕" panose="020D0604000000000000" pitchFamily="50" charset="-127"/>
                <a:ea typeface="나눔고딕" panose="020D0604000000000000" pitchFamily="50" charset="-127"/>
              </a:rPr>
              <a:t>데이터 </a:t>
            </a:r>
            <a:r>
              <a:rPr kumimoji="1" lang="ko-KR" altLang="en-US" dirty="0" err="1">
                <a:latin typeface="나눔고딕" panose="020D0604000000000000" pitchFamily="50" charset="-127"/>
                <a:ea typeface="나눔고딕" panose="020D0604000000000000" pitchFamily="50" charset="-127"/>
              </a:rPr>
              <a:t>미리보기</a:t>
            </a:r>
            <a:endParaRPr kumimoji="1" lang="en-US" altLang="ko-KR" dirty="0">
              <a:latin typeface="나눔고딕" panose="020D0604000000000000" pitchFamily="50" charset="-127"/>
              <a:ea typeface="나눔고딕" panose="020D0604000000000000" pitchFamily="50" charset="-127"/>
            </a:endParaRPr>
          </a:p>
          <a:p>
            <a:pPr lvl="1">
              <a:lnSpc>
                <a:spcPct val="130000"/>
              </a:lnSpc>
              <a:spcBef>
                <a:spcPts val="0"/>
              </a:spcBef>
            </a:pPr>
            <a:r>
              <a:rPr kumimoji="1" lang="ko-KR" altLang="en-US" strike="sngStrike" dirty="0" err="1">
                <a:latin typeface="나눔고딕" panose="020D0604000000000000" pitchFamily="50" charset="-127"/>
                <a:ea typeface="나눔고딕" panose="020D0604000000000000" pitchFamily="50" charset="-127"/>
              </a:rPr>
              <a:t>미리보기에</a:t>
            </a:r>
            <a:r>
              <a:rPr kumimoji="1" lang="ko-KR" altLang="en-US" strike="sngStrike" dirty="0">
                <a:latin typeface="나눔고딕" panose="020D0604000000000000" pitchFamily="50" charset="-127"/>
                <a:ea typeface="나눔고딕" panose="020D0604000000000000" pitchFamily="50" charset="-127"/>
              </a:rPr>
              <a:t> 표시되는 데이터는 </a:t>
            </a:r>
            <a:r>
              <a:rPr kumimoji="1" lang="en-US" altLang="ko-KR" strike="sngStrike" dirty="0">
                <a:latin typeface="나눔고딕" panose="020D0604000000000000" pitchFamily="50" charset="-127"/>
                <a:ea typeface="나눔고딕" panose="020D0604000000000000" pitchFamily="50" charset="-127"/>
              </a:rPr>
              <a:t>10</a:t>
            </a:r>
            <a:r>
              <a:rPr kumimoji="1" lang="ko-KR" altLang="en-US" strike="sngStrike" dirty="0" err="1">
                <a:latin typeface="나눔고딕" panose="020D0604000000000000" pitchFamily="50" charset="-127"/>
                <a:ea typeface="나눔고딕" panose="020D0604000000000000" pitchFamily="50" charset="-127"/>
              </a:rPr>
              <a:t>행까지만</a:t>
            </a:r>
            <a:r>
              <a:rPr kumimoji="1" lang="ko-KR" altLang="en-US" strike="sngStrike" dirty="0">
                <a:latin typeface="나눔고딕" panose="020D0604000000000000" pitchFamily="50" charset="-127"/>
                <a:ea typeface="나눔고딕" panose="020D0604000000000000" pitchFamily="50" charset="-127"/>
              </a:rPr>
              <a:t> 표시</a:t>
            </a:r>
            <a:endParaRPr kumimoji="1" lang="en-US" altLang="ko-KR" strike="sngStrike" dirty="0">
              <a:latin typeface="나눔고딕" panose="020D0604000000000000" pitchFamily="50" charset="-127"/>
              <a:ea typeface="나눔고딕" panose="020D0604000000000000" pitchFamily="50" charset="-127"/>
            </a:endParaRPr>
          </a:p>
          <a:p>
            <a:pPr lvl="1">
              <a:lnSpc>
                <a:spcPct val="130000"/>
              </a:lnSpc>
              <a:spcBef>
                <a:spcPts val="0"/>
              </a:spcBef>
            </a:pPr>
            <a:r>
              <a:rPr kumimoji="1" lang="en-US" altLang="ko-KR" dirty="0">
                <a:solidFill>
                  <a:srgbClr val="00B050"/>
                </a:solidFill>
                <a:latin typeface="나눔고딕" panose="020D0604000000000000" pitchFamily="50" charset="-127"/>
                <a:ea typeface="나눔고딕" panose="020D0604000000000000" pitchFamily="50" charset="-127"/>
              </a:rPr>
              <a:t>Colum List</a:t>
            </a:r>
          </a:p>
          <a:p>
            <a:pPr lvl="1">
              <a:lnSpc>
                <a:spcPct val="130000"/>
              </a:lnSpc>
              <a:spcBef>
                <a:spcPts val="0"/>
              </a:spcBef>
            </a:pPr>
            <a:r>
              <a:rPr kumimoji="1" lang="ko-KR" altLang="en-US" dirty="0">
                <a:latin typeface="나눔고딕" panose="020D0604000000000000" pitchFamily="50" charset="-127"/>
                <a:ea typeface="나눔고딕" panose="020D0604000000000000" pitchFamily="50" charset="-127"/>
              </a:rPr>
              <a:t>전체 데이터는 </a:t>
            </a:r>
            <a:r>
              <a:rPr kumimoji="1" lang="en-US" altLang="ko-KR" dirty="0">
                <a:latin typeface="나눔고딕" panose="020D0604000000000000" pitchFamily="50" charset="-127"/>
                <a:ea typeface="나눔고딕" panose="020D0604000000000000" pitchFamily="50" charset="-127"/>
              </a:rPr>
              <a:t>5.2</a:t>
            </a:r>
            <a:r>
              <a:rPr kumimoji="1" lang="ko-KR" altLang="en-US" dirty="0">
                <a:latin typeface="나눔고딕" panose="020D0604000000000000" pitchFamily="50" charset="-127"/>
                <a:ea typeface="나눔고딕" panose="020D0604000000000000" pitchFamily="50" charset="-127"/>
              </a:rPr>
              <a:t>의 스냅샷 상세 팝업</a:t>
            </a:r>
            <a:r>
              <a:rPr kumimoji="1" lang="ko-KR" altLang="en-US" b="1" dirty="0">
                <a:solidFill>
                  <a:srgbClr val="00B0F0"/>
                </a:solidFill>
              </a:rPr>
              <a:t> ☞ </a:t>
            </a:r>
            <a:r>
              <a:rPr lang="en-US" altLang="ko-KR" b="1" dirty="0">
                <a:solidFill>
                  <a:srgbClr val="00B0F0"/>
                </a:solidFill>
              </a:rPr>
              <a:t>[045.2] </a:t>
            </a:r>
            <a:r>
              <a:rPr kumimoji="1" lang="ko-KR" altLang="en-US" dirty="0">
                <a:latin typeface="나눔고딕" panose="020D0604000000000000" pitchFamily="50" charset="-127"/>
                <a:ea typeface="나눔고딕" panose="020D0604000000000000" pitchFamily="50" charset="-127"/>
              </a:rPr>
              <a:t>에서 확인 가능</a:t>
            </a:r>
            <a:endParaRPr kumimoji="1" lang="en-US" altLang="ko-KR" dirty="0">
              <a:latin typeface="나눔고딕" panose="020D0604000000000000" pitchFamily="50" charset="-127"/>
              <a:ea typeface="나눔고딕" panose="020D0604000000000000" pitchFamily="50" charset="-127"/>
            </a:endParaRPr>
          </a:p>
          <a:p>
            <a:pPr>
              <a:lnSpc>
                <a:spcPct val="130000"/>
              </a:lnSpc>
              <a:spcBef>
                <a:spcPts val="0"/>
              </a:spcBef>
            </a:pPr>
            <a:r>
              <a:rPr kumimoji="1" lang="ko-KR" altLang="en-US" dirty="0">
                <a:solidFill>
                  <a:srgbClr val="7030A0"/>
                </a:solidFill>
                <a:latin typeface="나눔고딕" panose="020D0604000000000000" pitchFamily="50" charset="-127"/>
                <a:ea typeface="나눔고딕" panose="020D0604000000000000" pitchFamily="50" charset="-127"/>
              </a:rPr>
              <a:t>불러 올 수 없을 경우 에러</a:t>
            </a:r>
            <a:r>
              <a:rPr kumimoji="1" lang="en-US" altLang="ko-KR" dirty="0">
                <a:solidFill>
                  <a:srgbClr val="7030A0"/>
                </a:solidFill>
                <a:latin typeface="나눔고딕" panose="020D0604000000000000" pitchFamily="50" charset="-127"/>
                <a:ea typeface="나눔고딕" panose="020D0604000000000000" pitchFamily="50" charset="-127"/>
              </a:rPr>
              <a:t> </a:t>
            </a:r>
            <a:r>
              <a:rPr kumimoji="1" lang="ko-KR" altLang="en-US" dirty="0">
                <a:solidFill>
                  <a:srgbClr val="7030A0"/>
                </a:solidFill>
                <a:latin typeface="나눔고딕" panose="020D0604000000000000" pitchFamily="50" charset="-127"/>
                <a:ea typeface="나눔고딕" panose="020D0604000000000000" pitchFamily="50" charset="-127"/>
              </a:rPr>
              <a:t>문구 노출</a:t>
            </a:r>
            <a:endParaRPr kumimoji="1" lang="en-US" altLang="ko-KR" dirty="0">
              <a:solidFill>
                <a:srgbClr val="7030A0"/>
              </a:solidFill>
              <a:latin typeface="나눔고딕" panose="020D0604000000000000" pitchFamily="50" charset="-127"/>
              <a:ea typeface="나눔고딕" panose="020D0604000000000000" pitchFamily="50" charset="-127"/>
            </a:endParaRPr>
          </a:p>
          <a:p>
            <a:pPr lvl="1">
              <a:lnSpc>
                <a:spcPct val="130000"/>
              </a:lnSpc>
              <a:spcBef>
                <a:spcPts val="0"/>
              </a:spcBef>
            </a:pPr>
            <a:r>
              <a:rPr kumimoji="1" lang="ko-KR" altLang="en-US" dirty="0">
                <a:solidFill>
                  <a:srgbClr val="7030A0"/>
                </a:solidFill>
                <a:latin typeface="나눔고딕" panose="020D0604000000000000" pitchFamily="50" charset="-127"/>
                <a:ea typeface="나눔고딕" panose="020D0604000000000000" pitchFamily="50" charset="-127"/>
              </a:rPr>
              <a:t>문구</a:t>
            </a:r>
            <a:r>
              <a:rPr kumimoji="1" lang="en-US" altLang="ko-KR" dirty="0">
                <a:solidFill>
                  <a:srgbClr val="7030A0"/>
                </a:solidFill>
                <a:latin typeface="나눔고딕" panose="020D0604000000000000" pitchFamily="50" charset="-127"/>
                <a:ea typeface="나눔고딕" panose="020D0604000000000000" pitchFamily="50" charset="-127"/>
              </a:rPr>
              <a:t>:</a:t>
            </a:r>
            <a:r>
              <a:rPr kumimoji="1" lang="ko-KR" altLang="en-US" dirty="0">
                <a:solidFill>
                  <a:srgbClr val="7030A0"/>
                </a:solidFill>
                <a:latin typeface="나눔고딕" panose="020D0604000000000000" pitchFamily="50" charset="-127"/>
                <a:ea typeface="나눔고딕" panose="020D0604000000000000" pitchFamily="50" charset="-127"/>
              </a:rPr>
              <a:t> 데이터를 불러올 수 없습니다</a:t>
            </a:r>
            <a:r>
              <a:rPr kumimoji="1" lang="en-US" altLang="ko-KR" dirty="0">
                <a:solidFill>
                  <a:srgbClr val="7030A0"/>
                </a:solidFill>
                <a:latin typeface="나눔고딕" panose="020D0604000000000000" pitchFamily="50" charset="-127"/>
                <a:ea typeface="나눔고딕" panose="020D0604000000000000" pitchFamily="50" charset="-127"/>
              </a:rPr>
              <a:t>.</a:t>
            </a:r>
          </a:p>
          <a:p>
            <a:pPr lvl="1">
              <a:lnSpc>
                <a:spcPct val="130000"/>
              </a:lnSpc>
              <a:spcBef>
                <a:spcPts val="0"/>
              </a:spcBef>
            </a:pPr>
            <a:r>
              <a:rPr kumimoji="1" lang="ko-KR" altLang="en-US" dirty="0">
                <a:solidFill>
                  <a:srgbClr val="7030A0"/>
                </a:solidFill>
                <a:latin typeface="나눔고딕" panose="020D0604000000000000" pitchFamily="50" charset="-127"/>
                <a:ea typeface="나눔고딕" panose="020D0604000000000000" pitchFamily="50" charset="-127"/>
              </a:rPr>
              <a:t>해당 스냅샷에 오류 아이콘 표식</a:t>
            </a:r>
            <a:endParaRPr kumimoji="1" lang="en-US" altLang="ko-KR" dirty="0">
              <a:solidFill>
                <a:srgbClr val="7030A0"/>
              </a:solidFill>
              <a:latin typeface="나눔고딕" panose="020D0604000000000000" pitchFamily="50" charset="-127"/>
              <a:ea typeface="나눔고딕" panose="020D0604000000000000" pitchFamily="50" charset="-127"/>
            </a:endParaRPr>
          </a:p>
          <a:p>
            <a:pPr lvl="1">
              <a:lnSpc>
                <a:spcPct val="130000"/>
              </a:lnSpc>
              <a:spcBef>
                <a:spcPts val="0"/>
              </a:spcBef>
            </a:pPr>
            <a:r>
              <a:rPr kumimoji="1" lang="en-US" altLang="ko-KR" dirty="0">
                <a:solidFill>
                  <a:srgbClr val="7030A0"/>
                </a:solidFill>
                <a:latin typeface="나눔고딕" panose="020D0604000000000000" pitchFamily="50" charset="-127"/>
                <a:ea typeface="나눔고딕" panose="020D0604000000000000" pitchFamily="50" charset="-127"/>
              </a:rPr>
              <a:t>‘</a:t>
            </a:r>
            <a:r>
              <a:rPr kumimoji="1" lang="ko-KR" altLang="en-US" dirty="0">
                <a:solidFill>
                  <a:srgbClr val="7030A0"/>
                </a:solidFill>
                <a:latin typeface="나눔고딕" panose="020D0604000000000000" pitchFamily="50" charset="-127"/>
                <a:ea typeface="나눔고딕" panose="020D0604000000000000" pitchFamily="50" charset="-127"/>
              </a:rPr>
              <a:t>다음</a:t>
            </a:r>
            <a:r>
              <a:rPr kumimoji="1" lang="en-US" altLang="ko-KR" dirty="0">
                <a:solidFill>
                  <a:srgbClr val="7030A0"/>
                </a:solidFill>
                <a:latin typeface="나눔고딕" panose="020D0604000000000000" pitchFamily="50" charset="-127"/>
                <a:ea typeface="나눔고딕" panose="020D0604000000000000" pitchFamily="50" charset="-127"/>
              </a:rPr>
              <a:t>’</a:t>
            </a:r>
            <a:r>
              <a:rPr kumimoji="1" lang="ko-KR" altLang="en-US" dirty="0">
                <a:solidFill>
                  <a:srgbClr val="7030A0"/>
                </a:solidFill>
                <a:latin typeface="나눔고딕" panose="020D0604000000000000" pitchFamily="50" charset="-127"/>
                <a:ea typeface="나눔고딕" panose="020D0604000000000000" pitchFamily="50" charset="-127"/>
              </a:rPr>
              <a:t>버튼 비활성화 </a:t>
            </a:r>
            <a:r>
              <a:rPr kumimoji="1" lang="en-US" altLang="ko-KR" dirty="0">
                <a:solidFill>
                  <a:srgbClr val="7030A0"/>
                </a:solidFill>
                <a:latin typeface="나눔고딕" panose="020D0604000000000000" pitchFamily="50" charset="-127"/>
                <a:ea typeface="나눔고딕" panose="020D0604000000000000" pitchFamily="50" charset="-127"/>
              </a:rPr>
              <a:t>(</a:t>
            </a:r>
            <a:r>
              <a:rPr kumimoji="1" lang="ko-KR" altLang="en-US" dirty="0">
                <a:solidFill>
                  <a:srgbClr val="7030A0"/>
                </a:solidFill>
                <a:latin typeface="나눔고딕" panose="020D0604000000000000" pitchFamily="50" charset="-127"/>
                <a:ea typeface="나눔고딕" panose="020D0604000000000000" pitchFamily="50" charset="-127"/>
              </a:rPr>
              <a:t>진행 불가</a:t>
            </a:r>
            <a:r>
              <a:rPr kumimoji="1" lang="en-US" altLang="ko-KR" dirty="0">
                <a:solidFill>
                  <a:srgbClr val="7030A0"/>
                </a:solidFill>
                <a:latin typeface="나눔고딕" panose="020D0604000000000000" pitchFamily="50" charset="-127"/>
                <a:ea typeface="나눔고딕" panose="020D0604000000000000" pitchFamily="50" charset="-127"/>
              </a:rPr>
              <a:t>)</a:t>
            </a:r>
            <a:endParaRPr kumimoji="1" lang="en-US" altLang="ko-KR" dirty="0">
              <a:latin typeface="나눔고딕" panose="020D0604000000000000" pitchFamily="50" charset="-127"/>
              <a:ea typeface="나눔고딕" panose="020D0604000000000000" pitchFamily="50" charset="-127"/>
            </a:endParaRPr>
          </a:p>
          <a:p>
            <a:pPr>
              <a:lnSpc>
                <a:spcPct val="130000"/>
              </a:lnSpc>
              <a:spcBef>
                <a:spcPts val="0"/>
              </a:spcBef>
            </a:pPr>
            <a:r>
              <a:rPr kumimoji="1" lang="ko-KR" altLang="en-US" dirty="0">
                <a:latin typeface="나눔고딕" panose="020D0604000000000000" pitchFamily="50" charset="-127"/>
                <a:ea typeface="나눔고딕" panose="020D0604000000000000" pitchFamily="50" charset="-127"/>
              </a:rPr>
              <a:t>버튼</a:t>
            </a:r>
            <a:endParaRPr kumimoji="1" lang="en-US" altLang="ko-KR" dirty="0">
              <a:latin typeface="나눔고딕" panose="020D0604000000000000" pitchFamily="50" charset="-127"/>
              <a:ea typeface="나눔고딕" panose="020D0604000000000000" pitchFamily="50" charset="-127"/>
            </a:endParaRPr>
          </a:p>
          <a:p>
            <a:pPr lvl="1">
              <a:lnSpc>
                <a:spcPct val="130000"/>
              </a:lnSpc>
              <a:spcBef>
                <a:spcPts val="0"/>
              </a:spcBef>
            </a:pPr>
            <a:r>
              <a:rPr kumimoji="1" lang="ko-KR" altLang="en-US" dirty="0">
                <a:latin typeface="나눔고딕" panose="020D0604000000000000" pitchFamily="50" charset="-127"/>
                <a:ea typeface="나눔고딕" panose="020D0604000000000000" pitchFamily="50" charset="-127"/>
              </a:rPr>
              <a:t>취소</a:t>
            </a:r>
            <a:r>
              <a:rPr kumimoji="1" lang="en-US" altLang="ko-KR" dirty="0">
                <a:latin typeface="나눔고딕" panose="020D0604000000000000" pitchFamily="50" charset="-127"/>
                <a:ea typeface="나눔고딕" panose="020D0604000000000000" pitchFamily="50" charset="-127"/>
              </a:rPr>
              <a:t>:</a:t>
            </a:r>
            <a:r>
              <a:rPr kumimoji="1" lang="ko-KR" altLang="en-US" dirty="0">
                <a:latin typeface="나눔고딕" panose="020D0604000000000000" pitchFamily="50" charset="-127"/>
                <a:ea typeface="나눔고딕" panose="020D0604000000000000" pitchFamily="50" charset="-127"/>
              </a:rPr>
              <a:t> 클릭 시 본 화면 닫고 이전화면으로 복귀</a:t>
            </a:r>
            <a:endParaRPr kumimoji="1" lang="en-US" altLang="ko-KR" dirty="0">
              <a:latin typeface="나눔고딕" panose="020D0604000000000000" pitchFamily="50" charset="-127"/>
              <a:ea typeface="나눔고딕" panose="020D0604000000000000" pitchFamily="50" charset="-127"/>
            </a:endParaRPr>
          </a:p>
          <a:p>
            <a:pPr lvl="1">
              <a:lnSpc>
                <a:spcPct val="130000"/>
              </a:lnSpc>
              <a:spcBef>
                <a:spcPts val="0"/>
              </a:spcBef>
            </a:pPr>
            <a:r>
              <a:rPr kumimoji="1" lang="ko-KR" altLang="en-US" dirty="0">
                <a:latin typeface="나눔고딕" panose="020D0604000000000000" pitchFamily="50" charset="-127"/>
                <a:ea typeface="나눔고딕" panose="020D0604000000000000" pitchFamily="50" charset="-127"/>
              </a:rPr>
              <a:t>다음</a:t>
            </a:r>
            <a:r>
              <a:rPr kumimoji="1" lang="en-US" altLang="ko-KR" dirty="0">
                <a:latin typeface="나눔고딕" panose="020D0604000000000000" pitchFamily="50" charset="-127"/>
                <a:ea typeface="나눔고딕" panose="020D0604000000000000" pitchFamily="50" charset="-127"/>
              </a:rPr>
              <a:t>:</a:t>
            </a:r>
            <a:r>
              <a:rPr kumimoji="1" lang="ko-KR" altLang="en-US" dirty="0">
                <a:latin typeface="나눔고딕" panose="020D0604000000000000" pitchFamily="50" charset="-127"/>
                <a:ea typeface="나눔고딕" panose="020D0604000000000000" pitchFamily="50" charset="-127"/>
              </a:rPr>
              <a:t> 스냅샷을 선택했을 경우에만 활성화</a:t>
            </a:r>
            <a:r>
              <a:rPr kumimoji="1" lang="en-US" altLang="ko-KR" dirty="0">
                <a:latin typeface="나눔고딕" panose="020D0604000000000000" pitchFamily="50" charset="-127"/>
                <a:ea typeface="나눔고딕" panose="020D0604000000000000" pitchFamily="50" charset="-127"/>
              </a:rPr>
              <a:t>,</a:t>
            </a:r>
            <a:r>
              <a:rPr kumimoji="1" lang="ko-KR" altLang="en-US" dirty="0">
                <a:latin typeface="나눔고딕" panose="020D0604000000000000" pitchFamily="50" charset="-127"/>
                <a:ea typeface="나눔고딕" panose="020D0604000000000000" pitchFamily="50" charset="-127"/>
              </a:rPr>
              <a:t> 클릭 시 스키마 설정하는 다음화면으로 이동</a:t>
            </a:r>
            <a:endParaRPr kumimoji="1" lang="en-US" altLang="ko-KR" dirty="0">
              <a:latin typeface="나눔고딕" panose="020D0604000000000000" pitchFamily="50" charset="-127"/>
              <a:ea typeface="나눔고딕" panose="020D0604000000000000" pitchFamily="50" charset="-127"/>
            </a:endParaRPr>
          </a:p>
          <a:p>
            <a:pPr lvl="2">
              <a:lnSpc>
                <a:spcPct val="130000"/>
              </a:lnSpc>
              <a:spcBef>
                <a:spcPts val="0"/>
              </a:spcBef>
            </a:pPr>
            <a:endParaRPr lang="ko-KR" altLang="en-US" dirty="0"/>
          </a:p>
        </p:txBody>
      </p:sp>
      <p:sp>
        <p:nvSpPr>
          <p:cNvPr id="146" name="타원 145">
            <a:extLst>
              <a:ext uri="{FF2B5EF4-FFF2-40B4-BE49-F238E27FC236}">
                <a16:creationId xmlns:a16="http://schemas.microsoft.com/office/drawing/2014/main" xmlns="" id="{1BC67DB3-80CC-9241-A9E8-3DCF1C3CCBAB}"/>
              </a:ext>
            </a:extLst>
          </p:cNvPr>
          <p:cNvSpPr/>
          <p:nvPr/>
        </p:nvSpPr>
        <p:spPr>
          <a:xfrm>
            <a:off x="3401145" y="569623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sp>
        <p:nvSpPr>
          <p:cNvPr id="147" name="타원 146">
            <a:extLst>
              <a:ext uri="{FF2B5EF4-FFF2-40B4-BE49-F238E27FC236}">
                <a16:creationId xmlns:a16="http://schemas.microsoft.com/office/drawing/2014/main" xmlns="" id="{D1FEB1E2-46FB-A54A-BD6C-DDD8F1742558}"/>
              </a:ext>
            </a:extLst>
          </p:cNvPr>
          <p:cNvSpPr/>
          <p:nvPr/>
        </p:nvSpPr>
        <p:spPr>
          <a:xfrm>
            <a:off x="7710099" y="2188950"/>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rgbClr val="FF0000"/>
                </a:solidFill>
                <a:latin typeface="+mn-ea"/>
                <a:cs typeface="Nanum Gothic" charset="-127"/>
              </a:rPr>
              <a:t>2</a:t>
            </a:r>
            <a:endParaRPr lang="ko-KR" altLang="en-US" sz="700" b="1" dirty="0">
              <a:solidFill>
                <a:srgbClr val="FF0000"/>
              </a:solidFill>
              <a:latin typeface="+mn-ea"/>
              <a:cs typeface="Nanum Gothic" charset="-127"/>
            </a:endParaRPr>
          </a:p>
        </p:txBody>
      </p:sp>
      <p:graphicFrame>
        <p:nvGraphicFramePr>
          <p:cNvPr id="3" name="표 2">
            <a:extLst>
              <a:ext uri="{FF2B5EF4-FFF2-40B4-BE49-F238E27FC236}">
                <a16:creationId xmlns:a16="http://schemas.microsoft.com/office/drawing/2014/main" xmlns="" id="{C119F418-9A58-F244-AE22-D75A17D14E55}"/>
              </a:ext>
            </a:extLst>
          </p:cNvPr>
          <p:cNvGraphicFramePr>
            <a:graphicFrameLocks noGrp="1"/>
          </p:cNvGraphicFramePr>
          <p:nvPr/>
        </p:nvGraphicFramePr>
        <p:xfrm>
          <a:off x="6065211" y="3767247"/>
          <a:ext cx="2016278" cy="2002356"/>
        </p:xfrm>
        <a:graphic>
          <a:graphicData uri="http://schemas.openxmlformats.org/drawingml/2006/table">
            <a:tbl>
              <a:tblPr firstRow="1" bandRow="1">
                <a:tableStyleId>{5C22544A-7EE6-4342-B048-85BDC9FD1C3A}</a:tableStyleId>
              </a:tblPr>
              <a:tblGrid>
                <a:gridCol w="2016278">
                  <a:extLst>
                    <a:ext uri="{9D8B030D-6E8A-4147-A177-3AD203B41FA5}">
                      <a16:colId xmlns:a16="http://schemas.microsoft.com/office/drawing/2014/main" xmlns="" val="3691993302"/>
                    </a:ext>
                  </a:extLst>
                </a:gridCol>
              </a:tblGrid>
              <a:tr h="222484">
                <a:tc>
                  <a:txBody>
                    <a:bodyPr/>
                    <a:lstStyle/>
                    <a:p>
                      <a:pPr latinLnBrk="1"/>
                      <a:r>
                        <a:rPr lang="en-US" altLang="ko-KR" sz="600" b="0" dirty="0" err="1">
                          <a:solidFill>
                            <a:schemeClr val="tx1"/>
                          </a:solidFill>
                        </a:rPr>
                        <a:t>ColumnName</a:t>
                      </a:r>
                      <a:endParaRPr lang="ko-KR" altLang="en-US" sz="600" b="0" dirty="0">
                        <a:solidFill>
                          <a:schemeClr val="tx1"/>
                        </a:solidFill>
                      </a:endParaRPr>
                    </a:p>
                  </a:txBody>
                  <a:tcPr marL="288000" marR="36000" marT="18000" marB="18000" anchor="ctr">
                    <a:lnL w="12700" cmpd="sng">
                      <a:noFill/>
                    </a:lnL>
                    <a:lnR w="12700" cmpd="sng">
                      <a:noFill/>
                    </a:lnR>
                    <a:lnT w="3175" cap="flat" cmpd="sng" algn="ctr">
                      <a:solidFill>
                        <a:schemeClr val="bg1">
                          <a:lumMod val="7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14128631"/>
                  </a:ext>
                </a:extLst>
              </a:tr>
              <a:tr h="222484">
                <a:tc>
                  <a:txBody>
                    <a:bodyPr/>
                    <a:lstStyle/>
                    <a:p>
                      <a:pPr latinLnBrk="1"/>
                      <a:r>
                        <a:rPr lang="en-US" altLang="ko-KR" sz="600" b="0" dirty="0" err="1">
                          <a:solidFill>
                            <a:schemeClr val="tx1"/>
                          </a:solidFill>
                        </a:rPr>
                        <a:t>MeasureName</a:t>
                      </a:r>
                      <a:endParaRPr lang="ko-KR" altLang="en-US" sz="600" b="0" dirty="0">
                        <a:solidFill>
                          <a:schemeClr val="tx1"/>
                        </a:solidFill>
                      </a:endParaRPr>
                    </a:p>
                  </a:txBody>
                  <a:tcPr marL="288000" marR="36000" marT="18000" marB="18000"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97929542"/>
                  </a:ext>
                </a:extLst>
              </a:tr>
              <a:tr h="222484">
                <a:tc>
                  <a:txBody>
                    <a:bodyPr/>
                    <a:lstStyle/>
                    <a:p>
                      <a:pPr latinLnBrk="1"/>
                      <a:r>
                        <a:rPr lang="en-US" altLang="ko-KR" sz="600" b="0" dirty="0" err="1">
                          <a:solidFill>
                            <a:schemeClr val="tx1"/>
                          </a:solidFill>
                        </a:rPr>
                        <a:t>DimensionName</a:t>
                      </a:r>
                      <a:endParaRPr lang="ko-KR" altLang="en-US" sz="600" b="0" dirty="0">
                        <a:solidFill>
                          <a:schemeClr val="tx1"/>
                        </a:solidFill>
                      </a:endParaRPr>
                    </a:p>
                  </a:txBody>
                  <a:tcPr marL="288000" marR="36000" marT="18000" marB="18000"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422094811"/>
                  </a:ext>
                </a:extLst>
              </a:tr>
              <a:tr h="222484">
                <a:tc>
                  <a:txBody>
                    <a:bodyPr/>
                    <a:lstStyle/>
                    <a:p>
                      <a:pPr latinLnBrk="1"/>
                      <a:r>
                        <a:rPr lang="en-US" altLang="ko-KR" sz="600" b="0" dirty="0" err="1">
                          <a:solidFill>
                            <a:schemeClr val="tx1"/>
                          </a:solidFill>
                        </a:rPr>
                        <a:t>ColumnName</a:t>
                      </a:r>
                      <a:endParaRPr lang="ko-KR" altLang="en-US" sz="600" b="0" dirty="0">
                        <a:solidFill>
                          <a:schemeClr val="tx1"/>
                        </a:solidFill>
                      </a:endParaRPr>
                    </a:p>
                  </a:txBody>
                  <a:tcPr marL="288000" marR="36000" marT="18000" marB="18000"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780793055"/>
                  </a:ext>
                </a:extLst>
              </a:tr>
              <a:tr h="222484">
                <a:tc>
                  <a:txBody>
                    <a:bodyPr/>
                    <a:lstStyle/>
                    <a:p>
                      <a:pPr latinLnBrk="1"/>
                      <a:r>
                        <a:rPr lang="en-US" altLang="ko-KR" sz="600" b="0" dirty="0" err="1">
                          <a:solidFill>
                            <a:schemeClr val="tx1"/>
                          </a:solidFill>
                        </a:rPr>
                        <a:t>MeasureName</a:t>
                      </a:r>
                      <a:endParaRPr lang="ko-KR" altLang="en-US" sz="600" b="0" dirty="0">
                        <a:solidFill>
                          <a:schemeClr val="tx1"/>
                        </a:solidFill>
                      </a:endParaRPr>
                    </a:p>
                  </a:txBody>
                  <a:tcPr marL="288000" marR="36000" marT="18000" marB="18000"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099166381"/>
                  </a:ext>
                </a:extLst>
              </a:tr>
              <a:tr h="222484">
                <a:tc>
                  <a:txBody>
                    <a:bodyPr/>
                    <a:lstStyle/>
                    <a:p>
                      <a:pPr latinLnBrk="1"/>
                      <a:r>
                        <a:rPr lang="en-US" altLang="ko-KR" sz="600" b="0" dirty="0" err="1">
                          <a:solidFill>
                            <a:schemeClr val="tx1"/>
                          </a:solidFill>
                        </a:rPr>
                        <a:t>DimensionName</a:t>
                      </a:r>
                      <a:endParaRPr lang="ko-KR" altLang="en-US" sz="600" b="0" dirty="0">
                        <a:solidFill>
                          <a:schemeClr val="tx1"/>
                        </a:solidFill>
                      </a:endParaRPr>
                    </a:p>
                  </a:txBody>
                  <a:tcPr marL="288000" marR="36000" marT="18000" marB="18000"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911998889"/>
                  </a:ext>
                </a:extLst>
              </a:tr>
              <a:tr h="222484">
                <a:tc>
                  <a:txBody>
                    <a:bodyPr/>
                    <a:lstStyle/>
                    <a:p>
                      <a:pPr latinLnBrk="1"/>
                      <a:r>
                        <a:rPr lang="en-US" altLang="ko-KR" sz="600" b="0" dirty="0" err="1">
                          <a:solidFill>
                            <a:schemeClr val="tx1"/>
                          </a:solidFill>
                        </a:rPr>
                        <a:t>ColumnName</a:t>
                      </a:r>
                      <a:endParaRPr lang="ko-KR" altLang="en-US" sz="600" b="0" dirty="0">
                        <a:solidFill>
                          <a:schemeClr val="tx1"/>
                        </a:solidFill>
                      </a:endParaRPr>
                    </a:p>
                  </a:txBody>
                  <a:tcPr marL="288000" marR="36000" marT="18000" marB="18000"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907061351"/>
                  </a:ext>
                </a:extLst>
              </a:tr>
              <a:tr h="222484">
                <a:tc>
                  <a:txBody>
                    <a:bodyPr/>
                    <a:lstStyle/>
                    <a:p>
                      <a:pPr latinLnBrk="1"/>
                      <a:r>
                        <a:rPr lang="en-US" altLang="ko-KR" sz="600" b="0" dirty="0" err="1">
                          <a:solidFill>
                            <a:schemeClr val="tx1"/>
                          </a:solidFill>
                        </a:rPr>
                        <a:t>MeasureName</a:t>
                      </a:r>
                      <a:endParaRPr lang="ko-KR" altLang="en-US" sz="600" b="0" dirty="0">
                        <a:solidFill>
                          <a:schemeClr val="tx1"/>
                        </a:solidFill>
                      </a:endParaRPr>
                    </a:p>
                  </a:txBody>
                  <a:tcPr marL="288000" marR="36000" marT="18000" marB="18000"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3812581698"/>
                  </a:ext>
                </a:extLst>
              </a:tr>
              <a:tr h="222484">
                <a:tc>
                  <a:txBody>
                    <a:bodyPr/>
                    <a:lstStyle/>
                    <a:p>
                      <a:pPr latinLnBrk="1"/>
                      <a:r>
                        <a:rPr lang="en-US" altLang="ko-KR" sz="600" b="0" dirty="0" err="1">
                          <a:solidFill>
                            <a:schemeClr val="tx1"/>
                          </a:solidFill>
                        </a:rPr>
                        <a:t>DimensionName</a:t>
                      </a:r>
                      <a:endParaRPr lang="ko-KR" altLang="en-US" sz="600" b="0" dirty="0">
                        <a:solidFill>
                          <a:schemeClr val="tx1"/>
                        </a:solidFill>
                      </a:endParaRPr>
                    </a:p>
                  </a:txBody>
                  <a:tcPr marL="288000" marR="36000" marT="18000" marB="18000" anchor="ctr">
                    <a:lnL w="12700" cmpd="sng">
                      <a:noFill/>
                    </a:lnL>
                    <a:lnR w="12700" cmpd="sng">
                      <a:noFill/>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218210628"/>
                  </a:ext>
                </a:extLst>
              </a:tr>
            </a:tbl>
          </a:graphicData>
        </a:graphic>
      </p:graphicFrame>
      <p:sp>
        <p:nvSpPr>
          <p:cNvPr id="66" name="모서리가 둥근 직사각형 65">
            <a:extLst>
              <a:ext uri="{FF2B5EF4-FFF2-40B4-BE49-F238E27FC236}">
                <a16:creationId xmlns:a16="http://schemas.microsoft.com/office/drawing/2014/main" xmlns="" id="{54922203-2A90-0F4F-9175-F03578F30AA0}"/>
              </a:ext>
            </a:extLst>
          </p:cNvPr>
          <p:cNvSpPr/>
          <p:nvPr/>
        </p:nvSpPr>
        <p:spPr>
          <a:xfrm rot="16200000" flipV="1">
            <a:off x="7746218" y="4119062"/>
            <a:ext cx="629733" cy="4080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500" dirty="0">
              <a:solidFill>
                <a:prstClr val="white"/>
              </a:solidFill>
              <a:latin typeface="+mn-ea"/>
            </a:endParaRPr>
          </a:p>
        </p:txBody>
      </p:sp>
      <p:sp>
        <p:nvSpPr>
          <p:cNvPr id="6" name="타원 5">
            <a:extLst>
              <a:ext uri="{FF2B5EF4-FFF2-40B4-BE49-F238E27FC236}">
                <a16:creationId xmlns:a16="http://schemas.microsoft.com/office/drawing/2014/main" xmlns="" id="{EB9FB495-5774-1048-90FF-9CCEDB7FEA7E}"/>
              </a:ext>
            </a:extLst>
          </p:cNvPr>
          <p:cNvSpPr/>
          <p:nvPr/>
        </p:nvSpPr>
        <p:spPr>
          <a:xfrm>
            <a:off x="6174549" y="3826733"/>
            <a:ext cx="108000" cy="108000"/>
          </a:xfrm>
          <a:prstGeom prst="ellipse">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500" dirty="0">
                <a:solidFill>
                  <a:schemeClr val="bg1">
                    <a:lumMod val="50000"/>
                  </a:schemeClr>
                </a:solidFill>
              </a:rPr>
              <a:t>IC</a:t>
            </a:r>
            <a:endParaRPr kumimoji="1" lang="ko-KR" altLang="en-US" sz="500" dirty="0">
              <a:solidFill>
                <a:schemeClr val="bg1">
                  <a:lumMod val="50000"/>
                </a:schemeClr>
              </a:solidFill>
            </a:endParaRPr>
          </a:p>
        </p:txBody>
      </p:sp>
      <p:sp>
        <p:nvSpPr>
          <p:cNvPr id="79" name="타원 78">
            <a:extLst>
              <a:ext uri="{FF2B5EF4-FFF2-40B4-BE49-F238E27FC236}">
                <a16:creationId xmlns:a16="http://schemas.microsoft.com/office/drawing/2014/main" xmlns="" id="{9C38FFA8-6551-CE44-A4FD-C84BF935E833}"/>
              </a:ext>
            </a:extLst>
          </p:cNvPr>
          <p:cNvSpPr/>
          <p:nvPr/>
        </p:nvSpPr>
        <p:spPr>
          <a:xfrm>
            <a:off x="6174549" y="4049376"/>
            <a:ext cx="108000" cy="108000"/>
          </a:xfrm>
          <a:prstGeom prst="ellipse">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500" dirty="0">
                <a:solidFill>
                  <a:schemeClr val="bg1">
                    <a:lumMod val="50000"/>
                  </a:schemeClr>
                </a:solidFill>
              </a:rPr>
              <a:t>IC</a:t>
            </a:r>
            <a:endParaRPr kumimoji="1" lang="ko-KR" altLang="en-US" sz="500" dirty="0">
              <a:solidFill>
                <a:schemeClr val="bg1">
                  <a:lumMod val="50000"/>
                </a:schemeClr>
              </a:solidFill>
            </a:endParaRPr>
          </a:p>
        </p:txBody>
      </p:sp>
      <p:sp>
        <p:nvSpPr>
          <p:cNvPr id="87" name="타원 86">
            <a:extLst>
              <a:ext uri="{FF2B5EF4-FFF2-40B4-BE49-F238E27FC236}">
                <a16:creationId xmlns:a16="http://schemas.microsoft.com/office/drawing/2014/main" xmlns="" id="{A658A988-BF94-1D46-B668-CDE13129CD8C}"/>
              </a:ext>
            </a:extLst>
          </p:cNvPr>
          <p:cNvSpPr/>
          <p:nvPr/>
        </p:nvSpPr>
        <p:spPr>
          <a:xfrm>
            <a:off x="6174549" y="4272019"/>
            <a:ext cx="108000" cy="108000"/>
          </a:xfrm>
          <a:prstGeom prst="ellipse">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500" dirty="0">
                <a:solidFill>
                  <a:schemeClr val="bg1">
                    <a:lumMod val="50000"/>
                  </a:schemeClr>
                </a:solidFill>
              </a:rPr>
              <a:t>IC</a:t>
            </a:r>
            <a:endParaRPr kumimoji="1" lang="ko-KR" altLang="en-US" sz="500" dirty="0">
              <a:solidFill>
                <a:schemeClr val="bg1">
                  <a:lumMod val="50000"/>
                </a:schemeClr>
              </a:solidFill>
            </a:endParaRPr>
          </a:p>
        </p:txBody>
      </p:sp>
      <p:sp>
        <p:nvSpPr>
          <p:cNvPr id="88" name="타원 87">
            <a:extLst>
              <a:ext uri="{FF2B5EF4-FFF2-40B4-BE49-F238E27FC236}">
                <a16:creationId xmlns:a16="http://schemas.microsoft.com/office/drawing/2014/main" xmlns="" id="{B52C50D0-D8BD-3344-B475-792A9C2220B9}"/>
              </a:ext>
            </a:extLst>
          </p:cNvPr>
          <p:cNvSpPr/>
          <p:nvPr/>
        </p:nvSpPr>
        <p:spPr>
          <a:xfrm>
            <a:off x="6174549" y="4494662"/>
            <a:ext cx="108000" cy="108000"/>
          </a:xfrm>
          <a:prstGeom prst="ellipse">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500" dirty="0">
                <a:solidFill>
                  <a:schemeClr val="bg1">
                    <a:lumMod val="50000"/>
                  </a:schemeClr>
                </a:solidFill>
              </a:rPr>
              <a:t>IC</a:t>
            </a:r>
            <a:endParaRPr kumimoji="1" lang="ko-KR" altLang="en-US" sz="500" dirty="0">
              <a:solidFill>
                <a:schemeClr val="bg1">
                  <a:lumMod val="50000"/>
                </a:schemeClr>
              </a:solidFill>
            </a:endParaRPr>
          </a:p>
        </p:txBody>
      </p:sp>
      <p:sp>
        <p:nvSpPr>
          <p:cNvPr id="89" name="타원 88">
            <a:extLst>
              <a:ext uri="{FF2B5EF4-FFF2-40B4-BE49-F238E27FC236}">
                <a16:creationId xmlns:a16="http://schemas.microsoft.com/office/drawing/2014/main" xmlns="" id="{84D6C4C6-A292-7046-80E6-A453544BCEF1}"/>
              </a:ext>
            </a:extLst>
          </p:cNvPr>
          <p:cNvSpPr/>
          <p:nvPr/>
        </p:nvSpPr>
        <p:spPr>
          <a:xfrm>
            <a:off x="6174549" y="4717305"/>
            <a:ext cx="108000" cy="108000"/>
          </a:xfrm>
          <a:prstGeom prst="ellipse">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500" dirty="0">
                <a:solidFill>
                  <a:schemeClr val="bg1">
                    <a:lumMod val="50000"/>
                  </a:schemeClr>
                </a:solidFill>
              </a:rPr>
              <a:t>IC</a:t>
            </a:r>
            <a:endParaRPr kumimoji="1" lang="ko-KR" altLang="en-US" sz="500" dirty="0">
              <a:solidFill>
                <a:schemeClr val="bg1">
                  <a:lumMod val="50000"/>
                </a:schemeClr>
              </a:solidFill>
            </a:endParaRPr>
          </a:p>
        </p:txBody>
      </p:sp>
      <p:sp>
        <p:nvSpPr>
          <p:cNvPr id="90" name="타원 89">
            <a:extLst>
              <a:ext uri="{FF2B5EF4-FFF2-40B4-BE49-F238E27FC236}">
                <a16:creationId xmlns:a16="http://schemas.microsoft.com/office/drawing/2014/main" xmlns="" id="{B83439A2-B0B7-8A45-AB94-F06BD1701C56}"/>
              </a:ext>
            </a:extLst>
          </p:cNvPr>
          <p:cNvSpPr/>
          <p:nvPr/>
        </p:nvSpPr>
        <p:spPr>
          <a:xfrm>
            <a:off x="6174549" y="4939948"/>
            <a:ext cx="108000" cy="108000"/>
          </a:xfrm>
          <a:prstGeom prst="ellipse">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500" dirty="0">
                <a:solidFill>
                  <a:schemeClr val="bg1">
                    <a:lumMod val="50000"/>
                  </a:schemeClr>
                </a:solidFill>
              </a:rPr>
              <a:t>IC</a:t>
            </a:r>
            <a:endParaRPr kumimoji="1" lang="ko-KR" altLang="en-US" sz="500" dirty="0">
              <a:solidFill>
                <a:schemeClr val="bg1">
                  <a:lumMod val="50000"/>
                </a:schemeClr>
              </a:solidFill>
            </a:endParaRPr>
          </a:p>
        </p:txBody>
      </p:sp>
      <p:sp>
        <p:nvSpPr>
          <p:cNvPr id="91" name="타원 90">
            <a:extLst>
              <a:ext uri="{FF2B5EF4-FFF2-40B4-BE49-F238E27FC236}">
                <a16:creationId xmlns:a16="http://schemas.microsoft.com/office/drawing/2014/main" xmlns="" id="{B49D8C66-B60A-1F4F-BC96-2CA3BDC87DEF}"/>
              </a:ext>
            </a:extLst>
          </p:cNvPr>
          <p:cNvSpPr/>
          <p:nvPr/>
        </p:nvSpPr>
        <p:spPr>
          <a:xfrm>
            <a:off x="6174549" y="5162591"/>
            <a:ext cx="108000" cy="108000"/>
          </a:xfrm>
          <a:prstGeom prst="ellipse">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500" dirty="0">
                <a:solidFill>
                  <a:schemeClr val="bg1">
                    <a:lumMod val="50000"/>
                  </a:schemeClr>
                </a:solidFill>
              </a:rPr>
              <a:t>IC</a:t>
            </a:r>
            <a:endParaRPr kumimoji="1" lang="ko-KR" altLang="en-US" sz="500" dirty="0">
              <a:solidFill>
                <a:schemeClr val="bg1">
                  <a:lumMod val="50000"/>
                </a:schemeClr>
              </a:solidFill>
            </a:endParaRPr>
          </a:p>
        </p:txBody>
      </p:sp>
      <p:sp>
        <p:nvSpPr>
          <p:cNvPr id="92" name="타원 91">
            <a:extLst>
              <a:ext uri="{FF2B5EF4-FFF2-40B4-BE49-F238E27FC236}">
                <a16:creationId xmlns:a16="http://schemas.microsoft.com/office/drawing/2014/main" xmlns="" id="{E2ED3D99-9543-EF43-A43F-FF745CEDDA59}"/>
              </a:ext>
            </a:extLst>
          </p:cNvPr>
          <p:cNvSpPr/>
          <p:nvPr/>
        </p:nvSpPr>
        <p:spPr>
          <a:xfrm>
            <a:off x="6174549" y="5385234"/>
            <a:ext cx="108000" cy="108000"/>
          </a:xfrm>
          <a:prstGeom prst="ellipse">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500" dirty="0">
                <a:solidFill>
                  <a:schemeClr val="bg1">
                    <a:lumMod val="50000"/>
                  </a:schemeClr>
                </a:solidFill>
              </a:rPr>
              <a:t>IC</a:t>
            </a:r>
            <a:endParaRPr kumimoji="1" lang="ko-KR" altLang="en-US" sz="500" dirty="0">
              <a:solidFill>
                <a:schemeClr val="bg1">
                  <a:lumMod val="50000"/>
                </a:schemeClr>
              </a:solidFill>
            </a:endParaRPr>
          </a:p>
        </p:txBody>
      </p:sp>
      <p:sp>
        <p:nvSpPr>
          <p:cNvPr id="93" name="타원 92">
            <a:extLst>
              <a:ext uri="{FF2B5EF4-FFF2-40B4-BE49-F238E27FC236}">
                <a16:creationId xmlns:a16="http://schemas.microsoft.com/office/drawing/2014/main" xmlns="" id="{F563C8CF-0DDD-7745-B0A7-137264289642}"/>
              </a:ext>
            </a:extLst>
          </p:cNvPr>
          <p:cNvSpPr/>
          <p:nvPr/>
        </p:nvSpPr>
        <p:spPr>
          <a:xfrm>
            <a:off x="6174549" y="5607877"/>
            <a:ext cx="108000" cy="108000"/>
          </a:xfrm>
          <a:prstGeom prst="ellipse">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500" dirty="0">
                <a:solidFill>
                  <a:schemeClr val="bg1">
                    <a:lumMod val="50000"/>
                  </a:schemeClr>
                </a:solidFill>
              </a:rPr>
              <a:t>IC</a:t>
            </a:r>
            <a:endParaRPr kumimoji="1" lang="ko-KR" altLang="en-US" sz="500" dirty="0">
              <a:solidFill>
                <a:schemeClr val="bg1">
                  <a:lumMod val="50000"/>
                </a:schemeClr>
              </a:solidFill>
            </a:endParaRPr>
          </a:p>
        </p:txBody>
      </p:sp>
      <p:sp>
        <p:nvSpPr>
          <p:cNvPr id="162" name="제목 2">
            <a:extLst>
              <a:ext uri="{FF2B5EF4-FFF2-40B4-BE49-F238E27FC236}">
                <a16:creationId xmlns:a16="http://schemas.microsoft.com/office/drawing/2014/main" xmlns="" id="{49850D0E-2C93-0F4A-97CA-2E77035DADA6}"/>
              </a:ext>
            </a:extLst>
          </p:cNvPr>
          <p:cNvSpPr txBox="1">
            <a:spLocks/>
          </p:cNvSpPr>
          <p:nvPr/>
        </p:nvSpPr>
        <p:spPr bwMode="auto">
          <a:xfrm>
            <a:off x="6207857" y="2573473"/>
            <a:ext cx="466474" cy="951671"/>
          </a:xfrm>
          <a:prstGeom prst="rect">
            <a:avLst/>
          </a:prstGeom>
          <a:noFill/>
          <a:ln w="3175">
            <a:noFill/>
          </a:ln>
        </p:spPr>
        <p:txBody>
          <a:bodyPr wrap="none" lIns="0" tIns="0" rIns="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b="1" dirty="0">
                <a:solidFill>
                  <a:schemeClr val="tx1">
                    <a:lumMod val="75000"/>
                    <a:lumOff val="25000"/>
                  </a:schemeClr>
                </a:solidFill>
                <a:latin typeface="+mn-ea"/>
                <a:ea typeface="+mn-ea"/>
                <a:cs typeface="Nanum Gothic" charset="-127"/>
              </a:rPr>
              <a:t>Type</a:t>
            </a:r>
          </a:p>
          <a:p>
            <a:pPr>
              <a:lnSpc>
                <a:spcPct val="150000"/>
              </a:lnSpc>
            </a:pPr>
            <a:r>
              <a:rPr lang="en-US" altLang="ko-KR" sz="600" b="1" dirty="0">
                <a:solidFill>
                  <a:schemeClr val="tx1">
                    <a:lumMod val="75000"/>
                    <a:lumOff val="25000"/>
                  </a:schemeClr>
                </a:solidFill>
                <a:latin typeface="+mn-ea"/>
                <a:cs typeface="Nanum Gothic" charset="-127"/>
              </a:rPr>
              <a:t>Summary</a:t>
            </a:r>
          </a:p>
          <a:p>
            <a:pPr>
              <a:lnSpc>
                <a:spcPct val="150000"/>
              </a:lnSpc>
            </a:pPr>
            <a:endParaRPr lang="en-US" altLang="ko-KR" sz="600" b="1" dirty="0">
              <a:solidFill>
                <a:schemeClr val="tx1">
                  <a:lumMod val="75000"/>
                  <a:lumOff val="25000"/>
                </a:schemeClr>
              </a:solidFill>
              <a:latin typeface="+mn-ea"/>
              <a:ea typeface="+mn-ea"/>
              <a:cs typeface="Nanum Gothic" charset="-127"/>
            </a:endParaRPr>
          </a:p>
          <a:p>
            <a:pPr>
              <a:lnSpc>
                <a:spcPct val="150000"/>
              </a:lnSpc>
            </a:pPr>
            <a:r>
              <a:rPr lang="en-US" altLang="ko-KR" sz="600" b="1" dirty="0">
                <a:solidFill>
                  <a:schemeClr val="tx1">
                    <a:lumMod val="75000"/>
                    <a:lumOff val="25000"/>
                  </a:schemeClr>
                </a:solidFill>
                <a:latin typeface="+mn-ea"/>
                <a:ea typeface="+mn-ea"/>
                <a:cs typeface="Nanum Gothic" charset="-127"/>
              </a:rPr>
              <a:t>Database</a:t>
            </a:r>
          </a:p>
          <a:p>
            <a:pPr>
              <a:lnSpc>
                <a:spcPct val="150000"/>
              </a:lnSpc>
            </a:pPr>
            <a:r>
              <a:rPr lang="en-US" altLang="ko-KR" sz="600" b="1" dirty="0">
                <a:solidFill>
                  <a:schemeClr val="tx1">
                    <a:lumMod val="75000"/>
                    <a:lumOff val="25000"/>
                  </a:schemeClr>
                </a:solidFill>
                <a:latin typeface="+mn-ea"/>
                <a:ea typeface="+mn-ea"/>
                <a:cs typeface="Nanum Gothic" charset="-127"/>
              </a:rPr>
              <a:t>Table</a:t>
            </a:r>
          </a:p>
          <a:p>
            <a:pPr>
              <a:lnSpc>
                <a:spcPct val="150000"/>
              </a:lnSpc>
            </a:pPr>
            <a:r>
              <a:rPr lang="en-US" altLang="ko-KR" sz="600" b="1" dirty="0">
                <a:solidFill>
                  <a:schemeClr val="tx1">
                    <a:lumMod val="75000"/>
                    <a:lumOff val="25000"/>
                  </a:schemeClr>
                </a:solidFill>
                <a:latin typeface="+mn-ea"/>
                <a:ea typeface="+mn-ea"/>
                <a:cs typeface="Nanum Gothic" charset="-127"/>
              </a:rPr>
              <a:t>Elapsed time</a:t>
            </a:r>
          </a:p>
          <a:p>
            <a:pPr>
              <a:lnSpc>
                <a:spcPct val="150000"/>
              </a:lnSpc>
            </a:pPr>
            <a:r>
              <a:rPr lang="en-US" altLang="ko-KR" sz="600" b="1" dirty="0">
                <a:solidFill>
                  <a:schemeClr val="tx1">
                    <a:lumMod val="75000"/>
                    <a:lumOff val="25000"/>
                  </a:schemeClr>
                </a:solidFill>
                <a:latin typeface="+mn-ea"/>
                <a:cs typeface="Nanum Gothic" charset="-127"/>
              </a:rPr>
              <a:t>Created</a:t>
            </a:r>
            <a:endParaRPr lang="en-US" altLang="ko-KR" sz="600" b="1" dirty="0">
              <a:solidFill>
                <a:schemeClr val="tx1">
                  <a:lumMod val="50000"/>
                  <a:lumOff val="50000"/>
                </a:schemeClr>
              </a:solidFill>
              <a:latin typeface="+mn-ea"/>
              <a:ea typeface="+mn-ea"/>
              <a:cs typeface="Nanum Gothic" charset="-127"/>
            </a:endParaRPr>
          </a:p>
        </p:txBody>
      </p:sp>
      <p:sp>
        <p:nvSpPr>
          <p:cNvPr id="163" name="제목 2">
            <a:extLst>
              <a:ext uri="{FF2B5EF4-FFF2-40B4-BE49-F238E27FC236}">
                <a16:creationId xmlns:a16="http://schemas.microsoft.com/office/drawing/2014/main" xmlns="" id="{746245C0-D446-CB48-B3C0-088B46BF1726}"/>
              </a:ext>
            </a:extLst>
          </p:cNvPr>
          <p:cNvSpPr txBox="1">
            <a:spLocks/>
          </p:cNvSpPr>
          <p:nvPr/>
        </p:nvSpPr>
        <p:spPr bwMode="auto">
          <a:xfrm>
            <a:off x="6736252" y="2573472"/>
            <a:ext cx="743793" cy="951671"/>
          </a:xfrm>
          <a:prstGeom prst="rect">
            <a:avLst/>
          </a:prstGeom>
          <a:noFill/>
          <a:ln w="3175">
            <a:noFill/>
          </a:ln>
        </p:spPr>
        <p:txBody>
          <a:bodyPr wrap="none" lIns="0" tIns="0" rIns="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dirty="0" err="1">
                <a:solidFill>
                  <a:prstClr val="black"/>
                </a:solidFill>
                <a:latin typeface="+mn-ea"/>
                <a:ea typeface="+mn-ea"/>
                <a:cs typeface="Nanum Gothic" charset="-127"/>
              </a:rPr>
              <a:t>StagingDB</a:t>
            </a:r>
            <a:endParaRPr lang="en-US" altLang="ko-KR" sz="600" dirty="0">
              <a:solidFill>
                <a:prstClr val="black"/>
              </a:solidFill>
              <a:latin typeface="+mn-ea"/>
              <a:ea typeface="+mn-ea"/>
              <a:cs typeface="Nanum Gothic" charset="-127"/>
            </a:endParaRPr>
          </a:p>
          <a:p>
            <a:pPr>
              <a:lnSpc>
                <a:spcPct val="150000"/>
              </a:lnSpc>
            </a:pPr>
            <a:r>
              <a:rPr lang="en-US" altLang="ko-KR" sz="600" dirty="0">
                <a:solidFill>
                  <a:prstClr val="black"/>
                </a:solidFill>
                <a:latin typeface="+mn-ea"/>
                <a:cs typeface="Nanum Gothic" charset="-127"/>
              </a:rPr>
              <a:t>1,234 row(s)</a:t>
            </a:r>
          </a:p>
          <a:p>
            <a:pPr>
              <a:lnSpc>
                <a:spcPct val="150000"/>
              </a:lnSpc>
            </a:pPr>
            <a:r>
              <a:rPr lang="en-US" altLang="ko-KR" sz="600" dirty="0">
                <a:solidFill>
                  <a:prstClr val="black"/>
                </a:solidFill>
                <a:latin typeface="+mn-ea"/>
                <a:cs typeface="Nanum Gothic" charset="-127"/>
              </a:rPr>
              <a:t>1,234 column(s)</a:t>
            </a:r>
            <a:endParaRPr lang="en-US" altLang="ko-KR" sz="600" dirty="0">
              <a:solidFill>
                <a:prstClr val="black"/>
              </a:solidFill>
              <a:latin typeface="+mn-ea"/>
              <a:ea typeface="+mn-ea"/>
              <a:cs typeface="Nanum Gothic" charset="-127"/>
            </a:endParaRPr>
          </a:p>
          <a:p>
            <a:pPr>
              <a:lnSpc>
                <a:spcPct val="150000"/>
              </a:lnSpc>
            </a:pPr>
            <a:r>
              <a:rPr lang="en-US" altLang="ko-KR" sz="600" dirty="0">
                <a:solidFill>
                  <a:prstClr val="black"/>
                </a:solidFill>
                <a:latin typeface="+mn-ea"/>
                <a:ea typeface="+mn-ea"/>
                <a:cs typeface="Nanum Gothic" charset="-127"/>
              </a:rPr>
              <a:t>Database name</a:t>
            </a:r>
          </a:p>
          <a:p>
            <a:pPr>
              <a:lnSpc>
                <a:spcPct val="150000"/>
              </a:lnSpc>
            </a:pPr>
            <a:r>
              <a:rPr lang="en-US" altLang="ko-KR" sz="600" dirty="0">
                <a:solidFill>
                  <a:prstClr val="black"/>
                </a:solidFill>
                <a:latin typeface="+mn-ea"/>
                <a:ea typeface="+mn-ea"/>
                <a:cs typeface="Nanum Gothic" charset="-127"/>
              </a:rPr>
              <a:t>Table name</a:t>
            </a:r>
          </a:p>
          <a:p>
            <a:pPr>
              <a:lnSpc>
                <a:spcPct val="150000"/>
              </a:lnSpc>
            </a:pPr>
            <a:r>
              <a:rPr lang="en-US" altLang="ko-KR" sz="600" dirty="0">
                <a:solidFill>
                  <a:prstClr val="black"/>
                </a:solidFill>
                <a:latin typeface="+mn-ea"/>
                <a:ea typeface="+mn-ea"/>
                <a:cs typeface="Nanum Gothic" charset="-127"/>
              </a:rPr>
              <a:t>00:00:05.289</a:t>
            </a:r>
          </a:p>
          <a:p>
            <a:pPr>
              <a:lnSpc>
                <a:spcPct val="150000"/>
              </a:lnSpc>
            </a:pPr>
            <a:r>
              <a:rPr lang="en-US" altLang="ko-KR" sz="600" dirty="0" err="1">
                <a:solidFill>
                  <a:prstClr val="black"/>
                </a:solidFill>
                <a:latin typeface="+mn-ea"/>
                <a:cs typeface="Nanum Gothic" charset="-127"/>
              </a:rPr>
              <a:t>yyyy</a:t>
            </a:r>
            <a:r>
              <a:rPr lang="en-US" altLang="ko-KR" sz="600" dirty="0">
                <a:solidFill>
                  <a:prstClr val="black"/>
                </a:solidFill>
                <a:latin typeface="+mn-ea"/>
                <a:cs typeface="Nanum Gothic" charset="-127"/>
              </a:rPr>
              <a:t>-MM-</a:t>
            </a:r>
            <a:r>
              <a:rPr lang="en-US" altLang="ko-KR" sz="600" dirty="0" err="1">
                <a:solidFill>
                  <a:prstClr val="black"/>
                </a:solidFill>
                <a:latin typeface="+mn-ea"/>
                <a:cs typeface="Nanum Gothic" charset="-127"/>
              </a:rPr>
              <a:t>dd</a:t>
            </a:r>
            <a:r>
              <a:rPr lang="en-US" altLang="ko-KR" sz="600" dirty="0">
                <a:solidFill>
                  <a:prstClr val="black"/>
                </a:solidFill>
                <a:latin typeface="+mn-ea"/>
                <a:cs typeface="Nanum Gothic" charset="-127"/>
              </a:rPr>
              <a:t> </a:t>
            </a:r>
            <a:r>
              <a:rPr lang="en-US" altLang="ko-KR" sz="600" dirty="0" err="1">
                <a:solidFill>
                  <a:prstClr val="black"/>
                </a:solidFill>
                <a:latin typeface="+mn-ea"/>
                <a:cs typeface="Nanum Gothic" charset="-127"/>
              </a:rPr>
              <a:t>HH:mm</a:t>
            </a:r>
            <a:endParaRPr lang="en-US" altLang="ko-KR" sz="600" dirty="0">
              <a:solidFill>
                <a:prstClr val="black"/>
              </a:solidFill>
              <a:latin typeface="+mn-ea"/>
              <a:ea typeface="+mn-ea"/>
              <a:cs typeface="Nanum Gothic" charset="-127"/>
            </a:endParaRPr>
          </a:p>
        </p:txBody>
      </p:sp>
      <p:sp>
        <p:nvSpPr>
          <p:cNvPr id="164" name="Username Box">
            <a:extLst>
              <a:ext uri="{FF2B5EF4-FFF2-40B4-BE49-F238E27FC236}">
                <a16:creationId xmlns:a16="http://schemas.microsoft.com/office/drawing/2014/main" xmlns="" id="{1221A37D-EA80-5B4B-A078-0C787F3EA774}"/>
              </a:ext>
            </a:extLst>
          </p:cNvPr>
          <p:cNvSpPr>
            <a:spLocks/>
          </p:cNvSpPr>
          <p:nvPr>
            <p:custDataLst>
              <p:tags r:id="rId1"/>
            </p:custDataLst>
          </p:nvPr>
        </p:nvSpPr>
        <p:spPr bwMode="auto">
          <a:xfrm>
            <a:off x="8186515" y="2696535"/>
            <a:ext cx="1539143" cy="915559"/>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cxnSp>
        <p:nvCxnSpPr>
          <p:cNvPr id="165" name="직선 연결선[R] 164">
            <a:extLst>
              <a:ext uri="{FF2B5EF4-FFF2-40B4-BE49-F238E27FC236}">
                <a16:creationId xmlns:a16="http://schemas.microsoft.com/office/drawing/2014/main" xmlns="" id="{DA452185-DED5-D840-8659-2FFB014C34CF}"/>
              </a:ext>
            </a:extLst>
          </p:cNvPr>
          <p:cNvCxnSpPr>
            <a:cxnSpLocks/>
            <a:stCxn id="164" idx="1"/>
            <a:endCxn id="166" idx="3"/>
          </p:cNvCxnSpPr>
          <p:nvPr/>
        </p:nvCxnSpPr>
        <p:spPr>
          <a:xfrm flipH="1" flipV="1">
            <a:off x="7994852" y="3119370"/>
            <a:ext cx="191663" cy="34945"/>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66" name="Username Box">
            <a:extLst>
              <a:ext uri="{FF2B5EF4-FFF2-40B4-BE49-F238E27FC236}">
                <a16:creationId xmlns:a16="http://schemas.microsoft.com/office/drawing/2014/main" xmlns="" id="{4435B879-A551-474F-8AD7-3997CB56FFC1}"/>
              </a:ext>
            </a:extLst>
          </p:cNvPr>
          <p:cNvSpPr>
            <a:spLocks/>
          </p:cNvSpPr>
          <p:nvPr>
            <p:custDataLst>
              <p:tags r:id="rId2"/>
            </p:custDataLst>
          </p:nvPr>
        </p:nvSpPr>
        <p:spPr bwMode="auto">
          <a:xfrm>
            <a:off x="6099053" y="2562250"/>
            <a:ext cx="1895799" cy="1114240"/>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0" name="TextBox 9">
            <a:extLst>
              <a:ext uri="{FF2B5EF4-FFF2-40B4-BE49-F238E27FC236}">
                <a16:creationId xmlns:a16="http://schemas.microsoft.com/office/drawing/2014/main" xmlns="" id="{45B77180-C0A2-D743-B6F1-A845A2F288AC}"/>
              </a:ext>
            </a:extLst>
          </p:cNvPr>
          <p:cNvSpPr txBox="1"/>
          <p:nvPr/>
        </p:nvSpPr>
        <p:spPr>
          <a:xfrm>
            <a:off x="7414061" y="2549790"/>
            <a:ext cx="592076" cy="113296"/>
          </a:xfrm>
          <a:prstGeom prst="rect">
            <a:avLst/>
          </a:prstGeom>
          <a:solidFill>
            <a:srgbClr val="7030A0"/>
          </a:solidFill>
        </p:spPr>
        <p:txBody>
          <a:bodyPr wrap="none" lIns="36000" tIns="18000" rIns="36000" bIns="18000" rtlCol="0">
            <a:spAutoFit/>
          </a:bodyPr>
          <a:lstStyle/>
          <a:p>
            <a:r>
              <a:rPr kumimoji="1" lang="en-US" altLang="ko-KR" sz="500" dirty="0" err="1">
                <a:solidFill>
                  <a:schemeClr val="bg1"/>
                </a:solidFill>
              </a:rPr>
              <a:t>StagingDB</a:t>
            </a:r>
            <a:r>
              <a:rPr kumimoji="1" lang="ko-KR" altLang="en-US" sz="500" dirty="0">
                <a:solidFill>
                  <a:schemeClr val="bg1"/>
                </a:solidFill>
              </a:rPr>
              <a:t>일 경우</a:t>
            </a:r>
          </a:p>
        </p:txBody>
      </p:sp>
      <p:sp>
        <p:nvSpPr>
          <p:cNvPr id="167" name="TextBox 166">
            <a:extLst>
              <a:ext uri="{FF2B5EF4-FFF2-40B4-BE49-F238E27FC236}">
                <a16:creationId xmlns:a16="http://schemas.microsoft.com/office/drawing/2014/main" xmlns="" id="{E7C9597D-6B99-FD4A-9EF1-332EA468D22C}"/>
              </a:ext>
            </a:extLst>
          </p:cNvPr>
          <p:cNvSpPr txBox="1"/>
          <p:nvPr/>
        </p:nvSpPr>
        <p:spPr>
          <a:xfrm>
            <a:off x="8184038" y="2583239"/>
            <a:ext cx="385289" cy="113296"/>
          </a:xfrm>
          <a:prstGeom prst="rect">
            <a:avLst/>
          </a:prstGeom>
          <a:solidFill>
            <a:srgbClr val="7030A0"/>
          </a:solidFill>
        </p:spPr>
        <p:txBody>
          <a:bodyPr wrap="none" lIns="36000" tIns="18000" rIns="36000" bIns="18000" rtlCol="0">
            <a:spAutoFit/>
          </a:bodyPr>
          <a:lstStyle/>
          <a:p>
            <a:r>
              <a:rPr kumimoji="1" lang="en-US" altLang="ko-KR" sz="500" dirty="0">
                <a:solidFill>
                  <a:schemeClr val="bg1"/>
                </a:solidFill>
              </a:rPr>
              <a:t>File</a:t>
            </a:r>
            <a:r>
              <a:rPr kumimoji="1" lang="ko-KR" altLang="en-US" sz="500" dirty="0">
                <a:solidFill>
                  <a:schemeClr val="bg1"/>
                </a:solidFill>
              </a:rPr>
              <a:t>일 경우</a:t>
            </a:r>
          </a:p>
        </p:txBody>
      </p:sp>
      <p:sp>
        <p:nvSpPr>
          <p:cNvPr id="142" name="타원 141">
            <a:extLst>
              <a:ext uri="{FF2B5EF4-FFF2-40B4-BE49-F238E27FC236}">
                <a16:creationId xmlns:a16="http://schemas.microsoft.com/office/drawing/2014/main" xmlns="" id="{DAD1DF4F-0120-BA4B-A3AE-022E66D3C382}"/>
              </a:ext>
            </a:extLst>
          </p:cNvPr>
          <p:cNvSpPr/>
          <p:nvPr/>
        </p:nvSpPr>
        <p:spPr>
          <a:xfrm>
            <a:off x="6101167" y="246441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5</a:t>
            </a:r>
            <a:endParaRPr lang="ko-KR" altLang="en-US" sz="700" b="1" dirty="0">
              <a:solidFill>
                <a:schemeClr val="bg1"/>
              </a:solidFill>
              <a:latin typeface="+mn-ea"/>
              <a:cs typeface="Nanum Gothic" charset="-127"/>
            </a:endParaRPr>
          </a:p>
        </p:txBody>
      </p:sp>
      <p:sp>
        <p:nvSpPr>
          <p:cNvPr id="143" name="타원 142">
            <a:extLst>
              <a:ext uri="{FF2B5EF4-FFF2-40B4-BE49-F238E27FC236}">
                <a16:creationId xmlns:a16="http://schemas.microsoft.com/office/drawing/2014/main" xmlns="" id="{F87EB324-3EAB-1F49-ADAB-E6ADDA3A060C}"/>
              </a:ext>
            </a:extLst>
          </p:cNvPr>
          <p:cNvSpPr/>
          <p:nvPr/>
        </p:nvSpPr>
        <p:spPr>
          <a:xfrm>
            <a:off x="6245217" y="2464415"/>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rgbClr val="FF0000"/>
                </a:solidFill>
                <a:latin typeface="+mn-ea"/>
              </a:rPr>
              <a:t>4</a:t>
            </a:r>
            <a:endParaRPr lang="ko-KR" altLang="en-US" sz="700" b="1" dirty="0">
              <a:solidFill>
                <a:srgbClr val="FF0000"/>
              </a:solidFill>
              <a:latin typeface="+mn-ea"/>
            </a:endParaRPr>
          </a:p>
        </p:txBody>
      </p:sp>
      <p:sp>
        <p:nvSpPr>
          <p:cNvPr id="171" name="TextBox 170">
            <a:extLst>
              <a:ext uri="{FF2B5EF4-FFF2-40B4-BE49-F238E27FC236}">
                <a16:creationId xmlns:a16="http://schemas.microsoft.com/office/drawing/2014/main" xmlns="" id="{A84A0B2D-071F-A44C-B2BE-16C8B3CFAF53}"/>
              </a:ext>
            </a:extLst>
          </p:cNvPr>
          <p:cNvSpPr txBox="1"/>
          <p:nvPr/>
        </p:nvSpPr>
        <p:spPr>
          <a:xfrm>
            <a:off x="9104902" y="2988205"/>
            <a:ext cx="782834" cy="113296"/>
          </a:xfrm>
          <a:prstGeom prst="rect">
            <a:avLst/>
          </a:prstGeom>
          <a:solidFill>
            <a:srgbClr val="000000">
              <a:alpha val="50196"/>
            </a:srgbClr>
          </a:solidFill>
        </p:spPr>
        <p:txBody>
          <a:bodyPr wrap="none" lIns="36000" tIns="18000" rIns="36000" bIns="18000" rtlCol="0">
            <a:spAutoFit/>
          </a:bodyPr>
          <a:lstStyle/>
          <a:p>
            <a:r>
              <a:rPr kumimoji="1" lang="en-US" altLang="ko-KR" sz="500" dirty="0">
                <a:solidFill>
                  <a:schemeClr val="bg1"/>
                </a:solidFill>
              </a:rPr>
              <a:t>HDFS Full </a:t>
            </a:r>
            <a:r>
              <a:rPr kumimoji="1" lang="en-US" altLang="ko-KR" sz="500" dirty="0" err="1">
                <a:solidFill>
                  <a:schemeClr val="bg1"/>
                </a:solidFill>
              </a:rPr>
              <a:t>url</a:t>
            </a:r>
            <a:r>
              <a:rPr kumimoji="1" lang="en-US" altLang="ko-KR" sz="500" dirty="0">
                <a:solidFill>
                  <a:schemeClr val="bg1"/>
                </a:solidFill>
              </a:rPr>
              <a:t>/</a:t>
            </a:r>
            <a:r>
              <a:rPr kumimoji="1" lang="en-US" altLang="ko-KR" sz="500" dirty="0" err="1">
                <a:solidFill>
                  <a:schemeClr val="bg1"/>
                </a:solidFill>
              </a:rPr>
              <a:t>url</a:t>
            </a:r>
            <a:r>
              <a:rPr kumimoji="1" lang="en-US" altLang="ko-KR" sz="500" dirty="0">
                <a:solidFill>
                  <a:schemeClr val="bg1"/>
                </a:solidFill>
              </a:rPr>
              <a:t>/</a:t>
            </a:r>
            <a:r>
              <a:rPr kumimoji="1" lang="en-US" altLang="ko-KR" sz="500" dirty="0" err="1">
                <a:solidFill>
                  <a:schemeClr val="bg1"/>
                </a:solidFill>
              </a:rPr>
              <a:t>url</a:t>
            </a:r>
            <a:r>
              <a:rPr kumimoji="1" lang="en-US" altLang="ko-KR" sz="500" dirty="0">
                <a:solidFill>
                  <a:schemeClr val="bg1"/>
                </a:solidFill>
              </a:rPr>
              <a:t>/</a:t>
            </a:r>
            <a:r>
              <a:rPr kumimoji="1" lang="en-US" altLang="ko-KR" sz="500" dirty="0" err="1">
                <a:solidFill>
                  <a:schemeClr val="bg1"/>
                </a:solidFill>
              </a:rPr>
              <a:t>url</a:t>
            </a:r>
            <a:r>
              <a:rPr kumimoji="1" lang="en-US" altLang="ko-KR" sz="500" dirty="0">
                <a:solidFill>
                  <a:schemeClr val="bg1"/>
                </a:solidFill>
              </a:rPr>
              <a:t>/</a:t>
            </a:r>
            <a:endParaRPr kumimoji="1" lang="ko-KR" altLang="en-US" sz="500" dirty="0">
              <a:solidFill>
                <a:schemeClr val="bg1"/>
              </a:solidFill>
            </a:endParaRPr>
          </a:p>
        </p:txBody>
      </p:sp>
      <p:pic>
        <p:nvPicPr>
          <p:cNvPr id="170" name="그림 169">
            <a:extLst>
              <a:ext uri="{FF2B5EF4-FFF2-40B4-BE49-F238E27FC236}">
                <a16:creationId xmlns:a16="http://schemas.microsoft.com/office/drawing/2014/main" xmlns="" id="{DE8889DE-D4FE-FB4C-8741-93C8A7E2E31D}"/>
              </a:ext>
            </a:extLst>
          </p:cNvPr>
          <p:cNvPicPr>
            <a:picLocks noChangeAspect="1"/>
          </p:cNvPicPr>
          <p:nvPr/>
        </p:nvPicPr>
        <p:blipFill rotWithShape="1">
          <a:blip r:embed="rId8"/>
          <a:srcRect l="10507" t="18765" r="58164" b="15538"/>
          <a:stretch/>
        </p:blipFill>
        <p:spPr>
          <a:xfrm>
            <a:off x="9050614" y="2937024"/>
            <a:ext cx="100997" cy="158840"/>
          </a:xfrm>
          <a:prstGeom prst="rect">
            <a:avLst/>
          </a:prstGeom>
        </p:spPr>
      </p:pic>
      <p:sp>
        <p:nvSpPr>
          <p:cNvPr id="172" name="직사각형 171">
            <a:extLst>
              <a:ext uri="{FF2B5EF4-FFF2-40B4-BE49-F238E27FC236}">
                <a16:creationId xmlns:a16="http://schemas.microsoft.com/office/drawing/2014/main" xmlns="" id="{8F7454C5-D5B8-294C-8E32-458B6D918B94}"/>
              </a:ext>
            </a:extLst>
          </p:cNvPr>
          <p:cNvSpPr/>
          <p:nvPr/>
        </p:nvSpPr>
        <p:spPr>
          <a:xfrm>
            <a:off x="6063911" y="3685461"/>
            <a:ext cx="3854119" cy="416068"/>
          </a:xfrm>
          <a:prstGeom prst="rect">
            <a:avLst/>
          </a:prstGeom>
          <a:noFill/>
          <a:ln w="82550">
            <a:solidFill>
              <a:srgbClr val="7030A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rgbClr val="00B050"/>
              </a:solidFill>
              <a:ea typeface="Nanum Gothic" charset="-127"/>
              <a:cs typeface="Nanum Gothic" charset="-127"/>
            </a:endParaRPr>
          </a:p>
        </p:txBody>
      </p:sp>
      <p:sp>
        <p:nvSpPr>
          <p:cNvPr id="173" name="TextBox 172">
            <a:extLst>
              <a:ext uri="{FF2B5EF4-FFF2-40B4-BE49-F238E27FC236}">
                <a16:creationId xmlns:a16="http://schemas.microsoft.com/office/drawing/2014/main" xmlns="" id="{41127C50-96FD-5B42-9F80-1653E23C0916}"/>
              </a:ext>
            </a:extLst>
          </p:cNvPr>
          <p:cNvSpPr txBox="1"/>
          <p:nvPr/>
        </p:nvSpPr>
        <p:spPr>
          <a:xfrm>
            <a:off x="8707474" y="9590"/>
            <a:ext cx="1293944" cy="276999"/>
          </a:xfrm>
          <a:prstGeom prst="rect">
            <a:avLst/>
          </a:prstGeom>
          <a:solidFill>
            <a:srgbClr val="7030A0">
              <a:alpha val="50196"/>
            </a:srgbClr>
          </a:solidFill>
        </p:spPr>
        <p:txBody>
          <a:bodyPr wrap="none" rtlCol="0">
            <a:spAutoFit/>
          </a:bodyPr>
          <a:lstStyle/>
          <a:p>
            <a:r>
              <a:rPr kumimoji="1" lang="en-US" altLang="ko-KR" sz="1200" dirty="0">
                <a:solidFill>
                  <a:schemeClr val="bg1"/>
                </a:solidFill>
              </a:rPr>
              <a:t>2019.02.18</a:t>
            </a:r>
            <a:r>
              <a:rPr kumimoji="1" lang="ko-KR" altLang="en-US" sz="1200" dirty="0">
                <a:solidFill>
                  <a:schemeClr val="bg1"/>
                </a:solidFill>
              </a:rPr>
              <a:t> 수정</a:t>
            </a:r>
          </a:p>
        </p:txBody>
      </p:sp>
      <p:sp>
        <p:nvSpPr>
          <p:cNvPr id="8" name="TextBox 7">
            <a:extLst>
              <a:ext uri="{FF2B5EF4-FFF2-40B4-BE49-F238E27FC236}">
                <a16:creationId xmlns:a16="http://schemas.microsoft.com/office/drawing/2014/main" xmlns="" id="{FB52AC99-2172-1443-9253-D6F5D6EDC8A3}"/>
              </a:ext>
            </a:extLst>
          </p:cNvPr>
          <p:cNvSpPr txBox="1"/>
          <p:nvPr/>
        </p:nvSpPr>
        <p:spPr>
          <a:xfrm>
            <a:off x="8297588" y="3814359"/>
            <a:ext cx="1164101" cy="215444"/>
          </a:xfrm>
          <a:prstGeom prst="rect">
            <a:avLst/>
          </a:prstGeom>
          <a:noFill/>
        </p:spPr>
        <p:txBody>
          <a:bodyPr wrap="none" rtlCol="0">
            <a:spAutoFit/>
          </a:bodyPr>
          <a:lstStyle/>
          <a:p>
            <a:r>
              <a:rPr lang="ko-KR" altLang="en-US" sz="800" dirty="0">
                <a:solidFill>
                  <a:srgbClr val="FF0000"/>
                </a:solidFill>
                <a:latin typeface="Nanum Gothic Regular" charset="-127"/>
                <a:ea typeface="Nanum Gothic Regular" charset="-127"/>
                <a:cs typeface="Nanum Gothic" charset="-127"/>
              </a:rPr>
              <a:t>ⓘ</a:t>
            </a:r>
            <a:r>
              <a:rPr kumimoji="1" lang="en-US" altLang="ko-KR" sz="800" dirty="0">
                <a:solidFill>
                  <a:srgbClr val="FF0000"/>
                </a:solidFill>
                <a:latin typeface="Nanum Gothic Regular" charset="-127"/>
                <a:ea typeface="Nanum Gothic Regular" charset="-127"/>
                <a:cs typeface="Nanum Gothic" charset="-127"/>
              </a:rPr>
              <a:t> Cannot load data.</a:t>
            </a:r>
            <a:endParaRPr lang="ko-KR" altLang="en-US" sz="800" dirty="0"/>
          </a:p>
        </p:txBody>
      </p:sp>
      <p:sp>
        <p:nvSpPr>
          <p:cNvPr id="94" name="Username Box">
            <a:extLst>
              <a:ext uri="{FF2B5EF4-FFF2-40B4-BE49-F238E27FC236}">
                <a16:creationId xmlns:a16="http://schemas.microsoft.com/office/drawing/2014/main" xmlns="" id="{DB11960A-151C-7B49-B9E5-3DC669CEA119}"/>
              </a:ext>
            </a:extLst>
          </p:cNvPr>
          <p:cNvSpPr>
            <a:spLocks/>
          </p:cNvSpPr>
          <p:nvPr>
            <p:custDataLst>
              <p:tags r:id="rId3"/>
            </p:custDataLst>
          </p:nvPr>
        </p:nvSpPr>
        <p:spPr bwMode="auto">
          <a:xfrm>
            <a:off x="8222891" y="3771915"/>
            <a:ext cx="1539143" cy="277462"/>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cxnSp>
        <p:nvCxnSpPr>
          <p:cNvPr id="95" name="직선 연결선[R] 94">
            <a:extLst>
              <a:ext uri="{FF2B5EF4-FFF2-40B4-BE49-F238E27FC236}">
                <a16:creationId xmlns:a16="http://schemas.microsoft.com/office/drawing/2014/main" xmlns="" id="{B9836B98-21F0-1246-82D8-64D9364D48E9}"/>
              </a:ext>
            </a:extLst>
          </p:cNvPr>
          <p:cNvCxnSpPr>
            <a:cxnSpLocks/>
            <a:stCxn id="94" idx="1"/>
            <a:endCxn id="96" idx="3"/>
          </p:cNvCxnSpPr>
          <p:nvPr/>
        </p:nvCxnSpPr>
        <p:spPr>
          <a:xfrm flipH="1">
            <a:off x="8031228" y="3910646"/>
            <a:ext cx="191663" cy="842961"/>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96" name="Username Box">
            <a:extLst>
              <a:ext uri="{FF2B5EF4-FFF2-40B4-BE49-F238E27FC236}">
                <a16:creationId xmlns:a16="http://schemas.microsoft.com/office/drawing/2014/main" xmlns="" id="{06D59ED2-15F6-7941-8B1E-49556BC1793E}"/>
              </a:ext>
            </a:extLst>
          </p:cNvPr>
          <p:cNvSpPr>
            <a:spLocks/>
          </p:cNvSpPr>
          <p:nvPr>
            <p:custDataLst>
              <p:tags r:id="rId4"/>
            </p:custDataLst>
          </p:nvPr>
        </p:nvSpPr>
        <p:spPr bwMode="auto">
          <a:xfrm>
            <a:off x="6135429" y="3778012"/>
            <a:ext cx="1895799" cy="1951189"/>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pic>
        <p:nvPicPr>
          <p:cNvPr id="97" name="그림 96">
            <a:extLst>
              <a:ext uri="{FF2B5EF4-FFF2-40B4-BE49-F238E27FC236}">
                <a16:creationId xmlns:a16="http://schemas.microsoft.com/office/drawing/2014/main" xmlns="" id="{F62E0AB9-EF9A-9146-9B47-3BA6E2E7F6B6}"/>
              </a:ext>
            </a:extLst>
          </p:cNvPr>
          <p:cNvPicPr>
            <a:picLocks noChangeAspect="1"/>
          </p:cNvPicPr>
          <p:nvPr/>
        </p:nvPicPr>
        <p:blipFill>
          <a:blip r:embed="rId9"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355258" y="2663086"/>
            <a:ext cx="166322" cy="166322"/>
          </a:xfrm>
          <a:prstGeom prst="rect">
            <a:avLst/>
          </a:prstGeom>
        </p:spPr>
      </p:pic>
      <p:sp>
        <p:nvSpPr>
          <p:cNvPr id="98" name="타원 97">
            <a:extLst>
              <a:ext uri="{FF2B5EF4-FFF2-40B4-BE49-F238E27FC236}">
                <a16:creationId xmlns:a16="http://schemas.microsoft.com/office/drawing/2014/main" xmlns="" id="{B208BF2B-3EAC-F24F-80F5-D9DA33EFEE70}"/>
              </a:ext>
            </a:extLst>
          </p:cNvPr>
          <p:cNvSpPr/>
          <p:nvPr/>
        </p:nvSpPr>
        <p:spPr>
          <a:xfrm>
            <a:off x="4296445" y="256225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7</a:t>
            </a:r>
            <a:endParaRPr lang="ko-KR" altLang="en-US" sz="700" b="1" dirty="0">
              <a:solidFill>
                <a:schemeClr val="bg1"/>
              </a:solidFill>
              <a:latin typeface="+mn-ea"/>
              <a:cs typeface="Nanum Gothic" charset="-127"/>
            </a:endParaRPr>
          </a:p>
        </p:txBody>
      </p:sp>
      <p:sp>
        <p:nvSpPr>
          <p:cNvPr id="100" name="타원 99">
            <a:extLst>
              <a:ext uri="{FF2B5EF4-FFF2-40B4-BE49-F238E27FC236}">
                <a16:creationId xmlns:a16="http://schemas.microsoft.com/office/drawing/2014/main" xmlns="" id="{4496EEDD-A66C-DB4F-8452-D4CF87165947}"/>
              </a:ext>
            </a:extLst>
          </p:cNvPr>
          <p:cNvSpPr/>
          <p:nvPr/>
        </p:nvSpPr>
        <p:spPr>
          <a:xfrm>
            <a:off x="8298593" y="373940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7</a:t>
            </a:r>
            <a:endParaRPr lang="ko-KR" altLang="en-US" sz="700" b="1" dirty="0">
              <a:solidFill>
                <a:schemeClr val="bg1"/>
              </a:solidFill>
              <a:latin typeface="+mn-ea"/>
              <a:cs typeface="Nanum Gothic" charset="-127"/>
            </a:endParaRPr>
          </a:p>
        </p:txBody>
      </p:sp>
      <p:sp>
        <p:nvSpPr>
          <p:cNvPr id="102" name="직사각형 101">
            <a:extLst>
              <a:ext uri="{FF2B5EF4-FFF2-40B4-BE49-F238E27FC236}">
                <a16:creationId xmlns:a16="http://schemas.microsoft.com/office/drawing/2014/main" xmlns="" id="{600935C6-70D6-8B47-BAF8-F9076A28EAD9}"/>
              </a:ext>
            </a:extLst>
          </p:cNvPr>
          <p:cNvSpPr/>
          <p:nvPr/>
        </p:nvSpPr>
        <p:spPr>
          <a:xfrm>
            <a:off x="4247105" y="2470244"/>
            <a:ext cx="449971" cy="466780"/>
          </a:xfrm>
          <a:prstGeom prst="rect">
            <a:avLst/>
          </a:prstGeom>
          <a:noFill/>
          <a:ln w="82550">
            <a:solidFill>
              <a:srgbClr val="7030A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rgbClr val="00B050"/>
              </a:solidFill>
              <a:ea typeface="Nanum Gothic" charset="-127"/>
              <a:cs typeface="Nanum Gothic" charset="-127"/>
            </a:endParaRPr>
          </a:p>
        </p:txBody>
      </p:sp>
    </p:spTree>
    <p:extLst>
      <p:ext uri="{BB962C8B-B14F-4D97-AF65-F5344CB8AC3E}">
        <p14:creationId xmlns:p14="http://schemas.microsoft.com/office/powerpoint/2010/main" val="23512795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12" name="제목 11">
            <a:extLst>
              <a:ext uri="{FF2B5EF4-FFF2-40B4-BE49-F238E27FC236}">
                <a16:creationId xmlns:a16="http://schemas.microsoft.com/office/drawing/2014/main" xmlns="" id="{6F1F5593-50D6-5A44-A444-4F721E6E0387}"/>
              </a:ext>
            </a:extLst>
          </p:cNvPr>
          <p:cNvSpPr>
            <a:spLocks noGrp="1"/>
          </p:cNvSpPr>
          <p:nvPr>
            <p:ph type="title"/>
          </p:nvPr>
        </p:nvSpPr>
        <p:spPr/>
        <p:txBody>
          <a:bodyPr/>
          <a:lstStyle/>
          <a:p>
            <a:r>
              <a:rPr lang="en-US" altLang="ko-KR" dirty="0"/>
              <a:t>[Snapshot]</a:t>
            </a:r>
            <a:r>
              <a:rPr lang="ko-KR" altLang="en-US" dirty="0"/>
              <a:t> 스냅샷 상세 팝업 </a:t>
            </a:r>
            <a:endParaRPr kumimoji="1" lang="ko-KR" altLang="en-US" dirty="0"/>
          </a:p>
        </p:txBody>
      </p:sp>
      <p:pic>
        <p:nvPicPr>
          <p:cNvPr id="143" name="그림 142"/>
          <p:cNvPicPr>
            <a:picLocks noChangeAspect="1"/>
          </p:cNvPicPr>
          <p:nvPr/>
        </p:nvPicPr>
        <p:blipFill rotWithShape="1">
          <a:blip r:embed="rId9">
            <a:extLst>
              <a:ext uri="{28A0092B-C50C-407E-A947-70E740481C1C}">
                <a14:useLocalDpi xmlns:a14="http://schemas.microsoft.com/office/drawing/2010/main" val="0"/>
              </a:ext>
            </a:extLst>
          </a:blip>
          <a:srcRect l="4266" t="20890" r="65475" b="70886"/>
          <a:stretch/>
        </p:blipFill>
        <p:spPr>
          <a:xfrm>
            <a:off x="1023811" y="1832742"/>
            <a:ext cx="3156318" cy="470483"/>
          </a:xfrm>
          <a:prstGeom prst="rect">
            <a:avLst/>
          </a:prstGeom>
        </p:spPr>
      </p:pic>
      <p:grpSp>
        <p:nvGrpSpPr>
          <p:cNvPr id="9" name="그룹 8"/>
          <p:cNvGrpSpPr/>
          <p:nvPr/>
        </p:nvGrpSpPr>
        <p:grpSpPr>
          <a:xfrm>
            <a:off x="1023810" y="2479539"/>
            <a:ext cx="6565710" cy="1634915"/>
            <a:chOff x="2060510" y="3017753"/>
            <a:chExt cx="6148348" cy="2165619"/>
          </a:xfrm>
        </p:grpSpPr>
        <p:pic>
          <p:nvPicPr>
            <p:cNvPr id="30" name="그림 29"/>
            <p:cNvPicPr>
              <a:picLocks noChangeAspect="1"/>
            </p:cNvPicPr>
            <p:nvPr/>
          </p:nvPicPr>
          <p:blipFill rotWithShape="1">
            <a:blip r:embed="rId10">
              <a:extLst>
                <a:ext uri="{28A0092B-C50C-407E-A947-70E740481C1C}">
                  <a14:useLocalDpi xmlns:a14="http://schemas.microsoft.com/office/drawing/2010/main" val="0"/>
                </a:ext>
              </a:extLst>
            </a:blip>
            <a:srcRect l="28627" t="21186" r="26897" b="41527"/>
            <a:stretch/>
          </p:blipFill>
          <p:spPr>
            <a:xfrm>
              <a:off x="2060510" y="3017761"/>
              <a:ext cx="6148348" cy="2165611"/>
            </a:xfrm>
            <a:prstGeom prst="rect">
              <a:avLst/>
            </a:prstGeom>
            <a:ln>
              <a:solidFill>
                <a:schemeClr val="bg1">
                  <a:lumMod val="75000"/>
                </a:schemeClr>
              </a:solidFill>
            </a:ln>
          </p:spPr>
        </p:pic>
        <p:grpSp>
          <p:nvGrpSpPr>
            <p:cNvPr id="15" name="그룹 14"/>
            <p:cNvGrpSpPr/>
            <p:nvPr/>
          </p:nvGrpSpPr>
          <p:grpSpPr>
            <a:xfrm>
              <a:off x="2664796" y="3017753"/>
              <a:ext cx="4988358" cy="235013"/>
              <a:chOff x="2583383" y="2541855"/>
              <a:chExt cx="4801560" cy="246048"/>
            </a:xfrm>
          </p:grpSpPr>
          <p:pic>
            <p:nvPicPr>
              <p:cNvPr id="26" name="그림 25"/>
              <p:cNvPicPr>
                <a:picLocks noChangeAspect="1"/>
              </p:cNvPicPr>
              <p:nvPr/>
            </p:nvPicPr>
            <p:blipFill rotWithShape="1">
              <a:blip r:embed="rId10">
                <a:extLst>
                  <a:ext uri="{28A0092B-C50C-407E-A947-70E740481C1C}">
                    <a14:useLocalDpi xmlns:a14="http://schemas.microsoft.com/office/drawing/2010/main" val="0"/>
                  </a:ext>
                </a:extLst>
              </a:blip>
              <a:srcRect l="53924" t="21186" r="44350" b="76044"/>
              <a:stretch/>
            </p:blipFill>
            <p:spPr>
              <a:xfrm>
                <a:off x="3551052" y="2541855"/>
                <a:ext cx="231514" cy="169748"/>
              </a:xfrm>
              <a:prstGeom prst="rect">
                <a:avLst/>
              </a:prstGeom>
              <a:ln>
                <a:noFill/>
              </a:ln>
            </p:spPr>
          </p:pic>
          <p:sp>
            <p:nvSpPr>
              <p:cNvPr id="17" name="Username Box"/>
              <p:cNvSpPr>
                <a:spLocks/>
              </p:cNvSpPr>
              <p:nvPr>
                <p:custDataLst>
                  <p:tags r:id="rId1"/>
                </p:custDataLst>
              </p:nvPr>
            </p:nvSpPr>
            <p:spPr bwMode="auto">
              <a:xfrm>
                <a:off x="2583383" y="2569113"/>
                <a:ext cx="256409" cy="2187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나눔고딕" panose="020D0604000000000000" pitchFamily="50" charset="-127"/>
                  <a:ea typeface="나눔고딕" panose="020D0604000000000000" pitchFamily="50" charset="-127"/>
                  <a:cs typeface="Nanum Gothic" charset="-127"/>
                </a:endParaRPr>
              </a:p>
            </p:txBody>
          </p:sp>
          <p:sp>
            <p:nvSpPr>
              <p:cNvPr id="18" name="Username Box"/>
              <p:cNvSpPr>
                <a:spLocks/>
              </p:cNvSpPr>
              <p:nvPr>
                <p:custDataLst>
                  <p:tags r:id="rId2"/>
                </p:custDataLst>
              </p:nvPr>
            </p:nvSpPr>
            <p:spPr bwMode="auto">
              <a:xfrm>
                <a:off x="3506848" y="2569113"/>
                <a:ext cx="256409" cy="2187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나눔고딕" panose="020D0604000000000000" pitchFamily="50" charset="-127"/>
                  <a:ea typeface="나눔고딕" panose="020D0604000000000000" pitchFamily="50" charset="-127"/>
                  <a:cs typeface="Nanum Gothic" charset="-127"/>
                </a:endParaRPr>
              </a:p>
            </p:txBody>
          </p:sp>
          <p:sp>
            <p:nvSpPr>
              <p:cNvPr id="19" name="Username Box"/>
              <p:cNvSpPr>
                <a:spLocks/>
              </p:cNvSpPr>
              <p:nvPr>
                <p:custDataLst>
                  <p:tags r:id="rId3"/>
                </p:custDataLst>
              </p:nvPr>
            </p:nvSpPr>
            <p:spPr bwMode="auto">
              <a:xfrm>
                <a:off x="4425170" y="2569113"/>
                <a:ext cx="256409" cy="2187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나눔고딕" panose="020D0604000000000000" pitchFamily="50" charset="-127"/>
                  <a:ea typeface="나눔고딕" panose="020D0604000000000000" pitchFamily="50" charset="-127"/>
                  <a:cs typeface="Nanum Gothic" charset="-127"/>
                </a:endParaRPr>
              </a:p>
            </p:txBody>
          </p:sp>
          <p:sp>
            <p:nvSpPr>
              <p:cNvPr id="20" name="Username Box"/>
              <p:cNvSpPr>
                <a:spLocks/>
              </p:cNvSpPr>
              <p:nvPr>
                <p:custDataLst>
                  <p:tags r:id="rId4"/>
                </p:custDataLst>
              </p:nvPr>
            </p:nvSpPr>
            <p:spPr bwMode="auto">
              <a:xfrm>
                <a:off x="5316330" y="2569113"/>
                <a:ext cx="256409" cy="2187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나눔고딕" panose="020D0604000000000000" pitchFamily="50" charset="-127"/>
                  <a:ea typeface="나눔고딕" panose="020D0604000000000000" pitchFamily="50" charset="-127"/>
                  <a:cs typeface="Nanum Gothic" charset="-127"/>
                </a:endParaRPr>
              </a:p>
            </p:txBody>
          </p:sp>
          <p:sp>
            <p:nvSpPr>
              <p:cNvPr id="21" name="Username Box"/>
              <p:cNvSpPr>
                <a:spLocks/>
              </p:cNvSpPr>
              <p:nvPr>
                <p:custDataLst>
                  <p:tags r:id="rId5"/>
                </p:custDataLst>
              </p:nvPr>
            </p:nvSpPr>
            <p:spPr bwMode="auto">
              <a:xfrm>
                <a:off x="6234652" y="2569113"/>
                <a:ext cx="256409" cy="2187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나눔고딕" panose="020D0604000000000000" pitchFamily="50" charset="-127"/>
                  <a:ea typeface="나눔고딕" panose="020D0604000000000000" pitchFamily="50" charset="-127"/>
                  <a:cs typeface="Nanum Gothic" charset="-127"/>
                </a:endParaRPr>
              </a:p>
            </p:txBody>
          </p:sp>
          <p:sp>
            <p:nvSpPr>
              <p:cNvPr id="22" name="Username Box"/>
              <p:cNvSpPr>
                <a:spLocks/>
              </p:cNvSpPr>
              <p:nvPr>
                <p:custDataLst>
                  <p:tags r:id="rId6"/>
                </p:custDataLst>
              </p:nvPr>
            </p:nvSpPr>
            <p:spPr bwMode="auto">
              <a:xfrm>
                <a:off x="7128534" y="2569113"/>
                <a:ext cx="256409" cy="2187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나눔고딕" panose="020D0604000000000000" pitchFamily="50" charset="-127"/>
                  <a:ea typeface="나눔고딕" panose="020D0604000000000000" pitchFamily="50" charset="-127"/>
                  <a:cs typeface="Nanum Gothic" charset="-127"/>
                </a:endParaRPr>
              </a:p>
            </p:txBody>
          </p:sp>
        </p:grpSp>
      </p:grpSp>
      <p:sp>
        <p:nvSpPr>
          <p:cNvPr id="24" name="Oval 55"/>
          <p:cNvSpPr/>
          <p:nvPr/>
        </p:nvSpPr>
        <p:spPr>
          <a:xfrm>
            <a:off x="761114" y="1118268"/>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나눔고딕" panose="020D0604000000000000" pitchFamily="50" charset="-127"/>
                <a:ea typeface="나눔고딕" panose="020D0604000000000000" pitchFamily="50" charset="-127"/>
                <a:cs typeface="Nanum Gothic" charset="-127"/>
              </a:rPr>
              <a:t>1</a:t>
            </a:r>
          </a:p>
        </p:txBody>
      </p:sp>
      <p:sp>
        <p:nvSpPr>
          <p:cNvPr id="27" name="Oval 55"/>
          <p:cNvSpPr/>
          <p:nvPr/>
        </p:nvSpPr>
        <p:spPr>
          <a:xfrm>
            <a:off x="859764" y="1738265"/>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나눔고딕" panose="020D0604000000000000" pitchFamily="50" charset="-127"/>
                <a:ea typeface="나눔고딕" panose="020D0604000000000000" pitchFamily="50" charset="-127"/>
                <a:cs typeface="Nanum Gothic" charset="-127"/>
              </a:rPr>
              <a:t>5</a:t>
            </a:r>
          </a:p>
        </p:txBody>
      </p:sp>
      <p:sp>
        <p:nvSpPr>
          <p:cNvPr id="34" name="제목 2"/>
          <p:cNvSpPr txBox="1">
            <a:spLocks/>
          </p:cNvSpPr>
          <p:nvPr/>
        </p:nvSpPr>
        <p:spPr bwMode="auto">
          <a:xfrm>
            <a:off x="834872" y="1041374"/>
            <a:ext cx="2061002" cy="318568"/>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pPr>
            <a:r>
              <a:rPr lang="en-US" altLang="ko-KR" sz="800" dirty="0">
                <a:solidFill>
                  <a:prstClr val="black"/>
                </a:solidFill>
                <a:latin typeface="나눔고딕" panose="020D0604000000000000" pitchFamily="50" charset="-127"/>
                <a:ea typeface="나눔고딕" panose="020D0604000000000000" pitchFamily="50" charset="-127"/>
                <a:cs typeface="Nanum Gothic" charset="-127"/>
              </a:rPr>
              <a:t>WrangledDataSet01_20170607000000</a:t>
            </a:r>
          </a:p>
        </p:txBody>
      </p:sp>
      <p:cxnSp>
        <p:nvCxnSpPr>
          <p:cNvPr id="36" name="직선 연결선[R] 35"/>
          <p:cNvCxnSpPr/>
          <p:nvPr/>
        </p:nvCxnSpPr>
        <p:spPr>
          <a:xfrm>
            <a:off x="762935" y="1385316"/>
            <a:ext cx="85998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Oval 55"/>
          <p:cNvSpPr/>
          <p:nvPr/>
        </p:nvSpPr>
        <p:spPr>
          <a:xfrm>
            <a:off x="859764" y="2270707"/>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나눔고딕" panose="020D0604000000000000" pitchFamily="50" charset="-127"/>
                <a:ea typeface="나눔고딕" panose="020D0604000000000000" pitchFamily="50" charset="-127"/>
                <a:cs typeface="Nanum Gothic" charset="-127"/>
              </a:rPr>
              <a:t>6</a:t>
            </a:r>
          </a:p>
        </p:txBody>
      </p:sp>
      <p:sp>
        <p:nvSpPr>
          <p:cNvPr id="62" name="TextBox 61"/>
          <p:cNvSpPr txBox="1"/>
          <p:nvPr/>
        </p:nvSpPr>
        <p:spPr>
          <a:xfrm>
            <a:off x="761114" y="891727"/>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나눔고딕" panose="020D0604000000000000" pitchFamily="50" charset="-127"/>
                <a:ea typeface="나눔고딕" panose="020D0604000000000000" pitchFamily="50" charset="-127"/>
                <a:cs typeface="Nanum Gothic" charset="-127"/>
              </a:rPr>
              <a:t>[04</a:t>
            </a:r>
            <a:r>
              <a:rPr lang="en-US" altLang="ko-KR" sz="500" b="1" dirty="0">
                <a:solidFill>
                  <a:schemeClr val="bg1"/>
                </a:solidFill>
                <a:latin typeface="나눔고딕" panose="020D0604000000000000" pitchFamily="50" charset="-127"/>
                <a:ea typeface="나눔고딕" panose="020D0604000000000000" pitchFamily="50" charset="-127"/>
                <a:cs typeface="Nanum Gothic" charset="-127"/>
              </a:rPr>
              <a:t>5</a:t>
            </a:r>
            <a:r>
              <a:rPr lang="mr-IN" altLang="ko-KR" sz="500" b="1" dirty="0">
                <a:solidFill>
                  <a:schemeClr val="bg1"/>
                </a:solidFill>
                <a:latin typeface="나눔고딕" panose="020D0604000000000000" pitchFamily="50" charset="-127"/>
                <a:ea typeface="나눔고딕" panose="020D0604000000000000" pitchFamily="50" charset="-127"/>
                <a:cs typeface="Nanum Gothic" charset="-127"/>
              </a:rPr>
              <a:t>.</a:t>
            </a:r>
            <a:r>
              <a:rPr lang="en-US" altLang="ko-KR" sz="500" b="1" dirty="0">
                <a:solidFill>
                  <a:schemeClr val="bg1"/>
                </a:solidFill>
                <a:latin typeface="나눔고딕" panose="020D0604000000000000" pitchFamily="50" charset="-127"/>
                <a:ea typeface="나눔고딕" panose="020D0604000000000000" pitchFamily="50" charset="-127"/>
                <a:cs typeface="Nanum Gothic" charset="-127"/>
              </a:rPr>
              <a:t>2</a:t>
            </a:r>
            <a:r>
              <a:rPr lang="mr-IN" altLang="ko-KR" sz="500" b="1" dirty="0">
                <a:solidFill>
                  <a:schemeClr val="bg1"/>
                </a:solidFill>
                <a:latin typeface="나눔고딕" panose="020D0604000000000000" pitchFamily="50" charset="-127"/>
                <a:ea typeface="나눔고딕" panose="020D0604000000000000" pitchFamily="50" charset="-127"/>
                <a:cs typeface="Nanum Gothic" charset="-127"/>
              </a:rPr>
              <a:t>]</a:t>
            </a:r>
            <a:endParaRPr lang="ko-KR" altLang="en-US" sz="500" b="1" dirty="0">
              <a:solidFill>
                <a:schemeClr val="bg1"/>
              </a:solidFill>
              <a:latin typeface="나눔고딕" panose="020D0604000000000000" pitchFamily="50" charset="-127"/>
              <a:ea typeface="나눔고딕" panose="020D0604000000000000" pitchFamily="50" charset="-127"/>
              <a:cs typeface="Nanum Gothic" charset="-127"/>
            </a:endParaRPr>
          </a:p>
        </p:txBody>
      </p:sp>
      <p:sp>
        <p:nvSpPr>
          <p:cNvPr id="68" name="모서리가 둥근 직사각형 25"/>
          <p:cNvSpPr/>
          <p:nvPr/>
        </p:nvSpPr>
        <p:spPr>
          <a:xfrm>
            <a:off x="1144033" y="4268963"/>
            <a:ext cx="1226543" cy="205569"/>
          </a:xfrm>
          <a:custGeom>
            <a:avLst/>
            <a:gdLst>
              <a:gd name="connsiteX0" fmla="*/ 0 w 1037721"/>
              <a:gd name="connsiteY0" fmla="*/ 21161 h 226730"/>
              <a:gd name="connsiteX1" fmla="*/ 21161 w 1037721"/>
              <a:gd name="connsiteY1" fmla="*/ 0 h 226730"/>
              <a:gd name="connsiteX2" fmla="*/ 1016560 w 1037721"/>
              <a:gd name="connsiteY2" fmla="*/ 0 h 226730"/>
              <a:gd name="connsiteX3" fmla="*/ 1037721 w 1037721"/>
              <a:gd name="connsiteY3" fmla="*/ 21161 h 226730"/>
              <a:gd name="connsiteX4" fmla="*/ 1037721 w 1037721"/>
              <a:gd name="connsiteY4" fmla="*/ 205569 h 226730"/>
              <a:gd name="connsiteX5" fmla="*/ 1016560 w 1037721"/>
              <a:gd name="connsiteY5" fmla="*/ 226730 h 226730"/>
              <a:gd name="connsiteX6" fmla="*/ 21161 w 1037721"/>
              <a:gd name="connsiteY6" fmla="*/ 226730 h 226730"/>
              <a:gd name="connsiteX7" fmla="*/ 0 w 1037721"/>
              <a:gd name="connsiteY7" fmla="*/ 205569 h 226730"/>
              <a:gd name="connsiteX8" fmla="*/ 0 w 1037721"/>
              <a:gd name="connsiteY8" fmla="*/ 21161 h 226730"/>
              <a:gd name="connsiteX0" fmla="*/ 0 w 1037721"/>
              <a:gd name="connsiteY0" fmla="*/ 21161 h 229189"/>
              <a:gd name="connsiteX1" fmla="*/ 21161 w 1037721"/>
              <a:gd name="connsiteY1" fmla="*/ 0 h 229189"/>
              <a:gd name="connsiteX2" fmla="*/ 1016560 w 1037721"/>
              <a:gd name="connsiteY2" fmla="*/ 0 h 229189"/>
              <a:gd name="connsiteX3" fmla="*/ 1037721 w 1037721"/>
              <a:gd name="connsiteY3" fmla="*/ 21161 h 229189"/>
              <a:gd name="connsiteX4" fmla="*/ 1037721 w 1037721"/>
              <a:gd name="connsiteY4" fmla="*/ 205569 h 229189"/>
              <a:gd name="connsiteX5" fmla="*/ 21161 w 1037721"/>
              <a:gd name="connsiteY5" fmla="*/ 226730 h 229189"/>
              <a:gd name="connsiteX6" fmla="*/ 0 w 1037721"/>
              <a:gd name="connsiteY6" fmla="*/ 205569 h 229189"/>
              <a:gd name="connsiteX7" fmla="*/ 0 w 1037721"/>
              <a:gd name="connsiteY7" fmla="*/ 21161 h 229189"/>
              <a:gd name="connsiteX0" fmla="*/ 0 w 1037721"/>
              <a:gd name="connsiteY0" fmla="*/ 21161 h 228620"/>
              <a:gd name="connsiteX1" fmla="*/ 21161 w 1037721"/>
              <a:gd name="connsiteY1" fmla="*/ 0 h 228620"/>
              <a:gd name="connsiteX2" fmla="*/ 1016560 w 1037721"/>
              <a:gd name="connsiteY2" fmla="*/ 0 h 228620"/>
              <a:gd name="connsiteX3" fmla="*/ 1037721 w 1037721"/>
              <a:gd name="connsiteY3" fmla="*/ 21161 h 228620"/>
              <a:gd name="connsiteX4" fmla="*/ 1037721 w 1037721"/>
              <a:gd name="connsiteY4" fmla="*/ 205569 h 228620"/>
              <a:gd name="connsiteX5" fmla="*/ 0 w 1037721"/>
              <a:gd name="connsiteY5" fmla="*/ 205569 h 228620"/>
              <a:gd name="connsiteX6" fmla="*/ 0 w 1037721"/>
              <a:gd name="connsiteY6" fmla="*/ 21161 h 228620"/>
              <a:gd name="connsiteX0" fmla="*/ 0 w 1037970"/>
              <a:gd name="connsiteY0" fmla="*/ 21161 h 277014"/>
              <a:gd name="connsiteX1" fmla="*/ 21161 w 1037970"/>
              <a:gd name="connsiteY1" fmla="*/ 0 h 277014"/>
              <a:gd name="connsiteX2" fmla="*/ 1016560 w 1037970"/>
              <a:gd name="connsiteY2" fmla="*/ 0 h 277014"/>
              <a:gd name="connsiteX3" fmla="*/ 1037721 w 1037970"/>
              <a:gd name="connsiteY3" fmla="*/ 21161 h 277014"/>
              <a:gd name="connsiteX4" fmla="*/ 1037721 w 1037970"/>
              <a:gd name="connsiteY4" fmla="*/ 205569 h 277014"/>
              <a:gd name="connsiteX5" fmla="*/ 0 w 1037970"/>
              <a:gd name="connsiteY5" fmla="*/ 205569 h 277014"/>
              <a:gd name="connsiteX6" fmla="*/ 0 w 1037970"/>
              <a:gd name="connsiteY6" fmla="*/ 21161 h 277014"/>
              <a:gd name="connsiteX0" fmla="*/ 0 w 1037721"/>
              <a:gd name="connsiteY0" fmla="*/ 21161 h 290930"/>
              <a:gd name="connsiteX1" fmla="*/ 21161 w 1037721"/>
              <a:gd name="connsiteY1" fmla="*/ 0 h 290930"/>
              <a:gd name="connsiteX2" fmla="*/ 1016560 w 1037721"/>
              <a:gd name="connsiteY2" fmla="*/ 0 h 290930"/>
              <a:gd name="connsiteX3" fmla="*/ 1037721 w 1037721"/>
              <a:gd name="connsiteY3" fmla="*/ 21161 h 290930"/>
              <a:gd name="connsiteX4" fmla="*/ 1037721 w 1037721"/>
              <a:gd name="connsiteY4" fmla="*/ 205569 h 290930"/>
              <a:gd name="connsiteX5" fmla="*/ 0 w 1037721"/>
              <a:gd name="connsiteY5" fmla="*/ 205569 h 290930"/>
              <a:gd name="connsiteX6" fmla="*/ 0 w 1037721"/>
              <a:gd name="connsiteY6" fmla="*/ 21161 h 290930"/>
              <a:gd name="connsiteX0" fmla="*/ 0 w 1037721"/>
              <a:gd name="connsiteY0" fmla="*/ 21161 h 221030"/>
              <a:gd name="connsiteX1" fmla="*/ 21161 w 1037721"/>
              <a:gd name="connsiteY1" fmla="*/ 0 h 221030"/>
              <a:gd name="connsiteX2" fmla="*/ 1016560 w 1037721"/>
              <a:gd name="connsiteY2" fmla="*/ 0 h 221030"/>
              <a:gd name="connsiteX3" fmla="*/ 1037721 w 1037721"/>
              <a:gd name="connsiteY3" fmla="*/ 21161 h 221030"/>
              <a:gd name="connsiteX4" fmla="*/ 1037721 w 1037721"/>
              <a:gd name="connsiteY4" fmla="*/ 205569 h 221030"/>
              <a:gd name="connsiteX5" fmla="*/ 0 w 1037721"/>
              <a:gd name="connsiteY5" fmla="*/ 205569 h 221030"/>
              <a:gd name="connsiteX6" fmla="*/ 0 w 1037721"/>
              <a:gd name="connsiteY6" fmla="*/ 21161 h 221030"/>
              <a:gd name="connsiteX0" fmla="*/ 0 w 1037721"/>
              <a:gd name="connsiteY0" fmla="*/ 21161 h 219229"/>
              <a:gd name="connsiteX1" fmla="*/ 21161 w 1037721"/>
              <a:gd name="connsiteY1" fmla="*/ 0 h 219229"/>
              <a:gd name="connsiteX2" fmla="*/ 1016560 w 1037721"/>
              <a:gd name="connsiteY2" fmla="*/ 0 h 219229"/>
              <a:gd name="connsiteX3" fmla="*/ 1037721 w 1037721"/>
              <a:gd name="connsiteY3" fmla="*/ 21161 h 219229"/>
              <a:gd name="connsiteX4" fmla="*/ 1037721 w 1037721"/>
              <a:gd name="connsiteY4" fmla="*/ 205569 h 219229"/>
              <a:gd name="connsiteX5" fmla="*/ 0 w 1037721"/>
              <a:gd name="connsiteY5" fmla="*/ 205569 h 219229"/>
              <a:gd name="connsiteX6" fmla="*/ 0 w 1037721"/>
              <a:gd name="connsiteY6" fmla="*/ 21161 h 219229"/>
              <a:gd name="connsiteX0" fmla="*/ 0 w 1037721"/>
              <a:gd name="connsiteY0" fmla="*/ 21161 h 205569"/>
              <a:gd name="connsiteX1" fmla="*/ 21161 w 1037721"/>
              <a:gd name="connsiteY1" fmla="*/ 0 h 205569"/>
              <a:gd name="connsiteX2" fmla="*/ 1016560 w 1037721"/>
              <a:gd name="connsiteY2" fmla="*/ 0 h 205569"/>
              <a:gd name="connsiteX3" fmla="*/ 1037721 w 1037721"/>
              <a:gd name="connsiteY3" fmla="*/ 21161 h 205569"/>
              <a:gd name="connsiteX4" fmla="*/ 1037721 w 1037721"/>
              <a:gd name="connsiteY4" fmla="*/ 205569 h 205569"/>
              <a:gd name="connsiteX5" fmla="*/ 0 w 1037721"/>
              <a:gd name="connsiteY5" fmla="*/ 205569 h 205569"/>
              <a:gd name="connsiteX6" fmla="*/ 0 w 1037721"/>
              <a:gd name="connsiteY6" fmla="*/ 21161 h 20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721" h="205569">
                <a:moveTo>
                  <a:pt x="0" y="21161"/>
                </a:moveTo>
                <a:cubicBezTo>
                  <a:pt x="0" y="9474"/>
                  <a:pt x="9474" y="0"/>
                  <a:pt x="21161" y="0"/>
                </a:cubicBezTo>
                <a:lnTo>
                  <a:pt x="1016560" y="0"/>
                </a:lnTo>
                <a:cubicBezTo>
                  <a:pt x="1028247" y="0"/>
                  <a:pt x="1037721" y="9474"/>
                  <a:pt x="1037721" y="21161"/>
                </a:cubicBezTo>
                <a:lnTo>
                  <a:pt x="1037721" y="205569"/>
                </a:lnTo>
                <a:lnTo>
                  <a:pt x="0" y="205569"/>
                </a:lnTo>
                <a:lnTo>
                  <a:pt x="0" y="21161"/>
                </a:lnTo>
                <a:close/>
              </a:path>
            </a:pathLst>
          </a:cu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나눔고딕" panose="020D0604000000000000" pitchFamily="50" charset="-127"/>
                <a:ea typeface="나눔고딕" panose="020D0604000000000000" pitchFamily="50" charset="-127"/>
                <a:cs typeface="Nanum Gothic" charset="-127"/>
              </a:rPr>
              <a:t>Rule list</a:t>
            </a:r>
            <a:endParaRPr kumimoji="1" lang="ko-KR" altLang="en-US" sz="700" b="1" dirty="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69" name="타원 68"/>
          <p:cNvSpPr/>
          <p:nvPr/>
        </p:nvSpPr>
        <p:spPr>
          <a:xfrm>
            <a:off x="1067178" y="4320972"/>
            <a:ext cx="120222" cy="10446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b="1" dirty="0">
                <a:solidFill>
                  <a:schemeClr val="tx1"/>
                </a:solidFill>
                <a:latin typeface="나눔고딕" panose="020D0604000000000000" pitchFamily="50" charset="-127"/>
                <a:ea typeface="나눔고딕" panose="020D0604000000000000" pitchFamily="50" charset="-127"/>
                <a:cs typeface="Nanum Gothic" charset="-127"/>
              </a:rPr>
              <a:t>11</a:t>
            </a:r>
            <a:endParaRPr kumimoji="1" lang="ko-KR" altLang="en-US" sz="400" b="1" dirty="0">
              <a:solidFill>
                <a:schemeClr val="tx1"/>
              </a:solidFill>
              <a:latin typeface="나눔고딕" panose="020D0604000000000000" pitchFamily="50" charset="-127"/>
              <a:ea typeface="나눔고딕" panose="020D0604000000000000" pitchFamily="50" charset="-127"/>
              <a:cs typeface="Nanum Gothic" charset="-127"/>
            </a:endParaRPr>
          </a:p>
        </p:txBody>
      </p:sp>
      <p:grpSp>
        <p:nvGrpSpPr>
          <p:cNvPr id="70" name="그룹 69"/>
          <p:cNvGrpSpPr/>
          <p:nvPr/>
        </p:nvGrpSpPr>
        <p:grpSpPr>
          <a:xfrm>
            <a:off x="1272117" y="4557488"/>
            <a:ext cx="3445503" cy="1414828"/>
            <a:chOff x="7117988" y="1750091"/>
            <a:chExt cx="2739907" cy="1414828"/>
          </a:xfrm>
        </p:grpSpPr>
        <p:sp>
          <p:nvSpPr>
            <p:cNvPr id="71" name="직사각형 70"/>
            <p:cNvSpPr/>
            <p:nvPr/>
          </p:nvSpPr>
          <p:spPr>
            <a:xfrm>
              <a:off x="7194837" y="1750091"/>
              <a:ext cx="2663058" cy="112061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Header </a:t>
              </a:r>
              <a:r>
                <a:rPr lang="en-US" altLang="ko-KR" sz="700" dirty="0">
                  <a:solidFill>
                    <a:srgbClr val="FF0000"/>
                  </a:solidFill>
                  <a:latin typeface="나눔고딕" panose="020D0604000000000000" pitchFamily="50" charset="-127"/>
                  <a:ea typeface="나눔고딕" panose="020D0604000000000000" pitchFamily="50" charset="-127"/>
                  <a:cs typeface="Nanum Gothic" charset="-127"/>
                </a:rPr>
                <a:t>abcd</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chemeClr val="tx1"/>
                  </a:solidFill>
                  <a:latin typeface="나눔고딕" panose="020D0604000000000000" pitchFamily="50" charset="-127"/>
                  <a:ea typeface="나눔고딕" panose="020D0604000000000000" pitchFamily="50" charset="-127"/>
                  <a:cs typeface="Nanum Gothic" charset="-127"/>
                </a:rPr>
                <a:t>efgh</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rgbClr val="00B050"/>
                  </a:solidFill>
                  <a:latin typeface="나눔고딕" panose="020D0604000000000000" pitchFamily="50" charset="-127"/>
                  <a:ea typeface="나눔고딕" panose="020D0604000000000000" pitchFamily="50" charset="-127"/>
                  <a:cs typeface="Nanum Gothic" charset="-127"/>
                </a:rPr>
                <a:t>ijkl</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rgbClr val="7030A0"/>
                  </a:solidFill>
                  <a:latin typeface="나눔고딕" panose="020D0604000000000000" pitchFamily="50" charset="-127"/>
                  <a:ea typeface="나눔고딕" panose="020D0604000000000000" pitchFamily="50" charset="-127"/>
                  <a:cs typeface="Nanum Gothic" charset="-127"/>
                </a:rPr>
                <a:t>mlop</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chemeClr val="tx1"/>
                  </a:solidFill>
                  <a:latin typeface="나눔고딕" panose="020D0604000000000000" pitchFamily="50" charset="-127"/>
                  <a:ea typeface="나눔고딕" panose="020D0604000000000000" pitchFamily="50" charset="-127"/>
                  <a:cs typeface="Nanum Gothic" charset="-127"/>
                </a:rPr>
                <a:t>qrs tuvw xyz</a:t>
              </a:r>
              <a:r>
                <a:rPr lang="ko-KR" altLang="en-US" sz="700" dirty="0">
                  <a:solidFill>
                    <a:schemeClr val="tx1"/>
                  </a:solidFill>
                  <a:latin typeface="나눔고딕" panose="020D0604000000000000" pitchFamily="50" charset="-127"/>
                  <a:ea typeface="나눔고딕" panose="020D0604000000000000" pitchFamily="50" charset="-127"/>
                  <a:cs typeface="Nanum Gothic" charset="-127"/>
                </a:rPr>
                <a:t> </a:t>
              </a:r>
              <a:endParaRPr lang="en-US" altLang="ko-KR" sz="700" dirty="0">
                <a:solidFill>
                  <a:schemeClr val="tx1"/>
                </a:solidFill>
                <a:latin typeface="나눔고딕" panose="020D0604000000000000" pitchFamily="50" charset="-127"/>
                <a:ea typeface="나눔고딕" panose="020D0604000000000000" pitchFamily="50" charset="-127"/>
                <a:cs typeface="Nanum Gothic" charset="-127"/>
              </a:endParaRPr>
            </a:p>
            <a:p>
              <a:endParaRPr lang="en-US" altLang="ko-KR" sz="700" dirty="0">
                <a:solidFill>
                  <a:schemeClr val="tx1"/>
                </a:solidFill>
                <a:latin typeface="나눔고딕" panose="020D0604000000000000" pitchFamily="50" charset="-127"/>
                <a:ea typeface="나눔고딕" panose="020D0604000000000000" pitchFamily="50" charset="-127"/>
                <a:cs typeface="Nanum Gothic" charset="-127"/>
              </a:endParaRPr>
            </a:p>
            <a:p>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Header </a:t>
              </a:r>
              <a:r>
                <a:rPr lang="en-US" altLang="ko-KR" sz="700" dirty="0">
                  <a:solidFill>
                    <a:srgbClr val="FF0000"/>
                  </a:solidFill>
                  <a:latin typeface="나눔고딕" panose="020D0604000000000000" pitchFamily="50" charset="-127"/>
                  <a:ea typeface="나눔고딕" panose="020D0604000000000000" pitchFamily="50" charset="-127"/>
                  <a:cs typeface="Nanum Gothic" charset="-127"/>
                </a:rPr>
                <a:t>abcd</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chemeClr val="tx1"/>
                  </a:solidFill>
                  <a:latin typeface="나눔고딕" panose="020D0604000000000000" pitchFamily="50" charset="-127"/>
                  <a:ea typeface="나눔고딕" panose="020D0604000000000000" pitchFamily="50" charset="-127"/>
                  <a:cs typeface="Nanum Gothic" charset="-127"/>
                </a:rPr>
                <a:t>efgh</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rgbClr val="00B050"/>
                  </a:solidFill>
                  <a:latin typeface="나눔고딕" panose="020D0604000000000000" pitchFamily="50" charset="-127"/>
                  <a:ea typeface="나눔고딕" panose="020D0604000000000000" pitchFamily="50" charset="-127"/>
                  <a:cs typeface="Nanum Gothic" charset="-127"/>
                </a:rPr>
                <a:t>ijkl</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rgbClr val="7030A0"/>
                  </a:solidFill>
                  <a:latin typeface="나눔고딕" panose="020D0604000000000000" pitchFamily="50" charset="-127"/>
                  <a:ea typeface="나눔고딕" panose="020D0604000000000000" pitchFamily="50" charset="-127"/>
                  <a:cs typeface="Nanum Gothic" charset="-127"/>
                </a:rPr>
                <a:t>mlop</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chemeClr val="tx1"/>
                  </a:solidFill>
                  <a:latin typeface="나눔고딕" panose="020D0604000000000000" pitchFamily="50" charset="-127"/>
                  <a:ea typeface="나눔고딕" panose="020D0604000000000000" pitchFamily="50" charset="-127"/>
                  <a:cs typeface="Nanum Gothic" charset="-127"/>
                </a:rPr>
                <a:t>qrs tuvw xyz</a:t>
              </a:r>
              <a:r>
                <a:rPr lang="ko-KR" altLang="en-US" sz="700" dirty="0">
                  <a:solidFill>
                    <a:schemeClr val="tx1"/>
                  </a:solidFill>
                  <a:latin typeface="나눔고딕" panose="020D0604000000000000" pitchFamily="50" charset="-127"/>
                  <a:ea typeface="나눔고딕" panose="020D0604000000000000" pitchFamily="50" charset="-127"/>
                  <a:cs typeface="Nanum Gothic" charset="-127"/>
                </a:rPr>
                <a:t> </a:t>
              </a:r>
              <a:r>
                <a:rPr lang="en-US" altLang="ko-KR" sz="700" dirty="0">
                  <a:solidFill>
                    <a:srgbClr val="FF0000"/>
                  </a:solidFill>
                  <a:latin typeface="나눔고딕" panose="020D0604000000000000" pitchFamily="50" charset="-127"/>
                  <a:ea typeface="나눔고딕" panose="020D0604000000000000" pitchFamily="50" charset="-127"/>
                  <a:cs typeface="Nanum Gothic" charset="-127"/>
                </a:rPr>
                <a:t>abcd</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chemeClr val="tx1"/>
                  </a:solidFill>
                  <a:latin typeface="나눔고딕" panose="020D0604000000000000" pitchFamily="50" charset="-127"/>
                  <a:ea typeface="나눔고딕" panose="020D0604000000000000" pitchFamily="50" charset="-127"/>
                  <a:cs typeface="Nanum Gothic" charset="-127"/>
                </a:rPr>
                <a:t>efgh</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rgbClr val="00B050"/>
                  </a:solidFill>
                  <a:latin typeface="나눔고딕" panose="020D0604000000000000" pitchFamily="50" charset="-127"/>
                  <a:ea typeface="나눔고딕" panose="020D0604000000000000" pitchFamily="50" charset="-127"/>
                  <a:cs typeface="Nanum Gothic" charset="-127"/>
                </a:rPr>
                <a:t>ijkl</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rgbClr val="7030A0"/>
                  </a:solidFill>
                  <a:latin typeface="나눔고딕" panose="020D0604000000000000" pitchFamily="50" charset="-127"/>
                  <a:ea typeface="나눔고딕" panose="020D0604000000000000" pitchFamily="50" charset="-127"/>
                  <a:cs typeface="Nanum Gothic" charset="-127"/>
                </a:rPr>
                <a:t>mlop</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chemeClr val="tx1"/>
                  </a:solidFill>
                  <a:latin typeface="나눔고딕" panose="020D0604000000000000" pitchFamily="50" charset="-127"/>
                  <a:ea typeface="나눔고딕" panose="020D0604000000000000" pitchFamily="50" charset="-127"/>
                  <a:cs typeface="Nanum Gothic" charset="-127"/>
                </a:rPr>
                <a:t>qrs tuvw xyz</a:t>
              </a:r>
              <a:endParaRPr lang="ko-KR" altLang="en-US" sz="700" dirty="0">
                <a:solidFill>
                  <a:schemeClr val="tx1"/>
                </a:solidFill>
                <a:latin typeface="나눔고딕" panose="020D0604000000000000" pitchFamily="50" charset="-127"/>
                <a:ea typeface="나눔고딕" panose="020D0604000000000000" pitchFamily="50" charset="-127"/>
                <a:cs typeface="Nanum Gothic" charset="-127"/>
              </a:endParaRPr>
            </a:p>
            <a:p>
              <a:endParaRPr lang="en-US" altLang="ko-KR" sz="700" dirty="0">
                <a:solidFill>
                  <a:schemeClr val="tx1"/>
                </a:solidFill>
                <a:latin typeface="나눔고딕" panose="020D0604000000000000" pitchFamily="50" charset="-127"/>
                <a:ea typeface="나눔고딕" panose="020D0604000000000000" pitchFamily="50" charset="-127"/>
                <a:cs typeface="Nanum Gothic" charset="-127"/>
              </a:endParaRPr>
            </a:p>
            <a:p>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Header </a:t>
              </a:r>
              <a:r>
                <a:rPr lang="en-US" altLang="ko-KR" sz="700" dirty="0">
                  <a:solidFill>
                    <a:srgbClr val="FF0000"/>
                  </a:solidFill>
                  <a:latin typeface="나눔고딕" panose="020D0604000000000000" pitchFamily="50" charset="-127"/>
                  <a:ea typeface="나눔고딕" panose="020D0604000000000000" pitchFamily="50" charset="-127"/>
                  <a:cs typeface="Nanum Gothic" charset="-127"/>
                </a:rPr>
                <a:t>abcd</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chemeClr val="tx1"/>
                  </a:solidFill>
                  <a:latin typeface="나눔고딕" panose="020D0604000000000000" pitchFamily="50" charset="-127"/>
                  <a:ea typeface="나눔고딕" panose="020D0604000000000000" pitchFamily="50" charset="-127"/>
                  <a:cs typeface="Nanum Gothic" charset="-127"/>
                </a:rPr>
                <a:t>efgh</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rgbClr val="00B050"/>
                  </a:solidFill>
                  <a:latin typeface="나눔고딕" panose="020D0604000000000000" pitchFamily="50" charset="-127"/>
                  <a:ea typeface="나눔고딕" panose="020D0604000000000000" pitchFamily="50" charset="-127"/>
                  <a:cs typeface="Nanum Gothic" charset="-127"/>
                </a:rPr>
                <a:t>ijkl</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rgbClr val="7030A0"/>
                  </a:solidFill>
                  <a:latin typeface="나눔고딕" panose="020D0604000000000000" pitchFamily="50" charset="-127"/>
                  <a:ea typeface="나눔고딕" panose="020D0604000000000000" pitchFamily="50" charset="-127"/>
                  <a:cs typeface="Nanum Gothic" charset="-127"/>
                </a:rPr>
                <a:t>mlop</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chemeClr val="tx1"/>
                  </a:solidFill>
                  <a:latin typeface="나눔고딕" panose="020D0604000000000000" pitchFamily="50" charset="-127"/>
                  <a:ea typeface="나눔고딕" panose="020D0604000000000000" pitchFamily="50" charset="-127"/>
                  <a:cs typeface="Nanum Gothic" charset="-127"/>
                </a:rPr>
                <a:t>qrs tuvw xyz</a:t>
              </a:r>
              <a:endParaRPr lang="ko-KR" altLang="en-US" sz="700" dirty="0">
                <a:solidFill>
                  <a:schemeClr val="tx1"/>
                </a:solidFill>
                <a:latin typeface="나눔고딕" panose="020D0604000000000000" pitchFamily="50" charset="-127"/>
                <a:ea typeface="나눔고딕" panose="020D0604000000000000" pitchFamily="50" charset="-127"/>
                <a:cs typeface="Nanum Gothic" charset="-127"/>
              </a:endParaRPr>
            </a:p>
            <a:p>
              <a:endParaRPr lang="en-US" altLang="ko-KR" sz="700" dirty="0">
                <a:solidFill>
                  <a:schemeClr val="tx1"/>
                </a:solidFill>
                <a:latin typeface="나눔고딕" panose="020D0604000000000000" pitchFamily="50" charset="-127"/>
                <a:ea typeface="나눔고딕" panose="020D0604000000000000" pitchFamily="50" charset="-127"/>
                <a:cs typeface="Nanum Gothic" charset="-127"/>
              </a:endParaRPr>
            </a:p>
            <a:p>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Header </a:t>
              </a:r>
              <a:r>
                <a:rPr lang="en-US" altLang="ko-KR" sz="700" dirty="0">
                  <a:solidFill>
                    <a:srgbClr val="FF0000"/>
                  </a:solidFill>
                  <a:latin typeface="나눔고딕" panose="020D0604000000000000" pitchFamily="50" charset="-127"/>
                  <a:ea typeface="나눔고딕" panose="020D0604000000000000" pitchFamily="50" charset="-127"/>
                  <a:cs typeface="Nanum Gothic" charset="-127"/>
                </a:rPr>
                <a:t>abcd</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chemeClr val="tx1"/>
                  </a:solidFill>
                  <a:latin typeface="나눔고딕" panose="020D0604000000000000" pitchFamily="50" charset="-127"/>
                  <a:ea typeface="나눔고딕" panose="020D0604000000000000" pitchFamily="50" charset="-127"/>
                  <a:cs typeface="Nanum Gothic" charset="-127"/>
                </a:rPr>
                <a:t>efgh</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rgbClr val="00B050"/>
                  </a:solidFill>
                  <a:latin typeface="나눔고딕" panose="020D0604000000000000" pitchFamily="50" charset="-127"/>
                  <a:ea typeface="나눔고딕" panose="020D0604000000000000" pitchFamily="50" charset="-127"/>
                  <a:cs typeface="Nanum Gothic" charset="-127"/>
                </a:rPr>
                <a:t>ijkl</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rgbClr val="7030A0"/>
                  </a:solidFill>
                  <a:latin typeface="나눔고딕" panose="020D0604000000000000" pitchFamily="50" charset="-127"/>
                  <a:ea typeface="나눔고딕" panose="020D0604000000000000" pitchFamily="50" charset="-127"/>
                  <a:cs typeface="Nanum Gothic" charset="-127"/>
                </a:rPr>
                <a:t>mlop</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chemeClr val="tx1"/>
                  </a:solidFill>
                  <a:latin typeface="나눔고딕" panose="020D0604000000000000" pitchFamily="50" charset="-127"/>
                  <a:ea typeface="나눔고딕" panose="020D0604000000000000" pitchFamily="50" charset="-127"/>
                  <a:cs typeface="Nanum Gothic" charset="-127"/>
                </a:rPr>
                <a:t>qrs tuvw xyz</a:t>
              </a:r>
            </a:p>
            <a:p>
              <a:endParaRPr lang="en-US" altLang="ko-KR" sz="700" dirty="0">
                <a:solidFill>
                  <a:srgbClr val="00B0F0"/>
                </a:solidFill>
                <a:latin typeface="나눔고딕" panose="020D0604000000000000" pitchFamily="50" charset="-127"/>
                <a:ea typeface="나눔고딕" panose="020D0604000000000000" pitchFamily="50" charset="-127"/>
                <a:cs typeface="Nanum Gothic" charset="-127"/>
              </a:endParaRPr>
            </a:p>
            <a:p>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Header </a:t>
              </a:r>
              <a:r>
                <a:rPr lang="en-US" altLang="ko-KR" sz="700" dirty="0">
                  <a:solidFill>
                    <a:srgbClr val="FF0000"/>
                  </a:solidFill>
                  <a:latin typeface="나눔고딕" panose="020D0604000000000000" pitchFamily="50" charset="-127"/>
                  <a:ea typeface="나눔고딕" panose="020D0604000000000000" pitchFamily="50" charset="-127"/>
                  <a:cs typeface="Nanum Gothic" charset="-127"/>
                </a:rPr>
                <a:t>abcd</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chemeClr val="tx1"/>
                  </a:solidFill>
                  <a:latin typeface="나눔고딕" panose="020D0604000000000000" pitchFamily="50" charset="-127"/>
                  <a:ea typeface="나눔고딕" panose="020D0604000000000000" pitchFamily="50" charset="-127"/>
                  <a:cs typeface="Nanum Gothic" charset="-127"/>
                </a:rPr>
                <a:t>efgh</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rgbClr val="00B050"/>
                  </a:solidFill>
                  <a:latin typeface="나눔고딕" panose="020D0604000000000000" pitchFamily="50" charset="-127"/>
                  <a:ea typeface="나눔고딕" panose="020D0604000000000000" pitchFamily="50" charset="-127"/>
                  <a:cs typeface="Nanum Gothic" charset="-127"/>
                </a:rPr>
                <a:t>ijkl</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rgbClr val="7030A0"/>
                  </a:solidFill>
                  <a:latin typeface="나눔고딕" panose="020D0604000000000000" pitchFamily="50" charset="-127"/>
                  <a:ea typeface="나눔고딕" panose="020D0604000000000000" pitchFamily="50" charset="-127"/>
                  <a:cs typeface="Nanum Gothic" charset="-127"/>
                </a:rPr>
                <a:t>mlop</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chemeClr val="tx1"/>
                  </a:solidFill>
                  <a:latin typeface="나눔고딕" panose="020D0604000000000000" pitchFamily="50" charset="-127"/>
                  <a:ea typeface="나눔고딕" panose="020D0604000000000000" pitchFamily="50" charset="-127"/>
                  <a:cs typeface="Nanum Gothic" charset="-127"/>
                </a:rPr>
                <a:t>qrs tuvw xyz</a:t>
              </a:r>
            </a:p>
            <a:p>
              <a:endParaRPr lang="en-US" altLang="ko-KR" sz="700" dirty="0">
                <a:solidFill>
                  <a:schemeClr val="tx1"/>
                </a:solidFill>
                <a:latin typeface="나눔고딕" panose="020D0604000000000000" pitchFamily="50" charset="-127"/>
                <a:ea typeface="나눔고딕" panose="020D0604000000000000" pitchFamily="50" charset="-127"/>
                <a:cs typeface="Nanum Gothic" charset="-127"/>
              </a:endParaRPr>
            </a:p>
            <a:p>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Header </a:t>
              </a:r>
              <a:r>
                <a:rPr lang="en-US" altLang="ko-KR" sz="700" dirty="0">
                  <a:solidFill>
                    <a:srgbClr val="FF0000"/>
                  </a:solidFill>
                  <a:latin typeface="나눔고딕" panose="020D0604000000000000" pitchFamily="50" charset="-127"/>
                  <a:ea typeface="나눔고딕" panose="020D0604000000000000" pitchFamily="50" charset="-127"/>
                  <a:cs typeface="Nanum Gothic" charset="-127"/>
                </a:rPr>
                <a:t>abcd</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chemeClr val="tx1"/>
                  </a:solidFill>
                  <a:latin typeface="나눔고딕" panose="020D0604000000000000" pitchFamily="50" charset="-127"/>
                  <a:ea typeface="나눔고딕" panose="020D0604000000000000" pitchFamily="50" charset="-127"/>
                  <a:cs typeface="Nanum Gothic" charset="-127"/>
                </a:rPr>
                <a:t>efgh</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rgbClr val="00B050"/>
                  </a:solidFill>
                  <a:latin typeface="나눔고딕" panose="020D0604000000000000" pitchFamily="50" charset="-127"/>
                  <a:ea typeface="나눔고딕" panose="020D0604000000000000" pitchFamily="50" charset="-127"/>
                  <a:cs typeface="Nanum Gothic" charset="-127"/>
                </a:rPr>
                <a:t>ijkl</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rgbClr val="7030A0"/>
                  </a:solidFill>
                  <a:latin typeface="나눔고딕" panose="020D0604000000000000" pitchFamily="50" charset="-127"/>
                  <a:ea typeface="나눔고딕" panose="020D0604000000000000" pitchFamily="50" charset="-127"/>
                  <a:cs typeface="Nanum Gothic" charset="-127"/>
                </a:rPr>
                <a:t>mlop</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chemeClr val="tx1"/>
                  </a:solidFill>
                  <a:latin typeface="나눔고딕" panose="020D0604000000000000" pitchFamily="50" charset="-127"/>
                  <a:ea typeface="나눔고딕" panose="020D0604000000000000" pitchFamily="50" charset="-127"/>
                  <a:cs typeface="Nanum Gothic" charset="-127"/>
                </a:rPr>
                <a:t>qrs tuvw xyz</a:t>
              </a:r>
            </a:p>
            <a:p>
              <a:endParaRPr lang="en-US" altLang="ko-KR" sz="700" dirty="0">
                <a:solidFill>
                  <a:schemeClr val="tx1"/>
                </a:solidFill>
                <a:latin typeface="나눔고딕" panose="020D0604000000000000" pitchFamily="50" charset="-127"/>
                <a:ea typeface="나눔고딕" panose="020D0604000000000000" pitchFamily="50" charset="-127"/>
                <a:cs typeface="Nanum Gothic" charset="-127"/>
              </a:endParaRPr>
            </a:p>
            <a:p>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Header </a:t>
              </a:r>
              <a:r>
                <a:rPr lang="en-US" altLang="ko-KR" sz="700" dirty="0">
                  <a:solidFill>
                    <a:srgbClr val="FF0000"/>
                  </a:solidFill>
                  <a:latin typeface="나눔고딕" panose="020D0604000000000000" pitchFamily="50" charset="-127"/>
                  <a:ea typeface="나눔고딕" panose="020D0604000000000000" pitchFamily="50" charset="-127"/>
                  <a:cs typeface="Nanum Gothic" charset="-127"/>
                </a:rPr>
                <a:t>abcd</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chemeClr val="tx1"/>
                  </a:solidFill>
                  <a:latin typeface="나눔고딕" panose="020D0604000000000000" pitchFamily="50" charset="-127"/>
                  <a:ea typeface="나눔고딕" panose="020D0604000000000000" pitchFamily="50" charset="-127"/>
                  <a:cs typeface="Nanum Gothic" charset="-127"/>
                </a:rPr>
                <a:t>efgh</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rgbClr val="00B050"/>
                  </a:solidFill>
                  <a:latin typeface="나눔고딕" panose="020D0604000000000000" pitchFamily="50" charset="-127"/>
                  <a:ea typeface="나눔고딕" panose="020D0604000000000000" pitchFamily="50" charset="-127"/>
                  <a:cs typeface="Nanum Gothic" charset="-127"/>
                </a:rPr>
                <a:t>ijkl</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rgbClr val="7030A0"/>
                  </a:solidFill>
                  <a:latin typeface="나눔고딕" panose="020D0604000000000000" pitchFamily="50" charset="-127"/>
                  <a:ea typeface="나눔고딕" panose="020D0604000000000000" pitchFamily="50" charset="-127"/>
                  <a:cs typeface="Nanum Gothic" charset="-127"/>
                </a:rPr>
                <a:t>mlop</a:t>
              </a:r>
              <a:r>
                <a:rPr lang="en-US" altLang="ko-KR" sz="700" dirty="0">
                  <a:solidFill>
                    <a:srgbClr val="00B0F0"/>
                  </a:solidFill>
                  <a:latin typeface="나눔고딕" panose="020D0604000000000000" pitchFamily="50" charset="-127"/>
                  <a:ea typeface="나눔고딕" panose="020D0604000000000000" pitchFamily="50" charset="-127"/>
                  <a:cs typeface="Nanum Gothic" charset="-127"/>
                </a:rPr>
                <a:t> </a:t>
              </a:r>
              <a:r>
                <a:rPr lang="en-US" altLang="ko-KR" sz="700" dirty="0">
                  <a:solidFill>
                    <a:schemeClr val="tx1"/>
                  </a:solidFill>
                  <a:latin typeface="나눔고딕" panose="020D0604000000000000" pitchFamily="50" charset="-127"/>
                  <a:ea typeface="나눔고딕" panose="020D0604000000000000" pitchFamily="50" charset="-127"/>
                  <a:cs typeface="Nanum Gothic" charset="-127"/>
                </a:rPr>
                <a:t>qrs tuvw xyz</a:t>
              </a:r>
              <a:endParaRPr lang="ko-KR" altLang="en-US" sz="700" dirty="0">
                <a:solidFill>
                  <a:schemeClr val="tx1"/>
                </a:solidFill>
                <a:latin typeface="나눔고딕" panose="020D0604000000000000" pitchFamily="50" charset="-127"/>
                <a:ea typeface="나눔고딕" panose="020D0604000000000000" pitchFamily="50" charset="-127"/>
                <a:cs typeface="Nanum Gothic" charset="-127"/>
              </a:endParaRPr>
            </a:p>
            <a:p>
              <a:endParaRPr lang="en-US" altLang="ko-KR" sz="700" dirty="0">
                <a:solidFill>
                  <a:schemeClr val="tx1"/>
                </a:solidFill>
                <a:latin typeface="나눔고딕" panose="020D0604000000000000" pitchFamily="50" charset="-127"/>
                <a:ea typeface="나눔고딕" panose="020D0604000000000000" pitchFamily="50" charset="-127"/>
                <a:cs typeface="Nanum Gothic" charset="-127"/>
              </a:endParaRPr>
            </a:p>
          </p:txBody>
        </p:sp>
        <p:grpSp>
          <p:nvGrpSpPr>
            <p:cNvPr id="72" name="그룹 71"/>
            <p:cNvGrpSpPr/>
            <p:nvPr/>
          </p:nvGrpSpPr>
          <p:grpSpPr>
            <a:xfrm>
              <a:off x="7120346" y="1811859"/>
              <a:ext cx="76849" cy="713346"/>
              <a:chOff x="331752" y="4117733"/>
              <a:chExt cx="77545" cy="913502"/>
            </a:xfrm>
          </p:grpSpPr>
          <p:sp>
            <p:nvSpPr>
              <p:cNvPr id="81" name="타원 80"/>
              <p:cNvSpPr/>
              <p:nvPr/>
            </p:nvSpPr>
            <p:spPr>
              <a:xfrm>
                <a:off x="331752" y="4117733"/>
                <a:ext cx="77545" cy="77545"/>
              </a:xfrm>
              <a:prstGeom prst="ellipse">
                <a:avLst/>
              </a:prstGeom>
              <a:no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b="1" dirty="0">
                    <a:solidFill>
                      <a:srgbClr val="00B0F0"/>
                    </a:solidFill>
                    <a:latin typeface="나눔고딕" panose="020D0604000000000000" pitchFamily="50" charset="-127"/>
                    <a:ea typeface="나눔고딕" panose="020D0604000000000000" pitchFamily="50" charset="-127"/>
                    <a:cs typeface="Nanum Gothic" charset="-127"/>
                  </a:rPr>
                  <a:t>i</a:t>
                </a:r>
                <a:endParaRPr kumimoji="1" lang="ko-KR" altLang="en-US" sz="500" b="1" dirty="0">
                  <a:solidFill>
                    <a:srgbClr val="00B0F0"/>
                  </a:solidFill>
                  <a:latin typeface="나눔고딕" panose="020D0604000000000000" pitchFamily="50" charset="-127"/>
                  <a:ea typeface="나눔고딕" panose="020D0604000000000000" pitchFamily="50" charset="-127"/>
                  <a:cs typeface="Nanum Gothic" charset="-127"/>
                </a:endParaRPr>
              </a:p>
            </p:txBody>
          </p:sp>
          <p:sp>
            <p:nvSpPr>
              <p:cNvPr id="82" name="타원 81"/>
              <p:cNvSpPr/>
              <p:nvPr/>
            </p:nvSpPr>
            <p:spPr>
              <a:xfrm>
                <a:off x="331752" y="4678623"/>
                <a:ext cx="77545" cy="77545"/>
              </a:xfrm>
              <a:prstGeom prst="ellipse">
                <a:avLst/>
              </a:prstGeom>
              <a:no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b="1" dirty="0">
                    <a:solidFill>
                      <a:srgbClr val="00B0F0"/>
                    </a:solidFill>
                    <a:latin typeface="나눔고딕" panose="020D0604000000000000" pitchFamily="50" charset="-127"/>
                    <a:ea typeface="나눔고딕" panose="020D0604000000000000" pitchFamily="50" charset="-127"/>
                    <a:cs typeface="Nanum Gothic" charset="-127"/>
                  </a:rPr>
                  <a:t>i</a:t>
                </a:r>
                <a:endParaRPr kumimoji="1" lang="ko-KR" altLang="en-US" sz="500" b="1" dirty="0">
                  <a:solidFill>
                    <a:srgbClr val="00B0F0"/>
                  </a:solidFill>
                  <a:latin typeface="나눔고딕" panose="020D0604000000000000" pitchFamily="50" charset="-127"/>
                  <a:ea typeface="나눔고딕" panose="020D0604000000000000" pitchFamily="50" charset="-127"/>
                  <a:cs typeface="Nanum Gothic" charset="-127"/>
                </a:endParaRPr>
              </a:p>
            </p:txBody>
          </p:sp>
          <p:sp>
            <p:nvSpPr>
              <p:cNvPr id="83" name="타원 82"/>
              <p:cNvSpPr/>
              <p:nvPr/>
            </p:nvSpPr>
            <p:spPr>
              <a:xfrm>
                <a:off x="331752" y="4399616"/>
                <a:ext cx="77545" cy="77545"/>
              </a:xfrm>
              <a:prstGeom prst="ellipse">
                <a:avLst/>
              </a:prstGeom>
              <a:no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b="1" dirty="0">
                    <a:solidFill>
                      <a:srgbClr val="00B0F0"/>
                    </a:solidFill>
                    <a:latin typeface="나눔고딕" panose="020D0604000000000000" pitchFamily="50" charset="-127"/>
                    <a:ea typeface="나눔고딕" panose="020D0604000000000000" pitchFamily="50" charset="-127"/>
                    <a:cs typeface="Nanum Gothic" charset="-127"/>
                  </a:rPr>
                  <a:t>i</a:t>
                </a:r>
                <a:endParaRPr kumimoji="1" lang="ko-KR" altLang="en-US" sz="500" b="1" dirty="0">
                  <a:solidFill>
                    <a:srgbClr val="00B0F0"/>
                  </a:solidFill>
                  <a:latin typeface="나눔고딕" panose="020D0604000000000000" pitchFamily="50" charset="-127"/>
                  <a:ea typeface="나눔고딕" panose="020D0604000000000000" pitchFamily="50" charset="-127"/>
                  <a:cs typeface="Nanum Gothic" charset="-127"/>
                </a:endParaRPr>
              </a:p>
            </p:txBody>
          </p:sp>
          <p:sp>
            <p:nvSpPr>
              <p:cNvPr id="84" name="타원 83"/>
              <p:cNvSpPr/>
              <p:nvPr/>
            </p:nvSpPr>
            <p:spPr>
              <a:xfrm>
                <a:off x="331752" y="4953690"/>
                <a:ext cx="77545" cy="77545"/>
              </a:xfrm>
              <a:prstGeom prst="ellipse">
                <a:avLst/>
              </a:prstGeom>
              <a:no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b="1" dirty="0">
                    <a:solidFill>
                      <a:srgbClr val="00B0F0"/>
                    </a:solidFill>
                    <a:latin typeface="나눔고딕" panose="020D0604000000000000" pitchFamily="50" charset="-127"/>
                    <a:ea typeface="나눔고딕" panose="020D0604000000000000" pitchFamily="50" charset="-127"/>
                    <a:cs typeface="Nanum Gothic" charset="-127"/>
                  </a:rPr>
                  <a:t>i</a:t>
                </a:r>
                <a:endParaRPr kumimoji="1" lang="ko-KR" altLang="en-US" sz="500" b="1" dirty="0">
                  <a:solidFill>
                    <a:srgbClr val="00B0F0"/>
                  </a:solidFill>
                  <a:latin typeface="나눔고딕" panose="020D0604000000000000" pitchFamily="50" charset="-127"/>
                  <a:ea typeface="나눔고딕" panose="020D0604000000000000" pitchFamily="50" charset="-127"/>
                  <a:cs typeface="Nanum Gothic" charset="-127"/>
                </a:endParaRPr>
              </a:p>
            </p:txBody>
          </p:sp>
        </p:grpSp>
        <p:grpSp>
          <p:nvGrpSpPr>
            <p:cNvPr id="73" name="그룹 72"/>
            <p:cNvGrpSpPr/>
            <p:nvPr/>
          </p:nvGrpSpPr>
          <p:grpSpPr>
            <a:xfrm>
              <a:off x="7117988" y="2681820"/>
              <a:ext cx="90100" cy="483099"/>
              <a:chOff x="318381" y="4022185"/>
              <a:chExt cx="90916" cy="618653"/>
            </a:xfrm>
          </p:grpSpPr>
          <p:sp>
            <p:nvSpPr>
              <p:cNvPr id="77" name="타원 76"/>
              <p:cNvSpPr/>
              <p:nvPr/>
            </p:nvSpPr>
            <p:spPr>
              <a:xfrm>
                <a:off x="318381" y="4022185"/>
                <a:ext cx="77545" cy="77545"/>
              </a:xfrm>
              <a:prstGeom prst="ellipse">
                <a:avLst/>
              </a:prstGeom>
              <a:no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b="1" dirty="0">
                    <a:solidFill>
                      <a:srgbClr val="00B0F0"/>
                    </a:solidFill>
                    <a:latin typeface="나눔고딕" panose="020D0604000000000000" pitchFamily="50" charset="-127"/>
                    <a:ea typeface="나눔고딕" panose="020D0604000000000000" pitchFamily="50" charset="-127"/>
                    <a:cs typeface="Nanum Gothic" charset="-127"/>
                  </a:rPr>
                  <a:t>i</a:t>
                </a:r>
                <a:endParaRPr kumimoji="1" lang="ko-KR" altLang="en-US" sz="500" b="1" dirty="0">
                  <a:solidFill>
                    <a:srgbClr val="00B0F0"/>
                  </a:solidFill>
                  <a:latin typeface="나눔고딕" panose="020D0604000000000000" pitchFamily="50" charset="-127"/>
                  <a:ea typeface="나눔고딕" panose="020D0604000000000000" pitchFamily="50" charset="-127"/>
                  <a:cs typeface="Nanum Gothic" charset="-127"/>
                </a:endParaRPr>
              </a:p>
            </p:txBody>
          </p:sp>
          <p:sp>
            <p:nvSpPr>
              <p:cNvPr id="78" name="타원 77"/>
              <p:cNvSpPr/>
              <p:nvPr/>
            </p:nvSpPr>
            <p:spPr>
              <a:xfrm>
                <a:off x="331752" y="4563293"/>
                <a:ext cx="77545" cy="77545"/>
              </a:xfrm>
              <a:prstGeom prst="ellipse">
                <a:avLst/>
              </a:prstGeom>
              <a:no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b="1" dirty="0">
                    <a:solidFill>
                      <a:srgbClr val="00B0F0"/>
                    </a:solidFill>
                    <a:latin typeface="나눔고딕" panose="020D0604000000000000" pitchFamily="50" charset="-127"/>
                    <a:ea typeface="나눔고딕" panose="020D0604000000000000" pitchFamily="50" charset="-127"/>
                    <a:cs typeface="Nanum Gothic" charset="-127"/>
                  </a:rPr>
                  <a:t>i</a:t>
                </a:r>
                <a:endParaRPr kumimoji="1" lang="ko-KR" altLang="en-US" sz="500" b="1" dirty="0">
                  <a:solidFill>
                    <a:srgbClr val="00B0F0"/>
                  </a:solidFill>
                  <a:latin typeface="나눔고딕" panose="020D0604000000000000" pitchFamily="50" charset="-127"/>
                  <a:ea typeface="나눔고딕" panose="020D0604000000000000" pitchFamily="50" charset="-127"/>
                  <a:cs typeface="Nanum Gothic" charset="-127"/>
                </a:endParaRPr>
              </a:p>
            </p:txBody>
          </p:sp>
          <p:sp>
            <p:nvSpPr>
              <p:cNvPr id="79" name="타원 78"/>
              <p:cNvSpPr/>
              <p:nvPr/>
            </p:nvSpPr>
            <p:spPr>
              <a:xfrm>
                <a:off x="318381" y="4288470"/>
                <a:ext cx="77545" cy="77545"/>
              </a:xfrm>
              <a:prstGeom prst="ellipse">
                <a:avLst/>
              </a:prstGeom>
              <a:no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b="1" dirty="0">
                    <a:solidFill>
                      <a:srgbClr val="00B0F0"/>
                    </a:solidFill>
                    <a:latin typeface="나눔고딕" panose="020D0604000000000000" pitchFamily="50" charset="-127"/>
                    <a:ea typeface="나눔고딕" panose="020D0604000000000000" pitchFamily="50" charset="-127"/>
                    <a:cs typeface="Nanum Gothic" charset="-127"/>
                  </a:rPr>
                  <a:t>i</a:t>
                </a:r>
                <a:endParaRPr kumimoji="1" lang="ko-KR" altLang="en-US" sz="500" b="1" dirty="0">
                  <a:solidFill>
                    <a:srgbClr val="00B0F0"/>
                  </a:solidFill>
                  <a:latin typeface="나눔고딕" panose="020D0604000000000000" pitchFamily="50" charset="-127"/>
                  <a:ea typeface="나눔고딕" panose="020D0604000000000000" pitchFamily="50" charset="-127"/>
                  <a:cs typeface="Nanum Gothic" charset="-127"/>
                </a:endParaRPr>
              </a:p>
            </p:txBody>
          </p:sp>
        </p:grpSp>
      </p:grpSp>
      <p:cxnSp>
        <p:nvCxnSpPr>
          <p:cNvPr id="11" name="직선 연결선 10"/>
          <p:cNvCxnSpPr/>
          <p:nvPr/>
        </p:nvCxnSpPr>
        <p:spPr>
          <a:xfrm>
            <a:off x="1023811" y="4491466"/>
            <a:ext cx="656570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a:off x="1310943" y="4795324"/>
            <a:ext cx="6228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직선 연결선 85"/>
          <p:cNvCxnSpPr/>
          <p:nvPr/>
        </p:nvCxnSpPr>
        <p:spPr>
          <a:xfrm>
            <a:off x="1310943" y="5003098"/>
            <a:ext cx="6228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직선 연결선 86"/>
          <p:cNvCxnSpPr/>
          <p:nvPr/>
        </p:nvCxnSpPr>
        <p:spPr>
          <a:xfrm>
            <a:off x="1310943" y="5210872"/>
            <a:ext cx="6228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8" name="직선 연결선 87"/>
          <p:cNvCxnSpPr/>
          <p:nvPr/>
        </p:nvCxnSpPr>
        <p:spPr>
          <a:xfrm>
            <a:off x="1310943" y="5418646"/>
            <a:ext cx="6228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직선 연결선 88"/>
          <p:cNvCxnSpPr/>
          <p:nvPr/>
        </p:nvCxnSpPr>
        <p:spPr>
          <a:xfrm>
            <a:off x="1310943" y="5626420"/>
            <a:ext cx="6228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직선 연결선 89"/>
          <p:cNvCxnSpPr/>
          <p:nvPr/>
        </p:nvCxnSpPr>
        <p:spPr>
          <a:xfrm>
            <a:off x="1310943" y="5834194"/>
            <a:ext cx="6228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1" name="직선 연결선 90"/>
          <p:cNvCxnSpPr/>
          <p:nvPr/>
        </p:nvCxnSpPr>
        <p:spPr>
          <a:xfrm>
            <a:off x="1310943" y="6041966"/>
            <a:ext cx="6228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1" name="직사각형 60"/>
          <p:cNvSpPr/>
          <p:nvPr/>
        </p:nvSpPr>
        <p:spPr>
          <a:xfrm>
            <a:off x="1023811" y="4268963"/>
            <a:ext cx="6565709" cy="1968179"/>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65" name="모서리가 둥근 직사각형 1"/>
          <p:cNvSpPr/>
          <p:nvPr/>
        </p:nvSpPr>
        <p:spPr>
          <a:xfrm>
            <a:off x="831188" y="1440267"/>
            <a:ext cx="987608" cy="194277"/>
          </a:xfrm>
          <a:custGeom>
            <a:avLst/>
            <a:gdLst>
              <a:gd name="connsiteX0" fmla="*/ 0 w 987608"/>
              <a:gd name="connsiteY0" fmla="*/ 38856 h 233133"/>
              <a:gd name="connsiteX1" fmla="*/ 38856 w 987608"/>
              <a:gd name="connsiteY1" fmla="*/ 0 h 233133"/>
              <a:gd name="connsiteX2" fmla="*/ 948752 w 987608"/>
              <a:gd name="connsiteY2" fmla="*/ 0 h 233133"/>
              <a:gd name="connsiteX3" fmla="*/ 987608 w 987608"/>
              <a:gd name="connsiteY3" fmla="*/ 38856 h 233133"/>
              <a:gd name="connsiteX4" fmla="*/ 987608 w 987608"/>
              <a:gd name="connsiteY4" fmla="*/ 194277 h 233133"/>
              <a:gd name="connsiteX5" fmla="*/ 948752 w 987608"/>
              <a:gd name="connsiteY5" fmla="*/ 233133 h 233133"/>
              <a:gd name="connsiteX6" fmla="*/ 38856 w 987608"/>
              <a:gd name="connsiteY6" fmla="*/ 233133 h 233133"/>
              <a:gd name="connsiteX7" fmla="*/ 0 w 987608"/>
              <a:gd name="connsiteY7" fmla="*/ 194277 h 233133"/>
              <a:gd name="connsiteX8" fmla="*/ 0 w 987608"/>
              <a:gd name="connsiteY8" fmla="*/ 38856 h 233133"/>
              <a:gd name="connsiteX0" fmla="*/ 0 w 987608"/>
              <a:gd name="connsiteY0" fmla="*/ 38856 h 233133"/>
              <a:gd name="connsiteX1" fmla="*/ 38856 w 987608"/>
              <a:gd name="connsiteY1" fmla="*/ 0 h 233133"/>
              <a:gd name="connsiteX2" fmla="*/ 948752 w 987608"/>
              <a:gd name="connsiteY2" fmla="*/ 0 h 233133"/>
              <a:gd name="connsiteX3" fmla="*/ 987608 w 987608"/>
              <a:gd name="connsiteY3" fmla="*/ 38856 h 233133"/>
              <a:gd name="connsiteX4" fmla="*/ 987608 w 987608"/>
              <a:gd name="connsiteY4" fmla="*/ 194277 h 233133"/>
              <a:gd name="connsiteX5" fmla="*/ 948752 w 987608"/>
              <a:gd name="connsiteY5" fmla="*/ 233133 h 233133"/>
              <a:gd name="connsiteX6" fmla="*/ 0 w 987608"/>
              <a:gd name="connsiteY6" fmla="*/ 194277 h 233133"/>
              <a:gd name="connsiteX7" fmla="*/ 0 w 987608"/>
              <a:gd name="connsiteY7" fmla="*/ 38856 h 233133"/>
              <a:gd name="connsiteX0" fmla="*/ 0 w 987608"/>
              <a:gd name="connsiteY0" fmla="*/ 38856 h 213705"/>
              <a:gd name="connsiteX1" fmla="*/ 38856 w 987608"/>
              <a:gd name="connsiteY1" fmla="*/ 0 h 213705"/>
              <a:gd name="connsiteX2" fmla="*/ 948752 w 987608"/>
              <a:gd name="connsiteY2" fmla="*/ 0 h 213705"/>
              <a:gd name="connsiteX3" fmla="*/ 987608 w 987608"/>
              <a:gd name="connsiteY3" fmla="*/ 38856 h 213705"/>
              <a:gd name="connsiteX4" fmla="*/ 987608 w 987608"/>
              <a:gd name="connsiteY4" fmla="*/ 194277 h 213705"/>
              <a:gd name="connsiteX5" fmla="*/ 0 w 987608"/>
              <a:gd name="connsiteY5" fmla="*/ 194277 h 213705"/>
              <a:gd name="connsiteX6" fmla="*/ 0 w 987608"/>
              <a:gd name="connsiteY6" fmla="*/ 38856 h 213705"/>
              <a:gd name="connsiteX0" fmla="*/ 0 w 987608"/>
              <a:gd name="connsiteY0" fmla="*/ 38856 h 274433"/>
              <a:gd name="connsiteX1" fmla="*/ 38856 w 987608"/>
              <a:gd name="connsiteY1" fmla="*/ 0 h 274433"/>
              <a:gd name="connsiteX2" fmla="*/ 948752 w 987608"/>
              <a:gd name="connsiteY2" fmla="*/ 0 h 274433"/>
              <a:gd name="connsiteX3" fmla="*/ 987608 w 987608"/>
              <a:gd name="connsiteY3" fmla="*/ 38856 h 274433"/>
              <a:gd name="connsiteX4" fmla="*/ 987608 w 987608"/>
              <a:gd name="connsiteY4" fmla="*/ 194277 h 274433"/>
              <a:gd name="connsiteX5" fmla="*/ 0 w 987608"/>
              <a:gd name="connsiteY5" fmla="*/ 194277 h 274433"/>
              <a:gd name="connsiteX6" fmla="*/ 0 w 987608"/>
              <a:gd name="connsiteY6" fmla="*/ 38856 h 274433"/>
              <a:gd name="connsiteX0" fmla="*/ 0 w 987608"/>
              <a:gd name="connsiteY0" fmla="*/ 38856 h 274433"/>
              <a:gd name="connsiteX1" fmla="*/ 38856 w 987608"/>
              <a:gd name="connsiteY1" fmla="*/ 0 h 274433"/>
              <a:gd name="connsiteX2" fmla="*/ 948752 w 987608"/>
              <a:gd name="connsiteY2" fmla="*/ 0 h 274433"/>
              <a:gd name="connsiteX3" fmla="*/ 987608 w 987608"/>
              <a:gd name="connsiteY3" fmla="*/ 38856 h 274433"/>
              <a:gd name="connsiteX4" fmla="*/ 987608 w 987608"/>
              <a:gd name="connsiteY4" fmla="*/ 194277 h 274433"/>
              <a:gd name="connsiteX5" fmla="*/ 0 w 987608"/>
              <a:gd name="connsiteY5" fmla="*/ 194277 h 274433"/>
              <a:gd name="connsiteX6" fmla="*/ 0 w 987608"/>
              <a:gd name="connsiteY6" fmla="*/ 38856 h 274433"/>
              <a:gd name="connsiteX0" fmla="*/ 0 w 987608"/>
              <a:gd name="connsiteY0" fmla="*/ 38856 h 205789"/>
              <a:gd name="connsiteX1" fmla="*/ 38856 w 987608"/>
              <a:gd name="connsiteY1" fmla="*/ 0 h 205789"/>
              <a:gd name="connsiteX2" fmla="*/ 948752 w 987608"/>
              <a:gd name="connsiteY2" fmla="*/ 0 h 205789"/>
              <a:gd name="connsiteX3" fmla="*/ 987608 w 987608"/>
              <a:gd name="connsiteY3" fmla="*/ 38856 h 205789"/>
              <a:gd name="connsiteX4" fmla="*/ 987608 w 987608"/>
              <a:gd name="connsiteY4" fmla="*/ 194277 h 205789"/>
              <a:gd name="connsiteX5" fmla="*/ 0 w 987608"/>
              <a:gd name="connsiteY5" fmla="*/ 194277 h 205789"/>
              <a:gd name="connsiteX6" fmla="*/ 0 w 987608"/>
              <a:gd name="connsiteY6" fmla="*/ 38856 h 205789"/>
              <a:gd name="connsiteX0" fmla="*/ 0 w 987608"/>
              <a:gd name="connsiteY0" fmla="*/ 38856 h 194277"/>
              <a:gd name="connsiteX1" fmla="*/ 38856 w 987608"/>
              <a:gd name="connsiteY1" fmla="*/ 0 h 194277"/>
              <a:gd name="connsiteX2" fmla="*/ 948752 w 987608"/>
              <a:gd name="connsiteY2" fmla="*/ 0 h 194277"/>
              <a:gd name="connsiteX3" fmla="*/ 987608 w 987608"/>
              <a:gd name="connsiteY3" fmla="*/ 38856 h 194277"/>
              <a:gd name="connsiteX4" fmla="*/ 987608 w 987608"/>
              <a:gd name="connsiteY4" fmla="*/ 194277 h 194277"/>
              <a:gd name="connsiteX5" fmla="*/ 0 w 987608"/>
              <a:gd name="connsiteY5" fmla="*/ 194277 h 194277"/>
              <a:gd name="connsiteX6" fmla="*/ 0 w 987608"/>
              <a:gd name="connsiteY6" fmla="*/ 38856 h 1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608" h="194277">
                <a:moveTo>
                  <a:pt x="0" y="38856"/>
                </a:moveTo>
                <a:cubicBezTo>
                  <a:pt x="0" y="17396"/>
                  <a:pt x="17396" y="0"/>
                  <a:pt x="38856" y="0"/>
                </a:cubicBezTo>
                <a:lnTo>
                  <a:pt x="948752" y="0"/>
                </a:lnTo>
                <a:cubicBezTo>
                  <a:pt x="970212" y="0"/>
                  <a:pt x="987608" y="17396"/>
                  <a:pt x="987608" y="38856"/>
                </a:cubicBezTo>
                <a:lnTo>
                  <a:pt x="987608" y="194277"/>
                </a:lnTo>
                <a:lnTo>
                  <a:pt x="0" y="194277"/>
                </a:lnTo>
                <a:lnTo>
                  <a:pt x="0" y="38856"/>
                </a:lnTo>
                <a:close/>
              </a:path>
            </a:pathLst>
          </a:cu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Detail</a:t>
            </a:r>
            <a:endParaRPr kumimoji="1" lang="ko-KR" altLang="en-US" sz="700" dirty="0">
              <a:solidFill>
                <a:schemeClr val="bg1"/>
              </a:solidFill>
              <a:latin typeface="Nanum Gothic" charset="-127"/>
              <a:ea typeface="Nanum Gothic" charset="-127"/>
              <a:cs typeface="Nanum Gothic" charset="-127"/>
            </a:endParaRPr>
          </a:p>
        </p:txBody>
      </p:sp>
      <p:sp>
        <p:nvSpPr>
          <p:cNvPr id="66" name="모서리가 둥근 직사각형 1"/>
          <p:cNvSpPr/>
          <p:nvPr/>
        </p:nvSpPr>
        <p:spPr>
          <a:xfrm>
            <a:off x="1872043" y="1440267"/>
            <a:ext cx="987608" cy="194277"/>
          </a:xfrm>
          <a:custGeom>
            <a:avLst/>
            <a:gdLst>
              <a:gd name="connsiteX0" fmla="*/ 0 w 987608"/>
              <a:gd name="connsiteY0" fmla="*/ 38856 h 233133"/>
              <a:gd name="connsiteX1" fmla="*/ 38856 w 987608"/>
              <a:gd name="connsiteY1" fmla="*/ 0 h 233133"/>
              <a:gd name="connsiteX2" fmla="*/ 948752 w 987608"/>
              <a:gd name="connsiteY2" fmla="*/ 0 h 233133"/>
              <a:gd name="connsiteX3" fmla="*/ 987608 w 987608"/>
              <a:gd name="connsiteY3" fmla="*/ 38856 h 233133"/>
              <a:gd name="connsiteX4" fmla="*/ 987608 w 987608"/>
              <a:gd name="connsiteY4" fmla="*/ 194277 h 233133"/>
              <a:gd name="connsiteX5" fmla="*/ 948752 w 987608"/>
              <a:gd name="connsiteY5" fmla="*/ 233133 h 233133"/>
              <a:gd name="connsiteX6" fmla="*/ 38856 w 987608"/>
              <a:gd name="connsiteY6" fmla="*/ 233133 h 233133"/>
              <a:gd name="connsiteX7" fmla="*/ 0 w 987608"/>
              <a:gd name="connsiteY7" fmla="*/ 194277 h 233133"/>
              <a:gd name="connsiteX8" fmla="*/ 0 w 987608"/>
              <a:gd name="connsiteY8" fmla="*/ 38856 h 233133"/>
              <a:gd name="connsiteX0" fmla="*/ 0 w 987608"/>
              <a:gd name="connsiteY0" fmla="*/ 38856 h 233133"/>
              <a:gd name="connsiteX1" fmla="*/ 38856 w 987608"/>
              <a:gd name="connsiteY1" fmla="*/ 0 h 233133"/>
              <a:gd name="connsiteX2" fmla="*/ 948752 w 987608"/>
              <a:gd name="connsiteY2" fmla="*/ 0 h 233133"/>
              <a:gd name="connsiteX3" fmla="*/ 987608 w 987608"/>
              <a:gd name="connsiteY3" fmla="*/ 38856 h 233133"/>
              <a:gd name="connsiteX4" fmla="*/ 987608 w 987608"/>
              <a:gd name="connsiteY4" fmla="*/ 194277 h 233133"/>
              <a:gd name="connsiteX5" fmla="*/ 948752 w 987608"/>
              <a:gd name="connsiteY5" fmla="*/ 233133 h 233133"/>
              <a:gd name="connsiteX6" fmla="*/ 0 w 987608"/>
              <a:gd name="connsiteY6" fmla="*/ 194277 h 233133"/>
              <a:gd name="connsiteX7" fmla="*/ 0 w 987608"/>
              <a:gd name="connsiteY7" fmla="*/ 38856 h 233133"/>
              <a:gd name="connsiteX0" fmla="*/ 0 w 987608"/>
              <a:gd name="connsiteY0" fmla="*/ 38856 h 213705"/>
              <a:gd name="connsiteX1" fmla="*/ 38856 w 987608"/>
              <a:gd name="connsiteY1" fmla="*/ 0 h 213705"/>
              <a:gd name="connsiteX2" fmla="*/ 948752 w 987608"/>
              <a:gd name="connsiteY2" fmla="*/ 0 h 213705"/>
              <a:gd name="connsiteX3" fmla="*/ 987608 w 987608"/>
              <a:gd name="connsiteY3" fmla="*/ 38856 h 213705"/>
              <a:gd name="connsiteX4" fmla="*/ 987608 w 987608"/>
              <a:gd name="connsiteY4" fmla="*/ 194277 h 213705"/>
              <a:gd name="connsiteX5" fmla="*/ 0 w 987608"/>
              <a:gd name="connsiteY5" fmla="*/ 194277 h 213705"/>
              <a:gd name="connsiteX6" fmla="*/ 0 w 987608"/>
              <a:gd name="connsiteY6" fmla="*/ 38856 h 213705"/>
              <a:gd name="connsiteX0" fmla="*/ 0 w 987608"/>
              <a:gd name="connsiteY0" fmla="*/ 38856 h 274433"/>
              <a:gd name="connsiteX1" fmla="*/ 38856 w 987608"/>
              <a:gd name="connsiteY1" fmla="*/ 0 h 274433"/>
              <a:gd name="connsiteX2" fmla="*/ 948752 w 987608"/>
              <a:gd name="connsiteY2" fmla="*/ 0 h 274433"/>
              <a:gd name="connsiteX3" fmla="*/ 987608 w 987608"/>
              <a:gd name="connsiteY3" fmla="*/ 38856 h 274433"/>
              <a:gd name="connsiteX4" fmla="*/ 987608 w 987608"/>
              <a:gd name="connsiteY4" fmla="*/ 194277 h 274433"/>
              <a:gd name="connsiteX5" fmla="*/ 0 w 987608"/>
              <a:gd name="connsiteY5" fmla="*/ 194277 h 274433"/>
              <a:gd name="connsiteX6" fmla="*/ 0 w 987608"/>
              <a:gd name="connsiteY6" fmla="*/ 38856 h 274433"/>
              <a:gd name="connsiteX0" fmla="*/ 0 w 987608"/>
              <a:gd name="connsiteY0" fmla="*/ 38856 h 274433"/>
              <a:gd name="connsiteX1" fmla="*/ 38856 w 987608"/>
              <a:gd name="connsiteY1" fmla="*/ 0 h 274433"/>
              <a:gd name="connsiteX2" fmla="*/ 948752 w 987608"/>
              <a:gd name="connsiteY2" fmla="*/ 0 h 274433"/>
              <a:gd name="connsiteX3" fmla="*/ 987608 w 987608"/>
              <a:gd name="connsiteY3" fmla="*/ 38856 h 274433"/>
              <a:gd name="connsiteX4" fmla="*/ 987608 w 987608"/>
              <a:gd name="connsiteY4" fmla="*/ 194277 h 274433"/>
              <a:gd name="connsiteX5" fmla="*/ 0 w 987608"/>
              <a:gd name="connsiteY5" fmla="*/ 194277 h 274433"/>
              <a:gd name="connsiteX6" fmla="*/ 0 w 987608"/>
              <a:gd name="connsiteY6" fmla="*/ 38856 h 274433"/>
              <a:gd name="connsiteX0" fmla="*/ 0 w 987608"/>
              <a:gd name="connsiteY0" fmla="*/ 38856 h 205789"/>
              <a:gd name="connsiteX1" fmla="*/ 38856 w 987608"/>
              <a:gd name="connsiteY1" fmla="*/ 0 h 205789"/>
              <a:gd name="connsiteX2" fmla="*/ 948752 w 987608"/>
              <a:gd name="connsiteY2" fmla="*/ 0 h 205789"/>
              <a:gd name="connsiteX3" fmla="*/ 987608 w 987608"/>
              <a:gd name="connsiteY3" fmla="*/ 38856 h 205789"/>
              <a:gd name="connsiteX4" fmla="*/ 987608 w 987608"/>
              <a:gd name="connsiteY4" fmla="*/ 194277 h 205789"/>
              <a:gd name="connsiteX5" fmla="*/ 0 w 987608"/>
              <a:gd name="connsiteY5" fmla="*/ 194277 h 205789"/>
              <a:gd name="connsiteX6" fmla="*/ 0 w 987608"/>
              <a:gd name="connsiteY6" fmla="*/ 38856 h 205789"/>
              <a:gd name="connsiteX0" fmla="*/ 0 w 987608"/>
              <a:gd name="connsiteY0" fmla="*/ 38856 h 194277"/>
              <a:gd name="connsiteX1" fmla="*/ 38856 w 987608"/>
              <a:gd name="connsiteY1" fmla="*/ 0 h 194277"/>
              <a:gd name="connsiteX2" fmla="*/ 948752 w 987608"/>
              <a:gd name="connsiteY2" fmla="*/ 0 h 194277"/>
              <a:gd name="connsiteX3" fmla="*/ 987608 w 987608"/>
              <a:gd name="connsiteY3" fmla="*/ 38856 h 194277"/>
              <a:gd name="connsiteX4" fmla="*/ 987608 w 987608"/>
              <a:gd name="connsiteY4" fmla="*/ 194277 h 194277"/>
              <a:gd name="connsiteX5" fmla="*/ 0 w 987608"/>
              <a:gd name="connsiteY5" fmla="*/ 194277 h 194277"/>
              <a:gd name="connsiteX6" fmla="*/ 0 w 987608"/>
              <a:gd name="connsiteY6" fmla="*/ 38856 h 1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608" h="194277">
                <a:moveTo>
                  <a:pt x="0" y="38856"/>
                </a:moveTo>
                <a:cubicBezTo>
                  <a:pt x="0" y="17396"/>
                  <a:pt x="17396" y="0"/>
                  <a:pt x="38856" y="0"/>
                </a:cubicBezTo>
                <a:lnTo>
                  <a:pt x="948752" y="0"/>
                </a:lnTo>
                <a:cubicBezTo>
                  <a:pt x="970212" y="0"/>
                  <a:pt x="987608" y="17396"/>
                  <a:pt x="987608" y="38856"/>
                </a:cubicBezTo>
                <a:lnTo>
                  <a:pt x="987608" y="194277"/>
                </a:lnTo>
                <a:lnTo>
                  <a:pt x="0" y="194277"/>
                </a:lnTo>
                <a:lnTo>
                  <a:pt x="0" y="38856"/>
                </a:lnTo>
                <a:close/>
              </a:path>
            </a:pathLst>
          </a:cu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tx1"/>
                </a:solidFill>
                <a:latin typeface="Nanum Gothic" charset="-127"/>
                <a:ea typeface="Nanum Gothic" charset="-127"/>
                <a:cs typeface="Nanum Gothic" charset="-127"/>
              </a:rPr>
              <a:t>Log</a:t>
            </a:r>
            <a:endParaRPr kumimoji="1" lang="ko-KR" altLang="en-US" sz="700" dirty="0">
              <a:solidFill>
                <a:schemeClr val="tx1"/>
              </a:solidFill>
              <a:latin typeface="Nanum Gothic" charset="-127"/>
              <a:ea typeface="Nanum Gothic" charset="-127"/>
              <a:cs typeface="Nanum Gothic" charset="-127"/>
            </a:endParaRPr>
          </a:p>
        </p:txBody>
      </p:sp>
      <p:cxnSp>
        <p:nvCxnSpPr>
          <p:cNvPr id="67" name="직선 연결선[R] 66"/>
          <p:cNvCxnSpPr/>
          <p:nvPr/>
        </p:nvCxnSpPr>
        <p:spPr>
          <a:xfrm>
            <a:off x="831188" y="1634544"/>
            <a:ext cx="6753475"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5" name="모서리가 둥근 직사각형 25"/>
          <p:cNvSpPr/>
          <p:nvPr/>
        </p:nvSpPr>
        <p:spPr>
          <a:xfrm>
            <a:off x="939857" y="2282166"/>
            <a:ext cx="1226543" cy="205569"/>
          </a:xfrm>
          <a:custGeom>
            <a:avLst/>
            <a:gdLst>
              <a:gd name="connsiteX0" fmla="*/ 0 w 1037721"/>
              <a:gd name="connsiteY0" fmla="*/ 21161 h 226730"/>
              <a:gd name="connsiteX1" fmla="*/ 21161 w 1037721"/>
              <a:gd name="connsiteY1" fmla="*/ 0 h 226730"/>
              <a:gd name="connsiteX2" fmla="*/ 1016560 w 1037721"/>
              <a:gd name="connsiteY2" fmla="*/ 0 h 226730"/>
              <a:gd name="connsiteX3" fmla="*/ 1037721 w 1037721"/>
              <a:gd name="connsiteY3" fmla="*/ 21161 h 226730"/>
              <a:gd name="connsiteX4" fmla="*/ 1037721 w 1037721"/>
              <a:gd name="connsiteY4" fmla="*/ 205569 h 226730"/>
              <a:gd name="connsiteX5" fmla="*/ 1016560 w 1037721"/>
              <a:gd name="connsiteY5" fmla="*/ 226730 h 226730"/>
              <a:gd name="connsiteX6" fmla="*/ 21161 w 1037721"/>
              <a:gd name="connsiteY6" fmla="*/ 226730 h 226730"/>
              <a:gd name="connsiteX7" fmla="*/ 0 w 1037721"/>
              <a:gd name="connsiteY7" fmla="*/ 205569 h 226730"/>
              <a:gd name="connsiteX8" fmla="*/ 0 w 1037721"/>
              <a:gd name="connsiteY8" fmla="*/ 21161 h 226730"/>
              <a:gd name="connsiteX0" fmla="*/ 0 w 1037721"/>
              <a:gd name="connsiteY0" fmla="*/ 21161 h 229189"/>
              <a:gd name="connsiteX1" fmla="*/ 21161 w 1037721"/>
              <a:gd name="connsiteY1" fmla="*/ 0 h 229189"/>
              <a:gd name="connsiteX2" fmla="*/ 1016560 w 1037721"/>
              <a:gd name="connsiteY2" fmla="*/ 0 h 229189"/>
              <a:gd name="connsiteX3" fmla="*/ 1037721 w 1037721"/>
              <a:gd name="connsiteY3" fmla="*/ 21161 h 229189"/>
              <a:gd name="connsiteX4" fmla="*/ 1037721 w 1037721"/>
              <a:gd name="connsiteY4" fmla="*/ 205569 h 229189"/>
              <a:gd name="connsiteX5" fmla="*/ 21161 w 1037721"/>
              <a:gd name="connsiteY5" fmla="*/ 226730 h 229189"/>
              <a:gd name="connsiteX6" fmla="*/ 0 w 1037721"/>
              <a:gd name="connsiteY6" fmla="*/ 205569 h 229189"/>
              <a:gd name="connsiteX7" fmla="*/ 0 w 1037721"/>
              <a:gd name="connsiteY7" fmla="*/ 21161 h 229189"/>
              <a:gd name="connsiteX0" fmla="*/ 0 w 1037721"/>
              <a:gd name="connsiteY0" fmla="*/ 21161 h 228620"/>
              <a:gd name="connsiteX1" fmla="*/ 21161 w 1037721"/>
              <a:gd name="connsiteY1" fmla="*/ 0 h 228620"/>
              <a:gd name="connsiteX2" fmla="*/ 1016560 w 1037721"/>
              <a:gd name="connsiteY2" fmla="*/ 0 h 228620"/>
              <a:gd name="connsiteX3" fmla="*/ 1037721 w 1037721"/>
              <a:gd name="connsiteY3" fmla="*/ 21161 h 228620"/>
              <a:gd name="connsiteX4" fmla="*/ 1037721 w 1037721"/>
              <a:gd name="connsiteY4" fmla="*/ 205569 h 228620"/>
              <a:gd name="connsiteX5" fmla="*/ 0 w 1037721"/>
              <a:gd name="connsiteY5" fmla="*/ 205569 h 228620"/>
              <a:gd name="connsiteX6" fmla="*/ 0 w 1037721"/>
              <a:gd name="connsiteY6" fmla="*/ 21161 h 228620"/>
              <a:gd name="connsiteX0" fmla="*/ 0 w 1037970"/>
              <a:gd name="connsiteY0" fmla="*/ 21161 h 277014"/>
              <a:gd name="connsiteX1" fmla="*/ 21161 w 1037970"/>
              <a:gd name="connsiteY1" fmla="*/ 0 h 277014"/>
              <a:gd name="connsiteX2" fmla="*/ 1016560 w 1037970"/>
              <a:gd name="connsiteY2" fmla="*/ 0 h 277014"/>
              <a:gd name="connsiteX3" fmla="*/ 1037721 w 1037970"/>
              <a:gd name="connsiteY3" fmla="*/ 21161 h 277014"/>
              <a:gd name="connsiteX4" fmla="*/ 1037721 w 1037970"/>
              <a:gd name="connsiteY4" fmla="*/ 205569 h 277014"/>
              <a:gd name="connsiteX5" fmla="*/ 0 w 1037970"/>
              <a:gd name="connsiteY5" fmla="*/ 205569 h 277014"/>
              <a:gd name="connsiteX6" fmla="*/ 0 w 1037970"/>
              <a:gd name="connsiteY6" fmla="*/ 21161 h 277014"/>
              <a:gd name="connsiteX0" fmla="*/ 0 w 1037721"/>
              <a:gd name="connsiteY0" fmla="*/ 21161 h 290930"/>
              <a:gd name="connsiteX1" fmla="*/ 21161 w 1037721"/>
              <a:gd name="connsiteY1" fmla="*/ 0 h 290930"/>
              <a:gd name="connsiteX2" fmla="*/ 1016560 w 1037721"/>
              <a:gd name="connsiteY2" fmla="*/ 0 h 290930"/>
              <a:gd name="connsiteX3" fmla="*/ 1037721 w 1037721"/>
              <a:gd name="connsiteY3" fmla="*/ 21161 h 290930"/>
              <a:gd name="connsiteX4" fmla="*/ 1037721 w 1037721"/>
              <a:gd name="connsiteY4" fmla="*/ 205569 h 290930"/>
              <a:gd name="connsiteX5" fmla="*/ 0 w 1037721"/>
              <a:gd name="connsiteY5" fmla="*/ 205569 h 290930"/>
              <a:gd name="connsiteX6" fmla="*/ 0 w 1037721"/>
              <a:gd name="connsiteY6" fmla="*/ 21161 h 290930"/>
              <a:gd name="connsiteX0" fmla="*/ 0 w 1037721"/>
              <a:gd name="connsiteY0" fmla="*/ 21161 h 221030"/>
              <a:gd name="connsiteX1" fmla="*/ 21161 w 1037721"/>
              <a:gd name="connsiteY1" fmla="*/ 0 h 221030"/>
              <a:gd name="connsiteX2" fmla="*/ 1016560 w 1037721"/>
              <a:gd name="connsiteY2" fmla="*/ 0 h 221030"/>
              <a:gd name="connsiteX3" fmla="*/ 1037721 w 1037721"/>
              <a:gd name="connsiteY3" fmla="*/ 21161 h 221030"/>
              <a:gd name="connsiteX4" fmla="*/ 1037721 w 1037721"/>
              <a:gd name="connsiteY4" fmla="*/ 205569 h 221030"/>
              <a:gd name="connsiteX5" fmla="*/ 0 w 1037721"/>
              <a:gd name="connsiteY5" fmla="*/ 205569 h 221030"/>
              <a:gd name="connsiteX6" fmla="*/ 0 w 1037721"/>
              <a:gd name="connsiteY6" fmla="*/ 21161 h 221030"/>
              <a:gd name="connsiteX0" fmla="*/ 0 w 1037721"/>
              <a:gd name="connsiteY0" fmla="*/ 21161 h 219229"/>
              <a:gd name="connsiteX1" fmla="*/ 21161 w 1037721"/>
              <a:gd name="connsiteY1" fmla="*/ 0 h 219229"/>
              <a:gd name="connsiteX2" fmla="*/ 1016560 w 1037721"/>
              <a:gd name="connsiteY2" fmla="*/ 0 h 219229"/>
              <a:gd name="connsiteX3" fmla="*/ 1037721 w 1037721"/>
              <a:gd name="connsiteY3" fmla="*/ 21161 h 219229"/>
              <a:gd name="connsiteX4" fmla="*/ 1037721 w 1037721"/>
              <a:gd name="connsiteY4" fmla="*/ 205569 h 219229"/>
              <a:gd name="connsiteX5" fmla="*/ 0 w 1037721"/>
              <a:gd name="connsiteY5" fmla="*/ 205569 h 219229"/>
              <a:gd name="connsiteX6" fmla="*/ 0 w 1037721"/>
              <a:gd name="connsiteY6" fmla="*/ 21161 h 219229"/>
              <a:gd name="connsiteX0" fmla="*/ 0 w 1037721"/>
              <a:gd name="connsiteY0" fmla="*/ 21161 h 205569"/>
              <a:gd name="connsiteX1" fmla="*/ 21161 w 1037721"/>
              <a:gd name="connsiteY1" fmla="*/ 0 h 205569"/>
              <a:gd name="connsiteX2" fmla="*/ 1016560 w 1037721"/>
              <a:gd name="connsiteY2" fmla="*/ 0 h 205569"/>
              <a:gd name="connsiteX3" fmla="*/ 1037721 w 1037721"/>
              <a:gd name="connsiteY3" fmla="*/ 21161 h 205569"/>
              <a:gd name="connsiteX4" fmla="*/ 1037721 w 1037721"/>
              <a:gd name="connsiteY4" fmla="*/ 205569 h 205569"/>
              <a:gd name="connsiteX5" fmla="*/ 0 w 1037721"/>
              <a:gd name="connsiteY5" fmla="*/ 205569 h 205569"/>
              <a:gd name="connsiteX6" fmla="*/ 0 w 1037721"/>
              <a:gd name="connsiteY6" fmla="*/ 21161 h 20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721" h="205569">
                <a:moveTo>
                  <a:pt x="0" y="21161"/>
                </a:moveTo>
                <a:cubicBezTo>
                  <a:pt x="0" y="9474"/>
                  <a:pt x="9474" y="0"/>
                  <a:pt x="21161" y="0"/>
                </a:cubicBezTo>
                <a:lnTo>
                  <a:pt x="1016560" y="0"/>
                </a:lnTo>
                <a:cubicBezTo>
                  <a:pt x="1028247" y="0"/>
                  <a:pt x="1037721" y="9474"/>
                  <a:pt x="1037721" y="21161"/>
                </a:cubicBezTo>
                <a:lnTo>
                  <a:pt x="1037721" y="205569"/>
                </a:lnTo>
                <a:lnTo>
                  <a:pt x="0" y="205569"/>
                </a:lnTo>
                <a:lnTo>
                  <a:pt x="0" y="21161"/>
                </a:lnTo>
                <a:close/>
              </a:path>
            </a:pathLst>
          </a:cu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a:solidFill>
                  <a:schemeClr val="tx1"/>
                </a:solidFill>
                <a:latin typeface="나눔고딕" panose="020D0604000000000000" pitchFamily="50" charset="-127"/>
                <a:ea typeface="나눔고딕" panose="020D0604000000000000" pitchFamily="50" charset="-127"/>
                <a:cs typeface="Nanum Gothic" charset="-127"/>
              </a:rPr>
              <a:t>Data</a:t>
            </a:r>
            <a:endParaRPr kumimoji="1" lang="ko-KR" altLang="en-US" sz="700" b="1" dirty="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76" name="모서리가 둥근 직사각형 25"/>
          <p:cNvSpPr/>
          <p:nvPr/>
        </p:nvSpPr>
        <p:spPr>
          <a:xfrm>
            <a:off x="939857" y="1703288"/>
            <a:ext cx="1226543" cy="205569"/>
          </a:xfrm>
          <a:custGeom>
            <a:avLst/>
            <a:gdLst>
              <a:gd name="connsiteX0" fmla="*/ 0 w 1037721"/>
              <a:gd name="connsiteY0" fmla="*/ 21161 h 226730"/>
              <a:gd name="connsiteX1" fmla="*/ 21161 w 1037721"/>
              <a:gd name="connsiteY1" fmla="*/ 0 h 226730"/>
              <a:gd name="connsiteX2" fmla="*/ 1016560 w 1037721"/>
              <a:gd name="connsiteY2" fmla="*/ 0 h 226730"/>
              <a:gd name="connsiteX3" fmla="*/ 1037721 w 1037721"/>
              <a:gd name="connsiteY3" fmla="*/ 21161 h 226730"/>
              <a:gd name="connsiteX4" fmla="*/ 1037721 w 1037721"/>
              <a:gd name="connsiteY4" fmla="*/ 205569 h 226730"/>
              <a:gd name="connsiteX5" fmla="*/ 1016560 w 1037721"/>
              <a:gd name="connsiteY5" fmla="*/ 226730 h 226730"/>
              <a:gd name="connsiteX6" fmla="*/ 21161 w 1037721"/>
              <a:gd name="connsiteY6" fmla="*/ 226730 h 226730"/>
              <a:gd name="connsiteX7" fmla="*/ 0 w 1037721"/>
              <a:gd name="connsiteY7" fmla="*/ 205569 h 226730"/>
              <a:gd name="connsiteX8" fmla="*/ 0 w 1037721"/>
              <a:gd name="connsiteY8" fmla="*/ 21161 h 226730"/>
              <a:gd name="connsiteX0" fmla="*/ 0 w 1037721"/>
              <a:gd name="connsiteY0" fmla="*/ 21161 h 229189"/>
              <a:gd name="connsiteX1" fmla="*/ 21161 w 1037721"/>
              <a:gd name="connsiteY1" fmla="*/ 0 h 229189"/>
              <a:gd name="connsiteX2" fmla="*/ 1016560 w 1037721"/>
              <a:gd name="connsiteY2" fmla="*/ 0 h 229189"/>
              <a:gd name="connsiteX3" fmla="*/ 1037721 w 1037721"/>
              <a:gd name="connsiteY3" fmla="*/ 21161 h 229189"/>
              <a:gd name="connsiteX4" fmla="*/ 1037721 w 1037721"/>
              <a:gd name="connsiteY4" fmla="*/ 205569 h 229189"/>
              <a:gd name="connsiteX5" fmla="*/ 21161 w 1037721"/>
              <a:gd name="connsiteY5" fmla="*/ 226730 h 229189"/>
              <a:gd name="connsiteX6" fmla="*/ 0 w 1037721"/>
              <a:gd name="connsiteY6" fmla="*/ 205569 h 229189"/>
              <a:gd name="connsiteX7" fmla="*/ 0 w 1037721"/>
              <a:gd name="connsiteY7" fmla="*/ 21161 h 229189"/>
              <a:gd name="connsiteX0" fmla="*/ 0 w 1037721"/>
              <a:gd name="connsiteY0" fmla="*/ 21161 h 228620"/>
              <a:gd name="connsiteX1" fmla="*/ 21161 w 1037721"/>
              <a:gd name="connsiteY1" fmla="*/ 0 h 228620"/>
              <a:gd name="connsiteX2" fmla="*/ 1016560 w 1037721"/>
              <a:gd name="connsiteY2" fmla="*/ 0 h 228620"/>
              <a:gd name="connsiteX3" fmla="*/ 1037721 w 1037721"/>
              <a:gd name="connsiteY3" fmla="*/ 21161 h 228620"/>
              <a:gd name="connsiteX4" fmla="*/ 1037721 w 1037721"/>
              <a:gd name="connsiteY4" fmla="*/ 205569 h 228620"/>
              <a:gd name="connsiteX5" fmla="*/ 0 w 1037721"/>
              <a:gd name="connsiteY5" fmla="*/ 205569 h 228620"/>
              <a:gd name="connsiteX6" fmla="*/ 0 w 1037721"/>
              <a:gd name="connsiteY6" fmla="*/ 21161 h 228620"/>
              <a:gd name="connsiteX0" fmla="*/ 0 w 1037970"/>
              <a:gd name="connsiteY0" fmla="*/ 21161 h 277014"/>
              <a:gd name="connsiteX1" fmla="*/ 21161 w 1037970"/>
              <a:gd name="connsiteY1" fmla="*/ 0 h 277014"/>
              <a:gd name="connsiteX2" fmla="*/ 1016560 w 1037970"/>
              <a:gd name="connsiteY2" fmla="*/ 0 h 277014"/>
              <a:gd name="connsiteX3" fmla="*/ 1037721 w 1037970"/>
              <a:gd name="connsiteY3" fmla="*/ 21161 h 277014"/>
              <a:gd name="connsiteX4" fmla="*/ 1037721 w 1037970"/>
              <a:gd name="connsiteY4" fmla="*/ 205569 h 277014"/>
              <a:gd name="connsiteX5" fmla="*/ 0 w 1037970"/>
              <a:gd name="connsiteY5" fmla="*/ 205569 h 277014"/>
              <a:gd name="connsiteX6" fmla="*/ 0 w 1037970"/>
              <a:gd name="connsiteY6" fmla="*/ 21161 h 277014"/>
              <a:gd name="connsiteX0" fmla="*/ 0 w 1037721"/>
              <a:gd name="connsiteY0" fmla="*/ 21161 h 290930"/>
              <a:gd name="connsiteX1" fmla="*/ 21161 w 1037721"/>
              <a:gd name="connsiteY1" fmla="*/ 0 h 290930"/>
              <a:gd name="connsiteX2" fmla="*/ 1016560 w 1037721"/>
              <a:gd name="connsiteY2" fmla="*/ 0 h 290930"/>
              <a:gd name="connsiteX3" fmla="*/ 1037721 w 1037721"/>
              <a:gd name="connsiteY3" fmla="*/ 21161 h 290930"/>
              <a:gd name="connsiteX4" fmla="*/ 1037721 w 1037721"/>
              <a:gd name="connsiteY4" fmla="*/ 205569 h 290930"/>
              <a:gd name="connsiteX5" fmla="*/ 0 w 1037721"/>
              <a:gd name="connsiteY5" fmla="*/ 205569 h 290930"/>
              <a:gd name="connsiteX6" fmla="*/ 0 w 1037721"/>
              <a:gd name="connsiteY6" fmla="*/ 21161 h 290930"/>
              <a:gd name="connsiteX0" fmla="*/ 0 w 1037721"/>
              <a:gd name="connsiteY0" fmla="*/ 21161 h 221030"/>
              <a:gd name="connsiteX1" fmla="*/ 21161 w 1037721"/>
              <a:gd name="connsiteY1" fmla="*/ 0 h 221030"/>
              <a:gd name="connsiteX2" fmla="*/ 1016560 w 1037721"/>
              <a:gd name="connsiteY2" fmla="*/ 0 h 221030"/>
              <a:gd name="connsiteX3" fmla="*/ 1037721 w 1037721"/>
              <a:gd name="connsiteY3" fmla="*/ 21161 h 221030"/>
              <a:gd name="connsiteX4" fmla="*/ 1037721 w 1037721"/>
              <a:gd name="connsiteY4" fmla="*/ 205569 h 221030"/>
              <a:gd name="connsiteX5" fmla="*/ 0 w 1037721"/>
              <a:gd name="connsiteY5" fmla="*/ 205569 h 221030"/>
              <a:gd name="connsiteX6" fmla="*/ 0 w 1037721"/>
              <a:gd name="connsiteY6" fmla="*/ 21161 h 221030"/>
              <a:gd name="connsiteX0" fmla="*/ 0 w 1037721"/>
              <a:gd name="connsiteY0" fmla="*/ 21161 h 219229"/>
              <a:gd name="connsiteX1" fmla="*/ 21161 w 1037721"/>
              <a:gd name="connsiteY1" fmla="*/ 0 h 219229"/>
              <a:gd name="connsiteX2" fmla="*/ 1016560 w 1037721"/>
              <a:gd name="connsiteY2" fmla="*/ 0 h 219229"/>
              <a:gd name="connsiteX3" fmla="*/ 1037721 w 1037721"/>
              <a:gd name="connsiteY3" fmla="*/ 21161 h 219229"/>
              <a:gd name="connsiteX4" fmla="*/ 1037721 w 1037721"/>
              <a:gd name="connsiteY4" fmla="*/ 205569 h 219229"/>
              <a:gd name="connsiteX5" fmla="*/ 0 w 1037721"/>
              <a:gd name="connsiteY5" fmla="*/ 205569 h 219229"/>
              <a:gd name="connsiteX6" fmla="*/ 0 w 1037721"/>
              <a:gd name="connsiteY6" fmla="*/ 21161 h 219229"/>
              <a:gd name="connsiteX0" fmla="*/ 0 w 1037721"/>
              <a:gd name="connsiteY0" fmla="*/ 21161 h 205569"/>
              <a:gd name="connsiteX1" fmla="*/ 21161 w 1037721"/>
              <a:gd name="connsiteY1" fmla="*/ 0 h 205569"/>
              <a:gd name="connsiteX2" fmla="*/ 1016560 w 1037721"/>
              <a:gd name="connsiteY2" fmla="*/ 0 h 205569"/>
              <a:gd name="connsiteX3" fmla="*/ 1037721 w 1037721"/>
              <a:gd name="connsiteY3" fmla="*/ 21161 h 205569"/>
              <a:gd name="connsiteX4" fmla="*/ 1037721 w 1037721"/>
              <a:gd name="connsiteY4" fmla="*/ 205569 h 205569"/>
              <a:gd name="connsiteX5" fmla="*/ 0 w 1037721"/>
              <a:gd name="connsiteY5" fmla="*/ 205569 h 205569"/>
              <a:gd name="connsiteX6" fmla="*/ 0 w 1037721"/>
              <a:gd name="connsiteY6" fmla="*/ 21161 h 20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721" h="205569">
                <a:moveTo>
                  <a:pt x="0" y="21161"/>
                </a:moveTo>
                <a:cubicBezTo>
                  <a:pt x="0" y="9474"/>
                  <a:pt x="9474" y="0"/>
                  <a:pt x="21161" y="0"/>
                </a:cubicBezTo>
                <a:lnTo>
                  <a:pt x="1016560" y="0"/>
                </a:lnTo>
                <a:cubicBezTo>
                  <a:pt x="1028247" y="0"/>
                  <a:pt x="1037721" y="9474"/>
                  <a:pt x="1037721" y="21161"/>
                </a:cubicBezTo>
                <a:lnTo>
                  <a:pt x="1037721" y="205569"/>
                </a:lnTo>
                <a:lnTo>
                  <a:pt x="0" y="205569"/>
                </a:lnTo>
                <a:lnTo>
                  <a:pt x="0" y="21161"/>
                </a:lnTo>
                <a:close/>
              </a:path>
            </a:pathLst>
          </a:cu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700" b="1" dirty="0">
                <a:solidFill>
                  <a:schemeClr val="tx1"/>
                </a:solidFill>
                <a:latin typeface="나눔고딕" panose="020D0604000000000000" pitchFamily="50" charset="-127"/>
                <a:ea typeface="나눔고딕" panose="020D0604000000000000" pitchFamily="50" charset="-127"/>
                <a:cs typeface="Nanum Gothic" charset="-127"/>
              </a:rPr>
              <a:t>Summary</a:t>
            </a:r>
            <a:endParaRPr kumimoji="1" lang="ko-KR" altLang="en-US" sz="700" b="1" dirty="0">
              <a:solidFill>
                <a:schemeClr val="tx1"/>
              </a:solidFill>
              <a:latin typeface="나눔고딕" panose="020D0604000000000000" pitchFamily="50" charset="-127"/>
              <a:ea typeface="나눔고딕" panose="020D0604000000000000" pitchFamily="50" charset="-127"/>
              <a:cs typeface="Nanum Gothic" charset="-127"/>
            </a:endParaRPr>
          </a:p>
        </p:txBody>
      </p:sp>
      <p:pic>
        <p:nvPicPr>
          <p:cNvPr id="6" name="그림 5"/>
          <p:cNvPicPr>
            <a:picLocks noChangeAspect="1"/>
          </p:cNvPicPr>
          <p:nvPr/>
        </p:nvPicPr>
        <p:blipFill rotWithShape="1">
          <a:blip r:embed="rId11">
            <a:extLst>
              <a:ext uri="{28A0092B-C50C-407E-A947-70E740481C1C}">
                <a14:useLocalDpi xmlns:a14="http://schemas.microsoft.com/office/drawing/2010/main" val="0"/>
              </a:ext>
            </a:extLst>
          </a:blip>
          <a:srcRect l="9475" t="28778" r="48918" b="48051"/>
          <a:stretch/>
        </p:blipFill>
        <p:spPr>
          <a:xfrm>
            <a:off x="6901998" y="2226804"/>
            <a:ext cx="725008" cy="234184"/>
          </a:xfrm>
          <a:prstGeom prst="rect">
            <a:avLst/>
          </a:prstGeom>
        </p:spPr>
      </p:pic>
      <p:sp>
        <p:nvSpPr>
          <p:cNvPr id="85" name="Oval 55"/>
          <p:cNvSpPr/>
          <p:nvPr/>
        </p:nvSpPr>
        <p:spPr>
          <a:xfrm>
            <a:off x="939857" y="4305181"/>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나눔고딕" panose="020D0604000000000000" pitchFamily="50" charset="-127"/>
                <a:ea typeface="나눔고딕" panose="020D0604000000000000" pitchFamily="50" charset="-127"/>
                <a:cs typeface="Nanum Gothic" charset="-127"/>
              </a:rPr>
              <a:t>7</a:t>
            </a:r>
          </a:p>
        </p:txBody>
      </p:sp>
      <p:sp>
        <p:nvSpPr>
          <p:cNvPr id="14" name="텍스트 개체 틀 13">
            <a:extLst>
              <a:ext uri="{FF2B5EF4-FFF2-40B4-BE49-F238E27FC236}">
                <a16:creationId xmlns:a16="http://schemas.microsoft.com/office/drawing/2014/main" xmlns="" id="{BA4B9644-005C-2341-BB96-8C86C0CCD98C}"/>
              </a:ext>
            </a:extLst>
          </p:cNvPr>
          <p:cNvSpPr>
            <a:spLocks noGrp="1"/>
          </p:cNvSpPr>
          <p:nvPr>
            <p:ph type="body" sz="quarter" idx="13"/>
          </p:nvPr>
        </p:nvSpPr>
        <p:spPr/>
        <p:txBody>
          <a:bodyPr/>
          <a:lstStyle/>
          <a:p>
            <a:pPr>
              <a:lnSpc>
                <a:spcPct val="150000"/>
              </a:lnSpc>
              <a:spcBef>
                <a:spcPts val="0"/>
              </a:spcBef>
            </a:pPr>
            <a:r>
              <a:rPr kumimoji="1" lang="ko-KR" altLang="en-US" b="1" dirty="0">
                <a:latin typeface="나눔고딕" panose="020D0604000000000000" pitchFamily="50" charset="-127"/>
                <a:ea typeface="나눔고딕" panose="020D0604000000000000" pitchFamily="50" charset="-127"/>
              </a:rPr>
              <a:t>타이틀 영역</a:t>
            </a:r>
            <a:endParaRPr kumimoji="1" lang="en-US" altLang="ko-KR" b="1" dirty="0">
              <a:latin typeface="나눔고딕" panose="020D0604000000000000" pitchFamily="50" charset="-127"/>
              <a:ea typeface="나눔고딕" panose="020D0604000000000000" pitchFamily="50" charset="-127"/>
            </a:endParaRPr>
          </a:p>
          <a:p>
            <a:pPr lvl="1">
              <a:lnSpc>
                <a:spcPct val="150000"/>
              </a:lnSpc>
              <a:spcBef>
                <a:spcPts val="0"/>
              </a:spcBef>
            </a:pPr>
            <a:r>
              <a:rPr kumimoji="1" lang="ko-KR" altLang="en-US" dirty="0">
                <a:latin typeface="나눔고딕" panose="020D0604000000000000" pitchFamily="50" charset="-127"/>
                <a:ea typeface="나눔고딕" panose="020D0604000000000000" pitchFamily="50" charset="-127"/>
              </a:rPr>
              <a:t>데이터 스냅샷 이름</a:t>
            </a:r>
            <a:endParaRPr kumimoji="1" lang="en-US" altLang="ko-KR" dirty="0">
              <a:latin typeface="나눔고딕" panose="020D0604000000000000" pitchFamily="50" charset="-127"/>
              <a:ea typeface="나눔고딕" panose="020D0604000000000000" pitchFamily="50" charset="-127"/>
            </a:endParaRPr>
          </a:p>
          <a:p>
            <a:pPr>
              <a:lnSpc>
                <a:spcPct val="150000"/>
              </a:lnSpc>
              <a:spcBef>
                <a:spcPts val="0"/>
              </a:spcBef>
            </a:pPr>
            <a:r>
              <a:rPr kumimoji="1" lang="ko-KR" altLang="en-US" b="1" dirty="0">
                <a:latin typeface="나눔고딕" panose="020D0604000000000000" pitchFamily="50" charset="-127"/>
                <a:ea typeface="나눔고딕" panose="020D0604000000000000" pitchFamily="50" charset="-127"/>
              </a:rPr>
              <a:t>스냅샷 상세 정보</a:t>
            </a:r>
            <a:endParaRPr kumimoji="1" lang="en-US" altLang="ko-KR" b="1" dirty="0">
              <a:latin typeface="나눔고딕" panose="020D0604000000000000" pitchFamily="50" charset="-127"/>
              <a:ea typeface="나눔고딕" panose="020D0604000000000000" pitchFamily="50" charset="-127"/>
            </a:endParaRPr>
          </a:p>
          <a:p>
            <a:pPr lvl="1">
              <a:lnSpc>
                <a:spcPct val="150000"/>
              </a:lnSpc>
              <a:spcBef>
                <a:spcPts val="0"/>
              </a:spcBef>
            </a:pPr>
            <a:r>
              <a:rPr kumimoji="1" lang="ko-KR" altLang="en-US" dirty="0">
                <a:latin typeface="나눔고딕" panose="020D0604000000000000" pitchFamily="50" charset="-127"/>
                <a:ea typeface="나눔고딕" panose="020D0604000000000000" pitchFamily="50" charset="-127"/>
              </a:rPr>
              <a:t>스냅샷 이름</a:t>
            </a:r>
            <a:endParaRPr kumimoji="1" lang="en-US" altLang="ko-KR" dirty="0">
              <a:latin typeface="나눔고딕" panose="020D0604000000000000" pitchFamily="50" charset="-127"/>
              <a:ea typeface="나눔고딕" panose="020D0604000000000000" pitchFamily="50" charset="-127"/>
            </a:endParaRPr>
          </a:p>
          <a:p>
            <a:pPr lvl="1">
              <a:lnSpc>
                <a:spcPct val="150000"/>
              </a:lnSpc>
              <a:spcBef>
                <a:spcPts val="0"/>
              </a:spcBef>
            </a:pPr>
            <a:r>
              <a:rPr kumimoji="1" lang="ko-KR" altLang="en-US" dirty="0">
                <a:latin typeface="나눔고딕" panose="020D0604000000000000" pitchFamily="50" charset="-127"/>
                <a:ea typeface="나눔고딕" panose="020D0604000000000000" pitchFamily="50" charset="-127"/>
              </a:rPr>
              <a:t>스냅샷 타입</a:t>
            </a:r>
            <a:endParaRPr kumimoji="1" lang="en-US" altLang="ko-KR" dirty="0">
              <a:latin typeface="나눔고딕" panose="020D0604000000000000" pitchFamily="50" charset="-127"/>
              <a:ea typeface="나눔고딕" panose="020D0604000000000000" pitchFamily="50" charset="-127"/>
            </a:endParaRPr>
          </a:p>
          <a:p>
            <a:pPr lvl="2">
              <a:lnSpc>
                <a:spcPct val="150000"/>
              </a:lnSpc>
              <a:spcBef>
                <a:spcPts val="0"/>
              </a:spcBef>
            </a:pPr>
            <a:r>
              <a:rPr lang="en-US" altLang="ko-KR" dirty="0">
                <a:solidFill>
                  <a:srgbClr val="00B050"/>
                </a:solidFill>
              </a:rPr>
              <a:t>File(CSV) / File(JSON) / </a:t>
            </a:r>
            <a:r>
              <a:rPr lang="en-US" altLang="ko-KR" dirty="0" err="1">
                <a:solidFill>
                  <a:srgbClr val="00B050"/>
                </a:solidFill>
              </a:rPr>
              <a:t>StagingDB</a:t>
            </a:r>
            <a:endParaRPr kumimoji="1" lang="en-US" altLang="ko-KR" dirty="0">
              <a:latin typeface="나눔고딕" panose="020D0604000000000000" pitchFamily="50" charset="-127"/>
              <a:ea typeface="나눔고딕" panose="020D0604000000000000" pitchFamily="50" charset="-127"/>
            </a:endParaRPr>
          </a:p>
          <a:p>
            <a:pPr lvl="1">
              <a:lnSpc>
                <a:spcPct val="150000"/>
              </a:lnSpc>
              <a:spcBef>
                <a:spcPts val="0"/>
              </a:spcBef>
            </a:pPr>
            <a:r>
              <a:rPr kumimoji="1" lang="ko-KR" altLang="en-US" strike="sngStrike" dirty="0">
                <a:latin typeface="나눔고딕" panose="020D0604000000000000" pitchFamily="50" charset="-127"/>
                <a:ea typeface="나눔고딕" panose="020D0604000000000000" pitchFamily="50" charset="-127"/>
              </a:rPr>
              <a:t>데이터베이스</a:t>
            </a:r>
            <a:r>
              <a:rPr kumimoji="1" lang="en-US" altLang="ko-KR" strike="sngStrike" dirty="0">
                <a:latin typeface="나눔고딕" panose="020D0604000000000000" pitchFamily="50" charset="-127"/>
                <a:ea typeface="나눔고딕" panose="020D0604000000000000" pitchFamily="50" charset="-127"/>
              </a:rPr>
              <a:t>/</a:t>
            </a:r>
            <a:r>
              <a:rPr kumimoji="1" lang="ko-KR" altLang="en-US" strike="sngStrike" dirty="0">
                <a:latin typeface="나눔고딕" panose="020D0604000000000000" pitchFamily="50" charset="-127"/>
                <a:ea typeface="나눔고딕" panose="020D0604000000000000" pitchFamily="50" charset="-127"/>
              </a:rPr>
              <a:t>테이블 이름</a:t>
            </a:r>
            <a:r>
              <a:rPr kumimoji="1" lang="en-US" altLang="ko-KR" strike="sngStrike" dirty="0">
                <a:latin typeface="나눔고딕" panose="020D0604000000000000" pitchFamily="50" charset="-127"/>
                <a:ea typeface="나눔고딕" panose="020D0604000000000000" pitchFamily="50" charset="-127"/>
              </a:rPr>
              <a:t>/HDFS </a:t>
            </a:r>
            <a:r>
              <a:rPr kumimoji="1" lang="en-US" altLang="ko-KR" strike="sngStrike" dirty="0" err="1">
                <a:latin typeface="나눔고딕" panose="020D0604000000000000" pitchFamily="50" charset="-127"/>
                <a:ea typeface="나눔고딕" panose="020D0604000000000000" pitchFamily="50" charset="-127"/>
              </a:rPr>
              <a:t>url</a:t>
            </a:r>
            <a:endParaRPr kumimoji="1" lang="en-US" altLang="ko-KR" strike="sngStrike" dirty="0">
              <a:latin typeface="나눔고딕" panose="020D0604000000000000" pitchFamily="50" charset="-127"/>
              <a:ea typeface="나눔고딕" panose="020D0604000000000000" pitchFamily="50" charset="-127"/>
            </a:endParaRPr>
          </a:p>
          <a:p>
            <a:pPr lvl="2">
              <a:lnSpc>
                <a:spcPct val="150000"/>
              </a:lnSpc>
              <a:spcBef>
                <a:spcPts val="0"/>
              </a:spcBef>
            </a:pPr>
            <a:r>
              <a:rPr kumimoji="1" lang="en-US" altLang="ko-KR" strike="sngStrike" dirty="0">
                <a:latin typeface="나눔고딕" panose="020D0604000000000000" pitchFamily="50" charset="-127"/>
                <a:ea typeface="나눔고딕" panose="020D0604000000000000" pitchFamily="50" charset="-127"/>
              </a:rPr>
              <a:t>File </a:t>
            </a:r>
            <a:r>
              <a:rPr kumimoji="1" lang="ko-KR" altLang="en-US" strike="sngStrike" dirty="0">
                <a:latin typeface="나눔고딕" panose="020D0604000000000000" pitchFamily="50" charset="-127"/>
                <a:ea typeface="나눔고딕" panose="020D0604000000000000" pitchFamily="50" charset="-127"/>
              </a:rPr>
              <a:t>타입일 경우</a:t>
            </a:r>
            <a:r>
              <a:rPr kumimoji="1" lang="en-US" altLang="ko-KR" strike="sngStrike" dirty="0">
                <a:latin typeface="나눔고딕" panose="020D0604000000000000" pitchFamily="50" charset="-127"/>
                <a:ea typeface="나눔고딕" panose="020D0604000000000000" pitchFamily="50" charset="-127"/>
              </a:rPr>
              <a:t>:</a:t>
            </a:r>
            <a:r>
              <a:rPr kumimoji="1" lang="ko-KR" altLang="en-US" strike="sngStrike" dirty="0">
                <a:latin typeface="나눔고딕" panose="020D0604000000000000" pitchFamily="50" charset="-127"/>
                <a:ea typeface="나눔고딕" panose="020D0604000000000000" pitchFamily="50" charset="-127"/>
              </a:rPr>
              <a:t> 숨김</a:t>
            </a:r>
            <a:endParaRPr kumimoji="1" lang="en-US" altLang="ko-KR" strike="sngStrike" dirty="0">
              <a:latin typeface="나눔고딕" panose="020D0604000000000000" pitchFamily="50" charset="-127"/>
              <a:ea typeface="나눔고딕" panose="020D0604000000000000" pitchFamily="50" charset="-127"/>
            </a:endParaRPr>
          </a:p>
          <a:p>
            <a:pPr lvl="2">
              <a:lnSpc>
                <a:spcPct val="150000"/>
              </a:lnSpc>
              <a:spcBef>
                <a:spcPts val="0"/>
              </a:spcBef>
            </a:pPr>
            <a:r>
              <a:rPr kumimoji="1" lang="en-US" altLang="ko-KR" strike="sngStrike" dirty="0" err="1">
                <a:latin typeface="나눔고딕" panose="020D0604000000000000" pitchFamily="50" charset="-127"/>
                <a:ea typeface="나눔고딕" panose="020D0604000000000000" pitchFamily="50" charset="-127"/>
              </a:rPr>
              <a:t>StagingDB</a:t>
            </a:r>
            <a:r>
              <a:rPr kumimoji="1" lang="en-US" altLang="ko-KR" strike="sngStrike" dirty="0">
                <a:latin typeface="나눔고딕" panose="020D0604000000000000" pitchFamily="50" charset="-127"/>
                <a:ea typeface="나눔고딕" panose="020D0604000000000000" pitchFamily="50" charset="-127"/>
              </a:rPr>
              <a:t> </a:t>
            </a:r>
            <a:r>
              <a:rPr kumimoji="1" lang="ko-KR" altLang="en-US" strike="sngStrike" dirty="0">
                <a:latin typeface="나눔고딕" panose="020D0604000000000000" pitchFamily="50" charset="-127"/>
                <a:ea typeface="나눔고딕" panose="020D0604000000000000" pitchFamily="50" charset="-127"/>
              </a:rPr>
              <a:t>타입일 경우</a:t>
            </a:r>
            <a:r>
              <a:rPr kumimoji="1" lang="en-US" altLang="ko-KR" strike="sngStrike" dirty="0">
                <a:latin typeface="나눔고딕" panose="020D0604000000000000" pitchFamily="50" charset="-127"/>
                <a:ea typeface="나눔고딕" panose="020D0604000000000000" pitchFamily="50" charset="-127"/>
              </a:rPr>
              <a:t>:</a:t>
            </a:r>
            <a:r>
              <a:rPr kumimoji="1" lang="ko-KR" altLang="en-US" strike="sngStrike" dirty="0">
                <a:latin typeface="나눔고딕" panose="020D0604000000000000" pitchFamily="50" charset="-127"/>
                <a:ea typeface="나눔고딕" panose="020D0604000000000000" pitchFamily="50" charset="-127"/>
              </a:rPr>
              <a:t> 데이터 베이스 이름</a:t>
            </a:r>
            <a:r>
              <a:rPr kumimoji="1" lang="en-US" altLang="ko-KR" strike="sngStrike" dirty="0">
                <a:latin typeface="나눔고딕" panose="020D0604000000000000" pitchFamily="50" charset="-127"/>
                <a:ea typeface="나눔고딕" panose="020D0604000000000000" pitchFamily="50" charset="-127"/>
              </a:rPr>
              <a:t>,</a:t>
            </a:r>
            <a:r>
              <a:rPr kumimoji="1" lang="ko-KR" altLang="en-US" strike="sngStrike" dirty="0">
                <a:latin typeface="나눔고딕" panose="020D0604000000000000" pitchFamily="50" charset="-127"/>
                <a:ea typeface="나눔고딕" panose="020D0604000000000000" pitchFamily="50" charset="-127"/>
              </a:rPr>
              <a:t> 테이블 이름만 표시</a:t>
            </a:r>
            <a:endParaRPr kumimoji="1" lang="en-US" altLang="ko-KR" strike="sngStrike" dirty="0">
              <a:latin typeface="나눔고딕" panose="020D0604000000000000" pitchFamily="50" charset="-127"/>
              <a:ea typeface="나눔고딕" panose="020D0604000000000000" pitchFamily="50" charset="-127"/>
            </a:endParaRPr>
          </a:p>
          <a:p>
            <a:pPr lvl="2">
              <a:lnSpc>
                <a:spcPct val="150000"/>
              </a:lnSpc>
              <a:spcBef>
                <a:spcPts val="0"/>
              </a:spcBef>
            </a:pPr>
            <a:r>
              <a:rPr kumimoji="1" lang="en-US" altLang="ko-KR" strike="sngStrike" dirty="0">
                <a:latin typeface="나눔고딕" panose="020D0604000000000000" pitchFamily="50" charset="-127"/>
                <a:ea typeface="나눔고딕" panose="020D0604000000000000" pitchFamily="50" charset="-127"/>
              </a:rPr>
              <a:t>HDFS </a:t>
            </a:r>
            <a:r>
              <a:rPr kumimoji="1" lang="ko-KR" altLang="en-US" strike="sngStrike" dirty="0">
                <a:latin typeface="나눔고딕" panose="020D0604000000000000" pitchFamily="50" charset="-127"/>
                <a:ea typeface="나눔고딕" panose="020D0604000000000000" pitchFamily="50" charset="-127"/>
              </a:rPr>
              <a:t>타입일 경우</a:t>
            </a:r>
            <a:r>
              <a:rPr kumimoji="1" lang="en-US" altLang="ko-KR" strike="sngStrike" dirty="0">
                <a:latin typeface="나눔고딕" panose="020D0604000000000000" pitchFamily="50" charset="-127"/>
                <a:ea typeface="나눔고딕" panose="020D0604000000000000" pitchFamily="50" charset="-127"/>
              </a:rPr>
              <a:t>:</a:t>
            </a:r>
            <a:r>
              <a:rPr kumimoji="1" lang="ko-KR" altLang="en-US" strike="sngStrike" dirty="0">
                <a:latin typeface="나눔고딕" panose="020D0604000000000000" pitchFamily="50" charset="-127"/>
                <a:ea typeface="나눔고딕" panose="020D0604000000000000" pitchFamily="50" charset="-127"/>
              </a:rPr>
              <a:t> </a:t>
            </a:r>
            <a:r>
              <a:rPr kumimoji="1" lang="en-US" altLang="ko-KR" strike="sngStrike" dirty="0">
                <a:latin typeface="나눔고딕" panose="020D0604000000000000" pitchFamily="50" charset="-127"/>
                <a:ea typeface="나눔고딕" panose="020D0604000000000000" pitchFamily="50" charset="-127"/>
              </a:rPr>
              <a:t>HDFS URL</a:t>
            </a:r>
            <a:r>
              <a:rPr kumimoji="1" lang="ko-KR" altLang="en-US" strike="sngStrike" dirty="0">
                <a:latin typeface="나눔고딕" panose="020D0604000000000000" pitchFamily="50" charset="-127"/>
                <a:ea typeface="나눔고딕" panose="020D0604000000000000" pitchFamily="50" charset="-127"/>
              </a:rPr>
              <a:t>만 표시 </a:t>
            </a:r>
            <a:r>
              <a:rPr kumimoji="1" lang="en-US" altLang="ko-KR" strike="sngStrike" dirty="0">
                <a:latin typeface="나눔고딕" panose="020D0604000000000000" pitchFamily="50" charset="-127"/>
                <a:ea typeface="나눔고딕" panose="020D0604000000000000" pitchFamily="50" charset="-127"/>
              </a:rPr>
              <a:t>(</a:t>
            </a:r>
            <a:r>
              <a:rPr kumimoji="1" lang="ko-KR" altLang="en-US" strike="sngStrike" dirty="0">
                <a:latin typeface="나눔고딕" panose="020D0604000000000000" pitchFamily="50" charset="-127"/>
                <a:ea typeface="나눔고딕" panose="020D0604000000000000" pitchFamily="50" charset="-127"/>
              </a:rPr>
              <a:t>긴 경우 말 줄임 후 브라우저 툴</a:t>
            </a:r>
            <a:r>
              <a:rPr kumimoji="1" lang="en-US" altLang="ko-KR" strike="sngStrike" dirty="0">
                <a:latin typeface="나눔고딕" panose="020D0604000000000000" pitchFamily="50" charset="-127"/>
                <a:ea typeface="나눔고딕" panose="020D0604000000000000" pitchFamily="50" charset="-127"/>
              </a:rPr>
              <a:t> </a:t>
            </a:r>
            <a:r>
              <a:rPr kumimoji="1" lang="ko-KR" altLang="en-US" strike="sngStrike" dirty="0">
                <a:latin typeface="나눔고딕" panose="020D0604000000000000" pitchFamily="50" charset="-127"/>
                <a:ea typeface="나눔고딕" panose="020D0604000000000000" pitchFamily="50" charset="-127"/>
              </a:rPr>
              <a:t>팁 처리</a:t>
            </a:r>
            <a:r>
              <a:rPr kumimoji="1" lang="en-US" altLang="ko-KR" strike="sngStrike" dirty="0">
                <a:latin typeface="나눔고딕" panose="020D0604000000000000" pitchFamily="50" charset="-127"/>
                <a:ea typeface="나눔고딕" panose="020D0604000000000000" pitchFamily="50" charset="-127"/>
              </a:rPr>
              <a:t>)</a:t>
            </a:r>
          </a:p>
          <a:p>
            <a:pPr lvl="1">
              <a:lnSpc>
                <a:spcPct val="150000"/>
              </a:lnSpc>
              <a:spcBef>
                <a:spcPts val="0"/>
              </a:spcBef>
            </a:pPr>
            <a:r>
              <a:rPr kumimoji="1" lang="ko-KR" altLang="en-US" dirty="0">
                <a:latin typeface="나눔고딕" panose="020D0604000000000000" pitchFamily="50" charset="-127"/>
                <a:ea typeface="나눔고딕" panose="020D0604000000000000" pitchFamily="50" charset="-127"/>
              </a:rPr>
              <a:t>요약</a:t>
            </a:r>
            <a:r>
              <a:rPr kumimoji="1" lang="en-US" altLang="ko-KR" dirty="0">
                <a:latin typeface="나눔고딕" panose="020D0604000000000000" pitchFamily="50" charset="-127"/>
                <a:ea typeface="나눔고딕" panose="020D0604000000000000" pitchFamily="50" charset="-127"/>
              </a:rPr>
              <a:t>:</a:t>
            </a:r>
            <a:r>
              <a:rPr kumimoji="1" lang="ko-KR" altLang="en-US" dirty="0">
                <a:latin typeface="나눔고딕" panose="020D0604000000000000" pitchFamily="50" charset="-127"/>
                <a:ea typeface="나눔고딕" panose="020D0604000000000000" pitchFamily="50" charset="-127"/>
              </a:rPr>
              <a:t> 행 수</a:t>
            </a:r>
            <a:r>
              <a:rPr kumimoji="1" lang="en-US" altLang="ko-KR" dirty="0">
                <a:latin typeface="나눔고딕" panose="020D0604000000000000" pitchFamily="50" charset="-127"/>
                <a:ea typeface="나눔고딕" panose="020D0604000000000000" pitchFamily="50" charset="-127"/>
              </a:rPr>
              <a:t>,</a:t>
            </a:r>
            <a:r>
              <a:rPr kumimoji="1" lang="ko-KR" altLang="en-US" dirty="0">
                <a:latin typeface="나눔고딕" panose="020D0604000000000000" pitchFamily="50" charset="-127"/>
                <a:ea typeface="나눔고딕" panose="020D0604000000000000" pitchFamily="50" charset="-127"/>
              </a:rPr>
              <a:t> 컬럼</a:t>
            </a:r>
            <a:r>
              <a:rPr kumimoji="1" lang="en-US" altLang="ko-KR" dirty="0">
                <a:latin typeface="나눔고딕" panose="020D0604000000000000" pitchFamily="50" charset="-127"/>
                <a:ea typeface="나눔고딕" panose="020D0604000000000000" pitchFamily="50" charset="-127"/>
              </a:rPr>
              <a:t> </a:t>
            </a:r>
            <a:r>
              <a:rPr kumimoji="1" lang="ko-KR" altLang="en-US" dirty="0">
                <a:latin typeface="나눔고딕" panose="020D0604000000000000" pitchFamily="50" charset="-127"/>
                <a:ea typeface="나눔고딕" panose="020D0604000000000000" pitchFamily="50" charset="-127"/>
              </a:rPr>
              <a:t>수</a:t>
            </a:r>
            <a:endParaRPr kumimoji="1" lang="en-US" altLang="ko-KR" dirty="0">
              <a:latin typeface="나눔고딕" panose="020D0604000000000000" pitchFamily="50" charset="-127"/>
              <a:ea typeface="나눔고딕" panose="020D0604000000000000" pitchFamily="50" charset="-127"/>
            </a:endParaRPr>
          </a:p>
          <a:p>
            <a:pPr lvl="1">
              <a:lnSpc>
                <a:spcPct val="150000"/>
              </a:lnSpc>
              <a:spcBef>
                <a:spcPts val="0"/>
              </a:spcBef>
            </a:pPr>
            <a:r>
              <a:rPr kumimoji="1" lang="ko-KR" altLang="en-US" dirty="0">
                <a:latin typeface="나눔고딕" panose="020D0604000000000000" pitchFamily="50" charset="-127"/>
                <a:ea typeface="나눔고딕" panose="020D0604000000000000" pitchFamily="50" charset="-127"/>
              </a:rPr>
              <a:t>생성 소요 시간</a:t>
            </a:r>
            <a:endParaRPr kumimoji="1" lang="en-US" altLang="ko-KR" dirty="0">
              <a:latin typeface="나눔고딕" panose="020D0604000000000000" pitchFamily="50" charset="-127"/>
              <a:ea typeface="나눔고딕" panose="020D0604000000000000" pitchFamily="50" charset="-127"/>
            </a:endParaRPr>
          </a:p>
          <a:p>
            <a:pPr lvl="1">
              <a:lnSpc>
                <a:spcPct val="150000"/>
              </a:lnSpc>
              <a:spcBef>
                <a:spcPts val="0"/>
              </a:spcBef>
            </a:pPr>
            <a:r>
              <a:rPr kumimoji="1" lang="ko-KR" altLang="en-US" dirty="0">
                <a:latin typeface="나눔고딕" panose="020D0604000000000000" pitchFamily="50" charset="-127"/>
                <a:ea typeface="나눔고딕" panose="020D0604000000000000" pitchFamily="50" charset="-127"/>
              </a:rPr>
              <a:t>생성 정보</a:t>
            </a:r>
            <a:r>
              <a:rPr kumimoji="1" lang="en-US" altLang="ko-KR" dirty="0">
                <a:latin typeface="나눔고딕" panose="020D0604000000000000" pitchFamily="50" charset="-127"/>
                <a:ea typeface="나눔고딕" panose="020D0604000000000000" pitchFamily="50" charset="-127"/>
              </a:rPr>
              <a:t>:</a:t>
            </a:r>
            <a:r>
              <a:rPr kumimoji="1" lang="ko-KR" altLang="en-US" dirty="0">
                <a:latin typeface="나눔고딕" panose="020D0604000000000000" pitchFamily="50" charset="-127"/>
                <a:ea typeface="나눔고딕" panose="020D0604000000000000" pitchFamily="50" charset="-127"/>
              </a:rPr>
              <a:t> </a:t>
            </a:r>
            <a:r>
              <a:rPr kumimoji="1" lang="en-US" altLang="ko-KR" dirty="0" err="1">
                <a:latin typeface="나눔고딕" panose="020D0604000000000000" pitchFamily="50" charset="-127"/>
                <a:ea typeface="나눔고딕" panose="020D0604000000000000" pitchFamily="50" charset="-127"/>
              </a:rPr>
              <a:t>yyyy</a:t>
            </a:r>
            <a:r>
              <a:rPr kumimoji="1" lang="en-US" altLang="ko-KR" dirty="0">
                <a:latin typeface="나눔고딕" panose="020D0604000000000000" pitchFamily="50" charset="-127"/>
                <a:ea typeface="나눔고딕" panose="020D0604000000000000" pitchFamily="50" charset="-127"/>
              </a:rPr>
              <a:t>-mm-dd HH:MM</a:t>
            </a:r>
          </a:p>
          <a:p>
            <a:pPr>
              <a:lnSpc>
                <a:spcPct val="150000"/>
              </a:lnSpc>
              <a:spcBef>
                <a:spcPts val="0"/>
              </a:spcBef>
            </a:pPr>
            <a:r>
              <a:rPr kumimoji="1" lang="en-US" altLang="ko-KR" b="1" dirty="0">
                <a:latin typeface="나눔고딕" panose="020D0604000000000000" pitchFamily="50" charset="-127"/>
                <a:ea typeface="나눔고딕" panose="020D0604000000000000" pitchFamily="50" charset="-127"/>
              </a:rPr>
              <a:t>Wrangled </a:t>
            </a:r>
            <a:r>
              <a:rPr kumimoji="1" lang="ko-KR" altLang="en-US" b="1" dirty="0">
                <a:latin typeface="나눔고딕" panose="020D0604000000000000" pitchFamily="50" charset="-127"/>
                <a:ea typeface="나눔고딕" panose="020D0604000000000000" pitchFamily="50" charset="-127"/>
              </a:rPr>
              <a:t>데이터셋 상세 정보</a:t>
            </a:r>
            <a:r>
              <a:rPr kumimoji="1" lang="en-US" altLang="ko-KR" b="1" dirty="0">
                <a:latin typeface="나눔고딕" panose="020D0604000000000000" pitchFamily="50" charset="-127"/>
                <a:ea typeface="나눔고딕" panose="020D0604000000000000" pitchFamily="50" charset="-127"/>
              </a:rPr>
              <a:t> </a:t>
            </a:r>
          </a:p>
          <a:p>
            <a:pPr lvl="1">
              <a:lnSpc>
                <a:spcPct val="150000"/>
              </a:lnSpc>
              <a:spcBef>
                <a:spcPts val="0"/>
              </a:spcBef>
            </a:pPr>
            <a:r>
              <a:rPr kumimoji="1" lang="ko-KR" altLang="en-US" dirty="0">
                <a:latin typeface="나눔고딕" panose="020D0604000000000000" pitchFamily="50" charset="-127"/>
                <a:ea typeface="나눔고딕" panose="020D0604000000000000" pitchFamily="50" charset="-127"/>
              </a:rPr>
              <a:t>데이터 셋 이름 </a:t>
            </a:r>
            <a:r>
              <a:rPr kumimoji="1" lang="en-US" altLang="ko-KR" dirty="0">
                <a:latin typeface="나눔고딕" panose="020D0604000000000000" pitchFamily="50" charset="-127"/>
                <a:ea typeface="나눔고딕" panose="020D0604000000000000" pitchFamily="50" charset="-127"/>
              </a:rPr>
              <a:t>in</a:t>
            </a:r>
            <a:r>
              <a:rPr kumimoji="1" lang="ko-KR" altLang="en-US" dirty="0">
                <a:latin typeface="나눔고딕" panose="020D0604000000000000" pitchFamily="50" charset="-127"/>
                <a:ea typeface="나눔고딕" panose="020D0604000000000000" pitchFamily="50" charset="-127"/>
              </a:rPr>
              <a:t> </a:t>
            </a:r>
            <a:r>
              <a:rPr kumimoji="1" lang="ko-KR" altLang="en-US" dirty="0" err="1">
                <a:latin typeface="나눔고딕" panose="020D0604000000000000" pitchFamily="50" charset="-127"/>
                <a:ea typeface="나눔고딕" panose="020D0604000000000000" pitchFamily="50" charset="-127"/>
              </a:rPr>
              <a:t>데이터플로우</a:t>
            </a:r>
            <a:r>
              <a:rPr kumimoji="1" lang="ko-KR" altLang="en-US" dirty="0">
                <a:latin typeface="나눔고딕" panose="020D0604000000000000" pitchFamily="50" charset="-127"/>
                <a:ea typeface="나눔고딕" panose="020D0604000000000000" pitchFamily="50" charset="-127"/>
              </a:rPr>
              <a:t> 이름</a:t>
            </a:r>
            <a:endParaRPr kumimoji="1" lang="en-US" altLang="ko-KR" dirty="0">
              <a:latin typeface="나눔고딕" panose="020D0604000000000000" pitchFamily="50" charset="-127"/>
              <a:ea typeface="나눔고딕" panose="020D0604000000000000" pitchFamily="50" charset="-127"/>
            </a:endParaRPr>
          </a:p>
          <a:p>
            <a:pPr lvl="2">
              <a:lnSpc>
                <a:spcPct val="150000"/>
              </a:lnSpc>
              <a:spcBef>
                <a:spcPts val="0"/>
              </a:spcBef>
            </a:pPr>
            <a:r>
              <a:rPr kumimoji="1" lang="ko-KR" altLang="en-US" strike="sngStrike" dirty="0" err="1">
                <a:solidFill>
                  <a:srgbClr val="00B050"/>
                </a:solidFill>
                <a:latin typeface="나눔고딕" panose="020D0604000000000000" pitchFamily="50" charset="-127"/>
                <a:ea typeface="나눔고딕" panose="020D0604000000000000" pitchFamily="50" charset="-127"/>
              </a:rPr>
              <a:t>데이터플로우</a:t>
            </a:r>
            <a:r>
              <a:rPr kumimoji="1" lang="ko-KR" altLang="en-US" strike="sngStrike" dirty="0">
                <a:solidFill>
                  <a:srgbClr val="00B050"/>
                </a:solidFill>
                <a:latin typeface="나눔고딕" panose="020D0604000000000000" pitchFamily="50" charset="-127"/>
                <a:ea typeface="나눔고딕" panose="020D0604000000000000" pitchFamily="50" charset="-127"/>
              </a:rPr>
              <a:t> 이름 클릭 </a:t>
            </a:r>
            <a:r>
              <a:rPr kumimoji="1" lang="en-US" altLang="ko-KR" strike="sngStrike" dirty="0">
                <a:solidFill>
                  <a:srgbClr val="00B050"/>
                </a:solidFill>
                <a:latin typeface="나눔고딕" panose="020D0604000000000000" pitchFamily="50" charset="-127"/>
                <a:ea typeface="나눔고딕" panose="020D0604000000000000" pitchFamily="50" charset="-127"/>
              </a:rPr>
              <a:t>&gt;</a:t>
            </a:r>
            <a:r>
              <a:rPr kumimoji="1" lang="ko-KR" altLang="en-US" strike="sngStrike" dirty="0">
                <a:solidFill>
                  <a:srgbClr val="00B050"/>
                </a:solidFill>
                <a:latin typeface="나눔고딕" panose="020D0604000000000000" pitchFamily="50" charset="-127"/>
                <a:ea typeface="나눔고딕" panose="020D0604000000000000" pitchFamily="50" charset="-127"/>
              </a:rPr>
              <a:t> 해당 데이터 플로우 페이지의 데이터셋이 선택된 상태로 이동</a:t>
            </a:r>
            <a:endParaRPr kumimoji="1" lang="en-US" altLang="ko-KR" strike="sngStrike" dirty="0">
              <a:solidFill>
                <a:srgbClr val="00B050"/>
              </a:solidFill>
              <a:latin typeface="나눔고딕" panose="020D0604000000000000" pitchFamily="50" charset="-127"/>
              <a:ea typeface="나눔고딕" panose="020D0604000000000000" pitchFamily="50" charset="-127"/>
            </a:endParaRPr>
          </a:p>
          <a:p>
            <a:pPr lvl="1">
              <a:lnSpc>
                <a:spcPct val="150000"/>
              </a:lnSpc>
              <a:spcBef>
                <a:spcPts val="0"/>
              </a:spcBef>
            </a:pPr>
            <a:r>
              <a:rPr kumimoji="1" lang="ko-KR" altLang="en-US" dirty="0">
                <a:latin typeface="나눔고딕" panose="020D0604000000000000" pitchFamily="50" charset="-127"/>
                <a:ea typeface="나눔고딕" panose="020D0604000000000000" pitchFamily="50" charset="-127"/>
              </a:rPr>
              <a:t>경과 시간</a:t>
            </a:r>
            <a:endParaRPr kumimoji="1" lang="en-US" altLang="ko-KR" dirty="0">
              <a:latin typeface="나눔고딕" panose="020D0604000000000000" pitchFamily="50" charset="-127"/>
              <a:ea typeface="나눔고딕" panose="020D0604000000000000" pitchFamily="50" charset="-127"/>
            </a:endParaRPr>
          </a:p>
          <a:p>
            <a:pPr lvl="1">
              <a:lnSpc>
                <a:spcPct val="150000"/>
              </a:lnSpc>
              <a:spcBef>
                <a:spcPts val="0"/>
              </a:spcBef>
            </a:pPr>
            <a:r>
              <a:rPr kumimoji="1" lang="ko-KR" altLang="en-US" dirty="0">
                <a:latin typeface="나눔고딕" panose="020D0604000000000000" pitchFamily="50" charset="-127"/>
                <a:ea typeface="나눔고딕" panose="020D0604000000000000" pitchFamily="50" charset="-127"/>
              </a:rPr>
              <a:t>생성 시간</a:t>
            </a:r>
            <a:endParaRPr kumimoji="1" lang="en-US" altLang="ko-KR" dirty="0">
              <a:latin typeface="나눔고딕" panose="020D0604000000000000" pitchFamily="50" charset="-127"/>
              <a:ea typeface="나눔고딕" panose="020D0604000000000000" pitchFamily="50" charset="-127"/>
            </a:endParaRPr>
          </a:p>
          <a:p>
            <a:pPr>
              <a:lnSpc>
                <a:spcPct val="150000"/>
              </a:lnSpc>
              <a:spcBef>
                <a:spcPts val="0"/>
              </a:spcBef>
            </a:pPr>
            <a:r>
              <a:rPr kumimoji="1" lang="en-US" altLang="ko-KR" b="1" dirty="0">
                <a:latin typeface="나눔고딕" panose="020D0604000000000000" pitchFamily="50" charset="-127"/>
                <a:ea typeface="나눔고딕" panose="020D0604000000000000" pitchFamily="50" charset="-127"/>
              </a:rPr>
              <a:t>Origin </a:t>
            </a:r>
            <a:r>
              <a:rPr kumimoji="1" lang="ko-KR" altLang="en-US" b="1" dirty="0">
                <a:latin typeface="나눔고딕" panose="020D0604000000000000" pitchFamily="50" charset="-127"/>
                <a:ea typeface="나눔고딕" panose="020D0604000000000000" pitchFamily="50" charset="-127"/>
              </a:rPr>
              <a:t>데이터셋 상세 정보</a:t>
            </a:r>
            <a:endParaRPr kumimoji="1" lang="en-US" altLang="ko-KR" b="1" dirty="0">
              <a:latin typeface="나눔고딕" panose="020D0604000000000000" pitchFamily="50" charset="-127"/>
              <a:ea typeface="나눔고딕" panose="020D0604000000000000" pitchFamily="50" charset="-127"/>
            </a:endParaRPr>
          </a:p>
          <a:p>
            <a:pPr lvl="1">
              <a:lnSpc>
                <a:spcPct val="150000"/>
              </a:lnSpc>
              <a:spcBef>
                <a:spcPts val="0"/>
              </a:spcBef>
            </a:pPr>
            <a:r>
              <a:rPr kumimoji="1" lang="ko-KR" altLang="en-US" dirty="0">
                <a:latin typeface="나눔고딕" panose="020D0604000000000000" pitchFamily="50" charset="-127"/>
                <a:ea typeface="나눔고딕" panose="020D0604000000000000" pitchFamily="50" charset="-127"/>
              </a:rPr>
              <a:t>데이터소스 이름</a:t>
            </a:r>
            <a:endParaRPr kumimoji="1" lang="en-US" altLang="ko-KR" dirty="0">
              <a:latin typeface="나눔고딕" panose="020D0604000000000000" pitchFamily="50" charset="-127"/>
              <a:ea typeface="나눔고딕" panose="020D0604000000000000" pitchFamily="50" charset="-127"/>
            </a:endParaRPr>
          </a:p>
          <a:p>
            <a:pPr lvl="1">
              <a:lnSpc>
                <a:spcPct val="150000"/>
              </a:lnSpc>
              <a:spcBef>
                <a:spcPts val="0"/>
              </a:spcBef>
            </a:pPr>
            <a:r>
              <a:rPr kumimoji="1" lang="ko-KR" altLang="en-US" dirty="0">
                <a:latin typeface="나눔고딕" panose="020D0604000000000000" pitchFamily="50" charset="-127"/>
                <a:ea typeface="나눔고딕" panose="020D0604000000000000" pitchFamily="50" charset="-127"/>
              </a:rPr>
              <a:t>쿼리</a:t>
            </a:r>
            <a:endParaRPr kumimoji="1" lang="en-US" altLang="ko-KR" dirty="0">
              <a:latin typeface="나눔고딕" panose="020D0604000000000000" pitchFamily="50" charset="-127"/>
              <a:ea typeface="나눔고딕" panose="020D0604000000000000" pitchFamily="50" charset="-127"/>
            </a:endParaRPr>
          </a:p>
          <a:p>
            <a:pPr lvl="1">
              <a:lnSpc>
                <a:spcPct val="150000"/>
              </a:lnSpc>
              <a:spcBef>
                <a:spcPts val="0"/>
              </a:spcBef>
            </a:pPr>
            <a:r>
              <a:rPr kumimoji="1" lang="ko-KR" altLang="en-US" dirty="0">
                <a:latin typeface="나눔고딕" panose="020D0604000000000000" pitchFamily="50" charset="-127"/>
                <a:ea typeface="나눔고딕" panose="020D0604000000000000" pitchFamily="50" charset="-127"/>
              </a:rPr>
              <a:t>생성 일시</a:t>
            </a:r>
            <a:endParaRPr kumimoji="1" lang="en-US" altLang="ko-KR" dirty="0">
              <a:latin typeface="나눔고딕" panose="020D0604000000000000" pitchFamily="50" charset="-127"/>
              <a:ea typeface="나눔고딕" panose="020D0604000000000000" pitchFamily="50" charset="-127"/>
            </a:endParaRPr>
          </a:p>
          <a:p>
            <a:pPr>
              <a:lnSpc>
                <a:spcPct val="150000"/>
              </a:lnSpc>
              <a:spcBef>
                <a:spcPts val="0"/>
              </a:spcBef>
            </a:pPr>
            <a:r>
              <a:rPr kumimoji="1" lang="ko-KR" altLang="en-US" b="1" dirty="0">
                <a:latin typeface="나눔고딕" panose="020D0604000000000000" pitchFamily="50" charset="-127"/>
                <a:ea typeface="나눔고딕" panose="020D0604000000000000" pitchFamily="50" charset="-127"/>
              </a:rPr>
              <a:t>통계 </a:t>
            </a:r>
            <a:r>
              <a:rPr kumimoji="1" lang="ko-KR" altLang="en-US" b="1" dirty="0" err="1">
                <a:latin typeface="나눔고딕" panose="020D0604000000000000" pitchFamily="50" charset="-127"/>
                <a:ea typeface="나눔고딕" panose="020D0604000000000000" pitchFamily="50" charset="-127"/>
              </a:rPr>
              <a:t>서머리</a:t>
            </a:r>
            <a:endParaRPr kumimoji="1" lang="en-US" altLang="ko-KR" b="1" dirty="0">
              <a:latin typeface="나눔고딕" panose="020D0604000000000000" pitchFamily="50" charset="-127"/>
              <a:ea typeface="나눔고딕" panose="020D0604000000000000" pitchFamily="50" charset="-127"/>
            </a:endParaRPr>
          </a:p>
          <a:p>
            <a:pPr lvl="1">
              <a:lnSpc>
                <a:spcPct val="150000"/>
              </a:lnSpc>
              <a:spcBef>
                <a:spcPts val="0"/>
              </a:spcBef>
            </a:pPr>
            <a:r>
              <a:rPr kumimoji="1" lang="en-US" altLang="ko-KR" dirty="0">
                <a:latin typeface="나눔고딕" panose="020D0604000000000000" pitchFamily="50" charset="-127"/>
                <a:ea typeface="나눔고딕" panose="020D0604000000000000" pitchFamily="50" charset="-127"/>
              </a:rPr>
              <a:t>Valid / Mismatched / Missing</a:t>
            </a:r>
          </a:p>
          <a:p>
            <a:pPr>
              <a:lnSpc>
                <a:spcPct val="150000"/>
              </a:lnSpc>
              <a:spcBef>
                <a:spcPts val="0"/>
              </a:spcBef>
            </a:pPr>
            <a:r>
              <a:rPr kumimoji="1" lang="ko-KR" altLang="en-US" b="1" dirty="0">
                <a:latin typeface="나눔고딕" panose="020D0604000000000000" pitchFamily="50" charset="-127"/>
                <a:ea typeface="나눔고딕" panose="020D0604000000000000" pitchFamily="50" charset="-127"/>
              </a:rPr>
              <a:t>데이터 그리드</a:t>
            </a:r>
            <a:endParaRPr kumimoji="1" lang="en-US" altLang="ko-KR" b="1" dirty="0">
              <a:latin typeface="나눔고딕" panose="020D0604000000000000" pitchFamily="50" charset="-127"/>
              <a:ea typeface="나눔고딕" panose="020D0604000000000000" pitchFamily="50" charset="-127"/>
            </a:endParaRPr>
          </a:p>
          <a:p>
            <a:pPr lvl="1">
              <a:lnSpc>
                <a:spcPct val="150000"/>
              </a:lnSpc>
              <a:spcBef>
                <a:spcPts val="0"/>
              </a:spcBef>
            </a:pPr>
            <a:r>
              <a:rPr kumimoji="1" lang="en-US" altLang="ko-KR" dirty="0">
                <a:latin typeface="나눔고딕" panose="020D0604000000000000" pitchFamily="50" charset="-127"/>
                <a:ea typeface="나눔고딕" panose="020D0604000000000000" pitchFamily="50" charset="-127"/>
              </a:rPr>
              <a:t>CSV</a:t>
            </a:r>
            <a:r>
              <a:rPr kumimoji="1" lang="ko-KR" altLang="en-US" dirty="0">
                <a:latin typeface="나눔고딕" panose="020D0604000000000000" pitchFamily="50" charset="-127"/>
                <a:ea typeface="나눔고딕" panose="020D0604000000000000" pitchFamily="50" charset="-127"/>
              </a:rPr>
              <a:t> 다운로드 버튼 클릭 </a:t>
            </a:r>
            <a:r>
              <a:rPr kumimoji="1" lang="en-US" altLang="ko-KR" dirty="0">
                <a:latin typeface="나눔고딕" panose="020D0604000000000000" pitchFamily="50" charset="-127"/>
                <a:ea typeface="나눔고딕" panose="020D0604000000000000" pitchFamily="50" charset="-127"/>
              </a:rPr>
              <a:t>&gt;</a:t>
            </a:r>
            <a:r>
              <a:rPr kumimoji="1" lang="ko-KR" altLang="en-US" dirty="0">
                <a:latin typeface="나눔고딕" panose="020D0604000000000000" pitchFamily="50" charset="-127"/>
                <a:ea typeface="나눔고딕" panose="020D0604000000000000" pitchFamily="50" charset="-127"/>
              </a:rPr>
              <a:t> 데이터 그리드가 </a:t>
            </a:r>
            <a:r>
              <a:rPr kumimoji="1" lang="en-US" altLang="ko-KR" dirty="0">
                <a:latin typeface="나눔고딕" panose="020D0604000000000000" pitchFamily="50" charset="-127"/>
                <a:ea typeface="나눔고딕" panose="020D0604000000000000" pitchFamily="50" charset="-127"/>
              </a:rPr>
              <a:t>CSV</a:t>
            </a:r>
            <a:r>
              <a:rPr kumimoji="1" lang="ko-KR" altLang="en-US" dirty="0">
                <a:latin typeface="나눔고딕" panose="020D0604000000000000" pitchFamily="50" charset="-127"/>
                <a:ea typeface="나눔고딕" panose="020D0604000000000000" pitchFamily="50" charset="-127"/>
              </a:rPr>
              <a:t> 파일로 다운로드 됨</a:t>
            </a:r>
            <a:endParaRPr kumimoji="1" lang="en-US" altLang="ko-KR" dirty="0">
              <a:latin typeface="나눔고딕" panose="020D0604000000000000" pitchFamily="50" charset="-127"/>
              <a:ea typeface="나눔고딕" panose="020D0604000000000000" pitchFamily="50" charset="-127"/>
            </a:endParaRPr>
          </a:p>
          <a:p>
            <a:pPr>
              <a:lnSpc>
                <a:spcPct val="150000"/>
              </a:lnSpc>
              <a:spcBef>
                <a:spcPts val="0"/>
              </a:spcBef>
            </a:pPr>
            <a:r>
              <a:rPr kumimoji="1" lang="ko-KR" altLang="en-US" b="1" dirty="0">
                <a:latin typeface="나눔고딕" panose="020D0604000000000000" pitchFamily="50" charset="-127"/>
                <a:ea typeface="나눔고딕" panose="020D0604000000000000" pitchFamily="50" charset="-127"/>
              </a:rPr>
              <a:t>적용한 룰 리스트</a:t>
            </a:r>
            <a:endParaRPr kumimoji="1" lang="en-US" altLang="ko-KR" b="1" dirty="0">
              <a:latin typeface="나눔고딕" panose="020D0604000000000000" pitchFamily="50" charset="-127"/>
              <a:ea typeface="나눔고딕" panose="020D0604000000000000" pitchFamily="50" charset="-127"/>
            </a:endParaRPr>
          </a:p>
        </p:txBody>
      </p:sp>
      <p:sp>
        <p:nvSpPr>
          <p:cNvPr id="94" name="슬라이드 번호 개체 틀 7">
            <a:extLst>
              <a:ext uri="{FF2B5EF4-FFF2-40B4-BE49-F238E27FC236}">
                <a16:creationId xmlns:a16="http://schemas.microsoft.com/office/drawing/2014/main" xmlns="" id="{C42C047A-46B6-8A4F-B2B4-87ED2F202A79}"/>
              </a:ext>
            </a:extLst>
          </p:cNvPr>
          <p:cNvSpPr>
            <a:spLocks noGrp="1"/>
          </p:cNvSpPr>
          <p:nvPr>
            <p:ph type="sldNum" sz="quarter" idx="4"/>
          </p:nvPr>
        </p:nvSpPr>
        <p:spPr>
          <a:xfrm>
            <a:off x="11590815" y="0"/>
            <a:ext cx="443077" cy="260648"/>
          </a:xfrm>
        </p:spPr>
        <p:txBody>
          <a:bodyPr vert="horz" lIns="0" tIns="0" rIns="0" bIns="36000" rtlCol="0" anchor="b" anchorCtr="0"/>
          <a:lstStyle/>
          <a:p>
            <a:pPr marL="0" marR="0" lvl="0" indent="0" algn="r" defTabSz="914400" rtl="0" eaLnBrk="1" fontAlgn="auto" latinLnBrk="1" hangingPunct="1">
              <a:lnSpc>
                <a:spcPct val="100000"/>
              </a:lnSpc>
              <a:spcBef>
                <a:spcPts val="0"/>
              </a:spcBef>
              <a:spcAft>
                <a:spcPts val="0"/>
              </a:spcAft>
              <a:buClrTx/>
              <a:buSzTx/>
              <a:buFontTx/>
              <a:buNone/>
              <a:tabLst/>
              <a:defRPr/>
            </a:pPr>
            <a:fld id="{FB00E03F-6C3C-4996-8BB2-B710E9BCD333}" type="slidenum">
              <a:rPr kumimoji="0" lang="ko-KR" altLang="en-US" sz="800" b="0" i="0" u="none" strike="noStrike" kern="1200" cap="none" spc="0" normalizeH="0" baseline="0" noProof="0" smtClean="0">
                <a:ln>
                  <a:noFill/>
                </a:ln>
                <a:solidFill>
                  <a:srgbClr val="FFC000">
                    <a:lumMod val="75000"/>
                  </a:srgbClr>
                </a:solidFill>
                <a:effectLst/>
                <a:uLnTx/>
                <a:uFillTx/>
                <a:latin typeface="Malgun Gothic" charset="-127"/>
                <a:ea typeface="Malgun Gothic" charset="-127"/>
              </a:rPr>
              <a:pPr marL="0" marR="0" lvl="0" indent="0" algn="r" defTabSz="914400" rtl="0" eaLnBrk="1" fontAlgn="auto" latinLnBrk="1" hangingPunct="1">
                <a:lnSpc>
                  <a:spcPct val="100000"/>
                </a:lnSpc>
                <a:spcBef>
                  <a:spcPts val="0"/>
                </a:spcBef>
                <a:spcAft>
                  <a:spcPts val="0"/>
                </a:spcAft>
                <a:buClrTx/>
                <a:buSzTx/>
                <a:buFontTx/>
                <a:buNone/>
                <a:tabLst/>
                <a:defRPr/>
              </a:pPr>
              <a:t>47</a:t>
            </a:fld>
            <a:endParaRPr kumimoji="0" lang="ko-KR" altLang="en-US" sz="800" b="0" i="0" u="none" strike="noStrike" kern="1200" cap="none" spc="0" normalizeH="0" baseline="0" noProof="0" dirty="0">
              <a:ln>
                <a:noFill/>
              </a:ln>
              <a:solidFill>
                <a:srgbClr val="FFC000">
                  <a:lumMod val="75000"/>
                </a:srgbClr>
              </a:solidFill>
              <a:effectLst/>
              <a:uLnTx/>
              <a:uFillTx/>
              <a:latin typeface="Malgun Gothic" charset="-127"/>
              <a:ea typeface="Malgun Gothic" charset="-127"/>
            </a:endParaRPr>
          </a:p>
        </p:txBody>
      </p:sp>
      <p:sp>
        <p:nvSpPr>
          <p:cNvPr id="95" name="TextBox 94">
            <a:extLst>
              <a:ext uri="{FF2B5EF4-FFF2-40B4-BE49-F238E27FC236}">
                <a16:creationId xmlns:a16="http://schemas.microsoft.com/office/drawing/2014/main" xmlns="" id="{9D95580D-4839-4D88-8ADF-AE239369D89A}"/>
              </a:ext>
            </a:extLst>
          </p:cNvPr>
          <p:cNvSpPr txBox="1"/>
          <p:nvPr/>
        </p:nvSpPr>
        <p:spPr>
          <a:xfrm>
            <a:off x="8726178" y="0"/>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rPr>
              <a:t>2019.02.07</a:t>
            </a:r>
            <a:r>
              <a:rPr kumimoji="1" lang="ko-KR" altLang="en-US" sz="1200" dirty="0">
                <a:solidFill>
                  <a:schemeClr val="bg1"/>
                </a:solidFill>
              </a:rPr>
              <a:t> 수정</a:t>
            </a:r>
          </a:p>
        </p:txBody>
      </p:sp>
      <p:sp>
        <p:nvSpPr>
          <p:cNvPr id="96" name="직사각형 95">
            <a:extLst>
              <a:ext uri="{FF2B5EF4-FFF2-40B4-BE49-F238E27FC236}">
                <a16:creationId xmlns:a16="http://schemas.microsoft.com/office/drawing/2014/main" xmlns="" id="{1EABB30E-C0C1-4769-9572-72067F8F2AB7}"/>
              </a:ext>
            </a:extLst>
          </p:cNvPr>
          <p:cNvSpPr/>
          <p:nvPr/>
        </p:nvSpPr>
        <p:spPr>
          <a:xfrm>
            <a:off x="7759659" y="3921924"/>
            <a:ext cx="1536911" cy="23152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나눔고딕" panose="020D0604000000000000" pitchFamily="50" charset="-127"/>
              <a:ea typeface="나눔고딕" panose="020D0604000000000000" pitchFamily="50" charset="-127"/>
            </a:endParaRPr>
          </a:p>
        </p:txBody>
      </p:sp>
      <p:sp>
        <p:nvSpPr>
          <p:cNvPr id="97" name="제목 2">
            <a:extLst>
              <a:ext uri="{FF2B5EF4-FFF2-40B4-BE49-F238E27FC236}">
                <a16:creationId xmlns:a16="http://schemas.microsoft.com/office/drawing/2014/main" xmlns="" id="{A43EAA7E-E2B0-40D1-82A2-2F3AD3819D25}"/>
              </a:ext>
            </a:extLst>
          </p:cNvPr>
          <p:cNvSpPr txBox="1">
            <a:spLocks/>
          </p:cNvSpPr>
          <p:nvPr/>
        </p:nvSpPr>
        <p:spPr bwMode="auto">
          <a:xfrm>
            <a:off x="7735120" y="3911166"/>
            <a:ext cx="1329127" cy="513557"/>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7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Dataset</a:t>
            </a:r>
          </a:p>
          <a:p>
            <a:pPr>
              <a:lnSpc>
                <a:spcPct val="150000"/>
              </a:lnSpc>
            </a:pPr>
            <a:endParaRPr lang="en-US" altLang="ko-KR" sz="7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a:lnSpc>
                <a:spcPct val="150000"/>
              </a:lnSpc>
            </a:pPr>
            <a:endParaRPr lang="en-US" altLang="ko-KR" sz="7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a:lnSpc>
                <a:spcPct val="150000"/>
              </a:lnSpc>
            </a:pPr>
            <a:endParaRPr lang="en-US" altLang="ko-KR" sz="7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a:lnSpc>
                <a:spcPct val="150000"/>
              </a:lnSpc>
            </a:pPr>
            <a:endParaRPr lang="en-US" altLang="ko-KR" sz="7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a:lnSpc>
                <a:spcPct val="150000"/>
              </a:lnSpc>
            </a:pPr>
            <a:r>
              <a:rPr lang="en-US" altLang="ko-KR" sz="7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Origin</a:t>
            </a:r>
            <a:r>
              <a:rPr lang="ko-KR" altLang="en-US" sz="7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 </a:t>
            </a:r>
            <a:r>
              <a:rPr lang="en-US" altLang="ko-KR" sz="7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imported</a:t>
            </a:r>
            <a:r>
              <a:rPr lang="ko-KR" altLang="en-US" sz="7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 </a:t>
            </a:r>
            <a:r>
              <a:rPr lang="en-US" altLang="ko-KR" sz="7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database</a:t>
            </a:r>
          </a:p>
          <a:p>
            <a:pPr>
              <a:lnSpc>
                <a:spcPct val="150000"/>
              </a:lnSpc>
            </a:pPr>
            <a:endParaRPr lang="en-US" altLang="ko-KR" sz="7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a:lnSpc>
                <a:spcPct val="150000"/>
              </a:lnSpc>
            </a:pPr>
            <a:endParaRPr lang="en-US" altLang="ko-KR" sz="7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a:lnSpc>
                <a:spcPct val="150000"/>
              </a:lnSpc>
            </a:pPr>
            <a:endParaRPr lang="en-US" altLang="ko-KR" sz="7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a:lnSpc>
                <a:spcPct val="150000"/>
              </a:lnSpc>
            </a:pPr>
            <a:endParaRPr lang="en-US" altLang="ko-KR" sz="7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a:lnSpc>
                <a:spcPct val="150000"/>
              </a:lnSpc>
            </a:pPr>
            <a:endParaRPr lang="en-US" altLang="ko-KR" sz="7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p:txBody>
      </p:sp>
      <p:sp>
        <p:nvSpPr>
          <p:cNvPr id="98" name="제목 2">
            <a:extLst>
              <a:ext uri="{FF2B5EF4-FFF2-40B4-BE49-F238E27FC236}">
                <a16:creationId xmlns:a16="http://schemas.microsoft.com/office/drawing/2014/main" xmlns="" id="{F5CE2A49-A629-47E8-B6AA-1A858DA0FCFA}"/>
              </a:ext>
            </a:extLst>
          </p:cNvPr>
          <p:cNvSpPr txBox="1">
            <a:spLocks/>
          </p:cNvSpPr>
          <p:nvPr/>
        </p:nvSpPr>
        <p:spPr bwMode="auto">
          <a:xfrm>
            <a:off x="7908879" y="4041701"/>
            <a:ext cx="1488426" cy="814841"/>
          </a:xfrm>
          <a:prstGeom prst="rect">
            <a:avLst/>
          </a:prstGeom>
          <a:noFill/>
          <a:ln w="3175">
            <a:noFill/>
          </a:ln>
        </p:spPr>
        <p:txBody>
          <a:bodyPr lIns="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7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Wrangled </a:t>
            </a:r>
            <a:r>
              <a:rPr lang="ko-KR" altLang="en-US" sz="7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데이터 셋 </a:t>
            </a:r>
            <a:r>
              <a:rPr lang="en-US" altLang="ko-KR" sz="7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05 </a:t>
            </a:r>
            <a:r>
              <a:rPr lang="en-US" altLang="ko-KR" sz="600" i="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in </a:t>
            </a:r>
            <a:r>
              <a:rPr lang="en-US" altLang="ko-KR" sz="600" i="1" u="sng"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Dataflow 01</a:t>
            </a:r>
            <a:endParaRPr lang="en-US" altLang="ko-KR" sz="600" u="sng"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marL="49213" indent="-49213">
              <a:buFont typeface="Arial" charset="0"/>
              <a:buChar char="•"/>
            </a:pPr>
            <a:r>
              <a:rPr lang="en-US" altLang="ko-KR" sz="600" dirty="0">
                <a:solidFill>
                  <a:schemeClr val="tx1">
                    <a:lumMod val="50000"/>
                    <a:lumOff val="50000"/>
                  </a:schemeClr>
                </a:solidFill>
                <a:latin typeface="나눔고딕" panose="020D0604000000000000" pitchFamily="50" charset="-127"/>
                <a:ea typeface="나눔고딕" panose="020D0604000000000000" pitchFamily="50" charset="-127"/>
                <a:cs typeface="Nanum Gothic" charset="-127"/>
              </a:rPr>
              <a:t>Last</a:t>
            </a:r>
            <a:r>
              <a:rPr lang="ko-KR" altLang="en-US" sz="600" dirty="0">
                <a:solidFill>
                  <a:schemeClr val="tx1">
                    <a:lumMod val="50000"/>
                    <a:lumOff val="50000"/>
                  </a:schemeClr>
                </a:solidFill>
                <a:latin typeface="나눔고딕" panose="020D0604000000000000" pitchFamily="50" charset="-127"/>
                <a:ea typeface="나눔고딕" panose="020D0604000000000000" pitchFamily="50" charset="-127"/>
                <a:cs typeface="Nanum Gothic" charset="-127"/>
              </a:rPr>
              <a:t> </a:t>
            </a:r>
            <a:r>
              <a:rPr lang="en-US" altLang="ko-KR" sz="600" dirty="0">
                <a:solidFill>
                  <a:schemeClr val="tx1">
                    <a:lumMod val="50000"/>
                    <a:lumOff val="50000"/>
                  </a:schemeClr>
                </a:solidFill>
                <a:latin typeface="나눔고딕" panose="020D0604000000000000" pitchFamily="50" charset="-127"/>
                <a:ea typeface="나눔고딕" panose="020D0604000000000000" pitchFamily="50" charset="-127"/>
                <a:cs typeface="Nanum Gothic" charset="-127"/>
              </a:rPr>
              <a:t>modified</a:t>
            </a:r>
            <a:r>
              <a:rPr lang="ko-KR" altLang="en-US" sz="600" dirty="0">
                <a:solidFill>
                  <a:schemeClr val="tx1">
                    <a:lumMod val="50000"/>
                    <a:lumOff val="50000"/>
                  </a:schemeClr>
                </a:solidFill>
                <a:latin typeface="나눔고딕" panose="020D0604000000000000" pitchFamily="50" charset="-127"/>
                <a:ea typeface="나눔고딕" panose="020D0604000000000000" pitchFamily="50" charset="-127"/>
                <a:cs typeface="Nanum Gothic" charset="-127"/>
              </a:rPr>
              <a:t> </a:t>
            </a:r>
            <a:r>
              <a:rPr lang="en-US" altLang="ko-KR" sz="600" dirty="0">
                <a:solidFill>
                  <a:schemeClr val="tx1">
                    <a:lumMod val="50000"/>
                    <a:lumOff val="50000"/>
                  </a:schemeClr>
                </a:solidFill>
                <a:latin typeface="나눔고딕" panose="020D0604000000000000" pitchFamily="50" charset="-127"/>
                <a:ea typeface="나눔고딕" panose="020D0604000000000000" pitchFamily="50" charset="-127"/>
                <a:cs typeface="Nanum Gothic" charset="-127"/>
              </a:rPr>
              <a:t>at</a:t>
            </a:r>
            <a:r>
              <a:rPr lang="ko-KR" altLang="en-US" sz="600" dirty="0">
                <a:solidFill>
                  <a:schemeClr val="tx1">
                    <a:lumMod val="50000"/>
                    <a:lumOff val="50000"/>
                  </a:schemeClr>
                </a:solidFill>
                <a:latin typeface="나눔고딕" panose="020D0604000000000000" pitchFamily="50" charset="-127"/>
                <a:ea typeface="나눔고딕" panose="020D0604000000000000" pitchFamily="50" charset="-127"/>
                <a:cs typeface="Nanum Gothic" charset="-127"/>
              </a:rPr>
              <a:t> </a:t>
            </a:r>
            <a:r>
              <a:rPr lang="sk-SK"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2017</a:t>
            </a: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a:t>
            </a:r>
            <a:r>
              <a:rPr lang="sk-SK"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05</a:t>
            </a: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a:t>
            </a:r>
            <a:r>
              <a:rPr lang="sk-SK"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22 </a:t>
            </a: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12:00:01</a:t>
            </a: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 </a:t>
            </a: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marL="49213" indent="-49213">
              <a:buFont typeface="Arial" charset="0"/>
              <a:buChar char="•"/>
            </a:pPr>
            <a:r>
              <a:rPr lang="en-US" altLang="ko-KR" sz="600" dirty="0">
                <a:solidFill>
                  <a:schemeClr val="tx1">
                    <a:lumMod val="50000"/>
                    <a:lumOff val="50000"/>
                  </a:schemeClr>
                </a:solidFill>
                <a:latin typeface="나눔고딕" panose="020D0604000000000000" pitchFamily="50" charset="-127"/>
                <a:ea typeface="나눔고딕" panose="020D0604000000000000" pitchFamily="50" charset="-127"/>
                <a:cs typeface="Nanum Gothic" charset="-127"/>
              </a:rPr>
              <a:t>Created</a:t>
            </a:r>
            <a:r>
              <a:rPr lang="ko-KR" altLang="en-US" sz="600" dirty="0">
                <a:solidFill>
                  <a:schemeClr val="tx1">
                    <a:lumMod val="50000"/>
                    <a:lumOff val="50000"/>
                  </a:schemeClr>
                </a:solidFill>
                <a:latin typeface="나눔고딕" panose="020D0604000000000000" pitchFamily="50" charset="-127"/>
                <a:ea typeface="나눔고딕" panose="020D0604000000000000" pitchFamily="50" charset="-127"/>
                <a:cs typeface="Nanum Gothic" charset="-127"/>
              </a:rPr>
              <a:t> </a:t>
            </a:r>
            <a:r>
              <a:rPr lang="en-US" altLang="ko-KR" sz="600" dirty="0">
                <a:solidFill>
                  <a:schemeClr val="tx1">
                    <a:lumMod val="50000"/>
                    <a:lumOff val="50000"/>
                  </a:schemeClr>
                </a:solidFill>
                <a:latin typeface="나눔고딕" panose="020D0604000000000000" pitchFamily="50" charset="-127"/>
                <a:ea typeface="나눔고딕" panose="020D0604000000000000" pitchFamily="50" charset="-127"/>
                <a:cs typeface="Nanum Gothic" charset="-127"/>
              </a:rPr>
              <a:t>at</a:t>
            </a:r>
            <a:r>
              <a:rPr lang="ko-KR" altLang="en-US" sz="600" dirty="0">
                <a:solidFill>
                  <a:schemeClr val="tx1">
                    <a:lumMod val="50000"/>
                    <a:lumOff val="50000"/>
                  </a:schemeClr>
                </a:solidFill>
                <a:latin typeface="나눔고딕" panose="020D0604000000000000" pitchFamily="50" charset="-127"/>
                <a:ea typeface="나눔고딕" panose="020D0604000000000000" pitchFamily="50" charset="-127"/>
                <a:cs typeface="Nanum Gothic" charset="-127"/>
              </a:rPr>
              <a:t>          </a:t>
            </a:r>
            <a:r>
              <a:rPr lang="sk-SK"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2017</a:t>
            </a: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a:t>
            </a:r>
            <a:r>
              <a:rPr lang="sk-SK"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05</a:t>
            </a: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a:t>
            </a:r>
            <a:r>
              <a:rPr lang="sk-SK"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22 </a:t>
            </a: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12:00:01</a:t>
            </a:r>
          </a:p>
          <a:p>
            <a:pPr marL="49213" indent="-49213">
              <a:buFont typeface="Arial" charset="0"/>
              <a:buChar char="•"/>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marL="49213" indent="-49213">
              <a:buFont typeface="Arial" charset="0"/>
              <a:buChar char="•"/>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marL="44450" indent="-44450">
              <a:buFont typeface="Arial" charset="0"/>
              <a:buChar char="•"/>
            </a:pPr>
            <a:r>
              <a:rPr lang="en-US" altLang="ko-KR" sz="600" dirty="0">
                <a:solidFill>
                  <a:schemeClr val="tx1">
                    <a:lumMod val="50000"/>
                    <a:lumOff val="50000"/>
                  </a:schemeClr>
                </a:solidFill>
                <a:latin typeface="나눔고딕" panose="020D0604000000000000" pitchFamily="50" charset="-127"/>
                <a:ea typeface="나눔고딕" panose="020D0604000000000000" pitchFamily="50" charset="-127"/>
                <a:cs typeface="Nanum Gothic" charset="-127"/>
              </a:rPr>
              <a:t>Datasource</a:t>
            </a:r>
            <a:r>
              <a:rPr lang="ko-KR" altLang="en-US" sz="600" dirty="0">
                <a:solidFill>
                  <a:schemeClr val="tx1">
                    <a:lumMod val="50000"/>
                    <a:lumOff val="50000"/>
                  </a:schemeClr>
                </a:solidFill>
                <a:latin typeface="나눔고딕" panose="020D0604000000000000" pitchFamily="50" charset="-127"/>
                <a:ea typeface="나눔고딕" panose="020D0604000000000000" pitchFamily="50" charset="-127"/>
                <a:cs typeface="Nanum Gothic" charset="-127"/>
              </a:rPr>
              <a:t> </a:t>
            </a:r>
            <a:endParaRPr lang="en-US" altLang="ko-KR" sz="600" dirty="0">
              <a:solidFill>
                <a:schemeClr val="tx1">
                  <a:lumMod val="50000"/>
                  <a:lumOff val="50000"/>
                </a:schemeClr>
              </a:solidFill>
              <a:latin typeface="나눔고딕" panose="020D0604000000000000" pitchFamily="50" charset="-127"/>
              <a:ea typeface="나눔고딕" panose="020D0604000000000000" pitchFamily="50" charset="-127"/>
              <a:cs typeface="Nanum Gothic" charset="-127"/>
            </a:endParaRPr>
          </a:p>
          <a:p>
            <a:pPr marL="44450" indent="-44450">
              <a:buFont typeface="Arial" charset="0"/>
              <a:buChar char="•"/>
            </a:pPr>
            <a:endParaRPr lang="en-US" altLang="ko-KR" sz="600" dirty="0">
              <a:solidFill>
                <a:schemeClr val="tx1">
                  <a:lumMod val="50000"/>
                  <a:lumOff val="50000"/>
                </a:schemeClr>
              </a:solidFill>
              <a:latin typeface="나눔고딕" panose="020D0604000000000000" pitchFamily="50" charset="-127"/>
              <a:ea typeface="나눔고딕" panose="020D0604000000000000" pitchFamily="50" charset="-127"/>
              <a:cs typeface="Nanum Gothic" charset="-127"/>
            </a:endParaRPr>
          </a:p>
          <a:p>
            <a:pPr marL="44450" indent="-44450">
              <a:buFont typeface="Arial" charset="0"/>
              <a:buChar char="•"/>
            </a:pPr>
            <a:r>
              <a:rPr lang="en-US" altLang="ko-KR" sz="600" dirty="0">
                <a:solidFill>
                  <a:schemeClr val="tx1">
                    <a:lumMod val="50000"/>
                    <a:lumOff val="50000"/>
                  </a:schemeClr>
                </a:solidFill>
                <a:latin typeface="나눔고딕" panose="020D0604000000000000" pitchFamily="50" charset="-127"/>
                <a:ea typeface="나눔고딕" panose="020D0604000000000000" pitchFamily="50" charset="-127"/>
                <a:cs typeface="Nanum Gothic" charset="-127"/>
              </a:rPr>
              <a:t>Query statement</a:t>
            </a:r>
          </a:p>
          <a:p>
            <a:pPr marL="44450" indent="-44450">
              <a:buFont typeface="Arial" charset="0"/>
              <a:buChar char="•"/>
            </a:pPr>
            <a:endParaRPr kumimoji="0"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Nanum Gothic" charset="-127"/>
            </a:endParaRPr>
          </a:p>
          <a:p>
            <a:pPr marL="44450" lvl="0" indent="-44450">
              <a:buFont typeface="Arial" charset="0"/>
              <a:buChar char="•"/>
            </a:pPr>
            <a:r>
              <a:rPr kumimoji="0"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Nanum Gothic" charset="-127"/>
              </a:rPr>
              <a:t>Created</a:t>
            </a:r>
            <a:r>
              <a:rPr kumimoji="0" lang="ko-KR" altLang="en-US" sz="600" dirty="0">
                <a:solidFill>
                  <a:prstClr val="black">
                    <a:lumMod val="50000"/>
                    <a:lumOff val="50000"/>
                  </a:prstClr>
                </a:solidFill>
                <a:latin typeface="나눔고딕" panose="020D0604000000000000" pitchFamily="50" charset="-127"/>
                <a:ea typeface="나눔고딕" panose="020D0604000000000000" pitchFamily="50" charset="-127"/>
                <a:cs typeface="Nanum Gothic" charset="-127"/>
              </a:rPr>
              <a:t> </a:t>
            </a:r>
            <a:r>
              <a:rPr kumimoji="0"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Nanum Gothic" charset="-127"/>
              </a:rPr>
              <a:t>at</a:t>
            </a:r>
            <a:endParaRPr lang="en-US" altLang="ko-KR" sz="7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p:txBody>
      </p:sp>
      <p:pic>
        <p:nvPicPr>
          <p:cNvPr id="99" name="그림 98">
            <a:extLst>
              <a:ext uri="{FF2B5EF4-FFF2-40B4-BE49-F238E27FC236}">
                <a16:creationId xmlns:a16="http://schemas.microsoft.com/office/drawing/2014/main" xmlns="" id="{9838BB19-2F8A-4FE9-A37F-33E98A4034E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8021821" y="4249050"/>
            <a:ext cx="107168" cy="102792"/>
          </a:xfrm>
          <a:prstGeom prst="rect">
            <a:avLst/>
          </a:prstGeom>
        </p:spPr>
      </p:pic>
      <p:sp>
        <p:nvSpPr>
          <p:cNvPr id="100" name="직사각형 99">
            <a:extLst>
              <a:ext uri="{FF2B5EF4-FFF2-40B4-BE49-F238E27FC236}">
                <a16:creationId xmlns:a16="http://schemas.microsoft.com/office/drawing/2014/main" xmlns="" id="{C87C6EE5-BE6F-4374-9627-FF7F420DBB57}"/>
              </a:ext>
            </a:extLst>
          </p:cNvPr>
          <p:cNvSpPr/>
          <p:nvPr/>
        </p:nvSpPr>
        <p:spPr>
          <a:xfrm>
            <a:off x="7759659" y="1440267"/>
            <a:ext cx="1536911" cy="2477515"/>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나눔고딕" panose="020D0604000000000000" pitchFamily="50" charset="-127"/>
              <a:ea typeface="나눔고딕" panose="020D0604000000000000" pitchFamily="50" charset="-127"/>
            </a:endParaRPr>
          </a:p>
        </p:txBody>
      </p:sp>
      <p:sp>
        <p:nvSpPr>
          <p:cNvPr id="101" name="제목 2">
            <a:extLst>
              <a:ext uri="{FF2B5EF4-FFF2-40B4-BE49-F238E27FC236}">
                <a16:creationId xmlns:a16="http://schemas.microsoft.com/office/drawing/2014/main" xmlns="" id="{E594E3F0-169F-4E87-A6EE-33E0B3753B53}"/>
              </a:ext>
            </a:extLst>
          </p:cNvPr>
          <p:cNvSpPr txBox="1">
            <a:spLocks/>
          </p:cNvSpPr>
          <p:nvPr/>
        </p:nvSpPr>
        <p:spPr bwMode="auto">
          <a:xfrm>
            <a:off x="7735120" y="1508271"/>
            <a:ext cx="1535138" cy="1459319"/>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7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WrangledDataset01_20170607000000</a:t>
            </a:r>
          </a:p>
          <a:p>
            <a:pPr>
              <a:lnSpc>
                <a:spcPct val="150000"/>
              </a:lnSpc>
            </a:pPr>
            <a:endParaRPr lang="en-US" altLang="ko-KR" sz="7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a:lnSpc>
                <a:spcPct val="150000"/>
              </a:lnSpc>
            </a:pPr>
            <a:r>
              <a:rPr lang="en-US" altLang="ko-KR" sz="6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Snapshot type</a:t>
            </a:r>
          </a:p>
          <a:p>
            <a:pPr>
              <a:lnSpc>
                <a:spcPct val="150000"/>
              </a:lnSpc>
            </a:pPr>
            <a:endParaRPr lang="en-US" altLang="ko-KR" sz="6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a:lnSpc>
                <a:spcPct val="150000"/>
              </a:lnSpc>
            </a:pPr>
            <a:r>
              <a:rPr lang="en-US" altLang="ko-KR" sz="6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Database</a:t>
            </a:r>
          </a:p>
          <a:p>
            <a:pPr>
              <a:lnSpc>
                <a:spcPct val="150000"/>
              </a:lnSpc>
            </a:pPr>
            <a:endParaRPr lang="en-US" altLang="ko-KR" sz="6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a:lnSpc>
                <a:spcPct val="150000"/>
              </a:lnSpc>
            </a:pPr>
            <a:r>
              <a:rPr lang="en-US" altLang="ko-KR" sz="6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Table</a:t>
            </a:r>
          </a:p>
          <a:p>
            <a:pPr>
              <a:lnSpc>
                <a:spcPct val="150000"/>
              </a:lnSpc>
            </a:pPr>
            <a:endParaRPr lang="en-US" altLang="ko-KR" sz="6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a:lnSpc>
                <a:spcPct val="150000"/>
              </a:lnSpc>
            </a:pPr>
            <a:r>
              <a:rPr lang="en-US" altLang="ko-KR" sz="6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HDFS</a:t>
            </a:r>
          </a:p>
          <a:p>
            <a:pPr>
              <a:lnSpc>
                <a:spcPct val="150000"/>
              </a:lnSpc>
            </a:pPr>
            <a:endParaRPr lang="en-US" altLang="ko-KR" sz="6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a:lnSpc>
                <a:spcPct val="150000"/>
              </a:lnSpc>
            </a:pPr>
            <a:r>
              <a:rPr lang="en-US" altLang="ko-KR" sz="6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Summary</a:t>
            </a:r>
          </a:p>
          <a:p>
            <a:pPr>
              <a:lnSpc>
                <a:spcPct val="150000"/>
              </a:lnSpc>
            </a:pPr>
            <a:endParaRPr lang="en-US" altLang="ko-KR" sz="6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a:lnSpc>
                <a:spcPct val="150000"/>
              </a:lnSpc>
            </a:pPr>
            <a:r>
              <a:rPr lang="en-US" altLang="ko-KR" sz="6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Elapsed time</a:t>
            </a:r>
          </a:p>
          <a:p>
            <a:pPr>
              <a:lnSpc>
                <a:spcPct val="150000"/>
              </a:lnSpc>
            </a:pPr>
            <a:endParaRPr lang="en-US" altLang="ko-KR" sz="6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a:lnSpc>
                <a:spcPct val="150000"/>
              </a:lnSpc>
            </a:pPr>
            <a:r>
              <a:rPr lang="en-US" altLang="ko-KR" sz="6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Created</a:t>
            </a:r>
            <a:endParaRPr lang="en-US" altLang="ko-KR" sz="600" b="1" dirty="0">
              <a:solidFill>
                <a:prstClr val="black"/>
              </a:solidFill>
              <a:latin typeface="나눔고딕" panose="020D0604000000000000" pitchFamily="50" charset="-127"/>
              <a:ea typeface="나눔고딕" panose="020D0604000000000000" pitchFamily="50" charset="-127"/>
              <a:cs typeface="Nanum Gothic" charset="-127"/>
            </a:endParaRPr>
          </a:p>
        </p:txBody>
      </p:sp>
      <p:sp>
        <p:nvSpPr>
          <p:cNvPr id="102" name="제목 2">
            <a:extLst>
              <a:ext uri="{FF2B5EF4-FFF2-40B4-BE49-F238E27FC236}">
                <a16:creationId xmlns:a16="http://schemas.microsoft.com/office/drawing/2014/main" xmlns="" id="{FEB57765-9E99-4776-8521-01BBB8C5CF01}"/>
              </a:ext>
            </a:extLst>
          </p:cNvPr>
          <p:cNvSpPr txBox="1">
            <a:spLocks/>
          </p:cNvSpPr>
          <p:nvPr/>
        </p:nvSpPr>
        <p:spPr bwMode="auto">
          <a:xfrm>
            <a:off x="8461753" y="1980594"/>
            <a:ext cx="884436" cy="1570413"/>
          </a:xfrm>
          <a:prstGeom prst="rect">
            <a:avLst/>
          </a:prstGeom>
          <a:noFill/>
          <a:ln w="3175">
            <a:noFill/>
          </a:ln>
        </p:spPr>
        <p:txBody>
          <a:bodyPr lIns="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dirty="0" err="1">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StagingDB</a:t>
            </a: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a:lnSpc>
                <a:spcPct val="150000"/>
              </a:lnSpc>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a:lnSpc>
                <a:spcPct val="150000"/>
              </a:lnSpc>
            </a:pP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Database name</a:t>
            </a:r>
          </a:p>
          <a:p>
            <a:pPr>
              <a:lnSpc>
                <a:spcPct val="150000"/>
              </a:lnSpc>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a:lnSpc>
                <a:spcPct val="150000"/>
              </a:lnSpc>
            </a:pP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Table</a:t>
            </a: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 </a:t>
            </a: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name</a:t>
            </a:r>
          </a:p>
          <a:p>
            <a:pPr>
              <a:lnSpc>
                <a:spcPct val="150000"/>
              </a:lnSpc>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a:lnSpc>
                <a:spcPct val="150000"/>
              </a:lnSpc>
            </a:pP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HDFS URL/url/url</a:t>
            </a:r>
          </a:p>
          <a:p>
            <a:pPr>
              <a:lnSpc>
                <a:spcPct val="150000"/>
              </a:lnSpc>
            </a:pP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url/url/url/url/…</a:t>
            </a:r>
          </a:p>
          <a:p>
            <a:pPr>
              <a:lnSpc>
                <a:spcPct val="150000"/>
              </a:lnSpc>
            </a:pP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1003 Rows /</a:t>
            </a:r>
          </a:p>
          <a:p>
            <a:pPr>
              <a:lnSpc>
                <a:spcPct val="150000"/>
              </a:lnSpc>
            </a:pP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 2 Columns </a:t>
            </a:r>
          </a:p>
          <a:p>
            <a:pPr>
              <a:lnSpc>
                <a:spcPct val="150000"/>
              </a:lnSpc>
            </a:pP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01:00:00</a:t>
            </a:r>
            <a:endParaRPr lang="sk-SK"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a:lnSpc>
                <a:spcPct val="150000"/>
              </a:lnSpc>
            </a:pPr>
            <a:endParaRPr lang="sk-SK"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a:lnSpc>
                <a:spcPct val="150000"/>
              </a:lnSpc>
            </a:pPr>
            <a:r>
              <a:rPr lang="sk-SK"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2017</a:t>
            </a: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a:t>
            </a:r>
            <a:r>
              <a:rPr lang="sk-SK"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05</a:t>
            </a: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a:t>
            </a:r>
            <a:r>
              <a:rPr lang="sk-SK"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22 </a:t>
            </a: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12:00</a:t>
            </a:r>
            <a:endParaRPr lang="en-US" altLang="ko-KR" sz="700" b="1"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p:txBody>
      </p:sp>
      <p:sp>
        <p:nvSpPr>
          <p:cNvPr id="104" name="Oval 55">
            <a:extLst>
              <a:ext uri="{FF2B5EF4-FFF2-40B4-BE49-F238E27FC236}">
                <a16:creationId xmlns:a16="http://schemas.microsoft.com/office/drawing/2014/main" xmlns="" id="{A7EE42B3-5378-4212-B1DE-E8781D365136}"/>
              </a:ext>
            </a:extLst>
          </p:cNvPr>
          <p:cNvSpPr/>
          <p:nvPr/>
        </p:nvSpPr>
        <p:spPr>
          <a:xfrm>
            <a:off x="7683729" y="1368621"/>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나눔고딕" panose="020D0604000000000000" pitchFamily="50" charset="-127"/>
                <a:ea typeface="나눔고딕" panose="020D0604000000000000" pitchFamily="50" charset="-127"/>
                <a:cs typeface="Nanum Gothic" charset="-127"/>
              </a:rPr>
              <a:t>2</a:t>
            </a:r>
            <a:endParaRPr lang="en-US" sz="600" b="1" dirty="0">
              <a:solidFill>
                <a:schemeClr val="bg1"/>
              </a:solidFill>
              <a:latin typeface="나눔고딕" panose="020D0604000000000000" pitchFamily="50" charset="-127"/>
              <a:ea typeface="나눔고딕" panose="020D0604000000000000" pitchFamily="50" charset="-127"/>
              <a:cs typeface="Nanum Gothic" charset="-127"/>
            </a:endParaRPr>
          </a:p>
        </p:txBody>
      </p:sp>
      <p:sp>
        <p:nvSpPr>
          <p:cNvPr id="105" name="제목 2">
            <a:extLst>
              <a:ext uri="{FF2B5EF4-FFF2-40B4-BE49-F238E27FC236}">
                <a16:creationId xmlns:a16="http://schemas.microsoft.com/office/drawing/2014/main" xmlns="" id="{7D63A012-511F-461E-8EEE-EB69E9D24ED7}"/>
              </a:ext>
            </a:extLst>
          </p:cNvPr>
          <p:cNvSpPr txBox="1">
            <a:spLocks/>
          </p:cNvSpPr>
          <p:nvPr/>
        </p:nvSpPr>
        <p:spPr bwMode="auto">
          <a:xfrm>
            <a:off x="7952536" y="4980460"/>
            <a:ext cx="1444770" cy="500051"/>
          </a:xfrm>
          <a:prstGeom prst="rect">
            <a:avLst/>
          </a:prstGeom>
          <a:noFill/>
          <a:ln w="3175">
            <a:noFill/>
          </a:ln>
        </p:spPr>
        <p:txBody>
          <a:bodyPr lIns="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en-US" altLang="ko-KR" sz="600" dirty="0">
                <a:latin typeface="나눔고딕" panose="020D0604000000000000" pitchFamily="50" charset="-127"/>
                <a:ea typeface="나눔고딕" panose="020D0604000000000000" pitchFamily="50" charset="-127"/>
                <a:cs typeface="Nanum Gothic" charset="-127"/>
              </a:rPr>
              <a:t>Datasource</a:t>
            </a:r>
            <a:r>
              <a:rPr lang="ko-KR" altLang="en-US" sz="600" dirty="0">
                <a:latin typeface="나눔고딕" panose="020D0604000000000000" pitchFamily="50" charset="-127"/>
                <a:ea typeface="나눔고딕" panose="020D0604000000000000" pitchFamily="50" charset="-127"/>
                <a:cs typeface="Nanum Gothic" charset="-127"/>
              </a:rPr>
              <a:t> </a:t>
            </a:r>
            <a:r>
              <a:rPr lang="en-US" altLang="ko-KR" sz="600" dirty="0">
                <a:latin typeface="나눔고딕" panose="020D0604000000000000" pitchFamily="50" charset="-127"/>
                <a:ea typeface="나눔고딕" panose="020D0604000000000000" pitchFamily="50" charset="-127"/>
                <a:cs typeface="Nanum Gothic" charset="-127"/>
              </a:rPr>
              <a:t>name</a:t>
            </a:r>
          </a:p>
          <a:p>
            <a:endParaRPr lang="en-US" altLang="ko-KR" sz="600" dirty="0">
              <a:latin typeface="나눔고딕" panose="020D0604000000000000" pitchFamily="50" charset="-127"/>
              <a:ea typeface="나눔고딕" panose="020D0604000000000000" pitchFamily="50" charset="-127"/>
              <a:cs typeface="Nanum Gothic" charset="-127"/>
            </a:endParaRPr>
          </a:p>
          <a:p>
            <a:r>
              <a:rPr lang="en-US" altLang="ko-KR" sz="600" dirty="0">
                <a:latin typeface="나눔고딕" panose="020D0604000000000000" pitchFamily="50" charset="-127"/>
                <a:ea typeface="나눔고딕" panose="020D0604000000000000" pitchFamily="50" charset="-127"/>
                <a:cs typeface="Nanum Gothic" charset="-127"/>
              </a:rPr>
              <a:t>Query </a:t>
            </a:r>
            <a:r>
              <a:rPr lang="ko-KR" altLang="en-US" sz="600" dirty="0">
                <a:latin typeface="나눔고딕" panose="020D0604000000000000" pitchFamily="50" charset="-127"/>
                <a:ea typeface="나눔고딕" panose="020D0604000000000000" pitchFamily="50" charset="-127"/>
                <a:cs typeface="Nanum Gothic" charset="-127"/>
              </a:rPr>
              <a:t>문 </a:t>
            </a:r>
            <a:r>
              <a:rPr lang="en-US" altLang="ko-KR" sz="600" dirty="0">
                <a:latin typeface="나눔고딕" panose="020D0604000000000000" pitchFamily="50" charset="-127"/>
                <a:ea typeface="나눔고딕" panose="020D0604000000000000" pitchFamily="50" charset="-127"/>
                <a:cs typeface="Nanum Gothic" charset="-127"/>
              </a:rPr>
              <a:t>Query </a:t>
            </a:r>
            <a:r>
              <a:rPr lang="ko-KR" altLang="en-US" sz="600" dirty="0">
                <a:latin typeface="나눔고딕" panose="020D0604000000000000" pitchFamily="50" charset="-127"/>
                <a:ea typeface="나눔고딕" panose="020D0604000000000000" pitchFamily="50" charset="-127"/>
                <a:cs typeface="Nanum Gothic" charset="-127"/>
              </a:rPr>
              <a:t>문</a:t>
            </a:r>
            <a:r>
              <a:rPr lang="en-US" altLang="ko-KR" sz="600" dirty="0">
                <a:latin typeface="나눔고딕" panose="020D0604000000000000" pitchFamily="50" charset="-127"/>
                <a:ea typeface="나눔고딕" panose="020D0604000000000000" pitchFamily="50" charset="-127"/>
                <a:cs typeface="Nanum Gothic" charset="-127"/>
              </a:rPr>
              <a:t> Query </a:t>
            </a:r>
            <a:r>
              <a:rPr lang="ko-KR" altLang="en-US" sz="600" dirty="0">
                <a:latin typeface="나눔고딕" panose="020D0604000000000000" pitchFamily="50" charset="-127"/>
                <a:ea typeface="나눔고딕" panose="020D0604000000000000" pitchFamily="50" charset="-127"/>
                <a:cs typeface="Nanum Gothic" charset="-127"/>
              </a:rPr>
              <a:t>문</a:t>
            </a:r>
            <a:r>
              <a:rPr lang="en-US" altLang="ko-KR" sz="600" dirty="0">
                <a:latin typeface="나눔고딕" panose="020D0604000000000000" pitchFamily="50" charset="-127"/>
                <a:ea typeface="나눔고딕" panose="020D0604000000000000" pitchFamily="50" charset="-127"/>
                <a:cs typeface="Nanum Gothic" charset="-127"/>
              </a:rPr>
              <a:t> Query </a:t>
            </a:r>
            <a:r>
              <a:rPr lang="ko-KR" altLang="en-US" sz="600" dirty="0">
                <a:latin typeface="나눔고딕" panose="020D0604000000000000" pitchFamily="50" charset="-127"/>
                <a:ea typeface="나눔고딕" panose="020D0604000000000000" pitchFamily="50" charset="-127"/>
                <a:cs typeface="Nanum Gothic" charset="-127"/>
              </a:rPr>
              <a:t>문</a:t>
            </a:r>
            <a:r>
              <a:rPr lang="en-US" altLang="ko-KR" sz="600" dirty="0">
                <a:latin typeface="나눔고딕" panose="020D0604000000000000" pitchFamily="50" charset="-127"/>
                <a:ea typeface="나눔고딕" panose="020D0604000000000000" pitchFamily="50" charset="-127"/>
                <a:cs typeface="Nanum Gothic" charset="-127"/>
              </a:rPr>
              <a:t> ...</a:t>
            </a:r>
          </a:p>
          <a:p>
            <a:pPr lvl="0"/>
            <a:endParaRPr kumimoji="0" lang="en-US" altLang="ko-KR" sz="600" dirty="0">
              <a:latin typeface="나눔고딕" panose="020D0604000000000000" pitchFamily="50" charset="-127"/>
              <a:ea typeface="나눔고딕" panose="020D0604000000000000" pitchFamily="50" charset="-127"/>
              <a:cs typeface="Nanum Gothic" charset="-127"/>
            </a:endParaRPr>
          </a:p>
          <a:p>
            <a:pPr lvl="0"/>
            <a:r>
              <a:rPr kumimoji="0" lang="sk-SK" altLang="ko-KR" sz="600" dirty="0">
                <a:latin typeface="나눔고딕" panose="020D0604000000000000" pitchFamily="50" charset="-127"/>
                <a:ea typeface="나눔고딕" panose="020D0604000000000000" pitchFamily="50" charset="-127"/>
                <a:cs typeface="Nanum Gothic" charset="-127"/>
              </a:rPr>
              <a:t>2017</a:t>
            </a:r>
            <a:r>
              <a:rPr kumimoji="0" lang="en-US" altLang="ko-KR" sz="600" dirty="0">
                <a:latin typeface="나눔고딕" panose="020D0604000000000000" pitchFamily="50" charset="-127"/>
                <a:ea typeface="나눔고딕" panose="020D0604000000000000" pitchFamily="50" charset="-127"/>
                <a:cs typeface="Nanum Gothic" charset="-127"/>
              </a:rPr>
              <a:t>-</a:t>
            </a:r>
            <a:r>
              <a:rPr kumimoji="0" lang="sk-SK" altLang="ko-KR" sz="600" dirty="0">
                <a:latin typeface="나눔고딕" panose="020D0604000000000000" pitchFamily="50" charset="-127"/>
                <a:ea typeface="나눔고딕" panose="020D0604000000000000" pitchFamily="50" charset="-127"/>
                <a:cs typeface="Nanum Gothic" charset="-127"/>
              </a:rPr>
              <a:t>05</a:t>
            </a:r>
            <a:r>
              <a:rPr kumimoji="0" lang="en-US" altLang="ko-KR" sz="600" dirty="0">
                <a:latin typeface="나눔고딕" panose="020D0604000000000000" pitchFamily="50" charset="-127"/>
                <a:ea typeface="나눔고딕" panose="020D0604000000000000" pitchFamily="50" charset="-127"/>
                <a:cs typeface="Nanum Gothic" charset="-127"/>
              </a:rPr>
              <a:t>-</a:t>
            </a:r>
            <a:r>
              <a:rPr kumimoji="0" lang="sk-SK" altLang="ko-KR" sz="600" dirty="0">
                <a:latin typeface="나눔고딕" panose="020D0604000000000000" pitchFamily="50" charset="-127"/>
                <a:ea typeface="나눔고딕" panose="020D0604000000000000" pitchFamily="50" charset="-127"/>
                <a:cs typeface="Nanum Gothic" charset="-127"/>
              </a:rPr>
              <a:t>22 </a:t>
            </a:r>
            <a:r>
              <a:rPr kumimoji="0" lang="en-US" altLang="ko-KR" sz="600" dirty="0">
                <a:latin typeface="나눔고딕" panose="020D0604000000000000" pitchFamily="50" charset="-127"/>
                <a:ea typeface="나눔고딕" panose="020D0604000000000000" pitchFamily="50" charset="-127"/>
                <a:cs typeface="Nanum Gothic" charset="-127"/>
              </a:rPr>
              <a:t>12:00:01</a:t>
            </a:r>
            <a:r>
              <a:rPr kumimoji="0" lang="ko-KR" altLang="en-US" sz="600" dirty="0">
                <a:latin typeface="나눔고딕" panose="020D0604000000000000" pitchFamily="50" charset="-127"/>
                <a:ea typeface="나눔고딕" panose="020D0604000000000000" pitchFamily="50" charset="-127"/>
                <a:cs typeface="Nanum Gothic" charset="-127"/>
              </a:rPr>
              <a:t> </a:t>
            </a:r>
            <a:endParaRPr kumimoji="0" lang="en-US" altLang="ko-KR" sz="600" dirty="0">
              <a:latin typeface="나눔고딕" panose="020D0604000000000000" pitchFamily="50" charset="-127"/>
              <a:ea typeface="나눔고딕" panose="020D0604000000000000" pitchFamily="50" charset="-127"/>
              <a:cs typeface="Nanum Gothic" charset="-127"/>
            </a:endParaRPr>
          </a:p>
          <a:p>
            <a:endParaRPr lang="en-US" altLang="ko-KR" sz="700" dirty="0">
              <a:latin typeface="나눔고딕" panose="020D0604000000000000" pitchFamily="50" charset="-127"/>
              <a:ea typeface="나눔고딕" panose="020D0604000000000000" pitchFamily="50" charset="-127"/>
              <a:cs typeface="Nanum Gothic" charset="-127"/>
            </a:endParaRPr>
          </a:p>
        </p:txBody>
      </p:sp>
      <p:sp>
        <p:nvSpPr>
          <p:cNvPr id="106" name="모서리가 둥근 직사각형 102">
            <a:extLst>
              <a:ext uri="{FF2B5EF4-FFF2-40B4-BE49-F238E27FC236}">
                <a16:creationId xmlns:a16="http://schemas.microsoft.com/office/drawing/2014/main" xmlns="" id="{27184F43-0B49-4592-9637-84DEE5C0547D}"/>
              </a:ext>
            </a:extLst>
          </p:cNvPr>
          <p:cNvSpPr/>
          <p:nvPr/>
        </p:nvSpPr>
        <p:spPr>
          <a:xfrm rot="5400000" flipV="1">
            <a:off x="7209052" y="5235566"/>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07" name="Oval 55">
            <a:extLst>
              <a:ext uri="{FF2B5EF4-FFF2-40B4-BE49-F238E27FC236}">
                <a16:creationId xmlns:a16="http://schemas.microsoft.com/office/drawing/2014/main" xmlns="" id="{48FF31C1-19FA-497A-9A6D-8F487702189E}"/>
              </a:ext>
            </a:extLst>
          </p:cNvPr>
          <p:cNvSpPr/>
          <p:nvPr/>
        </p:nvSpPr>
        <p:spPr>
          <a:xfrm>
            <a:off x="7676007" y="3950023"/>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나눔고딕" panose="020D0604000000000000" pitchFamily="50" charset="-127"/>
                <a:ea typeface="나눔고딕" panose="020D0604000000000000" pitchFamily="50" charset="-127"/>
                <a:cs typeface="Nanum Gothic" charset="-127"/>
              </a:rPr>
              <a:t>3</a:t>
            </a:r>
            <a:endParaRPr lang="en-US" sz="600" b="1" dirty="0">
              <a:solidFill>
                <a:schemeClr val="bg1"/>
              </a:solidFill>
              <a:latin typeface="나눔고딕" panose="020D0604000000000000" pitchFamily="50" charset="-127"/>
              <a:ea typeface="나눔고딕" panose="020D0604000000000000" pitchFamily="50" charset="-127"/>
              <a:cs typeface="Nanum Gothic" charset="-127"/>
            </a:endParaRPr>
          </a:p>
        </p:txBody>
      </p:sp>
      <p:sp>
        <p:nvSpPr>
          <p:cNvPr id="108" name="Oval 55">
            <a:extLst>
              <a:ext uri="{FF2B5EF4-FFF2-40B4-BE49-F238E27FC236}">
                <a16:creationId xmlns:a16="http://schemas.microsoft.com/office/drawing/2014/main" xmlns="" id="{CD819006-DAE0-4DE7-8D69-7006277AB0DE}"/>
              </a:ext>
            </a:extLst>
          </p:cNvPr>
          <p:cNvSpPr/>
          <p:nvPr/>
        </p:nvSpPr>
        <p:spPr>
          <a:xfrm>
            <a:off x="7676007" y="4763446"/>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나눔고딕" panose="020D0604000000000000" pitchFamily="50" charset="-127"/>
                <a:ea typeface="나눔고딕" panose="020D0604000000000000" pitchFamily="50" charset="-127"/>
                <a:cs typeface="Nanum Gothic" charset="-127"/>
              </a:rPr>
              <a:t>4</a:t>
            </a:r>
          </a:p>
        </p:txBody>
      </p:sp>
      <p:sp>
        <p:nvSpPr>
          <p:cNvPr id="109" name="직사각형 108">
            <a:extLst>
              <a:ext uri="{FF2B5EF4-FFF2-40B4-BE49-F238E27FC236}">
                <a16:creationId xmlns:a16="http://schemas.microsoft.com/office/drawing/2014/main" xmlns="" id="{C9A70CCA-E92E-4F44-A895-9768F4BB35D4}"/>
              </a:ext>
            </a:extLst>
          </p:cNvPr>
          <p:cNvSpPr/>
          <p:nvPr/>
        </p:nvSpPr>
        <p:spPr>
          <a:xfrm>
            <a:off x="8006201" y="4213258"/>
            <a:ext cx="349813" cy="174376"/>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a:t>삭제</a:t>
            </a:r>
            <a:endParaRPr kumimoji="1" lang="ko-KR" altLang="en-US" sz="600" dirty="0"/>
          </a:p>
        </p:txBody>
      </p:sp>
      <p:sp>
        <p:nvSpPr>
          <p:cNvPr id="110" name="직사각형 109">
            <a:extLst>
              <a:ext uri="{FF2B5EF4-FFF2-40B4-BE49-F238E27FC236}">
                <a16:creationId xmlns:a16="http://schemas.microsoft.com/office/drawing/2014/main" xmlns="" id="{7A4327BA-A08B-455D-B455-467C7AD0E87B}"/>
              </a:ext>
            </a:extLst>
          </p:cNvPr>
          <p:cNvSpPr/>
          <p:nvPr/>
        </p:nvSpPr>
        <p:spPr>
          <a:xfrm>
            <a:off x="7811050" y="2263827"/>
            <a:ext cx="1399318" cy="860571"/>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a:t>삭제</a:t>
            </a:r>
            <a:endParaRPr kumimoji="1" lang="ko-KR" altLang="en-US" sz="600" dirty="0"/>
          </a:p>
        </p:txBody>
      </p:sp>
      <p:sp>
        <p:nvSpPr>
          <p:cNvPr id="111" name="직사각형 110">
            <a:extLst>
              <a:ext uri="{FF2B5EF4-FFF2-40B4-BE49-F238E27FC236}">
                <a16:creationId xmlns:a16="http://schemas.microsoft.com/office/drawing/2014/main" xmlns="" id="{83B2DF69-CE1E-4247-B1D5-8375F7E139CE}"/>
              </a:ext>
            </a:extLst>
          </p:cNvPr>
          <p:cNvSpPr/>
          <p:nvPr/>
        </p:nvSpPr>
        <p:spPr>
          <a:xfrm>
            <a:off x="7803328" y="1971438"/>
            <a:ext cx="1420889" cy="271390"/>
          </a:xfrm>
          <a:prstGeom prst="rect">
            <a:avLst/>
          </a:prstGeom>
          <a:noFill/>
          <a:ln w="8255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rgbClr val="00B050"/>
              </a:solidFill>
              <a:ea typeface="Nanum Gothic" charset="-127"/>
              <a:cs typeface="Nanum Gothic" charset="-127"/>
            </a:endParaRPr>
          </a:p>
        </p:txBody>
      </p:sp>
    </p:spTree>
    <p:extLst>
      <p:ext uri="{BB962C8B-B14F-4D97-AF65-F5344CB8AC3E}">
        <p14:creationId xmlns:p14="http://schemas.microsoft.com/office/powerpoint/2010/main" val="2269900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2" name="제목 1"/>
          <p:cNvSpPr>
            <a:spLocks noGrp="1"/>
          </p:cNvSpPr>
          <p:nvPr>
            <p:ph type="title"/>
          </p:nvPr>
        </p:nvSpPr>
        <p:spPr/>
        <p:txBody>
          <a:bodyPr/>
          <a:lstStyle/>
          <a:p>
            <a:r>
              <a:rPr lang="en-US" altLang="ko-KR" dirty="0"/>
              <a:t>[DB]</a:t>
            </a:r>
            <a:r>
              <a:rPr lang="ko-KR" altLang="en-US" dirty="0"/>
              <a:t> </a:t>
            </a:r>
            <a:r>
              <a:rPr kumimoji="1" lang="ko-KR" altLang="en-US" dirty="0"/>
              <a:t>스키마 설정 </a:t>
            </a:r>
            <a:r>
              <a:rPr kumimoji="1" lang="en-US" altLang="ko-KR" dirty="0"/>
              <a:t>(1)</a:t>
            </a:r>
            <a:endParaRPr kumimoji="1" lang="ko-KR" altLang="en-US" dirty="0"/>
          </a:p>
        </p:txBody>
      </p:sp>
      <p:sp>
        <p:nvSpPr>
          <p:cNvPr id="6" name="텍스트 개체 틀 5"/>
          <p:cNvSpPr>
            <a:spLocks noGrp="1"/>
          </p:cNvSpPr>
          <p:nvPr>
            <p:ph type="body" sz="quarter" idx="13"/>
          </p:nvPr>
        </p:nvSpPr>
        <p:spPr/>
        <p:txBody>
          <a:bodyPr/>
          <a:lstStyle/>
          <a:p>
            <a:pPr marL="0" indent="0">
              <a:buNone/>
            </a:pPr>
            <a:r>
              <a:rPr lang="ko-KR" altLang="en-US" dirty="0">
                <a:solidFill>
                  <a:srgbClr val="00B0F0"/>
                </a:solidFill>
                <a:sym typeface="Wingdings"/>
              </a:rPr>
              <a:t>☞ 아래 설명 외 </a:t>
            </a:r>
            <a:r>
              <a:rPr lang="en-US" altLang="ko-KR" dirty="0">
                <a:solidFill>
                  <a:srgbClr val="00B0F0"/>
                </a:solidFill>
                <a:sym typeface="Wingdings"/>
              </a:rPr>
              <a:t>[041.3]</a:t>
            </a:r>
            <a:r>
              <a:rPr lang="ko-KR" altLang="en-US" dirty="0">
                <a:solidFill>
                  <a:srgbClr val="00B0F0"/>
                </a:solidFill>
                <a:sym typeface="Wingdings"/>
              </a:rPr>
              <a:t> 과 동일</a:t>
            </a:r>
            <a:endParaRPr lang="en-US" altLang="ko-KR" dirty="0">
              <a:solidFill>
                <a:srgbClr val="00B0F0"/>
              </a:solidFill>
              <a:sym typeface="Wingdings"/>
            </a:endParaRPr>
          </a:p>
          <a:p>
            <a:r>
              <a:rPr kumimoji="1" lang="ko-KR" altLang="en-US" dirty="0"/>
              <a:t>다음 버튼</a:t>
            </a:r>
            <a:endParaRPr kumimoji="1" lang="en-US" altLang="ko-KR" dirty="0"/>
          </a:p>
          <a:p>
            <a:pPr lvl="1"/>
            <a:r>
              <a:rPr kumimoji="1" lang="ko-KR" altLang="en-US" dirty="0">
                <a:solidFill>
                  <a:srgbClr val="00B050"/>
                </a:solidFill>
              </a:rPr>
              <a:t>설정 유효한 상태에서 파일 타입일 경우</a:t>
            </a:r>
            <a:r>
              <a:rPr kumimoji="1" lang="en-US" altLang="ko-KR" dirty="0">
                <a:solidFill>
                  <a:srgbClr val="FF0000"/>
                </a:solidFill>
              </a:rPr>
              <a:t> </a:t>
            </a:r>
            <a:r>
              <a:rPr kumimoji="1" lang="ko-KR" altLang="en-US" b="1" dirty="0">
                <a:solidFill>
                  <a:srgbClr val="00B0F0"/>
                </a:solidFill>
              </a:rPr>
              <a:t>☞ </a:t>
            </a:r>
            <a:r>
              <a:rPr kumimoji="1" lang="en-US" altLang="ko-KR" b="1" dirty="0">
                <a:solidFill>
                  <a:srgbClr val="00B0F0"/>
                </a:solidFill>
              </a:rPr>
              <a:t>[</a:t>
            </a:r>
            <a:r>
              <a:rPr lang="mr-IN" altLang="ko-KR" b="1" dirty="0">
                <a:solidFill>
                  <a:srgbClr val="00B0F0"/>
                </a:solidFill>
                <a:latin typeface="Nanum Gothic" charset="-127"/>
                <a:ea typeface="Nanum Gothic" charset="-127"/>
                <a:cs typeface="Nanum Gothic" charset="-127"/>
              </a:rPr>
              <a:t>0</a:t>
            </a:r>
            <a:r>
              <a:rPr lang="en-US" altLang="ko-KR" b="1" dirty="0">
                <a:solidFill>
                  <a:srgbClr val="00B0F0"/>
                </a:solidFill>
                <a:latin typeface="Nanum Gothic" charset="-127"/>
                <a:ea typeface="Nanum Gothic" charset="-127"/>
                <a:cs typeface="Nanum Gothic" charset="-127"/>
              </a:rPr>
              <a:t>45.4]</a:t>
            </a:r>
            <a:r>
              <a:rPr lang="ko-KR" altLang="en-US" dirty="0">
                <a:solidFill>
                  <a:srgbClr val="00B050"/>
                </a:solidFill>
                <a:latin typeface="Nanum Gothic" charset="-127"/>
                <a:ea typeface="Nanum Gothic" charset="-127"/>
                <a:cs typeface="Nanum Gothic" charset="-127"/>
              </a:rPr>
              <a:t>로 이동</a:t>
            </a:r>
            <a:endParaRPr lang="en-US" altLang="ko-KR" dirty="0">
              <a:solidFill>
                <a:srgbClr val="00B050"/>
              </a:solidFill>
              <a:latin typeface="Nanum Gothic" charset="-127"/>
              <a:ea typeface="Nanum Gothic" charset="-127"/>
              <a:cs typeface="Nanum Gothic" charset="-127"/>
            </a:endParaRPr>
          </a:p>
          <a:p>
            <a:pPr lvl="1">
              <a:lnSpc>
                <a:spcPct val="130000"/>
              </a:lnSpc>
              <a:spcBef>
                <a:spcPts val="0"/>
              </a:spcBef>
            </a:pPr>
            <a:r>
              <a:rPr kumimoji="1" lang="ko-KR" altLang="en-US" dirty="0">
                <a:solidFill>
                  <a:srgbClr val="00B050"/>
                </a:solidFill>
              </a:rPr>
              <a:t>설정 유효한 상태에서 </a:t>
            </a:r>
            <a:r>
              <a:rPr kumimoji="1" lang="en-US" altLang="ko-KR" dirty="0" err="1">
                <a:solidFill>
                  <a:srgbClr val="00B050"/>
                </a:solidFill>
              </a:rPr>
              <a:t>StagingDB</a:t>
            </a:r>
            <a:r>
              <a:rPr kumimoji="1" lang="ko-KR" altLang="en-US" dirty="0">
                <a:solidFill>
                  <a:srgbClr val="00B050"/>
                </a:solidFill>
              </a:rPr>
              <a:t> 타입일 경우</a:t>
            </a:r>
            <a:r>
              <a:rPr lang="en-US" altLang="ko-KR" dirty="0">
                <a:ea typeface="Nanum Gothic" charset="-127"/>
              </a:rPr>
              <a:t> </a:t>
            </a:r>
            <a:r>
              <a:rPr kumimoji="1" lang="ko-KR" altLang="en-US" b="1" dirty="0">
                <a:solidFill>
                  <a:srgbClr val="00B0F0"/>
                </a:solidFill>
              </a:rPr>
              <a:t>☞ </a:t>
            </a:r>
            <a:r>
              <a:rPr kumimoji="1" lang="en-US" altLang="ko-KR" b="1" dirty="0">
                <a:solidFill>
                  <a:srgbClr val="00B0F0"/>
                </a:solidFill>
              </a:rPr>
              <a:t>[</a:t>
            </a:r>
            <a:r>
              <a:rPr lang="mr-IN" altLang="ko-KR" b="1" dirty="0">
                <a:solidFill>
                  <a:srgbClr val="00B0F0"/>
                </a:solidFill>
                <a:latin typeface="Nanum Gothic" charset="-127"/>
                <a:ea typeface="Nanum Gothic" charset="-127"/>
                <a:cs typeface="Nanum Gothic" charset="-127"/>
              </a:rPr>
              <a:t>0</a:t>
            </a:r>
            <a:r>
              <a:rPr lang="en-US" altLang="ko-KR" b="1" dirty="0">
                <a:solidFill>
                  <a:srgbClr val="00B0F0"/>
                </a:solidFill>
                <a:latin typeface="Nanum Gothic" charset="-127"/>
                <a:ea typeface="Nanum Gothic" charset="-127"/>
                <a:cs typeface="Nanum Gothic" charset="-127"/>
              </a:rPr>
              <a:t>45.6]</a:t>
            </a:r>
            <a:r>
              <a:rPr lang="ko-KR" altLang="en-US" dirty="0">
                <a:solidFill>
                  <a:srgbClr val="00B050"/>
                </a:solidFill>
                <a:latin typeface="Nanum Gothic" charset="-127"/>
                <a:ea typeface="Nanum Gothic" charset="-127"/>
                <a:cs typeface="Nanum Gothic" charset="-127"/>
              </a:rPr>
              <a:t>로 이동</a:t>
            </a:r>
            <a:endParaRPr kumimoji="1" lang="en-US" altLang="ko-KR" dirty="0">
              <a:solidFill>
                <a:srgbClr val="00B050"/>
              </a:solidFill>
              <a:latin typeface="나눔고딕" panose="020D0604000000000000" pitchFamily="50" charset="-127"/>
              <a:ea typeface="나눔고딕" panose="020D0604000000000000" pitchFamily="50" charset="-127"/>
            </a:endParaRP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48</a:t>
            </a:fld>
            <a:endParaRPr lang="ko-KR" altLang="en-US" dirty="0">
              <a:solidFill>
                <a:prstClr val="white">
                  <a:lumMod val="50000"/>
                </a:prstClr>
              </a:solidFill>
            </a:endParaRPr>
          </a:p>
        </p:txBody>
      </p:sp>
      <p:grpSp>
        <p:nvGrpSpPr>
          <p:cNvPr id="189" name="그룹 188">
            <a:extLst>
              <a:ext uri="{FF2B5EF4-FFF2-40B4-BE49-F238E27FC236}">
                <a16:creationId xmlns:a16="http://schemas.microsoft.com/office/drawing/2014/main" xmlns="" id="{6B085C0D-E2FA-C14E-BA4A-CBB549F52BBD}"/>
              </a:ext>
            </a:extLst>
          </p:cNvPr>
          <p:cNvGrpSpPr/>
          <p:nvPr/>
        </p:nvGrpSpPr>
        <p:grpSpPr>
          <a:xfrm>
            <a:off x="4571705" y="1040780"/>
            <a:ext cx="1367505" cy="96644"/>
            <a:chOff x="5089282" y="1040780"/>
            <a:chExt cx="1367505" cy="96644"/>
          </a:xfrm>
        </p:grpSpPr>
        <p:sp>
          <p:nvSpPr>
            <p:cNvPr id="190" name="타원 189">
              <a:extLst>
                <a:ext uri="{FF2B5EF4-FFF2-40B4-BE49-F238E27FC236}">
                  <a16:creationId xmlns:a16="http://schemas.microsoft.com/office/drawing/2014/main" xmlns="" id="{1AB1A46F-6514-E345-AB6D-377C2D17BE38}"/>
                </a:ext>
              </a:extLst>
            </p:cNvPr>
            <p:cNvSpPr/>
            <p:nvPr/>
          </p:nvSpPr>
          <p:spPr>
            <a:xfrm>
              <a:off x="5089282"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91" name="타원 190">
              <a:extLst>
                <a:ext uri="{FF2B5EF4-FFF2-40B4-BE49-F238E27FC236}">
                  <a16:creationId xmlns:a16="http://schemas.microsoft.com/office/drawing/2014/main" xmlns="" id="{96C2B1CD-F9FC-124C-803A-AC1F2E5EAEB3}"/>
                </a:ext>
              </a:extLst>
            </p:cNvPr>
            <p:cNvSpPr/>
            <p:nvPr/>
          </p:nvSpPr>
          <p:spPr>
            <a:xfrm>
              <a:off x="5515485"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92" name="직선 연결선[R] 191">
              <a:extLst>
                <a:ext uri="{FF2B5EF4-FFF2-40B4-BE49-F238E27FC236}">
                  <a16:creationId xmlns:a16="http://schemas.microsoft.com/office/drawing/2014/main" xmlns="" id="{DC0D0A41-79A2-0346-91B7-99CE66602E7C}"/>
                </a:ext>
              </a:extLst>
            </p:cNvPr>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3" name="타원 192">
              <a:extLst>
                <a:ext uri="{FF2B5EF4-FFF2-40B4-BE49-F238E27FC236}">
                  <a16:creationId xmlns:a16="http://schemas.microsoft.com/office/drawing/2014/main" xmlns="" id="{CC4AF292-AB63-4047-B8D0-0EB0E468A5E9}"/>
                </a:ext>
              </a:extLst>
            </p:cNvPr>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94" name="직선 연결선[R] 193">
              <a:extLst>
                <a:ext uri="{FF2B5EF4-FFF2-40B4-BE49-F238E27FC236}">
                  <a16:creationId xmlns:a16="http://schemas.microsoft.com/office/drawing/2014/main" xmlns="" id="{CF96500F-565B-1745-A3D9-82DFEC400288}"/>
                </a:ext>
              </a:extLst>
            </p:cNvPr>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5" name="타원 194">
              <a:extLst>
                <a:ext uri="{FF2B5EF4-FFF2-40B4-BE49-F238E27FC236}">
                  <a16:creationId xmlns:a16="http://schemas.microsoft.com/office/drawing/2014/main" xmlns="" id="{915E84AC-50E3-0A44-A5BD-C5DCC4D9922D}"/>
                </a:ext>
              </a:extLst>
            </p:cNvPr>
            <p:cNvSpPr/>
            <p:nvPr/>
          </p:nvSpPr>
          <p:spPr>
            <a:xfrm>
              <a:off x="6360143"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96" name="직선 연결선[R] 195">
              <a:extLst>
                <a:ext uri="{FF2B5EF4-FFF2-40B4-BE49-F238E27FC236}">
                  <a16:creationId xmlns:a16="http://schemas.microsoft.com/office/drawing/2014/main" xmlns="" id="{3E96AF78-5491-A74A-A825-95AD2E61A56E}"/>
                </a:ext>
              </a:extLst>
            </p:cNvPr>
            <p:cNvCxnSpPr/>
            <p:nvPr/>
          </p:nvCxnSpPr>
          <p:spPr>
            <a:xfrm>
              <a:off x="6028715"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97" name="TextBox 196">
            <a:extLst>
              <a:ext uri="{FF2B5EF4-FFF2-40B4-BE49-F238E27FC236}">
                <a16:creationId xmlns:a16="http://schemas.microsoft.com/office/drawing/2014/main" xmlns="" id="{5EE87B82-F2FB-754C-A0DF-B4375C69E6A7}"/>
              </a:ext>
            </a:extLst>
          </p:cNvPr>
          <p:cNvSpPr txBox="1"/>
          <p:nvPr/>
        </p:nvSpPr>
        <p:spPr>
          <a:xfrm>
            <a:off x="4158883" y="871503"/>
            <a:ext cx="1814600"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(Data Snapshot)</a:t>
            </a:r>
            <a:endParaRPr lang="ko-KR" altLang="en-US" sz="900" b="1" dirty="0">
              <a:solidFill>
                <a:prstClr val="black"/>
              </a:solidFill>
              <a:latin typeface="Nanum Gothic" charset="-127"/>
              <a:ea typeface="Nanum Gothic" charset="-127"/>
              <a:cs typeface="Nanum Gothic" charset="-127"/>
            </a:endParaRPr>
          </a:p>
        </p:txBody>
      </p:sp>
      <p:sp>
        <p:nvSpPr>
          <p:cNvPr id="99" name="제목 2">
            <a:extLst>
              <a:ext uri="{FF2B5EF4-FFF2-40B4-BE49-F238E27FC236}">
                <a16:creationId xmlns:a16="http://schemas.microsoft.com/office/drawing/2014/main" xmlns="" id="{12ADD862-19C5-2E4F-BC56-A32984B7B0C6}"/>
              </a:ext>
            </a:extLst>
          </p:cNvPr>
          <p:cNvSpPr txBox="1">
            <a:spLocks/>
          </p:cNvSpPr>
          <p:nvPr/>
        </p:nvSpPr>
        <p:spPr bwMode="auto">
          <a:xfrm>
            <a:off x="4959586" y="2222021"/>
            <a:ext cx="3686671" cy="3255588"/>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Nanum Gothic" charset="-127"/>
              <a:ea typeface="Nanum Gothic" charset="-127"/>
              <a:cs typeface="Nanum Gothic" charset="-127"/>
            </a:endParaRPr>
          </a:p>
        </p:txBody>
      </p:sp>
      <p:graphicFrame>
        <p:nvGraphicFramePr>
          <p:cNvPr id="101" name="표 100">
            <a:extLst>
              <a:ext uri="{FF2B5EF4-FFF2-40B4-BE49-F238E27FC236}">
                <a16:creationId xmlns:a16="http://schemas.microsoft.com/office/drawing/2014/main" xmlns="" id="{B3947D36-9789-E848-861B-907A52BE8053}"/>
              </a:ext>
            </a:extLst>
          </p:cNvPr>
          <p:cNvGraphicFramePr>
            <a:graphicFrameLocks noGrp="1"/>
          </p:cNvGraphicFramePr>
          <p:nvPr/>
        </p:nvGraphicFramePr>
        <p:xfrm>
          <a:off x="5047489" y="2444334"/>
          <a:ext cx="1667234" cy="3039504"/>
        </p:xfrm>
        <a:graphic>
          <a:graphicData uri="http://schemas.openxmlformats.org/drawingml/2006/table">
            <a:tbl>
              <a:tblPr firstRow="1" bandRow="1">
                <a:tableStyleId>{5C22544A-7EE6-4342-B048-85BDC9FD1C3A}</a:tableStyleId>
              </a:tblPr>
              <a:tblGrid>
                <a:gridCol w="1667234">
                  <a:extLst>
                    <a:ext uri="{9D8B030D-6E8A-4147-A177-3AD203B41FA5}">
                      <a16:colId xmlns:a16="http://schemas.microsoft.com/office/drawing/2014/main" xmlns="" val="20004"/>
                    </a:ext>
                  </a:extLst>
                </a:gridCol>
              </a:tblGrid>
              <a:tr h="189969">
                <a:tc>
                  <a:txBody>
                    <a:bodyPr/>
                    <a:lstStyle/>
                    <a:p>
                      <a:pPr algn="l" latinLnBrk="1"/>
                      <a:r>
                        <a:rPr lang="en-US" altLang="ko-KR" sz="600" b="0" dirty="0">
                          <a:solidFill>
                            <a:schemeClr val="tx1"/>
                          </a:solidFill>
                          <a:latin typeface="Nanum Gothic" charset="-127"/>
                          <a:ea typeface="Nanum Gothic" charset="-127"/>
                          <a:cs typeface="Nanum Gothic" charset="-127"/>
                        </a:rPr>
                        <a:t>Wafer 01</a:t>
                      </a:r>
                      <a:endParaRPr lang="ko-KR" altLang="en-US" sz="600" b="0" dirty="0">
                        <a:solidFill>
                          <a:schemeClr val="tx1"/>
                        </a:solidFill>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189969">
                <a:tc>
                  <a:txBody>
                    <a:bodyPr/>
                    <a:lstStyle/>
                    <a:p>
                      <a:pPr algn="l" latinLnBrk="1"/>
                      <a:r>
                        <a:rPr lang="en-US" altLang="ko-KR" sz="600" b="0" dirty="0">
                          <a:latin typeface="Nanum Gothic" charset="-127"/>
                          <a:ea typeface="Nanum Gothic" charset="-127"/>
                          <a:cs typeface="Nanum Gothic" charset="-127"/>
                        </a:rPr>
                        <a:t>Wafer 02</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189969">
                <a:tc>
                  <a:txBody>
                    <a:bodyPr/>
                    <a:lstStyle/>
                    <a:p>
                      <a:pPr algn="l" latinLnBrk="1"/>
                      <a:r>
                        <a:rPr lang="en-US" altLang="ko-KR" sz="600" b="0" dirty="0">
                          <a:latin typeface="Nanum Gothic" charset="-127"/>
                          <a:ea typeface="Nanum Gothic" charset="-127"/>
                          <a:cs typeface="Nanum Gothic" charset="-127"/>
                        </a:rPr>
                        <a:t>Wafer 03</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189969">
                <a:tc>
                  <a:txBody>
                    <a:bodyPr/>
                    <a:lstStyle/>
                    <a:p>
                      <a:pPr algn="l" latinLnBrk="1"/>
                      <a:r>
                        <a:rPr lang="en-US" altLang="ko-KR" sz="600" b="0" dirty="0">
                          <a:latin typeface="Nanum Gothic" charset="-127"/>
                          <a:ea typeface="Nanum Gothic" charset="-127"/>
                          <a:cs typeface="Nanum Gothic" charset="-127"/>
                        </a:rPr>
                        <a:t>Wafer 04</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189969">
                <a:tc>
                  <a:txBody>
                    <a:bodyPr/>
                    <a:lstStyle/>
                    <a:p>
                      <a:pPr algn="l" latinLnBrk="1"/>
                      <a:r>
                        <a:rPr lang="en-US" altLang="ko-KR" sz="600" b="0" dirty="0">
                          <a:latin typeface="Nanum Gothic" charset="-127"/>
                          <a:ea typeface="Nanum Gothic" charset="-127"/>
                          <a:cs typeface="Nanum Gothic" charset="-127"/>
                        </a:rPr>
                        <a:t>Wafer 05</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189969">
                <a:tc>
                  <a:txBody>
                    <a:bodyPr/>
                    <a:lstStyle/>
                    <a:p>
                      <a:pPr algn="l" latinLnBrk="1"/>
                      <a:r>
                        <a:rPr lang="en-US" altLang="ko-KR" sz="600" b="0" dirty="0">
                          <a:latin typeface="Nanum Gothic" charset="-127"/>
                          <a:ea typeface="Nanum Gothic" charset="-127"/>
                          <a:cs typeface="Nanum Gothic" charset="-127"/>
                        </a:rPr>
                        <a:t>Wafer 06</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189969">
                <a:tc>
                  <a:txBody>
                    <a:bodyPr/>
                    <a:lstStyle/>
                    <a:p>
                      <a:pPr algn="l" latinLnBrk="1"/>
                      <a:r>
                        <a:rPr lang="en-US" altLang="ko-KR" sz="600" b="0" dirty="0">
                          <a:latin typeface="Nanum Gothic" charset="-127"/>
                          <a:ea typeface="Nanum Gothic" charset="-127"/>
                          <a:cs typeface="Nanum Gothic" charset="-127"/>
                        </a:rPr>
                        <a:t>Wafer 07</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189969">
                <a:tc>
                  <a:txBody>
                    <a:bodyPr/>
                    <a:lstStyle/>
                    <a:p>
                      <a:pPr algn="l" latinLnBrk="1"/>
                      <a:r>
                        <a:rPr lang="en-US" altLang="ko-KR" sz="600" b="0" dirty="0">
                          <a:latin typeface="Nanum Gothic" charset="-127"/>
                          <a:ea typeface="Nanum Gothic" charset="-127"/>
                          <a:cs typeface="Nanum Gothic" charset="-127"/>
                        </a:rPr>
                        <a:t>Wafer 08</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189969">
                <a:tc>
                  <a:txBody>
                    <a:bodyPr/>
                    <a:lstStyle/>
                    <a:p>
                      <a:pPr algn="l" latinLnBrk="1"/>
                      <a:r>
                        <a:rPr lang="en-US" altLang="ko-KR" sz="600" b="0" dirty="0">
                          <a:latin typeface="Nanum Gothic" charset="-127"/>
                          <a:ea typeface="Nanum Gothic" charset="-127"/>
                          <a:cs typeface="Nanum Gothic" charset="-127"/>
                        </a:rPr>
                        <a:t>Wafer 09</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189969">
                <a:tc>
                  <a:txBody>
                    <a:bodyPr/>
                    <a:lstStyle/>
                    <a:p>
                      <a:pPr algn="l" latinLnBrk="1"/>
                      <a:r>
                        <a:rPr lang="en-US" altLang="ko-KR" sz="600" b="0" dirty="0">
                          <a:latin typeface="Nanum Gothic" charset="-127"/>
                          <a:ea typeface="Nanum Gothic" charset="-127"/>
                          <a:cs typeface="Nanum Gothic" charset="-127"/>
                        </a:rPr>
                        <a:t>Wafer 10</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189969">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189969">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189969">
                <a:tc>
                  <a:txBody>
                    <a:bodyPr/>
                    <a:lstStyle/>
                    <a:p>
                      <a:pPr algn="l" latinLnBrk="1"/>
                      <a:r>
                        <a:rPr lang="en-US" altLang="ko-KR" sz="600" b="0" dirty="0">
                          <a:latin typeface="Nanum Gothic" charset="-127"/>
                          <a:ea typeface="Nanum Gothic" charset="-127"/>
                          <a:cs typeface="Nanum Gothic" charset="-127"/>
                        </a:rPr>
                        <a:t>Wafer 12</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189969">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189969">
                <a:tc>
                  <a:txBody>
                    <a:bodyPr/>
                    <a:lstStyle/>
                    <a:p>
                      <a:pPr algn="l" latinLnBrk="1"/>
                      <a:r>
                        <a:rPr lang="en-US" altLang="ko-KR" sz="600" b="0" dirty="0">
                          <a:latin typeface="Nanum Gothic" charset="-127"/>
                          <a:ea typeface="Nanum Gothic" charset="-127"/>
                          <a:cs typeface="Nanum Gothic" charset="-127"/>
                        </a:rPr>
                        <a:t>...</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189969">
                <a:tc>
                  <a:txBody>
                    <a:bodyPr/>
                    <a:lstStyle/>
                    <a:p>
                      <a:pPr algn="ctr" latinLnBrk="1"/>
                      <a:r>
                        <a:rPr lang="en-US" altLang="ko-KR" sz="600" b="0" dirty="0">
                          <a:solidFill>
                            <a:schemeClr val="bg1">
                              <a:lumMod val="75000"/>
                            </a:schemeClr>
                          </a:solidFill>
                          <a:latin typeface="Nanum Gothic" charset="-127"/>
                          <a:ea typeface="Nanum Gothic" charset="-127"/>
                          <a:cs typeface="Nanum Gothic" charset="-127"/>
                        </a:rPr>
                        <a:t>Only up to 50 rows</a:t>
                      </a:r>
                      <a:endParaRPr lang="ko-KR" altLang="en-US" sz="600" b="0" dirty="0">
                        <a:solidFill>
                          <a:schemeClr val="bg1">
                            <a:lumMod val="75000"/>
                          </a:schemeClr>
                        </a:solidFill>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bl>
          </a:graphicData>
        </a:graphic>
      </p:graphicFrame>
      <p:sp>
        <p:nvSpPr>
          <p:cNvPr id="102" name="제목 2">
            <a:extLst>
              <a:ext uri="{FF2B5EF4-FFF2-40B4-BE49-F238E27FC236}">
                <a16:creationId xmlns:a16="http://schemas.microsoft.com/office/drawing/2014/main" xmlns="" id="{82E8335D-82D4-1744-9056-7458663DC5FD}"/>
              </a:ext>
            </a:extLst>
          </p:cNvPr>
          <p:cNvSpPr txBox="1">
            <a:spLocks/>
          </p:cNvSpPr>
          <p:nvPr/>
        </p:nvSpPr>
        <p:spPr bwMode="auto">
          <a:xfrm>
            <a:off x="1406011" y="2222020"/>
            <a:ext cx="3515199" cy="3604957"/>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Nanum Gothic" charset="-127"/>
              <a:ea typeface="Nanum Gothic" charset="-127"/>
              <a:cs typeface="Nanum Gothic" charset="-127"/>
            </a:endParaRPr>
          </a:p>
        </p:txBody>
      </p:sp>
      <p:sp>
        <p:nvSpPr>
          <p:cNvPr id="107" name="TextBox 106">
            <a:extLst>
              <a:ext uri="{FF2B5EF4-FFF2-40B4-BE49-F238E27FC236}">
                <a16:creationId xmlns:a16="http://schemas.microsoft.com/office/drawing/2014/main" xmlns="" id="{41F14BD8-01C5-1045-B390-C574A3044002}"/>
              </a:ext>
            </a:extLst>
          </p:cNvPr>
          <p:cNvSpPr txBox="1"/>
          <p:nvPr/>
        </p:nvSpPr>
        <p:spPr>
          <a:xfrm>
            <a:off x="4138034" y="1387996"/>
            <a:ext cx="1856277"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configure the schema</a:t>
            </a:r>
            <a:endParaRPr lang="ko-KR" altLang="en-US" sz="1100" b="1" dirty="0">
              <a:solidFill>
                <a:prstClr val="black"/>
              </a:solidFill>
              <a:latin typeface="Nanum Gothic" charset="-127"/>
              <a:ea typeface="Nanum Gothic" charset="-127"/>
              <a:cs typeface="Nanum Gothic" charset="-127"/>
            </a:endParaRPr>
          </a:p>
        </p:txBody>
      </p:sp>
      <p:grpSp>
        <p:nvGrpSpPr>
          <p:cNvPr id="108" name="그룹 107">
            <a:extLst>
              <a:ext uri="{FF2B5EF4-FFF2-40B4-BE49-F238E27FC236}">
                <a16:creationId xmlns:a16="http://schemas.microsoft.com/office/drawing/2014/main" xmlns="" id="{B281E796-A9C1-6548-B69A-B33178D9066B}"/>
              </a:ext>
            </a:extLst>
          </p:cNvPr>
          <p:cNvGrpSpPr/>
          <p:nvPr/>
        </p:nvGrpSpPr>
        <p:grpSpPr>
          <a:xfrm>
            <a:off x="3887123" y="6193790"/>
            <a:ext cx="2358094" cy="249130"/>
            <a:chOff x="4008125" y="6193790"/>
            <a:chExt cx="2358094" cy="249130"/>
          </a:xfrm>
        </p:grpSpPr>
        <p:sp>
          <p:nvSpPr>
            <p:cNvPr id="110" name="모서리가 둥근 직사각형 127">
              <a:extLst>
                <a:ext uri="{FF2B5EF4-FFF2-40B4-BE49-F238E27FC236}">
                  <a16:creationId xmlns:a16="http://schemas.microsoft.com/office/drawing/2014/main" xmlns="" id="{D72F596A-847F-2944-928D-60DC8B5B1ABE}"/>
                </a:ext>
              </a:extLst>
            </p:cNvPr>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111" name="모서리가 둥근 직사각형 127">
              <a:extLst>
                <a:ext uri="{FF2B5EF4-FFF2-40B4-BE49-F238E27FC236}">
                  <a16:creationId xmlns:a16="http://schemas.microsoft.com/office/drawing/2014/main" xmlns="" id="{A619486A-4019-0741-B880-50A99E0CE93E}"/>
                </a:ext>
              </a:extLst>
            </p:cNvPr>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sp>
        <p:nvSpPr>
          <p:cNvPr id="112" name="모서리가 둥근 직사각형 111">
            <a:extLst>
              <a:ext uri="{FF2B5EF4-FFF2-40B4-BE49-F238E27FC236}">
                <a16:creationId xmlns:a16="http://schemas.microsoft.com/office/drawing/2014/main" xmlns="" id="{12DE147E-D8DF-D64A-B451-0F030CC23BB8}"/>
              </a:ext>
            </a:extLst>
          </p:cNvPr>
          <p:cNvSpPr/>
          <p:nvPr/>
        </p:nvSpPr>
        <p:spPr>
          <a:xfrm>
            <a:off x="7352471" y="1338624"/>
            <a:ext cx="1184190" cy="170915"/>
          </a:xfrm>
          <a:prstGeom prst="roundRect">
            <a:avLst/>
          </a:prstGeom>
          <a:solidFill>
            <a:schemeClr val="tx1">
              <a:alpha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13" name="직선 화살표 연결선 112">
            <a:extLst>
              <a:ext uri="{FF2B5EF4-FFF2-40B4-BE49-F238E27FC236}">
                <a16:creationId xmlns:a16="http://schemas.microsoft.com/office/drawing/2014/main" xmlns="" id="{9F0D4DE9-0E61-5443-9647-0F4621DBC2CB}"/>
              </a:ext>
            </a:extLst>
          </p:cNvPr>
          <p:cNvCxnSpPr/>
          <p:nvPr/>
        </p:nvCxnSpPr>
        <p:spPr>
          <a:xfrm>
            <a:off x="7877533" y="1445171"/>
            <a:ext cx="0" cy="207346"/>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4" name="Text Box">
            <a:extLst>
              <a:ext uri="{FF2B5EF4-FFF2-40B4-BE49-F238E27FC236}">
                <a16:creationId xmlns:a16="http://schemas.microsoft.com/office/drawing/2014/main" xmlns="" id="{8F66A19A-BAAD-2241-9AAF-7D96703DA9E1}"/>
              </a:ext>
            </a:extLst>
          </p:cNvPr>
          <p:cNvSpPr>
            <a:spLocks/>
          </p:cNvSpPr>
          <p:nvPr>
            <p:custDataLst>
              <p:tags r:id="rId1"/>
            </p:custDataLst>
          </p:nvPr>
        </p:nvSpPr>
        <p:spPr bwMode="auto">
          <a:xfrm>
            <a:off x="7511325" y="1547453"/>
            <a:ext cx="110397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dirty="0">
                <a:solidFill>
                  <a:schemeClr val="tx1">
                    <a:lumMod val="75000"/>
                    <a:lumOff val="25000"/>
                  </a:schemeClr>
                </a:solidFill>
                <a:latin typeface="Nanum Gothic" charset="-127"/>
                <a:ea typeface="Nanum Gothic" charset="-127"/>
                <a:cs typeface="Nanum Gothic" charset="-127"/>
              </a:rPr>
              <a:t>Recommendation filter</a:t>
            </a:r>
          </a:p>
        </p:txBody>
      </p:sp>
      <p:sp>
        <p:nvSpPr>
          <p:cNvPr id="115" name="L 도형 114">
            <a:extLst>
              <a:ext uri="{FF2B5EF4-FFF2-40B4-BE49-F238E27FC236}">
                <a16:creationId xmlns:a16="http://schemas.microsoft.com/office/drawing/2014/main" xmlns="" id="{3C7B8BCC-6DE6-7A44-B2CF-41EEEB0B1DB5}"/>
              </a:ext>
            </a:extLst>
          </p:cNvPr>
          <p:cNvSpPr/>
          <p:nvPr/>
        </p:nvSpPr>
        <p:spPr>
          <a:xfrm rot="13500000" flipV="1">
            <a:off x="7407637" y="1376234"/>
            <a:ext cx="59738" cy="89757"/>
          </a:xfrm>
          <a:prstGeom prst="corner">
            <a:avLst>
              <a:gd name="adj1" fmla="val 35158"/>
              <a:gd name="adj2" fmla="val 3392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Nanum Gothic" charset="-127"/>
              <a:ea typeface="Nanum Gothic" charset="-127"/>
              <a:cs typeface="Nanum Gothic" charset="-127"/>
            </a:endParaRPr>
          </a:p>
        </p:txBody>
      </p:sp>
      <p:sp>
        <p:nvSpPr>
          <p:cNvPr id="119" name="Text Box">
            <a:extLst>
              <a:ext uri="{FF2B5EF4-FFF2-40B4-BE49-F238E27FC236}">
                <a16:creationId xmlns:a16="http://schemas.microsoft.com/office/drawing/2014/main" xmlns="" id="{C2C5C060-56F3-6A40-81A5-B53CBF28BF78}"/>
              </a:ext>
            </a:extLst>
          </p:cNvPr>
          <p:cNvSpPr>
            <a:spLocks/>
          </p:cNvSpPr>
          <p:nvPr>
            <p:custDataLst>
              <p:tags r:id="rId2"/>
            </p:custDataLst>
          </p:nvPr>
        </p:nvSpPr>
        <p:spPr bwMode="auto">
          <a:xfrm>
            <a:off x="7511326" y="1321593"/>
            <a:ext cx="105156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dirty="0">
                <a:solidFill>
                  <a:schemeClr val="tx1">
                    <a:lumMod val="75000"/>
                    <a:lumOff val="25000"/>
                  </a:schemeClr>
                </a:solidFill>
                <a:latin typeface="Nanum Gothic" charset="-127"/>
                <a:ea typeface="Nanum Gothic" charset="-127"/>
                <a:cs typeface="Nanum Gothic" charset="-127"/>
              </a:rPr>
              <a:t>Recommendation filter</a:t>
            </a:r>
            <a:endParaRPr lang="en-US" sz="700" dirty="0">
              <a:solidFill>
                <a:schemeClr val="tx1">
                  <a:lumMod val="75000"/>
                  <a:lumOff val="25000"/>
                </a:schemeClr>
              </a:solidFill>
              <a:effectLst/>
              <a:latin typeface="Nanum Gothic" charset="-127"/>
              <a:ea typeface="Nanum Gothic" charset="-127"/>
              <a:cs typeface="Nanum Gothic" charset="-127"/>
            </a:endParaRPr>
          </a:p>
        </p:txBody>
      </p:sp>
      <p:grpSp>
        <p:nvGrpSpPr>
          <p:cNvPr id="121" name="그룹 120">
            <a:extLst>
              <a:ext uri="{FF2B5EF4-FFF2-40B4-BE49-F238E27FC236}">
                <a16:creationId xmlns:a16="http://schemas.microsoft.com/office/drawing/2014/main" xmlns="" id="{C856EAE0-8C54-CF42-B3CF-91CBC5B09282}"/>
              </a:ext>
            </a:extLst>
          </p:cNvPr>
          <p:cNvGrpSpPr/>
          <p:nvPr/>
        </p:nvGrpSpPr>
        <p:grpSpPr>
          <a:xfrm>
            <a:off x="1623849" y="2417781"/>
            <a:ext cx="3277524" cy="1754894"/>
            <a:chOff x="1671389" y="2266249"/>
            <a:chExt cx="4011157" cy="2147706"/>
          </a:xfrm>
        </p:grpSpPr>
        <p:pic>
          <p:nvPicPr>
            <p:cNvPr id="122" name="그림 121">
              <a:extLst>
                <a:ext uri="{FF2B5EF4-FFF2-40B4-BE49-F238E27FC236}">
                  <a16:creationId xmlns:a16="http://schemas.microsoft.com/office/drawing/2014/main" xmlns="" id="{3957A179-4D44-9A4A-8B7D-1EC81F01FC77}"/>
                </a:ext>
              </a:extLst>
            </p:cNvPr>
            <p:cNvPicPr>
              <a:picLocks noChangeAspect="1"/>
            </p:cNvPicPr>
            <p:nvPr/>
          </p:nvPicPr>
          <p:blipFill rotWithShape="1">
            <a:blip r:embed="rId15">
              <a:extLst>
                <a:ext uri="{28A0092B-C50C-407E-A947-70E740481C1C}">
                  <a14:useLocalDpi xmlns:a14="http://schemas.microsoft.com/office/drawing/2010/main" val="0"/>
                </a:ext>
              </a:extLst>
            </a:blip>
            <a:srcRect l="93075" t="54182" r="5712" b="13410"/>
            <a:stretch/>
          </p:blipFill>
          <p:spPr>
            <a:xfrm>
              <a:off x="3748994" y="2266249"/>
              <a:ext cx="1933552" cy="2147706"/>
            </a:xfrm>
            <a:prstGeom prst="rect">
              <a:avLst/>
            </a:prstGeom>
          </p:spPr>
        </p:pic>
        <p:pic>
          <p:nvPicPr>
            <p:cNvPr id="123" name="그림 122">
              <a:extLst>
                <a:ext uri="{FF2B5EF4-FFF2-40B4-BE49-F238E27FC236}">
                  <a16:creationId xmlns:a16="http://schemas.microsoft.com/office/drawing/2014/main" xmlns="" id="{DA920487-4B01-424E-94EF-BE55C4E4B2C0}"/>
                </a:ext>
              </a:extLst>
            </p:cNvPr>
            <p:cNvPicPr>
              <a:picLocks noChangeAspect="1"/>
            </p:cNvPicPr>
            <p:nvPr/>
          </p:nvPicPr>
          <p:blipFill rotWithShape="1">
            <a:blip r:embed="rId15">
              <a:extLst>
                <a:ext uri="{28A0092B-C50C-407E-A947-70E740481C1C}">
                  <a14:useLocalDpi xmlns:a14="http://schemas.microsoft.com/office/drawing/2010/main" val="0"/>
                </a:ext>
              </a:extLst>
            </a:blip>
            <a:srcRect l="74589" t="54182" r="5610" b="13410"/>
            <a:stretch/>
          </p:blipFill>
          <p:spPr>
            <a:xfrm>
              <a:off x="1671389" y="2266249"/>
              <a:ext cx="2088241" cy="2147706"/>
            </a:xfrm>
            <a:prstGeom prst="rect">
              <a:avLst/>
            </a:prstGeom>
          </p:spPr>
        </p:pic>
      </p:grpSp>
      <p:sp>
        <p:nvSpPr>
          <p:cNvPr id="124" name="모서리가 둥근 직사각형 82">
            <a:extLst>
              <a:ext uri="{FF2B5EF4-FFF2-40B4-BE49-F238E27FC236}">
                <a16:creationId xmlns:a16="http://schemas.microsoft.com/office/drawing/2014/main" xmlns="" id="{ABA67DD0-A138-6346-A00D-246D41AAF22A}"/>
              </a:ext>
            </a:extLst>
          </p:cNvPr>
          <p:cNvSpPr/>
          <p:nvPr/>
        </p:nvSpPr>
        <p:spPr>
          <a:xfrm>
            <a:off x="4895304" y="2417780"/>
            <a:ext cx="45719" cy="1294618"/>
          </a:xfrm>
          <a:prstGeom prst="roundRect">
            <a:avLst>
              <a:gd name="adj" fmla="val 344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solidFill>
                <a:prstClr val="white"/>
              </a:solidFill>
              <a:latin typeface="Nanum Gothic" charset="-127"/>
              <a:ea typeface="Nanum Gothic" charset="-127"/>
              <a:cs typeface="Nanum Gothic" charset="-127"/>
            </a:endParaRPr>
          </a:p>
        </p:txBody>
      </p:sp>
      <p:sp>
        <p:nvSpPr>
          <p:cNvPr id="125" name="모서리가 둥근 직사각형 124">
            <a:extLst>
              <a:ext uri="{FF2B5EF4-FFF2-40B4-BE49-F238E27FC236}">
                <a16:creationId xmlns:a16="http://schemas.microsoft.com/office/drawing/2014/main" xmlns="" id="{6C88F1C4-8E68-964B-9E47-B63BA9930B06}"/>
              </a:ext>
            </a:extLst>
          </p:cNvPr>
          <p:cNvSpPr/>
          <p:nvPr/>
        </p:nvSpPr>
        <p:spPr>
          <a:xfrm>
            <a:off x="1633505" y="2226515"/>
            <a:ext cx="3279910" cy="182879"/>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latin typeface="Nanum Gothic" charset="-127"/>
                <a:ea typeface="Nanum Gothic" charset="-127"/>
                <a:cs typeface="Nanum Gothic" charset="-127"/>
              </a:rPr>
              <a:t>    </a:t>
            </a:r>
            <a:r>
              <a:rPr lang="en-US" altLang="ko-KR" sz="600" dirty="0">
                <a:solidFill>
                  <a:schemeClr val="tx1"/>
                </a:solidFill>
                <a:latin typeface="Nanum Gothic" charset="-127"/>
                <a:ea typeface="Nanum Gothic" charset="-127"/>
                <a:cs typeface="Nanum Gothic" charset="-127"/>
              </a:rPr>
              <a:t>Column</a:t>
            </a:r>
            <a:endParaRPr lang="ko-KR" altLang="en-US" sz="600" b="1" dirty="0">
              <a:solidFill>
                <a:schemeClr val="tx1"/>
              </a:solidFill>
              <a:latin typeface="Nanum Gothic" charset="-127"/>
              <a:ea typeface="Nanum Gothic" charset="-127"/>
              <a:cs typeface="Nanum Gothic" charset="-127"/>
            </a:endParaRPr>
          </a:p>
        </p:txBody>
      </p:sp>
      <p:grpSp>
        <p:nvGrpSpPr>
          <p:cNvPr id="126" name="그룹 125">
            <a:extLst>
              <a:ext uri="{FF2B5EF4-FFF2-40B4-BE49-F238E27FC236}">
                <a16:creationId xmlns:a16="http://schemas.microsoft.com/office/drawing/2014/main" xmlns="" id="{48632B1E-6805-8B46-A3EF-5CEC8BE83E5B}"/>
              </a:ext>
            </a:extLst>
          </p:cNvPr>
          <p:cNvGrpSpPr/>
          <p:nvPr/>
        </p:nvGrpSpPr>
        <p:grpSpPr>
          <a:xfrm>
            <a:off x="1406011" y="2738858"/>
            <a:ext cx="3516932" cy="198522"/>
            <a:chOff x="2976190" y="2636220"/>
            <a:chExt cx="3516932" cy="198522"/>
          </a:xfrm>
        </p:grpSpPr>
        <p:sp>
          <p:nvSpPr>
            <p:cNvPr id="127" name="모서리가 둥근 직사각형 126">
              <a:extLst>
                <a:ext uri="{FF2B5EF4-FFF2-40B4-BE49-F238E27FC236}">
                  <a16:creationId xmlns:a16="http://schemas.microsoft.com/office/drawing/2014/main" xmlns="" id="{97522D22-7CA5-2346-94DA-276FF4BA18BD}"/>
                </a:ext>
              </a:extLst>
            </p:cNvPr>
            <p:cNvSpPr/>
            <p:nvPr/>
          </p:nvSpPr>
          <p:spPr>
            <a:xfrm>
              <a:off x="2976190" y="2636220"/>
              <a:ext cx="3516932" cy="198522"/>
            </a:xfrm>
            <a:prstGeom prst="roundRect">
              <a:avLst>
                <a:gd name="adj" fmla="val 3482"/>
              </a:avLst>
            </a:prstGeom>
            <a:noFill/>
            <a:ln w="3175">
              <a:solidFill>
                <a:srgbClr val="FF8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endParaRPr kumimoji="1" lang="ko-KR" altLang="en-US" sz="600" dirty="0">
                <a:solidFill>
                  <a:schemeClr val="tx1"/>
                </a:solidFill>
                <a:latin typeface="Nanum Gothic" charset="-127"/>
                <a:ea typeface="Nanum Gothic" charset="-127"/>
                <a:cs typeface="Nanum Gothic" charset="-127"/>
              </a:endParaRPr>
            </a:p>
          </p:txBody>
        </p:sp>
        <p:sp>
          <p:nvSpPr>
            <p:cNvPr id="128" name="L 도형 127">
              <a:extLst>
                <a:ext uri="{FF2B5EF4-FFF2-40B4-BE49-F238E27FC236}">
                  <a16:creationId xmlns:a16="http://schemas.microsoft.com/office/drawing/2014/main" xmlns="" id="{D1B51DE7-248A-3043-820D-9607CB6E5B3A}"/>
                </a:ext>
              </a:extLst>
            </p:cNvPr>
            <p:cNvSpPr/>
            <p:nvPr/>
          </p:nvSpPr>
          <p:spPr>
            <a:xfrm rot="13500000">
              <a:off x="6392741" y="2713752"/>
              <a:ext cx="46005" cy="44723"/>
            </a:xfrm>
            <a:prstGeom prst="corner">
              <a:avLst>
                <a:gd name="adj1" fmla="val 15196"/>
                <a:gd name="adj2" fmla="val 1519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129" name="모서리가 둥근 직사각형 58">
            <a:extLst>
              <a:ext uri="{FF2B5EF4-FFF2-40B4-BE49-F238E27FC236}">
                <a16:creationId xmlns:a16="http://schemas.microsoft.com/office/drawing/2014/main" xmlns="" id="{860EFB36-7964-E341-90A4-BC6105C1FE75}"/>
              </a:ext>
            </a:extLst>
          </p:cNvPr>
          <p:cNvSpPr/>
          <p:nvPr/>
        </p:nvSpPr>
        <p:spPr>
          <a:xfrm>
            <a:off x="4984826" y="2242308"/>
            <a:ext cx="1263625" cy="156296"/>
          </a:xfrm>
          <a:prstGeom prst="roundRect">
            <a:avLst>
              <a:gd name="adj" fmla="val 0"/>
            </a:avLst>
          </a:prstGeom>
          <a:solidFill>
            <a:schemeClr val="bg1"/>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Column name</a:t>
            </a:r>
          </a:p>
        </p:txBody>
      </p:sp>
      <p:sp>
        <p:nvSpPr>
          <p:cNvPr id="130" name="모서리가 둥근 직사각형 129">
            <a:extLst>
              <a:ext uri="{FF2B5EF4-FFF2-40B4-BE49-F238E27FC236}">
                <a16:creationId xmlns:a16="http://schemas.microsoft.com/office/drawing/2014/main" xmlns="" id="{93E0EB0B-A030-704F-84E1-828D65BFA059}"/>
              </a:ext>
            </a:extLst>
          </p:cNvPr>
          <p:cNvSpPr/>
          <p:nvPr/>
        </p:nvSpPr>
        <p:spPr>
          <a:xfrm>
            <a:off x="1404278" y="2226515"/>
            <a:ext cx="234530" cy="182879"/>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dirty="0">
                <a:solidFill>
                  <a:schemeClr val="tx1">
                    <a:lumMod val="75000"/>
                    <a:lumOff val="25000"/>
                  </a:schemeClr>
                </a:solidFill>
                <a:latin typeface="Nanum Gothic" charset="-127"/>
                <a:ea typeface="Nanum Gothic" charset="-127"/>
                <a:cs typeface="Nanum Gothic"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131" name="Text Box">
            <a:extLst>
              <a:ext uri="{FF2B5EF4-FFF2-40B4-BE49-F238E27FC236}">
                <a16:creationId xmlns:a16="http://schemas.microsoft.com/office/drawing/2014/main" xmlns="" id="{D7EB8FEE-50E3-554D-8FEE-84385FE268FA}"/>
              </a:ext>
            </a:extLst>
          </p:cNvPr>
          <p:cNvSpPr>
            <a:spLocks/>
          </p:cNvSpPr>
          <p:nvPr>
            <p:custDataLst>
              <p:tags r:id="rId3"/>
            </p:custDataLst>
          </p:nvPr>
        </p:nvSpPr>
        <p:spPr bwMode="auto">
          <a:xfrm>
            <a:off x="1480707" y="2391160"/>
            <a:ext cx="186735" cy="169436"/>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endParaRPr lang="en-US" altLang="ko-KR" sz="600" dirty="0">
              <a:solidFill>
                <a:schemeClr val="tx1">
                  <a:lumMod val="75000"/>
                  <a:lumOff val="25000"/>
                </a:schemeClr>
              </a:solidFill>
              <a:latin typeface="Nanum Gothic" charset="-127"/>
              <a:ea typeface="Nanum Gothic" charset="-127"/>
              <a:cs typeface="Nanum Gothic" charset="-127"/>
            </a:endParaRP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p:txBody>
      </p:sp>
      <p:grpSp>
        <p:nvGrpSpPr>
          <p:cNvPr id="133" name="그룹 132">
            <a:extLst>
              <a:ext uri="{FF2B5EF4-FFF2-40B4-BE49-F238E27FC236}">
                <a16:creationId xmlns:a16="http://schemas.microsoft.com/office/drawing/2014/main" xmlns="" id="{C6F7A31E-D797-0143-B653-C8B86D11BB27}"/>
              </a:ext>
            </a:extLst>
          </p:cNvPr>
          <p:cNvGrpSpPr/>
          <p:nvPr/>
        </p:nvGrpSpPr>
        <p:grpSpPr>
          <a:xfrm>
            <a:off x="4453428" y="2606548"/>
            <a:ext cx="220327" cy="111850"/>
            <a:chOff x="7668847" y="2337840"/>
            <a:chExt cx="220327" cy="111850"/>
          </a:xfrm>
        </p:grpSpPr>
        <p:sp>
          <p:nvSpPr>
            <p:cNvPr id="134" name="모서리가 둥근 직사각형 133">
              <a:extLst>
                <a:ext uri="{FF2B5EF4-FFF2-40B4-BE49-F238E27FC236}">
                  <a16:creationId xmlns:a16="http://schemas.microsoft.com/office/drawing/2014/main" xmlns="" id="{875106CA-FEB0-0548-9605-C27E90FC4C09}"/>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2</a:t>
              </a:r>
              <a:endParaRPr lang="ko-KR" altLang="en-US" sz="400" b="1" dirty="0">
                <a:solidFill>
                  <a:schemeClr val="tx1"/>
                </a:solidFill>
                <a:latin typeface="Nanum Gothic" charset="-127"/>
                <a:ea typeface="Nanum Gothic" charset="-127"/>
                <a:cs typeface="Nanum Gothic" charset="-127"/>
              </a:endParaRPr>
            </a:p>
          </p:txBody>
        </p:sp>
        <p:pic>
          <p:nvPicPr>
            <p:cNvPr id="135" name="그림 134">
              <a:extLst>
                <a:ext uri="{FF2B5EF4-FFF2-40B4-BE49-F238E27FC236}">
                  <a16:creationId xmlns:a16="http://schemas.microsoft.com/office/drawing/2014/main" xmlns="" id="{D3BF6BD5-898F-FC4C-9522-75240F74E08F}"/>
                </a:ext>
              </a:extLst>
            </p:cNvPr>
            <p:cNvPicPr>
              <a:picLocks noChangeAspect="1"/>
            </p:cNvPicPr>
            <p:nvPr/>
          </p:nvPicPr>
          <p:blipFill>
            <a:blip r:embed="rId16">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136" name="그룹 135">
            <a:extLst>
              <a:ext uri="{FF2B5EF4-FFF2-40B4-BE49-F238E27FC236}">
                <a16:creationId xmlns:a16="http://schemas.microsoft.com/office/drawing/2014/main" xmlns="" id="{1F3DA347-7434-DB4E-B00F-4DA33782E867}"/>
              </a:ext>
            </a:extLst>
          </p:cNvPr>
          <p:cNvGrpSpPr/>
          <p:nvPr/>
        </p:nvGrpSpPr>
        <p:grpSpPr>
          <a:xfrm>
            <a:off x="4453428" y="2797255"/>
            <a:ext cx="220327" cy="111850"/>
            <a:chOff x="7668847" y="2337840"/>
            <a:chExt cx="220327" cy="111850"/>
          </a:xfrm>
        </p:grpSpPr>
        <p:sp>
          <p:nvSpPr>
            <p:cNvPr id="137" name="모서리가 둥근 직사각형 136">
              <a:extLst>
                <a:ext uri="{FF2B5EF4-FFF2-40B4-BE49-F238E27FC236}">
                  <a16:creationId xmlns:a16="http://schemas.microsoft.com/office/drawing/2014/main" xmlns="" id="{0E0B4000-AD3D-7844-8348-48578C3C6BE7}"/>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1</a:t>
              </a:r>
              <a:endParaRPr lang="ko-KR" altLang="en-US" sz="400" b="1" dirty="0">
                <a:solidFill>
                  <a:schemeClr val="tx1"/>
                </a:solidFill>
                <a:latin typeface="Nanum Gothic" charset="-127"/>
                <a:ea typeface="Nanum Gothic" charset="-127"/>
                <a:cs typeface="Nanum Gothic" charset="-127"/>
              </a:endParaRPr>
            </a:p>
          </p:txBody>
        </p:sp>
        <p:pic>
          <p:nvPicPr>
            <p:cNvPr id="139" name="그림 138">
              <a:extLst>
                <a:ext uri="{FF2B5EF4-FFF2-40B4-BE49-F238E27FC236}">
                  <a16:creationId xmlns:a16="http://schemas.microsoft.com/office/drawing/2014/main" xmlns="" id="{5CD58807-6571-F645-95D6-F276E3B8D468}"/>
                </a:ext>
              </a:extLst>
            </p:cNvPr>
            <p:cNvPicPr>
              <a:picLocks noChangeAspect="1"/>
            </p:cNvPicPr>
            <p:nvPr/>
          </p:nvPicPr>
          <p:blipFill>
            <a:blip r:embed="rId16">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141" name="그룹 140">
            <a:extLst>
              <a:ext uri="{FF2B5EF4-FFF2-40B4-BE49-F238E27FC236}">
                <a16:creationId xmlns:a16="http://schemas.microsoft.com/office/drawing/2014/main" xmlns="" id="{F85403D1-E87A-1B45-BF66-E1E870BD0A96}"/>
              </a:ext>
            </a:extLst>
          </p:cNvPr>
          <p:cNvGrpSpPr/>
          <p:nvPr/>
        </p:nvGrpSpPr>
        <p:grpSpPr>
          <a:xfrm>
            <a:off x="4453428" y="3102403"/>
            <a:ext cx="220327" cy="111850"/>
            <a:chOff x="7668847" y="2337840"/>
            <a:chExt cx="220327" cy="111850"/>
          </a:xfrm>
        </p:grpSpPr>
        <p:sp>
          <p:nvSpPr>
            <p:cNvPr id="143" name="모서리가 둥근 직사각형 142">
              <a:extLst>
                <a:ext uri="{FF2B5EF4-FFF2-40B4-BE49-F238E27FC236}">
                  <a16:creationId xmlns:a16="http://schemas.microsoft.com/office/drawing/2014/main" xmlns="" id="{6108A37C-509D-AB4D-B837-4FAD06A62B65}"/>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3</a:t>
              </a:r>
              <a:endParaRPr lang="ko-KR" altLang="en-US" sz="400" b="1" dirty="0">
                <a:solidFill>
                  <a:schemeClr val="tx1"/>
                </a:solidFill>
                <a:latin typeface="Nanum Gothic" charset="-127"/>
                <a:ea typeface="Nanum Gothic" charset="-127"/>
                <a:cs typeface="Nanum Gothic" charset="-127"/>
              </a:endParaRPr>
            </a:p>
          </p:txBody>
        </p:sp>
        <p:pic>
          <p:nvPicPr>
            <p:cNvPr id="144" name="그림 143">
              <a:extLst>
                <a:ext uri="{FF2B5EF4-FFF2-40B4-BE49-F238E27FC236}">
                  <a16:creationId xmlns:a16="http://schemas.microsoft.com/office/drawing/2014/main" xmlns="" id="{E6D7602B-9060-D349-84F6-550402E21BFE}"/>
                </a:ext>
              </a:extLst>
            </p:cNvPr>
            <p:cNvPicPr>
              <a:picLocks noChangeAspect="1"/>
            </p:cNvPicPr>
            <p:nvPr/>
          </p:nvPicPr>
          <p:blipFill>
            <a:blip r:embed="rId16">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145" name="그룹 144">
            <a:extLst>
              <a:ext uri="{FF2B5EF4-FFF2-40B4-BE49-F238E27FC236}">
                <a16:creationId xmlns:a16="http://schemas.microsoft.com/office/drawing/2014/main" xmlns="" id="{2715BFE6-4974-FD4C-B7AA-D99B47B96FF3}"/>
              </a:ext>
            </a:extLst>
          </p:cNvPr>
          <p:cNvGrpSpPr/>
          <p:nvPr/>
        </p:nvGrpSpPr>
        <p:grpSpPr>
          <a:xfrm>
            <a:off x="4453428" y="3292718"/>
            <a:ext cx="220327" cy="111850"/>
            <a:chOff x="7668847" y="2337840"/>
            <a:chExt cx="220327" cy="111850"/>
          </a:xfrm>
        </p:grpSpPr>
        <p:sp>
          <p:nvSpPr>
            <p:cNvPr id="146" name="모서리가 둥근 직사각형 145">
              <a:extLst>
                <a:ext uri="{FF2B5EF4-FFF2-40B4-BE49-F238E27FC236}">
                  <a16:creationId xmlns:a16="http://schemas.microsoft.com/office/drawing/2014/main" xmlns="" id="{E760BEC0-C4EE-2446-B54C-6CDCC81D97F5}"/>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4</a:t>
              </a:r>
              <a:endParaRPr lang="ko-KR" altLang="en-US" sz="400" b="1" dirty="0">
                <a:solidFill>
                  <a:schemeClr val="tx1"/>
                </a:solidFill>
                <a:latin typeface="Nanum Gothic" charset="-127"/>
                <a:ea typeface="Nanum Gothic" charset="-127"/>
                <a:cs typeface="Nanum Gothic" charset="-127"/>
              </a:endParaRPr>
            </a:p>
          </p:txBody>
        </p:sp>
        <p:pic>
          <p:nvPicPr>
            <p:cNvPr id="147" name="그림 146">
              <a:extLst>
                <a:ext uri="{FF2B5EF4-FFF2-40B4-BE49-F238E27FC236}">
                  <a16:creationId xmlns:a16="http://schemas.microsoft.com/office/drawing/2014/main" xmlns="" id="{BD61ADA1-3F1C-BE48-95F0-0190EC4B2840}"/>
                </a:ext>
              </a:extLst>
            </p:cNvPr>
            <p:cNvPicPr>
              <a:picLocks noChangeAspect="1"/>
            </p:cNvPicPr>
            <p:nvPr/>
          </p:nvPicPr>
          <p:blipFill>
            <a:blip r:embed="rId16">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sp>
        <p:nvSpPr>
          <p:cNvPr id="178" name="모서리가 둥근 직사각형 177">
            <a:extLst>
              <a:ext uri="{FF2B5EF4-FFF2-40B4-BE49-F238E27FC236}">
                <a16:creationId xmlns:a16="http://schemas.microsoft.com/office/drawing/2014/main" xmlns="" id="{23D82452-303C-224D-95B8-4AF9B0BA04A1}"/>
              </a:ext>
            </a:extLst>
          </p:cNvPr>
          <p:cNvSpPr/>
          <p:nvPr/>
        </p:nvSpPr>
        <p:spPr>
          <a:xfrm>
            <a:off x="6893056" y="5690801"/>
            <a:ext cx="1464559" cy="136177"/>
          </a:xfrm>
          <a:prstGeom prst="roundRect">
            <a:avLst>
              <a:gd name="adj" fmla="val 0"/>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first time-type Column name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179" name="Text Box">
            <a:extLst>
              <a:ext uri="{FF2B5EF4-FFF2-40B4-BE49-F238E27FC236}">
                <a16:creationId xmlns:a16="http://schemas.microsoft.com/office/drawing/2014/main" xmlns="" id="{5BE6FBC2-CFBC-AA44-BECC-AE3BDE89F9D9}"/>
              </a:ext>
            </a:extLst>
          </p:cNvPr>
          <p:cNvSpPr>
            <a:spLocks/>
          </p:cNvSpPr>
          <p:nvPr>
            <p:custDataLst>
              <p:tags r:id="rId4"/>
            </p:custDataLst>
          </p:nvPr>
        </p:nvSpPr>
        <p:spPr bwMode="auto">
          <a:xfrm>
            <a:off x="5160383" y="5498826"/>
            <a:ext cx="3493975" cy="22408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rgbClr val="FF0000"/>
                </a:solidFill>
                <a:latin typeface="Nanum Gothic" charset="-127"/>
                <a:ea typeface="Nanum Gothic" charset="-127"/>
                <a:cs typeface="Nanum Gothic" charset="-127"/>
              </a:rPr>
              <a:t>One of the time-type columns or current time must be specified as a Timestamp</a:t>
            </a:r>
          </a:p>
        </p:txBody>
      </p:sp>
      <p:sp>
        <p:nvSpPr>
          <p:cNvPr id="202" name="Text Box">
            <a:extLst>
              <a:ext uri="{FF2B5EF4-FFF2-40B4-BE49-F238E27FC236}">
                <a16:creationId xmlns:a16="http://schemas.microsoft.com/office/drawing/2014/main" xmlns="" id="{DF0F4F89-EB92-5D40-B8BD-F3C8EE94EC22}"/>
              </a:ext>
            </a:extLst>
          </p:cNvPr>
          <p:cNvSpPr>
            <a:spLocks/>
          </p:cNvSpPr>
          <p:nvPr>
            <p:custDataLst>
              <p:tags r:id="rId5"/>
            </p:custDataLst>
          </p:nvPr>
        </p:nvSpPr>
        <p:spPr bwMode="auto">
          <a:xfrm>
            <a:off x="5157828" y="5678673"/>
            <a:ext cx="2069711"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Current time        ◎ Time-type column</a:t>
            </a:r>
          </a:p>
        </p:txBody>
      </p:sp>
      <p:grpSp>
        <p:nvGrpSpPr>
          <p:cNvPr id="234" name="그룹 233">
            <a:extLst>
              <a:ext uri="{FF2B5EF4-FFF2-40B4-BE49-F238E27FC236}">
                <a16:creationId xmlns:a16="http://schemas.microsoft.com/office/drawing/2014/main" xmlns="" id="{85DC7C7B-DEAE-AB47-8E0F-9809EFE2C426}"/>
              </a:ext>
            </a:extLst>
          </p:cNvPr>
          <p:cNvGrpSpPr/>
          <p:nvPr/>
        </p:nvGrpSpPr>
        <p:grpSpPr>
          <a:xfrm>
            <a:off x="4995706" y="5496418"/>
            <a:ext cx="152468" cy="149777"/>
            <a:chOff x="5046992" y="5796622"/>
            <a:chExt cx="152468" cy="149777"/>
          </a:xfrm>
        </p:grpSpPr>
        <p:pic>
          <p:nvPicPr>
            <p:cNvPr id="242" name="그림 241">
              <a:extLst>
                <a:ext uri="{FF2B5EF4-FFF2-40B4-BE49-F238E27FC236}">
                  <a16:creationId xmlns:a16="http://schemas.microsoft.com/office/drawing/2014/main" xmlns="" id="{72A820FB-5211-EF4A-9B81-9D516387377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46992" y="5830674"/>
              <a:ext cx="115725" cy="115725"/>
            </a:xfrm>
            <a:prstGeom prst="rect">
              <a:avLst/>
            </a:prstGeom>
          </p:spPr>
        </p:pic>
        <p:pic>
          <p:nvPicPr>
            <p:cNvPr id="243" name="그림 242">
              <a:extLst>
                <a:ext uri="{FF2B5EF4-FFF2-40B4-BE49-F238E27FC236}">
                  <a16:creationId xmlns:a16="http://schemas.microsoft.com/office/drawing/2014/main" xmlns="" id="{3B94D28A-8B16-304F-9667-CDF88851B36A}"/>
                </a:ext>
              </a:extLst>
            </p:cNvPr>
            <p:cNvPicPr>
              <a:picLocks noChangeAspect="1"/>
            </p:cNvPicPr>
            <p:nvPr/>
          </p:nvPicPr>
          <p:blipFill>
            <a:blip r:embed="rId1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01402" y="5796622"/>
              <a:ext cx="98058" cy="98058"/>
            </a:xfrm>
            <a:prstGeom prst="rect">
              <a:avLst/>
            </a:prstGeom>
          </p:spPr>
        </p:pic>
      </p:grpSp>
      <p:pic>
        <p:nvPicPr>
          <p:cNvPr id="244" name="그림 243">
            <a:extLst>
              <a:ext uri="{FF2B5EF4-FFF2-40B4-BE49-F238E27FC236}">
                <a16:creationId xmlns:a16="http://schemas.microsoft.com/office/drawing/2014/main" xmlns="" id="{ABEC1E75-9BC0-2C43-BC55-7A65BE153542}"/>
              </a:ext>
            </a:extLst>
          </p:cNvPr>
          <p:cNvPicPr>
            <a:picLocks noChangeAspect="1"/>
          </p:cNvPicPr>
          <p:nvPr/>
        </p:nvPicPr>
        <p:blipFill>
          <a:blip r:embed="rId1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688565" y="2758235"/>
            <a:ext cx="166322" cy="166322"/>
          </a:xfrm>
          <a:prstGeom prst="rect">
            <a:avLst/>
          </a:prstGeom>
        </p:spPr>
      </p:pic>
      <p:pic>
        <p:nvPicPr>
          <p:cNvPr id="245" name="그림 244">
            <a:extLst>
              <a:ext uri="{FF2B5EF4-FFF2-40B4-BE49-F238E27FC236}">
                <a16:creationId xmlns:a16="http://schemas.microsoft.com/office/drawing/2014/main" xmlns="" id="{B77EE6A8-8141-BF4A-9B1B-906A2C5392A6}"/>
              </a:ext>
            </a:extLst>
          </p:cNvPr>
          <p:cNvPicPr>
            <a:picLocks noChangeAspect="1"/>
          </p:cNvPicPr>
          <p:nvPr/>
        </p:nvPicPr>
        <p:blipFill rotWithShape="1">
          <a:blip r:embed="rId15">
            <a:extLst>
              <a:ext uri="{28A0092B-C50C-407E-A947-70E740481C1C}">
                <a14:useLocalDpi xmlns:a14="http://schemas.microsoft.com/office/drawing/2010/main" val="0"/>
              </a:ext>
            </a:extLst>
          </a:blip>
          <a:srcRect l="74589" t="60182" r="5610" b="36977"/>
          <a:stretch/>
        </p:blipFill>
        <p:spPr>
          <a:xfrm>
            <a:off x="1623849" y="4105582"/>
            <a:ext cx="1706306" cy="153843"/>
          </a:xfrm>
          <a:prstGeom prst="rect">
            <a:avLst/>
          </a:prstGeom>
        </p:spPr>
      </p:pic>
      <p:sp>
        <p:nvSpPr>
          <p:cNvPr id="246" name="Text Box">
            <a:extLst>
              <a:ext uri="{FF2B5EF4-FFF2-40B4-BE49-F238E27FC236}">
                <a16:creationId xmlns:a16="http://schemas.microsoft.com/office/drawing/2014/main" xmlns="" id="{0A77E613-26AE-9A46-8F24-2761ABFB2D55}"/>
              </a:ext>
            </a:extLst>
          </p:cNvPr>
          <p:cNvSpPr>
            <a:spLocks/>
          </p:cNvSpPr>
          <p:nvPr>
            <p:custDataLst>
              <p:tags r:id="rId6"/>
            </p:custDataLst>
          </p:nvPr>
        </p:nvSpPr>
        <p:spPr bwMode="auto">
          <a:xfrm>
            <a:off x="2211284" y="4107788"/>
            <a:ext cx="2680792" cy="166076"/>
          </a:xfrm>
          <a:prstGeom prst="rect">
            <a:avLst/>
          </a:prstGeom>
          <a:solidFill>
            <a:schemeClr val="bg1">
              <a:lumMod val="95000"/>
            </a:schemeClr>
          </a:solid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b="1" strike="sngStrike" dirty="0">
                <a:solidFill>
                  <a:schemeClr val="tx1">
                    <a:lumMod val="50000"/>
                    <a:lumOff val="50000"/>
                  </a:schemeClr>
                </a:solidFill>
                <a:latin typeface="Nanum Gothic" charset="-127"/>
                <a:ea typeface="Nanum Gothic" charset="-127"/>
                <a:cs typeface="Nanum Gothic" charset="-127"/>
              </a:rPr>
              <a:t>Current time</a:t>
            </a:r>
            <a:r>
              <a:rPr lang="ko-KR" altLang="en-US" sz="600" b="1" dirty="0">
                <a:solidFill>
                  <a:schemeClr val="tx1">
                    <a:lumMod val="50000"/>
                    <a:lumOff val="50000"/>
                  </a:schemeClr>
                </a:solidFill>
                <a:latin typeface="Nanum Gothic" charset="-127"/>
                <a:ea typeface="Nanum Gothic" charset="-127"/>
                <a:cs typeface="Nanum Gothic" charset="-127"/>
              </a:rPr>
              <a:t> </a:t>
            </a:r>
            <a:r>
              <a:rPr lang="en-US" altLang="ko-KR" sz="600" b="1" dirty="0" err="1">
                <a:solidFill>
                  <a:schemeClr val="tx1">
                    <a:lumMod val="50000"/>
                    <a:lumOff val="50000"/>
                  </a:schemeClr>
                </a:solidFill>
                <a:latin typeface="Nanum Gothic" charset="-127"/>
                <a:ea typeface="Nanum Gothic" charset="-127"/>
                <a:cs typeface="Nanum Gothic" charset="-127"/>
              </a:rPr>
              <a:t>TimeStampColumn</a:t>
            </a:r>
            <a:endParaRPr lang="en-US" altLang="ko-KR" sz="600" b="1" dirty="0">
              <a:solidFill>
                <a:schemeClr val="tx1">
                  <a:lumMod val="50000"/>
                  <a:lumOff val="50000"/>
                </a:schemeClr>
              </a:solidFill>
              <a:latin typeface="Nanum Gothic" charset="-127"/>
              <a:ea typeface="Nanum Gothic" charset="-127"/>
              <a:cs typeface="Nanum Gothic" charset="-127"/>
            </a:endParaRPr>
          </a:p>
        </p:txBody>
      </p:sp>
      <p:grpSp>
        <p:nvGrpSpPr>
          <p:cNvPr id="247" name="그룹 246">
            <a:extLst>
              <a:ext uri="{FF2B5EF4-FFF2-40B4-BE49-F238E27FC236}">
                <a16:creationId xmlns:a16="http://schemas.microsoft.com/office/drawing/2014/main" xmlns="" id="{A49EADE6-46B5-E74C-8123-187E3022586D}"/>
              </a:ext>
            </a:extLst>
          </p:cNvPr>
          <p:cNvGrpSpPr/>
          <p:nvPr/>
        </p:nvGrpSpPr>
        <p:grpSpPr>
          <a:xfrm>
            <a:off x="4453428" y="4125516"/>
            <a:ext cx="220327" cy="111850"/>
            <a:chOff x="4453428" y="4460160"/>
            <a:chExt cx="220327" cy="111850"/>
          </a:xfrm>
        </p:grpSpPr>
        <p:sp>
          <p:nvSpPr>
            <p:cNvPr id="248" name="모서리가 둥근 직사각형 247">
              <a:extLst>
                <a:ext uri="{FF2B5EF4-FFF2-40B4-BE49-F238E27FC236}">
                  <a16:creationId xmlns:a16="http://schemas.microsoft.com/office/drawing/2014/main" xmlns="" id="{6921A0F6-637E-3647-9615-8FE4EB4E80B4}"/>
                </a:ext>
              </a:extLst>
            </p:cNvPr>
            <p:cNvSpPr/>
            <p:nvPr/>
          </p:nvSpPr>
          <p:spPr>
            <a:xfrm>
              <a:off x="4453428" y="446016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400" b="1" dirty="0">
                <a:solidFill>
                  <a:schemeClr val="tx1"/>
                </a:solidFill>
                <a:latin typeface="Nanum Gothic" charset="-127"/>
                <a:ea typeface="Nanum Gothic" charset="-127"/>
                <a:cs typeface="Nanum Gothic" charset="-127"/>
              </a:endParaRPr>
            </a:p>
          </p:txBody>
        </p:sp>
        <p:pic>
          <p:nvPicPr>
            <p:cNvPr id="249" name="그림 248">
              <a:extLst>
                <a:ext uri="{FF2B5EF4-FFF2-40B4-BE49-F238E27FC236}">
                  <a16:creationId xmlns:a16="http://schemas.microsoft.com/office/drawing/2014/main" xmlns="" id="{D50994F4-6E39-E940-9785-16AE945D44F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520700" y="4475567"/>
              <a:ext cx="85782" cy="85782"/>
            </a:xfrm>
            <a:prstGeom prst="rect">
              <a:avLst/>
            </a:prstGeom>
          </p:spPr>
        </p:pic>
      </p:grpSp>
      <p:sp>
        <p:nvSpPr>
          <p:cNvPr id="250" name="모서리가 둥근 직사각형 249">
            <a:extLst>
              <a:ext uri="{FF2B5EF4-FFF2-40B4-BE49-F238E27FC236}">
                <a16:creationId xmlns:a16="http://schemas.microsoft.com/office/drawing/2014/main" xmlns="" id="{26653667-0463-804C-8EB9-7C1485615654}"/>
              </a:ext>
            </a:extLst>
          </p:cNvPr>
          <p:cNvSpPr/>
          <p:nvPr/>
        </p:nvSpPr>
        <p:spPr>
          <a:xfrm>
            <a:off x="1406011" y="4094425"/>
            <a:ext cx="3516932" cy="198522"/>
          </a:xfrm>
          <a:prstGeom prst="roundRect">
            <a:avLst>
              <a:gd name="adj" fmla="val 3482"/>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endParaRPr kumimoji="1" lang="ko-KR" altLang="en-US" sz="600" dirty="0">
              <a:solidFill>
                <a:schemeClr val="tx1"/>
              </a:solidFill>
              <a:latin typeface="Nanum Gothic" charset="-127"/>
              <a:ea typeface="Nanum Gothic" charset="-127"/>
              <a:cs typeface="Nanum Gothic" charset="-127"/>
            </a:endParaRPr>
          </a:p>
        </p:txBody>
      </p:sp>
      <p:sp>
        <p:nvSpPr>
          <p:cNvPr id="253" name="직사각형 252">
            <a:extLst>
              <a:ext uri="{FF2B5EF4-FFF2-40B4-BE49-F238E27FC236}">
                <a16:creationId xmlns:a16="http://schemas.microsoft.com/office/drawing/2014/main" xmlns="" id="{E3C8F07D-17AD-404E-AA0D-C3E95C4BBE3B}"/>
              </a:ext>
            </a:extLst>
          </p:cNvPr>
          <p:cNvSpPr/>
          <p:nvPr/>
        </p:nvSpPr>
        <p:spPr>
          <a:xfrm>
            <a:off x="1623849" y="3424411"/>
            <a:ext cx="3253793" cy="157506"/>
          </a:xfrm>
          <a:prstGeom prst="rect">
            <a:avLst/>
          </a:prstGeom>
          <a:solidFill>
            <a:schemeClr val="bg1">
              <a:lumMod val="95000"/>
              <a:alpha val="73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254" name="모서리가 둥근 직사각형 253">
            <a:extLst>
              <a:ext uri="{FF2B5EF4-FFF2-40B4-BE49-F238E27FC236}">
                <a16:creationId xmlns:a16="http://schemas.microsoft.com/office/drawing/2014/main" xmlns="" id="{83E199E9-8C48-3648-8497-EB58CE0DB944}"/>
              </a:ext>
            </a:extLst>
          </p:cNvPr>
          <p:cNvSpPr/>
          <p:nvPr/>
        </p:nvSpPr>
        <p:spPr>
          <a:xfrm>
            <a:off x="4453428" y="3446833"/>
            <a:ext cx="385776" cy="11185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a:solidFill>
                  <a:srgbClr val="FF0000"/>
                </a:solidFill>
                <a:latin typeface="Nanum Gothic" charset="-127"/>
                <a:ea typeface="Nanum Gothic" charset="-127"/>
                <a:cs typeface="Nanum Gothic" charset="-127"/>
              </a:rPr>
              <a:t>Revival</a:t>
            </a:r>
            <a:endParaRPr lang="ko-KR" altLang="en-US" sz="400" dirty="0">
              <a:solidFill>
                <a:srgbClr val="FF0000"/>
              </a:solidFill>
              <a:latin typeface="Nanum Gothic" charset="-127"/>
              <a:ea typeface="Nanum Gothic" charset="-127"/>
              <a:cs typeface="Nanum Gothic" charset="-127"/>
            </a:endParaRPr>
          </a:p>
        </p:txBody>
      </p:sp>
      <p:sp>
        <p:nvSpPr>
          <p:cNvPr id="255" name="직사각형 254">
            <a:extLst>
              <a:ext uri="{FF2B5EF4-FFF2-40B4-BE49-F238E27FC236}">
                <a16:creationId xmlns:a16="http://schemas.microsoft.com/office/drawing/2014/main" xmlns="" id="{1C2D2FA1-1B0D-1043-BE08-F888C96911BC}"/>
              </a:ext>
            </a:extLst>
          </p:cNvPr>
          <p:cNvSpPr/>
          <p:nvPr/>
        </p:nvSpPr>
        <p:spPr>
          <a:xfrm>
            <a:off x="876038" y="3434460"/>
            <a:ext cx="480110" cy="143899"/>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삭제된 컬럼</a:t>
            </a:r>
          </a:p>
        </p:txBody>
      </p:sp>
      <p:pic>
        <p:nvPicPr>
          <p:cNvPr id="256" name="그림 255">
            <a:extLst>
              <a:ext uri="{FF2B5EF4-FFF2-40B4-BE49-F238E27FC236}">
                <a16:creationId xmlns:a16="http://schemas.microsoft.com/office/drawing/2014/main" xmlns="" id="{0238AB68-68AE-4A40-9D34-1DBF1FE654E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255946" y="3273469"/>
            <a:ext cx="149461" cy="149461"/>
          </a:xfrm>
          <a:prstGeom prst="rect">
            <a:avLst/>
          </a:prstGeom>
        </p:spPr>
      </p:pic>
      <p:sp>
        <p:nvSpPr>
          <p:cNvPr id="257" name="모서리가 둥근 직사각형 82">
            <a:extLst>
              <a:ext uri="{FF2B5EF4-FFF2-40B4-BE49-F238E27FC236}">
                <a16:creationId xmlns:a16="http://schemas.microsoft.com/office/drawing/2014/main" xmlns="" id="{8029F3A7-17A1-DC4B-9EE4-71DD2433318B}"/>
              </a:ext>
            </a:extLst>
          </p:cNvPr>
          <p:cNvSpPr/>
          <p:nvPr/>
        </p:nvSpPr>
        <p:spPr>
          <a:xfrm>
            <a:off x="6636296" y="2486273"/>
            <a:ext cx="45719" cy="1294618"/>
          </a:xfrm>
          <a:prstGeom prst="roundRect">
            <a:avLst>
              <a:gd name="adj" fmla="val 344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solidFill>
                <a:prstClr val="white"/>
              </a:solidFill>
              <a:latin typeface="Nanum Gothic" charset="-127"/>
              <a:ea typeface="Nanum Gothic" charset="-127"/>
              <a:cs typeface="Nanum Gothic" charset="-127"/>
            </a:endParaRPr>
          </a:p>
        </p:txBody>
      </p:sp>
      <p:sp>
        <p:nvSpPr>
          <p:cNvPr id="258" name="직사각형 257">
            <a:extLst>
              <a:ext uri="{FF2B5EF4-FFF2-40B4-BE49-F238E27FC236}">
                <a16:creationId xmlns:a16="http://schemas.microsoft.com/office/drawing/2014/main" xmlns="" id="{4114115A-121B-D84F-B9AF-6587B3D0434E}"/>
              </a:ext>
            </a:extLst>
          </p:cNvPr>
          <p:cNvSpPr/>
          <p:nvPr/>
        </p:nvSpPr>
        <p:spPr>
          <a:xfrm>
            <a:off x="2153790" y="3595280"/>
            <a:ext cx="2263762" cy="153740"/>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600" dirty="0" err="1">
                <a:solidFill>
                  <a:schemeClr val="tx1"/>
                </a:solidFill>
                <a:latin typeface="Nanum Gothic" charset="-127"/>
                <a:ea typeface="Nanum Gothic" charset="-127"/>
                <a:cs typeface="Nanum Gothic" charset="-127"/>
              </a:rPr>
              <a:t>OrderID</a:t>
            </a:r>
            <a:r>
              <a:rPr kumimoji="1" lang="en-US" altLang="ko-KR" sz="600" dirty="0">
                <a:solidFill>
                  <a:schemeClr val="tx1"/>
                </a:solidFill>
                <a:latin typeface="Nanum Gothic" charset="-127"/>
                <a:ea typeface="Nanum Gothic" charset="-127"/>
                <a:cs typeface="Nanum Gothic" charset="-127"/>
              </a:rPr>
              <a:t>_</a:t>
            </a:r>
            <a:endParaRPr kumimoji="1" lang="ko-KR" altLang="en-US" sz="600" dirty="0">
              <a:solidFill>
                <a:schemeClr val="tx1"/>
              </a:solidFill>
              <a:latin typeface="Nanum Gothic" charset="-127"/>
              <a:ea typeface="Nanum Gothic" charset="-127"/>
              <a:cs typeface="Nanum Gothic" charset="-127"/>
            </a:endParaRPr>
          </a:p>
        </p:txBody>
      </p:sp>
      <p:sp>
        <p:nvSpPr>
          <p:cNvPr id="259" name="Username Box">
            <a:extLst>
              <a:ext uri="{FF2B5EF4-FFF2-40B4-BE49-F238E27FC236}">
                <a16:creationId xmlns:a16="http://schemas.microsoft.com/office/drawing/2014/main" xmlns="" id="{4D86647D-A6E9-9148-B8FB-C67B91148F23}"/>
              </a:ext>
            </a:extLst>
          </p:cNvPr>
          <p:cNvSpPr>
            <a:spLocks/>
          </p:cNvSpPr>
          <p:nvPr>
            <p:custDataLst>
              <p:tags r:id="rId7"/>
            </p:custDataLst>
          </p:nvPr>
        </p:nvSpPr>
        <p:spPr bwMode="auto">
          <a:xfrm>
            <a:off x="3781060" y="3607194"/>
            <a:ext cx="488642" cy="10944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500" dirty="0">
                <a:solidFill>
                  <a:srgbClr val="FF0000"/>
                </a:solidFill>
                <a:latin typeface="나눔고딕" panose="020D0604000000000000" pitchFamily="50" charset="-127"/>
                <a:ea typeface="나눔고딕" panose="020D0604000000000000" pitchFamily="50" charset="-127"/>
                <a:cs typeface="Nanum Gothic" charset="-127"/>
              </a:rPr>
              <a:t>Already in use</a:t>
            </a:r>
          </a:p>
        </p:txBody>
      </p:sp>
      <p:sp>
        <p:nvSpPr>
          <p:cNvPr id="260" name="L 도형 259">
            <a:extLst>
              <a:ext uri="{FF2B5EF4-FFF2-40B4-BE49-F238E27FC236}">
                <a16:creationId xmlns:a16="http://schemas.microsoft.com/office/drawing/2014/main" xmlns="" id="{0D0CC94F-A4C9-6748-9B54-8A62DF9B8A3B}"/>
              </a:ext>
            </a:extLst>
          </p:cNvPr>
          <p:cNvSpPr/>
          <p:nvPr/>
        </p:nvSpPr>
        <p:spPr>
          <a:xfrm rot="18900000">
            <a:off x="4300694" y="3624844"/>
            <a:ext cx="87664" cy="63301"/>
          </a:xfrm>
          <a:prstGeom prst="corner">
            <a:avLst>
              <a:gd name="adj1" fmla="val 24041"/>
              <a:gd name="adj2" fmla="val 18620"/>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261" name="직사각형 260">
            <a:extLst>
              <a:ext uri="{FF2B5EF4-FFF2-40B4-BE49-F238E27FC236}">
                <a16:creationId xmlns:a16="http://schemas.microsoft.com/office/drawing/2014/main" xmlns="" id="{E04CBAC3-EE21-6144-94DE-4CDCFBFFC2AC}"/>
              </a:ext>
            </a:extLst>
          </p:cNvPr>
          <p:cNvSpPr/>
          <p:nvPr/>
        </p:nvSpPr>
        <p:spPr>
          <a:xfrm>
            <a:off x="876038" y="3610763"/>
            <a:ext cx="480110" cy="143899"/>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컬럼명 변경</a:t>
            </a:r>
          </a:p>
        </p:txBody>
      </p:sp>
      <p:cxnSp>
        <p:nvCxnSpPr>
          <p:cNvPr id="262" name="직선 연결선[R] 261">
            <a:extLst>
              <a:ext uri="{FF2B5EF4-FFF2-40B4-BE49-F238E27FC236}">
                <a16:creationId xmlns:a16="http://schemas.microsoft.com/office/drawing/2014/main" xmlns="" id="{5D14651B-3DEA-4641-88C5-D3445FA2404C}"/>
              </a:ext>
            </a:extLst>
          </p:cNvPr>
          <p:cNvCxnSpPr>
            <a:stCxn id="255" idx="3"/>
            <a:endCxn id="253" idx="1"/>
          </p:cNvCxnSpPr>
          <p:nvPr/>
        </p:nvCxnSpPr>
        <p:spPr>
          <a:xfrm flipV="1">
            <a:off x="1356148" y="3503164"/>
            <a:ext cx="267701" cy="324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63" name="직선 연결선[R] 262">
            <a:extLst>
              <a:ext uri="{FF2B5EF4-FFF2-40B4-BE49-F238E27FC236}">
                <a16:creationId xmlns:a16="http://schemas.microsoft.com/office/drawing/2014/main" xmlns="" id="{093922BF-311C-FF41-9F5F-1C881C600D6B}"/>
              </a:ext>
            </a:extLst>
          </p:cNvPr>
          <p:cNvCxnSpPr/>
          <p:nvPr/>
        </p:nvCxnSpPr>
        <p:spPr>
          <a:xfrm flipV="1">
            <a:off x="1356148" y="3677658"/>
            <a:ext cx="267701" cy="3246"/>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64" name="직사각형 263">
            <a:extLst>
              <a:ext uri="{FF2B5EF4-FFF2-40B4-BE49-F238E27FC236}">
                <a16:creationId xmlns:a16="http://schemas.microsoft.com/office/drawing/2014/main" xmlns="" id="{B0795273-0DE1-F148-AA27-EA8D55D57345}"/>
              </a:ext>
            </a:extLst>
          </p:cNvPr>
          <p:cNvSpPr/>
          <p:nvPr/>
        </p:nvSpPr>
        <p:spPr>
          <a:xfrm>
            <a:off x="2220790" y="3253321"/>
            <a:ext cx="1844086" cy="18609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228600" marR="0" lvl="0" indent="-228600" defTabSz="914400" eaLnBrk="1" fontAlgn="auto" latinLnBrk="0" hangingPunct="1">
              <a:lnSpc>
                <a:spcPct val="150000"/>
              </a:lnSpc>
              <a:spcBef>
                <a:spcPts val="0"/>
              </a:spcBef>
              <a:spcAft>
                <a:spcPts val="0"/>
              </a:spcAft>
              <a:buClrTx/>
              <a:buSzTx/>
              <a:buFontTx/>
              <a:buNone/>
              <a:tabLst/>
              <a:defRPr/>
            </a:pPr>
            <a:r>
              <a:rPr kumimoji="1" lang="en-US" altLang="ko-KR" sz="600" b="1" dirty="0" err="1">
                <a:solidFill>
                  <a:schemeClr val="tx1">
                    <a:lumMod val="50000"/>
                    <a:lumOff val="50000"/>
                  </a:schemeClr>
                </a:solidFill>
                <a:latin typeface="Nanum Gothic" charset="-127"/>
                <a:ea typeface="Nanum Gothic" charset="-127"/>
                <a:cs typeface="Nanum Gothic" charset="-127"/>
              </a:rPr>
              <a:t>OrderID</a:t>
            </a:r>
            <a:r>
              <a:rPr kumimoji="1" lang="ko-KR" altLang="en-US" sz="600" b="1">
                <a:solidFill>
                  <a:schemeClr val="tx1">
                    <a:lumMod val="50000"/>
                    <a:lumOff val="50000"/>
                  </a:schemeClr>
                </a:solidFill>
                <a:latin typeface="Nanum Gothic" charset="-127"/>
                <a:ea typeface="Nanum Gothic" charset="-127"/>
                <a:cs typeface="Nanum Gothic" charset="-127"/>
              </a:rPr>
              <a:t> </a:t>
            </a:r>
            <a:r>
              <a:rPr kumimoji="1" lang="en-US" altLang="ko-KR" sz="600" b="1">
                <a:solidFill>
                  <a:schemeClr val="tx1">
                    <a:lumMod val="50000"/>
                    <a:lumOff val="50000"/>
                  </a:schemeClr>
                </a:solidFill>
                <a:latin typeface="Nanum Gothic" charset="-127"/>
                <a:ea typeface="Nanum Gothic" charset="-127"/>
                <a:cs typeface="Nanum Gothic" charset="-127"/>
              </a:rPr>
              <a:t>(1</a:t>
            </a:r>
            <a:r>
              <a:rPr kumimoji="1" lang="en-US" altLang="ko-KR" sz="600" b="1" dirty="0">
                <a:solidFill>
                  <a:schemeClr val="tx1">
                    <a:lumMod val="50000"/>
                    <a:lumOff val="50000"/>
                  </a:schemeClr>
                </a:solidFill>
                <a:latin typeface="Nanum Gothic" charset="-127"/>
                <a:ea typeface="Nanum Gothic" charset="-127"/>
                <a:cs typeface="Nanum Gothic" charset="-127"/>
              </a:rPr>
              <a:t>)</a:t>
            </a:r>
            <a:endParaRPr kumimoji="1" lang="en-US" altLang="ko-KR" sz="600" dirty="0">
              <a:solidFill>
                <a:schemeClr val="tx1">
                  <a:lumMod val="50000"/>
                  <a:lumOff val="50000"/>
                </a:schemeClr>
              </a:solidFill>
              <a:latin typeface="Nanum Gothic" charset="-127"/>
              <a:ea typeface="Nanum Gothic" charset="-127"/>
              <a:cs typeface="Nanum Gothic" charset="-127"/>
            </a:endParaRPr>
          </a:p>
        </p:txBody>
      </p:sp>
      <p:sp>
        <p:nvSpPr>
          <p:cNvPr id="286" name="직사각형 285">
            <a:extLst>
              <a:ext uri="{FF2B5EF4-FFF2-40B4-BE49-F238E27FC236}">
                <a16:creationId xmlns:a16="http://schemas.microsoft.com/office/drawing/2014/main" xmlns="" id="{5B13521E-D9A2-BA41-ACB6-0CAC0142C2B5}"/>
              </a:ext>
            </a:extLst>
          </p:cNvPr>
          <p:cNvSpPr/>
          <p:nvPr/>
        </p:nvSpPr>
        <p:spPr>
          <a:xfrm>
            <a:off x="7288707" y="1321593"/>
            <a:ext cx="1365652" cy="441943"/>
          </a:xfrm>
          <a:prstGeom prst="rect">
            <a:avLst/>
          </a:prstGeom>
          <a:solidFill>
            <a:schemeClr val="tx1">
              <a:alpha val="3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2018.7.13</a:t>
            </a:r>
            <a:r>
              <a:rPr kumimoji="1" lang="ko-KR" altLang="en-US" sz="600" dirty="0">
                <a:solidFill>
                  <a:schemeClr val="bg1"/>
                </a:solidFill>
                <a:latin typeface="Nanum Gothic" charset="-127"/>
                <a:ea typeface="Nanum Gothic" charset="-127"/>
                <a:cs typeface="Nanum Gothic" charset="-127"/>
              </a:rPr>
              <a:t> 삭제</a:t>
            </a:r>
            <a:endParaRPr kumimoji="1" lang="en-US" altLang="ko-KR" sz="600" dirty="0">
              <a:solidFill>
                <a:schemeClr val="bg1"/>
              </a:solidFill>
              <a:latin typeface="Nanum Gothic" charset="-127"/>
              <a:ea typeface="Nanum Gothic" charset="-127"/>
              <a:cs typeface="Nanum Gothic" charset="-127"/>
            </a:endParaRPr>
          </a:p>
          <a:p>
            <a:pPr algn="ct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상세화면으로 이동</a:t>
            </a:r>
          </a:p>
        </p:txBody>
      </p:sp>
      <p:sp>
        <p:nvSpPr>
          <p:cNvPr id="287" name="직사각형 286">
            <a:extLst>
              <a:ext uri="{FF2B5EF4-FFF2-40B4-BE49-F238E27FC236}">
                <a16:creationId xmlns:a16="http://schemas.microsoft.com/office/drawing/2014/main" xmlns="" id="{36A79C80-71BE-7C4F-A885-BB5E2789D757}"/>
              </a:ext>
            </a:extLst>
          </p:cNvPr>
          <p:cNvSpPr/>
          <p:nvPr/>
        </p:nvSpPr>
        <p:spPr>
          <a:xfrm>
            <a:off x="4441278" y="2584139"/>
            <a:ext cx="245554" cy="843611"/>
          </a:xfrm>
          <a:prstGeom prst="rect">
            <a:avLst/>
          </a:prstGeom>
          <a:solidFill>
            <a:schemeClr val="tx1">
              <a:alpha val="3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삭제</a:t>
            </a:r>
          </a:p>
        </p:txBody>
      </p:sp>
      <p:sp>
        <p:nvSpPr>
          <p:cNvPr id="291" name="직사각형 290">
            <a:extLst>
              <a:ext uri="{FF2B5EF4-FFF2-40B4-BE49-F238E27FC236}">
                <a16:creationId xmlns:a16="http://schemas.microsoft.com/office/drawing/2014/main" xmlns="" id="{7308B94B-F9C8-7147-B876-F9603C8B0E79}"/>
              </a:ext>
            </a:extLst>
          </p:cNvPr>
          <p:cNvSpPr/>
          <p:nvPr/>
        </p:nvSpPr>
        <p:spPr>
          <a:xfrm>
            <a:off x="7944566" y="1878142"/>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Add column</a:t>
            </a:r>
            <a:endParaRPr kumimoji="1" lang="ko-KR" altLang="en-US" sz="700" dirty="0">
              <a:solidFill>
                <a:prstClr val="black">
                  <a:lumMod val="75000"/>
                  <a:lumOff val="25000"/>
                </a:prstClr>
              </a:solidFill>
              <a:latin typeface="Nanum Gothic Regular" charset="-127"/>
              <a:ea typeface="Nanum Gothic Regular" charset="-127"/>
            </a:endParaRPr>
          </a:p>
        </p:txBody>
      </p:sp>
      <p:sp>
        <p:nvSpPr>
          <p:cNvPr id="294" name="직사각형 293">
            <a:extLst>
              <a:ext uri="{FF2B5EF4-FFF2-40B4-BE49-F238E27FC236}">
                <a16:creationId xmlns:a16="http://schemas.microsoft.com/office/drawing/2014/main" xmlns="" id="{8E144CB0-EF6C-E34A-878B-A7CF588D35EA}"/>
              </a:ext>
            </a:extLst>
          </p:cNvPr>
          <p:cNvSpPr/>
          <p:nvPr/>
        </p:nvSpPr>
        <p:spPr>
          <a:xfrm>
            <a:off x="1404278" y="4293488"/>
            <a:ext cx="2079663" cy="128685"/>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Current time</a:t>
            </a:r>
            <a:r>
              <a:rPr kumimoji="1" lang="ko-KR" altLang="en-US" sz="600" dirty="0">
                <a:solidFill>
                  <a:schemeClr val="bg1"/>
                </a:solidFill>
                <a:latin typeface="Nanum Gothic" charset="-127"/>
                <a:ea typeface="Nanum Gothic" charset="-127"/>
                <a:cs typeface="Nanum Gothic" charset="-127"/>
              </a:rPr>
              <a:t>일 경우 </a:t>
            </a:r>
            <a:r>
              <a:rPr kumimoji="1" lang="en-US" altLang="ko-KR" sz="600" dirty="0">
                <a:solidFill>
                  <a:schemeClr val="bg1"/>
                </a:solidFill>
                <a:latin typeface="Nanum Gothic" charset="-127"/>
                <a:ea typeface="Nanum Gothic" charset="-127"/>
                <a:cs typeface="Nanum Gothic" charset="-127"/>
              </a:rPr>
              <a:t>Column</a:t>
            </a:r>
            <a:r>
              <a:rPr kumimoji="1" lang="ko-KR" altLang="en-US" sz="600" dirty="0">
                <a:solidFill>
                  <a:schemeClr val="bg1"/>
                </a:solidFill>
                <a:latin typeface="Nanum Gothic" charset="-127"/>
                <a:ea typeface="Nanum Gothic" charset="-127"/>
                <a:cs typeface="Nanum Gothic" charset="-127"/>
              </a:rPr>
              <a:t>목록에 해당 컬럼 노출되지 않음</a:t>
            </a:r>
          </a:p>
        </p:txBody>
      </p:sp>
      <p:sp>
        <p:nvSpPr>
          <p:cNvPr id="138" name="모서리가 둥근 직사각형 82">
            <a:extLst>
              <a:ext uri="{FF2B5EF4-FFF2-40B4-BE49-F238E27FC236}">
                <a16:creationId xmlns:a16="http://schemas.microsoft.com/office/drawing/2014/main" xmlns="" id="{FAC7C9BD-58E8-8F47-92A1-0167A6AD195C}"/>
              </a:ext>
            </a:extLst>
          </p:cNvPr>
          <p:cNvSpPr/>
          <p:nvPr/>
        </p:nvSpPr>
        <p:spPr>
          <a:xfrm>
            <a:off x="6636296" y="2486273"/>
            <a:ext cx="45719" cy="1294618"/>
          </a:xfrm>
          <a:prstGeom prst="roundRect">
            <a:avLst>
              <a:gd name="adj" fmla="val 344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solidFill>
                <a:prstClr val="white"/>
              </a:solidFill>
              <a:latin typeface="Nanum Gothic" charset="-127"/>
              <a:ea typeface="Nanum Gothic" charset="-127"/>
              <a:cs typeface="Nanum Gothic" charset="-127"/>
            </a:endParaRPr>
          </a:p>
        </p:txBody>
      </p:sp>
      <p:sp>
        <p:nvSpPr>
          <p:cNvPr id="140" name="모서리가 둥근 직사각형 139">
            <a:extLst>
              <a:ext uri="{FF2B5EF4-FFF2-40B4-BE49-F238E27FC236}">
                <a16:creationId xmlns:a16="http://schemas.microsoft.com/office/drawing/2014/main" xmlns="" id="{E7B81464-0074-A74B-AD21-04FFF3FEE897}"/>
              </a:ext>
            </a:extLst>
          </p:cNvPr>
          <p:cNvSpPr/>
          <p:nvPr/>
        </p:nvSpPr>
        <p:spPr>
          <a:xfrm>
            <a:off x="6890128" y="3559746"/>
            <a:ext cx="884665" cy="138510"/>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tx1"/>
                </a:solidFill>
                <a:latin typeface="Nanum Gothic" charset="-127"/>
                <a:ea typeface="Nanum Gothic" charset="-127"/>
                <a:cs typeface="Nanum Gothic" charset="-127"/>
              </a:rPr>
              <a:t>☐ Unix time</a:t>
            </a:r>
            <a:endParaRPr lang="ko-KR" altLang="en-US" sz="500" dirty="0">
              <a:solidFill>
                <a:schemeClr val="tx1"/>
              </a:solidFill>
              <a:latin typeface="Nanum Gothic" charset="-127"/>
              <a:ea typeface="Nanum Gothic" charset="-127"/>
              <a:cs typeface="Nanum Gothic" charset="-127"/>
            </a:endParaRPr>
          </a:p>
        </p:txBody>
      </p:sp>
      <p:sp>
        <p:nvSpPr>
          <p:cNvPr id="142" name="Text Box">
            <a:extLst>
              <a:ext uri="{FF2B5EF4-FFF2-40B4-BE49-F238E27FC236}">
                <a16:creationId xmlns:a16="http://schemas.microsoft.com/office/drawing/2014/main" xmlns="" id="{6A1853BE-79C6-8641-BC0A-CF878EF7F726}"/>
              </a:ext>
            </a:extLst>
          </p:cNvPr>
          <p:cNvSpPr>
            <a:spLocks/>
          </p:cNvSpPr>
          <p:nvPr>
            <p:custDataLst>
              <p:tags r:id="rId8"/>
            </p:custDataLst>
          </p:nvPr>
        </p:nvSpPr>
        <p:spPr bwMode="auto">
          <a:xfrm>
            <a:off x="6901371" y="2281202"/>
            <a:ext cx="182742"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Nanum Gothic" charset="-127"/>
                <a:ea typeface="Nanum Gothic" charset="-127"/>
                <a:cs typeface="Nanum Gothic" charset="-127"/>
              </a:rPr>
              <a:t>Role</a:t>
            </a:r>
          </a:p>
        </p:txBody>
      </p:sp>
      <p:sp>
        <p:nvSpPr>
          <p:cNvPr id="148" name="Text Box">
            <a:extLst>
              <a:ext uri="{FF2B5EF4-FFF2-40B4-BE49-F238E27FC236}">
                <a16:creationId xmlns:a16="http://schemas.microsoft.com/office/drawing/2014/main" xmlns="" id="{5E2D09F6-B7E7-2A4F-9B99-65842FD8EB0C}"/>
              </a:ext>
            </a:extLst>
          </p:cNvPr>
          <p:cNvSpPr>
            <a:spLocks/>
          </p:cNvSpPr>
          <p:nvPr>
            <p:custDataLst>
              <p:tags r:id="rId9"/>
            </p:custDataLst>
          </p:nvPr>
        </p:nvSpPr>
        <p:spPr bwMode="auto">
          <a:xfrm>
            <a:off x="6904637" y="2398604"/>
            <a:ext cx="1237518" cy="144591"/>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Dimension. </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 Measure</a:t>
            </a:r>
          </a:p>
        </p:txBody>
      </p:sp>
      <p:sp>
        <p:nvSpPr>
          <p:cNvPr id="149" name="모서리가 둥근 직사각형 148">
            <a:extLst>
              <a:ext uri="{FF2B5EF4-FFF2-40B4-BE49-F238E27FC236}">
                <a16:creationId xmlns:a16="http://schemas.microsoft.com/office/drawing/2014/main" xmlns="" id="{9F2549E6-5EDC-6D41-8859-176E530D53AF}"/>
              </a:ext>
            </a:extLst>
          </p:cNvPr>
          <p:cNvSpPr/>
          <p:nvPr/>
        </p:nvSpPr>
        <p:spPr>
          <a:xfrm>
            <a:off x="6906516" y="2852020"/>
            <a:ext cx="1187252" cy="136177"/>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     Date/Time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150" name="Calendar">
            <a:extLst>
              <a:ext uri="{FF2B5EF4-FFF2-40B4-BE49-F238E27FC236}">
                <a16:creationId xmlns:a16="http://schemas.microsoft.com/office/drawing/2014/main" xmlns="" id="{90F48B56-C4A0-3E43-A49B-A680DDF959C8}"/>
              </a:ext>
            </a:extLst>
          </p:cNvPr>
          <p:cNvSpPr>
            <a:spLocks noChangeAspect="1" noEditPoints="1"/>
          </p:cNvSpPr>
          <p:nvPr/>
        </p:nvSpPr>
        <p:spPr bwMode="auto">
          <a:xfrm>
            <a:off x="6943613" y="2882182"/>
            <a:ext cx="69806" cy="74732"/>
          </a:xfrm>
          <a:custGeom>
            <a:avLst/>
            <a:gdLst>
              <a:gd name="T0" fmla="*/ 71 w 369"/>
              <a:gd name="T1" fmla="*/ 44 h 395"/>
              <a:gd name="T2" fmla="*/ 0 w 369"/>
              <a:gd name="T3" fmla="*/ 64 h 395"/>
              <a:gd name="T4" fmla="*/ 360 w 369"/>
              <a:gd name="T5" fmla="*/ 395 h 395"/>
              <a:gd name="T6" fmla="*/ 360 w 369"/>
              <a:gd name="T7" fmla="*/ 56 h 395"/>
              <a:gd name="T8" fmla="*/ 293 w 369"/>
              <a:gd name="T9" fmla="*/ 15 h 395"/>
              <a:gd name="T10" fmla="*/ 245 w 369"/>
              <a:gd name="T11" fmla="*/ 44 h 395"/>
              <a:gd name="T12" fmla="*/ 125 w 369"/>
              <a:gd name="T13" fmla="*/ 44 h 395"/>
              <a:gd name="T14" fmla="*/ 98 w 369"/>
              <a:gd name="T15" fmla="*/ 17 h 395"/>
              <a:gd name="T16" fmla="*/ 106 w 369"/>
              <a:gd name="T17" fmla="*/ 56 h 395"/>
              <a:gd name="T18" fmla="*/ 92 w 369"/>
              <a:gd name="T19" fmla="*/ 23 h 395"/>
              <a:gd name="T20" fmla="*/ 277 w 369"/>
              <a:gd name="T21" fmla="*/ 23 h 395"/>
              <a:gd name="T22" fmla="*/ 263 w 369"/>
              <a:gd name="T23" fmla="*/ 56 h 395"/>
              <a:gd name="T24" fmla="*/ 272 w 369"/>
              <a:gd name="T25" fmla="*/ 17 h 395"/>
              <a:gd name="T26" fmla="*/ 351 w 369"/>
              <a:gd name="T27" fmla="*/ 377 h 395"/>
              <a:gd name="T28" fmla="*/ 129 w 369"/>
              <a:gd name="T29" fmla="*/ 146 h 395"/>
              <a:gd name="T30" fmla="*/ 129 w 369"/>
              <a:gd name="T31" fmla="*/ 199 h 395"/>
              <a:gd name="T32" fmla="*/ 173 w 369"/>
              <a:gd name="T33" fmla="*/ 155 h 395"/>
              <a:gd name="T34" fmla="*/ 205 w 369"/>
              <a:gd name="T35" fmla="*/ 146 h 395"/>
              <a:gd name="T36" fmla="*/ 205 w 369"/>
              <a:gd name="T37" fmla="*/ 199 h 395"/>
              <a:gd name="T38" fmla="*/ 250 w 369"/>
              <a:gd name="T39" fmla="*/ 155 h 395"/>
              <a:gd name="T40" fmla="*/ 282 w 369"/>
              <a:gd name="T41" fmla="*/ 146 h 395"/>
              <a:gd name="T42" fmla="*/ 282 w 369"/>
              <a:gd name="T43" fmla="*/ 199 h 395"/>
              <a:gd name="T44" fmla="*/ 326 w 369"/>
              <a:gd name="T45" fmla="*/ 155 h 395"/>
              <a:gd name="T46" fmla="*/ 137 w 369"/>
              <a:gd name="T47" fmla="*/ 164 h 395"/>
              <a:gd name="T48" fmla="*/ 137 w 369"/>
              <a:gd name="T49" fmla="*/ 182 h 395"/>
              <a:gd name="T50" fmla="*/ 232 w 369"/>
              <a:gd name="T51" fmla="*/ 164 h 395"/>
              <a:gd name="T52" fmla="*/ 214 w 369"/>
              <a:gd name="T53" fmla="*/ 164 h 395"/>
              <a:gd name="T54" fmla="*/ 309 w 369"/>
              <a:gd name="T55" fmla="*/ 182 h 395"/>
              <a:gd name="T56" fmla="*/ 52 w 369"/>
              <a:gd name="T57" fmla="*/ 220 h 395"/>
              <a:gd name="T58" fmla="*/ 52 w 369"/>
              <a:gd name="T59" fmla="*/ 273 h 395"/>
              <a:gd name="T60" fmla="*/ 97 w 369"/>
              <a:gd name="T61" fmla="*/ 228 h 395"/>
              <a:gd name="T62" fmla="*/ 129 w 369"/>
              <a:gd name="T63" fmla="*/ 220 h 395"/>
              <a:gd name="T64" fmla="*/ 129 w 369"/>
              <a:gd name="T65" fmla="*/ 273 h 395"/>
              <a:gd name="T66" fmla="*/ 173 w 369"/>
              <a:gd name="T67" fmla="*/ 228 h 395"/>
              <a:gd name="T68" fmla="*/ 205 w 369"/>
              <a:gd name="T69" fmla="*/ 220 h 395"/>
              <a:gd name="T70" fmla="*/ 205 w 369"/>
              <a:gd name="T71" fmla="*/ 273 h 395"/>
              <a:gd name="T72" fmla="*/ 250 w 369"/>
              <a:gd name="T73" fmla="*/ 228 h 395"/>
              <a:gd name="T74" fmla="*/ 282 w 369"/>
              <a:gd name="T75" fmla="*/ 220 h 395"/>
              <a:gd name="T76" fmla="*/ 282 w 369"/>
              <a:gd name="T77" fmla="*/ 273 h 395"/>
              <a:gd name="T78" fmla="*/ 326 w 369"/>
              <a:gd name="T79" fmla="*/ 228 h 395"/>
              <a:gd name="T80" fmla="*/ 61 w 369"/>
              <a:gd name="T81" fmla="*/ 237 h 395"/>
              <a:gd name="T82" fmla="*/ 61 w 369"/>
              <a:gd name="T83" fmla="*/ 255 h 395"/>
              <a:gd name="T84" fmla="*/ 156 w 369"/>
              <a:gd name="T85" fmla="*/ 237 h 395"/>
              <a:gd name="T86" fmla="*/ 137 w 369"/>
              <a:gd name="T87" fmla="*/ 237 h 395"/>
              <a:gd name="T88" fmla="*/ 232 w 369"/>
              <a:gd name="T89" fmla="*/ 255 h 395"/>
              <a:gd name="T90" fmla="*/ 290 w 369"/>
              <a:gd name="T91" fmla="*/ 237 h 395"/>
              <a:gd name="T92" fmla="*/ 290 w 369"/>
              <a:gd name="T93" fmla="*/ 255 h 395"/>
              <a:gd name="T94" fmla="*/ 46 w 369"/>
              <a:gd name="T95" fmla="*/ 296 h 395"/>
              <a:gd name="T96" fmla="*/ 52 w 369"/>
              <a:gd name="T97" fmla="*/ 347 h 395"/>
              <a:gd name="T98" fmla="*/ 97 w 369"/>
              <a:gd name="T99" fmla="*/ 302 h 395"/>
              <a:gd name="T100" fmla="*/ 129 w 369"/>
              <a:gd name="T101" fmla="*/ 293 h 395"/>
              <a:gd name="T102" fmla="*/ 129 w 369"/>
              <a:gd name="T103" fmla="*/ 347 h 395"/>
              <a:gd name="T104" fmla="*/ 173 w 369"/>
              <a:gd name="T105" fmla="*/ 302 h 395"/>
              <a:gd name="T106" fmla="*/ 205 w 369"/>
              <a:gd name="T107" fmla="*/ 293 h 395"/>
              <a:gd name="T108" fmla="*/ 205 w 369"/>
              <a:gd name="T109" fmla="*/ 347 h 395"/>
              <a:gd name="T110" fmla="*/ 250 w 369"/>
              <a:gd name="T111" fmla="*/ 302 h 395"/>
              <a:gd name="T112" fmla="*/ 61 w 369"/>
              <a:gd name="T113" fmla="*/ 311 h 395"/>
              <a:gd name="T114" fmla="*/ 61 w 369"/>
              <a:gd name="T115" fmla="*/ 329 h 395"/>
              <a:gd name="T116" fmla="*/ 156 w 369"/>
              <a:gd name="T117" fmla="*/ 311 h 395"/>
              <a:gd name="T118" fmla="*/ 137 w 369"/>
              <a:gd name="T119" fmla="*/ 311 h 395"/>
              <a:gd name="T120" fmla="*/ 232 w 369"/>
              <a:gd name="T121" fmla="*/ 32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9" h="395">
                <a:moveTo>
                  <a:pt x="98" y="0"/>
                </a:moveTo>
                <a:cubicBezTo>
                  <a:pt x="88" y="0"/>
                  <a:pt x="81" y="7"/>
                  <a:pt x="77" y="15"/>
                </a:cubicBezTo>
                <a:cubicBezTo>
                  <a:pt x="73" y="23"/>
                  <a:pt x="71" y="33"/>
                  <a:pt x="71" y="44"/>
                </a:cubicBezTo>
                <a:cubicBezTo>
                  <a:pt x="71" y="48"/>
                  <a:pt x="71" y="52"/>
                  <a:pt x="72" y="56"/>
                </a:cubicBezTo>
                <a:lnTo>
                  <a:pt x="9" y="56"/>
                </a:lnTo>
                <a:cubicBezTo>
                  <a:pt x="4" y="56"/>
                  <a:pt x="1" y="60"/>
                  <a:pt x="0" y="64"/>
                </a:cubicBezTo>
                <a:lnTo>
                  <a:pt x="0" y="386"/>
                </a:lnTo>
                <a:cubicBezTo>
                  <a:pt x="1" y="391"/>
                  <a:pt x="5" y="395"/>
                  <a:pt x="9" y="395"/>
                </a:cubicBezTo>
                <a:lnTo>
                  <a:pt x="360" y="395"/>
                </a:lnTo>
                <a:cubicBezTo>
                  <a:pt x="365" y="394"/>
                  <a:pt x="369" y="391"/>
                  <a:pt x="369" y="386"/>
                </a:cubicBezTo>
                <a:lnTo>
                  <a:pt x="369" y="64"/>
                </a:lnTo>
                <a:cubicBezTo>
                  <a:pt x="369" y="59"/>
                  <a:pt x="365" y="56"/>
                  <a:pt x="360" y="56"/>
                </a:cubicBezTo>
                <a:lnTo>
                  <a:pt x="298" y="56"/>
                </a:lnTo>
                <a:cubicBezTo>
                  <a:pt x="299" y="52"/>
                  <a:pt x="299" y="48"/>
                  <a:pt x="299" y="44"/>
                </a:cubicBezTo>
                <a:cubicBezTo>
                  <a:pt x="299" y="33"/>
                  <a:pt x="297" y="23"/>
                  <a:pt x="293" y="15"/>
                </a:cubicBezTo>
                <a:cubicBezTo>
                  <a:pt x="289" y="7"/>
                  <a:pt x="282" y="0"/>
                  <a:pt x="272" y="0"/>
                </a:cubicBezTo>
                <a:cubicBezTo>
                  <a:pt x="262" y="0"/>
                  <a:pt x="256" y="7"/>
                  <a:pt x="251" y="15"/>
                </a:cubicBezTo>
                <a:cubicBezTo>
                  <a:pt x="247" y="23"/>
                  <a:pt x="245" y="33"/>
                  <a:pt x="245" y="44"/>
                </a:cubicBezTo>
                <a:cubicBezTo>
                  <a:pt x="245" y="48"/>
                  <a:pt x="245" y="52"/>
                  <a:pt x="246" y="56"/>
                </a:cubicBezTo>
                <a:lnTo>
                  <a:pt x="124" y="56"/>
                </a:lnTo>
                <a:cubicBezTo>
                  <a:pt x="124" y="52"/>
                  <a:pt x="125" y="48"/>
                  <a:pt x="125" y="44"/>
                </a:cubicBezTo>
                <a:cubicBezTo>
                  <a:pt x="125" y="33"/>
                  <a:pt x="122" y="23"/>
                  <a:pt x="118" y="15"/>
                </a:cubicBezTo>
                <a:cubicBezTo>
                  <a:pt x="114" y="7"/>
                  <a:pt x="107" y="0"/>
                  <a:pt x="98" y="0"/>
                </a:cubicBezTo>
                <a:close/>
                <a:moveTo>
                  <a:pt x="98" y="17"/>
                </a:moveTo>
                <a:cubicBezTo>
                  <a:pt x="98" y="17"/>
                  <a:pt x="101" y="18"/>
                  <a:pt x="103" y="23"/>
                </a:cubicBezTo>
                <a:cubicBezTo>
                  <a:pt x="106" y="28"/>
                  <a:pt x="108" y="35"/>
                  <a:pt x="108" y="44"/>
                </a:cubicBezTo>
                <a:cubicBezTo>
                  <a:pt x="108" y="48"/>
                  <a:pt x="107" y="52"/>
                  <a:pt x="106" y="56"/>
                </a:cubicBezTo>
                <a:lnTo>
                  <a:pt x="89" y="56"/>
                </a:lnTo>
                <a:cubicBezTo>
                  <a:pt x="88" y="52"/>
                  <a:pt x="88" y="48"/>
                  <a:pt x="88" y="44"/>
                </a:cubicBezTo>
                <a:cubicBezTo>
                  <a:pt x="88" y="35"/>
                  <a:pt x="90" y="28"/>
                  <a:pt x="92" y="23"/>
                </a:cubicBezTo>
                <a:cubicBezTo>
                  <a:pt x="95" y="18"/>
                  <a:pt x="97" y="17"/>
                  <a:pt x="98" y="17"/>
                </a:cubicBezTo>
                <a:close/>
                <a:moveTo>
                  <a:pt x="272" y="17"/>
                </a:moveTo>
                <a:cubicBezTo>
                  <a:pt x="273" y="17"/>
                  <a:pt x="275" y="18"/>
                  <a:pt x="277" y="23"/>
                </a:cubicBezTo>
                <a:cubicBezTo>
                  <a:pt x="280" y="28"/>
                  <a:pt x="282" y="35"/>
                  <a:pt x="282" y="44"/>
                </a:cubicBezTo>
                <a:cubicBezTo>
                  <a:pt x="282" y="48"/>
                  <a:pt x="281" y="52"/>
                  <a:pt x="281" y="56"/>
                </a:cubicBezTo>
                <a:lnTo>
                  <a:pt x="263" y="56"/>
                </a:lnTo>
                <a:cubicBezTo>
                  <a:pt x="263" y="52"/>
                  <a:pt x="262" y="48"/>
                  <a:pt x="262" y="44"/>
                </a:cubicBezTo>
                <a:cubicBezTo>
                  <a:pt x="262" y="35"/>
                  <a:pt x="264" y="28"/>
                  <a:pt x="267" y="23"/>
                </a:cubicBezTo>
                <a:cubicBezTo>
                  <a:pt x="269" y="18"/>
                  <a:pt x="272" y="17"/>
                  <a:pt x="272" y="17"/>
                </a:cubicBezTo>
                <a:close/>
                <a:moveTo>
                  <a:pt x="18" y="118"/>
                </a:moveTo>
                <a:lnTo>
                  <a:pt x="351" y="118"/>
                </a:lnTo>
                <a:lnTo>
                  <a:pt x="351" y="377"/>
                </a:lnTo>
                <a:lnTo>
                  <a:pt x="18" y="377"/>
                </a:lnTo>
                <a:lnTo>
                  <a:pt x="18" y="118"/>
                </a:lnTo>
                <a:close/>
                <a:moveTo>
                  <a:pt x="129" y="146"/>
                </a:moveTo>
                <a:cubicBezTo>
                  <a:pt x="123" y="146"/>
                  <a:pt x="120" y="150"/>
                  <a:pt x="120" y="155"/>
                </a:cubicBezTo>
                <a:lnTo>
                  <a:pt x="120" y="191"/>
                </a:lnTo>
                <a:cubicBezTo>
                  <a:pt x="120" y="196"/>
                  <a:pt x="124" y="199"/>
                  <a:pt x="129" y="199"/>
                </a:cubicBezTo>
                <a:lnTo>
                  <a:pt x="164" y="199"/>
                </a:lnTo>
                <a:cubicBezTo>
                  <a:pt x="170" y="199"/>
                  <a:pt x="173" y="195"/>
                  <a:pt x="173" y="191"/>
                </a:cubicBezTo>
                <a:lnTo>
                  <a:pt x="173" y="155"/>
                </a:lnTo>
                <a:cubicBezTo>
                  <a:pt x="173" y="150"/>
                  <a:pt x="169" y="146"/>
                  <a:pt x="164" y="146"/>
                </a:cubicBezTo>
                <a:lnTo>
                  <a:pt x="129" y="146"/>
                </a:lnTo>
                <a:close/>
                <a:moveTo>
                  <a:pt x="205" y="146"/>
                </a:moveTo>
                <a:cubicBezTo>
                  <a:pt x="200" y="146"/>
                  <a:pt x="196" y="150"/>
                  <a:pt x="196" y="155"/>
                </a:cubicBezTo>
                <a:lnTo>
                  <a:pt x="196" y="191"/>
                </a:lnTo>
                <a:cubicBezTo>
                  <a:pt x="197" y="196"/>
                  <a:pt x="200" y="199"/>
                  <a:pt x="205" y="199"/>
                </a:cubicBezTo>
                <a:lnTo>
                  <a:pt x="241" y="199"/>
                </a:lnTo>
                <a:cubicBezTo>
                  <a:pt x="246" y="199"/>
                  <a:pt x="250" y="195"/>
                  <a:pt x="250" y="191"/>
                </a:cubicBezTo>
                <a:lnTo>
                  <a:pt x="250" y="155"/>
                </a:lnTo>
                <a:cubicBezTo>
                  <a:pt x="249" y="150"/>
                  <a:pt x="246" y="146"/>
                  <a:pt x="241" y="146"/>
                </a:cubicBezTo>
                <a:lnTo>
                  <a:pt x="205" y="146"/>
                </a:lnTo>
                <a:close/>
                <a:moveTo>
                  <a:pt x="282" y="146"/>
                </a:moveTo>
                <a:cubicBezTo>
                  <a:pt x="276" y="146"/>
                  <a:pt x="273" y="150"/>
                  <a:pt x="273" y="155"/>
                </a:cubicBezTo>
                <a:lnTo>
                  <a:pt x="273" y="191"/>
                </a:lnTo>
                <a:cubicBezTo>
                  <a:pt x="273" y="196"/>
                  <a:pt x="277" y="199"/>
                  <a:pt x="282" y="199"/>
                </a:cubicBezTo>
                <a:lnTo>
                  <a:pt x="317" y="199"/>
                </a:lnTo>
                <a:cubicBezTo>
                  <a:pt x="323" y="199"/>
                  <a:pt x="326" y="195"/>
                  <a:pt x="326" y="191"/>
                </a:cubicBezTo>
                <a:lnTo>
                  <a:pt x="326" y="155"/>
                </a:lnTo>
                <a:cubicBezTo>
                  <a:pt x="326" y="150"/>
                  <a:pt x="322" y="146"/>
                  <a:pt x="317" y="146"/>
                </a:cubicBezTo>
                <a:lnTo>
                  <a:pt x="282" y="146"/>
                </a:lnTo>
                <a:close/>
                <a:moveTo>
                  <a:pt x="137" y="164"/>
                </a:moveTo>
                <a:lnTo>
                  <a:pt x="156" y="164"/>
                </a:lnTo>
                <a:lnTo>
                  <a:pt x="156" y="182"/>
                </a:lnTo>
                <a:lnTo>
                  <a:pt x="137" y="182"/>
                </a:lnTo>
                <a:lnTo>
                  <a:pt x="137" y="164"/>
                </a:lnTo>
                <a:close/>
                <a:moveTo>
                  <a:pt x="214" y="164"/>
                </a:moveTo>
                <a:lnTo>
                  <a:pt x="232" y="164"/>
                </a:lnTo>
                <a:lnTo>
                  <a:pt x="232" y="182"/>
                </a:lnTo>
                <a:lnTo>
                  <a:pt x="214" y="182"/>
                </a:lnTo>
                <a:lnTo>
                  <a:pt x="214" y="164"/>
                </a:lnTo>
                <a:close/>
                <a:moveTo>
                  <a:pt x="290" y="164"/>
                </a:moveTo>
                <a:lnTo>
                  <a:pt x="309" y="164"/>
                </a:lnTo>
                <a:lnTo>
                  <a:pt x="309" y="182"/>
                </a:lnTo>
                <a:lnTo>
                  <a:pt x="290" y="182"/>
                </a:lnTo>
                <a:lnTo>
                  <a:pt x="290" y="164"/>
                </a:lnTo>
                <a:close/>
                <a:moveTo>
                  <a:pt x="52" y="220"/>
                </a:moveTo>
                <a:cubicBezTo>
                  <a:pt x="47" y="220"/>
                  <a:pt x="43" y="224"/>
                  <a:pt x="43" y="228"/>
                </a:cubicBezTo>
                <a:lnTo>
                  <a:pt x="43" y="264"/>
                </a:lnTo>
                <a:cubicBezTo>
                  <a:pt x="50" y="274"/>
                  <a:pt x="42" y="272"/>
                  <a:pt x="52" y="273"/>
                </a:cubicBezTo>
                <a:lnTo>
                  <a:pt x="88" y="273"/>
                </a:lnTo>
                <a:cubicBezTo>
                  <a:pt x="93" y="273"/>
                  <a:pt x="97" y="269"/>
                  <a:pt x="97" y="264"/>
                </a:cubicBezTo>
                <a:lnTo>
                  <a:pt x="97" y="228"/>
                </a:lnTo>
                <a:cubicBezTo>
                  <a:pt x="96" y="223"/>
                  <a:pt x="93" y="220"/>
                  <a:pt x="88" y="220"/>
                </a:cubicBezTo>
                <a:lnTo>
                  <a:pt x="52" y="220"/>
                </a:lnTo>
                <a:close/>
                <a:moveTo>
                  <a:pt x="129" y="220"/>
                </a:moveTo>
                <a:cubicBezTo>
                  <a:pt x="123" y="220"/>
                  <a:pt x="120" y="224"/>
                  <a:pt x="120" y="228"/>
                </a:cubicBezTo>
                <a:lnTo>
                  <a:pt x="120" y="264"/>
                </a:lnTo>
                <a:cubicBezTo>
                  <a:pt x="120" y="269"/>
                  <a:pt x="124" y="273"/>
                  <a:pt x="129" y="273"/>
                </a:cubicBezTo>
                <a:lnTo>
                  <a:pt x="164" y="273"/>
                </a:lnTo>
                <a:cubicBezTo>
                  <a:pt x="170" y="273"/>
                  <a:pt x="173" y="269"/>
                  <a:pt x="173" y="264"/>
                </a:cubicBezTo>
                <a:lnTo>
                  <a:pt x="173" y="228"/>
                </a:lnTo>
                <a:cubicBezTo>
                  <a:pt x="173" y="223"/>
                  <a:pt x="169" y="220"/>
                  <a:pt x="164" y="220"/>
                </a:cubicBezTo>
                <a:lnTo>
                  <a:pt x="129" y="220"/>
                </a:lnTo>
                <a:close/>
                <a:moveTo>
                  <a:pt x="205" y="220"/>
                </a:moveTo>
                <a:cubicBezTo>
                  <a:pt x="200" y="220"/>
                  <a:pt x="196" y="224"/>
                  <a:pt x="196" y="228"/>
                </a:cubicBezTo>
                <a:lnTo>
                  <a:pt x="196" y="264"/>
                </a:lnTo>
                <a:cubicBezTo>
                  <a:pt x="197" y="269"/>
                  <a:pt x="200" y="273"/>
                  <a:pt x="205" y="273"/>
                </a:cubicBezTo>
                <a:lnTo>
                  <a:pt x="241" y="273"/>
                </a:lnTo>
                <a:cubicBezTo>
                  <a:pt x="246" y="273"/>
                  <a:pt x="250" y="269"/>
                  <a:pt x="250" y="264"/>
                </a:cubicBezTo>
                <a:lnTo>
                  <a:pt x="250" y="228"/>
                </a:lnTo>
                <a:cubicBezTo>
                  <a:pt x="249" y="223"/>
                  <a:pt x="246" y="220"/>
                  <a:pt x="241" y="220"/>
                </a:cubicBezTo>
                <a:lnTo>
                  <a:pt x="205" y="220"/>
                </a:lnTo>
                <a:close/>
                <a:moveTo>
                  <a:pt x="282" y="220"/>
                </a:moveTo>
                <a:cubicBezTo>
                  <a:pt x="276" y="220"/>
                  <a:pt x="273" y="224"/>
                  <a:pt x="273" y="228"/>
                </a:cubicBezTo>
                <a:lnTo>
                  <a:pt x="273" y="264"/>
                </a:lnTo>
                <a:cubicBezTo>
                  <a:pt x="273" y="269"/>
                  <a:pt x="277" y="273"/>
                  <a:pt x="282" y="273"/>
                </a:cubicBezTo>
                <a:lnTo>
                  <a:pt x="317" y="273"/>
                </a:lnTo>
                <a:cubicBezTo>
                  <a:pt x="323" y="273"/>
                  <a:pt x="326" y="269"/>
                  <a:pt x="326" y="264"/>
                </a:cubicBezTo>
                <a:lnTo>
                  <a:pt x="326" y="228"/>
                </a:lnTo>
                <a:cubicBezTo>
                  <a:pt x="326" y="223"/>
                  <a:pt x="322" y="220"/>
                  <a:pt x="317" y="220"/>
                </a:cubicBezTo>
                <a:lnTo>
                  <a:pt x="282" y="220"/>
                </a:lnTo>
                <a:close/>
                <a:moveTo>
                  <a:pt x="61" y="237"/>
                </a:moveTo>
                <a:lnTo>
                  <a:pt x="79" y="237"/>
                </a:lnTo>
                <a:lnTo>
                  <a:pt x="79" y="255"/>
                </a:lnTo>
                <a:lnTo>
                  <a:pt x="61" y="255"/>
                </a:lnTo>
                <a:lnTo>
                  <a:pt x="61" y="237"/>
                </a:lnTo>
                <a:close/>
                <a:moveTo>
                  <a:pt x="137" y="237"/>
                </a:moveTo>
                <a:lnTo>
                  <a:pt x="156" y="237"/>
                </a:lnTo>
                <a:lnTo>
                  <a:pt x="156" y="255"/>
                </a:lnTo>
                <a:lnTo>
                  <a:pt x="137" y="255"/>
                </a:lnTo>
                <a:lnTo>
                  <a:pt x="137" y="237"/>
                </a:lnTo>
                <a:close/>
                <a:moveTo>
                  <a:pt x="214" y="237"/>
                </a:moveTo>
                <a:lnTo>
                  <a:pt x="232" y="237"/>
                </a:lnTo>
                <a:lnTo>
                  <a:pt x="232" y="255"/>
                </a:lnTo>
                <a:lnTo>
                  <a:pt x="214" y="255"/>
                </a:lnTo>
                <a:lnTo>
                  <a:pt x="214" y="237"/>
                </a:lnTo>
                <a:close/>
                <a:moveTo>
                  <a:pt x="290" y="237"/>
                </a:moveTo>
                <a:lnTo>
                  <a:pt x="309" y="237"/>
                </a:lnTo>
                <a:lnTo>
                  <a:pt x="309" y="255"/>
                </a:lnTo>
                <a:lnTo>
                  <a:pt x="290" y="255"/>
                </a:lnTo>
                <a:lnTo>
                  <a:pt x="290" y="237"/>
                </a:lnTo>
                <a:close/>
                <a:moveTo>
                  <a:pt x="52" y="293"/>
                </a:moveTo>
                <a:cubicBezTo>
                  <a:pt x="50" y="293"/>
                  <a:pt x="47" y="294"/>
                  <a:pt x="46" y="296"/>
                </a:cubicBezTo>
                <a:cubicBezTo>
                  <a:pt x="44" y="297"/>
                  <a:pt x="43" y="300"/>
                  <a:pt x="43" y="302"/>
                </a:cubicBezTo>
                <a:lnTo>
                  <a:pt x="43" y="338"/>
                </a:lnTo>
                <a:cubicBezTo>
                  <a:pt x="44" y="343"/>
                  <a:pt x="47" y="347"/>
                  <a:pt x="52" y="347"/>
                </a:cubicBezTo>
                <a:lnTo>
                  <a:pt x="88" y="347"/>
                </a:lnTo>
                <a:cubicBezTo>
                  <a:pt x="93" y="346"/>
                  <a:pt x="97" y="343"/>
                  <a:pt x="97" y="338"/>
                </a:cubicBezTo>
                <a:lnTo>
                  <a:pt x="97" y="302"/>
                </a:lnTo>
                <a:cubicBezTo>
                  <a:pt x="96" y="297"/>
                  <a:pt x="93" y="293"/>
                  <a:pt x="88" y="293"/>
                </a:cubicBezTo>
                <a:lnTo>
                  <a:pt x="52" y="293"/>
                </a:lnTo>
                <a:close/>
                <a:moveTo>
                  <a:pt x="129" y="293"/>
                </a:moveTo>
                <a:cubicBezTo>
                  <a:pt x="123" y="294"/>
                  <a:pt x="120" y="297"/>
                  <a:pt x="120" y="302"/>
                </a:cubicBezTo>
                <a:lnTo>
                  <a:pt x="120" y="338"/>
                </a:lnTo>
                <a:cubicBezTo>
                  <a:pt x="120" y="343"/>
                  <a:pt x="124" y="347"/>
                  <a:pt x="129" y="347"/>
                </a:cubicBezTo>
                <a:lnTo>
                  <a:pt x="164" y="347"/>
                </a:lnTo>
                <a:cubicBezTo>
                  <a:pt x="170" y="346"/>
                  <a:pt x="173" y="343"/>
                  <a:pt x="173" y="338"/>
                </a:cubicBezTo>
                <a:lnTo>
                  <a:pt x="173" y="302"/>
                </a:lnTo>
                <a:cubicBezTo>
                  <a:pt x="173" y="297"/>
                  <a:pt x="169" y="293"/>
                  <a:pt x="164" y="293"/>
                </a:cubicBezTo>
                <a:lnTo>
                  <a:pt x="129" y="293"/>
                </a:lnTo>
                <a:close/>
                <a:moveTo>
                  <a:pt x="205" y="293"/>
                </a:moveTo>
                <a:cubicBezTo>
                  <a:pt x="200" y="294"/>
                  <a:pt x="196" y="297"/>
                  <a:pt x="196" y="302"/>
                </a:cubicBezTo>
                <a:lnTo>
                  <a:pt x="196" y="338"/>
                </a:lnTo>
                <a:cubicBezTo>
                  <a:pt x="197" y="343"/>
                  <a:pt x="200" y="347"/>
                  <a:pt x="205" y="347"/>
                </a:cubicBezTo>
                <a:lnTo>
                  <a:pt x="241" y="347"/>
                </a:lnTo>
                <a:cubicBezTo>
                  <a:pt x="246" y="346"/>
                  <a:pt x="250" y="343"/>
                  <a:pt x="250" y="338"/>
                </a:cubicBezTo>
                <a:lnTo>
                  <a:pt x="250" y="302"/>
                </a:lnTo>
                <a:cubicBezTo>
                  <a:pt x="249" y="297"/>
                  <a:pt x="246" y="293"/>
                  <a:pt x="241" y="293"/>
                </a:cubicBezTo>
                <a:lnTo>
                  <a:pt x="205" y="293"/>
                </a:lnTo>
                <a:close/>
                <a:moveTo>
                  <a:pt x="61" y="311"/>
                </a:moveTo>
                <a:lnTo>
                  <a:pt x="79" y="311"/>
                </a:lnTo>
                <a:lnTo>
                  <a:pt x="79" y="329"/>
                </a:lnTo>
                <a:lnTo>
                  <a:pt x="61" y="329"/>
                </a:lnTo>
                <a:lnTo>
                  <a:pt x="61" y="311"/>
                </a:lnTo>
                <a:close/>
                <a:moveTo>
                  <a:pt x="137" y="311"/>
                </a:moveTo>
                <a:lnTo>
                  <a:pt x="156" y="311"/>
                </a:lnTo>
                <a:lnTo>
                  <a:pt x="156" y="329"/>
                </a:lnTo>
                <a:lnTo>
                  <a:pt x="137" y="329"/>
                </a:lnTo>
                <a:lnTo>
                  <a:pt x="137" y="311"/>
                </a:lnTo>
                <a:close/>
                <a:moveTo>
                  <a:pt x="214" y="311"/>
                </a:moveTo>
                <a:lnTo>
                  <a:pt x="232" y="311"/>
                </a:lnTo>
                <a:lnTo>
                  <a:pt x="232" y="329"/>
                </a:lnTo>
                <a:lnTo>
                  <a:pt x="214" y="329"/>
                </a:lnTo>
                <a:lnTo>
                  <a:pt x="214" y="311"/>
                </a:lnTo>
                <a:close/>
              </a:path>
            </a:pathLst>
          </a:custGeom>
          <a:solidFill>
            <a:schemeClr val="bg1">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900">
              <a:solidFill>
                <a:prstClr val="black">
                  <a:lumMod val="65000"/>
                  <a:lumOff val="35000"/>
                </a:prstClr>
              </a:solidFill>
              <a:latin typeface="Calibri" pitchFamily="34" charset="0"/>
              <a:cs typeface="Calibri" pitchFamily="34" charset="0"/>
            </a:endParaRPr>
          </a:p>
        </p:txBody>
      </p:sp>
      <p:pic>
        <p:nvPicPr>
          <p:cNvPr id="152" name="그림 151">
            <a:extLst>
              <a:ext uri="{FF2B5EF4-FFF2-40B4-BE49-F238E27FC236}">
                <a16:creationId xmlns:a16="http://schemas.microsoft.com/office/drawing/2014/main" xmlns="" id="{3857606C-B75C-8245-9C2A-ADFC5B14B6F2}"/>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753729" y="3298142"/>
            <a:ext cx="79238" cy="79238"/>
          </a:xfrm>
          <a:prstGeom prst="rect">
            <a:avLst/>
          </a:prstGeom>
        </p:spPr>
      </p:pic>
      <p:sp>
        <p:nvSpPr>
          <p:cNvPr id="153" name="모서리가 둥근 직사각형 152">
            <a:extLst>
              <a:ext uri="{FF2B5EF4-FFF2-40B4-BE49-F238E27FC236}">
                <a16:creationId xmlns:a16="http://schemas.microsoft.com/office/drawing/2014/main" xmlns="" id="{4BB662F5-326B-0E45-9B74-E8F4EAE8F2AD}"/>
              </a:ext>
            </a:extLst>
          </p:cNvPr>
          <p:cNvSpPr/>
          <p:nvPr/>
        </p:nvSpPr>
        <p:spPr>
          <a:xfrm>
            <a:off x="6901371" y="3408397"/>
            <a:ext cx="1192397"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b="1" dirty="0" err="1">
                <a:solidFill>
                  <a:schemeClr val="tx1"/>
                </a:solidFill>
                <a:latin typeface="Nanum Gothic" charset="-127"/>
                <a:ea typeface="Nanum Gothic" charset="-127"/>
                <a:cs typeface="Nanum Gothic" charset="-127"/>
              </a:rPr>
              <a:t>yyyy</a:t>
            </a:r>
            <a:r>
              <a:rPr lang="en-US" altLang="ko-KR" sz="500" b="1" dirty="0">
                <a:solidFill>
                  <a:schemeClr val="tx1"/>
                </a:solidFill>
                <a:latin typeface="Nanum Gothic" charset="-127"/>
                <a:ea typeface="Nanum Gothic" charset="-127"/>
                <a:cs typeface="Nanum Gothic" charset="-127"/>
              </a:rPr>
              <a:t>-MM-</a:t>
            </a:r>
            <a:r>
              <a:rPr lang="en-US" altLang="ko-KR" sz="500" b="1" dirty="0" err="1">
                <a:solidFill>
                  <a:schemeClr val="tx1"/>
                </a:solidFill>
                <a:latin typeface="Nanum Gothic" charset="-127"/>
                <a:ea typeface="Nanum Gothic" charset="-127"/>
                <a:cs typeface="Nanum Gothic" charset="-127"/>
              </a:rPr>
              <a:t>dd</a:t>
            </a:r>
            <a:r>
              <a:rPr lang="en-US" altLang="ko-KR" sz="500" b="1" dirty="0">
                <a:solidFill>
                  <a:schemeClr val="tx1"/>
                </a:solidFill>
                <a:latin typeface="Nanum Gothic" charset="-127"/>
                <a:ea typeface="Nanum Gothic" charset="-127"/>
                <a:cs typeface="Nanum Gothic" charset="-127"/>
              </a:rPr>
              <a:t> </a:t>
            </a:r>
            <a:r>
              <a:rPr lang="en-US" altLang="ko-KR" sz="500" b="1" dirty="0" err="1">
                <a:solidFill>
                  <a:schemeClr val="tx1"/>
                </a:solidFill>
                <a:latin typeface="Nanum Gothic" charset="-127"/>
                <a:ea typeface="Nanum Gothic" charset="-127"/>
                <a:cs typeface="Nanum Gothic" charset="-127"/>
              </a:rPr>
              <a:t>hh:mm:ss</a:t>
            </a:r>
            <a:endParaRPr lang="ko-KR" altLang="en-US" sz="500" b="1" dirty="0">
              <a:solidFill>
                <a:schemeClr val="tx1"/>
              </a:solidFill>
              <a:latin typeface="Nanum Gothic" charset="-127"/>
              <a:ea typeface="Nanum Gothic" charset="-127"/>
              <a:cs typeface="Nanum Gothic" charset="-127"/>
            </a:endParaRPr>
          </a:p>
        </p:txBody>
      </p:sp>
      <p:sp>
        <p:nvSpPr>
          <p:cNvPr id="154" name="직사각형 153">
            <a:extLst>
              <a:ext uri="{FF2B5EF4-FFF2-40B4-BE49-F238E27FC236}">
                <a16:creationId xmlns:a16="http://schemas.microsoft.com/office/drawing/2014/main" xmlns="" id="{53258FCA-D984-0944-B25E-28EB66192F40}"/>
              </a:ext>
            </a:extLst>
          </p:cNvPr>
          <p:cNvSpPr/>
          <p:nvPr/>
        </p:nvSpPr>
        <p:spPr>
          <a:xfrm>
            <a:off x="7013419" y="2417182"/>
            <a:ext cx="508666" cy="143414"/>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a:solidFill>
                  <a:srgbClr val="00B0F0"/>
                </a:solidFill>
                <a:latin typeface="Nanum Gothic" charset="-127"/>
                <a:ea typeface="Nanum Gothic" charset="-127"/>
                <a:cs typeface="Nanum Gothic" charset="-127"/>
              </a:rPr>
              <a:t>Dimension</a:t>
            </a:r>
            <a:endParaRPr kumimoji="1" lang="ko-KR" altLang="en-US" sz="600" dirty="0">
              <a:solidFill>
                <a:srgbClr val="00B0F0"/>
              </a:solidFill>
              <a:latin typeface="Nanum Gothic" charset="-127"/>
              <a:ea typeface="Nanum Gothic" charset="-127"/>
              <a:cs typeface="Nanum Gothic" charset="-127"/>
            </a:endParaRPr>
          </a:p>
        </p:txBody>
      </p:sp>
      <p:sp>
        <p:nvSpPr>
          <p:cNvPr id="155" name="직사각형 154">
            <a:extLst>
              <a:ext uri="{FF2B5EF4-FFF2-40B4-BE49-F238E27FC236}">
                <a16:creationId xmlns:a16="http://schemas.microsoft.com/office/drawing/2014/main" xmlns="" id="{C42A80D5-D2B1-5E43-A238-33BE1A513D8E}"/>
              </a:ext>
            </a:extLst>
          </p:cNvPr>
          <p:cNvSpPr/>
          <p:nvPr/>
        </p:nvSpPr>
        <p:spPr>
          <a:xfrm>
            <a:off x="7762419" y="2412014"/>
            <a:ext cx="508666" cy="143414"/>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dirty="0">
                <a:solidFill>
                  <a:srgbClr val="00B050"/>
                </a:solidFill>
                <a:latin typeface="Nanum Gothic" charset="-127"/>
                <a:ea typeface="Nanum Gothic" charset="-127"/>
                <a:cs typeface="Nanum Gothic" charset="-127"/>
              </a:rPr>
              <a:t>Measure</a:t>
            </a:r>
            <a:endParaRPr kumimoji="1" lang="ko-KR" altLang="en-US" sz="600" dirty="0">
              <a:solidFill>
                <a:srgbClr val="00B050"/>
              </a:solidFill>
              <a:latin typeface="Nanum Gothic" charset="-127"/>
              <a:ea typeface="Nanum Gothic" charset="-127"/>
              <a:cs typeface="Nanum Gothic" charset="-127"/>
            </a:endParaRPr>
          </a:p>
        </p:txBody>
      </p:sp>
      <p:grpSp>
        <p:nvGrpSpPr>
          <p:cNvPr id="156" name="그룹 155">
            <a:extLst>
              <a:ext uri="{FF2B5EF4-FFF2-40B4-BE49-F238E27FC236}">
                <a16:creationId xmlns:a16="http://schemas.microsoft.com/office/drawing/2014/main" xmlns="" id="{4CAF2379-8FE9-334F-A702-4BA81F2AC5B1}"/>
              </a:ext>
            </a:extLst>
          </p:cNvPr>
          <p:cNvGrpSpPr/>
          <p:nvPr/>
        </p:nvGrpSpPr>
        <p:grpSpPr>
          <a:xfrm>
            <a:off x="7395411" y="5270576"/>
            <a:ext cx="631564" cy="172711"/>
            <a:chOff x="7384651" y="5231594"/>
            <a:chExt cx="631564" cy="172711"/>
          </a:xfrm>
        </p:grpSpPr>
        <p:sp>
          <p:nvSpPr>
            <p:cNvPr id="157" name="모서리가 둥근 직사각형 127">
              <a:extLst>
                <a:ext uri="{FF2B5EF4-FFF2-40B4-BE49-F238E27FC236}">
                  <a16:creationId xmlns:a16="http://schemas.microsoft.com/office/drawing/2014/main" xmlns="" id="{4A68ACFB-A19F-2A40-AA5B-36F777AD440D}"/>
                </a:ext>
              </a:extLst>
            </p:cNvPr>
            <p:cNvSpPr/>
            <p:nvPr/>
          </p:nvSpPr>
          <p:spPr>
            <a:xfrm>
              <a:off x="7384651" y="5231594"/>
              <a:ext cx="631564" cy="172711"/>
            </a:xfrm>
            <a:prstGeom prst="roundRect">
              <a:avLst>
                <a:gd name="adj" fmla="val 18668"/>
              </a:avLst>
            </a:prstGeom>
            <a:solidFill>
              <a:schemeClr val="bg1"/>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lumMod val="75000"/>
                      <a:lumOff val="25000"/>
                    </a:schemeClr>
                  </a:solidFill>
                  <a:latin typeface="Nanum Gothic" charset="-127"/>
                  <a:ea typeface="Nanum Gothic" charset="-127"/>
                  <a:cs typeface="Nanum Gothic" charset="-127"/>
                </a:rPr>
                <a:t>   Delete</a:t>
              </a:r>
              <a:endParaRPr lang="ko-KR" altLang="en-US" sz="600" dirty="0">
                <a:solidFill>
                  <a:schemeClr val="tx1">
                    <a:lumMod val="75000"/>
                    <a:lumOff val="25000"/>
                  </a:schemeClr>
                </a:solidFill>
                <a:latin typeface="Nanum Gothic" charset="-127"/>
                <a:ea typeface="Nanum Gothic" charset="-127"/>
                <a:cs typeface="Nanum Gothic" charset="-127"/>
              </a:endParaRPr>
            </a:p>
          </p:txBody>
        </p:sp>
        <p:pic>
          <p:nvPicPr>
            <p:cNvPr id="158" name="그림 157">
              <a:extLst>
                <a:ext uri="{FF2B5EF4-FFF2-40B4-BE49-F238E27FC236}">
                  <a16:creationId xmlns:a16="http://schemas.microsoft.com/office/drawing/2014/main" xmlns="" id="{C991E374-2DE4-7946-8C2D-346F0C9D0C6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523911" y="5286728"/>
              <a:ext cx="89485" cy="89485"/>
            </a:xfrm>
            <a:prstGeom prst="rect">
              <a:avLst/>
            </a:prstGeom>
          </p:spPr>
        </p:pic>
      </p:grpSp>
      <p:sp>
        <p:nvSpPr>
          <p:cNvPr id="159" name="직사각형 158">
            <a:extLst>
              <a:ext uri="{FF2B5EF4-FFF2-40B4-BE49-F238E27FC236}">
                <a16:creationId xmlns:a16="http://schemas.microsoft.com/office/drawing/2014/main" xmlns="" id="{0E9E6E32-D785-5940-BC77-9DFD85A4FC7A}"/>
              </a:ext>
            </a:extLst>
          </p:cNvPr>
          <p:cNvSpPr/>
          <p:nvPr/>
        </p:nvSpPr>
        <p:spPr>
          <a:xfrm>
            <a:off x="6925477" y="3019356"/>
            <a:ext cx="1245534" cy="92333"/>
          </a:xfrm>
          <a:prstGeom prst="rect">
            <a:avLst/>
          </a:prstGeom>
        </p:spPr>
        <p:txBody>
          <a:bodyPr wrap="none" lIns="0" tIns="0" rIns="0" bIns="0">
            <a:spAutoFit/>
          </a:bodyPr>
          <a:lstStyle/>
          <a:p>
            <a:r>
              <a:rPr lang="ko-KR" altLang="en-US" sz="600" dirty="0">
                <a:solidFill>
                  <a:schemeClr val="bg1">
                    <a:lumMod val="65000"/>
                  </a:schemeClr>
                </a:solidFill>
              </a:rPr>
              <a:t>ⓘ </a:t>
            </a:r>
            <a:r>
              <a:rPr lang="en" altLang="ko-KR" sz="600" dirty="0">
                <a:solidFill>
                  <a:schemeClr val="bg1">
                    <a:lumMod val="65000"/>
                  </a:schemeClr>
                </a:solidFill>
              </a:rPr>
              <a:t>Time stamp cannot be changed.</a:t>
            </a:r>
            <a:endParaRPr lang="ko-KR" altLang="en-US" sz="600" dirty="0">
              <a:solidFill>
                <a:schemeClr val="bg1">
                  <a:lumMod val="65000"/>
                </a:schemeClr>
              </a:solidFill>
            </a:endParaRPr>
          </a:p>
        </p:txBody>
      </p:sp>
      <p:grpSp>
        <p:nvGrpSpPr>
          <p:cNvPr id="160" name="그룹 159">
            <a:extLst>
              <a:ext uri="{FF2B5EF4-FFF2-40B4-BE49-F238E27FC236}">
                <a16:creationId xmlns:a16="http://schemas.microsoft.com/office/drawing/2014/main" xmlns="" id="{000FC9DC-FCFC-AA4B-B3A6-7AC3ACFA148E}"/>
              </a:ext>
            </a:extLst>
          </p:cNvPr>
          <p:cNvGrpSpPr/>
          <p:nvPr/>
        </p:nvGrpSpPr>
        <p:grpSpPr>
          <a:xfrm>
            <a:off x="6904637" y="4444149"/>
            <a:ext cx="1614868" cy="729010"/>
            <a:chOff x="6893877" y="3936430"/>
            <a:chExt cx="1614868" cy="729010"/>
          </a:xfrm>
        </p:grpSpPr>
        <p:sp>
          <p:nvSpPr>
            <p:cNvPr id="161" name="Text Box">
              <a:extLst>
                <a:ext uri="{FF2B5EF4-FFF2-40B4-BE49-F238E27FC236}">
                  <a16:creationId xmlns:a16="http://schemas.microsoft.com/office/drawing/2014/main" xmlns="" id="{5ADF1554-72CF-0949-8A79-92249D1AF9D8}"/>
                </a:ext>
              </a:extLst>
            </p:cNvPr>
            <p:cNvSpPr>
              <a:spLocks/>
            </p:cNvSpPr>
            <p:nvPr>
              <p:custDataLst>
                <p:tags r:id="rId12"/>
              </p:custDataLst>
            </p:nvPr>
          </p:nvSpPr>
          <p:spPr bwMode="auto">
            <a:xfrm>
              <a:off x="6893877" y="4017310"/>
              <a:ext cx="650819" cy="62747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Replace with</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Discard</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a:t>
              </a:r>
              <a:r>
                <a:rPr lang="ko-KR" altLang="en-US" sz="700" dirty="0">
                  <a:solidFill>
                    <a:schemeClr val="tx1">
                      <a:lumMod val="75000"/>
                      <a:lumOff val="25000"/>
                    </a:schemeClr>
                  </a:solidFill>
                  <a:latin typeface="Nanum Gothic" charset="-127"/>
                  <a:ea typeface="Nanum Gothic" charset="-127"/>
                  <a:cs typeface="Nanum Gothic" charset="-127"/>
                </a:rPr>
                <a:t>설정안함</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Expression</a:t>
              </a:r>
            </a:p>
          </p:txBody>
        </p:sp>
        <p:sp>
          <p:nvSpPr>
            <p:cNvPr id="162" name="모서리가 둥근 직사각형 161">
              <a:extLst>
                <a:ext uri="{FF2B5EF4-FFF2-40B4-BE49-F238E27FC236}">
                  <a16:creationId xmlns:a16="http://schemas.microsoft.com/office/drawing/2014/main" xmlns="" id="{AC8838FF-A73E-3641-9A20-99AF323CA452}"/>
                </a:ext>
              </a:extLst>
            </p:cNvPr>
            <p:cNvSpPr/>
            <p:nvPr/>
          </p:nvSpPr>
          <p:spPr>
            <a:xfrm>
              <a:off x="7621005" y="4046269"/>
              <a:ext cx="887740"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Nanum Gothic" charset="-127"/>
                  <a:ea typeface="Nanum Gothic" charset="-127"/>
                  <a:cs typeface="Nanum Gothic" charset="-127"/>
                </a:rPr>
                <a:t>Empty string</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163" name="모서리가 둥근 직사각형 162">
              <a:extLst>
                <a:ext uri="{FF2B5EF4-FFF2-40B4-BE49-F238E27FC236}">
                  <a16:creationId xmlns:a16="http://schemas.microsoft.com/office/drawing/2014/main" xmlns="" id="{6DDA811D-5768-3E40-89DA-027294287B4E}"/>
                </a:ext>
              </a:extLst>
            </p:cNvPr>
            <p:cNvSpPr/>
            <p:nvPr/>
          </p:nvSpPr>
          <p:spPr>
            <a:xfrm>
              <a:off x="7621005" y="4531233"/>
              <a:ext cx="887641" cy="134207"/>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Nanum Gothic" charset="-127"/>
                  <a:ea typeface="Nanum Gothic" charset="-127"/>
                  <a:cs typeface="Nanum Gothic" charset="-127"/>
                </a:rPr>
                <a:t>Enter expression</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164" name="직사각형 163">
              <a:extLst>
                <a:ext uri="{FF2B5EF4-FFF2-40B4-BE49-F238E27FC236}">
                  <a16:creationId xmlns:a16="http://schemas.microsoft.com/office/drawing/2014/main" xmlns="" id="{408AC855-CB2C-0E43-B2EC-73F175041FF9}"/>
                </a:ext>
              </a:extLst>
            </p:cNvPr>
            <p:cNvSpPr/>
            <p:nvPr/>
          </p:nvSpPr>
          <p:spPr>
            <a:xfrm>
              <a:off x="6897942" y="3936430"/>
              <a:ext cx="317395"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Missing</a:t>
              </a:r>
            </a:p>
          </p:txBody>
        </p:sp>
      </p:grpSp>
      <p:sp>
        <p:nvSpPr>
          <p:cNvPr id="165" name="직사각형 164">
            <a:extLst>
              <a:ext uri="{FF2B5EF4-FFF2-40B4-BE49-F238E27FC236}">
                <a16:creationId xmlns:a16="http://schemas.microsoft.com/office/drawing/2014/main" xmlns="" id="{1F939493-719A-1A44-9E7C-D4EC6DEF21E7}"/>
              </a:ext>
            </a:extLst>
          </p:cNvPr>
          <p:cNvSpPr/>
          <p:nvPr/>
        </p:nvSpPr>
        <p:spPr>
          <a:xfrm>
            <a:off x="6908702" y="2708018"/>
            <a:ext cx="195566"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Type</a:t>
            </a:r>
          </a:p>
        </p:txBody>
      </p:sp>
      <p:sp>
        <p:nvSpPr>
          <p:cNvPr id="166" name="직사각형 165">
            <a:extLst>
              <a:ext uri="{FF2B5EF4-FFF2-40B4-BE49-F238E27FC236}">
                <a16:creationId xmlns:a16="http://schemas.microsoft.com/office/drawing/2014/main" xmlns="" id="{2B0D4732-9476-BE48-8FE1-96D769028E00}"/>
              </a:ext>
            </a:extLst>
          </p:cNvPr>
          <p:cNvSpPr/>
          <p:nvPr/>
        </p:nvSpPr>
        <p:spPr>
          <a:xfrm>
            <a:off x="6908702" y="3273783"/>
            <a:ext cx="820738"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Time display format</a:t>
            </a:r>
          </a:p>
        </p:txBody>
      </p:sp>
      <p:sp>
        <p:nvSpPr>
          <p:cNvPr id="167" name="직사각형 166">
            <a:extLst>
              <a:ext uri="{FF2B5EF4-FFF2-40B4-BE49-F238E27FC236}">
                <a16:creationId xmlns:a16="http://schemas.microsoft.com/office/drawing/2014/main" xmlns="" id="{03D5AD04-6727-D044-9F05-EEFA30EEB8BB}"/>
              </a:ext>
            </a:extLst>
          </p:cNvPr>
          <p:cNvSpPr/>
          <p:nvPr/>
        </p:nvSpPr>
        <p:spPr>
          <a:xfrm>
            <a:off x="6901371" y="3903899"/>
            <a:ext cx="437620"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Time Zone</a:t>
            </a:r>
          </a:p>
        </p:txBody>
      </p:sp>
      <p:sp>
        <p:nvSpPr>
          <p:cNvPr id="168" name="Username Box">
            <a:extLst>
              <a:ext uri="{FF2B5EF4-FFF2-40B4-BE49-F238E27FC236}">
                <a16:creationId xmlns:a16="http://schemas.microsoft.com/office/drawing/2014/main" xmlns="" id="{F13F2607-8E84-AD44-B622-920B463048CB}"/>
              </a:ext>
            </a:extLst>
          </p:cNvPr>
          <p:cNvSpPr>
            <a:spLocks/>
          </p:cNvSpPr>
          <p:nvPr>
            <p:custDataLst>
              <p:tags r:id="rId10"/>
            </p:custDataLst>
          </p:nvPr>
        </p:nvSpPr>
        <p:spPr bwMode="auto">
          <a:xfrm>
            <a:off x="6902511" y="4013687"/>
            <a:ext cx="1191257"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solidFill>
                <a:latin typeface="Nanum Gothic Regular" charset="-127"/>
                <a:ea typeface="Nanum Gothic Regular" charset="-127"/>
                <a:cs typeface="Nanum Gothic Regular" charset="-127"/>
              </a:rPr>
              <a:t>+09:00 Asia/Seoul      </a:t>
            </a:r>
            <a:r>
              <a:rPr kumimoji="1" lang="ko-KR" altLang="en-US" sz="600" dirty="0">
                <a:solidFill>
                  <a:prstClr val="black">
                    <a:lumMod val="75000"/>
                    <a:lumOff val="25000"/>
                  </a:prstClr>
                </a:solidFill>
                <a:latin typeface="Nanum Gothic Regular" charset="-127"/>
                <a:ea typeface="Nanum Gothic Regular" charset="-127"/>
              </a:rPr>
              <a:t>▼</a:t>
            </a:r>
            <a:endParaRPr lang="ko-KR" altLang="en-US" sz="800" dirty="0"/>
          </a:p>
        </p:txBody>
      </p:sp>
      <p:grpSp>
        <p:nvGrpSpPr>
          <p:cNvPr id="170" name="그룹 169">
            <a:extLst>
              <a:ext uri="{FF2B5EF4-FFF2-40B4-BE49-F238E27FC236}">
                <a16:creationId xmlns:a16="http://schemas.microsoft.com/office/drawing/2014/main" xmlns="" id="{3D597D5A-5125-DD40-A447-62D682DE3DD2}"/>
              </a:ext>
            </a:extLst>
          </p:cNvPr>
          <p:cNvGrpSpPr/>
          <p:nvPr/>
        </p:nvGrpSpPr>
        <p:grpSpPr>
          <a:xfrm>
            <a:off x="8138038" y="6920279"/>
            <a:ext cx="1701995" cy="519005"/>
            <a:chOff x="6886300" y="4698914"/>
            <a:chExt cx="1701995" cy="519005"/>
          </a:xfrm>
        </p:grpSpPr>
        <p:sp>
          <p:nvSpPr>
            <p:cNvPr id="171" name="모서리가 둥근 직사각형 170">
              <a:extLst>
                <a:ext uri="{FF2B5EF4-FFF2-40B4-BE49-F238E27FC236}">
                  <a16:creationId xmlns:a16="http://schemas.microsoft.com/office/drawing/2014/main" xmlns="" id="{044E1F23-9CE4-414D-89A2-A6D5615376AF}"/>
                </a:ext>
              </a:extLst>
            </p:cNvPr>
            <p:cNvSpPr/>
            <p:nvPr/>
          </p:nvSpPr>
          <p:spPr>
            <a:xfrm>
              <a:off x="8200437" y="4719541"/>
              <a:ext cx="240816" cy="104324"/>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400" u="sng" dirty="0">
                  <a:solidFill>
                    <a:srgbClr val="0070C0"/>
                  </a:solidFill>
                  <a:latin typeface="Nanum Gothic" charset="-127"/>
                  <a:ea typeface="Nanum Gothic" charset="-127"/>
                  <a:cs typeface="Nanum Gothic" charset="-127"/>
                </a:rPr>
                <a:t>Edit order</a:t>
              </a:r>
              <a:endParaRPr lang="ko-KR" altLang="en-US" sz="400" b="1" u="sng" dirty="0">
                <a:solidFill>
                  <a:srgbClr val="0070C0"/>
                </a:solidFill>
                <a:latin typeface="Nanum Gothic" charset="-127"/>
                <a:ea typeface="Nanum Gothic" charset="-127"/>
                <a:cs typeface="Nanum Gothic" charset="-127"/>
              </a:endParaRPr>
            </a:p>
          </p:txBody>
        </p:sp>
        <p:sp>
          <p:nvSpPr>
            <p:cNvPr id="172" name="Text Box">
              <a:extLst>
                <a:ext uri="{FF2B5EF4-FFF2-40B4-BE49-F238E27FC236}">
                  <a16:creationId xmlns:a16="http://schemas.microsoft.com/office/drawing/2014/main" xmlns="" id="{5D0502E0-8EF4-FD4C-A33F-88C525F40221}"/>
                </a:ext>
              </a:extLst>
            </p:cNvPr>
            <p:cNvSpPr>
              <a:spLocks/>
            </p:cNvSpPr>
            <p:nvPr>
              <p:custDataLst>
                <p:tags r:id="rId11"/>
              </p:custDataLst>
            </p:nvPr>
          </p:nvSpPr>
          <p:spPr bwMode="auto">
            <a:xfrm>
              <a:off x="6893877" y="4847289"/>
              <a:ext cx="1694418" cy="37063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Set as the 1</a:t>
              </a:r>
              <a:r>
                <a:rPr lang="en-US" altLang="ko-KR" sz="700" baseline="30000" dirty="0">
                  <a:solidFill>
                    <a:schemeClr val="tx1">
                      <a:lumMod val="75000"/>
                      <a:lumOff val="25000"/>
                    </a:schemeClr>
                  </a:solidFill>
                  <a:latin typeface="Nanum Gothic" charset="-127"/>
                  <a:ea typeface="Nanum Gothic" charset="-127"/>
                  <a:cs typeface="Nanum Gothic" charset="-127"/>
                </a:rPr>
                <a:t>st</a:t>
              </a:r>
              <a:r>
                <a:rPr lang="en-US" altLang="ko-KR" sz="700" dirty="0">
                  <a:solidFill>
                    <a:schemeClr val="tx1">
                      <a:lumMod val="75000"/>
                      <a:lumOff val="25000"/>
                    </a:schemeClr>
                  </a:solidFill>
                  <a:latin typeface="Nanum Gothic" charset="-127"/>
                  <a:ea typeface="Nanum Gothic" charset="-127"/>
                  <a:cs typeface="Nanum Gothic" charset="-127"/>
                </a:rPr>
                <a:t> filter</a:t>
              </a:r>
            </a:p>
            <a:p>
              <a:pPr>
                <a:lnSpc>
                  <a:spcPct val="150000"/>
                </a:lnSpc>
              </a:pP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Allows to select only recent period</a:t>
              </a:r>
            </a:p>
          </p:txBody>
        </p:sp>
        <p:pic>
          <p:nvPicPr>
            <p:cNvPr id="173" name="그림 172">
              <a:extLst>
                <a:ext uri="{FF2B5EF4-FFF2-40B4-BE49-F238E27FC236}">
                  <a16:creationId xmlns:a16="http://schemas.microsoft.com/office/drawing/2014/main" xmlns="" id="{9C917886-9277-3B43-B1C9-95092D1C45F1}"/>
                </a:ext>
              </a:extLst>
            </p:cNvPr>
            <p:cNvPicPr>
              <a:picLocks noChangeAspect="1"/>
            </p:cNvPicPr>
            <p:nvPr/>
          </p:nvPicPr>
          <p:blipFill>
            <a:blip r:embed="rId16">
              <a:biLevel thresh="75000"/>
              <a:extLst>
                <a:ext uri="{28A0092B-C50C-407E-A947-70E740481C1C}">
                  <a14:useLocalDpi xmlns:a14="http://schemas.microsoft.com/office/drawing/2010/main" val="0"/>
                </a:ext>
              </a:extLst>
            </a:blip>
            <a:stretch>
              <a:fillRect/>
            </a:stretch>
          </p:blipFill>
          <p:spPr>
            <a:xfrm>
              <a:off x="7970340" y="4718065"/>
              <a:ext cx="86565" cy="86565"/>
            </a:xfrm>
            <a:prstGeom prst="rect">
              <a:avLst/>
            </a:prstGeom>
          </p:spPr>
        </p:pic>
        <p:pic>
          <p:nvPicPr>
            <p:cNvPr id="174" name="그림 173">
              <a:extLst>
                <a:ext uri="{FF2B5EF4-FFF2-40B4-BE49-F238E27FC236}">
                  <a16:creationId xmlns:a16="http://schemas.microsoft.com/office/drawing/2014/main" xmlns="" id="{BA5A30CB-23BE-6049-8661-7C7AEB55AF90}"/>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071596" y="4722368"/>
              <a:ext cx="79238" cy="79238"/>
            </a:xfrm>
            <a:prstGeom prst="rect">
              <a:avLst/>
            </a:prstGeom>
          </p:spPr>
        </p:pic>
        <p:sp>
          <p:nvSpPr>
            <p:cNvPr id="175" name="직사각형 174">
              <a:extLst>
                <a:ext uri="{FF2B5EF4-FFF2-40B4-BE49-F238E27FC236}">
                  <a16:creationId xmlns:a16="http://schemas.microsoft.com/office/drawing/2014/main" xmlns="" id="{5D9F7875-601C-6246-B3A7-C281FCFC31AE}"/>
                </a:ext>
              </a:extLst>
            </p:cNvPr>
            <p:cNvSpPr/>
            <p:nvPr/>
          </p:nvSpPr>
          <p:spPr>
            <a:xfrm>
              <a:off x="6886300" y="4698914"/>
              <a:ext cx="955390"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Nanum Gothic" charset="-127"/>
                  <a:ea typeface="Nanum Gothic" charset="-127"/>
                  <a:cs typeface="Nanum Gothic" charset="-127"/>
                </a:rPr>
                <a:t>Recommendation filter</a:t>
              </a:r>
            </a:p>
          </p:txBody>
        </p:sp>
      </p:grpSp>
      <p:sp>
        <p:nvSpPr>
          <p:cNvPr id="176" name="직사각형 175">
            <a:extLst>
              <a:ext uri="{FF2B5EF4-FFF2-40B4-BE49-F238E27FC236}">
                <a16:creationId xmlns:a16="http://schemas.microsoft.com/office/drawing/2014/main" xmlns="" id="{E25D1AC0-0DE4-BF43-9088-8D393B10D5ED}"/>
              </a:ext>
            </a:extLst>
          </p:cNvPr>
          <p:cNvSpPr/>
          <p:nvPr/>
        </p:nvSpPr>
        <p:spPr>
          <a:xfrm>
            <a:off x="8083008" y="6892579"/>
            <a:ext cx="1813357" cy="467214"/>
          </a:xfrm>
          <a:prstGeom prst="rect">
            <a:avLst/>
          </a:prstGeom>
          <a:solidFill>
            <a:schemeClr val="tx1">
              <a:alpha val="3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2018.7.13</a:t>
            </a:r>
            <a:r>
              <a:rPr kumimoji="1" lang="ko-KR" altLang="en-US" sz="600" dirty="0">
                <a:solidFill>
                  <a:schemeClr val="bg1"/>
                </a:solidFill>
                <a:latin typeface="Nanum Gothic" charset="-127"/>
                <a:ea typeface="Nanum Gothic" charset="-127"/>
                <a:cs typeface="Nanum Gothic" charset="-127"/>
              </a:rPr>
              <a:t> 삭제</a:t>
            </a:r>
            <a:endParaRPr kumimoji="1" lang="en-US" altLang="ko-KR" sz="600" dirty="0">
              <a:solidFill>
                <a:schemeClr val="bg1"/>
              </a:solidFill>
              <a:latin typeface="Nanum Gothic" charset="-127"/>
              <a:ea typeface="Nanum Gothic" charset="-127"/>
              <a:cs typeface="Nanum Gothic" charset="-127"/>
            </a:endParaRPr>
          </a:p>
          <a:p>
            <a:pPr algn="ct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상세화면으로 이동</a:t>
            </a:r>
          </a:p>
        </p:txBody>
      </p:sp>
      <p:grpSp>
        <p:nvGrpSpPr>
          <p:cNvPr id="151" name="그룹 150">
            <a:extLst>
              <a:ext uri="{FF2B5EF4-FFF2-40B4-BE49-F238E27FC236}">
                <a16:creationId xmlns:a16="http://schemas.microsoft.com/office/drawing/2014/main" xmlns="" id="{339FB71A-549A-4563-9B45-E28CCF6AC273}"/>
              </a:ext>
            </a:extLst>
          </p:cNvPr>
          <p:cNvGrpSpPr/>
          <p:nvPr/>
        </p:nvGrpSpPr>
        <p:grpSpPr>
          <a:xfrm>
            <a:off x="1406012" y="1901515"/>
            <a:ext cx="3741231" cy="208952"/>
            <a:chOff x="1406012" y="1901515"/>
            <a:chExt cx="3741231" cy="208952"/>
          </a:xfrm>
        </p:grpSpPr>
        <p:grpSp>
          <p:nvGrpSpPr>
            <p:cNvPr id="177" name="그룹 176">
              <a:extLst>
                <a:ext uri="{FF2B5EF4-FFF2-40B4-BE49-F238E27FC236}">
                  <a16:creationId xmlns:a16="http://schemas.microsoft.com/office/drawing/2014/main" xmlns="" id="{88B57CCA-34CD-461B-9BC0-F971986709CF}"/>
                </a:ext>
              </a:extLst>
            </p:cNvPr>
            <p:cNvGrpSpPr/>
            <p:nvPr/>
          </p:nvGrpSpPr>
          <p:grpSpPr>
            <a:xfrm>
              <a:off x="1406012" y="1916109"/>
              <a:ext cx="1634112" cy="179764"/>
              <a:chOff x="901599" y="1438512"/>
              <a:chExt cx="1634112" cy="179764"/>
            </a:xfrm>
          </p:grpSpPr>
          <p:sp>
            <p:nvSpPr>
              <p:cNvPr id="184" name="제목 2">
                <a:extLst>
                  <a:ext uri="{FF2B5EF4-FFF2-40B4-BE49-F238E27FC236}">
                    <a16:creationId xmlns:a16="http://schemas.microsoft.com/office/drawing/2014/main" xmlns="" id="{09EBD865-5F8A-4D97-B50B-81465C6A7438}"/>
                  </a:ext>
                </a:extLst>
              </p:cNvPr>
              <p:cNvSpPr txBox="1">
                <a:spLocks/>
              </p:cNvSpPr>
              <p:nvPr/>
            </p:nvSpPr>
            <p:spPr bwMode="auto">
              <a:xfrm>
                <a:off x="1085071" y="1445173"/>
                <a:ext cx="998671" cy="107722"/>
              </a:xfrm>
              <a:prstGeom prst="rect">
                <a:avLst/>
              </a:prstGeom>
              <a:noFill/>
              <a:ln w="3175">
                <a:noFill/>
              </a:ln>
            </p:spPr>
            <p:txBody>
              <a:bodyPr wrap="none" lIns="0" tIns="0" rIns="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en-US" altLang="ko-KR" sz="700" dirty="0">
                    <a:solidFill>
                      <a:schemeClr val="bg1">
                        <a:lumMod val="75000"/>
                      </a:schemeClr>
                    </a:solidFill>
                    <a:latin typeface="Nanum Gothic" charset="-127"/>
                    <a:ea typeface="Nanum Gothic" charset="-127"/>
                    <a:cs typeface="Nanum Gothic" charset="-127"/>
                  </a:rPr>
                  <a:t>Search by column name</a:t>
                </a:r>
              </a:p>
            </p:txBody>
          </p:sp>
          <p:pic>
            <p:nvPicPr>
              <p:cNvPr id="185" name="그림 184">
                <a:extLst>
                  <a:ext uri="{FF2B5EF4-FFF2-40B4-BE49-F238E27FC236}">
                    <a16:creationId xmlns:a16="http://schemas.microsoft.com/office/drawing/2014/main" xmlns="" id="{22F4E703-0649-47BE-BC55-5A63644C182F}"/>
                  </a:ext>
                </a:extLst>
              </p:cNvPr>
              <p:cNvPicPr>
                <a:picLocks noChangeAspect="1"/>
              </p:cNvPicPr>
              <p:nvPr/>
            </p:nvPicPr>
            <p:blipFill>
              <a:blip r:embed="rId22" cstate="print">
                <a:lum bright="70000" contrast="-70000"/>
                <a:extLst>
                  <a:ext uri="{28A0092B-C50C-407E-A947-70E740481C1C}">
                    <a14:useLocalDpi xmlns:a14="http://schemas.microsoft.com/office/drawing/2010/main" val="0"/>
                  </a:ext>
                </a:extLst>
              </a:blip>
              <a:stretch>
                <a:fillRect/>
              </a:stretch>
            </p:blipFill>
            <p:spPr>
              <a:xfrm>
                <a:off x="926079" y="1438512"/>
                <a:ext cx="137742" cy="137742"/>
              </a:xfrm>
              <a:prstGeom prst="rect">
                <a:avLst/>
              </a:prstGeom>
            </p:spPr>
          </p:pic>
          <p:cxnSp>
            <p:nvCxnSpPr>
              <p:cNvPr id="186" name="직선 연결선[R] 133">
                <a:extLst>
                  <a:ext uri="{FF2B5EF4-FFF2-40B4-BE49-F238E27FC236}">
                    <a16:creationId xmlns:a16="http://schemas.microsoft.com/office/drawing/2014/main" xmlns="" id="{74086073-0483-4219-8B02-E6E389ADEC23}"/>
                  </a:ext>
                </a:extLst>
              </p:cNvPr>
              <p:cNvCxnSpPr>
                <a:cxnSpLocks/>
              </p:cNvCxnSpPr>
              <p:nvPr/>
            </p:nvCxnSpPr>
            <p:spPr>
              <a:xfrm>
                <a:off x="901599" y="1618276"/>
                <a:ext cx="163411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0" name="모서리가 둥근 직사각형 134">
              <a:extLst>
                <a:ext uri="{FF2B5EF4-FFF2-40B4-BE49-F238E27FC236}">
                  <a16:creationId xmlns:a16="http://schemas.microsoft.com/office/drawing/2014/main" xmlns="" id="{9C5E3DBC-26C5-44C5-905E-71121047B270}"/>
                </a:ext>
              </a:extLst>
            </p:cNvPr>
            <p:cNvSpPr/>
            <p:nvPr/>
          </p:nvSpPr>
          <p:spPr>
            <a:xfrm>
              <a:off x="4225808" y="1951609"/>
              <a:ext cx="195566" cy="108764"/>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Regular" charset="-127"/>
                  <a:ea typeface="Nanum Gothic Regular" charset="-127"/>
                </a:rPr>
                <a:t>Type</a:t>
              </a:r>
            </a:p>
          </p:txBody>
        </p:sp>
        <p:sp>
          <p:nvSpPr>
            <p:cNvPr id="181" name="직사각형 180">
              <a:extLst>
                <a:ext uri="{FF2B5EF4-FFF2-40B4-BE49-F238E27FC236}">
                  <a16:creationId xmlns:a16="http://schemas.microsoft.com/office/drawing/2014/main" xmlns="" id="{59599C07-C0A4-4A86-BEF2-40303CCB5A19}"/>
                </a:ext>
              </a:extLst>
            </p:cNvPr>
            <p:cNvSpPr/>
            <p:nvPr/>
          </p:nvSpPr>
          <p:spPr>
            <a:xfrm>
              <a:off x="4447182" y="1901515"/>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All</a:t>
              </a:r>
              <a:r>
                <a:rPr kumimoji="1" lang="ko-KR" altLang="en-US" sz="700" dirty="0">
                  <a:solidFill>
                    <a:prstClr val="black">
                      <a:lumMod val="75000"/>
                      <a:lumOff val="25000"/>
                    </a:prstClr>
                  </a:solidFill>
                  <a:latin typeface="Nanum Gothic Regular" charset="-127"/>
                  <a:ea typeface="Nanum Gothic Regular" charset="-127"/>
                </a:rPr>
                <a:t>    ▼</a:t>
              </a:r>
            </a:p>
          </p:txBody>
        </p:sp>
        <p:sp>
          <p:nvSpPr>
            <p:cNvPr id="182" name="모서리가 둥근 직사각형 138">
              <a:extLst>
                <a:ext uri="{FF2B5EF4-FFF2-40B4-BE49-F238E27FC236}">
                  <a16:creationId xmlns:a16="http://schemas.microsoft.com/office/drawing/2014/main" xmlns="" id="{49725870-6963-476F-9AEC-1B822CEFF221}"/>
                </a:ext>
              </a:extLst>
            </p:cNvPr>
            <p:cNvSpPr/>
            <p:nvPr/>
          </p:nvSpPr>
          <p:spPr>
            <a:xfrm>
              <a:off x="3033261" y="1919608"/>
              <a:ext cx="482291"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Role</a:t>
              </a:r>
              <a:endParaRPr kumimoji="1" lang="en-US" altLang="ko-KR" sz="700" dirty="0">
                <a:solidFill>
                  <a:prstClr val="white">
                    <a:lumMod val="50000"/>
                  </a:prstClr>
                </a:solidFill>
                <a:latin typeface="Nanum Gothic" charset="-127"/>
                <a:ea typeface="Nanum Gothic" charset="-127"/>
                <a:cs typeface="Nanum Gothic" charset="-127"/>
              </a:endParaRPr>
            </a:p>
          </p:txBody>
        </p:sp>
        <p:sp>
          <p:nvSpPr>
            <p:cNvPr id="183" name="직사각형 182">
              <a:extLst>
                <a:ext uri="{FF2B5EF4-FFF2-40B4-BE49-F238E27FC236}">
                  <a16:creationId xmlns:a16="http://schemas.microsoft.com/office/drawing/2014/main" xmlns="" id="{61B90552-E14E-44A1-BD65-847616D3EAEC}"/>
                </a:ext>
              </a:extLst>
            </p:cNvPr>
            <p:cNvSpPr/>
            <p:nvPr/>
          </p:nvSpPr>
          <p:spPr>
            <a:xfrm>
              <a:off x="3376767" y="1901515"/>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All</a:t>
              </a:r>
              <a:r>
                <a:rPr kumimoji="1" lang="ko-KR" altLang="en-US" sz="700" dirty="0">
                  <a:solidFill>
                    <a:prstClr val="black">
                      <a:lumMod val="75000"/>
                      <a:lumOff val="25000"/>
                    </a:prstClr>
                  </a:solidFill>
                  <a:latin typeface="Nanum Gothic Regular" charset="-127"/>
                  <a:ea typeface="Nanum Gothic Regular" charset="-127"/>
                </a:rPr>
                <a:t>    ▼</a:t>
              </a:r>
            </a:p>
          </p:txBody>
        </p:sp>
      </p:grpSp>
      <p:sp>
        <p:nvSpPr>
          <p:cNvPr id="187" name="모서리가 둥근 직사각형 142">
            <a:extLst>
              <a:ext uri="{FF2B5EF4-FFF2-40B4-BE49-F238E27FC236}">
                <a16:creationId xmlns:a16="http://schemas.microsoft.com/office/drawing/2014/main" xmlns="" id="{D40D78D9-02C9-4DED-A4F2-EA1EDF49EBC2}"/>
              </a:ext>
            </a:extLst>
          </p:cNvPr>
          <p:cNvSpPr/>
          <p:nvPr/>
        </p:nvSpPr>
        <p:spPr>
          <a:xfrm>
            <a:off x="5987779" y="1957425"/>
            <a:ext cx="886035" cy="108764"/>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Regular" charset="-127"/>
                <a:ea typeface="Nanum Gothic Regular" charset="-127"/>
              </a:rPr>
              <a:t>Column order setting</a:t>
            </a:r>
          </a:p>
        </p:txBody>
      </p:sp>
      <p:sp>
        <p:nvSpPr>
          <p:cNvPr id="188" name="직사각형 187">
            <a:extLst>
              <a:ext uri="{FF2B5EF4-FFF2-40B4-BE49-F238E27FC236}">
                <a16:creationId xmlns:a16="http://schemas.microsoft.com/office/drawing/2014/main" xmlns="" id="{9F788BF6-94BD-4FB8-82FD-8A75B573CC6A}"/>
              </a:ext>
            </a:extLst>
          </p:cNvPr>
          <p:cNvSpPr/>
          <p:nvPr/>
        </p:nvSpPr>
        <p:spPr>
          <a:xfrm>
            <a:off x="6914717" y="1895211"/>
            <a:ext cx="952167" cy="21539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oAutofit/>
          </a:bodyP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In order of data</a:t>
            </a:r>
            <a:r>
              <a:rPr kumimoji="1" lang="ko-KR" altLang="en-US" sz="700" dirty="0">
                <a:solidFill>
                  <a:prstClr val="black">
                    <a:lumMod val="75000"/>
                    <a:lumOff val="25000"/>
                  </a:prstClr>
                </a:solidFill>
                <a:latin typeface="Nanum Gothic Regular" charset="-127"/>
                <a:ea typeface="Nanum Gothic Regular" charset="-127"/>
              </a:rPr>
              <a:t>   ▼</a:t>
            </a:r>
          </a:p>
        </p:txBody>
      </p:sp>
      <p:sp>
        <p:nvSpPr>
          <p:cNvPr id="198" name="TextBox 197">
            <a:extLst>
              <a:ext uri="{FF2B5EF4-FFF2-40B4-BE49-F238E27FC236}">
                <a16:creationId xmlns:a16="http://schemas.microsoft.com/office/drawing/2014/main" xmlns="" id="{E5A04F68-A368-4EA9-BAAE-A292988AB8B6}"/>
              </a:ext>
            </a:extLst>
          </p:cNvPr>
          <p:cNvSpPr txBox="1"/>
          <p:nvPr/>
        </p:nvSpPr>
        <p:spPr>
          <a:xfrm>
            <a:off x="8726178" y="0"/>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rPr>
              <a:t>2019.02.07</a:t>
            </a:r>
            <a:r>
              <a:rPr kumimoji="1" lang="ko-KR" altLang="en-US" sz="1200" dirty="0">
                <a:solidFill>
                  <a:schemeClr val="bg1"/>
                </a:solidFill>
              </a:rPr>
              <a:t> 추가</a:t>
            </a:r>
          </a:p>
        </p:txBody>
      </p:sp>
      <p:sp>
        <p:nvSpPr>
          <p:cNvPr id="199" name="Oval 55">
            <a:extLst>
              <a:ext uri="{FF2B5EF4-FFF2-40B4-BE49-F238E27FC236}">
                <a16:creationId xmlns:a16="http://schemas.microsoft.com/office/drawing/2014/main" xmlns="" id="{084A89E6-E92A-488A-B51C-24D35DD31C51}"/>
              </a:ext>
            </a:extLst>
          </p:cNvPr>
          <p:cNvSpPr/>
          <p:nvPr/>
        </p:nvSpPr>
        <p:spPr>
          <a:xfrm>
            <a:off x="6045732" y="6149184"/>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1</a:t>
            </a:r>
            <a:endParaRPr lang="en-US" sz="600" b="1" dirty="0">
              <a:solidFill>
                <a:schemeClr val="bg1"/>
              </a:solidFill>
              <a:latin typeface="Nanum Gothic" charset="-127"/>
              <a:ea typeface="Nanum Gothic" charset="-127"/>
              <a:cs typeface="Nanum Gothic" charset="-127"/>
            </a:endParaRPr>
          </a:p>
        </p:txBody>
      </p:sp>
      <p:sp>
        <p:nvSpPr>
          <p:cNvPr id="132" name="TextBox 131">
            <a:extLst>
              <a:ext uri="{FF2B5EF4-FFF2-40B4-BE49-F238E27FC236}">
                <a16:creationId xmlns:a16="http://schemas.microsoft.com/office/drawing/2014/main" xmlns="" id="{5AD0024C-D9E0-A048-93F4-87B716242ED5}"/>
              </a:ext>
            </a:extLst>
          </p:cNvPr>
          <p:cNvSpPr txBox="1"/>
          <p:nvPr/>
        </p:nvSpPr>
        <p:spPr>
          <a:xfrm>
            <a:off x="215102" y="704224"/>
            <a:ext cx="525395" cy="149647"/>
          </a:xfrm>
          <a:prstGeom prst="rect">
            <a:avLst/>
          </a:prstGeom>
          <a:solidFill>
            <a:schemeClr val="tx1">
              <a:lumMod val="75000"/>
              <a:lumOff val="25000"/>
            </a:schemeClr>
          </a:solidFill>
        </p:spPr>
        <p:txBody>
          <a:bodyPr wrap="square" lIns="36000" tIns="36000" rIns="36000" bIns="3600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mr-IN" altLang="ko-KR" sz="500" b="1"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[0</a:t>
            </a:r>
            <a:r>
              <a:rPr kumimoji="0" lang="en-US" altLang="ko-KR" sz="500" b="1"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45</a:t>
            </a:r>
            <a:r>
              <a:rPr kumimoji="0" lang="mr-IN" altLang="ko-KR" sz="500" b="1"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a:t>
            </a:r>
            <a:r>
              <a:rPr kumimoji="0" lang="en-US" altLang="ko-KR" sz="500" b="1"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3</a:t>
            </a:r>
            <a:r>
              <a:rPr kumimoji="0" lang="mr-IN" altLang="ko-KR" sz="500" b="1"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a:t>
            </a:r>
            <a:endParaRPr kumimoji="0" lang="ko-KR" altLang="en-US" sz="500" b="1"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endParaRPr>
          </a:p>
        </p:txBody>
      </p:sp>
    </p:spTree>
    <p:extLst>
      <p:ext uri="{BB962C8B-B14F-4D97-AF65-F5344CB8AC3E}">
        <p14:creationId xmlns:p14="http://schemas.microsoft.com/office/powerpoint/2010/main" val="38928326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 </a:t>
            </a:r>
            <a:r>
              <a:rPr kumimoji="1" lang="ko-KR" altLang="en-US" dirty="0">
                <a:latin typeface="Nanum Gothic" charset="-127"/>
                <a:ea typeface="Nanum Gothic" charset="-127"/>
                <a:cs typeface="Nanum Gothic" charset="-127"/>
              </a:rPr>
              <a:t>데이터 소스 생성하기</a:t>
            </a:r>
          </a:p>
        </p:txBody>
      </p:sp>
      <p:sp>
        <p:nvSpPr>
          <p:cNvPr id="2" name="제목 1"/>
          <p:cNvSpPr>
            <a:spLocks noGrp="1"/>
          </p:cNvSpPr>
          <p:nvPr>
            <p:ph type="title"/>
          </p:nvPr>
        </p:nvSpPr>
        <p:spPr/>
        <p:txBody>
          <a:bodyPr/>
          <a:lstStyle/>
          <a:p>
            <a:r>
              <a:rPr lang="en-US" altLang="ko-KR" dirty="0"/>
              <a:t>[Snapshot]</a:t>
            </a:r>
            <a:r>
              <a:rPr lang="ko-KR" altLang="en-US" dirty="0"/>
              <a:t> 파일 타입</a:t>
            </a:r>
            <a:r>
              <a:rPr lang="en-US" altLang="ko-KR" dirty="0"/>
              <a:t>-</a:t>
            </a:r>
            <a:r>
              <a:rPr lang="ko-KR" altLang="en-US" dirty="0"/>
              <a:t>수집 정보 및 기타 항목 설정</a:t>
            </a:r>
            <a:endParaRPr kumimoji="1" lang="ko-KR" altLang="en-US" dirty="0"/>
          </a:p>
        </p:txBody>
      </p:sp>
      <p:sp>
        <p:nvSpPr>
          <p:cNvPr id="13" name="Text Placeholder 12"/>
          <p:cNvSpPr>
            <a:spLocks noGrp="1"/>
          </p:cNvSpPr>
          <p:nvPr>
            <p:ph type="body" sz="quarter" idx="13"/>
          </p:nvPr>
        </p:nvSpPr>
        <p:spPr>
          <a:xfrm>
            <a:off x="10018683" y="661960"/>
            <a:ext cx="2070470" cy="6081039"/>
          </a:xfrm>
        </p:spPr>
        <p:txBody>
          <a:bodyPr>
            <a:normAutofit/>
          </a:bodyPr>
          <a:lstStyle/>
          <a:p>
            <a:pPr marL="0" indent="0">
              <a:buNone/>
            </a:pPr>
            <a:r>
              <a:rPr lang="ko-KR" altLang="en-US" dirty="0">
                <a:solidFill>
                  <a:srgbClr val="00B0F0"/>
                </a:solidFill>
                <a:sym typeface="Wingdings"/>
              </a:rPr>
              <a:t>☞ </a:t>
            </a:r>
            <a:r>
              <a:rPr lang="en-US" altLang="ko-KR" dirty="0">
                <a:solidFill>
                  <a:srgbClr val="00B0F0"/>
                </a:solidFill>
                <a:sym typeface="Wingdings"/>
              </a:rPr>
              <a:t>[041.5]</a:t>
            </a:r>
            <a:r>
              <a:rPr lang="ko-KR" altLang="en-US" dirty="0">
                <a:solidFill>
                  <a:srgbClr val="00B0F0"/>
                </a:solidFill>
                <a:sym typeface="Wingdings"/>
              </a:rPr>
              <a:t> 과 동일</a:t>
            </a:r>
            <a:endParaRPr kumimoji="1" lang="en-US" altLang="ko-KR" dirty="0"/>
          </a:p>
        </p:txBody>
      </p:sp>
      <p:sp>
        <p:nvSpPr>
          <p:cNvPr id="82" name="TextBox 81"/>
          <p:cNvSpPr txBox="1"/>
          <p:nvPr/>
        </p:nvSpPr>
        <p:spPr>
          <a:xfrm>
            <a:off x="3952088" y="1201062"/>
            <a:ext cx="2228174"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complete ingestion settings</a:t>
            </a:r>
            <a:endParaRPr lang="ko-KR" altLang="en-US" sz="1100" b="1" dirty="0">
              <a:solidFill>
                <a:prstClr val="black"/>
              </a:solidFill>
              <a:latin typeface="Nanum Gothic" charset="-127"/>
              <a:ea typeface="Nanum Gothic" charset="-127"/>
              <a:cs typeface="Nanum Gothic" charset="-127"/>
            </a:endParaRPr>
          </a:p>
        </p:txBody>
      </p:sp>
      <p:grpSp>
        <p:nvGrpSpPr>
          <p:cNvPr id="88" name="그룹 87"/>
          <p:cNvGrpSpPr/>
          <p:nvPr/>
        </p:nvGrpSpPr>
        <p:grpSpPr>
          <a:xfrm>
            <a:off x="3887123" y="6401708"/>
            <a:ext cx="2358094" cy="249130"/>
            <a:chOff x="4008125" y="6193790"/>
            <a:chExt cx="2358094" cy="249130"/>
          </a:xfrm>
        </p:grpSpPr>
        <p:sp>
          <p:nvSpPr>
            <p:cNvPr id="89" name="모서리가 둥근 직사각형 127"/>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90"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sp>
        <p:nvSpPr>
          <p:cNvPr id="175" name="TextBox 174"/>
          <p:cNvSpPr txBox="1"/>
          <p:nvPr/>
        </p:nvSpPr>
        <p:spPr>
          <a:xfrm>
            <a:off x="4227812" y="871503"/>
            <a:ext cx="1676741"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(Snapshot)</a:t>
            </a:r>
            <a:endParaRPr lang="ko-KR" altLang="en-US" sz="900" b="1" dirty="0">
              <a:solidFill>
                <a:prstClr val="black"/>
              </a:solidFill>
              <a:latin typeface="Nanum Gothic" charset="-127"/>
              <a:ea typeface="Nanum Gothic" charset="-127"/>
              <a:cs typeface="Nanum Gothic" charset="-127"/>
            </a:endParaRPr>
          </a:p>
        </p:txBody>
      </p:sp>
      <p:grpSp>
        <p:nvGrpSpPr>
          <p:cNvPr id="176" name="그룹 175"/>
          <p:cNvGrpSpPr/>
          <p:nvPr/>
        </p:nvGrpSpPr>
        <p:grpSpPr>
          <a:xfrm rot="10800000">
            <a:off x="4369229" y="1040780"/>
            <a:ext cx="1373248" cy="96644"/>
            <a:chOff x="4661210" y="1040780"/>
            <a:chExt cx="1373248" cy="96644"/>
          </a:xfrm>
        </p:grpSpPr>
        <p:sp>
          <p:nvSpPr>
            <p:cNvPr id="177" name="타원 176"/>
            <p:cNvSpPr/>
            <p:nvPr/>
          </p:nvSpPr>
          <p:spPr>
            <a:xfrm>
              <a:off x="4661210"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78" name="타원 177"/>
            <p:cNvSpPr/>
            <p:nvPr/>
          </p:nvSpPr>
          <p:spPr>
            <a:xfrm>
              <a:off x="508928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79" name="직선 연결선[R] 178"/>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0" name="타원 179"/>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81" name="직선 연결선[R] 180"/>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4" name="타원 183"/>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90" name="직선 연결선[R] 189"/>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98" name="TextBox 197"/>
          <p:cNvSpPr txBox="1"/>
          <p:nvPr/>
        </p:nvSpPr>
        <p:spPr>
          <a:xfrm>
            <a:off x="227667" y="7042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45.4</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44" name="Text Box"/>
          <p:cNvSpPr>
            <a:spLocks/>
          </p:cNvSpPr>
          <p:nvPr>
            <p:custDataLst>
              <p:tags r:id="rId1"/>
            </p:custDataLst>
          </p:nvPr>
        </p:nvSpPr>
        <p:spPr bwMode="auto">
          <a:xfrm>
            <a:off x="2263532" y="3542039"/>
            <a:ext cx="154435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700" b="1" dirty="0">
                <a:solidFill>
                  <a:schemeClr val="tx1">
                    <a:lumMod val="75000"/>
                    <a:lumOff val="25000"/>
                  </a:schemeClr>
                </a:solidFill>
                <a:latin typeface="Nanum Gothic" charset="-127"/>
                <a:ea typeface="Nanum Gothic" charset="-127"/>
                <a:cs typeface="Nanum Gothic" charset="-127"/>
              </a:rPr>
              <a:t>Ingestion tuning configuration(Opt.)</a:t>
            </a:r>
          </a:p>
        </p:txBody>
      </p:sp>
      <p:cxnSp>
        <p:nvCxnSpPr>
          <p:cNvPr id="48" name="직선 연결선[R] 47"/>
          <p:cNvCxnSpPr/>
          <p:nvPr/>
        </p:nvCxnSpPr>
        <p:spPr>
          <a:xfrm>
            <a:off x="2109172" y="3415293"/>
            <a:ext cx="535343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그룹 2"/>
          <p:cNvGrpSpPr/>
          <p:nvPr/>
        </p:nvGrpSpPr>
        <p:grpSpPr>
          <a:xfrm>
            <a:off x="4376354" y="3428099"/>
            <a:ext cx="1101012" cy="140413"/>
            <a:chOff x="4376354" y="2863258"/>
            <a:chExt cx="1101012" cy="140413"/>
          </a:xfrm>
        </p:grpSpPr>
        <p:sp>
          <p:nvSpPr>
            <p:cNvPr id="47" name="Text Box"/>
            <p:cNvSpPr>
              <a:spLocks/>
            </p:cNvSpPr>
            <p:nvPr>
              <p:custDataLst>
                <p:tags r:id="rId28"/>
              </p:custDataLst>
            </p:nvPr>
          </p:nvSpPr>
          <p:spPr bwMode="auto">
            <a:xfrm>
              <a:off x="4376354" y="2863258"/>
              <a:ext cx="1101012" cy="10953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dirty="0">
                  <a:solidFill>
                    <a:schemeClr val="tx1">
                      <a:lumMod val="50000"/>
                      <a:lumOff val="50000"/>
                    </a:schemeClr>
                  </a:solidFill>
                  <a:latin typeface="Nanum Gothic" charset="-127"/>
                  <a:ea typeface="Nanum Gothic" charset="-127"/>
                  <a:cs typeface="Nanum Gothic" charset="-127"/>
                </a:rPr>
                <a:t>Advanced setting</a:t>
              </a:r>
            </a:p>
          </p:txBody>
        </p:sp>
        <p:sp>
          <p:nvSpPr>
            <p:cNvPr id="49" name="L 도형 48"/>
            <p:cNvSpPr/>
            <p:nvPr/>
          </p:nvSpPr>
          <p:spPr>
            <a:xfrm rot="8100000">
              <a:off x="5051770" y="2929126"/>
              <a:ext cx="74545" cy="74545"/>
            </a:xfrm>
            <a:prstGeom prst="corner">
              <a:avLst>
                <a:gd name="adj1" fmla="val 24578"/>
                <a:gd name="adj2" fmla="val 22036"/>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50" name="Username Box"/>
          <p:cNvSpPr>
            <a:spLocks/>
          </p:cNvSpPr>
          <p:nvPr>
            <p:custDataLst>
              <p:tags r:id="rId2"/>
            </p:custDataLst>
          </p:nvPr>
        </p:nvSpPr>
        <p:spPr bwMode="auto">
          <a:xfrm>
            <a:off x="5193492" y="3439625"/>
            <a:ext cx="1001325"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solidFill>
                <a:latin typeface="Nanum Gothic" charset="-127"/>
                <a:ea typeface="Nanum Gothic" charset="-127"/>
                <a:cs typeface="Nanum Gothic" charset="-127"/>
              </a:rPr>
              <a:t>닫힌 상태가 </a:t>
            </a:r>
            <a:r>
              <a:rPr lang="en-US" altLang="ko-KR" sz="600" dirty="0">
                <a:solidFill>
                  <a:schemeClr val="bg1"/>
                </a:solidFill>
                <a:latin typeface="Nanum Gothic" charset="-127"/>
                <a:ea typeface="Nanum Gothic" charset="-127"/>
                <a:cs typeface="Nanum Gothic" charset="-127"/>
              </a:rPr>
              <a:t>default</a:t>
            </a:r>
          </a:p>
        </p:txBody>
      </p:sp>
      <p:sp>
        <p:nvSpPr>
          <p:cNvPr id="52" name="Oval 55"/>
          <p:cNvSpPr/>
          <p:nvPr/>
        </p:nvSpPr>
        <p:spPr>
          <a:xfrm>
            <a:off x="2069105" y="3595197"/>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3</a:t>
            </a:r>
          </a:p>
        </p:txBody>
      </p:sp>
      <p:pic>
        <p:nvPicPr>
          <p:cNvPr id="53" name="그림 52"/>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807885" y="3636515"/>
            <a:ext cx="79238" cy="79238"/>
          </a:xfrm>
          <a:prstGeom prst="rect">
            <a:avLst/>
          </a:prstGeom>
        </p:spPr>
      </p:pic>
      <p:sp>
        <p:nvSpPr>
          <p:cNvPr id="69" name="Text Box"/>
          <p:cNvSpPr>
            <a:spLocks/>
          </p:cNvSpPr>
          <p:nvPr>
            <p:custDataLst>
              <p:tags r:id="rId3"/>
            </p:custDataLst>
          </p:nvPr>
        </p:nvSpPr>
        <p:spPr bwMode="auto">
          <a:xfrm>
            <a:off x="2266398" y="3098452"/>
            <a:ext cx="94069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Rollup</a:t>
            </a:r>
          </a:p>
        </p:txBody>
      </p:sp>
      <p:sp>
        <p:nvSpPr>
          <p:cNvPr id="70" name="Text Box"/>
          <p:cNvSpPr>
            <a:spLocks/>
          </p:cNvSpPr>
          <p:nvPr>
            <p:custDataLst>
              <p:tags r:id="rId4"/>
            </p:custDataLst>
          </p:nvPr>
        </p:nvSpPr>
        <p:spPr bwMode="auto">
          <a:xfrm>
            <a:off x="3367410" y="3109401"/>
            <a:ext cx="174685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True	 ◎</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False</a:t>
            </a:r>
          </a:p>
        </p:txBody>
      </p:sp>
      <p:sp>
        <p:nvSpPr>
          <p:cNvPr id="71" name="Oval 55"/>
          <p:cNvSpPr/>
          <p:nvPr/>
        </p:nvSpPr>
        <p:spPr>
          <a:xfrm>
            <a:off x="2069105" y="3122411"/>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2</a:t>
            </a:r>
            <a:endParaRPr lang="en-US" sz="600" b="1" dirty="0">
              <a:solidFill>
                <a:schemeClr val="bg1"/>
              </a:solidFill>
              <a:latin typeface="Nanum Gothic" charset="-127"/>
              <a:ea typeface="Nanum Gothic" charset="-127"/>
              <a:cs typeface="Nanum Gothic" charset="-127"/>
            </a:endParaRPr>
          </a:p>
        </p:txBody>
      </p:sp>
      <p:pic>
        <p:nvPicPr>
          <p:cNvPr id="72" name="그림 7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583981" y="3152376"/>
            <a:ext cx="79238" cy="79238"/>
          </a:xfrm>
          <a:prstGeom prst="rect">
            <a:avLst/>
          </a:prstGeom>
        </p:spPr>
      </p:pic>
      <p:sp>
        <p:nvSpPr>
          <p:cNvPr id="66" name="Username Box"/>
          <p:cNvSpPr>
            <a:spLocks/>
          </p:cNvSpPr>
          <p:nvPr>
            <p:custDataLst>
              <p:tags r:id="rId5"/>
            </p:custDataLst>
          </p:nvPr>
        </p:nvSpPr>
        <p:spPr bwMode="auto">
          <a:xfrm>
            <a:off x="4392142" y="4100625"/>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-1</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67" name="Text Box"/>
          <p:cNvSpPr>
            <a:spLocks/>
          </p:cNvSpPr>
          <p:nvPr>
            <p:custDataLst>
              <p:tags r:id="rId6"/>
            </p:custDataLst>
          </p:nvPr>
        </p:nvSpPr>
        <p:spPr bwMode="auto">
          <a:xfrm>
            <a:off x="2392288" y="3876365"/>
            <a:ext cx="1880089" cy="15591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maxRowsInMemory</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maxOccupationInMemory</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maxSharedLength</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leaveIntermediate</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cleanupOnFailure</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overwriteFiles</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ignoreInvalidRows</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assumeTimeSorted</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endParaRPr lang="en-US" altLang="ko-KR" sz="700" dirty="0">
              <a:solidFill>
                <a:schemeClr val="tx1">
                  <a:lumMod val="75000"/>
                  <a:lumOff val="25000"/>
                </a:schemeClr>
              </a:solidFill>
              <a:latin typeface="+mn-ea"/>
              <a:cs typeface="Malgun Gothic" charset="-127"/>
            </a:endParaRPr>
          </a:p>
        </p:txBody>
      </p:sp>
      <p:sp>
        <p:nvSpPr>
          <p:cNvPr id="68" name="Username Box"/>
          <p:cNvSpPr>
            <a:spLocks/>
          </p:cNvSpPr>
          <p:nvPr>
            <p:custDataLst>
              <p:tags r:id="rId7"/>
            </p:custDataLst>
          </p:nvPr>
        </p:nvSpPr>
        <p:spPr bwMode="auto">
          <a:xfrm>
            <a:off x="4392142" y="3863957"/>
            <a:ext cx="2556000" cy="180390"/>
          </a:xfrm>
          <a:prstGeom prst="rect">
            <a:avLst/>
          </a:prstGeom>
          <a:solidFill>
            <a:schemeClr val="bg1"/>
          </a:solidFill>
          <a:ln w="6350" cap="flat" cmpd="sng" algn="ctr">
            <a:solidFill>
              <a:srgbClr val="FF000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7500</a:t>
            </a:r>
            <a:r>
              <a:rPr lang="en-US" altLang="ko-KR" sz="700" dirty="0">
                <a:solidFill>
                  <a:schemeClr val="tx1">
                    <a:lumMod val="75000"/>
                    <a:lumOff val="25000"/>
                  </a:schemeClr>
                </a:solidFill>
                <a:latin typeface="+mn-ea"/>
                <a:cs typeface="Malgun Gothic" charset="-127"/>
              </a:rPr>
              <a:t>0</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77" name="Username Box"/>
          <p:cNvSpPr>
            <a:spLocks/>
          </p:cNvSpPr>
          <p:nvPr>
            <p:custDataLst>
              <p:tags r:id="rId8"/>
            </p:custDataLst>
          </p:nvPr>
        </p:nvSpPr>
        <p:spPr bwMode="auto">
          <a:xfrm>
            <a:off x="4392142" y="4337293"/>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-2147483648</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78" name="Username Box"/>
          <p:cNvSpPr>
            <a:spLocks/>
          </p:cNvSpPr>
          <p:nvPr>
            <p:custDataLst>
              <p:tags r:id="rId9"/>
            </p:custDataLst>
          </p:nvPr>
        </p:nvSpPr>
        <p:spPr bwMode="auto">
          <a:xfrm>
            <a:off x="4392142" y="5757304"/>
            <a:ext cx="2557841" cy="172496"/>
          </a:xfrm>
          <a:prstGeom prst="rect">
            <a:avLst/>
          </a:prstGeom>
          <a:solidFill>
            <a:schemeClr val="bg1"/>
          </a:solidFill>
          <a:ln w="6350" cap="flat" cmpd="sng" algn="ctr">
            <a:solidFill>
              <a:schemeClr val="tx1">
                <a:lumMod val="85000"/>
                <a:lumOff val="1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700" dirty="0">
                <a:solidFill>
                  <a:schemeClr val="bg1">
                    <a:lumMod val="75000"/>
                  </a:schemeClr>
                </a:solidFill>
                <a:latin typeface="Malgun Gothic" charset="-127"/>
                <a:ea typeface="Malgun Gothic" charset="-127"/>
                <a:cs typeface="Malgun Gothic" charset="-127"/>
              </a:rPr>
              <a:t>Please enter a configuration value</a:t>
            </a:r>
          </a:p>
        </p:txBody>
      </p:sp>
      <p:sp>
        <p:nvSpPr>
          <p:cNvPr id="79" name="Username Box"/>
          <p:cNvSpPr>
            <a:spLocks/>
          </p:cNvSpPr>
          <p:nvPr>
            <p:custDataLst>
              <p:tags r:id="rId10"/>
            </p:custDataLst>
          </p:nvPr>
        </p:nvSpPr>
        <p:spPr bwMode="auto">
          <a:xfrm>
            <a:off x="2264338" y="5757304"/>
            <a:ext cx="1934923" cy="174038"/>
          </a:xfrm>
          <a:prstGeom prst="rect">
            <a:avLst/>
          </a:prstGeom>
          <a:solidFill>
            <a:schemeClr val="bg1"/>
          </a:solidFill>
          <a:ln w="6350" cap="flat" cmpd="sng" algn="ctr">
            <a:solidFill>
              <a:schemeClr val="tx1">
                <a:lumMod val="85000"/>
                <a:lumOff val="1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sz="700" dirty="0">
                <a:solidFill>
                  <a:schemeClr val="bg1">
                    <a:lumMod val="75000"/>
                  </a:schemeClr>
                </a:solidFill>
                <a:latin typeface="Malgun Gothic" charset="-127"/>
                <a:ea typeface="Malgun Gothic" charset="-127"/>
                <a:cs typeface="Malgun Gothic" charset="-127"/>
              </a:rPr>
              <a:t>Please enter a configuration key</a:t>
            </a:r>
          </a:p>
        </p:txBody>
      </p:sp>
      <p:pic>
        <p:nvPicPr>
          <p:cNvPr id="81" name="그림 80"/>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964130" y="5755035"/>
            <a:ext cx="357439" cy="174917"/>
          </a:xfrm>
          <a:prstGeom prst="rect">
            <a:avLst/>
          </a:prstGeom>
        </p:spPr>
      </p:pic>
      <p:sp>
        <p:nvSpPr>
          <p:cNvPr id="84" name="Username Box"/>
          <p:cNvSpPr>
            <a:spLocks/>
          </p:cNvSpPr>
          <p:nvPr>
            <p:custDataLst>
              <p:tags r:id="rId11"/>
            </p:custDataLst>
          </p:nvPr>
        </p:nvSpPr>
        <p:spPr bwMode="auto">
          <a:xfrm>
            <a:off x="4392142" y="4573961"/>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85" name="Username Box"/>
          <p:cNvSpPr>
            <a:spLocks/>
          </p:cNvSpPr>
          <p:nvPr>
            <p:custDataLst>
              <p:tags r:id="rId12"/>
            </p:custDataLst>
          </p:nvPr>
        </p:nvSpPr>
        <p:spPr bwMode="auto">
          <a:xfrm>
            <a:off x="4392142" y="4810629"/>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true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93" name="Username Box"/>
          <p:cNvSpPr>
            <a:spLocks/>
          </p:cNvSpPr>
          <p:nvPr>
            <p:custDataLst>
              <p:tags r:id="rId13"/>
            </p:custDataLst>
          </p:nvPr>
        </p:nvSpPr>
        <p:spPr bwMode="auto">
          <a:xfrm>
            <a:off x="4392142" y="5047297"/>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95" name="Username Box"/>
          <p:cNvSpPr>
            <a:spLocks/>
          </p:cNvSpPr>
          <p:nvPr>
            <p:custDataLst>
              <p:tags r:id="rId14"/>
            </p:custDataLst>
          </p:nvPr>
        </p:nvSpPr>
        <p:spPr bwMode="auto">
          <a:xfrm>
            <a:off x="4392142" y="5283965"/>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96" name="Username Box"/>
          <p:cNvSpPr>
            <a:spLocks/>
          </p:cNvSpPr>
          <p:nvPr>
            <p:custDataLst>
              <p:tags r:id="rId15"/>
            </p:custDataLst>
          </p:nvPr>
        </p:nvSpPr>
        <p:spPr bwMode="auto">
          <a:xfrm>
            <a:off x="4392142" y="5520633"/>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99" name="Text Box"/>
          <p:cNvSpPr>
            <a:spLocks/>
          </p:cNvSpPr>
          <p:nvPr>
            <p:custDataLst>
              <p:tags r:id="rId16"/>
            </p:custDataLst>
          </p:nvPr>
        </p:nvSpPr>
        <p:spPr bwMode="auto">
          <a:xfrm>
            <a:off x="2237071" y="1496794"/>
            <a:ext cx="1101012" cy="221077"/>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Timestamp settings</a:t>
            </a:r>
          </a:p>
        </p:txBody>
      </p:sp>
      <p:sp>
        <p:nvSpPr>
          <p:cNvPr id="116" name="Oval 55"/>
          <p:cNvSpPr/>
          <p:nvPr/>
        </p:nvSpPr>
        <p:spPr>
          <a:xfrm>
            <a:off x="3789028" y="6481646"/>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4</a:t>
            </a:r>
            <a:endParaRPr lang="en-US" sz="600" b="1" dirty="0">
              <a:solidFill>
                <a:schemeClr val="bg1"/>
              </a:solidFill>
              <a:latin typeface="Nanum Gothic" charset="-127"/>
              <a:ea typeface="Nanum Gothic" charset="-127"/>
              <a:cs typeface="Nanum Gothic" charset="-127"/>
            </a:endParaRPr>
          </a:p>
        </p:txBody>
      </p:sp>
      <p:sp>
        <p:nvSpPr>
          <p:cNvPr id="117" name="Text Box"/>
          <p:cNvSpPr>
            <a:spLocks/>
          </p:cNvSpPr>
          <p:nvPr>
            <p:custDataLst>
              <p:tags r:id="rId17"/>
            </p:custDataLst>
          </p:nvPr>
        </p:nvSpPr>
        <p:spPr bwMode="auto">
          <a:xfrm>
            <a:off x="6964130" y="3847736"/>
            <a:ext cx="670318"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rgbClr val="FF0000"/>
                </a:solidFill>
                <a:latin typeface="Nanum Gothic" charset="-127"/>
                <a:ea typeface="Nanum Gothic" charset="-127"/>
                <a:cs typeface="Nanum Gothic" charset="-127"/>
              </a:rPr>
              <a:t>Wrong format</a:t>
            </a:r>
          </a:p>
        </p:txBody>
      </p:sp>
      <p:sp>
        <p:nvSpPr>
          <p:cNvPr id="5" name="슬라이드 번호 개체 틀 4"/>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49</a:t>
            </a:fld>
            <a:endParaRPr lang="ko-KR" altLang="en-US" dirty="0">
              <a:solidFill>
                <a:prstClr val="white">
                  <a:lumMod val="50000"/>
                </a:prstClr>
              </a:solidFill>
            </a:endParaRPr>
          </a:p>
        </p:txBody>
      </p:sp>
      <p:sp>
        <p:nvSpPr>
          <p:cNvPr id="74" name="TextBox 73">
            <a:extLst>
              <a:ext uri="{FF2B5EF4-FFF2-40B4-BE49-F238E27FC236}">
                <a16:creationId xmlns:a16="http://schemas.microsoft.com/office/drawing/2014/main" xmlns="" id="{806DE505-508F-FE4A-9BE7-E2A71883EA8B}"/>
              </a:ext>
            </a:extLst>
          </p:cNvPr>
          <p:cNvSpPr txBox="1"/>
          <p:nvPr/>
        </p:nvSpPr>
        <p:spPr>
          <a:xfrm>
            <a:off x="8726178" y="0"/>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rPr>
              <a:t>2019.02.07</a:t>
            </a:r>
            <a:r>
              <a:rPr kumimoji="1" lang="ko-KR" altLang="en-US" sz="1200" dirty="0">
                <a:solidFill>
                  <a:schemeClr val="bg1"/>
                </a:solidFill>
              </a:rPr>
              <a:t> 추가</a:t>
            </a:r>
          </a:p>
        </p:txBody>
      </p:sp>
      <p:grpSp>
        <p:nvGrpSpPr>
          <p:cNvPr id="83" name="그룹 82">
            <a:extLst>
              <a:ext uri="{FF2B5EF4-FFF2-40B4-BE49-F238E27FC236}">
                <a16:creationId xmlns:a16="http://schemas.microsoft.com/office/drawing/2014/main" xmlns="" id="{4437F031-79CF-9C4E-9CFC-D5C65ED68E52}"/>
              </a:ext>
            </a:extLst>
          </p:cNvPr>
          <p:cNvGrpSpPr/>
          <p:nvPr/>
        </p:nvGrpSpPr>
        <p:grpSpPr>
          <a:xfrm>
            <a:off x="3286812" y="1963688"/>
            <a:ext cx="1259074" cy="283290"/>
            <a:chOff x="3373489" y="2116640"/>
            <a:chExt cx="1259074" cy="283290"/>
          </a:xfrm>
        </p:grpSpPr>
        <p:sp>
          <p:nvSpPr>
            <p:cNvPr id="91" name="Username Box">
              <a:extLst>
                <a:ext uri="{FF2B5EF4-FFF2-40B4-BE49-F238E27FC236}">
                  <a16:creationId xmlns:a16="http://schemas.microsoft.com/office/drawing/2014/main" xmlns="" id="{BBA44114-5E6D-DD4F-AAA6-7FD24E5AE034}"/>
                </a:ext>
              </a:extLst>
            </p:cNvPr>
            <p:cNvSpPr>
              <a:spLocks/>
            </p:cNvSpPr>
            <p:nvPr>
              <p:custDataLst>
                <p:tags r:id="rId26"/>
              </p:custDataLst>
            </p:nvPr>
          </p:nvSpPr>
          <p:spPr bwMode="auto">
            <a:xfrm>
              <a:off x="3553741" y="2241091"/>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Month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pic>
          <p:nvPicPr>
            <p:cNvPr id="97" name="그림 96">
              <a:extLst>
                <a:ext uri="{FF2B5EF4-FFF2-40B4-BE49-F238E27FC236}">
                  <a16:creationId xmlns:a16="http://schemas.microsoft.com/office/drawing/2014/main" xmlns="" id="{AB557709-9A8D-2240-B8FD-2B0C150E1E7E}"/>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488302" y="2127778"/>
              <a:ext cx="79238" cy="79238"/>
            </a:xfrm>
            <a:prstGeom prst="rect">
              <a:avLst/>
            </a:prstGeom>
          </p:spPr>
        </p:pic>
        <p:sp>
          <p:nvSpPr>
            <p:cNvPr id="98" name="Text Box">
              <a:extLst>
                <a:ext uri="{FF2B5EF4-FFF2-40B4-BE49-F238E27FC236}">
                  <a16:creationId xmlns:a16="http://schemas.microsoft.com/office/drawing/2014/main" xmlns="" id="{0E037D0B-E44B-3D45-BDE2-F43CBDF05FBA}"/>
                </a:ext>
              </a:extLst>
            </p:cNvPr>
            <p:cNvSpPr>
              <a:spLocks/>
            </p:cNvSpPr>
            <p:nvPr>
              <p:custDataLst>
                <p:tags r:id="rId27"/>
              </p:custDataLst>
            </p:nvPr>
          </p:nvSpPr>
          <p:spPr bwMode="auto">
            <a:xfrm>
              <a:off x="3373489" y="2116640"/>
              <a:ext cx="1016304"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Segment granularity</a:t>
              </a:r>
            </a:p>
          </p:txBody>
        </p:sp>
      </p:grpSp>
      <p:grpSp>
        <p:nvGrpSpPr>
          <p:cNvPr id="101" name="그룹 100">
            <a:extLst>
              <a:ext uri="{FF2B5EF4-FFF2-40B4-BE49-F238E27FC236}">
                <a16:creationId xmlns:a16="http://schemas.microsoft.com/office/drawing/2014/main" xmlns="" id="{4865A494-CAC5-7F4A-A942-D9E218427621}"/>
              </a:ext>
            </a:extLst>
          </p:cNvPr>
          <p:cNvGrpSpPr/>
          <p:nvPr/>
        </p:nvGrpSpPr>
        <p:grpSpPr>
          <a:xfrm>
            <a:off x="3286812" y="1534184"/>
            <a:ext cx="1259074" cy="278200"/>
            <a:chOff x="3373489" y="1607767"/>
            <a:chExt cx="1259074" cy="278200"/>
          </a:xfrm>
        </p:grpSpPr>
        <p:sp>
          <p:nvSpPr>
            <p:cNvPr id="102" name="Username Box">
              <a:extLst>
                <a:ext uri="{FF2B5EF4-FFF2-40B4-BE49-F238E27FC236}">
                  <a16:creationId xmlns:a16="http://schemas.microsoft.com/office/drawing/2014/main" xmlns="" id="{26B2634B-C481-7243-BD0E-D289FFDF7C7B}"/>
                </a:ext>
              </a:extLst>
            </p:cNvPr>
            <p:cNvSpPr>
              <a:spLocks/>
            </p:cNvSpPr>
            <p:nvPr>
              <p:custDataLst>
                <p:tags r:id="rId24"/>
              </p:custDataLst>
            </p:nvPr>
          </p:nvSpPr>
          <p:spPr bwMode="auto">
            <a:xfrm>
              <a:off x="3553741" y="1727128"/>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None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pic>
          <p:nvPicPr>
            <p:cNvPr id="105" name="그림 104">
              <a:extLst>
                <a:ext uri="{FF2B5EF4-FFF2-40B4-BE49-F238E27FC236}">
                  <a16:creationId xmlns:a16="http://schemas.microsoft.com/office/drawing/2014/main" xmlns="" id="{021F4F96-C5A4-D543-841C-1D2159697E84}"/>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357673" y="1630655"/>
              <a:ext cx="79238" cy="79238"/>
            </a:xfrm>
            <a:prstGeom prst="rect">
              <a:avLst/>
            </a:prstGeom>
          </p:spPr>
        </p:pic>
        <p:sp>
          <p:nvSpPr>
            <p:cNvPr id="110" name="Text Box">
              <a:extLst>
                <a:ext uri="{FF2B5EF4-FFF2-40B4-BE49-F238E27FC236}">
                  <a16:creationId xmlns:a16="http://schemas.microsoft.com/office/drawing/2014/main" xmlns="" id="{F4687175-7CAF-174D-95A1-908634B3C964}"/>
                </a:ext>
              </a:extLst>
            </p:cNvPr>
            <p:cNvSpPr>
              <a:spLocks/>
            </p:cNvSpPr>
            <p:nvPr>
              <p:custDataLst>
                <p:tags r:id="rId25"/>
              </p:custDataLst>
            </p:nvPr>
          </p:nvSpPr>
          <p:spPr bwMode="auto">
            <a:xfrm>
              <a:off x="3373489" y="1607767"/>
              <a:ext cx="892873"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Query granularity</a:t>
              </a:r>
            </a:p>
          </p:txBody>
        </p:sp>
      </p:grpSp>
      <p:sp>
        <p:nvSpPr>
          <p:cNvPr id="112" name="Text Box">
            <a:extLst>
              <a:ext uri="{FF2B5EF4-FFF2-40B4-BE49-F238E27FC236}">
                <a16:creationId xmlns:a16="http://schemas.microsoft.com/office/drawing/2014/main" xmlns="" id="{CEC3E77B-902B-1846-B4C2-5D7A5E7CB799}"/>
              </a:ext>
            </a:extLst>
          </p:cNvPr>
          <p:cNvSpPr>
            <a:spLocks/>
          </p:cNvSpPr>
          <p:nvPr>
            <p:custDataLst>
              <p:tags r:id="rId18"/>
            </p:custDataLst>
          </p:nvPr>
        </p:nvSpPr>
        <p:spPr bwMode="auto">
          <a:xfrm>
            <a:off x="3316027" y="2403873"/>
            <a:ext cx="662041"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Nanum Gothic" charset="-127"/>
                <a:ea typeface="Nanum Gothic" charset="-127"/>
              </a:rPr>
              <a:t>Data range</a:t>
            </a:r>
            <a:r>
              <a:rPr lang="ko-KR" altLang="en-US" sz="700" dirty="0">
                <a:solidFill>
                  <a:schemeClr val="tx1">
                    <a:lumMod val="75000"/>
                    <a:lumOff val="25000"/>
                  </a:schemeClr>
                </a:solidFill>
                <a:latin typeface="Nanum Gothic" charset="-127"/>
                <a:ea typeface="Nanum Gothic" charset="-127"/>
              </a:rPr>
              <a:t> </a:t>
            </a:r>
            <a:endParaRPr lang="en-US" altLang="ko-KR" sz="700" dirty="0">
              <a:solidFill>
                <a:schemeClr val="tx1">
                  <a:lumMod val="75000"/>
                  <a:lumOff val="25000"/>
                </a:schemeClr>
              </a:solidFill>
              <a:latin typeface="Nanum Gothic" charset="-127"/>
              <a:ea typeface="Nanum Gothic" charset="-127"/>
            </a:endParaRPr>
          </a:p>
        </p:txBody>
      </p:sp>
      <p:sp>
        <p:nvSpPr>
          <p:cNvPr id="118" name="Username Box">
            <a:extLst>
              <a:ext uri="{FF2B5EF4-FFF2-40B4-BE49-F238E27FC236}">
                <a16:creationId xmlns:a16="http://schemas.microsoft.com/office/drawing/2014/main" xmlns="" id="{445D4DE5-842A-1146-8B19-7E309216BA98}"/>
              </a:ext>
            </a:extLst>
          </p:cNvPr>
          <p:cNvSpPr>
            <a:spLocks/>
          </p:cNvSpPr>
          <p:nvPr>
            <p:custDataLst>
              <p:tags r:id="rId19"/>
            </p:custDataLst>
          </p:nvPr>
        </p:nvSpPr>
        <p:spPr bwMode="auto">
          <a:xfrm>
            <a:off x="3467064" y="2527275"/>
            <a:ext cx="900000"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kumimoji="1" lang="en-US" altLang="ko-KR" sz="600" dirty="0" err="1">
                <a:solidFill>
                  <a:schemeClr val="tx1"/>
                </a:solidFill>
                <a:latin typeface="Nanum Gothic Regular" charset="-127"/>
                <a:ea typeface="Nanum Gothic Regular" charset="-127"/>
                <a:cs typeface="Nanum Gothic Regular" charset="-127"/>
              </a:rPr>
              <a:t>yyyy</a:t>
            </a:r>
            <a:r>
              <a:rPr kumimoji="1" lang="en-US" altLang="ko-KR" sz="600" dirty="0">
                <a:solidFill>
                  <a:schemeClr val="tx1"/>
                </a:solidFill>
                <a:latin typeface="Nanum Gothic Regular" charset="-127"/>
                <a:ea typeface="Nanum Gothic Regular" charset="-127"/>
                <a:cs typeface="Nanum Gothic Regular" charset="-127"/>
              </a:rPr>
              <a:t>-MM-</a:t>
            </a:r>
            <a:r>
              <a:rPr kumimoji="1" lang="en-US" altLang="ko-KR" sz="600" dirty="0" err="1">
                <a:solidFill>
                  <a:schemeClr val="tx1"/>
                </a:solidFill>
                <a:latin typeface="Nanum Gothic Regular" charset="-127"/>
                <a:ea typeface="Nanum Gothic Regular" charset="-127"/>
                <a:cs typeface="Nanum Gothic Regular" charset="-127"/>
              </a:rPr>
              <a:t>dd</a:t>
            </a:r>
            <a:r>
              <a:rPr kumimoji="1" lang="en-US" altLang="ko-KR" sz="600" dirty="0">
                <a:solidFill>
                  <a:schemeClr val="tx1"/>
                </a:solidFill>
                <a:latin typeface="Nanum Gothic Regular" charset="-127"/>
                <a:ea typeface="Nanum Gothic Regular" charset="-127"/>
                <a:cs typeface="Nanum Gothic Regular" charset="-127"/>
              </a:rPr>
              <a:t> </a:t>
            </a:r>
            <a:r>
              <a:rPr kumimoji="1" lang="en-US" altLang="ko-KR" sz="600" dirty="0" err="1">
                <a:solidFill>
                  <a:schemeClr val="tx1"/>
                </a:solidFill>
                <a:latin typeface="Nanum Gothic Regular" charset="-127"/>
                <a:ea typeface="Nanum Gothic Regular" charset="-127"/>
                <a:cs typeface="Nanum Gothic Regular" charset="-127"/>
              </a:rPr>
              <a:t>hh</a:t>
            </a:r>
            <a:endParaRPr kumimoji="1" lang="fi-FI" altLang="ko-KR" sz="600" dirty="0">
              <a:solidFill>
                <a:schemeClr val="tx1"/>
              </a:solidFill>
              <a:latin typeface="Nanum Gothic Regular" charset="-127"/>
              <a:ea typeface="Nanum Gothic Regular" charset="-127"/>
              <a:cs typeface="Nanum Gothic Regular" charset="-127"/>
            </a:endParaRPr>
          </a:p>
        </p:txBody>
      </p:sp>
      <p:sp>
        <p:nvSpPr>
          <p:cNvPr id="120" name="Text Box">
            <a:extLst>
              <a:ext uri="{FF2B5EF4-FFF2-40B4-BE49-F238E27FC236}">
                <a16:creationId xmlns:a16="http://schemas.microsoft.com/office/drawing/2014/main" xmlns="" id="{DD20EB5F-ACDD-3947-98B7-25631C7369F0}"/>
              </a:ext>
            </a:extLst>
          </p:cNvPr>
          <p:cNvSpPr>
            <a:spLocks/>
          </p:cNvSpPr>
          <p:nvPr>
            <p:custDataLst>
              <p:tags r:id="rId20"/>
            </p:custDataLst>
          </p:nvPr>
        </p:nvSpPr>
        <p:spPr bwMode="auto">
          <a:xfrm>
            <a:off x="4410238" y="2560528"/>
            <a:ext cx="49694" cy="9233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schemeClr val="tx1">
                    <a:lumMod val="75000"/>
                    <a:lumOff val="25000"/>
                  </a:schemeClr>
                </a:solidFill>
                <a:latin typeface="Nanum Gothic" charset="-127"/>
                <a:ea typeface="Nanum Gothic" charset="-127"/>
                <a:cs typeface="Nanum Gothic" charset="-127"/>
              </a:rPr>
              <a:t>~</a:t>
            </a:r>
          </a:p>
        </p:txBody>
      </p:sp>
      <p:sp>
        <p:nvSpPr>
          <p:cNvPr id="121" name="Username Box">
            <a:extLst>
              <a:ext uri="{FF2B5EF4-FFF2-40B4-BE49-F238E27FC236}">
                <a16:creationId xmlns:a16="http://schemas.microsoft.com/office/drawing/2014/main" xmlns="" id="{12DBC2BF-217A-C943-BBE7-D5DAFB361CF3}"/>
              </a:ext>
            </a:extLst>
          </p:cNvPr>
          <p:cNvSpPr>
            <a:spLocks/>
          </p:cNvSpPr>
          <p:nvPr>
            <p:custDataLst>
              <p:tags r:id="rId21"/>
            </p:custDataLst>
          </p:nvPr>
        </p:nvSpPr>
        <p:spPr bwMode="auto">
          <a:xfrm>
            <a:off x="4514772" y="2527275"/>
            <a:ext cx="900000"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kumimoji="1" lang="en-US" altLang="ko-KR" sz="600" dirty="0" err="1">
                <a:solidFill>
                  <a:schemeClr val="tx1"/>
                </a:solidFill>
                <a:latin typeface="Nanum Gothic Regular" charset="-127"/>
                <a:ea typeface="Nanum Gothic Regular" charset="-127"/>
                <a:cs typeface="Nanum Gothic Regular" charset="-127"/>
              </a:rPr>
              <a:t>yyyy</a:t>
            </a:r>
            <a:r>
              <a:rPr kumimoji="1" lang="en-US" altLang="ko-KR" sz="600" dirty="0">
                <a:solidFill>
                  <a:schemeClr val="tx1"/>
                </a:solidFill>
                <a:latin typeface="Nanum Gothic Regular" charset="-127"/>
                <a:ea typeface="Nanum Gothic Regular" charset="-127"/>
                <a:cs typeface="Nanum Gothic Regular" charset="-127"/>
              </a:rPr>
              <a:t>-MM-</a:t>
            </a:r>
            <a:r>
              <a:rPr kumimoji="1" lang="en-US" altLang="ko-KR" sz="600" dirty="0" err="1">
                <a:solidFill>
                  <a:schemeClr val="tx1"/>
                </a:solidFill>
                <a:latin typeface="Nanum Gothic Regular" charset="-127"/>
                <a:ea typeface="Nanum Gothic Regular" charset="-127"/>
                <a:cs typeface="Nanum Gothic Regular" charset="-127"/>
              </a:rPr>
              <a:t>dd</a:t>
            </a:r>
            <a:r>
              <a:rPr kumimoji="1" lang="en-US" altLang="ko-KR" sz="600" dirty="0">
                <a:solidFill>
                  <a:schemeClr val="tx1"/>
                </a:solidFill>
                <a:latin typeface="Nanum Gothic Regular" charset="-127"/>
                <a:ea typeface="Nanum Gothic Regular" charset="-127"/>
                <a:cs typeface="Nanum Gothic Regular" charset="-127"/>
              </a:rPr>
              <a:t> </a:t>
            </a:r>
            <a:r>
              <a:rPr kumimoji="1" lang="en-US" altLang="ko-KR" sz="600" dirty="0" err="1">
                <a:solidFill>
                  <a:schemeClr val="tx1"/>
                </a:solidFill>
                <a:latin typeface="Nanum Gothic Regular" charset="-127"/>
                <a:ea typeface="Nanum Gothic Regular" charset="-127"/>
                <a:cs typeface="Nanum Gothic Regular" charset="-127"/>
              </a:rPr>
              <a:t>hh</a:t>
            </a:r>
            <a:endParaRPr kumimoji="1" lang="fi-FI" altLang="ko-KR" sz="600" dirty="0">
              <a:solidFill>
                <a:schemeClr val="tx1"/>
              </a:solidFill>
              <a:latin typeface="Nanum Gothic Regular" charset="-127"/>
              <a:ea typeface="Nanum Gothic Regular" charset="-127"/>
              <a:cs typeface="Nanum Gothic Regular" charset="-127"/>
            </a:endParaRPr>
          </a:p>
        </p:txBody>
      </p:sp>
      <p:sp>
        <p:nvSpPr>
          <p:cNvPr id="122" name="Text Box">
            <a:extLst>
              <a:ext uri="{FF2B5EF4-FFF2-40B4-BE49-F238E27FC236}">
                <a16:creationId xmlns:a16="http://schemas.microsoft.com/office/drawing/2014/main" xmlns="" id="{2386D869-0836-064A-AA77-6457807DE7EE}"/>
              </a:ext>
            </a:extLst>
          </p:cNvPr>
          <p:cNvSpPr>
            <a:spLocks/>
          </p:cNvSpPr>
          <p:nvPr>
            <p:custDataLst>
              <p:tags r:id="rId22"/>
            </p:custDataLst>
          </p:nvPr>
        </p:nvSpPr>
        <p:spPr bwMode="auto">
          <a:xfrm>
            <a:off x="5469612" y="2568461"/>
            <a:ext cx="1175002" cy="9233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srgbClr val="FF0000"/>
                </a:solidFill>
                <a:latin typeface="Nanum Gothic" charset="-127"/>
                <a:ea typeface="Nanum Gothic" charset="-127"/>
                <a:cs typeface="Nanum Gothic" charset="-127"/>
              </a:rPr>
              <a:t>12,345</a:t>
            </a:r>
            <a:r>
              <a:rPr lang="en-US" altLang="ko-KR" sz="600" dirty="0">
                <a:solidFill>
                  <a:schemeClr val="tx1">
                    <a:lumMod val="75000"/>
                    <a:lumOff val="25000"/>
                  </a:schemeClr>
                </a:solidFill>
                <a:latin typeface="Nanum Gothic" charset="-127"/>
                <a:ea typeface="Nanum Gothic" charset="-127"/>
                <a:cs typeface="Nanum Gothic" charset="-127"/>
              </a:rPr>
              <a:t> segment granularity units</a:t>
            </a:r>
          </a:p>
        </p:txBody>
      </p:sp>
      <p:pic>
        <p:nvPicPr>
          <p:cNvPr id="126" name="그림 125">
            <a:extLst>
              <a:ext uri="{FF2B5EF4-FFF2-40B4-BE49-F238E27FC236}">
                <a16:creationId xmlns:a16="http://schemas.microsoft.com/office/drawing/2014/main" xmlns="" id="{960D035B-1D61-7A46-B354-46B112AEDF87}"/>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938449" y="2425396"/>
            <a:ext cx="79238" cy="79238"/>
          </a:xfrm>
          <a:prstGeom prst="rect">
            <a:avLst/>
          </a:prstGeom>
        </p:spPr>
      </p:pic>
      <p:sp>
        <p:nvSpPr>
          <p:cNvPr id="94" name="Oval 55"/>
          <p:cNvSpPr/>
          <p:nvPr/>
        </p:nvSpPr>
        <p:spPr>
          <a:xfrm>
            <a:off x="2278492" y="1369973"/>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1</a:t>
            </a:r>
          </a:p>
        </p:txBody>
      </p:sp>
      <p:sp>
        <p:nvSpPr>
          <p:cNvPr id="73" name="Username Box">
            <a:extLst>
              <a:ext uri="{FF2B5EF4-FFF2-40B4-BE49-F238E27FC236}">
                <a16:creationId xmlns:a16="http://schemas.microsoft.com/office/drawing/2014/main" xmlns="" id="{5E70FDAA-935A-774D-B5CF-29BC9A020C7F}"/>
              </a:ext>
            </a:extLst>
          </p:cNvPr>
          <p:cNvSpPr>
            <a:spLocks/>
          </p:cNvSpPr>
          <p:nvPr>
            <p:custDataLst>
              <p:tags r:id="rId23"/>
            </p:custDataLst>
          </p:nvPr>
        </p:nvSpPr>
        <p:spPr bwMode="auto">
          <a:xfrm>
            <a:off x="3476652" y="2703546"/>
            <a:ext cx="3569888" cy="184666"/>
          </a:xfrm>
          <a:prstGeom prst="rect">
            <a:avLst/>
          </a:prstGeom>
          <a:noFill/>
          <a:ln w="6350" cap="flat" cmpd="sng" algn="ctr">
            <a:no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lumMod val="65000"/>
                  </a:schemeClr>
                </a:solidFill>
                <a:latin typeface="Nanum Gothic Regular" charset="-127"/>
                <a:ea typeface="Nanum Gothic Regular" charset="-127"/>
                <a:cs typeface="Nanum Gothic" charset="-127"/>
              </a:rPr>
              <a:t>ⓘ </a:t>
            </a:r>
            <a:r>
              <a:rPr lang="en" altLang="ko-KR" sz="600" dirty="0">
                <a:solidFill>
                  <a:schemeClr val="bg1">
                    <a:lumMod val="65000"/>
                  </a:schemeClr>
                </a:solidFill>
                <a:latin typeface="Nanum Gothic Regular" charset="-127"/>
                <a:ea typeface="Nanum Gothic Regular" charset="-127"/>
                <a:cs typeface="Nanum Gothic" charset="-127"/>
              </a:rPr>
              <a:t>The interval should set equal to or greater than the range of data values in the timestamp column, </a:t>
            </a:r>
            <a:br>
              <a:rPr lang="en" altLang="ko-KR" sz="600" dirty="0">
                <a:solidFill>
                  <a:schemeClr val="bg1">
                    <a:lumMod val="65000"/>
                  </a:schemeClr>
                </a:solidFill>
                <a:latin typeface="Nanum Gothic Regular" charset="-127"/>
                <a:ea typeface="Nanum Gothic Regular" charset="-127"/>
                <a:cs typeface="Nanum Gothic" charset="-127"/>
              </a:rPr>
            </a:br>
            <a:r>
              <a:rPr lang="en" altLang="ko-KR" sz="600" dirty="0">
                <a:solidFill>
                  <a:schemeClr val="bg1">
                    <a:lumMod val="65000"/>
                  </a:schemeClr>
                </a:solidFill>
                <a:latin typeface="Nanum Gothic Regular" charset="-127"/>
                <a:ea typeface="Nanum Gothic Regular" charset="-127"/>
                <a:cs typeface="Nanum Gothic" charset="-127"/>
              </a:rPr>
              <a:t>and the number of segments units cannot exceed 10,000.</a:t>
            </a:r>
            <a:r>
              <a:rPr lang="en-US" altLang="ko-KR" sz="600" dirty="0">
                <a:solidFill>
                  <a:schemeClr val="bg1">
                    <a:lumMod val="65000"/>
                  </a:schemeClr>
                </a:solidFill>
                <a:latin typeface="Nanum Gothic Regular" charset="-127"/>
                <a:ea typeface="Nanum Gothic Regular" charset="-127"/>
                <a:cs typeface="Nanum Gothic" charset="-127"/>
              </a:rPr>
              <a:t>.</a:t>
            </a:r>
          </a:p>
        </p:txBody>
      </p:sp>
    </p:spTree>
    <p:extLst>
      <p:ext uri="{BB962C8B-B14F-4D97-AF65-F5344CB8AC3E}">
        <p14:creationId xmlns:p14="http://schemas.microsoft.com/office/powerpoint/2010/main" val="2533510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kumimoji="1" lang="en-US" altLang="ko-KR" dirty="0"/>
              <a:t>1 </a:t>
            </a:r>
            <a:r>
              <a:rPr kumimoji="1" lang="ko-KR" altLang="en-US" dirty="0"/>
              <a:t>데이터소스</a:t>
            </a:r>
          </a:p>
        </p:txBody>
      </p:sp>
      <p:sp>
        <p:nvSpPr>
          <p:cNvPr id="3" name="텍스트 개체 틀 2"/>
          <p:cNvSpPr>
            <a:spLocks noGrp="1"/>
          </p:cNvSpPr>
          <p:nvPr>
            <p:ph type="body" sz="quarter" idx="10"/>
          </p:nvPr>
        </p:nvSpPr>
        <p:spPr/>
        <p:txBody>
          <a:bodyPr/>
          <a:lstStyle/>
          <a:p>
            <a:endParaRPr kumimoji="1" lang="ko-KR" altLang="en-US"/>
          </a:p>
        </p:txBody>
      </p:sp>
    </p:spTree>
    <p:extLst>
      <p:ext uri="{BB962C8B-B14F-4D97-AF65-F5344CB8AC3E}">
        <p14:creationId xmlns:p14="http://schemas.microsoft.com/office/powerpoint/2010/main" val="10833685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 </a:t>
            </a:r>
            <a:r>
              <a:rPr kumimoji="1" lang="ko-KR" altLang="en-US" dirty="0">
                <a:latin typeface="Nanum Gothic" charset="-127"/>
                <a:ea typeface="Nanum Gothic" charset="-127"/>
                <a:cs typeface="Nanum Gothic" charset="-127"/>
              </a:rPr>
              <a:t>데이터 소스 생성하기</a:t>
            </a:r>
          </a:p>
        </p:txBody>
      </p:sp>
      <p:sp>
        <p:nvSpPr>
          <p:cNvPr id="5" name="제목 4"/>
          <p:cNvSpPr>
            <a:spLocks noGrp="1"/>
          </p:cNvSpPr>
          <p:nvPr>
            <p:ph type="title"/>
          </p:nvPr>
        </p:nvSpPr>
        <p:spPr/>
        <p:txBody>
          <a:bodyPr/>
          <a:lstStyle/>
          <a:p>
            <a:r>
              <a:rPr lang="en-US" altLang="ko-KR" dirty="0"/>
              <a:t>[Snapshot]</a:t>
            </a:r>
            <a:r>
              <a:rPr lang="ko-KR" altLang="en-US" dirty="0"/>
              <a:t> 파일 타입</a:t>
            </a:r>
            <a:r>
              <a:rPr lang="en-US" altLang="ko-KR" dirty="0"/>
              <a:t>-</a:t>
            </a:r>
            <a:r>
              <a:rPr lang="ko-KR" altLang="en-US" dirty="0"/>
              <a:t>데이터 소스 생성 완료</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latin typeface="Nanum Gothic" charset="-127"/>
                <a:ea typeface="Nanum Gothic" charset="-127"/>
                <a:cs typeface="Nanum Gothic" charset="-127"/>
              </a:rPr>
              <a:pPr/>
              <a:t>50</a:t>
            </a:fld>
            <a:endParaRPr lang="ko-KR" altLang="en-US" dirty="0">
              <a:solidFill>
                <a:schemeClr val="accent4">
                  <a:lumMod val="75000"/>
                </a:schemeClr>
              </a:solidFill>
              <a:latin typeface="Nanum Gothic" charset="-127"/>
              <a:ea typeface="Nanum Gothic" charset="-127"/>
              <a:cs typeface="Nanum Gothic" charset="-127"/>
            </a:endParaRPr>
          </a:p>
        </p:txBody>
      </p:sp>
      <p:sp>
        <p:nvSpPr>
          <p:cNvPr id="3" name="텍스트 개체 틀 2"/>
          <p:cNvSpPr>
            <a:spLocks noGrp="1"/>
          </p:cNvSpPr>
          <p:nvPr>
            <p:ph type="body" sz="quarter" idx="13"/>
          </p:nvPr>
        </p:nvSpPr>
        <p:spPr/>
        <p:txBody>
          <a:bodyPr/>
          <a:lstStyle/>
          <a:p>
            <a:pPr marL="0" indent="0">
              <a:buNone/>
            </a:pPr>
            <a:r>
              <a:rPr lang="ko-KR" altLang="en-US" dirty="0">
                <a:solidFill>
                  <a:srgbClr val="00B0F0"/>
                </a:solidFill>
                <a:sym typeface="Wingdings"/>
              </a:rPr>
              <a:t>☞ 아래 설명 외 </a:t>
            </a:r>
            <a:r>
              <a:rPr lang="en-US" altLang="ko-KR" dirty="0">
                <a:solidFill>
                  <a:srgbClr val="00B0F0"/>
                </a:solidFill>
                <a:sym typeface="Wingdings"/>
              </a:rPr>
              <a:t>[041.7]</a:t>
            </a:r>
            <a:r>
              <a:rPr lang="ko-KR" altLang="en-US" dirty="0">
                <a:solidFill>
                  <a:srgbClr val="00B0F0"/>
                </a:solidFill>
                <a:sym typeface="Wingdings"/>
              </a:rPr>
              <a:t> 과 동일</a:t>
            </a:r>
            <a:endParaRPr kumimoji="1" lang="en-US" altLang="ko-KR" dirty="0"/>
          </a:p>
          <a:p>
            <a:r>
              <a:rPr kumimoji="1" lang="ko-KR" altLang="en-US" dirty="0" err="1"/>
              <a:t>서머리</a:t>
            </a:r>
            <a:r>
              <a:rPr kumimoji="1" lang="ko-KR" altLang="en-US" dirty="0"/>
              <a:t> 영역 문구</a:t>
            </a:r>
            <a:endParaRPr kumimoji="1" lang="en-US" altLang="ko-KR" dirty="0"/>
          </a:p>
          <a:p>
            <a:pPr lvl="1"/>
            <a:r>
              <a:rPr kumimoji="1" lang="en-US" altLang="ko-KR" dirty="0">
                <a:solidFill>
                  <a:srgbClr val="00B050"/>
                </a:solidFill>
              </a:rPr>
              <a:t>Snapshot</a:t>
            </a:r>
            <a:r>
              <a:rPr kumimoji="1" lang="ko-KR" altLang="en-US" dirty="0">
                <a:solidFill>
                  <a:srgbClr val="00B050"/>
                </a:solidFill>
              </a:rPr>
              <a:t> </a:t>
            </a:r>
            <a:r>
              <a:rPr kumimoji="1" lang="en-US" altLang="ko-KR" dirty="0">
                <a:solidFill>
                  <a:srgbClr val="00B050"/>
                </a:solidFill>
              </a:rPr>
              <a:t>:</a:t>
            </a:r>
            <a:r>
              <a:rPr kumimoji="1" lang="ko-KR" altLang="en-US" dirty="0">
                <a:solidFill>
                  <a:srgbClr val="00B050"/>
                </a:solidFill>
              </a:rPr>
              <a:t> </a:t>
            </a:r>
            <a:r>
              <a:rPr lang="ko-KR" altLang="en-US" dirty="0">
                <a:solidFill>
                  <a:srgbClr val="00B050"/>
                </a:solidFill>
              </a:rPr>
              <a:t>스냅샷 이름</a:t>
            </a:r>
            <a:endParaRPr kumimoji="1" lang="en-US" altLang="ko-KR" dirty="0">
              <a:solidFill>
                <a:srgbClr val="00B050"/>
              </a:solidFill>
            </a:endParaRPr>
          </a:p>
        </p:txBody>
      </p:sp>
      <p:sp>
        <p:nvSpPr>
          <p:cNvPr id="66" name="TextBox 65"/>
          <p:cNvSpPr txBox="1"/>
          <p:nvPr/>
        </p:nvSpPr>
        <p:spPr>
          <a:xfrm>
            <a:off x="3855905" y="1387996"/>
            <a:ext cx="2420535"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complete </a:t>
            </a:r>
            <a:r>
              <a:rPr lang="en-US" altLang="ko-KR" sz="1100" b="1" dirty="0" err="1">
                <a:solidFill>
                  <a:prstClr val="black"/>
                </a:solidFill>
                <a:latin typeface="Nanum Gothic" charset="-127"/>
                <a:ea typeface="Nanum Gothic" charset="-127"/>
                <a:cs typeface="Nanum Gothic" charset="-127"/>
              </a:rPr>
              <a:t>datasource</a:t>
            </a:r>
            <a:r>
              <a:rPr lang="en-US" altLang="ko-KR" sz="1100" b="1" dirty="0">
                <a:solidFill>
                  <a:prstClr val="black"/>
                </a:solidFill>
                <a:latin typeface="Nanum Gothic" charset="-127"/>
                <a:ea typeface="Nanum Gothic" charset="-127"/>
                <a:cs typeface="Nanum Gothic" charset="-127"/>
              </a:rPr>
              <a:t> creation</a:t>
            </a:r>
            <a:endParaRPr lang="ko-KR" altLang="en-US" sz="1100" b="1" dirty="0">
              <a:solidFill>
                <a:prstClr val="black"/>
              </a:solidFill>
              <a:latin typeface="Nanum Gothic" charset="-127"/>
              <a:ea typeface="Nanum Gothic" charset="-127"/>
              <a:cs typeface="Nanum Gothic" charset="-127"/>
            </a:endParaRPr>
          </a:p>
        </p:txBody>
      </p:sp>
      <p:grpSp>
        <p:nvGrpSpPr>
          <p:cNvPr id="80" name="그룹 79"/>
          <p:cNvGrpSpPr/>
          <p:nvPr/>
        </p:nvGrpSpPr>
        <p:grpSpPr>
          <a:xfrm rot="10800000">
            <a:off x="4369229" y="1040780"/>
            <a:ext cx="1373248" cy="96644"/>
            <a:chOff x="4661210" y="1040780"/>
            <a:chExt cx="1373248" cy="96644"/>
          </a:xfrm>
        </p:grpSpPr>
        <p:sp>
          <p:nvSpPr>
            <p:cNvPr id="83" name="타원 82"/>
            <p:cNvSpPr/>
            <p:nvPr/>
          </p:nvSpPr>
          <p:spPr>
            <a:xfrm>
              <a:off x="4661210"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85" name="타원 84"/>
            <p:cNvSpPr/>
            <p:nvPr/>
          </p:nvSpPr>
          <p:spPr>
            <a:xfrm>
              <a:off x="5089282"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86" name="직선 연결선[R] 85"/>
            <p:cNvCxnSpPr>
              <a:stCxn id="83" idx="6"/>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타원 25"/>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37" name="직선 연결선[R] 36"/>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8" name="타원 37"/>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39" name="직선 연결선[R] 38"/>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227667" y="7042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45.5</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41" name="TextBox 40"/>
          <p:cNvSpPr txBox="1"/>
          <p:nvPr/>
        </p:nvSpPr>
        <p:spPr>
          <a:xfrm>
            <a:off x="4227812" y="871503"/>
            <a:ext cx="1676741"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(Snapshot)</a:t>
            </a:r>
            <a:endParaRPr lang="ko-KR" altLang="en-US" sz="900" b="1" dirty="0">
              <a:solidFill>
                <a:prstClr val="black"/>
              </a:solidFill>
              <a:latin typeface="Nanum Gothic" charset="-127"/>
              <a:ea typeface="Nanum Gothic" charset="-127"/>
              <a:cs typeface="Nanum Gothic" charset="-127"/>
            </a:endParaRPr>
          </a:p>
        </p:txBody>
      </p:sp>
      <p:sp>
        <p:nvSpPr>
          <p:cNvPr id="45" name="직사각형 44">
            <a:extLst>
              <a:ext uri="{FF2B5EF4-FFF2-40B4-BE49-F238E27FC236}">
                <a16:creationId xmlns:a16="http://schemas.microsoft.com/office/drawing/2014/main" xmlns="" id="{4E50741D-E3F1-964C-80B4-F9B3E12E9C00}"/>
              </a:ext>
            </a:extLst>
          </p:cNvPr>
          <p:cNvSpPr/>
          <p:nvPr/>
        </p:nvSpPr>
        <p:spPr>
          <a:xfrm>
            <a:off x="2439953" y="2157440"/>
            <a:ext cx="5252434" cy="128095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Snapshot	</a:t>
            </a: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Timestamp settings</a:t>
            </a:r>
          </a:p>
        </p:txBody>
      </p:sp>
      <p:sp>
        <p:nvSpPr>
          <p:cNvPr id="53" name="타원 52">
            <a:extLst>
              <a:ext uri="{FF2B5EF4-FFF2-40B4-BE49-F238E27FC236}">
                <a16:creationId xmlns:a16="http://schemas.microsoft.com/office/drawing/2014/main" xmlns="" id="{CEA3909A-CAC5-E24C-A49E-61C7496F1A98}"/>
              </a:ext>
            </a:extLst>
          </p:cNvPr>
          <p:cNvSpPr/>
          <p:nvPr/>
        </p:nvSpPr>
        <p:spPr>
          <a:xfrm>
            <a:off x="3677386" y="552210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54" name="타원 53">
            <a:extLst>
              <a:ext uri="{FF2B5EF4-FFF2-40B4-BE49-F238E27FC236}">
                <a16:creationId xmlns:a16="http://schemas.microsoft.com/office/drawing/2014/main" xmlns="" id="{9F1C3A7E-B098-2A4F-BD6D-6E5D995CB5A9}"/>
              </a:ext>
            </a:extLst>
          </p:cNvPr>
          <p:cNvSpPr/>
          <p:nvPr/>
        </p:nvSpPr>
        <p:spPr>
          <a:xfrm>
            <a:off x="2295295" y="222006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55" name="타원 54">
            <a:extLst>
              <a:ext uri="{FF2B5EF4-FFF2-40B4-BE49-F238E27FC236}">
                <a16:creationId xmlns:a16="http://schemas.microsoft.com/office/drawing/2014/main" xmlns="" id="{BF168D46-2244-ED42-BCC6-915DFD095C3A}"/>
              </a:ext>
            </a:extLst>
          </p:cNvPr>
          <p:cNvSpPr/>
          <p:nvPr/>
        </p:nvSpPr>
        <p:spPr>
          <a:xfrm>
            <a:off x="2294652" y="369686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56" name="타원 55">
            <a:extLst>
              <a:ext uri="{FF2B5EF4-FFF2-40B4-BE49-F238E27FC236}">
                <a16:creationId xmlns:a16="http://schemas.microsoft.com/office/drawing/2014/main" xmlns="" id="{343D1E48-1962-CE4C-99AB-F7636DD68218}"/>
              </a:ext>
            </a:extLst>
          </p:cNvPr>
          <p:cNvSpPr/>
          <p:nvPr/>
        </p:nvSpPr>
        <p:spPr>
          <a:xfrm>
            <a:off x="2294652" y="437136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grpSp>
        <p:nvGrpSpPr>
          <p:cNvPr id="57" name="그룹 56">
            <a:extLst>
              <a:ext uri="{FF2B5EF4-FFF2-40B4-BE49-F238E27FC236}">
                <a16:creationId xmlns:a16="http://schemas.microsoft.com/office/drawing/2014/main" xmlns="" id="{CB2C7FFD-2C28-DC4B-BB21-870A00D1E1F0}"/>
              </a:ext>
            </a:extLst>
          </p:cNvPr>
          <p:cNvGrpSpPr/>
          <p:nvPr/>
        </p:nvGrpSpPr>
        <p:grpSpPr>
          <a:xfrm>
            <a:off x="2439953" y="3627924"/>
            <a:ext cx="5252434" cy="1318527"/>
            <a:chOff x="2553689" y="3680257"/>
            <a:chExt cx="5252434" cy="1318527"/>
          </a:xfrm>
        </p:grpSpPr>
        <p:sp>
          <p:nvSpPr>
            <p:cNvPr id="58" name="직사각형 57">
              <a:extLst>
                <a:ext uri="{FF2B5EF4-FFF2-40B4-BE49-F238E27FC236}">
                  <a16:creationId xmlns:a16="http://schemas.microsoft.com/office/drawing/2014/main" xmlns="" id="{996F08DD-E66E-CD43-BD27-3FB68F777664}"/>
                </a:ext>
              </a:extLst>
            </p:cNvPr>
            <p:cNvSpPr/>
            <p:nvPr/>
          </p:nvSpPr>
          <p:spPr>
            <a:xfrm>
              <a:off x="2553689" y="3860652"/>
              <a:ext cx="5252434" cy="247679"/>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700" dirty="0">
                  <a:solidFill>
                    <a:prstClr val="white">
                      <a:lumMod val="75000"/>
                    </a:prstClr>
                  </a:solidFill>
                  <a:latin typeface="Nanum Gothic" charset="-127"/>
                  <a:ea typeface="Nanum Gothic" charset="-127"/>
                  <a:cs typeface="Nanum Gothic" charset="-127"/>
                </a:rPr>
                <a:t>Please enter a name</a:t>
              </a:r>
              <a:endParaRPr lang="ko-KR" altLang="en-US" sz="700" dirty="0">
                <a:solidFill>
                  <a:prstClr val="white">
                    <a:lumMod val="75000"/>
                  </a:prstClr>
                </a:solidFill>
                <a:latin typeface="Nanum Gothic" charset="-127"/>
                <a:ea typeface="Nanum Gothic" charset="-127"/>
                <a:cs typeface="Nanum Gothic" charset="-127"/>
              </a:endParaRPr>
            </a:p>
          </p:txBody>
        </p:sp>
        <p:sp>
          <p:nvSpPr>
            <p:cNvPr id="59" name="직사각형 58">
              <a:extLst>
                <a:ext uri="{FF2B5EF4-FFF2-40B4-BE49-F238E27FC236}">
                  <a16:creationId xmlns:a16="http://schemas.microsoft.com/office/drawing/2014/main" xmlns="" id="{83C3B123-5768-AF4C-A965-A41788359A1B}"/>
                </a:ext>
              </a:extLst>
            </p:cNvPr>
            <p:cNvSpPr/>
            <p:nvPr/>
          </p:nvSpPr>
          <p:spPr>
            <a:xfrm>
              <a:off x="2553689" y="4371369"/>
              <a:ext cx="5252434" cy="62741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bIns="72000" rtlCol="0" anchor="t"/>
            <a:lstStyle/>
            <a:p>
              <a:r>
                <a:rPr lang="en-US" altLang="ko-KR" sz="700" dirty="0">
                  <a:solidFill>
                    <a:prstClr val="white">
                      <a:lumMod val="75000"/>
                    </a:prstClr>
                  </a:solidFill>
                  <a:latin typeface="Nanum Gothic" charset="-127"/>
                  <a:ea typeface="Nanum Gothic" charset="-127"/>
                  <a:cs typeface="Nanum Gothic" charset="-127"/>
                </a:rPr>
                <a:t>Please enter a description</a:t>
              </a:r>
              <a:endParaRPr lang="ko-KR" altLang="en-US" sz="700" dirty="0">
                <a:solidFill>
                  <a:prstClr val="white">
                    <a:lumMod val="75000"/>
                  </a:prstClr>
                </a:solidFill>
                <a:latin typeface="Nanum Gothic" charset="-127"/>
                <a:ea typeface="Nanum Gothic" charset="-127"/>
                <a:cs typeface="Nanum Gothic" charset="-127"/>
              </a:endParaRPr>
            </a:p>
          </p:txBody>
        </p:sp>
        <p:sp>
          <p:nvSpPr>
            <p:cNvPr id="60" name="제목 2">
              <a:extLst>
                <a:ext uri="{FF2B5EF4-FFF2-40B4-BE49-F238E27FC236}">
                  <a16:creationId xmlns:a16="http://schemas.microsoft.com/office/drawing/2014/main" xmlns="" id="{E88B29B9-1DA2-0948-AED0-7944D55B6EAA}"/>
                </a:ext>
              </a:extLst>
            </p:cNvPr>
            <p:cNvSpPr txBox="1">
              <a:spLocks/>
            </p:cNvSpPr>
            <p:nvPr/>
          </p:nvSpPr>
          <p:spPr bwMode="auto">
            <a:xfrm>
              <a:off x="2553689" y="3680257"/>
              <a:ext cx="796166"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Nanum Gothic" charset="-127"/>
                  <a:ea typeface="Nanum Gothic" charset="-127"/>
                  <a:cs typeface="Nanum Gothic" charset="-127"/>
                </a:rPr>
                <a:t>Name</a:t>
              </a:r>
              <a:r>
                <a:rPr lang="ko-KR" altLang="en-US" sz="700" dirty="0">
                  <a:solidFill>
                    <a:srgbClr val="000000"/>
                  </a:solidFill>
                  <a:latin typeface="Nanum Gothic" charset="-127"/>
                  <a:ea typeface="Nanum Gothic" charset="-127"/>
                  <a:cs typeface="Nanum Gothic" charset="-127"/>
                </a:rPr>
                <a:t>*</a:t>
              </a:r>
              <a:endParaRPr lang="en-US" altLang="ko-KR" sz="700" dirty="0">
                <a:solidFill>
                  <a:srgbClr val="000000"/>
                </a:solidFill>
                <a:latin typeface="Nanum Gothic" charset="-127"/>
                <a:ea typeface="Nanum Gothic" charset="-127"/>
                <a:cs typeface="Nanum Gothic" charset="-127"/>
              </a:endParaRPr>
            </a:p>
            <a:p>
              <a:pPr>
                <a:lnSpc>
                  <a:spcPct val="150000"/>
                </a:lnSpc>
                <a:buClr>
                  <a:srgbClr val="336699"/>
                </a:buClr>
              </a:pPr>
              <a:endParaRPr lang="en-US" altLang="ko-KR" sz="700" dirty="0">
                <a:solidFill>
                  <a:srgbClr val="000000"/>
                </a:solidFill>
                <a:latin typeface="Nanum Gothic" charset="-127"/>
                <a:ea typeface="Nanum Gothic" charset="-127"/>
                <a:cs typeface="Nanum Gothic" charset="-127"/>
              </a:endParaRPr>
            </a:p>
            <a:p>
              <a:pPr>
                <a:lnSpc>
                  <a:spcPct val="150000"/>
                </a:lnSpc>
                <a:buClr>
                  <a:srgbClr val="336699"/>
                </a:buClr>
              </a:pPr>
              <a:endParaRPr lang="en-US" altLang="ko-KR" sz="700" dirty="0">
                <a:solidFill>
                  <a:srgbClr val="000000"/>
                </a:solidFill>
                <a:latin typeface="Nanum Gothic" charset="-127"/>
                <a:ea typeface="Nanum Gothic" charset="-127"/>
                <a:cs typeface="Nanum Gothic" charset="-127"/>
              </a:endParaRPr>
            </a:p>
            <a:p>
              <a:pPr>
                <a:lnSpc>
                  <a:spcPct val="150000"/>
                </a:lnSpc>
                <a:buClr>
                  <a:srgbClr val="336699"/>
                </a:buClr>
              </a:pPr>
              <a:r>
                <a:rPr lang="en-US" altLang="ko-KR" sz="700" dirty="0">
                  <a:solidFill>
                    <a:srgbClr val="000000"/>
                  </a:solidFill>
                  <a:latin typeface="Nanum Gothic" charset="-127"/>
                  <a:ea typeface="Nanum Gothic" charset="-127"/>
                  <a:cs typeface="Nanum Gothic" charset="-127"/>
                </a:rPr>
                <a:t>Description</a:t>
              </a:r>
            </a:p>
          </p:txBody>
        </p:sp>
      </p:grpSp>
      <p:grpSp>
        <p:nvGrpSpPr>
          <p:cNvPr id="61" name="그룹 60">
            <a:extLst>
              <a:ext uri="{FF2B5EF4-FFF2-40B4-BE49-F238E27FC236}">
                <a16:creationId xmlns:a16="http://schemas.microsoft.com/office/drawing/2014/main" xmlns="" id="{6F42E955-AA95-B747-8A06-07A69940EFFE}"/>
              </a:ext>
            </a:extLst>
          </p:cNvPr>
          <p:cNvGrpSpPr/>
          <p:nvPr/>
        </p:nvGrpSpPr>
        <p:grpSpPr>
          <a:xfrm>
            <a:off x="3887123" y="5464024"/>
            <a:ext cx="2358094" cy="249130"/>
            <a:chOff x="4093583" y="6193790"/>
            <a:chExt cx="2358094" cy="249130"/>
          </a:xfrm>
        </p:grpSpPr>
        <p:sp>
          <p:nvSpPr>
            <p:cNvPr id="62" name="모서리가 둥근 직사각형 127">
              <a:extLst>
                <a:ext uri="{FF2B5EF4-FFF2-40B4-BE49-F238E27FC236}">
                  <a16:creationId xmlns:a16="http://schemas.microsoft.com/office/drawing/2014/main" xmlns="" id="{56C1ACB6-B21D-2C48-B34A-3581A6AE6075}"/>
                </a:ext>
              </a:extLst>
            </p:cNvPr>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Done</a:t>
              </a:r>
              <a:endParaRPr lang="ko-KR" altLang="en-US" sz="800" dirty="0">
                <a:solidFill>
                  <a:schemeClr val="bg1"/>
                </a:solidFill>
                <a:latin typeface="Nanum Gothic" charset="-127"/>
                <a:ea typeface="Nanum Gothic" charset="-127"/>
                <a:cs typeface="Nanum Gothic" charset="-127"/>
              </a:endParaRPr>
            </a:p>
          </p:txBody>
        </p:sp>
        <p:sp>
          <p:nvSpPr>
            <p:cNvPr id="63" name="모서리가 둥근 직사각형 127">
              <a:extLst>
                <a:ext uri="{FF2B5EF4-FFF2-40B4-BE49-F238E27FC236}">
                  <a16:creationId xmlns:a16="http://schemas.microsoft.com/office/drawing/2014/main" xmlns="" id="{A3A78714-0404-D04D-9BD6-7066B9C86FC7}"/>
                </a:ext>
              </a:extLst>
            </p:cNvPr>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sp>
        <p:nvSpPr>
          <p:cNvPr id="64" name="직사각형 63">
            <a:extLst>
              <a:ext uri="{FF2B5EF4-FFF2-40B4-BE49-F238E27FC236}">
                <a16:creationId xmlns:a16="http://schemas.microsoft.com/office/drawing/2014/main" xmlns="" id="{4B85D876-9CD8-434B-AAC5-8EBF63C89BB4}"/>
              </a:ext>
            </a:extLst>
          </p:cNvPr>
          <p:cNvSpPr/>
          <p:nvPr/>
        </p:nvSpPr>
        <p:spPr>
          <a:xfrm>
            <a:off x="3570657" y="2157441"/>
            <a:ext cx="3514084" cy="472612"/>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700" dirty="0" err="1">
                <a:solidFill>
                  <a:prstClr val="black">
                    <a:lumMod val="75000"/>
                    <a:lumOff val="25000"/>
                  </a:prstClr>
                </a:solidFill>
                <a:latin typeface="Nanum Gothic" charset="-127"/>
                <a:ea typeface="Nanum Gothic" charset="-127"/>
                <a:cs typeface="Nanum Gothic" charset="-127"/>
              </a:rPr>
              <a:t>snapshotName</a:t>
            </a:r>
            <a:endParaRPr lang="en-US" altLang="ko-KR" sz="700" dirty="0">
              <a:solidFill>
                <a:schemeClr val="tx1"/>
              </a:solidFill>
              <a:latin typeface="Nanum Gothic" charset="-127"/>
              <a:ea typeface="Nanum Gothic" charset="-127"/>
              <a:cs typeface="Nanum Gothic" charset="-127"/>
            </a:endParaRPr>
          </a:p>
        </p:txBody>
      </p:sp>
      <p:cxnSp>
        <p:nvCxnSpPr>
          <p:cNvPr id="65" name="직선 연결선[R] 64">
            <a:extLst>
              <a:ext uri="{FF2B5EF4-FFF2-40B4-BE49-F238E27FC236}">
                <a16:creationId xmlns:a16="http://schemas.microsoft.com/office/drawing/2014/main" xmlns="" id="{B5B8DB82-3006-A74D-B0C2-EE14EE05DF03}"/>
              </a:ext>
            </a:extLst>
          </p:cNvPr>
          <p:cNvCxnSpPr/>
          <p:nvPr/>
        </p:nvCxnSpPr>
        <p:spPr>
          <a:xfrm>
            <a:off x="2512741" y="2630053"/>
            <a:ext cx="50885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직사각형 73">
            <a:extLst>
              <a:ext uri="{FF2B5EF4-FFF2-40B4-BE49-F238E27FC236}">
                <a16:creationId xmlns:a16="http://schemas.microsoft.com/office/drawing/2014/main" xmlns="" id="{EA8FFDB2-1782-E549-BD0B-E948D85A8CAD}"/>
              </a:ext>
            </a:extLst>
          </p:cNvPr>
          <p:cNvSpPr/>
          <p:nvPr/>
        </p:nvSpPr>
        <p:spPr>
          <a:xfrm>
            <a:off x="3746808" y="2774050"/>
            <a:ext cx="1033937" cy="46589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p>
            <a:pPr marL="171450" indent="-171450" eaLnBrk="0" fontAlgn="base" latinLnBrk="0" hangingPunct="0">
              <a:lnSpc>
                <a:spcPct val="150000"/>
              </a:lnSpc>
              <a:spcBef>
                <a:spcPct val="0"/>
              </a:spcBef>
              <a:spcAft>
                <a:spcPct val="0"/>
              </a:spcAft>
              <a:buFont typeface="Arial" charset="0"/>
              <a:buChar char="•"/>
            </a:pPr>
            <a:r>
              <a:rPr kumimoji="1" lang="en-US" altLang="ko-KR" sz="700" dirty="0">
                <a:solidFill>
                  <a:schemeClr val="tx1"/>
                </a:solidFill>
                <a:latin typeface="Nanum Gothic" charset="-127"/>
                <a:ea typeface="Nanum Gothic" charset="-127"/>
                <a:cs typeface="Nanum Gothic" charset="-127"/>
              </a:rPr>
              <a:t>Query Granularity</a:t>
            </a:r>
          </a:p>
          <a:p>
            <a:pPr marL="171450" indent="-171450" eaLnBrk="0" fontAlgn="base" latinLnBrk="0" hangingPunct="0">
              <a:lnSpc>
                <a:spcPct val="150000"/>
              </a:lnSpc>
              <a:spcBef>
                <a:spcPct val="0"/>
              </a:spcBef>
              <a:spcAft>
                <a:spcPct val="0"/>
              </a:spcAft>
              <a:buFont typeface="Arial" charset="0"/>
              <a:buChar char="•"/>
            </a:pPr>
            <a:r>
              <a:rPr kumimoji="1" lang="en-US" altLang="ko-KR" sz="700" dirty="0">
                <a:solidFill>
                  <a:schemeClr val="tx1"/>
                </a:solidFill>
                <a:latin typeface="Nanum Gothic" charset="-127"/>
                <a:ea typeface="Nanum Gothic" charset="-127"/>
                <a:cs typeface="Nanum Gothic" charset="-127"/>
              </a:rPr>
              <a:t>Segment Granularity</a:t>
            </a:r>
          </a:p>
          <a:p>
            <a:pPr marL="171450" indent="-171450" eaLnBrk="0" fontAlgn="base" latinLnBrk="0" hangingPunct="0">
              <a:lnSpc>
                <a:spcPct val="150000"/>
              </a:lnSpc>
              <a:spcBef>
                <a:spcPct val="0"/>
              </a:spcBef>
              <a:spcAft>
                <a:spcPct val="0"/>
              </a:spcAft>
              <a:buFont typeface="Arial" charset="0"/>
              <a:buChar char="•"/>
            </a:pPr>
            <a:r>
              <a:rPr kumimoji="1" lang="en-US" altLang="ko-KR" sz="700" dirty="0">
                <a:solidFill>
                  <a:schemeClr val="tx1"/>
                </a:solidFill>
                <a:latin typeface="Nanum Gothic" charset="-127"/>
                <a:ea typeface="Nanum Gothic" charset="-127"/>
                <a:cs typeface="Nanum Gothic" charset="-127"/>
              </a:rPr>
              <a:t>Data range </a:t>
            </a:r>
          </a:p>
        </p:txBody>
      </p:sp>
      <p:sp>
        <p:nvSpPr>
          <p:cNvPr id="75" name="직사각형 74">
            <a:extLst>
              <a:ext uri="{FF2B5EF4-FFF2-40B4-BE49-F238E27FC236}">
                <a16:creationId xmlns:a16="http://schemas.microsoft.com/office/drawing/2014/main" xmlns="" id="{509094AE-566E-EA44-BD02-73FF273BD1B1}"/>
              </a:ext>
            </a:extLst>
          </p:cNvPr>
          <p:cNvSpPr/>
          <p:nvPr/>
        </p:nvSpPr>
        <p:spPr>
          <a:xfrm>
            <a:off x="5105377" y="2774050"/>
            <a:ext cx="1431482" cy="6274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None</a:t>
            </a:r>
          </a:p>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Hour</a:t>
            </a:r>
          </a:p>
          <a:p>
            <a:pPr eaLnBrk="0" fontAlgn="base" hangingPunct="0">
              <a:lnSpc>
                <a:spcPct val="150000"/>
              </a:lnSpc>
              <a:spcBef>
                <a:spcPct val="0"/>
              </a:spcBef>
              <a:spcAft>
                <a:spcPct val="0"/>
              </a:spcAft>
              <a:buClr>
                <a:srgbClr val="336699"/>
              </a:buClr>
            </a:pPr>
            <a:r>
              <a:rPr lang="en-US" altLang="ko-KR" sz="700" dirty="0" err="1">
                <a:solidFill>
                  <a:prstClr val="black">
                    <a:lumMod val="75000"/>
                    <a:lumOff val="25000"/>
                  </a:prstClr>
                </a:solidFill>
                <a:latin typeface="Nanum Gothic" charset="-127"/>
                <a:ea typeface="Nanum Gothic" charset="-127"/>
                <a:cs typeface="Nanum Gothic" charset="-127"/>
              </a:rPr>
              <a:t>yyyy</a:t>
            </a:r>
            <a:r>
              <a:rPr lang="en-US" altLang="ko-KR" sz="700" dirty="0">
                <a:solidFill>
                  <a:prstClr val="black">
                    <a:lumMod val="75000"/>
                    <a:lumOff val="25000"/>
                  </a:prstClr>
                </a:solidFill>
                <a:latin typeface="Nanum Gothic" charset="-127"/>
                <a:ea typeface="Nanum Gothic" charset="-127"/>
                <a:cs typeface="Nanum Gothic" charset="-127"/>
              </a:rPr>
              <a:t>-MM-</a:t>
            </a:r>
            <a:r>
              <a:rPr lang="en-US" altLang="ko-KR" sz="700" dirty="0" err="1">
                <a:solidFill>
                  <a:prstClr val="black">
                    <a:lumMod val="75000"/>
                    <a:lumOff val="25000"/>
                  </a:prstClr>
                </a:solidFill>
                <a:latin typeface="Nanum Gothic" charset="-127"/>
                <a:ea typeface="Nanum Gothic" charset="-127"/>
                <a:cs typeface="Nanum Gothic" charset="-127"/>
              </a:rPr>
              <a:t>dd</a:t>
            </a:r>
            <a:r>
              <a:rPr lang="en-US" altLang="ko-KR" sz="700" dirty="0">
                <a:solidFill>
                  <a:prstClr val="black">
                    <a:lumMod val="75000"/>
                    <a:lumOff val="25000"/>
                  </a:prstClr>
                </a:solidFill>
                <a:latin typeface="Nanum Gothic" charset="-127"/>
                <a:ea typeface="Nanum Gothic" charset="-127"/>
                <a:cs typeface="Nanum Gothic" charset="-127"/>
              </a:rPr>
              <a:t> </a:t>
            </a:r>
            <a:r>
              <a:rPr lang="en-US" altLang="ko-KR" sz="700" dirty="0" err="1">
                <a:solidFill>
                  <a:prstClr val="black">
                    <a:lumMod val="75000"/>
                    <a:lumOff val="25000"/>
                  </a:prstClr>
                </a:solidFill>
                <a:latin typeface="Nanum Gothic" charset="-127"/>
                <a:ea typeface="Nanum Gothic" charset="-127"/>
                <a:cs typeface="Nanum Gothic" charset="-127"/>
              </a:rPr>
              <a:t>hh</a:t>
            </a:r>
            <a:r>
              <a:rPr lang="en-US" altLang="ko-KR" sz="700" dirty="0">
                <a:solidFill>
                  <a:prstClr val="black">
                    <a:lumMod val="75000"/>
                    <a:lumOff val="25000"/>
                  </a:prstClr>
                </a:solidFill>
                <a:latin typeface="Nanum Gothic" charset="-127"/>
                <a:ea typeface="Nanum Gothic" charset="-127"/>
                <a:cs typeface="Nanum Gothic" charset="-127"/>
              </a:rPr>
              <a:t> ~ </a:t>
            </a:r>
            <a:r>
              <a:rPr lang="en-US" altLang="ko-KR" sz="700" dirty="0" err="1">
                <a:solidFill>
                  <a:prstClr val="black">
                    <a:lumMod val="75000"/>
                    <a:lumOff val="25000"/>
                  </a:prstClr>
                </a:solidFill>
                <a:latin typeface="Nanum Gothic" charset="-127"/>
                <a:ea typeface="Nanum Gothic" charset="-127"/>
                <a:cs typeface="Nanum Gothic" charset="-127"/>
              </a:rPr>
              <a:t>yyyy</a:t>
            </a:r>
            <a:r>
              <a:rPr lang="en-US" altLang="ko-KR" sz="700" dirty="0">
                <a:solidFill>
                  <a:prstClr val="black">
                    <a:lumMod val="75000"/>
                    <a:lumOff val="25000"/>
                  </a:prstClr>
                </a:solidFill>
                <a:latin typeface="Nanum Gothic" charset="-127"/>
                <a:ea typeface="Nanum Gothic" charset="-127"/>
                <a:cs typeface="Nanum Gothic" charset="-127"/>
              </a:rPr>
              <a:t>-MM-</a:t>
            </a:r>
            <a:r>
              <a:rPr lang="en-US" altLang="ko-KR" sz="700" dirty="0" err="1">
                <a:solidFill>
                  <a:prstClr val="black">
                    <a:lumMod val="75000"/>
                    <a:lumOff val="25000"/>
                  </a:prstClr>
                </a:solidFill>
                <a:latin typeface="Nanum Gothic" charset="-127"/>
                <a:ea typeface="Nanum Gothic" charset="-127"/>
                <a:cs typeface="Nanum Gothic" charset="-127"/>
              </a:rPr>
              <a:t>dd</a:t>
            </a:r>
            <a:r>
              <a:rPr lang="en-US" altLang="ko-KR" sz="700" dirty="0">
                <a:solidFill>
                  <a:prstClr val="black">
                    <a:lumMod val="75000"/>
                    <a:lumOff val="25000"/>
                  </a:prstClr>
                </a:solidFill>
                <a:latin typeface="Nanum Gothic" charset="-127"/>
                <a:ea typeface="Nanum Gothic" charset="-127"/>
                <a:cs typeface="Nanum Gothic" charset="-127"/>
              </a:rPr>
              <a:t> </a:t>
            </a:r>
            <a:r>
              <a:rPr lang="en-US" altLang="ko-KR" sz="700" dirty="0" err="1">
                <a:solidFill>
                  <a:prstClr val="black">
                    <a:lumMod val="75000"/>
                    <a:lumOff val="25000"/>
                  </a:prstClr>
                </a:solidFill>
                <a:latin typeface="Nanum Gothic" charset="-127"/>
                <a:ea typeface="Nanum Gothic" charset="-127"/>
                <a:cs typeface="Nanum Gothic" charset="-127"/>
              </a:rPr>
              <a:t>hh</a:t>
            </a:r>
            <a:r>
              <a:rPr lang="en-US" altLang="ko-KR" sz="700" dirty="0">
                <a:solidFill>
                  <a:prstClr val="black">
                    <a:lumMod val="75000"/>
                    <a:lumOff val="25000"/>
                  </a:prstClr>
                </a:solidFill>
                <a:latin typeface="Nanum Gothic" charset="-127"/>
                <a:ea typeface="Nanum Gothic" charset="-127"/>
                <a:cs typeface="Nanum Gothic" charset="-127"/>
              </a:rPr>
              <a:t> </a:t>
            </a:r>
          </a:p>
          <a:p>
            <a:pPr eaLnBrk="0" fontAlgn="base" hangingPunct="0">
              <a:lnSpc>
                <a:spcPct val="150000"/>
              </a:lnSpc>
              <a:spcBef>
                <a:spcPct val="0"/>
              </a:spcBef>
              <a:spcAft>
                <a:spcPct val="0"/>
              </a:spcAft>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p:txBody>
      </p:sp>
      <p:sp>
        <p:nvSpPr>
          <p:cNvPr id="43" name="직사각형 42">
            <a:extLst>
              <a:ext uri="{FF2B5EF4-FFF2-40B4-BE49-F238E27FC236}">
                <a16:creationId xmlns:a16="http://schemas.microsoft.com/office/drawing/2014/main" xmlns="" id="{27BE095F-655D-0F4B-97D7-569A1BCFF333}"/>
              </a:ext>
            </a:extLst>
          </p:cNvPr>
          <p:cNvSpPr/>
          <p:nvPr/>
        </p:nvSpPr>
        <p:spPr>
          <a:xfrm>
            <a:off x="2512741" y="2268555"/>
            <a:ext cx="3919431" cy="289500"/>
          </a:xfrm>
          <a:prstGeom prst="rect">
            <a:avLst/>
          </a:prstGeom>
          <a:noFill/>
          <a:ln w="8255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rgbClr val="00B050"/>
              </a:solidFill>
              <a:ea typeface="Nanum Gothic" charset="-127"/>
              <a:cs typeface="Nanum Gothic" charset="-127"/>
            </a:endParaRPr>
          </a:p>
        </p:txBody>
      </p:sp>
      <p:sp>
        <p:nvSpPr>
          <p:cNvPr id="44" name="TextBox 43">
            <a:extLst>
              <a:ext uri="{FF2B5EF4-FFF2-40B4-BE49-F238E27FC236}">
                <a16:creationId xmlns:a16="http://schemas.microsoft.com/office/drawing/2014/main" xmlns="" id="{96B18AFF-B303-284F-8A25-0CE1096359FD}"/>
              </a:ext>
            </a:extLst>
          </p:cNvPr>
          <p:cNvSpPr txBox="1"/>
          <p:nvPr/>
        </p:nvSpPr>
        <p:spPr>
          <a:xfrm>
            <a:off x="8726178" y="0"/>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rPr>
              <a:t>2019.02.07</a:t>
            </a:r>
            <a:r>
              <a:rPr kumimoji="1" lang="ko-KR" altLang="en-US" sz="1200" dirty="0">
                <a:solidFill>
                  <a:schemeClr val="bg1"/>
                </a:solidFill>
              </a:rPr>
              <a:t> 추가</a:t>
            </a:r>
          </a:p>
        </p:txBody>
      </p:sp>
    </p:spTree>
    <p:extLst>
      <p:ext uri="{BB962C8B-B14F-4D97-AF65-F5344CB8AC3E}">
        <p14:creationId xmlns:p14="http://schemas.microsoft.com/office/powerpoint/2010/main" val="1462921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4" name="제목 3"/>
          <p:cNvSpPr>
            <a:spLocks noGrp="1"/>
          </p:cNvSpPr>
          <p:nvPr>
            <p:ph type="title"/>
          </p:nvPr>
        </p:nvSpPr>
        <p:spPr/>
        <p:txBody>
          <a:bodyPr/>
          <a:lstStyle/>
          <a:p>
            <a:r>
              <a:rPr lang="en-US" altLang="ko-KR" dirty="0"/>
              <a:t>[DB]</a:t>
            </a:r>
            <a:r>
              <a:rPr lang="ko-KR" altLang="en-US" dirty="0"/>
              <a:t> 수집 정보 및 기타 항목 설정</a:t>
            </a:r>
            <a:endParaRPr kumimoji="1" lang="ko-KR" altLang="en-US" dirty="0"/>
          </a:p>
        </p:txBody>
      </p:sp>
      <p:sp>
        <p:nvSpPr>
          <p:cNvPr id="13" name="Text Placeholder 12"/>
          <p:cNvSpPr>
            <a:spLocks noGrp="1"/>
          </p:cNvSpPr>
          <p:nvPr>
            <p:ph type="body" sz="quarter" idx="13"/>
          </p:nvPr>
        </p:nvSpPr>
        <p:spPr/>
        <p:txBody>
          <a:bodyPr>
            <a:normAutofit/>
          </a:bodyPr>
          <a:lstStyle/>
          <a:p>
            <a:pPr marL="0" indent="0">
              <a:buNone/>
            </a:pPr>
            <a:r>
              <a:rPr lang="ko-KR" altLang="en-US" dirty="0">
                <a:solidFill>
                  <a:srgbClr val="00B0F0"/>
                </a:solidFill>
                <a:sym typeface="Wingdings"/>
              </a:rPr>
              <a:t>☞ 아래 설명 이외에 </a:t>
            </a:r>
            <a:r>
              <a:rPr lang="en-US" altLang="ko-KR" dirty="0">
                <a:solidFill>
                  <a:srgbClr val="00B0F0"/>
                </a:solidFill>
                <a:sym typeface="Wingdings"/>
              </a:rPr>
              <a:t>[041.5]</a:t>
            </a:r>
            <a:r>
              <a:rPr lang="ko-KR" altLang="en-US" dirty="0">
                <a:solidFill>
                  <a:srgbClr val="00B0F0"/>
                </a:solidFill>
                <a:sym typeface="Wingdings"/>
              </a:rPr>
              <a:t> 과 동일</a:t>
            </a:r>
            <a:endParaRPr lang="en-US" altLang="ko-KR" dirty="0"/>
          </a:p>
          <a:p>
            <a:r>
              <a:rPr lang="ko-KR" altLang="en-US" dirty="0"/>
              <a:t>파티션 키 설정</a:t>
            </a:r>
            <a:endParaRPr lang="en-US" altLang="ko-KR" dirty="0"/>
          </a:p>
          <a:p>
            <a:pPr lvl="1"/>
            <a:r>
              <a:rPr lang="ko-KR" altLang="en-US" dirty="0"/>
              <a:t>설정 안함</a:t>
            </a:r>
            <a:r>
              <a:rPr lang="en-US" altLang="ko-KR" dirty="0"/>
              <a:t>(default)</a:t>
            </a:r>
            <a:r>
              <a:rPr lang="ko-KR" altLang="en-US" dirty="0"/>
              <a:t> </a:t>
            </a:r>
            <a:r>
              <a:rPr lang="en-US" altLang="ko-KR" dirty="0"/>
              <a:t>/</a:t>
            </a:r>
            <a:r>
              <a:rPr lang="ko-KR" altLang="en-US" dirty="0"/>
              <a:t> 설정함</a:t>
            </a:r>
            <a:endParaRPr lang="en-US" altLang="ko-KR" dirty="0"/>
          </a:p>
          <a:p>
            <a:pPr lvl="1"/>
            <a:r>
              <a:rPr lang="ko-KR" altLang="en-US" dirty="0">
                <a:solidFill>
                  <a:srgbClr val="00B050"/>
                </a:solidFill>
              </a:rPr>
              <a:t>서버 파티션 키 지원에 따른 노출</a:t>
            </a:r>
            <a:endParaRPr lang="en-US" altLang="ko-KR" dirty="0"/>
          </a:p>
          <a:p>
            <a:r>
              <a:rPr lang="ko-KR" altLang="en-US" dirty="0"/>
              <a:t>데이터 범위</a:t>
            </a:r>
            <a:endParaRPr lang="en-US" altLang="ko-KR" dirty="0"/>
          </a:p>
          <a:p>
            <a:pPr lvl="1"/>
            <a:r>
              <a:rPr lang="ko-KR" altLang="en-US" dirty="0" err="1"/>
              <a:t>설정안함</a:t>
            </a:r>
            <a:r>
              <a:rPr lang="en-US" altLang="ko-KR" dirty="0"/>
              <a:t>(default)</a:t>
            </a:r>
          </a:p>
          <a:p>
            <a:pPr lvl="1"/>
            <a:r>
              <a:rPr lang="ko-KR" altLang="en-US" dirty="0"/>
              <a:t>설정함</a:t>
            </a:r>
            <a:endParaRPr lang="en-US" altLang="ko-KR" dirty="0"/>
          </a:p>
          <a:p>
            <a:pPr lvl="2"/>
            <a:r>
              <a:rPr lang="en-US" altLang="ko-KR" dirty="0"/>
              <a:t>from(</a:t>
            </a:r>
            <a:r>
              <a:rPr lang="ko-KR" altLang="en-US" dirty="0"/>
              <a:t>*</a:t>
            </a:r>
            <a:r>
              <a:rPr lang="en-US" altLang="ko-KR" dirty="0"/>
              <a:t>)</a:t>
            </a:r>
          </a:p>
          <a:p>
            <a:pPr lvl="3"/>
            <a:r>
              <a:rPr lang="ko-KR" altLang="en-US" dirty="0"/>
              <a:t>초기값 </a:t>
            </a:r>
            <a:r>
              <a:rPr lang="en-US" altLang="ko-KR" dirty="0"/>
              <a:t>:</a:t>
            </a:r>
            <a:r>
              <a:rPr lang="ko-KR" altLang="en-US" dirty="0"/>
              <a:t> 현재 시간으로 </a:t>
            </a:r>
            <a:r>
              <a:rPr lang="ko-KR" altLang="en-US" dirty="0" err="1"/>
              <a:t>부터</a:t>
            </a:r>
            <a:r>
              <a:rPr lang="ko-KR" altLang="en-US" dirty="0"/>
              <a:t> </a:t>
            </a:r>
            <a:r>
              <a:rPr lang="en-US" altLang="ko-KR" dirty="0"/>
              <a:t>1</a:t>
            </a:r>
            <a:r>
              <a:rPr lang="ko-KR" altLang="en-US" dirty="0" err="1"/>
              <a:t>년전</a:t>
            </a:r>
            <a:r>
              <a:rPr lang="ko-KR" altLang="en-US" dirty="0"/>
              <a:t> 날짜의 </a:t>
            </a:r>
            <a:r>
              <a:rPr lang="en-US" altLang="ko-KR" dirty="0"/>
              <a:t>00:00:00</a:t>
            </a:r>
          </a:p>
          <a:p>
            <a:pPr lvl="3"/>
            <a:r>
              <a:rPr lang="ko-KR" altLang="en-US" dirty="0"/>
              <a:t>클릭 </a:t>
            </a:r>
            <a:r>
              <a:rPr lang="en-US" altLang="ko-KR" dirty="0"/>
              <a:t>&gt;</a:t>
            </a:r>
            <a:r>
              <a:rPr lang="ko-KR" altLang="en-US" dirty="0"/>
              <a:t> </a:t>
            </a:r>
            <a:r>
              <a:rPr lang="en-US" altLang="ko-KR" dirty="0"/>
              <a:t>data &amp; time picker</a:t>
            </a:r>
            <a:r>
              <a:rPr lang="ko-KR" altLang="en-US" dirty="0"/>
              <a:t> 출력 </a:t>
            </a:r>
            <a:r>
              <a:rPr lang="en-US" altLang="ko-KR" dirty="0"/>
              <a:t>(</a:t>
            </a:r>
            <a:r>
              <a:rPr lang="ko-KR" altLang="en-US" dirty="0"/>
              <a:t>공통 정책 참고</a:t>
            </a:r>
            <a:r>
              <a:rPr lang="en-US" altLang="ko-KR" dirty="0"/>
              <a:t>)</a:t>
            </a:r>
            <a:r>
              <a:rPr lang="ko-KR" altLang="en-US" dirty="0"/>
              <a:t> </a:t>
            </a:r>
            <a:r>
              <a:rPr lang="en-US" altLang="ko-KR" dirty="0"/>
              <a:t>/</a:t>
            </a:r>
            <a:r>
              <a:rPr lang="ko-KR" altLang="en-US" dirty="0"/>
              <a:t> </a:t>
            </a:r>
            <a:r>
              <a:rPr lang="ko-KR" altLang="en-US" dirty="0" err="1"/>
              <a:t>초단위</a:t>
            </a:r>
            <a:r>
              <a:rPr lang="ko-KR" altLang="en-US" dirty="0"/>
              <a:t> 설정 가능</a:t>
            </a:r>
            <a:endParaRPr lang="en-US" altLang="ko-KR" dirty="0"/>
          </a:p>
          <a:p>
            <a:pPr lvl="2"/>
            <a:r>
              <a:rPr lang="en-US" altLang="ko-KR" dirty="0"/>
              <a:t>to(*)</a:t>
            </a:r>
          </a:p>
          <a:p>
            <a:pPr lvl="3"/>
            <a:r>
              <a:rPr lang="ko-KR" altLang="en-US" dirty="0"/>
              <a:t>초기값 </a:t>
            </a:r>
            <a:r>
              <a:rPr lang="en-US" altLang="ko-KR" dirty="0"/>
              <a:t>:</a:t>
            </a:r>
            <a:r>
              <a:rPr lang="ko-KR" altLang="en-US" dirty="0"/>
              <a:t> 현재 시간</a:t>
            </a:r>
            <a:endParaRPr lang="en-US" altLang="ko-KR" dirty="0"/>
          </a:p>
          <a:p>
            <a:pPr lvl="3"/>
            <a:r>
              <a:rPr lang="ko-KR" altLang="en-US" dirty="0"/>
              <a:t>클릭 </a:t>
            </a:r>
            <a:r>
              <a:rPr lang="en-US" altLang="ko-KR" dirty="0"/>
              <a:t>&gt;</a:t>
            </a:r>
            <a:r>
              <a:rPr lang="ko-KR" altLang="en-US" dirty="0"/>
              <a:t> </a:t>
            </a:r>
            <a:r>
              <a:rPr lang="en-US" altLang="ko-KR" dirty="0"/>
              <a:t>data &amp; time picker</a:t>
            </a:r>
            <a:r>
              <a:rPr lang="ko-KR" altLang="en-US" dirty="0"/>
              <a:t> 출력 </a:t>
            </a:r>
            <a:r>
              <a:rPr lang="en-US" altLang="ko-KR" dirty="0"/>
              <a:t>(</a:t>
            </a:r>
            <a:r>
              <a:rPr lang="ko-KR" altLang="en-US" dirty="0"/>
              <a:t>공통 정책 참고</a:t>
            </a:r>
            <a:r>
              <a:rPr lang="en-US" altLang="ko-KR" dirty="0"/>
              <a:t>)</a:t>
            </a:r>
            <a:r>
              <a:rPr lang="ko-KR" altLang="en-US" dirty="0"/>
              <a:t> </a:t>
            </a:r>
            <a:r>
              <a:rPr lang="en-US" altLang="ko-KR" dirty="0"/>
              <a:t>/</a:t>
            </a:r>
            <a:r>
              <a:rPr lang="ko-KR" altLang="en-US" dirty="0"/>
              <a:t> </a:t>
            </a:r>
            <a:r>
              <a:rPr lang="ko-KR" altLang="en-US" dirty="0" err="1"/>
              <a:t>초단위</a:t>
            </a:r>
            <a:r>
              <a:rPr lang="ko-KR" altLang="en-US" dirty="0"/>
              <a:t> 설정 가능</a:t>
            </a:r>
            <a:endParaRPr lang="en-US" altLang="ko-KR" dirty="0"/>
          </a:p>
          <a:p>
            <a:r>
              <a:rPr lang="en-US" altLang="ko-KR" dirty="0"/>
              <a:t>Job properties</a:t>
            </a:r>
          </a:p>
          <a:p>
            <a:pPr lvl="1"/>
            <a:r>
              <a:rPr lang="ko-KR" altLang="en-US" dirty="0" err="1"/>
              <a:t>설정항목</a:t>
            </a:r>
            <a:r>
              <a:rPr lang="ko-KR" altLang="en-US" dirty="0"/>
              <a:t> 및 초기값 </a:t>
            </a:r>
            <a:r>
              <a:rPr lang="ko-KR" altLang="en-US" dirty="0">
                <a:solidFill>
                  <a:srgbClr val="00B0F0"/>
                </a:solidFill>
              </a:rPr>
              <a:t>☞ 옆의 예시와 같음</a:t>
            </a:r>
            <a:endParaRPr lang="en-US" altLang="ko-KR" dirty="0"/>
          </a:p>
          <a:p>
            <a:pPr lvl="2"/>
            <a:r>
              <a:rPr lang="ko-KR" altLang="en-US" dirty="0"/>
              <a:t>초기값이 없는 경우</a:t>
            </a:r>
            <a:r>
              <a:rPr lang="en-US" altLang="ko-KR" dirty="0"/>
              <a:t>,</a:t>
            </a:r>
            <a:r>
              <a:rPr lang="ko-KR" altLang="en-US" dirty="0"/>
              <a:t> </a:t>
            </a:r>
            <a:r>
              <a:rPr lang="ko-KR" altLang="en-US" dirty="0" err="1"/>
              <a:t>빈값이</a:t>
            </a:r>
            <a:r>
              <a:rPr lang="ko-KR" altLang="en-US" dirty="0"/>
              <a:t> </a:t>
            </a:r>
            <a:r>
              <a:rPr lang="en-US" altLang="ko-KR" dirty="0"/>
              <a:t>default</a:t>
            </a:r>
          </a:p>
          <a:p>
            <a:pPr lvl="2"/>
            <a:r>
              <a:rPr lang="ko-KR" altLang="en-US" dirty="0"/>
              <a:t>모든 항목은 필수 입력 항목이 아님</a:t>
            </a:r>
            <a:endParaRPr lang="en-US" altLang="ko-KR" dirty="0"/>
          </a:p>
          <a:p>
            <a:pPr lvl="1"/>
            <a:r>
              <a:rPr lang="ko-KR" altLang="en-US" dirty="0" err="1"/>
              <a:t>커스텀</a:t>
            </a:r>
            <a:r>
              <a:rPr lang="ko-KR" altLang="en-US" dirty="0"/>
              <a:t> 항목을 </a:t>
            </a:r>
            <a:r>
              <a:rPr lang="ko-KR" altLang="en-US" dirty="0" err="1"/>
              <a:t>여러개</a:t>
            </a:r>
            <a:r>
              <a:rPr lang="ko-KR" altLang="en-US" dirty="0"/>
              <a:t> 입력 가능</a:t>
            </a:r>
            <a:r>
              <a:rPr lang="en-US" altLang="ko-KR" dirty="0"/>
              <a:t>.</a:t>
            </a:r>
            <a:r>
              <a:rPr lang="ko-KR" altLang="en-US" dirty="0"/>
              <a:t> </a:t>
            </a:r>
            <a:r>
              <a:rPr lang="ko-KR" altLang="en-US" dirty="0" err="1"/>
              <a:t>커스텀</a:t>
            </a:r>
            <a:r>
              <a:rPr lang="ko-KR" altLang="en-US" dirty="0"/>
              <a:t> 항목은 삭제가 가능함</a:t>
            </a:r>
            <a:endParaRPr lang="en-US" altLang="ko-KR" dirty="0"/>
          </a:p>
          <a:p>
            <a:r>
              <a:rPr kumimoji="1" lang="ko-KR" altLang="en-US" dirty="0"/>
              <a:t>버튼</a:t>
            </a:r>
            <a:endParaRPr kumimoji="1" lang="en-US" altLang="ko-KR" dirty="0"/>
          </a:p>
          <a:p>
            <a:pPr lvl="1"/>
            <a:r>
              <a:rPr kumimoji="1" lang="ko-KR" altLang="en-US" dirty="0"/>
              <a:t>이전 클릭 </a:t>
            </a:r>
            <a:r>
              <a:rPr kumimoji="1" lang="en-US" altLang="ko-KR" dirty="0"/>
              <a:t>&gt;</a:t>
            </a:r>
            <a:r>
              <a:rPr kumimoji="1" lang="ko-KR" altLang="en-US" dirty="0"/>
              <a:t> </a:t>
            </a:r>
            <a:r>
              <a:rPr kumimoji="1" lang="ko-KR" altLang="en-US" dirty="0" err="1"/>
              <a:t>이전단계로</a:t>
            </a:r>
            <a:r>
              <a:rPr kumimoji="1" lang="ko-KR" altLang="en-US" dirty="0"/>
              <a:t> 이동</a:t>
            </a:r>
            <a:endParaRPr kumimoji="1" lang="en-US" altLang="ko-KR" dirty="0"/>
          </a:p>
          <a:p>
            <a:pPr lvl="1"/>
            <a:r>
              <a:rPr kumimoji="1" lang="ko-KR" altLang="en-US" dirty="0"/>
              <a:t>다음 클릭 </a:t>
            </a:r>
            <a:r>
              <a:rPr kumimoji="1" lang="en-US" altLang="ko-KR" dirty="0"/>
              <a:t>&gt;</a:t>
            </a:r>
            <a:r>
              <a:rPr kumimoji="1" lang="ko-KR" altLang="en-US" dirty="0"/>
              <a:t> </a:t>
            </a:r>
            <a:r>
              <a:rPr kumimoji="1" lang="en-US" altLang="ko-KR" dirty="0">
                <a:solidFill>
                  <a:srgbClr val="FF0000"/>
                </a:solidFill>
              </a:rPr>
              <a:t>Validation </a:t>
            </a:r>
            <a:r>
              <a:rPr kumimoji="1" lang="ko-KR" altLang="en-US" dirty="0">
                <a:solidFill>
                  <a:srgbClr val="FF0000"/>
                </a:solidFill>
              </a:rPr>
              <a:t>체크</a:t>
            </a:r>
            <a:endParaRPr kumimoji="1" lang="en-US" altLang="ko-KR" dirty="0">
              <a:solidFill>
                <a:srgbClr val="FF0000"/>
              </a:solidFill>
            </a:endParaRPr>
          </a:p>
          <a:p>
            <a:pPr lvl="2"/>
            <a:r>
              <a:rPr kumimoji="1" lang="en-US" altLang="ko-KR" dirty="0"/>
              <a:t>Success &gt; </a:t>
            </a:r>
            <a:r>
              <a:rPr kumimoji="1" lang="ko-KR" altLang="en-US" dirty="0"/>
              <a:t>다음 단계로 이동</a:t>
            </a:r>
            <a:endParaRPr kumimoji="1" lang="en-US" altLang="ko-KR" dirty="0"/>
          </a:p>
          <a:p>
            <a:pPr lvl="2"/>
            <a:r>
              <a:rPr kumimoji="1" lang="en-US" altLang="ko-KR" dirty="0"/>
              <a:t>Fail &gt; </a:t>
            </a:r>
            <a:r>
              <a:rPr kumimoji="1" lang="ko-KR" altLang="en-US" dirty="0"/>
              <a:t>토스트 출력</a:t>
            </a:r>
            <a:r>
              <a:rPr kumimoji="1" lang="en-US" altLang="ko-KR" dirty="0"/>
              <a:t> </a:t>
            </a:r>
            <a:r>
              <a:rPr kumimoji="1" lang="ko-KR" altLang="en-US" dirty="0">
                <a:solidFill>
                  <a:srgbClr val="00B0F0"/>
                </a:solidFill>
              </a:rPr>
              <a:t>☞</a:t>
            </a:r>
            <a:r>
              <a:rPr kumimoji="1" lang="en-US" altLang="ko-KR" dirty="0">
                <a:solidFill>
                  <a:srgbClr val="00B0F0"/>
                </a:solidFill>
              </a:rPr>
              <a:t>[001.0]</a:t>
            </a:r>
            <a:r>
              <a:rPr kumimoji="1" lang="ko-KR" altLang="en-US" dirty="0"/>
              <a:t> </a:t>
            </a:r>
            <a:r>
              <a:rPr kumimoji="1" lang="en-US" altLang="ko-KR" dirty="0"/>
              <a:t>/</a:t>
            </a:r>
            <a:r>
              <a:rPr kumimoji="1" lang="ko-KR" altLang="en-US" dirty="0"/>
              <a:t> 에러 개별 항목에 도움말 표시</a:t>
            </a:r>
            <a:endParaRPr kumimoji="1" lang="en-US" altLang="ko-KR" dirty="0"/>
          </a:p>
          <a:p>
            <a:pPr lvl="3"/>
            <a:r>
              <a:rPr kumimoji="1" lang="en-US" altLang="ko-KR" dirty="0">
                <a:solidFill>
                  <a:srgbClr val="FF0000"/>
                </a:solidFill>
              </a:rPr>
              <a:t>Job properties /</a:t>
            </a:r>
            <a:r>
              <a:rPr kumimoji="1" lang="ko-KR" altLang="en-US" dirty="0">
                <a:solidFill>
                  <a:srgbClr val="FF0000"/>
                </a:solidFill>
              </a:rPr>
              <a:t> </a:t>
            </a:r>
            <a:r>
              <a:rPr kumimoji="1" lang="en-US" altLang="ko-KR" dirty="0">
                <a:solidFill>
                  <a:srgbClr val="FF0000"/>
                </a:solidFill>
              </a:rPr>
              <a:t>Ingestion tuning configuration</a:t>
            </a:r>
          </a:p>
          <a:p>
            <a:pPr lvl="4"/>
            <a:r>
              <a:rPr kumimoji="1" lang="ko-KR" altLang="en-US" dirty="0" err="1">
                <a:solidFill>
                  <a:srgbClr val="FF0000"/>
                </a:solidFill>
              </a:rPr>
              <a:t>입력오류</a:t>
            </a:r>
            <a:r>
              <a:rPr kumimoji="1" lang="ko-KR" altLang="en-US" dirty="0">
                <a:solidFill>
                  <a:srgbClr val="FF0000"/>
                </a:solidFill>
              </a:rPr>
              <a:t> </a:t>
            </a:r>
            <a:r>
              <a:rPr kumimoji="1" lang="en-US" altLang="ko-KR" dirty="0">
                <a:solidFill>
                  <a:srgbClr val="FF0000"/>
                </a:solidFill>
              </a:rPr>
              <a:t>:</a:t>
            </a:r>
            <a:r>
              <a:rPr kumimoji="1" lang="ko-KR" altLang="en-US" dirty="0">
                <a:solidFill>
                  <a:srgbClr val="FF0000"/>
                </a:solidFill>
              </a:rPr>
              <a:t>  </a:t>
            </a:r>
            <a:r>
              <a:rPr kumimoji="1" lang="en-US" altLang="ko-KR" dirty="0">
                <a:solidFill>
                  <a:srgbClr val="FF0000"/>
                </a:solidFill>
              </a:rPr>
              <a:t>’</a:t>
            </a:r>
            <a:r>
              <a:rPr kumimoji="1" lang="ko-KR" altLang="en-US" dirty="0">
                <a:solidFill>
                  <a:srgbClr val="FF0000"/>
                </a:solidFill>
              </a:rPr>
              <a:t>잘못된 형식입니다</a:t>
            </a:r>
            <a:r>
              <a:rPr kumimoji="1" lang="en-US" altLang="ko-KR" dirty="0">
                <a:solidFill>
                  <a:srgbClr val="FF0000"/>
                </a:solidFill>
              </a:rPr>
              <a:t>’</a:t>
            </a:r>
          </a:p>
        </p:txBody>
      </p:sp>
      <p:sp>
        <p:nvSpPr>
          <p:cNvPr id="3" name="슬라이드 번호 개체 틀 2"/>
          <p:cNvSpPr>
            <a:spLocks noGrp="1"/>
          </p:cNvSpPr>
          <p:nvPr>
            <p:ph type="sldNum" sz="quarter" idx="4"/>
          </p:nvPr>
        </p:nvSpPr>
        <p:spPr>
          <a:xfrm>
            <a:off x="11590815" y="0"/>
            <a:ext cx="443077" cy="260648"/>
          </a:xfrm>
        </p:spPr>
        <p:txBody>
          <a:bodyPr/>
          <a:lstStyle/>
          <a:p>
            <a:fld id="{FB00E03F-6C3C-4996-8BB2-B710E9BCD333}" type="slidenum">
              <a:rPr lang="ko-KR" altLang="en-US" smtClean="0">
                <a:solidFill>
                  <a:prstClr val="white">
                    <a:lumMod val="50000"/>
                  </a:prstClr>
                </a:solidFill>
              </a:rPr>
              <a:pPr/>
              <a:t>51</a:t>
            </a:fld>
            <a:endParaRPr lang="ko-KR" altLang="en-US" dirty="0">
              <a:solidFill>
                <a:prstClr val="white">
                  <a:lumMod val="50000"/>
                </a:prstClr>
              </a:solidFill>
            </a:endParaRPr>
          </a:p>
        </p:txBody>
      </p:sp>
      <p:grpSp>
        <p:nvGrpSpPr>
          <p:cNvPr id="111" name="그룹 110">
            <a:extLst>
              <a:ext uri="{FF2B5EF4-FFF2-40B4-BE49-F238E27FC236}">
                <a16:creationId xmlns:a16="http://schemas.microsoft.com/office/drawing/2014/main" xmlns="" id="{862B6F37-DF68-554E-842C-8C3EE8601EB0}"/>
              </a:ext>
            </a:extLst>
          </p:cNvPr>
          <p:cNvGrpSpPr/>
          <p:nvPr/>
        </p:nvGrpSpPr>
        <p:grpSpPr>
          <a:xfrm>
            <a:off x="2248960" y="3621131"/>
            <a:ext cx="5057231" cy="906406"/>
            <a:chOff x="2264338" y="3280127"/>
            <a:chExt cx="5057231" cy="906406"/>
          </a:xfrm>
        </p:grpSpPr>
        <p:sp>
          <p:nvSpPr>
            <p:cNvPr id="113" name="Text Box">
              <a:extLst>
                <a:ext uri="{FF2B5EF4-FFF2-40B4-BE49-F238E27FC236}">
                  <a16:creationId xmlns:a16="http://schemas.microsoft.com/office/drawing/2014/main" xmlns="" id="{048BFD34-D91A-D24D-B171-CE3DDF5D3A63}"/>
                </a:ext>
              </a:extLst>
            </p:cNvPr>
            <p:cNvSpPr>
              <a:spLocks/>
            </p:cNvSpPr>
            <p:nvPr>
              <p:custDataLst>
                <p:tags r:id="rId53"/>
              </p:custDataLst>
            </p:nvPr>
          </p:nvSpPr>
          <p:spPr bwMode="auto">
            <a:xfrm>
              <a:off x="2392288" y="3292535"/>
              <a:ext cx="1880089" cy="15591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mapreduce.job.user.classpath.first</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mapreduce.map.memory.mb</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mapreduce.reduce.memory.mb</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endParaRPr lang="en-US" altLang="ko-KR" sz="700" dirty="0">
                <a:solidFill>
                  <a:schemeClr val="tx1">
                    <a:lumMod val="75000"/>
                    <a:lumOff val="25000"/>
                  </a:schemeClr>
                </a:solidFill>
                <a:latin typeface="+mn-ea"/>
                <a:cs typeface="Malgun Gothic" charset="-127"/>
              </a:endParaRPr>
            </a:p>
          </p:txBody>
        </p:sp>
        <p:sp>
          <p:nvSpPr>
            <p:cNvPr id="114" name="Username Box">
              <a:extLst>
                <a:ext uri="{FF2B5EF4-FFF2-40B4-BE49-F238E27FC236}">
                  <a16:creationId xmlns:a16="http://schemas.microsoft.com/office/drawing/2014/main" xmlns="" id="{05BEEB2F-3C49-E943-A294-5677EF301AF9}"/>
                </a:ext>
              </a:extLst>
            </p:cNvPr>
            <p:cNvSpPr>
              <a:spLocks/>
            </p:cNvSpPr>
            <p:nvPr>
              <p:custDataLst>
                <p:tags r:id="rId54"/>
              </p:custDataLst>
            </p:nvPr>
          </p:nvSpPr>
          <p:spPr bwMode="auto">
            <a:xfrm>
              <a:off x="4392142" y="3516795"/>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8096</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21" name="Username Box">
              <a:extLst>
                <a:ext uri="{FF2B5EF4-FFF2-40B4-BE49-F238E27FC236}">
                  <a16:creationId xmlns:a16="http://schemas.microsoft.com/office/drawing/2014/main" xmlns="" id="{F13D5579-E6FF-EC41-B5EA-7861078E8499}"/>
                </a:ext>
              </a:extLst>
            </p:cNvPr>
            <p:cNvSpPr>
              <a:spLocks/>
            </p:cNvSpPr>
            <p:nvPr>
              <p:custDataLst>
                <p:tags r:id="rId55"/>
              </p:custDataLst>
            </p:nvPr>
          </p:nvSpPr>
          <p:spPr bwMode="auto">
            <a:xfrm>
              <a:off x="4392142" y="3280127"/>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true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22" name="Username Box">
              <a:extLst>
                <a:ext uri="{FF2B5EF4-FFF2-40B4-BE49-F238E27FC236}">
                  <a16:creationId xmlns:a16="http://schemas.microsoft.com/office/drawing/2014/main" xmlns="" id="{C8D36ECF-E030-624B-8770-4177DA6FEDEF}"/>
                </a:ext>
              </a:extLst>
            </p:cNvPr>
            <p:cNvSpPr>
              <a:spLocks/>
            </p:cNvSpPr>
            <p:nvPr>
              <p:custDataLst>
                <p:tags r:id="rId56"/>
              </p:custDataLst>
            </p:nvPr>
          </p:nvSpPr>
          <p:spPr bwMode="auto">
            <a:xfrm>
              <a:off x="4392142" y="3753463"/>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8096</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23" name="Username Box">
              <a:extLst>
                <a:ext uri="{FF2B5EF4-FFF2-40B4-BE49-F238E27FC236}">
                  <a16:creationId xmlns:a16="http://schemas.microsoft.com/office/drawing/2014/main" xmlns="" id="{687D69C3-ECA5-144D-A658-C24A4611E564}"/>
                </a:ext>
              </a:extLst>
            </p:cNvPr>
            <p:cNvSpPr>
              <a:spLocks/>
            </p:cNvSpPr>
            <p:nvPr>
              <p:custDataLst>
                <p:tags r:id="rId57"/>
              </p:custDataLst>
            </p:nvPr>
          </p:nvSpPr>
          <p:spPr bwMode="auto">
            <a:xfrm>
              <a:off x="4392142" y="4012495"/>
              <a:ext cx="2557841" cy="172496"/>
            </a:xfrm>
            <a:prstGeom prst="rect">
              <a:avLst/>
            </a:prstGeom>
            <a:solidFill>
              <a:schemeClr val="bg1"/>
            </a:solidFill>
            <a:ln w="6350" cap="flat" cmpd="sng" algn="ctr">
              <a:solidFill>
                <a:schemeClr val="tx1">
                  <a:lumMod val="85000"/>
                  <a:lumOff val="1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700" dirty="0">
                  <a:solidFill>
                    <a:schemeClr val="bg1">
                      <a:lumMod val="75000"/>
                    </a:schemeClr>
                  </a:solidFill>
                  <a:latin typeface="Malgun Gothic" charset="-127"/>
                  <a:ea typeface="Malgun Gothic" charset="-127"/>
                  <a:cs typeface="Malgun Gothic" charset="-127"/>
                </a:rPr>
                <a:t>Please enter a configuration value</a:t>
              </a:r>
            </a:p>
          </p:txBody>
        </p:sp>
        <p:sp>
          <p:nvSpPr>
            <p:cNvPr id="124" name="Username Box">
              <a:extLst>
                <a:ext uri="{FF2B5EF4-FFF2-40B4-BE49-F238E27FC236}">
                  <a16:creationId xmlns:a16="http://schemas.microsoft.com/office/drawing/2014/main" xmlns="" id="{BC4A9140-946B-5D46-B113-4FC33A305202}"/>
                </a:ext>
              </a:extLst>
            </p:cNvPr>
            <p:cNvSpPr>
              <a:spLocks/>
            </p:cNvSpPr>
            <p:nvPr>
              <p:custDataLst>
                <p:tags r:id="rId58"/>
              </p:custDataLst>
            </p:nvPr>
          </p:nvSpPr>
          <p:spPr bwMode="auto">
            <a:xfrm>
              <a:off x="2264338" y="4012495"/>
              <a:ext cx="1934923" cy="174038"/>
            </a:xfrm>
            <a:prstGeom prst="rect">
              <a:avLst/>
            </a:prstGeom>
            <a:solidFill>
              <a:schemeClr val="bg1"/>
            </a:solidFill>
            <a:ln w="6350" cap="flat" cmpd="sng" algn="ctr">
              <a:solidFill>
                <a:schemeClr val="tx1">
                  <a:lumMod val="85000"/>
                  <a:lumOff val="1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sz="700" dirty="0">
                  <a:solidFill>
                    <a:schemeClr val="bg1">
                      <a:lumMod val="75000"/>
                    </a:schemeClr>
                  </a:solidFill>
                  <a:latin typeface="Malgun Gothic" charset="-127"/>
                  <a:ea typeface="Malgun Gothic" charset="-127"/>
                  <a:cs typeface="Malgun Gothic" charset="-127"/>
                </a:rPr>
                <a:t>Please enter a configuration key</a:t>
              </a:r>
            </a:p>
          </p:txBody>
        </p:sp>
        <p:pic>
          <p:nvPicPr>
            <p:cNvPr id="125" name="그림 124">
              <a:extLst>
                <a:ext uri="{FF2B5EF4-FFF2-40B4-BE49-F238E27FC236}">
                  <a16:creationId xmlns:a16="http://schemas.microsoft.com/office/drawing/2014/main" xmlns="" id="{A31E0F45-0317-B042-A64B-467ED0B87A14}"/>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6964130" y="4010226"/>
              <a:ext cx="357439" cy="174917"/>
            </a:xfrm>
            <a:prstGeom prst="rect">
              <a:avLst/>
            </a:prstGeom>
          </p:spPr>
        </p:pic>
      </p:grpSp>
      <p:grpSp>
        <p:nvGrpSpPr>
          <p:cNvPr id="126" name="그룹 125">
            <a:extLst>
              <a:ext uri="{FF2B5EF4-FFF2-40B4-BE49-F238E27FC236}">
                <a16:creationId xmlns:a16="http://schemas.microsoft.com/office/drawing/2014/main" xmlns="" id="{E19CBFF0-4FB6-8643-89ED-16C26394060E}"/>
              </a:ext>
            </a:extLst>
          </p:cNvPr>
          <p:cNvGrpSpPr/>
          <p:nvPr/>
        </p:nvGrpSpPr>
        <p:grpSpPr>
          <a:xfrm>
            <a:off x="2232565" y="4824480"/>
            <a:ext cx="5057231" cy="2067385"/>
            <a:chOff x="2264338" y="3280127"/>
            <a:chExt cx="5057231" cy="2067385"/>
          </a:xfrm>
        </p:grpSpPr>
        <p:sp>
          <p:nvSpPr>
            <p:cNvPr id="127" name="Username Box">
              <a:extLst>
                <a:ext uri="{FF2B5EF4-FFF2-40B4-BE49-F238E27FC236}">
                  <a16:creationId xmlns:a16="http://schemas.microsoft.com/office/drawing/2014/main" xmlns="" id="{4479EC3C-945A-FC44-B451-0D25FDC7493B}"/>
                </a:ext>
              </a:extLst>
            </p:cNvPr>
            <p:cNvSpPr>
              <a:spLocks/>
            </p:cNvSpPr>
            <p:nvPr>
              <p:custDataLst>
                <p:tags r:id="rId42"/>
              </p:custDataLst>
            </p:nvPr>
          </p:nvSpPr>
          <p:spPr bwMode="auto">
            <a:xfrm>
              <a:off x="4392142" y="4463467"/>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28" name="Username Box">
              <a:extLst>
                <a:ext uri="{FF2B5EF4-FFF2-40B4-BE49-F238E27FC236}">
                  <a16:creationId xmlns:a16="http://schemas.microsoft.com/office/drawing/2014/main" xmlns="" id="{D295B132-D3BC-344D-9D3B-0981284EC6F2}"/>
                </a:ext>
              </a:extLst>
            </p:cNvPr>
            <p:cNvSpPr>
              <a:spLocks/>
            </p:cNvSpPr>
            <p:nvPr>
              <p:custDataLst>
                <p:tags r:id="rId43"/>
              </p:custDataLst>
            </p:nvPr>
          </p:nvSpPr>
          <p:spPr bwMode="auto">
            <a:xfrm>
              <a:off x="4392142" y="4700135"/>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30" name="Username Box">
              <a:extLst>
                <a:ext uri="{FF2B5EF4-FFF2-40B4-BE49-F238E27FC236}">
                  <a16:creationId xmlns:a16="http://schemas.microsoft.com/office/drawing/2014/main" xmlns="" id="{148A0829-A886-3347-A2A3-82A4FE566C8C}"/>
                </a:ext>
              </a:extLst>
            </p:cNvPr>
            <p:cNvSpPr>
              <a:spLocks/>
            </p:cNvSpPr>
            <p:nvPr>
              <p:custDataLst>
                <p:tags r:id="rId44"/>
              </p:custDataLst>
            </p:nvPr>
          </p:nvSpPr>
          <p:spPr bwMode="auto">
            <a:xfrm>
              <a:off x="4392142" y="4936803"/>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32" name="Text Box">
              <a:extLst>
                <a:ext uri="{FF2B5EF4-FFF2-40B4-BE49-F238E27FC236}">
                  <a16:creationId xmlns:a16="http://schemas.microsoft.com/office/drawing/2014/main" xmlns="" id="{BC1A7E21-E410-EF46-9A20-A8C4713A1272}"/>
                </a:ext>
              </a:extLst>
            </p:cNvPr>
            <p:cNvSpPr>
              <a:spLocks/>
            </p:cNvSpPr>
            <p:nvPr>
              <p:custDataLst>
                <p:tags r:id="rId45"/>
              </p:custDataLst>
            </p:nvPr>
          </p:nvSpPr>
          <p:spPr bwMode="auto">
            <a:xfrm>
              <a:off x="2392288" y="3292535"/>
              <a:ext cx="1880089" cy="15591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maxRowsInMemory</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maxOccupationInMemory</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maxSharedLength</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leaveIntermediate</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cleanupOnFailure</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overwriteFiles</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ignoreInvalidRows</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assumeTimeSorted</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endParaRPr lang="en-US" altLang="ko-KR" sz="700" dirty="0">
                <a:solidFill>
                  <a:schemeClr val="tx1">
                    <a:lumMod val="75000"/>
                    <a:lumOff val="25000"/>
                  </a:schemeClr>
                </a:solidFill>
                <a:latin typeface="+mn-ea"/>
                <a:cs typeface="Malgun Gothic" charset="-127"/>
              </a:endParaRPr>
            </a:p>
          </p:txBody>
        </p:sp>
        <p:sp>
          <p:nvSpPr>
            <p:cNvPr id="133" name="Username Box">
              <a:extLst>
                <a:ext uri="{FF2B5EF4-FFF2-40B4-BE49-F238E27FC236}">
                  <a16:creationId xmlns:a16="http://schemas.microsoft.com/office/drawing/2014/main" xmlns="" id="{8186F865-D62D-3E4A-868C-52E8420E689B}"/>
                </a:ext>
              </a:extLst>
            </p:cNvPr>
            <p:cNvSpPr>
              <a:spLocks/>
            </p:cNvSpPr>
            <p:nvPr>
              <p:custDataLst>
                <p:tags r:id="rId46"/>
              </p:custDataLst>
            </p:nvPr>
          </p:nvSpPr>
          <p:spPr bwMode="auto">
            <a:xfrm>
              <a:off x="4392142" y="3516795"/>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-1</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34" name="Username Box">
              <a:extLst>
                <a:ext uri="{FF2B5EF4-FFF2-40B4-BE49-F238E27FC236}">
                  <a16:creationId xmlns:a16="http://schemas.microsoft.com/office/drawing/2014/main" xmlns="" id="{028CDFFF-04C6-6444-84F4-56073CF23354}"/>
                </a:ext>
              </a:extLst>
            </p:cNvPr>
            <p:cNvSpPr>
              <a:spLocks/>
            </p:cNvSpPr>
            <p:nvPr>
              <p:custDataLst>
                <p:tags r:id="rId47"/>
              </p:custDataLst>
            </p:nvPr>
          </p:nvSpPr>
          <p:spPr bwMode="auto">
            <a:xfrm>
              <a:off x="4392142" y="3280127"/>
              <a:ext cx="2556000" cy="180390"/>
            </a:xfrm>
            <a:prstGeom prst="rect">
              <a:avLst/>
            </a:prstGeom>
            <a:solidFill>
              <a:schemeClr val="bg1"/>
            </a:solidFill>
            <a:ln w="6350" cap="flat" cmpd="sng" algn="ctr">
              <a:solidFill>
                <a:srgbClr val="FF000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7500</a:t>
              </a:r>
              <a:r>
                <a:rPr lang="en-US" altLang="ko-KR" sz="700" dirty="0">
                  <a:solidFill>
                    <a:schemeClr val="tx1">
                      <a:lumMod val="75000"/>
                      <a:lumOff val="25000"/>
                    </a:schemeClr>
                  </a:solidFill>
                  <a:latin typeface="+mn-ea"/>
                  <a:cs typeface="Malgun Gothic" charset="-127"/>
                </a:rPr>
                <a:t>0</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36" name="Username Box">
              <a:extLst>
                <a:ext uri="{FF2B5EF4-FFF2-40B4-BE49-F238E27FC236}">
                  <a16:creationId xmlns:a16="http://schemas.microsoft.com/office/drawing/2014/main" xmlns="" id="{3F8E5FEE-377A-B24C-BD48-AF10872DECD1}"/>
                </a:ext>
              </a:extLst>
            </p:cNvPr>
            <p:cNvSpPr>
              <a:spLocks/>
            </p:cNvSpPr>
            <p:nvPr>
              <p:custDataLst>
                <p:tags r:id="rId48"/>
              </p:custDataLst>
            </p:nvPr>
          </p:nvSpPr>
          <p:spPr bwMode="auto">
            <a:xfrm>
              <a:off x="4392142" y="3753463"/>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-2147483648</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37" name="Username Box">
              <a:extLst>
                <a:ext uri="{FF2B5EF4-FFF2-40B4-BE49-F238E27FC236}">
                  <a16:creationId xmlns:a16="http://schemas.microsoft.com/office/drawing/2014/main" xmlns="" id="{6AE36384-1C7E-8841-B276-B90CEB82CB56}"/>
                </a:ext>
              </a:extLst>
            </p:cNvPr>
            <p:cNvSpPr>
              <a:spLocks/>
            </p:cNvSpPr>
            <p:nvPr>
              <p:custDataLst>
                <p:tags r:id="rId49"/>
              </p:custDataLst>
            </p:nvPr>
          </p:nvSpPr>
          <p:spPr bwMode="auto">
            <a:xfrm>
              <a:off x="4392142" y="3990131"/>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46" name="Username Box">
              <a:extLst>
                <a:ext uri="{FF2B5EF4-FFF2-40B4-BE49-F238E27FC236}">
                  <a16:creationId xmlns:a16="http://schemas.microsoft.com/office/drawing/2014/main" xmlns="" id="{FB69A64D-7591-2949-9B27-65B3DC048FC8}"/>
                </a:ext>
              </a:extLst>
            </p:cNvPr>
            <p:cNvSpPr>
              <a:spLocks/>
            </p:cNvSpPr>
            <p:nvPr>
              <p:custDataLst>
                <p:tags r:id="rId50"/>
              </p:custDataLst>
            </p:nvPr>
          </p:nvSpPr>
          <p:spPr bwMode="auto">
            <a:xfrm>
              <a:off x="4392142" y="4226799"/>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true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47" name="Username Box">
              <a:extLst>
                <a:ext uri="{FF2B5EF4-FFF2-40B4-BE49-F238E27FC236}">
                  <a16:creationId xmlns:a16="http://schemas.microsoft.com/office/drawing/2014/main" xmlns="" id="{78F6EFDE-D3FF-C349-B8F1-1E2533A6A0B8}"/>
                </a:ext>
              </a:extLst>
            </p:cNvPr>
            <p:cNvSpPr>
              <a:spLocks/>
            </p:cNvSpPr>
            <p:nvPr>
              <p:custDataLst>
                <p:tags r:id="rId51"/>
              </p:custDataLst>
            </p:nvPr>
          </p:nvSpPr>
          <p:spPr bwMode="auto">
            <a:xfrm>
              <a:off x="4392142" y="5173474"/>
              <a:ext cx="2557841" cy="172496"/>
            </a:xfrm>
            <a:prstGeom prst="rect">
              <a:avLst/>
            </a:prstGeom>
            <a:solidFill>
              <a:schemeClr val="bg1"/>
            </a:solidFill>
            <a:ln w="6350" cap="flat" cmpd="sng" algn="ctr">
              <a:solidFill>
                <a:schemeClr val="tx1">
                  <a:lumMod val="85000"/>
                  <a:lumOff val="1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700" dirty="0">
                  <a:solidFill>
                    <a:schemeClr val="bg1">
                      <a:lumMod val="75000"/>
                    </a:schemeClr>
                  </a:solidFill>
                  <a:latin typeface="Malgun Gothic" charset="-127"/>
                  <a:ea typeface="Malgun Gothic" charset="-127"/>
                  <a:cs typeface="Malgun Gothic" charset="-127"/>
                </a:rPr>
                <a:t>Please enter a configuration value</a:t>
              </a:r>
            </a:p>
          </p:txBody>
        </p:sp>
        <p:sp>
          <p:nvSpPr>
            <p:cNvPr id="167" name="Username Box">
              <a:extLst>
                <a:ext uri="{FF2B5EF4-FFF2-40B4-BE49-F238E27FC236}">
                  <a16:creationId xmlns:a16="http://schemas.microsoft.com/office/drawing/2014/main" xmlns="" id="{17FC87D3-32E1-C249-99AE-7FAAE17CB8FB}"/>
                </a:ext>
              </a:extLst>
            </p:cNvPr>
            <p:cNvSpPr>
              <a:spLocks/>
            </p:cNvSpPr>
            <p:nvPr>
              <p:custDataLst>
                <p:tags r:id="rId52"/>
              </p:custDataLst>
            </p:nvPr>
          </p:nvSpPr>
          <p:spPr bwMode="auto">
            <a:xfrm>
              <a:off x="2264338" y="5173474"/>
              <a:ext cx="1934923" cy="174038"/>
            </a:xfrm>
            <a:prstGeom prst="rect">
              <a:avLst/>
            </a:prstGeom>
            <a:solidFill>
              <a:schemeClr val="bg1"/>
            </a:solidFill>
            <a:ln w="6350" cap="flat" cmpd="sng" algn="ctr">
              <a:solidFill>
                <a:schemeClr val="tx1">
                  <a:lumMod val="85000"/>
                  <a:lumOff val="1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sz="700" dirty="0">
                  <a:solidFill>
                    <a:schemeClr val="bg1">
                      <a:lumMod val="75000"/>
                    </a:schemeClr>
                  </a:solidFill>
                  <a:latin typeface="Malgun Gothic" charset="-127"/>
                  <a:ea typeface="Malgun Gothic" charset="-127"/>
                  <a:cs typeface="Malgun Gothic" charset="-127"/>
                </a:rPr>
                <a:t>Please enter a configuration key</a:t>
              </a:r>
            </a:p>
          </p:txBody>
        </p:sp>
        <p:pic>
          <p:nvPicPr>
            <p:cNvPr id="169" name="그림 168">
              <a:extLst>
                <a:ext uri="{FF2B5EF4-FFF2-40B4-BE49-F238E27FC236}">
                  <a16:creationId xmlns:a16="http://schemas.microsoft.com/office/drawing/2014/main" xmlns="" id="{1DA042E7-3894-3445-AE2D-C4545760BB9F}"/>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6964130" y="5171205"/>
              <a:ext cx="357439" cy="174917"/>
            </a:xfrm>
            <a:prstGeom prst="rect">
              <a:avLst/>
            </a:prstGeom>
          </p:spPr>
        </p:pic>
      </p:grpSp>
      <p:sp>
        <p:nvSpPr>
          <p:cNvPr id="170" name="Text Box">
            <a:extLst>
              <a:ext uri="{FF2B5EF4-FFF2-40B4-BE49-F238E27FC236}">
                <a16:creationId xmlns:a16="http://schemas.microsoft.com/office/drawing/2014/main" xmlns="" id="{1E26C6FE-3315-2246-8589-500CC4FFAFC7}"/>
              </a:ext>
            </a:extLst>
          </p:cNvPr>
          <p:cNvSpPr>
            <a:spLocks/>
          </p:cNvSpPr>
          <p:nvPr>
            <p:custDataLst>
              <p:tags r:id="rId1"/>
            </p:custDataLst>
          </p:nvPr>
        </p:nvSpPr>
        <p:spPr bwMode="auto">
          <a:xfrm>
            <a:off x="2240876" y="4627647"/>
            <a:ext cx="2204499" cy="204707"/>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700" b="1" dirty="0">
                <a:solidFill>
                  <a:schemeClr val="tx1">
                    <a:lumMod val="75000"/>
                    <a:lumOff val="25000"/>
                  </a:schemeClr>
                </a:solidFill>
                <a:latin typeface="Nanum Gothic" charset="-127"/>
                <a:ea typeface="Nanum Gothic" charset="-127"/>
                <a:cs typeface="Nanum Gothic" charset="-127"/>
              </a:rPr>
              <a:t>Ingestion tuning configuration(Opt.)</a:t>
            </a:r>
          </a:p>
        </p:txBody>
      </p:sp>
      <p:pic>
        <p:nvPicPr>
          <p:cNvPr id="171" name="그림 170">
            <a:extLst>
              <a:ext uri="{FF2B5EF4-FFF2-40B4-BE49-F238E27FC236}">
                <a16:creationId xmlns:a16="http://schemas.microsoft.com/office/drawing/2014/main" xmlns="" id="{67044F77-8D06-4E4E-8530-36CBDE9ADF35}"/>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3791228" y="4733522"/>
            <a:ext cx="79238" cy="79238"/>
          </a:xfrm>
          <a:prstGeom prst="rect">
            <a:avLst/>
          </a:prstGeom>
        </p:spPr>
      </p:pic>
      <p:sp>
        <p:nvSpPr>
          <p:cNvPr id="172" name="Text Box">
            <a:extLst>
              <a:ext uri="{FF2B5EF4-FFF2-40B4-BE49-F238E27FC236}">
                <a16:creationId xmlns:a16="http://schemas.microsoft.com/office/drawing/2014/main" xmlns="" id="{D072431D-3AF5-1247-9888-A300CEAFC3E4}"/>
              </a:ext>
            </a:extLst>
          </p:cNvPr>
          <p:cNvSpPr>
            <a:spLocks/>
          </p:cNvSpPr>
          <p:nvPr>
            <p:custDataLst>
              <p:tags r:id="rId2"/>
            </p:custDataLst>
          </p:nvPr>
        </p:nvSpPr>
        <p:spPr bwMode="auto">
          <a:xfrm>
            <a:off x="2249014" y="3403484"/>
            <a:ext cx="134736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700" b="1" dirty="0">
                <a:solidFill>
                  <a:schemeClr val="tx1">
                    <a:lumMod val="75000"/>
                    <a:lumOff val="25000"/>
                  </a:schemeClr>
                </a:solidFill>
                <a:latin typeface="Nanum Gothic" charset="-127"/>
                <a:ea typeface="Nanum Gothic" charset="-127"/>
                <a:cs typeface="Nanum Gothic" charset="-127"/>
              </a:rPr>
              <a:t>Job</a:t>
            </a:r>
            <a:r>
              <a:rPr lang="ko-KR" altLang="en-US" sz="700" b="1" dirty="0">
                <a:solidFill>
                  <a:schemeClr val="tx1">
                    <a:lumMod val="75000"/>
                    <a:lumOff val="25000"/>
                  </a:schemeClr>
                </a:solidFill>
                <a:latin typeface="Nanum Gothic" charset="-127"/>
                <a:ea typeface="Nanum Gothic" charset="-127"/>
                <a:cs typeface="Nanum Gothic" charset="-127"/>
              </a:rPr>
              <a:t> </a:t>
            </a:r>
            <a:r>
              <a:rPr lang="en-US" altLang="ko-KR" sz="700" b="1" dirty="0">
                <a:solidFill>
                  <a:schemeClr val="tx1">
                    <a:lumMod val="75000"/>
                    <a:lumOff val="25000"/>
                  </a:schemeClr>
                </a:solidFill>
                <a:latin typeface="Nanum Gothic" charset="-127"/>
                <a:ea typeface="Nanum Gothic" charset="-127"/>
                <a:cs typeface="Nanum Gothic" charset="-127"/>
              </a:rPr>
              <a:t>properties(Opt.)</a:t>
            </a:r>
          </a:p>
        </p:txBody>
      </p:sp>
      <p:sp>
        <p:nvSpPr>
          <p:cNvPr id="173" name="TextBox 172">
            <a:extLst>
              <a:ext uri="{FF2B5EF4-FFF2-40B4-BE49-F238E27FC236}">
                <a16:creationId xmlns:a16="http://schemas.microsoft.com/office/drawing/2014/main" xmlns="" id="{178FE0DB-65BB-D542-9918-CA4287FD5572}"/>
              </a:ext>
            </a:extLst>
          </p:cNvPr>
          <p:cNvSpPr txBox="1"/>
          <p:nvPr/>
        </p:nvSpPr>
        <p:spPr>
          <a:xfrm>
            <a:off x="3952088" y="631387"/>
            <a:ext cx="2228174"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complete ingestion settings</a:t>
            </a:r>
            <a:endParaRPr lang="ko-KR" altLang="en-US" sz="1100" b="1" dirty="0">
              <a:solidFill>
                <a:prstClr val="black"/>
              </a:solidFill>
              <a:latin typeface="Nanum Gothic" charset="-127"/>
              <a:ea typeface="Nanum Gothic" charset="-127"/>
              <a:cs typeface="Nanum Gothic" charset="-127"/>
            </a:endParaRPr>
          </a:p>
        </p:txBody>
      </p:sp>
      <p:grpSp>
        <p:nvGrpSpPr>
          <p:cNvPr id="174" name="그룹 173">
            <a:extLst>
              <a:ext uri="{FF2B5EF4-FFF2-40B4-BE49-F238E27FC236}">
                <a16:creationId xmlns:a16="http://schemas.microsoft.com/office/drawing/2014/main" xmlns="" id="{28FE325D-C104-D44E-9F5C-3A6C93831B50}"/>
              </a:ext>
            </a:extLst>
          </p:cNvPr>
          <p:cNvGrpSpPr/>
          <p:nvPr/>
        </p:nvGrpSpPr>
        <p:grpSpPr>
          <a:xfrm>
            <a:off x="7640453" y="6533335"/>
            <a:ext cx="2358094" cy="249130"/>
            <a:chOff x="4008125" y="6193790"/>
            <a:chExt cx="2358094" cy="249130"/>
          </a:xfrm>
        </p:grpSpPr>
        <p:sp>
          <p:nvSpPr>
            <p:cNvPr id="176" name="모서리가 둥근 직사각형 127">
              <a:extLst>
                <a:ext uri="{FF2B5EF4-FFF2-40B4-BE49-F238E27FC236}">
                  <a16:creationId xmlns:a16="http://schemas.microsoft.com/office/drawing/2014/main" xmlns="" id="{7C6B2C18-8A8B-CC4F-8FE5-DE9156D39FF2}"/>
                </a:ext>
              </a:extLst>
            </p:cNvPr>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177" name="모서리가 둥근 직사각형 127">
              <a:extLst>
                <a:ext uri="{FF2B5EF4-FFF2-40B4-BE49-F238E27FC236}">
                  <a16:creationId xmlns:a16="http://schemas.microsoft.com/office/drawing/2014/main" xmlns="" id="{10564FCA-6271-6E4B-B15A-09DBB0944D57}"/>
                </a:ext>
              </a:extLst>
            </p:cNvPr>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sp>
        <p:nvSpPr>
          <p:cNvPr id="178" name="TextBox 177">
            <a:extLst>
              <a:ext uri="{FF2B5EF4-FFF2-40B4-BE49-F238E27FC236}">
                <a16:creationId xmlns:a16="http://schemas.microsoft.com/office/drawing/2014/main" xmlns="" id="{8C351F6E-5B3D-8D40-B5D1-D192E00D3400}"/>
              </a:ext>
            </a:extLst>
          </p:cNvPr>
          <p:cNvSpPr txBox="1"/>
          <p:nvPr/>
        </p:nvSpPr>
        <p:spPr>
          <a:xfrm>
            <a:off x="4158883" y="365467"/>
            <a:ext cx="1814600"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(Data Snapshot)</a:t>
            </a:r>
            <a:endParaRPr lang="ko-KR" altLang="en-US" sz="900" b="1" dirty="0">
              <a:solidFill>
                <a:prstClr val="black"/>
              </a:solidFill>
              <a:latin typeface="Nanum Gothic" charset="-127"/>
              <a:ea typeface="Nanum Gothic" charset="-127"/>
              <a:cs typeface="Nanum Gothic" charset="-127"/>
            </a:endParaRPr>
          </a:p>
        </p:txBody>
      </p:sp>
      <p:grpSp>
        <p:nvGrpSpPr>
          <p:cNvPr id="180" name="그룹 179">
            <a:extLst>
              <a:ext uri="{FF2B5EF4-FFF2-40B4-BE49-F238E27FC236}">
                <a16:creationId xmlns:a16="http://schemas.microsoft.com/office/drawing/2014/main" xmlns="" id="{AB417F6D-F1F6-2C46-960D-6A7471C96A7D}"/>
              </a:ext>
            </a:extLst>
          </p:cNvPr>
          <p:cNvGrpSpPr/>
          <p:nvPr/>
        </p:nvGrpSpPr>
        <p:grpSpPr>
          <a:xfrm rot="10800000">
            <a:off x="4565962" y="534744"/>
            <a:ext cx="1373248" cy="96644"/>
            <a:chOff x="4661210" y="1040780"/>
            <a:chExt cx="1373248" cy="96644"/>
          </a:xfrm>
        </p:grpSpPr>
        <p:sp>
          <p:nvSpPr>
            <p:cNvPr id="181" name="타원 180">
              <a:extLst>
                <a:ext uri="{FF2B5EF4-FFF2-40B4-BE49-F238E27FC236}">
                  <a16:creationId xmlns:a16="http://schemas.microsoft.com/office/drawing/2014/main" xmlns="" id="{1286F77E-CB51-AC43-9D0C-EDAC200BB543}"/>
                </a:ext>
              </a:extLst>
            </p:cNvPr>
            <p:cNvSpPr/>
            <p:nvPr/>
          </p:nvSpPr>
          <p:spPr>
            <a:xfrm>
              <a:off x="4661210"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82" name="타원 181">
              <a:extLst>
                <a:ext uri="{FF2B5EF4-FFF2-40B4-BE49-F238E27FC236}">
                  <a16:creationId xmlns:a16="http://schemas.microsoft.com/office/drawing/2014/main" xmlns="" id="{7CD36057-445F-294F-83E3-9BF62FCDC28C}"/>
                </a:ext>
              </a:extLst>
            </p:cNvPr>
            <p:cNvSpPr/>
            <p:nvPr/>
          </p:nvSpPr>
          <p:spPr>
            <a:xfrm>
              <a:off x="508928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83" name="직선 연결선[R] 182">
              <a:extLst>
                <a:ext uri="{FF2B5EF4-FFF2-40B4-BE49-F238E27FC236}">
                  <a16:creationId xmlns:a16="http://schemas.microsoft.com/office/drawing/2014/main" xmlns="" id="{00229BB7-BB8A-5744-91A3-59C59AB0D511}"/>
                </a:ext>
              </a:extLst>
            </p:cNvPr>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4" name="타원 183">
              <a:extLst>
                <a:ext uri="{FF2B5EF4-FFF2-40B4-BE49-F238E27FC236}">
                  <a16:creationId xmlns:a16="http://schemas.microsoft.com/office/drawing/2014/main" xmlns="" id="{8C3AEB4B-B3EC-2346-98C4-87AF7A9EDBEA}"/>
                </a:ext>
              </a:extLst>
            </p:cNvPr>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85" name="직선 연결선[R] 184">
              <a:extLst>
                <a:ext uri="{FF2B5EF4-FFF2-40B4-BE49-F238E27FC236}">
                  <a16:creationId xmlns:a16="http://schemas.microsoft.com/office/drawing/2014/main" xmlns="" id="{C869EF9A-3E58-354B-B15E-AF896BA6F562}"/>
                </a:ext>
              </a:extLst>
            </p:cNvPr>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6" name="타원 185">
              <a:extLst>
                <a:ext uri="{FF2B5EF4-FFF2-40B4-BE49-F238E27FC236}">
                  <a16:creationId xmlns:a16="http://schemas.microsoft.com/office/drawing/2014/main" xmlns="" id="{4092B43D-8F54-0240-B8C2-D56ECAAFEA1B}"/>
                </a:ext>
              </a:extLst>
            </p:cNvPr>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87" name="직선 연결선[R] 186">
              <a:extLst>
                <a:ext uri="{FF2B5EF4-FFF2-40B4-BE49-F238E27FC236}">
                  <a16:creationId xmlns:a16="http://schemas.microsoft.com/office/drawing/2014/main" xmlns="" id="{44D74722-5287-3044-A906-6CD81EFD6285}"/>
                </a:ext>
              </a:extLst>
            </p:cNvPr>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8" name="Oval 55">
            <a:extLst>
              <a:ext uri="{FF2B5EF4-FFF2-40B4-BE49-F238E27FC236}">
                <a16:creationId xmlns:a16="http://schemas.microsoft.com/office/drawing/2014/main" xmlns="" id="{D8AB8D39-CD99-2949-B795-C0B2607DE3A3}"/>
              </a:ext>
            </a:extLst>
          </p:cNvPr>
          <p:cNvSpPr/>
          <p:nvPr/>
        </p:nvSpPr>
        <p:spPr>
          <a:xfrm>
            <a:off x="7562333" y="6627492"/>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4</a:t>
            </a:r>
            <a:endParaRPr lang="en-US" sz="600" b="1" dirty="0">
              <a:solidFill>
                <a:schemeClr val="bg1"/>
              </a:solidFill>
              <a:latin typeface="Nanum Gothic" charset="-127"/>
              <a:ea typeface="Nanum Gothic" charset="-127"/>
              <a:cs typeface="Nanum Gothic" charset="-127"/>
            </a:endParaRPr>
          </a:p>
        </p:txBody>
      </p:sp>
      <p:cxnSp>
        <p:nvCxnSpPr>
          <p:cNvPr id="194" name="직선 연결선[R] 193">
            <a:extLst>
              <a:ext uri="{FF2B5EF4-FFF2-40B4-BE49-F238E27FC236}">
                <a16:creationId xmlns:a16="http://schemas.microsoft.com/office/drawing/2014/main" xmlns="" id="{A19573BB-DEDB-AA43-ABC5-2779B06B7510}"/>
              </a:ext>
            </a:extLst>
          </p:cNvPr>
          <p:cNvCxnSpPr>
            <a:cxnSpLocks/>
          </p:cNvCxnSpPr>
          <p:nvPr/>
        </p:nvCxnSpPr>
        <p:spPr>
          <a:xfrm>
            <a:off x="2165767" y="3435093"/>
            <a:ext cx="74234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5" name="Username Box">
            <a:extLst>
              <a:ext uri="{FF2B5EF4-FFF2-40B4-BE49-F238E27FC236}">
                <a16:creationId xmlns:a16="http://schemas.microsoft.com/office/drawing/2014/main" xmlns="" id="{766EF7C1-98DE-4546-86BF-20641C9FE3CB}"/>
              </a:ext>
            </a:extLst>
          </p:cNvPr>
          <p:cNvSpPr>
            <a:spLocks/>
          </p:cNvSpPr>
          <p:nvPr>
            <p:custDataLst>
              <p:tags r:id="rId3"/>
            </p:custDataLst>
          </p:nvPr>
        </p:nvSpPr>
        <p:spPr bwMode="auto">
          <a:xfrm>
            <a:off x="4405754" y="2075059"/>
            <a:ext cx="868744"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2016-11-27</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 </a:t>
            </a: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24:00:00</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196" name="Username Box">
            <a:extLst>
              <a:ext uri="{FF2B5EF4-FFF2-40B4-BE49-F238E27FC236}">
                <a16:creationId xmlns:a16="http://schemas.microsoft.com/office/drawing/2014/main" xmlns="" id="{3EDD3459-1A87-7C48-9577-90F3FD686B02}"/>
              </a:ext>
            </a:extLst>
          </p:cNvPr>
          <p:cNvSpPr>
            <a:spLocks/>
          </p:cNvSpPr>
          <p:nvPr>
            <p:custDataLst>
              <p:tags r:id="rId4"/>
            </p:custDataLst>
          </p:nvPr>
        </p:nvSpPr>
        <p:spPr bwMode="auto">
          <a:xfrm>
            <a:off x="5401848" y="2075059"/>
            <a:ext cx="868744"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2017-11-28</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 </a:t>
            </a: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16:05:14</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197" name="Text Box">
            <a:extLst>
              <a:ext uri="{FF2B5EF4-FFF2-40B4-BE49-F238E27FC236}">
                <a16:creationId xmlns:a16="http://schemas.microsoft.com/office/drawing/2014/main" xmlns="" id="{4568FC32-375A-5349-8A9C-5F6D4379B1F8}"/>
              </a:ext>
            </a:extLst>
          </p:cNvPr>
          <p:cNvSpPr>
            <a:spLocks/>
          </p:cNvSpPr>
          <p:nvPr>
            <p:custDataLst>
              <p:tags r:id="rId5"/>
            </p:custDataLst>
          </p:nvPr>
        </p:nvSpPr>
        <p:spPr bwMode="auto">
          <a:xfrm>
            <a:off x="3561966" y="1856493"/>
            <a:ext cx="4802534"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설정안함</a:t>
            </a:r>
            <a:r>
              <a:rPr lang="en-US" altLang="ko-KR" sz="700" dirty="0">
                <a:solidFill>
                  <a:schemeClr val="tx1">
                    <a:lumMod val="75000"/>
                    <a:lumOff val="25000"/>
                  </a:schemeClr>
                </a:solidFill>
                <a:latin typeface="Nanum Gothic" charset="-127"/>
                <a:ea typeface="Nanum Gothic" charset="-127"/>
                <a:cs typeface="Nanum Gothic" charset="-127"/>
              </a:rPr>
              <a:t>	 ⦿</a:t>
            </a:r>
            <a:r>
              <a:rPr lang="ko-KR" altLang="en-US" sz="700" dirty="0">
                <a:solidFill>
                  <a:schemeClr val="tx1">
                    <a:lumMod val="75000"/>
                    <a:lumOff val="25000"/>
                  </a:schemeClr>
                </a:solidFill>
                <a:latin typeface="Nanum Gothic" charset="-127"/>
                <a:ea typeface="Nanum Gothic" charset="-127"/>
                <a:cs typeface="Nanum Gothic" charset="-127"/>
              </a:rPr>
              <a:t> 설정함</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199" name="Text Box">
            <a:extLst>
              <a:ext uri="{FF2B5EF4-FFF2-40B4-BE49-F238E27FC236}">
                <a16:creationId xmlns:a16="http://schemas.microsoft.com/office/drawing/2014/main" xmlns="" id="{A945401A-EF50-A347-8710-B9FF1191FCE4}"/>
              </a:ext>
            </a:extLst>
          </p:cNvPr>
          <p:cNvSpPr>
            <a:spLocks/>
          </p:cNvSpPr>
          <p:nvPr>
            <p:custDataLst>
              <p:tags r:id="rId6"/>
            </p:custDataLst>
          </p:nvPr>
        </p:nvSpPr>
        <p:spPr bwMode="auto">
          <a:xfrm>
            <a:off x="5274498" y="2161093"/>
            <a:ext cx="127350"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en-US" altLang="ko-KR" sz="700">
                <a:solidFill>
                  <a:schemeClr val="tx1">
                    <a:lumMod val="75000"/>
                    <a:lumOff val="25000"/>
                  </a:schemeClr>
                </a:solidFill>
                <a:latin typeface="Nanum Gothic" charset="-127"/>
                <a:ea typeface="Nanum Gothic" charset="-127"/>
                <a:cs typeface="Nanum Gothic" charset="-127"/>
              </a:rPr>
              <a:t>-</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200" name="Oval 55">
            <a:extLst>
              <a:ext uri="{FF2B5EF4-FFF2-40B4-BE49-F238E27FC236}">
                <a16:creationId xmlns:a16="http://schemas.microsoft.com/office/drawing/2014/main" xmlns="" id="{7ECE26DA-9C41-4047-8A6E-6330483B46BE}"/>
              </a:ext>
            </a:extLst>
          </p:cNvPr>
          <p:cNvSpPr/>
          <p:nvPr/>
        </p:nvSpPr>
        <p:spPr>
          <a:xfrm>
            <a:off x="3187058" y="1819871"/>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2</a:t>
            </a:r>
          </a:p>
        </p:txBody>
      </p:sp>
      <p:sp>
        <p:nvSpPr>
          <p:cNvPr id="201" name="Text Box">
            <a:extLst>
              <a:ext uri="{FF2B5EF4-FFF2-40B4-BE49-F238E27FC236}">
                <a16:creationId xmlns:a16="http://schemas.microsoft.com/office/drawing/2014/main" xmlns="" id="{D8AAF95E-C66B-C747-A2EB-3391B7D1CDA6}"/>
              </a:ext>
            </a:extLst>
          </p:cNvPr>
          <p:cNvSpPr>
            <a:spLocks/>
          </p:cNvSpPr>
          <p:nvPr>
            <p:custDataLst>
              <p:tags r:id="rId7"/>
            </p:custDataLst>
          </p:nvPr>
        </p:nvSpPr>
        <p:spPr bwMode="auto">
          <a:xfrm>
            <a:off x="2187253" y="968688"/>
            <a:ext cx="94069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Timestamp settings</a:t>
            </a:r>
          </a:p>
        </p:txBody>
      </p:sp>
      <p:sp>
        <p:nvSpPr>
          <p:cNvPr id="202" name="Oval 55">
            <a:extLst>
              <a:ext uri="{FF2B5EF4-FFF2-40B4-BE49-F238E27FC236}">
                <a16:creationId xmlns:a16="http://schemas.microsoft.com/office/drawing/2014/main" xmlns="" id="{DFEFF563-EBDB-6D4A-891B-1B3C99C8B0F0}"/>
              </a:ext>
            </a:extLst>
          </p:cNvPr>
          <p:cNvSpPr/>
          <p:nvPr/>
        </p:nvSpPr>
        <p:spPr>
          <a:xfrm>
            <a:off x="3187059" y="815305"/>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1</a:t>
            </a:r>
          </a:p>
        </p:txBody>
      </p:sp>
      <p:sp>
        <p:nvSpPr>
          <p:cNvPr id="203" name="Username Box">
            <a:extLst>
              <a:ext uri="{FF2B5EF4-FFF2-40B4-BE49-F238E27FC236}">
                <a16:creationId xmlns:a16="http://schemas.microsoft.com/office/drawing/2014/main" xmlns="" id="{CA3ABC53-7DCF-C646-924F-6E6C96A5221F}"/>
              </a:ext>
            </a:extLst>
          </p:cNvPr>
          <p:cNvSpPr>
            <a:spLocks/>
          </p:cNvSpPr>
          <p:nvPr>
            <p:custDataLst>
              <p:tags r:id="rId8"/>
            </p:custDataLst>
          </p:nvPr>
        </p:nvSpPr>
        <p:spPr bwMode="auto">
          <a:xfrm>
            <a:off x="4409807" y="1236529"/>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204" name="Username Box">
            <a:extLst>
              <a:ext uri="{FF2B5EF4-FFF2-40B4-BE49-F238E27FC236}">
                <a16:creationId xmlns:a16="http://schemas.microsoft.com/office/drawing/2014/main" xmlns="" id="{E93913D7-C113-0F4A-911A-3989C83741F1}"/>
              </a:ext>
            </a:extLst>
          </p:cNvPr>
          <p:cNvSpPr>
            <a:spLocks/>
          </p:cNvSpPr>
          <p:nvPr>
            <p:custDataLst>
              <p:tags r:id="rId9"/>
            </p:custDataLst>
          </p:nvPr>
        </p:nvSpPr>
        <p:spPr bwMode="auto">
          <a:xfrm>
            <a:off x="5335907" y="1236529"/>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205" name="Text Box">
            <a:extLst>
              <a:ext uri="{FF2B5EF4-FFF2-40B4-BE49-F238E27FC236}">
                <a16:creationId xmlns:a16="http://schemas.microsoft.com/office/drawing/2014/main" xmlns="" id="{5CAB1F20-D390-6142-B5FB-B66AC9FFE871}"/>
              </a:ext>
            </a:extLst>
          </p:cNvPr>
          <p:cNvSpPr>
            <a:spLocks/>
          </p:cNvSpPr>
          <p:nvPr>
            <p:custDataLst>
              <p:tags r:id="rId10"/>
            </p:custDataLst>
          </p:nvPr>
        </p:nvSpPr>
        <p:spPr bwMode="auto">
          <a:xfrm>
            <a:off x="3561966" y="949228"/>
            <a:ext cx="174685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설정안함</a:t>
            </a:r>
            <a:r>
              <a:rPr lang="en-US" altLang="ko-KR" sz="700" dirty="0">
                <a:solidFill>
                  <a:schemeClr val="tx1">
                    <a:lumMod val="75000"/>
                    <a:lumOff val="25000"/>
                  </a:schemeClr>
                </a:solidFill>
                <a:latin typeface="Nanum Gothic" charset="-127"/>
                <a:ea typeface="Nanum Gothic" charset="-127"/>
                <a:cs typeface="Nanum Gothic" charset="-127"/>
              </a:rPr>
              <a:t>	 ⦿</a:t>
            </a:r>
            <a:r>
              <a:rPr lang="ko-KR" altLang="en-US" sz="700" dirty="0">
                <a:solidFill>
                  <a:schemeClr val="tx1">
                    <a:lumMod val="75000"/>
                    <a:lumOff val="25000"/>
                  </a:schemeClr>
                </a:solidFill>
                <a:latin typeface="Nanum Gothic" charset="-127"/>
                <a:ea typeface="Nanum Gothic" charset="-127"/>
                <a:cs typeface="Nanum Gothic" charset="-127"/>
              </a:rPr>
              <a:t> 설정함</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206" name="Text Box">
            <a:extLst>
              <a:ext uri="{FF2B5EF4-FFF2-40B4-BE49-F238E27FC236}">
                <a16:creationId xmlns:a16="http://schemas.microsoft.com/office/drawing/2014/main" xmlns="" id="{8B93B50F-089B-F547-AD18-D56E6535B996}"/>
              </a:ext>
            </a:extLst>
          </p:cNvPr>
          <p:cNvSpPr>
            <a:spLocks/>
          </p:cNvSpPr>
          <p:nvPr>
            <p:custDataLst>
              <p:tags r:id="rId11"/>
            </p:custDataLst>
          </p:nvPr>
        </p:nvSpPr>
        <p:spPr bwMode="auto">
          <a:xfrm>
            <a:off x="5338709" y="1131893"/>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Key2 name </a:t>
            </a:r>
            <a:r>
              <a:rPr lang="en-US" altLang="ko-KR" sz="500" dirty="0" err="1">
                <a:solidFill>
                  <a:schemeClr val="tx1">
                    <a:lumMod val="75000"/>
                    <a:lumOff val="25000"/>
                  </a:schemeClr>
                </a:solidFill>
                <a:latin typeface="Nanum Gothic" charset="-127"/>
                <a:ea typeface="Nanum Gothic" charset="-127"/>
                <a:cs typeface="Nanum Gothic" charset="-127"/>
              </a:rPr>
              <a:t>na.</a:t>
            </a:r>
            <a:r>
              <a:rPr lang="en-US" altLang="ko-KR" sz="500" dirty="0">
                <a:solidFill>
                  <a:schemeClr val="tx1">
                    <a:lumMod val="75000"/>
                    <a:lumOff val="25000"/>
                  </a:schemeClr>
                </a:solidFill>
                <a:latin typeface="Nanum Gothic" charset="-127"/>
                <a:ea typeface="Nanum Gothic" charset="-127"/>
                <a:cs typeface="Nanum Gothic" charset="-127"/>
              </a:rPr>
              <a:t>..</a:t>
            </a:r>
          </a:p>
        </p:txBody>
      </p:sp>
      <p:sp>
        <p:nvSpPr>
          <p:cNvPr id="207" name="Text Box">
            <a:extLst>
              <a:ext uri="{FF2B5EF4-FFF2-40B4-BE49-F238E27FC236}">
                <a16:creationId xmlns:a16="http://schemas.microsoft.com/office/drawing/2014/main" xmlns="" id="{A28EF68E-A1CB-5146-AE57-2C0DDB2724AE}"/>
              </a:ext>
            </a:extLst>
          </p:cNvPr>
          <p:cNvSpPr>
            <a:spLocks/>
          </p:cNvSpPr>
          <p:nvPr>
            <p:custDataLst>
              <p:tags r:id="rId12"/>
            </p:custDataLst>
          </p:nvPr>
        </p:nvSpPr>
        <p:spPr bwMode="auto">
          <a:xfrm>
            <a:off x="4409807" y="1119248"/>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Key1 name</a:t>
            </a:r>
          </a:p>
        </p:txBody>
      </p:sp>
      <p:pic>
        <p:nvPicPr>
          <p:cNvPr id="208" name="그림 207">
            <a:extLst>
              <a:ext uri="{FF2B5EF4-FFF2-40B4-BE49-F238E27FC236}">
                <a16:creationId xmlns:a16="http://schemas.microsoft.com/office/drawing/2014/main" xmlns="" id="{70BCA9C9-8497-2C45-8B66-1E8A45530C9D}"/>
              </a:ext>
            </a:extLst>
          </p:cNvPr>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4391929" y="1657576"/>
            <a:ext cx="264761" cy="129564"/>
          </a:xfrm>
          <a:prstGeom prst="rect">
            <a:avLst/>
          </a:prstGeom>
        </p:spPr>
      </p:pic>
      <p:sp>
        <p:nvSpPr>
          <p:cNvPr id="209" name="Username Box">
            <a:extLst>
              <a:ext uri="{FF2B5EF4-FFF2-40B4-BE49-F238E27FC236}">
                <a16:creationId xmlns:a16="http://schemas.microsoft.com/office/drawing/2014/main" xmlns="" id="{F5FB95B7-A93B-0245-8831-13563DD21AB6}"/>
              </a:ext>
            </a:extLst>
          </p:cNvPr>
          <p:cNvSpPr>
            <a:spLocks/>
          </p:cNvSpPr>
          <p:nvPr>
            <p:custDataLst>
              <p:tags r:id="rId13"/>
            </p:custDataLst>
          </p:nvPr>
        </p:nvSpPr>
        <p:spPr bwMode="auto">
          <a:xfrm>
            <a:off x="4409807" y="1423572"/>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210" name="Username Box">
            <a:extLst>
              <a:ext uri="{FF2B5EF4-FFF2-40B4-BE49-F238E27FC236}">
                <a16:creationId xmlns:a16="http://schemas.microsoft.com/office/drawing/2014/main" xmlns="" id="{30E1EAEE-815A-9A49-AEB5-021857610CB9}"/>
              </a:ext>
            </a:extLst>
          </p:cNvPr>
          <p:cNvSpPr>
            <a:spLocks/>
          </p:cNvSpPr>
          <p:nvPr>
            <p:custDataLst>
              <p:tags r:id="rId14"/>
            </p:custDataLst>
          </p:nvPr>
        </p:nvSpPr>
        <p:spPr bwMode="auto">
          <a:xfrm>
            <a:off x="5335907" y="1423572"/>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pic>
        <p:nvPicPr>
          <p:cNvPr id="211" name="그림 210">
            <a:extLst>
              <a:ext uri="{FF2B5EF4-FFF2-40B4-BE49-F238E27FC236}">
                <a16:creationId xmlns:a16="http://schemas.microsoft.com/office/drawing/2014/main" xmlns="" id="{75417B81-3B62-FA49-9273-AD4060BF2D68}"/>
              </a:ext>
            </a:extLst>
          </p:cNvPr>
          <p:cNvPicPr>
            <a:picLocks noChangeAspect="1"/>
          </p:cNvPicPr>
          <p:nvPr/>
        </p:nvPicPr>
        <p:blipFill rotWithShape="1">
          <a:blip r:embed="rId61">
            <a:extLst>
              <a:ext uri="{28A0092B-C50C-407E-A947-70E740481C1C}">
                <a14:useLocalDpi xmlns:a14="http://schemas.microsoft.com/office/drawing/2010/main" val="0"/>
              </a:ext>
            </a:extLst>
          </a:blip>
          <a:srcRect l="1" r="59209"/>
          <a:stretch/>
        </p:blipFill>
        <p:spPr>
          <a:xfrm>
            <a:off x="6343474" y="2058874"/>
            <a:ext cx="107998" cy="129564"/>
          </a:xfrm>
          <a:prstGeom prst="rect">
            <a:avLst/>
          </a:prstGeom>
        </p:spPr>
      </p:pic>
      <p:sp>
        <p:nvSpPr>
          <p:cNvPr id="212" name="Username Box">
            <a:extLst>
              <a:ext uri="{FF2B5EF4-FFF2-40B4-BE49-F238E27FC236}">
                <a16:creationId xmlns:a16="http://schemas.microsoft.com/office/drawing/2014/main" xmlns="" id="{DBE2ED36-5B16-D44A-8EED-9D2D61131603}"/>
              </a:ext>
            </a:extLst>
          </p:cNvPr>
          <p:cNvSpPr>
            <a:spLocks/>
          </p:cNvSpPr>
          <p:nvPr>
            <p:custDataLst>
              <p:tags r:id="rId15"/>
            </p:custDataLst>
          </p:nvPr>
        </p:nvSpPr>
        <p:spPr bwMode="auto">
          <a:xfrm>
            <a:off x="6235981" y="1236529"/>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213" name="Text Box">
            <a:extLst>
              <a:ext uri="{FF2B5EF4-FFF2-40B4-BE49-F238E27FC236}">
                <a16:creationId xmlns:a16="http://schemas.microsoft.com/office/drawing/2014/main" xmlns="" id="{BF1FA8DC-3E24-1840-BC7B-0D53B5744971}"/>
              </a:ext>
            </a:extLst>
          </p:cNvPr>
          <p:cNvSpPr>
            <a:spLocks/>
          </p:cNvSpPr>
          <p:nvPr>
            <p:custDataLst>
              <p:tags r:id="rId16"/>
            </p:custDataLst>
          </p:nvPr>
        </p:nvSpPr>
        <p:spPr bwMode="auto">
          <a:xfrm>
            <a:off x="6238783" y="1131893"/>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Key3 name </a:t>
            </a:r>
            <a:r>
              <a:rPr lang="en-US" altLang="ko-KR" sz="500" dirty="0" err="1">
                <a:solidFill>
                  <a:schemeClr val="tx1">
                    <a:lumMod val="75000"/>
                    <a:lumOff val="25000"/>
                  </a:schemeClr>
                </a:solidFill>
                <a:latin typeface="Nanum Gothic" charset="-127"/>
                <a:ea typeface="Nanum Gothic" charset="-127"/>
                <a:cs typeface="Nanum Gothic" charset="-127"/>
              </a:rPr>
              <a:t>na.</a:t>
            </a:r>
            <a:r>
              <a:rPr lang="en-US" altLang="ko-KR" sz="500" dirty="0">
                <a:solidFill>
                  <a:schemeClr val="tx1">
                    <a:lumMod val="75000"/>
                    <a:lumOff val="25000"/>
                  </a:schemeClr>
                </a:solidFill>
                <a:latin typeface="Nanum Gothic" charset="-127"/>
                <a:ea typeface="Nanum Gothic" charset="-127"/>
                <a:cs typeface="Nanum Gothic" charset="-127"/>
              </a:rPr>
              <a:t>..</a:t>
            </a:r>
          </a:p>
        </p:txBody>
      </p:sp>
      <p:sp>
        <p:nvSpPr>
          <p:cNvPr id="214" name="Username Box">
            <a:extLst>
              <a:ext uri="{FF2B5EF4-FFF2-40B4-BE49-F238E27FC236}">
                <a16:creationId xmlns:a16="http://schemas.microsoft.com/office/drawing/2014/main" xmlns="" id="{2F264FFC-0C93-7F4F-9E1F-1464FF57C3BD}"/>
              </a:ext>
            </a:extLst>
          </p:cNvPr>
          <p:cNvSpPr>
            <a:spLocks/>
          </p:cNvSpPr>
          <p:nvPr>
            <p:custDataLst>
              <p:tags r:id="rId17"/>
            </p:custDataLst>
          </p:nvPr>
        </p:nvSpPr>
        <p:spPr bwMode="auto">
          <a:xfrm>
            <a:off x="7145589" y="1236529"/>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215" name="Text Box">
            <a:extLst>
              <a:ext uri="{FF2B5EF4-FFF2-40B4-BE49-F238E27FC236}">
                <a16:creationId xmlns:a16="http://schemas.microsoft.com/office/drawing/2014/main" xmlns="" id="{01C9B945-F486-F345-BBAC-C466F150E300}"/>
              </a:ext>
            </a:extLst>
          </p:cNvPr>
          <p:cNvSpPr>
            <a:spLocks/>
          </p:cNvSpPr>
          <p:nvPr>
            <p:custDataLst>
              <p:tags r:id="rId18"/>
            </p:custDataLst>
          </p:nvPr>
        </p:nvSpPr>
        <p:spPr bwMode="auto">
          <a:xfrm>
            <a:off x="7148391" y="1131893"/>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Key4 name </a:t>
            </a:r>
            <a:r>
              <a:rPr lang="en-US" altLang="ko-KR" sz="500" dirty="0" err="1">
                <a:solidFill>
                  <a:schemeClr val="tx1">
                    <a:lumMod val="75000"/>
                    <a:lumOff val="25000"/>
                  </a:schemeClr>
                </a:solidFill>
                <a:latin typeface="Nanum Gothic" charset="-127"/>
                <a:ea typeface="Nanum Gothic" charset="-127"/>
                <a:cs typeface="Nanum Gothic" charset="-127"/>
              </a:rPr>
              <a:t>na.</a:t>
            </a:r>
            <a:r>
              <a:rPr lang="en-US" altLang="ko-KR" sz="500" dirty="0">
                <a:solidFill>
                  <a:schemeClr val="tx1">
                    <a:lumMod val="75000"/>
                    <a:lumOff val="25000"/>
                  </a:schemeClr>
                </a:solidFill>
                <a:latin typeface="Nanum Gothic" charset="-127"/>
                <a:ea typeface="Nanum Gothic" charset="-127"/>
                <a:cs typeface="Nanum Gothic" charset="-127"/>
              </a:rPr>
              <a:t>..</a:t>
            </a:r>
          </a:p>
        </p:txBody>
      </p:sp>
      <p:sp>
        <p:nvSpPr>
          <p:cNvPr id="216" name="Username Box">
            <a:extLst>
              <a:ext uri="{FF2B5EF4-FFF2-40B4-BE49-F238E27FC236}">
                <a16:creationId xmlns:a16="http://schemas.microsoft.com/office/drawing/2014/main" xmlns="" id="{F64575A6-9858-EE4D-9DE8-23144707B2F9}"/>
              </a:ext>
            </a:extLst>
          </p:cNvPr>
          <p:cNvSpPr>
            <a:spLocks/>
          </p:cNvSpPr>
          <p:nvPr>
            <p:custDataLst>
              <p:tags r:id="rId19"/>
            </p:custDataLst>
          </p:nvPr>
        </p:nvSpPr>
        <p:spPr bwMode="auto">
          <a:xfrm>
            <a:off x="8056799" y="1236529"/>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217" name="Text Box">
            <a:extLst>
              <a:ext uri="{FF2B5EF4-FFF2-40B4-BE49-F238E27FC236}">
                <a16:creationId xmlns:a16="http://schemas.microsoft.com/office/drawing/2014/main" xmlns="" id="{CD78BE00-B788-FE47-8BED-930E80A77767}"/>
              </a:ext>
            </a:extLst>
          </p:cNvPr>
          <p:cNvSpPr>
            <a:spLocks/>
          </p:cNvSpPr>
          <p:nvPr>
            <p:custDataLst>
              <p:tags r:id="rId20"/>
            </p:custDataLst>
          </p:nvPr>
        </p:nvSpPr>
        <p:spPr bwMode="auto">
          <a:xfrm>
            <a:off x="8059601" y="1131893"/>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Key4 name </a:t>
            </a:r>
            <a:r>
              <a:rPr lang="en-US" altLang="ko-KR" sz="500" dirty="0" err="1">
                <a:solidFill>
                  <a:schemeClr val="tx1">
                    <a:lumMod val="75000"/>
                    <a:lumOff val="25000"/>
                  </a:schemeClr>
                </a:solidFill>
                <a:latin typeface="Nanum Gothic" charset="-127"/>
                <a:ea typeface="Nanum Gothic" charset="-127"/>
                <a:cs typeface="Nanum Gothic" charset="-127"/>
              </a:rPr>
              <a:t>na.</a:t>
            </a:r>
            <a:r>
              <a:rPr lang="en-US" altLang="ko-KR" sz="500" dirty="0">
                <a:solidFill>
                  <a:schemeClr val="tx1">
                    <a:lumMod val="75000"/>
                    <a:lumOff val="25000"/>
                  </a:schemeClr>
                </a:solidFill>
                <a:latin typeface="Nanum Gothic" charset="-127"/>
                <a:ea typeface="Nanum Gothic" charset="-127"/>
                <a:cs typeface="Nanum Gothic" charset="-127"/>
              </a:rPr>
              <a:t>..</a:t>
            </a:r>
          </a:p>
        </p:txBody>
      </p:sp>
      <p:cxnSp>
        <p:nvCxnSpPr>
          <p:cNvPr id="218" name="직선 연결선[R] 217">
            <a:extLst>
              <a:ext uri="{FF2B5EF4-FFF2-40B4-BE49-F238E27FC236}">
                <a16:creationId xmlns:a16="http://schemas.microsoft.com/office/drawing/2014/main" xmlns="" id="{F6872CCD-65E3-144C-B138-27B76859A0E6}"/>
              </a:ext>
            </a:extLst>
          </p:cNvPr>
          <p:cNvCxnSpPr/>
          <p:nvPr/>
        </p:nvCxnSpPr>
        <p:spPr>
          <a:xfrm>
            <a:off x="4428826" y="1597614"/>
            <a:ext cx="1436812"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9" name="Username Box">
            <a:extLst>
              <a:ext uri="{FF2B5EF4-FFF2-40B4-BE49-F238E27FC236}">
                <a16:creationId xmlns:a16="http://schemas.microsoft.com/office/drawing/2014/main" xmlns="" id="{A5F6A4DE-4227-9F48-B587-0783DEDFA76C}"/>
              </a:ext>
            </a:extLst>
          </p:cNvPr>
          <p:cNvSpPr>
            <a:spLocks/>
          </p:cNvSpPr>
          <p:nvPr>
            <p:custDataLst>
              <p:tags r:id="rId21"/>
            </p:custDataLst>
          </p:nvPr>
        </p:nvSpPr>
        <p:spPr bwMode="auto">
          <a:xfrm>
            <a:off x="6235981" y="1423572"/>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220" name="Username Box">
            <a:extLst>
              <a:ext uri="{FF2B5EF4-FFF2-40B4-BE49-F238E27FC236}">
                <a16:creationId xmlns:a16="http://schemas.microsoft.com/office/drawing/2014/main" xmlns="" id="{6F60D8A1-970E-5941-9C9D-1667EBE76DC6}"/>
              </a:ext>
            </a:extLst>
          </p:cNvPr>
          <p:cNvSpPr>
            <a:spLocks/>
          </p:cNvSpPr>
          <p:nvPr>
            <p:custDataLst>
              <p:tags r:id="rId22"/>
            </p:custDataLst>
          </p:nvPr>
        </p:nvSpPr>
        <p:spPr bwMode="auto">
          <a:xfrm>
            <a:off x="7145589" y="1423572"/>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221" name="Username Box">
            <a:extLst>
              <a:ext uri="{FF2B5EF4-FFF2-40B4-BE49-F238E27FC236}">
                <a16:creationId xmlns:a16="http://schemas.microsoft.com/office/drawing/2014/main" xmlns="" id="{9D42BB1B-7631-4542-9198-FD8C421CF473}"/>
              </a:ext>
            </a:extLst>
          </p:cNvPr>
          <p:cNvSpPr>
            <a:spLocks/>
          </p:cNvSpPr>
          <p:nvPr>
            <p:custDataLst>
              <p:tags r:id="rId23"/>
            </p:custDataLst>
          </p:nvPr>
        </p:nvSpPr>
        <p:spPr bwMode="auto">
          <a:xfrm>
            <a:off x="8056799" y="1423572"/>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222" name="직사각형 221">
            <a:extLst>
              <a:ext uri="{FF2B5EF4-FFF2-40B4-BE49-F238E27FC236}">
                <a16:creationId xmlns:a16="http://schemas.microsoft.com/office/drawing/2014/main" xmlns="" id="{0BA6DA20-666F-4645-8145-C12CF4862A75}"/>
              </a:ext>
            </a:extLst>
          </p:cNvPr>
          <p:cNvSpPr/>
          <p:nvPr/>
        </p:nvSpPr>
        <p:spPr>
          <a:xfrm>
            <a:off x="6389406" y="2069268"/>
            <a:ext cx="950867" cy="163767"/>
          </a:xfrm>
          <a:prstGeom prst="rect">
            <a:avLst/>
          </a:prstGeom>
          <a:solidFill>
            <a:srgbClr val="FF0000">
              <a:alpha val="23922"/>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kumimoji="1" lang="en-US" altLang="ko-KR" sz="600" dirty="0">
                <a:solidFill>
                  <a:schemeClr val="bg1"/>
                </a:solidFill>
                <a:latin typeface="Nanum Gothic" charset="-127"/>
                <a:ea typeface="Nanum Gothic" charset="-127"/>
                <a:cs typeface="Nanum Gothic" charset="-127"/>
              </a:rPr>
              <a:t>2017</a:t>
            </a:r>
            <a:r>
              <a:rPr kumimoji="1" lang="ko-KR" altLang="en-US" sz="600" dirty="0">
                <a:solidFill>
                  <a:schemeClr val="bg1"/>
                </a:solidFill>
                <a:latin typeface="Nanum Gothic" charset="-127"/>
                <a:ea typeface="Nanum Gothic" charset="-127"/>
                <a:cs typeface="Nanum Gothic" charset="-127"/>
              </a:rPr>
              <a:t>년 개발 범위 아님</a:t>
            </a:r>
            <a:endParaRPr kumimoji="1" lang="en-US" altLang="ko-KR" sz="600" u="sng" dirty="0">
              <a:solidFill>
                <a:schemeClr val="bg1"/>
              </a:solidFill>
              <a:latin typeface="Nanum Gothic" charset="-127"/>
              <a:ea typeface="Nanum Gothic" charset="-127"/>
              <a:cs typeface="Nanum Gothic" charset="-127"/>
            </a:endParaRPr>
          </a:p>
        </p:txBody>
      </p:sp>
      <p:sp>
        <p:nvSpPr>
          <p:cNvPr id="223" name="Username Box">
            <a:extLst>
              <a:ext uri="{FF2B5EF4-FFF2-40B4-BE49-F238E27FC236}">
                <a16:creationId xmlns:a16="http://schemas.microsoft.com/office/drawing/2014/main" xmlns="" id="{18D78E21-E7A2-024A-A3E1-593275883C38}"/>
              </a:ext>
            </a:extLst>
          </p:cNvPr>
          <p:cNvSpPr>
            <a:spLocks/>
          </p:cNvSpPr>
          <p:nvPr>
            <p:custDataLst>
              <p:tags r:id="rId24"/>
            </p:custDataLst>
          </p:nvPr>
        </p:nvSpPr>
        <p:spPr bwMode="auto">
          <a:xfrm>
            <a:off x="8306569" y="974524"/>
            <a:ext cx="699208"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chemeClr val="bg1"/>
                </a:solidFill>
                <a:latin typeface="Nanum Gothic" charset="-127"/>
                <a:ea typeface="Nanum Gothic" charset="-127"/>
                <a:cs typeface="Nanum Gothic" charset="-127"/>
              </a:rPr>
              <a:t>파티션키 한세트</a:t>
            </a:r>
            <a:endParaRPr lang="en-US" altLang="ko-KR" sz="600" dirty="0">
              <a:solidFill>
                <a:schemeClr val="bg1"/>
              </a:solidFill>
              <a:latin typeface="Nanum Gothic" charset="-127"/>
              <a:ea typeface="Nanum Gothic" charset="-127"/>
              <a:cs typeface="Nanum Gothic" charset="-127"/>
            </a:endParaRPr>
          </a:p>
        </p:txBody>
      </p:sp>
      <p:sp>
        <p:nvSpPr>
          <p:cNvPr id="224" name="Username Box">
            <a:extLst>
              <a:ext uri="{FF2B5EF4-FFF2-40B4-BE49-F238E27FC236}">
                <a16:creationId xmlns:a16="http://schemas.microsoft.com/office/drawing/2014/main" xmlns="" id="{DF835EA5-ADC7-8843-B86E-FD4220693492}"/>
              </a:ext>
            </a:extLst>
          </p:cNvPr>
          <p:cNvSpPr>
            <a:spLocks/>
          </p:cNvSpPr>
          <p:nvPr>
            <p:custDataLst>
              <p:tags r:id="rId25"/>
            </p:custDataLst>
          </p:nvPr>
        </p:nvSpPr>
        <p:spPr bwMode="auto">
          <a:xfrm>
            <a:off x="4357673" y="1127080"/>
            <a:ext cx="4648104" cy="302775"/>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700" i="1" dirty="0">
              <a:solidFill>
                <a:srgbClr val="FF0000"/>
              </a:solidFill>
              <a:latin typeface="Nanum Gothic" charset="-127"/>
              <a:ea typeface="Nanum Gothic" charset="-127"/>
              <a:cs typeface="Nanum Gothic" charset="-127"/>
            </a:endParaRPr>
          </a:p>
        </p:txBody>
      </p:sp>
      <p:grpSp>
        <p:nvGrpSpPr>
          <p:cNvPr id="226" name="그룹 225">
            <a:extLst>
              <a:ext uri="{FF2B5EF4-FFF2-40B4-BE49-F238E27FC236}">
                <a16:creationId xmlns:a16="http://schemas.microsoft.com/office/drawing/2014/main" xmlns="" id="{A7A849E8-FF91-844C-A54F-1B7D67D9B4FC}"/>
              </a:ext>
            </a:extLst>
          </p:cNvPr>
          <p:cNvGrpSpPr/>
          <p:nvPr/>
        </p:nvGrpSpPr>
        <p:grpSpPr>
          <a:xfrm>
            <a:off x="8279311" y="3471345"/>
            <a:ext cx="1101012" cy="140413"/>
            <a:chOff x="4376354" y="2863258"/>
            <a:chExt cx="1101012" cy="140413"/>
          </a:xfrm>
        </p:grpSpPr>
        <p:sp>
          <p:nvSpPr>
            <p:cNvPr id="227" name="Text Box">
              <a:extLst>
                <a:ext uri="{FF2B5EF4-FFF2-40B4-BE49-F238E27FC236}">
                  <a16:creationId xmlns:a16="http://schemas.microsoft.com/office/drawing/2014/main" xmlns="" id="{F2C49446-56E7-4B49-A852-7A1B6D8A80BA}"/>
                </a:ext>
              </a:extLst>
            </p:cNvPr>
            <p:cNvSpPr>
              <a:spLocks/>
            </p:cNvSpPr>
            <p:nvPr>
              <p:custDataLst>
                <p:tags r:id="rId41"/>
              </p:custDataLst>
            </p:nvPr>
          </p:nvSpPr>
          <p:spPr bwMode="auto">
            <a:xfrm>
              <a:off x="4376354" y="2863258"/>
              <a:ext cx="1101012" cy="10953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dirty="0">
                  <a:solidFill>
                    <a:schemeClr val="tx1">
                      <a:lumMod val="50000"/>
                      <a:lumOff val="50000"/>
                    </a:schemeClr>
                  </a:solidFill>
                  <a:latin typeface="Nanum Gothic" charset="-127"/>
                  <a:ea typeface="Nanum Gothic" charset="-127"/>
                  <a:cs typeface="Nanum Gothic" charset="-127"/>
                </a:rPr>
                <a:t>Advanced setting</a:t>
              </a:r>
            </a:p>
          </p:txBody>
        </p:sp>
        <p:sp>
          <p:nvSpPr>
            <p:cNvPr id="228" name="L 도형 227">
              <a:extLst>
                <a:ext uri="{FF2B5EF4-FFF2-40B4-BE49-F238E27FC236}">
                  <a16:creationId xmlns:a16="http://schemas.microsoft.com/office/drawing/2014/main" xmlns="" id="{7BE45C7D-A0C2-BA43-8A07-CC565ADB456D}"/>
                </a:ext>
              </a:extLst>
            </p:cNvPr>
            <p:cNvSpPr/>
            <p:nvPr/>
          </p:nvSpPr>
          <p:spPr>
            <a:xfrm rot="8100000">
              <a:off x="5051770" y="2929126"/>
              <a:ext cx="74545" cy="74545"/>
            </a:xfrm>
            <a:prstGeom prst="corner">
              <a:avLst>
                <a:gd name="adj1" fmla="val 24578"/>
                <a:gd name="adj2" fmla="val 22036"/>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229" name="모서리가 둥근 직사각형 55">
            <a:extLst>
              <a:ext uri="{FF2B5EF4-FFF2-40B4-BE49-F238E27FC236}">
                <a16:creationId xmlns:a16="http://schemas.microsoft.com/office/drawing/2014/main" xmlns="" id="{6F4D9C41-285D-1D49-8984-70871531B794}"/>
              </a:ext>
            </a:extLst>
          </p:cNvPr>
          <p:cNvSpPr/>
          <p:nvPr/>
        </p:nvSpPr>
        <p:spPr>
          <a:xfrm>
            <a:off x="-12821" y="5131508"/>
            <a:ext cx="2093112" cy="1526392"/>
          </a:xfrm>
          <a:custGeom>
            <a:avLst/>
            <a:gdLst>
              <a:gd name="connsiteX0" fmla="*/ 0 w 1783864"/>
              <a:gd name="connsiteY0" fmla="*/ 0 h 757798"/>
              <a:gd name="connsiteX1" fmla="*/ 0 w 1783864"/>
              <a:gd name="connsiteY1" fmla="*/ 0 h 757798"/>
              <a:gd name="connsiteX2" fmla="*/ 1783864 w 1783864"/>
              <a:gd name="connsiteY2" fmla="*/ 0 h 757798"/>
              <a:gd name="connsiteX3" fmla="*/ 1783864 w 1783864"/>
              <a:gd name="connsiteY3" fmla="*/ 0 h 757798"/>
              <a:gd name="connsiteX4" fmla="*/ 1783864 w 1783864"/>
              <a:gd name="connsiteY4" fmla="*/ 757798 h 757798"/>
              <a:gd name="connsiteX5" fmla="*/ 1783864 w 1783864"/>
              <a:gd name="connsiteY5" fmla="*/ 757798 h 757798"/>
              <a:gd name="connsiteX6" fmla="*/ 0 w 1783864"/>
              <a:gd name="connsiteY6" fmla="*/ 757798 h 757798"/>
              <a:gd name="connsiteX7" fmla="*/ 0 w 1783864"/>
              <a:gd name="connsiteY7" fmla="*/ 757798 h 757798"/>
              <a:gd name="connsiteX8" fmla="*/ 0 w 1783864"/>
              <a:gd name="connsiteY8" fmla="*/ 0 h 757798"/>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182077 w 1783864"/>
              <a:gd name="connsiteY6" fmla="*/ 758842 h 758842"/>
              <a:gd name="connsiteX7" fmla="*/ 0 w 1783864"/>
              <a:gd name="connsiteY7" fmla="*/ 757798 h 758842"/>
              <a:gd name="connsiteX8" fmla="*/ 0 w 1783864"/>
              <a:gd name="connsiteY8" fmla="*/ 757798 h 758842"/>
              <a:gd name="connsiteX9" fmla="*/ 0 w 1783864"/>
              <a:gd name="connsiteY9"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265626 w 1783864"/>
              <a:gd name="connsiteY6" fmla="*/ 758842 h 758842"/>
              <a:gd name="connsiteX7" fmla="*/ 182077 w 1783864"/>
              <a:gd name="connsiteY7" fmla="*/ 758842 h 758842"/>
              <a:gd name="connsiteX8" fmla="*/ 0 w 1783864"/>
              <a:gd name="connsiteY8" fmla="*/ 757798 h 758842"/>
              <a:gd name="connsiteX9" fmla="*/ 0 w 1783864"/>
              <a:gd name="connsiteY9" fmla="*/ 757798 h 758842"/>
              <a:gd name="connsiteX10" fmla="*/ 0 w 1783864"/>
              <a:gd name="connsiteY10"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330609 w 1783864"/>
              <a:gd name="connsiteY6" fmla="*/ 758842 h 758842"/>
              <a:gd name="connsiteX7" fmla="*/ 265626 w 1783864"/>
              <a:gd name="connsiteY7" fmla="*/ 758842 h 758842"/>
              <a:gd name="connsiteX8" fmla="*/ 182077 w 1783864"/>
              <a:gd name="connsiteY8" fmla="*/ 758842 h 758842"/>
              <a:gd name="connsiteX9" fmla="*/ 0 w 1783864"/>
              <a:gd name="connsiteY9" fmla="*/ 757798 h 758842"/>
              <a:gd name="connsiteX10" fmla="*/ 0 w 1783864"/>
              <a:gd name="connsiteY10" fmla="*/ 757798 h 758842"/>
              <a:gd name="connsiteX11" fmla="*/ 0 w 1783864"/>
              <a:gd name="connsiteY11" fmla="*/ 0 h 758842"/>
              <a:gd name="connsiteX0" fmla="*/ 0 w 1783864"/>
              <a:gd name="connsiteY0" fmla="*/ 0 h 907613"/>
              <a:gd name="connsiteX1" fmla="*/ 0 w 1783864"/>
              <a:gd name="connsiteY1" fmla="*/ 0 h 907613"/>
              <a:gd name="connsiteX2" fmla="*/ 1783864 w 1783864"/>
              <a:gd name="connsiteY2" fmla="*/ 0 h 907613"/>
              <a:gd name="connsiteX3" fmla="*/ 1783864 w 1783864"/>
              <a:gd name="connsiteY3" fmla="*/ 0 h 907613"/>
              <a:gd name="connsiteX4" fmla="*/ 1783864 w 1783864"/>
              <a:gd name="connsiteY4" fmla="*/ 757798 h 907613"/>
              <a:gd name="connsiteX5" fmla="*/ 1783864 w 1783864"/>
              <a:gd name="connsiteY5" fmla="*/ 757798 h 907613"/>
              <a:gd name="connsiteX6" fmla="*/ 330609 w 1783864"/>
              <a:gd name="connsiteY6" fmla="*/ 758842 h 907613"/>
              <a:gd name="connsiteX7" fmla="*/ 167655 w 1783864"/>
              <a:gd name="connsiteY7" fmla="*/ 907613 h 907613"/>
              <a:gd name="connsiteX8" fmla="*/ 182077 w 1783864"/>
              <a:gd name="connsiteY8" fmla="*/ 758842 h 907613"/>
              <a:gd name="connsiteX9" fmla="*/ 0 w 1783864"/>
              <a:gd name="connsiteY9" fmla="*/ 757798 h 907613"/>
              <a:gd name="connsiteX10" fmla="*/ 0 w 1783864"/>
              <a:gd name="connsiteY10" fmla="*/ 757798 h 907613"/>
              <a:gd name="connsiteX11" fmla="*/ 0 w 1783864"/>
              <a:gd name="connsiteY11" fmla="*/ 0 h 907613"/>
              <a:gd name="connsiteX0" fmla="*/ 0 w 1783864"/>
              <a:gd name="connsiteY0" fmla="*/ 0 h 831413"/>
              <a:gd name="connsiteX1" fmla="*/ 0 w 1783864"/>
              <a:gd name="connsiteY1" fmla="*/ 0 h 831413"/>
              <a:gd name="connsiteX2" fmla="*/ 1783864 w 1783864"/>
              <a:gd name="connsiteY2" fmla="*/ 0 h 831413"/>
              <a:gd name="connsiteX3" fmla="*/ 1783864 w 1783864"/>
              <a:gd name="connsiteY3" fmla="*/ 0 h 831413"/>
              <a:gd name="connsiteX4" fmla="*/ 1783864 w 1783864"/>
              <a:gd name="connsiteY4" fmla="*/ 757798 h 831413"/>
              <a:gd name="connsiteX5" fmla="*/ 1783864 w 1783864"/>
              <a:gd name="connsiteY5" fmla="*/ 757798 h 831413"/>
              <a:gd name="connsiteX6" fmla="*/ 330609 w 1783864"/>
              <a:gd name="connsiteY6" fmla="*/ 758842 h 831413"/>
              <a:gd name="connsiteX7" fmla="*/ 174912 w 1783864"/>
              <a:gd name="connsiteY7" fmla="*/ 831413 h 831413"/>
              <a:gd name="connsiteX8" fmla="*/ 182077 w 1783864"/>
              <a:gd name="connsiteY8" fmla="*/ 758842 h 831413"/>
              <a:gd name="connsiteX9" fmla="*/ 0 w 1783864"/>
              <a:gd name="connsiteY9" fmla="*/ 757798 h 831413"/>
              <a:gd name="connsiteX10" fmla="*/ 0 w 1783864"/>
              <a:gd name="connsiteY10" fmla="*/ 757798 h 831413"/>
              <a:gd name="connsiteX11" fmla="*/ 0 w 1783864"/>
              <a:gd name="connsiteY11" fmla="*/ 0 h 83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864" h="831413">
                <a:moveTo>
                  <a:pt x="0" y="0"/>
                </a:moveTo>
                <a:lnTo>
                  <a:pt x="0" y="0"/>
                </a:lnTo>
                <a:lnTo>
                  <a:pt x="1783864" y="0"/>
                </a:lnTo>
                <a:lnTo>
                  <a:pt x="1783864" y="0"/>
                </a:lnTo>
                <a:lnTo>
                  <a:pt x="1783864" y="757798"/>
                </a:lnTo>
                <a:lnTo>
                  <a:pt x="1783864" y="757798"/>
                </a:lnTo>
                <a:lnTo>
                  <a:pt x="330609" y="758842"/>
                </a:lnTo>
                <a:lnTo>
                  <a:pt x="174912" y="831413"/>
                </a:lnTo>
                <a:lnTo>
                  <a:pt x="182077" y="758842"/>
                </a:lnTo>
                <a:lnTo>
                  <a:pt x="0" y="757798"/>
                </a:lnTo>
                <a:lnTo>
                  <a:pt x="0" y="757798"/>
                </a:lnTo>
                <a:lnTo>
                  <a:pt x="0" y="0"/>
                </a:lnTo>
                <a:close/>
              </a:path>
            </a:pathLst>
          </a:cu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US" altLang="ko-KR" sz="600" b="1" dirty="0">
                <a:solidFill>
                  <a:schemeClr val="tx1">
                    <a:lumMod val="75000"/>
                    <a:lumOff val="25000"/>
                  </a:schemeClr>
                </a:solidFill>
                <a:latin typeface="Nanum Gothic" charset="-127"/>
                <a:ea typeface="Nanum Gothic" charset="-127"/>
                <a:cs typeface="Nanum Gothic" charset="-127"/>
              </a:rPr>
              <a:t>What is Ingestion tuning?</a:t>
            </a:r>
          </a:p>
          <a:p>
            <a:endParaRPr lang="en-US" altLang="ko-KR" sz="600" dirty="0">
              <a:solidFill>
                <a:schemeClr val="tx1">
                  <a:lumMod val="75000"/>
                  <a:lumOff val="25000"/>
                </a:schemeClr>
              </a:solidFill>
              <a:latin typeface="Nanum Gothic" charset="-127"/>
              <a:ea typeface="Nanum Gothic" charset="-127"/>
              <a:cs typeface="Nanum Gothic" charset="-127"/>
            </a:endParaRPr>
          </a:p>
          <a:p>
            <a:r>
              <a:rPr lang="en-US" altLang="ko-KR" sz="600" dirty="0">
                <a:solidFill>
                  <a:schemeClr val="tx1">
                    <a:lumMod val="75000"/>
                    <a:lumOff val="25000"/>
                  </a:schemeClr>
                </a:solidFill>
                <a:latin typeface="Nanum Gothic" charset="-127"/>
                <a:ea typeface="Nanum Gothic" charset="-127"/>
                <a:cs typeface="Nanum Gothic" charset="-127"/>
              </a:rPr>
              <a:t>Ingestion tuning configuration describes effective options when </a:t>
            </a:r>
            <a:r>
              <a:rPr lang="en-US" altLang="ko-KR" sz="600" dirty="0" err="1">
                <a:solidFill>
                  <a:schemeClr val="tx1">
                    <a:lumMod val="75000"/>
                    <a:lumOff val="25000"/>
                  </a:schemeClr>
                </a:solidFill>
                <a:latin typeface="Nanum Gothic" charset="-127"/>
                <a:ea typeface="Nanum Gothic" charset="-127"/>
                <a:cs typeface="Nanum Gothic" charset="-127"/>
              </a:rPr>
              <a:t>ingestion.Now</a:t>
            </a:r>
            <a:r>
              <a:rPr lang="en-US" altLang="ko-KR" sz="600" dirty="0">
                <a:solidFill>
                  <a:schemeClr val="tx1">
                    <a:lumMod val="75000"/>
                    <a:lumOff val="25000"/>
                  </a:schemeClr>
                </a:solidFill>
                <a:latin typeface="Nanum Gothic" charset="-127"/>
                <a:ea typeface="Nanum Gothic" charset="-127"/>
                <a:cs typeface="Nanum Gothic" charset="-127"/>
              </a:rPr>
              <a:t> put it in the corresponding text box in JSON format. </a:t>
            </a:r>
            <a:r>
              <a:rPr lang="en-US" altLang="ko-KR" sz="600" strike="sngStrike" dirty="0">
                <a:solidFill>
                  <a:schemeClr val="tx1">
                    <a:lumMod val="75000"/>
                    <a:lumOff val="25000"/>
                  </a:schemeClr>
                </a:solidFill>
                <a:latin typeface="Nanum Gothic" charset="-127"/>
                <a:ea typeface="Nanum Gothic" charset="-127"/>
                <a:cs typeface="Nanum Gothic" charset="-127"/>
              </a:rPr>
              <a:t>Here is an example:</a:t>
            </a:r>
          </a:p>
          <a:p>
            <a:pPr marL="0" lvl="2"/>
            <a:r>
              <a:rPr lang="ko-KR" altLang="en-US" sz="600" strike="sngStrike" dirty="0">
                <a:solidFill>
                  <a:schemeClr val="tx1">
                    <a:lumMod val="75000"/>
                    <a:lumOff val="25000"/>
                  </a:schemeClr>
                </a:solidFill>
                <a:latin typeface="Nanum Gothic" charset="-127"/>
                <a:ea typeface="Nanum Gothic" charset="-127"/>
                <a:cs typeface="Nanum Gothic" charset="-127"/>
              </a:rPr>
              <a:t> </a:t>
            </a:r>
            <a:endParaRPr lang="en-US" altLang="ko-KR" sz="600" strike="sngStrike" dirty="0">
              <a:solidFill>
                <a:schemeClr val="tx1">
                  <a:lumMod val="75000"/>
                  <a:lumOff val="25000"/>
                </a:schemeClr>
              </a:solidFill>
              <a:latin typeface="Nanum Gothic" charset="-127"/>
              <a:ea typeface="Nanum Gothic" charset="-127"/>
              <a:cs typeface="Nanum Gothic" charset="-127"/>
            </a:endParaRPr>
          </a:p>
          <a:p>
            <a:pPr marL="0" lvl="2"/>
            <a:r>
              <a:rPr lang="en-US" altLang="ko-KR" sz="600" strike="sngStrike" dirty="0">
                <a:solidFill>
                  <a:schemeClr val="tx1">
                    <a:lumMod val="75000"/>
                    <a:lumOff val="25000"/>
                  </a:schemeClr>
                </a:solidFill>
                <a:latin typeface="Nanum Gothic" charset="-127"/>
                <a:ea typeface="Nanum Gothic" charset="-127"/>
                <a:cs typeface="Nanum Gothic" charset="-127"/>
              </a:rPr>
              <a:t>(Sample)</a:t>
            </a:r>
          </a:p>
          <a:p>
            <a:pPr marL="0" lvl="2"/>
            <a:r>
              <a:rPr lang="en-US" altLang="ko-KR" sz="600" strike="sngStrike" dirty="0">
                <a:solidFill>
                  <a:schemeClr val="tx1">
                    <a:lumMod val="75000"/>
                    <a:lumOff val="25000"/>
                  </a:schemeClr>
                </a:solidFill>
                <a:latin typeface="Nanum Gothic" charset="-127"/>
                <a:ea typeface="Nanum Gothic" charset="-127"/>
                <a:cs typeface="Nanum Gothic" charset="-127"/>
              </a:rPr>
              <a:t>{ "</a:t>
            </a:r>
            <a:r>
              <a:rPr lang="en-US" altLang="ko-KR" sz="600" strike="sngStrike" dirty="0" err="1">
                <a:solidFill>
                  <a:schemeClr val="tx1">
                    <a:lumMod val="75000"/>
                    <a:lumOff val="25000"/>
                  </a:schemeClr>
                </a:solidFill>
                <a:latin typeface="Nanum Gothic" charset="-127"/>
                <a:ea typeface="Nanum Gothic" charset="-127"/>
                <a:cs typeface="Nanum Gothic" charset="-127"/>
              </a:rPr>
              <a:t>mapreduce.job.user.classpath.first</a:t>
            </a:r>
            <a:r>
              <a:rPr lang="en-US" altLang="ko-KR" sz="600" strike="sngStrike" dirty="0">
                <a:solidFill>
                  <a:schemeClr val="tx1">
                    <a:lumMod val="75000"/>
                    <a:lumOff val="25000"/>
                  </a:schemeClr>
                </a:solidFill>
                <a:latin typeface="Nanum Gothic" charset="-127"/>
                <a:ea typeface="Nanum Gothic" charset="-127"/>
                <a:cs typeface="Nanum Gothic" charset="-127"/>
              </a:rPr>
              <a:t>" : "true",</a:t>
            </a:r>
          </a:p>
          <a:p>
            <a:pPr marL="0" lvl="2"/>
            <a:r>
              <a:rPr lang="en-US" altLang="ko-KR" sz="600" strike="sngStrike" dirty="0">
                <a:solidFill>
                  <a:schemeClr val="tx1">
                    <a:lumMod val="75000"/>
                    <a:lumOff val="25000"/>
                  </a:schemeClr>
                </a:solidFill>
                <a:latin typeface="Nanum Gothic" charset="-127"/>
                <a:ea typeface="Nanum Gothic" charset="-127"/>
                <a:cs typeface="Nanum Gothic" charset="-127"/>
              </a:rPr>
              <a:t>  "</a:t>
            </a:r>
            <a:r>
              <a:rPr lang="en-US" altLang="ko-KR" sz="600" strike="sngStrike" dirty="0" err="1">
                <a:solidFill>
                  <a:schemeClr val="tx1">
                    <a:lumMod val="75000"/>
                    <a:lumOff val="25000"/>
                  </a:schemeClr>
                </a:solidFill>
                <a:latin typeface="Nanum Gothic" charset="-127"/>
                <a:ea typeface="Nanum Gothic" charset="-127"/>
                <a:cs typeface="Nanum Gothic" charset="-127"/>
              </a:rPr>
              <a:t>mapreduce.map.memory.mb</a:t>
            </a:r>
            <a:r>
              <a:rPr lang="en-US" altLang="ko-KR" sz="600" strike="sngStrike" dirty="0">
                <a:solidFill>
                  <a:schemeClr val="tx1">
                    <a:lumMod val="75000"/>
                    <a:lumOff val="25000"/>
                  </a:schemeClr>
                </a:solidFill>
                <a:latin typeface="Nanum Gothic" charset="-127"/>
                <a:ea typeface="Nanum Gothic" charset="-127"/>
                <a:cs typeface="Nanum Gothic" charset="-127"/>
              </a:rPr>
              <a:t>" : "8096",</a:t>
            </a:r>
          </a:p>
          <a:p>
            <a:pPr marL="0" lvl="2"/>
            <a:r>
              <a:rPr lang="en-US" altLang="ko-KR" sz="600" strike="sngStrike" dirty="0">
                <a:solidFill>
                  <a:schemeClr val="tx1">
                    <a:lumMod val="75000"/>
                    <a:lumOff val="25000"/>
                  </a:schemeClr>
                </a:solidFill>
                <a:latin typeface="Nanum Gothic" charset="-127"/>
                <a:ea typeface="Nanum Gothic" charset="-127"/>
                <a:cs typeface="Nanum Gothic" charset="-127"/>
              </a:rPr>
              <a:t>  “</a:t>
            </a:r>
            <a:r>
              <a:rPr lang="en-US" altLang="ko-KR" sz="600" strike="sngStrike" dirty="0" err="1">
                <a:solidFill>
                  <a:schemeClr val="tx1">
                    <a:lumMod val="75000"/>
                    <a:lumOff val="25000"/>
                  </a:schemeClr>
                </a:solidFill>
                <a:latin typeface="Nanum Gothic" charset="-127"/>
                <a:ea typeface="Nanum Gothic" charset="-127"/>
                <a:cs typeface="Nanum Gothic" charset="-127"/>
              </a:rPr>
              <a:t>mapreduce.reduce.memory.mb</a:t>
            </a:r>
            <a:r>
              <a:rPr lang="en-US" altLang="ko-KR" sz="600" strike="sngStrike" dirty="0">
                <a:solidFill>
                  <a:schemeClr val="tx1">
                    <a:lumMod val="75000"/>
                    <a:lumOff val="25000"/>
                  </a:schemeClr>
                </a:solidFill>
                <a:latin typeface="Nanum Gothic" charset="-127"/>
                <a:ea typeface="Nanum Gothic" charset="-127"/>
                <a:cs typeface="Nanum Gothic" charset="-127"/>
              </a:rPr>
              <a:t>” : “8096”}</a:t>
            </a:r>
            <a:endParaRPr lang="ko-KR" altLang="en-US" sz="600" strike="sngStrike" dirty="0">
              <a:solidFill>
                <a:schemeClr val="tx1">
                  <a:lumMod val="75000"/>
                  <a:lumOff val="25000"/>
                </a:schemeClr>
              </a:solidFill>
              <a:latin typeface="Nanum Gothic" charset="-127"/>
              <a:ea typeface="Nanum Gothic" charset="-127"/>
              <a:cs typeface="Nanum Gothic" charset="-127"/>
            </a:endParaRPr>
          </a:p>
        </p:txBody>
      </p:sp>
      <p:pic>
        <p:nvPicPr>
          <p:cNvPr id="230" name="그림 229">
            <a:extLst>
              <a:ext uri="{FF2B5EF4-FFF2-40B4-BE49-F238E27FC236}">
                <a16:creationId xmlns:a16="http://schemas.microsoft.com/office/drawing/2014/main" xmlns="" id="{4ADC8A78-7C75-F045-9CA1-3A6B89F39DA3}"/>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104574" y="6700713"/>
            <a:ext cx="79238" cy="79238"/>
          </a:xfrm>
          <a:prstGeom prst="rect">
            <a:avLst/>
          </a:prstGeom>
        </p:spPr>
      </p:pic>
      <p:sp>
        <p:nvSpPr>
          <p:cNvPr id="231" name="TextBox 230">
            <a:extLst>
              <a:ext uri="{FF2B5EF4-FFF2-40B4-BE49-F238E27FC236}">
                <a16:creationId xmlns:a16="http://schemas.microsoft.com/office/drawing/2014/main" xmlns="" id="{7C9F9EA2-639F-274F-B50B-389447EA336B}"/>
              </a:ext>
            </a:extLst>
          </p:cNvPr>
          <p:cNvSpPr txBox="1"/>
          <p:nvPr/>
        </p:nvSpPr>
        <p:spPr>
          <a:xfrm>
            <a:off x="190626" y="1382279"/>
            <a:ext cx="2187736" cy="646331"/>
          </a:xfrm>
          <a:prstGeom prst="rect">
            <a:avLst/>
          </a:prstGeom>
          <a:solidFill>
            <a:srgbClr val="FF0000"/>
          </a:solidFill>
        </p:spPr>
        <p:txBody>
          <a:bodyPr wrap="square" rtlCol="0">
            <a:spAutoFit/>
          </a:bodyPr>
          <a:lstStyle/>
          <a:p>
            <a:pPr marL="171450" indent="-171450">
              <a:buFont typeface="Arial" charset="0"/>
              <a:buChar char="•"/>
            </a:pPr>
            <a:r>
              <a:rPr kumimoji="1" lang="en-US" altLang="ko-KR" sz="600" dirty="0">
                <a:solidFill>
                  <a:schemeClr val="bg1"/>
                </a:solidFill>
              </a:rPr>
              <a:t>Data range</a:t>
            </a:r>
            <a:r>
              <a:rPr kumimoji="1" lang="ko-KR" altLang="en-US" sz="600" dirty="0">
                <a:solidFill>
                  <a:schemeClr val="bg1"/>
                </a:solidFill>
              </a:rPr>
              <a:t> 설정 포멧은 타임스탬프의 포멧과 동일해야 함</a:t>
            </a:r>
            <a:r>
              <a:rPr kumimoji="1" lang="en-US" altLang="ko-KR" sz="600" dirty="0">
                <a:solidFill>
                  <a:schemeClr val="bg1"/>
                </a:solidFill>
              </a:rPr>
              <a:t>.</a:t>
            </a:r>
            <a:r>
              <a:rPr kumimoji="1" lang="ko-KR" altLang="en-US" sz="600" dirty="0">
                <a:solidFill>
                  <a:schemeClr val="bg1"/>
                </a:solidFill>
              </a:rPr>
              <a:t> </a:t>
            </a:r>
            <a:r>
              <a:rPr kumimoji="1" lang="en-US" altLang="ko-KR" sz="600" dirty="0">
                <a:solidFill>
                  <a:schemeClr val="bg1"/>
                </a:solidFill>
              </a:rPr>
              <a:t>(</a:t>
            </a:r>
            <a:r>
              <a:rPr kumimoji="1" lang="ko-KR" altLang="en-US" sz="600" dirty="0">
                <a:solidFill>
                  <a:schemeClr val="bg1"/>
                </a:solidFill>
              </a:rPr>
              <a:t>예</a:t>
            </a:r>
            <a:r>
              <a:rPr kumimoji="1" lang="en-US" altLang="ko-KR" sz="600" dirty="0">
                <a:solidFill>
                  <a:schemeClr val="bg1"/>
                </a:solidFill>
              </a:rPr>
              <a:t>)</a:t>
            </a:r>
            <a:r>
              <a:rPr kumimoji="1" lang="ko-KR" altLang="en-US" sz="600" dirty="0">
                <a:solidFill>
                  <a:schemeClr val="bg1"/>
                </a:solidFill>
              </a:rPr>
              <a:t> </a:t>
            </a:r>
            <a:r>
              <a:rPr kumimoji="1" lang="en-US" altLang="ko-KR" sz="600" dirty="0">
                <a:solidFill>
                  <a:schemeClr val="bg1"/>
                </a:solidFill>
              </a:rPr>
              <a:t>timestamp</a:t>
            </a:r>
            <a:r>
              <a:rPr kumimoji="1" lang="ko-KR" altLang="en-US" sz="600" dirty="0">
                <a:solidFill>
                  <a:schemeClr val="bg1"/>
                </a:solidFill>
              </a:rPr>
              <a:t>의 포멧이 </a:t>
            </a:r>
            <a:r>
              <a:rPr kumimoji="1" lang="en-US" altLang="ko-KR" sz="600" dirty="0" err="1">
                <a:solidFill>
                  <a:schemeClr val="bg1"/>
                </a:solidFill>
              </a:rPr>
              <a:t>yyyy</a:t>
            </a:r>
            <a:r>
              <a:rPr kumimoji="1" lang="en-US" altLang="ko-KR" sz="600" dirty="0">
                <a:solidFill>
                  <a:schemeClr val="bg1"/>
                </a:solidFill>
              </a:rPr>
              <a:t>-MM-</a:t>
            </a:r>
            <a:r>
              <a:rPr kumimoji="1" lang="en-US" altLang="ko-KR" sz="600" dirty="0" err="1">
                <a:solidFill>
                  <a:schemeClr val="bg1"/>
                </a:solidFill>
              </a:rPr>
              <a:t>dd</a:t>
            </a:r>
            <a:r>
              <a:rPr kumimoji="1" lang="en-US" altLang="ko-KR" sz="600" dirty="0">
                <a:solidFill>
                  <a:schemeClr val="bg1"/>
                </a:solidFill>
              </a:rPr>
              <a:t> </a:t>
            </a:r>
            <a:r>
              <a:rPr kumimoji="1" lang="ko-KR" altLang="en-US" sz="600" dirty="0">
                <a:solidFill>
                  <a:schemeClr val="bg1"/>
                </a:solidFill>
              </a:rPr>
              <a:t>이면 </a:t>
            </a:r>
            <a:r>
              <a:rPr kumimoji="1" lang="en-US" altLang="ko-KR" sz="600" dirty="0">
                <a:solidFill>
                  <a:schemeClr val="bg1"/>
                </a:solidFill>
              </a:rPr>
              <a:t>Data range</a:t>
            </a:r>
            <a:r>
              <a:rPr kumimoji="1" lang="ko-KR" altLang="en-US" sz="600" dirty="0">
                <a:solidFill>
                  <a:schemeClr val="bg1"/>
                </a:solidFill>
              </a:rPr>
              <a:t>의 입력 </a:t>
            </a:r>
            <a:r>
              <a:rPr kumimoji="1" lang="en-US" altLang="ko-KR" sz="600" dirty="0" err="1">
                <a:solidFill>
                  <a:schemeClr val="bg1"/>
                </a:solidFill>
              </a:rPr>
              <a:t>yyyy</a:t>
            </a:r>
            <a:r>
              <a:rPr kumimoji="1" lang="en-US" altLang="ko-KR" sz="600" dirty="0">
                <a:solidFill>
                  <a:schemeClr val="bg1"/>
                </a:solidFill>
              </a:rPr>
              <a:t>-MM-</a:t>
            </a:r>
            <a:r>
              <a:rPr kumimoji="1" lang="en-US" altLang="ko-KR" sz="600" dirty="0" err="1">
                <a:solidFill>
                  <a:schemeClr val="bg1"/>
                </a:solidFill>
              </a:rPr>
              <a:t>dd</a:t>
            </a:r>
            <a:r>
              <a:rPr kumimoji="1" lang="en-US" altLang="ko-KR" sz="600" dirty="0">
                <a:solidFill>
                  <a:schemeClr val="bg1"/>
                </a:solidFill>
              </a:rPr>
              <a:t> </a:t>
            </a:r>
            <a:r>
              <a:rPr kumimoji="1" lang="ko-KR" altLang="en-US" sz="600" dirty="0">
                <a:solidFill>
                  <a:schemeClr val="bg1"/>
                </a:solidFill>
              </a:rPr>
              <a:t>임</a:t>
            </a:r>
            <a:endParaRPr kumimoji="1" lang="en-US" altLang="ko-KR" sz="600" dirty="0">
              <a:solidFill>
                <a:schemeClr val="bg1"/>
              </a:solidFill>
            </a:endParaRPr>
          </a:p>
          <a:p>
            <a:pPr marL="171450" indent="-171450">
              <a:buFont typeface="Arial" charset="0"/>
              <a:buChar char="•"/>
            </a:pPr>
            <a:r>
              <a:rPr kumimoji="1" lang="en-US" altLang="ko-KR" sz="600" dirty="0">
                <a:solidFill>
                  <a:schemeClr val="bg1"/>
                </a:solidFill>
              </a:rPr>
              <a:t>(default) </a:t>
            </a:r>
            <a:r>
              <a:rPr kumimoji="1" lang="en-US" altLang="ko-KR" sz="600" strike="sngStrike" dirty="0">
                <a:solidFill>
                  <a:schemeClr val="bg1"/>
                </a:solidFill>
              </a:rPr>
              <a:t>Partition Key </a:t>
            </a:r>
            <a:r>
              <a:rPr kumimoji="1" lang="ko-KR" altLang="en-US" sz="600" strike="sngStrike" dirty="0">
                <a:solidFill>
                  <a:schemeClr val="bg1"/>
                </a:solidFill>
              </a:rPr>
              <a:t>범위로 세팅됨</a:t>
            </a:r>
            <a:r>
              <a:rPr kumimoji="1" lang="en-US" altLang="ko-KR" sz="600" strike="sngStrike" dirty="0">
                <a:solidFill>
                  <a:schemeClr val="bg1"/>
                </a:solidFill>
              </a:rPr>
              <a:t>.</a:t>
            </a:r>
            <a:r>
              <a:rPr kumimoji="1" lang="ko-KR" altLang="en-US" sz="600" strike="sngStrike" dirty="0">
                <a:solidFill>
                  <a:schemeClr val="bg1"/>
                </a:solidFill>
              </a:rPr>
              <a:t> 단</a:t>
            </a:r>
            <a:r>
              <a:rPr kumimoji="1" lang="en-US" altLang="ko-KR" sz="600" strike="sngStrike" dirty="0">
                <a:solidFill>
                  <a:schemeClr val="bg1"/>
                </a:solidFill>
              </a:rPr>
              <a:t>, Partition Key </a:t>
            </a:r>
            <a:r>
              <a:rPr kumimoji="1" lang="ko-KR" altLang="en-US" sz="600" strike="sngStrike" dirty="0">
                <a:solidFill>
                  <a:schemeClr val="bg1"/>
                </a:solidFill>
              </a:rPr>
              <a:t>조건이 맞지 않으면 현재 구현 상태와 같이 </a:t>
            </a:r>
            <a:r>
              <a:rPr kumimoji="1" lang="ko-KR" altLang="en-US" sz="600" dirty="0">
                <a:solidFill>
                  <a:schemeClr val="bg1"/>
                </a:solidFill>
              </a:rPr>
              <a:t>“지금</a:t>
            </a:r>
            <a:r>
              <a:rPr kumimoji="1" lang="en-US" altLang="ko-KR" sz="600" dirty="0">
                <a:solidFill>
                  <a:schemeClr val="bg1"/>
                </a:solidFill>
              </a:rPr>
              <a:t>-1</a:t>
            </a:r>
            <a:r>
              <a:rPr kumimoji="1" lang="ko-KR" altLang="en-US" sz="600" dirty="0">
                <a:solidFill>
                  <a:schemeClr val="bg1"/>
                </a:solidFill>
              </a:rPr>
              <a:t>달전 </a:t>
            </a:r>
            <a:r>
              <a:rPr kumimoji="1" lang="en-US" altLang="ko-KR" sz="600" dirty="0">
                <a:solidFill>
                  <a:schemeClr val="bg1"/>
                </a:solidFill>
              </a:rPr>
              <a:t>~ </a:t>
            </a:r>
            <a:r>
              <a:rPr kumimoji="1" lang="ko-KR" altLang="en-US" sz="600" dirty="0">
                <a:solidFill>
                  <a:schemeClr val="bg1"/>
                </a:solidFill>
              </a:rPr>
              <a:t>지금”으로 나오면 됨</a:t>
            </a:r>
            <a:endParaRPr kumimoji="1" lang="en-US" altLang="ko-KR" sz="600" dirty="0">
              <a:solidFill>
                <a:schemeClr val="bg1"/>
              </a:solidFill>
            </a:endParaRPr>
          </a:p>
        </p:txBody>
      </p:sp>
      <p:cxnSp>
        <p:nvCxnSpPr>
          <p:cNvPr id="232" name="직선 연결선[R] 231">
            <a:extLst>
              <a:ext uri="{FF2B5EF4-FFF2-40B4-BE49-F238E27FC236}">
                <a16:creationId xmlns:a16="http://schemas.microsoft.com/office/drawing/2014/main" xmlns="" id="{B15F4467-E101-464B-B346-6219FB342B99}"/>
              </a:ext>
            </a:extLst>
          </p:cNvPr>
          <p:cNvCxnSpPr>
            <a:cxnSpLocks/>
            <a:endCxn id="195" idx="1"/>
          </p:cNvCxnSpPr>
          <p:nvPr/>
        </p:nvCxnSpPr>
        <p:spPr>
          <a:xfrm>
            <a:off x="2378362" y="1558735"/>
            <a:ext cx="2027392" cy="59574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xmlns="" id="{27092C38-8549-5442-B11B-005582025FA6}"/>
              </a:ext>
            </a:extLst>
          </p:cNvPr>
          <p:cNvSpPr txBox="1"/>
          <p:nvPr/>
        </p:nvSpPr>
        <p:spPr>
          <a:xfrm>
            <a:off x="190624" y="2013560"/>
            <a:ext cx="2202897" cy="276999"/>
          </a:xfrm>
          <a:prstGeom prst="rect">
            <a:avLst/>
          </a:prstGeom>
          <a:solidFill>
            <a:srgbClr val="FFFF00"/>
          </a:solidFill>
          <a:ln>
            <a:solidFill>
              <a:srgbClr val="FF0000"/>
            </a:solidFill>
          </a:ln>
        </p:spPr>
        <p:txBody>
          <a:bodyPr wrap="square" rtlCol="0">
            <a:spAutoFit/>
          </a:bodyPr>
          <a:lstStyle/>
          <a:p>
            <a:r>
              <a:rPr kumimoji="1" lang="ko-KR" altLang="en-US" sz="600" dirty="0">
                <a:solidFill>
                  <a:srgbClr val="FF0000"/>
                </a:solidFill>
              </a:rPr>
              <a:t>파티션 키에 따라 범위 지정이 어려울 것 같음</a:t>
            </a:r>
            <a:endParaRPr kumimoji="1" lang="en-US" altLang="ko-KR" sz="600" dirty="0">
              <a:solidFill>
                <a:srgbClr val="FF0000"/>
              </a:solidFill>
            </a:endParaRPr>
          </a:p>
          <a:p>
            <a:r>
              <a:rPr kumimoji="1" lang="ko-KR" altLang="en-US" sz="600" dirty="0">
                <a:solidFill>
                  <a:srgbClr val="FF0000"/>
                </a:solidFill>
              </a:rPr>
              <a:t>일단</a:t>
            </a:r>
            <a:r>
              <a:rPr kumimoji="1" lang="en-US" altLang="ko-KR" sz="600" dirty="0">
                <a:solidFill>
                  <a:srgbClr val="FF0000"/>
                </a:solidFill>
              </a:rPr>
              <a:t>,</a:t>
            </a:r>
            <a:r>
              <a:rPr kumimoji="1" lang="ko-KR" altLang="en-US" sz="600" dirty="0">
                <a:solidFill>
                  <a:srgbClr val="FF0000"/>
                </a:solidFill>
              </a:rPr>
              <a:t> 기존 그대로 유지</a:t>
            </a:r>
            <a:r>
              <a:rPr kumimoji="1" lang="en-US" altLang="ko-KR" sz="600" dirty="0">
                <a:solidFill>
                  <a:srgbClr val="FF0000"/>
                </a:solidFill>
              </a:rPr>
              <a:t>. 180713</a:t>
            </a:r>
            <a:endParaRPr kumimoji="1" lang="ko-KR" altLang="en-US" sz="600" dirty="0">
              <a:solidFill>
                <a:srgbClr val="FF0000"/>
              </a:solidFill>
            </a:endParaRPr>
          </a:p>
        </p:txBody>
      </p:sp>
      <p:pic>
        <p:nvPicPr>
          <p:cNvPr id="234" name="그림 233">
            <a:extLst>
              <a:ext uri="{FF2B5EF4-FFF2-40B4-BE49-F238E27FC236}">
                <a16:creationId xmlns:a16="http://schemas.microsoft.com/office/drawing/2014/main" xmlns="" id="{8DCA221F-E9B5-B340-A6F6-FF4F65B2B391}"/>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3088332" y="3494979"/>
            <a:ext cx="79238" cy="79238"/>
          </a:xfrm>
          <a:prstGeom prst="rect">
            <a:avLst/>
          </a:prstGeom>
        </p:spPr>
      </p:pic>
      <p:sp>
        <p:nvSpPr>
          <p:cNvPr id="235" name="Text Box">
            <a:extLst>
              <a:ext uri="{FF2B5EF4-FFF2-40B4-BE49-F238E27FC236}">
                <a16:creationId xmlns:a16="http://schemas.microsoft.com/office/drawing/2014/main" xmlns="" id="{7A076823-F55D-7A4B-8DEA-70798DBB0049}"/>
              </a:ext>
            </a:extLst>
          </p:cNvPr>
          <p:cNvSpPr>
            <a:spLocks/>
          </p:cNvSpPr>
          <p:nvPr>
            <p:custDataLst>
              <p:tags r:id="rId26"/>
            </p:custDataLst>
          </p:nvPr>
        </p:nvSpPr>
        <p:spPr bwMode="auto">
          <a:xfrm>
            <a:off x="3373489" y="717269"/>
            <a:ext cx="134736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200000"/>
              </a:lnSpc>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Partition keys</a:t>
            </a:r>
          </a:p>
        </p:txBody>
      </p:sp>
      <p:sp>
        <p:nvSpPr>
          <p:cNvPr id="236" name="Text Box">
            <a:extLst>
              <a:ext uri="{FF2B5EF4-FFF2-40B4-BE49-F238E27FC236}">
                <a16:creationId xmlns:a16="http://schemas.microsoft.com/office/drawing/2014/main" xmlns="" id="{C9F2CA31-68BA-6F41-9B76-80D6C06195B0}"/>
              </a:ext>
            </a:extLst>
          </p:cNvPr>
          <p:cNvSpPr>
            <a:spLocks/>
          </p:cNvSpPr>
          <p:nvPr>
            <p:custDataLst>
              <p:tags r:id="rId27"/>
            </p:custDataLst>
          </p:nvPr>
        </p:nvSpPr>
        <p:spPr bwMode="auto">
          <a:xfrm>
            <a:off x="3250718" y="1649629"/>
            <a:ext cx="134736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200000"/>
              </a:lnSpc>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Data range</a:t>
            </a:r>
          </a:p>
        </p:txBody>
      </p:sp>
      <p:sp>
        <p:nvSpPr>
          <p:cNvPr id="237" name="Text Box">
            <a:extLst>
              <a:ext uri="{FF2B5EF4-FFF2-40B4-BE49-F238E27FC236}">
                <a16:creationId xmlns:a16="http://schemas.microsoft.com/office/drawing/2014/main" xmlns="" id="{A6D1C33D-2677-9942-9C05-E745DE94570B}"/>
              </a:ext>
            </a:extLst>
          </p:cNvPr>
          <p:cNvSpPr>
            <a:spLocks/>
          </p:cNvSpPr>
          <p:nvPr>
            <p:custDataLst>
              <p:tags r:id="rId28"/>
            </p:custDataLst>
          </p:nvPr>
        </p:nvSpPr>
        <p:spPr bwMode="auto">
          <a:xfrm>
            <a:off x="6964130" y="4796348"/>
            <a:ext cx="670318"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a:solidFill>
                  <a:srgbClr val="FF0000"/>
                </a:solidFill>
                <a:latin typeface="Nanum Gothic" charset="-127"/>
                <a:ea typeface="Nanum Gothic" charset="-127"/>
                <a:cs typeface="Nanum Gothic" charset="-127"/>
              </a:rPr>
              <a:t>Wrong format</a:t>
            </a:r>
            <a:endParaRPr lang="en-US" altLang="ko-KR" sz="700" dirty="0">
              <a:solidFill>
                <a:srgbClr val="FF0000"/>
              </a:solidFill>
              <a:latin typeface="Nanum Gothic" charset="-127"/>
              <a:ea typeface="Nanum Gothic" charset="-127"/>
              <a:cs typeface="Nanum Gothic" charset="-127"/>
            </a:endParaRPr>
          </a:p>
        </p:txBody>
      </p:sp>
      <p:sp>
        <p:nvSpPr>
          <p:cNvPr id="238" name="Oval 55">
            <a:extLst>
              <a:ext uri="{FF2B5EF4-FFF2-40B4-BE49-F238E27FC236}">
                <a16:creationId xmlns:a16="http://schemas.microsoft.com/office/drawing/2014/main" xmlns="" id="{6F0B4945-9A77-6449-8E07-33D59A7886C2}"/>
              </a:ext>
            </a:extLst>
          </p:cNvPr>
          <p:cNvSpPr/>
          <p:nvPr/>
        </p:nvSpPr>
        <p:spPr>
          <a:xfrm>
            <a:off x="2039489" y="3451814"/>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3</a:t>
            </a:r>
          </a:p>
        </p:txBody>
      </p:sp>
      <p:pic>
        <p:nvPicPr>
          <p:cNvPr id="239" name="그림 238">
            <a:extLst>
              <a:ext uri="{FF2B5EF4-FFF2-40B4-BE49-F238E27FC236}">
                <a16:creationId xmlns:a16="http://schemas.microsoft.com/office/drawing/2014/main" xmlns="" id="{264C0BD2-903E-1C4B-BF55-E451EC6F87D9}"/>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4916472" y="995480"/>
            <a:ext cx="79238" cy="79238"/>
          </a:xfrm>
          <a:prstGeom prst="rect">
            <a:avLst/>
          </a:prstGeom>
        </p:spPr>
      </p:pic>
      <p:sp>
        <p:nvSpPr>
          <p:cNvPr id="240" name="제목 2">
            <a:extLst>
              <a:ext uri="{FF2B5EF4-FFF2-40B4-BE49-F238E27FC236}">
                <a16:creationId xmlns:a16="http://schemas.microsoft.com/office/drawing/2014/main" xmlns="" id="{3C63F530-D972-CF4D-8476-C7BCC9FD26C5}"/>
              </a:ext>
            </a:extLst>
          </p:cNvPr>
          <p:cNvSpPr txBox="1">
            <a:spLocks/>
          </p:cNvSpPr>
          <p:nvPr/>
        </p:nvSpPr>
        <p:spPr bwMode="auto">
          <a:xfrm>
            <a:off x="5472143" y="1617126"/>
            <a:ext cx="2679923"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FF0000"/>
                </a:solidFill>
                <a:latin typeface="+mj-lt"/>
                <a:ea typeface="Nanum Gothic Regular" charset="-127"/>
                <a:cs typeface="Nanum Gothic" charset="-127"/>
              </a:rPr>
              <a:t>Invalid Expression</a:t>
            </a:r>
          </a:p>
        </p:txBody>
      </p:sp>
      <p:sp>
        <p:nvSpPr>
          <p:cNvPr id="241" name="모서리가 둥근 직사각형 240">
            <a:extLst>
              <a:ext uri="{FF2B5EF4-FFF2-40B4-BE49-F238E27FC236}">
                <a16:creationId xmlns:a16="http://schemas.microsoft.com/office/drawing/2014/main" xmlns="" id="{78706435-1E2C-C046-B6EC-AE293C12B477}"/>
              </a:ext>
            </a:extLst>
          </p:cNvPr>
          <p:cNvSpPr/>
          <p:nvPr/>
        </p:nvSpPr>
        <p:spPr>
          <a:xfrm>
            <a:off x="4678610" y="1630158"/>
            <a:ext cx="749693" cy="176082"/>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b="1" dirty="0">
                <a:solidFill>
                  <a:schemeClr val="bg1"/>
                </a:solidFill>
                <a:latin typeface="+mj-lt"/>
                <a:ea typeface="Nanum Gothic" charset="-127"/>
                <a:cs typeface="Nanum Gothic" charset="-127"/>
              </a:rPr>
              <a:t>Validation Check</a:t>
            </a:r>
            <a:endParaRPr kumimoji="1" lang="ko-KR" altLang="en-US" sz="600" b="1" dirty="0">
              <a:solidFill>
                <a:schemeClr val="bg1"/>
              </a:solidFill>
              <a:latin typeface="+mj-lt"/>
              <a:ea typeface="Nanum Gothic" charset="-127"/>
              <a:cs typeface="Nanum Gothic" charset="-127"/>
            </a:endParaRPr>
          </a:p>
        </p:txBody>
      </p:sp>
      <p:sp>
        <p:nvSpPr>
          <p:cNvPr id="101" name="모서리가 둥근 직사각형 55">
            <a:extLst>
              <a:ext uri="{FF2B5EF4-FFF2-40B4-BE49-F238E27FC236}">
                <a16:creationId xmlns:a16="http://schemas.microsoft.com/office/drawing/2014/main" xmlns="" id="{13621A76-32CE-D04B-B793-67AA967FBE17}"/>
              </a:ext>
            </a:extLst>
          </p:cNvPr>
          <p:cNvSpPr/>
          <p:nvPr/>
        </p:nvSpPr>
        <p:spPr>
          <a:xfrm>
            <a:off x="-24589" y="3768001"/>
            <a:ext cx="2093112" cy="891689"/>
          </a:xfrm>
          <a:custGeom>
            <a:avLst/>
            <a:gdLst>
              <a:gd name="connsiteX0" fmla="*/ 0 w 1783864"/>
              <a:gd name="connsiteY0" fmla="*/ 0 h 757798"/>
              <a:gd name="connsiteX1" fmla="*/ 0 w 1783864"/>
              <a:gd name="connsiteY1" fmla="*/ 0 h 757798"/>
              <a:gd name="connsiteX2" fmla="*/ 1783864 w 1783864"/>
              <a:gd name="connsiteY2" fmla="*/ 0 h 757798"/>
              <a:gd name="connsiteX3" fmla="*/ 1783864 w 1783864"/>
              <a:gd name="connsiteY3" fmla="*/ 0 h 757798"/>
              <a:gd name="connsiteX4" fmla="*/ 1783864 w 1783864"/>
              <a:gd name="connsiteY4" fmla="*/ 757798 h 757798"/>
              <a:gd name="connsiteX5" fmla="*/ 1783864 w 1783864"/>
              <a:gd name="connsiteY5" fmla="*/ 757798 h 757798"/>
              <a:gd name="connsiteX6" fmla="*/ 0 w 1783864"/>
              <a:gd name="connsiteY6" fmla="*/ 757798 h 757798"/>
              <a:gd name="connsiteX7" fmla="*/ 0 w 1783864"/>
              <a:gd name="connsiteY7" fmla="*/ 757798 h 757798"/>
              <a:gd name="connsiteX8" fmla="*/ 0 w 1783864"/>
              <a:gd name="connsiteY8" fmla="*/ 0 h 757798"/>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182077 w 1783864"/>
              <a:gd name="connsiteY6" fmla="*/ 758842 h 758842"/>
              <a:gd name="connsiteX7" fmla="*/ 0 w 1783864"/>
              <a:gd name="connsiteY7" fmla="*/ 757798 h 758842"/>
              <a:gd name="connsiteX8" fmla="*/ 0 w 1783864"/>
              <a:gd name="connsiteY8" fmla="*/ 757798 h 758842"/>
              <a:gd name="connsiteX9" fmla="*/ 0 w 1783864"/>
              <a:gd name="connsiteY9"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265626 w 1783864"/>
              <a:gd name="connsiteY6" fmla="*/ 758842 h 758842"/>
              <a:gd name="connsiteX7" fmla="*/ 182077 w 1783864"/>
              <a:gd name="connsiteY7" fmla="*/ 758842 h 758842"/>
              <a:gd name="connsiteX8" fmla="*/ 0 w 1783864"/>
              <a:gd name="connsiteY8" fmla="*/ 757798 h 758842"/>
              <a:gd name="connsiteX9" fmla="*/ 0 w 1783864"/>
              <a:gd name="connsiteY9" fmla="*/ 757798 h 758842"/>
              <a:gd name="connsiteX10" fmla="*/ 0 w 1783864"/>
              <a:gd name="connsiteY10"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330609 w 1783864"/>
              <a:gd name="connsiteY6" fmla="*/ 758842 h 758842"/>
              <a:gd name="connsiteX7" fmla="*/ 265626 w 1783864"/>
              <a:gd name="connsiteY7" fmla="*/ 758842 h 758842"/>
              <a:gd name="connsiteX8" fmla="*/ 182077 w 1783864"/>
              <a:gd name="connsiteY8" fmla="*/ 758842 h 758842"/>
              <a:gd name="connsiteX9" fmla="*/ 0 w 1783864"/>
              <a:gd name="connsiteY9" fmla="*/ 757798 h 758842"/>
              <a:gd name="connsiteX10" fmla="*/ 0 w 1783864"/>
              <a:gd name="connsiteY10" fmla="*/ 757798 h 758842"/>
              <a:gd name="connsiteX11" fmla="*/ 0 w 1783864"/>
              <a:gd name="connsiteY11" fmla="*/ 0 h 758842"/>
              <a:gd name="connsiteX0" fmla="*/ 0 w 1783864"/>
              <a:gd name="connsiteY0" fmla="*/ 0 h 907613"/>
              <a:gd name="connsiteX1" fmla="*/ 0 w 1783864"/>
              <a:gd name="connsiteY1" fmla="*/ 0 h 907613"/>
              <a:gd name="connsiteX2" fmla="*/ 1783864 w 1783864"/>
              <a:gd name="connsiteY2" fmla="*/ 0 h 907613"/>
              <a:gd name="connsiteX3" fmla="*/ 1783864 w 1783864"/>
              <a:gd name="connsiteY3" fmla="*/ 0 h 907613"/>
              <a:gd name="connsiteX4" fmla="*/ 1783864 w 1783864"/>
              <a:gd name="connsiteY4" fmla="*/ 757798 h 907613"/>
              <a:gd name="connsiteX5" fmla="*/ 1783864 w 1783864"/>
              <a:gd name="connsiteY5" fmla="*/ 757798 h 907613"/>
              <a:gd name="connsiteX6" fmla="*/ 330609 w 1783864"/>
              <a:gd name="connsiteY6" fmla="*/ 758842 h 907613"/>
              <a:gd name="connsiteX7" fmla="*/ 167655 w 1783864"/>
              <a:gd name="connsiteY7" fmla="*/ 907613 h 907613"/>
              <a:gd name="connsiteX8" fmla="*/ 182077 w 1783864"/>
              <a:gd name="connsiteY8" fmla="*/ 758842 h 907613"/>
              <a:gd name="connsiteX9" fmla="*/ 0 w 1783864"/>
              <a:gd name="connsiteY9" fmla="*/ 757798 h 907613"/>
              <a:gd name="connsiteX10" fmla="*/ 0 w 1783864"/>
              <a:gd name="connsiteY10" fmla="*/ 757798 h 907613"/>
              <a:gd name="connsiteX11" fmla="*/ 0 w 1783864"/>
              <a:gd name="connsiteY11" fmla="*/ 0 h 907613"/>
              <a:gd name="connsiteX0" fmla="*/ 0 w 1783864"/>
              <a:gd name="connsiteY0" fmla="*/ 0 h 831413"/>
              <a:gd name="connsiteX1" fmla="*/ 0 w 1783864"/>
              <a:gd name="connsiteY1" fmla="*/ 0 h 831413"/>
              <a:gd name="connsiteX2" fmla="*/ 1783864 w 1783864"/>
              <a:gd name="connsiteY2" fmla="*/ 0 h 831413"/>
              <a:gd name="connsiteX3" fmla="*/ 1783864 w 1783864"/>
              <a:gd name="connsiteY3" fmla="*/ 0 h 831413"/>
              <a:gd name="connsiteX4" fmla="*/ 1783864 w 1783864"/>
              <a:gd name="connsiteY4" fmla="*/ 757798 h 831413"/>
              <a:gd name="connsiteX5" fmla="*/ 1783864 w 1783864"/>
              <a:gd name="connsiteY5" fmla="*/ 757798 h 831413"/>
              <a:gd name="connsiteX6" fmla="*/ 330609 w 1783864"/>
              <a:gd name="connsiteY6" fmla="*/ 758842 h 831413"/>
              <a:gd name="connsiteX7" fmla="*/ 174912 w 1783864"/>
              <a:gd name="connsiteY7" fmla="*/ 831413 h 831413"/>
              <a:gd name="connsiteX8" fmla="*/ 182077 w 1783864"/>
              <a:gd name="connsiteY8" fmla="*/ 758842 h 831413"/>
              <a:gd name="connsiteX9" fmla="*/ 0 w 1783864"/>
              <a:gd name="connsiteY9" fmla="*/ 757798 h 831413"/>
              <a:gd name="connsiteX10" fmla="*/ 0 w 1783864"/>
              <a:gd name="connsiteY10" fmla="*/ 757798 h 831413"/>
              <a:gd name="connsiteX11" fmla="*/ 0 w 1783864"/>
              <a:gd name="connsiteY11" fmla="*/ 0 h 83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864" h="831413">
                <a:moveTo>
                  <a:pt x="0" y="0"/>
                </a:moveTo>
                <a:lnTo>
                  <a:pt x="0" y="0"/>
                </a:lnTo>
                <a:lnTo>
                  <a:pt x="1783864" y="0"/>
                </a:lnTo>
                <a:lnTo>
                  <a:pt x="1783864" y="0"/>
                </a:lnTo>
                <a:lnTo>
                  <a:pt x="1783864" y="757798"/>
                </a:lnTo>
                <a:lnTo>
                  <a:pt x="1783864" y="757798"/>
                </a:lnTo>
                <a:lnTo>
                  <a:pt x="330609" y="758842"/>
                </a:lnTo>
                <a:lnTo>
                  <a:pt x="174912" y="831413"/>
                </a:lnTo>
                <a:lnTo>
                  <a:pt x="182077" y="758842"/>
                </a:lnTo>
                <a:lnTo>
                  <a:pt x="0" y="757798"/>
                </a:lnTo>
                <a:lnTo>
                  <a:pt x="0" y="757798"/>
                </a:lnTo>
                <a:lnTo>
                  <a:pt x="0" y="0"/>
                </a:lnTo>
                <a:close/>
              </a:path>
            </a:pathLst>
          </a:cu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US" altLang="ko-KR" sz="600" b="1" dirty="0">
                <a:solidFill>
                  <a:schemeClr val="tx1">
                    <a:lumMod val="75000"/>
                    <a:lumOff val="25000"/>
                  </a:schemeClr>
                </a:solidFill>
                <a:latin typeface="Nanum Gothic" charset="-127"/>
                <a:ea typeface="Nanum Gothic" charset="-127"/>
                <a:cs typeface="Nanum Gothic" charset="-127"/>
              </a:rPr>
              <a:t>What is Job properties?</a:t>
            </a:r>
          </a:p>
          <a:p>
            <a:r>
              <a:rPr lang="en" altLang="ko-KR" sz="600" dirty="0">
                <a:solidFill>
                  <a:schemeClr val="tx1">
                    <a:lumMod val="75000"/>
                    <a:lumOff val="25000"/>
                  </a:schemeClr>
                </a:solidFill>
                <a:latin typeface="Nanum Gothic" charset="-127"/>
                <a:ea typeface="Nanum Gothic" charset="-127"/>
                <a:cs typeface="Nanum Gothic" charset="-127"/>
              </a:rPr>
              <a:t/>
            </a:r>
            <a:br>
              <a:rPr lang="en" altLang="ko-KR" sz="600" dirty="0">
                <a:solidFill>
                  <a:schemeClr val="tx1">
                    <a:lumMod val="75000"/>
                    <a:lumOff val="25000"/>
                  </a:schemeClr>
                </a:solidFill>
                <a:latin typeface="Nanum Gothic" charset="-127"/>
                <a:ea typeface="Nanum Gothic" charset="-127"/>
                <a:cs typeface="Nanum Gothic" charset="-127"/>
              </a:rPr>
            </a:br>
            <a:r>
              <a:rPr lang="en" altLang="ko-KR" sz="600" dirty="0">
                <a:solidFill>
                  <a:schemeClr val="tx1">
                    <a:lumMod val="75000"/>
                    <a:lumOff val="25000"/>
                  </a:schemeClr>
                </a:solidFill>
                <a:latin typeface="Nanum Gothic" charset="-127"/>
                <a:ea typeface="Nanum Gothic" charset="-127"/>
                <a:cs typeface="Nanum Gothic" charset="-127"/>
              </a:rPr>
              <a:t>When you Ingestion Druid, it works using MapReduce job.</a:t>
            </a:r>
            <a:br>
              <a:rPr lang="en" altLang="ko-KR" sz="600" dirty="0">
                <a:solidFill>
                  <a:schemeClr val="tx1">
                    <a:lumMod val="75000"/>
                    <a:lumOff val="25000"/>
                  </a:schemeClr>
                </a:solidFill>
                <a:latin typeface="Nanum Gothic" charset="-127"/>
                <a:ea typeface="Nanum Gothic" charset="-127"/>
                <a:cs typeface="Nanum Gothic" charset="-127"/>
              </a:rPr>
            </a:br>
            <a:r>
              <a:rPr lang="en" altLang="ko-KR" sz="600" dirty="0">
                <a:solidFill>
                  <a:schemeClr val="tx1">
                    <a:lumMod val="75000"/>
                    <a:lumOff val="25000"/>
                  </a:schemeClr>
                </a:solidFill>
                <a:latin typeface="Nanum Gothic" charset="-127"/>
                <a:ea typeface="Nanum Gothic" charset="-127"/>
                <a:cs typeface="Nanum Gothic" charset="-127"/>
              </a:rPr>
              <a:t>So you should set properties related to MR appropriately for the environment.</a:t>
            </a:r>
          </a:p>
          <a:p>
            <a:endParaRPr lang="en-US" altLang="ko-KR" sz="600" strike="sngStrike" dirty="0">
              <a:solidFill>
                <a:schemeClr val="tx1">
                  <a:lumMod val="75000"/>
                  <a:lumOff val="25000"/>
                </a:schemeClr>
              </a:solidFill>
              <a:latin typeface="Nanum Gothic" charset="-127"/>
              <a:ea typeface="Nanum Gothic" charset="-127"/>
              <a:cs typeface="Nanum Gothic" charset="-127"/>
            </a:endParaRPr>
          </a:p>
          <a:p>
            <a:r>
              <a:rPr lang="en" altLang="ko-KR" sz="600" u="sng" dirty="0">
                <a:solidFill>
                  <a:schemeClr val="tx1">
                    <a:lumMod val="75000"/>
                    <a:lumOff val="25000"/>
                  </a:schemeClr>
                </a:solidFill>
                <a:latin typeface="Nanum Gothic" charset="-127"/>
                <a:ea typeface="Nanum Gothic" charset="-127"/>
                <a:cs typeface="Nanum Gothic" charset="-127"/>
              </a:rPr>
              <a:t>Please refer to the following link</a:t>
            </a:r>
            <a:endParaRPr lang="ko-KR" altLang="en-US" sz="600" u="sng" dirty="0">
              <a:solidFill>
                <a:schemeClr val="tx1">
                  <a:lumMod val="75000"/>
                  <a:lumOff val="25000"/>
                </a:schemeClr>
              </a:solidFill>
              <a:latin typeface="Nanum Gothic" charset="-127"/>
              <a:ea typeface="Nanum Gothic" charset="-127"/>
              <a:cs typeface="Nanum Gothic" charset="-127"/>
            </a:endParaRPr>
          </a:p>
        </p:txBody>
      </p:sp>
      <p:pic>
        <p:nvPicPr>
          <p:cNvPr id="102" name="그림 101">
            <a:extLst>
              <a:ext uri="{FF2B5EF4-FFF2-40B4-BE49-F238E27FC236}">
                <a16:creationId xmlns:a16="http://schemas.microsoft.com/office/drawing/2014/main" xmlns="" id="{2C39D077-3C97-FE43-BA6A-5F4649A78918}"/>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197002" y="4635960"/>
            <a:ext cx="79238" cy="79238"/>
          </a:xfrm>
          <a:prstGeom prst="rect">
            <a:avLst/>
          </a:prstGeom>
        </p:spPr>
      </p:pic>
      <p:sp>
        <p:nvSpPr>
          <p:cNvPr id="104" name="사각형 설명선[R] 103">
            <a:extLst>
              <a:ext uri="{FF2B5EF4-FFF2-40B4-BE49-F238E27FC236}">
                <a16:creationId xmlns:a16="http://schemas.microsoft.com/office/drawing/2014/main" xmlns="" id="{19A03C66-41D6-4C49-B7B8-536F08F7279D}"/>
              </a:ext>
            </a:extLst>
          </p:cNvPr>
          <p:cNvSpPr/>
          <p:nvPr/>
        </p:nvSpPr>
        <p:spPr>
          <a:xfrm>
            <a:off x="6049" y="4549181"/>
            <a:ext cx="2204499" cy="221018"/>
          </a:xfrm>
          <a:prstGeom prst="wedgeRectCallout">
            <a:avLst>
              <a:gd name="adj1" fmla="val -21876"/>
              <a:gd name="adj2" fmla="val -111674"/>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8000" rIns="0" bIns="18000" rtlCol="0" anchor="ctr">
            <a:spAutoFit/>
          </a:bodyPr>
          <a:lstStyle/>
          <a:p>
            <a:pPr algn="ctr"/>
            <a:r>
              <a:rPr kumimoji="1" lang="en-US" altLang="ko-KR" sz="600" dirty="0">
                <a:solidFill>
                  <a:schemeClr val="bg1"/>
                </a:solidFill>
              </a:rPr>
              <a:t>http://</a:t>
            </a:r>
            <a:r>
              <a:rPr kumimoji="1" lang="en-US" altLang="ko-KR" sz="600" dirty="0" err="1">
                <a:solidFill>
                  <a:schemeClr val="bg1"/>
                </a:solidFill>
              </a:rPr>
              <a:t>hadoop.apache.org</a:t>
            </a:r>
            <a:r>
              <a:rPr kumimoji="1" lang="en-US" altLang="ko-KR" sz="600" dirty="0">
                <a:solidFill>
                  <a:schemeClr val="bg1"/>
                </a:solidFill>
              </a:rPr>
              <a:t>/docs/stable/</a:t>
            </a:r>
            <a:r>
              <a:rPr kumimoji="1" lang="en-US" altLang="ko-KR" sz="600" dirty="0" err="1">
                <a:solidFill>
                  <a:schemeClr val="bg1"/>
                </a:solidFill>
              </a:rPr>
              <a:t>hadoop</a:t>
            </a:r>
            <a:r>
              <a:rPr kumimoji="1" lang="en-US" altLang="ko-KR" sz="600" dirty="0">
                <a:solidFill>
                  <a:schemeClr val="bg1"/>
                </a:solidFill>
              </a:rPr>
              <a:t>-</a:t>
            </a:r>
            <a:r>
              <a:rPr kumimoji="1" lang="en-US" altLang="ko-KR" sz="600" dirty="0" err="1">
                <a:solidFill>
                  <a:schemeClr val="bg1"/>
                </a:solidFill>
              </a:rPr>
              <a:t>mapreduce</a:t>
            </a:r>
            <a:r>
              <a:rPr kumimoji="1" lang="en-US" altLang="ko-KR" sz="600" dirty="0">
                <a:solidFill>
                  <a:schemeClr val="bg1"/>
                </a:solidFill>
              </a:rPr>
              <a:t>-client/</a:t>
            </a:r>
            <a:r>
              <a:rPr kumimoji="1" lang="en-US" altLang="ko-KR" sz="600" dirty="0" err="1">
                <a:solidFill>
                  <a:schemeClr val="bg1"/>
                </a:solidFill>
              </a:rPr>
              <a:t>hadoop</a:t>
            </a:r>
            <a:r>
              <a:rPr kumimoji="1" lang="en-US" altLang="ko-KR" sz="600" dirty="0">
                <a:solidFill>
                  <a:schemeClr val="bg1"/>
                </a:solidFill>
              </a:rPr>
              <a:t>-</a:t>
            </a:r>
            <a:r>
              <a:rPr kumimoji="1" lang="en-US" altLang="ko-KR" sz="600" dirty="0" err="1">
                <a:solidFill>
                  <a:schemeClr val="bg1"/>
                </a:solidFill>
              </a:rPr>
              <a:t>mapreduce</a:t>
            </a:r>
            <a:r>
              <a:rPr kumimoji="1" lang="en-US" altLang="ko-KR" sz="600" dirty="0">
                <a:solidFill>
                  <a:schemeClr val="bg1"/>
                </a:solidFill>
              </a:rPr>
              <a:t>-client-core/</a:t>
            </a:r>
            <a:r>
              <a:rPr kumimoji="1" lang="en-US" altLang="ko-KR" sz="600" dirty="0" err="1">
                <a:solidFill>
                  <a:schemeClr val="bg1"/>
                </a:solidFill>
              </a:rPr>
              <a:t>mapred-default.xml</a:t>
            </a:r>
            <a:endParaRPr kumimoji="1" lang="ko-KR" altLang="en-US" sz="600" dirty="0">
              <a:solidFill>
                <a:schemeClr val="bg1"/>
              </a:solidFill>
            </a:endParaRPr>
          </a:p>
        </p:txBody>
      </p:sp>
      <p:pic>
        <p:nvPicPr>
          <p:cNvPr id="105" name="그림 104">
            <a:extLst>
              <a:ext uri="{FF2B5EF4-FFF2-40B4-BE49-F238E27FC236}">
                <a16:creationId xmlns:a16="http://schemas.microsoft.com/office/drawing/2014/main" xmlns="" id="{B09327BF-FC8A-4247-B596-D890F3A490AC}"/>
              </a:ext>
            </a:extLst>
          </p:cNvPr>
          <p:cNvPicPr>
            <a:picLocks noChangeAspect="1"/>
          </p:cNvPicPr>
          <p:nvPr/>
        </p:nvPicPr>
        <p:blipFill rotWithShape="1">
          <a:blip r:embed="rId63"/>
          <a:srcRect l="47848" t="12783" r="8007" b="10981"/>
          <a:stretch/>
        </p:blipFill>
        <p:spPr>
          <a:xfrm>
            <a:off x="698148" y="4403039"/>
            <a:ext cx="115407" cy="149470"/>
          </a:xfrm>
          <a:prstGeom prst="rect">
            <a:avLst/>
          </a:prstGeom>
        </p:spPr>
      </p:pic>
      <p:grpSp>
        <p:nvGrpSpPr>
          <p:cNvPr id="115" name="그룹 114">
            <a:extLst>
              <a:ext uri="{FF2B5EF4-FFF2-40B4-BE49-F238E27FC236}">
                <a16:creationId xmlns:a16="http://schemas.microsoft.com/office/drawing/2014/main" xmlns="" id="{1258FC67-B9A9-B647-AD66-34C94C7E4A70}"/>
              </a:ext>
            </a:extLst>
          </p:cNvPr>
          <p:cNvGrpSpPr/>
          <p:nvPr/>
        </p:nvGrpSpPr>
        <p:grpSpPr>
          <a:xfrm>
            <a:off x="3252485" y="2574278"/>
            <a:ext cx="1259074" cy="283290"/>
            <a:chOff x="3373489" y="2116640"/>
            <a:chExt cx="1259074" cy="283290"/>
          </a:xfrm>
        </p:grpSpPr>
        <p:sp>
          <p:nvSpPr>
            <p:cNvPr id="116" name="Username Box">
              <a:extLst>
                <a:ext uri="{FF2B5EF4-FFF2-40B4-BE49-F238E27FC236}">
                  <a16:creationId xmlns:a16="http://schemas.microsoft.com/office/drawing/2014/main" xmlns="" id="{6D6EC35A-29BA-864D-B691-323C07CA19DA}"/>
                </a:ext>
              </a:extLst>
            </p:cNvPr>
            <p:cNvSpPr>
              <a:spLocks/>
            </p:cNvSpPr>
            <p:nvPr>
              <p:custDataLst>
                <p:tags r:id="rId39"/>
              </p:custDataLst>
            </p:nvPr>
          </p:nvSpPr>
          <p:spPr bwMode="auto">
            <a:xfrm>
              <a:off x="3553741" y="2241091"/>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Month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pic>
          <p:nvPicPr>
            <p:cNvPr id="117" name="그림 116">
              <a:extLst>
                <a:ext uri="{FF2B5EF4-FFF2-40B4-BE49-F238E27FC236}">
                  <a16:creationId xmlns:a16="http://schemas.microsoft.com/office/drawing/2014/main" xmlns="" id="{F43E425A-D5AB-B145-BAA4-5EC75FEFAC03}"/>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4488302" y="2127778"/>
              <a:ext cx="79238" cy="79238"/>
            </a:xfrm>
            <a:prstGeom prst="rect">
              <a:avLst/>
            </a:prstGeom>
          </p:spPr>
        </p:pic>
        <p:sp>
          <p:nvSpPr>
            <p:cNvPr id="118" name="Text Box">
              <a:extLst>
                <a:ext uri="{FF2B5EF4-FFF2-40B4-BE49-F238E27FC236}">
                  <a16:creationId xmlns:a16="http://schemas.microsoft.com/office/drawing/2014/main" xmlns="" id="{EC31ED42-4469-BE44-B64E-FAE924C49E54}"/>
                </a:ext>
              </a:extLst>
            </p:cNvPr>
            <p:cNvSpPr>
              <a:spLocks/>
            </p:cNvSpPr>
            <p:nvPr>
              <p:custDataLst>
                <p:tags r:id="rId40"/>
              </p:custDataLst>
            </p:nvPr>
          </p:nvSpPr>
          <p:spPr bwMode="auto">
            <a:xfrm>
              <a:off x="3373489" y="2116640"/>
              <a:ext cx="1016304"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Segment granularity</a:t>
              </a:r>
            </a:p>
          </p:txBody>
        </p:sp>
      </p:grpSp>
      <p:grpSp>
        <p:nvGrpSpPr>
          <p:cNvPr id="119" name="그룹 118">
            <a:extLst>
              <a:ext uri="{FF2B5EF4-FFF2-40B4-BE49-F238E27FC236}">
                <a16:creationId xmlns:a16="http://schemas.microsoft.com/office/drawing/2014/main" xmlns="" id="{6204D691-BD4B-274C-B6B5-BC2A98FB78F1}"/>
              </a:ext>
            </a:extLst>
          </p:cNvPr>
          <p:cNvGrpSpPr/>
          <p:nvPr/>
        </p:nvGrpSpPr>
        <p:grpSpPr>
          <a:xfrm>
            <a:off x="3252485" y="2247163"/>
            <a:ext cx="1259074" cy="278200"/>
            <a:chOff x="3373489" y="1607767"/>
            <a:chExt cx="1259074" cy="278200"/>
          </a:xfrm>
        </p:grpSpPr>
        <p:sp>
          <p:nvSpPr>
            <p:cNvPr id="120" name="Username Box">
              <a:extLst>
                <a:ext uri="{FF2B5EF4-FFF2-40B4-BE49-F238E27FC236}">
                  <a16:creationId xmlns:a16="http://schemas.microsoft.com/office/drawing/2014/main" xmlns="" id="{2E0C16E0-002E-5243-A317-179EC65A1487}"/>
                </a:ext>
              </a:extLst>
            </p:cNvPr>
            <p:cNvSpPr>
              <a:spLocks/>
            </p:cNvSpPr>
            <p:nvPr>
              <p:custDataLst>
                <p:tags r:id="rId37"/>
              </p:custDataLst>
            </p:nvPr>
          </p:nvSpPr>
          <p:spPr bwMode="auto">
            <a:xfrm>
              <a:off x="3553741" y="1727128"/>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None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pic>
          <p:nvPicPr>
            <p:cNvPr id="129" name="그림 128">
              <a:extLst>
                <a:ext uri="{FF2B5EF4-FFF2-40B4-BE49-F238E27FC236}">
                  <a16:creationId xmlns:a16="http://schemas.microsoft.com/office/drawing/2014/main" xmlns="" id="{BC1143C1-1B71-3A40-B92C-57A8A4C8B885}"/>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4357673" y="1630655"/>
              <a:ext cx="79238" cy="79238"/>
            </a:xfrm>
            <a:prstGeom prst="rect">
              <a:avLst/>
            </a:prstGeom>
          </p:spPr>
        </p:pic>
        <p:sp>
          <p:nvSpPr>
            <p:cNvPr id="131" name="Text Box">
              <a:extLst>
                <a:ext uri="{FF2B5EF4-FFF2-40B4-BE49-F238E27FC236}">
                  <a16:creationId xmlns:a16="http://schemas.microsoft.com/office/drawing/2014/main" xmlns="" id="{06DDD35E-5A38-6142-9EDE-71BD8B1139CC}"/>
                </a:ext>
              </a:extLst>
            </p:cNvPr>
            <p:cNvSpPr>
              <a:spLocks/>
            </p:cNvSpPr>
            <p:nvPr>
              <p:custDataLst>
                <p:tags r:id="rId38"/>
              </p:custDataLst>
            </p:nvPr>
          </p:nvSpPr>
          <p:spPr bwMode="auto">
            <a:xfrm>
              <a:off x="3373489" y="1607767"/>
              <a:ext cx="892873"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Query granularity</a:t>
              </a:r>
            </a:p>
          </p:txBody>
        </p:sp>
      </p:grpSp>
      <p:sp>
        <p:nvSpPr>
          <p:cNvPr id="149" name="TextBox 148">
            <a:extLst>
              <a:ext uri="{FF2B5EF4-FFF2-40B4-BE49-F238E27FC236}">
                <a16:creationId xmlns:a16="http://schemas.microsoft.com/office/drawing/2014/main" xmlns="" id="{D39E3EA8-7F8C-5B46-BF44-931DCCBE6A23}"/>
              </a:ext>
            </a:extLst>
          </p:cNvPr>
          <p:cNvSpPr txBox="1"/>
          <p:nvPr/>
        </p:nvSpPr>
        <p:spPr>
          <a:xfrm>
            <a:off x="9984306" y="0"/>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rPr>
              <a:t>2019.01.02</a:t>
            </a:r>
            <a:r>
              <a:rPr kumimoji="1" lang="ko-KR" altLang="en-US" sz="1200" dirty="0">
                <a:solidFill>
                  <a:schemeClr val="bg1"/>
                </a:solidFill>
              </a:rPr>
              <a:t> 수정</a:t>
            </a:r>
          </a:p>
        </p:txBody>
      </p:sp>
      <p:sp>
        <p:nvSpPr>
          <p:cNvPr id="150" name="직사각형 149">
            <a:extLst>
              <a:ext uri="{FF2B5EF4-FFF2-40B4-BE49-F238E27FC236}">
                <a16:creationId xmlns:a16="http://schemas.microsoft.com/office/drawing/2014/main" xmlns="" id="{35A13116-AF11-B447-9A2E-712AA0C4A20A}"/>
              </a:ext>
            </a:extLst>
          </p:cNvPr>
          <p:cNvSpPr/>
          <p:nvPr/>
        </p:nvSpPr>
        <p:spPr>
          <a:xfrm>
            <a:off x="3352057" y="1743824"/>
            <a:ext cx="4373933" cy="510765"/>
          </a:xfrm>
          <a:prstGeom prst="rect">
            <a:avLst/>
          </a:prstGeom>
          <a:solidFill>
            <a:srgbClr val="000000">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ko-KR" sz="700" dirty="0">
                <a:solidFill>
                  <a:schemeClr val="bg1"/>
                </a:solidFill>
                <a:latin typeface="Nanum Gothic" charset="-127"/>
                <a:ea typeface="Nanum Gothic" charset="-127"/>
                <a:cs typeface="Nanum Gothic" charset="-127"/>
              </a:rPr>
              <a:t>2019.01.11</a:t>
            </a:r>
            <a:r>
              <a:rPr kumimoji="1" lang="ko-KR" altLang="en-US" sz="700" dirty="0">
                <a:solidFill>
                  <a:schemeClr val="bg1"/>
                </a:solidFill>
                <a:latin typeface="Nanum Gothic" charset="-127"/>
                <a:ea typeface="Nanum Gothic" charset="-127"/>
                <a:cs typeface="Nanum Gothic" charset="-127"/>
              </a:rPr>
              <a:t> 삭제</a:t>
            </a:r>
          </a:p>
        </p:txBody>
      </p:sp>
      <p:grpSp>
        <p:nvGrpSpPr>
          <p:cNvPr id="151" name="그룹 150">
            <a:extLst>
              <a:ext uri="{FF2B5EF4-FFF2-40B4-BE49-F238E27FC236}">
                <a16:creationId xmlns:a16="http://schemas.microsoft.com/office/drawing/2014/main" xmlns="" id="{CA0B7000-34F8-8843-87CC-C3D2A34ACC4D}"/>
              </a:ext>
            </a:extLst>
          </p:cNvPr>
          <p:cNvGrpSpPr/>
          <p:nvPr/>
        </p:nvGrpSpPr>
        <p:grpSpPr>
          <a:xfrm>
            <a:off x="2152500" y="2887769"/>
            <a:ext cx="7541262" cy="501121"/>
            <a:chOff x="2234910" y="2403873"/>
            <a:chExt cx="7541262" cy="501121"/>
          </a:xfrm>
        </p:grpSpPr>
        <p:sp>
          <p:nvSpPr>
            <p:cNvPr id="152" name="Username Box">
              <a:extLst>
                <a:ext uri="{FF2B5EF4-FFF2-40B4-BE49-F238E27FC236}">
                  <a16:creationId xmlns:a16="http://schemas.microsoft.com/office/drawing/2014/main" xmlns="" id="{25897CAA-A123-6C4F-B150-DDEA1D542534}"/>
                </a:ext>
              </a:extLst>
            </p:cNvPr>
            <p:cNvSpPr>
              <a:spLocks/>
            </p:cNvSpPr>
            <p:nvPr>
              <p:custDataLst>
                <p:tags r:id="rId29"/>
              </p:custDataLst>
            </p:nvPr>
          </p:nvSpPr>
          <p:spPr bwMode="auto">
            <a:xfrm>
              <a:off x="2234910" y="2791698"/>
              <a:ext cx="1210567" cy="11329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500" dirty="0">
                  <a:solidFill>
                    <a:schemeClr val="bg1"/>
                  </a:solidFill>
                  <a:latin typeface="Nanum Gothic" charset="-127"/>
                  <a:ea typeface="Nanum Gothic" charset="-127"/>
                  <a:cs typeface="Nanum Gothic" charset="-127"/>
                </a:rPr>
                <a:t>10,000 units</a:t>
              </a:r>
              <a:r>
                <a:rPr lang="ko-KR" altLang="en-US" sz="500" dirty="0">
                  <a:solidFill>
                    <a:schemeClr val="bg1"/>
                  </a:solidFill>
                  <a:latin typeface="Nanum Gothic" charset="-127"/>
                  <a:ea typeface="Nanum Gothic" charset="-127"/>
                  <a:cs typeface="Nanum Gothic" charset="-127"/>
                </a:rPr>
                <a:t> </a:t>
              </a:r>
              <a:r>
                <a:rPr lang="ko-KR" altLang="en-US" sz="500" dirty="0" err="1">
                  <a:solidFill>
                    <a:schemeClr val="bg1"/>
                  </a:solidFill>
                  <a:latin typeface="Nanum Gothic" charset="-127"/>
                  <a:ea typeface="Nanum Gothic" charset="-127"/>
                  <a:cs typeface="Nanum Gothic" charset="-127"/>
                </a:rPr>
                <a:t>이상일때만</a:t>
              </a:r>
              <a:r>
                <a:rPr lang="ko-KR" altLang="en-US" sz="500" dirty="0">
                  <a:solidFill>
                    <a:schemeClr val="bg1"/>
                  </a:solidFill>
                  <a:latin typeface="Nanum Gothic" charset="-127"/>
                  <a:ea typeface="Nanum Gothic" charset="-127"/>
                  <a:cs typeface="Nanum Gothic" charset="-127"/>
                </a:rPr>
                <a:t> 경고문구 노출</a:t>
              </a:r>
              <a:endParaRPr lang="en-US" altLang="ko-KR" sz="500" dirty="0">
                <a:solidFill>
                  <a:schemeClr val="bg1"/>
                </a:solidFill>
                <a:latin typeface="Nanum Gothic" charset="-127"/>
                <a:ea typeface="Nanum Gothic" charset="-127"/>
                <a:cs typeface="Nanum Gothic" charset="-127"/>
              </a:endParaRPr>
            </a:p>
          </p:txBody>
        </p:sp>
        <p:sp>
          <p:nvSpPr>
            <p:cNvPr id="153" name="Text Box">
              <a:extLst>
                <a:ext uri="{FF2B5EF4-FFF2-40B4-BE49-F238E27FC236}">
                  <a16:creationId xmlns:a16="http://schemas.microsoft.com/office/drawing/2014/main" xmlns="" id="{B969FDE6-BA21-294F-BA5B-C2C8E640B9D8}"/>
                </a:ext>
              </a:extLst>
            </p:cNvPr>
            <p:cNvSpPr>
              <a:spLocks/>
            </p:cNvSpPr>
            <p:nvPr>
              <p:custDataLst>
                <p:tags r:id="rId30"/>
              </p:custDataLst>
            </p:nvPr>
          </p:nvSpPr>
          <p:spPr bwMode="auto">
            <a:xfrm>
              <a:off x="3316027" y="2403873"/>
              <a:ext cx="1032334"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strike="sngStrike" dirty="0">
                  <a:solidFill>
                    <a:schemeClr val="tx1">
                      <a:lumMod val="75000"/>
                      <a:lumOff val="25000"/>
                    </a:schemeClr>
                  </a:solidFill>
                  <a:latin typeface="Nanum Gothic" charset="-127"/>
                  <a:ea typeface="Nanum Gothic" charset="-127"/>
                </a:rPr>
                <a:t>Intervals</a:t>
              </a:r>
              <a:r>
                <a:rPr lang="ko-KR" altLang="en-US" sz="700" dirty="0">
                  <a:solidFill>
                    <a:schemeClr val="tx1">
                      <a:lumMod val="75000"/>
                      <a:lumOff val="25000"/>
                    </a:schemeClr>
                  </a:solidFill>
                  <a:latin typeface="Nanum Gothic" charset="-127"/>
                  <a:ea typeface="Nanum Gothic" charset="-127"/>
                </a:rPr>
                <a:t> </a:t>
              </a:r>
              <a:r>
                <a:rPr lang="en-US" altLang="ko-KR" sz="700" dirty="0">
                  <a:solidFill>
                    <a:schemeClr val="tx1">
                      <a:lumMod val="75000"/>
                      <a:lumOff val="25000"/>
                    </a:schemeClr>
                  </a:solidFill>
                  <a:latin typeface="Nanum Gothic" charset="-127"/>
                  <a:ea typeface="Nanum Gothic" charset="-127"/>
                </a:rPr>
                <a:t>Data range</a:t>
              </a:r>
              <a:r>
                <a:rPr lang="ko-KR" altLang="en-US" sz="700" dirty="0">
                  <a:solidFill>
                    <a:schemeClr val="tx1">
                      <a:lumMod val="75000"/>
                      <a:lumOff val="25000"/>
                    </a:schemeClr>
                  </a:solidFill>
                  <a:latin typeface="Nanum Gothic" charset="-127"/>
                  <a:ea typeface="Nanum Gothic" charset="-127"/>
                </a:rPr>
                <a:t> </a:t>
              </a:r>
              <a:endParaRPr lang="en-US" altLang="ko-KR" sz="700" dirty="0">
                <a:solidFill>
                  <a:schemeClr val="tx1">
                    <a:lumMod val="75000"/>
                    <a:lumOff val="25000"/>
                  </a:schemeClr>
                </a:solidFill>
                <a:latin typeface="Nanum Gothic" charset="-127"/>
                <a:ea typeface="Nanum Gothic" charset="-127"/>
              </a:endParaRPr>
            </a:p>
          </p:txBody>
        </p:sp>
        <p:sp>
          <p:nvSpPr>
            <p:cNvPr id="154" name="Username Box">
              <a:extLst>
                <a:ext uri="{FF2B5EF4-FFF2-40B4-BE49-F238E27FC236}">
                  <a16:creationId xmlns:a16="http://schemas.microsoft.com/office/drawing/2014/main" xmlns="" id="{631F15DA-59B7-4747-A990-199128BA7A7C}"/>
                </a:ext>
              </a:extLst>
            </p:cNvPr>
            <p:cNvSpPr>
              <a:spLocks/>
            </p:cNvSpPr>
            <p:nvPr>
              <p:custDataLst>
                <p:tags r:id="rId31"/>
              </p:custDataLst>
            </p:nvPr>
          </p:nvSpPr>
          <p:spPr bwMode="auto">
            <a:xfrm>
              <a:off x="3467064" y="2527275"/>
              <a:ext cx="900000"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kumimoji="1" lang="en-US" altLang="ko-KR" sz="600" dirty="0" err="1">
                  <a:solidFill>
                    <a:schemeClr val="tx1"/>
                  </a:solidFill>
                  <a:latin typeface="Nanum Gothic Regular" charset="-127"/>
                  <a:ea typeface="Nanum Gothic Regular" charset="-127"/>
                  <a:cs typeface="Nanum Gothic Regular" charset="-127"/>
                </a:rPr>
                <a:t>yyyy</a:t>
              </a:r>
              <a:r>
                <a:rPr kumimoji="1" lang="en-US" altLang="ko-KR" sz="600" dirty="0">
                  <a:solidFill>
                    <a:schemeClr val="tx1"/>
                  </a:solidFill>
                  <a:latin typeface="Nanum Gothic Regular" charset="-127"/>
                  <a:ea typeface="Nanum Gothic Regular" charset="-127"/>
                  <a:cs typeface="Nanum Gothic Regular" charset="-127"/>
                </a:rPr>
                <a:t>-MM-</a:t>
              </a:r>
              <a:r>
                <a:rPr kumimoji="1" lang="en-US" altLang="ko-KR" sz="600" dirty="0" err="1">
                  <a:solidFill>
                    <a:schemeClr val="tx1"/>
                  </a:solidFill>
                  <a:latin typeface="Nanum Gothic Regular" charset="-127"/>
                  <a:ea typeface="Nanum Gothic Regular" charset="-127"/>
                  <a:cs typeface="Nanum Gothic Regular" charset="-127"/>
                </a:rPr>
                <a:t>dd</a:t>
              </a:r>
              <a:r>
                <a:rPr kumimoji="1" lang="en-US" altLang="ko-KR" sz="600" dirty="0">
                  <a:solidFill>
                    <a:schemeClr val="tx1"/>
                  </a:solidFill>
                  <a:latin typeface="Nanum Gothic Regular" charset="-127"/>
                  <a:ea typeface="Nanum Gothic Regular" charset="-127"/>
                  <a:cs typeface="Nanum Gothic Regular" charset="-127"/>
                </a:rPr>
                <a:t> </a:t>
              </a:r>
              <a:r>
                <a:rPr kumimoji="1" lang="en-US" altLang="ko-KR" sz="600" dirty="0" err="1">
                  <a:solidFill>
                    <a:schemeClr val="tx1"/>
                  </a:solidFill>
                  <a:latin typeface="Nanum Gothic Regular" charset="-127"/>
                  <a:ea typeface="Nanum Gothic Regular" charset="-127"/>
                  <a:cs typeface="Nanum Gothic Regular" charset="-127"/>
                </a:rPr>
                <a:t>hh</a:t>
              </a:r>
              <a:endParaRPr kumimoji="1" lang="fi-FI" altLang="ko-KR" sz="600" dirty="0">
                <a:solidFill>
                  <a:schemeClr val="tx1"/>
                </a:solidFill>
                <a:latin typeface="Nanum Gothic Regular" charset="-127"/>
                <a:ea typeface="Nanum Gothic Regular" charset="-127"/>
                <a:cs typeface="Nanum Gothic Regular" charset="-127"/>
              </a:endParaRPr>
            </a:p>
          </p:txBody>
        </p:sp>
        <p:sp>
          <p:nvSpPr>
            <p:cNvPr id="155" name="Username Box">
              <a:extLst>
                <a:ext uri="{FF2B5EF4-FFF2-40B4-BE49-F238E27FC236}">
                  <a16:creationId xmlns:a16="http://schemas.microsoft.com/office/drawing/2014/main" xmlns="" id="{868AB9CF-B067-EA46-A1A2-46A670DE6040}"/>
                </a:ext>
              </a:extLst>
            </p:cNvPr>
            <p:cNvSpPr>
              <a:spLocks/>
            </p:cNvSpPr>
            <p:nvPr>
              <p:custDataLst>
                <p:tags r:id="rId32"/>
              </p:custDataLst>
            </p:nvPr>
          </p:nvSpPr>
          <p:spPr bwMode="auto">
            <a:xfrm>
              <a:off x="3476652" y="2802203"/>
              <a:ext cx="3170740" cy="92333"/>
            </a:xfrm>
            <a:prstGeom prst="rect">
              <a:avLst/>
            </a:prstGeom>
            <a:noFill/>
            <a:ln w="6350" cap="flat" cmpd="sng" algn="ctr">
              <a:no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rgbClr val="FF0000"/>
                  </a:solidFill>
                  <a:latin typeface="Nanum Gothic Regular" charset="-127"/>
                  <a:ea typeface="Nanum Gothic Regular" charset="-127"/>
                  <a:cs typeface="Nanum Gothic" charset="-127"/>
                </a:rPr>
                <a:t>ⓘ </a:t>
              </a:r>
              <a:r>
                <a:rPr lang="en" altLang="ko-KR" sz="600" dirty="0">
                  <a:solidFill>
                    <a:srgbClr val="FF0000"/>
                  </a:solidFill>
                  <a:latin typeface="Nanum Gothic Regular" charset="-127"/>
                  <a:ea typeface="Nanum Gothic Regular" charset="-127"/>
                  <a:cs typeface="Nanum Gothic" charset="-127"/>
                </a:rPr>
                <a:t>The number of segment granularity units in the interval period must not exceed 10000</a:t>
              </a:r>
              <a:r>
                <a:rPr lang="en-US" altLang="ko-KR" sz="600" dirty="0">
                  <a:solidFill>
                    <a:srgbClr val="FF0000"/>
                  </a:solidFill>
                  <a:latin typeface="Nanum Gothic Regular" charset="-127"/>
                  <a:ea typeface="Nanum Gothic Regular" charset="-127"/>
                  <a:cs typeface="Nanum Gothic" charset="-127"/>
                </a:rPr>
                <a:t>.</a:t>
              </a:r>
            </a:p>
          </p:txBody>
        </p:sp>
        <p:sp>
          <p:nvSpPr>
            <p:cNvPr id="156" name="Text Box">
              <a:extLst>
                <a:ext uri="{FF2B5EF4-FFF2-40B4-BE49-F238E27FC236}">
                  <a16:creationId xmlns:a16="http://schemas.microsoft.com/office/drawing/2014/main" xmlns="" id="{9B0CAAD2-421C-3D46-9D0A-28CF62256B66}"/>
                </a:ext>
              </a:extLst>
            </p:cNvPr>
            <p:cNvSpPr>
              <a:spLocks/>
            </p:cNvSpPr>
            <p:nvPr>
              <p:custDataLst>
                <p:tags r:id="rId33"/>
              </p:custDataLst>
            </p:nvPr>
          </p:nvSpPr>
          <p:spPr bwMode="auto">
            <a:xfrm>
              <a:off x="4410238" y="2560528"/>
              <a:ext cx="49694" cy="9233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schemeClr val="tx1">
                      <a:lumMod val="75000"/>
                      <a:lumOff val="25000"/>
                    </a:schemeClr>
                  </a:solidFill>
                  <a:latin typeface="Nanum Gothic" charset="-127"/>
                  <a:ea typeface="Nanum Gothic" charset="-127"/>
                  <a:cs typeface="Nanum Gothic" charset="-127"/>
                </a:rPr>
                <a:t>~</a:t>
              </a:r>
            </a:p>
          </p:txBody>
        </p:sp>
        <p:sp>
          <p:nvSpPr>
            <p:cNvPr id="157" name="Username Box">
              <a:extLst>
                <a:ext uri="{FF2B5EF4-FFF2-40B4-BE49-F238E27FC236}">
                  <a16:creationId xmlns:a16="http://schemas.microsoft.com/office/drawing/2014/main" xmlns="" id="{2A52B0BC-51FA-8346-A8B3-5D6B40536E12}"/>
                </a:ext>
              </a:extLst>
            </p:cNvPr>
            <p:cNvSpPr>
              <a:spLocks/>
            </p:cNvSpPr>
            <p:nvPr>
              <p:custDataLst>
                <p:tags r:id="rId34"/>
              </p:custDataLst>
            </p:nvPr>
          </p:nvSpPr>
          <p:spPr bwMode="auto">
            <a:xfrm>
              <a:off x="4514772" y="2527275"/>
              <a:ext cx="900000"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kumimoji="1" lang="en-US" altLang="ko-KR" sz="600" dirty="0" err="1">
                  <a:solidFill>
                    <a:schemeClr val="tx1"/>
                  </a:solidFill>
                  <a:latin typeface="Nanum Gothic Regular" charset="-127"/>
                  <a:ea typeface="Nanum Gothic Regular" charset="-127"/>
                  <a:cs typeface="Nanum Gothic Regular" charset="-127"/>
                </a:rPr>
                <a:t>yyyy</a:t>
              </a:r>
              <a:r>
                <a:rPr kumimoji="1" lang="en-US" altLang="ko-KR" sz="600" dirty="0">
                  <a:solidFill>
                    <a:schemeClr val="tx1"/>
                  </a:solidFill>
                  <a:latin typeface="Nanum Gothic Regular" charset="-127"/>
                  <a:ea typeface="Nanum Gothic Regular" charset="-127"/>
                  <a:cs typeface="Nanum Gothic Regular" charset="-127"/>
                </a:rPr>
                <a:t>-MM-</a:t>
              </a:r>
              <a:r>
                <a:rPr kumimoji="1" lang="en-US" altLang="ko-KR" sz="600" dirty="0" err="1">
                  <a:solidFill>
                    <a:schemeClr val="tx1"/>
                  </a:solidFill>
                  <a:latin typeface="Nanum Gothic Regular" charset="-127"/>
                  <a:ea typeface="Nanum Gothic Regular" charset="-127"/>
                  <a:cs typeface="Nanum Gothic Regular" charset="-127"/>
                </a:rPr>
                <a:t>dd</a:t>
              </a:r>
              <a:r>
                <a:rPr kumimoji="1" lang="en-US" altLang="ko-KR" sz="600" dirty="0">
                  <a:solidFill>
                    <a:schemeClr val="tx1"/>
                  </a:solidFill>
                  <a:latin typeface="Nanum Gothic Regular" charset="-127"/>
                  <a:ea typeface="Nanum Gothic Regular" charset="-127"/>
                  <a:cs typeface="Nanum Gothic Regular" charset="-127"/>
                </a:rPr>
                <a:t> </a:t>
              </a:r>
              <a:r>
                <a:rPr kumimoji="1" lang="en-US" altLang="ko-KR" sz="600" dirty="0" err="1">
                  <a:solidFill>
                    <a:schemeClr val="tx1"/>
                  </a:solidFill>
                  <a:latin typeface="Nanum Gothic Regular" charset="-127"/>
                  <a:ea typeface="Nanum Gothic Regular" charset="-127"/>
                  <a:cs typeface="Nanum Gothic Regular" charset="-127"/>
                </a:rPr>
                <a:t>hh</a:t>
              </a:r>
              <a:endParaRPr kumimoji="1" lang="fi-FI" altLang="ko-KR" sz="600" dirty="0">
                <a:solidFill>
                  <a:schemeClr val="tx1"/>
                </a:solidFill>
                <a:latin typeface="Nanum Gothic Regular" charset="-127"/>
                <a:ea typeface="Nanum Gothic Regular" charset="-127"/>
                <a:cs typeface="Nanum Gothic Regular" charset="-127"/>
              </a:endParaRPr>
            </a:p>
          </p:txBody>
        </p:sp>
        <p:sp>
          <p:nvSpPr>
            <p:cNvPr id="158" name="Text Box">
              <a:extLst>
                <a:ext uri="{FF2B5EF4-FFF2-40B4-BE49-F238E27FC236}">
                  <a16:creationId xmlns:a16="http://schemas.microsoft.com/office/drawing/2014/main" xmlns="" id="{11F0C281-02E6-9F4A-BA45-1F842A5FDF55}"/>
                </a:ext>
              </a:extLst>
            </p:cNvPr>
            <p:cNvSpPr>
              <a:spLocks/>
            </p:cNvSpPr>
            <p:nvPr>
              <p:custDataLst>
                <p:tags r:id="rId35"/>
              </p:custDataLst>
            </p:nvPr>
          </p:nvSpPr>
          <p:spPr bwMode="auto">
            <a:xfrm>
              <a:off x="5469612" y="2568461"/>
              <a:ext cx="1175002" cy="9233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srgbClr val="FF0000"/>
                  </a:solidFill>
                  <a:latin typeface="Nanum Gothic" charset="-127"/>
                  <a:ea typeface="Nanum Gothic" charset="-127"/>
                  <a:cs typeface="Nanum Gothic" charset="-127"/>
                </a:rPr>
                <a:t>12,345</a:t>
              </a:r>
              <a:r>
                <a:rPr lang="en-US" altLang="ko-KR" sz="600" dirty="0">
                  <a:solidFill>
                    <a:schemeClr val="tx1">
                      <a:lumMod val="75000"/>
                      <a:lumOff val="25000"/>
                    </a:schemeClr>
                  </a:solidFill>
                  <a:latin typeface="Nanum Gothic" charset="-127"/>
                  <a:ea typeface="Nanum Gothic" charset="-127"/>
                  <a:cs typeface="Nanum Gothic" charset="-127"/>
                </a:rPr>
                <a:t> segment granularity units</a:t>
              </a:r>
            </a:p>
          </p:txBody>
        </p:sp>
        <p:pic>
          <p:nvPicPr>
            <p:cNvPr id="159" name="그림 158">
              <a:extLst>
                <a:ext uri="{FF2B5EF4-FFF2-40B4-BE49-F238E27FC236}">
                  <a16:creationId xmlns:a16="http://schemas.microsoft.com/office/drawing/2014/main" xmlns="" id="{B45D65E8-3DCA-9548-8286-47A425C020F8}"/>
                </a:ext>
              </a:extLst>
            </p:cNvPr>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a:off x="4370267" y="2425396"/>
              <a:ext cx="79238" cy="79238"/>
            </a:xfrm>
            <a:prstGeom prst="rect">
              <a:avLst/>
            </a:prstGeom>
          </p:spPr>
        </p:pic>
        <p:sp>
          <p:nvSpPr>
            <p:cNvPr id="160" name="Username Box">
              <a:extLst>
                <a:ext uri="{FF2B5EF4-FFF2-40B4-BE49-F238E27FC236}">
                  <a16:creationId xmlns:a16="http://schemas.microsoft.com/office/drawing/2014/main" xmlns="" id="{E89EF60E-55DF-F642-80A5-26B5EBD0265A}"/>
                </a:ext>
              </a:extLst>
            </p:cNvPr>
            <p:cNvSpPr>
              <a:spLocks/>
            </p:cNvSpPr>
            <p:nvPr>
              <p:custDataLst>
                <p:tags r:id="rId36"/>
              </p:custDataLst>
            </p:nvPr>
          </p:nvSpPr>
          <p:spPr bwMode="auto">
            <a:xfrm>
              <a:off x="3476652" y="2703546"/>
              <a:ext cx="6299520" cy="92333"/>
            </a:xfrm>
            <a:prstGeom prst="rect">
              <a:avLst/>
            </a:prstGeom>
            <a:noFill/>
            <a:ln w="6350" cap="flat" cmpd="sng" algn="ctr">
              <a:no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lumMod val="65000"/>
                    </a:schemeClr>
                  </a:solidFill>
                  <a:latin typeface="Nanum Gothic Regular" charset="-127"/>
                  <a:ea typeface="Nanum Gothic Regular" charset="-127"/>
                  <a:cs typeface="Nanum Gothic" charset="-127"/>
                </a:rPr>
                <a:t>ⓘ </a:t>
              </a:r>
              <a:r>
                <a:rPr lang="en" altLang="ko-KR" sz="600" dirty="0">
                  <a:solidFill>
                    <a:schemeClr val="bg1">
                      <a:lumMod val="65000"/>
                    </a:schemeClr>
                  </a:solidFill>
                  <a:latin typeface="Nanum Gothic Regular" charset="-127"/>
                  <a:ea typeface="Nanum Gothic Regular" charset="-127"/>
                  <a:cs typeface="Nanum Gothic" charset="-127"/>
                </a:rPr>
                <a:t>The interval should set equal to or greater than the range of data values in the timestamp column, and the number of segments units cannot exceed 10,000.</a:t>
              </a:r>
              <a:r>
                <a:rPr lang="en-US" altLang="ko-KR" sz="600" dirty="0">
                  <a:solidFill>
                    <a:schemeClr val="bg1">
                      <a:lumMod val="65000"/>
                    </a:schemeClr>
                  </a:solidFill>
                  <a:latin typeface="Nanum Gothic Regular" charset="-127"/>
                  <a:ea typeface="Nanum Gothic Regular" charset="-127"/>
                  <a:cs typeface="Nanum Gothic" charset="-127"/>
                </a:rPr>
                <a:t>.</a:t>
              </a:r>
            </a:p>
          </p:txBody>
        </p:sp>
      </p:grpSp>
      <p:sp>
        <p:nvSpPr>
          <p:cNvPr id="135" name="직사각형 134">
            <a:extLst>
              <a:ext uri="{FF2B5EF4-FFF2-40B4-BE49-F238E27FC236}">
                <a16:creationId xmlns:a16="http://schemas.microsoft.com/office/drawing/2014/main" xmlns="" id="{4A79428B-A3D7-4458-80D0-B6C82FF7A671}"/>
              </a:ext>
            </a:extLst>
          </p:cNvPr>
          <p:cNvSpPr/>
          <p:nvPr/>
        </p:nvSpPr>
        <p:spPr>
          <a:xfrm>
            <a:off x="160846" y="651623"/>
            <a:ext cx="9823460" cy="6085766"/>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00" dirty="0"/>
              <a:t>2019.02.07</a:t>
            </a:r>
            <a:r>
              <a:rPr kumimoji="1" lang="ko-KR" altLang="en-US" sz="1000" dirty="0"/>
              <a:t> 화면 개편</a:t>
            </a:r>
          </a:p>
        </p:txBody>
      </p:sp>
    </p:spTree>
    <p:extLst>
      <p:ext uri="{BB962C8B-B14F-4D97-AF65-F5344CB8AC3E}">
        <p14:creationId xmlns:p14="http://schemas.microsoft.com/office/powerpoint/2010/main" val="2998512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4" name="제목 3"/>
          <p:cNvSpPr>
            <a:spLocks noGrp="1"/>
          </p:cNvSpPr>
          <p:nvPr>
            <p:ph type="title"/>
          </p:nvPr>
        </p:nvSpPr>
        <p:spPr/>
        <p:txBody>
          <a:bodyPr/>
          <a:lstStyle/>
          <a:p>
            <a:r>
              <a:rPr lang="en-US" altLang="ko-KR" dirty="0"/>
              <a:t>[Snapshot]</a:t>
            </a:r>
            <a:r>
              <a:rPr lang="ko-KR" altLang="en-US" dirty="0"/>
              <a:t> </a:t>
            </a:r>
            <a:r>
              <a:rPr lang="en-US" altLang="ko-KR" dirty="0" err="1"/>
              <a:t>StagingDB</a:t>
            </a:r>
            <a:r>
              <a:rPr lang="ko-KR" altLang="en-US" dirty="0"/>
              <a:t> 타입</a:t>
            </a:r>
            <a:r>
              <a:rPr lang="en-US" altLang="ko-KR" dirty="0"/>
              <a:t>-</a:t>
            </a:r>
            <a:r>
              <a:rPr lang="ko-KR" altLang="en-US" dirty="0"/>
              <a:t>수집 정보 및 기타 항목 설정</a:t>
            </a:r>
            <a:endParaRPr kumimoji="1" lang="ko-KR" altLang="en-US" dirty="0"/>
          </a:p>
        </p:txBody>
      </p:sp>
      <p:sp>
        <p:nvSpPr>
          <p:cNvPr id="13" name="Text Placeholder 12"/>
          <p:cNvSpPr>
            <a:spLocks noGrp="1"/>
          </p:cNvSpPr>
          <p:nvPr>
            <p:ph type="body" sz="quarter" idx="13"/>
          </p:nvPr>
        </p:nvSpPr>
        <p:spPr>
          <a:xfrm>
            <a:off x="10052057" y="645134"/>
            <a:ext cx="1981835" cy="6137326"/>
          </a:xfrm>
        </p:spPr>
        <p:txBody>
          <a:bodyPr>
            <a:normAutofit/>
          </a:bodyPr>
          <a:lstStyle/>
          <a:p>
            <a:pPr marL="0" indent="0">
              <a:buNone/>
            </a:pPr>
            <a:r>
              <a:rPr lang="ko-KR" altLang="en-US" dirty="0">
                <a:solidFill>
                  <a:srgbClr val="00B0F0"/>
                </a:solidFill>
                <a:sym typeface="Wingdings"/>
              </a:rPr>
              <a:t>☞ </a:t>
            </a:r>
            <a:r>
              <a:rPr lang="en-US" altLang="ko-KR" dirty="0">
                <a:solidFill>
                  <a:srgbClr val="00B0F0"/>
                </a:solidFill>
                <a:sym typeface="Wingdings"/>
              </a:rPr>
              <a:t>[042.5]</a:t>
            </a:r>
            <a:r>
              <a:rPr lang="ko-KR" altLang="en-US" dirty="0">
                <a:solidFill>
                  <a:srgbClr val="00B0F0"/>
                </a:solidFill>
                <a:sym typeface="Wingdings"/>
              </a:rPr>
              <a:t> 과 동일</a:t>
            </a:r>
            <a:endParaRPr kumimoji="1" lang="en-US" altLang="ko-KR" dirty="0"/>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52</a:t>
            </a:fld>
            <a:endParaRPr lang="ko-KR" altLang="en-US" dirty="0">
              <a:solidFill>
                <a:prstClr val="white">
                  <a:lumMod val="50000"/>
                </a:prstClr>
              </a:solidFill>
            </a:endParaRPr>
          </a:p>
        </p:txBody>
      </p:sp>
      <p:grpSp>
        <p:nvGrpSpPr>
          <p:cNvPr id="109" name="그룹 108">
            <a:extLst>
              <a:ext uri="{FF2B5EF4-FFF2-40B4-BE49-F238E27FC236}">
                <a16:creationId xmlns:a16="http://schemas.microsoft.com/office/drawing/2014/main" xmlns="" id="{ABBD6A5C-D13A-D84B-BC6D-996A8EC31735}"/>
              </a:ext>
            </a:extLst>
          </p:cNvPr>
          <p:cNvGrpSpPr/>
          <p:nvPr/>
        </p:nvGrpSpPr>
        <p:grpSpPr>
          <a:xfrm>
            <a:off x="2248960" y="5978440"/>
            <a:ext cx="5057231" cy="906406"/>
            <a:chOff x="2264338" y="3280127"/>
            <a:chExt cx="5057231" cy="906406"/>
          </a:xfrm>
        </p:grpSpPr>
        <p:sp>
          <p:nvSpPr>
            <p:cNvPr id="110" name="Text Box">
              <a:extLst>
                <a:ext uri="{FF2B5EF4-FFF2-40B4-BE49-F238E27FC236}">
                  <a16:creationId xmlns:a16="http://schemas.microsoft.com/office/drawing/2014/main" xmlns="" id="{E605C1C6-8BA8-064D-87CB-36FAEB6C2564}"/>
                </a:ext>
              </a:extLst>
            </p:cNvPr>
            <p:cNvSpPr>
              <a:spLocks/>
            </p:cNvSpPr>
            <p:nvPr>
              <p:custDataLst>
                <p:tags r:id="rId48"/>
              </p:custDataLst>
            </p:nvPr>
          </p:nvSpPr>
          <p:spPr bwMode="auto">
            <a:xfrm>
              <a:off x="2392288" y="3292535"/>
              <a:ext cx="1880089" cy="15591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mapreduce.job.user.classpath.first</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mapreduce.map.memory.mb</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mapreduce.reduce.memory.mb</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endParaRPr lang="en-US" altLang="ko-KR" sz="700" dirty="0">
                <a:solidFill>
                  <a:schemeClr val="tx1">
                    <a:lumMod val="75000"/>
                    <a:lumOff val="25000"/>
                  </a:schemeClr>
                </a:solidFill>
                <a:latin typeface="+mn-ea"/>
                <a:cs typeface="Malgun Gothic" charset="-127"/>
              </a:endParaRPr>
            </a:p>
          </p:txBody>
        </p:sp>
        <p:sp>
          <p:nvSpPr>
            <p:cNvPr id="111" name="Username Box">
              <a:extLst>
                <a:ext uri="{FF2B5EF4-FFF2-40B4-BE49-F238E27FC236}">
                  <a16:creationId xmlns:a16="http://schemas.microsoft.com/office/drawing/2014/main" xmlns="" id="{5BB08A99-AA95-654B-967E-24B384671F37}"/>
                </a:ext>
              </a:extLst>
            </p:cNvPr>
            <p:cNvSpPr>
              <a:spLocks/>
            </p:cNvSpPr>
            <p:nvPr>
              <p:custDataLst>
                <p:tags r:id="rId49"/>
              </p:custDataLst>
            </p:nvPr>
          </p:nvSpPr>
          <p:spPr bwMode="auto">
            <a:xfrm>
              <a:off x="4392142" y="3516795"/>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8096</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12" name="Username Box">
              <a:extLst>
                <a:ext uri="{FF2B5EF4-FFF2-40B4-BE49-F238E27FC236}">
                  <a16:creationId xmlns:a16="http://schemas.microsoft.com/office/drawing/2014/main" xmlns="" id="{0621831F-14E2-2745-B00D-D858A1AE8484}"/>
                </a:ext>
              </a:extLst>
            </p:cNvPr>
            <p:cNvSpPr>
              <a:spLocks/>
            </p:cNvSpPr>
            <p:nvPr>
              <p:custDataLst>
                <p:tags r:id="rId50"/>
              </p:custDataLst>
            </p:nvPr>
          </p:nvSpPr>
          <p:spPr bwMode="auto">
            <a:xfrm>
              <a:off x="4392142" y="3280127"/>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true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13" name="Username Box">
              <a:extLst>
                <a:ext uri="{FF2B5EF4-FFF2-40B4-BE49-F238E27FC236}">
                  <a16:creationId xmlns:a16="http://schemas.microsoft.com/office/drawing/2014/main" xmlns="" id="{940EFE99-C3FE-1B48-B675-93B78ED0C368}"/>
                </a:ext>
              </a:extLst>
            </p:cNvPr>
            <p:cNvSpPr>
              <a:spLocks/>
            </p:cNvSpPr>
            <p:nvPr>
              <p:custDataLst>
                <p:tags r:id="rId51"/>
              </p:custDataLst>
            </p:nvPr>
          </p:nvSpPr>
          <p:spPr bwMode="auto">
            <a:xfrm>
              <a:off x="4392142" y="3753463"/>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8096</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14" name="Username Box">
              <a:extLst>
                <a:ext uri="{FF2B5EF4-FFF2-40B4-BE49-F238E27FC236}">
                  <a16:creationId xmlns:a16="http://schemas.microsoft.com/office/drawing/2014/main" xmlns="" id="{9B9F62FB-4F69-FF4A-974D-36E72F7F22DC}"/>
                </a:ext>
              </a:extLst>
            </p:cNvPr>
            <p:cNvSpPr>
              <a:spLocks/>
            </p:cNvSpPr>
            <p:nvPr>
              <p:custDataLst>
                <p:tags r:id="rId52"/>
              </p:custDataLst>
            </p:nvPr>
          </p:nvSpPr>
          <p:spPr bwMode="auto">
            <a:xfrm>
              <a:off x="4392142" y="4012495"/>
              <a:ext cx="2557841" cy="172496"/>
            </a:xfrm>
            <a:prstGeom prst="rect">
              <a:avLst/>
            </a:prstGeom>
            <a:solidFill>
              <a:schemeClr val="bg1"/>
            </a:solidFill>
            <a:ln w="6350" cap="flat" cmpd="sng" algn="ctr">
              <a:solidFill>
                <a:schemeClr val="tx1">
                  <a:lumMod val="85000"/>
                  <a:lumOff val="1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700" dirty="0">
                  <a:solidFill>
                    <a:schemeClr val="bg1">
                      <a:lumMod val="75000"/>
                    </a:schemeClr>
                  </a:solidFill>
                  <a:latin typeface="Malgun Gothic" charset="-127"/>
                  <a:ea typeface="Malgun Gothic" charset="-127"/>
                  <a:cs typeface="Malgun Gothic" charset="-127"/>
                </a:rPr>
                <a:t>Please enter a configuration value</a:t>
              </a:r>
            </a:p>
          </p:txBody>
        </p:sp>
        <p:sp>
          <p:nvSpPr>
            <p:cNvPr id="121" name="Username Box">
              <a:extLst>
                <a:ext uri="{FF2B5EF4-FFF2-40B4-BE49-F238E27FC236}">
                  <a16:creationId xmlns:a16="http://schemas.microsoft.com/office/drawing/2014/main" xmlns="" id="{5CCB1BE2-3A3B-1344-98FE-E749EABA6906}"/>
                </a:ext>
              </a:extLst>
            </p:cNvPr>
            <p:cNvSpPr>
              <a:spLocks/>
            </p:cNvSpPr>
            <p:nvPr>
              <p:custDataLst>
                <p:tags r:id="rId53"/>
              </p:custDataLst>
            </p:nvPr>
          </p:nvSpPr>
          <p:spPr bwMode="auto">
            <a:xfrm>
              <a:off x="2264338" y="4012495"/>
              <a:ext cx="1934923" cy="174038"/>
            </a:xfrm>
            <a:prstGeom prst="rect">
              <a:avLst/>
            </a:prstGeom>
            <a:solidFill>
              <a:schemeClr val="bg1"/>
            </a:solidFill>
            <a:ln w="6350" cap="flat" cmpd="sng" algn="ctr">
              <a:solidFill>
                <a:schemeClr val="tx1">
                  <a:lumMod val="85000"/>
                  <a:lumOff val="1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sz="700" dirty="0">
                  <a:solidFill>
                    <a:schemeClr val="bg1">
                      <a:lumMod val="75000"/>
                    </a:schemeClr>
                  </a:solidFill>
                  <a:latin typeface="Malgun Gothic" charset="-127"/>
                  <a:ea typeface="Malgun Gothic" charset="-127"/>
                  <a:cs typeface="Malgun Gothic" charset="-127"/>
                </a:rPr>
                <a:t>Please enter a configuration key</a:t>
              </a:r>
            </a:p>
          </p:txBody>
        </p:sp>
        <p:pic>
          <p:nvPicPr>
            <p:cNvPr id="122" name="그림 121">
              <a:extLst>
                <a:ext uri="{FF2B5EF4-FFF2-40B4-BE49-F238E27FC236}">
                  <a16:creationId xmlns:a16="http://schemas.microsoft.com/office/drawing/2014/main" xmlns="" id="{3F910189-1780-F640-92BE-55FC733FDC50}"/>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6964130" y="4010226"/>
              <a:ext cx="357439" cy="174917"/>
            </a:xfrm>
            <a:prstGeom prst="rect">
              <a:avLst/>
            </a:prstGeom>
          </p:spPr>
        </p:pic>
      </p:grpSp>
      <p:grpSp>
        <p:nvGrpSpPr>
          <p:cNvPr id="123" name="그룹 122">
            <a:extLst>
              <a:ext uri="{FF2B5EF4-FFF2-40B4-BE49-F238E27FC236}">
                <a16:creationId xmlns:a16="http://schemas.microsoft.com/office/drawing/2014/main" xmlns="" id="{48509C26-580A-A943-92A0-250B5A4C74E3}"/>
              </a:ext>
            </a:extLst>
          </p:cNvPr>
          <p:cNvGrpSpPr/>
          <p:nvPr/>
        </p:nvGrpSpPr>
        <p:grpSpPr>
          <a:xfrm>
            <a:off x="2232565" y="3620488"/>
            <a:ext cx="5057231" cy="2067385"/>
            <a:chOff x="2264338" y="3280127"/>
            <a:chExt cx="5057231" cy="2067385"/>
          </a:xfrm>
        </p:grpSpPr>
        <p:sp>
          <p:nvSpPr>
            <p:cNvPr id="124" name="Username Box">
              <a:extLst>
                <a:ext uri="{FF2B5EF4-FFF2-40B4-BE49-F238E27FC236}">
                  <a16:creationId xmlns:a16="http://schemas.microsoft.com/office/drawing/2014/main" xmlns="" id="{2DDCCEF6-166D-5140-BEE6-7C5C350F2CA6}"/>
                </a:ext>
              </a:extLst>
            </p:cNvPr>
            <p:cNvSpPr>
              <a:spLocks/>
            </p:cNvSpPr>
            <p:nvPr>
              <p:custDataLst>
                <p:tags r:id="rId37"/>
              </p:custDataLst>
            </p:nvPr>
          </p:nvSpPr>
          <p:spPr bwMode="auto">
            <a:xfrm>
              <a:off x="4392142" y="4463467"/>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25" name="Username Box">
              <a:extLst>
                <a:ext uri="{FF2B5EF4-FFF2-40B4-BE49-F238E27FC236}">
                  <a16:creationId xmlns:a16="http://schemas.microsoft.com/office/drawing/2014/main" xmlns="" id="{27618894-8F31-634B-AD42-D25FC9E90D50}"/>
                </a:ext>
              </a:extLst>
            </p:cNvPr>
            <p:cNvSpPr>
              <a:spLocks/>
            </p:cNvSpPr>
            <p:nvPr>
              <p:custDataLst>
                <p:tags r:id="rId38"/>
              </p:custDataLst>
            </p:nvPr>
          </p:nvSpPr>
          <p:spPr bwMode="auto">
            <a:xfrm>
              <a:off x="4392142" y="4700135"/>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30" name="Username Box">
              <a:extLst>
                <a:ext uri="{FF2B5EF4-FFF2-40B4-BE49-F238E27FC236}">
                  <a16:creationId xmlns:a16="http://schemas.microsoft.com/office/drawing/2014/main" xmlns="" id="{E170D7DA-E527-E04C-A85E-1CBA3BF33F71}"/>
                </a:ext>
              </a:extLst>
            </p:cNvPr>
            <p:cNvSpPr>
              <a:spLocks/>
            </p:cNvSpPr>
            <p:nvPr>
              <p:custDataLst>
                <p:tags r:id="rId39"/>
              </p:custDataLst>
            </p:nvPr>
          </p:nvSpPr>
          <p:spPr bwMode="auto">
            <a:xfrm>
              <a:off x="4392142" y="4936803"/>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32" name="Text Box">
              <a:extLst>
                <a:ext uri="{FF2B5EF4-FFF2-40B4-BE49-F238E27FC236}">
                  <a16:creationId xmlns:a16="http://schemas.microsoft.com/office/drawing/2014/main" xmlns="" id="{505B1D92-6115-914A-801F-5CB36202D8C7}"/>
                </a:ext>
              </a:extLst>
            </p:cNvPr>
            <p:cNvSpPr>
              <a:spLocks/>
            </p:cNvSpPr>
            <p:nvPr>
              <p:custDataLst>
                <p:tags r:id="rId40"/>
              </p:custDataLst>
            </p:nvPr>
          </p:nvSpPr>
          <p:spPr bwMode="auto">
            <a:xfrm>
              <a:off x="2392288" y="3292535"/>
              <a:ext cx="1880089" cy="15591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maxRowsInMemory</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maxOccupationInMemory</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maxSharedLength</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leaveIntermediate</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cleanupOnFailure</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overwriteFiles</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ignoreInvalidRows</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assumeTimeSorted</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endParaRPr lang="en-US" altLang="ko-KR" sz="700" dirty="0">
                <a:solidFill>
                  <a:schemeClr val="tx1">
                    <a:lumMod val="75000"/>
                    <a:lumOff val="25000"/>
                  </a:schemeClr>
                </a:solidFill>
                <a:latin typeface="+mn-ea"/>
                <a:cs typeface="Malgun Gothic" charset="-127"/>
              </a:endParaRPr>
            </a:p>
          </p:txBody>
        </p:sp>
        <p:sp>
          <p:nvSpPr>
            <p:cNvPr id="133" name="Username Box">
              <a:extLst>
                <a:ext uri="{FF2B5EF4-FFF2-40B4-BE49-F238E27FC236}">
                  <a16:creationId xmlns:a16="http://schemas.microsoft.com/office/drawing/2014/main" xmlns="" id="{86F71C2D-FC0D-0C49-82AE-D13BFF2B7CE5}"/>
                </a:ext>
              </a:extLst>
            </p:cNvPr>
            <p:cNvSpPr>
              <a:spLocks/>
            </p:cNvSpPr>
            <p:nvPr>
              <p:custDataLst>
                <p:tags r:id="rId41"/>
              </p:custDataLst>
            </p:nvPr>
          </p:nvSpPr>
          <p:spPr bwMode="auto">
            <a:xfrm>
              <a:off x="4392142" y="3516795"/>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-1</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34" name="Username Box">
              <a:extLst>
                <a:ext uri="{FF2B5EF4-FFF2-40B4-BE49-F238E27FC236}">
                  <a16:creationId xmlns:a16="http://schemas.microsoft.com/office/drawing/2014/main" xmlns="" id="{92D43C96-CBDB-8F44-89C4-31F27D44767D}"/>
                </a:ext>
              </a:extLst>
            </p:cNvPr>
            <p:cNvSpPr>
              <a:spLocks/>
            </p:cNvSpPr>
            <p:nvPr>
              <p:custDataLst>
                <p:tags r:id="rId42"/>
              </p:custDataLst>
            </p:nvPr>
          </p:nvSpPr>
          <p:spPr bwMode="auto">
            <a:xfrm>
              <a:off x="4392142" y="3280127"/>
              <a:ext cx="2556000" cy="180390"/>
            </a:xfrm>
            <a:prstGeom prst="rect">
              <a:avLst/>
            </a:prstGeom>
            <a:solidFill>
              <a:schemeClr val="bg1"/>
            </a:solidFill>
            <a:ln w="6350" cap="flat" cmpd="sng" algn="ctr">
              <a:solidFill>
                <a:srgbClr val="FF000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7500</a:t>
              </a:r>
              <a:r>
                <a:rPr lang="en-US" altLang="ko-KR" sz="700" dirty="0">
                  <a:solidFill>
                    <a:schemeClr val="tx1">
                      <a:lumMod val="75000"/>
                      <a:lumOff val="25000"/>
                    </a:schemeClr>
                  </a:solidFill>
                  <a:latin typeface="+mn-ea"/>
                  <a:cs typeface="Malgun Gothic" charset="-127"/>
                </a:rPr>
                <a:t>0</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36" name="Username Box">
              <a:extLst>
                <a:ext uri="{FF2B5EF4-FFF2-40B4-BE49-F238E27FC236}">
                  <a16:creationId xmlns:a16="http://schemas.microsoft.com/office/drawing/2014/main" xmlns="" id="{275CE337-D985-B44F-964F-F01718C66572}"/>
                </a:ext>
              </a:extLst>
            </p:cNvPr>
            <p:cNvSpPr>
              <a:spLocks/>
            </p:cNvSpPr>
            <p:nvPr>
              <p:custDataLst>
                <p:tags r:id="rId43"/>
              </p:custDataLst>
            </p:nvPr>
          </p:nvSpPr>
          <p:spPr bwMode="auto">
            <a:xfrm>
              <a:off x="4392142" y="3753463"/>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-2147483648</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37" name="Username Box">
              <a:extLst>
                <a:ext uri="{FF2B5EF4-FFF2-40B4-BE49-F238E27FC236}">
                  <a16:creationId xmlns:a16="http://schemas.microsoft.com/office/drawing/2014/main" xmlns="" id="{355B2A74-6ED6-D54D-8501-658FCFBF3BAE}"/>
                </a:ext>
              </a:extLst>
            </p:cNvPr>
            <p:cNvSpPr>
              <a:spLocks/>
            </p:cNvSpPr>
            <p:nvPr>
              <p:custDataLst>
                <p:tags r:id="rId44"/>
              </p:custDataLst>
            </p:nvPr>
          </p:nvSpPr>
          <p:spPr bwMode="auto">
            <a:xfrm>
              <a:off x="4392142" y="3990131"/>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46" name="Username Box">
              <a:extLst>
                <a:ext uri="{FF2B5EF4-FFF2-40B4-BE49-F238E27FC236}">
                  <a16:creationId xmlns:a16="http://schemas.microsoft.com/office/drawing/2014/main" xmlns="" id="{2B7E1636-A8FA-934B-84EF-451E6F4555D1}"/>
                </a:ext>
              </a:extLst>
            </p:cNvPr>
            <p:cNvSpPr>
              <a:spLocks/>
            </p:cNvSpPr>
            <p:nvPr>
              <p:custDataLst>
                <p:tags r:id="rId45"/>
              </p:custDataLst>
            </p:nvPr>
          </p:nvSpPr>
          <p:spPr bwMode="auto">
            <a:xfrm>
              <a:off x="4392142" y="4226799"/>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true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47" name="Username Box">
              <a:extLst>
                <a:ext uri="{FF2B5EF4-FFF2-40B4-BE49-F238E27FC236}">
                  <a16:creationId xmlns:a16="http://schemas.microsoft.com/office/drawing/2014/main" xmlns="" id="{C30FF4E8-9FE9-A642-83E2-0D5D424EDC79}"/>
                </a:ext>
              </a:extLst>
            </p:cNvPr>
            <p:cNvSpPr>
              <a:spLocks/>
            </p:cNvSpPr>
            <p:nvPr>
              <p:custDataLst>
                <p:tags r:id="rId46"/>
              </p:custDataLst>
            </p:nvPr>
          </p:nvSpPr>
          <p:spPr bwMode="auto">
            <a:xfrm>
              <a:off x="4392142" y="5173474"/>
              <a:ext cx="2557841" cy="172496"/>
            </a:xfrm>
            <a:prstGeom prst="rect">
              <a:avLst/>
            </a:prstGeom>
            <a:solidFill>
              <a:schemeClr val="bg1"/>
            </a:solidFill>
            <a:ln w="6350" cap="flat" cmpd="sng" algn="ctr">
              <a:solidFill>
                <a:schemeClr val="tx1">
                  <a:lumMod val="85000"/>
                  <a:lumOff val="1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700" dirty="0">
                  <a:solidFill>
                    <a:schemeClr val="bg1">
                      <a:lumMod val="75000"/>
                    </a:schemeClr>
                  </a:solidFill>
                  <a:latin typeface="Malgun Gothic" charset="-127"/>
                  <a:ea typeface="Malgun Gothic" charset="-127"/>
                  <a:cs typeface="Malgun Gothic" charset="-127"/>
                </a:rPr>
                <a:t>Please enter a configuration value</a:t>
              </a:r>
            </a:p>
          </p:txBody>
        </p:sp>
        <p:sp>
          <p:nvSpPr>
            <p:cNvPr id="167" name="Username Box">
              <a:extLst>
                <a:ext uri="{FF2B5EF4-FFF2-40B4-BE49-F238E27FC236}">
                  <a16:creationId xmlns:a16="http://schemas.microsoft.com/office/drawing/2014/main" xmlns="" id="{15342E08-AB42-4D4F-8669-C161547AC036}"/>
                </a:ext>
              </a:extLst>
            </p:cNvPr>
            <p:cNvSpPr>
              <a:spLocks/>
            </p:cNvSpPr>
            <p:nvPr>
              <p:custDataLst>
                <p:tags r:id="rId47"/>
              </p:custDataLst>
            </p:nvPr>
          </p:nvSpPr>
          <p:spPr bwMode="auto">
            <a:xfrm>
              <a:off x="2264338" y="5173474"/>
              <a:ext cx="1934923" cy="174038"/>
            </a:xfrm>
            <a:prstGeom prst="rect">
              <a:avLst/>
            </a:prstGeom>
            <a:solidFill>
              <a:schemeClr val="bg1"/>
            </a:solidFill>
            <a:ln w="6350" cap="flat" cmpd="sng" algn="ctr">
              <a:solidFill>
                <a:schemeClr val="tx1">
                  <a:lumMod val="85000"/>
                  <a:lumOff val="1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sz="700" dirty="0">
                  <a:solidFill>
                    <a:schemeClr val="bg1">
                      <a:lumMod val="75000"/>
                    </a:schemeClr>
                  </a:solidFill>
                  <a:latin typeface="Malgun Gothic" charset="-127"/>
                  <a:ea typeface="Malgun Gothic" charset="-127"/>
                  <a:cs typeface="Malgun Gothic" charset="-127"/>
                </a:rPr>
                <a:t>Please enter a configuration key</a:t>
              </a:r>
            </a:p>
          </p:txBody>
        </p:sp>
        <p:pic>
          <p:nvPicPr>
            <p:cNvPr id="170" name="그림 169">
              <a:extLst>
                <a:ext uri="{FF2B5EF4-FFF2-40B4-BE49-F238E27FC236}">
                  <a16:creationId xmlns:a16="http://schemas.microsoft.com/office/drawing/2014/main" xmlns="" id="{96C16CE4-F703-D342-8FB5-B0BCA5FE70EF}"/>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6964130" y="5171205"/>
              <a:ext cx="357439" cy="174917"/>
            </a:xfrm>
            <a:prstGeom prst="rect">
              <a:avLst/>
            </a:prstGeom>
          </p:spPr>
        </p:pic>
      </p:grpSp>
      <p:sp>
        <p:nvSpPr>
          <p:cNvPr id="171" name="Text Box">
            <a:extLst>
              <a:ext uri="{FF2B5EF4-FFF2-40B4-BE49-F238E27FC236}">
                <a16:creationId xmlns:a16="http://schemas.microsoft.com/office/drawing/2014/main" xmlns="" id="{A34B1903-B588-1444-AE51-184DB4572AC9}"/>
              </a:ext>
            </a:extLst>
          </p:cNvPr>
          <p:cNvSpPr>
            <a:spLocks/>
          </p:cNvSpPr>
          <p:nvPr>
            <p:custDataLst>
              <p:tags r:id="rId1"/>
            </p:custDataLst>
          </p:nvPr>
        </p:nvSpPr>
        <p:spPr bwMode="auto">
          <a:xfrm>
            <a:off x="2240876" y="3423655"/>
            <a:ext cx="2204499" cy="204707"/>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700" b="1" dirty="0">
                <a:solidFill>
                  <a:schemeClr val="tx1">
                    <a:lumMod val="75000"/>
                    <a:lumOff val="25000"/>
                  </a:schemeClr>
                </a:solidFill>
                <a:latin typeface="Nanum Gothic" charset="-127"/>
                <a:ea typeface="Nanum Gothic" charset="-127"/>
                <a:cs typeface="Nanum Gothic" charset="-127"/>
              </a:rPr>
              <a:t>Ingestion tuning configuration(Opt.)</a:t>
            </a:r>
          </a:p>
        </p:txBody>
      </p:sp>
      <p:pic>
        <p:nvPicPr>
          <p:cNvPr id="172" name="그림 171">
            <a:extLst>
              <a:ext uri="{FF2B5EF4-FFF2-40B4-BE49-F238E27FC236}">
                <a16:creationId xmlns:a16="http://schemas.microsoft.com/office/drawing/2014/main" xmlns="" id="{0F235A71-B414-2447-BC19-E71879BECEA5}"/>
              </a:ext>
            </a:extLst>
          </p:cNvPr>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3791228" y="3529530"/>
            <a:ext cx="79238" cy="79238"/>
          </a:xfrm>
          <a:prstGeom prst="rect">
            <a:avLst/>
          </a:prstGeom>
        </p:spPr>
      </p:pic>
      <p:sp>
        <p:nvSpPr>
          <p:cNvPr id="173" name="Text Box">
            <a:extLst>
              <a:ext uri="{FF2B5EF4-FFF2-40B4-BE49-F238E27FC236}">
                <a16:creationId xmlns:a16="http://schemas.microsoft.com/office/drawing/2014/main" xmlns="" id="{67CBDD20-6C24-B040-AF69-41B8C08D5B90}"/>
              </a:ext>
            </a:extLst>
          </p:cNvPr>
          <p:cNvSpPr>
            <a:spLocks/>
          </p:cNvSpPr>
          <p:nvPr>
            <p:custDataLst>
              <p:tags r:id="rId2"/>
            </p:custDataLst>
          </p:nvPr>
        </p:nvSpPr>
        <p:spPr bwMode="auto">
          <a:xfrm>
            <a:off x="2249014" y="5760793"/>
            <a:ext cx="134736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700" b="1" dirty="0">
                <a:solidFill>
                  <a:schemeClr val="tx1">
                    <a:lumMod val="75000"/>
                    <a:lumOff val="25000"/>
                  </a:schemeClr>
                </a:solidFill>
                <a:latin typeface="Nanum Gothic" charset="-127"/>
                <a:ea typeface="Nanum Gothic" charset="-127"/>
                <a:cs typeface="Nanum Gothic" charset="-127"/>
              </a:rPr>
              <a:t>Job</a:t>
            </a:r>
            <a:r>
              <a:rPr lang="ko-KR" altLang="en-US" sz="700" b="1" dirty="0">
                <a:solidFill>
                  <a:schemeClr val="tx1">
                    <a:lumMod val="75000"/>
                    <a:lumOff val="25000"/>
                  </a:schemeClr>
                </a:solidFill>
                <a:latin typeface="Nanum Gothic" charset="-127"/>
                <a:ea typeface="Nanum Gothic" charset="-127"/>
                <a:cs typeface="Nanum Gothic" charset="-127"/>
              </a:rPr>
              <a:t> </a:t>
            </a:r>
            <a:r>
              <a:rPr lang="en-US" altLang="ko-KR" sz="700" b="1" dirty="0">
                <a:solidFill>
                  <a:schemeClr val="tx1">
                    <a:lumMod val="75000"/>
                    <a:lumOff val="25000"/>
                  </a:schemeClr>
                </a:solidFill>
                <a:latin typeface="Nanum Gothic" charset="-127"/>
                <a:ea typeface="Nanum Gothic" charset="-127"/>
                <a:cs typeface="Nanum Gothic" charset="-127"/>
              </a:rPr>
              <a:t>properties(Opt.)</a:t>
            </a:r>
          </a:p>
        </p:txBody>
      </p:sp>
      <p:sp>
        <p:nvSpPr>
          <p:cNvPr id="174" name="TextBox 173">
            <a:extLst>
              <a:ext uri="{FF2B5EF4-FFF2-40B4-BE49-F238E27FC236}">
                <a16:creationId xmlns:a16="http://schemas.microsoft.com/office/drawing/2014/main" xmlns="" id="{B7002BEE-555A-A046-A8E5-714C0E88525C}"/>
              </a:ext>
            </a:extLst>
          </p:cNvPr>
          <p:cNvSpPr txBox="1"/>
          <p:nvPr/>
        </p:nvSpPr>
        <p:spPr>
          <a:xfrm>
            <a:off x="3952088" y="605401"/>
            <a:ext cx="2228174"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complete ingestion settings</a:t>
            </a:r>
            <a:endParaRPr lang="ko-KR" altLang="en-US" sz="1100" b="1" dirty="0">
              <a:solidFill>
                <a:prstClr val="black"/>
              </a:solidFill>
              <a:latin typeface="Nanum Gothic" charset="-127"/>
              <a:ea typeface="Nanum Gothic" charset="-127"/>
              <a:cs typeface="Nanum Gothic" charset="-127"/>
            </a:endParaRPr>
          </a:p>
        </p:txBody>
      </p:sp>
      <p:grpSp>
        <p:nvGrpSpPr>
          <p:cNvPr id="176" name="그룹 175">
            <a:extLst>
              <a:ext uri="{FF2B5EF4-FFF2-40B4-BE49-F238E27FC236}">
                <a16:creationId xmlns:a16="http://schemas.microsoft.com/office/drawing/2014/main" xmlns="" id="{759C3C68-51F0-4742-8997-3E331AEE1BAB}"/>
              </a:ext>
            </a:extLst>
          </p:cNvPr>
          <p:cNvGrpSpPr/>
          <p:nvPr/>
        </p:nvGrpSpPr>
        <p:grpSpPr>
          <a:xfrm>
            <a:off x="7580187" y="6533335"/>
            <a:ext cx="2358094" cy="249130"/>
            <a:chOff x="4008125" y="6193790"/>
            <a:chExt cx="2358094" cy="249130"/>
          </a:xfrm>
        </p:grpSpPr>
        <p:sp>
          <p:nvSpPr>
            <p:cNvPr id="177" name="모서리가 둥근 직사각형 127">
              <a:extLst>
                <a:ext uri="{FF2B5EF4-FFF2-40B4-BE49-F238E27FC236}">
                  <a16:creationId xmlns:a16="http://schemas.microsoft.com/office/drawing/2014/main" xmlns="" id="{91B79CB2-E6D0-5F49-8AA6-3B5C10D51E74}"/>
                </a:ext>
              </a:extLst>
            </p:cNvPr>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178" name="모서리가 둥근 직사각형 127">
              <a:extLst>
                <a:ext uri="{FF2B5EF4-FFF2-40B4-BE49-F238E27FC236}">
                  <a16:creationId xmlns:a16="http://schemas.microsoft.com/office/drawing/2014/main" xmlns="" id="{D05089F9-D5AE-EA40-ACE1-668B0439ED6A}"/>
                </a:ext>
              </a:extLst>
            </p:cNvPr>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sp>
        <p:nvSpPr>
          <p:cNvPr id="179" name="TextBox 178">
            <a:extLst>
              <a:ext uri="{FF2B5EF4-FFF2-40B4-BE49-F238E27FC236}">
                <a16:creationId xmlns:a16="http://schemas.microsoft.com/office/drawing/2014/main" xmlns="" id="{02A4EEB3-3A20-4C49-848B-7BE6B4936F7D}"/>
              </a:ext>
            </a:extLst>
          </p:cNvPr>
          <p:cNvSpPr txBox="1"/>
          <p:nvPr/>
        </p:nvSpPr>
        <p:spPr>
          <a:xfrm>
            <a:off x="4227812" y="339481"/>
            <a:ext cx="1676741"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(Snapshot)</a:t>
            </a:r>
            <a:endParaRPr lang="ko-KR" altLang="en-US" sz="900" b="1" dirty="0">
              <a:solidFill>
                <a:prstClr val="black"/>
              </a:solidFill>
              <a:latin typeface="Nanum Gothic" charset="-127"/>
              <a:ea typeface="Nanum Gothic" charset="-127"/>
              <a:cs typeface="Nanum Gothic" charset="-127"/>
            </a:endParaRPr>
          </a:p>
        </p:txBody>
      </p:sp>
      <p:sp>
        <p:nvSpPr>
          <p:cNvPr id="180" name="TextBox 179">
            <a:extLst>
              <a:ext uri="{FF2B5EF4-FFF2-40B4-BE49-F238E27FC236}">
                <a16:creationId xmlns:a16="http://schemas.microsoft.com/office/drawing/2014/main" xmlns="" id="{2F71EA69-D470-614A-B9D5-0E3F316D84D9}"/>
              </a:ext>
            </a:extLst>
          </p:cNvPr>
          <p:cNvSpPr txBox="1"/>
          <p:nvPr/>
        </p:nvSpPr>
        <p:spPr>
          <a:xfrm>
            <a:off x="183812" y="696826"/>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45.6</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grpSp>
        <p:nvGrpSpPr>
          <p:cNvPr id="181" name="그룹 180">
            <a:extLst>
              <a:ext uri="{FF2B5EF4-FFF2-40B4-BE49-F238E27FC236}">
                <a16:creationId xmlns:a16="http://schemas.microsoft.com/office/drawing/2014/main" xmlns="" id="{6C810B03-8DA6-7341-83F8-D4C30F832458}"/>
              </a:ext>
            </a:extLst>
          </p:cNvPr>
          <p:cNvGrpSpPr/>
          <p:nvPr/>
        </p:nvGrpSpPr>
        <p:grpSpPr>
          <a:xfrm rot="10800000">
            <a:off x="4565962" y="508758"/>
            <a:ext cx="1373248" cy="96644"/>
            <a:chOff x="4661210" y="1040780"/>
            <a:chExt cx="1373248" cy="96644"/>
          </a:xfrm>
        </p:grpSpPr>
        <p:sp>
          <p:nvSpPr>
            <p:cNvPr id="182" name="타원 181">
              <a:extLst>
                <a:ext uri="{FF2B5EF4-FFF2-40B4-BE49-F238E27FC236}">
                  <a16:creationId xmlns:a16="http://schemas.microsoft.com/office/drawing/2014/main" xmlns="" id="{FF98D22B-4093-9741-AAA0-A55C7A906ECF}"/>
                </a:ext>
              </a:extLst>
            </p:cNvPr>
            <p:cNvSpPr/>
            <p:nvPr/>
          </p:nvSpPr>
          <p:spPr>
            <a:xfrm>
              <a:off x="4661210"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83" name="타원 182">
              <a:extLst>
                <a:ext uri="{FF2B5EF4-FFF2-40B4-BE49-F238E27FC236}">
                  <a16:creationId xmlns:a16="http://schemas.microsoft.com/office/drawing/2014/main" xmlns="" id="{E4F67E13-95F2-8343-B569-79842C900B0E}"/>
                </a:ext>
              </a:extLst>
            </p:cNvPr>
            <p:cNvSpPr/>
            <p:nvPr/>
          </p:nvSpPr>
          <p:spPr>
            <a:xfrm>
              <a:off x="508928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84" name="직선 연결선[R] 183">
              <a:extLst>
                <a:ext uri="{FF2B5EF4-FFF2-40B4-BE49-F238E27FC236}">
                  <a16:creationId xmlns:a16="http://schemas.microsoft.com/office/drawing/2014/main" xmlns="" id="{647F358A-63BE-FF42-A631-52D565AC6FC4}"/>
                </a:ext>
              </a:extLst>
            </p:cNvPr>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5" name="타원 184">
              <a:extLst>
                <a:ext uri="{FF2B5EF4-FFF2-40B4-BE49-F238E27FC236}">
                  <a16:creationId xmlns:a16="http://schemas.microsoft.com/office/drawing/2014/main" xmlns="" id="{01DE94CD-F7A0-9040-A325-868A9DA8FE6A}"/>
                </a:ext>
              </a:extLst>
            </p:cNvPr>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86" name="직선 연결선[R] 185">
              <a:extLst>
                <a:ext uri="{FF2B5EF4-FFF2-40B4-BE49-F238E27FC236}">
                  <a16:creationId xmlns:a16="http://schemas.microsoft.com/office/drawing/2014/main" xmlns="" id="{E2A5FDB5-B345-234F-9B72-901B805469B6}"/>
                </a:ext>
              </a:extLst>
            </p:cNvPr>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7" name="타원 186">
              <a:extLst>
                <a:ext uri="{FF2B5EF4-FFF2-40B4-BE49-F238E27FC236}">
                  <a16:creationId xmlns:a16="http://schemas.microsoft.com/office/drawing/2014/main" xmlns="" id="{B9DF9EFC-2903-984F-8910-911AE1882D30}"/>
                </a:ext>
              </a:extLst>
            </p:cNvPr>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88" name="직선 연결선[R] 187">
              <a:extLst>
                <a:ext uri="{FF2B5EF4-FFF2-40B4-BE49-F238E27FC236}">
                  <a16:creationId xmlns:a16="http://schemas.microsoft.com/office/drawing/2014/main" xmlns="" id="{44E30D83-795F-0946-B62C-575A74B3D349}"/>
                </a:ext>
              </a:extLst>
            </p:cNvPr>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9" name="Oval 55">
            <a:extLst>
              <a:ext uri="{FF2B5EF4-FFF2-40B4-BE49-F238E27FC236}">
                <a16:creationId xmlns:a16="http://schemas.microsoft.com/office/drawing/2014/main" xmlns="" id="{82A74286-C3F2-084C-9B2A-29DA66ABC9DB}"/>
              </a:ext>
            </a:extLst>
          </p:cNvPr>
          <p:cNvSpPr/>
          <p:nvPr/>
        </p:nvSpPr>
        <p:spPr>
          <a:xfrm>
            <a:off x="8687990" y="6491960"/>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4</a:t>
            </a:r>
            <a:endParaRPr lang="en-US" sz="600" b="1" dirty="0">
              <a:solidFill>
                <a:schemeClr val="bg1"/>
              </a:solidFill>
              <a:latin typeface="Nanum Gothic" charset="-127"/>
              <a:ea typeface="Nanum Gothic" charset="-127"/>
              <a:cs typeface="Nanum Gothic" charset="-127"/>
            </a:endParaRPr>
          </a:p>
        </p:txBody>
      </p:sp>
      <p:cxnSp>
        <p:nvCxnSpPr>
          <p:cNvPr id="195" name="직선 연결선[R] 194">
            <a:extLst>
              <a:ext uri="{FF2B5EF4-FFF2-40B4-BE49-F238E27FC236}">
                <a16:creationId xmlns:a16="http://schemas.microsoft.com/office/drawing/2014/main" xmlns="" id="{7A2FF362-F4F3-5940-A73E-1A001DF4EDE2}"/>
              </a:ext>
            </a:extLst>
          </p:cNvPr>
          <p:cNvCxnSpPr/>
          <p:nvPr/>
        </p:nvCxnSpPr>
        <p:spPr>
          <a:xfrm>
            <a:off x="2165767" y="3358250"/>
            <a:ext cx="61288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1" name="Oval 55">
            <a:extLst>
              <a:ext uri="{FF2B5EF4-FFF2-40B4-BE49-F238E27FC236}">
                <a16:creationId xmlns:a16="http://schemas.microsoft.com/office/drawing/2014/main" xmlns="" id="{6DB0B572-D909-A746-B924-FD7DC5AECE7B}"/>
              </a:ext>
            </a:extLst>
          </p:cNvPr>
          <p:cNvSpPr/>
          <p:nvPr/>
        </p:nvSpPr>
        <p:spPr>
          <a:xfrm>
            <a:off x="3187058" y="1967058"/>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2</a:t>
            </a:r>
          </a:p>
        </p:txBody>
      </p:sp>
      <p:sp>
        <p:nvSpPr>
          <p:cNvPr id="202" name="Text Box">
            <a:extLst>
              <a:ext uri="{FF2B5EF4-FFF2-40B4-BE49-F238E27FC236}">
                <a16:creationId xmlns:a16="http://schemas.microsoft.com/office/drawing/2014/main" xmlns="" id="{19E42348-3E15-924E-9C09-B0245D3E0877}"/>
              </a:ext>
            </a:extLst>
          </p:cNvPr>
          <p:cNvSpPr>
            <a:spLocks/>
          </p:cNvSpPr>
          <p:nvPr>
            <p:custDataLst>
              <p:tags r:id="rId3"/>
            </p:custDataLst>
          </p:nvPr>
        </p:nvSpPr>
        <p:spPr bwMode="auto">
          <a:xfrm>
            <a:off x="2187253" y="884880"/>
            <a:ext cx="94069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Timestamp settings</a:t>
            </a:r>
          </a:p>
        </p:txBody>
      </p:sp>
      <p:sp>
        <p:nvSpPr>
          <p:cNvPr id="203" name="Oval 55">
            <a:extLst>
              <a:ext uri="{FF2B5EF4-FFF2-40B4-BE49-F238E27FC236}">
                <a16:creationId xmlns:a16="http://schemas.microsoft.com/office/drawing/2014/main" xmlns="" id="{E130C55B-4091-704D-9DC4-CD3230219B4C}"/>
              </a:ext>
            </a:extLst>
          </p:cNvPr>
          <p:cNvSpPr/>
          <p:nvPr/>
        </p:nvSpPr>
        <p:spPr>
          <a:xfrm>
            <a:off x="3215804" y="852941"/>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1</a:t>
            </a:r>
          </a:p>
        </p:txBody>
      </p:sp>
      <p:grpSp>
        <p:nvGrpSpPr>
          <p:cNvPr id="228" name="그룹 227">
            <a:extLst>
              <a:ext uri="{FF2B5EF4-FFF2-40B4-BE49-F238E27FC236}">
                <a16:creationId xmlns:a16="http://schemas.microsoft.com/office/drawing/2014/main" xmlns="" id="{90DC42C9-23F9-FF45-B7F1-FE860A36BD81}"/>
              </a:ext>
            </a:extLst>
          </p:cNvPr>
          <p:cNvGrpSpPr/>
          <p:nvPr/>
        </p:nvGrpSpPr>
        <p:grpSpPr>
          <a:xfrm>
            <a:off x="4764626" y="3360637"/>
            <a:ext cx="1101012" cy="140413"/>
            <a:chOff x="4376354" y="2863258"/>
            <a:chExt cx="1101012" cy="140413"/>
          </a:xfrm>
        </p:grpSpPr>
        <p:sp>
          <p:nvSpPr>
            <p:cNvPr id="229" name="Text Box">
              <a:extLst>
                <a:ext uri="{FF2B5EF4-FFF2-40B4-BE49-F238E27FC236}">
                  <a16:creationId xmlns:a16="http://schemas.microsoft.com/office/drawing/2014/main" xmlns="" id="{F5D454C5-1410-2E45-AA21-DD293B028F02}"/>
                </a:ext>
              </a:extLst>
            </p:cNvPr>
            <p:cNvSpPr>
              <a:spLocks/>
            </p:cNvSpPr>
            <p:nvPr>
              <p:custDataLst>
                <p:tags r:id="rId36"/>
              </p:custDataLst>
            </p:nvPr>
          </p:nvSpPr>
          <p:spPr bwMode="auto">
            <a:xfrm>
              <a:off x="4376354" y="2863258"/>
              <a:ext cx="1101012" cy="10953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dirty="0">
                  <a:solidFill>
                    <a:schemeClr val="tx1">
                      <a:lumMod val="50000"/>
                      <a:lumOff val="50000"/>
                    </a:schemeClr>
                  </a:solidFill>
                  <a:latin typeface="Nanum Gothic" charset="-127"/>
                  <a:ea typeface="Nanum Gothic" charset="-127"/>
                  <a:cs typeface="Nanum Gothic" charset="-127"/>
                </a:rPr>
                <a:t>Advanced setting</a:t>
              </a:r>
            </a:p>
          </p:txBody>
        </p:sp>
        <p:sp>
          <p:nvSpPr>
            <p:cNvPr id="230" name="L 도형 229">
              <a:extLst>
                <a:ext uri="{FF2B5EF4-FFF2-40B4-BE49-F238E27FC236}">
                  <a16:creationId xmlns:a16="http://schemas.microsoft.com/office/drawing/2014/main" xmlns="" id="{1863CA81-B8DD-7245-9194-64BE961BDD82}"/>
                </a:ext>
              </a:extLst>
            </p:cNvPr>
            <p:cNvSpPr/>
            <p:nvPr/>
          </p:nvSpPr>
          <p:spPr>
            <a:xfrm rot="8100000">
              <a:off x="5051770" y="2929126"/>
              <a:ext cx="74545" cy="74545"/>
            </a:xfrm>
            <a:prstGeom prst="corner">
              <a:avLst>
                <a:gd name="adj1" fmla="val 24578"/>
                <a:gd name="adj2" fmla="val 22036"/>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pic>
        <p:nvPicPr>
          <p:cNvPr id="239" name="그림 238">
            <a:extLst>
              <a:ext uri="{FF2B5EF4-FFF2-40B4-BE49-F238E27FC236}">
                <a16:creationId xmlns:a16="http://schemas.microsoft.com/office/drawing/2014/main" xmlns="" id="{D095DB64-0BD4-E94F-B24E-8681C540CBC4}"/>
              </a:ext>
            </a:extLst>
          </p:cNvPr>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3088332" y="5852288"/>
            <a:ext cx="79238" cy="79238"/>
          </a:xfrm>
          <a:prstGeom prst="rect">
            <a:avLst/>
          </a:prstGeom>
        </p:spPr>
      </p:pic>
      <p:sp>
        <p:nvSpPr>
          <p:cNvPr id="242" name="Text Box">
            <a:extLst>
              <a:ext uri="{FF2B5EF4-FFF2-40B4-BE49-F238E27FC236}">
                <a16:creationId xmlns:a16="http://schemas.microsoft.com/office/drawing/2014/main" xmlns="" id="{5F6C2172-0FB5-6247-8559-290EA56CD9E2}"/>
              </a:ext>
            </a:extLst>
          </p:cNvPr>
          <p:cNvSpPr>
            <a:spLocks/>
          </p:cNvSpPr>
          <p:nvPr>
            <p:custDataLst>
              <p:tags r:id="rId4"/>
            </p:custDataLst>
          </p:nvPr>
        </p:nvSpPr>
        <p:spPr bwMode="auto">
          <a:xfrm>
            <a:off x="6964130" y="3592356"/>
            <a:ext cx="670318"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a:solidFill>
                  <a:srgbClr val="FF0000"/>
                </a:solidFill>
                <a:latin typeface="Nanum Gothic" charset="-127"/>
                <a:ea typeface="Nanum Gothic" charset="-127"/>
                <a:cs typeface="Nanum Gothic" charset="-127"/>
              </a:rPr>
              <a:t>Wrong format</a:t>
            </a:r>
            <a:endParaRPr lang="en-US" altLang="ko-KR" sz="700" dirty="0">
              <a:solidFill>
                <a:srgbClr val="FF0000"/>
              </a:solidFill>
              <a:latin typeface="Nanum Gothic" charset="-127"/>
              <a:ea typeface="Nanum Gothic" charset="-127"/>
              <a:cs typeface="Nanum Gothic" charset="-127"/>
            </a:endParaRPr>
          </a:p>
        </p:txBody>
      </p:sp>
      <p:sp>
        <p:nvSpPr>
          <p:cNvPr id="243" name="Oval 55">
            <a:extLst>
              <a:ext uri="{FF2B5EF4-FFF2-40B4-BE49-F238E27FC236}">
                <a16:creationId xmlns:a16="http://schemas.microsoft.com/office/drawing/2014/main" xmlns="" id="{8FE0596F-0CEE-EC4C-A55D-F598989E3704}"/>
              </a:ext>
            </a:extLst>
          </p:cNvPr>
          <p:cNvSpPr/>
          <p:nvPr/>
        </p:nvSpPr>
        <p:spPr>
          <a:xfrm>
            <a:off x="2250856" y="3353874"/>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3</a:t>
            </a:r>
          </a:p>
        </p:txBody>
      </p:sp>
      <p:grpSp>
        <p:nvGrpSpPr>
          <p:cNvPr id="116" name="그룹 115">
            <a:extLst>
              <a:ext uri="{FF2B5EF4-FFF2-40B4-BE49-F238E27FC236}">
                <a16:creationId xmlns:a16="http://schemas.microsoft.com/office/drawing/2014/main" xmlns="" id="{E76A4BBE-3338-8640-A11D-45065EF0CB86}"/>
              </a:ext>
            </a:extLst>
          </p:cNvPr>
          <p:cNvGrpSpPr/>
          <p:nvPr/>
        </p:nvGrpSpPr>
        <p:grpSpPr>
          <a:xfrm>
            <a:off x="3390001" y="2375211"/>
            <a:ext cx="1259074" cy="283290"/>
            <a:chOff x="3373489" y="2116640"/>
            <a:chExt cx="1259074" cy="283290"/>
          </a:xfrm>
        </p:grpSpPr>
        <p:sp>
          <p:nvSpPr>
            <p:cNvPr id="117" name="Username Box">
              <a:extLst>
                <a:ext uri="{FF2B5EF4-FFF2-40B4-BE49-F238E27FC236}">
                  <a16:creationId xmlns:a16="http://schemas.microsoft.com/office/drawing/2014/main" xmlns="" id="{854EEC1F-E0B1-1048-8952-096C53432B53}"/>
                </a:ext>
              </a:extLst>
            </p:cNvPr>
            <p:cNvSpPr>
              <a:spLocks/>
            </p:cNvSpPr>
            <p:nvPr>
              <p:custDataLst>
                <p:tags r:id="rId34"/>
              </p:custDataLst>
            </p:nvPr>
          </p:nvSpPr>
          <p:spPr bwMode="auto">
            <a:xfrm>
              <a:off x="3553741" y="2241091"/>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Month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pic>
          <p:nvPicPr>
            <p:cNvPr id="118" name="그림 117">
              <a:extLst>
                <a:ext uri="{FF2B5EF4-FFF2-40B4-BE49-F238E27FC236}">
                  <a16:creationId xmlns:a16="http://schemas.microsoft.com/office/drawing/2014/main" xmlns="" id="{1C6DA982-FF26-B24B-B260-1BE39A5B100B}"/>
                </a:ext>
              </a:extLst>
            </p:cNvPr>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4488302" y="2127778"/>
              <a:ext cx="79238" cy="79238"/>
            </a:xfrm>
            <a:prstGeom prst="rect">
              <a:avLst/>
            </a:prstGeom>
          </p:spPr>
        </p:pic>
        <p:sp>
          <p:nvSpPr>
            <p:cNvPr id="119" name="Text Box">
              <a:extLst>
                <a:ext uri="{FF2B5EF4-FFF2-40B4-BE49-F238E27FC236}">
                  <a16:creationId xmlns:a16="http://schemas.microsoft.com/office/drawing/2014/main" xmlns="" id="{D2A3D5BF-F9BA-4B41-818C-565EF2835C97}"/>
                </a:ext>
              </a:extLst>
            </p:cNvPr>
            <p:cNvSpPr>
              <a:spLocks/>
            </p:cNvSpPr>
            <p:nvPr>
              <p:custDataLst>
                <p:tags r:id="rId35"/>
              </p:custDataLst>
            </p:nvPr>
          </p:nvSpPr>
          <p:spPr bwMode="auto">
            <a:xfrm>
              <a:off x="3373489" y="2116640"/>
              <a:ext cx="1016304"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Segment granularity</a:t>
              </a:r>
            </a:p>
          </p:txBody>
        </p:sp>
      </p:grpSp>
      <p:grpSp>
        <p:nvGrpSpPr>
          <p:cNvPr id="120" name="그룹 119">
            <a:extLst>
              <a:ext uri="{FF2B5EF4-FFF2-40B4-BE49-F238E27FC236}">
                <a16:creationId xmlns:a16="http://schemas.microsoft.com/office/drawing/2014/main" xmlns="" id="{3F9D186C-0456-4840-958B-48DE12A154DB}"/>
              </a:ext>
            </a:extLst>
          </p:cNvPr>
          <p:cNvGrpSpPr/>
          <p:nvPr/>
        </p:nvGrpSpPr>
        <p:grpSpPr>
          <a:xfrm>
            <a:off x="3390001" y="2032305"/>
            <a:ext cx="1259074" cy="278200"/>
            <a:chOff x="3373489" y="1607767"/>
            <a:chExt cx="1259074" cy="278200"/>
          </a:xfrm>
        </p:grpSpPr>
        <p:sp>
          <p:nvSpPr>
            <p:cNvPr id="126" name="Username Box">
              <a:extLst>
                <a:ext uri="{FF2B5EF4-FFF2-40B4-BE49-F238E27FC236}">
                  <a16:creationId xmlns:a16="http://schemas.microsoft.com/office/drawing/2014/main" xmlns="" id="{6FE1941B-BE83-DA48-B0C8-9BA03831CBA3}"/>
                </a:ext>
              </a:extLst>
            </p:cNvPr>
            <p:cNvSpPr>
              <a:spLocks/>
            </p:cNvSpPr>
            <p:nvPr>
              <p:custDataLst>
                <p:tags r:id="rId32"/>
              </p:custDataLst>
            </p:nvPr>
          </p:nvSpPr>
          <p:spPr bwMode="auto">
            <a:xfrm>
              <a:off x="3553741" y="1727128"/>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None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pic>
          <p:nvPicPr>
            <p:cNvPr id="127" name="그림 126">
              <a:extLst>
                <a:ext uri="{FF2B5EF4-FFF2-40B4-BE49-F238E27FC236}">
                  <a16:creationId xmlns:a16="http://schemas.microsoft.com/office/drawing/2014/main" xmlns="" id="{59EA08E4-9063-4447-852A-28EB6144F312}"/>
                </a:ext>
              </a:extLst>
            </p:cNvPr>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4357673" y="1630655"/>
              <a:ext cx="79238" cy="79238"/>
            </a:xfrm>
            <a:prstGeom prst="rect">
              <a:avLst/>
            </a:prstGeom>
          </p:spPr>
        </p:pic>
        <p:sp>
          <p:nvSpPr>
            <p:cNvPr id="128" name="Text Box">
              <a:extLst>
                <a:ext uri="{FF2B5EF4-FFF2-40B4-BE49-F238E27FC236}">
                  <a16:creationId xmlns:a16="http://schemas.microsoft.com/office/drawing/2014/main" xmlns="" id="{2C838160-624D-E240-BF60-69DA937D9FC3}"/>
                </a:ext>
              </a:extLst>
            </p:cNvPr>
            <p:cNvSpPr>
              <a:spLocks/>
            </p:cNvSpPr>
            <p:nvPr>
              <p:custDataLst>
                <p:tags r:id="rId33"/>
              </p:custDataLst>
            </p:nvPr>
          </p:nvSpPr>
          <p:spPr bwMode="auto">
            <a:xfrm>
              <a:off x="3373489" y="1607767"/>
              <a:ext cx="892873"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Query granularity</a:t>
              </a:r>
            </a:p>
          </p:txBody>
        </p:sp>
      </p:grpSp>
      <p:grpSp>
        <p:nvGrpSpPr>
          <p:cNvPr id="153" name="그룹 152">
            <a:extLst>
              <a:ext uri="{FF2B5EF4-FFF2-40B4-BE49-F238E27FC236}">
                <a16:creationId xmlns:a16="http://schemas.microsoft.com/office/drawing/2014/main" xmlns="" id="{EFB35391-4978-0C49-9655-E7E7BCA95368}"/>
              </a:ext>
            </a:extLst>
          </p:cNvPr>
          <p:cNvGrpSpPr/>
          <p:nvPr/>
        </p:nvGrpSpPr>
        <p:grpSpPr>
          <a:xfrm>
            <a:off x="2234910" y="2709637"/>
            <a:ext cx="4811630" cy="625369"/>
            <a:chOff x="2234910" y="2403873"/>
            <a:chExt cx="4811630" cy="625369"/>
          </a:xfrm>
        </p:grpSpPr>
        <p:sp>
          <p:nvSpPr>
            <p:cNvPr id="154" name="Username Box">
              <a:extLst>
                <a:ext uri="{FF2B5EF4-FFF2-40B4-BE49-F238E27FC236}">
                  <a16:creationId xmlns:a16="http://schemas.microsoft.com/office/drawing/2014/main" xmlns="" id="{A5AFE81F-F94D-8E40-8F8B-9D8B2343B45B}"/>
                </a:ext>
              </a:extLst>
            </p:cNvPr>
            <p:cNvSpPr>
              <a:spLocks/>
            </p:cNvSpPr>
            <p:nvPr>
              <p:custDataLst>
                <p:tags r:id="rId24"/>
              </p:custDataLst>
            </p:nvPr>
          </p:nvSpPr>
          <p:spPr bwMode="auto">
            <a:xfrm>
              <a:off x="2234910" y="2915946"/>
              <a:ext cx="1210567" cy="11329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500" dirty="0">
                  <a:solidFill>
                    <a:schemeClr val="bg1"/>
                  </a:solidFill>
                  <a:latin typeface="Nanum Gothic" charset="-127"/>
                  <a:ea typeface="Nanum Gothic" charset="-127"/>
                  <a:cs typeface="Nanum Gothic" charset="-127"/>
                </a:rPr>
                <a:t>10,000 units</a:t>
              </a:r>
              <a:r>
                <a:rPr lang="ko-KR" altLang="en-US" sz="500" dirty="0">
                  <a:solidFill>
                    <a:schemeClr val="bg1"/>
                  </a:solidFill>
                  <a:latin typeface="Nanum Gothic" charset="-127"/>
                  <a:ea typeface="Nanum Gothic" charset="-127"/>
                  <a:cs typeface="Nanum Gothic" charset="-127"/>
                </a:rPr>
                <a:t> </a:t>
              </a:r>
              <a:r>
                <a:rPr lang="ko-KR" altLang="en-US" sz="500" dirty="0" err="1">
                  <a:solidFill>
                    <a:schemeClr val="bg1"/>
                  </a:solidFill>
                  <a:latin typeface="Nanum Gothic" charset="-127"/>
                  <a:ea typeface="Nanum Gothic" charset="-127"/>
                  <a:cs typeface="Nanum Gothic" charset="-127"/>
                </a:rPr>
                <a:t>이상일때만</a:t>
              </a:r>
              <a:r>
                <a:rPr lang="ko-KR" altLang="en-US" sz="500" dirty="0">
                  <a:solidFill>
                    <a:schemeClr val="bg1"/>
                  </a:solidFill>
                  <a:latin typeface="Nanum Gothic" charset="-127"/>
                  <a:ea typeface="Nanum Gothic" charset="-127"/>
                  <a:cs typeface="Nanum Gothic" charset="-127"/>
                </a:rPr>
                <a:t> 경고문구 노출</a:t>
              </a:r>
              <a:endParaRPr lang="en-US" altLang="ko-KR" sz="500" dirty="0">
                <a:solidFill>
                  <a:schemeClr val="bg1"/>
                </a:solidFill>
                <a:latin typeface="Nanum Gothic" charset="-127"/>
                <a:ea typeface="Nanum Gothic" charset="-127"/>
                <a:cs typeface="Nanum Gothic" charset="-127"/>
              </a:endParaRPr>
            </a:p>
          </p:txBody>
        </p:sp>
        <p:sp>
          <p:nvSpPr>
            <p:cNvPr id="155" name="Text Box">
              <a:extLst>
                <a:ext uri="{FF2B5EF4-FFF2-40B4-BE49-F238E27FC236}">
                  <a16:creationId xmlns:a16="http://schemas.microsoft.com/office/drawing/2014/main" xmlns="" id="{02E528D3-018B-554E-A5C8-BB90B75D7ED7}"/>
                </a:ext>
              </a:extLst>
            </p:cNvPr>
            <p:cNvSpPr>
              <a:spLocks/>
            </p:cNvSpPr>
            <p:nvPr>
              <p:custDataLst>
                <p:tags r:id="rId25"/>
              </p:custDataLst>
            </p:nvPr>
          </p:nvSpPr>
          <p:spPr bwMode="auto">
            <a:xfrm>
              <a:off x="3390001" y="2403873"/>
              <a:ext cx="662041"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Nanum Gothic" charset="-127"/>
                  <a:ea typeface="Nanum Gothic" charset="-127"/>
                </a:rPr>
                <a:t>Data range</a:t>
              </a:r>
              <a:r>
                <a:rPr lang="ko-KR" altLang="en-US" sz="700" dirty="0">
                  <a:solidFill>
                    <a:schemeClr val="tx1">
                      <a:lumMod val="75000"/>
                      <a:lumOff val="25000"/>
                    </a:schemeClr>
                  </a:solidFill>
                  <a:latin typeface="Nanum Gothic" charset="-127"/>
                  <a:ea typeface="Nanum Gothic" charset="-127"/>
                </a:rPr>
                <a:t> </a:t>
              </a:r>
              <a:endParaRPr lang="en-US" altLang="ko-KR" sz="700" dirty="0">
                <a:solidFill>
                  <a:schemeClr val="tx1">
                    <a:lumMod val="75000"/>
                    <a:lumOff val="25000"/>
                  </a:schemeClr>
                </a:solidFill>
                <a:latin typeface="Nanum Gothic" charset="-127"/>
                <a:ea typeface="Nanum Gothic" charset="-127"/>
              </a:endParaRPr>
            </a:p>
          </p:txBody>
        </p:sp>
        <p:sp>
          <p:nvSpPr>
            <p:cNvPr id="156" name="Username Box">
              <a:extLst>
                <a:ext uri="{FF2B5EF4-FFF2-40B4-BE49-F238E27FC236}">
                  <a16:creationId xmlns:a16="http://schemas.microsoft.com/office/drawing/2014/main" xmlns="" id="{2BF6FF4D-1C15-B84C-975F-8DFF6BA2EE1C}"/>
                </a:ext>
              </a:extLst>
            </p:cNvPr>
            <p:cNvSpPr>
              <a:spLocks/>
            </p:cNvSpPr>
            <p:nvPr>
              <p:custDataLst>
                <p:tags r:id="rId26"/>
              </p:custDataLst>
            </p:nvPr>
          </p:nvSpPr>
          <p:spPr bwMode="auto">
            <a:xfrm>
              <a:off x="3467064" y="2527275"/>
              <a:ext cx="900000"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kumimoji="1" lang="en-US" altLang="ko-KR" sz="600" dirty="0" err="1">
                  <a:solidFill>
                    <a:schemeClr val="tx1"/>
                  </a:solidFill>
                  <a:latin typeface="Nanum Gothic Regular" charset="-127"/>
                  <a:ea typeface="Nanum Gothic Regular" charset="-127"/>
                  <a:cs typeface="Nanum Gothic Regular" charset="-127"/>
                </a:rPr>
                <a:t>yyyy</a:t>
              </a:r>
              <a:r>
                <a:rPr kumimoji="1" lang="en-US" altLang="ko-KR" sz="600" dirty="0">
                  <a:solidFill>
                    <a:schemeClr val="tx1"/>
                  </a:solidFill>
                  <a:latin typeface="Nanum Gothic Regular" charset="-127"/>
                  <a:ea typeface="Nanum Gothic Regular" charset="-127"/>
                  <a:cs typeface="Nanum Gothic Regular" charset="-127"/>
                </a:rPr>
                <a:t>-MM-</a:t>
              </a:r>
              <a:r>
                <a:rPr kumimoji="1" lang="en-US" altLang="ko-KR" sz="600" dirty="0" err="1">
                  <a:solidFill>
                    <a:schemeClr val="tx1"/>
                  </a:solidFill>
                  <a:latin typeface="Nanum Gothic Regular" charset="-127"/>
                  <a:ea typeface="Nanum Gothic Regular" charset="-127"/>
                  <a:cs typeface="Nanum Gothic Regular" charset="-127"/>
                </a:rPr>
                <a:t>dd</a:t>
              </a:r>
              <a:r>
                <a:rPr kumimoji="1" lang="en-US" altLang="ko-KR" sz="600" dirty="0">
                  <a:solidFill>
                    <a:schemeClr val="tx1"/>
                  </a:solidFill>
                  <a:latin typeface="Nanum Gothic Regular" charset="-127"/>
                  <a:ea typeface="Nanum Gothic Regular" charset="-127"/>
                  <a:cs typeface="Nanum Gothic Regular" charset="-127"/>
                </a:rPr>
                <a:t> </a:t>
              </a:r>
              <a:r>
                <a:rPr kumimoji="1" lang="en-US" altLang="ko-KR" sz="600" dirty="0" err="1">
                  <a:solidFill>
                    <a:schemeClr val="tx1"/>
                  </a:solidFill>
                  <a:latin typeface="Nanum Gothic Regular" charset="-127"/>
                  <a:ea typeface="Nanum Gothic Regular" charset="-127"/>
                  <a:cs typeface="Nanum Gothic Regular" charset="-127"/>
                </a:rPr>
                <a:t>hh</a:t>
              </a:r>
              <a:endParaRPr kumimoji="1" lang="fi-FI" altLang="ko-KR" sz="600" dirty="0">
                <a:solidFill>
                  <a:schemeClr val="tx1"/>
                </a:solidFill>
                <a:latin typeface="Nanum Gothic Regular" charset="-127"/>
                <a:ea typeface="Nanum Gothic Regular" charset="-127"/>
                <a:cs typeface="Nanum Gothic Regular" charset="-127"/>
              </a:endParaRPr>
            </a:p>
          </p:txBody>
        </p:sp>
        <p:sp>
          <p:nvSpPr>
            <p:cNvPr id="157" name="Username Box">
              <a:extLst>
                <a:ext uri="{FF2B5EF4-FFF2-40B4-BE49-F238E27FC236}">
                  <a16:creationId xmlns:a16="http://schemas.microsoft.com/office/drawing/2014/main" xmlns="" id="{90F59487-D0DE-1247-9FA9-A3CCF50AF2D9}"/>
                </a:ext>
              </a:extLst>
            </p:cNvPr>
            <p:cNvSpPr>
              <a:spLocks/>
            </p:cNvSpPr>
            <p:nvPr>
              <p:custDataLst>
                <p:tags r:id="rId27"/>
              </p:custDataLst>
            </p:nvPr>
          </p:nvSpPr>
          <p:spPr bwMode="auto">
            <a:xfrm>
              <a:off x="3476652" y="2926451"/>
              <a:ext cx="3170740" cy="92333"/>
            </a:xfrm>
            <a:prstGeom prst="rect">
              <a:avLst/>
            </a:prstGeom>
            <a:noFill/>
            <a:ln w="6350" cap="flat" cmpd="sng" algn="ctr">
              <a:no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rgbClr val="FF0000"/>
                  </a:solidFill>
                  <a:latin typeface="Nanum Gothic Regular" charset="-127"/>
                  <a:ea typeface="Nanum Gothic Regular" charset="-127"/>
                  <a:cs typeface="Nanum Gothic" charset="-127"/>
                </a:rPr>
                <a:t>ⓘ </a:t>
              </a:r>
              <a:r>
                <a:rPr lang="en" altLang="ko-KR" sz="600" dirty="0">
                  <a:solidFill>
                    <a:srgbClr val="FF0000"/>
                  </a:solidFill>
                  <a:latin typeface="Nanum Gothic Regular" charset="-127"/>
                  <a:ea typeface="Nanum Gothic Regular" charset="-127"/>
                  <a:cs typeface="Nanum Gothic" charset="-127"/>
                </a:rPr>
                <a:t>The number of segment granularity units in the interval period must not exceed 10000</a:t>
              </a:r>
              <a:r>
                <a:rPr lang="en-US" altLang="ko-KR" sz="600" dirty="0">
                  <a:solidFill>
                    <a:srgbClr val="FF0000"/>
                  </a:solidFill>
                  <a:latin typeface="Nanum Gothic Regular" charset="-127"/>
                  <a:ea typeface="Nanum Gothic Regular" charset="-127"/>
                  <a:cs typeface="Nanum Gothic" charset="-127"/>
                </a:rPr>
                <a:t>.</a:t>
              </a:r>
            </a:p>
          </p:txBody>
        </p:sp>
        <p:sp>
          <p:nvSpPr>
            <p:cNvPr id="158" name="Text Box">
              <a:extLst>
                <a:ext uri="{FF2B5EF4-FFF2-40B4-BE49-F238E27FC236}">
                  <a16:creationId xmlns:a16="http://schemas.microsoft.com/office/drawing/2014/main" xmlns="" id="{489D60BD-48E8-6E40-B6DE-A34DDDDF3214}"/>
                </a:ext>
              </a:extLst>
            </p:cNvPr>
            <p:cNvSpPr>
              <a:spLocks/>
            </p:cNvSpPr>
            <p:nvPr>
              <p:custDataLst>
                <p:tags r:id="rId28"/>
              </p:custDataLst>
            </p:nvPr>
          </p:nvSpPr>
          <p:spPr bwMode="auto">
            <a:xfrm>
              <a:off x="4410238" y="2560528"/>
              <a:ext cx="49694" cy="9233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schemeClr val="tx1">
                      <a:lumMod val="75000"/>
                      <a:lumOff val="25000"/>
                    </a:schemeClr>
                  </a:solidFill>
                  <a:latin typeface="Nanum Gothic" charset="-127"/>
                  <a:ea typeface="Nanum Gothic" charset="-127"/>
                  <a:cs typeface="Nanum Gothic" charset="-127"/>
                </a:rPr>
                <a:t>~</a:t>
              </a:r>
            </a:p>
          </p:txBody>
        </p:sp>
        <p:sp>
          <p:nvSpPr>
            <p:cNvPr id="159" name="Username Box">
              <a:extLst>
                <a:ext uri="{FF2B5EF4-FFF2-40B4-BE49-F238E27FC236}">
                  <a16:creationId xmlns:a16="http://schemas.microsoft.com/office/drawing/2014/main" xmlns="" id="{332E2AB0-81F3-B047-B8DE-905D64F3C30F}"/>
                </a:ext>
              </a:extLst>
            </p:cNvPr>
            <p:cNvSpPr>
              <a:spLocks/>
            </p:cNvSpPr>
            <p:nvPr>
              <p:custDataLst>
                <p:tags r:id="rId29"/>
              </p:custDataLst>
            </p:nvPr>
          </p:nvSpPr>
          <p:spPr bwMode="auto">
            <a:xfrm>
              <a:off x="4514772" y="2527275"/>
              <a:ext cx="900000"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kumimoji="1" lang="en-US" altLang="ko-KR" sz="600" dirty="0" err="1">
                  <a:solidFill>
                    <a:schemeClr val="tx1"/>
                  </a:solidFill>
                  <a:latin typeface="Nanum Gothic Regular" charset="-127"/>
                  <a:ea typeface="Nanum Gothic Regular" charset="-127"/>
                  <a:cs typeface="Nanum Gothic Regular" charset="-127"/>
                </a:rPr>
                <a:t>yyyy</a:t>
              </a:r>
              <a:r>
                <a:rPr kumimoji="1" lang="en-US" altLang="ko-KR" sz="600" dirty="0">
                  <a:solidFill>
                    <a:schemeClr val="tx1"/>
                  </a:solidFill>
                  <a:latin typeface="Nanum Gothic Regular" charset="-127"/>
                  <a:ea typeface="Nanum Gothic Regular" charset="-127"/>
                  <a:cs typeface="Nanum Gothic Regular" charset="-127"/>
                </a:rPr>
                <a:t>-MM-</a:t>
              </a:r>
              <a:r>
                <a:rPr kumimoji="1" lang="en-US" altLang="ko-KR" sz="600" dirty="0" err="1">
                  <a:solidFill>
                    <a:schemeClr val="tx1"/>
                  </a:solidFill>
                  <a:latin typeface="Nanum Gothic Regular" charset="-127"/>
                  <a:ea typeface="Nanum Gothic Regular" charset="-127"/>
                  <a:cs typeface="Nanum Gothic Regular" charset="-127"/>
                </a:rPr>
                <a:t>dd</a:t>
              </a:r>
              <a:r>
                <a:rPr kumimoji="1" lang="en-US" altLang="ko-KR" sz="600" dirty="0">
                  <a:solidFill>
                    <a:schemeClr val="tx1"/>
                  </a:solidFill>
                  <a:latin typeface="Nanum Gothic Regular" charset="-127"/>
                  <a:ea typeface="Nanum Gothic Regular" charset="-127"/>
                  <a:cs typeface="Nanum Gothic Regular" charset="-127"/>
                </a:rPr>
                <a:t> </a:t>
              </a:r>
              <a:r>
                <a:rPr kumimoji="1" lang="en-US" altLang="ko-KR" sz="600" dirty="0" err="1">
                  <a:solidFill>
                    <a:schemeClr val="tx1"/>
                  </a:solidFill>
                  <a:latin typeface="Nanum Gothic Regular" charset="-127"/>
                  <a:ea typeface="Nanum Gothic Regular" charset="-127"/>
                  <a:cs typeface="Nanum Gothic Regular" charset="-127"/>
                </a:rPr>
                <a:t>hh</a:t>
              </a:r>
              <a:endParaRPr kumimoji="1" lang="fi-FI" altLang="ko-KR" sz="600" dirty="0">
                <a:solidFill>
                  <a:schemeClr val="tx1"/>
                </a:solidFill>
                <a:latin typeface="Nanum Gothic Regular" charset="-127"/>
                <a:ea typeface="Nanum Gothic Regular" charset="-127"/>
                <a:cs typeface="Nanum Gothic Regular" charset="-127"/>
              </a:endParaRPr>
            </a:p>
          </p:txBody>
        </p:sp>
        <p:sp>
          <p:nvSpPr>
            <p:cNvPr id="160" name="Text Box">
              <a:extLst>
                <a:ext uri="{FF2B5EF4-FFF2-40B4-BE49-F238E27FC236}">
                  <a16:creationId xmlns:a16="http://schemas.microsoft.com/office/drawing/2014/main" xmlns="" id="{A8336A7C-7C44-074B-B246-19A3AC4A1666}"/>
                </a:ext>
              </a:extLst>
            </p:cNvPr>
            <p:cNvSpPr>
              <a:spLocks/>
            </p:cNvSpPr>
            <p:nvPr>
              <p:custDataLst>
                <p:tags r:id="rId30"/>
              </p:custDataLst>
            </p:nvPr>
          </p:nvSpPr>
          <p:spPr bwMode="auto">
            <a:xfrm>
              <a:off x="5469612" y="2568461"/>
              <a:ext cx="1175002" cy="9233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srgbClr val="FF0000"/>
                  </a:solidFill>
                  <a:latin typeface="Nanum Gothic" charset="-127"/>
                  <a:ea typeface="Nanum Gothic" charset="-127"/>
                  <a:cs typeface="Nanum Gothic" charset="-127"/>
                </a:rPr>
                <a:t>12,345</a:t>
              </a:r>
              <a:r>
                <a:rPr lang="en-US" altLang="ko-KR" sz="600" dirty="0">
                  <a:solidFill>
                    <a:schemeClr val="tx1">
                      <a:lumMod val="75000"/>
                      <a:lumOff val="25000"/>
                    </a:schemeClr>
                  </a:solidFill>
                  <a:latin typeface="Nanum Gothic" charset="-127"/>
                  <a:ea typeface="Nanum Gothic" charset="-127"/>
                  <a:cs typeface="Nanum Gothic" charset="-127"/>
                </a:rPr>
                <a:t> segment granularity units</a:t>
              </a:r>
            </a:p>
          </p:txBody>
        </p:sp>
        <p:pic>
          <p:nvPicPr>
            <p:cNvPr id="161" name="그림 160">
              <a:extLst>
                <a:ext uri="{FF2B5EF4-FFF2-40B4-BE49-F238E27FC236}">
                  <a16:creationId xmlns:a16="http://schemas.microsoft.com/office/drawing/2014/main" xmlns="" id="{C9671BF9-4EED-3D43-8423-A575613B9E1B}"/>
                </a:ext>
              </a:extLst>
            </p:cNvPr>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4049059" y="2425396"/>
              <a:ext cx="79238" cy="79238"/>
            </a:xfrm>
            <a:prstGeom prst="rect">
              <a:avLst/>
            </a:prstGeom>
          </p:spPr>
        </p:pic>
        <p:sp>
          <p:nvSpPr>
            <p:cNvPr id="162" name="Username Box">
              <a:extLst>
                <a:ext uri="{FF2B5EF4-FFF2-40B4-BE49-F238E27FC236}">
                  <a16:creationId xmlns:a16="http://schemas.microsoft.com/office/drawing/2014/main" xmlns="" id="{B8510E26-1F08-FD49-BC19-FBE271AB3D4F}"/>
                </a:ext>
              </a:extLst>
            </p:cNvPr>
            <p:cNvSpPr>
              <a:spLocks/>
            </p:cNvSpPr>
            <p:nvPr>
              <p:custDataLst>
                <p:tags r:id="rId31"/>
              </p:custDataLst>
            </p:nvPr>
          </p:nvSpPr>
          <p:spPr bwMode="auto">
            <a:xfrm>
              <a:off x="3476652" y="2703546"/>
              <a:ext cx="3569888" cy="184666"/>
            </a:xfrm>
            <a:prstGeom prst="rect">
              <a:avLst/>
            </a:prstGeom>
            <a:noFill/>
            <a:ln w="6350" cap="flat" cmpd="sng" algn="ctr">
              <a:no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bg1">
                      <a:lumMod val="65000"/>
                    </a:schemeClr>
                  </a:solidFill>
                  <a:latin typeface="Nanum Gothic Regular" charset="-127"/>
                  <a:ea typeface="Nanum Gothic Regular" charset="-127"/>
                  <a:cs typeface="Nanum Gothic" charset="-127"/>
                </a:rPr>
                <a:t>ⓘ </a:t>
              </a:r>
              <a:r>
                <a:rPr lang="en" altLang="ko-KR" sz="600" dirty="0">
                  <a:solidFill>
                    <a:schemeClr val="bg1">
                      <a:lumMod val="65000"/>
                    </a:schemeClr>
                  </a:solidFill>
                  <a:latin typeface="Nanum Gothic Regular" charset="-127"/>
                  <a:ea typeface="Nanum Gothic Regular" charset="-127"/>
                  <a:cs typeface="Nanum Gothic" charset="-127"/>
                </a:rPr>
                <a:t>The interval should set equal to or greater than the range of data values in the timestamp column, </a:t>
              </a:r>
              <a:br>
                <a:rPr lang="en" altLang="ko-KR" sz="600" dirty="0">
                  <a:solidFill>
                    <a:schemeClr val="bg1">
                      <a:lumMod val="65000"/>
                    </a:schemeClr>
                  </a:solidFill>
                  <a:latin typeface="Nanum Gothic Regular" charset="-127"/>
                  <a:ea typeface="Nanum Gothic Regular" charset="-127"/>
                  <a:cs typeface="Nanum Gothic" charset="-127"/>
                </a:rPr>
              </a:br>
              <a:r>
                <a:rPr lang="en" altLang="ko-KR" sz="600" dirty="0">
                  <a:solidFill>
                    <a:schemeClr val="bg1">
                      <a:lumMod val="65000"/>
                    </a:schemeClr>
                  </a:solidFill>
                  <a:latin typeface="Nanum Gothic Regular" charset="-127"/>
                  <a:ea typeface="Nanum Gothic Regular" charset="-127"/>
                  <a:cs typeface="Nanum Gothic" charset="-127"/>
                </a:rPr>
                <a:t>and the number of segments units cannot exceed 10,000.</a:t>
              </a:r>
              <a:r>
                <a:rPr lang="en-US" altLang="ko-KR" sz="600" dirty="0">
                  <a:solidFill>
                    <a:schemeClr val="bg1">
                      <a:lumMod val="65000"/>
                    </a:schemeClr>
                  </a:solidFill>
                  <a:latin typeface="Nanum Gothic Regular" charset="-127"/>
                  <a:ea typeface="Nanum Gothic Regular" charset="-127"/>
                  <a:cs typeface="Nanum Gothic" charset="-127"/>
                </a:rPr>
                <a:t>.</a:t>
              </a:r>
            </a:p>
          </p:txBody>
        </p:sp>
      </p:grpSp>
      <p:sp>
        <p:nvSpPr>
          <p:cNvPr id="131" name="Username Box">
            <a:extLst>
              <a:ext uri="{FF2B5EF4-FFF2-40B4-BE49-F238E27FC236}">
                <a16:creationId xmlns:a16="http://schemas.microsoft.com/office/drawing/2014/main" xmlns="" id="{28776E91-66E3-D147-A599-03E4282CF3C5}"/>
              </a:ext>
            </a:extLst>
          </p:cNvPr>
          <p:cNvSpPr>
            <a:spLocks/>
          </p:cNvSpPr>
          <p:nvPr>
            <p:custDataLst>
              <p:tags r:id="rId5"/>
            </p:custDataLst>
          </p:nvPr>
        </p:nvSpPr>
        <p:spPr bwMode="auto">
          <a:xfrm>
            <a:off x="4432950" y="1263310"/>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135" name="Username Box">
            <a:extLst>
              <a:ext uri="{FF2B5EF4-FFF2-40B4-BE49-F238E27FC236}">
                <a16:creationId xmlns:a16="http://schemas.microsoft.com/office/drawing/2014/main" xmlns="" id="{745AD3AC-FDBB-7D4E-9294-2FE6CBC171C8}"/>
              </a:ext>
            </a:extLst>
          </p:cNvPr>
          <p:cNvSpPr>
            <a:spLocks/>
          </p:cNvSpPr>
          <p:nvPr>
            <p:custDataLst>
              <p:tags r:id="rId6"/>
            </p:custDataLst>
          </p:nvPr>
        </p:nvSpPr>
        <p:spPr bwMode="auto">
          <a:xfrm>
            <a:off x="5359050" y="1263310"/>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138" name="Text Box">
            <a:extLst>
              <a:ext uri="{FF2B5EF4-FFF2-40B4-BE49-F238E27FC236}">
                <a16:creationId xmlns:a16="http://schemas.microsoft.com/office/drawing/2014/main" xmlns="" id="{F0EBCBC2-D89F-4B4E-97A3-82CCE77CB282}"/>
              </a:ext>
            </a:extLst>
          </p:cNvPr>
          <p:cNvSpPr>
            <a:spLocks/>
          </p:cNvSpPr>
          <p:nvPr>
            <p:custDataLst>
              <p:tags r:id="rId7"/>
            </p:custDataLst>
          </p:nvPr>
        </p:nvSpPr>
        <p:spPr bwMode="auto">
          <a:xfrm>
            <a:off x="3585109" y="976009"/>
            <a:ext cx="174685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설정안함</a:t>
            </a:r>
            <a:r>
              <a:rPr lang="en-US" altLang="ko-KR" sz="700" dirty="0">
                <a:solidFill>
                  <a:schemeClr val="tx1">
                    <a:lumMod val="75000"/>
                    <a:lumOff val="25000"/>
                  </a:schemeClr>
                </a:solidFill>
                <a:latin typeface="Nanum Gothic" charset="-127"/>
                <a:ea typeface="Nanum Gothic" charset="-127"/>
                <a:cs typeface="Nanum Gothic" charset="-127"/>
              </a:rPr>
              <a:t>	 ⦿</a:t>
            </a:r>
            <a:r>
              <a:rPr lang="ko-KR" altLang="en-US" sz="700" dirty="0">
                <a:solidFill>
                  <a:schemeClr val="tx1">
                    <a:lumMod val="75000"/>
                    <a:lumOff val="25000"/>
                  </a:schemeClr>
                </a:solidFill>
                <a:latin typeface="Nanum Gothic" charset="-127"/>
                <a:ea typeface="Nanum Gothic" charset="-127"/>
                <a:cs typeface="Nanum Gothic" charset="-127"/>
              </a:rPr>
              <a:t> 설정함</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139" name="Text Box">
            <a:extLst>
              <a:ext uri="{FF2B5EF4-FFF2-40B4-BE49-F238E27FC236}">
                <a16:creationId xmlns:a16="http://schemas.microsoft.com/office/drawing/2014/main" xmlns="" id="{B262BA55-F7F3-4340-85FB-217E1115DD75}"/>
              </a:ext>
            </a:extLst>
          </p:cNvPr>
          <p:cNvSpPr>
            <a:spLocks/>
          </p:cNvSpPr>
          <p:nvPr>
            <p:custDataLst>
              <p:tags r:id="rId8"/>
            </p:custDataLst>
          </p:nvPr>
        </p:nvSpPr>
        <p:spPr bwMode="auto">
          <a:xfrm>
            <a:off x="5361852" y="1158674"/>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Key2 name </a:t>
            </a:r>
            <a:r>
              <a:rPr lang="en-US" altLang="ko-KR" sz="500" dirty="0" err="1">
                <a:solidFill>
                  <a:schemeClr val="tx1">
                    <a:lumMod val="75000"/>
                    <a:lumOff val="25000"/>
                  </a:schemeClr>
                </a:solidFill>
                <a:latin typeface="Nanum Gothic" charset="-127"/>
                <a:ea typeface="Nanum Gothic" charset="-127"/>
                <a:cs typeface="Nanum Gothic" charset="-127"/>
              </a:rPr>
              <a:t>na.</a:t>
            </a:r>
            <a:r>
              <a:rPr lang="en-US" altLang="ko-KR" sz="500" dirty="0">
                <a:solidFill>
                  <a:schemeClr val="tx1">
                    <a:lumMod val="75000"/>
                    <a:lumOff val="25000"/>
                  </a:schemeClr>
                </a:solidFill>
                <a:latin typeface="Nanum Gothic" charset="-127"/>
                <a:ea typeface="Nanum Gothic" charset="-127"/>
                <a:cs typeface="Nanum Gothic" charset="-127"/>
              </a:rPr>
              <a:t>..</a:t>
            </a:r>
          </a:p>
        </p:txBody>
      </p:sp>
      <p:sp>
        <p:nvSpPr>
          <p:cNvPr id="140" name="Text Box">
            <a:extLst>
              <a:ext uri="{FF2B5EF4-FFF2-40B4-BE49-F238E27FC236}">
                <a16:creationId xmlns:a16="http://schemas.microsoft.com/office/drawing/2014/main" xmlns="" id="{05585745-EE54-214E-995D-FD6624A0A1AD}"/>
              </a:ext>
            </a:extLst>
          </p:cNvPr>
          <p:cNvSpPr>
            <a:spLocks/>
          </p:cNvSpPr>
          <p:nvPr>
            <p:custDataLst>
              <p:tags r:id="rId9"/>
            </p:custDataLst>
          </p:nvPr>
        </p:nvSpPr>
        <p:spPr bwMode="auto">
          <a:xfrm>
            <a:off x="4432950" y="1146029"/>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Key1 name</a:t>
            </a:r>
          </a:p>
        </p:txBody>
      </p:sp>
      <p:pic>
        <p:nvPicPr>
          <p:cNvPr id="141" name="그림 140">
            <a:extLst>
              <a:ext uri="{FF2B5EF4-FFF2-40B4-BE49-F238E27FC236}">
                <a16:creationId xmlns:a16="http://schemas.microsoft.com/office/drawing/2014/main" xmlns="" id="{689DCA85-A190-6349-9667-5DEB4BBA3603}"/>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4415072" y="1753429"/>
            <a:ext cx="264761" cy="129564"/>
          </a:xfrm>
          <a:prstGeom prst="rect">
            <a:avLst/>
          </a:prstGeom>
        </p:spPr>
      </p:pic>
      <p:sp>
        <p:nvSpPr>
          <p:cNvPr id="142" name="Username Box">
            <a:extLst>
              <a:ext uri="{FF2B5EF4-FFF2-40B4-BE49-F238E27FC236}">
                <a16:creationId xmlns:a16="http://schemas.microsoft.com/office/drawing/2014/main" xmlns="" id="{2C46A9BC-08B5-954A-8564-311BB0DF52D3}"/>
              </a:ext>
            </a:extLst>
          </p:cNvPr>
          <p:cNvSpPr>
            <a:spLocks/>
          </p:cNvSpPr>
          <p:nvPr>
            <p:custDataLst>
              <p:tags r:id="rId10"/>
            </p:custDataLst>
          </p:nvPr>
        </p:nvSpPr>
        <p:spPr bwMode="auto">
          <a:xfrm>
            <a:off x="4432950" y="1450353"/>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143" name="Username Box">
            <a:extLst>
              <a:ext uri="{FF2B5EF4-FFF2-40B4-BE49-F238E27FC236}">
                <a16:creationId xmlns:a16="http://schemas.microsoft.com/office/drawing/2014/main" xmlns="" id="{D958AEFF-FD66-9447-ADE2-EC6860E36656}"/>
              </a:ext>
            </a:extLst>
          </p:cNvPr>
          <p:cNvSpPr>
            <a:spLocks/>
          </p:cNvSpPr>
          <p:nvPr>
            <p:custDataLst>
              <p:tags r:id="rId11"/>
            </p:custDataLst>
          </p:nvPr>
        </p:nvSpPr>
        <p:spPr bwMode="auto">
          <a:xfrm>
            <a:off x="5359050" y="1450353"/>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144" name="Username Box">
            <a:extLst>
              <a:ext uri="{FF2B5EF4-FFF2-40B4-BE49-F238E27FC236}">
                <a16:creationId xmlns:a16="http://schemas.microsoft.com/office/drawing/2014/main" xmlns="" id="{8BE4FD2C-4E05-E74F-B35B-5760FAB16D79}"/>
              </a:ext>
            </a:extLst>
          </p:cNvPr>
          <p:cNvSpPr>
            <a:spLocks/>
          </p:cNvSpPr>
          <p:nvPr>
            <p:custDataLst>
              <p:tags r:id="rId12"/>
            </p:custDataLst>
          </p:nvPr>
        </p:nvSpPr>
        <p:spPr bwMode="auto">
          <a:xfrm>
            <a:off x="6259124" y="1263310"/>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152" name="Text Box">
            <a:extLst>
              <a:ext uri="{FF2B5EF4-FFF2-40B4-BE49-F238E27FC236}">
                <a16:creationId xmlns:a16="http://schemas.microsoft.com/office/drawing/2014/main" xmlns="" id="{F74B85A8-41A0-C142-A166-6B3DDDC8EDEC}"/>
              </a:ext>
            </a:extLst>
          </p:cNvPr>
          <p:cNvSpPr>
            <a:spLocks/>
          </p:cNvSpPr>
          <p:nvPr>
            <p:custDataLst>
              <p:tags r:id="rId13"/>
            </p:custDataLst>
          </p:nvPr>
        </p:nvSpPr>
        <p:spPr bwMode="auto">
          <a:xfrm>
            <a:off x="6261926" y="1158674"/>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Key3 name </a:t>
            </a:r>
            <a:r>
              <a:rPr lang="en-US" altLang="ko-KR" sz="500" dirty="0" err="1">
                <a:solidFill>
                  <a:schemeClr val="tx1">
                    <a:lumMod val="75000"/>
                    <a:lumOff val="25000"/>
                  </a:schemeClr>
                </a:solidFill>
                <a:latin typeface="Nanum Gothic" charset="-127"/>
                <a:ea typeface="Nanum Gothic" charset="-127"/>
                <a:cs typeface="Nanum Gothic" charset="-127"/>
              </a:rPr>
              <a:t>na.</a:t>
            </a:r>
            <a:r>
              <a:rPr lang="en-US" altLang="ko-KR" sz="500" dirty="0">
                <a:solidFill>
                  <a:schemeClr val="tx1">
                    <a:lumMod val="75000"/>
                    <a:lumOff val="25000"/>
                  </a:schemeClr>
                </a:solidFill>
                <a:latin typeface="Nanum Gothic" charset="-127"/>
                <a:ea typeface="Nanum Gothic" charset="-127"/>
                <a:cs typeface="Nanum Gothic" charset="-127"/>
              </a:rPr>
              <a:t>..</a:t>
            </a:r>
          </a:p>
        </p:txBody>
      </p:sp>
      <p:sp>
        <p:nvSpPr>
          <p:cNvPr id="164" name="Username Box">
            <a:extLst>
              <a:ext uri="{FF2B5EF4-FFF2-40B4-BE49-F238E27FC236}">
                <a16:creationId xmlns:a16="http://schemas.microsoft.com/office/drawing/2014/main" xmlns="" id="{8232B8F3-A3BB-7743-AB14-83FD404A13EE}"/>
              </a:ext>
            </a:extLst>
          </p:cNvPr>
          <p:cNvSpPr>
            <a:spLocks/>
          </p:cNvSpPr>
          <p:nvPr>
            <p:custDataLst>
              <p:tags r:id="rId14"/>
            </p:custDataLst>
          </p:nvPr>
        </p:nvSpPr>
        <p:spPr bwMode="auto">
          <a:xfrm>
            <a:off x="7168732" y="1263310"/>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165" name="Text Box">
            <a:extLst>
              <a:ext uri="{FF2B5EF4-FFF2-40B4-BE49-F238E27FC236}">
                <a16:creationId xmlns:a16="http://schemas.microsoft.com/office/drawing/2014/main" xmlns="" id="{2EFDCCA3-BCAE-284F-BA42-88F539ECB251}"/>
              </a:ext>
            </a:extLst>
          </p:cNvPr>
          <p:cNvSpPr>
            <a:spLocks/>
          </p:cNvSpPr>
          <p:nvPr>
            <p:custDataLst>
              <p:tags r:id="rId15"/>
            </p:custDataLst>
          </p:nvPr>
        </p:nvSpPr>
        <p:spPr bwMode="auto">
          <a:xfrm>
            <a:off x="7171534" y="1158674"/>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Key4 name </a:t>
            </a:r>
            <a:r>
              <a:rPr lang="en-US" altLang="ko-KR" sz="500" dirty="0" err="1">
                <a:solidFill>
                  <a:schemeClr val="tx1">
                    <a:lumMod val="75000"/>
                    <a:lumOff val="25000"/>
                  </a:schemeClr>
                </a:solidFill>
                <a:latin typeface="Nanum Gothic" charset="-127"/>
                <a:ea typeface="Nanum Gothic" charset="-127"/>
                <a:cs typeface="Nanum Gothic" charset="-127"/>
              </a:rPr>
              <a:t>na.</a:t>
            </a:r>
            <a:r>
              <a:rPr lang="en-US" altLang="ko-KR" sz="500" dirty="0">
                <a:solidFill>
                  <a:schemeClr val="tx1">
                    <a:lumMod val="75000"/>
                    <a:lumOff val="25000"/>
                  </a:schemeClr>
                </a:solidFill>
                <a:latin typeface="Nanum Gothic" charset="-127"/>
                <a:ea typeface="Nanum Gothic" charset="-127"/>
                <a:cs typeface="Nanum Gothic" charset="-127"/>
              </a:rPr>
              <a:t>..</a:t>
            </a:r>
          </a:p>
        </p:txBody>
      </p:sp>
      <p:sp>
        <p:nvSpPr>
          <p:cNvPr id="166" name="Username Box">
            <a:extLst>
              <a:ext uri="{FF2B5EF4-FFF2-40B4-BE49-F238E27FC236}">
                <a16:creationId xmlns:a16="http://schemas.microsoft.com/office/drawing/2014/main" xmlns="" id="{FE9B469D-8E3A-D648-A08E-45707CAB71EF}"/>
              </a:ext>
            </a:extLst>
          </p:cNvPr>
          <p:cNvSpPr>
            <a:spLocks/>
          </p:cNvSpPr>
          <p:nvPr>
            <p:custDataLst>
              <p:tags r:id="rId16"/>
            </p:custDataLst>
          </p:nvPr>
        </p:nvSpPr>
        <p:spPr bwMode="auto">
          <a:xfrm>
            <a:off x="8079942" y="1263310"/>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168" name="Text Box">
            <a:extLst>
              <a:ext uri="{FF2B5EF4-FFF2-40B4-BE49-F238E27FC236}">
                <a16:creationId xmlns:a16="http://schemas.microsoft.com/office/drawing/2014/main" xmlns="" id="{CF32CB58-193A-7146-A3BA-C998E6D7C30B}"/>
              </a:ext>
            </a:extLst>
          </p:cNvPr>
          <p:cNvSpPr>
            <a:spLocks/>
          </p:cNvSpPr>
          <p:nvPr>
            <p:custDataLst>
              <p:tags r:id="rId17"/>
            </p:custDataLst>
          </p:nvPr>
        </p:nvSpPr>
        <p:spPr bwMode="auto">
          <a:xfrm>
            <a:off x="8082744" y="1158674"/>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Key4 name </a:t>
            </a:r>
            <a:r>
              <a:rPr lang="en-US" altLang="ko-KR" sz="500" dirty="0" err="1">
                <a:solidFill>
                  <a:schemeClr val="tx1">
                    <a:lumMod val="75000"/>
                    <a:lumOff val="25000"/>
                  </a:schemeClr>
                </a:solidFill>
                <a:latin typeface="Nanum Gothic" charset="-127"/>
                <a:ea typeface="Nanum Gothic" charset="-127"/>
                <a:cs typeface="Nanum Gothic" charset="-127"/>
              </a:rPr>
              <a:t>na.</a:t>
            </a:r>
            <a:r>
              <a:rPr lang="en-US" altLang="ko-KR" sz="500" dirty="0">
                <a:solidFill>
                  <a:schemeClr val="tx1">
                    <a:lumMod val="75000"/>
                    <a:lumOff val="25000"/>
                  </a:schemeClr>
                </a:solidFill>
                <a:latin typeface="Nanum Gothic" charset="-127"/>
                <a:ea typeface="Nanum Gothic" charset="-127"/>
                <a:cs typeface="Nanum Gothic" charset="-127"/>
              </a:rPr>
              <a:t>..</a:t>
            </a:r>
          </a:p>
        </p:txBody>
      </p:sp>
      <p:cxnSp>
        <p:nvCxnSpPr>
          <p:cNvPr id="169" name="직선 연결선[R] 168">
            <a:extLst>
              <a:ext uri="{FF2B5EF4-FFF2-40B4-BE49-F238E27FC236}">
                <a16:creationId xmlns:a16="http://schemas.microsoft.com/office/drawing/2014/main" xmlns="" id="{27015059-755F-9644-A408-84BF550D7C2B}"/>
              </a:ext>
            </a:extLst>
          </p:cNvPr>
          <p:cNvCxnSpPr/>
          <p:nvPr/>
        </p:nvCxnSpPr>
        <p:spPr>
          <a:xfrm>
            <a:off x="4451969" y="1630198"/>
            <a:ext cx="1436812"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5" name="Username Box">
            <a:extLst>
              <a:ext uri="{FF2B5EF4-FFF2-40B4-BE49-F238E27FC236}">
                <a16:creationId xmlns:a16="http://schemas.microsoft.com/office/drawing/2014/main" xmlns="" id="{BD78172D-05DB-FF4F-A454-1DD376F5A294}"/>
              </a:ext>
            </a:extLst>
          </p:cNvPr>
          <p:cNvSpPr>
            <a:spLocks/>
          </p:cNvSpPr>
          <p:nvPr>
            <p:custDataLst>
              <p:tags r:id="rId18"/>
            </p:custDataLst>
          </p:nvPr>
        </p:nvSpPr>
        <p:spPr bwMode="auto">
          <a:xfrm>
            <a:off x="6259124" y="1450353"/>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190" name="Username Box">
            <a:extLst>
              <a:ext uri="{FF2B5EF4-FFF2-40B4-BE49-F238E27FC236}">
                <a16:creationId xmlns:a16="http://schemas.microsoft.com/office/drawing/2014/main" xmlns="" id="{97F11A1A-DA43-B048-BE3D-CAFBB0BD81DB}"/>
              </a:ext>
            </a:extLst>
          </p:cNvPr>
          <p:cNvSpPr>
            <a:spLocks/>
          </p:cNvSpPr>
          <p:nvPr>
            <p:custDataLst>
              <p:tags r:id="rId19"/>
            </p:custDataLst>
          </p:nvPr>
        </p:nvSpPr>
        <p:spPr bwMode="auto">
          <a:xfrm>
            <a:off x="7168732" y="1450353"/>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191" name="Username Box">
            <a:extLst>
              <a:ext uri="{FF2B5EF4-FFF2-40B4-BE49-F238E27FC236}">
                <a16:creationId xmlns:a16="http://schemas.microsoft.com/office/drawing/2014/main" xmlns="" id="{1728254E-E2A8-F44B-9690-87287E1816AA}"/>
              </a:ext>
            </a:extLst>
          </p:cNvPr>
          <p:cNvSpPr>
            <a:spLocks/>
          </p:cNvSpPr>
          <p:nvPr>
            <p:custDataLst>
              <p:tags r:id="rId20"/>
            </p:custDataLst>
          </p:nvPr>
        </p:nvSpPr>
        <p:spPr bwMode="auto">
          <a:xfrm>
            <a:off x="8079942" y="1450353"/>
            <a:ext cx="868744" cy="158839"/>
          </a:xfrm>
          <a:prstGeom prst="rect">
            <a:avLst/>
          </a:prstGeom>
          <a:solidFill>
            <a:schemeClr val="bg1"/>
          </a:solidFill>
          <a:ln w="6350" cap="flat" cmpd="sng" algn="ctr">
            <a:solidFill>
              <a:schemeClr val="tx1"/>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192" name="Text Box">
            <a:extLst>
              <a:ext uri="{FF2B5EF4-FFF2-40B4-BE49-F238E27FC236}">
                <a16:creationId xmlns:a16="http://schemas.microsoft.com/office/drawing/2014/main" xmlns="" id="{D90CE27E-DF76-4D44-9305-1C07763049AC}"/>
              </a:ext>
            </a:extLst>
          </p:cNvPr>
          <p:cNvSpPr>
            <a:spLocks/>
          </p:cNvSpPr>
          <p:nvPr>
            <p:custDataLst>
              <p:tags r:id="rId21"/>
            </p:custDataLst>
          </p:nvPr>
        </p:nvSpPr>
        <p:spPr bwMode="auto">
          <a:xfrm>
            <a:off x="3396632" y="799074"/>
            <a:ext cx="134736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200000"/>
              </a:lnSpc>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Partition keys</a:t>
            </a:r>
          </a:p>
        </p:txBody>
      </p:sp>
      <p:pic>
        <p:nvPicPr>
          <p:cNvPr id="193" name="그림 192">
            <a:extLst>
              <a:ext uri="{FF2B5EF4-FFF2-40B4-BE49-F238E27FC236}">
                <a16:creationId xmlns:a16="http://schemas.microsoft.com/office/drawing/2014/main" xmlns="" id="{C8201533-9DEF-7348-89B3-164E716D7521}"/>
              </a:ext>
            </a:extLst>
          </p:cNvPr>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4170345" y="891549"/>
            <a:ext cx="79238" cy="79238"/>
          </a:xfrm>
          <a:prstGeom prst="rect">
            <a:avLst/>
          </a:prstGeom>
        </p:spPr>
      </p:pic>
      <p:sp>
        <p:nvSpPr>
          <p:cNvPr id="194" name="제목 2">
            <a:extLst>
              <a:ext uri="{FF2B5EF4-FFF2-40B4-BE49-F238E27FC236}">
                <a16:creationId xmlns:a16="http://schemas.microsoft.com/office/drawing/2014/main" xmlns="" id="{58F596C7-C7CC-0540-9503-A91BD1C76077}"/>
              </a:ext>
            </a:extLst>
          </p:cNvPr>
          <p:cNvSpPr txBox="1">
            <a:spLocks/>
          </p:cNvSpPr>
          <p:nvPr/>
        </p:nvSpPr>
        <p:spPr bwMode="auto">
          <a:xfrm>
            <a:off x="5495286" y="1712979"/>
            <a:ext cx="2679923"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FF0000"/>
                </a:solidFill>
                <a:latin typeface="+mj-lt"/>
                <a:ea typeface="Nanum Gothic Regular" charset="-127"/>
                <a:cs typeface="Nanum Gothic" charset="-127"/>
              </a:rPr>
              <a:t>Invalid Expression</a:t>
            </a:r>
          </a:p>
        </p:txBody>
      </p:sp>
      <p:sp>
        <p:nvSpPr>
          <p:cNvPr id="198" name="모서리가 둥근 직사각형 197">
            <a:extLst>
              <a:ext uri="{FF2B5EF4-FFF2-40B4-BE49-F238E27FC236}">
                <a16:creationId xmlns:a16="http://schemas.microsoft.com/office/drawing/2014/main" xmlns="" id="{281742F4-BA70-044A-BD1A-57CB5B8A7FC7}"/>
              </a:ext>
            </a:extLst>
          </p:cNvPr>
          <p:cNvSpPr/>
          <p:nvPr/>
        </p:nvSpPr>
        <p:spPr>
          <a:xfrm>
            <a:off x="4701753" y="1726011"/>
            <a:ext cx="749693" cy="176082"/>
          </a:xfrm>
          <a:prstGeom prst="round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b="1" dirty="0">
                <a:solidFill>
                  <a:schemeClr val="bg1"/>
                </a:solidFill>
                <a:latin typeface="+mj-lt"/>
                <a:ea typeface="Nanum Gothic" charset="-127"/>
                <a:cs typeface="Nanum Gothic" charset="-127"/>
              </a:rPr>
              <a:t>Validation Check</a:t>
            </a:r>
            <a:endParaRPr kumimoji="1" lang="ko-KR" altLang="en-US" sz="600" b="1" dirty="0">
              <a:solidFill>
                <a:schemeClr val="bg1"/>
              </a:solidFill>
              <a:latin typeface="+mj-lt"/>
              <a:ea typeface="Nanum Gothic" charset="-127"/>
              <a:cs typeface="Nanum Gothic" charset="-127"/>
            </a:endParaRPr>
          </a:p>
        </p:txBody>
      </p:sp>
      <p:sp>
        <p:nvSpPr>
          <p:cNvPr id="221" name="Username Box">
            <a:extLst>
              <a:ext uri="{FF2B5EF4-FFF2-40B4-BE49-F238E27FC236}">
                <a16:creationId xmlns:a16="http://schemas.microsoft.com/office/drawing/2014/main" xmlns="" id="{17E7D3C8-B53D-5045-85DF-E4FB8447E223}"/>
              </a:ext>
            </a:extLst>
          </p:cNvPr>
          <p:cNvSpPr>
            <a:spLocks/>
          </p:cNvSpPr>
          <p:nvPr>
            <p:custDataLst>
              <p:tags r:id="rId22"/>
            </p:custDataLst>
          </p:nvPr>
        </p:nvSpPr>
        <p:spPr bwMode="auto">
          <a:xfrm>
            <a:off x="8275326" y="962975"/>
            <a:ext cx="699208"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schemeClr val="bg1"/>
                </a:solidFill>
                <a:latin typeface="Nanum Gothic" charset="-127"/>
                <a:ea typeface="Nanum Gothic" charset="-127"/>
                <a:cs typeface="Nanum Gothic" charset="-127"/>
              </a:rPr>
              <a:t>파티션키 한세트</a:t>
            </a:r>
            <a:endParaRPr lang="en-US" altLang="ko-KR" sz="600" dirty="0">
              <a:solidFill>
                <a:schemeClr val="bg1"/>
              </a:solidFill>
              <a:latin typeface="Nanum Gothic" charset="-127"/>
              <a:ea typeface="Nanum Gothic" charset="-127"/>
              <a:cs typeface="Nanum Gothic" charset="-127"/>
            </a:endParaRPr>
          </a:p>
        </p:txBody>
      </p:sp>
      <p:sp>
        <p:nvSpPr>
          <p:cNvPr id="245" name="Username Box">
            <a:extLst>
              <a:ext uri="{FF2B5EF4-FFF2-40B4-BE49-F238E27FC236}">
                <a16:creationId xmlns:a16="http://schemas.microsoft.com/office/drawing/2014/main" xmlns="" id="{6CC63B73-E9C0-704C-99A3-E03E317923C2}"/>
              </a:ext>
            </a:extLst>
          </p:cNvPr>
          <p:cNvSpPr>
            <a:spLocks/>
          </p:cNvSpPr>
          <p:nvPr>
            <p:custDataLst>
              <p:tags r:id="rId23"/>
            </p:custDataLst>
          </p:nvPr>
        </p:nvSpPr>
        <p:spPr bwMode="auto">
          <a:xfrm>
            <a:off x="4342554" y="1126367"/>
            <a:ext cx="4648104" cy="302775"/>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700" i="1" dirty="0">
              <a:solidFill>
                <a:srgbClr val="FF0000"/>
              </a:solidFill>
              <a:latin typeface="Nanum Gothic" charset="-127"/>
              <a:ea typeface="Nanum Gothic" charset="-127"/>
              <a:cs typeface="Nanum Gothic" charset="-127"/>
            </a:endParaRPr>
          </a:p>
        </p:txBody>
      </p:sp>
      <p:sp>
        <p:nvSpPr>
          <p:cNvPr id="250" name="TextBox 249">
            <a:extLst>
              <a:ext uri="{FF2B5EF4-FFF2-40B4-BE49-F238E27FC236}">
                <a16:creationId xmlns:a16="http://schemas.microsoft.com/office/drawing/2014/main" xmlns="" id="{E9EF263D-1550-844F-830C-467019F67DD4}"/>
              </a:ext>
            </a:extLst>
          </p:cNvPr>
          <p:cNvSpPr txBox="1"/>
          <p:nvPr/>
        </p:nvSpPr>
        <p:spPr>
          <a:xfrm>
            <a:off x="8726178" y="0"/>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rPr>
              <a:t>2019.02.07</a:t>
            </a:r>
            <a:r>
              <a:rPr kumimoji="1" lang="ko-KR" altLang="en-US" sz="1200" dirty="0">
                <a:solidFill>
                  <a:schemeClr val="bg1"/>
                </a:solidFill>
              </a:rPr>
              <a:t> 추가</a:t>
            </a:r>
          </a:p>
        </p:txBody>
      </p:sp>
    </p:spTree>
    <p:extLst>
      <p:ext uri="{BB962C8B-B14F-4D97-AF65-F5344CB8AC3E}">
        <p14:creationId xmlns:p14="http://schemas.microsoft.com/office/powerpoint/2010/main" val="5948179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5" name="제목 4"/>
          <p:cNvSpPr>
            <a:spLocks noGrp="1"/>
          </p:cNvSpPr>
          <p:nvPr>
            <p:ph type="title"/>
          </p:nvPr>
        </p:nvSpPr>
        <p:spPr/>
        <p:txBody>
          <a:bodyPr/>
          <a:lstStyle/>
          <a:p>
            <a:r>
              <a:rPr lang="en-US" altLang="ko-KR" dirty="0"/>
              <a:t>[DB]</a:t>
            </a:r>
            <a:r>
              <a:rPr lang="ko-KR" altLang="en-US" dirty="0"/>
              <a:t> 데이터 소 생성 완료</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latin typeface="Nanum Gothic" charset="-127"/>
                <a:ea typeface="Nanum Gothic" charset="-127"/>
                <a:cs typeface="Nanum Gothic" charset="-127"/>
              </a:rPr>
              <a:pPr/>
              <a:t>53</a:t>
            </a:fld>
            <a:endParaRPr lang="ko-KR" altLang="en-US" dirty="0">
              <a:solidFill>
                <a:schemeClr val="accent4">
                  <a:lumMod val="75000"/>
                </a:schemeClr>
              </a:solidFill>
              <a:latin typeface="Nanum Gothic" charset="-127"/>
              <a:ea typeface="Nanum Gothic" charset="-127"/>
              <a:cs typeface="Nanum Gothic" charset="-127"/>
            </a:endParaRPr>
          </a:p>
        </p:txBody>
      </p:sp>
      <p:sp>
        <p:nvSpPr>
          <p:cNvPr id="3" name="텍스트 개체 틀 2"/>
          <p:cNvSpPr>
            <a:spLocks noGrp="1"/>
          </p:cNvSpPr>
          <p:nvPr>
            <p:ph type="body" sz="quarter" idx="13"/>
          </p:nvPr>
        </p:nvSpPr>
        <p:spPr>
          <a:xfrm>
            <a:off x="10080108" y="668556"/>
            <a:ext cx="1953784" cy="6206377"/>
          </a:xfrm>
        </p:spPr>
        <p:txBody>
          <a:bodyPr/>
          <a:lstStyle/>
          <a:p>
            <a:r>
              <a:rPr lang="ko-KR" altLang="en-US" strike="sngStrike" dirty="0"/>
              <a:t>파티션 키</a:t>
            </a:r>
            <a:endParaRPr lang="en-US" altLang="ko-KR" strike="sngStrike" dirty="0"/>
          </a:p>
          <a:p>
            <a:pPr lvl="1"/>
            <a:r>
              <a:rPr lang="en-US" altLang="ko-KR" strike="sngStrike" dirty="0"/>
              <a:t>‘/’</a:t>
            </a:r>
            <a:r>
              <a:rPr lang="ko-KR" altLang="en-US" strike="sngStrike" dirty="0"/>
              <a:t>로 구분</a:t>
            </a:r>
            <a:endParaRPr lang="en-US" altLang="ko-KR" strike="sngStrike" dirty="0"/>
          </a:p>
          <a:p>
            <a:pPr lvl="1"/>
            <a:r>
              <a:rPr lang="en-US" altLang="ko-KR" strike="sngStrike" dirty="0"/>
              <a:t>1</a:t>
            </a:r>
            <a:r>
              <a:rPr lang="ko-KR" altLang="en-US" strike="sngStrike" dirty="0"/>
              <a:t> </a:t>
            </a:r>
            <a:r>
              <a:rPr lang="ko-KR" altLang="en-US" strike="sngStrike" dirty="0" err="1"/>
              <a:t>줄당</a:t>
            </a:r>
            <a:r>
              <a:rPr lang="ko-KR" altLang="en-US" strike="sngStrike" dirty="0"/>
              <a:t> 파티션 </a:t>
            </a:r>
            <a:r>
              <a:rPr lang="en-US" altLang="ko-KR" strike="sngStrike" dirty="0"/>
              <a:t>1</a:t>
            </a:r>
            <a:r>
              <a:rPr lang="ko-KR" altLang="en-US" strike="sngStrike" dirty="0"/>
              <a:t>세트 표현</a:t>
            </a:r>
            <a:r>
              <a:rPr lang="en-US" altLang="ko-KR" strike="sngStrike" dirty="0"/>
              <a:t> 2018.12.07</a:t>
            </a:r>
            <a:r>
              <a:rPr lang="ko-KR" altLang="en-US" strike="sngStrike" dirty="0"/>
              <a:t>수정</a:t>
            </a:r>
            <a:endParaRPr lang="en-US" altLang="ko-KR" strike="sngStrike" dirty="0"/>
          </a:p>
          <a:p>
            <a:pPr lvl="1"/>
            <a:r>
              <a:rPr lang="ko-KR" altLang="en-US" strike="sngStrike" dirty="0"/>
              <a:t>서버에 설정된 파티션키 룰에 따른 값 노출</a:t>
            </a:r>
            <a:endParaRPr lang="en-US" altLang="ko-KR" strike="sngStrike" dirty="0"/>
          </a:p>
          <a:p>
            <a:pPr lvl="2"/>
            <a:r>
              <a:rPr lang="ko-KR" altLang="en-US" strike="sngStrike" dirty="0"/>
              <a:t>예</a:t>
            </a:r>
            <a:r>
              <a:rPr lang="en-US" altLang="ko-KR" strike="sngStrike" dirty="0"/>
              <a:t>1)</a:t>
            </a:r>
            <a:r>
              <a:rPr lang="ko-KR" altLang="en-US" strike="sngStrike" dirty="0"/>
              <a:t> 파티션 키 형식이 </a:t>
            </a:r>
            <a:r>
              <a:rPr lang="en-US" altLang="ko-KR" strike="sngStrike" dirty="0" err="1"/>
              <a:t>ym</a:t>
            </a:r>
            <a:r>
              <a:rPr lang="ko-KR" altLang="en-US" strike="sngStrike" dirty="0"/>
              <a:t>일 경우 </a:t>
            </a:r>
            <a:r>
              <a:rPr lang="en-US" altLang="ko-KR" strike="sngStrike" dirty="0"/>
              <a:t/>
            </a:r>
            <a:br>
              <a:rPr lang="en-US" altLang="ko-KR" strike="sngStrike" dirty="0"/>
            </a:br>
            <a:r>
              <a:rPr lang="en-US" altLang="ko-KR" strike="sngStrike" dirty="0" err="1"/>
              <a:t>ym</a:t>
            </a:r>
            <a:r>
              <a:rPr lang="en-US" altLang="ko-KR" strike="sngStrike" dirty="0"/>
              <a:t>=</a:t>
            </a:r>
            <a:r>
              <a:rPr kumimoji="1" lang="en-US" altLang="ko-KR" strike="sngStrike" dirty="0" err="1">
                <a:latin typeface="Nanum Gothic" charset="-127"/>
                <a:ea typeface="Nanum Gothic" charset="-127"/>
                <a:cs typeface="Nanum Gothic" charset="-127"/>
              </a:rPr>
              <a:t>yyyyMM</a:t>
            </a:r>
            <a:endParaRPr kumimoji="1" lang="en-US" altLang="ko-KR" strike="sngStrike" dirty="0">
              <a:latin typeface="Nanum Gothic" charset="-127"/>
              <a:ea typeface="Nanum Gothic" charset="-127"/>
              <a:cs typeface="Nanum Gothic" charset="-127"/>
            </a:endParaRPr>
          </a:p>
          <a:p>
            <a:pPr lvl="2"/>
            <a:r>
              <a:rPr lang="ko-KR" altLang="en-US" strike="sngStrike" dirty="0"/>
              <a:t>예</a:t>
            </a:r>
            <a:r>
              <a:rPr lang="en-US" altLang="ko-KR" strike="sngStrike" dirty="0"/>
              <a:t>2)</a:t>
            </a:r>
            <a:r>
              <a:rPr lang="ko-KR" altLang="en-US" strike="sngStrike" dirty="0"/>
              <a:t> 파티션 키 형식이 </a:t>
            </a:r>
            <a:r>
              <a:rPr lang="en-US" altLang="ko-KR" strike="sngStrike" dirty="0"/>
              <a:t>y</a:t>
            </a:r>
            <a:r>
              <a:rPr lang="ko-KR" altLang="en-US" strike="sngStrike" dirty="0"/>
              <a:t>일 경우 </a:t>
            </a:r>
            <a:r>
              <a:rPr lang="en-US" altLang="ko-KR" strike="sngStrike" dirty="0"/>
              <a:t/>
            </a:r>
            <a:br>
              <a:rPr lang="en-US" altLang="ko-KR" strike="sngStrike" dirty="0"/>
            </a:br>
            <a:r>
              <a:rPr lang="en-US" altLang="ko-KR" strike="sngStrike" dirty="0"/>
              <a:t>y=</a:t>
            </a:r>
            <a:r>
              <a:rPr kumimoji="1" lang="en-US" altLang="ko-KR" strike="sngStrike" dirty="0" err="1">
                <a:latin typeface="Nanum Gothic" charset="-127"/>
                <a:ea typeface="Nanum Gothic" charset="-127"/>
                <a:cs typeface="Nanum Gothic" charset="-127"/>
              </a:rPr>
              <a:t>yyyy</a:t>
            </a:r>
            <a:endParaRPr kumimoji="1" lang="en-US" altLang="ko-KR" strike="sngStrike" dirty="0">
              <a:latin typeface="Nanum Gothic" charset="-127"/>
              <a:ea typeface="Nanum Gothic" charset="-127"/>
              <a:cs typeface="Nanum Gothic" charset="-127"/>
            </a:endParaRPr>
          </a:p>
          <a:p>
            <a:pPr lvl="1"/>
            <a:r>
              <a:rPr kumimoji="1" lang="ko-KR" altLang="en-US" strike="sngStrike" dirty="0">
                <a:latin typeface="Nanum Gothic" charset="-127"/>
                <a:ea typeface="Nanum Gothic" charset="-127"/>
                <a:cs typeface="Nanum Gothic" charset="-127"/>
              </a:rPr>
              <a:t>서버에서 파티션 키를 지원하지 않거나</a:t>
            </a:r>
            <a:r>
              <a:rPr kumimoji="1" lang="en-US" altLang="ko-KR" strike="sngStrike" dirty="0">
                <a:latin typeface="Nanum Gothic" charset="-127"/>
                <a:ea typeface="Nanum Gothic" charset="-127"/>
                <a:cs typeface="Nanum Gothic" charset="-127"/>
              </a:rPr>
              <a:t>,</a:t>
            </a:r>
            <a:r>
              <a:rPr kumimoji="1" lang="ko-KR" altLang="en-US" strike="sngStrike" dirty="0">
                <a:latin typeface="Nanum Gothic" charset="-127"/>
                <a:ea typeface="Nanum Gothic" charset="-127"/>
                <a:cs typeface="Nanum Gothic" charset="-127"/>
              </a:rPr>
              <a:t> 파티션키 설정을 설정하지 않은 경우 이 영역 </a:t>
            </a:r>
            <a:r>
              <a:rPr kumimoji="1" lang="en-US" altLang="ko-KR" strike="sngStrike" dirty="0">
                <a:latin typeface="Nanum Gothic" charset="-127"/>
                <a:ea typeface="Nanum Gothic" charset="-127"/>
                <a:cs typeface="Nanum Gothic" charset="-127"/>
              </a:rPr>
              <a:t>hide</a:t>
            </a:r>
            <a:endParaRPr lang="en-US" altLang="ko-KR" strike="sngStrike" dirty="0"/>
          </a:p>
          <a:p>
            <a:r>
              <a:rPr lang="ko-KR" altLang="en-US" strike="sngStrike" dirty="0"/>
              <a:t>데이터 범위</a:t>
            </a:r>
            <a:endParaRPr lang="en-US" altLang="ko-KR" strike="sngStrike" dirty="0"/>
          </a:p>
          <a:p>
            <a:pPr lvl="1"/>
            <a:r>
              <a:rPr lang="ko-KR" altLang="en-US" strike="sngStrike" dirty="0" err="1"/>
              <a:t>설정안함</a:t>
            </a:r>
            <a:r>
              <a:rPr lang="ko-KR" altLang="en-US" strike="sngStrike" dirty="0"/>
              <a:t> 체크한 경우 </a:t>
            </a:r>
            <a:r>
              <a:rPr lang="en-US" altLang="ko-KR" strike="sngStrike" dirty="0"/>
              <a:t>:</a:t>
            </a:r>
            <a:r>
              <a:rPr lang="ko-KR" altLang="en-US" strike="sngStrike" dirty="0"/>
              <a:t> </a:t>
            </a:r>
            <a:r>
              <a:rPr lang="ko-KR" altLang="en-US" strike="sngStrike" dirty="0" err="1"/>
              <a:t>설정안함</a:t>
            </a:r>
            <a:endParaRPr lang="en-US" altLang="ko-KR" strike="sngStrike" dirty="0"/>
          </a:p>
          <a:p>
            <a:pPr lvl="1"/>
            <a:r>
              <a:rPr lang="ko-KR" altLang="en-US" strike="sngStrike" dirty="0"/>
              <a:t>설정함 체크한 경우 </a:t>
            </a:r>
            <a:r>
              <a:rPr lang="en-US" altLang="ko-KR" strike="sngStrike" dirty="0"/>
              <a:t>:</a:t>
            </a:r>
            <a:r>
              <a:rPr lang="ko-KR" altLang="en-US" strike="sngStrike" dirty="0"/>
              <a:t> </a:t>
            </a:r>
            <a:r>
              <a:rPr lang="en-US" altLang="ko-KR" strike="sngStrike" dirty="0"/>
              <a:t>From </a:t>
            </a:r>
            <a:r>
              <a:rPr lang="ko-KR" altLang="en-US" strike="sngStrike" dirty="0"/>
              <a:t>일시 </a:t>
            </a:r>
            <a:r>
              <a:rPr lang="mr-IN" altLang="ko-KR" strike="sngStrike" dirty="0"/>
              <a:t>–</a:t>
            </a:r>
            <a:r>
              <a:rPr lang="en-US" altLang="ko-KR" strike="sngStrike" dirty="0"/>
              <a:t> To</a:t>
            </a:r>
            <a:r>
              <a:rPr lang="ko-KR" altLang="en-US" strike="sngStrike" dirty="0"/>
              <a:t> 일시</a:t>
            </a:r>
            <a:endParaRPr lang="en-US" altLang="ko-KR" strike="sngStrike" dirty="0"/>
          </a:p>
          <a:p>
            <a:pPr marL="0" indent="0">
              <a:buNone/>
            </a:pPr>
            <a:r>
              <a:rPr lang="ko-KR" altLang="en-US" dirty="0">
                <a:solidFill>
                  <a:srgbClr val="00B0F0"/>
                </a:solidFill>
                <a:sym typeface="Wingdings"/>
              </a:rPr>
              <a:t>☞ </a:t>
            </a:r>
            <a:r>
              <a:rPr lang="en-US" altLang="ko-KR" dirty="0">
                <a:solidFill>
                  <a:srgbClr val="00B0F0"/>
                </a:solidFill>
                <a:sym typeface="Wingdings"/>
              </a:rPr>
              <a:t>[042.6]</a:t>
            </a:r>
            <a:r>
              <a:rPr lang="ko-KR" altLang="en-US" dirty="0">
                <a:solidFill>
                  <a:srgbClr val="00B0F0"/>
                </a:solidFill>
                <a:sym typeface="Wingdings"/>
              </a:rPr>
              <a:t> 과 동일</a:t>
            </a:r>
            <a:endParaRPr lang="en-US" altLang="ko-KR" dirty="0">
              <a:solidFill>
                <a:srgbClr val="00B0F0"/>
              </a:solidFill>
              <a:sym typeface="Wingdings"/>
            </a:endParaRPr>
          </a:p>
          <a:p>
            <a:r>
              <a:rPr lang="ko-KR" altLang="en-US" dirty="0">
                <a:solidFill>
                  <a:srgbClr val="00B050"/>
                </a:solidFill>
              </a:rPr>
              <a:t>스키마</a:t>
            </a:r>
            <a:r>
              <a:rPr lang="en-US" altLang="ko-KR" dirty="0">
                <a:solidFill>
                  <a:srgbClr val="00B050"/>
                </a:solidFill>
              </a:rPr>
              <a:t>/</a:t>
            </a:r>
            <a:r>
              <a:rPr lang="ko-KR" altLang="en-US" dirty="0">
                <a:solidFill>
                  <a:srgbClr val="00B050"/>
                </a:solidFill>
              </a:rPr>
              <a:t>테이블명</a:t>
            </a:r>
            <a:endParaRPr lang="en-US" altLang="ko-KR" strike="sngStrike" dirty="0"/>
          </a:p>
        </p:txBody>
      </p:sp>
      <p:grpSp>
        <p:nvGrpSpPr>
          <p:cNvPr id="100" name="그룹 99">
            <a:extLst>
              <a:ext uri="{FF2B5EF4-FFF2-40B4-BE49-F238E27FC236}">
                <a16:creationId xmlns:a16="http://schemas.microsoft.com/office/drawing/2014/main" xmlns="" id="{D3C52D6B-D4EB-D748-A1A0-C056757F02CB}"/>
              </a:ext>
            </a:extLst>
          </p:cNvPr>
          <p:cNvGrpSpPr/>
          <p:nvPr/>
        </p:nvGrpSpPr>
        <p:grpSpPr>
          <a:xfrm rot="10800000">
            <a:off x="4565962" y="1040780"/>
            <a:ext cx="1373248" cy="96644"/>
            <a:chOff x="4661210" y="1040780"/>
            <a:chExt cx="1373248" cy="96644"/>
          </a:xfrm>
        </p:grpSpPr>
        <p:sp>
          <p:nvSpPr>
            <p:cNvPr id="101" name="타원 100">
              <a:extLst>
                <a:ext uri="{FF2B5EF4-FFF2-40B4-BE49-F238E27FC236}">
                  <a16:creationId xmlns:a16="http://schemas.microsoft.com/office/drawing/2014/main" xmlns="" id="{744CB59B-7818-8245-A589-5E43224A113F}"/>
                </a:ext>
              </a:extLst>
            </p:cNvPr>
            <p:cNvSpPr/>
            <p:nvPr/>
          </p:nvSpPr>
          <p:spPr>
            <a:xfrm>
              <a:off x="4661210"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02" name="타원 101">
              <a:extLst>
                <a:ext uri="{FF2B5EF4-FFF2-40B4-BE49-F238E27FC236}">
                  <a16:creationId xmlns:a16="http://schemas.microsoft.com/office/drawing/2014/main" xmlns="" id="{0EC74788-73B5-E040-875A-18848F457AC4}"/>
                </a:ext>
              </a:extLst>
            </p:cNvPr>
            <p:cNvSpPr/>
            <p:nvPr/>
          </p:nvSpPr>
          <p:spPr>
            <a:xfrm>
              <a:off x="5089282"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03" name="직선 연결선[R] 102">
              <a:extLst>
                <a:ext uri="{FF2B5EF4-FFF2-40B4-BE49-F238E27FC236}">
                  <a16:creationId xmlns:a16="http://schemas.microsoft.com/office/drawing/2014/main" xmlns="" id="{88113FE1-B12B-7D45-A9C2-572CE16E95CF}"/>
                </a:ext>
              </a:extLst>
            </p:cNvPr>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4" name="타원 103">
              <a:extLst>
                <a:ext uri="{FF2B5EF4-FFF2-40B4-BE49-F238E27FC236}">
                  <a16:creationId xmlns:a16="http://schemas.microsoft.com/office/drawing/2014/main" xmlns="" id="{03C80D2C-B458-6E40-B3D8-F201E9875F90}"/>
                </a:ext>
              </a:extLst>
            </p:cNvPr>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05" name="직선 연결선[R] 104">
              <a:extLst>
                <a:ext uri="{FF2B5EF4-FFF2-40B4-BE49-F238E27FC236}">
                  <a16:creationId xmlns:a16="http://schemas.microsoft.com/office/drawing/2014/main" xmlns="" id="{A0D7B889-4031-BD48-AAAF-8980296D1217}"/>
                </a:ext>
              </a:extLst>
            </p:cNvPr>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타원 105">
              <a:extLst>
                <a:ext uri="{FF2B5EF4-FFF2-40B4-BE49-F238E27FC236}">
                  <a16:creationId xmlns:a16="http://schemas.microsoft.com/office/drawing/2014/main" xmlns="" id="{BB72635E-D1B5-1344-B1E0-3F7CFCCA5FA5}"/>
                </a:ext>
              </a:extLst>
            </p:cNvPr>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07" name="직선 연결선[R] 106">
              <a:extLst>
                <a:ext uri="{FF2B5EF4-FFF2-40B4-BE49-F238E27FC236}">
                  <a16:creationId xmlns:a16="http://schemas.microsoft.com/office/drawing/2014/main" xmlns="" id="{E2063922-A903-A244-AF91-D66BFACCE432}"/>
                </a:ext>
              </a:extLst>
            </p:cNvPr>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8" name="TextBox 107">
            <a:extLst>
              <a:ext uri="{FF2B5EF4-FFF2-40B4-BE49-F238E27FC236}">
                <a16:creationId xmlns:a16="http://schemas.microsoft.com/office/drawing/2014/main" xmlns="" id="{9042DA2B-1D5B-A943-82C9-47158F06214A}"/>
              </a:ext>
            </a:extLst>
          </p:cNvPr>
          <p:cNvSpPr txBox="1"/>
          <p:nvPr/>
        </p:nvSpPr>
        <p:spPr>
          <a:xfrm>
            <a:off x="4158883" y="871503"/>
            <a:ext cx="1814600"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(Data Snapshot)</a:t>
            </a:r>
            <a:endParaRPr lang="ko-KR" altLang="en-US" sz="900" b="1" dirty="0">
              <a:solidFill>
                <a:prstClr val="black"/>
              </a:solidFill>
              <a:latin typeface="Nanum Gothic" charset="-127"/>
              <a:ea typeface="Nanum Gothic" charset="-127"/>
              <a:cs typeface="Nanum Gothic" charset="-127"/>
            </a:endParaRPr>
          </a:p>
        </p:txBody>
      </p:sp>
      <p:grpSp>
        <p:nvGrpSpPr>
          <p:cNvPr id="132" name="그룹 131">
            <a:extLst>
              <a:ext uri="{FF2B5EF4-FFF2-40B4-BE49-F238E27FC236}">
                <a16:creationId xmlns:a16="http://schemas.microsoft.com/office/drawing/2014/main" xmlns="" id="{9438158A-2E14-574F-A69B-7727DF2FEF0B}"/>
              </a:ext>
            </a:extLst>
          </p:cNvPr>
          <p:cNvGrpSpPr/>
          <p:nvPr/>
        </p:nvGrpSpPr>
        <p:grpSpPr>
          <a:xfrm>
            <a:off x="3887123" y="5917385"/>
            <a:ext cx="2358094" cy="249130"/>
            <a:chOff x="4093583" y="6193790"/>
            <a:chExt cx="2358094" cy="249130"/>
          </a:xfrm>
        </p:grpSpPr>
        <p:sp>
          <p:nvSpPr>
            <p:cNvPr id="133" name="모서리가 둥근 직사각형 127">
              <a:extLst>
                <a:ext uri="{FF2B5EF4-FFF2-40B4-BE49-F238E27FC236}">
                  <a16:creationId xmlns:a16="http://schemas.microsoft.com/office/drawing/2014/main" xmlns="" id="{5A86D014-AC94-6E40-9A78-211ADC0F5CBC}"/>
                </a:ext>
              </a:extLst>
            </p:cNvPr>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Done</a:t>
              </a:r>
              <a:endParaRPr lang="ko-KR" altLang="en-US" sz="800" dirty="0">
                <a:solidFill>
                  <a:schemeClr val="bg1"/>
                </a:solidFill>
                <a:latin typeface="Nanum Gothic" charset="-127"/>
                <a:ea typeface="Nanum Gothic" charset="-127"/>
                <a:cs typeface="Nanum Gothic" charset="-127"/>
              </a:endParaRPr>
            </a:p>
          </p:txBody>
        </p:sp>
        <p:sp>
          <p:nvSpPr>
            <p:cNvPr id="134" name="모서리가 둥근 직사각형 127">
              <a:extLst>
                <a:ext uri="{FF2B5EF4-FFF2-40B4-BE49-F238E27FC236}">
                  <a16:creationId xmlns:a16="http://schemas.microsoft.com/office/drawing/2014/main" xmlns="" id="{D1DE5F4F-3ADE-9642-A27C-05E716541BE0}"/>
                </a:ext>
              </a:extLst>
            </p:cNvPr>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sp>
        <p:nvSpPr>
          <p:cNvPr id="139" name="TextBox 138">
            <a:extLst>
              <a:ext uri="{FF2B5EF4-FFF2-40B4-BE49-F238E27FC236}">
                <a16:creationId xmlns:a16="http://schemas.microsoft.com/office/drawing/2014/main" xmlns="" id="{44B1BC0C-DDAD-C143-A36A-ACF6233F9188}"/>
              </a:ext>
            </a:extLst>
          </p:cNvPr>
          <p:cNvSpPr txBox="1"/>
          <p:nvPr/>
        </p:nvSpPr>
        <p:spPr>
          <a:xfrm>
            <a:off x="3857507" y="1387996"/>
            <a:ext cx="2417328"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complete </a:t>
            </a:r>
            <a:r>
              <a:rPr lang="en-US" altLang="ko-KR" sz="1100" b="1" dirty="0" err="1">
                <a:solidFill>
                  <a:prstClr val="black"/>
                </a:solidFill>
                <a:latin typeface="Nanum Gothic" charset="-127"/>
                <a:ea typeface="Nanum Gothic" charset="-127"/>
                <a:cs typeface="Nanum Gothic" charset="-127"/>
              </a:rPr>
              <a:t>datasource</a:t>
            </a:r>
            <a:r>
              <a:rPr lang="en-US" altLang="ko-KR" sz="1100" b="1" dirty="0">
                <a:solidFill>
                  <a:prstClr val="black"/>
                </a:solidFill>
                <a:latin typeface="Nanum Gothic" charset="-127"/>
                <a:ea typeface="Nanum Gothic" charset="-127"/>
                <a:cs typeface="Nanum Gothic" charset="-127"/>
              </a:rPr>
              <a:t> creation</a:t>
            </a:r>
            <a:endParaRPr lang="ko-KR" altLang="en-US" sz="1100" b="1" dirty="0">
              <a:solidFill>
                <a:prstClr val="black"/>
              </a:solidFill>
              <a:latin typeface="Nanum Gothic" charset="-127"/>
              <a:ea typeface="Nanum Gothic" charset="-127"/>
              <a:cs typeface="Nanum Gothic" charset="-127"/>
            </a:endParaRPr>
          </a:p>
        </p:txBody>
      </p:sp>
      <p:sp>
        <p:nvSpPr>
          <p:cNvPr id="144" name="TextBox 143">
            <a:extLst>
              <a:ext uri="{FF2B5EF4-FFF2-40B4-BE49-F238E27FC236}">
                <a16:creationId xmlns:a16="http://schemas.microsoft.com/office/drawing/2014/main" xmlns="" id="{93ADC1B1-EF36-CA44-AC43-C6B875CE5D98}"/>
              </a:ext>
            </a:extLst>
          </p:cNvPr>
          <p:cNvSpPr txBox="1"/>
          <p:nvPr/>
        </p:nvSpPr>
        <p:spPr>
          <a:xfrm>
            <a:off x="2429904" y="5406786"/>
            <a:ext cx="1251946" cy="123111"/>
          </a:xfrm>
          <a:prstGeom prst="rect">
            <a:avLst/>
          </a:prstGeom>
          <a:noFill/>
        </p:spPr>
        <p:txBody>
          <a:bodyPr wrap="none" lIns="0" tIns="0" rIns="0" bIns="0" rtlCol="0">
            <a:spAutoFit/>
          </a:bodyPr>
          <a:lstStyle/>
          <a:p>
            <a:r>
              <a:rPr kumimoji="1" lang="en-US" altLang="ko-KR" sz="800" dirty="0"/>
              <a:t>Searchable</a:t>
            </a:r>
            <a:r>
              <a:rPr kumimoji="1" lang="ko-KR" altLang="en-US" sz="800" dirty="0"/>
              <a:t> </a:t>
            </a:r>
            <a:r>
              <a:rPr kumimoji="1" lang="en-US" altLang="ko-KR" sz="800" dirty="0"/>
              <a:t>in Explore Data</a:t>
            </a:r>
            <a:endParaRPr kumimoji="1" lang="ko-KR" altLang="en-US" sz="700" dirty="0"/>
          </a:p>
        </p:txBody>
      </p:sp>
      <p:grpSp>
        <p:nvGrpSpPr>
          <p:cNvPr id="145" name="그룹 144">
            <a:extLst>
              <a:ext uri="{FF2B5EF4-FFF2-40B4-BE49-F238E27FC236}">
                <a16:creationId xmlns:a16="http://schemas.microsoft.com/office/drawing/2014/main" xmlns="" id="{463B5D25-523B-6F4D-9219-35E9D40E6882}"/>
              </a:ext>
            </a:extLst>
          </p:cNvPr>
          <p:cNvGrpSpPr/>
          <p:nvPr/>
        </p:nvGrpSpPr>
        <p:grpSpPr>
          <a:xfrm>
            <a:off x="3756241" y="5373748"/>
            <a:ext cx="418539" cy="189186"/>
            <a:chOff x="984591" y="4371369"/>
            <a:chExt cx="418539" cy="189186"/>
          </a:xfrm>
        </p:grpSpPr>
        <p:sp>
          <p:nvSpPr>
            <p:cNvPr id="146" name="모서리가 둥근 직사각형 145">
              <a:extLst>
                <a:ext uri="{FF2B5EF4-FFF2-40B4-BE49-F238E27FC236}">
                  <a16:creationId xmlns:a16="http://schemas.microsoft.com/office/drawing/2014/main" xmlns="" id="{929A88AF-09D2-864C-9298-CECDE10B389C}"/>
                </a:ext>
              </a:extLst>
            </p:cNvPr>
            <p:cNvSpPr/>
            <p:nvPr/>
          </p:nvSpPr>
          <p:spPr>
            <a:xfrm>
              <a:off x="984591" y="4371369"/>
              <a:ext cx="418539" cy="189186"/>
            </a:xfrm>
            <a:prstGeom prst="roundRect">
              <a:avLst>
                <a:gd name="adj" fmla="val 50000"/>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kumimoji="1" lang="en-US" altLang="ko-KR" sz="600" dirty="0">
                  <a:solidFill>
                    <a:schemeClr val="bg1"/>
                  </a:solidFill>
                  <a:latin typeface="Nanum Gothic" charset="-127"/>
                  <a:ea typeface="Nanum Gothic" charset="-127"/>
                  <a:cs typeface="Nanum Gothic" charset="-127"/>
                </a:rPr>
                <a:t>On</a:t>
              </a:r>
              <a:endParaRPr kumimoji="1" lang="ko-KR" altLang="en-US" sz="600" dirty="0">
                <a:solidFill>
                  <a:schemeClr val="bg1"/>
                </a:solidFill>
                <a:latin typeface="Nanum Gothic" charset="-127"/>
                <a:ea typeface="Nanum Gothic" charset="-127"/>
                <a:cs typeface="Nanum Gothic" charset="-127"/>
              </a:endParaRPr>
            </a:p>
          </p:txBody>
        </p:sp>
        <p:sp>
          <p:nvSpPr>
            <p:cNvPr id="147" name="타원 146">
              <a:extLst>
                <a:ext uri="{FF2B5EF4-FFF2-40B4-BE49-F238E27FC236}">
                  <a16:creationId xmlns:a16="http://schemas.microsoft.com/office/drawing/2014/main" xmlns="" id="{70B6C263-5484-B543-BC7F-8B431DD2B480}"/>
                </a:ext>
              </a:extLst>
            </p:cNvPr>
            <p:cNvSpPr/>
            <p:nvPr/>
          </p:nvSpPr>
          <p:spPr>
            <a:xfrm>
              <a:off x="1013724" y="4397262"/>
              <a:ext cx="154179" cy="154179"/>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sp>
        <p:nvSpPr>
          <p:cNvPr id="148" name="타원 147">
            <a:extLst>
              <a:ext uri="{FF2B5EF4-FFF2-40B4-BE49-F238E27FC236}">
                <a16:creationId xmlns:a16="http://schemas.microsoft.com/office/drawing/2014/main" xmlns="" id="{2D7EA774-BD01-0344-AC28-9FDE7ACC91C7}"/>
              </a:ext>
            </a:extLst>
          </p:cNvPr>
          <p:cNvSpPr/>
          <p:nvPr/>
        </p:nvSpPr>
        <p:spPr>
          <a:xfrm>
            <a:off x="2228178" y="540678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149" name="직사각형 148">
            <a:extLst>
              <a:ext uri="{FF2B5EF4-FFF2-40B4-BE49-F238E27FC236}">
                <a16:creationId xmlns:a16="http://schemas.microsoft.com/office/drawing/2014/main" xmlns="" id="{0BFC1B48-DABD-6A40-BFA8-AE54751BB678}"/>
              </a:ext>
            </a:extLst>
          </p:cNvPr>
          <p:cNvSpPr/>
          <p:nvPr/>
        </p:nvSpPr>
        <p:spPr>
          <a:xfrm>
            <a:off x="1992172" y="5255968"/>
            <a:ext cx="3053632" cy="385667"/>
          </a:xfrm>
          <a:prstGeom prst="rect">
            <a:avLst/>
          </a:prstGeom>
          <a:solidFill>
            <a:srgbClr val="000000">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ko-KR" sz="700" dirty="0">
                <a:solidFill>
                  <a:schemeClr val="bg1"/>
                </a:solidFill>
                <a:latin typeface="Nanum Gothic" charset="-127"/>
                <a:ea typeface="Nanum Gothic" charset="-127"/>
                <a:cs typeface="Nanum Gothic" charset="-127"/>
              </a:rPr>
              <a:t>2018. 12.18</a:t>
            </a:r>
            <a:r>
              <a:rPr kumimoji="1" lang="ko-KR" altLang="en-US" sz="700" dirty="0">
                <a:solidFill>
                  <a:schemeClr val="bg1"/>
                </a:solidFill>
                <a:latin typeface="Nanum Gothic" charset="-127"/>
                <a:ea typeface="Nanum Gothic" charset="-127"/>
                <a:cs typeface="Nanum Gothic" charset="-127"/>
              </a:rPr>
              <a:t> 삭제</a:t>
            </a:r>
          </a:p>
        </p:txBody>
      </p:sp>
      <p:sp>
        <p:nvSpPr>
          <p:cNvPr id="153" name="TextBox 152">
            <a:extLst>
              <a:ext uri="{FF2B5EF4-FFF2-40B4-BE49-F238E27FC236}">
                <a16:creationId xmlns:a16="http://schemas.microsoft.com/office/drawing/2014/main" xmlns="" id="{5FF5477A-75EB-6247-960C-FB62B258B771}"/>
              </a:ext>
            </a:extLst>
          </p:cNvPr>
          <p:cNvSpPr txBox="1"/>
          <p:nvPr/>
        </p:nvSpPr>
        <p:spPr>
          <a:xfrm>
            <a:off x="8726178" y="0"/>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rPr>
              <a:t>2019.01.02</a:t>
            </a:r>
            <a:r>
              <a:rPr kumimoji="1" lang="ko-KR" altLang="en-US" sz="1200" dirty="0">
                <a:solidFill>
                  <a:schemeClr val="bg1"/>
                </a:solidFill>
              </a:rPr>
              <a:t> 수정</a:t>
            </a:r>
          </a:p>
        </p:txBody>
      </p:sp>
      <p:sp>
        <p:nvSpPr>
          <p:cNvPr id="48" name="직사각형 47">
            <a:extLst>
              <a:ext uri="{FF2B5EF4-FFF2-40B4-BE49-F238E27FC236}">
                <a16:creationId xmlns:a16="http://schemas.microsoft.com/office/drawing/2014/main" xmlns="" id="{78D0F1DA-877C-4F81-93EB-0817FCF51AD5}"/>
              </a:ext>
            </a:extLst>
          </p:cNvPr>
          <p:cNvSpPr/>
          <p:nvPr/>
        </p:nvSpPr>
        <p:spPr>
          <a:xfrm>
            <a:off x="2439953" y="1702517"/>
            <a:ext cx="5252434" cy="2066443"/>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Snapshot</a:t>
            </a:r>
          </a:p>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Schema / Table</a:t>
            </a:r>
          </a:p>
          <a:p>
            <a:pPr eaLnBrk="0" fontAlgn="base" hangingPunct="0">
              <a:lnSpc>
                <a:spcPct val="150000"/>
              </a:lnSpc>
              <a:spcBef>
                <a:spcPct val="0"/>
              </a:spcBef>
              <a:spcAft>
                <a:spcPct val="0"/>
              </a:spcAft>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Timestamp settings</a:t>
            </a:r>
          </a:p>
        </p:txBody>
      </p:sp>
      <p:sp>
        <p:nvSpPr>
          <p:cNvPr id="49" name="직사각형 48">
            <a:extLst>
              <a:ext uri="{FF2B5EF4-FFF2-40B4-BE49-F238E27FC236}">
                <a16:creationId xmlns:a16="http://schemas.microsoft.com/office/drawing/2014/main" xmlns="" id="{61FE6DD2-7D5E-4CE4-8C2C-E9E8E73DFF3D}"/>
              </a:ext>
            </a:extLst>
          </p:cNvPr>
          <p:cNvSpPr/>
          <p:nvPr/>
        </p:nvSpPr>
        <p:spPr>
          <a:xfrm>
            <a:off x="3570656" y="2322506"/>
            <a:ext cx="3514084" cy="9659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marL="171450" indent="-171450" eaLnBrk="0" fontAlgn="base" latinLnBrk="0" hangingPunct="0">
              <a:lnSpc>
                <a:spcPct val="150000"/>
              </a:lnSpc>
              <a:spcBef>
                <a:spcPct val="0"/>
              </a:spcBef>
              <a:spcAft>
                <a:spcPct val="0"/>
              </a:spcAft>
              <a:buFont typeface="Arial" charset="0"/>
              <a:buChar char="•"/>
            </a:pPr>
            <a:r>
              <a:rPr kumimoji="1" lang="en-US" altLang="ko-KR" sz="700" dirty="0">
                <a:solidFill>
                  <a:schemeClr val="tx1"/>
                </a:solidFill>
                <a:latin typeface="Nanum Gothic" charset="-127"/>
                <a:ea typeface="Nanum Gothic" charset="-127"/>
                <a:cs typeface="Nanum Gothic" charset="-127"/>
              </a:rPr>
              <a:t>Partition keys</a:t>
            </a:r>
          </a:p>
          <a:p>
            <a:pPr marL="171450" indent="-171450" eaLnBrk="0" fontAlgn="base" latinLnBrk="0" hangingPunct="0">
              <a:lnSpc>
                <a:spcPct val="150000"/>
              </a:lnSpc>
              <a:spcBef>
                <a:spcPct val="0"/>
              </a:spcBef>
              <a:spcAft>
                <a:spcPct val="0"/>
              </a:spcAft>
              <a:buFont typeface="Arial" charset="0"/>
              <a:buChar char="•"/>
            </a:pPr>
            <a:endParaRPr kumimoji="1" lang="en-US" altLang="ko-KR" sz="700" dirty="0">
              <a:solidFill>
                <a:schemeClr val="tx1"/>
              </a:solidFill>
              <a:latin typeface="Nanum Gothic" charset="-127"/>
              <a:ea typeface="Nanum Gothic" charset="-127"/>
              <a:cs typeface="Nanum Gothic" charset="-127"/>
            </a:endParaRPr>
          </a:p>
          <a:p>
            <a:pPr marL="171450" indent="-171450" eaLnBrk="0" fontAlgn="base" latinLnBrk="0" hangingPunct="0">
              <a:lnSpc>
                <a:spcPct val="150000"/>
              </a:lnSpc>
              <a:spcBef>
                <a:spcPct val="0"/>
              </a:spcBef>
              <a:spcAft>
                <a:spcPct val="0"/>
              </a:spcAft>
              <a:buFont typeface="Arial" charset="0"/>
              <a:buChar char="•"/>
            </a:pPr>
            <a:endParaRPr kumimoji="1" lang="en-US" altLang="ko-KR" sz="700" dirty="0">
              <a:solidFill>
                <a:schemeClr val="tx1"/>
              </a:solidFill>
              <a:latin typeface="Nanum Gothic" charset="-127"/>
              <a:ea typeface="Nanum Gothic" charset="-127"/>
              <a:cs typeface="Nanum Gothic" charset="-127"/>
            </a:endParaRPr>
          </a:p>
        </p:txBody>
      </p:sp>
      <p:sp>
        <p:nvSpPr>
          <p:cNvPr id="50" name="직사각형 49">
            <a:extLst>
              <a:ext uri="{FF2B5EF4-FFF2-40B4-BE49-F238E27FC236}">
                <a16:creationId xmlns:a16="http://schemas.microsoft.com/office/drawing/2014/main" xmlns="" id="{D78DF9AE-79A5-41F9-B390-FBAE4F98302D}"/>
              </a:ext>
            </a:extLst>
          </p:cNvPr>
          <p:cNvSpPr/>
          <p:nvPr/>
        </p:nvSpPr>
        <p:spPr>
          <a:xfrm>
            <a:off x="4482127" y="2392682"/>
            <a:ext cx="3196622" cy="9659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latinLnBrk="0" hangingPunct="0">
              <a:lnSpc>
                <a:spcPct val="150000"/>
              </a:lnSpc>
              <a:spcBef>
                <a:spcPct val="0"/>
              </a:spcBef>
              <a:spcAft>
                <a:spcPct val="0"/>
              </a:spcAft>
            </a:pPr>
            <a:r>
              <a:rPr kumimoji="1" lang="en-US" altLang="ko-KR" sz="700" dirty="0">
                <a:solidFill>
                  <a:schemeClr val="tx1"/>
                </a:solidFill>
                <a:latin typeface="Nanum Gothic" charset="-127"/>
                <a:ea typeface="Nanum Gothic" charset="-127"/>
                <a:cs typeface="Nanum Gothic" charset="-127"/>
              </a:rPr>
              <a:t>Partition key 1 name : </a:t>
            </a:r>
            <a:r>
              <a:rPr kumimoji="1" lang="en-US" altLang="ko-KR" sz="700" dirty="0" err="1">
                <a:solidFill>
                  <a:schemeClr val="tx1"/>
                </a:solidFill>
                <a:latin typeface="Nanum Gothic" charset="-127"/>
                <a:ea typeface="Nanum Gothic" charset="-127"/>
                <a:cs typeface="Nanum Gothic" charset="-127"/>
              </a:rPr>
              <a:t>ym</a:t>
            </a:r>
            <a:r>
              <a:rPr kumimoji="1" lang="en-US" altLang="ko-KR" sz="700" dirty="0">
                <a:solidFill>
                  <a:schemeClr val="tx1"/>
                </a:solidFill>
                <a:latin typeface="Nanum Gothic" charset="-127"/>
                <a:ea typeface="Nanum Gothic" charset="-127"/>
                <a:cs typeface="Nanum Gothic" charset="-127"/>
              </a:rPr>
              <a:t>=201704 / </a:t>
            </a:r>
            <a:r>
              <a:rPr kumimoji="1" lang="en-US" altLang="ko-KR" sz="700" dirty="0" err="1">
                <a:solidFill>
                  <a:schemeClr val="tx1"/>
                </a:solidFill>
                <a:latin typeface="Nanum Gothic" charset="-127"/>
                <a:ea typeface="Nanum Gothic" charset="-127"/>
                <a:cs typeface="Nanum Gothic" charset="-127"/>
              </a:rPr>
              <a:t>dd</a:t>
            </a:r>
            <a:r>
              <a:rPr kumimoji="1" lang="en-US" altLang="ko-KR" sz="700" dirty="0">
                <a:solidFill>
                  <a:schemeClr val="tx1"/>
                </a:solidFill>
                <a:latin typeface="Nanum Gothic" charset="-127"/>
                <a:ea typeface="Nanum Gothic" charset="-127"/>
                <a:cs typeface="Nanum Gothic" charset="-127"/>
              </a:rPr>
              <a:t>=20</a:t>
            </a:r>
          </a:p>
          <a:p>
            <a:pPr eaLnBrk="0" fontAlgn="base" latinLnBrk="0" hangingPunct="0">
              <a:lnSpc>
                <a:spcPct val="150000"/>
              </a:lnSpc>
              <a:spcBef>
                <a:spcPct val="0"/>
              </a:spcBef>
              <a:spcAft>
                <a:spcPct val="0"/>
              </a:spcAft>
            </a:pPr>
            <a:r>
              <a:rPr kumimoji="1" lang="en-US" altLang="ko-KR" sz="700" dirty="0">
                <a:solidFill>
                  <a:schemeClr val="tx1"/>
                </a:solidFill>
                <a:latin typeface="Nanum Gothic" charset="-127"/>
                <a:ea typeface="Nanum Gothic" charset="-127"/>
                <a:cs typeface="Nanum Gothic" charset="-127"/>
              </a:rPr>
              <a:t>Partition key 2 name : </a:t>
            </a:r>
            <a:r>
              <a:rPr kumimoji="1" lang="en-US" altLang="ko-KR" sz="700" dirty="0" err="1">
                <a:solidFill>
                  <a:schemeClr val="tx1"/>
                </a:solidFill>
                <a:latin typeface="Nanum Gothic" charset="-127"/>
                <a:ea typeface="Nanum Gothic" charset="-127"/>
                <a:cs typeface="Nanum Gothic" charset="-127"/>
              </a:rPr>
              <a:t>ym</a:t>
            </a:r>
            <a:r>
              <a:rPr kumimoji="1" lang="en-US" altLang="ko-KR" sz="700" dirty="0">
                <a:solidFill>
                  <a:schemeClr val="tx1"/>
                </a:solidFill>
                <a:latin typeface="Nanum Gothic" charset="-127"/>
                <a:ea typeface="Nanum Gothic" charset="-127"/>
                <a:cs typeface="Nanum Gothic" charset="-127"/>
              </a:rPr>
              <a:t>=201704 / </a:t>
            </a:r>
            <a:r>
              <a:rPr kumimoji="1" lang="en-US" altLang="ko-KR" sz="700" dirty="0" err="1">
                <a:solidFill>
                  <a:schemeClr val="tx1"/>
                </a:solidFill>
                <a:latin typeface="Nanum Gothic" charset="-127"/>
                <a:ea typeface="Nanum Gothic" charset="-127"/>
                <a:cs typeface="Nanum Gothic" charset="-127"/>
              </a:rPr>
              <a:t>dd</a:t>
            </a:r>
            <a:r>
              <a:rPr kumimoji="1" lang="en-US" altLang="ko-KR" sz="700" dirty="0">
                <a:solidFill>
                  <a:schemeClr val="tx1"/>
                </a:solidFill>
                <a:latin typeface="Nanum Gothic" charset="-127"/>
                <a:ea typeface="Nanum Gothic" charset="-127"/>
                <a:cs typeface="Nanum Gothic" charset="-127"/>
              </a:rPr>
              <a:t>=21</a:t>
            </a:r>
          </a:p>
          <a:p>
            <a:pPr eaLnBrk="0" fontAlgn="base" latinLnBrk="0" hangingPunct="0">
              <a:lnSpc>
                <a:spcPct val="150000"/>
              </a:lnSpc>
              <a:spcBef>
                <a:spcPct val="0"/>
              </a:spcBef>
              <a:spcAft>
                <a:spcPct val="0"/>
              </a:spcAft>
            </a:pPr>
            <a:endParaRPr kumimoji="1" lang="en-US" altLang="ko-KR" sz="700" dirty="0">
              <a:solidFill>
                <a:schemeClr val="tx1"/>
              </a:solidFill>
              <a:latin typeface="Nanum Gothic" charset="-127"/>
              <a:ea typeface="Nanum Gothic" charset="-127"/>
              <a:cs typeface="Nanum Gothic" charset="-127"/>
            </a:endParaRPr>
          </a:p>
          <a:p>
            <a:pPr marL="171450" indent="-171450" eaLnBrk="0" fontAlgn="base" latinLnBrk="0" hangingPunct="0">
              <a:lnSpc>
                <a:spcPct val="150000"/>
              </a:lnSpc>
              <a:spcBef>
                <a:spcPct val="0"/>
              </a:spcBef>
              <a:spcAft>
                <a:spcPct val="0"/>
              </a:spcAft>
              <a:buFont typeface="Arial" charset="0"/>
              <a:buChar char="•"/>
            </a:pPr>
            <a:endParaRPr kumimoji="1" lang="en-US" altLang="ko-KR" sz="700" dirty="0">
              <a:solidFill>
                <a:schemeClr val="tx1"/>
              </a:solidFill>
              <a:latin typeface="Nanum Gothic" charset="-127"/>
              <a:ea typeface="Nanum Gothic" charset="-127"/>
              <a:cs typeface="Nanum Gothic" charset="-127"/>
            </a:endParaRPr>
          </a:p>
        </p:txBody>
      </p:sp>
      <p:sp>
        <p:nvSpPr>
          <p:cNvPr id="51" name="Username Box">
            <a:extLst>
              <a:ext uri="{FF2B5EF4-FFF2-40B4-BE49-F238E27FC236}">
                <a16:creationId xmlns:a16="http://schemas.microsoft.com/office/drawing/2014/main" xmlns="" id="{E7F2DE80-FFBA-44CB-86E1-11A212DF4C71}"/>
              </a:ext>
            </a:extLst>
          </p:cNvPr>
          <p:cNvSpPr>
            <a:spLocks/>
          </p:cNvSpPr>
          <p:nvPr>
            <p:custDataLst>
              <p:tags r:id="rId1"/>
            </p:custDataLst>
          </p:nvPr>
        </p:nvSpPr>
        <p:spPr bwMode="auto">
          <a:xfrm>
            <a:off x="4566506" y="2541815"/>
            <a:ext cx="2187530" cy="376789"/>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52" name="Username Box">
            <a:extLst>
              <a:ext uri="{FF2B5EF4-FFF2-40B4-BE49-F238E27FC236}">
                <a16:creationId xmlns:a16="http://schemas.microsoft.com/office/drawing/2014/main" xmlns="" id="{A3323025-4F28-48A8-9128-144D15A4BFC3}"/>
              </a:ext>
            </a:extLst>
          </p:cNvPr>
          <p:cNvSpPr>
            <a:spLocks/>
          </p:cNvSpPr>
          <p:nvPr>
            <p:custDataLst>
              <p:tags r:id="rId2"/>
            </p:custDataLst>
          </p:nvPr>
        </p:nvSpPr>
        <p:spPr bwMode="auto">
          <a:xfrm>
            <a:off x="6940633" y="2554416"/>
            <a:ext cx="676076" cy="186279"/>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53" name="Username Box">
            <a:extLst>
              <a:ext uri="{FF2B5EF4-FFF2-40B4-BE49-F238E27FC236}">
                <a16:creationId xmlns:a16="http://schemas.microsoft.com/office/drawing/2014/main" xmlns="" id="{137A4191-2A52-47D9-8049-0AD620084BDF}"/>
              </a:ext>
            </a:extLst>
          </p:cNvPr>
          <p:cNvSpPr>
            <a:spLocks/>
          </p:cNvSpPr>
          <p:nvPr>
            <p:custDataLst>
              <p:tags r:id="rId3"/>
            </p:custDataLst>
          </p:nvPr>
        </p:nvSpPr>
        <p:spPr bwMode="auto">
          <a:xfrm>
            <a:off x="7068116" y="2552146"/>
            <a:ext cx="629975" cy="168408"/>
          </a:xfrm>
          <a:prstGeom prst="rect">
            <a:avLst/>
          </a:prstGeom>
          <a:no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ko-KR" altLang="en-US" sz="700" dirty="0">
                <a:solidFill>
                  <a:schemeClr val="tx1">
                    <a:lumMod val="75000"/>
                    <a:lumOff val="25000"/>
                  </a:schemeClr>
                </a:solidFill>
                <a:latin typeface="Nanum Gothic Regular" charset="-127"/>
                <a:ea typeface="Nanum Gothic Regular" charset="-127"/>
                <a:cs typeface="Nanum Gothic Regular" charset="-127"/>
              </a:rPr>
              <a:t>설정안함</a:t>
            </a:r>
            <a:endParaRPr kumimoji="1" lang="en-US" altLang="ko-KR" sz="700" dirty="0">
              <a:solidFill>
                <a:schemeClr val="tx1">
                  <a:lumMod val="75000"/>
                  <a:lumOff val="25000"/>
                </a:schemeClr>
              </a:solidFill>
              <a:latin typeface="Nanum Gothic Regular" charset="-127"/>
              <a:ea typeface="Nanum Gothic Regular" charset="-127"/>
              <a:cs typeface="Nanum Gothic Regular" charset="-127"/>
            </a:endParaRPr>
          </a:p>
        </p:txBody>
      </p:sp>
      <p:cxnSp>
        <p:nvCxnSpPr>
          <p:cNvPr id="54" name="직선 연결선[R] 62">
            <a:extLst>
              <a:ext uri="{FF2B5EF4-FFF2-40B4-BE49-F238E27FC236}">
                <a16:creationId xmlns:a16="http://schemas.microsoft.com/office/drawing/2014/main" xmlns="" id="{52923232-763A-4108-BBB0-D6840FE4159B}"/>
              </a:ext>
            </a:extLst>
          </p:cNvPr>
          <p:cNvCxnSpPr>
            <a:endCxn id="51" idx="3"/>
          </p:cNvCxnSpPr>
          <p:nvPr/>
        </p:nvCxnSpPr>
        <p:spPr>
          <a:xfrm flipH="1">
            <a:off x="6754036" y="2636350"/>
            <a:ext cx="186597" cy="9386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55" name="직사각형 54">
            <a:extLst>
              <a:ext uri="{FF2B5EF4-FFF2-40B4-BE49-F238E27FC236}">
                <a16:creationId xmlns:a16="http://schemas.microsoft.com/office/drawing/2014/main" xmlns="" id="{9B08BA01-243F-4666-8F4C-3C4099568D3D}"/>
              </a:ext>
            </a:extLst>
          </p:cNvPr>
          <p:cNvSpPr/>
          <p:nvPr/>
        </p:nvSpPr>
        <p:spPr>
          <a:xfrm>
            <a:off x="3570657" y="1827073"/>
            <a:ext cx="1115690" cy="30431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p>
            <a:pPr eaLnBrk="0" fontAlgn="base" hangingPunct="0">
              <a:lnSpc>
                <a:spcPct val="150000"/>
              </a:lnSpc>
              <a:spcBef>
                <a:spcPct val="0"/>
              </a:spcBef>
              <a:spcAft>
                <a:spcPct val="0"/>
              </a:spcAft>
              <a:buClr>
                <a:srgbClr val="336699"/>
              </a:buClr>
            </a:pPr>
            <a:r>
              <a:rPr lang="en-US" altLang="ko-KR" sz="700" dirty="0" err="1">
                <a:solidFill>
                  <a:prstClr val="black">
                    <a:lumMod val="75000"/>
                    <a:lumOff val="25000"/>
                  </a:prstClr>
                </a:solidFill>
                <a:latin typeface="Nanum Gothic" charset="-127"/>
                <a:ea typeface="Nanum Gothic" charset="-127"/>
                <a:cs typeface="Nanum Gothic" charset="-127"/>
              </a:rPr>
              <a:t>snapshotName</a:t>
            </a:r>
            <a:endParaRPr lang="en-US" altLang="ko-KR" sz="700" dirty="0">
              <a:solidFill>
                <a:prstClr val="black">
                  <a:lumMod val="75000"/>
                  <a:lumOff val="25000"/>
                </a:prstClr>
              </a:solidFill>
              <a:latin typeface="Nanum Gothic" charset="-127"/>
              <a:ea typeface="Nanum Gothic" charset="-127"/>
              <a:cs typeface="Nanum Gothic" charset="-127"/>
            </a:endParaRPr>
          </a:p>
          <a:p>
            <a:pPr eaLnBrk="0" fontAlgn="base" hangingPunct="0">
              <a:lnSpc>
                <a:spcPct val="150000"/>
              </a:lnSpc>
              <a:spcBef>
                <a:spcPct val="0"/>
              </a:spcBef>
              <a:spcAft>
                <a:spcPct val="0"/>
              </a:spcAft>
              <a:buClr>
                <a:srgbClr val="336699"/>
              </a:buClr>
            </a:pPr>
            <a:r>
              <a:rPr lang="en-US" altLang="ko-KR" sz="700" dirty="0" err="1">
                <a:solidFill>
                  <a:prstClr val="black">
                    <a:lumMod val="75000"/>
                    <a:lumOff val="25000"/>
                  </a:prstClr>
                </a:solidFill>
                <a:latin typeface="Nanum Gothic" charset="-127"/>
                <a:ea typeface="Nanum Gothic" charset="-127"/>
                <a:cs typeface="Nanum Gothic" charset="-127"/>
              </a:rPr>
              <a:t>schemaName</a:t>
            </a:r>
            <a:r>
              <a:rPr lang="en-US" altLang="ko-KR" sz="700" dirty="0">
                <a:solidFill>
                  <a:prstClr val="black">
                    <a:lumMod val="75000"/>
                    <a:lumOff val="25000"/>
                  </a:prstClr>
                </a:solidFill>
                <a:latin typeface="Nanum Gothic" charset="-127"/>
                <a:ea typeface="Nanum Gothic" charset="-127"/>
                <a:cs typeface="Nanum Gothic" charset="-127"/>
              </a:rPr>
              <a:t> / </a:t>
            </a:r>
            <a:r>
              <a:rPr lang="en-US" altLang="ko-KR" sz="700" dirty="0" err="1">
                <a:solidFill>
                  <a:prstClr val="black">
                    <a:lumMod val="75000"/>
                    <a:lumOff val="25000"/>
                  </a:prstClr>
                </a:solidFill>
                <a:latin typeface="Nanum Gothic" charset="-127"/>
                <a:ea typeface="Nanum Gothic" charset="-127"/>
                <a:cs typeface="Nanum Gothic" charset="-127"/>
              </a:rPr>
              <a:t>tableName</a:t>
            </a:r>
            <a:endParaRPr lang="en-US" altLang="ko-KR" sz="700" dirty="0">
              <a:solidFill>
                <a:schemeClr val="tx1"/>
              </a:solidFill>
              <a:latin typeface="Nanum Gothic" charset="-127"/>
              <a:ea typeface="Nanum Gothic" charset="-127"/>
              <a:cs typeface="Nanum Gothic" charset="-127"/>
            </a:endParaRPr>
          </a:p>
        </p:txBody>
      </p:sp>
      <p:grpSp>
        <p:nvGrpSpPr>
          <p:cNvPr id="56" name="그룹 55">
            <a:extLst>
              <a:ext uri="{FF2B5EF4-FFF2-40B4-BE49-F238E27FC236}">
                <a16:creationId xmlns:a16="http://schemas.microsoft.com/office/drawing/2014/main" xmlns="" id="{F96493FD-7B07-4225-A7A1-B6E369E86316}"/>
              </a:ext>
            </a:extLst>
          </p:cNvPr>
          <p:cNvGrpSpPr/>
          <p:nvPr/>
        </p:nvGrpSpPr>
        <p:grpSpPr>
          <a:xfrm>
            <a:off x="2439953" y="3880698"/>
            <a:ext cx="5252434" cy="1318527"/>
            <a:chOff x="2553689" y="3680257"/>
            <a:chExt cx="5252434" cy="1318527"/>
          </a:xfrm>
        </p:grpSpPr>
        <p:sp>
          <p:nvSpPr>
            <p:cNvPr id="57" name="직사각형 56">
              <a:extLst>
                <a:ext uri="{FF2B5EF4-FFF2-40B4-BE49-F238E27FC236}">
                  <a16:creationId xmlns:a16="http://schemas.microsoft.com/office/drawing/2014/main" xmlns="" id="{E7633E16-2C21-4979-9627-E7774928469B}"/>
                </a:ext>
              </a:extLst>
            </p:cNvPr>
            <p:cNvSpPr/>
            <p:nvPr/>
          </p:nvSpPr>
          <p:spPr>
            <a:xfrm>
              <a:off x="2553689" y="3860652"/>
              <a:ext cx="5252434" cy="247679"/>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700" dirty="0">
                  <a:solidFill>
                    <a:prstClr val="white">
                      <a:lumMod val="75000"/>
                    </a:prstClr>
                  </a:solidFill>
                  <a:latin typeface="Nanum Gothic" charset="-127"/>
                  <a:ea typeface="Nanum Gothic" charset="-127"/>
                  <a:cs typeface="Nanum Gothic" charset="-127"/>
                </a:rPr>
                <a:t>Please enter a name</a:t>
              </a:r>
              <a:endParaRPr lang="ko-KR" altLang="en-US" sz="700" dirty="0">
                <a:solidFill>
                  <a:prstClr val="white">
                    <a:lumMod val="75000"/>
                  </a:prstClr>
                </a:solidFill>
                <a:latin typeface="Nanum Gothic" charset="-127"/>
                <a:ea typeface="Nanum Gothic" charset="-127"/>
                <a:cs typeface="Nanum Gothic" charset="-127"/>
              </a:endParaRPr>
            </a:p>
          </p:txBody>
        </p:sp>
        <p:sp>
          <p:nvSpPr>
            <p:cNvPr id="58" name="직사각형 57">
              <a:extLst>
                <a:ext uri="{FF2B5EF4-FFF2-40B4-BE49-F238E27FC236}">
                  <a16:creationId xmlns:a16="http://schemas.microsoft.com/office/drawing/2014/main" xmlns="" id="{D9F75C59-7C75-4852-8F0B-279631B54135}"/>
                </a:ext>
              </a:extLst>
            </p:cNvPr>
            <p:cNvSpPr/>
            <p:nvPr/>
          </p:nvSpPr>
          <p:spPr>
            <a:xfrm>
              <a:off x="2553689" y="4371369"/>
              <a:ext cx="5252434" cy="62741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bIns="72000" rtlCol="0" anchor="t"/>
            <a:lstStyle/>
            <a:p>
              <a:r>
                <a:rPr lang="en-US" altLang="ko-KR" sz="700" dirty="0">
                  <a:solidFill>
                    <a:prstClr val="white">
                      <a:lumMod val="75000"/>
                    </a:prstClr>
                  </a:solidFill>
                  <a:latin typeface="Nanum Gothic" charset="-127"/>
                  <a:ea typeface="Nanum Gothic" charset="-127"/>
                  <a:cs typeface="Nanum Gothic" charset="-127"/>
                </a:rPr>
                <a:t>Please enter a description</a:t>
              </a:r>
              <a:endParaRPr lang="ko-KR" altLang="en-US" sz="700" dirty="0">
                <a:solidFill>
                  <a:prstClr val="white">
                    <a:lumMod val="75000"/>
                  </a:prstClr>
                </a:solidFill>
                <a:latin typeface="Nanum Gothic" charset="-127"/>
                <a:ea typeface="Nanum Gothic" charset="-127"/>
                <a:cs typeface="Nanum Gothic" charset="-127"/>
              </a:endParaRPr>
            </a:p>
          </p:txBody>
        </p:sp>
        <p:sp>
          <p:nvSpPr>
            <p:cNvPr id="59" name="제목 2">
              <a:extLst>
                <a:ext uri="{FF2B5EF4-FFF2-40B4-BE49-F238E27FC236}">
                  <a16:creationId xmlns:a16="http://schemas.microsoft.com/office/drawing/2014/main" xmlns="" id="{08698789-011E-4960-A69A-C9540A9B5D8D}"/>
                </a:ext>
              </a:extLst>
            </p:cNvPr>
            <p:cNvSpPr txBox="1">
              <a:spLocks/>
            </p:cNvSpPr>
            <p:nvPr/>
          </p:nvSpPr>
          <p:spPr bwMode="auto">
            <a:xfrm>
              <a:off x="2553689" y="3680257"/>
              <a:ext cx="796166"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Nanum Gothic" charset="-127"/>
                  <a:ea typeface="Nanum Gothic" charset="-127"/>
                  <a:cs typeface="Nanum Gothic" charset="-127"/>
                </a:rPr>
                <a:t>Name</a:t>
              </a:r>
              <a:r>
                <a:rPr lang="ko-KR" altLang="en-US" sz="700" dirty="0">
                  <a:solidFill>
                    <a:srgbClr val="000000"/>
                  </a:solidFill>
                  <a:latin typeface="Nanum Gothic" charset="-127"/>
                  <a:ea typeface="Nanum Gothic" charset="-127"/>
                  <a:cs typeface="Nanum Gothic" charset="-127"/>
                </a:rPr>
                <a:t>*</a:t>
              </a:r>
              <a:endParaRPr lang="en-US" altLang="ko-KR" sz="700" dirty="0">
                <a:solidFill>
                  <a:srgbClr val="000000"/>
                </a:solidFill>
                <a:latin typeface="Nanum Gothic" charset="-127"/>
                <a:ea typeface="Nanum Gothic" charset="-127"/>
                <a:cs typeface="Nanum Gothic" charset="-127"/>
              </a:endParaRPr>
            </a:p>
            <a:p>
              <a:pPr>
                <a:lnSpc>
                  <a:spcPct val="150000"/>
                </a:lnSpc>
                <a:buClr>
                  <a:srgbClr val="336699"/>
                </a:buClr>
              </a:pPr>
              <a:endParaRPr lang="en-US" altLang="ko-KR" sz="700" dirty="0">
                <a:solidFill>
                  <a:srgbClr val="000000"/>
                </a:solidFill>
                <a:latin typeface="Nanum Gothic" charset="-127"/>
                <a:ea typeface="Nanum Gothic" charset="-127"/>
                <a:cs typeface="Nanum Gothic" charset="-127"/>
              </a:endParaRPr>
            </a:p>
            <a:p>
              <a:pPr>
                <a:lnSpc>
                  <a:spcPct val="150000"/>
                </a:lnSpc>
                <a:buClr>
                  <a:srgbClr val="336699"/>
                </a:buClr>
              </a:pPr>
              <a:endParaRPr lang="en-US" altLang="ko-KR" sz="700" dirty="0">
                <a:solidFill>
                  <a:srgbClr val="000000"/>
                </a:solidFill>
                <a:latin typeface="Nanum Gothic" charset="-127"/>
                <a:ea typeface="Nanum Gothic" charset="-127"/>
                <a:cs typeface="Nanum Gothic" charset="-127"/>
              </a:endParaRPr>
            </a:p>
            <a:p>
              <a:pPr>
                <a:lnSpc>
                  <a:spcPct val="150000"/>
                </a:lnSpc>
                <a:buClr>
                  <a:srgbClr val="336699"/>
                </a:buClr>
              </a:pPr>
              <a:r>
                <a:rPr lang="en-US" altLang="ko-KR" sz="700" dirty="0">
                  <a:solidFill>
                    <a:srgbClr val="000000"/>
                  </a:solidFill>
                  <a:latin typeface="Nanum Gothic" charset="-127"/>
                  <a:ea typeface="Nanum Gothic" charset="-127"/>
                  <a:cs typeface="Nanum Gothic" charset="-127"/>
                </a:rPr>
                <a:t>Description</a:t>
              </a:r>
            </a:p>
          </p:txBody>
        </p:sp>
      </p:grpSp>
      <p:cxnSp>
        <p:nvCxnSpPr>
          <p:cNvPr id="60" name="직선 연결선[R] 113">
            <a:extLst>
              <a:ext uri="{FF2B5EF4-FFF2-40B4-BE49-F238E27FC236}">
                <a16:creationId xmlns:a16="http://schemas.microsoft.com/office/drawing/2014/main" xmlns="" id="{3236FD23-AA95-48A7-BEF7-FEBED4AEB412}"/>
              </a:ext>
            </a:extLst>
          </p:cNvPr>
          <p:cNvCxnSpPr/>
          <p:nvPr/>
        </p:nvCxnSpPr>
        <p:spPr>
          <a:xfrm>
            <a:off x="2512741" y="2385778"/>
            <a:ext cx="508854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Oval 55">
            <a:extLst>
              <a:ext uri="{FF2B5EF4-FFF2-40B4-BE49-F238E27FC236}">
                <a16:creationId xmlns:a16="http://schemas.microsoft.com/office/drawing/2014/main" xmlns="" id="{583D1EFD-05F9-46B5-94CE-FC8A6613FD63}"/>
              </a:ext>
            </a:extLst>
          </p:cNvPr>
          <p:cNvSpPr/>
          <p:nvPr/>
        </p:nvSpPr>
        <p:spPr>
          <a:xfrm>
            <a:off x="3518800" y="2494585"/>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2</a:t>
            </a:r>
          </a:p>
        </p:txBody>
      </p:sp>
      <p:sp>
        <p:nvSpPr>
          <p:cNvPr id="62" name="Oval 55">
            <a:extLst>
              <a:ext uri="{FF2B5EF4-FFF2-40B4-BE49-F238E27FC236}">
                <a16:creationId xmlns:a16="http://schemas.microsoft.com/office/drawing/2014/main" xmlns="" id="{BF4EB019-1629-4008-A8B1-27C7889ED885}"/>
              </a:ext>
            </a:extLst>
          </p:cNvPr>
          <p:cNvSpPr/>
          <p:nvPr/>
        </p:nvSpPr>
        <p:spPr>
          <a:xfrm>
            <a:off x="3367362" y="2035252"/>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b="1" dirty="0">
                <a:solidFill>
                  <a:schemeClr val="bg1"/>
                </a:solidFill>
                <a:latin typeface="Nanum Gothic" charset="-127"/>
                <a:ea typeface="Nanum Gothic" charset="-127"/>
                <a:cs typeface="Nanum Gothic" charset="-127"/>
              </a:rPr>
              <a:t>1</a:t>
            </a:r>
          </a:p>
        </p:txBody>
      </p:sp>
      <p:sp>
        <p:nvSpPr>
          <p:cNvPr id="63" name="직사각형 62">
            <a:extLst>
              <a:ext uri="{FF2B5EF4-FFF2-40B4-BE49-F238E27FC236}">
                <a16:creationId xmlns:a16="http://schemas.microsoft.com/office/drawing/2014/main" xmlns="" id="{B94C83B6-CE55-46A6-BBE1-A16430AA2C3D}"/>
              </a:ext>
            </a:extLst>
          </p:cNvPr>
          <p:cNvSpPr/>
          <p:nvPr/>
        </p:nvSpPr>
        <p:spPr>
          <a:xfrm>
            <a:off x="3751272" y="3035394"/>
            <a:ext cx="1033937" cy="46589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p>
            <a:pPr marL="171450" indent="-171450" eaLnBrk="0" fontAlgn="base" latinLnBrk="0" hangingPunct="0">
              <a:lnSpc>
                <a:spcPct val="150000"/>
              </a:lnSpc>
              <a:spcBef>
                <a:spcPct val="0"/>
              </a:spcBef>
              <a:spcAft>
                <a:spcPct val="0"/>
              </a:spcAft>
              <a:buFont typeface="Arial" charset="0"/>
              <a:buChar char="•"/>
            </a:pPr>
            <a:r>
              <a:rPr kumimoji="1" lang="en-US" altLang="ko-KR" sz="700" dirty="0">
                <a:solidFill>
                  <a:schemeClr val="tx1"/>
                </a:solidFill>
                <a:latin typeface="Nanum Gothic" charset="-127"/>
                <a:ea typeface="Nanum Gothic" charset="-127"/>
                <a:cs typeface="Nanum Gothic" charset="-127"/>
              </a:rPr>
              <a:t>Query Granularity</a:t>
            </a:r>
          </a:p>
          <a:p>
            <a:pPr marL="171450" indent="-171450" eaLnBrk="0" fontAlgn="base" latinLnBrk="0" hangingPunct="0">
              <a:lnSpc>
                <a:spcPct val="150000"/>
              </a:lnSpc>
              <a:spcBef>
                <a:spcPct val="0"/>
              </a:spcBef>
              <a:spcAft>
                <a:spcPct val="0"/>
              </a:spcAft>
              <a:buFont typeface="Arial" charset="0"/>
              <a:buChar char="•"/>
            </a:pPr>
            <a:r>
              <a:rPr kumimoji="1" lang="en-US" altLang="ko-KR" sz="700" dirty="0">
                <a:solidFill>
                  <a:schemeClr val="tx1"/>
                </a:solidFill>
                <a:latin typeface="Nanum Gothic" charset="-127"/>
                <a:ea typeface="Nanum Gothic" charset="-127"/>
                <a:cs typeface="Nanum Gothic" charset="-127"/>
              </a:rPr>
              <a:t>Segment Granularity</a:t>
            </a:r>
          </a:p>
          <a:p>
            <a:pPr marL="171450" indent="-171450" eaLnBrk="0" fontAlgn="base" latinLnBrk="0" hangingPunct="0">
              <a:lnSpc>
                <a:spcPct val="150000"/>
              </a:lnSpc>
              <a:spcBef>
                <a:spcPct val="0"/>
              </a:spcBef>
              <a:spcAft>
                <a:spcPct val="0"/>
              </a:spcAft>
              <a:buFont typeface="Arial" charset="0"/>
              <a:buChar char="•"/>
            </a:pPr>
            <a:r>
              <a:rPr kumimoji="1" lang="en-US" altLang="ko-KR" sz="700" dirty="0">
                <a:solidFill>
                  <a:schemeClr val="tx1"/>
                </a:solidFill>
                <a:latin typeface="Nanum Gothic" charset="-127"/>
                <a:ea typeface="Nanum Gothic" charset="-127"/>
                <a:cs typeface="Nanum Gothic" charset="-127"/>
              </a:rPr>
              <a:t>Data range </a:t>
            </a:r>
          </a:p>
        </p:txBody>
      </p:sp>
      <p:sp>
        <p:nvSpPr>
          <p:cNvPr id="64" name="직사각형 63">
            <a:extLst>
              <a:ext uri="{FF2B5EF4-FFF2-40B4-BE49-F238E27FC236}">
                <a16:creationId xmlns:a16="http://schemas.microsoft.com/office/drawing/2014/main" xmlns="" id="{8C7CF9D0-D491-44AC-B27A-F89231921C4C}"/>
              </a:ext>
            </a:extLst>
          </p:cNvPr>
          <p:cNvSpPr/>
          <p:nvPr/>
        </p:nvSpPr>
        <p:spPr>
          <a:xfrm>
            <a:off x="5109841" y="3035394"/>
            <a:ext cx="1431482" cy="6274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None</a:t>
            </a:r>
          </a:p>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Hour</a:t>
            </a:r>
          </a:p>
          <a:p>
            <a:pPr eaLnBrk="0" fontAlgn="base" hangingPunct="0">
              <a:lnSpc>
                <a:spcPct val="150000"/>
              </a:lnSpc>
              <a:spcBef>
                <a:spcPct val="0"/>
              </a:spcBef>
              <a:spcAft>
                <a:spcPct val="0"/>
              </a:spcAft>
              <a:buClr>
                <a:srgbClr val="336699"/>
              </a:buClr>
            </a:pPr>
            <a:r>
              <a:rPr lang="en-US" altLang="ko-KR" sz="700" dirty="0" err="1">
                <a:solidFill>
                  <a:prstClr val="black">
                    <a:lumMod val="75000"/>
                    <a:lumOff val="25000"/>
                  </a:prstClr>
                </a:solidFill>
                <a:latin typeface="Nanum Gothic" charset="-127"/>
                <a:ea typeface="Nanum Gothic" charset="-127"/>
                <a:cs typeface="Nanum Gothic" charset="-127"/>
              </a:rPr>
              <a:t>yyyy</a:t>
            </a:r>
            <a:r>
              <a:rPr lang="en-US" altLang="ko-KR" sz="700" dirty="0">
                <a:solidFill>
                  <a:prstClr val="black">
                    <a:lumMod val="75000"/>
                    <a:lumOff val="25000"/>
                  </a:prstClr>
                </a:solidFill>
                <a:latin typeface="Nanum Gothic" charset="-127"/>
                <a:ea typeface="Nanum Gothic" charset="-127"/>
                <a:cs typeface="Nanum Gothic" charset="-127"/>
              </a:rPr>
              <a:t>-MM-</a:t>
            </a:r>
            <a:r>
              <a:rPr lang="en-US" altLang="ko-KR" sz="700" dirty="0" err="1">
                <a:solidFill>
                  <a:prstClr val="black">
                    <a:lumMod val="75000"/>
                    <a:lumOff val="25000"/>
                  </a:prstClr>
                </a:solidFill>
                <a:latin typeface="Nanum Gothic" charset="-127"/>
                <a:ea typeface="Nanum Gothic" charset="-127"/>
                <a:cs typeface="Nanum Gothic" charset="-127"/>
              </a:rPr>
              <a:t>dd</a:t>
            </a:r>
            <a:r>
              <a:rPr lang="en-US" altLang="ko-KR" sz="700" dirty="0">
                <a:solidFill>
                  <a:prstClr val="black">
                    <a:lumMod val="75000"/>
                    <a:lumOff val="25000"/>
                  </a:prstClr>
                </a:solidFill>
                <a:latin typeface="Nanum Gothic" charset="-127"/>
                <a:ea typeface="Nanum Gothic" charset="-127"/>
                <a:cs typeface="Nanum Gothic" charset="-127"/>
              </a:rPr>
              <a:t> </a:t>
            </a:r>
            <a:r>
              <a:rPr lang="en-US" altLang="ko-KR" sz="700" dirty="0" err="1">
                <a:solidFill>
                  <a:prstClr val="black">
                    <a:lumMod val="75000"/>
                    <a:lumOff val="25000"/>
                  </a:prstClr>
                </a:solidFill>
                <a:latin typeface="Nanum Gothic" charset="-127"/>
                <a:ea typeface="Nanum Gothic" charset="-127"/>
                <a:cs typeface="Nanum Gothic" charset="-127"/>
              </a:rPr>
              <a:t>hh</a:t>
            </a:r>
            <a:r>
              <a:rPr lang="en-US" altLang="ko-KR" sz="700" dirty="0">
                <a:solidFill>
                  <a:prstClr val="black">
                    <a:lumMod val="75000"/>
                    <a:lumOff val="25000"/>
                  </a:prstClr>
                </a:solidFill>
                <a:latin typeface="Nanum Gothic" charset="-127"/>
                <a:ea typeface="Nanum Gothic" charset="-127"/>
                <a:cs typeface="Nanum Gothic" charset="-127"/>
              </a:rPr>
              <a:t> ~ </a:t>
            </a:r>
            <a:r>
              <a:rPr lang="en-US" altLang="ko-KR" sz="700" dirty="0" err="1">
                <a:solidFill>
                  <a:prstClr val="black">
                    <a:lumMod val="75000"/>
                    <a:lumOff val="25000"/>
                  </a:prstClr>
                </a:solidFill>
                <a:latin typeface="Nanum Gothic" charset="-127"/>
                <a:ea typeface="Nanum Gothic" charset="-127"/>
                <a:cs typeface="Nanum Gothic" charset="-127"/>
              </a:rPr>
              <a:t>yyyy</a:t>
            </a:r>
            <a:r>
              <a:rPr lang="en-US" altLang="ko-KR" sz="700" dirty="0">
                <a:solidFill>
                  <a:prstClr val="black">
                    <a:lumMod val="75000"/>
                    <a:lumOff val="25000"/>
                  </a:prstClr>
                </a:solidFill>
                <a:latin typeface="Nanum Gothic" charset="-127"/>
                <a:ea typeface="Nanum Gothic" charset="-127"/>
                <a:cs typeface="Nanum Gothic" charset="-127"/>
              </a:rPr>
              <a:t>-MM-</a:t>
            </a:r>
            <a:r>
              <a:rPr lang="en-US" altLang="ko-KR" sz="700" dirty="0" err="1">
                <a:solidFill>
                  <a:prstClr val="black">
                    <a:lumMod val="75000"/>
                    <a:lumOff val="25000"/>
                  </a:prstClr>
                </a:solidFill>
                <a:latin typeface="Nanum Gothic" charset="-127"/>
                <a:ea typeface="Nanum Gothic" charset="-127"/>
                <a:cs typeface="Nanum Gothic" charset="-127"/>
              </a:rPr>
              <a:t>dd</a:t>
            </a:r>
            <a:r>
              <a:rPr lang="en-US" altLang="ko-KR" sz="700" dirty="0">
                <a:solidFill>
                  <a:prstClr val="black">
                    <a:lumMod val="75000"/>
                    <a:lumOff val="25000"/>
                  </a:prstClr>
                </a:solidFill>
                <a:latin typeface="Nanum Gothic" charset="-127"/>
                <a:ea typeface="Nanum Gothic" charset="-127"/>
                <a:cs typeface="Nanum Gothic" charset="-127"/>
              </a:rPr>
              <a:t> </a:t>
            </a:r>
            <a:r>
              <a:rPr lang="en-US" altLang="ko-KR" sz="700" dirty="0" err="1">
                <a:solidFill>
                  <a:prstClr val="black">
                    <a:lumMod val="75000"/>
                    <a:lumOff val="25000"/>
                  </a:prstClr>
                </a:solidFill>
                <a:latin typeface="Nanum Gothic" charset="-127"/>
                <a:ea typeface="Nanum Gothic" charset="-127"/>
                <a:cs typeface="Nanum Gothic" charset="-127"/>
              </a:rPr>
              <a:t>hh</a:t>
            </a:r>
            <a:r>
              <a:rPr lang="en-US" altLang="ko-KR" sz="700" dirty="0">
                <a:solidFill>
                  <a:prstClr val="black">
                    <a:lumMod val="75000"/>
                    <a:lumOff val="25000"/>
                  </a:prstClr>
                </a:solidFill>
                <a:latin typeface="Nanum Gothic" charset="-127"/>
                <a:ea typeface="Nanum Gothic" charset="-127"/>
                <a:cs typeface="Nanum Gothic" charset="-127"/>
              </a:rPr>
              <a:t> </a:t>
            </a:r>
          </a:p>
          <a:p>
            <a:pPr eaLnBrk="0" fontAlgn="base" hangingPunct="0">
              <a:lnSpc>
                <a:spcPct val="150000"/>
              </a:lnSpc>
              <a:spcBef>
                <a:spcPct val="0"/>
              </a:spcBef>
              <a:spcAft>
                <a:spcPct val="0"/>
              </a:spcAft>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p:txBody>
      </p:sp>
      <p:sp>
        <p:nvSpPr>
          <p:cNvPr id="65" name="직사각형 64">
            <a:extLst>
              <a:ext uri="{FF2B5EF4-FFF2-40B4-BE49-F238E27FC236}">
                <a16:creationId xmlns:a16="http://schemas.microsoft.com/office/drawing/2014/main" xmlns="" id="{F6D4E19E-90E4-4FB8-A97B-1E1579A0C246}"/>
              </a:ext>
            </a:extLst>
          </p:cNvPr>
          <p:cNvSpPr/>
          <p:nvPr/>
        </p:nvSpPr>
        <p:spPr>
          <a:xfrm>
            <a:off x="2512741" y="1801675"/>
            <a:ext cx="3919431" cy="410612"/>
          </a:xfrm>
          <a:prstGeom prst="rect">
            <a:avLst/>
          </a:prstGeom>
          <a:noFill/>
          <a:ln w="8255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rgbClr val="00B050"/>
              </a:solidFill>
              <a:ea typeface="Nanum Gothic" charset="-127"/>
              <a:cs typeface="Nanum Gothic" charset="-127"/>
            </a:endParaRPr>
          </a:p>
        </p:txBody>
      </p:sp>
      <p:sp>
        <p:nvSpPr>
          <p:cNvPr id="66" name="TextBox 65">
            <a:extLst>
              <a:ext uri="{FF2B5EF4-FFF2-40B4-BE49-F238E27FC236}">
                <a16:creationId xmlns:a16="http://schemas.microsoft.com/office/drawing/2014/main" xmlns="" id="{CFFF1E00-6087-419D-9FA3-3371BA9113BA}"/>
              </a:ext>
            </a:extLst>
          </p:cNvPr>
          <p:cNvSpPr txBox="1"/>
          <p:nvPr/>
        </p:nvSpPr>
        <p:spPr>
          <a:xfrm>
            <a:off x="183812" y="696826"/>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45.7</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2258056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lstStyle/>
          <a:p>
            <a:r>
              <a:rPr lang="en-US" altLang="ko-KR" dirty="0"/>
              <a:t>[Metatron Engine]</a:t>
            </a:r>
            <a:r>
              <a:rPr lang="ko-KR" altLang="en-US" dirty="0"/>
              <a:t> 데이터 연결방식 선택</a:t>
            </a:r>
          </a:p>
        </p:txBody>
      </p:sp>
      <p:sp>
        <p:nvSpPr>
          <p:cNvPr id="3" name="텍스트 개체 틀 2"/>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54</a:t>
            </a:fld>
            <a:endParaRPr lang="ko-KR" altLang="en-US" dirty="0">
              <a:solidFill>
                <a:schemeClr val="accent4">
                  <a:lumMod val="75000"/>
                </a:schemeClr>
              </a:solidFill>
            </a:endParaRPr>
          </a:p>
        </p:txBody>
      </p:sp>
      <p:sp>
        <p:nvSpPr>
          <p:cNvPr id="5" name="텍스트 개체 틀 4"/>
          <p:cNvSpPr>
            <a:spLocks noGrp="1"/>
          </p:cNvSpPr>
          <p:nvPr>
            <p:ph type="body" sz="quarter" idx="13"/>
          </p:nvPr>
        </p:nvSpPr>
        <p:spPr/>
        <p:txBody>
          <a:bodyPr/>
          <a:lstStyle/>
          <a:p>
            <a:pPr marL="0" indent="0">
              <a:buNone/>
            </a:pPr>
            <a:r>
              <a:rPr lang="ko-KR" altLang="en-US" dirty="0">
                <a:solidFill>
                  <a:srgbClr val="00B0F0"/>
                </a:solidFill>
                <a:sym typeface="Wingdings"/>
              </a:rPr>
              <a:t>☞</a:t>
            </a:r>
            <a:r>
              <a:rPr lang="en-US" altLang="ko-KR" dirty="0">
                <a:solidFill>
                  <a:srgbClr val="00B0F0"/>
                </a:solidFill>
                <a:sym typeface="Wingdings"/>
              </a:rPr>
              <a:t>[040.1]</a:t>
            </a:r>
            <a:r>
              <a:rPr lang="ko-KR" altLang="en-US" dirty="0">
                <a:solidFill>
                  <a:srgbClr val="00B0F0"/>
                </a:solidFill>
                <a:sym typeface="Wingdings"/>
              </a:rPr>
              <a:t> 과 동일</a:t>
            </a:r>
            <a:endParaRPr lang="en-US" altLang="ko-KR" dirty="0">
              <a:solidFill>
                <a:srgbClr val="00B0F0"/>
              </a:solidFill>
              <a:sym typeface="Wingdings"/>
            </a:endParaRPr>
          </a:p>
          <a:p>
            <a:pPr lvl="1"/>
            <a:r>
              <a:rPr kumimoji="1" lang="en-US" altLang="ko-KR" dirty="0"/>
              <a:t>Metatron Engine DB </a:t>
            </a:r>
            <a:r>
              <a:rPr kumimoji="1" lang="ko-KR" altLang="en-US" dirty="0"/>
              <a:t>클릭</a:t>
            </a:r>
          </a:p>
        </p:txBody>
      </p:sp>
      <p:sp>
        <p:nvSpPr>
          <p:cNvPr id="22" name="TextBox 21"/>
          <p:cNvSpPr txBox="1"/>
          <p:nvPr/>
        </p:nvSpPr>
        <p:spPr>
          <a:xfrm>
            <a:off x="4443116" y="2218470"/>
            <a:ext cx="1287212"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Select a source type</a:t>
            </a:r>
            <a:endParaRPr lang="ko-KR" altLang="en-US" sz="1100" b="1" dirty="0">
              <a:solidFill>
                <a:prstClr val="black"/>
              </a:solidFill>
              <a:latin typeface="Nanum Gothic" charset="-127"/>
              <a:ea typeface="Nanum Gothic" charset="-127"/>
              <a:cs typeface="Nanum Gothic" charset="-127"/>
            </a:endParaRPr>
          </a:p>
        </p:txBody>
      </p:sp>
      <p:sp>
        <p:nvSpPr>
          <p:cNvPr id="24" name="타원 23"/>
          <p:cNvSpPr/>
          <p:nvPr/>
        </p:nvSpPr>
        <p:spPr>
          <a:xfrm>
            <a:off x="3472121" y="223662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25" name="타원 24"/>
          <p:cNvSpPr/>
          <p:nvPr/>
        </p:nvSpPr>
        <p:spPr>
          <a:xfrm>
            <a:off x="3459441" y="275401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28" name="TextBox 27"/>
          <p:cNvSpPr txBox="1"/>
          <p:nvPr/>
        </p:nvSpPr>
        <p:spPr>
          <a:xfrm>
            <a:off x="3538594" y="1889873"/>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40.5</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32" name="모서리가 둥근 직사각형 31"/>
          <p:cNvSpPr/>
          <p:nvPr/>
        </p:nvSpPr>
        <p:spPr>
          <a:xfrm>
            <a:off x="3728028" y="3107492"/>
            <a:ext cx="2743207" cy="478302"/>
          </a:xfrm>
          <a:prstGeom prst="roundRect">
            <a:avLst>
              <a:gd name="adj" fmla="val 882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Data base</a:t>
            </a:r>
            <a:endParaRPr kumimoji="1" lang="ko-KR" altLang="en-US" sz="900" b="1" dirty="0">
              <a:solidFill>
                <a:schemeClr val="tx1"/>
              </a:solidFill>
              <a:latin typeface="Nanum Gothic" charset="-127"/>
              <a:ea typeface="Nanum Gothic" charset="-127"/>
              <a:cs typeface="Nanum Gothic" charset="-127"/>
            </a:endParaRPr>
          </a:p>
        </p:txBody>
      </p:sp>
      <p:pic>
        <p:nvPicPr>
          <p:cNvPr id="33" name="그림 32"/>
          <p:cNvPicPr>
            <a:picLocks noChangeAspect="1"/>
          </p:cNvPicPr>
          <p:nvPr/>
        </p:nvPicPr>
        <p:blipFill rotWithShape="1">
          <a:blip r:embed="rId3">
            <a:extLst>
              <a:ext uri="{28A0092B-C50C-407E-A947-70E740481C1C}">
                <a14:useLocalDpi xmlns:a14="http://schemas.microsoft.com/office/drawing/2010/main" val="0"/>
              </a:ext>
            </a:extLst>
          </a:blip>
          <a:srcRect l="24838" t="44157" r="65081" b="47066"/>
          <a:stretch/>
        </p:blipFill>
        <p:spPr>
          <a:xfrm>
            <a:off x="4524361" y="3242583"/>
            <a:ext cx="281354" cy="224490"/>
          </a:xfrm>
          <a:prstGeom prst="rect">
            <a:avLst/>
          </a:prstGeom>
        </p:spPr>
      </p:pic>
      <p:sp>
        <p:nvSpPr>
          <p:cNvPr id="35" name="모서리가 둥근 직사각형 34"/>
          <p:cNvSpPr/>
          <p:nvPr/>
        </p:nvSpPr>
        <p:spPr>
          <a:xfrm>
            <a:off x="3728028" y="2588711"/>
            <a:ext cx="2743207" cy="478302"/>
          </a:xfrm>
          <a:prstGeom prst="roundRect">
            <a:avLst>
              <a:gd name="adj" fmla="val 882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My file</a:t>
            </a:r>
            <a:endParaRPr kumimoji="1" lang="ko-KR" altLang="en-US" sz="900" b="1" dirty="0">
              <a:solidFill>
                <a:schemeClr val="tx1"/>
              </a:solidFill>
              <a:latin typeface="Nanum Gothic" charset="-127"/>
              <a:ea typeface="Nanum Gothic" charset="-127"/>
              <a:cs typeface="Nanum Gothic" charset="-127"/>
            </a:endParaRPr>
          </a:p>
        </p:txBody>
      </p:sp>
      <p:pic>
        <p:nvPicPr>
          <p:cNvPr id="36" name="그림 35"/>
          <p:cNvPicPr>
            <a:picLocks noChangeAspect="1"/>
          </p:cNvPicPr>
          <p:nvPr/>
        </p:nvPicPr>
        <p:blipFill rotWithShape="1">
          <a:blip r:embed="rId4">
            <a:extLst>
              <a:ext uri="{28A0092B-C50C-407E-A947-70E740481C1C}">
                <a14:useLocalDpi xmlns:a14="http://schemas.microsoft.com/office/drawing/2010/main" val="0"/>
              </a:ext>
            </a:extLst>
          </a:blip>
          <a:srcRect l="29461" t="4930" r="60451" b="88814"/>
          <a:stretch/>
        </p:blipFill>
        <p:spPr>
          <a:xfrm>
            <a:off x="4524158" y="2721994"/>
            <a:ext cx="281557" cy="197014"/>
          </a:xfrm>
          <a:prstGeom prst="rect">
            <a:avLst/>
          </a:prstGeom>
        </p:spPr>
      </p:pic>
      <p:sp>
        <p:nvSpPr>
          <p:cNvPr id="29" name="모서리가 둥근 직사각형 28"/>
          <p:cNvSpPr/>
          <p:nvPr/>
        </p:nvSpPr>
        <p:spPr>
          <a:xfrm>
            <a:off x="3733733" y="4131803"/>
            <a:ext cx="2743207" cy="478302"/>
          </a:xfrm>
          <a:prstGeom prst="roundRect">
            <a:avLst>
              <a:gd name="adj" fmla="val 8824"/>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Stream</a:t>
            </a:r>
            <a:endParaRPr kumimoji="1" lang="ko-KR" altLang="en-US" sz="900" b="1" dirty="0">
              <a:solidFill>
                <a:schemeClr val="tx1"/>
              </a:solidFill>
              <a:latin typeface="Nanum Gothic" charset="-127"/>
              <a:ea typeface="Nanum Gothic" charset="-127"/>
              <a:cs typeface="Nanum Gothic" charset="-127"/>
            </a:endParaRPr>
          </a:p>
        </p:txBody>
      </p:sp>
      <p:sp>
        <p:nvSpPr>
          <p:cNvPr id="31" name="모서리가 둥근 직사각형 127"/>
          <p:cNvSpPr/>
          <p:nvPr/>
        </p:nvSpPr>
        <p:spPr>
          <a:xfrm>
            <a:off x="4502352" y="5813883"/>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Cancel</a:t>
            </a:r>
            <a:endParaRPr lang="ko-KR" altLang="en-US" sz="800" dirty="0">
              <a:solidFill>
                <a:schemeClr val="bg1"/>
              </a:solidFill>
              <a:latin typeface="Nanum Gothic" charset="-127"/>
              <a:ea typeface="Nanum Gothic" charset="-127"/>
              <a:cs typeface="Nanum Gothic" charset="-127"/>
            </a:endParaRPr>
          </a:p>
        </p:txBody>
      </p:sp>
      <p:sp>
        <p:nvSpPr>
          <p:cNvPr id="34" name="타원 33"/>
          <p:cNvSpPr/>
          <p:nvPr/>
        </p:nvSpPr>
        <p:spPr>
          <a:xfrm>
            <a:off x="4303207" y="587196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44" name="모서리가 둥근 직사각형 43"/>
          <p:cNvSpPr/>
          <p:nvPr/>
        </p:nvSpPr>
        <p:spPr>
          <a:xfrm>
            <a:off x="3733733" y="4661727"/>
            <a:ext cx="2743207" cy="478302"/>
          </a:xfrm>
          <a:prstGeom prst="roundRect">
            <a:avLst>
              <a:gd name="adj" fmla="val 882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a:solidFill>
                  <a:schemeClr val="tx1"/>
                </a:solidFill>
                <a:latin typeface="Nanum Gothic" charset="-127"/>
                <a:ea typeface="Nanum Gothic" charset="-127"/>
                <a:cs typeface="Nanum Gothic" charset="-127"/>
              </a:rPr>
              <a:t>Data Snapshot</a:t>
            </a:r>
            <a:endParaRPr kumimoji="1" lang="ko-KR" altLang="en-US" sz="900" b="1" dirty="0">
              <a:solidFill>
                <a:schemeClr val="tx1"/>
              </a:solidFill>
              <a:latin typeface="Nanum Gothic" charset="-127"/>
              <a:ea typeface="Nanum Gothic" charset="-127"/>
              <a:cs typeface="Nanum Gothic" charset="-127"/>
            </a:endParaRPr>
          </a:p>
        </p:txBody>
      </p:sp>
      <p:pic>
        <p:nvPicPr>
          <p:cNvPr id="45" name="그림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2352" y="4835867"/>
            <a:ext cx="139906" cy="139906"/>
          </a:xfrm>
          <a:prstGeom prst="rect">
            <a:avLst/>
          </a:prstGeom>
        </p:spPr>
      </p:pic>
      <p:pic>
        <p:nvPicPr>
          <p:cNvPr id="46" name="그림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83636" y="4290649"/>
            <a:ext cx="172027" cy="180103"/>
          </a:xfrm>
          <a:prstGeom prst="rect">
            <a:avLst/>
          </a:prstGeom>
        </p:spPr>
      </p:pic>
      <p:sp>
        <p:nvSpPr>
          <p:cNvPr id="48" name="모서리가 둥근 직사각형 47"/>
          <p:cNvSpPr/>
          <p:nvPr/>
        </p:nvSpPr>
        <p:spPr>
          <a:xfrm>
            <a:off x="3728028" y="3624087"/>
            <a:ext cx="2743207" cy="478302"/>
          </a:xfrm>
          <a:prstGeom prst="roundRect">
            <a:avLst>
              <a:gd name="adj" fmla="val 8824"/>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Staging DB</a:t>
            </a:r>
            <a:endParaRPr kumimoji="1" lang="ko-KR" altLang="en-US" sz="900" b="1" dirty="0">
              <a:solidFill>
                <a:schemeClr val="tx1"/>
              </a:solidFill>
              <a:latin typeface="Nanum Gothic" charset="-127"/>
              <a:ea typeface="Nanum Gothic" charset="-127"/>
              <a:cs typeface="Nanum Gothic" charset="-127"/>
            </a:endParaRPr>
          </a:p>
        </p:txBody>
      </p:sp>
      <p:pic>
        <p:nvPicPr>
          <p:cNvPr id="49" name="그림 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9899" y="3780065"/>
            <a:ext cx="193648" cy="197640"/>
          </a:xfrm>
          <a:prstGeom prst="rect">
            <a:avLst/>
          </a:prstGeom>
        </p:spPr>
      </p:pic>
      <p:sp>
        <p:nvSpPr>
          <p:cNvPr id="38" name="모서리가 둥근 직사각형 28"/>
          <p:cNvSpPr/>
          <p:nvPr/>
        </p:nvSpPr>
        <p:spPr>
          <a:xfrm>
            <a:off x="3733732" y="5179846"/>
            <a:ext cx="2743207" cy="478302"/>
          </a:xfrm>
          <a:prstGeom prst="roundRect">
            <a:avLst>
              <a:gd name="adj" fmla="val 8824"/>
            </a:avLst>
          </a:prstGeom>
          <a:solidFill>
            <a:schemeClr val="bg1"/>
          </a:solid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Metatron Engine</a:t>
            </a:r>
            <a:endParaRPr kumimoji="1" lang="ko-KR" altLang="en-US" sz="900" b="1" dirty="0">
              <a:solidFill>
                <a:schemeClr val="tx1"/>
              </a:solidFill>
              <a:latin typeface="Nanum Gothic" charset="-127"/>
              <a:ea typeface="Nanum Gothic" charset="-127"/>
              <a:cs typeface="Nanum Gothic" charset="-127"/>
            </a:endParaRPr>
          </a:p>
        </p:txBody>
      </p:sp>
      <p:pic>
        <p:nvPicPr>
          <p:cNvPr id="6" name="Picture 5"/>
          <p:cNvPicPr>
            <a:picLocks noChangeAspect="1"/>
          </p:cNvPicPr>
          <p:nvPr/>
        </p:nvPicPr>
        <p:blipFill>
          <a:blip r:embed="rId8">
            <a:extLst>
              <a:ext uri="{BEBA8EAE-BF5A-486C-A8C5-ECC9F3942E4B}">
                <a14:imgProps xmlns:a14="http://schemas.microsoft.com/office/drawing/2010/main">
                  <a14:imgLayer r:embed="rId9">
                    <a14:imgEffect>
                      <a14:saturation sat="0"/>
                    </a14:imgEffect>
                    <a14:imgEffect>
                      <a14:brightnessContrast bright="-40000" contrast="40000"/>
                    </a14:imgEffect>
                  </a14:imgLayer>
                </a14:imgProps>
              </a:ext>
            </a:extLst>
          </a:blip>
          <a:stretch>
            <a:fillRect/>
          </a:stretch>
        </p:blipFill>
        <p:spPr>
          <a:xfrm>
            <a:off x="4383783" y="5349410"/>
            <a:ext cx="210676" cy="154153"/>
          </a:xfrm>
          <a:prstGeom prst="rect">
            <a:avLst/>
          </a:prstGeom>
        </p:spPr>
      </p:pic>
      <p:sp>
        <p:nvSpPr>
          <p:cNvPr id="26" name="직사각형 25">
            <a:extLst>
              <a:ext uri="{FF2B5EF4-FFF2-40B4-BE49-F238E27FC236}">
                <a16:creationId xmlns:a16="http://schemas.microsoft.com/office/drawing/2014/main" xmlns="" id="{D8838898-D03F-DF46-BFFD-3AFA4A6C7812}"/>
              </a:ext>
            </a:extLst>
          </p:cNvPr>
          <p:cNvSpPr/>
          <p:nvPr/>
        </p:nvSpPr>
        <p:spPr>
          <a:xfrm>
            <a:off x="3588725" y="4119219"/>
            <a:ext cx="3018150" cy="519521"/>
          </a:xfrm>
          <a:prstGeom prst="rect">
            <a:avLst/>
          </a:prstGeom>
          <a:solidFill>
            <a:srgbClr val="FF0000">
              <a:alpha val="14118"/>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kumimoji="1" lang="en-US" altLang="ko-KR" sz="600" dirty="0">
                <a:solidFill>
                  <a:schemeClr val="bg1"/>
                </a:solidFill>
                <a:latin typeface="Nanum Gothic" charset="-127"/>
                <a:ea typeface="Nanum Gothic" charset="-127"/>
                <a:cs typeface="Nanum Gothic" charset="-127"/>
              </a:rPr>
              <a:t>2017</a:t>
            </a:r>
            <a:r>
              <a:rPr kumimoji="1" lang="ko-KR" altLang="en-US" sz="600" dirty="0">
                <a:solidFill>
                  <a:schemeClr val="bg1"/>
                </a:solidFill>
                <a:latin typeface="Nanum Gothic" charset="-127"/>
                <a:ea typeface="Nanum Gothic" charset="-127"/>
                <a:cs typeface="Nanum Gothic" charset="-127"/>
              </a:rPr>
              <a:t>년 개발 범위 아님</a:t>
            </a:r>
          </a:p>
        </p:txBody>
      </p:sp>
    </p:spTree>
    <p:extLst>
      <p:ext uri="{BB962C8B-B14F-4D97-AF65-F5344CB8AC3E}">
        <p14:creationId xmlns:p14="http://schemas.microsoft.com/office/powerpoint/2010/main" val="2958849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그룹 68"/>
          <p:cNvGrpSpPr/>
          <p:nvPr/>
        </p:nvGrpSpPr>
        <p:grpSpPr>
          <a:xfrm>
            <a:off x="3887123" y="6069334"/>
            <a:ext cx="2358094" cy="249130"/>
            <a:chOff x="4008125" y="6193790"/>
            <a:chExt cx="2358094" cy="249130"/>
          </a:xfrm>
        </p:grpSpPr>
        <p:sp>
          <p:nvSpPr>
            <p:cNvPr id="70" name="모서리가 둥근 직사각형 127"/>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Done</a:t>
              </a:r>
              <a:endParaRPr lang="ko-KR" altLang="en-US" sz="800" dirty="0">
                <a:solidFill>
                  <a:schemeClr val="bg1"/>
                </a:solidFill>
                <a:latin typeface="Nanum Gothic" charset="-127"/>
                <a:ea typeface="Nanum Gothic" charset="-127"/>
                <a:cs typeface="Nanum Gothic" charset="-127"/>
              </a:endParaRPr>
            </a:p>
          </p:txBody>
        </p:sp>
        <p:sp>
          <p:nvSpPr>
            <p:cNvPr id="71"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Cancel</a:t>
              </a:r>
              <a:endParaRPr lang="ko-KR" altLang="en-US" sz="800" dirty="0">
                <a:solidFill>
                  <a:schemeClr val="bg1"/>
                </a:solidFill>
                <a:latin typeface="Nanum Gothic" charset="-127"/>
                <a:ea typeface="Nanum Gothic" charset="-127"/>
                <a:cs typeface="Nanum Gothic" charset="-127"/>
              </a:endParaRPr>
            </a:p>
          </p:txBody>
        </p:sp>
      </p:grpSp>
      <p:sp>
        <p:nvSpPr>
          <p:cNvPr id="2" name="텍스트 개체 틀 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4" name="제목 3"/>
          <p:cNvSpPr>
            <a:spLocks noGrp="1"/>
          </p:cNvSpPr>
          <p:nvPr>
            <p:ph type="title"/>
          </p:nvPr>
        </p:nvSpPr>
        <p:spPr/>
        <p:txBody>
          <a:bodyPr/>
          <a:lstStyle/>
          <a:p>
            <a:r>
              <a:rPr lang="en-US" altLang="ko-KR" dirty="0"/>
              <a:t>[Metatron Engine]</a:t>
            </a:r>
            <a:r>
              <a:rPr lang="ko-KR" altLang="en-US" dirty="0"/>
              <a:t> 테이블 선택 및 데이터 소스 생성 완료</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55</a:t>
            </a:fld>
            <a:endParaRPr lang="ko-KR" altLang="en-US" dirty="0">
              <a:solidFill>
                <a:schemeClr val="accent4">
                  <a:lumMod val="75000"/>
                </a:schemeClr>
              </a:solidFill>
            </a:endParaRPr>
          </a:p>
        </p:txBody>
      </p:sp>
      <p:sp>
        <p:nvSpPr>
          <p:cNvPr id="3" name="텍스트 개체 틀 2"/>
          <p:cNvSpPr>
            <a:spLocks noGrp="1"/>
          </p:cNvSpPr>
          <p:nvPr>
            <p:ph type="body" sz="quarter" idx="13"/>
          </p:nvPr>
        </p:nvSpPr>
        <p:spPr/>
        <p:txBody>
          <a:bodyPr/>
          <a:lstStyle/>
          <a:p>
            <a:r>
              <a:rPr kumimoji="1" lang="ko-KR" altLang="en-US" dirty="0"/>
              <a:t>테이블 리스트</a:t>
            </a:r>
            <a:endParaRPr kumimoji="1" lang="en-US" altLang="ko-KR" dirty="0"/>
          </a:p>
          <a:p>
            <a:pPr lvl="1"/>
            <a:r>
              <a:rPr kumimoji="1" lang="ko-KR" altLang="en-US" dirty="0"/>
              <a:t>체크 박스</a:t>
            </a:r>
            <a:endParaRPr kumimoji="1" lang="en-US" altLang="ko-KR" dirty="0"/>
          </a:p>
          <a:p>
            <a:pPr lvl="2"/>
            <a:r>
              <a:rPr kumimoji="1" lang="ko-KR" altLang="en-US" dirty="0"/>
              <a:t>첫번째 테이블 선택 </a:t>
            </a:r>
            <a:r>
              <a:rPr kumimoji="1" lang="en-US" altLang="ko-KR" dirty="0"/>
              <a:t>(default)</a:t>
            </a:r>
            <a:endParaRPr kumimoji="1" lang="en-US" altLang="ko-KR" strike="sngStrike" dirty="0"/>
          </a:p>
          <a:p>
            <a:pPr lvl="1"/>
            <a:r>
              <a:rPr kumimoji="1" lang="ko-KR" altLang="en-US" dirty="0"/>
              <a:t>테이블 명</a:t>
            </a:r>
            <a:endParaRPr kumimoji="1" lang="en-US" altLang="ko-KR" dirty="0"/>
          </a:p>
          <a:p>
            <a:pPr lvl="2"/>
            <a:r>
              <a:rPr kumimoji="1" lang="ko-KR" altLang="en-US" dirty="0"/>
              <a:t>클릭 </a:t>
            </a:r>
            <a:r>
              <a:rPr kumimoji="1" lang="en-US" altLang="ko-KR" dirty="0"/>
              <a:t>&gt;</a:t>
            </a:r>
            <a:r>
              <a:rPr kumimoji="1" lang="ko-KR" altLang="en-US" dirty="0"/>
              <a:t> 우측에 데이터 미리보기 출력</a:t>
            </a:r>
            <a:endParaRPr kumimoji="1" lang="en-US" altLang="ko-KR" dirty="0"/>
          </a:p>
          <a:p>
            <a:pPr lvl="1"/>
            <a:r>
              <a:rPr kumimoji="1" lang="ko-KR" altLang="en-US" dirty="0"/>
              <a:t>현재 선택된 테이블 수</a:t>
            </a:r>
            <a:endParaRPr kumimoji="1" lang="en-US" altLang="ko-KR" dirty="0"/>
          </a:p>
          <a:p>
            <a:r>
              <a:rPr kumimoji="1" lang="ko-KR" altLang="en-US" dirty="0"/>
              <a:t>데이터 미리보기</a:t>
            </a:r>
            <a:endParaRPr kumimoji="1" lang="en-US" altLang="ko-KR" dirty="0"/>
          </a:p>
          <a:p>
            <a:pPr lvl="1"/>
            <a:r>
              <a:rPr kumimoji="1" lang="ko-KR" altLang="en-US" dirty="0"/>
              <a:t>테이블 타이틀</a:t>
            </a:r>
            <a:endParaRPr kumimoji="1" lang="en-US" altLang="ko-KR" dirty="0"/>
          </a:p>
          <a:p>
            <a:pPr lvl="1"/>
            <a:r>
              <a:rPr kumimoji="1" lang="ko-KR" altLang="en-US" dirty="0">
                <a:solidFill>
                  <a:srgbClr val="00B050"/>
                </a:solidFill>
              </a:rPr>
              <a:t>데이터 미리보기 영역 </a:t>
            </a:r>
            <a:r>
              <a:rPr kumimoji="1" lang="ko-KR" altLang="en-US" dirty="0">
                <a:solidFill>
                  <a:srgbClr val="00B0F0"/>
                </a:solidFill>
              </a:rPr>
              <a:t>☞</a:t>
            </a:r>
            <a:r>
              <a:rPr lang="ko-KR" altLang="en-US" dirty="0">
                <a:solidFill>
                  <a:srgbClr val="00B0F0"/>
                </a:solidFill>
              </a:rPr>
              <a:t> </a:t>
            </a:r>
            <a:r>
              <a:rPr kumimoji="1" lang="en-US" altLang="ko-KR" dirty="0">
                <a:solidFill>
                  <a:srgbClr val="00B0F0"/>
                </a:solidFill>
              </a:rPr>
              <a:t>[041.8]</a:t>
            </a:r>
            <a:endParaRPr kumimoji="1" lang="en-US" altLang="ko-KR" dirty="0"/>
          </a:p>
          <a:p>
            <a:r>
              <a:rPr lang="ko-KR" altLang="en-US" dirty="0" err="1"/>
              <a:t>컨펌</a:t>
            </a:r>
            <a:r>
              <a:rPr lang="ko-KR" altLang="en-US" dirty="0"/>
              <a:t> 버튼 영역</a:t>
            </a:r>
            <a:endParaRPr lang="en-US" altLang="ko-KR" dirty="0"/>
          </a:p>
          <a:p>
            <a:pPr lvl="1"/>
            <a:r>
              <a:rPr lang="ko-KR" altLang="en-US" dirty="0"/>
              <a:t>취소 클릭 </a:t>
            </a:r>
            <a:r>
              <a:rPr lang="en-US" altLang="ko-KR" dirty="0"/>
              <a:t>&gt;</a:t>
            </a:r>
            <a:r>
              <a:rPr lang="ko-KR" altLang="en-US" dirty="0"/>
              <a:t> 취소 </a:t>
            </a:r>
            <a:r>
              <a:rPr lang="en-US" altLang="ko-KR" dirty="0"/>
              <a:t>/</a:t>
            </a:r>
            <a:r>
              <a:rPr lang="ko-KR" altLang="en-US" dirty="0"/>
              <a:t> 팝업 닫힘 </a:t>
            </a:r>
            <a:endParaRPr lang="en-US" altLang="ko-KR" dirty="0"/>
          </a:p>
          <a:p>
            <a:pPr lvl="1"/>
            <a:r>
              <a:rPr kumimoji="1" lang="ko-KR" altLang="en-US" dirty="0"/>
              <a:t>완료 클릭 </a:t>
            </a:r>
            <a:r>
              <a:rPr kumimoji="1" lang="en-US" altLang="ko-KR" dirty="0"/>
              <a:t>&gt;</a:t>
            </a:r>
            <a:r>
              <a:rPr kumimoji="1" lang="ko-KR" altLang="en-US" dirty="0"/>
              <a:t> 목록 화면으로 랜딩</a:t>
            </a:r>
            <a:endParaRPr kumimoji="1" lang="en-US" altLang="ko-KR" dirty="0"/>
          </a:p>
          <a:p>
            <a:r>
              <a:rPr kumimoji="1" lang="ko-KR" altLang="en-US" dirty="0">
                <a:sym typeface="Wingdings"/>
              </a:rPr>
              <a:t>검색</a:t>
            </a:r>
            <a:endParaRPr kumimoji="1" lang="en-US" altLang="ko-KR" dirty="0">
              <a:sym typeface="Wingdings"/>
            </a:endParaRPr>
          </a:p>
          <a:p>
            <a:pPr lvl="1"/>
            <a:r>
              <a:rPr kumimoji="1" lang="ko-KR" altLang="en-US" dirty="0">
                <a:sym typeface="Wingdings"/>
              </a:rPr>
              <a:t>검색 범위 </a:t>
            </a:r>
            <a:r>
              <a:rPr kumimoji="1" lang="en-US" altLang="ko-KR" dirty="0">
                <a:sym typeface="Wingdings"/>
              </a:rPr>
              <a:t>:</a:t>
            </a:r>
            <a:r>
              <a:rPr kumimoji="1" lang="ko-KR" altLang="en-US" dirty="0">
                <a:sym typeface="Wingdings"/>
              </a:rPr>
              <a:t> 테이블 이름</a:t>
            </a:r>
            <a:endParaRPr kumimoji="1" lang="en-US" altLang="ko-KR" dirty="0">
              <a:sym typeface="Wingdings"/>
            </a:endParaRPr>
          </a:p>
          <a:p>
            <a:pPr lvl="1"/>
            <a:r>
              <a:rPr kumimoji="1" lang="ko-KR" altLang="en-US" dirty="0">
                <a:sym typeface="Wingdings"/>
              </a:rPr>
              <a:t>검색어 입력 후 엔터 시 </a:t>
            </a:r>
            <a:r>
              <a:rPr kumimoji="1" lang="en-US" altLang="ko-KR" dirty="0">
                <a:sym typeface="Wingdings"/>
              </a:rPr>
              <a:t>&gt;</a:t>
            </a:r>
            <a:r>
              <a:rPr kumimoji="1" lang="ko-KR" altLang="en-US" dirty="0">
                <a:sym typeface="Wingdings"/>
              </a:rPr>
              <a:t> </a:t>
            </a:r>
            <a:r>
              <a:rPr kumimoji="1" lang="ko-KR" altLang="en-US" dirty="0">
                <a:solidFill>
                  <a:srgbClr val="00B0F0"/>
                </a:solidFill>
              </a:rPr>
              <a:t>☞</a:t>
            </a:r>
            <a:r>
              <a:rPr kumimoji="1" lang="en-US" altLang="ko-KR" dirty="0">
                <a:solidFill>
                  <a:srgbClr val="00B0F0"/>
                </a:solidFill>
              </a:rPr>
              <a:t>[044.2]</a:t>
            </a:r>
            <a:r>
              <a:rPr kumimoji="1" lang="en-US" altLang="ko-KR" dirty="0"/>
              <a:t> </a:t>
            </a:r>
          </a:p>
        </p:txBody>
      </p:sp>
      <p:sp>
        <p:nvSpPr>
          <p:cNvPr id="135" name="TextBox 134"/>
          <p:cNvSpPr txBox="1"/>
          <p:nvPr/>
        </p:nvSpPr>
        <p:spPr>
          <a:xfrm>
            <a:off x="4312763" y="1387996"/>
            <a:ext cx="1506823"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select data table</a:t>
            </a:r>
            <a:endParaRPr lang="ko-KR" altLang="en-US" sz="1100" b="1" dirty="0">
              <a:solidFill>
                <a:prstClr val="black"/>
              </a:solidFill>
              <a:latin typeface="Nanum Gothic" charset="-127"/>
              <a:ea typeface="Nanum Gothic" charset="-127"/>
              <a:cs typeface="Nanum Gothic" charset="-127"/>
            </a:endParaRPr>
          </a:p>
        </p:txBody>
      </p:sp>
      <p:sp>
        <p:nvSpPr>
          <p:cNvPr id="42" name="타원 41"/>
          <p:cNvSpPr/>
          <p:nvPr/>
        </p:nvSpPr>
        <p:spPr>
          <a:xfrm>
            <a:off x="3810045" y="613848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77" name="직사각형 76"/>
          <p:cNvSpPr/>
          <p:nvPr/>
        </p:nvSpPr>
        <p:spPr>
          <a:xfrm>
            <a:off x="5132930" y="6318464"/>
            <a:ext cx="1112287" cy="150761"/>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1</a:t>
            </a:r>
            <a:r>
              <a:rPr kumimoji="1" lang="ko-KR" altLang="en-US" sz="600" dirty="0">
                <a:solidFill>
                  <a:schemeClr val="bg1"/>
                </a:solidFill>
                <a:latin typeface="Nanum Gothic" charset="-127"/>
                <a:ea typeface="Nanum Gothic" charset="-127"/>
                <a:cs typeface="Nanum Gothic" charset="-127"/>
              </a:rPr>
              <a:t>개 이상 테이블 선택시 활성</a:t>
            </a:r>
          </a:p>
        </p:txBody>
      </p:sp>
      <p:sp>
        <p:nvSpPr>
          <p:cNvPr id="82" name="TextBox 81"/>
          <p:cNvSpPr txBox="1"/>
          <p:nvPr/>
        </p:nvSpPr>
        <p:spPr>
          <a:xfrm>
            <a:off x="227667" y="7042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a:t>
            </a:r>
            <a:r>
              <a:rPr lang="hr-HR" altLang="ko-KR" sz="500" b="1" dirty="0">
                <a:solidFill>
                  <a:schemeClr val="bg1"/>
                </a:solidFill>
                <a:latin typeface="Nanum Gothic" charset="-127"/>
                <a:ea typeface="Nanum Gothic" charset="-127"/>
                <a:cs typeface="Nanum Gothic" charset="-127"/>
              </a:rPr>
              <a:t>044.1</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104" name="TextBox 103"/>
          <p:cNvSpPr txBox="1"/>
          <p:nvPr/>
        </p:nvSpPr>
        <p:spPr>
          <a:xfrm>
            <a:off x="4330404" y="871503"/>
            <a:ext cx="1471557"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(Druid)</a:t>
            </a:r>
            <a:endParaRPr lang="ko-KR" altLang="en-US" sz="900" b="1" dirty="0">
              <a:solidFill>
                <a:prstClr val="black"/>
              </a:solidFill>
              <a:latin typeface="Nanum Gothic" charset="-127"/>
              <a:ea typeface="Nanum Gothic" charset="-127"/>
              <a:cs typeface="Nanum Gothic" charset="-127"/>
            </a:endParaRPr>
          </a:p>
        </p:txBody>
      </p:sp>
      <p:sp>
        <p:nvSpPr>
          <p:cNvPr id="72" name="모서리가 둥근 직사각형 75">
            <a:extLst>
              <a:ext uri="{FF2B5EF4-FFF2-40B4-BE49-F238E27FC236}">
                <a16:creationId xmlns:a16="http://schemas.microsoft.com/office/drawing/2014/main" xmlns="" id="{5D0A1474-E7CF-4B01-9AD5-4033E0254BB9}"/>
              </a:ext>
            </a:extLst>
          </p:cNvPr>
          <p:cNvSpPr/>
          <p:nvPr/>
        </p:nvSpPr>
        <p:spPr>
          <a:xfrm>
            <a:off x="3272972" y="2537302"/>
            <a:ext cx="4781904" cy="2511037"/>
          </a:xfrm>
          <a:prstGeom prst="roundRect">
            <a:avLst>
              <a:gd name="adj" fmla="val 508"/>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mj-lt"/>
              <a:ea typeface="Nanum Gothic" charset="-127"/>
              <a:cs typeface="Nanum Gothic" charset="-127"/>
            </a:endParaRPr>
          </a:p>
        </p:txBody>
      </p:sp>
      <p:sp>
        <p:nvSpPr>
          <p:cNvPr id="76" name="제목 2">
            <a:extLst>
              <a:ext uri="{FF2B5EF4-FFF2-40B4-BE49-F238E27FC236}">
                <a16:creationId xmlns:a16="http://schemas.microsoft.com/office/drawing/2014/main" xmlns="" id="{C9FF5BDD-322B-442B-A7F5-06D6924F8E21}"/>
              </a:ext>
            </a:extLst>
          </p:cNvPr>
          <p:cNvSpPr txBox="1">
            <a:spLocks/>
          </p:cNvSpPr>
          <p:nvPr/>
        </p:nvSpPr>
        <p:spPr bwMode="auto">
          <a:xfrm>
            <a:off x="2065880" y="2362600"/>
            <a:ext cx="1163698" cy="2706569"/>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Nanum Gothic" charset="-127"/>
              <a:ea typeface="Nanum Gothic" charset="-127"/>
              <a:cs typeface="Nanum Gothic" charset="-127"/>
            </a:endParaRPr>
          </a:p>
        </p:txBody>
      </p:sp>
      <p:sp>
        <p:nvSpPr>
          <p:cNvPr id="79" name="모서리가 둥근 직사각형 59">
            <a:extLst>
              <a:ext uri="{FF2B5EF4-FFF2-40B4-BE49-F238E27FC236}">
                <a16:creationId xmlns:a16="http://schemas.microsoft.com/office/drawing/2014/main" xmlns="" id="{BF497AD4-CAC0-4885-B6EC-6154963D3F87}"/>
              </a:ext>
            </a:extLst>
          </p:cNvPr>
          <p:cNvSpPr/>
          <p:nvPr/>
        </p:nvSpPr>
        <p:spPr>
          <a:xfrm>
            <a:off x="2065347" y="4702572"/>
            <a:ext cx="1168146" cy="212907"/>
          </a:xfrm>
          <a:prstGeom prst="roundRect">
            <a:avLst>
              <a:gd name="adj" fmla="val 3482"/>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600" dirty="0">
                <a:solidFill>
                  <a:schemeClr val="tx1"/>
                </a:solidFill>
                <a:latin typeface="Nanum Gothic" charset="-127"/>
                <a:ea typeface="Nanum Gothic" charset="-127"/>
                <a:cs typeface="Nanum Gothic" charset="-127"/>
              </a:rPr>
              <a:t>   Table</a:t>
            </a:r>
            <a:r>
              <a:rPr kumimoji="1" lang="ko-KR" altLang="en-US" sz="600" dirty="0">
                <a:solidFill>
                  <a:schemeClr val="tx1"/>
                </a:solidFill>
                <a:latin typeface="Nanum Gothic" charset="-127"/>
                <a:ea typeface="Nanum Gothic" charset="-127"/>
                <a:cs typeface="Nanum Gothic" charset="-127"/>
              </a:rPr>
              <a:t> </a:t>
            </a:r>
            <a:r>
              <a:rPr kumimoji="1" lang="en-US" altLang="ko-KR" sz="600" dirty="0">
                <a:solidFill>
                  <a:schemeClr val="tx1"/>
                </a:solidFill>
                <a:latin typeface="Nanum Gothic" charset="-127"/>
                <a:ea typeface="Nanum Gothic" charset="-127"/>
                <a:cs typeface="Nanum Gothic" charset="-127"/>
              </a:rPr>
              <a:t>11</a:t>
            </a:r>
            <a:endParaRPr kumimoji="1" lang="ko-KR" altLang="en-US" sz="600" dirty="0">
              <a:solidFill>
                <a:schemeClr val="tx1"/>
              </a:solidFill>
              <a:latin typeface="Nanum Gothic" charset="-127"/>
              <a:ea typeface="Nanum Gothic" charset="-127"/>
              <a:cs typeface="Nanum Gothic" charset="-127"/>
            </a:endParaRPr>
          </a:p>
        </p:txBody>
      </p:sp>
      <p:grpSp>
        <p:nvGrpSpPr>
          <p:cNvPr id="81" name="그룹 80">
            <a:extLst>
              <a:ext uri="{FF2B5EF4-FFF2-40B4-BE49-F238E27FC236}">
                <a16:creationId xmlns:a16="http://schemas.microsoft.com/office/drawing/2014/main" xmlns="" id="{6EDCB99A-5E41-4B76-B86F-2425D5E5850B}"/>
              </a:ext>
            </a:extLst>
          </p:cNvPr>
          <p:cNvGrpSpPr/>
          <p:nvPr/>
        </p:nvGrpSpPr>
        <p:grpSpPr>
          <a:xfrm>
            <a:off x="2069744" y="2000146"/>
            <a:ext cx="2342737" cy="292624"/>
            <a:chOff x="901599" y="1388637"/>
            <a:chExt cx="2342737" cy="292624"/>
          </a:xfrm>
        </p:grpSpPr>
        <p:sp>
          <p:nvSpPr>
            <p:cNvPr id="83" name="제목 2">
              <a:extLst>
                <a:ext uri="{FF2B5EF4-FFF2-40B4-BE49-F238E27FC236}">
                  <a16:creationId xmlns:a16="http://schemas.microsoft.com/office/drawing/2014/main" xmlns="" id="{13DA5972-AB46-4E08-AD08-D3C0B7AED2E8}"/>
                </a:ext>
              </a:extLst>
            </p:cNvPr>
            <p:cNvSpPr txBox="1">
              <a:spLocks/>
            </p:cNvSpPr>
            <p:nvPr/>
          </p:nvSpPr>
          <p:spPr bwMode="auto">
            <a:xfrm>
              <a:off x="1037366" y="1388637"/>
              <a:ext cx="999648" cy="292624"/>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schemeClr val="bg1">
                      <a:lumMod val="75000"/>
                    </a:schemeClr>
                  </a:solidFill>
                  <a:latin typeface="Nanum Gothic" charset="-127"/>
                  <a:ea typeface="Nanum Gothic" charset="-127"/>
                  <a:cs typeface="Nanum Gothic" charset="-127"/>
                </a:rPr>
                <a:t>Search by table</a:t>
              </a:r>
              <a:r>
                <a:rPr lang="ko-KR" altLang="en-US" sz="700" dirty="0">
                  <a:solidFill>
                    <a:schemeClr val="bg1">
                      <a:lumMod val="75000"/>
                    </a:schemeClr>
                  </a:solidFill>
                  <a:latin typeface="Nanum Gothic" charset="-127"/>
                  <a:ea typeface="Nanum Gothic" charset="-127"/>
                  <a:cs typeface="Nanum Gothic" charset="-127"/>
                </a:rPr>
                <a:t> </a:t>
              </a:r>
              <a:r>
                <a:rPr lang="en-US" altLang="ko-KR" sz="700" dirty="0">
                  <a:solidFill>
                    <a:schemeClr val="bg1">
                      <a:lumMod val="75000"/>
                    </a:schemeClr>
                  </a:solidFill>
                  <a:latin typeface="Nanum Gothic" charset="-127"/>
                  <a:ea typeface="Nanum Gothic" charset="-127"/>
                  <a:cs typeface="Nanum Gothic" charset="-127"/>
                </a:rPr>
                <a:t>name</a:t>
              </a:r>
            </a:p>
          </p:txBody>
        </p:sp>
        <p:pic>
          <p:nvPicPr>
            <p:cNvPr id="84" name="그림 83">
              <a:extLst>
                <a:ext uri="{FF2B5EF4-FFF2-40B4-BE49-F238E27FC236}">
                  <a16:creationId xmlns:a16="http://schemas.microsoft.com/office/drawing/2014/main" xmlns="" id="{2F3EF3F8-0D07-45E1-9F5A-FF97B0423577}"/>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6079" y="1438512"/>
              <a:ext cx="137742" cy="137742"/>
            </a:xfrm>
            <a:prstGeom prst="rect">
              <a:avLst/>
            </a:prstGeom>
          </p:spPr>
        </p:pic>
        <p:cxnSp>
          <p:nvCxnSpPr>
            <p:cNvPr id="87" name="직선 연결선[R] 67">
              <a:extLst>
                <a:ext uri="{FF2B5EF4-FFF2-40B4-BE49-F238E27FC236}">
                  <a16:creationId xmlns:a16="http://schemas.microsoft.com/office/drawing/2014/main" xmlns="" id="{29AAE3A2-24A8-46E4-B7D3-C62A3A30A9C1}"/>
                </a:ext>
              </a:extLst>
            </p:cNvPr>
            <p:cNvCxnSpPr>
              <a:cxnSpLocks/>
            </p:cNvCxnSpPr>
            <p:nvPr/>
          </p:nvCxnSpPr>
          <p:spPr>
            <a:xfrm>
              <a:off x="901599" y="1618276"/>
              <a:ext cx="2342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8" name="모서리가 둥근 직사각형 140">
            <a:extLst>
              <a:ext uri="{FF2B5EF4-FFF2-40B4-BE49-F238E27FC236}">
                <a16:creationId xmlns:a16="http://schemas.microsoft.com/office/drawing/2014/main" xmlns="" id="{B08AF8D0-8579-4D0D-A815-7B2BE61061D9}"/>
              </a:ext>
            </a:extLst>
          </p:cNvPr>
          <p:cNvSpPr/>
          <p:nvPr/>
        </p:nvSpPr>
        <p:spPr>
          <a:xfrm>
            <a:off x="2293373" y="2367095"/>
            <a:ext cx="936205" cy="182879"/>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latin typeface="Nanum Gothic" charset="-127"/>
                <a:ea typeface="Nanum Gothic" charset="-127"/>
                <a:cs typeface="Nanum Gothic" charset="-127"/>
              </a:rPr>
              <a:t>    </a:t>
            </a:r>
            <a:r>
              <a:rPr lang="en-US" altLang="ko-KR" sz="600" dirty="0">
                <a:solidFill>
                  <a:schemeClr val="tx1"/>
                </a:solidFill>
                <a:latin typeface="Nanum Gothic" charset="-127"/>
                <a:ea typeface="Nanum Gothic" charset="-127"/>
                <a:cs typeface="Nanum Gothic" charset="-127"/>
              </a:rPr>
              <a:t>Table</a:t>
            </a:r>
            <a:endParaRPr lang="ko-KR" altLang="en-US" sz="600" b="1" dirty="0">
              <a:solidFill>
                <a:schemeClr val="tx1"/>
              </a:solidFill>
              <a:latin typeface="Nanum Gothic" charset="-127"/>
              <a:ea typeface="Nanum Gothic" charset="-127"/>
              <a:cs typeface="Nanum Gothic" charset="-127"/>
            </a:endParaRPr>
          </a:p>
        </p:txBody>
      </p:sp>
      <p:sp>
        <p:nvSpPr>
          <p:cNvPr id="89" name="모서리가 둥근 직사각형 347">
            <a:extLst>
              <a:ext uri="{FF2B5EF4-FFF2-40B4-BE49-F238E27FC236}">
                <a16:creationId xmlns:a16="http://schemas.microsoft.com/office/drawing/2014/main" xmlns="" id="{984307A3-174D-46D1-99B8-6D30AD8CD7B1}"/>
              </a:ext>
            </a:extLst>
          </p:cNvPr>
          <p:cNvSpPr/>
          <p:nvPr/>
        </p:nvSpPr>
        <p:spPr>
          <a:xfrm>
            <a:off x="2064146" y="2367095"/>
            <a:ext cx="234530" cy="182879"/>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dirty="0">
                <a:solidFill>
                  <a:schemeClr val="tx1">
                    <a:lumMod val="75000"/>
                    <a:lumOff val="25000"/>
                  </a:schemeClr>
                </a:solidFill>
                <a:latin typeface="Nanum Gothic" charset="-127"/>
                <a:ea typeface="Nanum Gothic" charset="-127"/>
                <a:cs typeface="Nanum Gothic"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90" name="모서리가 둥근 직사각형 36">
            <a:extLst>
              <a:ext uri="{FF2B5EF4-FFF2-40B4-BE49-F238E27FC236}">
                <a16:creationId xmlns:a16="http://schemas.microsoft.com/office/drawing/2014/main" xmlns="" id="{BC231DE5-8B48-4534-B68D-06EBE5263420}"/>
              </a:ext>
            </a:extLst>
          </p:cNvPr>
          <p:cNvSpPr/>
          <p:nvPr/>
        </p:nvSpPr>
        <p:spPr>
          <a:xfrm>
            <a:off x="2065347" y="2558944"/>
            <a:ext cx="1168146" cy="212907"/>
          </a:xfrm>
          <a:prstGeom prst="roundRect">
            <a:avLst>
              <a:gd name="adj" fmla="val 3482"/>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600" dirty="0">
                <a:solidFill>
                  <a:schemeClr val="tx1"/>
                </a:solidFill>
                <a:latin typeface="Nanum Gothic" charset="-127"/>
                <a:ea typeface="Nanum Gothic" charset="-127"/>
                <a:cs typeface="Nanum Gothic" charset="-127"/>
              </a:rPr>
              <a:t>   Table</a:t>
            </a:r>
            <a:r>
              <a:rPr kumimoji="1" lang="ko-KR" altLang="en-US" sz="600" dirty="0">
                <a:solidFill>
                  <a:schemeClr val="tx1"/>
                </a:solidFill>
                <a:latin typeface="Nanum Gothic" charset="-127"/>
                <a:ea typeface="Nanum Gothic" charset="-127"/>
                <a:cs typeface="Nanum Gothic" charset="-127"/>
              </a:rPr>
              <a:t> </a:t>
            </a:r>
            <a:r>
              <a:rPr kumimoji="1" lang="en-US" altLang="ko-KR" sz="600" dirty="0">
                <a:solidFill>
                  <a:schemeClr val="tx1"/>
                </a:solidFill>
                <a:latin typeface="Nanum Gothic" charset="-127"/>
                <a:ea typeface="Nanum Gothic" charset="-127"/>
                <a:cs typeface="Nanum Gothic" charset="-127"/>
              </a:rPr>
              <a:t>1</a:t>
            </a:r>
            <a:endParaRPr kumimoji="1" lang="ko-KR" altLang="en-US" sz="600" dirty="0">
              <a:solidFill>
                <a:schemeClr val="tx1"/>
              </a:solidFill>
              <a:latin typeface="Nanum Gothic" charset="-127"/>
              <a:ea typeface="Nanum Gothic" charset="-127"/>
              <a:cs typeface="Nanum Gothic" charset="-127"/>
            </a:endParaRPr>
          </a:p>
        </p:txBody>
      </p:sp>
      <p:sp>
        <p:nvSpPr>
          <p:cNvPr id="91" name="모서리가 둥근 직사각형 37">
            <a:extLst>
              <a:ext uri="{FF2B5EF4-FFF2-40B4-BE49-F238E27FC236}">
                <a16:creationId xmlns:a16="http://schemas.microsoft.com/office/drawing/2014/main" xmlns="" id="{DCE56052-8BF4-4DAB-9B2A-510F8E0B5223}"/>
              </a:ext>
            </a:extLst>
          </p:cNvPr>
          <p:cNvSpPr/>
          <p:nvPr/>
        </p:nvSpPr>
        <p:spPr>
          <a:xfrm>
            <a:off x="2065347" y="2773689"/>
            <a:ext cx="1168146" cy="212907"/>
          </a:xfrm>
          <a:prstGeom prst="roundRect">
            <a:avLst>
              <a:gd name="adj" fmla="val 3482"/>
            </a:avLst>
          </a:prstGeom>
          <a:solidFill>
            <a:schemeClr val="bg1">
              <a:lumMod val="95000"/>
            </a:schemeClr>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600" dirty="0">
                <a:solidFill>
                  <a:schemeClr val="tx1"/>
                </a:solidFill>
                <a:latin typeface="Nanum Gothic" charset="-127"/>
                <a:ea typeface="Nanum Gothic" charset="-127"/>
                <a:cs typeface="Nanum Gothic" charset="-127"/>
              </a:rPr>
              <a:t>   Table</a:t>
            </a:r>
            <a:r>
              <a:rPr kumimoji="1" lang="ko-KR" altLang="en-US" sz="600" dirty="0">
                <a:solidFill>
                  <a:schemeClr val="tx1"/>
                </a:solidFill>
                <a:latin typeface="Nanum Gothic" charset="-127"/>
                <a:ea typeface="Nanum Gothic" charset="-127"/>
                <a:cs typeface="Nanum Gothic" charset="-127"/>
              </a:rPr>
              <a:t> </a:t>
            </a:r>
            <a:r>
              <a:rPr kumimoji="1" lang="en-US" altLang="ko-KR" sz="600" dirty="0">
                <a:solidFill>
                  <a:schemeClr val="tx1"/>
                </a:solidFill>
                <a:latin typeface="Nanum Gothic" charset="-127"/>
                <a:ea typeface="Nanum Gothic" charset="-127"/>
                <a:cs typeface="Nanum Gothic" charset="-127"/>
              </a:rPr>
              <a:t>2</a:t>
            </a:r>
            <a:endParaRPr kumimoji="1" lang="ko-KR" altLang="en-US" sz="600" dirty="0">
              <a:solidFill>
                <a:schemeClr val="tx1"/>
              </a:solidFill>
              <a:latin typeface="Nanum Gothic" charset="-127"/>
              <a:ea typeface="Nanum Gothic" charset="-127"/>
              <a:cs typeface="Nanum Gothic" charset="-127"/>
            </a:endParaRPr>
          </a:p>
        </p:txBody>
      </p:sp>
      <p:sp>
        <p:nvSpPr>
          <p:cNvPr id="92" name="모서리가 둥근 직사각형 38">
            <a:extLst>
              <a:ext uri="{FF2B5EF4-FFF2-40B4-BE49-F238E27FC236}">
                <a16:creationId xmlns:a16="http://schemas.microsoft.com/office/drawing/2014/main" xmlns="" id="{91C15FA5-B314-4AD1-97DB-55FCFBCC458D}"/>
              </a:ext>
            </a:extLst>
          </p:cNvPr>
          <p:cNvSpPr/>
          <p:nvPr/>
        </p:nvSpPr>
        <p:spPr>
          <a:xfrm>
            <a:off x="2065347" y="2988434"/>
            <a:ext cx="1168146" cy="212907"/>
          </a:xfrm>
          <a:prstGeom prst="roundRect">
            <a:avLst>
              <a:gd name="adj" fmla="val 3482"/>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600" dirty="0">
                <a:solidFill>
                  <a:schemeClr val="tx1"/>
                </a:solidFill>
                <a:latin typeface="Nanum Gothic" charset="-127"/>
                <a:ea typeface="Nanum Gothic" charset="-127"/>
                <a:cs typeface="Nanum Gothic" charset="-127"/>
              </a:rPr>
              <a:t>   Table</a:t>
            </a:r>
            <a:r>
              <a:rPr kumimoji="1" lang="ko-KR" altLang="en-US" sz="600" dirty="0">
                <a:solidFill>
                  <a:schemeClr val="tx1"/>
                </a:solidFill>
                <a:latin typeface="Nanum Gothic" charset="-127"/>
                <a:ea typeface="Nanum Gothic" charset="-127"/>
                <a:cs typeface="Nanum Gothic" charset="-127"/>
              </a:rPr>
              <a:t> </a:t>
            </a:r>
            <a:r>
              <a:rPr kumimoji="1" lang="en-US" altLang="ko-KR" sz="600" dirty="0">
                <a:solidFill>
                  <a:schemeClr val="tx1"/>
                </a:solidFill>
                <a:latin typeface="Nanum Gothic" charset="-127"/>
                <a:ea typeface="Nanum Gothic" charset="-127"/>
                <a:cs typeface="Nanum Gothic" charset="-127"/>
              </a:rPr>
              <a:t>3</a:t>
            </a:r>
            <a:endParaRPr kumimoji="1" lang="ko-KR" altLang="en-US" sz="600" dirty="0">
              <a:solidFill>
                <a:schemeClr val="tx1"/>
              </a:solidFill>
              <a:latin typeface="Nanum Gothic" charset="-127"/>
              <a:ea typeface="Nanum Gothic" charset="-127"/>
              <a:cs typeface="Nanum Gothic" charset="-127"/>
            </a:endParaRPr>
          </a:p>
        </p:txBody>
      </p:sp>
      <p:sp>
        <p:nvSpPr>
          <p:cNvPr id="96" name="모서리가 둥근 직사각형 57">
            <a:extLst>
              <a:ext uri="{FF2B5EF4-FFF2-40B4-BE49-F238E27FC236}">
                <a16:creationId xmlns:a16="http://schemas.microsoft.com/office/drawing/2014/main" xmlns="" id="{F40D6E6E-BA9C-4BFD-979E-44E2EA2A4EB3}"/>
              </a:ext>
            </a:extLst>
          </p:cNvPr>
          <p:cNvSpPr/>
          <p:nvPr/>
        </p:nvSpPr>
        <p:spPr>
          <a:xfrm>
            <a:off x="2065347" y="3203179"/>
            <a:ext cx="1168146" cy="212907"/>
          </a:xfrm>
          <a:prstGeom prst="roundRect">
            <a:avLst>
              <a:gd name="adj" fmla="val 3482"/>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600" dirty="0">
                <a:solidFill>
                  <a:schemeClr val="tx1"/>
                </a:solidFill>
                <a:latin typeface="Nanum Gothic" charset="-127"/>
                <a:ea typeface="Nanum Gothic" charset="-127"/>
                <a:cs typeface="Nanum Gothic" charset="-127"/>
              </a:rPr>
              <a:t>   Table</a:t>
            </a:r>
            <a:r>
              <a:rPr kumimoji="1" lang="ko-KR" altLang="en-US" sz="600" dirty="0">
                <a:solidFill>
                  <a:schemeClr val="tx1"/>
                </a:solidFill>
                <a:latin typeface="Nanum Gothic" charset="-127"/>
                <a:ea typeface="Nanum Gothic" charset="-127"/>
                <a:cs typeface="Nanum Gothic" charset="-127"/>
              </a:rPr>
              <a:t> </a:t>
            </a:r>
            <a:r>
              <a:rPr kumimoji="1" lang="en-US" altLang="ko-KR" sz="600" dirty="0">
                <a:solidFill>
                  <a:schemeClr val="tx1"/>
                </a:solidFill>
                <a:latin typeface="Nanum Gothic" charset="-127"/>
                <a:ea typeface="Nanum Gothic" charset="-127"/>
                <a:cs typeface="Nanum Gothic" charset="-127"/>
              </a:rPr>
              <a:t>4</a:t>
            </a:r>
            <a:endParaRPr kumimoji="1" lang="ko-KR" altLang="en-US" sz="600" dirty="0">
              <a:solidFill>
                <a:schemeClr val="tx1"/>
              </a:solidFill>
              <a:latin typeface="Nanum Gothic" charset="-127"/>
              <a:ea typeface="Nanum Gothic" charset="-127"/>
              <a:cs typeface="Nanum Gothic" charset="-127"/>
            </a:endParaRPr>
          </a:p>
        </p:txBody>
      </p:sp>
      <p:sp>
        <p:nvSpPr>
          <p:cNvPr id="97" name="모서리가 둥근 직사각형 58">
            <a:extLst>
              <a:ext uri="{FF2B5EF4-FFF2-40B4-BE49-F238E27FC236}">
                <a16:creationId xmlns:a16="http://schemas.microsoft.com/office/drawing/2014/main" xmlns="" id="{4C738A5F-C4CC-4204-92A4-A779B8AF2327}"/>
              </a:ext>
            </a:extLst>
          </p:cNvPr>
          <p:cNvSpPr/>
          <p:nvPr/>
        </p:nvSpPr>
        <p:spPr>
          <a:xfrm>
            <a:off x="2065347" y="3417924"/>
            <a:ext cx="1168146" cy="212907"/>
          </a:xfrm>
          <a:prstGeom prst="roundRect">
            <a:avLst>
              <a:gd name="adj" fmla="val 3482"/>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600" dirty="0">
                <a:solidFill>
                  <a:schemeClr val="tx1"/>
                </a:solidFill>
                <a:latin typeface="Nanum Gothic" charset="-127"/>
                <a:ea typeface="Nanum Gothic" charset="-127"/>
                <a:cs typeface="Nanum Gothic" charset="-127"/>
              </a:rPr>
              <a:t>   Table</a:t>
            </a:r>
            <a:r>
              <a:rPr kumimoji="1" lang="ko-KR" altLang="en-US" sz="600" dirty="0">
                <a:solidFill>
                  <a:schemeClr val="tx1"/>
                </a:solidFill>
                <a:latin typeface="Nanum Gothic" charset="-127"/>
                <a:ea typeface="Nanum Gothic" charset="-127"/>
                <a:cs typeface="Nanum Gothic" charset="-127"/>
              </a:rPr>
              <a:t> </a:t>
            </a:r>
            <a:r>
              <a:rPr kumimoji="1" lang="en-US" altLang="ko-KR" sz="600" dirty="0">
                <a:solidFill>
                  <a:schemeClr val="tx1"/>
                </a:solidFill>
                <a:latin typeface="Nanum Gothic" charset="-127"/>
                <a:ea typeface="Nanum Gothic" charset="-127"/>
                <a:cs typeface="Nanum Gothic" charset="-127"/>
              </a:rPr>
              <a:t>5</a:t>
            </a:r>
            <a:endParaRPr kumimoji="1" lang="ko-KR" altLang="en-US" sz="600" dirty="0">
              <a:solidFill>
                <a:schemeClr val="tx1"/>
              </a:solidFill>
              <a:latin typeface="Nanum Gothic" charset="-127"/>
              <a:ea typeface="Nanum Gothic" charset="-127"/>
              <a:cs typeface="Nanum Gothic" charset="-127"/>
            </a:endParaRPr>
          </a:p>
        </p:txBody>
      </p:sp>
      <p:sp>
        <p:nvSpPr>
          <p:cNvPr id="98" name="모서리가 둥근 직사각형 59">
            <a:extLst>
              <a:ext uri="{FF2B5EF4-FFF2-40B4-BE49-F238E27FC236}">
                <a16:creationId xmlns:a16="http://schemas.microsoft.com/office/drawing/2014/main" xmlns="" id="{0922B435-57C9-4060-8C46-8ADCB1B1BF92}"/>
              </a:ext>
            </a:extLst>
          </p:cNvPr>
          <p:cNvSpPr/>
          <p:nvPr/>
        </p:nvSpPr>
        <p:spPr>
          <a:xfrm>
            <a:off x="2065347" y="3632670"/>
            <a:ext cx="1168146" cy="212907"/>
          </a:xfrm>
          <a:prstGeom prst="roundRect">
            <a:avLst>
              <a:gd name="adj" fmla="val 3482"/>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600" dirty="0">
                <a:solidFill>
                  <a:schemeClr val="tx1"/>
                </a:solidFill>
                <a:latin typeface="Nanum Gothic" charset="-127"/>
                <a:ea typeface="Nanum Gothic" charset="-127"/>
                <a:cs typeface="Nanum Gothic" charset="-127"/>
              </a:rPr>
              <a:t>   Table</a:t>
            </a:r>
            <a:r>
              <a:rPr kumimoji="1" lang="ko-KR" altLang="en-US" sz="600" dirty="0">
                <a:solidFill>
                  <a:schemeClr val="tx1"/>
                </a:solidFill>
                <a:latin typeface="Nanum Gothic" charset="-127"/>
                <a:ea typeface="Nanum Gothic" charset="-127"/>
                <a:cs typeface="Nanum Gothic" charset="-127"/>
              </a:rPr>
              <a:t> </a:t>
            </a:r>
            <a:r>
              <a:rPr kumimoji="1" lang="en-US" altLang="ko-KR" sz="600" dirty="0">
                <a:solidFill>
                  <a:schemeClr val="tx1"/>
                </a:solidFill>
                <a:latin typeface="Nanum Gothic" charset="-127"/>
                <a:ea typeface="Nanum Gothic" charset="-127"/>
                <a:cs typeface="Nanum Gothic" charset="-127"/>
              </a:rPr>
              <a:t>6</a:t>
            </a:r>
            <a:endParaRPr kumimoji="1" lang="ko-KR" altLang="en-US" sz="600" dirty="0">
              <a:solidFill>
                <a:schemeClr val="tx1"/>
              </a:solidFill>
              <a:latin typeface="Nanum Gothic" charset="-127"/>
              <a:ea typeface="Nanum Gothic" charset="-127"/>
              <a:cs typeface="Nanum Gothic" charset="-127"/>
            </a:endParaRPr>
          </a:p>
        </p:txBody>
      </p:sp>
      <p:sp>
        <p:nvSpPr>
          <p:cNvPr id="99" name="모서리가 둥근 직사각형 32">
            <a:extLst>
              <a:ext uri="{FF2B5EF4-FFF2-40B4-BE49-F238E27FC236}">
                <a16:creationId xmlns:a16="http://schemas.microsoft.com/office/drawing/2014/main" xmlns="" id="{2C09BA57-025A-4044-9975-534B86FC2C4B}"/>
              </a:ext>
            </a:extLst>
          </p:cNvPr>
          <p:cNvSpPr/>
          <p:nvPr/>
        </p:nvSpPr>
        <p:spPr>
          <a:xfrm>
            <a:off x="3272972" y="2360977"/>
            <a:ext cx="4781904" cy="175300"/>
          </a:xfrm>
          <a:prstGeom prst="roundRect">
            <a:avLst>
              <a:gd name="adj" fmla="val 508"/>
            </a:avLst>
          </a:prstGeom>
          <a:solidFill>
            <a:schemeClr val="bg1">
              <a:lumMod val="95000"/>
            </a:schemeClr>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600" dirty="0">
                <a:solidFill>
                  <a:schemeClr val="tx1"/>
                </a:solidFill>
                <a:latin typeface="Nanum Gothic" charset="-127"/>
                <a:ea typeface="Nanum Gothic" charset="-127"/>
                <a:cs typeface="Nanum Gothic" charset="-127"/>
              </a:rPr>
              <a:t>Table</a:t>
            </a:r>
            <a:r>
              <a:rPr kumimoji="1" lang="ko-KR" altLang="en-US" sz="600" dirty="0">
                <a:solidFill>
                  <a:schemeClr val="tx1"/>
                </a:solidFill>
                <a:latin typeface="Nanum Gothic" charset="-127"/>
                <a:ea typeface="Nanum Gothic" charset="-127"/>
                <a:cs typeface="Nanum Gothic" charset="-127"/>
              </a:rPr>
              <a:t> </a:t>
            </a:r>
            <a:r>
              <a:rPr kumimoji="1" lang="en-US" altLang="ko-KR" sz="600" dirty="0">
                <a:solidFill>
                  <a:schemeClr val="tx1"/>
                </a:solidFill>
                <a:latin typeface="Nanum Gothic" charset="-127"/>
                <a:ea typeface="Nanum Gothic" charset="-127"/>
                <a:cs typeface="Nanum Gothic" charset="-127"/>
              </a:rPr>
              <a:t>2</a:t>
            </a:r>
            <a:endParaRPr kumimoji="1" lang="ko-KR" altLang="en-US" sz="600" dirty="0">
              <a:solidFill>
                <a:schemeClr val="tx1"/>
              </a:solidFill>
              <a:latin typeface="Nanum Gothic" charset="-127"/>
              <a:ea typeface="Nanum Gothic" charset="-127"/>
              <a:cs typeface="Nanum Gothic" charset="-127"/>
            </a:endParaRPr>
          </a:p>
        </p:txBody>
      </p:sp>
      <p:sp>
        <p:nvSpPr>
          <p:cNvPr id="100" name="L 도형 99">
            <a:extLst>
              <a:ext uri="{FF2B5EF4-FFF2-40B4-BE49-F238E27FC236}">
                <a16:creationId xmlns:a16="http://schemas.microsoft.com/office/drawing/2014/main" xmlns="" id="{34CCE42F-EC2C-4C43-AFDF-3B00E3CE5628}"/>
              </a:ext>
            </a:extLst>
          </p:cNvPr>
          <p:cNvSpPr/>
          <p:nvPr/>
        </p:nvSpPr>
        <p:spPr>
          <a:xfrm rot="13500000">
            <a:off x="3144372" y="2864959"/>
            <a:ext cx="45719" cy="45719"/>
          </a:xfrm>
          <a:prstGeom prst="corner">
            <a:avLst>
              <a:gd name="adj1" fmla="val 15196"/>
              <a:gd name="adj2" fmla="val 1519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01" name="타원 100">
            <a:extLst>
              <a:ext uri="{FF2B5EF4-FFF2-40B4-BE49-F238E27FC236}">
                <a16:creationId xmlns:a16="http://schemas.microsoft.com/office/drawing/2014/main" xmlns="" id="{1FB79B65-5208-4809-A607-3B5BB5D2A1FA}"/>
              </a:ext>
            </a:extLst>
          </p:cNvPr>
          <p:cNvSpPr/>
          <p:nvPr/>
        </p:nvSpPr>
        <p:spPr>
          <a:xfrm>
            <a:off x="1966163" y="312807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102" name="모서리가 둥근 직사각형 72">
            <a:extLst>
              <a:ext uri="{FF2B5EF4-FFF2-40B4-BE49-F238E27FC236}">
                <a16:creationId xmlns:a16="http://schemas.microsoft.com/office/drawing/2014/main" xmlns="" id="{BF37F72D-975D-4C65-8D26-7D5DDF50EC90}"/>
              </a:ext>
            </a:extLst>
          </p:cNvPr>
          <p:cNvSpPr/>
          <p:nvPr/>
        </p:nvSpPr>
        <p:spPr>
          <a:xfrm rot="5400000" flipV="1">
            <a:off x="2888466" y="2906443"/>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charset="-127"/>
              <a:ea typeface="Nanum Gothic" charset="-127"/>
              <a:cs typeface="Nanum Gothic" charset="-127"/>
            </a:endParaRPr>
          </a:p>
        </p:txBody>
      </p:sp>
      <p:sp>
        <p:nvSpPr>
          <p:cNvPr id="103" name="타원 102">
            <a:extLst>
              <a:ext uri="{FF2B5EF4-FFF2-40B4-BE49-F238E27FC236}">
                <a16:creationId xmlns:a16="http://schemas.microsoft.com/office/drawing/2014/main" xmlns="" id="{9B7B3AEB-60D3-44B9-8117-15B39EC5F1CE}"/>
              </a:ext>
            </a:extLst>
          </p:cNvPr>
          <p:cNvSpPr/>
          <p:nvPr/>
        </p:nvSpPr>
        <p:spPr>
          <a:xfrm>
            <a:off x="3258507" y="226569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105" name="타원 104">
            <a:extLst>
              <a:ext uri="{FF2B5EF4-FFF2-40B4-BE49-F238E27FC236}">
                <a16:creationId xmlns:a16="http://schemas.microsoft.com/office/drawing/2014/main" xmlns="" id="{E5392078-AE8F-4084-B3F4-3D65AC271655}"/>
              </a:ext>
            </a:extLst>
          </p:cNvPr>
          <p:cNvSpPr/>
          <p:nvPr/>
        </p:nvSpPr>
        <p:spPr>
          <a:xfrm>
            <a:off x="2020733" y="2406874"/>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1</a:t>
            </a:r>
            <a:endParaRPr lang="ko-KR" altLang="en-US" sz="600" b="1" dirty="0">
              <a:solidFill>
                <a:srgbClr val="FF0000"/>
              </a:solidFill>
              <a:latin typeface="Nanum Gothic" charset="-127"/>
              <a:ea typeface="Nanum Gothic" charset="-127"/>
              <a:cs typeface="Nanum Gothic" charset="-127"/>
            </a:endParaRPr>
          </a:p>
        </p:txBody>
      </p:sp>
      <p:sp>
        <p:nvSpPr>
          <p:cNvPr id="106" name="타원 105">
            <a:extLst>
              <a:ext uri="{FF2B5EF4-FFF2-40B4-BE49-F238E27FC236}">
                <a16:creationId xmlns:a16="http://schemas.microsoft.com/office/drawing/2014/main" xmlns="" id="{AEF59280-213F-44C9-8428-FFD483BB14B4}"/>
              </a:ext>
            </a:extLst>
          </p:cNvPr>
          <p:cNvSpPr/>
          <p:nvPr/>
        </p:nvSpPr>
        <p:spPr>
          <a:xfrm>
            <a:off x="2273985" y="2406613"/>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2</a:t>
            </a:r>
            <a:endParaRPr lang="ko-KR" altLang="en-US" sz="600" b="1" dirty="0">
              <a:solidFill>
                <a:srgbClr val="FF0000"/>
              </a:solidFill>
              <a:latin typeface="Nanum Gothic" charset="-127"/>
              <a:ea typeface="Nanum Gothic" charset="-127"/>
              <a:cs typeface="Nanum Gothic" charset="-127"/>
            </a:endParaRPr>
          </a:p>
        </p:txBody>
      </p:sp>
      <p:sp>
        <p:nvSpPr>
          <p:cNvPr id="107" name="타원 106">
            <a:extLst>
              <a:ext uri="{FF2B5EF4-FFF2-40B4-BE49-F238E27FC236}">
                <a16:creationId xmlns:a16="http://schemas.microsoft.com/office/drawing/2014/main" xmlns="" id="{3112698F-1285-448B-A1E7-18EF3B962D61}"/>
              </a:ext>
            </a:extLst>
          </p:cNvPr>
          <p:cNvSpPr/>
          <p:nvPr/>
        </p:nvSpPr>
        <p:spPr>
          <a:xfrm>
            <a:off x="3450854" y="2296441"/>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1</a:t>
            </a:r>
            <a:endParaRPr lang="ko-KR" altLang="en-US" sz="600" b="1" dirty="0">
              <a:solidFill>
                <a:srgbClr val="FF0000"/>
              </a:solidFill>
              <a:latin typeface="Nanum Gothic" charset="-127"/>
              <a:ea typeface="Nanum Gothic" charset="-127"/>
              <a:cs typeface="Nanum Gothic" charset="-127"/>
            </a:endParaRPr>
          </a:p>
        </p:txBody>
      </p:sp>
      <p:sp>
        <p:nvSpPr>
          <p:cNvPr id="108" name="직사각형 107">
            <a:extLst>
              <a:ext uri="{FF2B5EF4-FFF2-40B4-BE49-F238E27FC236}">
                <a16:creationId xmlns:a16="http://schemas.microsoft.com/office/drawing/2014/main" xmlns="" id="{7B14C0C7-CDA5-49AF-BA9F-193B8F753A2E}"/>
              </a:ext>
            </a:extLst>
          </p:cNvPr>
          <p:cNvSpPr/>
          <p:nvPr/>
        </p:nvSpPr>
        <p:spPr>
          <a:xfrm>
            <a:off x="3476764" y="2363409"/>
            <a:ext cx="4589307" cy="1753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700" b="1" dirty="0">
              <a:solidFill>
                <a:schemeClr val="tx1"/>
              </a:solidFill>
              <a:latin typeface="Nanum Gothic" charset="-127"/>
              <a:ea typeface="Nanum Gothic" charset="-127"/>
              <a:cs typeface="Nanum Gothic" charset="-127"/>
            </a:endParaRPr>
          </a:p>
        </p:txBody>
      </p:sp>
      <p:sp>
        <p:nvSpPr>
          <p:cNvPr id="109" name="타원 108">
            <a:extLst>
              <a:ext uri="{FF2B5EF4-FFF2-40B4-BE49-F238E27FC236}">
                <a16:creationId xmlns:a16="http://schemas.microsoft.com/office/drawing/2014/main" xmlns="" id="{AC1E79BD-C2A3-4DAF-A3B2-DDAFD251E579}"/>
              </a:ext>
            </a:extLst>
          </p:cNvPr>
          <p:cNvSpPr/>
          <p:nvPr/>
        </p:nvSpPr>
        <p:spPr>
          <a:xfrm>
            <a:off x="3436420" y="2533413"/>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2</a:t>
            </a:r>
            <a:endParaRPr lang="ko-KR" altLang="en-US" sz="600" b="1" dirty="0">
              <a:solidFill>
                <a:srgbClr val="FF0000"/>
              </a:solidFill>
              <a:latin typeface="Nanum Gothic" charset="-127"/>
              <a:ea typeface="Nanum Gothic" charset="-127"/>
              <a:cs typeface="Nanum Gothic" charset="-127"/>
            </a:endParaRPr>
          </a:p>
        </p:txBody>
      </p:sp>
      <p:sp>
        <p:nvSpPr>
          <p:cNvPr id="110" name="모서리가 둥근 직사각형 38">
            <a:extLst>
              <a:ext uri="{FF2B5EF4-FFF2-40B4-BE49-F238E27FC236}">
                <a16:creationId xmlns:a16="http://schemas.microsoft.com/office/drawing/2014/main" xmlns="" id="{1BB629C8-0978-45C3-A627-B8886A7FAA2C}"/>
              </a:ext>
            </a:extLst>
          </p:cNvPr>
          <p:cNvSpPr/>
          <p:nvPr/>
        </p:nvSpPr>
        <p:spPr>
          <a:xfrm>
            <a:off x="2065347" y="3845164"/>
            <a:ext cx="1168146" cy="212907"/>
          </a:xfrm>
          <a:prstGeom prst="roundRect">
            <a:avLst>
              <a:gd name="adj" fmla="val 3482"/>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600" dirty="0">
                <a:solidFill>
                  <a:schemeClr val="tx1"/>
                </a:solidFill>
                <a:latin typeface="Nanum Gothic" charset="-127"/>
                <a:ea typeface="Nanum Gothic" charset="-127"/>
                <a:cs typeface="Nanum Gothic" charset="-127"/>
              </a:rPr>
              <a:t>   Table</a:t>
            </a:r>
            <a:r>
              <a:rPr kumimoji="1" lang="ko-KR" altLang="en-US" sz="600" dirty="0">
                <a:solidFill>
                  <a:schemeClr val="tx1"/>
                </a:solidFill>
                <a:latin typeface="Nanum Gothic" charset="-127"/>
                <a:ea typeface="Nanum Gothic" charset="-127"/>
                <a:cs typeface="Nanum Gothic" charset="-127"/>
              </a:rPr>
              <a:t> </a:t>
            </a:r>
            <a:r>
              <a:rPr kumimoji="1" lang="en-US" altLang="ko-KR" sz="600" dirty="0">
                <a:solidFill>
                  <a:schemeClr val="tx1"/>
                </a:solidFill>
                <a:latin typeface="Nanum Gothic" charset="-127"/>
                <a:ea typeface="Nanum Gothic" charset="-127"/>
                <a:cs typeface="Nanum Gothic" charset="-127"/>
              </a:rPr>
              <a:t>7</a:t>
            </a:r>
            <a:endParaRPr kumimoji="1" lang="ko-KR" altLang="en-US" sz="600" dirty="0">
              <a:solidFill>
                <a:schemeClr val="tx1"/>
              </a:solidFill>
              <a:latin typeface="Nanum Gothic" charset="-127"/>
              <a:ea typeface="Nanum Gothic" charset="-127"/>
              <a:cs typeface="Nanum Gothic" charset="-127"/>
            </a:endParaRPr>
          </a:p>
        </p:txBody>
      </p:sp>
      <p:sp>
        <p:nvSpPr>
          <p:cNvPr id="111" name="모서리가 둥근 직사각형 57">
            <a:extLst>
              <a:ext uri="{FF2B5EF4-FFF2-40B4-BE49-F238E27FC236}">
                <a16:creationId xmlns:a16="http://schemas.microsoft.com/office/drawing/2014/main" xmlns="" id="{E5CBC836-1211-4103-B431-44627F1FEB28}"/>
              </a:ext>
            </a:extLst>
          </p:cNvPr>
          <p:cNvSpPr/>
          <p:nvPr/>
        </p:nvSpPr>
        <p:spPr>
          <a:xfrm>
            <a:off x="2065347" y="4059909"/>
            <a:ext cx="1168146" cy="212907"/>
          </a:xfrm>
          <a:prstGeom prst="roundRect">
            <a:avLst>
              <a:gd name="adj" fmla="val 3482"/>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600" dirty="0">
                <a:solidFill>
                  <a:schemeClr val="tx1"/>
                </a:solidFill>
                <a:latin typeface="Nanum Gothic" charset="-127"/>
                <a:ea typeface="Nanum Gothic" charset="-127"/>
                <a:cs typeface="Nanum Gothic" charset="-127"/>
              </a:rPr>
              <a:t>   Table</a:t>
            </a:r>
            <a:r>
              <a:rPr kumimoji="1" lang="ko-KR" altLang="en-US" sz="600" dirty="0">
                <a:solidFill>
                  <a:schemeClr val="tx1"/>
                </a:solidFill>
                <a:latin typeface="Nanum Gothic" charset="-127"/>
                <a:ea typeface="Nanum Gothic" charset="-127"/>
                <a:cs typeface="Nanum Gothic" charset="-127"/>
              </a:rPr>
              <a:t> </a:t>
            </a:r>
            <a:r>
              <a:rPr kumimoji="1" lang="en-US" altLang="ko-KR" sz="600" dirty="0">
                <a:solidFill>
                  <a:schemeClr val="tx1"/>
                </a:solidFill>
                <a:latin typeface="Nanum Gothic" charset="-127"/>
                <a:ea typeface="Nanum Gothic" charset="-127"/>
                <a:cs typeface="Nanum Gothic" charset="-127"/>
              </a:rPr>
              <a:t>8</a:t>
            </a:r>
            <a:endParaRPr kumimoji="1" lang="ko-KR" altLang="en-US" sz="600" dirty="0">
              <a:solidFill>
                <a:schemeClr val="tx1"/>
              </a:solidFill>
              <a:latin typeface="Nanum Gothic" charset="-127"/>
              <a:ea typeface="Nanum Gothic" charset="-127"/>
              <a:cs typeface="Nanum Gothic" charset="-127"/>
            </a:endParaRPr>
          </a:p>
        </p:txBody>
      </p:sp>
      <p:sp>
        <p:nvSpPr>
          <p:cNvPr id="112" name="모서리가 둥근 직사각형 58">
            <a:extLst>
              <a:ext uri="{FF2B5EF4-FFF2-40B4-BE49-F238E27FC236}">
                <a16:creationId xmlns:a16="http://schemas.microsoft.com/office/drawing/2014/main" xmlns="" id="{637E140C-8769-4835-9AD6-9C106AAC2D95}"/>
              </a:ext>
            </a:extLst>
          </p:cNvPr>
          <p:cNvSpPr/>
          <p:nvPr/>
        </p:nvSpPr>
        <p:spPr>
          <a:xfrm>
            <a:off x="2065347" y="4274654"/>
            <a:ext cx="1168146" cy="212907"/>
          </a:xfrm>
          <a:prstGeom prst="roundRect">
            <a:avLst>
              <a:gd name="adj" fmla="val 3482"/>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600" dirty="0">
                <a:solidFill>
                  <a:schemeClr val="tx1"/>
                </a:solidFill>
                <a:latin typeface="Nanum Gothic" charset="-127"/>
                <a:ea typeface="Nanum Gothic" charset="-127"/>
                <a:cs typeface="Nanum Gothic" charset="-127"/>
              </a:rPr>
              <a:t>   Table</a:t>
            </a:r>
            <a:r>
              <a:rPr kumimoji="1" lang="ko-KR" altLang="en-US" sz="600" dirty="0">
                <a:solidFill>
                  <a:schemeClr val="tx1"/>
                </a:solidFill>
                <a:latin typeface="Nanum Gothic" charset="-127"/>
                <a:ea typeface="Nanum Gothic" charset="-127"/>
                <a:cs typeface="Nanum Gothic" charset="-127"/>
              </a:rPr>
              <a:t> </a:t>
            </a:r>
            <a:r>
              <a:rPr kumimoji="1" lang="en-US" altLang="ko-KR" sz="600" dirty="0">
                <a:solidFill>
                  <a:schemeClr val="tx1"/>
                </a:solidFill>
                <a:latin typeface="Nanum Gothic" charset="-127"/>
                <a:ea typeface="Nanum Gothic" charset="-127"/>
                <a:cs typeface="Nanum Gothic" charset="-127"/>
              </a:rPr>
              <a:t>9</a:t>
            </a:r>
            <a:endParaRPr kumimoji="1" lang="ko-KR" altLang="en-US" sz="600" dirty="0">
              <a:solidFill>
                <a:schemeClr val="tx1"/>
              </a:solidFill>
              <a:latin typeface="Nanum Gothic" charset="-127"/>
              <a:ea typeface="Nanum Gothic" charset="-127"/>
              <a:cs typeface="Nanum Gothic" charset="-127"/>
            </a:endParaRPr>
          </a:p>
        </p:txBody>
      </p:sp>
      <p:sp>
        <p:nvSpPr>
          <p:cNvPr id="113" name="모서리가 둥근 직사각형 59">
            <a:extLst>
              <a:ext uri="{FF2B5EF4-FFF2-40B4-BE49-F238E27FC236}">
                <a16:creationId xmlns:a16="http://schemas.microsoft.com/office/drawing/2014/main" xmlns="" id="{9FBEBED5-4A49-4D49-8279-F4549EE5C447}"/>
              </a:ext>
            </a:extLst>
          </p:cNvPr>
          <p:cNvSpPr/>
          <p:nvPr/>
        </p:nvSpPr>
        <p:spPr>
          <a:xfrm>
            <a:off x="2065347" y="4489400"/>
            <a:ext cx="1168146" cy="212907"/>
          </a:xfrm>
          <a:prstGeom prst="roundRect">
            <a:avLst>
              <a:gd name="adj" fmla="val 3482"/>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600" dirty="0">
                <a:solidFill>
                  <a:schemeClr val="tx1"/>
                </a:solidFill>
                <a:latin typeface="Nanum Gothic" charset="-127"/>
                <a:ea typeface="Nanum Gothic" charset="-127"/>
                <a:cs typeface="Nanum Gothic" charset="-127"/>
              </a:rPr>
              <a:t>   Table</a:t>
            </a:r>
            <a:r>
              <a:rPr kumimoji="1" lang="ko-KR" altLang="en-US" sz="600" dirty="0">
                <a:solidFill>
                  <a:schemeClr val="tx1"/>
                </a:solidFill>
                <a:latin typeface="Nanum Gothic" charset="-127"/>
                <a:ea typeface="Nanum Gothic" charset="-127"/>
                <a:cs typeface="Nanum Gothic" charset="-127"/>
              </a:rPr>
              <a:t> </a:t>
            </a:r>
            <a:r>
              <a:rPr kumimoji="1" lang="en-US" altLang="ko-KR" sz="600" dirty="0">
                <a:solidFill>
                  <a:schemeClr val="tx1"/>
                </a:solidFill>
                <a:latin typeface="Nanum Gothic" charset="-127"/>
                <a:ea typeface="Nanum Gothic" charset="-127"/>
                <a:cs typeface="Nanum Gothic" charset="-127"/>
              </a:rPr>
              <a:t>10</a:t>
            </a:r>
            <a:endParaRPr kumimoji="1" lang="ko-KR" altLang="en-US" sz="600" dirty="0">
              <a:solidFill>
                <a:schemeClr val="tx1"/>
              </a:solidFill>
              <a:latin typeface="Nanum Gothic" charset="-127"/>
              <a:ea typeface="Nanum Gothic" charset="-127"/>
              <a:cs typeface="Nanum Gothic" charset="-127"/>
            </a:endParaRPr>
          </a:p>
        </p:txBody>
      </p:sp>
      <p:sp>
        <p:nvSpPr>
          <p:cNvPr id="114" name="모서리가 둥근 직사각형 61">
            <a:extLst>
              <a:ext uri="{FF2B5EF4-FFF2-40B4-BE49-F238E27FC236}">
                <a16:creationId xmlns:a16="http://schemas.microsoft.com/office/drawing/2014/main" xmlns="" id="{7411DBFB-B18C-4FF6-B51D-EA7EAF485A6B}"/>
              </a:ext>
            </a:extLst>
          </p:cNvPr>
          <p:cNvSpPr/>
          <p:nvPr/>
        </p:nvSpPr>
        <p:spPr>
          <a:xfrm>
            <a:off x="1974557" y="2615661"/>
            <a:ext cx="339551" cy="2440292"/>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algn="r" eaLnBrk="0" fontAlgn="base" latinLnBrk="0" hangingPunct="0">
              <a:spcBef>
                <a:spcPct val="0"/>
              </a:spcBef>
              <a:spcAft>
                <a:spcPct val="0"/>
              </a:spcAft>
            </a:pPr>
            <a:r>
              <a:rPr lang="en-US" altLang="ko-KR" sz="700" dirty="0">
                <a:solidFill>
                  <a:schemeClr val="tx1">
                    <a:lumMod val="75000"/>
                    <a:lumOff val="25000"/>
                  </a:schemeClr>
                </a:solidFill>
                <a:latin typeface="Nanum Gothic" charset="-127"/>
                <a:ea typeface="Nanum Gothic" charset="-127"/>
                <a:cs typeface="Nanum Gothic" charset="-127"/>
              </a:rPr>
              <a:t>☑</a:t>
            </a:r>
          </a:p>
          <a:p>
            <a:pPr algn="r" eaLnBrk="0" fontAlgn="base" latinLnBrk="0" hangingPunct="0">
              <a:spcBef>
                <a:spcPct val="0"/>
              </a:spcBef>
              <a:spcAft>
                <a:spcPct val="0"/>
              </a:spcAft>
            </a:pP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r>
              <a:rPr lang="en-US" altLang="ko-KR" sz="700" dirty="0">
                <a:solidFill>
                  <a:schemeClr val="tx1">
                    <a:lumMod val="75000"/>
                    <a:lumOff val="25000"/>
                  </a:schemeClr>
                </a:solidFill>
                <a:latin typeface="Nanum Gothic" charset="-127"/>
                <a:ea typeface="Nanum Gothic" charset="-127"/>
                <a:cs typeface="Nanum Gothic" charset="-127"/>
              </a:rPr>
              <a:t>☑</a:t>
            </a:r>
          </a:p>
          <a:p>
            <a:pPr algn="r" eaLnBrk="0" fontAlgn="base" latinLnBrk="0" hangingPunct="0">
              <a:spcBef>
                <a:spcPct val="0"/>
              </a:spcBef>
              <a:spcAft>
                <a:spcPct val="0"/>
              </a:spcAft>
            </a:pP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r>
              <a:rPr lang="en-US" altLang="ko-KR" sz="700" dirty="0">
                <a:solidFill>
                  <a:schemeClr val="tx1">
                    <a:lumMod val="75000"/>
                    <a:lumOff val="25000"/>
                  </a:schemeClr>
                </a:solidFill>
                <a:latin typeface="Nanum Gothic" charset="-127"/>
                <a:ea typeface="Nanum Gothic" charset="-127"/>
                <a:cs typeface="Nanum Gothic" charset="-127"/>
              </a:rPr>
              <a:t>☐</a:t>
            </a:r>
          </a:p>
          <a:p>
            <a:pPr algn="r" eaLnBrk="0" fontAlgn="base" latinLnBrk="0" hangingPunct="0">
              <a:spcBef>
                <a:spcPct val="0"/>
              </a:spcBef>
              <a:spcAft>
                <a:spcPct val="0"/>
              </a:spcAft>
            </a:pP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r>
              <a:rPr lang="en-US" altLang="ko-KR" sz="700" dirty="0">
                <a:solidFill>
                  <a:schemeClr val="tx1">
                    <a:lumMod val="75000"/>
                    <a:lumOff val="25000"/>
                  </a:schemeClr>
                </a:solidFill>
                <a:latin typeface="Nanum Gothic" charset="-127"/>
                <a:ea typeface="Nanum Gothic" charset="-127"/>
                <a:cs typeface="Nanum Gothic" charset="-127"/>
              </a:rPr>
              <a:t>☐</a:t>
            </a:r>
          </a:p>
          <a:p>
            <a:pPr algn="r" eaLnBrk="0" fontAlgn="base" latinLnBrk="0" hangingPunct="0">
              <a:spcBef>
                <a:spcPct val="0"/>
              </a:spcBef>
              <a:spcAft>
                <a:spcPct val="0"/>
              </a:spcAft>
            </a:pP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r>
              <a:rPr lang="en-US" altLang="ko-KR" sz="700" dirty="0">
                <a:solidFill>
                  <a:schemeClr val="tx1">
                    <a:lumMod val="75000"/>
                    <a:lumOff val="25000"/>
                  </a:schemeClr>
                </a:solidFill>
                <a:latin typeface="Nanum Gothic" charset="-127"/>
                <a:ea typeface="Nanum Gothic" charset="-127"/>
                <a:cs typeface="Nanum Gothic" charset="-127"/>
              </a:rPr>
              <a:t>☑</a:t>
            </a:r>
          </a:p>
          <a:p>
            <a:pPr algn="r" eaLnBrk="0" fontAlgn="base" latinLnBrk="0" hangingPunct="0">
              <a:spcBef>
                <a:spcPct val="0"/>
              </a:spcBef>
              <a:spcAft>
                <a:spcPct val="0"/>
              </a:spcAft>
            </a:pP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r>
              <a:rPr lang="en-US" altLang="ko-KR" sz="700" dirty="0">
                <a:solidFill>
                  <a:schemeClr val="tx1">
                    <a:lumMod val="75000"/>
                    <a:lumOff val="25000"/>
                  </a:schemeClr>
                </a:solidFill>
                <a:latin typeface="Nanum Gothic" charset="-127"/>
                <a:ea typeface="Nanum Gothic" charset="-127"/>
                <a:cs typeface="Nanum Gothic" charset="-127"/>
              </a:rPr>
              <a:t>☐</a:t>
            </a:r>
          </a:p>
          <a:p>
            <a:pPr algn="r" eaLnBrk="0" fontAlgn="base" latinLnBrk="0" hangingPunct="0">
              <a:spcBef>
                <a:spcPct val="0"/>
              </a:spcBef>
              <a:spcAft>
                <a:spcPct val="0"/>
              </a:spcAft>
            </a:pP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r>
              <a:rPr lang="en-US" altLang="ko-KR" sz="700" dirty="0">
                <a:solidFill>
                  <a:schemeClr val="tx1">
                    <a:lumMod val="75000"/>
                    <a:lumOff val="25000"/>
                  </a:schemeClr>
                </a:solidFill>
                <a:latin typeface="Nanum Gothic" charset="-127"/>
                <a:ea typeface="Nanum Gothic" charset="-127"/>
                <a:cs typeface="Nanum Gothic" charset="-127"/>
              </a:rPr>
              <a:t>☐</a:t>
            </a:r>
          </a:p>
          <a:p>
            <a:pPr algn="r" eaLnBrk="0" fontAlgn="base" latinLnBrk="0" hangingPunct="0">
              <a:spcBef>
                <a:spcPct val="0"/>
              </a:spcBef>
              <a:spcAft>
                <a:spcPct val="0"/>
              </a:spcAft>
            </a:pP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r>
              <a:rPr lang="en-US" altLang="ko-KR" sz="700" dirty="0">
                <a:solidFill>
                  <a:schemeClr val="tx1">
                    <a:lumMod val="75000"/>
                    <a:lumOff val="25000"/>
                  </a:schemeClr>
                </a:solidFill>
                <a:latin typeface="Nanum Gothic" charset="-127"/>
                <a:ea typeface="Nanum Gothic" charset="-127"/>
                <a:cs typeface="Nanum Gothic" charset="-127"/>
              </a:rPr>
              <a:t>☐</a:t>
            </a:r>
          </a:p>
          <a:p>
            <a:pPr algn="r" eaLnBrk="0" fontAlgn="base" latinLnBrk="0" hangingPunct="0">
              <a:spcBef>
                <a:spcPct val="0"/>
              </a:spcBef>
              <a:spcAft>
                <a:spcPct val="0"/>
              </a:spcAft>
            </a:pP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r>
              <a:rPr lang="en-US" altLang="ko-KR" sz="700" dirty="0">
                <a:solidFill>
                  <a:schemeClr val="tx1">
                    <a:lumMod val="75000"/>
                    <a:lumOff val="25000"/>
                  </a:schemeClr>
                </a:solidFill>
                <a:latin typeface="Nanum Gothic" charset="-127"/>
                <a:ea typeface="Nanum Gothic" charset="-127"/>
                <a:cs typeface="Nanum Gothic" charset="-127"/>
              </a:rPr>
              <a:t>☐</a:t>
            </a:r>
          </a:p>
          <a:p>
            <a:pPr algn="r" eaLnBrk="0" fontAlgn="base" latinLnBrk="0" hangingPunct="0">
              <a:spcBef>
                <a:spcPct val="0"/>
              </a:spcBef>
              <a:spcAft>
                <a:spcPct val="0"/>
              </a:spcAft>
            </a:pP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r>
              <a:rPr lang="en-US" altLang="ko-KR" sz="700" dirty="0">
                <a:solidFill>
                  <a:schemeClr val="tx1">
                    <a:lumMod val="75000"/>
                    <a:lumOff val="25000"/>
                  </a:schemeClr>
                </a:solidFill>
                <a:latin typeface="Nanum Gothic" charset="-127"/>
                <a:ea typeface="Nanum Gothic" charset="-127"/>
                <a:cs typeface="Nanum Gothic" charset="-127"/>
              </a:rPr>
              <a:t>☐</a:t>
            </a:r>
          </a:p>
          <a:p>
            <a:pPr algn="r" eaLnBrk="0" fontAlgn="base" latinLnBrk="0" hangingPunct="0">
              <a:spcBef>
                <a:spcPct val="0"/>
              </a:spcBef>
              <a:spcAft>
                <a:spcPct val="0"/>
              </a:spcAft>
            </a:pP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r>
              <a:rPr lang="en-US" altLang="ko-KR" sz="700" dirty="0">
                <a:solidFill>
                  <a:schemeClr val="tx1">
                    <a:lumMod val="75000"/>
                    <a:lumOff val="25000"/>
                  </a:schemeClr>
                </a:solidFill>
                <a:latin typeface="Nanum Gothic" charset="-127"/>
                <a:ea typeface="Nanum Gothic" charset="-127"/>
                <a:cs typeface="Nanum Gothic" charset="-127"/>
              </a:rPr>
              <a:t>☐</a:t>
            </a:r>
          </a:p>
        </p:txBody>
      </p:sp>
      <p:sp>
        <p:nvSpPr>
          <p:cNvPr id="115" name="직사각형 427">
            <a:extLst>
              <a:ext uri="{FF2B5EF4-FFF2-40B4-BE49-F238E27FC236}">
                <a16:creationId xmlns:a16="http://schemas.microsoft.com/office/drawing/2014/main" xmlns="" id="{A6F63083-377F-4175-8663-BC61C7A0CE3C}"/>
              </a:ext>
            </a:extLst>
          </p:cNvPr>
          <p:cNvSpPr/>
          <p:nvPr/>
        </p:nvSpPr>
        <p:spPr>
          <a:xfrm>
            <a:off x="2064146" y="4877630"/>
            <a:ext cx="1165432" cy="191539"/>
          </a:xfrm>
          <a:prstGeom prst="rect">
            <a:avLst/>
          </a:prstGeom>
          <a:solidFill>
            <a:schemeClr val="bg1">
              <a:lumMod val="9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chemeClr val="tx1">
                    <a:lumMod val="75000"/>
                    <a:lumOff val="25000"/>
                  </a:schemeClr>
                </a:solidFill>
                <a:latin typeface="Nanum Gothic" charset="-127"/>
                <a:ea typeface="Nanum Gothic" charset="-127"/>
                <a:cs typeface="Nanum Gothic" charset="-127"/>
              </a:rPr>
              <a:t>3 Selections</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116" name="직사각형 433">
            <a:extLst>
              <a:ext uri="{FF2B5EF4-FFF2-40B4-BE49-F238E27FC236}">
                <a16:creationId xmlns:a16="http://schemas.microsoft.com/office/drawing/2014/main" xmlns="" id="{219F24C3-A0A1-4CBC-B7EC-6B3AB6F272DC}"/>
              </a:ext>
            </a:extLst>
          </p:cNvPr>
          <p:cNvSpPr/>
          <p:nvPr/>
        </p:nvSpPr>
        <p:spPr>
          <a:xfrm>
            <a:off x="2147100" y="4885837"/>
            <a:ext cx="891484" cy="14705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600" b="1" dirty="0">
              <a:solidFill>
                <a:schemeClr val="tx1">
                  <a:lumMod val="50000"/>
                  <a:lumOff val="50000"/>
                </a:schemeClr>
              </a:solidFill>
              <a:latin typeface="Nanum Gothic" charset="-127"/>
              <a:ea typeface="Nanum Gothic" charset="-127"/>
              <a:cs typeface="Nanum Gothic" charset="-127"/>
            </a:endParaRPr>
          </a:p>
        </p:txBody>
      </p:sp>
      <p:sp>
        <p:nvSpPr>
          <p:cNvPr id="117" name="타원 74">
            <a:extLst>
              <a:ext uri="{FF2B5EF4-FFF2-40B4-BE49-F238E27FC236}">
                <a16:creationId xmlns:a16="http://schemas.microsoft.com/office/drawing/2014/main" xmlns="" id="{CEE2E879-7188-4AFC-B0D3-D5FAF156BCC3}"/>
              </a:ext>
            </a:extLst>
          </p:cNvPr>
          <p:cNvSpPr/>
          <p:nvPr/>
        </p:nvSpPr>
        <p:spPr>
          <a:xfrm>
            <a:off x="2261177" y="4921637"/>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3</a:t>
            </a:r>
            <a:endParaRPr lang="ko-KR" altLang="en-US" sz="600" b="1" dirty="0">
              <a:solidFill>
                <a:srgbClr val="FF0000"/>
              </a:solidFill>
              <a:latin typeface="Nanum Gothic" charset="-127"/>
              <a:ea typeface="Nanum Gothic" charset="-127"/>
              <a:cs typeface="Nanum Gothic" charset="-127"/>
            </a:endParaRPr>
          </a:p>
        </p:txBody>
      </p:sp>
      <p:sp>
        <p:nvSpPr>
          <p:cNvPr id="118" name="타원 117">
            <a:extLst>
              <a:ext uri="{FF2B5EF4-FFF2-40B4-BE49-F238E27FC236}">
                <a16:creationId xmlns:a16="http://schemas.microsoft.com/office/drawing/2014/main" xmlns="" id="{3F2CB4E7-67AA-4FB1-8922-E88F0E341AA4}"/>
              </a:ext>
            </a:extLst>
          </p:cNvPr>
          <p:cNvSpPr/>
          <p:nvPr/>
        </p:nvSpPr>
        <p:spPr>
          <a:xfrm>
            <a:off x="1969622" y="203347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119" name="직사각형 118">
            <a:extLst>
              <a:ext uri="{FF2B5EF4-FFF2-40B4-BE49-F238E27FC236}">
                <a16:creationId xmlns:a16="http://schemas.microsoft.com/office/drawing/2014/main" xmlns="" id="{716CFE87-3088-4BE4-8165-085E0F043E9D}"/>
              </a:ext>
            </a:extLst>
          </p:cNvPr>
          <p:cNvSpPr/>
          <p:nvPr/>
        </p:nvSpPr>
        <p:spPr>
          <a:xfrm>
            <a:off x="3229578" y="2495861"/>
            <a:ext cx="4994237" cy="2642437"/>
          </a:xfrm>
          <a:prstGeom prst="rect">
            <a:avLst/>
          </a:prstGeom>
          <a:noFill/>
          <a:ln w="7620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pic>
        <p:nvPicPr>
          <p:cNvPr id="120" name="그림 119">
            <a:extLst>
              <a:ext uri="{FF2B5EF4-FFF2-40B4-BE49-F238E27FC236}">
                <a16:creationId xmlns:a16="http://schemas.microsoft.com/office/drawing/2014/main" xmlns="" id="{BC579E0F-1F18-4650-871D-ACEB2FBCB1A3}"/>
              </a:ext>
            </a:extLst>
          </p:cNvPr>
          <p:cNvPicPr>
            <a:picLocks noChangeAspect="1"/>
          </p:cNvPicPr>
          <p:nvPr/>
        </p:nvPicPr>
        <p:blipFill rotWithShape="1">
          <a:blip r:embed="rId4"/>
          <a:srcRect r="37633"/>
          <a:stretch/>
        </p:blipFill>
        <p:spPr>
          <a:xfrm>
            <a:off x="3276887" y="2577207"/>
            <a:ext cx="4704848" cy="2057400"/>
          </a:xfrm>
          <a:prstGeom prst="rect">
            <a:avLst/>
          </a:prstGeom>
        </p:spPr>
      </p:pic>
      <p:sp>
        <p:nvSpPr>
          <p:cNvPr id="121" name="직사각형 120">
            <a:extLst>
              <a:ext uri="{FF2B5EF4-FFF2-40B4-BE49-F238E27FC236}">
                <a16:creationId xmlns:a16="http://schemas.microsoft.com/office/drawing/2014/main" xmlns="" id="{7FFBEFBA-D6B7-4172-A3F3-19B1DAC273E5}"/>
              </a:ext>
            </a:extLst>
          </p:cNvPr>
          <p:cNvSpPr/>
          <p:nvPr/>
        </p:nvSpPr>
        <p:spPr>
          <a:xfrm>
            <a:off x="9550400" y="2463"/>
            <a:ext cx="1320800" cy="373798"/>
          </a:xfrm>
          <a:prstGeom prst="rect">
            <a:avLst/>
          </a:prstGeom>
          <a:solidFill>
            <a:srgbClr val="00B05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mj-lt"/>
                <a:ea typeface="Nanum Gothic" charset="-127"/>
                <a:cs typeface="Nanum Gothic" charset="-127"/>
              </a:rPr>
              <a:t>2019.04.24 </a:t>
            </a:r>
            <a:r>
              <a:rPr kumimoji="1" lang="ko-KR" altLang="en-US" sz="900" dirty="0">
                <a:solidFill>
                  <a:schemeClr val="bg1"/>
                </a:solidFill>
                <a:latin typeface="+mj-lt"/>
                <a:ea typeface="Nanum Gothic" charset="-127"/>
                <a:cs typeface="Nanum Gothic" charset="-127"/>
              </a:rPr>
              <a:t>수정</a:t>
            </a:r>
          </a:p>
        </p:txBody>
      </p:sp>
    </p:spTree>
    <p:extLst>
      <p:ext uri="{BB962C8B-B14F-4D97-AF65-F5344CB8AC3E}">
        <p14:creationId xmlns:p14="http://schemas.microsoft.com/office/powerpoint/2010/main" val="39618528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제목 2"/>
          <p:cNvSpPr txBox="1">
            <a:spLocks/>
          </p:cNvSpPr>
          <p:nvPr/>
        </p:nvSpPr>
        <p:spPr bwMode="auto">
          <a:xfrm>
            <a:off x="2065880" y="2362600"/>
            <a:ext cx="1163698" cy="2706569"/>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Nanum Gothic" charset="-127"/>
              <a:ea typeface="Nanum Gothic" charset="-127"/>
              <a:cs typeface="Nanum Gothic" charset="-127"/>
            </a:endParaRPr>
          </a:p>
        </p:txBody>
      </p:sp>
      <p:grpSp>
        <p:nvGrpSpPr>
          <p:cNvPr id="64" name="그룹 63">
            <a:extLst>
              <a:ext uri="{FF2B5EF4-FFF2-40B4-BE49-F238E27FC236}">
                <a16:creationId xmlns:a16="http://schemas.microsoft.com/office/drawing/2014/main" xmlns="" id="{D38D3D91-5839-DF41-83A0-F7FCA012CA8C}"/>
              </a:ext>
            </a:extLst>
          </p:cNvPr>
          <p:cNvGrpSpPr/>
          <p:nvPr/>
        </p:nvGrpSpPr>
        <p:grpSpPr>
          <a:xfrm>
            <a:off x="2069744" y="2000146"/>
            <a:ext cx="2342737" cy="292624"/>
            <a:chOff x="901599" y="1388637"/>
            <a:chExt cx="2342737" cy="292624"/>
          </a:xfrm>
        </p:grpSpPr>
        <p:sp>
          <p:nvSpPr>
            <p:cNvPr id="66" name="제목 2">
              <a:extLst>
                <a:ext uri="{FF2B5EF4-FFF2-40B4-BE49-F238E27FC236}">
                  <a16:creationId xmlns:a16="http://schemas.microsoft.com/office/drawing/2014/main" xmlns="" id="{0563A119-2E27-A344-B625-0FAA94470EE3}"/>
                </a:ext>
              </a:extLst>
            </p:cNvPr>
            <p:cNvSpPr txBox="1">
              <a:spLocks/>
            </p:cNvSpPr>
            <p:nvPr/>
          </p:nvSpPr>
          <p:spPr bwMode="auto">
            <a:xfrm>
              <a:off x="1037366" y="1388637"/>
              <a:ext cx="999648" cy="292624"/>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err="1">
                  <a:latin typeface="Nanum Gothic" charset="-127"/>
                  <a:ea typeface="Nanum Gothic" charset="-127"/>
                  <a:cs typeface="Nanum Gothic" charset="-127"/>
                </a:rPr>
                <a:t>sa</a:t>
              </a:r>
              <a:endParaRPr lang="en-US" altLang="ko-KR" sz="700" dirty="0">
                <a:latin typeface="Nanum Gothic" charset="-127"/>
                <a:ea typeface="Nanum Gothic" charset="-127"/>
                <a:cs typeface="Nanum Gothic" charset="-127"/>
              </a:endParaRPr>
            </a:p>
          </p:txBody>
        </p:sp>
        <p:pic>
          <p:nvPicPr>
            <p:cNvPr id="67" name="그림 66">
              <a:extLst>
                <a:ext uri="{FF2B5EF4-FFF2-40B4-BE49-F238E27FC236}">
                  <a16:creationId xmlns:a16="http://schemas.microsoft.com/office/drawing/2014/main" xmlns="" id="{8D72F2EB-56A2-2440-B90C-A4B8F4DB781B}"/>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6079" y="1438512"/>
              <a:ext cx="137742" cy="137742"/>
            </a:xfrm>
            <a:prstGeom prst="rect">
              <a:avLst/>
            </a:prstGeom>
          </p:spPr>
        </p:pic>
        <p:cxnSp>
          <p:nvCxnSpPr>
            <p:cNvPr id="68" name="직선 연결선[R] 67">
              <a:extLst>
                <a:ext uri="{FF2B5EF4-FFF2-40B4-BE49-F238E27FC236}">
                  <a16:creationId xmlns:a16="http://schemas.microsoft.com/office/drawing/2014/main" xmlns="" id="{40EF87F5-783C-924E-AF79-4A06ABF8B212}"/>
                </a:ext>
              </a:extLst>
            </p:cNvPr>
            <p:cNvCxnSpPr>
              <a:cxnSpLocks/>
            </p:cNvCxnSpPr>
            <p:nvPr/>
          </p:nvCxnSpPr>
          <p:spPr>
            <a:xfrm>
              <a:off x="901599" y="1618276"/>
              <a:ext cx="23427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0" name="모서리가 둥근 직사각형 140"/>
          <p:cNvSpPr/>
          <p:nvPr/>
        </p:nvSpPr>
        <p:spPr>
          <a:xfrm>
            <a:off x="2293373" y="2367095"/>
            <a:ext cx="936205" cy="182879"/>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latin typeface="Nanum Gothic" charset="-127"/>
                <a:ea typeface="Nanum Gothic" charset="-127"/>
                <a:cs typeface="Nanum Gothic" charset="-127"/>
              </a:rPr>
              <a:t>    </a:t>
            </a:r>
            <a:r>
              <a:rPr lang="en-US" altLang="ko-KR" sz="600" dirty="0">
                <a:solidFill>
                  <a:schemeClr val="tx1"/>
                </a:solidFill>
                <a:latin typeface="Nanum Gothic" charset="-127"/>
                <a:ea typeface="Nanum Gothic" charset="-127"/>
                <a:cs typeface="Nanum Gothic" charset="-127"/>
              </a:rPr>
              <a:t>Table</a:t>
            </a:r>
            <a:endParaRPr lang="ko-KR" altLang="en-US" sz="600" b="1" dirty="0">
              <a:solidFill>
                <a:schemeClr val="tx1"/>
              </a:solidFill>
              <a:latin typeface="Nanum Gothic" charset="-127"/>
              <a:ea typeface="Nanum Gothic" charset="-127"/>
              <a:cs typeface="Nanum Gothic" charset="-127"/>
            </a:endParaRPr>
          </a:p>
        </p:txBody>
      </p:sp>
      <p:sp>
        <p:nvSpPr>
          <p:cNvPr id="86" name="모서리가 둥근 직사각형 347"/>
          <p:cNvSpPr/>
          <p:nvPr/>
        </p:nvSpPr>
        <p:spPr>
          <a:xfrm>
            <a:off x="2064146" y="2367095"/>
            <a:ext cx="234530" cy="182879"/>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dirty="0">
                <a:solidFill>
                  <a:schemeClr val="tx1">
                    <a:lumMod val="75000"/>
                    <a:lumOff val="25000"/>
                  </a:schemeClr>
                </a:solidFill>
                <a:latin typeface="Nanum Gothic" charset="-127"/>
                <a:ea typeface="Nanum Gothic" charset="-127"/>
                <a:cs typeface="Nanum Gothic"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grpSp>
        <p:nvGrpSpPr>
          <p:cNvPr id="69" name="그룹 68"/>
          <p:cNvGrpSpPr/>
          <p:nvPr/>
        </p:nvGrpSpPr>
        <p:grpSpPr>
          <a:xfrm>
            <a:off x="3887123" y="6069334"/>
            <a:ext cx="2358094" cy="249130"/>
            <a:chOff x="4008125" y="6193790"/>
            <a:chExt cx="2358094" cy="249130"/>
          </a:xfrm>
        </p:grpSpPr>
        <p:sp>
          <p:nvSpPr>
            <p:cNvPr id="70" name="모서리가 둥근 직사각형 127"/>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Done</a:t>
              </a:r>
              <a:endParaRPr lang="ko-KR" altLang="en-US" sz="800" dirty="0">
                <a:solidFill>
                  <a:schemeClr val="bg1"/>
                </a:solidFill>
                <a:latin typeface="Nanum Gothic" charset="-127"/>
                <a:ea typeface="Nanum Gothic" charset="-127"/>
                <a:cs typeface="Nanum Gothic" charset="-127"/>
              </a:endParaRPr>
            </a:p>
          </p:txBody>
        </p:sp>
        <p:sp>
          <p:nvSpPr>
            <p:cNvPr id="71"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Cancel</a:t>
              </a:r>
              <a:endParaRPr lang="ko-KR" altLang="en-US" sz="800" dirty="0">
                <a:solidFill>
                  <a:schemeClr val="bg1"/>
                </a:solidFill>
                <a:latin typeface="Nanum Gothic" charset="-127"/>
                <a:ea typeface="Nanum Gothic" charset="-127"/>
                <a:cs typeface="Nanum Gothic" charset="-127"/>
              </a:endParaRPr>
            </a:p>
          </p:txBody>
        </p:sp>
      </p:grpSp>
      <p:sp>
        <p:nvSpPr>
          <p:cNvPr id="2" name="텍스트 개체 틀 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4" name="제목 3"/>
          <p:cNvSpPr>
            <a:spLocks noGrp="1"/>
          </p:cNvSpPr>
          <p:nvPr>
            <p:ph type="title"/>
          </p:nvPr>
        </p:nvSpPr>
        <p:spPr/>
        <p:txBody>
          <a:bodyPr/>
          <a:lstStyle/>
          <a:p>
            <a:r>
              <a:rPr lang="en-US" altLang="ko-KR" dirty="0"/>
              <a:t>[Metatron Engine]</a:t>
            </a:r>
            <a:r>
              <a:rPr lang="ko-KR" altLang="en-US" dirty="0"/>
              <a:t> 테이블 검색</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56</a:t>
            </a:fld>
            <a:endParaRPr lang="ko-KR" altLang="en-US" dirty="0">
              <a:solidFill>
                <a:schemeClr val="accent4">
                  <a:lumMod val="75000"/>
                </a:schemeClr>
              </a:solidFill>
            </a:endParaRPr>
          </a:p>
        </p:txBody>
      </p:sp>
      <p:sp>
        <p:nvSpPr>
          <p:cNvPr id="3" name="텍스트 개체 틀 2"/>
          <p:cNvSpPr>
            <a:spLocks noGrp="1"/>
          </p:cNvSpPr>
          <p:nvPr>
            <p:ph type="body" sz="quarter" idx="13"/>
          </p:nvPr>
        </p:nvSpPr>
        <p:spPr/>
        <p:txBody>
          <a:bodyPr/>
          <a:lstStyle/>
          <a:p>
            <a:r>
              <a:rPr kumimoji="1" lang="ko-KR" altLang="en-US" dirty="0"/>
              <a:t>검색어</a:t>
            </a:r>
            <a:endParaRPr kumimoji="1" lang="en-US" altLang="ko-KR" dirty="0"/>
          </a:p>
          <a:p>
            <a:r>
              <a:rPr kumimoji="1" lang="ko-KR" altLang="en-US" dirty="0"/>
              <a:t>검색결과</a:t>
            </a:r>
            <a:endParaRPr kumimoji="1" lang="en-US" altLang="ko-KR" dirty="0"/>
          </a:p>
          <a:p>
            <a:pPr lvl="1"/>
            <a:r>
              <a:rPr kumimoji="1" lang="ko-KR" altLang="en-US" dirty="0"/>
              <a:t>검색어가 포함된 테이블 리스트만 </a:t>
            </a:r>
            <a:r>
              <a:rPr kumimoji="1" lang="ko-KR" altLang="en-US" dirty="0" err="1"/>
              <a:t>필터링</a:t>
            </a:r>
            <a:endParaRPr kumimoji="1" lang="en-US" altLang="ko-KR" dirty="0"/>
          </a:p>
          <a:p>
            <a:r>
              <a:rPr lang="ko-KR" altLang="en-US" strike="sngStrike" dirty="0">
                <a:solidFill>
                  <a:srgbClr val="7030A0"/>
                </a:solidFill>
              </a:rPr>
              <a:t>검색 가능 여부 설정</a:t>
            </a:r>
            <a:r>
              <a:rPr lang="ko-KR" altLang="en-US" dirty="0">
                <a:solidFill>
                  <a:srgbClr val="7030A0"/>
                </a:solidFill>
              </a:rPr>
              <a:t> </a:t>
            </a:r>
            <a:r>
              <a:rPr lang="en-US" altLang="ko-KR" dirty="0">
                <a:solidFill>
                  <a:srgbClr val="7030A0"/>
                </a:solidFill>
              </a:rPr>
              <a:t>2018.12.18</a:t>
            </a:r>
            <a:r>
              <a:rPr lang="ko-KR" altLang="en-US" dirty="0">
                <a:solidFill>
                  <a:srgbClr val="7030A0"/>
                </a:solidFill>
              </a:rPr>
              <a:t> 삭제</a:t>
            </a:r>
            <a:endParaRPr lang="en-US" altLang="ko-KR" dirty="0">
              <a:solidFill>
                <a:srgbClr val="7030A0"/>
              </a:solidFill>
            </a:endParaRPr>
          </a:p>
          <a:p>
            <a:pPr lvl="1"/>
            <a:r>
              <a:rPr lang="ko-KR" altLang="en-US" strike="sngStrike" dirty="0" err="1">
                <a:solidFill>
                  <a:srgbClr val="7030A0"/>
                </a:solidFill>
              </a:rPr>
              <a:t>성공시</a:t>
            </a:r>
            <a:r>
              <a:rPr lang="ko-KR" altLang="en-US" strike="sngStrike" dirty="0">
                <a:solidFill>
                  <a:srgbClr val="7030A0"/>
                </a:solidFill>
              </a:rPr>
              <a:t> </a:t>
            </a:r>
            <a:r>
              <a:rPr lang="en-US" altLang="ko-KR" strike="sngStrike" dirty="0">
                <a:solidFill>
                  <a:srgbClr val="7030A0"/>
                </a:solidFill>
              </a:rPr>
              <a:t>Metadata</a:t>
            </a:r>
            <a:r>
              <a:rPr lang="ko-KR" altLang="en-US" strike="sngStrike" dirty="0">
                <a:solidFill>
                  <a:srgbClr val="7030A0"/>
                </a:solidFill>
              </a:rPr>
              <a:t>에도 자동 등록됨</a:t>
            </a:r>
            <a:endParaRPr lang="en-US" altLang="ko-KR" strike="sngStrike" dirty="0">
              <a:solidFill>
                <a:srgbClr val="7030A0"/>
              </a:solidFill>
            </a:endParaRPr>
          </a:p>
        </p:txBody>
      </p:sp>
      <p:sp>
        <p:nvSpPr>
          <p:cNvPr id="135" name="TextBox 134"/>
          <p:cNvSpPr txBox="1"/>
          <p:nvPr/>
        </p:nvSpPr>
        <p:spPr>
          <a:xfrm>
            <a:off x="4312763" y="1387996"/>
            <a:ext cx="1506823"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select data table</a:t>
            </a:r>
            <a:endParaRPr lang="ko-KR" altLang="en-US" sz="1100" b="1" dirty="0">
              <a:solidFill>
                <a:prstClr val="black"/>
              </a:solidFill>
              <a:latin typeface="Nanum Gothic" charset="-127"/>
              <a:ea typeface="Nanum Gothic" charset="-127"/>
              <a:cs typeface="Nanum Gothic" charset="-127"/>
            </a:endParaRPr>
          </a:p>
        </p:txBody>
      </p:sp>
      <p:sp>
        <p:nvSpPr>
          <p:cNvPr id="37" name="모서리가 둥근 직사각형 36"/>
          <p:cNvSpPr/>
          <p:nvPr/>
        </p:nvSpPr>
        <p:spPr>
          <a:xfrm>
            <a:off x="2065347" y="2558944"/>
            <a:ext cx="1168146" cy="212907"/>
          </a:xfrm>
          <a:prstGeom prst="roundRect">
            <a:avLst>
              <a:gd name="adj" fmla="val 3482"/>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600" dirty="0">
                <a:solidFill>
                  <a:schemeClr val="tx1"/>
                </a:solidFill>
                <a:latin typeface="Nanum Gothic" charset="-127"/>
                <a:ea typeface="Nanum Gothic" charset="-127"/>
                <a:cs typeface="Nanum Gothic" charset="-127"/>
              </a:rPr>
              <a:t>   Sales</a:t>
            </a:r>
            <a:endParaRPr kumimoji="1" lang="ko-KR" altLang="en-US" sz="600" dirty="0">
              <a:solidFill>
                <a:schemeClr val="tx1"/>
              </a:solidFill>
              <a:latin typeface="Nanum Gothic" charset="-127"/>
              <a:ea typeface="Nanum Gothic" charset="-127"/>
              <a:cs typeface="Nanum Gothic" charset="-127"/>
            </a:endParaRPr>
          </a:p>
        </p:txBody>
      </p:sp>
      <p:sp>
        <p:nvSpPr>
          <p:cNvPr id="38" name="모서리가 둥근 직사각형 37"/>
          <p:cNvSpPr/>
          <p:nvPr/>
        </p:nvSpPr>
        <p:spPr>
          <a:xfrm>
            <a:off x="2065347" y="2773689"/>
            <a:ext cx="1168146" cy="212907"/>
          </a:xfrm>
          <a:prstGeom prst="roundRect">
            <a:avLst>
              <a:gd name="adj" fmla="val 3482"/>
            </a:avLst>
          </a:prstGeom>
          <a:solidFill>
            <a:schemeClr val="bg1">
              <a:lumMod val="95000"/>
            </a:schemeClr>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600" dirty="0">
                <a:solidFill>
                  <a:schemeClr val="tx1"/>
                </a:solidFill>
                <a:latin typeface="Nanum Gothic" charset="-127"/>
                <a:ea typeface="Nanum Gothic" charset="-127"/>
                <a:cs typeface="Nanum Gothic" charset="-127"/>
              </a:rPr>
              <a:t>   Salary</a:t>
            </a:r>
            <a:endParaRPr kumimoji="1" lang="ko-KR" altLang="en-US" sz="600" dirty="0">
              <a:solidFill>
                <a:schemeClr val="tx1"/>
              </a:solidFill>
              <a:latin typeface="Nanum Gothic" charset="-127"/>
              <a:ea typeface="Nanum Gothic" charset="-127"/>
              <a:cs typeface="Nanum Gothic" charset="-127"/>
            </a:endParaRPr>
          </a:p>
        </p:txBody>
      </p:sp>
      <p:sp>
        <p:nvSpPr>
          <p:cNvPr id="39" name="모서리가 둥근 직사각형 38"/>
          <p:cNvSpPr/>
          <p:nvPr/>
        </p:nvSpPr>
        <p:spPr>
          <a:xfrm>
            <a:off x="2065347" y="2988434"/>
            <a:ext cx="1168146" cy="212907"/>
          </a:xfrm>
          <a:prstGeom prst="roundRect">
            <a:avLst>
              <a:gd name="adj" fmla="val 3482"/>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r>
              <a:rPr kumimoji="1" lang="en-US" altLang="ko-KR" sz="600" dirty="0">
                <a:solidFill>
                  <a:schemeClr val="tx1"/>
                </a:solidFill>
                <a:latin typeface="Nanum Gothic" charset="-127"/>
                <a:ea typeface="Nanum Gothic" charset="-127"/>
                <a:cs typeface="Nanum Gothic" charset="-127"/>
              </a:rPr>
              <a:t>   </a:t>
            </a:r>
            <a:r>
              <a:rPr kumimoji="1" lang="en-US" altLang="ko-KR" sz="600" dirty="0" err="1">
                <a:solidFill>
                  <a:schemeClr val="tx1"/>
                </a:solidFill>
                <a:latin typeface="Nanum Gothic" charset="-127"/>
                <a:ea typeface="Nanum Gothic" charset="-127"/>
                <a:cs typeface="Nanum Gothic" charset="-127"/>
              </a:rPr>
              <a:t>tissa</a:t>
            </a:r>
            <a:endParaRPr kumimoji="1" lang="ko-KR" altLang="en-US" sz="600" dirty="0">
              <a:solidFill>
                <a:schemeClr val="tx1"/>
              </a:solidFill>
              <a:latin typeface="Nanum Gothic" charset="-127"/>
              <a:ea typeface="Nanum Gothic" charset="-127"/>
              <a:cs typeface="Nanum Gothic" charset="-127"/>
            </a:endParaRPr>
          </a:p>
        </p:txBody>
      </p:sp>
      <p:sp>
        <p:nvSpPr>
          <p:cNvPr id="33" name="모서리가 둥근 직사각형 32"/>
          <p:cNvSpPr/>
          <p:nvPr/>
        </p:nvSpPr>
        <p:spPr>
          <a:xfrm>
            <a:off x="3272972" y="2360977"/>
            <a:ext cx="4781904" cy="167212"/>
          </a:xfrm>
          <a:prstGeom prst="roundRect">
            <a:avLst>
              <a:gd name="adj" fmla="val 508"/>
            </a:avLst>
          </a:prstGeom>
          <a:solidFill>
            <a:schemeClr val="bg1">
              <a:lumMod val="95000"/>
            </a:schemeClr>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600" dirty="0">
                <a:solidFill>
                  <a:schemeClr val="tx1"/>
                </a:solidFill>
                <a:latin typeface="Nanum Gothic" charset="-127"/>
                <a:ea typeface="Nanum Gothic" charset="-127"/>
                <a:cs typeface="Nanum Gothic" charset="-127"/>
              </a:rPr>
              <a:t>Salary</a:t>
            </a:r>
            <a:endParaRPr kumimoji="1" lang="ko-KR" altLang="en-US" sz="600" dirty="0">
              <a:solidFill>
                <a:schemeClr val="tx1"/>
              </a:solidFill>
              <a:latin typeface="Nanum Gothic" charset="-127"/>
              <a:ea typeface="Nanum Gothic" charset="-127"/>
              <a:cs typeface="Nanum Gothic" charset="-127"/>
            </a:endParaRPr>
          </a:p>
        </p:txBody>
      </p:sp>
      <p:sp>
        <p:nvSpPr>
          <p:cNvPr id="10" name="L 도형 9"/>
          <p:cNvSpPr/>
          <p:nvPr/>
        </p:nvSpPr>
        <p:spPr>
          <a:xfrm rot="13500000">
            <a:off x="3144372" y="2864959"/>
            <a:ext cx="45719" cy="45719"/>
          </a:xfrm>
          <a:prstGeom prst="corner">
            <a:avLst>
              <a:gd name="adj1" fmla="val 15196"/>
              <a:gd name="adj2" fmla="val 1519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63" name="타원 62"/>
          <p:cNvSpPr/>
          <p:nvPr/>
        </p:nvSpPr>
        <p:spPr>
          <a:xfrm>
            <a:off x="1988618" y="260674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73" name="모서리가 둥근 직사각형 72"/>
          <p:cNvSpPr/>
          <p:nvPr/>
        </p:nvSpPr>
        <p:spPr>
          <a:xfrm rot="5400000" flipV="1">
            <a:off x="2888466" y="2906443"/>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charset="-127"/>
              <a:ea typeface="Nanum Gothic" charset="-127"/>
              <a:cs typeface="Nanum Gothic" charset="-127"/>
            </a:endParaRPr>
          </a:p>
        </p:txBody>
      </p:sp>
      <p:sp>
        <p:nvSpPr>
          <p:cNvPr id="82" name="TextBox 81"/>
          <p:cNvSpPr txBox="1"/>
          <p:nvPr/>
        </p:nvSpPr>
        <p:spPr>
          <a:xfrm>
            <a:off x="227667" y="7042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a:t>
            </a:r>
            <a:r>
              <a:rPr lang="hr-HR" altLang="ko-KR" sz="500" b="1" dirty="0">
                <a:solidFill>
                  <a:schemeClr val="bg1"/>
                </a:solidFill>
                <a:latin typeface="Nanum Gothic" charset="-127"/>
                <a:ea typeface="Nanum Gothic" charset="-127"/>
                <a:cs typeface="Nanum Gothic" charset="-127"/>
              </a:rPr>
              <a:t>044.</a:t>
            </a:r>
            <a:r>
              <a:rPr lang="en-US" altLang="ko-KR" sz="500" b="1" dirty="0">
                <a:solidFill>
                  <a:schemeClr val="bg1"/>
                </a:solidFill>
                <a:latin typeface="Nanum Gothic" charset="-127"/>
                <a:ea typeface="Nanum Gothic" charset="-127"/>
                <a:cs typeface="Nanum Gothic" charset="-127"/>
              </a:rPr>
              <a:t>2</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93" name="직사각형 92"/>
          <p:cNvSpPr/>
          <p:nvPr/>
        </p:nvSpPr>
        <p:spPr>
          <a:xfrm>
            <a:off x="3476764" y="2363409"/>
            <a:ext cx="4589307" cy="1753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ko-KR" altLang="en-US" sz="700" b="1" dirty="0">
              <a:solidFill>
                <a:schemeClr val="tx1"/>
              </a:solidFill>
              <a:latin typeface="Nanum Gothic" charset="-127"/>
              <a:ea typeface="Nanum Gothic" charset="-127"/>
              <a:cs typeface="Nanum Gothic" charset="-127"/>
            </a:endParaRPr>
          </a:p>
        </p:txBody>
      </p:sp>
      <p:sp>
        <p:nvSpPr>
          <p:cNvPr id="104" name="TextBox 103"/>
          <p:cNvSpPr txBox="1"/>
          <p:nvPr/>
        </p:nvSpPr>
        <p:spPr>
          <a:xfrm>
            <a:off x="4330404" y="871503"/>
            <a:ext cx="1471557"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(Druid)</a:t>
            </a:r>
            <a:endParaRPr lang="ko-KR" altLang="en-US" sz="900" b="1" dirty="0">
              <a:solidFill>
                <a:prstClr val="black"/>
              </a:solidFill>
              <a:latin typeface="Nanum Gothic" charset="-127"/>
              <a:ea typeface="Nanum Gothic" charset="-127"/>
              <a:cs typeface="Nanum Gothic" charset="-127"/>
            </a:endParaRPr>
          </a:p>
        </p:txBody>
      </p:sp>
      <p:sp>
        <p:nvSpPr>
          <p:cNvPr id="62" name="모서리가 둥근 직사각형 61"/>
          <p:cNvSpPr/>
          <p:nvPr/>
        </p:nvSpPr>
        <p:spPr>
          <a:xfrm>
            <a:off x="1974557" y="2615661"/>
            <a:ext cx="339551" cy="2440292"/>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algn="r" eaLnBrk="0" fontAlgn="base" latinLnBrk="0" hangingPunct="0">
              <a:spcBef>
                <a:spcPct val="0"/>
              </a:spcBef>
              <a:spcAft>
                <a:spcPct val="0"/>
              </a:spcAft>
            </a:pPr>
            <a:r>
              <a:rPr lang="en-US" altLang="ko-KR" sz="700" dirty="0">
                <a:solidFill>
                  <a:schemeClr val="tx1">
                    <a:lumMod val="75000"/>
                    <a:lumOff val="25000"/>
                  </a:schemeClr>
                </a:solidFill>
                <a:latin typeface="Nanum Gothic" charset="-127"/>
                <a:ea typeface="Nanum Gothic" charset="-127"/>
                <a:cs typeface="Nanum Gothic" charset="-127"/>
              </a:rPr>
              <a:t>☑</a:t>
            </a:r>
          </a:p>
          <a:p>
            <a:pPr algn="r" eaLnBrk="0" fontAlgn="base" latinLnBrk="0" hangingPunct="0">
              <a:spcBef>
                <a:spcPct val="0"/>
              </a:spcBef>
              <a:spcAft>
                <a:spcPct val="0"/>
              </a:spcAft>
            </a:pP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r>
              <a:rPr lang="en-US" altLang="ko-KR" sz="700" dirty="0">
                <a:solidFill>
                  <a:schemeClr val="tx1">
                    <a:lumMod val="75000"/>
                    <a:lumOff val="25000"/>
                  </a:schemeClr>
                </a:solidFill>
                <a:latin typeface="Nanum Gothic" charset="-127"/>
                <a:ea typeface="Nanum Gothic" charset="-127"/>
                <a:cs typeface="Nanum Gothic" charset="-127"/>
              </a:rPr>
              <a:t>☑</a:t>
            </a:r>
          </a:p>
          <a:p>
            <a:pPr algn="r" eaLnBrk="0" fontAlgn="base" latinLnBrk="0" hangingPunct="0">
              <a:spcBef>
                <a:spcPct val="0"/>
              </a:spcBef>
              <a:spcAft>
                <a:spcPct val="0"/>
              </a:spcAft>
            </a:pPr>
            <a:endParaRPr lang="en-US" altLang="ko-KR" sz="700" dirty="0">
              <a:solidFill>
                <a:schemeClr val="tx1">
                  <a:lumMod val="75000"/>
                  <a:lumOff val="25000"/>
                </a:schemeClr>
              </a:solidFill>
              <a:latin typeface="Nanum Gothic" charset="-127"/>
              <a:ea typeface="Nanum Gothic" charset="-127"/>
              <a:cs typeface="Nanum Gothic" charset="-127"/>
            </a:endParaRPr>
          </a:p>
          <a:p>
            <a:pPr algn="r" eaLnBrk="0" fontAlgn="base" latinLnBrk="0" hangingPunct="0">
              <a:spcBef>
                <a:spcPct val="0"/>
              </a:spcBef>
              <a:spcAft>
                <a:spcPct val="0"/>
              </a:spcAft>
            </a:pPr>
            <a:r>
              <a:rPr lang="en-US" altLang="ko-KR" sz="700" dirty="0">
                <a:solidFill>
                  <a:schemeClr val="tx1">
                    <a:lumMod val="75000"/>
                    <a:lumOff val="25000"/>
                  </a:schemeClr>
                </a:solidFill>
                <a:latin typeface="Nanum Gothic" charset="-127"/>
                <a:ea typeface="Nanum Gothic" charset="-127"/>
                <a:cs typeface="Nanum Gothic" charset="-127"/>
              </a:rPr>
              <a:t>☐</a:t>
            </a:r>
          </a:p>
        </p:txBody>
      </p:sp>
      <p:sp>
        <p:nvSpPr>
          <p:cNvPr id="137" name="직사각형 427"/>
          <p:cNvSpPr/>
          <p:nvPr/>
        </p:nvSpPr>
        <p:spPr>
          <a:xfrm>
            <a:off x="2064146" y="4877630"/>
            <a:ext cx="1165432" cy="191539"/>
          </a:xfrm>
          <a:prstGeom prst="rect">
            <a:avLst/>
          </a:prstGeom>
          <a:solidFill>
            <a:schemeClr val="bg1">
              <a:lumMod val="9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chemeClr val="tx1">
                    <a:lumMod val="75000"/>
                    <a:lumOff val="25000"/>
                  </a:schemeClr>
                </a:solidFill>
                <a:latin typeface="Nanum Gothic" charset="-127"/>
                <a:ea typeface="Nanum Gothic" charset="-127"/>
                <a:cs typeface="Nanum Gothic" charset="-127"/>
              </a:rPr>
              <a:t>2 Selections</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138" name="직사각형 433"/>
          <p:cNvSpPr/>
          <p:nvPr/>
        </p:nvSpPr>
        <p:spPr>
          <a:xfrm>
            <a:off x="2147100" y="4885837"/>
            <a:ext cx="891484" cy="14705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ko-KR" altLang="en-US" sz="600" b="1" dirty="0">
              <a:solidFill>
                <a:schemeClr val="tx1">
                  <a:lumMod val="50000"/>
                  <a:lumOff val="50000"/>
                </a:schemeClr>
              </a:solidFill>
              <a:latin typeface="Nanum Gothic" charset="-127"/>
              <a:ea typeface="Nanum Gothic" charset="-127"/>
              <a:cs typeface="Nanum Gothic" charset="-127"/>
            </a:endParaRPr>
          </a:p>
        </p:txBody>
      </p:sp>
      <p:sp>
        <p:nvSpPr>
          <p:cNvPr id="95" name="타원 94">
            <a:extLst>
              <a:ext uri="{FF2B5EF4-FFF2-40B4-BE49-F238E27FC236}">
                <a16:creationId xmlns:a16="http://schemas.microsoft.com/office/drawing/2014/main" xmlns="" id="{09E2F5EB-E4D7-0345-BCED-A280B69F6225}"/>
              </a:ext>
            </a:extLst>
          </p:cNvPr>
          <p:cNvSpPr/>
          <p:nvPr/>
        </p:nvSpPr>
        <p:spPr>
          <a:xfrm>
            <a:off x="2458295" y="204894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42" name="TextBox 41">
            <a:extLst>
              <a:ext uri="{FF2B5EF4-FFF2-40B4-BE49-F238E27FC236}">
                <a16:creationId xmlns:a16="http://schemas.microsoft.com/office/drawing/2014/main" xmlns="" id="{FA8AED1E-7480-A040-9DC0-0AA09939654D}"/>
              </a:ext>
            </a:extLst>
          </p:cNvPr>
          <p:cNvSpPr txBox="1"/>
          <p:nvPr/>
        </p:nvSpPr>
        <p:spPr>
          <a:xfrm>
            <a:off x="2429904" y="5297243"/>
            <a:ext cx="1251946" cy="123111"/>
          </a:xfrm>
          <a:prstGeom prst="rect">
            <a:avLst/>
          </a:prstGeom>
          <a:noFill/>
        </p:spPr>
        <p:txBody>
          <a:bodyPr wrap="none" lIns="0" tIns="0" rIns="0" bIns="0" rtlCol="0">
            <a:spAutoFit/>
          </a:bodyPr>
          <a:lstStyle/>
          <a:p>
            <a:r>
              <a:rPr kumimoji="1" lang="en-US" altLang="ko-KR" sz="800" dirty="0"/>
              <a:t>Searchable</a:t>
            </a:r>
            <a:r>
              <a:rPr kumimoji="1" lang="ko-KR" altLang="en-US" sz="800" dirty="0"/>
              <a:t> </a:t>
            </a:r>
            <a:r>
              <a:rPr kumimoji="1" lang="en-US" altLang="ko-KR" sz="800" dirty="0"/>
              <a:t>in Explore Data</a:t>
            </a:r>
            <a:endParaRPr kumimoji="1" lang="ko-KR" altLang="en-US" sz="700" dirty="0"/>
          </a:p>
        </p:txBody>
      </p:sp>
      <p:grpSp>
        <p:nvGrpSpPr>
          <p:cNvPr id="46" name="그룹 45">
            <a:extLst>
              <a:ext uri="{FF2B5EF4-FFF2-40B4-BE49-F238E27FC236}">
                <a16:creationId xmlns:a16="http://schemas.microsoft.com/office/drawing/2014/main" xmlns="" id="{E889FDD3-1F01-2043-A515-69C916E2D3EC}"/>
              </a:ext>
            </a:extLst>
          </p:cNvPr>
          <p:cNvGrpSpPr/>
          <p:nvPr/>
        </p:nvGrpSpPr>
        <p:grpSpPr>
          <a:xfrm>
            <a:off x="3756241" y="5264205"/>
            <a:ext cx="418539" cy="189186"/>
            <a:chOff x="984591" y="4371369"/>
            <a:chExt cx="418539" cy="189186"/>
          </a:xfrm>
        </p:grpSpPr>
        <p:sp>
          <p:nvSpPr>
            <p:cNvPr id="54" name="모서리가 둥근 직사각형 53">
              <a:extLst>
                <a:ext uri="{FF2B5EF4-FFF2-40B4-BE49-F238E27FC236}">
                  <a16:creationId xmlns:a16="http://schemas.microsoft.com/office/drawing/2014/main" xmlns="" id="{3C0FA7DE-1C78-F248-A5F5-684B385DD95E}"/>
                </a:ext>
              </a:extLst>
            </p:cNvPr>
            <p:cNvSpPr/>
            <p:nvPr/>
          </p:nvSpPr>
          <p:spPr>
            <a:xfrm>
              <a:off x="984591" y="4371369"/>
              <a:ext cx="418539" cy="189186"/>
            </a:xfrm>
            <a:prstGeom prst="roundRect">
              <a:avLst>
                <a:gd name="adj" fmla="val 50000"/>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kumimoji="1" lang="en-US" altLang="ko-KR" sz="600" dirty="0">
                  <a:solidFill>
                    <a:schemeClr val="bg1"/>
                  </a:solidFill>
                  <a:latin typeface="Nanum Gothic" charset="-127"/>
                  <a:ea typeface="Nanum Gothic" charset="-127"/>
                  <a:cs typeface="Nanum Gothic" charset="-127"/>
                </a:rPr>
                <a:t>On</a:t>
              </a:r>
              <a:endParaRPr kumimoji="1" lang="ko-KR" altLang="en-US" sz="600" dirty="0">
                <a:solidFill>
                  <a:schemeClr val="bg1"/>
                </a:solidFill>
                <a:latin typeface="Nanum Gothic" charset="-127"/>
                <a:ea typeface="Nanum Gothic" charset="-127"/>
                <a:cs typeface="Nanum Gothic" charset="-127"/>
              </a:endParaRPr>
            </a:p>
          </p:txBody>
        </p:sp>
        <p:sp>
          <p:nvSpPr>
            <p:cNvPr id="55" name="타원 54">
              <a:extLst>
                <a:ext uri="{FF2B5EF4-FFF2-40B4-BE49-F238E27FC236}">
                  <a16:creationId xmlns:a16="http://schemas.microsoft.com/office/drawing/2014/main" xmlns="" id="{CE572DF0-87FB-C34A-8D50-03799DDB4A71}"/>
                </a:ext>
              </a:extLst>
            </p:cNvPr>
            <p:cNvSpPr/>
            <p:nvPr/>
          </p:nvSpPr>
          <p:spPr>
            <a:xfrm>
              <a:off x="1013724" y="4397262"/>
              <a:ext cx="154179" cy="154179"/>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sp>
        <p:nvSpPr>
          <p:cNvPr id="56" name="타원 55">
            <a:extLst>
              <a:ext uri="{FF2B5EF4-FFF2-40B4-BE49-F238E27FC236}">
                <a16:creationId xmlns:a16="http://schemas.microsoft.com/office/drawing/2014/main" xmlns="" id="{A80D27E5-BFCE-5C43-B5A7-F77BB166FA84}"/>
              </a:ext>
            </a:extLst>
          </p:cNvPr>
          <p:cNvSpPr/>
          <p:nvPr/>
        </p:nvSpPr>
        <p:spPr>
          <a:xfrm>
            <a:off x="2228178" y="529724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57" name="직사각형 56">
            <a:extLst>
              <a:ext uri="{FF2B5EF4-FFF2-40B4-BE49-F238E27FC236}">
                <a16:creationId xmlns:a16="http://schemas.microsoft.com/office/drawing/2014/main" xmlns="" id="{7790076C-A740-3144-980C-64CB9E849D09}"/>
              </a:ext>
            </a:extLst>
          </p:cNvPr>
          <p:cNvSpPr/>
          <p:nvPr/>
        </p:nvSpPr>
        <p:spPr>
          <a:xfrm>
            <a:off x="9417731" y="-1602"/>
            <a:ext cx="2384574" cy="364209"/>
          </a:xfrm>
          <a:prstGeom prst="rect">
            <a:avLst/>
          </a:prstGeom>
          <a:solidFill>
            <a:srgbClr val="7030A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mj-lt"/>
                <a:ea typeface="Nanum Gothic" charset="-127"/>
                <a:cs typeface="Nanum Gothic" charset="-127"/>
              </a:rPr>
              <a:t>2018.12.12</a:t>
            </a:r>
            <a:r>
              <a:rPr kumimoji="1" lang="ko-KR" altLang="en-US" sz="900" dirty="0">
                <a:solidFill>
                  <a:schemeClr val="bg1"/>
                </a:solidFill>
                <a:latin typeface="+mj-lt"/>
                <a:ea typeface="Nanum Gothic" charset="-127"/>
                <a:cs typeface="Nanum Gothic" charset="-127"/>
              </a:rPr>
              <a:t> 수정</a:t>
            </a:r>
          </a:p>
        </p:txBody>
      </p:sp>
      <p:sp>
        <p:nvSpPr>
          <p:cNvPr id="58" name="직사각형 57">
            <a:extLst>
              <a:ext uri="{FF2B5EF4-FFF2-40B4-BE49-F238E27FC236}">
                <a16:creationId xmlns:a16="http://schemas.microsoft.com/office/drawing/2014/main" xmlns="" id="{141D2340-3AC0-E74B-8689-CD8B277DF38D}"/>
              </a:ext>
            </a:extLst>
          </p:cNvPr>
          <p:cNvSpPr/>
          <p:nvPr/>
        </p:nvSpPr>
        <p:spPr>
          <a:xfrm>
            <a:off x="1992172" y="5174353"/>
            <a:ext cx="3053632" cy="385667"/>
          </a:xfrm>
          <a:prstGeom prst="rect">
            <a:avLst/>
          </a:prstGeom>
          <a:solidFill>
            <a:srgbClr val="000000">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en-US" altLang="ko-KR" sz="700" dirty="0">
                <a:solidFill>
                  <a:schemeClr val="bg1"/>
                </a:solidFill>
                <a:latin typeface="Nanum Gothic" charset="-127"/>
                <a:ea typeface="Nanum Gothic" charset="-127"/>
                <a:cs typeface="Nanum Gothic" charset="-127"/>
              </a:rPr>
              <a:t>2018. 12.18</a:t>
            </a:r>
            <a:r>
              <a:rPr kumimoji="1" lang="ko-KR" altLang="en-US" sz="700" dirty="0">
                <a:solidFill>
                  <a:schemeClr val="bg1"/>
                </a:solidFill>
                <a:latin typeface="Nanum Gothic" charset="-127"/>
                <a:ea typeface="Nanum Gothic" charset="-127"/>
                <a:cs typeface="Nanum Gothic" charset="-127"/>
              </a:rPr>
              <a:t> 삭제</a:t>
            </a:r>
          </a:p>
        </p:txBody>
      </p:sp>
      <p:sp>
        <p:nvSpPr>
          <p:cNvPr id="59" name="모서리가 둥근 직사각형 75">
            <a:extLst>
              <a:ext uri="{FF2B5EF4-FFF2-40B4-BE49-F238E27FC236}">
                <a16:creationId xmlns:a16="http://schemas.microsoft.com/office/drawing/2014/main" xmlns="" id="{FBA15308-4193-424B-BF44-A537B3FF748B}"/>
              </a:ext>
            </a:extLst>
          </p:cNvPr>
          <p:cNvSpPr/>
          <p:nvPr/>
        </p:nvSpPr>
        <p:spPr>
          <a:xfrm>
            <a:off x="3272972" y="2537302"/>
            <a:ext cx="4781904" cy="2511037"/>
          </a:xfrm>
          <a:prstGeom prst="roundRect">
            <a:avLst>
              <a:gd name="adj" fmla="val 508"/>
            </a:avLst>
          </a:prstGeom>
          <a:solidFill>
            <a:schemeClr val="bg1"/>
          </a:solidFill>
          <a:ln w="317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mj-lt"/>
              <a:ea typeface="Nanum Gothic" charset="-127"/>
              <a:cs typeface="Nanum Gothic" charset="-127"/>
            </a:endParaRPr>
          </a:p>
        </p:txBody>
      </p:sp>
      <p:pic>
        <p:nvPicPr>
          <p:cNvPr id="60" name="그림 59">
            <a:extLst>
              <a:ext uri="{FF2B5EF4-FFF2-40B4-BE49-F238E27FC236}">
                <a16:creationId xmlns:a16="http://schemas.microsoft.com/office/drawing/2014/main" xmlns="" id="{75031279-CDD2-4CC6-9B0B-B3EA956883C3}"/>
              </a:ext>
            </a:extLst>
          </p:cNvPr>
          <p:cNvPicPr>
            <a:picLocks noChangeAspect="1"/>
          </p:cNvPicPr>
          <p:nvPr/>
        </p:nvPicPr>
        <p:blipFill rotWithShape="1">
          <a:blip r:embed="rId4"/>
          <a:srcRect r="37633"/>
          <a:stretch/>
        </p:blipFill>
        <p:spPr>
          <a:xfrm>
            <a:off x="3276887" y="2577207"/>
            <a:ext cx="4704848" cy="2057400"/>
          </a:xfrm>
          <a:prstGeom prst="rect">
            <a:avLst/>
          </a:prstGeom>
        </p:spPr>
      </p:pic>
    </p:spTree>
    <p:extLst>
      <p:ext uri="{BB962C8B-B14F-4D97-AF65-F5344CB8AC3E}">
        <p14:creationId xmlns:p14="http://schemas.microsoft.com/office/powerpoint/2010/main" val="393381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그룹 79"/>
          <p:cNvGrpSpPr/>
          <p:nvPr/>
        </p:nvGrpSpPr>
        <p:grpSpPr>
          <a:xfrm>
            <a:off x="1347834" y="2061461"/>
            <a:ext cx="3579672" cy="800181"/>
            <a:chOff x="847949" y="1567610"/>
            <a:chExt cx="2355401" cy="526514"/>
          </a:xfrm>
        </p:grpSpPr>
        <p:grpSp>
          <p:nvGrpSpPr>
            <p:cNvPr id="81" name="그룹 80"/>
            <p:cNvGrpSpPr/>
            <p:nvPr userDrawn="1"/>
          </p:nvGrpSpPr>
          <p:grpSpPr>
            <a:xfrm>
              <a:off x="847949" y="1567610"/>
              <a:ext cx="2355401" cy="526514"/>
              <a:chOff x="549290" y="3302970"/>
              <a:chExt cx="2355401" cy="526514"/>
            </a:xfrm>
          </p:grpSpPr>
          <p:sp>
            <p:nvSpPr>
              <p:cNvPr id="87" name="제목 2"/>
              <p:cNvSpPr txBox="1">
                <a:spLocks/>
              </p:cNvSpPr>
              <p:nvPr/>
            </p:nvSpPr>
            <p:spPr bwMode="auto">
              <a:xfrm>
                <a:off x="549290" y="3302970"/>
                <a:ext cx="2355401" cy="526514"/>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800" dirty="0">
                  <a:solidFill>
                    <a:schemeClr val="bg1">
                      <a:lumMod val="50000"/>
                    </a:schemeClr>
                  </a:solidFill>
                  <a:latin typeface="Nanum Gothic" charset="-127"/>
                  <a:ea typeface="Nanum Gothic" charset="-127"/>
                  <a:cs typeface="Nanum Gothic" charset="-127"/>
                </a:endParaRPr>
              </a:p>
            </p:txBody>
          </p:sp>
          <p:sp>
            <p:nvSpPr>
              <p:cNvPr id="88" name="TextBox 87"/>
              <p:cNvSpPr txBox="1"/>
              <p:nvPr/>
            </p:nvSpPr>
            <p:spPr>
              <a:xfrm>
                <a:off x="601602" y="3713450"/>
                <a:ext cx="208845" cy="81006"/>
              </a:xfrm>
              <a:prstGeom prst="rect">
                <a:avLst/>
              </a:prstGeom>
              <a:noFill/>
            </p:spPr>
            <p:txBody>
              <a:bodyPr wrap="none" lIns="0" tIns="0" rIns="0" bIns="0" rtlCol="0">
                <a:spAutoFit/>
              </a:bodyPr>
              <a:lstStyle/>
              <a:p>
                <a:r>
                  <a:rPr lang="en-US" altLang="ko-KR" sz="800" b="1">
                    <a:solidFill>
                      <a:schemeClr val="tx1">
                        <a:lumMod val="75000"/>
                        <a:lumOff val="25000"/>
                      </a:schemeClr>
                    </a:solidFill>
                    <a:latin typeface="Nanum Gothic" charset="-127"/>
                    <a:ea typeface="Nanum Gothic" charset="-127"/>
                    <a:cs typeface="Nanum Gothic" charset="-127"/>
                  </a:rPr>
                  <a:t>Cancel</a:t>
                </a:r>
                <a:endParaRPr lang="ko-KR" altLang="en-US" sz="800" b="1" dirty="0">
                  <a:solidFill>
                    <a:schemeClr val="tx1">
                      <a:lumMod val="75000"/>
                      <a:lumOff val="25000"/>
                    </a:schemeClr>
                  </a:solidFill>
                  <a:latin typeface="Nanum Gothic" charset="-127"/>
                  <a:ea typeface="Nanum Gothic" charset="-127"/>
                  <a:cs typeface="Nanum Gothic" charset="-127"/>
                </a:endParaRPr>
              </a:p>
            </p:txBody>
          </p:sp>
        </p:grpSp>
        <p:cxnSp>
          <p:nvCxnSpPr>
            <p:cNvPr id="82" name="직선 연결선[R] 81"/>
            <p:cNvCxnSpPr/>
            <p:nvPr userDrawn="1"/>
          </p:nvCxnSpPr>
          <p:spPr>
            <a:xfrm>
              <a:off x="1216958" y="1838452"/>
              <a:ext cx="1636123" cy="0"/>
            </a:xfrm>
            <a:prstGeom prst="line">
              <a:avLst/>
            </a:prstGeom>
            <a:ln w="762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5" name="TextBox 84"/>
            <p:cNvSpPr txBox="1"/>
            <p:nvPr userDrawn="1"/>
          </p:nvSpPr>
          <p:spPr>
            <a:xfrm>
              <a:off x="1216958" y="1684348"/>
              <a:ext cx="1480018" cy="81006"/>
            </a:xfrm>
            <a:prstGeom prst="rect">
              <a:avLst/>
            </a:prstGeom>
            <a:noFill/>
          </p:spPr>
          <p:txBody>
            <a:bodyPr wrap="square" lIns="0" tIns="0" rIns="0" bIns="0" rtlCol="0">
              <a:spAutoFit/>
            </a:bodyPr>
            <a:lstStyle/>
            <a:p>
              <a:r>
                <a:rPr lang="en-US" altLang="ko-KR" sz="800" b="1" dirty="0">
                  <a:solidFill>
                    <a:schemeClr val="tx1">
                      <a:lumMod val="75000"/>
                      <a:lumOff val="25000"/>
                    </a:schemeClr>
                  </a:solidFill>
                  <a:latin typeface="Nanum Gothic" charset="-127"/>
                  <a:ea typeface="Nanum Gothic" charset="-127"/>
                  <a:cs typeface="Nanum Gothic" charset="-127"/>
                </a:rPr>
                <a:t>Waiting...</a:t>
              </a:r>
              <a:endParaRPr lang="ko-KR" altLang="en-US" sz="800" b="1" dirty="0">
                <a:solidFill>
                  <a:schemeClr val="tx1">
                    <a:lumMod val="75000"/>
                    <a:lumOff val="25000"/>
                  </a:schemeClr>
                </a:solidFill>
                <a:latin typeface="Nanum Gothic" charset="-127"/>
                <a:ea typeface="Nanum Gothic" charset="-127"/>
                <a:cs typeface="Nanum Gothic" charset="-127"/>
              </a:endParaRPr>
            </a:p>
          </p:txBody>
        </p:sp>
        <p:sp>
          <p:nvSpPr>
            <p:cNvPr id="86" name="TextBox 85"/>
            <p:cNvSpPr txBox="1"/>
            <p:nvPr userDrawn="1"/>
          </p:nvSpPr>
          <p:spPr>
            <a:xfrm>
              <a:off x="2696976" y="1697223"/>
              <a:ext cx="156105" cy="81006"/>
            </a:xfrm>
            <a:prstGeom prst="rect">
              <a:avLst/>
            </a:prstGeom>
            <a:noFill/>
          </p:spPr>
          <p:txBody>
            <a:bodyPr wrap="none" lIns="0" tIns="0" rIns="0" bIns="0" rtlCol="0">
              <a:spAutoFit/>
            </a:bodyPr>
            <a:lstStyle/>
            <a:p>
              <a:pPr algn="r"/>
              <a:r>
                <a:rPr lang="en-US" altLang="ko-KR" sz="800" b="1" dirty="0">
                  <a:solidFill>
                    <a:schemeClr val="tx1">
                      <a:lumMod val="75000"/>
                      <a:lumOff val="25000"/>
                    </a:schemeClr>
                  </a:solidFill>
                  <a:latin typeface="Nanum Gothic" charset="-127"/>
                  <a:ea typeface="Nanum Gothic" charset="-127"/>
                  <a:cs typeface="Nanum Gothic" charset="-127"/>
                </a:rPr>
                <a:t>70%</a:t>
              </a:r>
              <a:endParaRPr lang="ko-KR" altLang="en-US" sz="800" b="1" dirty="0">
                <a:solidFill>
                  <a:schemeClr val="tx1">
                    <a:lumMod val="75000"/>
                    <a:lumOff val="25000"/>
                  </a:schemeClr>
                </a:solidFill>
                <a:latin typeface="Nanum Gothic" charset="-127"/>
                <a:ea typeface="Nanum Gothic" charset="-127"/>
                <a:cs typeface="Nanum Gothic" charset="-127"/>
              </a:endParaRPr>
            </a:p>
          </p:txBody>
        </p:sp>
      </p:grpSp>
      <p:sp>
        <p:nvSpPr>
          <p:cNvPr id="91" name="TextBox 90"/>
          <p:cNvSpPr txBox="1"/>
          <p:nvPr/>
        </p:nvSpPr>
        <p:spPr>
          <a:xfrm>
            <a:off x="1347834" y="1913748"/>
            <a:ext cx="792000"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49</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1</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grpSp>
        <p:nvGrpSpPr>
          <p:cNvPr id="92" name="그룹 91"/>
          <p:cNvGrpSpPr/>
          <p:nvPr/>
        </p:nvGrpSpPr>
        <p:grpSpPr>
          <a:xfrm>
            <a:off x="1347834" y="3259691"/>
            <a:ext cx="3579672" cy="800181"/>
            <a:chOff x="847949" y="1567610"/>
            <a:chExt cx="2355401" cy="526514"/>
          </a:xfrm>
        </p:grpSpPr>
        <p:grpSp>
          <p:nvGrpSpPr>
            <p:cNvPr id="93" name="그룹 92"/>
            <p:cNvGrpSpPr/>
            <p:nvPr userDrawn="1"/>
          </p:nvGrpSpPr>
          <p:grpSpPr>
            <a:xfrm>
              <a:off x="847949" y="1567610"/>
              <a:ext cx="2355401" cy="526514"/>
              <a:chOff x="549290" y="3302970"/>
              <a:chExt cx="2355401" cy="526514"/>
            </a:xfrm>
          </p:grpSpPr>
          <p:sp>
            <p:nvSpPr>
              <p:cNvPr id="99" name="제목 2"/>
              <p:cNvSpPr txBox="1">
                <a:spLocks/>
              </p:cNvSpPr>
              <p:nvPr/>
            </p:nvSpPr>
            <p:spPr bwMode="auto">
              <a:xfrm>
                <a:off x="549290" y="3302970"/>
                <a:ext cx="2355401" cy="526514"/>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800" dirty="0">
                  <a:solidFill>
                    <a:schemeClr val="bg1">
                      <a:lumMod val="50000"/>
                    </a:schemeClr>
                  </a:solidFill>
                  <a:latin typeface="Nanum Gothic" charset="-127"/>
                  <a:ea typeface="Nanum Gothic" charset="-127"/>
                  <a:cs typeface="Nanum Gothic" charset="-127"/>
                </a:endParaRPr>
              </a:p>
            </p:txBody>
          </p:sp>
          <p:sp>
            <p:nvSpPr>
              <p:cNvPr id="100" name="TextBox 99"/>
              <p:cNvSpPr txBox="1"/>
              <p:nvPr/>
            </p:nvSpPr>
            <p:spPr>
              <a:xfrm>
                <a:off x="601602" y="3713450"/>
                <a:ext cx="208845" cy="81006"/>
              </a:xfrm>
              <a:prstGeom prst="rect">
                <a:avLst/>
              </a:prstGeom>
              <a:noFill/>
            </p:spPr>
            <p:txBody>
              <a:bodyPr wrap="none" lIns="0" tIns="0" rIns="0" bIns="0" rtlCol="0">
                <a:spAutoFit/>
              </a:bodyPr>
              <a:lstStyle/>
              <a:p>
                <a:r>
                  <a:rPr lang="en-US" altLang="ko-KR" sz="800" b="1">
                    <a:solidFill>
                      <a:schemeClr val="tx1">
                        <a:lumMod val="75000"/>
                        <a:lumOff val="25000"/>
                      </a:schemeClr>
                    </a:solidFill>
                    <a:latin typeface="Nanum Gothic" charset="-127"/>
                    <a:ea typeface="Nanum Gothic" charset="-127"/>
                    <a:cs typeface="Nanum Gothic" charset="-127"/>
                  </a:rPr>
                  <a:t>Cancel</a:t>
                </a:r>
                <a:endParaRPr lang="ko-KR" altLang="en-US" sz="800" b="1" dirty="0">
                  <a:solidFill>
                    <a:schemeClr val="tx1">
                      <a:lumMod val="75000"/>
                      <a:lumOff val="25000"/>
                    </a:schemeClr>
                  </a:solidFill>
                  <a:latin typeface="Nanum Gothic" charset="-127"/>
                  <a:ea typeface="Nanum Gothic" charset="-127"/>
                  <a:cs typeface="Nanum Gothic" charset="-127"/>
                </a:endParaRPr>
              </a:p>
            </p:txBody>
          </p:sp>
        </p:grpSp>
        <p:cxnSp>
          <p:nvCxnSpPr>
            <p:cNvPr id="94" name="직선 연결선[R] 93"/>
            <p:cNvCxnSpPr/>
            <p:nvPr userDrawn="1"/>
          </p:nvCxnSpPr>
          <p:spPr>
            <a:xfrm>
              <a:off x="1216958" y="1838452"/>
              <a:ext cx="1636123" cy="0"/>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R] 94"/>
            <p:cNvCxnSpPr/>
            <p:nvPr userDrawn="1"/>
          </p:nvCxnSpPr>
          <p:spPr>
            <a:xfrm>
              <a:off x="1216958" y="1838452"/>
              <a:ext cx="813377"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6" name="직선 화살표 연결선 95"/>
            <p:cNvCxnSpPr/>
            <p:nvPr userDrawn="1"/>
          </p:nvCxnSpPr>
          <p:spPr>
            <a:xfrm>
              <a:off x="1216958" y="1919154"/>
              <a:ext cx="53715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p:cNvSpPr txBox="1"/>
            <p:nvPr userDrawn="1"/>
          </p:nvSpPr>
          <p:spPr>
            <a:xfrm>
              <a:off x="1216958" y="1684348"/>
              <a:ext cx="1480018" cy="81006"/>
            </a:xfrm>
            <a:prstGeom prst="rect">
              <a:avLst/>
            </a:prstGeom>
            <a:noFill/>
          </p:spPr>
          <p:txBody>
            <a:bodyPr wrap="square" lIns="0" tIns="0" rIns="0" bIns="0" rtlCol="0">
              <a:spAutoFit/>
            </a:bodyPr>
            <a:lstStyle/>
            <a:p>
              <a:r>
                <a:rPr lang="en-US" altLang="ko-KR" sz="800" b="1" dirty="0">
                  <a:solidFill>
                    <a:schemeClr val="tx1">
                      <a:lumMod val="75000"/>
                      <a:lumOff val="25000"/>
                    </a:schemeClr>
                  </a:solidFill>
                  <a:latin typeface="Nanum Gothic" charset="-127"/>
                  <a:ea typeface="Nanum Gothic" charset="-127"/>
                  <a:cs typeface="Nanum Gothic" charset="-127"/>
                </a:rPr>
                <a:t>Ingestion might be taken maximum 5 minutes</a:t>
              </a:r>
              <a:endParaRPr lang="ko-KR" altLang="en-US" sz="800" b="1" dirty="0">
                <a:solidFill>
                  <a:schemeClr val="tx1">
                    <a:lumMod val="75000"/>
                    <a:lumOff val="25000"/>
                  </a:schemeClr>
                </a:solidFill>
                <a:latin typeface="Nanum Gothic" charset="-127"/>
                <a:ea typeface="Nanum Gothic" charset="-127"/>
                <a:cs typeface="Nanum Gothic" charset="-127"/>
              </a:endParaRPr>
            </a:p>
          </p:txBody>
        </p:sp>
        <p:sp>
          <p:nvSpPr>
            <p:cNvPr id="98" name="TextBox 97"/>
            <p:cNvSpPr txBox="1"/>
            <p:nvPr userDrawn="1"/>
          </p:nvSpPr>
          <p:spPr>
            <a:xfrm>
              <a:off x="2696976" y="1697223"/>
              <a:ext cx="156105" cy="81006"/>
            </a:xfrm>
            <a:prstGeom prst="rect">
              <a:avLst/>
            </a:prstGeom>
            <a:noFill/>
          </p:spPr>
          <p:txBody>
            <a:bodyPr wrap="none" lIns="0" tIns="0" rIns="0" bIns="0" rtlCol="0">
              <a:spAutoFit/>
            </a:bodyPr>
            <a:lstStyle/>
            <a:p>
              <a:pPr algn="r"/>
              <a:r>
                <a:rPr lang="en-US" altLang="ko-KR" sz="800" b="1" dirty="0">
                  <a:solidFill>
                    <a:schemeClr val="tx1">
                      <a:lumMod val="75000"/>
                      <a:lumOff val="25000"/>
                    </a:schemeClr>
                  </a:solidFill>
                  <a:latin typeface="Nanum Gothic" charset="-127"/>
                  <a:ea typeface="Nanum Gothic" charset="-127"/>
                  <a:cs typeface="Nanum Gothic" charset="-127"/>
                </a:rPr>
                <a:t>70%</a:t>
              </a:r>
              <a:endParaRPr lang="ko-KR" altLang="en-US" sz="800" b="1" dirty="0">
                <a:solidFill>
                  <a:schemeClr val="tx1">
                    <a:lumMod val="75000"/>
                    <a:lumOff val="25000"/>
                  </a:schemeClr>
                </a:solidFill>
                <a:latin typeface="Nanum Gothic" charset="-127"/>
                <a:ea typeface="Nanum Gothic" charset="-127"/>
                <a:cs typeface="Nanum Gothic" charset="-127"/>
              </a:endParaRPr>
            </a:p>
          </p:txBody>
        </p:sp>
      </p:grpSp>
      <p:sp>
        <p:nvSpPr>
          <p:cNvPr id="103" name="TextBox 102"/>
          <p:cNvSpPr txBox="1"/>
          <p:nvPr/>
        </p:nvSpPr>
        <p:spPr>
          <a:xfrm>
            <a:off x="1347834" y="3111978"/>
            <a:ext cx="792000"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49</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3</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grpSp>
        <p:nvGrpSpPr>
          <p:cNvPr id="104" name="그룹 103"/>
          <p:cNvGrpSpPr/>
          <p:nvPr/>
        </p:nvGrpSpPr>
        <p:grpSpPr>
          <a:xfrm>
            <a:off x="1347834" y="4501020"/>
            <a:ext cx="3579672" cy="800181"/>
            <a:chOff x="847949" y="1567610"/>
            <a:chExt cx="2355401" cy="526514"/>
          </a:xfrm>
        </p:grpSpPr>
        <p:sp>
          <p:nvSpPr>
            <p:cNvPr id="111" name="제목 2"/>
            <p:cNvSpPr txBox="1">
              <a:spLocks/>
            </p:cNvSpPr>
            <p:nvPr/>
          </p:nvSpPr>
          <p:spPr bwMode="auto">
            <a:xfrm>
              <a:off x="847949" y="1567610"/>
              <a:ext cx="2355401" cy="526514"/>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800" dirty="0">
                <a:solidFill>
                  <a:schemeClr val="bg1">
                    <a:lumMod val="50000"/>
                  </a:schemeClr>
                </a:solidFill>
                <a:latin typeface="Nanum Gothic" charset="-127"/>
                <a:ea typeface="Nanum Gothic" charset="-127"/>
                <a:cs typeface="Nanum Gothic" charset="-127"/>
              </a:endParaRPr>
            </a:p>
          </p:txBody>
        </p:sp>
        <p:cxnSp>
          <p:nvCxnSpPr>
            <p:cNvPr id="106" name="직선 연결선[R] 105"/>
            <p:cNvCxnSpPr/>
            <p:nvPr userDrawn="1"/>
          </p:nvCxnSpPr>
          <p:spPr>
            <a:xfrm>
              <a:off x="1216958" y="1838452"/>
              <a:ext cx="1636123" cy="0"/>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직선 연결선[R] 106"/>
            <p:cNvCxnSpPr/>
            <p:nvPr userDrawn="1"/>
          </p:nvCxnSpPr>
          <p:spPr>
            <a:xfrm>
              <a:off x="1216958" y="1838452"/>
              <a:ext cx="1636123"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9" name="TextBox 108"/>
            <p:cNvSpPr txBox="1"/>
            <p:nvPr userDrawn="1"/>
          </p:nvSpPr>
          <p:spPr>
            <a:xfrm>
              <a:off x="1216958" y="1684348"/>
              <a:ext cx="1480018" cy="81006"/>
            </a:xfrm>
            <a:prstGeom prst="rect">
              <a:avLst/>
            </a:prstGeom>
            <a:noFill/>
          </p:spPr>
          <p:txBody>
            <a:bodyPr wrap="square" lIns="0" tIns="0" rIns="0" bIns="0" rtlCol="0">
              <a:spAutoFit/>
            </a:bodyPr>
            <a:lstStyle/>
            <a:p>
              <a:r>
                <a:rPr lang="en-US" altLang="ko-KR" sz="800" b="1" dirty="0">
                  <a:solidFill>
                    <a:schemeClr val="tx1">
                      <a:lumMod val="75000"/>
                      <a:lumOff val="25000"/>
                    </a:schemeClr>
                  </a:solidFill>
                  <a:latin typeface="Nanum Gothic" charset="-127"/>
                  <a:ea typeface="Nanum Gothic" charset="-127"/>
                  <a:cs typeface="Nanum Gothic" charset="-127"/>
                </a:rPr>
                <a:t>Success!</a:t>
              </a:r>
              <a:endParaRPr lang="ko-KR" altLang="en-US" sz="800" b="1" dirty="0">
                <a:solidFill>
                  <a:schemeClr val="tx1">
                    <a:lumMod val="75000"/>
                    <a:lumOff val="25000"/>
                  </a:schemeClr>
                </a:solidFill>
                <a:latin typeface="Nanum Gothic" charset="-127"/>
                <a:ea typeface="Nanum Gothic" charset="-127"/>
                <a:cs typeface="Nanum Gothic" charset="-127"/>
              </a:endParaRPr>
            </a:p>
          </p:txBody>
        </p:sp>
        <p:sp>
          <p:nvSpPr>
            <p:cNvPr id="110" name="TextBox 109"/>
            <p:cNvSpPr txBox="1"/>
            <p:nvPr userDrawn="1"/>
          </p:nvSpPr>
          <p:spPr>
            <a:xfrm>
              <a:off x="2655840" y="1697223"/>
              <a:ext cx="197241" cy="81006"/>
            </a:xfrm>
            <a:prstGeom prst="rect">
              <a:avLst/>
            </a:prstGeom>
            <a:noFill/>
          </p:spPr>
          <p:txBody>
            <a:bodyPr wrap="none" lIns="0" tIns="0" rIns="0" bIns="0" rtlCol="0">
              <a:spAutoFit/>
            </a:bodyPr>
            <a:lstStyle/>
            <a:p>
              <a:pPr algn="r"/>
              <a:r>
                <a:rPr lang="en-US" altLang="ko-KR" sz="800" b="1" dirty="0">
                  <a:solidFill>
                    <a:schemeClr val="tx1">
                      <a:lumMod val="75000"/>
                      <a:lumOff val="25000"/>
                    </a:schemeClr>
                  </a:solidFill>
                  <a:latin typeface="Nanum Gothic" charset="-127"/>
                  <a:ea typeface="Nanum Gothic" charset="-127"/>
                  <a:cs typeface="Nanum Gothic" charset="-127"/>
                </a:rPr>
                <a:t>100%</a:t>
              </a:r>
              <a:endParaRPr lang="ko-KR" altLang="en-US" sz="800" b="1" dirty="0">
                <a:solidFill>
                  <a:schemeClr val="tx1">
                    <a:lumMod val="75000"/>
                    <a:lumOff val="25000"/>
                  </a:schemeClr>
                </a:solidFill>
                <a:latin typeface="Nanum Gothic" charset="-127"/>
                <a:ea typeface="Nanum Gothic" charset="-127"/>
                <a:cs typeface="Nanum Gothic" charset="-127"/>
              </a:endParaRPr>
            </a:p>
          </p:txBody>
        </p:sp>
      </p:grpSp>
      <p:sp>
        <p:nvSpPr>
          <p:cNvPr id="115" name="TextBox 114"/>
          <p:cNvSpPr txBox="1"/>
          <p:nvPr/>
        </p:nvSpPr>
        <p:spPr>
          <a:xfrm>
            <a:off x="1347834" y="4353307"/>
            <a:ext cx="792000"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49</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4</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cxnSp>
        <p:nvCxnSpPr>
          <p:cNvPr id="119" name="직선 화살표 연결선 118"/>
          <p:cNvCxnSpPr/>
          <p:nvPr/>
        </p:nvCxnSpPr>
        <p:spPr>
          <a:xfrm>
            <a:off x="2262596" y="2576655"/>
            <a:ext cx="24187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직선 화살표 연결선 119"/>
          <p:cNvCxnSpPr/>
          <p:nvPr/>
        </p:nvCxnSpPr>
        <p:spPr>
          <a:xfrm>
            <a:off x="2999484" y="2576655"/>
            <a:ext cx="24187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p:cNvCxnSpPr/>
          <p:nvPr/>
        </p:nvCxnSpPr>
        <p:spPr>
          <a:xfrm>
            <a:off x="3723384" y="2576655"/>
            <a:ext cx="24187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2" name="직사각형 121"/>
          <p:cNvSpPr/>
          <p:nvPr/>
        </p:nvSpPr>
        <p:spPr>
          <a:xfrm>
            <a:off x="675663" y="2279677"/>
            <a:ext cx="508285" cy="29697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en-US" altLang="ko-KR" sz="600" dirty="0">
                <a:latin typeface="Nanum Gothic" charset="-127"/>
                <a:ea typeface="Nanum Gothic" charset="-127"/>
                <a:cs typeface="Nanum Gothic" charset="-127"/>
                <a:sym typeface="Wingdings"/>
              </a:rPr>
              <a:t>Running</a:t>
            </a:r>
          </a:p>
        </p:txBody>
      </p:sp>
      <p:sp>
        <p:nvSpPr>
          <p:cNvPr id="123" name="직사각형 122"/>
          <p:cNvSpPr/>
          <p:nvPr/>
        </p:nvSpPr>
        <p:spPr>
          <a:xfrm>
            <a:off x="673713" y="4698002"/>
            <a:ext cx="510235" cy="29697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en-US" altLang="ko-KR" sz="600">
                <a:latin typeface="Nanum Gothic" charset="-127"/>
                <a:ea typeface="Nanum Gothic" charset="-127"/>
                <a:cs typeface="Nanum Gothic" charset="-127"/>
                <a:sym typeface="Wingdings"/>
              </a:rPr>
              <a:t>Result</a:t>
            </a:r>
            <a:endParaRPr kumimoji="1" lang="en-US" altLang="ko-KR" sz="600" dirty="0">
              <a:latin typeface="Nanum Gothic" charset="-127"/>
              <a:ea typeface="Nanum Gothic" charset="-127"/>
              <a:cs typeface="Nanum Gothic" charset="-127"/>
              <a:sym typeface="Wingdings"/>
            </a:endParaRPr>
          </a:p>
        </p:txBody>
      </p:sp>
      <p:sp>
        <p:nvSpPr>
          <p:cNvPr id="124" name="직사각형 123"/>
          <p:cNvSpPr/>
          <p:nvPr/>
        </p:nvSpPr>
        <p:spPr>
          <a:xfrm>
            <a:off x="675663" y="3511973"/>
            <a:ext cx="508285" cy="29697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en-US" altLang="ko-KR" sz="600" dirty="0">
                <a:latin typeface="Nanum Gothic" charset="-127"/>
                <a:ea typeface="Nanum Gothic" charset="-127"/>
                <a:cs typeface="Nanum Gothic" charset="-127"/>
                <a:sym typeface="Wingdings"/>
              </a:rPr>
              <a:t>In-Progress</a:t>
            </a:r>
          </a:p>
        </p:txBody>
      </p:sp>
      <p:grpSp>
        <p:nvGrpSpPr>
          <p:cNvPr id="125" name="그룹 124"/>
          <p:cNvGrpSpPr/>
          <p:nvPr/>
        </p:nvGrpSpPr>
        <p:grpSpPr>
          <a:xfrm>
            <a:off x="5200377" y="2061461"/>
            <a:ext cx="3579672" cy="800181"/>
            <a:chOff x="847949" y="1567610"/>
            <a:chExt cx="2355401" cy="526514"/>
          </a:xfrm>
        </p:grpSpPr>
        <p:grpSp>
          <p:nvGrpSpPr>
            <p:cNvPr id="126" name="그룹 125"/>
            <p:cNvGrpSpPr/>
            <p:nvPr userDrawn="1"/>
          </p:nvGrpSpPr>
          <p:grpSpPr>
            <a:xfrm>
              <a:off x="847949" y="1567610"/>
              <a:ext cx="2355401" cy="526514"/>
              <a:chOff x="549290" y="3302970"/>
              <a:chExt cx="2355401" cy="526514"/>
            </a:xfrm>
          </p:grpSpPr>
          <p:sp>
            <p:nvSpPr>
              <p:cNvPr id="130" name="제목 2"/>
              <p:cNvSpPr txBox="1">
                <a:spLocks/>
              </p:cNvSpPr>
              <p:nvPr/>
            </p:nvSpPr>
            <p:spPr bwMode="auto">
              <a:xfrm>
                <a:off x="549290" y="3302970"/>
                <a:ext cx="2355401" cy="526514"/>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800" dirty="0">
                  <a:solidFill>
                    <a:schemeClr val="bg1">
                      <a:lumMod val="50000"/>
                    </a:schemeClr>
                  </a:solidFill>
                  <a:latin typeface="Nanum Gothic" charset="-127"/>
                  <a:ea typeface="Nanum Gothic" charset="-127"/>
                  <a:cs typeface="Nanum Gothic" charset="-127"/>
                </a:endParaRPr>
              </a:p>
            </p:txBody>
          </p:sp>
          <p:sp>
            <p:nvSpPr>
              <p:cNvPr id="131" name="TextBox 130"/>
              <p:cNvSpPr txBox="1"/>
              <p:nvPr/>
            </p:nvSpPr>
            <p:spPr>
              <a:xfrm>
                <a:off x="601602" y="3713450"/>
                <a:ext cx="208845" cy="81006"/>
              </a:xfrm>
              <a:prstGeom prst="rect">
                <a:avLst/>
              </a:prstGeom>
              <a:noFill/>
            </p:spPr>
            <p:txBody>
              <a:bodyPr wrap="none" lIns="0" tIns="0" rIns="0" bIns="0" rtlCol="0">
                <a:spAutoFit/>
              </a:bodyPr>
              <a:lstStyle/>
              <a:p>
                <a:r>
                  <a:rPr lang="en-US" altLang="ko-KR" sz="800" b="1">
                    <a:solidFill>
                      <a:schemeClr val="tx1">
                        <a:lumMod val="75000"/>
                        <a:lumOff val="25000"/>
                      </a:schemeClr>
                    </a:solidFill>
                    <a:latin typeface="Nanum Gothic" charset="-127"/>
                    <a:ea typeface="Nanum Gothic" charset="-127"/>
                    <a:cs typeface="Nanum Gothic" charset="-127"/>
                  </a:rPr>
                  <a:t>Cancel</a:t>
                </a:r>
                <a:endParaRPr lang="ko-KR" altLang="en-US" sz="800" b="1" dirty="0">
                  <a:solidFill>
                    <a:schemeClr val="tx1">
                      <a:lumMod val="75000"/>
                      <a:lumOff val="25000"/>
                    </a:schemeClr>
                  </a:solidFill>
                  <a:latin typeface="Nanum Gothic" charset="-127"/>
                  <a:ea typeface="Nanum Gothic" charset="-127"/>
                  <a:cs typeface="Nanum Gothic" charset="-127"/>
                </a:endParaRPr>
              </a:p>
            </p:txBody>
          </p:sp>
        </p:grpSp>
        <p:cxnSp>
          <p:nvCxnSpPr>
            <p:cNvPr id="127" name="직선 연결선[R] 126"/>
            <p:cNvCxnSpPr/>
            <p:nvPr userDrawn="1"/>
          </p:nvCxnSpPr>
          <p:spPr>
            <a:xfrm>
              <a:off x="1216958" y="1838452"/>
              <a:ext cx="1636123" cy="0"/>
            </a:xfrm>
            <a:prstGeom prst="line">
              <a:avLst/>
            </a:prstGeom>
            <a:ln w="762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8" name="TextBox 127"/>
            <p:cNvSpPr txBox="1"/>
            <p:nvPr userDrawn="1"/>
          </p:nvSpPr>
          <p:spPr>
            <a:xfrm>
              <a:off x="1216958" y="1684348"/>
              <a:ext cx="1480018" cy="81006"/>
            </a:xfrm>
            <a:prstGeom prst="rect">
              <a:avLst/>
            </a:prstGeom>
            <a:noFill/>
          </p:spPr>
          <p:txBody>
            <a:bodyPr wrap="square" lIns="0" tIns="0" rIns="0" bIns="0" rtlCol="0">
              <a:spAutoFit/>
            </a:bodyPr>
            <a:lstStyle/>
            <a:p>
              <a:r>
                <a:rPr lang="en-US" altLang="ko-KR" sz="800" b="1" dirty="0">
                  <a:solidFill>
                    <a:schemeClr val="tx1">
                      <a:lumMod val="75000"/>
                      <a:lumOff val="25000"/>
                    </a:schemeClr>
                  </a:solidFill>
                  <a:latin typeface="Nanum Gothic" charset="-127"/>
                  <a:ea typeface="Nanum Gothic" charset="-127"/>
                  <a:cs typeface="Nanum Gothic" charset="-127"/>
                </a:rPr>
                <a:t>Pending...</a:t>
              </a:r>
              <a:endParaRPr lang="ko-KR" altLang="en-US" sz="800" b="1" dirty="0">
                <a:solidFill>
                  <a:schemeClr val="tx1">
                    <a:lumMod val="75000"/>
                    <a:lumOff val="25000"/>
                  </a:schemeClr>
                </a:solidFill>
                <a:latin typeface="Nanum Gothic" charset="-127"/>
                <a:ea typeface="Nanum Gothic" charset="-127"/>
                <a:cs typeface="Nanum Gothic" charset="-127"/>
              </a:endParaRPr>
            </a:p>
          </p:txBody>
        </p:sp>
        <p:sp>
          <p:nvSpPr>
            <p:cNvPr id="129" name="TextBox 128"/>
            <p:cNvSpPr txBox="1"/>
            <p:nvPr userDrawn="1"/>
          </p:nvSpPr>
          <p:spPr>
            <a:xfrm>
              <a:off x="2696976" y="1697223"/>
              <a:ext cx="156105" cy="81006"/>
            </a:xfrm>
            <a:prstGeom prst="rect">
              <a:avLst/>
            </a:prstGeom>
            <a:noFill/>
          </p:spPr>
          <p:txBody>
            <a:bodyPr wrap="none" lIns="0" tIns="0" rIns="0" bIns="0" rtlCol="0">
              <a:spAutoFit/>
            </a:bodyPr>
            <a:lstStyle/>
            <a:p>
              <a:pPr algn="r"/>
              <a:r>
                <a:rPr lang="en-US" altLang="ko-KR" sz="800" b="1" dirty="0">
                  <a:solidFill>
                    <a:schemeClr val="tx1">
                      <a:lumMod val="75000"/>
                      <a:lumOff val="25000"/>
                    </a:schemeClr>
                  </a:solidFill>
                  <a:latin typeface="Nanum Gothic" charset="-127"/>
                  <a:ea typeface="Nanum Gothic" charset="-127"/>
                  <a:cs typeface="Nanum Gothic" charset="-127"/>
                </a:rPr>
                <a:t>70%</a:t>
              </a:r>
              <a:endParaRPr lang="ko-KR" altLang="en-US" sz="800" b="1" dirty="0">
                <a:solidFill>
                  <a:schemeClr val="tx1">
                    <a:lumMod val="75000"/>
                    <a:lumOff val="25000"/>
                  </a:schemeClr>
                </a:solidFill>
                <a:latin typeface="Nanum Gothic" charset="-127"/>
                <a:ea typeface="Nanum Gothic" charset="-127"/>
                <a:cs typeface="Nanum Gothic" charset="-127"/>
              </a:endParaRPr>
            </a:p>
          </p:txBody>
        </p:sp>
      </p:grpSp>
      <p:sp>
        <p:nvSpPr>
          <p:cNvPr id="132" name="TextBox 131"/>
          <p:cNvSpPr txBox="1"/>
          <p:nvPr/>
        </p:nvSpPr>
        <p:spPr>
          <a:xfrm>
            <a:off x="5200377" y="1913748"/>
            <a:ext cx="792000"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49</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2</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grpSp>
        <p:nvGrpSpPr>
          <p:cNvPr id="133" name="그룹 132"/>
          <p:cNvGrpSpPr/>
          <p:nvPr/>
        </p:nvGrpSpPr>
        <p:grpSpPr>
          <a:xfrm>
            <a:off x="5200377" y="4501020"/>
            <a:ext cx="3579672" cy="800181"/>
            <a:chOff x="847949" y="1567610"/>
            <a:chExt cx="2355401" cy="526514"/>
          </a:xfrm>
        </p:grpSpPr>
        <p:sp>
          <p:nvSpPr>
            <p:cNvPr id="134" name="제목 2"/>
            <p:cNvSpPr txBox="1">
              <a:spLocks/>
            </p:cNvSpPr>
            <p:nvPr/>
          </p:nvSpPr>
          <p:spPr bwMode="auto">
            <a:xfrm>
              <a:off x="847949" y="1567610"/>
              <a:ext cx="2355401" cy="526514"/>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800" dirty="0">
                <a:solidFill>
                  <a:schemeClr val="bg1">
                    <a:lumMod val="50000"/>
                  </a:schemeClr>
                </a:solidFill>
                <a:latin typeface="Nanum Gothic" charset="-127"/>
                <a:ea typeface="Nanum Gothic" charset="-127"/>
                <a:cs typeface="Nanum Gothic" charset="-127"/>
              </a:endParaRPr>
            </a:p>
          </p:txBody>
        </p:sp>
        <p:cxnSp>
          <p:nvCxnSpPr>
            <p:cNvPr id="135" name="직선 연결선[R] 134"/>
            <p:cNvCxnSpPr/>
            <p:nvPr userDrawn="1"/>
          </p:nvCxnSpPr>
          <p:spPr>
            <a:xfrm>
              <a:off x="1216958" y="1838452"/>
              <a:ext cx="1636123" cy="0"/>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7" name="TextBox 136"/>
            <p:cNvSpPr txBox="1"/>
            <p:nvPr userDrawn="1"/>
          </p:nvSpPr>
          <p:spPr>
            <a:xfrm>
              <a:off x="1216958" y="1684348"/>
              <a:ext cx="1480018" cy="81006"/>
            </a:xfrm>
            <a:prstGeom prst="rect">
              <a:avLst/>
            </a:prstGeom>
            <a:noFill/>
          </p:spPr>
          <p:txBody>
            <a:bodyPr wrap="square" lIns="0" tIns="0" rIns="0" bIns="0" rtlCol="0">
              <a:spAutoFit/>
            </a:bodyPr>
            <a:lstStyle/>
            <a:p>
              <a:r>
                <a:rPr lang="en-US" altLang="ko-KR" sz="800" b="1" dirty="0">
                  <a:solidFill>
                    <a:srgbClr val="FF0000"/>
                  </a:solidFill>
                  <a:latin typeface="Nanum Gothic" charset="-127"/>
                  <a:ea typeface="Nanum Gothic" charset="-127"/>
                  <a:cs typeface="Nanum Gothic" charset="-127"/>
                </a:rPr>
                <a:t>Failed. Please try again.</a:t>
              </a:r>
              <a:endParaRPr lang="ko-KR" altLang="en-US" sz="800" b="1" dirty="0">
                <a:solidFill>
                  <a:srgbClr val="FF0000"/>
                </a:solidFill>
                <a:latin typeface="Nanum Gothic" charset="-127"/>
                <a:ea typeface="Nanum Gothic" charset="-127"/>
                <a:cs typeface="Nanum Gothic" charset="-127"/>
              </a:endParaRPr>
            </a:p>
          </p:txBody>
        </p:sp>
      </p:grpSp>
      <p:sp>
        <p:nvSpPr>
          <p:cNvPr id="139" name="TextBox 138"/>
          <p:cNvSpPr txBox="1"/>
          <p:nvPr/>
        </p:nvSpPr>
        <p:spPr>
          <a:xfrm>
            <a:off x="5200377" y="4353307"/>
            <a:ext cx="792000"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49</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5</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cxnSp>
        <p:nvCxnSpPr>
          <p:cNvPr id="140" name="직선 화살표 연결선 139"/>
          <p:cNvCxnSpPr/>
          <p:nvPr/>
        </p:nvCxnSpPr>
        <p:spPr>
          <a:xfrm>
            <a:off x="6115139" y="2576655"/>
            <a:ext cx="24187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p:cNvCxnSpPr/>
          <p:nvPr/>
        </p:nvCxnSpPr>
        <p:spPr>
          <a:xfrm>
            <a:off x="6852027" y="2576655"/>
            <a:ext cx="24187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p:cNvCxnSpPr/>
          <p:nvPr/>
        </p:nvCxnSpPr>
        <p:spPr>
          <a:xfrm>
            <a:off x="7575927" y="2576655"/>
            <a:ext cx="24187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5298675" y="5062463"/>
            <a:ext cx="254878" cy="123111"/>
          </a:xfrm>
          <a:prstGeom prst="rect">
            <a:avLst/>
          </a:prstGeom>
          <a:noFill/>
        </p:spPr>
        <p:txBody>
          <a:bodyPr wrap="none" lIns="0" tIns="0" rIns="0" bIns="0" rtlCol="0">
            <a:spAutoFit/>
          </a:bodyPr>
          <a:lstStyle/>
          <a:p>
            <a:r>
              <a:rPr lang="en-US" altLang="ko-KR" sz="800" b="1" dirty="0">
                <a:solidFill>
                  <a:schemeClr val="tx1">
                    <a:lumMod val="75000"/>
                    <a:lumOff val="25000"/>
                  </a:schemeClr>
                </a:solidFill>
                <a:latin typeface="Nanum Gothic" charset="-127"/>
                <a:ea typeface="Nanum Gothic" charset="-127"/>
                <a:cs typeface="Nanum Gothic" charset="-127"/>
              </a:rPr>
              <a:t>Close</a:t>
            </a:r>
            <a:endParaRPr lang="ko-KR" altLang="en-US" sz="800" b="1" dirty="0">
              <a:solidFill>
                <a:schemeClr val="tx1">
                  <a:lumMod val="75000"/>
                  <a:lumOff val="25000"/>
                </a:schemeClr>
              </a:solidFill>
              <a:latin typeface="Nanum Gothic" charset="-127"/>
              <a:ea typeface="Nanum Gothic" charset="-127"/>
              <a:cs typeface="Nanum Gothic" charset="-127"/>
            </a:endParaRPr>
          </a:p>
        </p:txBody>
      </p:sp>
      <p:sp>
        <p:nvSpPr>
          <p:cNvPr id="146" name="TextBox 145"/>
          <p:cNvSpPr txBox="1"/>
          <p:nvPr/>
        </p:nvSpPr>
        <p:spPr>
          <a:xfrm>
            <a:off x="1427336" y="5062463"/>
            <a:ext cx="254878" cy="123111"/>
          </a:xfrm>
          <a:prstGeom prst="rect">
            <a:avLst/>
          </a:prstGeom>
          <a:noFill/>
        </p:spPr>
        <p:txBody>
          <a:bodyPr wrap="none" lIns="0" tIns="0" rIns="0" bIns="0" rtlCol="0">
            <a:spAutoFit/>
          </a:bodyPr>
          <a:lstStyle/>
          <a:p>
            <a:r>
              <a:rPr lang="en-US" altLang="ko-KR" sz="800" b="1" dirty="0">
                <a:solidFill>
                  <a:schemeClr val="tx1">
                    <a:lumMod val="75000"/>
                    <a:lumOff val="25000"/>
                  </a:schemeClr>
                </a:solidFill>
                <a:latin typeface="Nanum Gothic" charset="-127"/>
                <a:ea typeface="Nanum Gothic" charset="-127"/>
                <a:cs typeface="Nanum Gothic" charset="-127"/>
              </a:rPr>
              <a:t>Close</a:t>
            </a:r>
            <a:endParaRPr lang="ko-KR" altLang="en-US" sz="800" b="1" dirty="0">
              <a:solidFill>
                <a:schemeClr val="tx1">
                  <a:lumMod val="75000"/>
                  <a:lumOff val="25000"/>
                </a:schemeClr>
              </a:solidFill>
              <a:latin typeface="Nanum Gothic" charset="-127"/>
              <a:ea typeface="Nanum Gothic" charset="-127"/>
              <a:cs typeface="Nanum Gothic" charset="-127"/>
            </a:endParaRPr>
          </a:p>
        </p:txBody>
      </p:sp>
      <p:sp>
        <p:nvSpPr>
          <p:cNvPr id="2" name="텍스트 개체 틀 1"/>
          <p:cNvSpPr>
            <a:spLocks noGrp="1"/>
          </p:cNvSpPr>
          <p:nvPr>
            <p:ph type="body" sz="quarter" idx="10"/>
          </p:nvPr>
        </p:nvSpPr>
        <p:spPr/>
        <p:txBody>
          <a:bodyPr/>
          <a:lstStyle/>
          <a:p>
            <a:r>
              <a:rPr lang="ko-KR" altLang="en-US" dirty="0"/>
              <a:t>인제스쳔 진행 팝업</a:t>
            </a:r>
          </a:p>
        </p:txBody>
      </p:sp>
      <p:sp>
        <p:nvSpPr>
          <p:cNvPr id="3" name="텍스트 개체 틀 2"/>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57</a:t>
            </a:fld>
            <a:endParaRPr lang="ko-KR" altLang="en-US" dirty="0">
              <a:solidFill>
                <a:schemeClr val="accent4">
                  <a:lumMod val="75000"/>
                </a:schemeClr>
              </a:solidFill>
            </a:endParaRPr>
          </a:p>
        </p:txBody>
      </p:sp>
      <p:sp>
        <p:nvSpPr>
          <p:cNvPr id="5" name="텍스트 개체 틀 4"/>
          <p:cNvSpPr>
            <a:spLocks noGrp="1"/>
          </p:cNvSpPr>
          <p:nvPr>
            <p:ph type="body" sz="quarter" idx="13"/>
          </p:nvPr>
        </p:nvSpPr>
        <p:spPr/>
        <p:txBody>
          <a:bodyPr>
            <a:normAutofit fontScale="85000" lnSpcReduction="20000"/>
          </a:bodyPr>
          <a:lstStyle/>
          <a:p>
            <a:pPr marL="0" indent="0">
              <a:buNone/>
            </a:pPr>
            <a:r>
              <a:rPr lang="ko-KR" altLang="en-US" dirty="0"/>
              <a:t>데이터소스 Ingesetion 시 Progressbar에서 나올수 있는 태스크 별 Druid 상태 상태</a:t>
            </a:r>
            <a:r>
              <a:rPr lang="en-US" altLang="ko-KR" dirty="0"/>
              <a:t> </a:t>
            </a:r>
            <a:r>
              <a:rPr lang="ko-KR" altLang="en-US" dirty="0"/>
              <a:t>표시</a:t>
            </a:r>
            <a:endParaRPr lang="en-US" altLang="ko-KR" dirty="0"/>
          </a:p>
          <a:p>
            <a:pPr marL="0" indent="0">
              <a:buNone/>
            </a:pPr>
            <a:r>
              <a:rPr kumimoji="1" lang="en-US" altLang="ko-KR" dirty="0">
                <a:solidFill>
                  <a:srgbClr val="FF0000"/>
                </a:solidFill>
              </a:rPr>
              <a:t>[Running]</a:t>
            </a:r>
            <a:endParaRPr kumimoji="1" lang="en-US" altLang="ko-KR" dirty="0"/>
          </a:p>
          <a:p>
            <a:r>
              <a:rPr kumimoji="1" lang="en-US" altLang="ko-KR" dirty="0"/>
              <a:t>Progress MSG</a:t>
            </a:r>
          </a:p>
          <a:p>
            <a:pPr lvl="1"/>
            <a:r>
              <a:rPr kumimoji="1" lang="en-US" altLang="ko-KR" dirty="0"/>
              <a:t>Waiting : </a:t>
            </a:r>
            <a:r>
              <a:rPr kumimoji="1" lang="ko-KR" altLang="en-US" dirty="0"/>
              <a:t>작업 준비 중</a:t>
            </a:r>
            <a:endParaRPr kumimoji="1" lang="en-US" altLang="ko-KR" dirty="0"/>
          </a:p>
          <a:p>
            <a:pPr lvl="1"/>
            <a:r>
              <a:rPr kumimoji="1" lang="en-US" altLang="ko-KR" dirty="0"/>
              <a:t>Pending : </a:t>
            </a:r>
            <a:r>
              <a:rPr kumimoji="1" lang="ko-KR" altLang="en-US" dirty="0"/>
              <a:t>진행이 안되고 대기 중</a:t>
            </a:r>
            <a:endParaRPr kumimoji="1" lang="en-US" altLang="ko-KR" dirty="0"/>
          </a:p>
          <a:p>
            <a:r>
              <a:rPr kumimoji="1" lang="ko-KR" altLang="en-US" dirty="0"/>
              <a:t>프로그래스 바</a:t>
            </a:r>
            <a:endParaRPr kumimoji="1" lang="en-US" altLang="ko-KR" dirty="0"/>
          </a:p>
          <a:p>
            <a:pPr lvl="1"/>
            <a:r>
              <a:rPr kumimoji="1" lang="ko-KR" altLang="en-US" dirty="0"/>
              <a:t>루프 에니메이션</a:t>
            </a:r>
            <a:endParaRPr kumimoji="1" lang="en-US" altLang="ko-KR" dirty="0"/>
          </a:p>
          <a:p>
            <a:r>
              <a:rPr kumimoji="1" lang="ko-KR" altLang="en-US" dirty="0"/>
              <a:t>취소</a:t>
            </a:r>
            <a:endParaRPr kumimoji="1" lang="en-US" altLang="ko-KR" dirty="0"/>
          </a:p>
          <a:p>
            <a:pPr lvl="1"/>
            <a:r>
              <a:rPr kumimoji="1" lang="ko-KR" altLang="en-US" dirty="0"/>
              <a:t>클릭 </a:t>
            </a:r>
            <a:r>
              <a:rPr kumimoji="1" lang="en-US" altLang="ko-KR" dirty="0"/>
              <a:t>&gt;</a:t>
            </a:r>
            <a:r>
              <a:rPr kumimoji="1" lang="ko-KR" altLang="en-US" dirty="0"/>
              <a:t> 진행 취소 </a:t>
            </a:r>
            <a:r>
              <a:rPr kumimoji="1" lang="en-US" altLang="ko-KR" dirty="0"/>
              <a:t>/</a:t>
            </a:r>
            <a:r>
              <a:rPr kumimoji="1" lang="ko-KR" altLang="en-US" dirty="0"/>
              <a:t> 팝업 닫힘 </a:t>
            </a:r>
            <a:r>
              <a:rPr kumimoji="1" lang="en-US" altLang="ko-KR" dirty="0"/>
              <a:t>/</a:t>
            </a:r>
            <a:r>
              <a:rPr kumimoji="1" lang="ko-KR" altLang="en-US" dirty="0"/>
              <a:t> 진행전 화면으로 돌아감</a:t>
            </a:r>
            <a:endParaRPr kumimoji="1" lang="en-US" altLang="ko-KR" dirty="0"/>
          </a:p>
          <a:p>
            <a:pPr marL="0" indent="0">
              <a:buNone/>
            </a:pPr>
            <a:r>
              <a:rPr kumimoji="1" lang="en-US" altLang="ko-KR" dirty="0">
                <a:solidFill>
                  <a:srgbClr val="FF0000"/>
                </a:solidFill>
              </a:rPr>
              <a:t>[In-Progress]</a:t>
            </a:r>
            <a:endParaRPr kumimoji="1" lang="en-US" altLang="ko-KR" dirty="0"/>
          </a:p>
          <a:p>
            <a:r>
              <a:rPr kumimoji="1" lang="en-US" altLang="ko-KR" dirty="0"/>
              <a:t>Progress MSG</a:t>
            </a:r>
          </a:p>
          <a:p>
            <a:pPr lvl="1"/>
            <a:r>
              <a:rPr kumimoji="1" lang="ko-KR" altLang="en-US" dirty="0"/>
              <a:t>최대 </a:t>
            </a:r>
            <a:r>
              <a:rPr kumimoji="1" lang="en-US" altLang="ko-KR" dirty="0"/>
              <a:t>n</a:t>
            </a:r>
            <a:r>
              <a:rPr kumimoji="1" lang="ko-KR" altLang="en-US" dirty="0"/>
              <a:t>분까지 소요될 수 있습니다</a:t>
            </a:r>
            <a:endParaRPr kumimoji="1" lang="en-US" altLang="ko-KR" dirty="0"/>
          </a:p>
          <a:p>
            <a:r>
              <a:rPr kumimoji="1" lang="ko-KR" altLang="en-US" dirty="0"/>
              <a:t>프로그래스 바</a:t>
            </a:r>
            <a:endParaRPr kumimoji="1" lang="en-US" altLang="ko-KR" dirty="0"/>
          </a:p>
          <a:p>
            <a:pPr lvl="1"/>
            <a:r>
              <a:rPr kumimoji="1" lang="en-US" altLang="ko-KR" dirty="0"/>
              <a:t>0%-100%</a:t>
            </a:r>
            <a:r>
              <a:rPr kumimoji="1" lang="ko-KR" altLang="en-US" dirty="0"/>
              <a:t> 까지 진행됨</a:t>
            </a:r>
            <a:endParaRPr kumimoji="1" lang="en-US" altLang="ko-KR" dirty="0"/>
          </a:p>
          <a:p>
            <a:pPr lvl="1"/>
            <a:r>
              <a:rPr kumimoji="1" lang="ko-KR" altLang="en-US" dirty="0"/>
              <a:t>값이 줄어드는 경우 없음</a:t>
            </a:r>
            <a:endParaRPr kumimoji="1" lang="en-US" altLang="ko-KR" dirty="0"/>
          </a:p>
          <a:p>
            <a:r>
              <a:rPr kumimoji="1" lang="ko-KR" altLang="en-US" dirty="0"/>
              <a:t>취소</a:t>
            </a:r>
            <a:endParaRPr kumimoji="1" lang="en-US" altLang="ko-KR" dirty="0"/>
          </a:p>
          <a:p>
            <a:pPr lvl="1"/>
            <a:r>
              <a:rPr kumimoji="1" lang="ko-KR" altLang="en-US" dirty="0"/>
              <a:t>클릭 </a:t>
            </a:r>
            <a:r>
              <a:rPr kumimoji="1" lang="en-US" altLang="ko-KR" dirty="0"/>
              <a:t>&gt;</a:t>
            </a:r>
            <a:r>
              <a:rPr kumimoji="1" lang="ko-KR" altLang="en-US" dirty="0"/>
              <a:t> 진행 취소 </a:t>
            </a:r>
            <a:r>
              <a:rPr kumimoji="1" lang="en-US" altLang="ko-KR" dirty="0"/>
              <a:t>/</a:t>
            </a:r>
            <a:r>
              <a:rPr kumimoji="1" lang="ko-KR" altLang="en-US" dirty="0"/>
              <a:t> 팝업 닫힘 </a:t>
            </a:r>
            <a:r>
              <a:rPr kumimoji="1" lang="en-US" altLang="ko-KR" dirty="0"/>
              <a:t>/</a:t>
            </a:r>
            <a:r>
              <a:rPr kumimoji="1" lang="ko-KR" altLang="en-US" dirty="0"/>
              <a:t> 진행전 화면으로 돌아감</a:t>
            </a:r>
            <a:endParaRPr kumimoji="1" lang="en-US" altLang="ko-KR" dirty="0"/>
          </a:p>
          <a:p>
            <a:pPr marL="0" indent="0">
              <a:buNone/>
            </a:pPr>
            <a:r>
              <a:rPr kumimoji="1" lang="en-US" altLang="ko-KR" dirty="0">
                <a:solidFill>
                  <a:srgbClr val="FF0000"/>
                </a:solidFill>
              </a:rPr>
              <a:t>[Result]</a:t>
            </a:r>
            <a:endParaRPr kumimoji="1" lang="en-US" altLang="ko-KR" dirty="0"/>
          </a:p>
          <a:p>
            <a:pPr marL="0" indent="0">
              <a:buNone/>
            </a:pPr>
            <a:r>
              <a:rPr kumimoji="1" lang="en-US" altLang="ko-KR" dirty="0"/>
              <a:t>&gt;Success</a:t>
            </a:r>
          </a:p>
          <a:p>
            <a:r>
              <a:rPr kumimoji="1" lang="en-US" altLang="ko-KR" dirty="0"/>
              <a:t>Progress MSG</a:t>
            </a:r>
          </a:p>
          <a:p>
            <a:pPr lvl="1"/>
            <a:r>
              <a:rPr kumimoji="1" lang="en-US" altLang="ko-KR" dirty="0"/>
              <a:t>Success! : </a:t>
            </a:r>
            <a:r>
              <a:rPr kumimoji="1" lang="ko-KR" altLang="en-US" dirty="0"/>
              <a:t>성공</a:t>
            </a:r>
            <a:endParaRPr kumimoji="1" lang="en-US" altLang="ko-KR" dirty="0"/>
          </a:p>
          <a:p>
            <a:r>
              <a:rPr kumimoji="1" lang="ko-KR" altLang="en-US" dirty="0"/>
              <a:t>프로그래스 바</a:t>
            </a:r>
            <a:endParaRPr kumimoji="1" lang="en-US" altLang="ko-KR" dirty="0"/>
          </a:p>
          <a:p>
            <a:pPr lvl="1"/>
            <a:r>
              <a:rPr kumimoji="1" lang="ko-KR" altLang="en-US" dirty="0"/>
              <a:t>진행바가 꽉참</a:t>
            </a:r>
            <a:endParaRPr kumimoji="1" lang="en-US" altLang="ko-KR" dirty="0"/>
          </a:p>
          <a:p>
            <a:r>
              <a:rPr kumimoji="1" lang="ko-KR" altLang="en-US" dirty="0"/>
              <a:t>닫기</a:t>
            </a:r>
            <a:endParaRPr kumimoji="1" lang="en-US" altLang="ko-KR" dirty="0"/>
          </a:p>
          <a:p>
            <a:pPr lvl="1"/>
            <a:r>
              <a:rPr kumimoji="1" lang="ko-KR" altLang="en-US" dirty="0"/>
              <a:t>클릭 </a:t>
            </a:r>
            <a:r>
              <a:rPr kumimoji="1" lang="en-US" altLang="ko-KR" dirty="0"/>
              <a:t>&gt;</a:t>
            </a:r>
            <a:r>
              <a:rPr kumimoji="1" lang="ko-KR" altLang="en-US" dirty="0"/>
              <a:t> 진행 취소 </a:t>
            </a:r>
            <a:r>
              <a:rPr kumimoji="1" lang="en-US" altLang="ko-KR" dirty="0"/>
              <a:t>/</a:t>
            </a:r>
            <a:r>
              <a:rPr kumimoji="1" lang="ko-KR" altLang="en-US" dirty="0"/>
              <a:t> 팝업 닫힘 </a:t>
            </a:r>
            <a:r>
              <a:rPr kumimoji="1" lang="en-US" altLang="ko-KR" dirty="0"/>
              <a:t>/</a:t>
            </a:r>
            <a:r>
              <a:rPr kumimoji="1" lang="ko-KR" altLang="en-US" dirty="0"/>
              <a:t> 데이터 소스 목록으로 랜딩</a:t>
            </a:r>
            <a:endParaRPr kumimoji="1" lang="en-US" altLang="ko-KR" dirty="0"/>
          </a:p>
          <a:p>
            <a:pPr marL="0" indent="0">
              <a:buNone/>
            </a:pPr>
            <a:r>
              <a:rPr kumimoji="1" lang="en-US" altLang="ko-KR" dirty="0"/>
              <a:t>&gt;Failed</a:t>
            </a:r>
          </a:p>
          <a:p>
            <a:r>
              <a:rPr kumimoji="1" lang="en-US" altLang="ko-KR" dirty="0"/>
              <a:t>Progress MSG</a:t>
            </a:r>
          </a:p>
          <a:p>
            <a:pPr lvl="1"/>
            <a:r>
              <a:rPr lang="en-US" altLang="ko-KR" dirty="0"/>
              <a:t>Failed. Please try again. : </a:t>
            </a:r>
            <a:r>
              <a:rPr lang="ko-KR" altLang="en-US" dirty="0"/>
              <a:t>실패</a:t>
            </a:r>
            <a:endParaRPr kumimoji="1" lang="en-US" altLang="ko-KR" dirty="0"/>
          </a:p>
          <a:p>
            <a:r>
              <a:rPr kumimoji="1" lang="ko-KR" altLang="en-US" dirty="0"/>
              <a:t>프로그래스 바</a:t>
            </a:r>
            <a:endParaRPr kumimoji="1" lang="en-US" altLang="ko-KR" dirty="0"/>
          </a:p>
          <a:p>
            <a:pPr lvl="1"/>
            <a:r>
              <a:rPr kumimoji="1" lang="ko-KR" altLang="en-US" dirty="0"/>
              <a:t>진행된 바가 줄어들어서 없어짐</a:t>
            </a:r>
            <a:endParaRPr kumimoji="1" lang="en-US" altLang="ko-KR" dirty="0"/>
          </a:p>
          <a:p>
            <a:r>
              <a:rPr kumimoji="1" lang="ko-KR" altLang="en-US" dirty="0"/>
              <a:t>닫기</a:t>
            </a:r>
            <a:endParaRPr kumimoji="1" lang="en-US" altLang="ko-KR" dirty="0"/>
          </a:p>
          <a:p>
            <a:pPr lvl="1"/>
            <a:r>
              <a:rPr kumimoji="1" lang="ko-KR" altLang="en-US" dirty="0"/>
              <a:t>클릭 </a:t>
            </a:r>
            <a:r>
              <a:rPr kumimoji="1" lang="en-US" altLang="ko-KR" dirty="0"/>
              <a:t>&gt;</a:t>
            </a:r>
            <a:r>
              <a:rPr kumimoji="1" lang="ko-KR" altLang="en-US" dirty="0"/>
              <a:t> 진행 취소 </a:t>
            </a:r>
            <a:r>
              <a:rPr kumimoji="1" lang="en-US" altLang="ko-KR" dirty="0"/>
              <a:t>/</a:t>
            </a:r>
            <a:r>
              <a:rPr kumimoji="1" lang="ko-KR" altLang="en-US" dirty="0"/>
              <a:t> 팝업 닫힘 </a:t>
            </a:r>
            <a:r>
              <a:rPr kumimoji="1" lang="en-US" altLang="ko-KR" dirty="0"/>
              <a:t>/</a:t>
            </a:r>
            <a:r>
              <a:rPr kumimoji="1" lang="ko-KR" altLang="en-US" dirty="0"/>
              <a:t> 진행전 화면으로 돌아감</a:t>
            </a:r>
          </a:p>
        </p:txBody>
      </p:sp>
      <p:sp>
        <p:nvSpPr>
          <p:cNvPr id="76" name="타원 75"/>
          <p:cNvSpPr/>
          <p:nvPr/>
        </p:nvSpPr>
        <p:spPr>
          <a:xfrm>
            <a:off x="1678259" y="220632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78" name="타원 77"/>
          <p:cNvSpPr/>
          <p:nvPr/>
        </p:nvSpPr>
        <p:spPr>
          <a:xfrm>
            <a:off x="1270420" y="267515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cxnSp>
        <p:nvCxnSpPr>
          <p:cNvPr id="148" name="직선 연결선[R] 147"/>
          <p:cNvCxnSpPr/>
          <p:nvPr/>
        </p:nvCxnSpPr>
        <p:spPr>
          <a:xfrm>
            <a:off x="5768306" y="4912638"/>
            <a:ext cx="673683"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9" name="직선 화살표 연결선 148"/>
          <p:cNvCxnSpPr/>
          <p:nvPr/>
        </p:nvCxnSpPr>
        <p:spPr>
          <a:xfrm flipH="1">
            <a:off x="5844130" y="5028401"/>
            <a:ext cx="147930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0" name="직사각형 149"/>
          <p:cNvSpPr/>
          <p:nvPr/>
        </p:nvSpPr>
        <p:spPr>
          <a:xfrm>
            <a:off x="2584330" y="5124018"/>
            <a:ext cx="1573603" cy="29697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en-US" altLang="ko-KR" sz="600" dirty="0">
                <a:latin typeface="Nanum Gothic" charset="-127"/>
                <a:ea typeface="Nanum Gothic" charset="-127"/>
                <a:cs typeface="Nanum Gothic" charset="-127"/>
                <a:sym typeface="Wingdings"/>
              </a:rPr>
              <a:t>100% </a:t>
            </a:r>
            <a:r>
              <a:rPr kumimoji="1" lang="ko-KR" altLang="en-US" sz="600" dirty="0">
                <a:latin typeface="Nanum Gothic" charset="-127"/>
                <a:ea typeface="Nanum Gothic" charset="-127"/>
                <a:cs typeface="Nanum Gothic" charset="-127"/>
                <a:sym typeface="Wingdings"/>
              </a:rPr>
              <a:t>완료 후 </a:t>
            </a:r>
            <a:r>
              <a:rPr kumimoji="1" lang="en-US" altLang="ko-KR" sz="600" dirty="0">
                <a:latin typeface="Nanum Gothic" charset="-127"/>
                <a:ea typeface="Nanum Gothic" charset="-127"/>
                <a:cs typeface="Nanum Gothic" charset="-127"/>
                <a:sym typeface="Wingdings"/>
              </a:rPr>
              <a:t>2</a:t>
            </a:r>
            <a:r>
              <a:rPr kumimoji="1" lang="ko-KR" altLang="en-US" sz="600" dirty="0">
                <a:latin typeface="Nanum Gothic" charset="-127"/>
                <a:ea typeface="Nanum Gothic" charset="-127"/>
                <a:cs typeface="Nanum Gothic" charset="-127"/>
                <a:sym typeface="Wingdings"/>
              </a:rPr>
              <a:t>초 뒤 자동으로 팝업 닫힘</a:t>
            </a:r>
            <a:endParaRPr kumimoji="1" lang="en-US" altLang="ko-KR" sz="600" dirty="0">
              <a:latin typeface="Nanum Gothic" charset="-127"/>
              <a:ea typeface="Nanum Gothic" charset="-127"/>
              <a:cs typeface="Nanum Gothic" charset="-127"/>
              <a:sym typeface="Wingdings"/>
            </a:endParaRPr>
          </a:p>
        </p:txBody>
      </p:sp>
      <p:sp>
        <p:nvSpPr>
          <p:cNvPr id="60" name="직사각형 59"/>
          <p:cNvSpPr/>
          <p:nvPr/>
        </p:nvSpPr>
        <p:spPr>
          <a:xfrm>
            <a:off x="-4660" y="-9932"/>
            <a:ext cx="12196660" cy="6867932"/>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bg1"/>
                </a:solidFill>
                <a:latin typeface="Nanum Gothic" charset="-127"/>
                <a:ea typeface="Nanum Gothic" charset="-127"/>
                <a:cs typeface="Nanum Gothic" charset="-127"/>
              </a:rPr>
              <a:t>Scene </a:t>
            </a:r>
            <a:r>
              <a:rPr kumimoji="1" lang="ko-KR" altLang="en-US" sz="1100" dirty="0">
                <a:solidFill>
                  <a:schemeClr val="bg1"/>
                </a:solidFill>
                <a:latin typeface="Nanum Gothic" charset="-127"/>
                <a:ea typeface="Nanum Gothic" charset="-127"/>
                <a:cs typeface="Nanum Gothic" charset="-127"/>
              </a:rPr>
              <a:t>삭제</a:t>
            </a:r>
            <a:endParaRPr kumimoji="1" lang="en-US" altLang="ko-KR" sz="1100"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4042124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normAutofit/>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4" name="제목 3"/>
          <p:cNvSpPr>
            <a:spLocks noGrp="1"/>
          </p:cNvSpPr>
          <p:nvPr>
            <p:ph type="title"/>
          </p:nvPr>
        </p:nvSpPr>
        <p:spPr/>
        <p:txBody>
          <a:bodyPr/>
          <a:lstStyle/>
          <a:p>
            <a:r>
              <a:rPr lang="ko-KR" altLang="en-US" dirty="0"/>
              <a:t>인제스쳔 단계</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58</a:t>
            </a:fld>
            <a:endParaRPr lang="ko-KR" altLang="en-US" dirty="0">
              <a:solidFill>
                <a:schemeClr val="accent4">
                  <a:lumMod val="75000"/>
                </a:schemeClr>
              </a:solidFill>
            </a:endParaRPr>
          </a:p>
        </p:txBody>
      </p:sp>
      <p:sp>
        <p:nvSpPr>
          <p:cNvPr id="62" name="직사각형 61"/>
          <p:cNvSpPr/>
          <p:nvPr/>
        </p:nvSpPr>
        <p:spPr>
          <a:xfrm>
            <a:off x="2301377" y="1427780"/>
            <a:ext cx="4661508" cy="1323439"/>
          </a:xfrm>
          <a:prstGeom prst="rect">
            <a:avLst/>
          </a:prstGeom>
        </p:spPr>
        <p:txBody>
          <a:bodyPr wrap="square">
            <a:spAutoFit/>
          </a:bodyPr>
          <a:lstStyle/>
          <a:p>
            <a:r>
              <a:rPr lang="en-US" altLang="ko-KR" sz="800" dirty="0">
                <a:latin typeface="HelveticaNeue" charset="0"/>
              </a:rPr>
              <a:t>1</a:t>
            </a:r>
            <a:r>
              <a:rPr lang="ko-KR" altLang="en-US" sz="800" dirty="0">
                <a:latin typeface="AppleSDGothicNeo" charset="-127"/>
              </a:rPr>
              <a:t>단계</a:t>
            </a:r>
            <a:r>
              <a:rPr lang="en-US" altLang="ko-KR" sz="800" dirty="0">
                <a:latin typeface="HelveticaNeue" charset="0"/>
              </a:rPr>
              <a:t>. </a:t>
            </a:r>
            <a:r>
              <a:rPr lang="ko-KR" altLang="en-US" sz="800" dirty="0">
                <a:latin typeface="AppleSDGothicNeo" charset="-127"/>
              </a:rPr>
              <a:t>데이터이관 </a:t>
            </a:r>
            <a:endParaRPr lang="ko-KR" altLang="en-US" sz="800" dirty="0"/>
          </a:p>
          <a:p>
            <a:r>
              <a:rPr lang="en-US" altLang="ko-KR" sz="800" dirty="0">
                <a:latin typeface="AppleSDGothicNeo" charset="-127"/>
              </a:rPr>
              <a:t>-</a:t>
            </a:r>
            <a:r>
              <a:rPr lang="ko-KR" altLang="en-US" sz="800" dirty="0">
                <a:latin typeface="AppleSDGothicNeo" charset="-127"/>
              </a:rPr>
              <a:t> 클라이언트 파일 </a:t>
            </a:r>
            <a:r>
              <a:rPr lang="en-US" altLang="ko-KR" sz="800" dirty="0">
                <a:latin typeface="HelveticaNeue" charset="0"/>
              </a:rPr>
              <a:t>=&gt; </a:t>
            </a:r>
            <a:r>
              <a:rPr lang="ko-KR" altLang="en-US" sz="800" dirty="0">
                <a:latin typeface="AppleSDGothicNeo" charset="-127"/>
              </a:rPr>
              <a:t>서버사이드로 이관 데이터포멧변경</a:t>
            </a:r>
            <a:br>
              <a:rPr lang="ko-KR" altLang="en-US" sz="800" dirty="0">
                <a:latin typeface="AppleSDGothicNeo" charset="-127"/>
              </a:rPr>
            </a:br>
            <a:r>
              <a:rPr lang="en-US" altLang="ko-KR" sz="800" dirty="0">
                <a:latin typeface="AppleSDGothicNeo" charset="-127"/>
              </a:rPr>
              <a:t>-</a:t>
            </a:r>
            <a:r>
              <a:rPr lang="ko-KR" altLang="en-US" sz="800" dirty="0">
                <a:latin typeface="AppleSDGothicNeo" charset="-127"/>
              </a:rPr>
              <a:t> 드루이드 서버로 파일 복제 </a:t>
            </a:r>
            <a:endParaRPr lang="ko-KR" altLang="en-US" sz="800" dirty="0"/>
          </a:p>
          <a:p>
            <a:endParaRPr lang="en-US" altLang="ko-KR" sz="800" dirty="0">
              <a:latin typeface="HelveticaNeue" charset="0"/>
            </a:endParaRPr>
          </a:p>
          <a:p>
            <a:r>
              <a:rPr lang="en-US" altLang="ko-KR" sz="800" dirty="0">
                <a:latin typeface="HelveticaNeue" charset="0"/>
              </a:rPr>
              <a:t>2</a:t>
            </a:r>
            <a:r>
              <a:rPr lang="ko-KR" altLang="en-US" sz="800" dirty="0">
                <a:latin typeface="AppleSDGothicNeo" charset="-127"/>
              </a:rPr>
              <a:t>단계</a:t>
            </a:r>
            <a:r>
              <a:rPr lang="en-US" altLang="ko-KR" sz="800" dirty="0">
                <a:latin typeface="HelveticaNeue" charset="0"/>
              </a:rPr>
              <a:t>. Druid </a:t>
            </a:r>
            <a:r>
              <a:rPr lang="ko-KR" altLang="en-US" sz="800" dirty="0">
                <a:latin typeface="AppleSDGothicNeo" charset="-127"/>
              </a:rPr>
              <a:t>적재</a:t>
            </a:r>
            <a:br>
              <a:rPr lang="ko-KR" altLang="en-US" sz="800" dirty="0">
                <a:latin typeface="AppleSDGothicNeo" charset="-127"/>
              </a:rPr>
            </a:br>
            <a:r>
              <a:rPr lang="en-US" altLang="ko-KR" sz="800" dirty="0">
                <a:latin typeface="AppleSDGothicNeo" charset="-127"/>
              </a:rPr>
              <a:t>-</a:t>
            </a:r>
            <a:r>
              <a:rPr lang="ko-KR" altLang="en-US" sz="800" dirty="0">
                <a:latin typeface="AppleSDGothicNeo" charset="-127"/>
              </a:rPr>
              <a:t> 드루이드 인제스쳔 </a:t>
            </a:r>
            <a:r>
              <a:rPr lang="en-US" altLang="ko-KR" sz="800" dirty="0">
                <a:latin typeface="HelveticaNeue" charset="0"/>
              </a:rPr>
              <a:t>TASK </a:t>
            </a:r>
            <a:r>
              <a:rPr lang="ko-KR" altLang="en-US" sz="800" dirty="0">
                <a:latin typeface="AppleSDGothicNeo" charset="-127"/>
              </a:rPr>
              <a:t>발행 적재 프로세스 </a:t>
            </a:r>
            <a:endParaRPr lang="ko-KR" altLang="en-US" sz="800" dirty="0"/>
          </a:p>
          <a:p>
            <a:endParaRPr lang="en-US" altLang="ko-KR" sz="800" dirty="0">
              <a:latin typeface="HelveticaNeue" charset="0"/>
            </a:endParaRPr>
          </a:p>
          <a:p>
            <a:r>
              <a:rPr lang="en-US" altLang="ko-KR" sz="800" dirty="0">
                <a:latin typeface="HelveticaNeue" charset="0"/>
              </a:rPr>
              <a:t>3</a:t>
            </a:r>
            <a:r>
              <a:rPr lang="ko-KR" altLang="en-US" sz="800" dirty="0">
                <a:latin typeface="AppleSDGothicNeo" charset="-127"/>
              </a:rPr>
              <a:t>단계</a:t>
            </a:r>
            <a:r>
              <a:rPr lang="en-US" altLang="ko-KR" sz="800" dirty="0">
                <a:latin typeface="HelveticaNeue" charset="0"/>
              </a:rPr>
              <a:t>. </a:t>
            </a:r>
            <a:r>
              <a:rPr lang="ko-KR" altLang="en-US" sz="800" dirty="0">
                <a:latin typeface="AppleSDGothicNeo" charset="-127"/>
              </a:rPr>
              <a:t>상태확인</a:t>
            </a:r>
            <a:br>
              <a:rPr lang="ko-KR" altLang="en-US" sz="800" dirty="0">
                <a:latin typeface="AppleSDGothicNeo" charset="-127"/>
              </a:rPr>
            </a:br>
            <a:r>
              <a:rPr lang="en-US" altLang="ko-KR" sz="800" dirty="0">
                <a:latin typeface="AppleSDGothicNeo" charset="-127"/>
              </a:rPr>
              <a:t>-</a:t>
            </a:r>
            <a:r>
              <a:rPr lang="ko-KR" altLang="en-US" sz="800" dirty="0">
                <a:latin typeface="AppleSDGothicNeo" charset="-127"/>
              </a:rPr>
              <a:t> 적재완료 후</a:t>
            </a:r>
            <a:r>
              <a:rPr lang="en-US" altLang="ko-KR" sz="800" dirty="0">
                <a:latin typeface="HelveticaNeue" charset="0"/>
              </a:rPr>
              <a:t>, Druid Overload Node</a:t>
            </a:r>
            <a:r>
              <a:rPr lang="ko-KR" altLang="en-US" sz="800" dirty="0">
                <a:latin typeface="AppleSDGothicNeo" charset="-127"/>
              </a:rPr>
              <a:t>에서 적재가 정상적으로 되었는지 확인</a:t>
            </a:r>
            <a:br>
              <a:rPr lang="ko-KR" altLang="en-US" sz="800" dirty="0">
                <a:latin typeface="AppleSDGothicNeo" charset="-127"/>
              </a:rPr>
            </a:br>
            <a:r>
              <a:rPr lang="en-US" altLang="ko-KR" sz="800" dirty="0">
                <a:latin typeface="AppleSDGothicNeo" charset="-127"/>
              </a:rPr>
              <a:t>-</a:t>
            </a:r>
            <a:r>
              <a:rPr lang="ko-KR" altLang="en-US" sz="800" dirty="0">
                <a:latin typeface="AppleSDGothicNeo" charset="-127"/>
              </a:rPr>
              <a:t> 메타트론이 </a:t>
            </a:r>
            <a:r>
              <a:rPr lang="en-US" altLang="ko-KR" sz="800" dirty="0">
                <a:latin typeface="HelveticaNeue" charset="0"/>
              </a:rPr>
              <a:t>Overload Node</a:t>
            </a:r>
            <a:r>
              <a:rPr lang="ko-KR" altLang="en-US" sz="800" dirty="0">
                <a:latin typeface="AppleSDGothicNeo" charset="-127"/>
              </a:rPr>
              <a:t>에게 데이터소스가 있는지 상태 요청 </a:t>
            </a:r>
            <a:r>
              <a:rPr lang="en-US" altLang="ko-KR" sz="800" dirty="0">
                <a:latin typeface="HelveticaNeue" charset="0"/>
              </a:rPr>
              <a:t>=&gt; enable, disable</a:t>
            </a:r>
            <a:r>
              <a:rPr lang="ko-KR" altLang="en-US" sz="800" dirty="0">
                <a:latin typeface="AppleSDGothicNeo" charset="-127"/>
              </a:rPr>
              <a:t>로 구분</a:t>
            </a:r>
            <a:endParaRPr lang="ko-KR" altLang="en-US" sz="800" dirty="0"/>
          </a:p>
        </p:txBody>
      </p:sp>
      <p:grpSp>
        <p:nvGrpSpPr>
          <p:cNvPr id="64" name="그룹 63"/>
          <p:cNvGrpSpPr/>
          <p:nvPr/>
        </p:nvGrpSpPr>
        <p:grpSpPr>
          <a:xfrm>
            <a:off x="3224906" y="934737"/>
            <a:ext cx="2556371" cy="223324"/>
            <a:chOff x="4597870" y="977440"/>
            <a:chExt cx="2556371" cy="223324"/>
          </a:xfrm>
        </p:grpSpPr>
        <p:sp>
          <p:nvSpPr>
            <p:cNvPr id="65" name="타원 64"/>
            <p:cNvSpPr/>
            <p:nvPr/>
          </p:nvSpPr>
          <p:spPr>
            <a:xfrm>
              <a:off x="4597870" y="977440"/>
              <a:ext cx="223324" cy="22332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bg1"/>
                  </a:solidFill>
                  <a:latin typeface="Nanum Gothic" charset="-127"/>
                  <a:ea typeface="Nanum Gothic" charset="-127"/>
                  <a:cs typeface="Nanum Gothic" charset="-127"/>
                </a:rPr>
                <a:t>1</a:t>
              </a:r>
              <a:endParaRPr kumimoji="1" lang="ko-KR" altLang="en-US" sz="900" b="1" dirty="0">
                <a:solidFill>
                  <a:schemeClr val="bg1"/>
                </a:solidFill>
                <a:latin typeface="Nanum Gothic" charset="-127"/>
                <a:ea typeface="Nanum Gothic" charset="-127"/>
                <a:cs typeface="Nanum Gothic" charset="-127"/>
              </a:endParaRPr>
            </a:p>
          </p:txBody>
        </p:sp>
        <p:sp>
          <p:nvSpPr>
            <p:cNvPr id="66" name="타원 65"/>
            <p:cNvSpPr/>
            <p:nvPr/>
          </p:nvSpPr>
          <p:spPr>
            <a:xfrm>
              <a:off x="5375552" y="977440"/>
              <a:ext cx="223324" cy="22332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2</a:t>
              </a:r>
              <a:endParaRPr kumimoji="1" lang="ko-KR" altLang="en-US" sz="900" b="1" dirty="0">
                <a:solidFill>
                  <a:schemeClr val="tx1"/>
                </a:solidFill>
                <a:latin typeface="Nanum Gothic" charset="-127"/>
                <a:ea typeface="Nanum Gothic" charset="-127"/>
                <a:cs typeface="Nanum Gothic" charset="-127"/>
              </a:endParaRPr>
            </a:p>
          </p:txBody>
        </p:sp>
        <p:cxnSp>
          <p:nvCxnSpPr>
            <p:cNvPr id="67" name="직선 연결선[R] 66"/>
            <p:cNvCxnSpPr>
              <a:stCxn id="65" idx="6"/>
              <a:endCxn id="66" idx="2"/>
            </p:cNvCxnSpPr>
            <p:nvPr/>
          </p:nvCxnSpPr>
          <p:spPr>
            <a:xfrm>
              <a:off x="4821194" y="1089102"/>
              <a:ext cx="554358" cy="0"/>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8" name="타원 67"/>
            <p:cNvSpPr/>
            <p:nvPr/>
          </p:nvSpPr>
          <p:spPr>
            <a:xfrm>
              <a:off x="6153234" y="977440"/>
              <a:ext cx="223324" cy="22332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3</a:t>
              </a:r>
              <a:endParaRPr kumimoji="1" lang="ko-KR" altLang="en-US" sz="900" b="1" dirty="0">
                <a:solidFill>
                  <a:schemeClr val="tx1"/>
                </a:solidFill>
                <a:latin typeface="Nanum Gothic" charset="-127"/>
                <a:ea typeface="Nanum Gothic" charset="-127"/>
                <a:cs typeface="Nanum Gothic" charset="-127"/>
              </a:endParaRPr>
            </a:p>
          </p:txBody>
        </p:sp>
        <p:cxnSp>
          <p:nvCxnSpPr>
            <p:cNvPr id="69" name="직선 연결선[R] 68"/>
            <p:cNvCxnSpPr>
              <a:stCxn id="66" idx="6"/>
              <a:endCxn id="68" idx="2"/>
            </p:cNvCxnSpPr>
            <p:nvPr/>
          </p:nvCxnSpPr>
          <p:spPr>
            <a:xfrm>
              <a:off x="5598876" y="1089102"/>
              <a:ext cx="554358" cy="0"/>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0" name="타원 69"/>
            <p:cNvSpPr/>
            <p:nvPr/>
          </p:nvSpPr>
          <p:spPr>
            <a:xfrm>
              <a:off x="6930917" y="977440"/>
              <a:ext cx="223324" cy="22332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4</a:t>
              </a:r>
              <a:endParaRPr kumimoji="1" lang="ko-KR" altLang="en-US" sz="900" b="1" dirty="0">
                <a:solidFill>
                  <a:schemeClr val="tx1"/>
                </a:solidFill>
                <a:latin typeface="Nanum Gothic" charset="-127"/>
                <a:ea typeface="Nanum Gothic" charset="-127"/>
                <a:cs typeface="Nanum Gothic" charset="-127"/>
              </a:endParaRPr>
            </a:p>
          </p:txBody>
        </p:sp>
        <p:cxnSp>
          <p:nvCxnSpPr>
            <p:cNvPr id="71" name="직선 연결선[R] 70"/>
            <p:cNvCxnSpPr>
              <a:stCxn id="68" idx="6"/>
              <a:endCxn id="70" idx="2"/>
            </p:cNvCxnSpPr>
            <p:nvPr/>
          </p:nvCxnSpPr>
          <p:spPr>
            <a:xfrm>
              <a:off x="6376558" y="1089102"/>
              <a:ext cx="554359" cy="0"/>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3" name="직사각형 72"/>
          <p:cNvSpPr/>
          <p:nvPr/>
        </p:nvSpPr>
        <p:spPr>
          <a:xfrm>
            <a:off x="2261793" y="669089"/>
            <a:ext cx="4543150" cy="215444"/>
          </a:xfrm>
          <a:prstGeom prst="rect">
            <a:avLst/>
          </a:prstGeom>
          <a:noFill/>
        </p:spPr>
        <p:txBody>
          <a:bodyPr wrap="square">
            <a:spAutoFit/>
          </a:bodyPr>
          <a:lstStyle/>
          <a:p>
            <a:pPr algn="ctr"/>
            <a:r>
              <a:rPr lang="en-US" altLang="ko-KR" sz="800" b="1" dirty="0">
                <a:latin typeface="HelveticaNeue" charset="0"/>
              </a:rPr>
              <a:t>[</a:t>
            </a:r>
            <a:r>
              <a:rPr lang="ko-KR" altLang="en-US" sz="800" b="1" dirty="0">
                <a:latin typeface="HelveticaNeue" charset="0"/>
              </a:rPr>
              <a:t> </a:t>
            </a:r>
            <a:r>
              <a:rPr lang="ko-KR" altLang="en-US" sz="800" b="1" dirty="0">
                <a:latin typeface="AppleSDGothicNeo" charset="-127"/>
              </a:rPr>
              <a:t>파일 </a:t>
            </a:r>
            <a:r>
              <a:rPr lang="en-US" altLang="ko-KR" sz="800" b="1" dirty="0">
                <a:latin typeface="HelveticaNeue" charset="0"/>
              </a:rPr>
              <a:t>]</a:t>
            </a:r>
            <a:endParaRPr lang="ko-KR" altLang="en-US" sz="800" b="1" dirty="0"/>
          </a:p>
        </p:txBody>
      </p:sp>
      <p:sp>
        <p:nvSpPr>
          <p:cNvPr id="74" name="직사각형 73"/>
          <p:cNvSpPr/>
          <p:nvPr/>
        </p:nvSpPr>
        <p:spPr>
          <a:xfrm>
            <a:off x="2261793" y="2926243"/>
            <a:ext cx="4543150" cy="215444"/>
          </a:xfrm>
          <a:prstGeom prst="rect">
            <a:avLst/>
          </a:prstGeom>
          <a:noFill/>
        </p:spPr>
        <p:txBody>
          <a:bodyPr wrap="square">
            <a:spAutoFit/>
          </a:bodyPr>
          <a:lstStyle/>
          <a:p>
            <a:pPr algn="ctr"/>
            <a:r>
              <a:rPr lang="en-US" altLang="ko-KR" sz="800" b="1" dirty="0">
                <a:latin typeface="HelveticaNeue" charset="0"/>
              </a:rPr>
              <a:t>[</a:t>
            </a:r>
            <a:r>
              <a:rPr lang="ko-KR" altLang="en-US" sz="800" b="1" dirty="0">
                <a:latin typeface="HelveticaNeue" charset="0"/>
              </a:rPr>
              <a:t> </a:t>
            </a:r>
            <a:r>
              <a:rPr lang="en-US" altLang="ko-KR" sz="800" b="1" dirty="0">
                <a:latin typeface="AppleSDGothicNeo" charset="-127"/>
              </a:rPr>
              <a:t>DB</a:t>
            </a:r>
            <a:r>
              <a:rPr lang="ko-KR" altLang="en-US" sz="800" b="1" dirty="0">
                <a:latin typeface="AppleSDGothicNeo" charset="-127"/>
              </a:rPr>
              <a:t> </a:t>
            </a:r>
            <a:r>
              <a:rPr lang="en-US" altLang="ko-KR" sz="800" b="1" dirty="0">
                <a:latin typeface="HelveticaNeue" charset="0"/>
              </a:rPr>
              <a:t>]</a:t>
            </a:r>
          </a:p>
        </p:txBody>
      </p:sp>
      <p:sp>
        <p:nvSpPr>
          <p:cNvPr id="75" name="직사각형 74"/>
          <p:cNvSpPr/>
          <p:nvPr/>
        </p:nvSpPr>
        <p:spPr>
          <a:xfrm>
            <a:off x="2261793" y="5192288"/>
            <a:ext cx="4543150" cy="215444"/>
          </a:xfrm>
          <a:prstGeom prst="rect">
            <a:avLst/>
          </a:prstGeom>
          <a:noFill/>
        </p:spPr>
        <p:txBody>
          <a:bodyPr wrap="square">
            <a:spAutoFit/>
          </a:bodyPr>
          <a:lstStyle/>
          <a:p>
            <a:pPr algn="ctr"/>
            <a:r>
              <a:rPr lang="en-US" altLang="ko-KR" sz="800" b="1" dirty="0">
                <a:latin typeface="HelveticaNeue" charset="0"/>
              </a:rPr>
              <a:t>[</a:t>
            </a:r>
            <a:r>
              <a:rPr lang="ko-KR" altLang="en-US" sz="800" b="1" dirty="0">
                <a:latin typeface="HelveticaNeue" charset="0"/>
              </a:rPr>
              <a:t> </a:t>
            </a:r>
            <a:r>
              <a:rPr lang="en-US" altLang="ko-KR" sz="800" b="1" dirty="0">
                <a:latin typeface="HelveticaNeue" charset="0"/>
              </a:rPr>
              <a:t>Staging DB</a:t>
            </a:r>
            <a:r>
              <a:rPr lang="ko-KR" altLang="en-US" sz="800" b="1" dirty="0">
                <a:latin typeface="HelveticaNeue" charset="0"/>
              </a:rPr>
              <a:t> </a:t>
            </a:r>
            <a:r>
              <a:rPr lang="en-US" altLang="ko-KR" sz="800" b="1" dirty="0">
                <a:latin typeface="HelveticaNeue" charset="0"/>
              </a:rPr>
              <a:t>]</a:t>
            </a:r>
            <a:endParaRPr lang="ko-KR" altLang="en-US" sz="800" b="1" dirty="0"/>
          </a:p>
        </p:txBody>
      </p:sp>
      <p:sp>
        <p:nvSpPr>
          <p:cNvPr id="83" name="직사각형 82"/>
          <p:cNvSpPr/>
          <p:nvPr/>
        </p:nvSpPr>
        <p:spPr>
          <a:xfrm>
            <a:off x="2931745" y="1162001"/>
            <a:ext cx="871587" cy="215444"/>
          </a:xfrm>
          <a:prstGeom prst="rect">
            <a:avLst/>
          </a:prstGeom>
        </p:spPr>
        <p:txBody>
          <a:bodyPr wrap="square">
            <a:spAutoFit/>
          </a:bodyPr>
          <a:lstStyle/>
          <a:p>
            <a:pPr algn="ctr"/>
            <a:r>
              <a:rPr lang="ko-KR" altLang="en-US" sz="800">
                <a:latin typeface="HelveticaNeue" charset="0"/>
              </a:rPr>
              <a:t>데이터 이관</a:t>
            </a:r>
            <a:endParaRPr lang="ko-KR" altLang="en-US" sz="800" dirty="0"/>
          </a:p>
        </p:txBody>
      </p:sp>
      <p:sp>
        <p:nvSpPr>
          <p:cNvPr id="89" name="직사각형 88"/>
          <p:cNvSpPr/>
          <p:nvPr/>
        </p:nvSpPr>
        <p:spPr>
          <a:xfrm>
            <a:off x="3659153" y="1162001"/>
            <a:ext cx="871587" cy="215444"/>
          </a:xfrm>
          <a:prstGeom prst="rect">
            <a:avLst/>
          </a:prstGeom>
        </p:spPr>
        <p:txBody>
          <a:bodyPr wrap="square">
            <a:spAutoFit/>
          </a:bodyPr>
          <a:lstStyle/>
          <a:p>
            <a:pPr algn="ctr"/>
            <a:r>
              <a:rPr lang="en-US" altLang="ko-KR" sz="800" dirty="0">
                <a:latin typeface="HelveticaNeue" charset="0"/>
              </a:rPr>
              <a:t>Druid </a:t>
            </a:r>
            <a:r>
              <a:rPr lang="ko-KR" altLang="en-US" sz="800" dirty="0">
                <a:latin typeface="HelveticaNeue" charset="0"/>
              </a:rPr>
              <a:t>적재</a:t>
            </a:r>
            <a:endParaRPr lang="ko-KR" altLang="en-US" sz="800" dirty="0"/>
          </a:p>
        </p:txBody>
      </p:sp>
      <p:sp>
        <p:nvSpPr>
          <p:cNvPr id="90" name="직사각형 89"/>
          <p:cNvSpPr/>
          <p:nvPr/>
        </p:nvSpPr>
        <p:spPr>
          <a:xfrm>
            <a:off x="4456138" y="1162001"/>
            <a:ext cx="871587" cy="215444"/>
          </a:xfrm>
          <a:prstGeom prst="rect">
            <a:avLst/>
          </a:prstGeom>
        </p:spPr>
        <p:txBody>
          <a:bodyPr wrap="square">
            <a:spAutoFit/>
          </a:bodyPr>
          <a:lstStyle/>
          <a:p>
            <a:pPr algn="ctr"/>
            <a:r>
              <a:rPr lang="ko-KR" altLang="en-US" sz="800">
                <a:latin typeface="HelveticaNeue" charset="0"/>
              </a:rPr>
              <a:t>상태확인</a:t>
            </a:r>
            <a:endParaRPr lang="ko-KR" altLang="en-US" sz="800" dirty="0"/>
          </a:p>
        </p:txBody>
      </p:sp>
      <p:sp>
        <p:nvSpPr>
          <p:cNvPr id="101" name="직사각형 100"/>
          <p:cNvSpPr/>
          <p:nvPr/>
        </p:nvSpPr>
        <p:spPr>
          <a:xfrm>
            <a:off x="5242561" y="1162001"/>
            <a:ext cx="871587" cy="215444"/>
          </a:xfrm>
          <a:prstGeom prst="rect">
            <a:avLst/>
          </a:prstGeom>
        </p:spPr>
        <p:txBody>
          <a:bodyPr wrap="square">
            <a:spAutoFit/>
          </a:bodyPr>
          <a:lstStyle/>
          <a:p>
            <a:pPr algn="ctr"/>
            <a:r>
              <a:rPr lang="ko-KR" altLang="en-US" sz="800" dirty="0">
                <a:latin typeface="HelveticaNeue" charset="0"/>
              </a:rPr>
              <a:t>완료</a:t>
            </a:r>
            <a:endParaRPr lang="ko-KR" altLang="en-US" sz="800" dirty="0"/>
          </a:p>
        </p:txBody>
      </p:sp>
      <p:grpSp>
        <p:nvGrpSpPr>
          <p:cNvPr id="102" name="그룹 101"/>
          <p:cNvGrpSpPr/>
          <p:nvPr/>
        </p:nvGrpSpPr>
        <p:grpSpPr>
          <a:xfrm>
            <a:off x="3224906" y="3187951"/>
            <a:ext cx="2556371" cy="223324"/>
            <a:chOff x="4597870" y="977440"/>
            <a:chExt cx="2556371" cy="223324"/>
          </a:xfrm>
        </p:grpSpPr>
        <p:sp>
          <p:nvSpPr>
            <p:cNvPr id="105" name="타원 104"/>
            <p:cNvSpPr/>
            <p:nvPr/>
          </p:nvSpPr>
          <p:spPr>
            <a:xfrm>
              <a:off x="4597870" y="977440"/>
              <a:ext cx="223324" cy="22332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bg1"/>
                  </a:solidFill>
                  <a:latin typeface="Nanum Gothic" charset="-127"/>
                  <a:ea typeface="Nanum Gothic" charset="-127"/>
                  <a:cs typeface="Nanum Gothic" charset="-127"/>
                </a:rPr>
                <a:t>1</a:t>
              </a:r>
              <a:endParaRPr kumimoji="1" lang="ko-KR" altLang="en-US" sz="900" b="1" dirty="0">
                <a:solidFill>
                  <a:schemeClr val="bg1"/>
                </a:solidFill>
                <a:latin typeface="Nanum Gothic" charset="-127"/>
                <a:ea typeface="Nanum Gothic" charset="-127"/>
                <a:cs typeface="Nanum Gothic" charset="-127"/>
              </a:endParaRPr>
            </a:p>
          </p:txBody>
        </p:sp>
        <p:sp>
          <p:nvSpPr>
            <p:cNvPr id="108" name="타원 107"/>
            <p:cNvSpPr/>
            <p:nvPr/>
          </p:nvSpPr>
          <p:spPr>
            <a:xfrm>
              <a:off x="5375552" y="977440"/>
              <a:ext cx="223324" cy="22332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2</a:t>
              </a:r>
              <a:endParaRPr kumimoji="1" lang="ko-KR" altLang="en-US" sz="900" b="1" dirty="0">
                <a:solidFill>
                  <a:schemeClr val="tx1"/>
                </a:solidFill>
                <a:latin typeface="Nanum Gothic" charset="-127"/>
                <a:ea typeface="Nanum Gothic" charset="-127"/>
                <a:cs typeface="Nanum Gothic" charset="-127"/>
              </a:endParaRPr>
            </a:p>
          </p:txBody>
        </p:sp>
        <p:cxnSp>
          <p:nvCxnSpPr>
            <p:cNvPr id="112" name="직선 연결선[R] 111"/>
            <p:cNvCxnSpPr>
              <a:stCxn id="105" idx="6"/>
              <a:endCxn id="108" idx="2"/>
            </p:cNvCxnSpPr>
            <p:nvPr/>
          </p:nvCxnSpPr>
          <p:spPr>
            <a:xfrm>
              <a:off x="4821194" y="1089102"/>
              <a:ext cx="554358" cy="0"/>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3" name="타원 112"/>
            <p:cNvSpPr/>
            <p:nvPr/>
          </p:nvSpPr>
          <p:spPr>
            <a:xfrm>
              <a:off x="6153234" y="977440"/>
              <a:ext cx="223324" cy="22332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3</a:t>
              </a:r>
              <a:endParaRPr kumimoji="1" lang="ko-KR" altLang="en-US" sz="900" b="1" dirty="0">
                <a:solidFill>
                  <a:schemeClr val="tx1"/>
                </a:solidFill>
                <a:latin typeface="Nanum Gothic" charset="-127"/>
                <a:ea typeface="Nanum Gothic" charset="-127"/>
                <a:cs typeface="Nanum Gothic" charset="-127"/>
              </a:endParaRPr>
            </a:p>
          </p:txBody>
        </p:sp>
        <p:cxnSp>
          <p:nvCxnSpPr>
            <p:cNvPr id="114" name="직선 연결선[R] 113"/>
            <p:cNvCxnSpPr>
              <a:stCxn id="108" idx="6"/>
              <a:endCxn id="113" idx="2"/>
            </p:cNvCxnSpPr>
            <p:nvPr/>
          </p:nvCxnSpPr>
          <p:spPr>
            <a:xfrm>
              <a:off x="5598876" y="1089102"/>
              <a:ext cx="554358" cy="0"/>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6" name="타원 115"/>
            <p:cNvSpPr/>
            <p:nvPr/>
          </p:nvSpPr>
          <p:spPr>
            <a:xfrm>
              <a:off x="6930917" y="977440"/>
              <a:ext cx="223324" cy="22332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4</a:t>
              </a:r>
              <a:endParaRPr kumimoji="1" lang="ko-KR" altLang="en-US" sz="900" b="1" dirty="0">
                <a:solidFill>
                  <a:schemeClr val="tx1"/>
                </a:solidFill>
                <a:latin typeface="Nanum Gothic" charset="-127"/>
                <a:ea typeface="Nanum Gothic" charset="-127"/>
                <a:cs typeface="Nanum Gothic" charset="-127"/>
              </a:endParaRPr>
            </a:p>
          </p:txBody>
        </p:sp>
        <p:cxnSp>
          <p:nvCxnSpPr>
            <p:cNvPr id="117" name="직선 연결선[R] 116"/>
            <p:cNvCxnSpPr>
              <a:stCxn id="113" idx="6"/>
              <a:endCxn id="116" idx="2"/>
            </p:cNvCxnSpPr>
            <p:nvPr/>
          </p:nvCxnSpPr>
          <p:spPr>
            <a:xfrm>
              <a:off x="6376558" y="1089102"/>
              <a:ext cx="554359" cy="0"/>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8" name="직사각형 117"/>
          <p:cNvSpPr/>
          <p:nvPr/>
        </p:nvSpPr>
        <p:spPr>
          <a:xfrm>
            <a:off x="2931745" y="3415215"/>
            <a:ext cx="871587" cy="215444"/>
          </a:xfrm>
          <a:prstGeom prst="rect">
            <a:avLst/>
          </a:prstGeom>
        </p:spPr>
        <p:txBody>
          <a:bodyPr wrap="square">
            <a:spAutoFit/>
          </a:bodyPr>
          <a:lstStyle/>
          <a:p>
            <a:pPr algn="ctr"/>
            <a:r>
              <a:rPr lang="ko-KR" altLang="en-US" sz="800">
                <a:latin typeface="HelveticaNeue" charset="0"/>
              </a:rPr>
              <a:t>데이터 이관</a:t>
            </a:r>
            <a:endParaRPr lang="ko-KR" altLang="en-US" sz="800" dirty="0"/>
          </a:p>
        </p:txBody>
      </p:sp>
      <p:sp>
        <p:nvSpPr>
          <p:cNvPr id="136" name="직사각형 135"/>
          <p:cNvSpPr/>
          <p:nvPr/>
        </p:nvSpPr>
        <p:spPr>
          <a:xfrm>
            <a:off x="3659153" y="3415215"/>
            <a:ext cx="871587" cy="215444"/>
          </a:xfrm>
          <a:prstGeom prst="rect">
            <a:avLst/>
          </a:prstGeom>
        </p:spPr>
        <p:txBody>
          <a:bodyPr wrap="square">
            <a:spAutoFit/>
          </a:bodyPr>
          <a:lstStyle/>
          <a:p>
            <a:pPr algn="ctr"/>
            <a:r>
              <a:rPr lang="en-US" altLang="ko-KR" sz="800" dirty="0">
                <a:latin typeface="HelveticaNeue" charset="0"/>
              </a:rPr>
              <a:t>Druid </a:t>
            </a:r>
            <a:r>
              <a:rPr lang="ko-KR" altLang="en-US" sz="800" dirty="0">
                <a:latin typeface="HelveticaNeue" charset="0"/>
              </a:rPr>
              <a:t>적재</a:t>
            </a:r>
            <a:endParaRPr lang="ko-KR" altLang="en-US" sz="800" dirty="0"/>
          </a:p>
        </p:txBody>
      </p:sp>
      <p:sp>
        <p:nvSpPr>
          <p:cNvPr id="138" name="직사각형 137"/>
          <p:cNvSpPr/>
          <p:nvPr/>
        </p:nvSpPr>
        <p:spPr>
          <a:xfrm>
            <a:off x="4456138" y="3415215"/>
            <a:ext cx="871587" cy="215444"/>
          </a:xfrm>
          <a:prstGeom prst="rect">
            <a:avLst/>
          </a:prstGeom>
        </p:spPr>
        <p:txBody>
          <a:bodyPr wrap="square">
            <a:spAutoFit/>
          </a:bodyPr>
          <a:lstStyle/>
          <a:p>
            <a:pPr algn="ctr"/>
            <a:r>
              <a:rPr lang="ko-KR" altLang="en-US" sz="800">
                <a:latin typeface="HelveticaNeue" charset="0"/>
              </a:rPr>
              <a:t>상태확인</a:t>
            </a:r>
            <a:endParaRPr lang="ko-KR" altLang="en-US" sz="800" dirty="0"/>
          </a:p>
        </p:txBody>
      </p:sp>
      <p:sp>
        <p:nvSpPr>
          <p:cNvPr id="143" name="직사각형 142"/>
          <p:cNvSpPr/>
          <p:nvPr/>
        </p:nvSpPr>
        <p:spPr>
          <a:xfrm>
            <a:off x="5242561" y="3415215"/>
            <a:ext cx="871587" cy="215444"/>
          </a:xfrm>
          <a:prstGeom prst="rect">
            <a:avLst/>
          </a:prstGeom>
        </p:spPr>
        <p:txBody>
          <a:bodyPr wrap="square">
            <a:spAutoFit/>
          </a:bodyPr>
          <a:lstStyle/>
          <a:p>
            <a:pPr algn="ctr"/>
            <a:r>
              <a:rPr lang="ko-KR" altLang="en-US" sz="800" dirty="0">
                <a:latin typeface="HelveticaNeue" charset="0"/>
              </a:rPr>
              <a:t>완료</a:t>
            </a:r>
            <a:endParaRPr lang="ko-KR" altLang="en-US" sz="800" dirty="0"/>
          </a:p>
        </p:txBody>
      </p:sp>
      <p:grpSp>
        <p:nvGrpSpPr>
          <p:cNvPr id="144" name="그룹 143"/>
          <p:cNvGrpSpPr/>
          <p:nvPr/>
        </p:nvGrpSpPr>
        <p:grpSpPr>
          <a:xfrm>
            <a:off x="3224906" y="5461185"/>
            <a:ext cx="2556371" cy="223324"/>
            <a:chOff x="4597870" y="977440"/>
            <a:chExt cx="2556371" cy="223324"/>
          </a:xfrm>
        </p:grpSpPr>
        <p:sp>
          <p:nvSpPr>
            <p:cNvPr id="147" name="타원 146"/>
            <p:cNvSpPr/>
            <p:nvPr/>
          </p:nvSpPr>
          <p:spPr>
            <a:xfrm>
              <a:off x="4597870" y="977440"/>
              <a:ext cx="223324" cy="22332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bg1"/>
                  </a:solidFill>
                  <a:latin typeface="Nanum Gothic" charset="-127"/>
                  <a:ea typeface="Nanum Gothic" charset="-127"/>
                  <a:cs typeface="Nanum Gothic" charset="-127"/>
                </a:rPr>
                <a:t>1</a:t>
              </a:r>
              <a:endParaRPr kumimoji="1" lang="ko-KR" altLang="en-US" sz="900" b="1" dirty="0">
                <a:solidFill>
                  <a:schemeClr val="bg1"/>
                </a:solidFill>
                <a:latin typeface="Nanum Gothic" charset="-127"/>
                <a:ea typeface="Nanum Gothic" charset="-127"/>
                <a:cs typeface="Nanum Gothic" charset="-127"/>
              </a:endParaRPr>
            </a:p>
          </p:txBody>
        </p:sp>
        <p:cxnSp>
          <p:nvCxnSpPr>
            <p:cNvPr id="152" name="직선 연결선[R] 151"/>
            <p:cNvCxnSpPr>
              <a:stCxn id="147" idx="6"/>
              <a:endCxn id="153" idx="2"/>
            </p:cNvCxnSpPr>
            <p:nvPr/>
          </p:nvCxnSpPr>
          <p:spPr>
            <a:xfrm>
              <a:off x="4821194" y="1089102"/>
              <a:ext cx="943199" cy="0"/>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3" name="타원 152"/>
            <p:cNvSpPr/>
            <p:nvPr/>
          </p:nvSpPr>
          <p:spPr>
            <a:xfrm>
              <a:off x="5764393" y="977440"/>
              <a:ext cx="223324" cy="22332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3</a:t>
              </a:r>
              <a:endParaRPr kumimoji="1" lang="ko-KR" altLang="en-US" sz="900" b="1" dirty="0">
                <a:solidFill>
                  <a:schemeClr val="tx1"/>
                </a:solidFill>
                <a:latin typeface="Nanum Gothic" charset="-127"/>
                <a:ea typeface="Nanum Gothic" charset="-127"/>
                <a:cs typeface="Nanum Gothic" charset="-127"/>
              </a:endParaRPr>
            </a:p>
          </p:txBody>
        </p:sp>
        <p:sp>
          <p:nvSpPr>
            <p:cNvPr id="155" name="타원 154"/>
            <p:cNvSpPr/>
            <p:nvPr/>
          </p:nvSpPr>
          <p:spPr>
            <a:xfrm>
              <a:off x="6930917" y="977440"/>
              <a:ext cx="223324" cy="22332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4</a:t>
              </a:r>
              <a:endParaRPr kumimoji="1" lang="ko-KR" altLang="en-US" sz="900" b="1" dirty="0">
                <a:solidFill>
                  <a:schemeClr val="tx1"/>
                </a:solidFill>
                <a:latin typeface="Nanum Gothic" charset="-127"/>
                <a:ea typeface="Nanum Gothic" charset="-127"/>
                <a:cs typeface="Nanum Gothic" charset="-127"/>
              </a:endParaRPr>
            </a:p>
          </p:txBody>
        </p:sp>
        <p:cxnSp>
          <p:nvCxnSpPr>
            <p:cNvPr id="156" name="직선 연결선[R] 155"/>
            <p:cNvCxnSpPr>
              <a:stCxn id="153" idx="6"/>
              <a:endCxn id="155" idx="2"/>
            </p:cNvCxnSpPr>
            <p:nvPr/>
          </p:nvCxnSpPr>
          <p:spPr>
            <a:xfrm>
              <a:off x="5987717" y="1089102"/>
              <a:ext cx="943200" cy="0"/>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7" name="직사각형 156"/>
          <p:cNvSpPr/>
          <p:nvPr/>
        </p:nvSpPr>
        <p:spPr>
          <a:xfrm>
            <a:off x="2931745" y="5688449"/>
            <a:ext cx="871587" cy="215444"/>
          </a:xfrm>
          <a:prstGeom prst="rect">
            <a:avLst/>
          </a:prstGeom>
        </p:spPr>
        <p:txBody>
          <a:bodyPr wrap="square">
            <a:spAutoFit/>
          </a:bodyPr>
          <a:lstStyle/>
          <a:p>
            <a:pPr algn="ctr"/>
            <a:r>
              <a:rPr lang="en-US" altLang="ko-KR" sz="800" dirty="0">
                <a:latin typeface="HelveticaNeue" charset="0"/>
              </a:rPr>
              <a:t>Druid </a:t>
            </a:r>
            <a:r>
              <a:rPr lang="ko-KR" altLang="en-US" sz="800" dirty="0">
                <a:latin typeface="HelveticaNeue" charset="0"/>
              </a:rPr>
              <a:t>적재</a:t>
            </a:r>
            <a:endParaRPr lang="ko-KR" altLang="en-US" sz="800" dirty="0"/>
          </a:p>
        </p:txBody>
      </p:sp>
      <p:sp>
        <p:nvSpPr>
          <p:cNvPr id="159" name="직사각형 158"/>
          <p:cNvSpPr/>
          <p:nvPr/>
        </p:nvSpPr>
        <p:spPr>
          <a:xfrm>
            <a:off x="4072873" y="5688449"/>
            <a:ext cx="871587" cy="215444"/>
          </a:xfrm>
          <a:prstGeom prst="rect">
            <a:avLst/>
          </a:prstGeom>
        </p:spPr>
        <p:txBody>
          <a:bodyPr wrap="square">
            <a:spAutoFit/>
          </a:bodyPr>
          <a:lstStyle/>
          <a:p>
            <a:pPr algn="ctr"/>
            <a:r>
              <a:rPr lang="ko-KR" altLang="en-US" sz="800" dirty="0">
                <a:latin typeface="HelveticaNeue" charset="0"/>
              </a:rPr>
              <a:t>상태확인</a:t>
            </a:r>
            <a:endParaRPr lang="ko-KR" altLang="en-US" sz="800" dirty="0"/>
          </a:p>
        </p:txBody>
      </p:sp>
      <p:sp>
        <p:nvSpPr>
          <p:cNvPr id="160" name="직사각형 159"/>
          <p:cNvSpPr/>
          <p:nvPr/>
        </p:nvSpPr>
        <p:spPr>
          <a:xfrm>
            <a:off x="5242561" y="5688449"/>
            <a:ext cx="871587" cy="215444"/>
          </a:xfrm>
          <a:prstGeom prst="rect">
            <a:avLst/>
          </a:prstGeom>
        </p:spPr>
        <p:txBody>
          <a:bodyPr wrap="square">
            <a:spAutoFit/>
          </a:bodyPr>
          <a:lstStyle/>
          <a:p>
            <a:pPr algn="ctr"/>
            <a:r>
              <a:rPr lang="ko-KR" altLang="en-US" sz="800" dirty="0">
                <a:latin typeface="HelveticaNeue" charset="0"/>
              </a:rPr>
              <a:t>완료</a:t>
            </a:r>
            <a:endParaRPr lang="ko-KR" altLang="en-US" sz="800" dirty="0"/>
          </a:p>
        </p:txBody>
      </p:sp>
      <p:sp>
        <p:nvSpPr>
          <p:cNvPr id="161" name="직사각형 160"/>
          <p:cNvSpPr/>
          <p:nvPr/>
        </p:nvSpPr>
        <p:spPr>
          <a:xfrm>
            <a:off x="2301377" y="3651484"/>
            <a:ext cx="4661508" cy="1323439"/>
          </a:xfrm>
          <a:prstGeom prst="rect">
            <a:avLst/>
          </a:prstGeom>
        </p:spPr>
        <p:txBody>
          <a:bodyPr wrap="square">
            <a:spAutoFit/>
          </a:bodyPr>
          <a:lstStyle/>
          <a:p>
            <a:r>
              <a:rPr lang="en-US" altLang="ko-KR" sz="800" dirty="0">
                <a:latin typeface="HelveticaNeue" charset="0"/>
              </a:rPr>
              <a:t>1</a:t>
            </a:r>
            <a:r>
              <a:rPr lang="ko-KR" altLang="en-US" sz="800" dirty="0">
                <a:latin typeface="AppleSDGothicNeo" charset="-127"/>
              </a:rPr>
              <a:t>단계</a:t>
            </a:r>
            <a:r>
              <a:rPr lang="en-US" altLang="ko-KR" sz="800" dirty="0">
                <a:latin typeface="HelveticaNeue" charset="0"/>
              </a:rPr>
              <a:t>.</a:t>
            </a:r>
            <a:r>
              <a:rPr lang="ko-KR" altLang="en-US" sz="800" dirty="0">
                <a:latin typeface="AppleSDGothicNeo" charset="-127"/>
              </a:rPr>
              <a:t>데이터이관 </a:t>
            </a:r>
            <a:endParaRPr lang="ko-KR" altLang="en-US" sz="800" dirty="0"/>
          </a:p>
          <a:p>
            <a:r>
              <a:rPr lang="en-US" altLang="ko-KR" sz="800" dirty="0">
                <a:latin typeface="AppleSDGothicNeo" charset="-127"/>
              </a:rPr>
              <a:t>-</a:t>
            </a:r>
            <a:r>
              <a:rPr lang="ko-KR" altLang="en-US" sz="800" dirty="0">
                <a:latin typeface="AppleSDGothicNeo" charset="-127"/>
              </a:rPr>
              <a:t> </a:t>
            </a:r>
            <a:r>
              <a:rPr lang="en-US" altLang="ko-KR" sz="800" dirty="0">
                <a:latin typeface="HelveticaNeue" charset="0"/>
              </a:rPr>
              <a:t>DB</a:t>
            </a:r>
            <a:r>
              <a:rPr lang="ko-KR" altLang="en-US" sz="800" dirty="0">
                <a:latin typeface="AppleSDGothicNeo" charset="-127"/>
              </a:rPr>
              <a:t>에서 데이터 가져오기 데이터포멧변경</a:t>
            </a:r>
            <a:br>
              <a:rPr lang="ko-KR" altLang="en-US" sz="800" dirty="0">
                <a:latin typeface="AppleSDGothicNeo" charset="-127"/>
              </a:rPr>
            </a:br>
            <a:r>
              <a:rPr lang="en-US" altLang="ko-KR" sz="800" dirty="0">
                <a:latin typeface="AppleSDGothicNeo" charset="-127"/>
              </a:rPr>
              <a:t>-</a:t>
            </a:r>
            <a:r>
              <a:rPr lang="ko-KR" altLang="en-US" sz="800" dirty="0">
                <a:latin typeface="AppleSDGothicNeo" charset="-127"/>
              </a:rPr>
              <a:t> 드루이드 서버로 파일 복제 </a:t>
            </a:r>
            <a:endParaRPr lang="ko-KR" altLang="en-US" sz="800" dirty="0"/>
          </a:p>
          <a:p>
            <a:endParaRPr lang="en-US" altLang="ko-KR" sz="800" dirty="0">
              <a:latin typeface="HelveticaNeue" charset="0"/>
            </a:endParaRPr>
          </a:p>
          <a:p>
            <a:r>
              <a:rPr lang="en-US" altLang="ko-KR" sz="800" dirty="0">
                <a:latin typeface="HelveticaNeue" charset="0"/>
              </a:rPr>
              <a:t>2</a:t>
            </a:r>
            <a:r>
              <a:rPr lang="ko-KR" altLang="en-US" sz="800" dirty="0">
                <a:latin typeface="AppleSDGothicNeo" charset="-127"/>
              </a:rPr>
              <a:t>단계</a:t>
            </a:r>
            <a:r>
              <a:rPr lang="en-US" altLang="ko-KR" sz="800" dirty="0">
                <a:latin typeface="HelveticaNeue" charset="0"/>
              </a:rPr>
              <a:t>. Druid </a:t>
            </a:r>
            <a:r>
              <a:rPr lang="ko-KR" altLang="en-US" sz="800" dirty="0">
                <a:latin typeface="AppleSDGothicNeo" charset="-127"/>
              </a:rPr>
              <a:t>적재</a:t>
            </a:r>
            <a:br>
              <a:rPr lang="ko-KR" altLang="en-US" sz="800" dirty="0">
                <a:latin typeface="AppleSDGothicNeo" charset="-127"/>
              </a:rPr>
            </a:br>
            <a:r>
              <a:rPr lang="en-US" altLang="ko-KR" sz="800" dirty="0">
                <a:latin typeface="AppleSDGothicNeo" charset="-127"/>
              </a:rPr>
              <a:t>-</a:t>
            </a:r>
            <a:r>
              <a:rPr lang="ko-KR" altLang="en-US" sz="800" dirty="0">
                <a:latin typeface="AppleSDGothicNeo" charset="-127"/>
              </a:rPr>
              <a:t> 드루이드 인제스쳔 </a:t>
            </a:r>
            <a:r>
              <a:rPr lang="en-US" altLang="ko-KR" sz="800" dirty="0">
                <a:latin typeface="HelveticaNeue" charset="0"/>
              </a:rPr>
              <a:t>TASK </a:t>
            </a:r>
            <a:r>
              <a:rPr lang="ko-KR" altLang="en-US" sz="800" dirty="0">
                <a:latin typeface="AppleSDGothicNeo" charset="-127"/>
              </a:rPr>
              <a:t>발행 적재 프로세스 </a:t>
            </a:r>
            <a:endParaRPr lang="ko-KR" altLang="en-US" sz="800" dirty="0"/>
          </a:p>
          <a:p>
            <a:endParaRPr lang="en-US" altLang="ko-KR" sz="800" dirty="0">
              <a:latin typeface="HelveticaNeue" charset="0"/>
            </a:endParaRPr>
          </a:p>
          <a:p>
            <a:r>
              <a:rPr lang="en-US" altLang="ko-KR" sz="800" dirty="0">
                <a:latin typeface="HelveticaNeue" charset="0"/>
              </a:rPr>
              <a:t>3</a:t>
            </a:r>
            <a:r>
              <a:rPr lang="ko-KR" altLang="en-US" sz="800" dirty="0">
                <a:latin typeface="AppleSDGothicNeo" charset="-127"/>
              </a:rPr>
              <a:t>단계</a:t>
            </a:r>
            <a:r>
              <a:rPr lang="en-US" altLang="ko-KR" sz="800" dirty="0">
                <a:latin typeface="HelveticaNeue" charset="0"/>
              </a:rPr>
              <a:t>. </a:t>
            </a:r>
            <a:r>
              <a:rPr lang="ko-KR" altLang="en-US" sz="800" dirty="0">
                <a:latin typeface="AppleSDGothicNeo" charset="-127"/>
              </a:rPr>
              <a:t>상태확인</a:t>
            </a:r>
            <a:br>
              <a:rPr lang="ko-KR" altLang="en-US" sz="800" dirty="0">
                <a:latin typeface="AppleSDGothicNeo" charset="-127"/>
              </a:rPr>
            </a:br>
            <a:r>
              <a:rPr lang="en-US" altLang="ko-KR" sz="800" dirty="0">
                <a:latin typeface="AppleSDGothicNeo" charset="-127"/>
              </a:rPr>
              <a:t>-</a:t>
            </a:r>
            <a:r>
              <a:rPr lang="ko-KR" altLang="en-US" sz="800" dirty="0">
                <a:latin typeface="AppleSDGothicNeo" charset="-127"/>
              </a:rPr>
              <a:t> 적재완료 후</a:t>
            </a:r>
            <a:r>
              <a:rPr lang="en-US" altLang="ko-KR" sz="800" dirty="0">
                <a:latin typeface="HelveticaNeue" charset="0"/>
              </a:rPr>
              <a:t>, Druid Overload Node</a:t>
            </a:r>
            <a:r>
              <a:rPr lang="ko-KR" altLang="en-US" sz="800" dirty="0">
                <a:latin typeface="AppleSDGothicNeo" charset="-127"/>
              </a:rPr>
              <a:t>에서 적재가 정상적으로 되었는지 확인</a:t>
            </a:r>
            <a:br>
              <a:rPr lang="ko-KR" altLang="en-US" sz="800" dirty="0">
                <a:latin typeface="AppleSDGothicNeo" charset="-127"/>
              </a:rPr>
            </a:br>
            <a:r>
              <a:rPr lang="en-US" altLang="ko-KR" sz="800" dirty="0">
                <a:latin typeface="AppleSDGothicNeo" charset="-127"/>
              </a:rPr>
              <a:t>-</a:t>
            </a:r>
            <a:r>
              <a:rPr lang="ko-KR" altLang="en-US" sz="800" dirty="0">
                <a:latin typeface="AppleSDGothicNeo" charset="-127"/>
              </a:rPr>
              <a:t> 메타트론이 </a:t>
            </a:r>
            <a:r>
              <a:rPr lang="en-US" altLang="ko-KR" sz="800" dirty="0">
                <a:latin typeface="HelveticaNeue" charset="0"/>
              </a:rPr>
              <a:t>Overload Node</a:t>
            </a:r>
            <a:r>
              <a:rPr lang="ko-KR" altLang="en-US" sz="800" dirty="0">
                <a:latin typeface="AppleSDGothicNeo" charset="-127"/>
              </a:rPr>
              <a:t>에게 데이터소스가 있는지 상태 요청 </a:t>
            </a:r>
            <a:r>
              <a:rPr lang="en-US" altLang="ko-KR" sz="800" dirty="0">
                <a:latin typeface="HelveticaNeue" charset="0"/>
              </a:rPr>
              <a:t>=&gt; enable, disable</a:t>
            </a:r>
            <a:r>
              <a:rPr lang="ko-KR" altLang="en-US" sz="800" dirty="0">
                <a:latin typeface="AppleSDGothicNeo" charset="-127"/>
              </a:rPr>
              <a:t>로 구분</a:t>
            </a:r>
            <a:endParaRPr lang="ko-KR" altLang="en-US" sz="800" dirty="0"/>
          </a:p>
        </p:txBody>
      </p:sp>
      <p:sp>
        <p:nvSpPr>
          <p:cNvPr id="162" name="직사각형 161"/>
          <p:cNvSpPr/>
          <p:nvPr/>
        </p:nvSpPr>
        <p:spPr>
          <a:xfrm>
            <a:off x="2301377" y="5903893"/>
            <a:ext cx="4661508" cy="954107"/>
          </a:xfrm>
          <a:prstGeom prst="rect">
            <a:avLst/>
          </a:prstGeom>
        </p:spPr>
        <p:txBody>
          <a:bodyPr wrap="square">
            <a:spAutoFit/>
          </a:bodyPr>
          <a:lstStyle/>
          <a:p>
            <a:r>
              <a:rPr lang="en-US" altLang="ko-KR" sz="800" dirty="0">
                <a:latin typeface="HelveticaNeue" charset="0"/>
              </a:rPr>
              <a:t>1</a:t>
            </a:r>
            <a:r>
              <a:rPr lang="ko-KR" altLang="en-US" sz="800" dirty="0">
                <a:latin typeface="AppleSDGothicNeo" charset="-127"/>
              </a:rPr>
              <a:t>단계</a:t>
            </a:r>
            <a:r>
              <a:rPr lang="en-US" altLang="ko-KR" sz="800" dirty="0">
                <a:latin typeface="HelveticaNeue" charset="0"/>
              </a:rPr>
              <a:t>. Druid </a:t>
            </a:r>
            <a:r>
              <a:rPr lang="ko-KR" altLang="en-US" sz="800" dirty="0">
                <a:latin typeface="AppleSDGothicNeo" charset="-127"/>
              </a:rPr>
              <a:t>적재 </a:t>
            </a:r>
            <a:endParaRPr lang="ko-KR" altLang="en-US" sz="800" dirty="0"/>
          </a:p>
          <a:p>
            <a:r>
              <a:rPr lang="en-US" altLang="ko-KR" sz="800" dirty="0">
                <a:latin typeface="AppleSDGothicNeo" charset="-127"/>
              </a:rPr>
              <a:t>-</a:t>
            </a:r>
            <a:r>
              <a:rPr lang="ko-KR" altLang="en-US" sz="800" dirty="0">
                <a:latin typeface="AppleSDGothicNeo" charset="-127"/>
              </a:rPr>
              <a:t> 드루이드 인제스쳔 </a:t>
            </a:r>
            <a:r>
              <a:rPr lang="en-US" altLang="ko-KR" sz="800" dirty="0">
                <a:latin typeface="HelveticaNeue" charset="0"/>
              </a:rPr>
              <a:t>TASK </a:t>
            </a:r>
            <a:r>
              <a:rPr lang="ko-KR" altLang="en-US" sz="800" dirty="0">
                <a:latin typeface="AppleSDGothicNeo" charset="-127"/>
              </a:rPr>
              <a:t>발행 </a:t>
            </a:r>
            <a:endParaRPr lang="ko-KR" altLang="en-US" sz="800" dirty="0"/>
          </a:p>
          <a:p>
            <a:r>
              <a:rPr lang="en-US" altLang="ko-KR" sz="800" dirty="0">
                <a:latin typeface="AppleSDGothicNeo" charset="-127"/>
              </a:rPr>
              <a:t>-</a:t>
            </a:r>
            <a:r>
              <a:rPr lang="ko-KR" altLang="en-US" sz="800" dirty="0">
                <a:latin typeface="AppleSDGothicNeo" charset="-127"/>
              </a:rPr>
              <a:t> </a:t>
            </a:r>
            <a:r>
              <a:rPr lang="en-US" altLang="ko-KR" sz="800" dirty="0">
                <a:latin typeface="HelveticaNeue" charset="0"/>
              </a:rPr>
              <a:t>MR JOB </a:t>
            </a:r>
            <a:r>
              <a:rPr lang="ko-KR" altLang="en-US" sz="800" dirty="0">
                <a:latin typeface="AppleSDGothicNeo" charset="-127"/>
              </a:rPr>
              <a:t>수행 </a:t>
            </a:r>
            <a:r>
              <a:rPr lang="en-US" altLang="ko-KR" sz="800" dirty="0">
                <a:latin typeface="HelveticaNeue" charset="0"/>
              </a:rPr>
              <a:t>=&gt; </a:t>
            </a:r>
            <a:r>
              <a:rPr lang="ko-KR" altLang="en-US" sz="800" dirty="0">
                <a:latin typeface="AppleSDGothicNeo" charset="-127"/>
              </a:rPr>
              <a:t>수행 결과를 확인 후 적재완료 </a:t>
            </a:r>
            <a:endParaRPr lang="en-US" altLang="ko-KR" sz="800" dirty="0">
              <a:latin typeface="AppleSDGothicNeo" charset="-127"/>
            </a:endParaRPr>
          </a:p>
          <a:p>
            <a:endParaRPr lang="en-US" altLang="ko-KR" sz="800" dirty="0">
              <a:latin typeface="HelveticaNeue" charset="0"/>
            </a:endParaRPr>
          </a:p>
          <a:p>
            <a:r>
              <a:rPr lang="en-US" altLang="ko-KR" sz="800" dirty="0">
                <a:latin typeface="HelveticaNeue" charset="0"/>
              </a:rPr>
              <a:t>2</a:t>
            </a:r>
            <a:r>
              <a:rPr lang="ko-KR" altLang="en-US" sz="800" dirty="0">
                <a:latin typeface="AppleSDGothicNeo" charset="-127"/>
              </a:rPr>
              <a:t>단계</a:t>
            </a:r>
            <a:r>
              <a:rPr lang="en-US" altLang="ko-KR" sz="800" dirty="0">
                <a:latin typeface="HelveticaNeue" charset="0"/>
              </a:rPr>
              <a:t>. </a:t>
            </a:r>
            <a:r>
              <a:rPr lang="ko-KR" altLang="en-US" sz="800" dirty="0">
                <a:latin typeface="AppleSDGothicNeo" charset="-127"/>
              </a:rPr>
              <a:t>상태확인 </a:t>
            </a:r>
            <a:endParaRPr lang="ko-KR" altLang="en-US" sz="800" dirty="0"/>
          </a:p>
          <a:p>
            <a:r>
              <a:rPr lang="en-US" altLang="ko-KR" sz="800" dirty="0">
                <a:latin typeface="AppleSDGothicNeo" charset="-127"/>
              </a:rPr>
              <a:t>-</a:t>
            </a:r>
            <a:r>
              <a:rPr lang="ko-KR" altLang="en-US" sz="800" dirty="0">
                <a:latin typeface="AppleSDGothicNeo" charset="-127"/>
              </a:rPr>
              <a:t> 적재완료 후</a:t>
            </a:r>
            <a:r>
              <a:rPr lang="en-US" altLang="ko-KR" sz="800" dirty="0">
                <a:latin typeface="HelveticaNeue" charset="0"/>
              </a:rPr>
              <a:t>, Druid Overload Node</a:t>
            </a:r>
            <a:r>
              <a:rPr lang="ko-KR" altLang="en-US" sz="800" dirty="0">
                <a:latin typeface="AppleSDGothicNeo" charset="-127"/>
              </a:rPr>
              <a:t>에서 적재가 정상적으로 되었는지 확인</a:t>
            </a:r>
            <a:br>
              <a:rPr lang="ko-KR" altLang="en-US" sz="800" dirty="0">
                <a:latin typeface="AppleSDGothicNeo" charset="-127"/>
              </a:rPr>
            </a:br>
            <a:r>
              <a:rPr lang="en-US" altLang="ko-KR" sz="800" dirty="0">
                <a:latin typeface="AppleSDGothicNeo" charset="-127"/>
              </a:rPr>
              <a:t>-</a:t>
            </a:r>
            <a:r>
              <a:rPr lang="ko-KR" altLang="en-US" sz="800" dirty="0">
                <a:latin typeface="AppleSDGothicNeo" charset="-127"/>
              </a:rPr>
              <a:t> 메타트론이 </a:t>
            </a:r>
            <a:r>
              <a:rPr lang="en-US" altLang="ko-KR" sz="800" dirty="0">
                <a:latin typeface="HelveticaNeue" charset="0"/>
              </a:rPr>
              <a:t>Overload Node</a:t>
            </a:r>
            <a:r>
              <a:rPr lang="ko-KR" altLang="en-US" sz="800" dirty="0">
                <a:latin typeface="AppleSDGothicNeo" charset="-127"/>
              </a:rPr>
              <a:t>에게 데이터소스가 있는지 상태 요청 </a:t>
            </a:r>
            <a:r>
              <a:rPr lang="en-US" altLang="ko-KR" sz="800" dirty="0">
                <a:latin typeface="HelveticaNeue" charset="0"/>
              </a:rPr>
              <a:t>=&gt; enable, disable</a:t>
            </a:r>
            <a:r>
              <a:rPr lang="ko-KR" altLang="en-US" sz="800" dirty="0">
                <a:latin typeface="AppleSDGothicNeo" charset="-127"/>
              </a:rPr>
              <a:t>로 구분 </a:t>
            </a:r>
            <a:endParaRPr lang="ko-KR" altLang="en-US" sz="800" dirty="0"/>
          </a:p>
        </p:txBody>
      </p:sp>
      <p:sp>
        <p:nvSpPr>
          <p:cNvPr id="16" name="오른쪽 화살표[R] 15"/>
          <p:cNvSpPr/>
          <p:nvPr/>
        </p:nvSpPr>
        <p:spPr>
          <a:xfrm>
            <a:off x="1507437" y="3186307"/>
            <a:ext cx="515389" cy="320020"/>
          </a:xfrm>
          <a:prstGeom prst="rightArrow">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63" name="직사각형 162"/>
          <p:cNvSpPr/>
          <p:nvPr/>
        </p:nvSpPr>
        <p:spPr>
          <a:xfrm>
            <a:off x="174535" y="3246160"/>
            <a:ext cx="1093935" cy="215444"/>
          </a:xfrm>
          <a:prstGeom prst="rect">
            <a:avLst/>
          </a:prstGeom>
          <a:solidFill>
            <a:schemeClr val="bg1">
              <a:lumMod val="95000"/>
            </a:schemeClr>
          </a:solidFill>
        </p:spPr>
        <p:txBody>
          <a:bodyPr wrap="square">
            <a:spAutoFit/>
          </a:bodyPr>
          <a:lstStyle/>
          <a:p>
            <a:pPr algn="ctr"/>
            <a:r>
              <a:rPr lang="en-US" altLang="ko-KR" sz="800">
                <a:latin typeface="HelveticaNeue" charset="0"/>
              </a:rPr>
              <a:t>Ingestion</a:t>
            </a:r>
            <a:endParaRPr lang="ko-KR" altLang="en-US" sz="800" dirty="0"/>
          </a:p>
        </p:txBody>
      </p:sp>
      <p:cxnSp>
        <p:nvCxnSpPr>
          <p:cNvPr id="165" name="직선 연결선[R] 164"/>
          <p:cNvCxnSpPr/>
          <p:nvPr/>
        </p:nvCxnSpPr>
        <p:spPr>
          <a:xfrm>
            <a:off x="3448230" y="1049444"/>
            <a:ext cx="554358" cy="0"/>
          </a:xfrm>
          <a:prstGeom prst="line">
            <a:avLst/>
          </a:prstGeom>
          <a:ln w="7620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직선 연결선[R] 165"/>
          <p:cNvCxnSpPr/>
          <p:nvPr/>
        </p:nvCxnSpPr>
        <p:spPr>
          <a:xfrm>
            <a:off x="3448230" y="3299613"/>
            <a:ext cx="554358" cy="0"/>
          </a:xfrm>
          <a:prstGeom prst="line">
            <a:avLst/>
          </a:prstGeom>
          <a:ln w="7620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직선 연결선[R] 166"/>
          <p:cNvCxnSpPr>
            <a:endCxn id="153" idx="2"/>
          </p:cNvCxnSpPr>
          <p:nvPr/>
        </p:nvCxnSpPr>
        <p:spPr>
          <a:xfrm>
            <a:off x="3448230" y="5572847"/>
            <a:ext cx="943199" cy="0"/>
          </a:xfrm>
          <a:prstGeom prst="line">
            <a:avLst/>
          </a:prstGeom>
          <a:ln w="7620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68" name="직사각형 167"/>
          <p:cNvSpPr/>
          <p:nvPr/>
        </p:nvSpPr>
        <p:spPr>
          <a:xfrm>
            <a:off x="2261793" y="414650"/>
            <a:ext cx="4543150" cy="200055"/>
          </a:xfrm>
          <a:prstGeom prst="rect">
            <a:avLst/>
          </a:prstGeom>
          <a:solidFill>
            <a:srgbClr val="FFC000"/>
          </a:solidFill>
        </p:spPr>
        <p:txBody>
          <a:bodyPr wrap="square">
            <a:spAutoFit/>
          </a:bodyPr>
          <a:lstStyle/>
          <a:p>
            <a:pPr algn="ctr"/>
            <a:r>
              <a:rPr kumimoji="1" lang="en-US" altLang="ko-KR" sz="700" b="1">
                <a:solidFill>
                  <a:schemeClr val="bg1"/>
                </a:solidFill>
                <a:latin typeface="Nanum Gothic" charset="-127"/>
                <a:ea typeface="Nanum Gothic" charset="-127"/>
                <a:cs typeface="Nanum Gothic" charset="-127"/>
              </a:rPr>
              <a:t>● PREPARING</a:t>
            </a:r>
            <a:endParaRPr lang="ko-KR" altLang="en-US" sz="800" dirty="0">
              <a:solidFill>
                <a:schemeClr val="bg1"/>
              </a:solidFill>
            </a:endParaRPr>
          </a:p>
        </p:txBody>
      </p:sp>
      <p:sp>
        <p:nvSpPr>
          <p:cNvPr id="169" name="직사각형 168"/>
          <p:cNvSpPr/>
          <p:nvPr/>
        </p:nvSpPr>
        <p:spPr>
          <a:xfrm>
            <a:off x="9020785" y="4186911"/>
            <a:ext cx="2845301" cy="200055"/>
          </a:xfrm>
          <a:prstGeom prst="rect">
            <a:avLst/>
          </a:prstGeom>
          <a:solidFill>
            <a:srgbClr val="FF0000"/>
          </a:solidFill>
        </p:spPr>
        <p:txBody>
          <a:bodyPr wrap="square">
            <a:spAutoFit/>
          </a:bodyPr>
          <a:lstStyle/>
          <a:p>
            <a:pPr algn="ctr"/>
            <a:r>
              <a:rPr kumimoji="1" lang="en-US" altLang="ko-KR" sz="700" b="1">
                <a:solidFill>
                  <a:schemeClr val="bg1"/>
                </a:solidFill>
                <a:latin typeface="Nanum Gothic" charset="-127"/>
                <a:ea typeface="Nanum Gothic" charset="-127"/>
                <a:cs typeface="Nanum Gothic" charset="-127"/>
              </a:rPr>
              <a:t>● FAILD</a:t>
            </a:r>
            <a:endParaRPr lang="ko-KR" altLang="en-US" sz="800" dirty="0">
              <a:solidFill>
                <a:schemeClr val="bg1"/>
              </a:solidFill>
            </a:endParaRPr>
          </a:p>
        </p:txBody>
      </p:sp>
      <p:sp>
        <p:nvSpPr>
          <p:cNvPr id="170" name="직사각형 169"/>
          <p:cNvSpPr/>
          <p:nvPr/>
        </p:nvSpPr>
        <p:spPr>
          <a:xfrm>
            <a:off x="10947861" y="3046105"/>
            <a:ext cx="918225" cy="200055"/>
          </a:xfrm>
          <a:prstGeom prst="rect">
            <a:avLst/>
          </a:prstGeom>
          <a:solidFill>
            <a:srgbClr val="00B050"/>
          </a:solidFill>
        </p:spPr>
        <p:txBody>
          <a:bodyPr wrap="square">
            <a:spAutoFit/>
          </a:bodyPr>
          <a:lstStyle/>
          <a:p>
            <a:pPr algn="ctr"/>
            <a:r>
              <a:rPr kumimoji="1" lang="en-US" altLang="ko-KR" sz="700" b="1">
                <a:solidFill>
                  <a:schemeClr val="bg1"/>
                </a:solidFill>
                <a:latin typeface="Nanum Gothic" charset="-127"/>
                <a:ea typeface="Nanum Gothic" charset="-127"/>
                <a:cs typeface="Nanum Gothic" charset="-127"/>
              </a:rPr>
              <a:t>● ENABLED</a:t>
            </a:r>
            <a:endParaRPr lang="ko-KR" altLang="en-US" sz="800" dirty="0">
              <a:solidFill>
                <a:schemeClr val="bg1"/>
              </a:solidFill>
            </a:endParaRPr>
          </a:p>
        </p:txBody>
      </p:sp>
      <p:sp>
        <p:nvSpPr>
          <p:cNvPr id="171" name="직사각형 170"/>
          <p:cNvSpPr/>
          <p:nvPr/>
        </p:nvSpPr>
        <p:spPr>
          <a:xfrm>
            <a:off x="10947861" y="3295257"/>
            <a:ext cx="918225" cy="200055"/>
          </a:xfrm>
          <a:prstGeom prst="rect">
            <a:avLst/>
          </a:prstGeom>
          <a:solidFill>
            <a:schemeClr val="bg1">
              <a:lumMod val="75000"/>
            </a:schemeClr>
          </a:solidFill>
        </p:spPr>
        <p:txBody>
          <a:bodyPr wrap="square">
            <a:spAutoFit/>
          </a:bodyPr>
          <a:lstStyle/>
          <a:p>
            <a:pPr algn="ctr"/>
            <a:r>
              <a:rPr kumimoji="1" lang="en-US" altLang="ko-KR" sz="700" b="1">
                <a:solidFill>
                  <a:schemeClr val="bg1"/>
                </a:solidFill>
                <a:latin typeface="Nanum Gothic" charset="-127"/>
                <a:ea typeface="Nanum Gothic" charset="-127"/>
                <a:cs typeface="Nanum Gothic" charset="-127"/>
              </a:rPr>
              <a:t>● DISABLED</a:t>
            </a:r>
            <a:endParaRPr lang="ko-KR" altLang="en-US" sz="800" dirty="0">
              <a:solidFill>
                <a:schemeClr val="bg1"/>
              </a:solidFill>
            </a:endParaRPr>
          </a:p>
        </p:txBody>
      </p:sp>
      <p:sp>
        <p:nvSpPr>
          <p:cNvPr id="173" name="오른쪽 화살표[R] 172"/>
          <p:cNvSpPr/>
          <p:nvPr/>
        </p:nvSpPr>
        <p:spPr>
          <a:xfrm>
            <a:off x="7082346" y="3186307"/>
            <a:ext cx="3768107" cy="320020"/>
          </a:xfrm>
          <a:prstGeom prst="rightArrow">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nvGrpSpPr>
          <p:cNvPr id="174" name="그룹 173"/>
          <p:cNvGrpSpPr/>
          <p:nvPr/>
        </p:nvGrpSpPr>
        <p:grpSpPr>
          <a:xfrm>
            <a:off x="9197562" y="4690475"/>
            <a:ext cx="2556371" cy="223324"/>
            <a:chOff x="4597870" y="977440"/>
            <a:chExt cx="2556371" cy="223324"/>
          </a:xfrm>
        </p:grpSpPr>
        <p:sp>
          <p:nvSpPr>
            <p:cNvPr id="175" name="타원 174"/>
            <p:cNvSpPr/>
            <p:nvPr/>
          </p:nvSpPr>
          <p:spPr>
            <a:xfrm>
              <a:off x="4597870" y="977440"/>
              <a:ext cx="223324" cy="22332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bg1"/>
                  </a:solidFill>
                  <a:latin typeface="Nanum Gothic" charset="-127"/>
                  <a:ea typeface="Nanum Gothic" charset="-127"/>
                  <a:cs typeface="Nanum Gothic" charset="-127"/>
                </a:rPr>
                <a:t>1</a:t>
              </a:r>
              <a:endParaRPr kumimoji="1" lang="ko-KR" altLang="en-US" sz="900" b="1" dirty="0">
                <a:solidFill>
                  <a:schemeClr val="bg1"/>
                </a:solidFill>
                <a:latin typeface="Nanum Gothic" charset="-127"/>
                <a:ea typeface="Nanum Gothic" charset="-127"/>
                <a:cs typeface="Nanum Gothic" charset="-127"/>
              </a:endParaRPr>
            </a:p>
          </p:txBody>
        </p:sp>
        <p:sp>
          <p:nvSpPr>
            <p:cNvPr id="176" name="타원 175"/>
            <p:cNvSpPr/>
            <p:nvPr/>
          </p:nvSpPr>
          <p:spPr>
            <a:xfrm>
              <a:off x="5375552" y="977440"/>
              <a:ext cx="223324" cy="223324"/>
            </a:xfrm>
            <a:prstGeom prst="ellipse">
              <a:avLst/>
            </a:prstGeom>
            <a:solidFill>
              <a:srgbClr val="FF0000"/>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bg1"/>
                  </a:solidFill>
                  <a:latin typeface="Nanum Gothic" charset="-127"/>
                  <a:ea typeface="Nanum Gothic" charset="-127"/>
                  <a:cs typeface="Nanum Gothic" charset="-127"/>
                </a:rPr>
                <a:t>2</a:t>
              </a:r>
              <a:endParaRPr kumimoji="1" lang="ko-KR" altLang="en-US" sz="900" b="1" dirty="0">
                <a:solidFill>
                  <a:schemeClr val="bg1"/>
                </a:solidFill>
                <a:latin typeface="Nanum Gothic" charset="-127"/>
                <a:ea typeface="Nanum Gothic" charset="-127"/>
                <a:cs typeface="Nanum Gothic" charset="-127"/>
              </a:endParaRPr>
            </a:p>
          </p:txBody>
        </p:sp>
        <p:cxnSp>
          <p:nvCxnSpPr>
            <p:cNvPr id="177" name="직선 연결선[R] 176"/>
            <p:cNvCxnSpPr>
              <a:stCxn id="175" idx="6"/>
              <a:endCxn id="176" idx="2"/>
            </p:cNvCxnSpPr>
            <p:nvPr/>
          </p:nvCxnSpPr>
          <p:spPr>
            <a:xfrm>
              <a:off x="4821194" y="1089102"/>
              <a:ext cx="554358"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8" name="타원 177"/>
            <p:cNvSpPr/>
            <p:nvPr/>
          </p:nvSpPr>
          <p:spPr>
            <a:xfrm>
              <a:off x="6153234" y="977440"/>
              <a:ext cx="223324" cy="22332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3</a:t>
              </a:r>
              <a:endParaRPr kumimoji="1" lang="ko-KR" altLang="en-US" sz="900" b="1" dirty="0">
                <a:solidFill>
                  <a:schemeClr val="tx1"/>
                </a:solidFill>
                <a:latin typeface="Nanum Gothic" charset="-127"/>
                <a:ea typeface="Nanum Gothic" charset="-127"/>
                <a:cs typeface="Nanum Gothic" charset="-127"/>
              </a:endParaRPr>
            </a:p>
          </p:txBody>
        </p:sp>
        <p:cxnSp>
          <p:nvCxnSpPr>
            <p:cNvPr id="179" name="직선 연결선[R] 178"/>
            <p:cNvCxnSpPr>
              <a:stCxn id="176" idx="6"/>
              <a:endCxn id="178" idx="2"/>
            </p:cNvCxnSpPr>
            <p:nvPr/>
          </p:nvCxnSpPr>
          <p:spPr>
            <a:xfrm>
              <a:off x="5598876" y="1089102"/>
              <a:ext cx="554358" cy="0"/>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0" name="타원 179"/>
            <p:cNvSpPr/>
            <p:nvPr/>
          </p:nvSpPr>
          <p:spPr>
            <a:xfrm>
              <a:off x="6930917" y="977440"/>
              <a:ext cx="223324" cy="22332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dirty="0">
                  <a:solidFill>
                    <a:schemeClr val="tx1"/>
                  </a:solidFill>
                  <a:latin typeface="Nanum Gothic" charset="-127"/>
                  <a:ea typeface="Nanum Gothic" charset="-127"/>
                  <a:cs typeface="Nanum Gothic" charset="-127"/>
                </a:rPr>
                <a:t>4</a:t>
              </a:r>
              <a:endParaRPr kumimoji="1" lang="ko-KR" altLang="en-US" sz="900" b="1" dirty="0">
                <a:solidFill>
                  <a:schemeClr val="tx1"/>
                </a:solidFill>
                <a:latin typeface="Nanum Gothic" charset="-127"/>
                <a:ea typeface="Nanum Gothic" charset="-127"/>
                <a:cs typeface="Nanum Gothic" charset="-127"/>
              </a:endParaRPr>
            </a:p>
          </p:txBody>
        </p:sp>
        <p:cxnSp>
          <p:nvCxnSpPr>
            <p:cNvPr id="181" name="직선 연결선[R] 180"/>
            <p:cNvCxnSpPr>
              <a:stCxn id="178" idx="6"/>
              <a:endCxn id="180" idx="2"/>
            </p:cNvCxnSpPr>
            <p:nvPr/>
          </p:nvCxnSpPr>
          <p:spPr>
            <a:xfrm>
              <a:off x="6376558" y="1089102"/>
              <a:ext cx="554359" cy="0"/>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2" name="직사각형 181"/>
          <p:cNvSpPr/>
          <p:nvPr/>
        </p:nvSpPr>
        <p:spPr>
          <a:xfrm>
            <a:off x="8904401" y="4917739"/>
            <a:ext cx="871587" cy="215444"/>
          </a:xfrm>
          <a:prstGeom prst="rect">
            <a:avLst/>
          </a:prstGeom>
        </p:spPr>
        <p:txBody>
          <a:bodyPr wrap="square">
            <a:spAutoFit/>
          </a:bodyPr>
          <a:lstStyle/>
          <a:p>
            <a:pPr algn="ctr"/>
            <a:r>
              <a:rPr lang="ko-KR" altLang="en-US" sz="800">
                <a:latin typeface="HelveticaNeue" charset="0"/>
              </a:rPr>
              <a:t>데이터 이관</a:t>
            </a:r>
            <a:endParaRPr lang="ko-KR" altLang="en-US" sz="800" dirty="0"/>
          </a:p>
        </p:txBody>
      </p:sp>
      <p:sp>
        <p:nvSpPr>
          <p:cNvPr id="183" name="직사각형 182"/>
          <p:cNvSpPr/>
          <p:nvPr/>
        </p:nvSpPr>
        <p:spPr>
          <a:xfrm>
            <a:off x="9631809" y="4917739"/>
            <a:ext cx="871587" cy="215444"/>
          </a:xfrm>
          <a:prstGeom prst="rect">
            <a:avLst/>
          </a:prstGeom>
        </p:spPr>
        <p:txBody>
          <a:bodyPr wrap="square">
            <a:spAutoFit/>
          </a:bodyPr>
          <a:lstStyle/>
          <a:p>
            <a:pPr algn="ctr"/>
            <a:r>
              <a:rPr lang="en-US" altLang="ko-KR" sz="800" dirty="0">
                <a:latin typeface="HelveticaNeue" charset="0"/>
              </a:rPr>
              <a:t>Druid </a:t>
            </a:r>
            <a:r>
              <a:rPr lang="ko-KR" altLang="en-US" sz="800" dirty="0">
                <a:latin typeface="HelveticaNeue" charset="0"/>
              </a:rPr>
              <a:t>적재</a:t>
            </a:r>
            <a:endParaRPr lang="ko-KR" altLang="en-US" sz="800" dirty="0"/>
          </a:p>
        </p:txBody>
      </p:sp>
      <p:sp>
        <p:nvSpPr>
          <p:cNvPr id="184" name="직사각형 183"/>
          <p:cNvSpPr/>
          <p:nvPr/>
        </p:nvSpPr>
        <p:spPr>
          <a:xfrm>
            <a:off x="10428794" y="4917739"/>
            <a:ext cx="871587" cy="215444"/>
          </a:xfrm>
          <a:prstGeom prst="rect">
            <a:avLst/>
          </a:prstGeom>
        </p:spPr>
        <p:txBody>
          <a:bodyPr wrap="square">
            <a:spAutoFit/>
          </a:bodyPr>
          <a:lstStyle/>
          <a:p>
            <a:pPr algn="ctr"/>
            <a:r>
              <a:rPr lang="ko-KR" altLang="en-US" sz="800">
                <a:latin typeface="HelveticaNeue" charset="0"/>
              </a:rPr>
              <a:t>상태확인</a:t>
            </a:r>
            <a:endParaRPr lang="ko-KR" altLang="en-US" sz="800" dirty="0"/>
          </a:p>
        </p:txBody>
      </p:sp>
      <p:sp>
        <p:nvSpPr>
          <p:cNvPr id="185" name="직사각형 184"/>
          <p:cNvSpPr/>
          <p:nvPr/>
        </p:nvSpPr>
        <p:spPr>
          <a:xfrm>
            <a:off x="11215217" y="4917739"/>
            <a:ext cx="871587" cy="215444"/>
          </a:xfrm>
          <a:prstGeom prst="rect">
            <a:avLst/>
          </a:prstGeom>
        </p:spPr>
        <p:txBody>
          <a:bodyPr wrap="square">
            <a:spAutoFit/>
          </a:bodyPr>
          <a:lstStyle/>
          <a:p>
            <a:pPr algn="ctr"/>
            <a:r>
              <a:rPr lang="ko-KR" altLang="en-US" sz="800" dirty="0">
                <a:latin typeface="HelveticaNeue" charset="0"/>
              </a:rPr>
              <a:t>완료</a:t>
            </a:r>
            <a:endParaRPr lang="ko-KR" altLang="en-US" sz="800" dirty="0"/>
          </a:p>
        </p:txBody>
      </p:sp>
      <p:sp>
        <p:nvSpPr>
          <p:cNvPr id="187" name="직사각형 186"/>
          <p:cNvSpPr/>
          <p:nvPr/>
        </p:nvSpPr>
        <p:spPr>
          <a:xfrm>
            <a:off x="8966399" y="4398601"/>
            <a:ext cx="3067493" cy="215444"/>
          </a:xfrm>
          <a:prstGeom prst="rect">
            <a:avLst/>
          </a:prstGeom>
        </p:spPr>
        <p:txBody>
          <a:bodyPr wrap="square">
            <a:spAutoFit/>
          </a:bodyPr>
          <a:lstStyle/>
          <a:p>
            <a:r>
              <a:rPr lang="ko-KR" altLang="en-US" sz="800" dirty="0">
                <a:solidFill>
                  <a:srgbClr val="FF0000"/>
                </a:solidFill>
                <a:latin typeface="HelveticaNeue" charset="0"/>
              </a:rPr>
              <a:t>데이터소스 상세화면에서 어느 단계에서 실패했는지 확인가능</a:t>
            </a:r>
            <a:endParaRPr lang="ko-KR" altLang="en-US" sz="800" dirty="0">
              <a:solidFill>
                <a:srgbClr val="FF0000"/>
              </a:solidFill>
            </a:endParaRPr>
          </a:p>
        </p:txBody>
      </p:sp>
      <p:cxnSp>
        <p:nvCxnSpPr>
          <p:cNvPr id="25" name="꺾인 연결선[E] 24"/>
          <p:cNvCxnSpPr>
            <a:endCxn id="169" idx="1"/>
          </p:cNvCxnSpPr>
          <p:nvPr/>
        </p:nvCxnSpPr>
        <p:spPr>
          <a:xfrm>
            <a:off x="7098104" y="3506327"/>
            <a:ext cx="1922681" cy="780612"/>
          </a:xfrm>
          <a:prstGeom prst="bentConnector3">
            <a:avLst/>
          </a:prstGeom>
          <a:ln w="3810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1" name="직사각형 190"/>
          <p:cNvSpPr/>
          <p:nvPr/>
        </p:nvSpPr>
        <p:spPr>
          <a:xfrm>
            <a:off x="9871660" y="6117404"/>
            <a:ext cx="2234277" cy="629165"/>
          </a:xfrm>
          <a:prstGeom prst="rect">
            <a:avLst/>
          </a:prstGeom>
          <a:solidFill>
            <a:srgbClr val="00B0F0"/>
          </a:solidFill>
        </p:spPr>
        <p:txBody>
          <a:bodyPr wrap="square">
            <a:noAutofit/>
          </a:bodyPr>
          <a:lstStyle/>
          <a:p>
            <a:r>
              <a:rPr kumimoji="1" lang="en-US" altLang="ko-KR" sz="700">
                <a:solidFill>
                  <a:schemeClr val="bg1"/>
                </a:solidFill>
                <a:latin typeface="Nanum Gothic" charset="-127"/>
                <a:ea typeface="Nanum Gothic" charset="-127"/>
                <a:cs typeface="Nanum Gothic" charset="-127"/>
              </a:rPr>
              <a:t>2018.07.16</a:t>
            </a:r>
            <a:endParaRPr kumimoji="1" lang="en-US" altLang="ko-KR" sz="700" dirty="0">
              <a:solidFill>
                <a:schemeClr val="bg1"/>
              </a:solidFill>
              <a:latin typeface="Nanum Gothic" charset="-127"/>
              <a:ea typeface="Nanum Gothic" charset="-127"/>
              <a:cs typeface="Nanum Gothic" charset="-127"/>
            </a:endParaRPr>
          </a:p>
          <a:p>
            <a:r>
              <a:rPr kumimoji="1" lang="ko-KR" altLang="en-US" sz="700" dirty="0">
                <a:solidFill>
                  <a:schemeClr val="bg1"/>
                </a:solidFill>
                <a:latin typeface="Nanum Gothic" charset="-127"/>
                <a:ea typeface="Nanum Gothic" charset="-127"/>
                <a:cs typeface="Nanum Gothic" charset="-127"/>
              </a:rPr>
              <a:t>인제스쳔 결과는 글로벌 알림 영역에서 </a:t>
            </a:r>
            <a:r>
              <a:rPr kumimoji="1" lang="en-US" altLang="ko-KR" sz="700" dirty="0">
                <a:solidFill>
                  <a:schemeClr val="bg1"/>
                </a:solidFill>
                <a:latin typeface="Nanum Gothic" charset="-127"/>
                <a:ea typeface="Nanum Gothic" charset="-127"/>
                <a:cs typeface="Nanum Gothic" charset="-127"/>
              </a:rPr>
              <a:t>‘</a:t>
            </a:r>
            <a:r>
              <a:rPr kumimoji="1" lang="ko-KR" altLang="en-US" sz="700" dirty="0">
                <a:solidFill>
                  <a:schemeClr val="bg1"/>
                </a:solidFill>
                <a:latin typeface="Nanum Gothic" charset="-127"/>
                <a:ea typeface="Nanum Gothic" charset="-127"/>
                <a:cs typeface="Nanum Gothic" charset="-127"/>
              </a:rPr>
              <a:t>알림</a:t>
            </a:r>
            <a:r>
              <a:rPr kumimoji="1" lang="en-US" altLang="ko-KR" sz="700" dirty="0">
                <a:solidFill>
                  <a:schemeClr val="bg1"/>
                </a:solidFill>
                <a:latin typeface="Nanum Gothic" charset="-127"/>
                <a:ea typeface="Nanum Gothic" charset="-127"/>
                <a:cs typeface="Nanum Gothic" charset="-127"/>
              </a:rPr>
              <a:t>’</a:t>
            </a:r>
            <a:r>
              <a:rPr kumimoji="1" lang="ko-KR" altLang="en-US" sz="700" dirty="0">
                <a:solidFill>
                  <a:schemeClr val="bg1"/>
                </a:solidFill>
                <a:latin typeface="Nanum Gothic" charset="-127"/>
                <a:ea typeface="Nanum Gothic" charset="-127"/>
                <a:cs typeface="Nanum Gothic" charset="-127"/>
              </a:rPr>
              <a:t>으로 결과를 확인 가능함</a:t>
            </a:r>
            <a:r>
              <a:rPr kumimoji="1" lang="en-US" altLang="ko-KR" sz="700" dirty="0">
                <a:solidFill>
                  <a:schemeClr val="bg1"/>
                </a:solidFill>
                <a:latin typeface="Nanum Gothic" charset="-127"/>
                <a:ea typeface="Nanum Gothic" charset="-127"/>
                <a:cs typeface="Nanum Gothic" charset="-127"/>
              </a:rPr>
              <a:t>.</a:t>
            </a:r>
            <a:r>
              <a:rPr kumimoji="1" lang="ko-KR" altLang="en-US" sz="700" dirty="0">
                <a:solidFill>
                  <a:schemeClr val="bg1"/>
                </a:solidFill>
                <a:latin typeface="Nanum Gothic" charset="-127"/>
                <a:ea typeface="Nanum Gothic" charset="-127"/>
                <a:cs typeface="Nanum Gothic" charset="-127"/>
              </a:rPr>
              <a:t> 현재 </a:t>
            </a:r>
            <a:r>
              <a:rPr kumimoji="1" lang="en-US" altLang="ko-KR" sz="700" dirty="0">
                <a:solidFill>
                  <a:schemeClr val="bg1"/>
                </a:solidFill>
                <a:latin typeface="Nanum Gothic" charset="-127"/>
                <a:ea typeface="Nanum Gothic" charset="-127"/>
                <a:cs typeface="Nanum Gothic" charset="-127"/>
              </a:rPr>
              <a:t>Global notification </a:t>
            </a:r>
            <a:r>
              <a:rPr kumimoji="1" lang="ko-KR" altLang="en-US" sz="700" dirty="0">
                <a:solidFill>
                  <a:schemeClr val="bg1"/>
                </a:solidFill>
                <a:latin typeface="Nanum Gothic" charset="-127"/>
                <a:ea typeface="Nanum Gothic" charset="-127"/>
                <a:cs typeface="Nanum Gothic" charset="-127"/>
              </a:rPr>
              <a:t>일정은</a:t>
            </a:r>
            <a:r>
              <a:rPr kumimoji="1" lang="en-US" altLang="ko-KR" sz="700" dirty="0">
                <a:solidFill>
                  <a:schemeClr val="bg1"/>
                </a:solidFill>
                <a:latin typeface="Nanum Gothic" charset="-127"/>
                <a:ea typeface="Nanum Gothic" charset="-127"/>
                <a:cs typeface="Nanum Gothic" charset="-127"/>
              </a:rPr>
              <a:t> </a:t>
            </a:r>
            <a:r>
              <a:rPr kumimoji="1" lang="ko-KR" altLang="en-US" sz="700" dirty="0">
                <a:solidFill>
                  <a:schemeClr val="bg1"/>
                </a:solidFill>
                <a:latin typeface="Nanum Gothic" charset="-127"/>
                <a:ea typeface="Nanum Gothic" charset="-127"/>
                <a:cs typeface="Nanum Gothic" charset="-127"/>
              </a:rPr>
              <a:t>미정임</a:t>
            </a:r>
            <a:endParaRPr lang="ko-KR" altLang="en-US" sz="800" dirty="0">
              <a:solidFill>
                <a:schemeClr val="bg1"/>
              </a:solidFill>
            </a:endParaRPr>
          </a:p>
        </p:txBody>
      </p:sp>
    </p:spTree>
    <p:extLst>
      <p:ext uri="{BB962C8B-B14F-4D97-AF65-F5344CB8AC3E}">
        <p14:creationId xmlns:p14="http://schemas.microsoft.com/office/powerpoint/2010/main" val="351823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텍스트 개체 틀 235"/>
          <p:cNvSpPr>
            <a:spLocks noGrp="1"/>
          </p:cNvSpPr>
          <p:nvPr>
            <p:ph type="body" sz="quarter" idx="10"/>
          </p:nvPr>
        </p:nvSpPr>
        <p:spPr/>
        <p:txBody>
          <a:bodyPr>
            <a:normAutofit/>
          </a:bodyPr>
          <a:lstStyle/>
          <a:p>
            <a:r>
              <a:rPr kumimoji="1" lang="en-US" altLang="ko-KR" dirty="0">
                <a:latin typeface="+mn-lt"/>
              </a:rPr>
              <a:t>Information (</a:t>
            </a:r>
            <a:r>
              <a:rPr kumimoji="1" lang="ko-KR" altLang="en-US" dirty="0">
                <a:latin typeface="+mn-lt"/>
              </a:rPr>
              <a:t>엑셀파일</a:t>
            </a:r>
            <a:r>
              <a:rPr kumimoji="1" lang="en-US" altLang="ko-KR" dirty="0">
                <a:latin typeface="+mn-lt"/>
              </a:rPr>
              <a:t>)</a:t>
            </a:r>
            <a:endParaRPr kumimoji="1" lang="ko-KR" altLang="en-US" dirty="0">
              <a:latin typeface="+mn-lt"/>
              <a:ea typeface="Nanum Gothic" charset="-127"/>
              <a:cs typeface="Nanum Gothic" charset="-127"/>
            </a:endParaRPr>
          </a:p>
        </p:txBody>
      </p:sp>
      <p:sp>
        <p:nvSpPr>
          <p:cNvPr id="237" name="텍스트 개체 틀 236"/>
          <p:cNvSpPr>
            <a:spLocks noGrp="1"/>
          </p:cNvSpPr>
          <p:nvPr>
            <p:ph type="body" sz="quarter" idx="11"/>
          </p:nvPr>
        </p:nvSpPr>
        <p:spPr/>
        <p:txBody>
          <a:bodyPr>
            <a:normAutofit/>
          </a:bodyPr>
          <a:lstStyle/>
          <a:p>
            <a:pPr>
              <a:lnSpc>
                <a:spcPct val="130000"/>
              </a:lnSpc>
              <a:spcBef>
                <a:spcPts val="0"/>
              </a:spcBef>
            </a:pPr>
            <a:r>
              <a:rPr kumimoji="1" lang="en-US" altLang="ko-KR" dirty="0">
                <a:latin typeface="+mn-lt"/>
                <a:ea typeface="Nanum Gothic" charset="-127"/>
              </a:rPr>
              <a:t>01.03</a:t>
            </a:r>
            <a:r>
              <a:rPr kumimoji="1" lang="ko-KR" altLang="en-US" dirty="0">
                <a:latin typeface="+mn-lt"/>
                <a:ea typeface="Nanum Gothic" charset="-127"/>
              </a:rPr>
              <a:t> 데이터 소스 상세</a:t>
            </a:r>
            <a:endParaRPr kumimoji="1" lang="en-US" altLang="ko-KR" dirty="0">
              <a:latin typeface="+mn-lt"/>
              <a:ea typeface="Nanum Gothic" charset="-127"/>
            </a:endParaRPr>
          </a:p>
        </p:txBody>
      </p:sp>
      <p:sp>
        <p:nvSpPr>
          <p:cNvPr id="5" name="텍스트 개체 틀 4"/>
          <p:cNvSpPr>
            <a:spLocks noGrp="1"/>
          </p:cNvSpPr>
          <p:nvPr>
            <p:ph type="body" sz="quarter" idx="13"/>
          </p:nvPr>
        </p:nvSpPr>
        <p:spPr>
          <a:xfrm>
            <a:off x="10036017" y="1448"/>
            <a:ext cx="2142706" cy="6856551"/>
          </a:xfrm>
        </p:spPr>
        <p:txBody>
          <a:bodyPr>
            <a:normAutofit lnSpcReduction="10000"/>
          </a:bodyPr>
          <a:lstStyle/>
          <a:p>
            <a:pPr>
              <a:lnSpc>
                <a:spcPct val="130000"/>
              </a:lnSpc>
              <a:spcBef>
                <a:spcPts val="0"/>
              </a:spcBef>
            </a:pPr>
            <a:r>
              <a:rPr kumimoji="1" lang="ko-KR" altLang="en-US" dirty="0">
                <a:latin typeface="+mn-lt"/>
              </a:rPr>
              <a:t>데이터 소스 이름</a:t>
            </a:r>
            <a:endParaRPr kumimoji="1" lang="en-US" altLang="ko-KR" dirty="0">
              <a:latin typeface="+mn-lt"/>
            </a:endParaRPr>
          </a:p>
          <a:p>
            <a:pPr lvl="1">
              <a:lnSpc>
                <a:spcPct val="130000"/>
              </a:lnSpc>
              <a:spcBef>
                <a:spcPts val="0"/>
              </a:spcBef>
            </a:pPr>
            <a:r>
              <a:rPr kumimoji="1" lang="ko-KR" altLang="en-US" strike="sngStrike" dirty="0">
                <a:latin typeface="+mn-lt"/>
              </a:rPr>
              <a:t>수정불가</a:t>
            </a:r>
            <a:endParaRPr kumimoji="1" lang="en-US" altLang="ko-KR" strike="sngStrike" dirty="0">
              <a:latin typeface="+mn-lt"/>
            </a:endParaRPr>
          </a:p>
          <a:p>
            <a:pPr>
              <a:lnSpc>
                <a:spcPct val="130000"/>
              </a:lnSpc>
              <a:spcBef>
                <a:spcPts val="0"/>
              </a:spcBef>
            </a:pPr>
            <a:r>
              <a:rPr kumimoji="1" lang="ko-KR" altLang="en-US" dirty="0">
                <a:solidFill>
                  <a:srgbClr val="7030A0"/>
                </a:solidFill>
                <a:latin typeface="+mn-lt"/>
              </a:rPr>
              <a:t>데이터 소스 설명 삭제</a:t>
            </a:r>
            <a:endParaRPr kumimoji="1" lang="en-US" altLang="ko-KR" dirty="0">
              <a:solidFill>
                <a:srgbClr val="7030A0"/>
              </a:solidFill>
              <a:latin typeface="+mn-lt"/>
            </a:endParaRPr>
          </a:p>
          <a:p>
            <a:pPr lvl="1">
              <a:lnSpc>
                <a:spcPct val="130000"/>
              </a:lnSpc>
              <a:spcBef>
                <a:spcPts val="0"/>
              </a:spcBef>
            </a:pPr>
            <a:r>
              <a:rPr kumimoji="1" lang="en-US" altLang="ko-KR" strike="sngStrike" dirty="0">
                <a:latin typeface="+mn-lt"/>
              </a:rPr>
              <a:t>Hover &gt;  </a:t>
            </a:r>
            <a:r>
              <a:rPr kumimoji="1" lang="ko-KR" altLang="en-US" strike="sngStrike" dirty="0" err="1">
                <a:latin typeface="+mn-lt"/>
              </a:rPr>
              <a:t>편집가능</a:t>
            </a:r>
            <a:r>
              <a:rPr kumimoji="1" lang="ko-KR" altLang="en-US" strike="sngStrike" dirty="0">
                <a:latin typeface="+mn-lt"/>
              </a:rPr>
              <a:t> </a:t>
            </a:r>
            <a:r>
              <a:rPr kumimoji="1" lang="en-US" altLang="ko-KR" strike="sngStrike" dirty="0">
                <a:latin typeface="+mn-lt"/>
              </a:rPr>
              <a:t>UI</a:t>
            </a:r>
            <a:r>
              <a:rPr kumimoji="1" lang="ko-KR" altLang="en-US" strike="sngStrike" dirty="0">
                <a:latin typeface="+mn-lt"/>
              </a:rPr>
              <a:t> 출력</a:t>
            </a:r>
            <a:endParaRPr kumimoji="1" lang="en-US" altLang="ko-KR" strike="sngStrike" dirty="0">
              <a:latin typeface="+mn-lt"/>
            </a:endParaRPr>
          </a:p>
          <a:p>
            <a:pPr>
              <a:lnSpc>
                <a:spcPct val="130000"/>
              </a:lnSpc>
              <a:spcBef>
                <a:spcPts val="0"/>
              </a:spcBef>
            </a:pPr>
            <a:r>
              <a:rPr kumimoji="1" lang="ko-KR" altLang="en-US" dirty="0">
                <a:latin typeface="+mn-lt"/>
              </a:rPr>
              <a:t>업데이트 정보</a:t>
            </a:r>
            <a:endParaRPr kumimoji="1" lang="en-US" altLang="ko-KR" dirty="0">
              <a:latin typeface="+mn-lt"/>
            </a:endParaRPr>
          </a:p>
          <a:p>
            <a:pPr lvl="1">
              <a:lnSpc>
                <a:spcPct val="130000"/>
              </a:lnSpc>
              <a:spcBef>
                <a:spcPts val="0"/>
              </a:spcBef>
            </a:pPr>
            <a:r>
              <a:rPr kumimoji="1" lang="ko-KR" altLang="en-US" dirty="0">
                <a:latin typeface="+mn-lt"/>
              </a:rPr>
              <a:t>최근 수정 일시 및 사용자</a:t>
            </a:r>
            <a:endParaRPr kumimoji="1" lang="en-US" altLang="ko-KR" dirty="0">
              <a:latin typeface="+mn-lt"/>
            </a:endParaRPr>
          </a:p>
          <a:p>
            <a:pPr>
              <a:lnSpc>
                <a:spcPct val="130000"/>
              </a:lnSpc>
              <a:spcBef>
                <a:spcPts val="0"/>
              </a:spcBef>
            </a:pPr>
            <a:r>
              <a:rPr kumimoji="1" lang="en-US" altLang="ko-KR" dirty="0">
                <a:latin typeface="+mn-lt"/>
              </a:rPr>
              <a:t>Contextual menu</a:t>
            </a:r>
          </a:p>
          <a:p>
            <a:pPr lvl="1">
              <a:lnSpc>
                <a:spcPct val="130000"/>
              </a:lnSpc>
              <a:spcBef>
                <a:spcPts val="0"/>
              </a:spcBef>
            </a:pPr>
            <a:r>
              <a:rPr kumimoji="1" lang="ko-KR" altLang="en-US" dirty="0">
                <a:latin typeface="+mn-lt"/>
              </a:rPr>
              <a:t>클릭 </a:t>
            </a:r>
            <a:r>
              <a:rPr kumimoji="1" lang="en-US" altLang="ko-KR" dirty="0">
                <a:latin typeface="+mn-lt"/>
              </a:rPr>
              <a:t>&gt;</a:t>
            </a:r>
            <a:r>
              <a:rPr kumimoji="1" lang="ko-KR" altLang="en-US" dirty="0">
                <a:latin typeface="+mn-lt"/>
              </a:rPr>
              <a:t> 메뉴 창 출력</a:t>
            </a:r>
            <a:endParaRPr kumimoji="1" lang="en-US" altLang="ko-KR" dirty="0">
              <a:latin typeface="+mn-lt"/>
            </a:endParaRPr>
          </a:p>
          <a:p>
            <a:pPr lvl="2">
              <a:lnSpc>
                <a:spcPct val="130000"/>
              </a:lnSpc>
              <a:spcBef>
                <a:spcPts val="0"/>
              </a:spcBef>
            </a:pPr>
            <a:r>
              <a:rPr kumimoji="1" lang="ko-KR" altLang="en-US" dirty="0">
                <a:latin typeface="+mn-lt"/>
              </a:rPr>
              <a:t>생성 정보 </a:t>
            </a:r>
            <a:r>
              <a:rPr kumimoji="1" lang="en-US" altLang="ko-KR" dirty="0">
                <a:latin typeface="+mn-lt"/>
              </a:rPr>
              <a:t>:</a:t>
            </a:r>
            <a:r>
              <a:rPr kumimoji="1" lang="ko-KR" altLang="en-US" dirty="0">
                <a:latin typeface="+mn-lt"/>
              </a:rPr>
              <a:t> 생성 일시 및 사용자</a:t>
            </a:r>
            <a:endParaRPr kumimoji="1" lang="en-US" altLang="ko-KR" dirty="0">
              <a:latin typeface="+mn-lt"/>
            </a:endParaRPr>
          </a:p>
          <a:p>
            <a:pPr lvl="2">
              <a:lnSpc>
                <a:spcPct val="130000"/>
              </a:lnSpc>
              <a:spcBef>
                <a:spcPts val="0"/>
              </a:spcBef>
            </a:pPr>
            <a:r>
              <a:rPr kumimoji="1" lang="ko-KR" altLang="en-US" dirty="0">
                <a:latin typeface="+mn-lt"/>
              </a:rPr>
              <a:t>이 데이터 소스 삭제</a:t>
            </a:r>
            <a:endParaRPr kumimoji="1" lang="en-US" altLang="ko-KR" dirty="0">
              <a:latin typeface="+mn-lt"/>
            </a:endParaRPr>
          </a:p>
          <a:p>
            <a:pPr lvl="3">
              <a:lnSpc>
                <a:spcPct val="130000"/>
              </a:lnSpc>
              <a:spcBef>
                <a:spcPts val="0"/>
              </a:spcBef>
            </a:pPr>
            <a:r>
              <a:rPr kumimoji="1" lang="ko-KR" altLang="en-US" dirty="0">
                <a:latin typeface="+mn-lt"/>
              </a:rPr>
              <a:t>클릭 </a:t>
            </a:r>
            <a:r>
              <a:rPr kumimoji="1" lang="en-US" altLang="ko-KR" dirty="0">
                <a:latin typeface="+mn-lt"/>
              </a:rPr>
              <a:t>&gt;</a:t>
            </a:r>
            <a:r>
              <a:rPr kumimoji="1" lang="ko-KR" altLang="en-US" dirty="0">
                <a:latin typeface="+mn-lt"/>
              </a:rPr>
              <a:t> 삭제 확인 팝업 출력 </a:t>
            </a:r>
            <a:r>
              <a:rPr lang="ko-KR" altLang="en-US" dirty="0">
                <a:solidFill>
                  <a:srgbClr val="00B0F0"/>
                </a:solidFill>
                <a:latin typeface="+mn-lt"/>
              </a:rPr>
              <a:t>☞</a:t>
            </a:r>
            <a:r>
              <a:rPr lang="en-US" altLang="ko-KR" dirty="0">
                <a:solidFill>
                  <a:srgbClr val="00B0F0"/>
                </a:solidFill>
                <a:latin typeface="+mn-lt"/>
              </a:rPr>
              <a:t>[012.0]</a:t>
            </a:r>
          </a:p>
          <a:p>
            <a:pPr lvl="2">
              <a:lnSpc>
                <a:spcPct val="130000"/>
              </a:lnSpc>
              <a:spcBef>
                <a:spcPts val="0"/>
              </a:spcBef>
            </a:pPr>
            <a:r>
              <a:rPr lang="ko-KR" altLang="en-US" dirty="0" err="1">
                <a:latin typeface="+mn-lt"/>
              </a:rPr>
              <a:t>재적재</a:t>
            </a:r>
            <a:r>
              <a:rPr lang="ko-KR" altLang="en-US" dirty="0">
                <a:latin typeface="+mn-lt"/>
              </a:rPr>
              <a:t> </a:t>
            </a:r>
            <a:r>
              <a:rPr lang="en-US" altLang="ko-KR" dirty="0">
                <a:solidFill>
                  <a:srgbClr val="FF0000"/>
                </a:solidFill>
                <a:latin typeface="+mn-lt"/>
              </a:rPr>
              <a:t>(Ingestion</a:t>
            </a:r>
            <a:r>
              <a:rPr lang="ko-KR" altLang="en-US" dirty="0">
                <a:solidFill>
                  <a:srgbClr val="FF0000"/>
                </a:solidFill>
                <a:latin typeface="+mn-lt"/>
              </a:rPr>
              <a:t> 타입인 경우만</a:t>
            </a:r>
            <a:r>
              <a:rPr lang="en-US" altLang="ko-KR" dirty="0">
                <a:solidFill>
                  <a:srgbClr val="FF0000"/>
                </a:solidFill>
                <a:latin typeface="+mn-lt"/>
              </a:rPr>
              <a:t>)</a:t>
            </a:r>
          </a:p>
          <a:p>
            <a:pPr lvl="3">
              <a:lnSpc>
                <a:spcPct val="130000"/>
              </a:lnSpc>
              <a:spcBef>
                <a:spcPts val="0"/>
              </a:spcBef>
            </a:pPr>
            <a:r>
              <a:rPr kumimoji="1" lang="ko-KR" altLang="en-US" dirty="0">
                <a:latin typeface="+mn-lt"/>
              </a:rPr>
              <a:t>기존 설정 그대로 </a:t>
            </a:r>
            <a:r>
              <a:rPr kumimoji="1" lang="ko-KR" altLang="en-US" dirty="0" err="1">
                <a:latin typeface="+mn-lt"/>
              </a:rPr>
              <a:t>재적재</a:t>
            </a:r>
            <a:endParaRPr kumimoji="1" lang="en-US" altLang="ko-KR" dirty="0">
              <a:latin typeface="+mn-lt"/>
            </a:endParaRPr>
          </a:p>
          <a:p>
            <a:pPr lvl="3">
              <a:lnSpc>
                <a:spcPct val="130000"/>
              </a:lnSpc>
              <a:spcBef>
                <a:spcPts val="0"/>
              </a:spcBef>
            </a:pPr>
            <a:r>
              <a:rPr kumimoji="1" lang="ko-KR" altLang="en-US" dirty="0">
                <a:latin typeface="+mn-lt"/>
              </a:rPr>
              <a:t>클릭 </a:t>
            </a:r>
            <a:r>
              <a:rPr kumimoji="1" lang="en-US" altLang="ko-KR" dirty="0">
                <a:latin typeface="+mn-lt"/>
              </a:rPr>
              <a:t>&gt;</a:t>
            </a:r>
            <a:r>
              <a:rPr kumimoji="1" lang="ko-KR" altLang="en-US" dirty="0">
                <a:latin typeface="+mn-lt"/>
              </a:rPr>
              <a:t> </a:t>
            </a:r>
            <a:r>
              <a:rPr kumimoji="1" lang="ko-KR" altLang="en-US" dirty="0" err="1">
                <a:latin typeface="+mn-lt"/>
              </a:rPr>
              <a:t>재적재</a:t>
            </a:r>
            <a:r>
              <a:rPr kumimoji="1" lang="ko-KR" altLang="en-US" dirty="0">
                <a:latin typeface="+mn-lt"/>
              </a:rPr>
              <a:t> 확인 팝업 출력 </a:t>
            </a:r>
            <a:r>
              <a:rPr lang="ko-KR" altLang="en-US" dirty="0">
                <a:solidFill>
                  <a:srgbClr val="00B0F0"/>
                </a:solidFill>
                <a:latin typeface="+mn-lt"/>
              </a:rPr>
              <a:t>☞</a:t>
            </a:r>
            <a:r>
              <a:rPr lang="mr-IN" altLang="ko-KR" dirty="0">
                <a:solidFill>
                  <a:srgbClr val="00B0F0"/>
                </a:solidFill>
                <a:latin typeface="+mn-lt"/>
              </a:rPr>
              <a:t>[045.0</a:t>
            </a:r>
            <a:r>
              <a:rPr lang="en-US" altLang="ko-KR" dirty="0">
                <a:solidFill>
                  <a:srgbClr val="00B0F0"/>
                </a:solidFill>
                <a:latin typeface="+mn-lt"/>
              </a:rPr>
              <a:t>]</a:t>
            </a:r>
            <a:endParaRPr lang="en-US" altLang="ko-KR" dirty="0">
              <a:latin typeface="+mn-lt"/>
            </a:endParaRPr>
          </a:p>
          <a:p>
            <a:pPr>
              <a:lnSpc>
                <a:spcPct val="130000"/>
              </a:lnSpc>
              <a:spcBef>
                <a:spcPts val="0"/>
              </a:spcBef>
            </a:pPr>
            <a:r>
              <a:rPr kumimoji="1" lang="ko-KR" altLang="en-US" dirty="0">
                <a:latin typeface="+mn-lt"/>
              </a:rPr>
              <a:t>데이터 기타 정보 열람 버튼</a:t>
            </a:r>
            <a:endParaRPr kumimoji="1" lang="en-US" altLang="ko-KR" dirty="0">
              <a:latin typeface="+mn-lt"/>
            </a:endParaRPr>
          </a:p>
          <a:p>
            <a:pPr lvl="1">
              <a:lnSpc>
                <a:spcPct val="130000"/>
              </a:lnSpc>
              <a:spcBef>
                <a:spcPts val="0"/>
              </a:spcBef>
            </a:pPr>
            <a:r>
              <a:rPr kumimoji="1" lang="ko-KR" altLang="en-US" dirty="0">
                <a:latin typeface="+mn-lt"/>
              </a:rPr>
              <a:t>정보 클릭 </a:t>
            </a:r>
            <a:r>
              <a:rPr kumimoji="1" lang="en-US" altLang="ko-KR" dirty="0">
                <a:latin typeface="+mn-lt"/>
              </a:rPr>
              <a:t>&gt;</a:t>
            </a:r>
            <a:r>
              <a:rPr kumimoji="1" lang="ko-KR" altLang="en-US" dirty="0">
                <a:latin typeface="+mn-lt"/>
              </a:rPr>
              <a:t> 해당 화면으로 이동</a:t>
            </a:r>
            <a:endParaRPr kumimoji="1" lang="en-US" altLang="ko-KR" dirty="0">
              <a:latin typeface="+mn-lt"/>
            </a:endParaRPr>
          </a:p>
          <a:p>
            <a:pPr lvl="1">
              <a:lnSpc>
                <a:spcPct val="130000"/>
              </a:lnSpc>
              <a:spcBef>
                <a:spcPts val="0"/>
              </a:spcBef>
            </a:pPr>
            <a:r>
              <a:rPr kumimoji="1" lang="ko-KR" altLang="en-US" dirty="0">
                <a:latin typeface="+mn-lt"/>
              </a:rPr>
              <a:t>데이터 클릭 </a:t>
            </a:r>
            <a:r>
              <a:rPr kumimoji="1" lang="en-US" altLang="ko-KR" dirty="0">
                <a:latin typeface="+mn-lt"/>
              </a:rPr>
              <a:t>&gt;</a:t>
            </a:r>
            <a:r>
              <a:rPr kumimoji="1" lang="ko-KR" altLang="en-US" dirty="0">
                <a:latin typeface="+mn-lt"/>
              </a:rPr>
              <a:t> 해당 화면으로 이동</a:t>
            </a:r>
            <a:endParaRPr kumimoji="1" lang="en-US" altLang="ko-KR" dirty="0">
              <a:latin typeface="+mn-lt"/>
            </a:endParaRPr>
          </a:p>
          <a:p>
            <a:pPr lvl="1">
              <a:lnSpc>
                <a:spcPct val="130000"/>
              </a:lnSpc>
              <a:spcBef>
                <a:spcPts val="0"/>
              </a:spcBef>
            </a:pPr>
            <a:r>
              <a:rPr kumimoji="1" lang="ko-KR" altLang="en-US" dirty="0">
                <a:latin typeface="+mn-lt"/>
              </a:rPr>
              <a:t>컬럼 디테일 클릭 </a:t>
            </a:r>
            <a:r>
              <a:rPr kumimoji="1" lang="en-US" altLang="ko-KR" dirty="0">
                <a:latin typeface="+mn-lt"/>
              </a:rPr>
              <a:t>&gt;</a:t>
            </a:r>
            <a:r>
              <a:rPr kumimoji="1" lang="ko-KR" altLang="en-US" dirty="0">
                <a:latin typeface="+mn-lt"/>
              </a:rPr>
              <a:t> 해당 화면으로 이동</a:t>
            </a:r>
            <a:endParaRPr kumimoji="1" lang="en-US" altLang="ko-KR" dirty="0">
              <a:latin typeface="+mn-lt"/>
            </a:endParaRPr>
          </a:p>
          <a:p>
            <a:pPr lvl="1">
              <a:lnSpc>
                <a:spcPct val="130000"/>
              </a:lnSpc>
              <a:spcBef>
                <a:spcPts val="0"/>
              </a:spcBef>
            </a:pPr>
            <a:r>
              <a:rPr kumimoji="1" lang="ko-KR" altLang="en-US" dirty="0">
                <a:latin typeface="+mn-lt"/>
              </a:rPr>
              <a:t>모니터링 클릭 </a:t>
            </a:r>
            <a:r>
              <a:rPr kumimoji="1" lang="en-US" altLang="ko-KR" dirty="0">
                <a:latin typeface="+mn-lt"/>
              </a:rPr>
              <a:t>&gt;</a:t>
            </a:r>
            <a:r>
              <a:rPr kumimoji="1" lang="ko-KR" altLang="en-US" dirty="0">
                <a:latin typeface="+mn-lt"/>
              </a:rPr>
              <a:t> </a:t>
            </a:r>
            <a:r>
              <a:rPr kumimoji="1" lang="ko-KR" altLang="en-US" dirty="0" err="1">
                <a:latin typeface="+mn-lt"/>
              </a:rPr>
              <a:t>딕셔너리</a:t>
            </a:r>
            <a:r>
              <a:rPr kumimoji="1" lang="ko-KR" altLang="en-US" dirty="0">
                <a:latin typeface="+mn-lt"/>
              </a:rPr>
              <a:t> 화면으로 이동</a:t>
            </a:r>
            <a:endParaRPr kumimoji="1" lang="en-US" altLang="ko-KR" dirty="0">
              <a:latin typeface="+mn-lt"/>
            </a:endParaRPr>
          </a:p>
          <a:p>
            <a:pPr>
              <a:lnSpc>
                <a:spcPct val="130000"/>
              </a:lnSpc>
              <a:spcBef>
                <a:spcPts val="0"/>
              </a:spcBef>
            </a:pPr>
            <a:r>
              <a:rPr kumimoji="1" lang="ko-KR" altLang="en-US" dirty="0">
                <a:latin typeface="+mn-lt"/>
              </a:rPr>
              <a:t>데이터 정보</a:t>
            </a:r>
            <a:endParaRPr kumimoji="1" lang="en-US" altLang="ko-KR" dirty="0">
              <a:latin typeface="+mn-lt"/>
            </a:endParaRPr>
          </a:p>
          <a:p>
            <a:pPr lvl="1">
              <a:lnSpc>
                <a:spcPct val="130000"/>
              </a:lnSpc>
              <a:spcBef>
                <a:spcPts val="0"/>
              </a:spcBef>
            </a:pPr>
            <a:r>
              <a:rPr kumimoji="1" lang="ko-KR" altLang="en-US" dirty="0">
                <a:latin typeface="+mn-lt"/>
              </a:rPr>
              <a:t>데이터 타입 정보</a:t>
            </a:r>
            <a:endParaRPr kumimoji="1" lang="en-US" altLang="ko-KR" dirty="0">
              <a:latin typeface="+mn-lt"/>
            </a:endParaRPr>
          </a:p>
          <a:p>
            <a:pPr lvl="2">
              <a:lnSpc>
                <a:spcPct val="130000"/>
              </a:lnSpc>
              <a:spcBef>
                <a:spcPts val="0"/>
              </a:spcBef>
            </a:pPr>
            <a:r>
              <a:rPr kumimoji="1" lang="en-US" altLang="ko-KR" dirty="0">
                <a:latin typeface="+mn-lt"/>
              </a:rPr>
              <a:t>Ingested type / Linked type</a:t>
            </a:r>
          </a:p>
          <a:p>
            <a:pPr lvl="1">
              <a:lnSpc>
                <a:spcPct val="130000"/>
              </a:lnSpc>
              <a:spcBef>
                <a:spcPts val="0"/>
              </a:spcBef>
            </a:pPr>
            <a:r>
              <a:rPr kumimoji="1" lang="ko-KR" altLang="en-US" strike="sngStrike" dirty="0">
                <a:latin typeface="+mn-lt"/>
              </a:rPr>
              <a:t>인기도 </a:t>
            </a:r>
            <a:r>
              <a:rPr kumimoji="1" lang="en-US" altLang="ko-KR" strike="sngStrike" dirty="0">
                <a:latin typeface="+mn-lt"/>
              </a:rPr>
              <a:t>(MDM </a:t>
            </a:r>
            <a:r>
              <a:rPr kumimoji="1" lang="ko-KR" altLang="en-US" strike="sngStrike" dirty="0">
                <a:latin typeface="+mn-lt"/>
              </a:rPr>
              <a:t>정보 연동</a:t>
            </a:r>
            <a:r>
              <a:rPr kumimoji="1" lang="en-US" altLang="ko-KR" strike="sngStrike" dirty="0">
                <a:latin typeface="+mn-lt"/>
              </a:rPr>
              <a:t>)</a:t>
            </a:r>
          </a:p>
          <a:p>
            <a:pPr lvl="2">
              <a:lnSpc>
                <a:spcPct val="130000"/>
              </a:lnSpc>
              <a:spcBef>
                <a:spcPts val="0"/>
              </a:spcBef>
            </a:pPr>
            <a:r>
              <a:rPr kumimoji="1" lang="ko-KR" altLang="en-US" strike="sngStrike" dirty="0" err="1">
                <a:latin typeface="+mn-lt"/>
              </a:rPr>
              <a:t>테이터소스</a:t>
            </a:r>
            <a:r>
              <a:rPr kumimoji="1" lang="ko-KR" altLang="en-US" strike="sngStrike" dirty="0">
                <a:latin typeface="+mn-lt"/>
              </a:rPr>
              <a:t> 인기도</a:t>
            </a:r>
            <a:endParaRPr kumimoji="1" lang="en-US" altLang="ko-KR" strike="sngStrike" dirty="0">
              <a:latin typeface="+mn-lt"/>
            </a:endParaRPr>
          </a:p>
          <a:p>
            <a:pPr lvl="2">
              <a:lnSpc>
                <a:spcPct val="130000"/>
              </a:lnSpc>
              <a:spcBef>
                <a:spcPts val="0"/>
              </a:spcBef>
            </a:pPr>
            <a:r>
              <a:rPr kumimoji="1" lang="ko-KR" altLang="en-US" strike="sngStrike" dirty="0">
                <a:latin typeface="+mn-lt"/>
              </a:rPr>
              <a:t>인기도 측정 기준은 </a:t>
            </a:r>
            <a:r>
              <a:rPr kumimoji="1" lang="en-US" altLang="ko-KR" strike="sngStrike" dirty="0">
                <a:latin typeface="+mn-lt"/>
              </a:rPr>
              <a:t>MDM </a:t>
            </a:r>
            <a:r>
              <a:rPr kumimoji="1" lang="ko-KR" altLang="en-US" strike="sngStrike" dirty="0" err="1">
                <a:latin typeface="+mn-lt"/>
              </a:rPr>
              <a:t>기획시</a:t>
            </a:r>
            <a:r>
              <a:rPr kumimoji="1" lang="ko-KR" altLang="en-US" strike="sngStrike" dirty="0">
                <a:latin typeface="+mn-lt"/>
              </a:rPr>
              <a:t> 정의 </a:t>
            </a:r>
            <a:endParaRPr kumimoji="1" lang="en-US" altLang="ko-KR" strike="sngStrike" dirty="0">
              <a:latin typeface="+mn-lt"/>
            </a:endParaRPr>
          </a:p>
          <a:p>
            <a:pPr lvl="1">
              <a:lnSpc>
                <a:spcPct val="130000"/>
              </a:lnSpc>
              <a:spcBef>
                <a:spcPts val="0"/>
              </a:spcBef>
            </a:pPr>
            <a:r>
              <a:rPr kumimoji="1" lang="ko-KR" altLang="en-US" dirty="0" err="1">
                <a:latin typeface="+mn-lt"/>
              </a:rPr>
              <a:t>드루이드</a:t>
            </a:r>
            <a:r>
              <a:rPr kumimoji="1" lang="ko-KR" altLang="en-US" dirty="0">
                <a:latin typeface="+mn-lt"/>
              </a:rPr>
              <a:t> 데이터 적재 상태 정보</a:t>
            </a:r>
            <a:endParaRPr kumimoji="1" lang="en-US" altLang="ko-KR" dirty="0">
              <a:latin typeface="+mn-lt"/>
            </a:endParaRPr>
          </a:p>
          <a:p>
            <a:pPr lvl="2">
              <a:lnSpc>
                <a:spcPct val="130000"/>
              </a:lnSpc>
              <a:spcBef>
                <a:spcPts val="0"/>
              </a:spcBef>
            </a:pPr>
            <a:r>
              <a:rPr kumimoji="1" lang="en-US" altLang="ko-KR" dirty="0">
                <a:latin typeface="+mn-lt"/>
              </a:rPr>
              <a:t>Enabled:</a:t>
            </a:r>
            <a:r>
              <a:rPr kumimoji="1" lang="ko-KR" altLang="en-US" dirty="0">
                <a:latin typeface="+mn-lt"/>
              </a:rPr>
              <a:t>엔진의 룰에 의해 데이터 적재가 성공적으로 완료되었으며</a:t>
            </a:r>
            <a:r>
              <a:rPr kumimoji="1" lang="en-US" altLang="ko-KR" dirty="0">
                <a:latin typeface="+mn-lt"/>
              </a:rPr>
              <a:t>,</a:t>
            </a:r>
            <a:r>
              <a:rPr kumimoji="1" lang="ko-KR" altLang="en-US" dirty="0">
                <a:latin typeface="+mn-lt"/>
              </a:rPr>
              <a:t> 데이터 사용 가능한 상태</a:t>
            </a:r>
            <a:endParaRPr kumimoji="1" lang="en-US" altLang="ko-KR" dirty="0">
              <a:latin typeface="+mn-lt"/>
            </a:endParaRPr>
          </a:p>
          <a:p>
            <a:pPr lvl="2">
              <a:lnSpc>
                <a:spcPct val="130000"/>
              </a:lnSpc>
              <a:spcBef>
                <a:spcPts val="0"/>
              </a:spcBef>
            </a:pPr>
            <a:r>
              <a:rPr kumimoji="1" lang="en-US" altLang="ko-KR" dirty="0">
                <a:latin typeface="+mn-lt"/>
              </a:rPr>
              <a:t>DISABLED:</a:t>
            </a:r>
            <a:r>
              <a:rPr kumimoji="1" lang="ko-KR" altLang="en-US" dirty="0">
                <a:latin typeface="+mn-lt"/>
              </a:rPr>
              <a:t>데이터 적재가 성공적으로 완료되었으나</a:t>
            </a:r>
            <a:r>
              <a:rPr kumimoji="1" lang="en-US" altLang="ko-KR" dirty="0">
                <a:latin typeface="+mn-lt"/>
              </a:rPr>
              <a:t>,</a:t>
            </a:r>
            <a:r>
              <a:rPr kumimoji="1" lang="ko-KR" altLang="en-US" dirty="0">
                <a:latin typeface="+mn-lt"/>
              </a:rPr>
              <a:t> 데이터 사용이 불가한 상태</a:t>
            </a:r>
            <a:endParaRPr kumimoji="1" lang="en-US" altLang="ko-KR" dirty="0">
              <a:latin typeface="+mn-lt"/>
            </a:endParaRPr>
          </a:p>
          <a:p>
            <a:pPr lvl="2">
              <a:lnSpc>
                <a:spcPct val="130000"/>
              </a:lnSpc>
              <a:spcBef>
                <a:spcPts val="0"/>
              </a:spcBef>
            </a:pPr>
            <a:r>
              <a:rPr kumimoji="1" lang="en-US" altLang="ko-KR" dirty="0">
                <a:latin typeface="+mn-lt"/>
              </a:rPr>
              <a:t>PREPARING:</a:t>
            </a:r>
            <a:r>
              <a:rPr kumimoji="1" lang="ko-KR" altLang="en-US" dirty="0">
                <a:latin typeface="+mn-lt"/>
              </a:rPr>
              <a:t>데이터 적재 진행중</a:t>
            </a:r>
            <a:endParaRPr kumimoji="1" lang="en-US" altLang="ko-KR" dirty="0">
              <a:latin typeface="+mn-lt"/>
            </a:endParaRPr>
          </a:p>
          <a:p>
            <a:pPr lvl="2">
              <a:lnSpc>
                <a:spcPct val="130000"/>
              </a:lnSpc>
              <a:spcBef>
                <a:spcPts val="0"/>
              </a:spcBef>
            </a:pPr>
            <a:r>
              <a:rPr kumimoji="1" lang="en-US" altLang="ko-KR" dirty="0" err="1">
                <a:latin typeface="+mn-lt"/>
              </a:rPr>
              <a:t>FAILED:Preparing</a:t>
            </a:r>
            <a:r>
              <a:rPr kumimoji="1" lang="ko-KR" altLang="en-US" dirty="0">
                <a:latin typeface="+mn-lt"/>
              </a:rPr>
              <a:t> 후 데이터 적재 실패되었으며</a:t>
            </a:r>
            <a:r>
              <a:rPr kumimoji="1" lang="en-US" altLang="ko-KR" dirty="0">
                <a:latin typeface="+mn-lt"/>
              </a:rPr>
              <a:t>,</a:t>
            </a:r>
            <a:r>
              <a:rPr kumimoji="1" lang="ko-KR" altLang="en-US" dirty="0">
                <a:latin typeface="+mn-lt"/>
              </a:rPr>
              <a:t> 데이터 사용 불가한 상태</a:t>
            </a:r>
            <a:endParaRPr kumimoji="1" lang="en-US" altLang="ko-KR" dirty="0">
              <a:latin typeface="+mn-lt"/>
            </a:endParaRPr>
          </a:p>
          <a:p>
            <a:pPr lvl="2">
              <a:lnSpc>
                <a:spcPct val="130000"/>
              </a:lnSpc>
              <a:spcBef>
                <a:spcPts val="0"/>
              </a:spcBef>
            </a:pPr>
            <a:r>
              <a:rPr kumimoji="1" lang="en-US" altLang="ko-KR" dirty="0">
                <a:latin typeface="+mn-lt"/>
              </a:rPr>
              <a:t>Ingested </a:t>
            </a:r>
            <a:r>
              <a:rPr kumimoji="1" lang="ko-KR" altLang="en-US" dirty="0">
                <a:latin typeface="+mn-lt"/>
              </a:rPr>
              <a:t>타입인 경우만 보임</a:t>
            </a:r>
            <a:r>
              <a:rPr kumimoji="1" lang="en-US" altLang="ko-KR" dirty="0">
                <a:latin typeface="+mn-lt"/>
              </a:rPr>
              <a:t>.</a:t>
            </a:r>
            <a:r>
              <a:rPr kumimoji="1" lang="ko-KR" altLang="en-US" dirty="0">
                <a:latin typeface="+mn-lt"/>
              </a:rPr>
              <a:t> </a:t>
            </a:r>
            <a:r>
              <a:rPr kumimoji="1" lang="en-US" altLang="ko-KR" dirty="0">
                <a:latin typeface="+mn-lt"/>
              </a:rPr>
              <a:t>Linked </a:t>
            </a:r>
            <a:r>
              <a:rPr kumimoji="1" lang="ko-KR" altLang="en-US" dirty="0">
                <a:latin typeface="+mn-lt"/>
              </a:rPr>
              <a:t>타입일 경우 </a:t>
            </a:r>
            <a:r>
              <a:rPr kumimoji="1" lang="en-US" altLang="ko-KR" dirty="0">
                <a:latin typeface="+mn-lt"/>
              </a:rPr>
              <a:t>STATUS </a:t>
            </a:r>
            <a:r>
              <a:rPr kumimoji="1" lang="ko-KR" altLang="en-US" dirty="0">
                <a:latin typeface="+mn-lt"/>
              </a:rPr>
              <a:t>확인 불가</a:t>
            </a:r>
            <a:r>
              <a:rPr kumimoji="1" lang="en-US" altLang="ko-KR" dirty="0">
                <a:latin typeface="+mn-lt"/>
              </a:rPr>
              <a:t>. </a:t>
            </a:r>
          </a:p>
          <a:p>
            <a:pPr lvl="2">
              <a:lnSpc>
                <a:spcPct val="130000"/>
              </a:lnSpc>
              <a:spcBef>
                <a:spcPts val="0"/>
              </a:spcBef>
            </a:pPr>
            <a:r>
              <a:rPr kumimoji="1" lang="en-US" altLang="ko-KR" dirty="0">
                <a:latin typeface="+mn-lt"/>
                <a:ea typeface="Nanum Gothic" charset="-127"/>
              </a:rPr>
              <a:t>Ingestion Log </a:t>
            </a:r>
            <a:r>
              <a:rPr kumimoji="1" lang="ko-KR" altLang="en-US" dirty="0">
                <a:latin typeface="+mn-lt"/>
                <a:ea typeface="Nanum Gothic" charset="-127"/>
              </a:rPr>
              <a:t>노출 영역 </a:t>
            </a:r>
            <a:r>
              <a:rPr lang="ko-KR" altLang="en-US" dirty="0">
                <a:solidFill>
                  <a:srgbClr val="00B0F0"/>
                </a:solidFill>
                <a:latin typeface="+mn-lt"/>
              </a:rPr>
              <a:t>☞</a:t>
            </a:r>
            <a:r>
              <a:rPr lang="en-US" altLang="ko-KR" dirty="0">
                <a:solidFill>
                  <a:srgbClr val="00B0F0"/>
                </a:solidFill>
                <a:latin typeface="+mn-lt"/>
              </a:rPr>
              <a:t>[043.4]</a:t>
            </a:r>
            <a:endParaRPr kumimoji="1" lang="en-US" altLang="ko-KR" dirty="0">
              <a:latin typeface="+mn-lt"/>
            </a:endParaRPr>
          </a:p>
          <a:p>
            <a:pPr lvl="1">
              <a:lnSpc>
                <a:spcPct val="130000"/>
              </a:lnSpc>
              <a:spcBef>
                <a:spcPts val="0"/>
              </a:spcBef>
            </a:pPr>
            <a:r>
              <a:rPr kumimoji="1" lang="ko-KR" altLang="en-US" dirty="0">
                <a:latin typeface="+mn-lt"/>
              </a:rPr>
              <a:t>사이즈</a:t>
            </a:r>
            <a:endParaRPr kumimoji="1" lang="en-US" altLang="ko-KR" dirty="0">
              <a:latin typeface="+mn-lt"/>
            </a:endParaRPr>
          </a:p>
          <a:p>
            <a:pPr lvl="1">
              <a:lnSpc>
                <a:spcPct val="130000"/>
              </a:lnSpc>
              <a:spcBef>
                <a:spcPts val="0"/>
              </a:spcBef>
            </a:pPr>
            <a:r>
              <a:rPr kumimoji="1" lang="ko-KR" altLang="en-US" dirty="0">
                <a:latin typeface="+mn-lt"/>
              </a:rPr>
              <a:t>데이터 기간 </a:t>
            </a:r>
            <a:r>
              <a:rPr kumimoji="1" lang="en-US" altLang="ko-KR" dirty="0">
                <a:latin typeface="+mn-lt"/>
              </a:rPr>
              <a:t>:</a:t>
            </a:r>
            <a:r>
              <a:rPr kumimoji="1" lang="ko-KR" altLang="en-US" dirty="0">
                <a:latin typeface="+mn-lt"/>
              </a:rPr>
              <a:t> </a:t>
            </a:r>
            <a:r>
              <a:rPr kumimoji="1" lang="en-US" altLang="ko-KR" dirty="0">
                <a:latin typeface="+mn-lt"/>
              </a:rPr>
              <a:t>YYYY-MM-DD ~ YYYY-MM-DD</a:t>
            </a:r>
          </a:p>
          <a:p>
            <a:pPr lvl="1">
              <a:lnSpc>
                <a:spcPct val="130000"/>
              </a:lnSpc>
              <a:spcBef>
                <a:spcPts val="0"/>
              </a:spcBef>
            </a:pPr>
            <a:r>
              <a:rPr kumimoji="1" lang="ko-KR" altLang="en-US" dirty="0" err="1">
                <a:latin typeface="+mn-lt"/>
              </a:rPr>
              <a:t>집계설정</a:t>
            </a:r>
            <a:endParaRPr kumimoji="1" lang="en-US" altLang="ko-KR" dirty="0">
              <a:latin typeface="+mn-lt"/>
            </a:endParaRPr>
          </a:p>
          <a:p>
            <a:pPr lvl="1">
              <a:lnSpc>
                <a:spcPct val="130000"/>
              </a:lnSpc>
              <a:spcBef>
                <a:spcPts val="0"/>
              </a:spcBef>
            </a:pPr>
            <a:r>
              <a:rPr kumimoji="1" lang="ko-KR" altLang="en-US" dirty="0">
                <a:latin typeface="+mn-lt"/>
              </a:rPr>
              <a:t>히스토그램</a:t>
            </a:r>
            <a:endParaRPr kumimoji="1" lang="en-US" altLang="ko-KR" dirty="0">
              <a:latin typeface="+mn-lt"/>
            </a:endParaRPr>
          </a:p>
          <a:p>
            <a:pPr lvl="1">
              <a:lnSpc>
                <a:spcPct val="130000"/>
              </a:lnSpc>
              <a:spcBef>
                <a:spcPts val="0"/>
              </a:spcBef>
            </a:pPr>
            <a:r>
              <a:rPr kumimoji="1" lang="ko-KR" altLang="en-US" dirty="0">
                <a:latin typeface="+mn-lt"/>
              </a:rPr>
              <a:t>상세 정보</a:t>
            </a:r>
            <a:endParaRPr kumimoji="1" lang="en-US" altLang="ko-KR" dirty="0">
              <a:latin typeface="+mn-lt"/>
            </a:endParaRPr>
          </a:p>
          <a:p>
            <a:pPr lvl="2">
              <a:lnSpc>
                <a:spcPct val="130000"/>
              </a:lnSpc>
              <a:spcBef>
                <a:spcPts val="0"/>
              </a:spcBef>
            </a:pPr>
            <a:r>
              <a:rPr kumimoji="1" lang="ko-KR" altLang="en-US" dirty="0">
                <a:latin typeface="+mn-lt"/>
              </a:rPr>
              <a:t>클릭 </a:t>
            </a:r>
            <a:r>
              <a:rPr kumimoji="1" lang="en-US" altLang="ko-KR" dirty="0">
                <a:latin typeface="+mn-lt"/>
              </a:rPr>
              <a:t>&gt;</a:t>
            </a:r>
            <a:r>
              <a:rPr kumimoji="1" lang="ko-KR" altLang="en-US" dirty="0">
                <a:latin typeface="+mn-lt"/>
              </a:rPr>
              <a:t> 레이어 팝업 출력</a:t>
            </a:r>
            <a:endParaRPr kumimoji="1" lang="en-US" altLang="ko-KR" dirty="0">
              <a:latin typeface="+mn-lt"/>
            </a:endParaRPr>
          </a:p>
          <a:p>
            <a:pPr lvl="3">
              <a:lnSpc>
                <a:spcPct val="130000"/>
              </a:lnSpc>
              <a:spcBef>
                <a:spcPts val="0"/>
              </a:spcBef>
            </a:pPr>
            <a:r>
              <a:rPr kumimoji="1" lang="ko-KR" altLang="en-US" dirty="0">
                <a:latin typeface="+mn-lt"/>
              </a:rPr>
              <a:t>집계 설정 및 </a:t>
            </a:r>
            <a:r>
              <a:rPr kumimoji="1" lang="ko-KR" altLang="en-US" dirty="0" err="1">
                <a:latin typeface="+mn-lt"/>
              </a:rPr>
              <a:t>시간별</a:t>
            </a:r>
            <a:r>
              <a:rPr kumimoji="1" lang="ko-KR" altLang="en-US" dirty="0">
                <a:latin typeface="+mn-lt"/>
              </a:rPr>
              <a:t> 데이터 정보</a:t>
            </a:r>
            <a:endParaRPr kumimoji="1" lang="en-US" altLang="ko-KR" dirty="0">
              <a:latin typeface="+mn-lt"/>
            </a:endParaRPr>
          </a:p>
          <a:p>
            <a:pPr lvl="3">
              <a:lnSpc>
                <a:spcPct val="130000"/>
              </a:lnSpc>
              <a:spcBef>
                <a:spcPts val="0"/>
              </a:spcBef>
            </a:pPr>
            <a:r>
              <a:rPr kumimoji="1" lang="ko-KR" altLang="en-US" dirty="0">
                <a:latin typeface="+mn-lt"/>
              </a:rPr>
              <a:t>데이터 없을 경우 </a:t>
            </a:r>
            <a:r>
              <a:rPr kumimoji="1" lang="en-US" altLang="ko-KR" dirty="0">
                <a:latin typeface="+mn-lt"/>
              </a:rPr>
              <a:t>“No data”</a:t>
            </a:r>
            <a:r>
              <a:rPr kumimoji="1" lang="ko-KR" altLang="en-US" dirty="0">
                <a:latin typeface="+mn-lt"/>
              </a:rPr>
              <a:t>노출</a:t>
            </a:r>
            <a:endParaRPr kumimoji="1" lang="en-US" altLang="ko-KR" dirty="0">
              <a:latin typeface="+mn-lt"/>
            </a:endParaRPr>
          </a:p>
          <a:p>
            <a:pPr lvl="1">
              <a:lnSpc>
                <a:spcPct val="130000"/>
              </a:lnSpc>
              <a:spcBef>
                <a:spcPts val="0"/>
              </a:spcBef>
            </a:pPr>
            <a:r>
              <a:rPr kumimoji="1" lang="ko-KR" altLang="en-US" dirty="0" err="1">
                <a:latin typeface="+mn-lt"/>
              </a:rPr>
              <a:t>엔진명</a:t>
            </a:r>
            <a:endParaRPr kumimoji="1" lang="en-US" altLang="ko-KR" dirty="0">
              <a:latin typeface="+mn-lt"/>
            </a:endParaRPr>
          </a:p>
          <a:p>
            <a:pPr lvl="2">
              <a:lnSpc>
                <a:spcPct val="130000"/>
              </a:lnSpc>
              <a:spcBef>
                <a:spcPts val="0"/>
              </a:spcBef>
            </a:pPr>
            <a:r>
              <a:rPr kumimoji="1" lang="ko-KR" altLang="en-US" dirty="0">
                <a:latin typeface="+mn-lt"/>
              </a:rPr>
              <a:t>실제 </a:t>
            </a:r>
            <a:r>
              <a:rPr kumimoji="1" lang="en-US" altLang="ko-KR" dirty="0">
                <a:latin typeface="+mn-lt"/>
              </a:rPr>
              <a:t>Druid</a:t>
            </a:r>
            <a:r>
              <a:rPr kumimoji="1" lang="ko-KR" altLang="en-US" dirty="0">
                <a:latin typeface="+mn-lt"/>
              </a:rPr>
              <a:t>에 물리적으로 저장된 </a:t>
            </a:r>
            <a:r>
              <a:rPr kumimoji="1" lang="ko-KR" altLang="en-US" dirty="0" err="1">
                <a:latin typeface="+mn-lt"/>
              </a:rPr>
              <a:t>테이블명</a:t>
            </a:r>
            <a:endParaRPr kumimoji="1" lang="en-US" altLang="ko-KR" dirty="0">
              <a:latin typeface="+mn-lt"/>
            </a:endParaRPr>
          </a:p>
          <a:p>
            <a:r>
              <a:rPr kumimoji="1" lang="ko-KR" altLang="en-US" dirty="0">
                <a:solidFill>
                  <a:srgbClr val="7030A0"/>
                </a:solidFill>
                <a:latin typeface="+mn-lt"/>
              </a:rPr>
              <a:t>설명</a:t>
            </a:r>
            <a:endParaRPr kumimoji="1" lang="en-US" altLang="ko-KR" dirty="0">
              <a:solidFill>
                <a:srgbClr val="7030A0"/>
              </a:solidFill>
              <a:latin typeface="+mn-lt"/>
            </a:endParaRPr>
          </a:p>
          <a:p>
            <a:pPr lvl="1"/>
            <a:r>
              <a:rPr kumimoji="1" lang="ko-KR" altLang="en-US" dirty="0">
                <a:solidFill>
                  <a:srgbClr val="7030A0"/>
                </a:solidFill>
                <a:latin typeface="+mn-lt"/>
              </a:rPr>
              <a:t>정의</a:t>
            </a:r>
            <a:r>
              <a:rPr kumimoji="1" lang="en-US" altLang="ko-KR" dirty="0">
                <a:solidFill>
                  <a:srgbClr val="7030A0"/>
                </a:solidFill>
                <a:latin typeface="+mn-lt"/>
              </a:rPr>
              <a:t>,</a:t>
            </a:r>
            <a:r>
              <a:rPr kumimoji="1" lang="ko-KR" altLang="en-US" dirty="0">
                <a:solidFill>
                  <a:srgbClr val="7030A0"/>
                </a:solidFill>
                <a:latin typeface="+mn-lt"/>
              </a:rPr>
              <a:t> </a:t>
            </a:r>
            <a:r>
              <a:rPr kumimoji="1" lang="ko-KR" altLang="en-US" dirty="0" err="1">
                <a:solidFill>
                  <a:srgbClr val="7030A0"/>
                </a:solidFill>
                <a:latin typeface="+mn-lt"/>
              </a:rPr>
              <a:t>수정시</a:t>
            </a:r>
            <a:r>
              <a:rPr kumimoji="1" lang="ko-KR" altLang="en-US" dirty="0">
                <a:solidFill>
                  <a:srgbClr val="7030A0"/>
                </a:solidFill>
                <a:latin typeface="+mn-lt"/>
              </a:rPr>
              <a:t> </a:t>
            </a:r>
            <a:r>
              <a:rPr kumimoji="1" lang="en-US" altLang="ko-KR" dirty="0">
                <a:solidFill>
                  <a:srgbClr val="7030A0"/>
                </a:solidFill>
                <a:latin typeface="+mn-lt"/>
              </a:rPr>
              <a:t>metadata</a:t>
            </a:r>
            <a:r>
              <a:rPr kumimoji="1" lang="ko-KR" altLang="en-US" dirty="0">
                <a:solidFill>
                  <a:srgbClr val="7030A0"/>
                </a:solidFill>
                <a:latin typeface="+mn-lt"/>
              </a:rPr>
              <a:t>도 동반 적용 됨</a:t>
            </a:r>
            <a:endParaRPr kumimoji="1" lang="en-US" altLang="ko-KR" dirty="0">
              <a:solidFill>
                <a:srgbClr val="7030A0"/>
              </a:solidFill>
              <a:latin typeface="+mn-lt"/>
            </a:endParaRPr>
          </a:p>
        </p:txBody>
      </p:sp>
      <p:sp>
        <p:nvSpPr>
          <p:cNvPr id="7" name="슬라이드 번호 개체 틀 6"/>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lt"/>
              </a:rPr>
              <a:pPr/>
              <a:t>59</a:t>
            </a:fld>
            <a:endParaRPr lang="ko-KR" altLang="en-US">
              <a:solidFill>
                <a:prstClr val="white">
                  <a:lumMod val="50000"/>
                </a:prstClr>
              </a:solidFill>
              <a:latin typeface="+mn-lt"/>
            </a:endParaRPr>
          </a:p>
        </p:txBody>
      </p:sp>
      <p:sp>
        <p:nvSpPr>
          <p:cNvPr id="152" name="직사각형 151"/>
          <p:cNvSpPr/>
          <p:nvPr/>
        </p:nvSpPr>
        <p:spPr>
          <a:xfrm>
            <a:off x="6827412" y="-152886"/>
            <a:ext cx="816032" cy="147765"/>
          </a:xfrm>
          <a:prstGeom prst="rect">
            <a:avLst/>
          </a:prstGeom>
          <a:solidFill>
            <a:srgbClr val="043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ko-KR" sz="600" dirty="0">
                <a:solidFill>
                  <a:schemeClr val="bg1"/>
                </a:solidFill>
                <a:cs typeface="Nanum Gothic" charset="-127"/>
              </a:rPr>
              <a:t>Ingested</a:t>
            </a:r>
            <a:r>
              <a:rPr kumimoji="1" lang="ko-KR" altLang="en-US" sz="600" dirty="0">
                <a:solidFill>
                  <a:schemeClr val="bg1"/>
                </a:solidFill>
                <a:cs typeface="Nanum Gothic" charset="-127"/>
              </a:rPr>
              <a:t> </a:t>
            </a:r>
            <a:r>
              <a:rPr kumimoji="1" lang="en-US" altLang="ko-KR" sz="600" dirty="0" err="1">
                <a:solidFill>
                  <a:schemeClr val="bg1"/>
                </a:solidFill>
                <a:cs typeface="Nanum Gothic" charset="-127"/>
              </a:rPr>
              <a:t>datasource</a:t>
            </a:r>
            <a:endParaRPr kumimoji="1" lang="ko-KR" altLang="en-US" sz="600" dirty="0">
              <a:solidFill>
                <a:schemeClr val="bg1"/>
              </a:solidFill>
              <a:cs typeface="Nanum Gothic" charset="-127"/>
            </a:endParaRPr>
          </a:p>
        </p:txBody>
      </p:sp>
      <p:sp>
        <p:nvSpPr>
          <p:cNvPr id="165" name="직사각형 164">
            <a:extLst>
              <a:ext uri="{FF2B5EF4-FFF2-40B4-BE49-F238E27FC236}">
                <a16:creationId xmlns:a16="http://schemas.microsoft.com/office/drawing/2014/main" xmlns="" id="{B4742CA2-C5E6-D640-9BFE-D5047F73BD3B}"/>
              </a:ext>
            </a:extLst>
          </p:cNvPr>
          <p:cNvSpPr/>
          <p:nvPr/>
        </p:nvSpPr>
        <p:spPr>
          <a:xfrm>
            <a:off x="1270315" y="3028440"/>
            <a:ext cx="1028611" cy="1367169"/>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b="1" dirty="0">
                <a:ea typeface="Nanum Gothic" charset="-127"/>
                <a:cs typeface="Nanum Gothic" charset="-127"/>
              </a:rPr>
              <a:t>Table Name</a:t>
            </a:r>
          </a:p>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ea typeface="Nanum Gothic" charset="-127"/>
                <a:cs typeface="Nanum Gothic" charset="-127"/>
              </a:rPr>
              <a:t>Ingested type</a:t>
            </a:r>
          </a:p>
          <a:p>
            <a:pPr eaLnBrk="0" fontAlgn="base" hangingPunct="0">
              <a:lnSpc>
                <a:spcPct val="150000"/>
              </a:lnSpc>
              <a:spcBef>
                <a:spcPct val="0"/>
              </a:spcBef>
              <a:spcAft>
                <a:spcPct val="0"/>
              </a:spcAft>
              <a:buClr>
                <a:srgbClr val="336699"/>
              </a:buClr>
            </a:pPr>
            <a:r>
              <a:rPr kumimoji="1" lang="en-US" altLang="ko-KR" sz="600" b="1" dirty="0">
                <a:solidFill>
                  <a:srgbClr val="00B050"/>
                </a:solidFill>
                <a:ea typeface="Nanum Gothic" charset="-127"/>
                <a:cs typeface="Nanum Gothic" charset="-127"/>
              </a:rPr>
              <a:t>● Enabled</a:t>
            </a:r>
            <a:endParaRPr kumimoji="1" lang="en-US" altLang="ko-KR" sz="600" b="1" dirty="0">
              <a:solidFill>
                <a:prstClr val="black">
                  <a:lumMod val="75000"/>
                  <a:lumOff val="25000"/>
                </a:prstClr>
              </a:solidFill>
              <a:ea typeface="Nanum Gothic" charset="-127"/>
              <a:cs typeface="Nanum Gothic" charset="-127"/>
            </a:endParaRPr>
          </a:p>
          <a:p>
            <a:pP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ea typeface="Nanum Gothic" charset="-127"/>
              <a:cs typeface="Nanum Gothic" charset="-127"/>
            </a:endParaRPr>
          </a:p>
          <a:p>
            <a:pP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ea typeface="Nanum Gothic" charset="-127"/>
              <a:cs typeface="Nanum Gothic" charset="-127"/>
            </a:endParaRPr>
          </a:p>
          <a:p>
            <a:pP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ea typeface="Nanum Gothic" charset="-127"/>
              <a:cs typeface="Nanum Gothic" charset="-127"/>
            </a:endParaRPr>
          </a:p>
          <a:p>
            <a:pP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ea typeface="Nanum Gothic" charset="-127"/>
              <a:cs typeface="Nanum Gothic" charset="-127"/>
            </a:endParaRPr>
          </a:p>
          <a:p>
            <a:pP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ea typeface="Nanum Gothic" charset="-127"/>
              <a:cs typeface="Nanum Gothic" charset="-127"/>
            </a:endParaRPr>
          </a:p>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ea typeface="Nanum Gothic" charset="-127"/>
                <a:cs typeface="Nanum Gothic" charset="-127"/>
              </a:rPr>
              <a:t>9.74MB</a:t>
            </a:r>
          </a:p>
          <a:p>
            <a:pPr eaLnBrk="0" fontAlgn="base" hangingPunct="0">
              <a:lnSpc>
                <a:spcPct val="150000"/>
              </a:lnSpc>
              <a:spcBef>
                <a:spcPct val="0"/>
              </a:spcBef>
              <a:spcAft>
                <a:spcPct val="0"/>
              </a:spcAft>
              <a:buClr>
                <a:srgbClr val="336699"/>
              </a:buClr>
            </a:pPr>
            <a:r>
              <a:rPr kumimoji="1" lang="en-US" altLang="ko-KR" sz="600" b="1" strike="sngStrike" dirty="0">
                <a:solidFill>
                  <a:prstClr val="black">
                    <a:lumMod val="75000"/>
                    <a:lumOff val="25000"/>
                  </a:prstClr>
                </a:solidFill>
                <a:ea typeface="Nanum Gothic" charset="-127"/>
                <a:cs typeface="Nanum Gothic" charset="-127"/>
              </a:rPr>
              <a:t>2011-01-02 ~ 2017</a:t>
            </a:r>
            <a:r>
              <a:rPr kumimoji="1" lang="mr-IN" altLang="ko-KR" sz="600" b="1" strike="sngStrike" dirty="0">
                <a:solidFill>
                  <a:prstClr val="black">
                    <a:lumMod val="75000"/>
                    <a:lumOff val="25000"/>
                  </a:prstClr>
                </a:solidFill>
                <a:ea typeface="Nanum Gothic" charset="-127"/>
                <a:cs typeface="Nanum Gothic" charset="-127"/>
              </a:rPr>
              <a:t>–</a:t>
            </a:r>
            <a:r>
              <a:rPr kumimoji="1" lang="en-US" altLang="ko-KR" sz="600" b="1" strike="sngStrike" dirty="0">
                <a:solidFill>
                  <a:prstClr val="black">
                    <a:lumMod val="75000"/>
                    <a:lumOff val="25000"/>
                  </a:prstClr>
                </a:solidFill>
                <a:ea typeface="Nanum Gothic" charset="-127"/>
                <a:cs typeface="Nanum Gothic" charset="-127"/>
              </a:rPr>
              <a:t>07-08 </a:t>
            </a:r>
          </a:p>
        </p:txBody>
      </p:sp>
      <p:sp>
        <p:nvSpPr>
          <p:cNvPr id="166" name="제목 2">
            <a:extLst>
              <a:ext uri="{FF2B5EF4-FFF2-40B4-BE49-F238E27FC236}">
                <a16:creationId xmlns:a16="http://schemas.microsoft.com/office/drawing/2014/main" xmlns="" id="{D808A9CF-E69E-C24D-898A-894675F70442}"/>
              </a:ext>
            </a:extLst>
          </p:cNvPr>
          <p:cNvSpPr txBox="1">
            <a:spLocks/>
          </p:cNvSpPr>
          <p:nvPr/>
        </p:nvSpPr>
        <p:spPr bwMode="auto">
          <a:xfrm>
            <a:off x="376882" y="2995828"/>
            <a:ext cx="893433" cy="1698345"/>
          </a:xfrm>
          <a:prstGeom prst="rect">
            <a:avLst/>
          </a:prstGeom>
          <a:noFill/>
          <a:ln w="3175">
            <a:noFill/>
          </a:ln>
        </p:spPr>
        <p:txBody>
          <a:bodyPr lIns="108000" tIns="36000" rIns="3600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dirty="0">
                <a:latin typeface="+mn-lt"/>
                <a:ea typeface="Nanum Gothic" charset="-127"/>
                <a:cs typeface="Nanum Gothic" charset="-127"/>
              </a:rPr>
              <a:t>Engine name</a:t>
            </a:r>
          </a:p>
          <a:p>
            <a:pPr>
              <a:lnSpc>
                <a:spcPct val="150000"/>
              </a:lnSpc>
            </a:pPr>
            <a:r>
              <a:rPr lang="en-US" altLang="ko-KR" sz="600" dirty="0">
                <a:latin typeface="+mn-lt"/>
                <a:ea typeface="Nanum Gothic" charset="-127"/>
                <a:cs typeface="Nanum Gothic" charset="-127"/>
              </a:rPr>
              <a:t>Ingestion type</a:t>
            </a:r>
          </a:p>
          <a:p>
            <a:pPr>
              <a:lnSpc>
                <a:spcPct val="150000"/>
              </a:lnSpc>
            </a:pPr>
            <a:r>
              <a:rPr lang="en-US" altLang="ko-KR" sz="600" dirty="0">
                <a:latin typeface="+mn-lt"/>
                <a:ea typeface="Nanum Gothic" charset="-127"/>
                <a:cs typeface="Nanum Gothic" charset="-127"/>
              </a:rPr>
              <a:t>Status</a:t>
            </a:r>
          </a:p>
          <a:p>
            <a:pPr>
              <a:lnSpc>
                <a:spcPct val="150000"/>
              </a:lnSpc>
            </a:pPr>
            <a:endParaRPr lang="en-US" altLang="ko-KR" sz="600" dirty="0">
              <a:latin typeface="+mn-lt"/>
              <a:ea typeface="Nanum Gothic" charset="-127"/>
              <a:cs typeface="Nanum Gothic" charset="-127"/>
            </a:endParaRPr>
          </a:p>
          <a:p>
            <a:pPr>
              <a:lnSpc>
                <a:spcPct val="150000"/>
              </a:lnSpc>
            </a:pPr>
            <a:endParaRPr lang="en-US" altLang="ko-KR" sz="600" dirty="0">
              <a:latin typeface="+mn-lt"/>
              <a:ea typeface="Nanum Gothic" charset="-127"/>
              <a:cs typeface="Nanum Gothic" charset="-127"/>
            </a:endParaRPr>
          </a:p>
          <a:p>
            <a:pPr>
              <a:lnSpc>
                <a:spcPct val="150000"/>
              </a:lnSpc>
            </a:pPr>
            <a:endParaRPr lang="en-US" altLang="ko-KR" sz="600" dirty="0">
              <a:latin typeface="+mn-lt"/>
              <a:ea typeface="Nanum Gothic" charset="-127"/>
              <a:cs typeface="Nanum Gothic" charset="-127"/>
            </a:endParaRPr>
          </a:p>
          <a:p>
            <a:pPr>
              <a:lnSpc>
                <a:spcPct val="150000"/>
              </a:lnSpc>
            </a:pPr>
            <a:endParaRPr lang="en-US" altLang="ko-KR" sz="600" dirty="0">
              <a:latin typeface="+mn-lt"/>
              <a:ea typeface="Nanum Gothic" charset="-127"/>
              <a:cs typeface="Nanum Gothic" charset="-127"/>
            </a:endParaRPr>
          </a:p>
          <a:p>
            <a:pPr>
              <a:lnSpc>
                <a:spcPct val="150000"/>
              </a:lnSpc>
            </a:pPr>
            <a:endParaRPr lang="en-US" altLang="ko-KR" sz="600" dirty="0">
              <a:latin typeface="+mn-lt"/>
              <a:ea typeface="Nanum Gothic" charset="-127"/>
              <a:cs typeface="Nanum Gothic" charset="-127"/>
            </a:endParaRPr>
          </a:p>
          <a:p>
            <a:pPr>
              <a:lnSpc>
                <a:spcPct val="150000"/>
              </a:lnSpc>
            </a:pPr>
            <a:r>
              <a:rPr lang="en-US" altLang="ko-KR" sz="600" dirty="0">
                <a:latin typeface="+mn-lt"/>
                <a:ea typeface="Nanum Gothic" charset="-127"/>
                <a:cs typeface="Nanum Gothic" charset="-127"/>
              </a:rPr>
              <a:t>Size</a:t>
            </a:r>
          </a:p>
          <a:p>
            <a:pPr>
              <a:lnSpc>
                <a:spcPct val="150000"/>
              </a:lnSpc>
            </a:pPr>
            <a:r>
              <a:rPr lang="en-US" altLang="ko-KR" sz="600" strike="sngStrike" dirty="0">
                <a:latin typeface="+mn-lt"/>
                <a:ea typeface="Nanum Gothic" charset="-127"/>
                <a:cs typeface="Nanum Gothic" charset="-127"/>
              </a:rPr>
              <a:t>Duration</a:t>
            </a:r>
          </a:p>
          <a:p>
            <a:pPr>
              <a:lnSpc>
                <a:spcPct val="150000"/>
              </a:lnSpc>
            </a:pPr>
            <a:r>
              <a:rPr lang="en-US" altLang="ko-KR" sz="600" dirty="0">
                <a:solidFill>
                  <a:schemeClr val="tx1">
                    <a:lumMod val="75000"/>
                    <a:lumOff val="25000"/>
                  </a:schemeClr>
                </a:solidFill>
                <a:latin typeface="+mn-lt"/>
                <a:ea typeface="Nanum Gothic" charset="-127"/>
                <a:cs typeface="Nanum Gothic" charset="-127"/>
              </a:rPr>
              <a:t>Timestamp settings</a:t>
            </a:r>
          </a:p>
          <a:p>
            <a:pPr>
              <a:lnSpc>
                <a:spcPct val="150000"/>
              </a:lnSpc>
            </a:pPr>
            <a:r>
              <a:rPr lang="en-US" altLang="ko-KR" sz="600" strike="sngStrike" dirty="0">
                <a:solidFill>
                  <a:schemeClr val="tx1">
                    <a:lumMod val="75000"/>
                    <a:lumOff val="25000"/>
                  </a:schemeClr>
                </a:solidFill>
                <a:latin typeface="+mn-lt"/>
                <a:ea typeface="Nanum Gothic" charset="-127"/>
                <a:cs typeface="Nanum Gothic" charset="-127"/>
              </a:rPr>
              <a:t>Granularity settings</a:t>
            </a:r>
          </a:p>
        </p:txBody>
      </p:sp>
      <p:sp>
        <p:nvSpPr>
          <p:cNvPr id="168" name="Text Box">
            <a:extLst>
              <a:ext uri="{FF2B5EF4-FFF2-40B4-BE49-F238E27FC236}">
                <a16:creationId xmlns:a16="http://schemas.microsoft.com/office/drawing/2014/main" xmlns="" id="{68B4B6B3-3220-7244-A6F2-093B8F4B807D}"/>
              </a:ext>
            </a:extLst>
          </p:cNvPr>
          <p:cNvSpPr>
            <a:spLocks/>
          </p:cNvSpPr>
          <p:nvPr>
            <p:custDataLst>
              <p:tags r:id="rId1"/>
            </p:custDataLst>
          </p:nvPr>
        </p:nvSpPr>
        <p:spPr bwMode="auto">
          <a:xfrm>
            <a:off x="349750" y="5816724"/>
            <a:ext cx="464871"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ea typeface="Nanum Gothic" charset="-127"/>
                <a:cs typeface="Nanum Gothic" charset="-127"/>
              </a:rPr>
              <a:t>Permission</a:t>
            </a:r>
          </a:p>
        </p:txBody>
      </p:sp>
      <p:sp>
        <p:nvSpPr>
          <p:cNvPr id="169" name="타원 168">
            <a:extLst>
              <a:ext uri="{FF2B5EF4-FFF2-40B4-BE49-F238E27FC236}">
                <a16:creationId xmlns:a16="http://schemas.microsoft.com/office/drawing/2014/main" xmlns="" id="{6EC9326A-0A89-9B41-AD72-02B2F4A70A98}"/>
              </a:ext>
            </a:extLst>
          </p:cNvPr>
          <p:cNvSpPr/>
          <p:nvPr/>
        </p:nvSpPr>
        <p:spPr>
          <a:xfrm>
            <a:off x="310408" y="92945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ea typeface="Nanum Gothic" charset="-127"/>
                <a:cs typeface="Nanum Gothic" charset="-127"/>
              </a:rPr>
              <a:t>1</a:t>
            </a:r>
            <a:endParaRPr lang="ko-KR" altLang="en-US" sz="700" b="1" dirty="0">
              <a:solidFill>
                <a:schemeClr val="bg1"/>
              </a:solidFill>
              <a:ea typeface="Nanum Gothic" charset="-127"/>
              <a:cs typeface="Nanum Gothic" charset="-127"/>
            </a:endParaRPr>
          </a:p>
        </p:txBody>
      </p:sp>
      <p:sp>
        <p:nvSpPr>
          <p:cNvPr id="170" name="타원 169">
            <a:extLst>
              <a:ext uri="{FF2B5EF4-FFF2-40B4-BE49-F238E27FC236}">
                <a16:creationId xmlns:a16="http://schemas.microsoft.com/office/drawing/2014/main" xmlns="" id="{17E1F8C9-A4D0-004C-8ACF-BBA01AC266F2}"/>
              </a:ext>
            </a:extLst>
          </p:cNvPr>
          <p:cNvSpPr/>
          <p:nvPr/>
        </p:nvSpPr>
        <p:spPr>
          <a:xfrm>
            <a:off x="7884899" y="94088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ea typeface="Nanum Gothic" charset="-127"/>
                <a:cs typeface="Nanum Gothic" charset="-127"/>
              </a:rPr>
              <a:t>3</a:t>
            </a:r>
            <a:endParaRPr lang="ko-KR" altLang="en-US" sz="700" b="1" dirty="0">
              <a:solidFill>
                <a:schemeClr val="bg1"/>
              </a:solidFill>
              <a:ea typeface="Nanum Gothic" charset="-127"/>
              <a:cs typeface="Nanum Gothic" charset="-127"/>
            </a:endParaRPr>
          </a:p>
        </p:txBody>
      </p:sp>
      <p:sp>
        <p:nvSpPr>
          <p:cNvPr id="182" name="직사각형 181">
            <a:extLst>
              <a:ext uri="{FF2B5EF4-FFF2-40B4-BE49-F238E27FC236}">
                <a16:creationId xmlns:a16="http://schemas.microsoft.com/office/drawing/2014/main" xmlns="" id="{E55CC365-B7C4-674C-965D-6F3D4EDF268D}"/>
              </a:ext>
            </a:extLst>
          </p:cNvPr>
          <p:cNvSpPr/>
          <p:nvPr/>
        </p:nvSpPr>
        <p:spPr>
          <a:xfrm>
            <a:off x="8004226" y="2130021"/>
            <a:ext cx="552519" cy="830997"/>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b="1" dirty="0">
                <a:solidFill>
                  <a:srgbClr val="00B050"/>
                </a:solidFill>
                <a:ea typeface="Nanum Gothic" charset="-127"/>
                <a:cs typeface="Nanum Gothic" charset="-127"/>
              </a:rPr>
              <a:t>● Enabled</a:t>
            </a:r>
            <a:endParaRPr kumimoji="1" lang="en-US" altLang="ko-KR" sz="600" b="1" dirty="0">
              <a:solidFill>
                <a:schemeClr val="tx1">
                  <a:lumMod val="50000"/>
                  <a:lumOff val="50000"/>
                </a:schemeClr>
              </a:solidFill>
              <a:ea typeface="Nanum Gothic" charset="-127"/>
              <a:cs typeface="Nanum Gothic" charset="-127"/>
            </a:endParaRPr>
          </a:p>
          <a:p>
            <a:pPr eaLnBrk="0" fontAlgn="base" hangingPunct="0">
              <a:lnSpc>
                <a:spcPct val="150000"/>
              </a:lnSpc>
              <a:spcBef>
                <a:spcPct val="0"/>
              </a:spcBef>
              <a:spcAft>
                <a:spcPct val="0"/>
              </a:spcAft>
              <a:buClr>
                <a:srgbClr val="336699"/>
              </a:buClr>
            </a:pPr>
            <a:r>
              <a:rPr kumimoji="1" lang="en-US" altLang="ko-KR" sz="600" b="1" dirty="0">
                <a:solidFill>
                  <a:schemeClr val="tx1">
                    <a:lumMod val="50000"/>
                    <a:lumOff val="50000"/>
                  </a:schemeClr>
                </a:solidFill>
                <a:ea typeface="Nanum Gothic" charset="-127"/>
                <a:cs typeface="Nanum Gothic" charset="-127"/>
              </a:rPr>
              <a:t>● DISABLED</a:t>
            </a:r>
            <a:endParaRPr kumimoji="1" lang="en-US" altLang="ko-KR" sz="600" b="1" dirty="0">
              <a:solidFill>
                <a:prstClr val="black">
                  <a:lumMod val="75000"/>
                  <a:lumOff val="25000"/>
                </a:prstClr>
              </a:solidFill>
              <a:ea typeface="Nanum Gothic" charset="-127"/>
              <a:cs typeface="Nanum Gothic" charset="-127"/>
            </a:endParaRPr>
          </a:p>
          <a:p>
            <a:pPr eaLnBrk="0" fontAlgn="base" hangingPunct="0">
              <a:lnSpc>
                <a:spcPct val="150000"/>
              </a:lnSpc>
              <a:spcBef>
                <a:spcPct val="0"/>
              </a:spcBef>
              <a:spcAft>
                <a:spcPct val="0"/>
              </a:spcAft>
              <a:buClr>
                <a:srgbClr val="336699"/>
              </a:buClr>
            </a:pPr>
            <a:r>
              <a:rPr kumimoji="1" lang="en-US" altLang="ko-KR" sz="600" b="1" dirty="0">
                <a:solidFill>
                  <a:srgbClr val="FF9300"/>
                </a:solidFill>
                <a:ea typeface="Nanum Gothic" charset="-127"/>
                <a:cs typeface="Nanum Gothic" charset="-127"/>
              </a:rPr>
              <a:t>● PREPARING</a:t>
            </a:r>
            <a:endParaRPr kumimoji="1" lang="en-US" altLang="ko-KR" sz="600" b="1" dirty="0">
              <a:solidFill>
                <a:prstClr val="black">
                  <a:lumMod val="75000"/>
                  <a:lumOff val="25000"/>
                </a:prstClr>
              </a:solidFill>
              <a:ea typeface="Nanum Gothic" charset="-127"/>
              <a:cs typeface="Nanum Gothic" charset="-127"/>
            </a:endParaRPr>
          </a:p>
          <a:p>
            <a:pP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ea typeface="Nanum Gothic" charset="-127"/>
              <a:cs typeface="Nanum Gothic" charset="-127"/>
            </a:endParaRPr>
          </a:p>
          <a:p>
            <a:pP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ea typeface="Nanum Gothic" charset="-127"/>
              <a:cs typeface="Nanum Gothic" charset="-127"/>
            </a:endParaRPr>
          </a:p>
          <a:p>
            <a:pPr eaLnBrk="0" fontAlgn="base" hangingPunct="0">
              <a:lnSpc>
                <a:spcPct val="150000"/>
              </a:lnSpc>
              <a:spcBef>
                <a:spcPct val="0"/>
              </a:spcBef>
              <a:spcAft>
                <a:spcPct val="0"/>
              </a:spcAft>
              <a:buClr>
                <a:srgbClr val="336699"/>
              </a:buClr>
            </a:pPr>
            <a:r>
              <a:rPr kumimoji="1" lang="en-US" altLang="ko-KR" sz="600" b="1" dirty="0">
                <a:solidFill>
                  <a:srgbClr val="FF0000"/>
                </a:solidFill>
                <a:ea typeface="Nanum Gothic" charset="-127"/>
                <a:cs typeface="Nanum Gothic" charset="-127"/>
              </a:rPr>
              <a:t>● FAILED</a:t>
            </a:r>
            <a:endParaRPr kumimoji="1" lang="en-US" altLang="ko-KR" sz="600" b="1" dirty="0">
              <a:solidFill>
                <a:prstClr val="black">
                  <a:lumMod val="75000"/>
                  <a:lumOff val="25000"/>
                </a:prstClr>
              </a:solidFill>
              <a:ea typeface="Nanum Gothic" charset="-127"/>
              <a:cs typeface="Nanum Gothic" charset="-127"/>
            </a:endParaRPr>
          </a:p>
        </p:txBody>
      </p:sp>
      <p:sp>
        <p:nvSpPr>
          <p:cNvPr id="185" name="Username Box">
            <a:extLst>
              <a:ext uri="{FF2B5EF4-FFF2-40B4-BE49-F238E27FC236}">
                <a16:creationId xmlns:a16="http://schemas.microsoft.com/office/drawing/2014/main" xmlns="" id="{AB1504A1-414D-AF49-85D1-47522A8B9C62}"/>
              </a:ext>
            </a:extLst>
          </p:cNvPr>
          <p:cNvSpPr>
            <a:spLocks/>
          </p:cNvSpPr>
          <p:nvPr>
            <p:custDataLst>
              <p:tags r:id="rId2"/>
            </p:custDataLst>
          </p:nvPr>
        </p:nvSpPr>
        <p:spPr bwMode="auto">
          <a:xfrm>
            <a:off x="349750" y="3308532"/>
            <a:ext cx="2678855" cy="156371"/>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ea typeface="Nanum Gothic" charset="-127"/>
              <a:cs typeface="Nanum Gothic" charset="-127"/>
            </a:endParaRPr>
          </a:p>
        </p:txBody>
      </p:sp>
      <p:sp>
        <p:nvSpPr>
          <p:cNvPr id="186" name="Username Box">
            <a:extLst>
              <a:ext uri="{FF2B5EF4-FFF2-40B4-BE49-F238E27FC236}">
                <a16:creationId xmlns:a16="http://schemas.microsoft.com/office/drawing/2014/main" xmlns="" id="{DF5F1040-7004-F741-82A6-6B50F253564A}"/>
              </a:ext>
            </a:extLst>
          </p:cNvPr>
          <p:cNvSpPr>
            <a:spLocks/>
          </p:cNvSpPr>
          <p:nvPr>
            <p:custDataLst>
              <p:tags r:id="rId3"/>
            </p:custDataLst>
          </p:nvPr>
        </p:nvSpPr>
        <p:spPr bwMode="auto">
          <a:xfrm>
            <a:off x="7931582" y="2093899"/>
            <a:ext cx="1965273" cy="1246293"/>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ea typeface="Nanum Gothic" charset="-127"/>
              <a:cs typeface="Nanum Gothic" charset="-127"/>
            </a:endParaRPr>
          </a:p>
        </p:txBody>
      </p:sp>
      <p:sp>
        <p:nvSpPr>
          <p:cNvPr id="187" name="Username Box">
            <a:extLst>
              <a:ext uri="{FF2B5EF4-FFF2-40B4-BE49-F238E27FC236}">
                <a16:creationId xmlns:a16="http://schemas.microsoft.com/office/drawing/2014/main" xmlns="" id="{0EC31C5C-8FBF-1043-A28C-39ED6B44180A}"/>
              </a:ext>
            </a:extLst>
          </p:cNvPr>
          <p:cNvSpPr>
            <a:spLocks/>
          </p:cNvSpPr>
          <p:nvPr>
            <p:custDataLst>
              <p:tags r:id="rId4"/>
            </p:custDataLst>
          </p:nvPr>
        </p:nvSpPr>
        <p:spPr bwMode="auto">
          <a:xfrm>
            <a:off x="3161699" y="5822440"/>
            <a:ext cx="2169553" cy="433763"/>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ea typeface="Nanum Gothic" charset="-127"/>
              <a:cs typeface="Nanum Gothic" charset="-127"/>
            </a:endParaRPr>
          </a:p>
        </p:txBody>
      </p:sp>
      <p:sp>
        <p:nvSpPr>
          <p:cNvPr id="188" name="직사각형 187">
            <a:extLst>
              <a:ext uri="{FF2B5EF4-FFF2-40B4-BE49-F238E27FC236}">
                <a16:creationId xmlns:a16="http://schemas.microsoft.com/office/drawing/2014/main" xmlns="" id="{2A9EDA45-A401-9641-8347-ABCED8071A1E}"/>
              </a:ext>
            </a:extLst>
          </p:cNvPr>
          <p:cNvSpPr/>
          <p:nvPr/>
        </p:nvSpPr>
        <p:spPr>
          <a:xfrm>
            <a:off x="3162252" y="5700163"/>
            <a:ext cx="1153194" cy="147037"/>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ea typeface="Nanum Gothic" charset="-127"/>
                <a:cs typeface="Nanum Gothic" charset="-127"/>
              </a:rPr>
              <a:t>전체 공개일 때</a:t>
            </a:r>
          </a:p>
        </p:txBody>
      </p:sp>
      <p:sp>
        <p:nvSpPr>
          <p:cNvPr id="189" name="Text Box">
            <a:extLst>
              <a:ext uri="{FF2B5EF4-FFF2-40B4-BE49-F238E27FC236}">
                <a16:creationId xmlns:a16="http://schemas.microsoft.com/office/drawing/2014/main" xmlns="" id="{87DF4417-5411-CC4C-9793-9203827481A0}"/>
              </a:ext>
            </a:extLst>
          </p:cNvPr>
          <p:cNvSpPr>
            <a:spLocks/>
          </p:cNvSpPr>
          <p:nvPr>
            <p:custDataLst>
              <p:tags r:id="rId5"/>
            </p:custDataLst>
          </p:nvPr>
        </p:nvSpPr>
        <p:spPr bwMode="auto">
          <a:xfrm>
            <a:off x="3237843" y="6051977"/>
            <a:ext cx="218614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ea typeface="Nanum Gothic" charset="-127"/>
                <a:cs typeface="Nanum Gothic" charset="-127"/>
              </a:rPr>
              <a:t>☑</a:t>
            </a:r>
            <a:r>
              <a:rPr lang="ko-KR" altLang="en-US" sz="700" dirty="0">
                <a:solidFill>
                  <a:schemeClr val="tx1">
                    <a:lumMod val="75000"/>
                    <a:lumOff val="25000"/>
                  </a:schemeClr>
                </a:solidFill>
                <a:ea typeface="Nanum Gothic" charset="-127"/>
                <a:cs typeface="Nanum Gothic" charset="-127"/>
              </a:rPr>
              <a:t> </a:t>
            </a:r>
            <a:r>
              <a:rPr lang="en-US" altLang="ko-KR" sz="700" dirty="0">
                <a:solidFill>
                  <a:schemeClr val="tx1">
                    <a:lumMod val="75000"/>
                    <a:lumOff val="25000"/>
                  </a:schemeClr>
                </a:solidFill>
                <a:ea typeface="Nanum Gothic" charset="-127"/>
                <a:cs typeface="Nanum Gothic" charset="-127"/>
              </a:rPr>
              <a:t>Allow all workspaces to use this </a:t>
            </a:r>
            <a:r>
              <a:rPr lang="en-US" altLang="ko-KR" sz="700" dirty="0" err="1">
                <a:solidFill>
                  <a:schemeClr val="tx1">
                    <a:lumMod val="75000"/>
                    <a:lumOff val="25000"/>
                  </a:schemeClr>
                </a:solidFill>
                <a:ea typeface="Nanum Gothic" charset="-127"/>
                <a:cs typeface="Nanum Gothic" charset="-127"/>
              </a:rPr>
              <a:t>datasource</a:t>
            </a:r>
            <a:endParaRPr lang="en-US" altLang="ko-KR" sz="700" dirty="0">
              <a:solidFill>
                <a:schemeClr val="tx1">
                  <a:lumMod val="75000"/>
                  <a:lumOff val="25000"/>
                </a:schemeClr>
              </a:solidFill>
              <a:ea typeface="Nanum Gothic" charset="-127"/>
              <a:cs typeface="Nanum Gothic" charset="-127"/>
            </a:endParaRPr>
          </a:p>
        </p:txBody>
      </p:sp>
      <p:sp>
        <p:nvSpPr>
          <p:cNvPr id="190" name="Username Box">
            <a:extLst>
              <a:ext uri="{FF2B5EF4-FFF2-40B4-BE49-F238E27FC236}">
                <a16:creationId xmlns:a16="http://schemas.microsoft.com/office/drawing/2014/main" xmlns="" id="{7876CEF2-71C9-8142-9DE4-F1B54C136E93}"/>
              </a:ext>
            </a:extLst>
          </p:cNvPr>
          <p:cNvSpPr>
            <a:spLocks/>
          </p:cNvSpPr>
          <p:nvPr>
            <p:custDataLst>
              <p:tags r:id="rId6"/>
            </p:custDataLst>
          </p:nvPr>
        </p:nvSpPr>
        <p:spPr bwMode="auto">
          <a:xfrm>
            <a:off x="1109467" y="5822784"/>
            <a:ext cx="2018199" cy="445222"/>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ea typeface="Nanum Gothic" charset="-127"/>
              <a:cs typeface="Nanum Gothic" charset="-127"/>
            </a:endParaRPr>
          </a:p>
        </p:txBody>
      </p:sp>
      <p:sp>
        <p:nvSpPr>
          <p:cNvPr id="191" name="직사각형 190">
            <a:extLst>
              <a:ext uri="{FF2B5EF4-FFF2-40B4-BE49-F238E27FC236}">
                <a16:creationId xmlns:a16="http://schemas.microsoft.com/office/drawing/2014/main" xmlns="" id="{2EB1E8B1-31D6-E047-A414-D2CBBAA71DE9}"/>
              </a:ext>
            </a:extLst>
          </p:cNvPr>
          <p:cNvSpPr/>
          <p:nvPr/>
        </p:nvSpPr>
        <p:spPr>
          <a:xfrm>
            <a:off x="1109467" y="5700163"/>
            <a:ext cx="1784933" cy="130779"/>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a:solidFill>
                  <a:schemeClr val="bg1"/>
                </a:solidFill>
                <a:ea typeface="Nanum Gothic" charset="-127"/>
                <a:cs typeface="Nanum Gothic" charset="-127"/>
              </a:rPr>
              <a:t>default : </a:t>
            </a:r>
            <a:r>
              <a:rPr kumimoji="1" lang="ko-KR" altLang="en-US" sz="600" dirty="0">
                <a:solidFill>
                  <a:schemeClr val="bg1"/>
                </a:solidFill>
                <a:ea typeface="Nanum Gothic" charset="-127"/>
                <a:cs typeface="Nanum Gothic" charset="-127"/>
              </a:rPr>
              <a:t>공개 </a:t>
            </a:r>
            <a:r>
              <a:rPr kumimoji="1" lang="en-US" altLang="ko-KR" sz="600" dirty="0">
                <a:solidFill>
                  <a:schemeClr val="bg1"/>
                </a:solidFill>
                <a:ea typeface="Nanum Gothic" charset="-127"/>
                <a:cs typeface="Nanum Gothic" charset="-127"/>
              </a:rPr>
              <a:t>WS</a:t>
            </a:r>
            <a:r>
              <a:rPr kumimoji="1" lang="ko-KR" altLang="en-US" sz="600" dirty="0">
                <a:solidFill>
                  <a:schemeClr val="bg1"/>
                </a:solidFill>
                <a:ea typeface="Nanum Gothic" charset="-127"/>
                <a:cs typeface="Nanum Gothic" charset="-127"/>
              </a:rPr>
              <a:t> 없는 경우</a:t>
            </a:r>
          </a:p>
        </p:txBody>
      </p:sp>
      <p:sp>
        <p:nvSpPr>
          <p:cNvPr id="192" name="직사각형 191">
            <a:extLst>
              <a:ext uri="{FF2B5EF4-FFF2-40B4-BE49-F238E27FC236}">
                <a16:creationId xmlns:a16="http://schemas.microsoft.com/office/drawing/2014/main" xmlns="" id="{BBBCE28E-526F-024D-90C4-D942E5E9BB2F}"/>
              </a:ext>
            </a:extLst>
          </p:cNvPr>
          <p:cNvSpPr/>
          <p:nvPr/>
        </p:nvSpPr>
        <p:spPr>
          <a:xfrm>
            <a:off x="5376983" y="5700163"/>
            <a:ext cx="1940965" cy="134592"/>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ea typeface="Nanum Gothic" charset="-127"/>
                <a:cs typeface="Nanum Gothic" charset="-127"/>
              </a:rPr>
              <a:t>몇개의 워크스페이스만 공개인 상태</a:t>
            </a:r>
          </a:p>
        </p:txBody>
      </p:sp>
      <p:sp>
        <p:nvSpPr>
          <p:cNvPr id="193" name="Text Box">
            <a:extLst>
              <a:ext uri="{FF2B5EF4-FFF2-40B4-BE49-F238E27FC236}">
                <a16:creationId xmlns:a16="http://schemas.microsoft.com/office/drawing/2014/main" xmlns="" id="{D3298396-BD5F-B642-A08E-EB63B5B39310}"/>
              </a:ext>
            </a:extLst>
          </p:cNvPr>
          <p:cNvSpPr>
            <a:spLocks/>
          </p:cNvSpPr>
          <p:nvPr>
            <p:custDataLst>
              <p:tags r:id="rId7"/>
            </p:custDataLst>
          </p:nvPr>
        </p:nvSpPr>
        <p:spPr bwMode="auto">
          <a:xfrm>
            <a:off x="1137772" y="5849087"/>
            <a:ext cx="474489" cy="15529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b="1" dirty="0">
                <a:solidFill>
                  <a:schemeClr val="tx1">
                    <a:lumMod val="75000"/>
                    <a:lumOff val="25000"/>
                  </a:schemeClr>
                </a:solidFill>
                <a:ea typeface="Nanum Gothic" charset="-127"/>
                <a:cs typeface="Nanum Gothic" charset="-127"/>
              </a:rPr>
              <a:t>0 Workspace</a:t>
            </a:r>
            <a:endParaRPr lang="en-US" altLang="ko-KR" sz="600" dirty="0">
              <a:solidFill>
                <a:schemeClr val="tx1">
                  <a:lumMod val="75000"/>
                  <a:lumOff val="25000"/>
                </a:schemeClr>
              </a:solidFill>
              <a:ea typeface="Nanum Gothic" charset="-127"/>
              <a:cs typeface="Nanum Gothic" charset="-127"/>
            </a:endParaRPr>
          </a:p>
        </p:txBody>
      </p:sp>
      <p:sp>
        <p:nvSpPr>
          <p:cNvPr id="194" name="Text Box">
            <a:extLst>
              <a:ext uri="{FF2B5EF4-FFF2-40B4-BE49-F238E27FC236}">
                <a16:creationId xmlns:a16="http://schemas.microsoft.com/office/drawing/2014/main" xmlns="" id="{F13F5CE3-859B-F643-90C8-510866823304}"/>
              </a:ext>
            </a:extLst>
          </p:cNvPr>
          <p:cNvSpPr>
            <a:spLocks/>
          </p:cNvSpPr>
          <p:nvPr>
            <p:custDataLst>
              <p:tags r:id="rId8"/>
            </p:custDataLst>
          </p:nvPr>
        </p:nvSpPr>
        <p:spPr bwMode="auto">
          <a:xfrm>
            <a:off x="1131822" y="6046076"/>
            <a:ext cx="218614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ea typeface="Nanum Gothic" charset="-127"/>
                <a:cs typeface="Nanum Gothic" charset="-127"/>
              </a:rPr>
              <a:t>□</a:t>
            </a:r>
            <a:r>
              <a:rPr lang="ko-KR" altLang="en-US" sz="700" dirty="0">
                <a:solidFill>
                  <a:schemeClr val="tx1">
                    <a:lumMod val="75000"/>
                    <a:lumOff val="25000"/>
                  </a:schemeClr>
                </a:solidFill>
                <a:ea typeface="Nanum Gothic" charset="-127"/>
                <a:cs typeface="Nanum Gothic" charset="-127"/>
              </a:rPr>
              <a:t> </a:t>
            </a:r>
            <a:r>
              <a:rPr lang="en-US" altLang="ko-KR" sz="700" dirty="0">
                <a:solidFill>
                  <a:schemeClr val="tx1">
                    <a:lumMod val="75000"/>
                    <a:lumOff val="25000"/>
                  </a:schemeClr>
                </a:solidFill>
                <a:ea typeface="Nanum Gothic" charset="-127"/>
                <a:cs typeface="Nanum Gothic" charset="-127"/>
              </a:rPr>
              <a:t>Allow all workspaces to use this </a:t>
            </a:r>
            <a:r>
              <a:rPr lang="en-US" altLang="ko-KR" sz="700" dirty="0" err="1">
                <a:solidFill>
                  <a:schemeClr val="tx1">
                    <a:lumMod val="75000"/>
                    <a:lumOff val="25000"/>
                  </a:schemeClr>
                </a:solidFill>
                <a:ea typeface="Nanum Gothic" charset="-127"/>
                <a:cs typeface="Nanum Gothic" charset="-127"/>
              </a:rPr>
              <a:t>datasource</a:t>
            </a:r>
            <a:endParaRPr lang="en-US" altLang="ko-KR" sz="700" dirty="0">
              <a:solidFill>
                <a:schemeClr val="tx1">
                  <a:lumMod val="75000"/>
                  <a:lumOff val="25000"/>
                </a:schemeClr>
              </a:solidFill>
              <a:ea typeface="Nanum Gothic" charset="-127"/>
              <a:cs typeface="Nanum Gothic" charset="-127"/>
            </a:endParaRPr>
          </a:p>
        </p:txBody>
      </p:sp>
      <p:sp>
        <p:nvSpPr>
          <p:cNvPr id="195" name="모서리가 둥근 직사각형 194">
            <a:extLst>
              <a:ext uri="{FF2B5EF4-FFF2-40B4-BE49-F238E27FC236}">
                <a16:creationId xmlns:a16="http://schemas.microsoft.com/office/drawing/2014/main" xmlns="" id="{4394DF93-E5DD-984D-858D-F1B2331781FA}"/>
              </a:ext>
            </a:extLst>
          </p:cNvPr>
          <p:cNvSpPr/>
          <p:nvPr/>
        </p:nvSpPr>
        <p:spPr>
          <a:xfrm>
            <a:off x="1636742" y="5917718"/>
            <a:ext cx="240816" cy="104324"/>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400" u="sng" dirty="0">
                <a:solidFill>
                  <a:srgbClr val="0070C0"/>
                </a:solidFill>
                <a:ea typeface="Nanum Gothic" charset="-127"/>
                <a:cs typeface="Nanum Gothic" charset="-127"/>
              </a:rPr>
              <a:t>Edit</a:t>
            </a:r>
            <a:endParaRPr lang="ko-KR" altLang="en-US" sz="400" b="1" u="sng" dirty="0">
              <a:solidFill>
                <a:srgbClr val="0070C0"/>
              </a:solidFill>
              <a:ea typeface="Nanum Gothic" charset="-127"/>
              <a:cs typeface="Nanum Gothic" charset="-127"/>
            </a:endParaRPr>
          </a:p>
        </p:txBody>
      </p:sp>
      <p:sp>
        <p:nvSpPr>
          <p:cNvPr id="196" name="Text Box">
            <a:extLst>
              <a:ext uri="{FF2B5EF4-FFF2-40B4-BE49-F238E27FC236}">
                <a16:creationId xmlns:a16="http://schemas.microsoft.com/office/drawing/2014/main" xmlns="" id="{E1E1714A-B957-D34A-A94C-032CC2D2208B}"/>
              </a:ext>
            </a:extLst>
          </p:cNvPr>
          <p:cNvSpPr>
            <a:spLocks/>
          </p:cNvSpPr>
          <p:nvPr>
            <p:custDataLst>
              <p:tags r:id="rId9"/>
            </p:custDataLst>
          </p:nvPr>
        </p:nvSpPr>
        <p:spPr bwMode="auto">
          <a:xfrm>
            <a:off x="3236351" y="5849087"/>
            <a:ext cx="561051" cy="15529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b="1" dirty="0">
                <a:solidFill>
                  <a:schemeClr val="tx1">
                    <a:lumMod val="75000"/>
                    <a:lumOff val="25000"/>
                  </a:schemeClr>
                </a:solidFill>
                <a:ea typeface="Nanum Gothic" charset="-127"/>
                <a:cs typeface="Nanum Gothic" charset="-127"/>
              </a:rPr>
              <a:t>All Workspaces</a:t>
            </a:r>
            <a:endParaRPr lang="en-US" altLang="ko-KR" sz="600" dirty="0">
              <a:solidFill>
                <a:schemeClr val="tx1">
                  <a:lumMod val="75000"/>
                  <a:lumOff val="25000"/>
                </a:schemeClr>
              </a:solidFill>
              <a:ea typeface="Nanum Gothic" charset="-127"/>
              <a:cs typeface="Nanum Gothic" charset="-127"/>
            </a:endParaRPr>
          </a:p>
        </p:txBody>
      </p:sp>
      <p:sp>
        <p:nvSpPr>
          <p:cNvPr id="197" name="Username Box">
            <a:extLst>
              <a:ext uri="{FF2B5EF4-FFF2-40B4-BE49-F238E27FC236}">
                <a16:creationId xmlns:a16="http://schemas.microsoft.com/office/drawing/2014/main" xmlns="" id="{FE7218C2-2C83-7040-B396-11E95E9EA552}"/>
              </a:ext>
            </a:extLst>
          </p:cNvPr>
          <p:cNvSpPr>
            <a:spLocks/>
          </p:cNvSpPr>
          <p:nvPr>
            <p:custDataLst>
              <p:tags r:id="rId10"/>
            </p:custDataLst>
          </p:nvPr>
        </p:nvSpPr>
        <p:spPr bwMode="auto">
          <a:xfrm>
            <a:off x="5374229" y="5822440"/>
            <a:ext cx="1943719" cy="433763"/>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ea typeface="Nanum Gothic" charset="-127"/>
              <a:cs typeface="Nanum Gothic" charset="-127"/>
            </a:endParaRPr>
          </a:p>
        </p:txBody>
      </p:sp>
      <p:sp>
        <p:nvSpPr>
          <p:cNvPr id="198" name="Text Box">
            <a:extLst>
              <a:ext uri="{FF2B5EF4-FFF2-40B4-BE49-F238E27FC236}">
                <a16:creationId xmlns:a16="http://schemas.microsoft.com/office/drawing/2014/main" xmlns="" id="{3E9A4F1D-86A7-4D43-987C-B5CC04ABD05D}"/>
              </a:ext>
            </a:extLst>
          </p:cNvPr>
          <p:cNvSpPr>
            <a:spLocks/>
          </p:cNvSpPr>
          <p:nvPr>
            <p:custDataLst>
              <p:tags r:id="rId11"/>
            </p:custDataLst>
          </p:nvPr>
        </p:nvSpPr>
        <p:spPr bwMode="auto">
          <a:xfrm>
            <a:off x="5391949" y="5849087"/>
            <a:ext cx="474489" cy="15529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b="1" dirty="0">
                <a:solidFill>
                  <a:schemeClr val="tx1">
                    <a:lumMod val="75000"/>
                    <a:lumOff val="25000"/>
                  </a:schemeClr>
                </a:solidFill>
                <a:ea typeface="Nanum Gothic" charset="-127"/>
                <a:cs typeface="Nanum Gothic" charset="-127"/>
              </a:rPr>
              <a:t>5 Workspace</a:t>
            </a:r>
            <a:endParaRPr lang="en-US" altLang="ko-KR" sz="600" dirty="0">
              <a:solidFill>
                <a:schemeClr val="tx1">
                  <a:lumMod val="75000"/>
                  <a:lumOff val="25000"/>
                </a:schemeClr>
              </a:solidFill>
              <a:ea typeface="Nanum Gothic" charset="-127"/>
              <a:cs typeface="Nanum Gothic" charset="-127"/>
            </a:endParaRPr>
          </a:p>
        </p:txBody>
      </p:sp>
      <p:sp>
        <p:nvSpPr>
          <p:cNvPr id="199" name="Text Box">
            <a:extLst>
              <a:ext uri="{FF2B5EF4-FFF2-40B4-BE49-F238E27FC236}">
                <a16:creationId xmlns:a16="http://schemas.microsoft.com/office/drawing/2014/main" xmlns="" id="{ECFA3248-F8B4-E940-A358-46C9298FD37A}"/>
              </a:ext>
            </a:extLst>
          </p:cNvPr>
          <p:cNvSpPr>
            <a:spLocks/>
          </p:cNvSpPr>
          <p:nvPr>
            <p:custDataLst>
              <p:tags r:id="rId12"/>
            </p:custDataLst>
          </p:nvPr>
        </p:nvSpPr>
        <p:spPr bwMode="auto">
          <a:xfrm>
            <a:off x="5385999" y="6046076"/>
            <a:ext cx="218614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ea typeface="Nanum Gothic" charset="-127"/>
                <a:cs typeface="Nanum Gothic" charset="-127"/>
              </a:rPr>
              <a:t>□</a:t>
            </a:r>
            <a:r>
              <a:rPr lang="ko-KR" altLang="en-US" sz="700" dirty="0">
                <a:solidFill>
                  <a:schemeClr val="tx1">
                    <a:lumMod val="75000"/>
                    <a:lumOff val="25000"/>
                  </a:schemeClr>
                </a:solidFill>
                <a:ea typeface="Nanum Gothic" charset="-127"/>
                <a:cs typeface="Nanum Gothic" charset="-127"/>
              </a:rPr>
              <a:t> </a:t>
            </a:r>
            <a:r>
              <a:rPr lang="en-US" altLang="ko-KR" sz="700" dirty="0">
                <a:solidFill>
                  <a:schemeClr val="tx1">
                    <a:lumMod val="75000"/>
                    <a:lumOff val="25000"/>
                  </a:schemeClr>
                </a:solidFill>
                <a:ea typeface="Nanum Gothic" charset="-127"/>
                <a:cs typeface="Nanum Gothic" charset="-127"/>
              </a:rPr>
              <a:t>Allow all workspaces to use this </a:t>
            </a:r>
            <a:r>
              <a:rPr lang="en-US" altLang="ko-KR" sz="700" dirty="0" err="1">
                <a:solidFill>
                  <a:schemeClr val="tx1">
                    <a:lumMod val="75000"/>
                    <a:lumOff val="25000"/>
                  </a:schemeClr>
                </a:solidFill>
                <a:ea typeface="Nanum Gothic" charset="-127"/>
                <a:cs typeface="Nanum Gothic" charset="-127"/>
              </a:rPr>
              <a:t>datasource</a:t>
            </a:r>
            <a:endParaRPr lang="en-US" altLang="ko-KR" sz="700" dirty="0">
              <a:solidFill>
                <a:schemeClr val="tx1">
                  <a:lumMod val="75000"/>
                  <a:lumOff val="25000"/>
                </a:schemeClr>
              </a:solidFill>
              <a:ea typeface="Nanum Gothic" charset="-127"/>
              <a:cs typeface="Nanum Gothic" charset="-127"/>
            </a:endParaRPr>
          </a:p>
        </p:txBody>
      </p:sp>
      <p:sp>
        <p:nvSpPr>
          <p:cNvPr id="200" name="모서리가 둥근 직사각형 199">
            <a:extLst>
              <a:ext uri="{FF2B5EF4-FFF2-40B4-BE49-F238E27FC236}">
                <a16:creationId xmlns:a16="http://schemas.microsoft.com/office/drawing/2014/main" xmlns="" id="{DCDC76D0-954F-374D-927E-55389C823667}"/>
              </a:ext>
            </a:extLst>
          </p:cNvPr>
          <p:cNvSpPr/>
          <p:nvPr/>
        </p:nvSpPr>
        <p:spPr>
          <a:xfrm>
            <a:off x="5890919" y="5917718"/>
            <a:ext cx="240816" cy="104324"/>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400" u="sng" dirty="0">
                <a:solidFill>
                  <a:srgbClr val="0070C0"/>
                </a:solidFill>
                <a:ea typeface="Nanum Gothic" charset="-127"/>
                <a:cs typeface="Nanum Gothic" charset="-127"/>
              </a:rPr>
              <a:t>Edit</a:t>
            </a:r>
            <a:endParaRPr lang="ko-KR" altLang="en-US" sz="400" b="1" u="sng" dirty="0">
              <a:solidFill>
                <a:srgbClr val="0070C0"/>
              </a:solidFill>
              <a:ea typeface="Nanum Gothic" charset="-127"/>
              <a:cs typeface="Nanum Gothic" charset="-127"/>
            </a:endParaRPr>
          </a:p>
        </p:txBody>
      </p:sp>
      <p:sp>
        <p:nvSpPr>
          <p:cNvPr id="213" name="Text Box">
            <a:extLst>
              <a:ext uri="{FF2B5EF4-FFF2-40B4-BE49-F238E27FC236}">
                <a16:creationId xmlns:a16="http://schemas.microsoft.com/office/drawing/2014/main" xmlns="" id="{7FE592F6-29A5-5643-8CCE-8A3A35EA64A3}"/>
              </a:ext>
            </a:extLst>
          </p:cNvPr>
          <p:cNvSpPr>
            <a:spLocks/>
          </p:cNvSpPr>
          <p:nvPr>
            <p:custDataLst>
              <p:tags r:id="rId13"/>
            </p:custDataLst>
          </p:nvPr>
        </p:nvSpPr>
        <p:spPr bwMode="auto">
          <a:xfrm>
            <a:off x="-2255106" y="3030735"/>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b="1" dirty="0">
                <a:solidFill>
                  <a:schemeClr val="tx1">
                    <a:lumMod val="75000"/>
                    <a:lumOff val="25000"/>
                  </a:schemeClr>
                </a:solidFill>
                <a:ea typeface="Nanum Gothic" charset="-127"/>
                <a:cs typeface="Nanum Gothic" charset="-127"/>
              </a:rPr>
              <a:t>Popularity</a:t>
            </a:r>
            <a:endParaRPr lang="en-US" altLang="ko-KR" sz="600" dirty="0">
              <a:solidFill>
                <a:schemeClr val="tx1">
                  <a:lumMod val="75000"/>
                  <a:lumOff val="25000"/>
                </a:schemeClr>
              </a:solidFill>
              <a:ea typeface="Nanum Gothic" charset="-127"/>
              <a:cs typeface="Nanum Gothic" charset="-127"/>
            </a:endParaRPr>
          </a:p>
        </p:txBody>
      </p:sp>
      <p:grpSp>
        <p:nvGrpSpPr>
          <p:cNvPr id="214" name="그룹 1">
            <a:extLst>
              <a:ext uri="{FF2B5EF4-FFF2-40B4-BE49-F238E27FC236}">
                <a16:creationId xmlns:a16="http://schemas.microsoft.com/office/drawing/2014/main" xmlns="" id="{1B83C688-808E-3C41-BE54-E5384D5CEDFE}"/>
              </a:ext>
            </a:extLst>
          </p:cNvPr>
          <p:cNvGrpSpPr/>
          <p:nvPr/>
        </p:nvGrpSpPr>
        <p:grpSpPr>
          <a:xfrm>
            <a:off x="-1559250" y="3087479"/>
            <a:ext cx="1188692" cy="89547"/>
            <a:chOff x="5506358" y="1847342"/>
            <a:chExt cx="1188692" cy="89547"/>
          </a:xfrm>
        </p:grpSpPr>
        <p:sp>
          <p:nvSpPr>
            <p:cNvPr id="215" name="모서리가 둥근 직사각형 22">
              <a:extLst>
                <a:ext uri="{FF2B5EF4-FFF2-40B4-BE49-F238E27FC236}">
                  <a16:creationId xmlns:a16="http://schemas.microsoft.com/office/drawing/2014/main" xmlns="" id="{42172D8F-425E-C64A-8F52-86111BA3AB8A}"/>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ea typeface="Nanum Gothic" charset="-127"/>
                <a:cs typeface="Nanum Gothic" charset="-127"/>
              </a:endParaRPr>
            </a:p>
          </p:txBody>
        </p:sp>
        <p:sp>
          <p:nvSpPr>
            <p:cNvPr id="216" name="모서리가 둥근 직사각형 23">
              <a:extLst>
                <a:ext uri="{FF2B5EF4-FFF2-40B4-BE49-F238E27FC236}">
                  <a16:creationId xmlns:a16="http://schemas.microsoft.com/office/drawing/2014/main" xmlns="" id="{BA89A6B5-E266-2C4A-BBE5-FAA4DF7F71AB}"/>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ea typeface="Nanum Gothic" charset="-127"/>
                <a:cs typeface="Nanum Gothic" charset="-127"/>
              </a:endParaRPr>
            </a:p>
          </p:txBody>
        </p:sp>
      </p:grpSp>
      <p:cxnSp>
        <p:nvCxnSpPr>
          <p:cNvPr id="217" name="직선 연결선[R] 216">
            <a:extLst>
              <a:ext uri="{FF2B5EF4-FFF2-40B4-BE49-F238E27FC236}">
                <a16:creationId xmlns:a16="http://schemas.microsoft.com/office/drawing/2014/main" xmlns="" id="{5BA20BC0-276F-C34D-8CFD-FDE1EB51194F}"/>
              </a:ext>
            </a:extLst>
          </p:cNvPr>
          <p:cNvCxnSpPr>
            <a:cxnSpLocks/>
            <a:stCxn id="185" idx="3"/>
            <a:endCxn id="231" idx="1"/>
          </p:cNvCxnSpPr>
          <p:nvPr/>
        </p:nvCxnSpPr>
        <p:spPr>
          <a:xfrm flipV="1">
            <a:off x="3028605" y="2670922"/>
            <a:ext cx="4917906" cy="715796"/>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218" name="타원 129">
            <a:extLst>
              <a:ext uri="{FF2B5EF4-FFF2-40B4-BE49-F238E27FC236}">
                <a16:creationId xmlns:a16="http://schemas.microsoft.com/office/drawing/2014/main" xmlns="" id="{8E44B0F6-777A-2045-BA8D-E264759F6B8C}"/>
              </a:ext>
            </a:extLst>
          </p:cNvPr>
          <p:cNvSpPr/>
          <p:nvPr/>
        </p:nvSpPr>
        <p:spPr>
          <a:xfrm>
            <a:off x="-2366930" y="3038038"/>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ea typeface="Nanum Gothic" charset="-127"/>
                <a:cs typeface="Nanum Gothic" charset="-127"/>
              </a:rPr>
              <a:t>2</a:t>
            </a:r>
            <a:endParaRPr lang="ko-KR" altLang="en-US" sz="600" b="1" dirty="0">
              <a:solidFill>
                <a:srgbClr val="FF0000"/>
              </a:solidFill>
              <a:ea typeface="Nanum Gothic" charset="-127"/>
              <a:cs typeface="Nanum Gothic" charset="-127"/>
            </a:endParaRPr>
          </a:p>
        </p:txBody>
      </p:sp>
      <p:sp>
        <p:nvSpPr>
          <p:cNvPr id="220" name="직사각형 59">
            <a:extLst>
              <a:ext uri="{FF2B5EF4-FFF2-40B4-BE49-F238E27FC236}">
                <a16:creationId xmlns:a16="http://schemas.microsoft.com/office/drawing/2014/main" xmlns="" id="{09E12C42-C5B2-994C-8272-212574721888}"/>
              </a:ext>
            </a:extLst>
          </p:cNvPr>
          <p:cNvSpPr/>
          <p:nvPr/>
        </p:nvSpPr>
        <p:spPr>
          <a:xfrm>
            <a:off x="1722102" y="3028440"/>
            <a:ext cx="1153194" cy="147037"/>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ea typeface="Nanum Gothic" charset="-127"/>
                <a:cs typeface="Nanum Gothic" charset="-127"/>
              </a:rPr>
              <a:t>DB, Staging DB</a:t>
            </a:r>
            <a:r>
              <a:rPr kumimoji="1" lang="ko-KR" altLang="en-US" sz="600" dirty="0">
                <a:solidFill>
                  <a:schemeClr val="bg1"/>
                </a:solidFill>
                <a:ea typeface="Nanum Gothic" charset="-127"/>
                <a:cs typeface="Nanum Gothic" charset="-127"/>
              </a:rPr>
              <a:t>일 때만 표시</a:t>
            </a:r>
          </a:p>
        </p:txBody>
      </p:sp>
      <p:sp>
        <p:nvSpPr>
          <p:cNvPr id="221" name="타원 129">
            <a:extLst>
              <a:ext uri="{FF2B5EF4-FFF2-40B4-BE49-F238E27FC236}">
                <a16:creationId xmlns:a16="http://schemas.microsoft.com/office/drawing/2014/main" xmlns="" id="{9C59161F-4135-CE4B-BE48-CB9256E44E96}"/>
              </a:ext>
            </a:extLst>
          </p:cNvPr>
          <p:cNvSpPr/>
          <p:nvPr/>
        </p:nvSpPr>
        <p:spPr>
          <a:xfrm>
            <a:off x="347666" y="3124854"/>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lnSpcReduction="20000"/>
          </a:bodyPr>
          <a:lstStyle/>
          <a:p>
            <a:pPr algn="ctr"/>
            <a:r>
              <a:rPr lang="en-US" altLang="ko-KR" sz="600" b="1" dirty="0">
                <a:solidFill>
                  <a:srgbClr val="FF0000"/>
                </a:solidFill>
                <a:ea typeface="Nanum Gothic" charset="-127"/>
                <a:cs typeface="Nanum Gothic" charset="-127"/>
              </a:rPr>
              <a:t>9</a:t>
            </a:r>
            <a:endParaRPr lang="ko-KR" altLang="en-US" sz="600" b="1" dirty="0">
              <a:solidFill>
                <a:srgbClr val="FF0000"/>
              </a:solidFill>
              <a:ea typeface="Nanum Gothic" charset="-127"/>
              <a:cs typeface="Nanum Gothic" charset="-127"/>
            </a:endParaRPr>
          </a:p>
        </p:txBody>
      </p:sp>
      <p:sp>
        <p:nvSpPr>
          <p:cNvPr id="222" name="직사각형 62">
            <a:extLst>
              <a:ext uri="{FF2B5EF4-FFF2-40B4-BE49-F238E27FC236}">
                <a16:creationId xmlns:a16="http://schemas.microsoft.com/office/drawing/2014/main" xmlns="" id="{B3A80562-1963-394A-BE32-8E4A97B94EEC}"/>
              </a:ext>
            </a:extLst>
          </p:cNvPr>
          <p:cNvSpPr/>
          <p:nvPr/>
        </p:nvSpPr>
        <p:spPr>
          <a:xfrm>
            <a:off x="-2662784" y="2712304"/>
            <a:ext cx="2514610" cy="712610"/>
          </a:xfrm>
          <a:prstGeom prst="rect">
            <a:avLst/>
          </a:prstGeom>
          <a:solidFill>
            <a:schemeClr val="tx1">
              <a:alpha val="23922"/>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kumimoji="1" lang="ko-KR" altLang="en-US" sz="900" dirty="0">
                <a:solidFill>
                  <a:schemeClr val="bg1"/>
                </a:solidFill>
                <a:ea typeface="Nanum Gothic" charset="-127"/>
                <a:cs typeface="Nanum Gothic" charset="-127"/>
              </a:rPr>
              <a:t>삭제</a:t>
            </a:r>
            <a:r>
              <a:rPr kumimoji="1" lang="en-US" altLang="ko-KR" sz="900" dirty="0">
                <a:solidFill>
                  <a:schemeClr val="bg1"/>
                </a:solidFill>
                <a:ea typeface="Nanum Gothic" charset="-127"/>
                <a:cs typeface="Nanum Gothic" charset="-127"/>
              </a:rPr>
              <a:t>,</a:t>
            </a:r>
            <a:r>
              <a:rPr kumimoji="1" lang="ko-KR" altLang="en-US" sz="900" dirty="0">
                <a:solidFill>
                  <a:schemeClr val="bg1"/>
                </a:solidFill>
                <a:ea typeface="Nanum Gothic" charset="-127"/>
                <a:cs typeface="Nanum Gothic" charset="-127"/>
              </a:rPr>
              <a:t> </a:t>
            </a:r>
            <a:r>
              <a:rPr kumimoji="1" lang="en-US" altLang="ko-KR" sz="900" dirty="0">
                <a:solidFill>
                  <a:schemeClr val="bg1"/>
                </a:solidFill>
                <a:ea typeface="Nanum Gothic" charset="-127"/>
                <a:cs typeface="Nanum Gothic" charset="-127"/>
              </a:rPr>
              <a:t>Metadata </a:t>
            </a:r>
            <a:r>
              <a:rPr kumimoji="1" lang="ko-KR" altLang="en-US" sz="900" dirty="0">
                <a:solidFill>
                  <a:schemeClr val="bg1"/>
                </a:solidFill>
                <a:ea typeface="Nanum Gothic" charset="-127"/>
                <a:cs typeface="Nanum Gothic" charset="-127"/>
              </a:rPr>
              <a:t>페이지로 내용 이동 </a:t>
            </a:r>
            <a:r>
              <a:rPr kumimoji="1" lang="en-US" altLang="ko-KR" sz="900" dirty="0">
                <a:solidFill>
                  <a:schemeClr val="bg1"/>
                </a:solidFill>
                <a:ea typeface="Nanum Gothic" charset="-127"/>
                <a:cs typeface="Nanum Gothic" charset="-127"/>
              </a:rPr>
              <a:t>(180510)</a:t>
            </a:r>
            <a:endParaRPr kumimoji="1" lang="en-US" altLang="ko-KR" sz="900" u="sng" dirty="0">
              <a:solidFill>
                <a:schemeClr val="bg1"/>
              </a:solidFill>
              <a:ea typeface="Nanum Gothic" charset="-127"/>
              <a:cs typeface="Nanum Gothic" charset="-127"/>
            </a:endParaRPr>
          </a:p>
        </p:txBody>
      </p:sp>
      <p:grpSp>
        <p:nvGrpSpPr>
          <p:cNvPr id="223" name="그룹 222">
            <a:extLst>
              <a:ext uri="{FF2B5EF4-FFF2-40B4-BE49-F238E27FC236}">
                <a16:creationId xmlns:a16="http://schemas.microsoft.com/office/drawing/2014/main" xmlns="" id="{12F79720-6473-8445-BD01-4F3DCF9FBA7A}"/>
              </a:ext>
            </a:extLst>
          </p:cNvPr>
          <p:cNvGrpSpPr/>
          <p:nvPr/>
        </p:nvGrpSpPr>
        <p:grpSpPr>
          <a:xfrm>
            <a:off x="7940356" y="1158394"/>
            <a:ext cx="2040769" cy="754876"/>
            <a:chOff x="7867674" y="1158394"/>
            <a:chExt cx="2040769" cy="754876"/>
          </a:xfrm>
        </p:grpSpPr>
        <p:grpSp>
          <p:nvGrpSpPr>
            <p:cNvPr id="224" name="그룹 223">
              <a:extLst>
                <a:ext uri="{FF2B5EF4-FFF2-40B4-BE49-F238E27FC236}">
                  <a16:creationId xmlns:a16="http://schemas.microsoft.com/office/drawing/2014/main" xmlns="" id="{5659157C-A334-084A-AA03-8C99F47543DF}"/>
                </a:ext>
              </a:extLst>
            </p:cNvPr>
            <p:cNvGrpSpPr/>
            <p:nvPr/>
          </p:nvGrpSpPr>
          <p:grpSpPr>
            <a:xfrm>
              <a:off x="7867674" y="1158394"/>
              <a:ext cx="2040769" cy="754876"/>
              <a:chOff x="8306798" y="1206436"/>
              <a:chExt cx="1645148" cy="915230"/>
            </a:xfrm>
          </p:grpSpPr>
          <p:sp>
            <p:nvSpPr>
              <p:cNvPr id="227" name="사각형 설명선[R] 226">
                <a:extLst>
                  <a:ext uri="{FF2B5EF4-FFF2-40B4-BE49-F238E27FC236}">
                    <a16:creationId xmlns:a16="http://schemas.microsoft.com/office/drawing/2014/main" xmlns="" id="{4706BE5A-92D6-3341-8A3A-BF0BD0531AE7}"/>
                  </a:ext>
                </a:extLst>
              </p:cNvPr>
              <p:cNvSpPr/>
              <p:nvPr/>
            </p:nvSpPr>
            <p:spPr>
              <a:xfrm>
                <a:off x="8306798" y="1876193"/>
                <a:ext cx="1645148" cy="245473"/>
              </a:xfrm>
              <a:prstGeom prst="wedgeRectCallout">
                <a:avLst>
                  <a:gd name="adj1" fmla="val 18033"/>
                  <a:gd name="adj2" fmla="val -4742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en-US" altLang="ko-KR" sz="600" dirty="0">
                    <a:solidFill>
                      <a:prstClr val="black">
                        <a:lumMod val="50000"/>
                        <a:lumOff val="50000"/>
                      </a:prstClr>
                    </a:solidFill>
                    <a:ea typeface="Nanum Gothic" charset="-127"/>
                    <a:cs typeface="Nanum Gothic" charset="-127"/>
                  </a:rPr>
                  <a:t>Created on 2017-7-13 </a:t>
                </a:r>
                <a:r>
                  <a:rPr kumimoji="1" lang="de-DE" altLang="ko-KR" sz="600" dirty="0">
                    <a:solidFill>
                      <a:prstClr val="black">
                        <a:lumMod val="50000"/>
                        <a:lumOff val="50000"/>
                      </a:prstClr>
                    </a:solidFill>
                    <a:ea typeface="Nanum Gothic" charset="-127"/>
                    <a:cs typeface="Nanum Gothic" charset="-127"/>
                  </a:rPr>
                  <a:t>14:35:00 </a:t>
                </a:r>
                <a:r>
                  <a:rPr kumimoji="1" lang="en-US" altLang="ko-KR" sz="600" dirty="0">
                    <a:solidFill>
                      <a:prstClr val="black">
                        <a:lumMod val="50000"/>
                        <a:lumOff val="50000"/>
                      </a:prstClr>
                    </a:solidFill>
                    <a:ea typeface="Nanum Gothic" charset="-127"/>
                    <a:cs typeface="Nanum Gothic" charset="-127"/>
                  </a:rPr>
                  <a:t>by John Smith</a:t>
                </a:r>
              </a:p>
            </p:txBody>
          </p:sp>
          <p:sp>
            <p:nvSpPr>
              <p:cNvPr id="228" name="삼각형 227">
                <a:extLst>
                  <a:ext uri="{FF2B5EF4-FFF2-40B4-BE49-F238E27FC236}">
                    <a16:creationId xmlns:a16="http://schemas.microsoft.com/office/drawing/2014/main" xmlns="" id="{B89536AF-7788-C14A-833D-7E839160FD18}"/>
                  </a:ext>
                </a:extLst>
              </p:cNvPr>
              <p:cNvSpPr/>
              <p:nvPr/>
            </p:nvSpPr>
            <p:spPr>
              <a:xfrm>
                <a:off x="9789664" y="1206436"/>
                <a:ext cx="75444" cy="65038"/>
              </a:xfrm>
              <a:prstGeom prst="triangle">
                <a:avLst/>
              </a:prstGeom>
              <a:solidFill>
                <a:schemeClr val="tx1">
                  <a:lumMod val="75000"/>
                  <a:lumOff val="25000"/>
                </a:schemeClr>
              </a:solidFill>
              <a:ln w="6350">
                <a:solidFill>
                  <a:srgbClr val="3D4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ea typeface="Nanum Gothic" charset="-127"/>
                  <a:cs typeface="Nanum Gothic" charset="-127"/>
                </a:endParaRPr>
              </a:p>
            </p:txBody>
          </p:sp>
          <p:sp>
            <p:nvSpPr>
              <p:cNvPr id="229" name="사각형 설명선[R] 228">
                <a:extLst>
                  <a:ext uri="{FF2B5EF4-FFF2-40B4-BE49-F238E27FC236}">
                    <a16:creationId xmlns:a16="http://schemas.microsoft.com/office/drawing/2014/main" xmlns="" id="{B017889F-6148-5F4D-AF67-959190F950FD}"/>
                  </a:ext>
                </a:extLst>
              </p:cNvPr>
              <p:cNvSpPr/>
              <p:nvPr/>
            </p:nvSpPr>
            <p:spPr>
              <a:xfrm>
                <a:off x="8311584" y="1271474"/>
                <a:ext cx="1640362" cy="610696"/>
              </a:xfrm>
              <a:prstGeom prst="wedgeRectCallout">
                <a:avLst>
                  <a:gd name="adj1" fmla="val 18033"/>
                  <a:gd name="adj2" fmla="val -4742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51999" rtlCol="0" anchor="t"/>
              <a:lstStyle/>
              <a:p>
                <a:pPr>
                  <a:lnSpc>
                    <a:spcPct val="150000"/>
                  </a:lnSpc>
                </a:pPr>
                <a:r>
                  <a:rPr kumimoji="1" lang="en-US" altLang="ko-KR" sz="700" dirty="0">
                    <a:solidFill>
                      <a:prstClr val="black"/>
                    </a:solidFill>
                    <a:ea typeface="Nanum Gothic" charset="-127"/>
                    <a:cs typeface="Nanum Gothic" charset="-127"/>
                  </a:rPr>
                  <a:t>Re-Ingestion</a:t>
                </a:r>
              </a:p>
              <a:p>
                <a:pPr>
                  <a:lnSpc>
                    <a:spcPct val="150000"/>
                  </a:lnSpc>
                </a:pPr>
                <a:r>
                  <a:rPr kumimoji="1" lang="en-US" altLang="ko-KR" sz="700" dirty="0">
                    <a:solidFill>
                      <a:prstClr val="black"/>
                    </a:solidFill>
                    <a:ea typeface="Nanum Gothic" charset="-127"/>
                    <a:cs typeface="Nanum Gothic" charset="-127"/>
                  </a:rPr>
                  <a:t>Delete this </a:t>
                </a:r>
                <a:r>
                  <a:rPr kumimoji="1" lang="en-US" altLang="ko-KR" sz="700" dirty="0" err="1">
                    <a:solidFill>
                      <a:prstClr val="black"/>
                    </a:solidFill>
                    <a:ea typeface="Nanum Gothic" charset="-127"/>
                    <a:cs typeface="Nanum Gothic" charset="-127"/>
                  </a:rPr>
                  <a:t>datasource</a:t>
                </a:r>
                <a:endParaRPr kumimoji="1" lang="en-US" altLang="ko-KR" sz="700" dirty="0">
                  <a:solidFill>
                    <a:prstClr val="black"/>
                  </a:solidFill>
                  <a:ea typeface="Nanum Gothic" charset="-127"/>
                  <a:cs typeface="Nanum Gothic" charset="-127"/>
                </a:endParaRPr>
              </a:p>
            </p:txBody>
          </p:sp>
        </p:grpSp>
        <p:pic>
          <p:nvPicPr>
            <p:cNvPr id="225" name="그림 224">
              <a:extLst>
                <a:ext uri="{FF2B5EF4-FFF2-40B4-BE49-F238E27FC236}">
                  <a16:creationId xmlns:a16="http://schemas.microsoft.com/office/drawing/2014/main" xmlns="" id="{029B4A17-DF5A-CA47-BC19-3BB8B110A55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60546" y="1292578"/>
              <a:ext cx="96595" cy="97894"/>
            </a:xfrm>
            <a:prstGeom prst="rect">
              <a:avLst/>
            </a:prstGeom>
          </p:spPr>
        </p:pic>
        <p:pic>
          <p:nvPicPr>
            <p:cNvPr id="226" name="그림 225">
              <a:extLst>
                <a:ext uri="{FF2B5EF4-FFF2-40B4-BE49-F238E27FC236}">
                  <a16:creationId xmlns:a16="http://schemas.microsoft.com/office/drawing/2014/main" xmlns="" id="{3B760417-ECFF-4543-B9D6-93AA8FF5C4A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937379" y="1451605"/>
              <a:ext cx="152757" cy="123144"/>
            </a:xfrm>
            <a:prstGeom prst="rect">
              <a:avLst/>
            </a:prstGeom>
          </p:spPr>
        </p:pic>
      </p:grpSp>
      <p:pic>
        <p:nvPicPr>
          <p:cNvPr id="230" name="그림 229">
            <a:extLst>
              <a:ext uri="{FF2B5EF4-FFF2-40B4-BE49-F238E27FC236}">
                <a16:creationId xmlns:a16="http://schemas.microsoft.com/office/drawing/2014/main" xmlns="" id="{679026EE-FA92-A947-B096-2EF793309FEB}"/>
              </a:ext>
            </a:extLst>
          </p:cNvPr>
          <p:cNvPicPr>
            <a:picLocks noChangeAspect="1"/>
          </p:cNvPicPr>
          <p:nvPr/>
        </p:nvPicPr>
        <p:blipFill>
          <a:blip r:embed="rId20"/>
          <a:stretch>
            <a:fillRect/>
          </a:stretch>
        </p:blipFill>
        <p:spPr>
          <a:xfrm>
            <a:off x="7946511" y="2946276"/>
            <a:ext cx="1756070" cy="258863"/>
          </a:xfrm>
          <a:prstGeom prst="rect">
            <a:avLst/>
          </a:prstGeom>
        </p:spPr>
      </p:pic>
      <p:pic>
        <p:nvPicPr>
          <p:cNvPr id="231" name="그림 230">
            <a:extLst>
              <a:ext uri="{FF2B5EF4-FFF2-40B4-BE49-F238E27FC236}">
                <a16:creationId xmlns:a16="http://schemas.microsoft.com/office/drawing/2014/main" xmlns="" id="{D1CEA292-F1B5-6248-8B1A-D1B5C0C7E699}"/>
              </a:ext>
            </a:extLst>
          </p:cNvPr>
          <p:cNvPicPr>
            <a:picLocks noChangeAspect="1"/>
          </p:cNvPicPr>
          <p:nvPr/>
        </p:nvPicPr>
        <p:blipFill>
          <a:blip r:embed="rId21"/>
          <a:stretch>
            <a:fillRect/>
          </a:stretch>
        </p:blipFill>
        <p:spPr>
          <a:xfrm>
            <a:off x="7946511" y="2541490"/>
            <a:ext cx="1749074" cy="258863"/>
          </a:xfrm>
          <a:prstGeom prst="rect">
            <a:avLst/>
          </a:prstGeom>
        </p:spPr>
      </p:pic>
      <p:sp>
        <p:nvSpPr>
          <p:cNvPr id="232" name="직사각형 231">
            <a:extLst>
              <a:ext uri="{FF2B5EF4-FFF2-40B4-BE49-F238E27FC236}">
                <a16:creationId xmlns:a16="http://schemas.microsoft.com/office/drawing/2014/main" xmlns="" id="{EEB0B691-1F9F-1C4C-9293-1AE9D5E93F90}"/>
              </a:ext>
            </a:extLst>
          </p:cNvPr>
          <p:cNvSpPr/>
          <p:nvPr/>
        </p:nvSpPr>
        <p:spPr>
          <a:xfrm>
            <a:off x="1691336" y="3300612"/>
            <a:ext cx="430690" cy="121700"/>
          </a:xfrm>
          <a:prstGeom prst="rect">
            <a:avLst/>
          </a:prstGeom>
          <a:no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u="sng" dirty="0">
                <a:solidFill>
                  <a:prstClr val="black">
                    <a:lumMod val="75000"/>
                    <a:lumOff val="25000"/>
                  </a:prstClr>
                </a:solidFill>
                <a:ea typeface="Nanum Gothic" charset="-127"/>
                <a:cs typeface="Nanum Gothic" charset="-127"/>
              </a:rPr>
              <a:t>Details</a:t>
            </a:r>
            <a:r>
              <a:rPr kumimoji="1" lang="ko-KR" altLang="en-US" sz="600" u="sng" dirty="0">
                <a:solidFill>
                  <a:prstClr val="black">
                    <a:lumMod val="75000"/>
                    <a:lumOff val="25000"/>
                  </a:prstClr>
                </a:solidFill>
                <a:ea typeface="Nanum Gothic" charset="-127"/>
                <a:cs typeface="Nanum Gothic" charset="-127"/>
              </a:rPr>
              <a:t> </a:t>
            </a:r>
            <a:r>
              <a:rPr kumimoji="1" lang="en-US" altLang="ko-KR" sz="600" u="sng" dirty="0">
                <a:solidFill>
                  <a:prstClr val="black">
                    <a:lumMod val="75000"/>
                    <a:lumOff val="25000"/>
                  </a:prstClr>
                </a:solidFill>
                <a:ea typeface="Nanum Gothic" charset="-127"/>
                <a:cs typeface="Nanum Gothic" charset="-127"/>
              </a:rPr>
              <a:t>  </a:t>
            </a:r>
            <a:r>
              <a:rPr kumimoji="1" lang="ko-KR" altLang="en-US" sz="600" u="sng" dirty="0">
                <a:solidFill>
                  <a:prstClr val="black">
                    <a:lumMod val="75000"/>
                    <a:lumOff val="25000"/>
                  </a:prstClr>
                </a:solidFill>
                <a:ea typeface="Nanum Gothic" charset="-127"/>
                <a:cs typeface="Nanum Gothic" charset="-127"/>
              </a:rPr>
              <a:t>▼</a:t>
            </a:r>
            <a:endParaRPr kumimoji="1" lang="en-US" altLang="ko-KR" sz="600" u="sng" dirty="0">
              <a:solidFill>
                <a:prstClr val="black">
                  <a:lumMod val="75000"/>
                  <a:lumOff val="25000"/>
                </a:prstClr>
              </a:solidFill>
              <a:ea typeface="Nanum Gothic" charset="-127"/>
              <a:cs typeface="Nanum Gothic" charset="-127"/>
            </a:endParaRPr>
          </a:p>
        </p:txBody>
      </p:sp>
      <p:sp>
        <p:nvSpPr>
          <p:cNvPr id="233" name="직사각형 232">
            <a:extLst>
              <a:ext uri="{FF2B5EF4-FFF2-40B4-BE49-F238E27FC236}">
                <a16:creationId xmlns:a16="http://schemas.microsoft.com/office/drawing/2014/main" xmlns="" id="{5C1B51C8-C4A8-A647-8543-D5E90BA586A1}"/>
              </a:ext>
            </a:extLst>
          </p:cNvPr>
          <p:cNvSpPr/>
          <p:nvPr/>
        </p:nvSpPr>
        <p:spPr>
          <a:xfrm>
            <a:off x="8436879" y="2119153"/>
            <a:ext cx="430690" cy="121700"/>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u="sng" dirty="0">
                <a:solidFill>
                  <a:prstClr val="black">
                    <a:lumMod val="75000"/>
                    <a:lumOff val="25000"/>
                  </a:prstClr>
                </a:solidFill>
                <a:ea typeface="Nanum Gothic" charset="-127"/>
                <a:cs typeface="Nanum Gothic" charset="-127"/>
              </a:rPr>
              <a:t>Details</a:t>
            </a:r>
            <a:r>
              <a:rPr kumimoji="1" lang="ko-KR" altLang="en-US" sz="600" u="sng" dirty="0">
                <a:solidFill>
                  <a:prstClr val="black">
                    <a:lumMod val="75000"/>
                    <a:lumOff val="25000"/>
                  </a:prstClr>
                </a:solidFill>
                <a:ea typeface="Nanum Gothic" charset="-127"/>
                <a:cs typeface="Nanum Gothic" charset="-127"/>
              </a:rPr>
              <a:t> </a:t>
            </a:r>
            <a:r>
              <a:rPr kumimoji="1" lang="en-US" altLang="ko-KR" sz="600" u="sng" dirty="0">
                <a:solidFill>
                  <a:prstClr val="black">
                    <a:lumMod val="75000"/>
                    <a:lumOff val="25000"/>
                  </a:prstClr>
                </a:solidFill>
                <a:ea typeface="Nanum Gothic" charset="-127"/>
                <a:cs typeface="Nanum Gothic" charset="-127"/>
              </a:rPr>
              <a:t> </a:t>
            </a:r>
            <a:r>
              <a:rPr kumimoji="1" lang="ko-KR" altLang="en-US" sz="600" u="sng" dirty="0">
                <a:solidFill>
                  <a:prstClr val="black">
                    <a:lumMod val="75000"/>
                    <a:lumOff val="25000"/>
                  </a:prstClr>
                </a:solidFill>
                <a:ea typeface="Nanum Gothic" charset="-127"/>
                <a:cs typeface="Nanum Gothic" charset="-127"/>
              </a:rPr>
              <a:t> ▼</a:t>
            </a:r>
            <a:endParaRPr kumimoji="1" lang="en-US" altLang="ko-KR" sz="600" u="sng" dirty="0">
              <a:solidFill>
                <a:prstClr val="black">
                  <a:lumMod val="75000"/>
                  <a:lumOff val="25000"/>
                </a:prstClr>
              </a:solidFill>
              <a:ea typeface="Nanum Gothic" charset="-127"/>
              <a:cs typeface="Nanum Gothic" charset="-127"/>
            </a:endParaRPr>
          </a:p>
        </p:txBody>
      </p:sp>
      <p:sp>
        <p:nvSpPr>
          <p:cNvPr id="234" name="직사각형 233">
            <a:extLst>
              <a:ext uri="{FF2B5EF4-FFF2-40B4-BE49-F238E27FC236}">
                <a16:creationId xmlns:a16="http://schemas.microsoft.com/office/drawing/2014/main" xmlns="" id="{97FF3741-EF84-FB4D-8BA6-FAB2845EC714}"/>
              </a:ext>
            </a:extLst>
          </p:cNvPr>
          <p:cNvSpPr/>
          <p:nvPr/>
        </p:nvSpPr>
        <p:spPr>
          <a:xfrm>
            <a:off x="8511592" y="2261340"/>
            <a:ext cx="457942" cy="121700"/>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u="sng" dirty="0">
                <a:solidFill>
                  <a:prstClr val="black">
                    <a:lumMod val="75000"/>
                    <a:lumOff val="25000"/>
                  </a:prstClr>
                </a:solidFill>
                <a:ea typeface="Nanum Gothic" charset="-127"/>
                <a:cs typeface="Nanum Gothic" charset="-127"/>
              </a:rPr>
              <a:t>Details</a:t>
            </a:r>
            <a:r>
              <a:rPr kumimoji="1" lang="ko-KR" altLang="en-US" sz="600" u="sng" dirty="0">
                <a:solidFill>
                  <a:prstClr val="black">
                    <a:lumMod val="75000"/>
                    <a:lumOff val="25000"/>
                  </a:prstClr>
                </a:solidFill>
                <a:ea typeface="Nanum Gothic" charset="-127"/>
                <a:cs typeface="Nanum Gothic" charset="-127"/>
              </a:rPr>
              <a:t>    ▲</a:t>
            </a:r>
            <a:endParaRPr kumimoji="1" lang="en-US" altLang="ko-KR" sz="600" u="sng" dirty="0">
              <a:solidFill>
                <a:prstClr val="black">
                  <a:lumMod val="75000"/>
                  <a:lumOff val="25000"/>
                </a:prstClr>
              </a:solidFill>
              <a:ea typeface="Nanum Gothic" charset="-127"/>
              <a:cs typeface="Nanum Gothic" charset="-127"/>
            </a:endParaRPr>
          </a:p>
        </p:txBody>
      </p:sp>
      <p:sp>
        <p:nvSpPr>
          <p:cNvPr id="235" name="직사각형 234">
            <a:extLst>
              <a:ext uri="{FF2B5EF4-FFF2-40B4-BE49-F238E27FC236}">
                <a16:creationId xmlns:a16="http://schemas.microsoft.com/office/drawing/2014/main" xmlns="" id="{EA837051-C4AB-834A-B9CE-3368CDBCD2E7}"/>
              </a:ext>
            </a:extLst>
          </p:cNvPr>
          <p:cNvSpPr/>
          <p:nvPr/>
        </p:nvSpPr>
        <p:spPr>
          <a:xfrm>
            <a:off x="8564814" y="2401172"/>
            <a:ext cx="430690" cy="121700"/>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u="sng" dirty="0">
                <a:solidFill>
                  <a:prstClr val="black">
                    <a:lumMod val="75000"/>
                    <a:lumOff val="25000"/>
                  </a:prstClr>
                </a:solidFill>
                <a:ea typeface="Nanum Gothic" charset="-127"/>
                <a:cs typeface="Nanum Gothic" charset="-127"/>
              </a:rPr>
              <a:t>Details</a:t>
            </a:r>
            <a:r>
              <a:rPr kumimoji="1" lang="ko-KR" altLang="en-US" sz="600" u="sng" dirty="0">
                <a:solidFill>
                  <a:prstClr val="black">
                    <a:lumMod val="75000"/>
                    <a:lumOff val="25000"/>
                  </a:prstClr>
                </a:solidFill>
                <a:ea typeface="Nanum Gothic" charset="-127"/>
                <a:cs typeface="Nanum Gothic" charset="-127"/>
              </a:rPr>
              <a:t>   ▲</a:t>
            </a:r>
            <a:endParaRPr kumimoji="1" lang="en-US" altLang="ko-KR" sz="600" u="sng" dirty="0">
              <a:solidFill>
                <a:prstClr val="black">
                  <a:lumMod val="75000"/>
                  <a:lumOff val="25000"/>
                </a:prstClr>
              </a:solidFill>
              <a:ea typeface="Nanum Gothic" charset="-127"/>
              <a:cs typeface="Nanum Gothic" charset="-127"/>
            </a:endParaRPr>
          </a:p>
        </p:txBody>
      </p:sp>
      <p:sp>
        <p:nvSpPr>
          <p:cNvPr id="238" name="직사각형 237">
            <a:extLst>
              <a:ext uri="{FF2B5EF4-FFF2-40B4-BE49-F238E27FC236}">
                <a16:creationId xmlns:a16="http://schemas.microsoft.com/office/drawing/2014/main" xmlns="" id="{37283294-8098-BD41-AB51-2FDBBD878847}"/>
              </a:ext>
            </a:extLst>
          </p:cNvPr>
          <p:cNvSpPr/>
          <p:nvPr/>
        </p:nvSpPr>
        <p:spPr>
          <a:xfrm>
            <a:off x="8420476" y="2806582"/>
            <a:ext cx="273596" cy="122341"/>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u="sng" dirty="0">
                <a:solidFill>
                  <a:prstClr val="black">
                    <a:lumMod val="75000"/>
                    <a:lumOff val="25000"/>
                  </a:prstClr>
                </a:solidFill>
                <a:ea typeface="Nanum Gothic" charset="-127"/>
                <a:cs typeface="Nanum Gothic" charset="-127"/>
              </a:rPr>
              <a:t>Details</a:t>
            </a:r>
          </a:p>
        </p:txBody>
      </p:sp>
      <p:grpSp>
        <p:nvGrpSpPr>
          <p:cNvPr id="240" name="그룹 239">
            <a:extLst>
              <a:ext uri="{FF2B5EF4-FFF2-40B4-BE49-F238E27FC236}">
                <a16:creationId xmlns:a16="http://schemas.microsoft.com/office/drawing/2014/main" xmlns="" id="{1E46A8BB-55BD-FF4C-B399-45C1525DD96D}"/>
              </a:ext>
            </a:extLst>
          </p:cNvPr>
          <p:cNvGrpSpPr/>
          <p:nvPr/>
        </p:nvGrpSpPr>
        <p:grpSpPr>
          <a:xfrm>
            <a:off x="197952" y="6679927"/>
            <a:ext cx="7682467" cy="205447"/>
            <a:chOff x="1991360" y="4044266"/>
            <a:chExt cx="6156960" cy="312325"/>
          </a:xfrm>
        </p:grpSpPr>
        <p:sp>
          <p:nvSpPr>
            <p:cNvPr id="241" name="자유형 240">
              <a:extLst>
                <a:ext uri="{FF2B5EF4-FFF2-40B4-BE49-F238E27FC236}">
                  <a16:creationId xmlns:a16="http://schemas.microsoft.com/office/drawing/2014/main" xmlns="" id="{C4E4F7D6-DF0F-9F41-A7E0-5C355E7CC93B}"/>
                </a:ext>
              </a:extLst>
            </p:cNvPr>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Nanum Gothic Regular" charset="-127"/>
              </a:endParaRPr>
            </a:p>
          </p:txBody>
        </p:sp>
        <p:sp>
          <p:nvSpPr>
            <p:cNvPr id="242" name="자유형 241">
              <a:extLst>
                <a:ext uri="{FF2B5EF4-FFF2-40B4-BE49-F238E27FC236}">
                  <a16:creationId xmlns:a16="http://schemas.microsoft.com/office/drawing/2014/main" xmlns="" id="{D3946E8A-534D-BA47-9245-8827CF9AD889}"/>
                </a:ext>
              </a:extLst>
            </p:cNvPr>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Nanum Gothic Regular" charset="-127"/>
              </a:endParaRPr>
            </a:p>
          </p:txBody>
        </p:sp>
      </p:grpSp>
      <p:sp>
        <p:nvSpPr>
          <p:cNvPr id="249" name="직사각형 248">
            <a:extLst>
              <a:ext uri="{FF2B5EF4-FFF2-40B4-BE49-F238E27FC236}">
                <a16:creationId xmlns:a16="http://schemas.microsoft.com/office/drawing/2014/main" xmlns="" id="{BD8223F5-9488-7649-96F7-25279A54E35E}"/>
              </a:ext>
            </a:extLst>
          </p:cNvPr>
          <p:cNvSpPr/>
          <p:nvPr/>
        </p:nvSpPr>
        <p:spPr>
          <a:xfrm>
            <a:off x="1250655" y="4869886"/>
            <a:ext cx="2468664" cy="67520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ea typeface="Nanum Gothic" charset="-127"/>
                <a:cs typeface="Nanum Gothic" charset="-127"/>
              </a:rPr>
              <a:t>히스토그램 영역</a:t>
            </a:r>
          </a:p>
        </p:txBody>
      </p:sp>
      <p:sp>
        <p:nvSpPr>
          <p:cNvPr id="250" name="TextBox 249">
            <a:extLst>
              <a:ext uri="{FF2B5EF4-FFF2-40B4-BE49-F238E27FC236}">
                <a16:creationId xmlns:a16="http://schemas.microsoft.com/office/drawing/2014/main" xmlns="" id="{DA7ABFA3-AD36-1548-945A-F370CE6742A6}"/>
              </a:ext>
            </a:extLst>
          </p:cNvPr>
          <p:cNvSpPr txBox="1"/>
          <p:nvPr/>
        </p:nvSpPr>
        <p:spPr>
          <a:xfrm>
            <a:off x="336315" y="6519056"/>
            <a:ext cx="1150956"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spAutoFit/>
          </a:bodyPr>
          <a:lstStyle>
            <a:defPPr>
              <a:defRPr lang="ko-KR"/>
            </a:defPPr>
            <a:lvl1pPr latinLnBrk="0">
              <a:lnSpc>
                <a:spcPct val="150000"/>
              </a:lnSpc>
              <a:defRPr sz="700" b="1">
                <a:solidFill>
                  <a:schemeClr val="tx1">
                    <a:lumMod val="75000"/>
                    <a:lumOff val="25000"/>
                  </a:schemeClr>
                </a:solidFill>
                <a:latin typeface="Nanum Gothic" charset="-127"/>
                <a:ea typeface="Nanum Gothic" charset="-127"/>
                <a:cs typeface="Nanum Gothic" charset="-127"/>
              </a:defRPr>
            </a:lvl1pPr>
            <a:lvl2pPr latinLnBrk="0">
              <a:defRPr>
                <a:solidFill>
                  <a:schemeClr val="lt1"/>
                </a:solidFill>
              </a:defRPr>
            </a:lvl2pPr>
            <a:lvl3pPr latinLnBrk="0">
              <a:defRPr>
                <a:solidFill>
                  <a:schemeClr val="lt1"/>
                </a:solidFill>
              </a:defRPr>
            </a:lvl3pPr>
            <a:lvl4pPr latinLnBrk="0">
              <a:defRPr>
                <a:solidFill>
                  <a:schemeClr val="lt1"/>
                </a:solidFill>
              </a:defRPr>
            </a:lvl4pPr>
            <a:lvl5pPr latinLnBrk="0">
              <a:defRPr>
                <a:solidFill>
                  <a:schemeClr val="lt1"/>
                </a:solidFill>
              </a:defRPr>
            </a:lvl5pPr>
            <a:lvl6pPr latinLnBrk="0">
              <a:defRPr>
                <a:solidFill>
                  <a:schemeClr val="lt1"/>
                </a:solidFill>
              </a:defRPr>
            </a:lvl6pPr>
            <a:lvl7pPr latinLnBrk="0">
              <a:defRPr>
                <a:solidFill>
                  <a:schemeClr val="lt1"/>
                </a:solidFill>
              </a:defRPr>
            </a:lvl7pPr>
            <a:lvl8pPr latinLnBrk="0">
              <a:defRPr>
                <a:solidFill>
                  <a:schemeClr val="lt1"/>
                </a:solidFill>
              </a:defRPr>
            </a:lvl8pPr>
            <a:lvl9pPr latinLnBrk="0">
              <a:defRPr>
                <a:solidFill>
                  <a:schemeClr val="lt1"/>
                </a:solidFill>
              </a:defRPr>
            </a:lvl9pPr>
          </a:lstStyle>
          <a:p>
            <a:pPr>
              <a:lnSpc>
                <a:spcPct val="100000"/>
              </a:lnSpc>
            </a:pPr>
            <a:r>
              <a:rPr lang="en-US" altLang="ko-KR" dirty="0">
                <a:latin typeface="+mn-lt"/>
              </a:rPr>
              <a:t>Searchable</a:t>
            </a:r>
            <a:r>
              <a:rPr lang="ko-KR" altLang="en-US" dirty="0">
                <a:latin typeface="+mn-lt"/>
              </a:rPr>
              <a:t> </a:t>
            </a:r>
            <a:r>
              <a:rPr lang="en-US" altLang="ko-KR" dirty="0">
                <a:latin typeface="+mn-lt"/>
              </a:rPr>
              <a:t>in Explore Data</a:t>
            </a:r>
            <a:endParaRPr lang="ko-KR" altLang="en-US" dirty="0">
              <a:latin typeface="+mn-lt"/>
            </a:endParaRPr>
          </a:p>
        </p:txBody>
      </p:sp>
      <p:grpSp>
        <p:nvGrpSpPr>
          <p:cNvPr id="252" name="그룹 251">
            <a:extLst>
              <a:ext uri="{FF2B5EF4-FFF2-40B4-BE49-F238E27FC236}">
                <a16:creationId xmlns:a16="http://schemas.microsoft.com/office/drawing/2014/main" xmlns="" id="{507C137D-EA6D-7C4B-9FD6-4F3E5F0C7873}"/>
              </a:ext>
            </a:extLst>
          </p:cNvPr>
          <p:cNvGrpSpPr/>
          <p:nvPr/>
        </p:nvGrpSpPr>
        <p:grpSpPr>
          <a:xfrm>
            <a:off x="1709176" y="6478324"/>
            <a:ext cx="418539" cy="189186"/>
            <a:chOff x="984591" y="4371369"/>
            <a:chExt cx="418539" cy="189186"/>
          </a:xfrm>
        </p:grpSpPr>
        <p:sp>
          <p:nvSpPr>
            <p:cNvPr id="253" name="모서리가 둥근 직사각형 252">
              <a:extLst>
                <a:ext uri="{FF2B5EF4-FFF2-40B4-BE49-F238E27FC236}">
                  <a16:creationId xmlns:a16="http://schemas.microsoft.com/office/drawing/2014/main" xmlns="" id="{9FCFBC54-6973-B341-96D4-5108FB861F46}"/>
                </a:ext>
              </a:extLst>
            </p:cNvPr>
            <p:cNvSpPr/>
            <p:nvPr/>
          </p:nvSpPr>
          <p:spPr>
            <a:xfrm>
              <a:off x="984591" y="4371369"/>
              <a:ext cx="418539" cy="189186"/>
            </a:xfrm>
            <a:prstGeom prst="roundRect">
              <a:avLst>
                <a:gd name="adj" fmla="val 50000"/>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kumimoji="1" lang="en-US" altLang="ko-KR" sz="600" dirty="0">
                  <a:solidFill>
                    <a:schemeClr val="bg1"/>
                  </a:solidFill>
                  <a:ea typeface="Nanum Gothic" charset="-127"/>
                  <a:cs typeface="Nanum Gothic" charset="-127"/>
                </a:rPr>
                <a:t>On</a:t>
              </a:r>
              <a:endParaRPr kumimoji="1" lang="ko-KR" altLang="en-US" sz="600" dirty="0">
                <a:solidFill>
                  <a:schemeClr val="bg1"/>
                </a:solidFill>
                <a:ea typeface="Nanum Gothic" charset="-127"/>
                <a:cs typeface="Nanum Gothic" charset="-127"/>
              </a:endParaRPr>
            </a:p>
          </p:txBody>
        </p:sp>
        <p:sp>
          <p:nvSpPr>
            <p:cNvPr id="254" name="타원 253">
              <a:extLst>
                <a:ext uri="{FF2B5EF4-FFF2-40B4-BE49-F238E27FC236}">
                  <a16:creationId xmlns:a16="http://schemas.microsoft.com/office/drawing/2014/main" xmlns="" id="{1FC37B1A-CA02-A34C-9165-89771E0EF1BF}"/>
                </a:ext>
              </a:extLst>
            </p:cNvPr>
            <p:cNvSpPr/>
            <p:nvPr/>
          </p:nvSpPr>
          <p:spPr>
            <a:xfrm>
              <a:off x="1013724" y="4397262"/>
              <a:ext cx="154179" cy="154179"/>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ea typeface="Nanum Gothic" charset="-127"/>
                <a:cs typeface="Nanum Gothic" charset="-127"/>
              </a:endParaRPr>
            </a:p>
          </p:txBody>
        </p:sp>
      </p:grpSp>
      <p:sp>
        <p:nvSpPr>
          <p:cNvPr id="255" name="타원 129">
            <a:extLst>
              <a:ext uri="{FF2B5EF4-FFF2-40B4-BE49-F238E27FC236}">
                <a16:creationId xmlns:a16="http://schemas.microsoft.com/office/drawing/2014/main" xmlns="" id="{E35814C2-9A44-984D-AF9E-F593FEC930B7}"/>
              </a:ext>
            </a:extLst>
          </p:cNvPr>
          <p:cNvSpPr/>
          <p:nvPr/>
        </p:nvSpPr>
        <p:spPr>
          <a:xfrm>
            <a:off x="349750" y="3340413"/>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lnSpcReduction="20000"/>
          </a:bodyPr>
          <a:lstStyle/>
          <a:p>
            <a:pPr algn="ctr"/>
            <a:r>
              <a:rPr lang="en-US" altLang="ko-KR" sz="600" b="1" dirty="0">
                <a:solidFill>
                  <a:srgbClr val="FF0000"/>
                </a:solidFill>
                <a:ea typeface="Nanum Gothic" charset="-127"/>
                <a:cs typeface="Nanum Gothic" charset="-127"/>
              </a:rPr>
              <a:t>3</a:t>
            </a:r>
            <a:endParaRPr lang="ko-KR" altLang="en-US" sz="600" b="1" dirty="0">
              <a:solidFill>
                <a:srgbClr val="FF0000"/>
              </a:solidFill>
              <a:ea typeface="Nanum Gothic" charset="-127"/>
              <a:cs typeface="Nanum Gothic" charset="-127"/>
            </a:endParaRPr>
          </a:p>
        </p:txBody>
      </p:sp>
      <p:sp>
        <p:nvSpPr>
          <p:cNvPr id="256" name="타원 129">
            <a:extLst>
              <a:ext uri="{FF2B5EF4-FFF2-40B4-BE49-F238E27FC236}">
                <a16:creationId xmlns:a16="http://schemas.microsoft.com/office/drawing/2014/main" xmlns="" id="{4EA0C053-11E1-D144-87FC-AF6F290BC812}"/>
              </a:ext>
            </a:extLst>
          </p:cNvPr>
          <p:cNvSpPr/>
          <p:nvPr/>
        </p:nvSpPr>
        <p:spPr>
          <a:xfrm>
            <a:off x="8116051" y="2030238"/>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lnSpcReduction="20000"/>
          </a:bodyPr>
          <a:lstStyle/>
          <a:p>
            <a:pPr algn="ctr"/>
            <a:r>
              <a:rPr lang="en-US" altLang="ko-KR" sz="600" b="1" dirty="0">
                <a:solidFill>
                  <a:srgbClr val="FF0000"/>
                </a:solidFill>
                <a:ea typeface="Nanum Gothic" charset="-127"/>
                <a:cs typeface="Nanum Gothic" charset="-127"/>
              </a:rPr>
              <a:t>3</a:t>
            </a:r>
            <a:endParaRPr lang="ko-KR" altLang="en-US" sz="600" b="1" dirty="0">
              <a:solidFill>
                <a:srgbClr val="FF0000"/>
              </a:solidFill>
              <a:ea typeface="Nanum Gothic" charset="-127"/>
              <a:cs typeface="Nanum Gothic" charset="-127"/>
            </a:endParaRPr>
          </a:p>
        </p:txBody>
      </p:sp>
      <p:sp>
        <p:nvSpPr>
          <p:cNvPr id="257" name="타원 129">
            <a:extLst>
              <a:ext uri="{FF2B5EF4-FFF2-40B4-BE49-F238E27FC236}">
                <a16:creationId xmlns:a16="http://schemas.microsoft.com/office/drawing/2014/main" xmlns="" id="{1D7CB042-F01F-CB45-B25C-E7DEE0DE8859}"/>
              </a:ext>
            </a:extLst>
          </p:cNvPr>
          <p:cNvSpPr/>
          <p:nvPr/>
        </p:nvSpPr>
        <p:spPr>
          <a:xfrm>
            <a:off x="339556" y="4909179"/>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lnSpcReduction="20000"/>
          </a:bodyPr>
          <a:lstStyle/>
          <a:p>
            <a:pPr algn="ctr"/>
            <a:r>
              <a:rPr lang="en-US" altLang="ko-KR" sz="600" b="1" dirty="0">
                <a:solidFill>
                  <a:srgbClr val="FF0000"/>
                </a:solidFill>
                <a:ea typeface="Nanum Gothic" charset="-127"/>
                <a:cs typeface="Nanum Gothic" charset="-127"/>
              </a:rPr>
              <a:t>7</a:t>
            </a:r>
            <a:endParaRPr lang="ko-KR" altLang="en-US" sz="600" b="1" dirty="0">
              <a:solidFill>
                <a:srgbClr val="FF0000"/>
              </a:solidFill>
              <a:ea typeface="Nanum Gothic" charset="-127"/>
              <a:cs typeface="Nanum Gothic" charset="-127"/>
            </a:endParaRPr>
          </a:p>
        </p:txBody>
      </p:sp>
      <p:sp>
        <p:nvSpPr>
          <p:cNvPr id="258" name="타원 257">
            <a:extLst>
              <a:ext uri="{FF2B5EF4-FFF2-40B4-BE49-F238E27FC236}">
                <a16:creationId xmlns:a16="http://schemas.microsoft.com/office/drawing/2014/main" xmlns="" id="{FB064428-62A0-CF48-9758-ED8110C47EAC}"/>
              </a:ext>
            </a:extLst>
          </p:cNvPr>
          <p:cNvSpPr/>
          <p:nvPr/>
        </p:nvSpPr>
        <p:spPr>
          <a:xfrm>
            <a:off x="297905" y="571240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ea typeface="Nanum Gothic" charset="-127"/>
                <a:cs typeface="Nanum Gothic" charset="-127"/>
              </a:rPr>
              <a:t>7</a:t>
            </a:r>
            <a:endParaRPr lang="ko-KR" altLang="en-US" sz="700" b="1" dirty="0">
              <a:solidFill>
                <a:schemeClr val="bg1"/>
              </a:solidFill>
              <a:ea typeface="Nanum Gothic" charset="-127"/>
              <a:cs typeface="Nanum Gothic" charset="-127"/>
            </a:endParaRPr>
          </a:p>
        </p:txBody>
      </p:sp>
      <p:sp>
        <p:nvSpPr>
          <p:cNvPr id="259" name="타원 129">
            <a:extLst>
              <a:ext uri="{FF2B5EF4-FFF2-40B4-BE49-F238E27FC236}">
                <a16:creationId xmlns:a16="http://schemas.microsoft.com/office/drawing/2014/main" xmlns="" id="{0CE299B7-CA1F-E14D-A933-A6656EEB5C8C}"/>
              </a:ext>
            </a:extLst>
          </p:cNvPr>
          <p:cNvSpPr/>
          <p:nvPr/>
        </p:nvSpPr>
        <p:spPr>
          <a:xfrm>
            <a:off x="351226" y="3193347"/>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lnSpcReduction="20000"/>
          </a:bodyPr>
          <a:lstStyle/>
          <a:p>
            <a:pPr algn="ctr"/>
            <a:r>
              <a:rPr lang="en-US" altLang="ko-KR" sz="600" b="1" dirty="0">
                <a:solidFill>
                  <a:srgbClr val="FF0000"/>
                </a:solidFill>
                <a:ea typeface="Nanum Gothic" charset="-127"/>
                <a:cs typeface="Nanum Gothic" charset="-127"/>
              </a:rPr>
              <a:t>1</a:t>
            </a:r>
            <a:endParaRPr lang="ko-KR" altLang="en-US" sz="600" b="1" dirty="0">
              <a:solidFill>
                <a:srgbClr val="FF0000"/>
              </a:solidFill>
              <a:ea typeface="Nanum Gothic" charset="-127"/>
              <a:cs typeface="Nanum Gothic" charset="-127"/>
            </a:endParaRPr>
          </a:p>
        </p:txBody>
      </p:sp>
      <p:sp>
        <p:nvSpPr>
          <p:cNvPr id="260" name="타원 129">
            <a:extLst>
              <a:ext uri="{FF2B5EF4-FFF2-40B4-BE49-F238E27FC236}">
                <a16:creationId xmlns:a16="http://schemas.microsoft.com/office/drawing/2014/main" xmlns="" id="{56B183EB-538B-DA4C-816C-7B677D4C9118}"/>
              </a:ext>
            </a:extLst>
          </p:cNvPr>
          <p:cNvSpPr/>
          <p:nvPr/>
        </p:nvSpPr>
        <p:spPr>
          <a:xfrm>
            <a:off x="336341" y="4099162"/>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lnSpcReduction="20000"/>
          </a:bodyPr>
          <a:lstStyle/>
          <a:p>
            <a:pPr algn="ctr"/>
            <a:r>
              <a:rPr lang="en-US" altLang="ko-KR" sz="600" b="1" dirty="0">
                <a:solidFill>
                  <a:srgbClr val="FF0000"/>
                </a:solidFill>
                <a:ea typeface="Nanum Gothic" charset="-127"/>
                <a:cs typeface="Nanum Gothic" charset="-127"/>
              </a:rPr>
              <a:t>4</a:t>
            </a:r>
            <a:endParaRPr lang="ko-KR" altLang="en-US" sz="600" b="1" dirty="0">
              <a:solidFill>
                <a:srgbClr val="FF0000"/>
              </a:solidFill>
              <a:ea typeface="Nanum Gothic" charset="-127"/>
              <a:cs typeface="Nanum Gothic" charset="-127"/>
            </a:endParaRPr>
          </a:p>
        </p:txBody>
      </p:sp>
      <p:sp>
        <p:nvSpPr>
          <p:cNvPr id="261" name="타원 129">
            <a:extLst>
              <a:ext uri="{FF2B5EF4-FFF2-40B4-BE49-F238E27FC236}">
                <a16:creationId xmlns:a16="http://schemas.microsoft.com/office/drawing/2014/main" xmlns="" id="{A48A43EF-E4CF-3D47-B737-A377A6E3A29D}"/>
              </a:ext>
            </a:extLst>
          </p:cNvPr>
          <p:cNvSpPr/>
          <p:nvPr/>
        </p:nvSpPr>
        <p:spPr>
          <a:xfrm>
            <a:off x="343507" y="4226539"/>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lnSpcReduction="20000"/>
          </a:bodyPr>
          <a:lstStyle/>
          <a:p>
            <a:pPr algn="ctr"/>
            <a:r>
              <a:rPr lang="en-US" altLang="ko-KR" sz="600" b="1" dirty="0">
                <a:solidFill>
                  <a:srgbClr val="FF0000"/>
                </a:solidFill>
                <a:ea typeface="Nanum Gothic" charset="-127"/>
                <a:cs typeface="Nanum Gothic" charset="-127"/>
              </a:rPr>
              <a:t>5</a:t>
            </a:r>
            <a:endParaRPr lang="ko-KR" altLang="en-US" sz="600" b="1" dirty="0">
              <a:solidFill>
                <a:srgbClr val="FF0000"/>
              </a:solidFill>
              <a:ea typeface="Nanum Gothic" charset="-127"/>
              <a:cs typeface="Nanum Gothic" charset="-127"/>
            </a:endParaRPr>
          </a:p>
        </p:txBody>
      </p:sp>
      <p:sp>
        <p:nvSpPr>
          <p:cNvPr id="262" name="타원 129">
            <a:extLst>
              <a:ext uri="{FF2B5EF4-FFF2-40B4-BE49-F238E27FC236}">
                <a16:creationId xmlns:a16="http://schemas.microsoft.com/office/drawing/2014/main" xmlns="" id="{E0BAEC27-B5E5-E548-9EAE-616097D821AC}"/>
              </a:ext>
            </a:extLst>
          </p:cNvPr>
          <p:cNvSpPr/>
          <p:nvPr/>
        </p:nvSpPr>
        <p:spPr>
          <a:xfrm>
            <a:off x="342367" y="4498537"/>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lnSpcReduction="20000"/>
          </a:bodyPr>
          <a:lstStyle/>
          <a:p>
            <a:pPr algn="ctr"/>
            <a:r>
              <a:rPr lang="en-US" altLang="ko-KR" sz="600" b="1" dirty="0">
                <a:solidFill>
                  <a:srgbClr val="FF0000"/>
                </a:solidFill>
                <a:ea typeface="Nanum Gothic" charset="-127"/>
                <a:cs typeface="Nanum Gothic" charset="-127"/>
              </a:rPr>
              <a:t>6</a:t>
            </a:r>
            <a:endParaRPr lang="ko-KR" altLang="en-US" sz="600" b="1" dirty="0">
              <a:solidFill>
                <a:srgbClr val="FF0000"/>
              </a:solidFill>
              <a:ea typeface="Nanum Gothic" charset="-127"/>
              <a:cs typeface="Nanum Gothic" charset="-127"/>
            </a:endParaRPr>
          </a:p>
        </p:txBody>
      </p:sp>
      <p:sp>
        <p:nvSpPr>
          <p:cNvPr id="263" name="타원 129">
            <a:extLst>
              <a:ext uri="{FF2B5EF4-FFF2-40B4-BE49-F238E27FC236}">
                <a16:creationId xmlns:a16="http://schemas.microsoft.com/office/drawing/2014/main" xmlns="" id="{F5E686F4-BA02-BF4F-99C4-A99E1DAEC7B2}"/>
              </a:ext>
            </a:extLst>
          </p:cNvPr>
          <p:cNvSpPr/>
          <p:nvPr/>
        </p:nvSpPr>
        <p:spPr>
          <a:xfrm>
            <a:off x="3694051" y="4723021"/>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lnSpcReduction="20000"/>
          </a:bodyPr>
          <a:lstStyle/>
          <a:p>
            <a:pPr algn="ctr"/>
            <a:r>
              <a:rPr lang="en-US" altLang="ko-KR" sz="600" b="1" dirty="0">
                <a:solidFill>
                  <a:srgbClr val="FF0000"/>
                </a:solidFill>
                <a:ea typeface="Nanum Gothic" charset="-127"/>
                <a:cs typeface="Nanum Gothic" charset="-127"/>
              </a:rPr>
              <a:t>8</a:t>
            </a:r>
            <a:endParaRPr lang="ko-KR" altLang="en-US" sz="600" b="1" dirty="0">
              <a:solidFill>
                <a:srgbClr val="FF0000"/>
              </a:solidFill>
              <a:ea typeface="Nanum Gothic" charset="-127"/>
              <a:cs typeface="Nanum Gothic" charset="-127"/>
            </a:endParaRPr>
          </a:p>
        </p:txBody>
      </p:sp>
      <p:sp>
        <p:nvSpPr>
          <p:cNvPr id="264" name="타원 263">
            <a:extLst>
              <a:ext uri="{FF2B5EF4-FFF2-40B4-BE49-F238E27FC236}">
                <a16:creationId xmlns:a16="http://schemas.microsoft.com/office/drawing/2014/main" xmlns="" id="{8CABD912-6435-D840-A589-C1456D72F7A2}"/>
              </a:ext>
            </a:extLst>
          </p:cNvPr>
          <p:cNvSpPr/>
          <p:nvPr/>
        </p:nvSpPr>
        <p:spPr>
          <a:xfrm>
            <a:off x="164958" y="653454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ea typeface="Nanum Gothic" charset="-127"/>
                <a:cs typeface="Nanum Gothic" charset="-127"/>
              </a:rPr>
              <a:t>9</a:t>
            </a:r>
            <a:endParaRPr lang="ko-KR" altLang="en-US" sz="700" b="1" dirty="0">
              <a:solidFill>
                <a:schemeClr val="bg1"/>
              </a:solidFill>
              <a:ea typeface="Nanum Gothic" charset="-127"/>
              <a:cs typeface="Nanum Gothic" charset="-127"/>
            </a:endParaRPr>
          </a:p>
        </p:txBody>
      </p:sp>
      <p:sp>
        <p:nvSpPr>
          <p:cNvPr id="266" name="타원 265">
            <a:extLst>
              <a:ext uri="{FF2B5EF4-FFF2-40B4-BE49-F238E27FC236}">
                <a16:creationId xmlns:a16="http://schemas.microsoft.com/office/drawing/2014/main" xmlns="" id="{F8983F23-62E3-834F-9D36-01C7BEF0408E}"/>
              </a:ext>
            </a:extLst>
          </p:cNvPr>
          <p:cNvSpPr/>
          <p:nvPr/>
        </p:nvSpPr>
        <p:spPr>
          <a:xfrm>
            <a:off x="1195650" y="91764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ea typeface="Nanum Gothic" charset="-127"/>
                <a:cs typeface="Nanum Gothic" charset="-127"/>
              </a:rPr>
              <a:t>2</a:t>
            </a:r>
            <a:endParaRPr lang="ko-KR" altLang="en-US" sz="700" b="1" dirty="0">
              <a:solidFill>
                <a:schemeClr val="bg1"/>
              </a:solidFill>
              <a:ea typeface="Nanum Gothic" charset="-127"/>
              <a:cs typeface="Nanum Gothic" charset="-127"/>
            </a:endParaRPr>
          </a:p>
        </p:txBody>
      </p:sp>
      <p:sp>
        <p:nvSpPr>
          <p:cNvPr id="167" name="직사각형 166">
            <a:extLst>
              <a:ext uri="{FF2B5EF4-FFF2-40B4-BE49-F238E27FC236}">
                <a16:creationId xmlns:a16="http://schemas.microsoft.com/office/drawing/2014/main" xmlns="" id="{BA631D4A-BDB5-5448-9CC3-639D2673BDF7}"/>
              </a:ext>
            </a:extLst>
          </p:cNvPr>
          <p:cNvSpPr/>
          <p:nvPr/>
        </p:nvSpPr>
        <p:spPr>
          <a:xfrm>
            <a:off x="3405584" y="4903103"/>
            <a:ext cx="273596" cy="122341"/>
          </a:xfrm>
          <a:prstGeom prst="rect">
            <a:avLst/>
          </a:prstGeom>
          <a:noFill/>
          <a:ln>
            <a:noFill/>
          </a:ln>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u="sng" dirty="0">
                <a:solidFill>
                  <a:prstClr val="black">
                    <a:lumMod val="75000"/>
                    <a:lumOff val="25000"/>
                  </a:prstClr>
                </a:solidFill>
                <a:ea typeface="Nanum Gothic" charset="-127"/>
                <a:cs typeface="Nanum Gothic" charset="-127"/>
              </a:rPr>
              <a:t>Details</a:t>
            </a:r>
          </a:p>
        </p:txBody>
      </p:sp>
      <p:grpSp>
        <p:nvGrpSpPr>
          <p:cNvPr id="174" name="그룹 173">
            <a:extLst>
              <a:ext uri="{FF2B5EF4-FFF2-40B4-BE49-F238E27FC236}">
                <a16:creationId xmlns:a16="http://schemas.microsoft.com/office/drawing/2014/main" xmlns="" id="{DCBD9B12-5301-2843-B6F4-3B5ECE97A4CD}"/>
              </a:ext>
            </a:extLst>
          </p:cNvPr>
          <p:cNvGrpSpPr/>
          <p:nvPr/>
        </p:nvGrpSpPr>
        <p:grpSpPr>
          <a:xfrm>
            <a:off x="3825880" y="4142203"/>
            <a:ext cx="1482129" cy="1443192"/>
            <a:chOff x="3080748" y="1256148"/>
            <a:chExt cx="1482129" cy="1443192"/>
          </a:xfrm>
        </p:grpSpPr>
        <p:grpSp>
          <p:nvGrpSpPr>
            <p:cNvPr id="175" name="그룹 174">
              <a:extLst>
                <a:ext uri="{FF2B5EF4-FFF2-40B4-BE49-F238E27FC236}">
                  <a16:creationId xmlns:a16="http://schemas.microsoft.com/office/drawing/2014/main" xmlns="" id="{342CC0D5-2260-9143-8174-C2118564AECB}"/>
                </a:ext>
              </a:extLst>
            </p:cNvPr>
            <p:cNvGrpSpPr/>
            <p:nvPr/>
          </p:nvGrpSpPr>
          <p:grpSpPr>
            <a:xfrm>
              <a:off x="3080748" y="1256148"/>
              <a:ext cx="1482129" cy="1443192"/>
              <a:chOff x="820542" y="2881068"/>
              <a:chExt cx="1482129" cy="1443192"/>
            </a:xfrm>
          </p:grpSpPr>
          <p:sp>
            <p:nvSpPr>
              <p:cNvPr id="179" name="사각형 설명선[R] 178">
                <a:extLst>
                  <a:ext uri="{FF2B5EF4-FFF2-40B4-BE49-F238E27FC236}">
                    <a16:creationId xmlns:a16="http://schemas.microsoft.com/office/drawing/2014/main" xmlns="" id="{9FFFA415-33AF-B748-A59B-EE2F0AD13300}"/>
                  </a:ext>
                </a:extLst>
              </p:cNvPr>
              <p:cNvSpPr/>
              <p:nvPr/>
            </p:nvSpPr>
            <p:spPr>
              <a:xfrm>
                <a:off x="820542" y="2881068"/>
                <a:ext cx="1482129" cy="1443192"/>
              </a:xfrm>
              <a:prstGeom prst="wedgeRectCallout">
                <a:avLst>
                  <a:gd name="adj1" fmla="val -61626"/>
                  <a:gd name="adj2" fmla="val 119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t"/>
              <a:lstStyle/>
              <a:p>
                <a:pPr>
                  <a:lnSpc>
                    <a:spcPct val="150000"/>
                  </a:lnSpc>
                </a:pPr>
                <a:r>
                  <a:rPr kumimoji="1" lang="en-US" altLang="ko-KR" sz="700" b="1">
                    <a:solidFill>
                      <a:prstClr val="black"/>
                    </a:solidFill>
                    <a:ea typeface="Nanum Gothic" charset="-127"/>
                    <a:cs typeface="Nanum Gothic" charset="-127"/>
                  </a:rPr>
                  <a:t>Data </a:t>
                </a:r>
                <a:r>
                  <a:rPr kumimoji="1" lang="en-US" altLang="ko-KR" sz="700" b="1" dirty="0">
                    <a:solidFill>
                      <a:prstClr val="black"/>
                    </a:solidFill>
                    <a:ea typeface="Nanum Gothic" charset="-127"/>
                    <a:cs typeface="Nanum Gothic" charset="-127"/>
                  </a:rPr>
                  <a:t>detail</a:t>
                </a:r>
              </a:p>
              <a:p>
                <a:pPr>
                  <a:lnSpc>
                    <a:spcPct val="150000"/>
                  </a:lnSpc>
                </a:pPr>
                <a:r>
                  <a:rPr kumimoji="1" lang="en-US" altLang="ko-KR" sz="700" dirty="0">
                    <a:solidFill>
                      <a:prstClr val="black"/>
                    </a:solidFill>
                    <a:ea typeface="Nanum Gothic" charset="-127"/>
                    <a:cs typeface="Nanum Gothic" charset="-127"/>
                  </a:rPr>
                  <a:t>2017-07-07</a:t>
                </a:r>
              </a:p>
              <a:p>
                <a:pPr>
                  <a:lnSpc>
                    <a:spcPct val="150000"/>
                  </a:lnSpc>
                </a:pPr>
                <a:r>
                  <a:rPr kumimoji="1" lang="en-US" altLang="ko-KR" sz="700" dirty="0">
                    <a:solidFill>
                      <a:prstClr val="black"/>
                    </a:solidFill>
                    <a:ea typeface="Nanum Gothic" charset="-127"/>
                    <a:cs typeface="Nanum Gothic" charset="-127"/>
                  </a:rPr>
                  <a:t>2017-07-07</a:t>
                </a:r>
              </a:p>
              <a:p>
                <a:pPr>
                  <a:lnSpc>
                    <a:spcPct val="150000"/>
                  </a:lnSpc>
                </a:pPr>
                <a:r>
                  <a:rPr kumimoji="1" lang="en-US" altLang="ko-KR" sz="700" dirty="0">
                    <a:solidFill>
                      <a:prstClr val="black"/>
                    </a:solidFill>
                    <a:ea typeface="Nanum Gothic" charset="-127"/>
                    <a:cs typeface="Nanum Gothic" charset="-127"/>
                  </a:rPr>
                  <a:t>2017-07-07</a:t>
                </a:r>
              </a:p>
              <a:p>
                <a:pPr>
                  <a:lnSpc>
                    <a:spcPct val="150000"/>
                  </a:lnSpc>
                </a:pPr>
                <a:r>
                  <a:rPr kumimoji="1" lang="en-US" altLang="ko-KR" sz="700" dirty="0">
                    <a:solidFill>
                      <a:prstClr val="black"/>
                    </a:solidFill>
                    <a:ea typeface="Nanum Gothic" charset="-127"/>
                    <a:cs typeface="Nanum Gothic" charset="-127"/>
                  </a:rPr>
                  <a:t>2017-07-07</a:t>
                </a:r>
              </a:p>
              <a:p>
                <a:pPr>
                  <a:lnSpc>
                    <a:spcPct val="150000"/>
                  </a:lnSpc>
                </a:pPr>
                <a:r>
                  <a:rPr kumimoji="1" lang="en-US" altLang="ko-KR" sz="700" dirty="0">
                    <a:solidFill>
                      <a:prstClr val="black"/>
                    </a:solidFill>
                    <a:ea typeface="Nanum Gothic" charset="-127"/>
                    <a:cs typeface="Nanum Gothic" charset="-127"/>
                  </a:rPr>
                  <a:t>2017-07-07</a:t>
                </a:r>
              </a:p>
              <a:p>
                <a:pPr>
                  <a:lnSpc>
                    <a:spcPct val="150000"/>
                  </a:lnSpc>
                </a:pPr>
                <a:r>
                  <a:rPr kumimoji="1" lang="en-US" altLang="ko-KR" sz="700" dirty="0">
                    <a:solidFill>
                      <a:prstClr val="black"/>
                    </a:solidFill>
                    <a:ea typeface="Nanum Gothic" charset="-127"/>
                    <a:cs typeface="Nanum Gothic" charset="-127"/>
                  </a:rPr>
                  <a:t>2017-07-07</a:t>
                </a:r>
              </a:p>
              <a:p>
                <a:pPr>
                  <a:lnSpc>
                    <a:spcPct val="150000"/>
                  </a:lnSpc>
                </a:pPr>
                <a:r>
                  <a:rPr kumimoji="1" lang="en-US" altLang="ko-KR" sz="700" dirty="0">
                    <a:solidFill>
                      <a:prstClr val="black"/>
                    </a:solidFill>
                    <a:ea typeface="Nanum Gothic" charset="-127"/>
                    <a:cs typeface="Nanum Gothic" charset="-127"/>
                  </a:rPr>
                  <a:t>2017-07-07</a:t>
                </a:r>
              </a:p>
            </p:txBody>
          </p:sp>
          <p:sp>
            <p:nvSpPr>
              <p:cNvPr id="180" name="제목 2">
                <a:extLst>
                  <a:ext uri="{FF2B5EF4-FFF2-40B4-BE49-F238E27FC236}">
                    <a16:creationId xmlns:a16="http://schemas.microsoft.com/office/drawing/2014/main" xmlns="" id="{A6D52313-39BB-9948-9096-744C4FEC3139}"/>
                  </a:ext>
                </a:extLst>
              </p:cNvPr>
              <p:cNvSpPr txBox="1">
                <a:spLocks/>
              </p:cNvSpPr>
              <p:nvPr/>
            </p:nvSpPr>
            <p:spPr bwMode="auto">
              <a:xfrm>
                <a:off x="1609868" y="3035766"/>
                <a:ext cx="607517" cy="322183"/>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lnSpc>
                    <a:spcPct val="150000"/>
                  </a:lnSpc>
                </a:pPr>
                <a:r>
                  <a:rPr lang="en-US" altLang="ko-KR" sz="700" dirty="0">
                    <a:solidFill>
                      <a:schemeClr val="tx1">
                        <a:lumMod val="75000"/>
                        <a:lumOff val="25000"/>
                      </a:schemeClr>
                    </a:solidFill>
                    <a:latin typeface="+mn-lt"/>
                    <a:ea typeface="Nanum Gothic" charset="-127"/>
                    <a:cs typeface="Nanum Gothic" charset="-127"/>
                  </a:rPr>
                  <a:t>1,163 kB</a:t>
                </a:r>
              </a:p>
              <a:p>
                <a:pPr algn="r">
                  <a:lnSpc>
                    <a:spcPct val="150000"/>
                  </a:lnSpc>
                </a:pPr>
                <a:r>
                  <a:rPr lang="en-US" altLang="ko-KR" sz="700" dirty="0">
                    <a:solidFill>
                      <a:schemeClr val="tx1">
                        <a:lumMod val="75000"/>
                        <a:lumOff val="25000"/>
                      </a:schemeClr>
                    </a:solidFill>
                    <a:latin typeface="+mn-lt"/>
                    <a:ea typeface="Nanum Gothic" charset="-127"/>
                    <a:cs typeface="Nanum Gothic" charset="-127"/>
                  </a:rPr>
                  <a:t>163 kB</a:t>
                </a:r>
              </a:p>
              <a:p>
                <a:pPr algn="r">
                  <a:lnSpc>
                    <a:spcPct val="150000"/>
                  </a:lnSpc>
                </a:pPr>
                <a:r>
                  <a:rPr lang="en-US" altLang="ko-KR" sz="700" dirty="0">
                    <a:solidFill>
                      <a:schemeClr val="tx1">
                        <a:lumMod val="75000"/>
                        <a:lumOff val="25000"/>
                      </a:schemeClr>
                    </a:solidFill>
                    <a:latin typeface="+mn-lt"/>
                    <a:ea typeface="Nanum Gothic" charset="-127"/>
                    <a:cs typeface="Nanum Gothic" charset="-127"/>
                  </a:rPr>
                  <a:t>163 kB</a:t>
                </a:r>
              </a:p>
              <a:p>
                <a:pPr algn="r">
                  <a:lnSpc>
                    <a:spcPct val="150000"/>
                  </a:lnSpc>
                </a:pPr>
                <a:r>
                  <a:rPr lang="en-US" altLang="ko-KR" sz="700" dirty="0">
                    <a:solidFill>
                      <a:schemeClr val="tx1">
                        <a:lumMod val="75000"/>
                        <a:lumOff val="25000"/>
                      </a:schemeClr>
                    </a:solidFill>
                    <a:latin typeface="+mn-lt"/>
                    <a:ea typeface="Nanum Gothic" charset="-127"/>
                    <a:cs typeface="Nanum Gothic" charset="-127"/>
                  </a:rPr>
                  <a:t>163 kB</a:t>
                </a:r>
              </a:p>
              <a:p>
                <a:pPr algn="r">
                  <a:lnSpc>
                    <a:spcPct val="150000"/>
                  </a:lnSpc>
                </a:pPr>
                <a:r>
                  <a:rPr lang="en-US" altLang="ko-KR" sz="700" dirty="0">
                    <a:solidFill>
                      <a:schemeClr val="tx1">
                        <a:lumMod val="75000"/>
                        <a:lumOff val="25000"/>
                      </a:schemeClr>
                    </a:solidFill>
                    <a:latin typeface="+mn-lt"/>
                    <a:ea typeface="Nanum Gothic" charset="-127"/>
                    <a:cs typeface="Nanum Gothic" charset="-127"/>
                  </a:rPr>
                  <a:t>163 kB</a:t>
                </a:r>
              </a:p>
              <a:p>
                <a:pPr algn="r">
                  <a:lnSpc>
                    <a:spcPct val="150000"/>
                  </a:lnSpc>
                </a:pPr>
                <a:r>
                  <a:rPr lang="en-US" altLang="ko-KR" sz="700" dirty="0">
                    <a:solidFill>
                      <a:schemeClr val="tx1">
                        <a:lumMod val="75000"/>
                        <a:lumOff val="25000"/>
                      </a:schemeClr>
                    </a:solidFill>
                    <a:latin typeface="+mn-lt"/>
                    <a:ea typeface="Nanum Gothic" charset="-127"/>
                    <a:cs typeface="Nanum Gothic" charset="-127"/>
                  </a:rPr>
                  <a:t>163 kB</a:t>
                </a:r>
              </a:p>
              <a:p>
                <a:pPr algn="r">
                  <a:lnSpc>
                    <a:spcPct val="150000"/>
                  </a:lnSpc>
                </a:pPr>
                <a:r>
                  <a:rPr lang="en-US" altLang="ko-KR" sz="700" dirty="0">
                    <a:solidFill>
                      <a:schemeClr val="tx1">
                        <a:lumMod val="75000"/>
                        <a:lumOff val="25000"/>
                      </a:schemeClr>
                    </a:solidFill>
                    <a:latin typeface="+mn-lt"/>
                    <a:ea typeface="Nanum Gothic" charset="-127"/>
                    <a:cs typeface="Nanum Gothic" charset="-127"/>
                  </a:rPr>
                  <a:t>163 kB</a:t>
                </a:r>
              </a:p>
            </p:txBody>
          </p:sp>
        </p:grpSp>
        <p:sp>
          <p:nvSpPr>
            <p:cNvPr id="177" name="모서리가 둥근 직사각형 176">
              <a:extLst>
                <a:ext uri="{FF2B5EF4-FFF2-40B4-BE49-F238E27FC236}">
                  <a16:creationId xmlns:a16="http://schemas.microsoft.com/office/drawing/2014/main" xmlns="" id="{86AE37E7-81AC-6A44-B582-73404008302A}"/>
                </a:ext>
              </a:extLst>
            </p:cNvPr>
            <p:cNvSpPr/>
            <p:nvPr/>
          </p:nvSpPr>
          <p:spPr>
            <a:xfrm rot="5400000" flipV="1">
              <a:off x="4161298" y="1814107"/>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ea typeface="Nanum Gothic" charset="-127"/>
                <a:cs typeface="Nanum Gothic" charset="-127"/>
              </a:endParaRPr>
            </a:p>
          </p:txBody>
        </p:sp>
        <p:sp>
          <p:nvSpPr>
            <p:cNvPr id="178" name="십자형[C] 177">
              <a:extLst>
                <a:ext uri="{FF2B5EF4-FFF2-40B4-BE49-F238E27FC236}">
                  <a16:creationId xmlns:a16="http://schemas.microsoft.com/office/drawing/2014/main" xmlns="" id="{64F23286-1456-B34E-A1E5-05CCE3021DBE}"/>
                </a:ext>
              </a:extLst>
            </p:cNvPr>
            <p:cNvSpPr/>
            <p:nvPr/>
          </p:nvSpPr>
          <p:spPr>
            <a:xfrm rot="2700000">
              <a:off x="4438388" y="1340041"/>
              <a:ext cx="92009" cy="92009"/>
            </a:xfrm>
            <a:prstGeom prst="plus">
              <a:avLst>
                <a:gd name="adj" fmla="val 4386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ea typeface="Nanum Gothic Regular" charset="-127"/>
              </a:endParaRPr>
            </a:p>
          </p:txBody>
        </p:sp>
      </p:grpSp>
      <p:sp>
        <p:nvSpPr>
          <p:cNvPr id="124" name="제목 2">
            <a:extLst>
              <a:ext uri="{FF2B5EF4-FFF2-40B4-BE49-F238E27FC236}">
                <a16:creationId xmlns:a16="http://schemas.microsoft.com/office/drawing/2014/main" xmlns="" id="{3FF4A9CB-E169-134F-A249-A7AF389FCC84}"/>
              </a:ext>
            </a:extLst>
          </p:cNvPr>
          <p:cNvSpPr txBox="1">
            <a:spLocks/>
          </p:cNvSpPr>
          <p:nvPr/>
        </p:nvSpPr>
        <p:spPr bwMode="auto">
          <a:xfrm>
            <a:off x="480297" y="4868634"/>
            <a:ext cx="367088" cy="122341"/>
          </a:xfrm>
          <a:prstGeom prst="rect">
            <a:avLst/>
          </a:prstGeom>
          <a:noFill/>
          <a:ln w="3175">
            <a:noFill/>
          </a:ln>
        </p:spPr>
        <p:txBody>
          <a:bodyPr wrap="none" lIns="0" tIns="0" rIns="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dirty="0">
                <a:solidFill>
                  <a:schemeClr val="tx1">
                    <a:lumMod val="75000"/>
                    <a:lumOff val="25000"/>
                  </a:schemeClr>
                </a:solidFill>
                <a:latin typeface="+mn-lt"/>
                <a:ea typeface="Nanum Gothic" charset="-127"/>
                <a:cs typeface="Nanum Gothic" charset="-127"/>
              </a:rPr>
              <a:t>Histogram</a:t>
            </a:r>
          </a:p>
        </p:txBody>
      </p:sp>
      <p:sp>
        <p:nvSpPr>
          <p:cNvPr id="125" name="직사각형 124">
            <a:extLst>
              <a:ext uri="{FF2B5EF4-FFF2-40B4-BE49-F238E27FC236}">
                <a16:creationId xmlns:a16="http://schemas.microsoft.com/office/drawing/2014/main" xmlns="" id="{97B62F82-3F90-FD42-8006-D775F2C54624}"/>
              </a:ext>
            </a:extLst>
          </p:cNvPr>
          <p:cNvSpPr/>
          <p:nvPr/>
        </p:nvSpPr>
        <p:spPr>
          <a:xfrm>
            <a:off x="2109651" y="4403529"/>
            <a:ext cx="1274388" cy="39767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p>
            <a:pPr eaLnBrk="0" fontAlgn="base" hangingPunct="0">
              <a:lnSpc>
                <a:spcPct val="150000"/>
              </a:lnSpc>
              <a:spcBef>
                <a:spcPct val="0"/>
              </a:spcBef>
              <a:spcAft>
                <a:spcPct val="0"/>
              </a:spcAft>
              <a:buClr>
                <a:srgbClr val="336699"/>
              </a:buClr>
            </a:pPr>
            <a:r>
              <a:rPr lang="en-US" altLang="ko-KR" sz="600" dirty="0">
                <a:solidFill>
                  <a:prstClr val="black">
                    <a:lumMod val="75000"/>
                    <a:lumOff val="25000"/>
                  </a:prstClr>
                </a:solidFill>
                <a:ea typeface="Nanum Gothic" charset="-127"/>
                <a:cs typeface="Nanum Gothic" charset="-127"/>
              </a:rPr>
              <a:t>None</a:t>
            </a:r>
          </a:p>
          <a:p>
            <a:pPr eaLnBrk="0" fontAlgn="base" hangingPunct="0">
              <a:lnSpc>
                <a:spcPct val="150000"/>
              </a:lnSpc>
              <a:spcBef>
                <a:spcPct val="0"/>
              </a:spcBef>
              <a:spcAft>
                <a:spcPct val="0"/>
              </a:spcAft>
              <a:buClr>
                <a:srgbClr val="336699"/>
              </a:buClr>
            </a:pPr>
            <a:r>
              <a:rPr lang="en-US" altLang="ko-KR" sz="600" dirty="0">
                <a:solidFill>
                  <a:prstClr val="black">
                    <a:lumMod val="75000"/>
                    <a:lumOff val="25000"/>
                  </a:prstClr>
                </a:solidFill>
                <a:ea typeface="Nanum Gothic" charset="-127"/>
                <a:cs typeface="Nanum Gothic" charset="-127"/>
              </a:rPr>
              <a:t>Hour</a:t>
            </a:r>
          </a:p>
          <a:p>
            <a:pPr eaLnBrk="0" fontAlgn="base" hangingPunct="0">
              <a:lnSpc>
                <a:spcPct val="150000"/>
              </a:lnSpc>
              <a:spcBef>
                <a:spcPct val="0"/>
              </a:spcBef>
              <a:spcAft>
                <a:spcPct val="0"/>
              </a:spcAft>
              <a:buClr>
                <a:srgbClr val="336699"/>
              </a:buClr>
            </a:pPr>
            <a:r>
              <a:rPr lang="en-US" altLang="ko-KR" sz="600" dirty="0" err="1">
                <a:solidFill>
                  <a:prstClr val="black">
                    <a:lumMod val="75000"/>
                    <a:lumOff val="25000"/>
                  </a:prstClr>
                </a:solidFill>
                <a:ea typeface="Nanum Gothic" charset="-127"/>
                <a:cs typeface="Nanum Gothic" charset="-127"/>
              </a:rPr>
              <a:t>yyyy</a:t>
            </a:r>
            <a:r>
              <a:rPr lang="en-US" altLang="ko-KR" sz="600" dirty="0">
                <a:solidFill>
                  <a:prstClr val="black">
                    <a:lumMod val="75000"/>
                    <a:lumOff val="25000"/>
                  </a:prstClr>
                </a:solidFill>
                <a:ea typeface="Nanum Gothic" charset="-127"/>
                <a:cs typeface="Nanum Gothic" charset="-127"/>
              </a:rPr>
              <a:t>-MM-</a:t>
            </a:r>
            <a:r>
              <a:rPr lang="en-US" altLang="ko-KR" sz="600" dirty="0" err="1">
                <a:solidFill>
                  <a:prstClr val="black">
                    <a:lumMod val="75000"/>
                    <a:lumOff val="25000"/>
                  </a:prstClr>
                </a:solidFill>
                <a:ea typeface="Nanum Gothic" charset="-127"/>
                <a:cs typeface="Nanum Gothic" charset="-127"/>
              </a:rPr>
              <a:t>dd</a:t>
            </a:r>
            <a:r>
              <a:rPr lang="en-US" altLang="ko-KR" sz="600" dirty="0">
                <a:solidFill>
                  <a:prstClr val="black">
                    <a:lumMod val="75000"/>
                    <a:lumOff val="25000"/>
                  </a:prstClr>
                </a:solidFill>
                <a:ea typeface="Nanum Gothic" charset="-127"/>
                <a:cs typeface="Nanum Gothic" charset="-127"/>
              </a:rPr>
              <a:t> </a:t>
            </a:r>
            <a:r>
              <a:rPr lang="en-US" altLang="ko-KR" sz="600" dirty="0" err="1">
                <a:solidFill>
                  <a:prstClr val="black">
                    <a:lumMod val="75000"/>
                    <a:lumOff val="25000"/>
                  </a:prstClr>
                </a:solidFill>
                <a:ea typeface="Nanum Gothic" charset="-127"/>
                <a:cs typeface="Nanum Gothic" charset="-127"/>
              </a:rPr>
              <a:t>hh</a:t>
            </a:r>
            <a:r>
              <a:rPr lang="en-US" altLang="ko-KR" sz="600" dirty="0">
                <a:solidFill>
                  <a:prstClr val="black">
                    <a:lumMod val="75000"/>
                    <a:lumOff val="25000"/>
                  </a:prstClr>
                </a:solidFill>
                <a:ea typeface="Nanum Gothic" charset="-127"/>
                <a:cs typeface="Nanum Gothic" charset="-127"/>
              </a:rPr>
              <a:t> ~ </a:t>
            </a:r>
            <a:r>
              <a:rPr lang="en-US" altLang="ko-KR" sz="600" dirty="0" err="1">
                <a:solidFill>
                  <a:prstClr val="black">
                    <a:lumMod val="75000"/>
                    <a:lumOff val="25000"/>
                  </a:prstClr>
                </a:solidFill>
                <a:ea typeface="Nanum Gothic" charset="-127"/>
                <a:cs typeface="Nanum Gothic" charset="-127"/>
              </a:rPr>
              <a:t>yyyy</a:t>
            </a:r>
            <a:r>
              <a:rPr lang="en-US" altLang="ko-KR" sz="600" dirty="0">
                <a:solidFill>
                  <a:prstClr val="black">
                    <a:lumMod val="75000"/>
                    <a:lumOff val="25000"/>
                  </a:prstClr>
                </a:solidFill>
                <a:ea typeface="Nanum Gothic" charset="-127"/>
                <a:cs typeface="Nanum Gothic" charset="-127"/>
              </a:rPr>
              <a:t>-MM-</a:t>
            </a:r>
            <a:r>
              <a:rPr lang="en-US" altLang="ko-KR" sz="600" dirty="0" err="1">
                <a:solidFill>
                  <a:prstClr val="black">
                    <a:lumMod val="75000"/>
                    <a:lumOff val="25000"/>
                  </a:prstClr>
                </a:solidFill>
                <a:ea typeface="Nanum Gothic" charset="-127"/>
                <a:cs typeface="Nanum Gothic" charset="-127"/>
              </a:rPr>
              <a:t>dd</a:t>
            </a:r>
            <a:r>
              <a:rPr lang="en-US" altLang="ko-KR" sz="600" dirty="0">
                <a:solidFill>
                  <a:prstClr val="black">
                    <a:lumMod val="75000"/>
                    <a:lumOff val="25000"/>
                  </a:prstClr>
                </a:solidFill>
                <a:ea typeface="Nanum Gothic" charset="-127"/>
                <a:cs typeface="Nanum Gothic" charset="-127"/>
              </a:rPr>
              <a:t> </a:t>
            </a:r>
            <a:r>
              <a:rPr lang="en-US" altLang="ko-KR" sz="600" dirty="0" err="1">
                <a:solidFill>
                  <a:prstClr val="black">
                    <a:lumMod val="75000"/>
                    <a:lumOff val="25000"/>
                  </a:prstClr>
                </a:solidFill>
                <a:ea typeface="Nanum Gothic" charset="-127"/>
                <a:cs typeface="Nanum Gothic" charset="-127"/>
              </a:rPr>
              <a:t>hh</a:t>
            </a:r>
            <a:r>
              <a:rPr lang="en-US" altLang="ko-KR" sz="600" dirty="0">
                <a:solidFill>
                  <a:prstClr val="black">
                    <a:lumMod val="75000"/>
                    <a:lumOff val="25000"/>
                  </a:prstClr>
                </a:solidFill>
                <a:ea typeface="Nanum Gothic" charset="-127"/>
                <a:cs typeface="Nanum Gothic" charset="-127"/>
              </a:rPr>
              <a:t> </a:t>
            </a:r>
          </a:p>
        </p:txBody>
      </p:sp>
      <p:sp>
        <p:nvSpPr>
          <p:cNvPr id="126" name="Text Box">
            <a:extLst>
              <a:ext uri="{FF2B5EF4-FFF2-40B4-BE49-F238E27FC236}">
                <a16:creationId xmlns:a16="http://schemas.microsoft.com/office/drawing/2014/main" xmlns="" id="{53971C09-61F1-F944-A62B-9120744C23E2}"/>
              </a:ext>
            </a:extLst>
          </p:cNvPr>
          <p:cNvSpPr>
            <a:spLocks/>
          </p:cNvSpPr>
          <p:nvPr>
            <p:custDataLst>
              <p:tags r:id="rId14"/>
            </p:custDataLst>
          </p:nvPr>
        </p:nvSpPr>
        <p:spPr bwMode="auto">
          <a:xfrm>
            <a:off x="1262124" y="4413393"/>
            <a:ext cx="771045" cy="39767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eaLnBrk="0" fontAlgn="base" hangingPunct="0">
              <a:lnSpc>
                <a:spcPct val="150000"/>
              </a:lnSpc>
              <a:spcBef>
                <a:spcPct val="0"/>
              </a:spcBef>
              <a:spcAft>
                <a:spcPct val="0"/>
              </a:spcAft>
            </a:pPr>
            <a:r>
              <a:rPr kumimoji="1" lang="en-US" altLang="ko-KR" sz="600" b="1" dirty="0">
                <a:solidFill>
                  <a:schemeClr val="tx1"/>
                </a:solidFill>
                <a:ea typeface="Nanum Gothic" charset="-127"/>
                <a:cs typeface="Nanum Gothic" charset="-127"/>
              </a:rPr>
              <a:t>Query Granularity</a:t>
            </a:r>
          </a:p>
          <a:p>
            <a:pPr eaLnBrk="0" fontAlgn="base" hangingPunct="0">
              <a:lnSpc>
                <a:spcPct val="150000"/>
              </a:lnSpc>
              <a:spcBef>
                <a:spcPct val="0"/>
              </a:spcBef>
              <a:spcAft>
                <a:spcPct val="0"/>
              </a:spcAft>
            </a:pPr>
            <a:r>
              <a:rPr kumimoji="1" lang="en-US" altLang="ko-KR" sz="600" b="1" dirty="0">
                <a:solidFill>
                  <a:schemeClr val="tx1"/>
                </a:solidFill>
                <a:ea typeface="Nanum Gothic" charset="-127"/>
                <a:cs typeface="Nanum Gothic" charset="-127"/>
              </a:rPr>
              <a:t>Segment Granularity</a:t>
            </a:r>
          </a:p>
          <a:p>
            <a:pPr eaLnBrk="0" fontAlgn="base" hangingPunct="0">
              <a:lnSpc>
                <a:spcPct val="150000"/>
              </a:lnSpc>
              <a:spcBef>
                <a:spcPct val="0"/>
              </a:spcBef>
              <a:spcAft>
                <a:spcPct val="0"/>
              </a:spcAft>
            </a:pPr>
            <a:r>
              <a:rPr kumimoji="1" lang="en-US" altLang="ko-KR" sz="600" b="1" strike="sngStrike" dirty="0">
                <a:solidFill>
                  <a:schemeClr val="tx1"/>
                </a:solidFill>
                <a:ea typeface="Nanum Gothic" charset="-127"/>
                <a:cs typeface="Nanum Gothic" charset="-127"/>
              </a:rPr>
              <a:t>Intervals</a:t>
            </a:r>
            <a:r>
              <a:rPr kumimoji="1" lang="en-US" altLang="ko-KR" sz="600" b="1" dirty="0">
                <a:solidFill>
                  <a:schemeClr val="tx1"/>
                </a:solidFill>
                <a:ea typeface="Nanum Gothic" charset="-127"/>
                <a:cs typeface="Nanum Gothic" charset="-127"/>
              </a:rPr>
              <a:t> Data range </a:t>
            </a:r>
          </a:p>
        </p:txBody>
      </p:sp>
      <p:pic>
        <p:nvPicPr>
          <p:cNvPr id="114" name="그림 113">
            <a:extLst>
              <a:ext uri="{FF2B5EF4-FFF2-40B4-BE49-F238E27FC236}">
                <a16:creationId xmlns:a16="http://schemas.microsoft.com/office/drawing/2014/main" xmlns="" id="{66B090A3-1691-8B42-9608-649A2E2D9454}"/>
              </a:ext>
            </a:extLst>
          </p:cNvPr>
          <p:cNvPicPr>
            <a:picLocks noChangeAspect="1"/>
          </p:cNvPicPr>
          <p:nvPr/>
        </p:nvPicPr>
        <p:blipFill>
          <a:blip r:embed="rId21"/>
          <a:stretch>
            <a:fillRect/>
          </a:stretch>
        </p:blipFill>
        <p:spPr>
          <a:xfrm>
            <a:off x="1127396" y="3467873"/>
            <a:ext cx="1749074" cy="258863"/>
          </a:xfrm>
          <a:prstGeom prst="rect">
            <a:avLst/>
          </a:prstGeom>
        </p:spPr>
      </p:pic>
      <p:sp>
        <p:nvSpPr>
          <p:cNvPr id="110" name="직사각형 109">
            <a:extLst>
              <a:ext uri="{FF2B5EF4-FFF2-40B4-BE49-F238E27FC236}">
                <a16:creationId xmlns:a16="http://schemas.microsoft.com/office/drawing/2014/main" xmlns="" id="{98259031-E433-F04C-9B9E-93D058513D70}"/>
              </a:ext>
            </a:extLst>
          </p:cNvPr>
          <p:cNvSpPr/>
          <p:nvPr/>
        </p:nvSpPr>
        <p:spPr>
          <a:xfrm>
            <a:off x="5428421" y="4229596"/>
            <a:ext cx="1381994" cy="130779"/>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ea typeface="Nanum Gothic" charset="-127"/>
                <a:cs typeface="Nanum Gothic" charset="-127"/>
              </a:rPr>
              <a:t>데이터가 없을 경우 </a:t>
            </a:r>
            <a:r>
              <a:rPr kumimoji="1" lang="en-US" altLang="ko-KR" sz="600" dirty="0">
                <a:solidFill>
                  <a:schemeClr val="bg1"/>
                </a:solidFill>
                <a:ea typeface="Nanum Gothic" charset="-127"/>
                <a:cs typeface="Nanum Gothic" charset="-127"/>
              </a:rPr>
              <a:t>No data</a:t>
            </a:r>
            <a:r>
              <a:rPr kumimoji="1" lang="ko-KR" altLang="en-US" sz="600" dirty="0">
                <a:solidFill>
                  <a:schemeClr val="bg1"/>
                </a:solidFill>
                <a:ea typeface="Nanum Gothic" charset="-127"/>
                <a:cs typeface="Nanum Gothic" charset="-127"/>
              </a:rPr>
              <a:t> 표시</a:t>
            </a:r>
          </a:p>
        </p:txBody>
      </p:sp>
      <p:cxnSp>
        <p:nvCxnSpPr>
          <p:cNvPr id="111" name="직선 연결선[R] 110">
            <a:extLst>
              <a:ext uri="{FF2B5EF4-FFF2-40B4-BE49-F238E27FC236}">
                <a16:creationId xmlns:a16="http://schemas.microsoft.com/office/drawing/2014/main" xmlns="" id="{8EBCC772-03FF-5547-A953-498084117132}"/>
              </a:ext>
            </a:extLst>
          </p:cNvPr>
          <p:cNvCxnSpPr>
            <a:cxnSpLocks/>
            <a:endCxn id="110" idx="2"/>
          </p:cNvCxnSpPr>
          <p:nvPr/>
        </p:nvCxnSpPr>
        <p:spPr>
          <a:xfrm flipV="1">
            <a:off x="4815058" y="4360375"/>
            <a:ext cx="1304360" cy="542728"/>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12" name="직선 연결선[R] 111">
            <a:extLst>
              <a:ext uri="{FF2B5EF4-FFF2-40B4-BE49-F238E27FC236}">
                <a16:creationId xmlns:a16="http://schemas.microsoft.com/office/drawing/2014/main" xmlns="" id="{4170148C-CA30-E648-B4C7-5C3EB7D33263}"/>
              </a:ext>
            </a:extLst>
          </p:cNvPr>
          <p:cNvCxnSpPr>
            <a:cxnSpLocks/>
            <a:endCxn id="110" idx="2"/>
          </p:cNvCxnSpPr>
          <p:nvPr/>
        </p:nvCxnSpPr>
        <p:spPr>
          <a:xfrm flipV="1">
            <a:off x="3038956" y="4360375"/>
            <a:ext cx="3080462" cy="644936"/>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13" name="타원 112">
            <a:extLst>
              <a:ext uri="{FF2B5EF4-FFF2-40B4-BE49-F238E27FC236}">
                <a16:creationId xmlns:a16="http://schemas.microsoft.com/office/drawing/2014/main" xmlns="" id="{E70149EE-2E9E-44B6-B820-54A6E1CAE419}"/>
              </a:ext>
            </a:extLst>
          </p:cNvPr>
          <p:cNvSpPr/>
          <p:nvPr/>
        </p:nvSpPr>
        <p:spPr>
          <a:xfrm>
            <a:off x="134146" y="133300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ea typeface="Nanum Gothic" charset="-127"/>
                <a:cs typeface="Nanum Gothic" charset="-127"/>
              </a:rPr>
              <a:t>5</a:t>
            </a:r>
            <a:endParaRPr lang="ko-KR" altLang="en-US" sz="700" b="1" dirty="0">
              <a:solidFill>
                <a:schemeClr val="bg1"/>
              </a:solidFill>
              <a:ea typeface="Nanum Gothic" charset="-127"/>
              <a:cs typeface="Nanum Gothic" charset="-127"/>
            </a:endParaRPr>
          </a:p>
        </p:txBody>
      </p:sp>
      <p:sp>
        <p:nvSpPr>
          <p:cNvPr id="115" name="타원 114">
            <a:extLst>
              <a:ext uri="{FF2B5EF4-FFF2-40B4-BE49-F238E27FC236}">
                <a16:creationId xmlns:a16="http://schemas.microsoft.com/office/drawing/2014/main" xmlns="" id="{8EA17E6E-3977-454A-93FA-61DF8C7CE6EE}"/>
              </a:ext>
            </a:extLst>
          </p:cNvPr>
          <p:cNvSpPr/>
          <p:nvPr/>
        </p:nvSpPr>
        <p:spPr>
          <a:xfrm>
            <a:off x="125679" y="226976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ea typeface="Nanum Gothic" charset="-127"/>
                <a:cs typeface="Nanum Gothic" charset="-127"/>
              </a:rPr>
              <a:t>6</a:t>
            </a:r>
            <a:endParaRPr lang="ko-KR" altLang="en-US" sz="700" b="1" dirty="0">
              <a:solidFill>
                <a:schemeClr val="bg1"/>
              </a:solidFill>
              <a:ea typeface="Nanum Gothic" charset="-127"/>
              <a:cs typeface="Nanum Gothic" charset="-127"/>
            </a:endParaRPr>
          </a:p>
        </p:txBody>
      </p:sp>
      <p:sp>
        <p:nvSpPr>
          <p:cNvPr id="116" name="직사각형 115">
            <a:extLst>
              <a:ext uri="{FF2B5EF4-FFF2-40B4-BE49-F238E27FC236}">
                <a16:creationId xmlns:a16="http://schemas.microsoft.com/office/drawing/2014/main" xmlns="" id="{673EDDEB-5249-4FDB-B270-DAFD296DA7CE}"/>
              </a:ext>
            </a:extLst>
          </p:cNvPr>
          <p:cNvSpPr/>
          <p:nvPr/>
        </p:nvSpPr>
        <p:spPr>
          <a:xfrm>
            <a:off x="364379" y="2071297"/>
            <a:ext cx="772130" cy="140744"/>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700" b="1" dirty="0">
                <a:solidFill>
                  <a:prstClr val="black">
                    <a:lumMod val="75000"/>
                    <a:lumOff val="25000"/>
                  </a:prstClr>
                </a:solidFill>
                <a:ea typeface="Nanum Gothic" charset="-127"/>
                <a:cs typeface="Nanum Gothic" charset="-127"/>
              </a:rPr>
              <a:t>Data information</a:t>
            </a:r>
          </a:p>
        </p:txBody>
      </p:sp>
      <p:grpSp>
        <p:nvGrpSpPr>
          <p:cNvPr id="117" name="그룹 55">
            <a:extLst>
              <a:ext uri="{FF2B5EF4-FFF2-40B4-BE49-F238E27FC236}">
                <a16:creationId xmlns:a16="http://schemas.microsoft.com/office/drawing/2014/main" xmlns="" id="{1B6BAAF8-5D25-46CC-A4C0-9F63F14DD4D4}"/>
              </a:ext>
            </a:extLst>
          </p:cNvPr>
          <p:cNvGrpSpPr/>
          <p:nvPr/>
        </p:nvGrpSpPr>
        <p:grpSpPr>
          <a:xfrm>
            <a:off x="336315" y="1333426"/>
            <a:ext cx="2768490" cy="143740"/>
            <a:chOff x="6600140" y="1371054"/>
            <a:chExt cx="3292704" cy="200891"/>
          </a:xfrm>
        </p:grpSpPr>
        <p:sp>
          <p:nvSpPr>
            <p:cNvPr id="118" name="모서리가 둥근 직사각형 57">
              <a:extLst>
                <a:ext uri="{FF2B5EF4-FFF2-40B4-BE49-F238E27FC236}">
                  <a16:creationId xmlns:a16="http://schemas.microsoft.com/office/drawing/2014/main" xmlns="" id="{BC7D974B-31D1-4F5D-B6D5-4ADA54E1580A}"/>
                </a:ext>
              </a:extLst>
            </p:cNvPr>
            <p:cNvSpPr/>
            <p:nvPr/>
          </p:nvSpPr>
          <p:spPr>
            <a:xfrm>
              <a:off x="9102975"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strike="sngStrike" dirty="0">
                  <a:solidFill>
                    <a:schemeClr val="tx1"/>
                  </a:solidFill>
                  <a:ea typeface="Nanum Gothic" charset="-127"/>
                  <a:cs typeface="Nanum Gothic" charset="-127"/>
                </a:rPr>
                <a:t>Monitoring</a:t>
              </a:r>
            </a:p>
            <a:p>
              <a:pPr algn="ctr"/>
              <a:r>
                <a:rPr kumimoji="1" lang="en-US" altLang="ko-KR" sz="500" b="1" dirty="0">
                  <a:solidFill>
                    <a:schemeClr val="tx1"/>
                  </a:solidFill>
                  <a:ea typeface="Nanum Gothic" charset="-127"/>
                  <a:cs typeface="Nanum Gothic" charset="-127"/>
                </a:rPr>
                <a:t>Statistic</a:t>
              </a:r>
              <a:endParaRPr kumimoji="1" lang="ko-KR" altLang="en-US" sz="500" b="1" dirty="0">
                <a:solidFill>
                  <a:schemeClr val="tx1"/>
                </a:solidFill>
                <a:ea typeface="Nanum Gothic" charset="-127"/>
                <a:cs typeface="Nanum Gothic" charset="-127"/>
              </a:endParaRPr>
            </a:p>
          </p:txBody>
        </p:sp>
        <p:sp>
          <p:nvSpPr>
            <p:cNvPr id="119" name="모서리가 둥근 직사각형 59">
              <a:extLst>
                <a:ext uri="{FF2B5EF4-FFF2-40B4-BE49-F238E27FC236}">
                  <a16:creationId xmlns:a16="http://schemas.microsoft.com/office/drawing/2014/main" xmlns="" id="{80446BA0-8CE3-440A-9625-5EFF6E2F9E36}"/>
                </a:ext>
              </a:extLst>
            </p:cNvPr>
            <p:cNvSpPr/>
            <p:nvPr/>
          </p:nvSpPr>
          <p:spPr>
            <a:xfrm>
              <a:off x="6600140" y="1371054"/>
              <a:ext cx="789869" cy="200891"/>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ea typeface="Nanum Gothic" charset="-127"/>
                  <a:cs typeface="Nanum Gothic" charset="-127"/>
                </a:rPr>
                <a:t>Information</a:t>
              </a:r>
              <a:endParaRPr kumimoji="1" lang="ko-KR" altLang="en-US" sz="500" b="1" dirty="0">
                <a:solidFill>
                  <a:schemeClr val="bg1"/>
                </a:solidFill>
                <a:ea typeface="Nanum Gothic" charset="-127"/>
                <a:cs typeface="Nanum Gothic" charset="-127"/>
              </a:endParaRPr>
            </a:p>
          </p:txBody>
        </p:sp>
        <p:sp>
          <p:nvSpPr>
            <p:cNvPr id="120" name="모서리가 둥근 직사각형 60">
              <a:extLst>
                <a:ext uri="{FF2B5EF4-FFF2-40B4-BE49-F238E27FC236}">
                  <a16:creationId xmlns:a16="http://schemas.microsoft.com/office/drawing/2014/main" xmlns="" id="{23596F3E-A27D-4FE9-8726-F27D854CDEA0}"/>
                </a:ext>
              </a:extLst>
            </p:cNvPr>
            <p:cNvSpPr/>
            <p:nvPr/>
          </p:nvSpPr>
          <p:spPr>
            <a:xfrm>
              <a:off x="8265224"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ea typeface="Nanum Gothic" charset="-127"/>
                  <a:cs typeface="Nanum Gothic" charset="-127"/>
                </a:rPr>
                <a:t>Column Detail</a:t>
              </a:r>
              <a:endParaRPr kumimoji="1" lang="ko-KR" altLang="en-US" sz="500" b="1" dirty="0">
                <a:solidFill>
                  <a:schemeClr val="tx1"/>
                </a:solidFill>
                <a:ea typeface="Nanum Gothic" charset="-127"/>
                <a:cs typeface="Nanum Gothic" charset="-127"/>
              </a:endParaRPr>
            </a:p>
          </p:txBody>
        </p:sp>
        <p:sp>
          <p:nvSpPr>
            <p:cNvPr id="121" name="모서리가 둥근 직사각형 60">
              <a:extLst>
                <a:ext uri="{FF2B5EF4-FFF2-40B4-BE49-F238E27FC236}">
                  <a16:creationId xmlns:a16="http://schemas.microsoft.com/office/drawing/2014/main" xmlns="" id="{1A5EE983-A6B1-4A2A-9BDF-9ACEEB73BD9C}"/>
                </a:ext>
              </a:extLst>
            </p:cNvPr>
            <p:cNvSpPr/>
            <p:nvPr/>
          </p:nvSpPr>
          <p:spPr>
            <a:xfrm>
              <a:off x="7431220"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ea typeface="Nanum Gothic" charset="-127"/>
                  <a:cs typeface="Nanum Gothic" charset="-127"/>
                </a:rPr>
                <a:t>Data Grid</a:t>
              </a:r>
              <a:endParaRPr kumimoji="1" lang="ko-KR" altLang="en-US" sz="500" b="1" dirty="0">
                <a:solidFill>
                  <a:schemeClr val="tx1"/>
                </a:solidFill>
                <a:ea typeface="Nanum Gothic" charset="-127"/>
                <a:cs typeface="Nanum Gothic" charset="-127"/>
              </a:endParaRPr>
            </a:p>
          </p:txBody>
        </p:sp>
      </p:grpSp>
      <p:sp>
        <p:nvSpPr>
          <p:cNvPr id="122" name="직사각형 121">
            <a:extLst>
              <a:ext uri="{FF2B5EF4-FFF2-40B4-BE49-F238E27FC236}">
                <a16:creationId xmlns:a16="http://schemas.microsoft.com/office/drawing/2014/main" xmlns="" id="{C32FE7CF-B76F-492F-9C64-CCFFB9EAC2D1}"/>
              </a:ext>
            </a:extLst>
          </p:cNvPr>
          <p:cNvSpPr/>
          <p:nvPr/>
        </p:nvSpPr>
        <p:spPr>
          <a:xfrm>
            <a:off x="7156552" y="1304191"/>
            <a:ext cx="816032" cy="147765"/>
          </a:xfrm>
          <a:prstGeom prst="rect">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ko-KR" sz="600" dirty="0">
                <a:solidFill>
                  <a:schemeClr val="bg1"/>
                </a:solidFill>
                <a:cs typeface="Nanum Gothic" charset="-127"/>
              </a:rPr>
              <a:t>Linked</a:t>
            </a:r>
            <a:r>
              <a:rPr kumimoji="1" lang="ko-KR" altLang="en-US" sz="600" dirty="0">
                <a:solidFill>
                  <a:schemeClr val="bg1"/>
                </a:solidFill>
                <a:cs typeface="Nanum Gothic" charset="-127"/>
              </a:rPr>
              <a:t> </a:t>
            </a:r>
            <a:r>
              <a:rPr kumimoji="1" lang="en-US" altLang="ko-KR" sz="600" dirty="0" err="1">
                <a:solidFill>
                  <a:schemeClr val="bg1"/>
                </a:solidFill>
                <a:cs typeface="Nanum Gothic" charset="-127"/>
              </a:rPr>
              <a:t>datasource</a:t>
            </a:r>
            <a:endParaRPr kumimoji="1" lang="ko-KR" altLang="en-US" sz="600" dirty="0">
              <a:solidFill>
                <a:schemeClr val="bg1"/>
              </a:solidFill>
              <a:cs typeface="Nanum Gothic" charset="-127"/>
            </a:endParaRPr>
          </a:p>
        </p:txBody>
      </p:sp>
      <p:sp>
        <p:nvSpPr>
          <p:cNvPr id="123" name="타원 122">
            <a:extLst>
              <a:ext uri="{FF2B5EF4-FFF2-40B4-BE49-F238E27FC236}">
                <a16:creationId xmlns:a16="http://schemas.microsoft.com/office/drawing/2014/main" xmlns="" id="{97122662-CE00-446E-B913-254E7E04CB9A}"/>
              </a:ext>
            </a:extLst>
          </p:cNvPr>
          <p:cNvSpPr/>
          <p:nvPr/>
        </p:nvSpPr>
        <p:spPr>
          <a:xfrm>
            <a:off x="125679" y="155447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ea typeface="Nanum Gothic" charset="-127"/>
                <a:cs typeface="Nanum Gothic" charset="-127"/>
              </a:rPr>
              <a:t>8</a:t>
            </a:r>
            <a:endParaRPr lang="ko-KR" altLang="en-US" sz="700" b="1" dirty="0">
              <a:solidFill>
                <a:schemeClr val="bg1"/>
              </a:solidFill>
              <a:ea typeface="Nanum Gothic" charset="-127"/>
              <a:cs typeface="Nanum Gothic" charset="-127"/>
            </a:endParaRPr>
          </a:p>
        </p:txBody>
      </p:sp>
      <p:sp>
        <p:nvSpPr>
          <p:cNvPr id="127" name="타원 129">
            <a:extLst>
              <a:ext uri="{FF2B5EF4-FFF2-40B4-BE49-F238E27FC236}">
                <a16:creationId xmlns:a16="http://schemas.microsoft.com/office/drawing/2014/main" xmlns="" id="{B4727CB2-2A03-470D-AE43-F4F6C9B756AA}"/>
              </a:ext>
            </a:extLst>
          </p:cNvPr>
          <p:cNvSpPr/>
          <p:nvPr/>
        </p:nvSpPr>
        <p:spPr>
          <a:xfrm>
            <a:off x="347666" y="1624556"/>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lnSpcReduction="20000"/>
          </a:bodyPr>
          <a:lstStyle/>
          <a:p>
            <a:pPr algn="ctr"/>
            <a:r>
              <a:rPr lang="en-US" altLang="ko-KR" sz="600" b="1" dirty="0">
                <a:solidFill>
                  <a:srgbClr val="FF0000"/>
                </a:solidFill>
                <a:ea typeface="Nanum Gothic" charset="-127"/>
                <a:cs typeface="Nanum Gothic" charset="-127"/>
              </a:rPr>
              <a:t>!</a:t>
            </a:r>
            <a:endParaRPr lang="ko-KR" altLang="en-US" sz="600" b="1" dirty="0">
              <a:solidFill>
                <a:srgbClr val="FF0000"/>
              </a:solidFill>
              <a:ea typeface="Nanum Gothic" charset="-127"/>
              <a:cs typeface="Nanum Gothic" charset="-127"/>
            </a:endParaRPr>
          </a:p>
        </p:txBody>
      </p:sp>
      <p:sp>
        <p:nvSpPr>
          <p:cNvPr id="128" name="직사각형 127">
            <a:extLst>
              <a:ext uri="{FF2B5EF4-FFF2-40B4-BE49-F238E27FC236}">
                <a16:creationId xmlns:a16="http://schemas.microsoft.com/office/drawing/2014/main" xmlns="" id="{B0676DCC-CD8C-462E-9CB0-C781ED6D163B}"/>
              </a:ext>
            </a:extLst>
          </p:cNvPr>
          <p:cNvSpPr/>
          <p:nvPr/>
        </p:nvSpPr>
        <p:spPr>
          <a:xfrm>
            <a:off x="480297" y="1619641"/>
            <a:ext cx="3574180" cy="107722"/>
          </a:xfrm>
          <a:prstGeom prst="rect">
            <a:avLst/>
          </a:prstGeom>
          <a:noFill/>
        </p:spPr>
        <p:txBody>
          <a:bodyPr wrap="none" lIns="0" tIns="0" rIns="36000" bIns="0">
            <a:spAutoFit/>
          </a:bodyPr>
          <a:lstStyle/>
          <a:p>
            <a:pPr eaLnBrk="0" fontAlgn="base" hangingPunct="0">
              <a:spcBef>
                <a:spcPct val="0"/>
              </a:spcBef>
              <a:spcAft>
                <a:spcPct val="0"/>
              </a:spcAft>
              <a:buClr>
                <a:srgbClr val="336699"/>
              </a:buClr>
            </a:pPr>
            <a:r>
              <a:rPr lang="en-US" altLang="ko-KR" sz="700" dirty="0">
                <a:solidFill>
                  <a:srgbClr val="FF0000"/>
                </a:solidFill>
              </a:rPr>
              <a:t>There is data added to the engine. Synchronize the engine and </a:t>
            </a:r>
            <a:r>
              <a:rPr lang="en-US" altLang="ko-KR" sz="700" dirty="0" err="1">
                <a:solidFill>
                  <a:srgbClr val="FF0000"/>
                </a:solidFill>
              </a:rPr>
              <a:t>metatron</a:t>
            </a:r>
            <a:r>
              <a:rPr lang="en-US" altLang="ko-KR" sz="700" dirty="0">
                <a:solidFill>
                  <a:srgbClr val="FF0000"/>
                </a:solidFill>
              </a:rPr>
              <a:t> </a:t>
            </a:r>
            <a:r>
              <a:rPr lang="en-US" altLang="ko-KR" sz="700" dirty="0" err="1">
                <a:solidFill>
                  <a:srgbClr val="FF0000"/>
                </a:solidFill>
              </a:rPr>
              <a:t>datasources</a:t>
            </a:r>
            <a:r>
              <a:rPr lang="en-US" altLang="ko-KR" sz="700" dirty="0">
                <a:solidFill>
                  <a:srgbClr val="FF0000"/>
                </a:solidFill>
              </a:rPr>
              <a:t>.</a:t>
            </a:r>
            <a:endParaRPr kumimoji="1" lang="en-US" altLang="ko-KR" sz="500" b="1" dirty="0">
              <a:solidFill>
                <a:srgbClr val="FF0000"/>
              </a:solidFill>
              <a:ea typeface="Nanum Gothic" charset="-127"/>
              <a:cs typeface="Nanum Gothic" charset="-127"/>
            </a:endParaRPr>
          </a:p>
        </p:txBody>
      </p:sp>
      <p:sp>
        <p:nvSpPr>
          <p:cNvPr id="129" name="모서리가 둥근 직사각형 59">
            <a:extLst>
              <a:ext uri="{FF2B5EF4-FFF2-40B4-BE49-F238E27FC236}">
                <a16:creationId xmlns:a16="http://schemas.microsoft.com/office/drawing/2014/main" xmlns="" id="{318A2A63-B40B-4A2E-B004-012006DD1891}"/>
              </a:ext>
            </a:extLst>
          </p:cNvPr>
          <p:cNvSpPr/>
          <p:nvPr/>
        </p:nvSpPr>
        <p:spPr>
          <a:xfrm>
            <a:off x="4023312" y="1608517"/>
            <a:ext cx="934001" cy="143740"/>
          </a:xfrm>
          <a:prstGeom prst="roundRect">
            <a:avLst/>
          </a:prstGeom>
          <a:solidFill>
            <a:schemeClr val="tx1">
              <a:lumMod val="95000"/>
              <a:lumOff val="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ea typeface="Nanum Gothic" charset="-127"/>
                <a:cs typeface="Nanum Gothic" charset="-127"/>
              </a:rPr>
              <a:t>Synchronize </a:t>
            </a:r>
            <a:r>
              <a:rPr kumimoji="1" lang="en-US" altLang="ko-KR" sz="500" b="1" dirty="0" err="1">
                <a:solidFill>
                  <a:schemeClr val="bg1"/>
                </a:solidFill>
                <a:ea typeface="Nanum Gothic" charset="-127"/>
                <a:cs typeface="Nanum Gothic" charset="-127"/>
              </a:rPr>
              <a:t>datasource</a:t>
            </a:r>
            <a:endParaRPr kumimoji="1" lang="ko-KR" altLang="en-US" sz="500" b="1" dirty="0">
              <a:solidFill>
                <a:schemeClr val="bg1"/>
              </a:solidFill>
              <a:ea typeface="Nanum Gothic" charset="-127"/>
              <a:cs typeface="Nanum Gothic" charset="-127"/>
            </a:endParaRPr>
          </a:p>
        </p:txBody>
      </p:sp>
      <p:sp>
        <p:nvSpPr>
          <p:cNvPr id="130" name="모서리가 둥근 직사각형 127">
            <a:extLst>
              <a:ext uri="{FF2B5EF4-FFF2-40B4-BE49-F238E27FC236}">
                <a16:creationId xmlns:a16="http://schemas.microsoft.com/office/drawing/2014/main" xmlns="" id="{3B7B5312-E2E2-4C29-AF4A-D7571E17250A}"/>
              </a:ext>
            </a:extLst>
          </p:cNvPr>
          <p:cNvSpPr/>
          <p:nvPr/>
        </p:nvSpPr>
        <p:spPr>
          <a:xfrm>
            <a:off x="6883927" y="1569024"/>
            <a:ext cx="900000" cy="216000"/>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ea typeface="Nanum Gothic" charset="-127"/>
                <a:cs typeface="Nanum Gothic" charset="-127"/>
              </a:rPr>
              <a:t>Go to Metadata</a:t>
            </a:r>
            <a:endParaRPr lang="ko-KR" altLang="en-US" sz="700" dirty="0">
              <a:solidFill>
                <a:prstClr val="white"/>
              </a:solidFill>
              <a:ea typeface="Nanum Gothic" charset="-127"/>
              <a:cs typeface="Nanum Gothic" charset="-127"/>
            </a:endParaRPr>
          </a:p>
        </p:txBody>
      </p:sp>
      <p:sp>
        <p:nvSpPr>
          <p:cNvPr id="131" name="타원 130">
            <a:extLst>
              <a:ext uri="{FF2B5EF4-FFF2-40B4-BE49-F238E27FC236}">
                <a16:creationId xmlns:a16="http://schemas.microsoft.com/office/drawing/2014/main" xmlns="" id="{18ACF00B-F0FE-401B-B9F1-D87919E06842}"/>
              </a:ext>
            </a:extLst>
          </p:cNvPr>
          <p:cNvSpPr/>
          <p:nvPr/>
        </p:nvSpPr>
        <p:spPr>
          <a:xfrm>
            <a:off x="6837689" y="150490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chemeClr val="bg1"/>
                </a:solidFill>
                <a:ea typeface="Nanum Gothic" charset="-127"/>
                <a:cs typeface="Nanum Gothic" charset="-127"/>
              </a:rPr>
              <a:t>10</a:t>
            </a:r>
            <a:endParaRPr lang="ko-KR" altLang="en-US" sz="600" b="1" dirty="0">
              <a:solidFill>
                <a:schemeClr val="bg1"/>
              </a:solidFill>
              <a:ea typeface="Nanum Gothic" charset="-127"/>
              <a:cs typeface="Nanum Gothic" charset="-127"/>
            </a:endParaRPr>
          </a:p>
        </p:txBody>
      </p:sp>
      <p:sp>
        <p:nvSpPr>
          <p:cNvPr id="132" name="TextBox 131">
            <a:extLst>
              <a:ext uri="{FF2B5EF4-FFF2-40B4-BE49-F238E27FC236}">
                <a16:creationId xmlns:a16="http://schemas.microsoft.com/office/drawing/2014/main" xmlns="" id="{E1ADC662-5BFA-47EA-9BCC-1831EC00B5BA}"/>
              </a:ext>
            </a:extLst>
          </p:cNvPr>
          <p:cNvSpPr txBox="1"/>
          <p:nvPr/>
        </p:nvSpPr>
        <p:spPr>
          <a:xfrm>
            <a:off x="355104" y="2269055"/>
            <a:ext cx="460062" cy="107722"/>
          </a:xfrm>
          <a:prstGeom prst="rect">
            <a:avLst/>
          </a:prstGeom>
          <a:noFill/>
        </p:spPr>
        <p:txBody>
          <a:bodyPr wrap="none" lIns="0" tIns="0" rIns="0" bIns="0" rtlCol="0">
            <a:spAutoFit/>
          </a:bodyPr>
          <a:lstStyle/>
          <a:p>
            <a:r>
              <a:rPr kumimoji="1" lang="en-US" altLang="ko-KR" sz="700" dirty="0">
                <a:solidFill>
                  <a:schemeClr val="bg1">
                    <a:lumMod val="50000"/>
                  </a:schemeClr>
                </a:solidFill>
              </a:rPr>
              <a:t>Description</a:t>
            </a:r>
            <a:endParaRPr kumimoji="1" lang="ko-KR" altLang="en-US" sz="600" dirty="0">
              <a:solidFill>
                <a:schemeClr val="bg1">
                  <a:lumMod val="50000"/>
                </a:schemeClr>
              </a:solidFill>
            </a:endParaRPr>
          </a:p>
        </p:txBody>
      </p:sp>
      <p:sp>
        <p:nvSpPr>
          <p:cNvPr id="133" name="직사각형 132">
            <a:extLst>
              <a:ext uri="{FF2B5EF4-FFF2-40B4-BE49-F238E27FC236}">
                <a16:creationId xmlns:a16="http://schemas.microsoft.com/office/drawing/2014/main" xmlns="" id="{7A4713CD-F912-48E5-B7A2-2F18584D225B}"/>
              </a:ext>
            </a:extLst>
          </p:cNvPr>
          <p:cNvSpPr/>
          <p:nvPr/>
        </p:nvSpPr>
        <p:spPr>
          <a:xfrm>
            <a:off x="947597" y="2273058"/>
            <a:ext cx="932948" cy="123111"/>
          </a:xfrm>
          <a:prstGeom prst="rect">
            <a:avLst/>
          </a:prstGeom>
          <a:noFill/>
        </p:spPr>
        <p:txBody>
          <a:bodyPr wrap="none" lIns="0" tIns="0" rIns="0" bIns="0">
            <a:spAutoFit/>
          </a:bodyPr>
          <a:lstStyle/>
          <a:p>
            <a:r>
              <a:rPr lang="en" altLang="ko-KR" sz="800" dirty="0"/>
              <a:t>This is a description</a:t>
            </a:r>
            <a:endParaRPr lang="ko-KR" altLang="en-US" sz="800" dirty="0"/>
          </a:p>
        </p:txBody>
      </p:sp>
      <p:sp>
        <p:nvSpPr>
          <p:cNvPr id="134" name="직사각형 133">
            <a:extLst>
              <a:ext uri="{FF2B5EF4-FFF2-40B4-BE49-F238E27FC236}">
                <a16:creationId xmlns:a16="http://schemas.microsoft.com/office/drawing/2014/main" xmlns="" id="{F769502E-3860-4E4D-9838-2BCEEF08D6DE}"/>
              </a:ext>
            </a:extLst>
          </p:cNvPr>
          <p:cNvSpPr/>
          <p:nvPr/>
        </p:nvSpPr>
        <p:spPr>
          <a:xfrm>
            <a:off x="926717" y="2436353"/>
            <a:ext cx="6458434" cy="333815"/>
          </a:xfrm>
          <a:prstGeom prst="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800" dirty="0">
                <a:solidFill>
                  <a:schemeClr val="tx1">
                    <a:lumMod val="75000"/>
                    <a:lumOff val="25000"/>
                  </a:schemeClr>
                </a:solidFill>
                <a:ea typeface="Nanum Gothic" charset="-127"/>
                <a:cs typeface="Nanum Gothic" charset="-127"/>
              </a:rPr>
              <a:t>This is a description</a:t>
            </a:r>
            <a:r>
              <a:rPr kumimoji="1" lang="en-US" altLang="ko-KR" sz="800" b="1" dirty="0">
                <a:solidFill>
                  <a:schemeClr val="tx1"/>
                </a:solidFill>
                <a:ea typeface="Nanum Gothic" charset="-127"/>
                <a:cs typeface="Nanum Gothic" charset="-127"/>
              </a:rPr>
              <a:t>|</a:t>
            </a:r>
          </a:p>
        </p:txBody>
      </p:sp>
      <p:sp>
        <p:nvSpPr>
          <p:cNvPr id="135" name="모서리가 둥근 직사각형 127">
            <a:extLst>
              <a:ext uri="{FF2B5EF4-FFF2-40B4-BE49-F238E27FC236}">
                <a16:creationId xmlns:a16="http://schemas.microsoft.com/office/drawing/2014/main" xmlns="" id="{4E41450F-6C56-4757-B4BA-2C8910BB13D9}"/>
              </a:ext>
            </a:extLst>
          </p:cNvPr>
          <p:cNvSpPr/>
          <p:nvPr/>
        </p:nvSpPr>
        <p:spPr>
          <a:xfrm>
            <a:off x="7141806" y="2435653"/>
            <a:ext cx="245533" cy="333816"/>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ea typeface="Nanum Gothic" charset="-127"/>
                <a:cs typeface="Nanum Gothic" charset="-127"/>
              </a:rPr>
              <a:t>OK</a:t>
            </a:r>
            <a:endParaRPr lang="ko-KR" altLang="en-US" sz="700" dirty="0">
              <a:solidFill>
                <a:prstClr val="white"/>
              </a:solidFill>
              <a:ea typeface="Nanum Gothic" charset="-127"/>
              <a:cs typeface="Nanum Gothic" charset="-127"/>
            </a:endParaRPr>
          </a:p>
        </p:txBody>
      </p:sp>
      <p:sp>
        <p:nvSpPr>
          <p:cNvPr id="136" name="타원 129">
            <a:extLst>
              <a:ext uri="{FF2B5EF4-FFF2-40B4-BE49-F238E27FC236}">
                <a16:creationId xmlns:a16="http://schemas.microsoft.com/office/drawing/2014/main" xmlns="" id="{37EDCFE8-E4DC-41ED-939E-55B72187E75E}"/>
              </a:ext>
            </a:extLst>
          </p:cNvPr>
          <p:cNvSpPr/>
          <p:nvPr/>
        </p:nvSpPr>
        <p:spPr>
          <a:xfrm>
            <a:off x="778881" y="2402724"/>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85000" lnSpcReduction="10000"/>
          </a:bodyPr>
          <a:lstStyle/>
          <a:p>
            <a:pPr algn="ctr"/>
            <a:r>
              <a:rPr lang="en-US" altLang="ko-KR" sz="600" b="1" dirty="0">
                <a:solidFill>
                  <a:srgbClr val="FF0000"/>
                </a:solidFill>
                <a:ea typeface="Nanum Gothic" charset="-127"/>
                <a:cs typeface="Nanum Gothic" charset="-127"/>
              </a:rPr>
              <a:t>10</a:t>
            </a:r>
            <a:endParaRPr lang="ko-KR" altLang="en-US" sz="600" b="1" dirty="0">
              <a:solidFill>
                <a:srgbClr val="FF0000"/>
              </a:solidFill>
              <a:ea typeface="Nanum Gothic" charset="-127"/>
              <a:cs typeface="Nanum Gothic" charset="-127"/>
            </a:endParaRPr>
          </a:p>
        </p:txBody>
      </p:sp>
      <p:sp>
        <p:nvSpPr>
          <p:cNvPr id="137" name="직사각형 136">
            <a:extLst>
              <a:ext uri="{FF2B5EF4-FFF2-40B4-BE49-F238E27FC236}">
                <a16:creationId xmlns:a16="http://schemas.microsoft.com/office/drawing/2014/main" xmlns="" id="{BB8EA23E-A32C-4B06-8CB3-DCDAABF97E3B}"/>
              </a:ext>
            </a:extLst>
          </p:cNvPr>
          <p:cNvSpPr/>
          <p:nvPr/>
        </p:nvSpPr>
        <p:spPr>
          <a:xfrm>
            <a:off x="926717" y="2792975"/>
            <a:ext cx="1526059" cy="92333"/>
          </a:xfrm>
          <a:prstGeom prst="rect">
            <a:avLst/>
          </a:prstGeom>
          <a:noFill/>
        </p:spPr>
        <p:txBody>
          <a:bodyPr wrap="none" lIns="0" tIns="0" rIns="0" bIns="0">
            <a:spAutoFit/>
          </a:bodyPr>
          <a:lstStyle/>
          <a:p>
            <a:r>
              <a:rPr lang="en" altLang="ko-KR" sz="600" dirty="0">
                <a:solidFill>
                  <a:schemeClr val="bg1">
                    <a:lumMod val="50000"/>
                  </a:schemeClr>
                </a:solidFill>
              </a:rPr>
              <a:t>ⓘ Description of </a:t>
            </a:r>
            <a:r>
              <a:rPr lang="en-US" altLang="ko-KR" sz="600" dirty="0">
                <a:solidFill>
                  <a:schemeClr val="bg1">
                    <a:lumMod val="50000"/>
                  </a:schemeClr>
                </a:solidFill>
              </a:rPr>
              <a:t>Metadata</a:t>
            </a:r>
            <a:r>
              <a:rPr lang="en" altLang="ko-KR" sz="600" dirty="0">
                <a:solidFill>
                  <a:schemeClr val="bg1">
                    <a:lumMod val="50000"/>
                  </a:schemeClr>
                </a:solidFill>
              </a:rPr>
              <a:t> is updated too.</a:t>
            </a:r>
            <a:endParaRPr lang="ko-KR" altLang="en-US" sz="600" dirty="0">
              <a:solidFill>
                <a:schemeClr val="bg1">
                  <a:lumMod val="50000"/>
                </a:schemeClr>
              </a:solidFill>
            </a:endParaRPr>
          </a:p>
        </p:txBody>
      </p:sp>
      <p:sp>
        <p:nvSpPr>
          <p:cNvPr id="138" name="타원 129">
            <a:extLst>
              <a:ext uri="{FF2B5EF4-FFF2-40B4-BE49-F238E27FC236}">
                <a16:creationId xmlns:a16="http://schemas.microsoft.com/office/drawing/2014/main" xmlns="" id="{BDC57BA8-44FC-4921-B26D-CD637EA62F78}"/>
              </a:ext>
            </a:extLst>
          </p:cNvPr>
          <p:cNvSpPr/>
          <p:nvPr/>
        </p:nvSpPr>
        <p:spPr>
          <a:xfrm>
            <a:off x="351226" y="1847335"/>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lnSpcReduction="20000"/>
          </a:bodyPr>
          <a:lstStyle/>
          <a:p>
            <a:pPr algn="ctr"/>
            <a:r>
              <a:rPr lang="en-US" altLang="ko-KR" sz="600" b="1" dirty="0">
                <a:solidFill>
                  <a:srgbClr val="FF0000"/>
                </a:solidFill>
                <a:ea typeface="Nanum Gothic" charset="-127"/>
                <a:cs typeface="Nanum Gothic" charset="-127"/>
              </a:rPr>
              <a:t>!</a:t>
            </a:r>
            <a:endParaRPr lang="ko-KR" altLang="en-US" sz="600" b="1" dirty="0">
              <a:solidFill>
                <a:srgbClr val="FF0000"/>
              </a:solidFill>
              <a:ea typeface="Nanum Gothic" charset="-127"/>
              <a:cs typeface="Nanum Gothic" charset="-127"/>
            </a:endParaRPr>
          </a:p>
        </p:txBody>
      </p:sp>
      <p:sp>
        <p:nvSpPr>
          <p:cNvPr id="139" name="직사각형 138">
            <a:extLst>
              <a:ext uri="{FF2B5EF4-FFF2-40B4-BE49-F238E27FC236}">
                <a16:creationId xmlns:a16="http://schemas.microsoft.com/office/drawing/2014/main" xmlns="" id="{A232C021-C43A-4763-96B6-8AB8EDD45FD4}"/>
              </a:ext>
            </a:extLst>
          </p:cNvPr>
          <p:cNvSpPr/>
          <p:nvPr/>
        </p:nvSpPr>
        <p:spPr>
          <a:xfrm>
            <a:off x="483857" y="1842420"/>
            <a:ext cx="1783625" cy="107722"/>
          </a:xfrm>
          <a:prstGeom prst="rect">
            <a:avLst/>
          </a:prstGeom>
          <a:noFill/>
        </p:spPr>
        <p:txBody>
          <a:bodyPr wrap="none" lIns="0" tIns="0" rIns="36000" bIns="0">
            <a:spAutoFit/>
          </a:bodyPr>
          <a:lstStyle/>
          <a:p>
            <a:pPr eaLnBrk="0" fontAlgn="base" hangingPunct="0">
              <a:spcBef>
                <a:spcPct val="0"/>
              </a:spcBef>
              <a:spcAft>
                <a:spcPct val="0"/>
              </a:spcAft>
              <a:buClr>
                <a:srgbClr val="336699"/>
              </a:buClr>
            </a:pPr>
            <a:r>
              <a:rPr lang="en-US" altLang="ko-KR" sz="700" dirty="0">
                <a:solidFill>
                  <a:srgbClr val="FF0000"/>
                </a:solidFill>
              </a:rPr>
              <a:t>Synchronization with metadata is required.</a:t>
            </a:r>
            <a:endParaRPr kumimoji="1" lang="en-US" altLang="ko-KR" sz="500" b="1" dirty="0">
              <a:solidFill>
                <a:srgbClr val="FF0000"/>
              </a:solidFill>
              <a:ea typeface="Nanum Gothic" charset="-127"/>
              <a:cs typeface="Nanum Gothic" charset="-127"/>
            </a:endParaRPr>
          </a:p>
        </p:txBody>
      </p:sp>
      <p:sp>
        <p:nvSpPr>
          <p:cNvPr id="140" name="모서리가 둥근 직사각형 59">
            <a:extLst>
              <a:ext uri="{FF2B5EF4-FFF2-40B4-BE49-F238E27FC236}">
                <a16:creationId xmlns:a16="http://schemas.microsoft.com/office/drawing/2014/main" xmlns="" id="{44387213-368B-4000-A55B-3D7C45D8BF25}"/>
              </a:ext>
            </a:extLst>
          </p:cNvPr>
          <p:cNvSpPr/>
          <p:nvPr/>
        </p:nvSpPr>
        <p:spPr>
          <a:xfrm>
            <a:off x="2267387" y="1831296"/>
            <a:ext cx="934001" cy="143740"/>
          </a:xfrm>
          <a:prstGeom prst="roundRect">
            <a:avLst/>
          </a:prstGeom>
          <a:solidFill>
            <a:schemeClr val="tx1">
              <a:lumMod val="95000"/>
              <a:lumOff val="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ea typeface="Nanum Gothic" charset="-127"/>
                <a:cs typeface="Nanum Gothic" charset="-127"/>
              </a:rPr>
              <a:t>Synchronize metadata</a:t>
            </a:r>
            <a:endParaRPr kumimoji="1" lang="ko-KR" altLang="en-US" sz="500" b="1" dirty="0">
              <a:solidFill>
                <a:schemeClr val="bg1"/>
              </a:solidFill>
              <a:ea typeface="Nanum Gothic" charset="-127"/>
              <a:cs typeface="Nanum Gothic" charset="-127"/>
            </a:endParaRPr>
          </a:p>
        </p:txBody>
      </p:sp>
      <p:sp>
        <p:nvSpPr>
          <p:cNvPr id="141" name="Username Box">
            <a:extLst>
              <a:ext uri="{FF2B5EF4-FFF2-40B4-BE49-F238E27FC236}">
                <a16:creationId xmlns:a16="http://schemas.microsoft.com/office/drawing/2014/main" xmlns="" id="{9AA94E78-8096-4C73-BEEE-753BA12BF5C4}"/>
              </a:ext>
            </a:extLst>
          </p:cNvPr>
          <p:cNvSpPr>
            <a:spLocks/>
          </p:cNvSpPr>
          <p:nvPr>
            <p:custDataLst>
              <p:tags r:id="rId15"/>
            </p:custDataLst>
          </p:nvPr>
        </p:nvSpPr>
        <p:spPr bwMode="auto">
          <a:xfrm>
            <a:off x="219666" y="1555029"/>
            <a:ext cx="6036973" cy="503411"/>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ea typeface="Nanum Gothic" charset="-127"/>
              <a:cs typeface="Nanum Gothic" charset="-127"/>
            </a:endParaRPr>
          </a:p>
        </p:txBody>
      </p:sp>
      <p:sp>
        <p:nvSpPr>
          <p:cNvPr id="142" name="직사각형 141">
            <a:extLst>
              <a:ext uri="{FF2B5EF4-FFF2-40B4-BE49-F238E27FC236}">
                <a16:creationId xmlns:a16="http://schemas.microsoft.com/office/drawing/2014/main" xmlns="" id="{6969BF39-59A1-4A5F-A2BC-91ED2345693E}"/>
              </a:ext>
            </a:extLst>
          </p:cNvPr>
          <p:cNvSpPr/>
          <p:nvPr/>
        </p:nvSpPr>
        <p:spPr>
          <a:xfrm>
            <a:off x="4960692" y="1622943"/>
            <a:ext cx="1154731" cy="128685"/>
          </a:xfrm>
          <a:prstGeom prst="rect">
            <a:avLst/>
          </a:prstGeom>
          <a:solidFill>
            <a:srgbClr val="7030A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r>
              <a:rPr kumimoji="1" lang="ko-KR" altLang="en-US" sz="600">
                <a:solidFill>
                  <a:schemeClr val="bg1"/>
                </a:solidFill>
                <a:ea typeface="Nanum Gothic" charset="-127"/>
                <a:cs typeface="Nanum Gothic" charset="-127"/>
              </a:rPr>
              <a:t>엔진에서 데이터가 변경된 경우</a:t>
            </a:r>
            <a:endParaRPr kumimoji="1" lang="ko-KR" altLang="en-US" sz="600" dirty="0">
              <a:solidFill>
                <a:schemeClr val="bg1"/>
              </a:solidFill>
              <a:ea typeface="Nanum Gothic" charset="-127"/>
              <a:cs typeface="Nanum Gothic" charset="-127"/>
            </a:endParaRPr>
          </a:p>
        </p:txBody>
      </p:sp>
      <p:sp>
        <p:nvSpPr>
          <p:cNvPr id="143" name="직사각형 142">
            <a:extLst>
              <a:ext uri="{FF2B5EF4-FFF2-40B4-BE49-F238E27FC236}">
                <a16:creationId xmlns:a16="http://schemas.microsoft.com/office/drawing/2014/main" xmlns="" id="{BAAD01C5-5778-4067-894F-0CF77E6C14D9}"/>
              </a:ext>
            </a:extLst>
          </p:cNvPr>
          <p:cNvSpPr/>
          <p:nvPr/>
        </p:nvSpPr>
        <p:spPr>
          <a:xfrm>
            <a:off x="3184987" y="1836633"/>
            <a:ext cx="2100502" cy="128685"/>
          </a:xfrm>
          <a:prstGeom prst="rect">
            <a:avLst/>
          </a:prstGeom>
          <a:solidFill>
            <a:srgbClr val="7030A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r>
              <a:rPr kumimoji="1" lang="ko-KR" altLang="en-US" sz="600" dirty="0">
                <a:solidFill>
                  <a:schemeClr val="bg1"/>
                </a:solidFill>
                <a:ea typeface="Nanum Gothic" charset="-127"/>
                <a:cs typeface="Nanum Gothic" charset="-127"/>
              </a:rPr>
              <a:t>메타데이터가 생성되지 않았거나</a:t>
            </a:r>
            <a:r>
              <a:rPr kumimoji="1" lang="en-US" altLang="ko-KR" sz="600" dirty="0">
                <a:solidFill>
                  <a:schemeClr val="bg1"/>
                </a:solidFill>
                <a:ea typeface="Nanum Gothic" charset="-127"/>
                <a:cs typeface="Nanum Gothic" charset="-127"/>
              </a:rPr>
              <a:t>, </a:t>
            </a:r>
            <a:r>
              <a:rPr kumimoji="1" lang="ko-KR" altLang="en-US" sz="600" dirty="0">
                <a:solidFill>
                  <a:schemeClr val="bg1"/>
                </a:solidFill>
                <a:ea typeface="Nanum Gothic" charset="-127"/>
                <a:cs typeface="Nanum Gothic" charset="-127"/>
              </a:rPr>
              <a:t>데이터 구조가 다른 경우</a:t>
            </a:r>
          </a:p>
        </p:txBody>
      </p:sp>
      <p:sp>
        <p:nvSpPr>
          <p:cNvPr id="144" name="직사각형 143">
            <a:extLst>
              <a:ext uri="{FF2B5EF4-FFF2-40B4-BE49-F238E27FC236}">
                <a16:creationId xmlns:a16="http://schemas.microsoft.com/office/drawing/2014/main" xmlns="" id="{A0F14DCC-7E9A-44E7-8CA0-5129315196BE}"/>
              </a:ext>
            </a:extLst>
          </p:cNvPr>
          <p:cNvSpPr/>
          <p:nvPr/>
        </p:nvSpPr>
        <p:spPr>
          <a:xfrm>
            <a:off x="96362" y="1470385"/>
            <a:ext cx="6344746" cy="654645"/>
          </a:xfrm>
          <a:prstGeom prst="rect">
            <a:avLst/>
          </a:prstGeom>
          <a:noFill/>
          <a:ln w="7620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ea typeface="Nanum Gothic" charset="-127"/>
              <a:cs typeface="Nanum Gothic" charset="-127"/>
            </a:endParaRPr>
          </a:p>
        </p:txBody>
      </p:sp>
      <p:sp>
        <p:nvSpPr>
          <p:cNvPr id="145" name="타원 144">
            <a:extLst>
              <a:ext uri="{FF2B5EF4-FFF2-40B4-BE49-F238E27FC236}">
                <a16:creationId xmlns:a16="http://schemas.microsoft.com/office/drawing/2014/main" xmlns="" id="{F0900F3F-4996-4545-B54B-465E7CC94FDA}"/>
              </a:ext>
            </a:extLst>
          </p:cNvPr>
          <p:cNvSpPr/>
          <p:nvPr/>
        </p:nvSpPr>
        <p:spPr>
          <a:xfrm>
            <a:off x="7865108" y="119146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ea typeface="Nanum Gothic" charset="-127"/>
                <a:cs typeface="Nanum Gothic" charset="-127"/>
              </a:rPr>
              <a:t>4</a:t>
            </a:r>
            <a:endParaRPr lang="ko-KR" altLang="en-US" sz="700" b="1" dirty="0">
              <a:solidFill>
                <a:schemeClr val="bg1"/>
              </a:solidFill>
              <a:ea typeface="Nanum Gothic" charset="-127"/>
              <a:cs typeface="Nanum Gothic" charset="-127"/>
            </a:endParaRPr>
          </a:p>
        </p:txBody>
      </p:sp>
      <p:sp>
        <p:nvSpPr>
          <p:cNvPr id="146" name="TextBox 145">
            <a:extLst>
              <a:ext uri="{FF2B5EF4-FFF2-40B4-BE49-F238E27FC236}">
                <a16:creationId xmlns:a16="http://schemas.microsoft.com/office/drawing/2014/main" xmlns="" id="{07CB48E9-3027-4922-A6DD-EC22776E71C2}"/>
              </a:ext>
            </a:extLst>
          </p:cNvPr>
          <p:cNvSpPr txBox="1"/>
          <p:nvPr/>
        </p:nvSpPr>
        <p:spPr>
          <a:xfrm>
            <a:off x="8802556" y="-2173"/>
            <a:ext cx="1293944" cy="276999"/>
          </a:xfrm>
          <a:prstGeom prst="rect">
            <a:avLst/>
          </a:prstGeom>
          <a:solidFill>
            <a:srgbClr val="00B050">
              <a:alpha val="50196"/>
            </a:srgbClr>
          </a:solidFill>
        </p:spPr>
        <p:txBody>
          <a:bodyPr wrap="none" rtlCol="0">
            <a:spAutoFit/>
          </a:bodyPr>
          <a:lstStyle/>
          <a:p>
            <a:r>
              <a:rPr lang="en-US" altLang="ko-KR" sz="1200" dirty="0">
                <a:solidFill>
                  <a:schemeClr val="bg1"/>
                </a:solidFill>
              </a:rPr>
              <a:t>2019.03.05 </a:t>
            </a:r>
            <a:r>
              <a:rPr lang="ko-KR" altLang="en-US" sz="1200" dirty="0">
                <a:solidFill>
                  <a:schemeClr val="bg1"/>
                </a:solidFill>
              </a:rPr>
              <a:t>수정</a:t>
            </a:r>
          </a:p>
        </p:txBody>
      </p:sp>
      <p:sp>
        <p:nvSpPr>
          <p:cNvPr id="147" name="텍스트 개체 틀 4">
            <a:extLst>
              <a:ext uri="{FF2B5EF4-FFF2-40B4-BE49-F238E27FC236}">
                <a16:creationId xmlns:a16="http://schemas.microsoft.com/office/drawing/2014/main" xmlns="" id="{F3260836-D579-4524-8595-72A8A11612EB}"/>
              </a:ext>
            </a:extLst>
          </p:cNvPr>
          <p:cNvSpPr txBox="1">
            <a:spLocks/>
          </p:cNvSpPr>
          <p:nvPr/>
        </p:nvSpPr>
        <p:spPr>
          <a:xfrm>
            <a:off x="7847384" y="3461957"/>
            <a:ext cx="2142706" cy="3279582"/>
          </a:xfrm>
          <a:prstGeom prst="rect">
            <a:avLst/>
          </a:prstGeom>
          <a:solidFill>
            <a:schemeClr val="bg1"/>
          </a:solidFill>
          <a:ln w="3175">
            <a:solidFill>
              <a:schemeClr val="bg1">
                <a:lumMod val="75000"/>
              </a:schemeClr>
            </a:solidFill>
          </a:ln>
        </p:spPr>
        <p:txBody>
          <a:bodyPr vert="horz" lIns="72000" tIns="72000" rIns="72000" bIns="72000" rtlCol="0">
            <a:normAutofit fontScale="92500" lnSpcReduction="10000"/>
          </a:bodyPr>
          <a:lstStyle>
            <a:lvl1pPr marL="85727" indent="-85727" algn="l" defTabSz="914400" rtl="0" eaLnBrk="1" latinLnBrk="1" hangingPunct="1">
              <a:lnSpc>
                <a:spcPct val="100000"/>
              </a:lnSpc>
              <a:spcBef>
                <a:spcPts val="1000"/>
              </a:spcBef>
              <a:buFont typeface="+mj-lt"/>
              <a:buAutoNum type="arabicPeriod"/>
              <a:defRPr sz="700" b="1" kern="1200">
                <a:solidFill>
                  <a:schemeClr val="tx1"/>
                </a:solidFill>
                <a:latin typeface="+mn-ea"/>
                <a:ea typeface="+mn-ea"/>
                <a:cs typeface="Nanum Gothic" charset="-127"/>
              </a:defRPr>
            </a:lvl1pPr>
            <a:lvl2pPr marL="180980" indent="-95253" algn="l" defTabSz="914400" rtl="0" eaLnBrk="1" latinLnBrk="1" hangingPunct="1">
              <a:lnSpc>
                <a:spcPct val="100000"/>
              </a:lnSpc>
              <a:spcBef>
                <a:spcPts val="500"/>
              </a:spcBef>
              <a:buFont typeface="+mj-lt"/>
              <a:buAutoNum type="arabicPeriod"/>
              <a:defRPr sz="700" kern="1200">
                <a:solidFill>
                  <a:schemeClr val="tx1"/>
                </a:solidFill>
                <a:latin typeface="+mn-ea"/>
                <a:ea typeface="+mn-ea"/>
                <a:cs typeface="Nanum Gothic" charset="-127"/>
              </a:defRPr>
            </a:lvl2pPr>
            <a:lvl3pPr marL="225425" indent="-44450" algn="l" defTabSz="914400" rtl="0" eaLnBrk="1" latinLnBrk="1" hangingPunct="1">
              <a:lnSpc>
                <a:spcPct val="100000"/>
              </a:lnSpc>
              <a:spcBef>
                <a:spcPts val="500"/>
              </a:spcBef>
              <a:buFont typeface="Arial" charset="0"/>
              <a:buChar char="•"/>
              <a:tabLst/>
              <a:defRPr sz="700" kern="1200">
                <a:solidFill>
                  <a:schemeClr val="tx1"/>
                </a:solidFill>
                <a:latin typeface="+mn-ea"/>
                <a:ea typeface="+mn-ea"/>
                <a:cs typeface="Nanum Gothic" charset="-127"/>
              </a:defRPr>
            </a:lvl3pPr>
            <a:lvl4pPr marL="266700" indent="-44450" algn="l" defTabSz="914400" rtl="0" eaLnBrk="1" latinLnBrk="1" hangingPunct="1">
              <a:lnSpc>
                <a:spcPct val="100000"/>
              </a:lnSpc>
              <a:spcBef>
                <a:spcPts val="500"/>
              </a:spcBef>
              <a:buFont typeface="Arial" charset="0"/>
              <a:buChar char="•"/>
              <a:tabLst/>
              <a:defRPr sz="700" kern="1200">
                <a:solidFill>
                  <a:schemeClr val="tx1"/>
                </a:solidFill>
                <a:latin typeface="+mn-ea"/>
                <a:ea typeface="+mn-ea"/>
                <a:cs typeface="Nanum Gothic" charset="-127"/>
              </a:defRPr>
            </a:lvl4pPr>
            <a:lvl5pPr marL="311150" indent="-44450" algn="l" defTabSz="914400" rtl="0" eaLnBrk="1" latinLnBrk="1" hangingPunct="1">
              <a:lnSpc>
                <a:spcPct val="100000"/>
              </a:lnSpc>
              <a:spcBef>
                <a:spcPts val="500"/>
              </a:spcBef>
              <a:buFont typeface="Arial" charset="0"/>
              <a:buChar char="•"/>
              <a:tabLst/>
              <a:defRPr sz="700" kern="1200">
                <a:solidFill>
                  <a:schemeClr val="tx1"/>
                </a:solidFill>
                <a:latin typeface="+mn-ea"/>
                <a:ea typeface="+mn-ea"/>
                <a:cs typeface="Nanum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kumimoji="1" lang="en-US" altLang="ko-KR" dirty="0">
                <a:latin typeface="+mn-lt"/>
              </a:rPr>
              <a:t>7. </a:t>
            </a:r>
            <a:r>
              <a:rPr kumimoji="1" lang="ko-KR" altLang="en-US" dirty="0">
                <a:latin typeface="+mn-lt"/>
              </a:rPr>
              <a:t>공개 설정</a:t>
            </a:r>
            <a:endParaRPr kumimoji="1" lang="en-US" altLang="ko-KR" dirty="0">
              <a:latin typeface="+mn-lt"/>
            </a:endParaRPr>
          </a:p>
          <a:p>
            <a:pPr lvl="1"/>
            <a:r>
              <a:rPr kumimoji="1" lang="ko-KR" altLang="en-US" dirty="0">
                <a:latin typeface="+mn-lt"/>
                <a:sym typeface="Wingdings"/>
              </a:rPr>
              <a:t>체크 </a:t>
            </a:r>
            <a:r>
              <a:rPr kumimoji="1" lang="en-US" altLang="ko-KR" dirty="0">
                <a:latin typeface="+mn-lt"/>
                <a:sym typeface="Wingdings"/>
              </a:rPr>
              <a:t>:</a:t>
            </a:r>
            <a:r>
              <a:rPr kumimoji="1" lang="ko-KR" altLang="en-US" dirty="0">
                <a:latin typeface="+mn-lt"/>
                <a:sym typeface="Wingdings"/>
              </a:rPr>
              <a:t> 이후 생성되는 신규 워크스페이스를 포함한 모든워크스페이스에서 해당 데이터 소스를 사용할 수 있음</a:t>
            </a:r>
            <a:r>
              <a:rPr kumimoji="1" lang="en-US" altLang="ko-KR" dirty="0">
                <a:latin typeface="+mn-lt"/>
                <a:sym typeface="Wingdings"/>
              </a:rPr>
              <a:t>.</a:t>
            </a:r>
            <a:r>
              <a:rPr kumimoji="1" lang="ko-KR" altLang="en-US" dirty="0">
                <a:latin typeface="+mn-lt"/>
                <a:sym typeface="Wingdings"/>
              </a:rPr>
              <a:t> 체크 시</a:t>
            </a:r>
            <a:r>
              <a:rPr kumimoji="1" lang="en-US" altLang="ko-KR" dirty="0">
                <a:latin typeface="+mn-lt"/>
                <a:sym typeface="Wingdings"/>
              </a:rPr>
              <a:t>,</a:t>
            </a:r>
            <a:r>
              <a:rPr kumimoji="1" lang="ko-KR" altLang="en-US" dirty="0">
                <a:latin typeface="+mn-lt"/>
                <a:sym typeface="Wingdings"/>
              </a:rPr>
              <a:t> 체크 확인 팝업 출력</a:t>
            </a:r>
            <a:r>
              <a:rPr lang="ko-KR" altLang="en-US" dirty="0">
                <a:solidFill>
                  <a:srgbClr val="00B0F0"/>
                </a:solidFill>
                <a:latin typeface="+mn-lt"/>
              </a:rPr>
              <a:t> ☞</a:t>
            </a:r>
            <a:r>
              <a:rPr lang="en-US" altLang="ko-KR" dirty="0">
                <a:solidFill>
                  <a:srgbClr val="00B0F0"/>
                </a:solidFill>
                <a:latin typeface="+mn-lt"/>
              </a:rPr>
              <a:t>[018.1]</a:t>
            </a:r>
            <a:endParaRPr kumimoji="1" lang="en-US" altLang="ko-KR" dirty="0">
              <a:latin typeface="+mn-lt"/>
              <a:sym typeface="Wingdings"/>
            </a:endParaRPr>
          </a:p>
          <a:p>
            <a:pPr lvl="1"/>
            <a:r>
              <a:rPr kumimoji="1" lang="ko-KR" altLang="en-US" dirty="0">
                <a:latin typeface="+mn-lt"/>
                <a:sym typeface="Wingdings"/>
              </a:rPr>
              <a:t>체크해제 </a:t>
            </a:r>
            <a:r>
              <a:rPr kumimoji="1" lang="en-US" altLang="ko-KR" dirty="0">
                <a:latin typeface="+mn-lt"/>
                <a:sym typeface="Wingdings"/>
              </a:rPr>
              <a:t>:</a:t>
            </a:r>
            <a:r>
              <a:rPr kumimoji="1" lang="ko-KR" altLang="en-US" dirty="0">
                <a:latin typeface="+mn-lt"/>
                <a:sym typeface="Wingdings"/>
              </a:rPr>
              <a:t> 해당 데이터소스를 공개할 워크스페이스 개별 선택 가능</a:t>
            </a:r>
            <a:r>
              <a:rPr kumimoji="1" lang="en-US" altLang="ko-KR" dirty="0">
                <a:latin typeface="+mn-lt"/>
                <a:sym typeface="Wingdings"/>
              </a:rPr>
              <a:t>.</a:t>
            </a:r>
            <a:r>
              <a:rPr kumimoji="1" lang="ko-KR" altLang="en-US" dirty="0">
                <a:latin typeface="+mn-lt"/>
                <a:sym typeface="Wingdings"/>
              </a:rPr>
              <a:t> 체크 해제 시</a:t>
            </a:r>
            <a:r>
              <a:rPr kumimoji="1" lang="en-US" altLang="ko-KR" dirty="0">
                <a:latin typeface="+mn-lt"/>
                <a:sym typeface="Wingdings"/>
              </a:rPr>
              <a:t>,</a:t>
            </a:r>
            <a:r>
              <a:rPr kumimoji="1" lang="ko-KR" altLang="en-US" dirty="0">
                <a:latin typeface="+mn-lt"/>
                <a:sym typeface="Wingdings"/>
              </a:rPr>
              <a:t> 체크 해제 확인 팝업 출력</a:t>
            </a:r>
            <a:r>
              <a:rPr lang="ko-KR" altLang="en-US" dirty="0">
                <a:solidFill>
                  <a:srgbClr val="00B0F0"/>
                </a:solidFill>
                <a:latin typeface="+mn-lt"/>
              </a:rPr>
              <a:t> ☞</a:t>
            </a:r>
            <a:r>
              <a:rPr lang="en-US" altLang="ko-KR" dirty="0">
                <a:solidFill>
                  <a:srgbClr val="00B0F0"/>
                </a:solidFill>
                <a:latin typeface="+mn-lt"/>
              </a:rPr>
              <a:t>[018.2]</a:t>
            </a:r>
            <a:endParaRPr kumimoji="1" lang="en-US" altLang="ko-KR" dirty="0">
              <a:latin typeface="+mn-lt"/>
              <a:sym typeface="Wingdings"/>
            </a:endParaRPr>
          </a:p>
          <a:p>
            <a:pPr lvl="3"/>
            <a:r>
              <a:rPr kumimoji="1" lang="en-US" altLang="ko-KR" dirty="0">
                <a:latin typeface="+mn-lt"/>
                <a:sym typeface="Wingdings"/>
              </a:rPr>
              <a:t>Edit</a:t>
            </a:r>
            <a:r>
              <a:rPr kumimoji="1" lang="ko-KR" altLang="en-US" dirty="0">
                <a:latin typeface="+mn-lt"/>
                <a:sym typeface="Wingdings"/>
              </a:rPr>
              <a:t> 클릭 </a:t>
            </a:r>
            <a:r>
              <a:rPr kumimoji="1" lang="en-US" altLang="ko-KR" dirty="0">
                <a:latin typeface="+mn-lt"/>
                <a:sym typeface="Wingdings"/>
              </a:rPr>
              <a:t>&gt;</a:t>
            </a:r>
            <a:r>
              <a:rPr kumimoji="1" lang="ko-KR" altLang="en-US" dirty="0">
                <a:latin typeface="+mn-lt"/>
                <a:sym typeface="Wingdings"/>
              </a:rPr>
              <a:t> 개별 워크스페이스 선택 팝업 출력 </a:t>
            </a:r>
            <a:r>
              <a:rPr kumimoji="1" lang="ko-KR" altLang="en-US" dirty="0">
                <a:solidFill>
                  <a:srgbClr val="00B0F0"/>
                </a:solidFill>
                <a:latin typeface="+mn-lt"/>
              </a:rPr>
              <a:t>☞</a:t>
            </a:r>
            <a:r>
              <a:rPr kumimoji="1" lang="mr-IN" altLang="ko-KR" strike="sngStrike" dirty="0">
                <a:solidFill>
                  <a:srgbClr val="00B0F0"/>
                </a:solidFill>
                <a:latin typeface="+mn-lt"/>
              </a:rPr>
              <a:t> </a:t>
            </a:r>
            <a:r>
              <a:rPr kumimoji="1" lang="en-US" altLang="ko-KR" dirty="0">
                <a:solidFill>
                  <a:srgbClr val="00B0F0"/>
                </a:solidFill>
                <a:latin typeface="+mn-lt"/>
              </a:rPr>
              <a:t>[042.0]</a:t>
            </a:r>
            <a:endParaRPr kumimoji="1" lang="en-US" altLang="ko-KR" dirty="0">
              <a:latin typeface="+mn-lt"/>
              <a:sym typeface="Wingdings"/>
            </a:endParaRPr>
          </a:p>
          <a:p>
            <a:pPr lvl="3"/>
            <a:r>
              <a:rPr kumimoji="1" lang="ko-KR" altLang="en-US" dirty="0">
                <a:latin typeface="+mn-lt"/>
                <a:sym typeface="Wingdings"/>
              </a:rPr>
              <a:t>선택된 개별 워크스페이스 이름 노출</a:t>
            </a:r>
            <a:endParaRPr kumimoji="1" lang="en-US" altLang="ko-KR" dirty="0">
              <a:latin typeface="+mn-lt"/>
              <a:sym typeface="Wingdings"/>
            </a:endParaRPr>
          </a:p>
          <a:p>
            <a:pPr marL="0" indent="0">
              <a:buNone/>
            </a:pPr>
            <a:r>
              <a:rPr kumimoji="1" lang="en-US" altLang="ko-KR" dirty="0">
                <a:solidFill>
                  <a:schemeClr val="tx1">
                    <a:lumMod val="95000"/>
                    <a:lumOff val="5000"/>
                  </a:schemeClr>
                </a:solidFill>
                <a:latin typeface="+mn-lt"/>
                <a:sym typeface="Wingdings"/>
              </a:rPr>
              <a:t>8. </a:t>
            </a:r>
            <a:r>
              <a:rPr kumimoji="1" lang="ko-KR" altLang="en-US" dirty="0" err="1">
                <a:solidFill>
                  <a:schemeClr val="tx1">
                    <a:lumMod val="95000"/>
                    <a:lumOff val="5000"/>
                  </a:schemeClr>
                </a:solidFill>
                <a:latin typeface="+mn-lt"/>
                <a:sym typeface="Wingdings"/>
              </a:rPr>
              <a:t>데이터소스</a:t>
            </a:r>
            <a:r>
              <a:rPr kumimoji="1" lang="ko-KR" altLang="en-US" dirty="0">
                <a:solidFill>
                  <a:schemeClr val="tx1">
                    <a:lumMod val="95000"/>
                    <a:lumOff val="5000"/>
                  </a:schemeClr>
                </a:solidFill>
                <a:latin typeface="+mn-lt"/>
                <a:sym typeface="Wingdings"/>
              </a:rPr>
              <a:t> 싱크</a:t>
            </a:r>
            <a:endParaRPr kumimoji="1" lang="en-US" altLang="ko-KR" dirty="0">
              <a:latin typeface="+mn-lt"/>
            </a:endParaRPr>
          </a:p>
          <a:p>
            <a:pPr lvl="1"/>
            <a:r>
              <a:rPr kumimoji="1" lang="ko-KR" altLang="en-US" dirty="0" err="1">
                <a:solidFill>
                  <a:schemeClr val="tx1">
                    <a:lumMod val="95000"/>
                    <a:lumOff val="5000"/>
                  </a:schemeClr>
                </a:solidFill>
                <a:latin typeface="+mn-lt"/>
                <a:sym typeface="Wingdings"/>
              </a:rPr>
              <a:t>드루이드에서</a:t>
            </a:r>
            <a:r>
              <a:rPr kumimoji="1" lang="ko-KR" altLang="en-US" dirty="0">
                <a:solidFill>
                  <a:schemeClr val="tx1">
                    <a:lumMod val="95000"/>
                    <a:lumOff val="5000"/>
                  </a:schemeClr>
                </a:solidFill>
                <a:latin typeface="+mn-lt"/>
                <a:sym typeface="Wingdings"/>
              </a:rPr>
              <a:t> 데이터소스의 컨디션이 변경된 경우</a:t>
            </a:r>
            <a:endParaRPr kumimoji="1" lang="en-US" altLang="ko-KR" dirty="0">
              <a:solidFill>
                <a:schemeClr val="tx1">
                  <a:lumMod val="95000"/>
                  <a:lumOff val="5000"/>
                </a:schemeClr>
              </a:solidFill>
              <a:latin typeface="+mn-lt"/>
              <a:sym typeface="Wingdings"/>
            </a:endParaRPr>
          </a:p>
          <a:p>
            <a:pPr lvl="2"/>
            <a:r>
              <a:rPr kumimoji="1" lang="ko-KR" altLang="en-US" dirty="0">
                <a:solidFill>
                  <a:schemeClr val="tx1">
                    <a:lumMod val="95000"/>
                    <a:lumOff val="5000"/>
                  </a:schemeClr>
                </a:solidFill>
                <a:latin typeface="+mn-lt"/>
              </a:rPr>
              <a:t>싱크 버튼 클릭 </a:t>
            </a:r>
            <a:r>
              <a:rPr kumimoji="1" lang="en-US" altLang="ko-KR" dirty="0">
                <a:solidFill>
                  <a:schemeClr val="tx1">
                    <a:lumMod val="95000"/>
                    <a:lumOff val="5000"/>
                  </a:schemeClr>
                </a:solidFill>
                <a:latin typeface="+mn-lt"/>
              </a:rPr>
              <a:t>&gt;</a:t>
            </a:r>
            <a:r>
              <a:rPr kumimoji="1" lang="ko-KR" altLang="en-US" dirty="0">
                <a:solidFill>
                  <a:schemeClr val="tx1">
                    <a:lumMod val="95000"/>
                    <a:lumOff val="5000"/>
                  </a:schemeClr>
                </a:solidFill>
                <a:latin typeface="+mn-lt"/>
              </a:rPr>
              <a:t> </a:t>
            </a:r>
            <a:r>
              <a:rPr kumimoji="1" lang="ko-KR" altLang="en-US" dirty="0" err="1">
                <a:solidFill>
                  <a:schemeClr val="tx1">
                    <a:lumMod val="95000"/>
                    <a:lumOff val="5000"/>
                  </a:schemeClr>
                </a:solidFill>
                <a:latin typeface="+mn-lt"/>
              </a:rPr>
              <a:t>데이터소스</a:t>
            </a:r>
            <a:r>
              <a:rPr kumimoji="1" lang="ko-KR" altLang="en-US" dirty="0">
                <a:solidFill>
                  <a:schemeClr val="tx1">
                    <a:lumMod val="95000"/>
                    <a:lumOff val="5000"/>
                  </a:schemeClr>
                </a:solidFill>
                <a:latin typeface="+mn-lt"/>
              </a:rPr>
              <a:t> 싱크 확인 팝업 출력 </a:t>
            </a:r>
            <a:r>
              <a:rPr kumimoji="1" lang="ko-KR" altLang="en-US" dirty="0">
                <a:solidFill>
                  <a:srgbClr val="00B0F0"/>
                </a:solidFill>
                <a:latin typeface="+mn-lt"/>
              </a:rPr>
              <a:t>☞</a:t>
            </a:r>
            <a:r>
              <a:rPr kumimoji="1" lang="mr-IN" altLang="ko-KR" dirty="0">
                <a:solidFill>
                  <a:srgbClr val="00B0F0"/>
                </a:solidFill>
                <a:latin typeface="+mn-lt"/>
              </a:rPr>
              <a:t>[0</a:t>
            </a:r>
            <a:r>
              <a:rPr kumimoji="1" lang="en-US" altLang="ko-KR" dirty="0">
                <a:solidFill>
                  <a:srgbClr val="00B0F0"/>
                </a:solidFill>
                <a:latin typeface="+mn-lt"/>
              </a:rPr>
              <a:t>52</a:t>
            </a:r>
            <a:r>
              <a:rPr kumimoji="1" lang="mr-IN" altLang="ko-KR" dirty="0">
                <a:solidFill>
                  <a:srgbClr val="00B0F0"/>
                </a:solidFill>
                <a:latin typeface="+mn-lt"/>
              </a:rPr>
              <a:t>.</a:t>
            </a:r>
            <a:r>
              <a:rPr kumimoji="1" lang="en-US" altLang="ko-KR" dirty="0">
                <a:solidFill>
                  <a:srgbClr val="00B0F0"/>
                </a:solidFill>
                <a:latin typeface="+mn-lt"/>
              </a:rPr>
              <a:t>0</a:t>
            </a:r>
            <a:r>
              <a:rPr kumimoji="1" lang="mr-IN" altLang="ko-KR" dirty="0">
                <a:solidFill>
                  <a:srgbClr val="00B0F0"/>
                </a:solidFill>
                <a:latin typeface="+mn-lt"/>
              </a:rPr>
              <a:t>]</a:t>
            </a:r>
            <a:r>
              <a:rPr kumimoji="1" lang="ko-KR" altLang="en-US" dirty="0">
                <a:solidFill>
                  <a:schemeClr val="tx1">
                    <a:lumMod val="95000"/>
                    <a:lumOff val="5000"/>
                  </a:schemeClr>
                </a:solidFill>
                <a:latin typeface="+mn-lt"/>
              </a:rPr>
              <a:t> </a:t>
            </a:r>
            <a:r>
              <a:rPr kumimoji="1" lang="en-US" altLang="ko-KR" dirty="0">
                <a:solidFill>
                  <a:schemeClr val="tx1">
                    <a:lumMod val="95000"/>
                    <a:lumOff val="5000"/>
                  </a:schemeClr>
                </a:solidFill>
                <a:latin typeface="+mn-lt"/>
              </a:rPr>
              <a:t>&gt;</a:t>
            </a:r>
            <a:r>
              <a:rPr kumimoji="1" lang="ko-KR" altLang="en-US" dirty="0">
                <a:solidFill>
                  <a:schemeClr val="tx1">
                    <a:lumMod val="95000"/>
                    <a:lumOff val="5000"/>
                  </a:schemeClr>
                </a:solidFill>
                <a:latin typeface="+mn-lt"/>
              </a:rPr>
              <a:t> 확인 시</a:t>
            </a:r>
            <a:r>
              <a:rPr kumimoji="1" lang="en-US" altLang="ko-KR" dirty="0">
                <a:solidFill>
                  <a:schemeClr val="tx1">
                    <a:lumMod val="95000"/>
                    <a:lumOff val="5000"/>
                  </a:schemeClr>
                </a:solidFill>
                <a:latin typeface="+mn-lt"/>
              </a:rPr>
              <a:t>,</a:t>
            </a:r>
            <a:r>
              <a:rPr kumimoji="1" lang="ko-KR" altLang="en-US" dirty="0">
                <a:solidFill>
                  <a:schemeClr val="tx1">
                    <a:lumMod val="95000"/>
                    <a:lumOff val="5000"/>
                  </a:schemeClr>
                </a:solidFill>
                <a:latin typeface="+mn-lt"/>
              </a:rPr>
              <a:t> 로딩 후 완료됨</a:t>
            </a:r>
            <a:endParaRPr kumimoji="1" lang="en-US" altLang="ko-KR" dirty="0">
              <a:solidFill>
                <a:schemeClr val="tx1">
                  <a:lumMod val="95000"/>
                  <a:lumOff val="5000"/>
                </a:schemeClr>
              </a:solidFill>
              <a:latin typeface="+mn-lt"/>
            </a:endParaRPr>
          </a:p>
          <a:p>
            <a:pPr lvl="1"/>
            <a:r>
              <a:rPr kumimoji="1" lang="ko-KR" altLang="en-US" dirty="0">
                <a:solidFill>
                  <a:schemeClr val="tx1">
                    <a:lumMod val="95000"/>
                    <a:lumOff val="5000"/>
                  </a:schemeClr>
                </a:solidFill>
                <a:latin typeface="+mn-lt"/>
              </a:rPr>
              <a:t>메타데이터와 정보가 일치하지 않을 경우</a:t>
            </a:r>
            <a:endParaRPr kumimoji="1" lang="en-US" altLang="ko-KR" dirty="0">
              <a:solidFill>
                <a:schemeClr val="tx1">
                  <a:lumMod val="95000"/>
                  <a:lumOff val="5000"/>
                </a:schemeClr>
              </a:solidFill>
              <a:latin typeface="+mn-lt"/>
            </a:endParaRPr>
          </a:p>
          <a:p>
            <a:pPr lvl="2"/>
            <a:r>
              <a:rPr kumimoji="1" lang="ko-KR" altLang="en-US" dirty="0">
                <a:solidFill>
                  <a:schemeClr val="tx1">
                    <a:lumMod val="95000"/>
                    <a:lumOff val="5000"/>
                  </a:schemeClr>
                </a:solidFill>
                <a:latin typeface="+mn-lt"/>
              </a:rPr>
              <a:t>메타데이터가 삭제되었거나</a:t>
            </a:r>
            <a:r>
              <a:rPr kumimoji="1" lang="en-US" altLang="ko-KR" dirty="0">
                <a:solidFill>
                  <a:schemeClr val="tx1">
                    <a:lumMod val="95000"/>
                    <a:lumOff val="5000"/>
                  </a:schemeClr>
                </a:solidFill>
                <a:latin typeface="+mn-lt"/>
              </a:rPr>
              <a:t>, </a:t>
            </a:r>
            <a:r>
              <a:rPr kumimoji="1" lang="ko-KR" altLang="en-US" dirty="0">
                <a:solidFill>
                  <a:schemeClr val="tx1">
                    <a:lumMod val="95000"/>
                    <a:lumOff val="5000"/>
                  </a:schemeClr>
                </a:solidFill>
                <a:latin typeface="+mn-lt"/>
              </a:rPr>
              <a:t>데이터의 구조가 변경된 경우</a:t>
            </a:r>
            <a:endParaRPr kumimoji="1" lang="en-US" altLang="ko-KR" dirty="0">
              <a:solidFill>
                <a:schemeClr val="tx1">
                  <a:lumMod val="95000"/>
                  <a:lumOff val="5000"/>
                </a:schemeClr>
              </a:solidFill>
              <a:latin typeface="+mn-lt"/>
            </a:endParaRPr>
          </a:p>
          <a:p>
            <a:pPr lvl="2"/>
            <a:r>
              <a:rPr kumimoji="1" lang="ko-KR" altLang="en-US" dirty="0">
                <a:solidFill>
                  <a:schemeClr val="tx1">
                    <a:lumMod val="95000"/>
                    <a:lumOff val="5000"/>
                  </a:schemeClr>
                </a:solidFill>
                <a:latin typeface="+mn-lt"/>
              </a:rPr>
              <a:t>싱크 버튼 클릭 </a:t>
            </a:r>
            <a:r>
              <a:rPr kumimoji="1" lang="en-US" altLang="ko-KR" dirty="0">
                <a:solidFill>
                  <a:schemeClr val="tx1">
                    <a:lumMod val="95000"/>
                    <a:lumOff val="5000"/>
                  </a:schemeClr>
                </a:solidFill>
                <a:latin typeface="+mn-lt"/>
              </a:rPr>
              <a:t>&gt;</a:t>
            </a:r>
            <a:r>
              <a:rPr kumimoji="1" lang="ko-KR" altLang="en-US" dirty="0">
                <a:solidFill>
                  <a:schemeClr val="tx1">
                    <a:lumMod val="95000"/>
                    <a:lumOff val="5000"/>
                  </a:schemeClr>
                </a:solidFill>
                <a:latin typeface="+mn-lt"/>
              </a:rPr>
              <a:t> 데이터소스 싱크 확인 팝업 출력 </a:t>
            </a:r>
            <a:r>
              <a:rPr kumimoji="1" lang="ko-KR" altLang="en-US" dirty="0">
                <a:solidFill>
                  <a:srgbClr val="00B0F0"/>
                </a:solidFill>
                <a:latin typeface="+mn-lt"/>
              </a:rPr>
              <a:t>☞</a:t>
            </a:r>
            <a:r>
              <a:rPr kumimoji="1" lang="mr-IN" altLang="ko-KR" dirty="0">
                <a:solidFill>
                  <a:srgbClr val="00B0F0"/>
                </a:solidFill>
                <a:latin typeface="+mn-lt"/>
              </a:rPr>
              <a:t>[0</a:t>
            </a:r>
            <a:r>
              <a:rPr kumimoji="1" lang="en-US" altLang="ko-KR" dirty="0">
                <a:solidFill>
                  <a:srgbClr val="00B0F0"/>
                </a:solidFill>
                <a:latin typeface="+mn-lt"/>
              </a:rPr>
              <a:t>52</a:t>
            </a:r>
            <a:r>
              <a:rPr kumimoji="1" lang="mr-IN" altLang="ko-KR" dirty="0">
                <a:solidFill>
                  <a:srgbClr val="00B0F0"/>
                </a:solidFill>
                <a:latin typeface="+mn-lt"/>
              </a:rPr>
              <a:t>.</a:t>
            </a:r>
            <a:r>
              <a:rPr kumimoji="1" lang="en-US" altLang="ko-KR" dirty="0">
                <a:solidFill>
                  <a:srgbClr val="00B0F0"/>
                </a:solidFill>
                <a:latin typeface="+mn-lt"/>
              </a:rPr>
              <a:t>0</a:t>
            </a:r>
            <a:r>
              <a:rPr kumimoji="1" lang="mr-IN" altLang="ko-KR" dirty="0">
                <a:solidFill>
                  <a:srgbClr val="00B0F0"/>
                </a:solidFill>
                <a:latin typeface="+mn-lt"/>
              </a:rPr>
              <a:t>]</a:t>
            </a:r>
            <a:r>
              <a:rPr kumimoji="1" lang="ko-KR" altLang="en-US" dirty="0">
                <a:solidFill>
                  <a:schemeClr val="tx1">
                    <a:lumMod val="95000"/>
                    <a:lumOff val="5000"/>
                  </a:schemeClr>
                </a:solidFill>
                <a:latin typeface="+mn-lt"/>
              </a:rPr>
              <a:t> </a:t>
            </a:r>
            <a:r>
              <a:rPr kumimoji="1" lang="en-US" altLang="ko-KR" dirty="0">
                <a:solidFill>
                  <a:schemeClr val="tx1">
                    <a:lumMod val="95000"/>
                    <a:lumOff val="5000"/>
                  </a:schemeClr>
                </a:solidFill>
                <a:latin typeface="+mn-lt"/>
              </a:rPr>
              <a:t>&gt;</a:t>
            </a:r>
            <a:r>
              <a:rPr kumimoji="1" lang="ko-KR" altLang="en-US" dirty="0">
                <a:solidFill>
                  <a:schemeClr val="tx1">
                    <a:lumMod val="95000"/>
                    <a:lumOff val="5000"/>
                  </a:schemeClr>
                </a:solidFill>
                <a:latin typeface="+mn-lt"/>
              </a:rPr>
              <a:t> 확인 시</a:t>
            </a:r>
            <a:r>
              <a:rPr kumimoji="1" lang="en-US" altLang="ko-KR" dirty="0">
                <a:solidFill>
                  <a:schemeClr val="tx1">
                    <a:lumMod val="95000"/>
                    <a:lumOff val="5000"/>
                  </a:schemeClr>
                </a:solidFill>
                <a:latin typeface="+mn-lt"/>
              </a:rPr>
              <a:t>,</a:t>
            </a:r>
            <a:r>
              <a:rPr kumimoji="1" lang="ko-KR" altLang="en-US" dirty="0">
                <a:solidFill>
                  <a:schemeClr val="tx1">
                    <a:lumMod val="95000"/>
                    <a:lumOff val="5000"/>
                  </a:schemeClr>
                </a:solidFill>
                <a:latin typeface="+mn-lt"/>
              </a:rPr>
              <a:t> 로딩 후 동기화됨</a:t>
            </a:r>
            <a:endParaRPr kumimoji="1" lang="en-US" altLang="ko-KR" dirty="0">
              <a:solidFill>
                <a:schemeClr val="tx1">
                  <a:lumMod val="95000"/>
                  <a:lumOff val="5000"/>
                </a:schemeClr>
              </a:solidFill>
              <a:latin typeface="+mn-lt"/>
            </a:endParaRPr>
          </a:p>
          <a:p>
            <a:pPr marL="0" indent="0">
              <a:buNone/>
            </a:pPr>
            <a:r>
              <a:rPr kumimoji="1" lang="en-US" altLang="ko-KR" dirty="0">
                <a:solidFill>
                  <a:srgbClr val="7030A0"/>
                </a:solidFill>
                <a:latin typeface="+mn-lt"/>
                <a:sym typeface="Wingdings"/>
              </a:rPr>
              <a:t>9. Explore Data</a:t>
            </a:r>
            <a:r>
              <a:rPr kumimoji="1" lang="ko-KR" altLang="en-US" dirty="0">
                <a:solidFill>
                  <a:srgbClr val="7030A0"/>
                </a:solidFill>
                <a:latin typeface="+mn-lt"/>
                <a:sym typeface="Wingdings"/>
              </a:rPr>
              <a:t>에서 검색 가능 여부</a:t>
            </a:r>
            <a:endParaRPr kumimoji="1" lang="en-US" altLang="ko-KR" dirty="0">
              <a:solidFill>
                <a:srgbClr val="7030A0"/>
              </a:solidFill>
              <a:latin typeface="+mn-lt"/>
            </a:endParaRPr>
          </a:p>
          <a:p>
            <a:pPr lvl="1"/>
            <a:r>
              <a:rPr kumimoji="1" lang="ko-KR" altLang="en-US" dirty="0">
                <a:solidFill>
                  <a:srgbClr val="7030A0"/>
                </a:solidFill>
                <a:latin typeface="+mn-lt"/>
                <a:sym typeface="Wingdings"/>
              </a:rPr>
              <a:t>기본 </a:t>
            </a:r>
            <a:r>
              <a:rPr kumimoji="1" lang="en-US" altLang="ko-KR" dirty="0">
                <a:solidFill>
                  <a:srgbClr val="7030A0"/>
                </a:solidFill>
                <a:latin typeface="+mn-lt"/>
                <a:sym typeface="Wingdings"/>
              </a:rPr>
              <a:t>On</a:t>
            </a:r>
          </a:p>
          <a:p>
            <a:pPr lvl="1"/>
            <a:r>
              <a:rPr kumimoji="1" lang="en-US" altLang="ko-KR" dirty="0">
                <a:solidFill>
                  <a:srgbClr val="7030A0"/>
                </a:solidFill>
                <a:latin typeface="+mn-lt"/>
                <a:sym typeface="Wingdings"/>
              </a:rPr>
              <a:t>Off</a:t>
            </a:r>
            <a:r>
              <a:rPr kumimoji="1" lang="ko-KR" altLang="en-US" dirty="0">
                <a:solidFill>
                  <a:srgbClr val="7030A0"/>
                </a:solidFill>
                <a:latin typeface="+mn-lt"/>
                <a:sym typeface="Wingdings"/>
              </a:rPr>
              <a:t>시 </a:t>
            </a:r>
            <a:r>
              <a:rPr kumimoji="1" lang="en-US" altLang="ko-KR" dirty="0">
                <a:solidFill>
                  <a:srgbClr val="7030A0"/>
                </a:solidFill>
                <a:latin typeface="+mn-lt"/>
                <a:sym typeface="Wingdings"/>
              </a:rPr>
              <a:t>Explore Data</a:t>
            </a:r>
            <a:r>
              <a:rPr kumimoji="1" lang="ko-KR" altLang="en-US" dirty="0">
                <a:solidFill>
                  <a:srgbClr val="7030A0"/>
                </a:solidFill>
                <a:latin typeface="+mn-lt"/>
                <a:sym typeface="Wingdings"/>
              </a:rPr>
              <a:t>에 노출되지 않음</a:t>
            </a:r>
            <a:endParaRPr kumimoji="1" lang="en-US" altLang="ko-KR" dirty="0">
              <a:solidFill>
                <a:srgbClr val="7030A0"/>
              </a:solidFill>
              <a:latin typeface="+mn-lt"/>
              <a:sym typeface="Wingdings"/>
            </a:endParaRPr>
          </a:p>
          <a:p>
            <a:pPr marL="0" indent="0">
              <a:buNone/>
            </a:pPr>
            <a:r>
              <a:rPr kumimoji="1" lang="en-US" altLang="ko-KR" dirty="0">
                <a:solidFill>
                  <a:srgbClr val="7030A0"/>
                </a:solidFill>
                <a:latin typeface="+mn-lt"/>
                <a:sym typeface="Wingdings"/>
              </a:rPr>
              <a:t>10. </a:t>
            </a:r>
            <a:r>
              <a:rPr kumimoji="1" lang="ko-KR" altLang="en-US" dirty="0">
                <a:solidFill>
                  <a:srgbClr val="7030A0"/>
                </a:solidFill>
                <a:latin typeface="+mn-lt"/>
                <a:sym typeface="Wingdings"/>
              </a:rPr>
              <a:t>메타데이터 이동 버튼</a:t>
            </a:r>
            <a:endParaRPr kumimoji="1" lang="en-US" altLang="ko-KR" dirty="0">
              <a:solidFill>
                <a:srgbClr val="7030A0"/>
              </a:solidFill>
              <a:latin typeface="+mn-lt"/>
            </a:endParaRPr>
          </a:p>
          <a:p>
            <a:pPr lvl="1"/>
            <a:r>
              <a:rPr kumimoji="1" lang="ko-KR" altLang="en-US" dirty="0" err="1">
                <a:solidFill>
                  <a:srgbClr val="7030A0"/>
                </a:solidFill>
                <a:latin typeface="+mn-lt"/>
                <a:sym typeface="Wingdings"/>
              </a:rPr>
              <a:t>클릭시</a:t>
            </a:r>
            <a:r>
              <a:rPr kumimoji="1" lang="ko-KR" altLang="en-US" dirty="0">
                <a:solidFill>
                  <a:srgbClr val="7030A0"/>
                </a:solidFill>
                <a:latin typeface="+mn-lt"/>
                <a:sym typeface="Wingdings"/>
              </a:rPr>
              <a:t> 해당 메타데이터 상세화면으로 이동</a:t>
            </a:r>
            <a:endParaRPr kumimoji="1" lang="en-US" altLang="ko-KR" dirty="0">
              <a:solidFill>
                <a:srgbClr val="7030A0"/>
              </a:solidFill>
              <a:latin typeface="+mn-lt"/>
              <a:sym typeface="Wingdings"/>
            </a:endParaRPr>
          </a:p>
        </p:txBody>
      </p:sp>
      <p:sp>
        <p:nvSpPr>
          <p:cNvPr id="148" name="직사각형 147">
            <a:extLst>
              <a:ext uri="{FF2B5EF4-FFF2-40B4-BE49-F238E27FC236}">
                <a16:creationId xmlns:a16="http://schemas.microsoft.com/office/drawing/2014/main" xmlns="" id="{CB31CE64-230E-4D2B-95C3-07A2E3A8B9A2}"/>
              </a:ext>
            </a:extLst>
          </p:cNvPr>
          <p:cNvSpPr/>
          <p:nvPr/>
        </p:nvSpPr>
        <p:spPr>
          <a:xfrm>
            <a:off x="1669248" y="3295374"/>
            <a:ext cx="771440" cy="136652"/>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800" dirty="0">
                <a:solidFill>
                  <a:schemeClr val="bg1"/>
                </a:solidFill>
                <a:ea typeface="Nanum Gothic" charset="-127"/>
                <a:cs typeface="Nanum Gothic" charset="-127"/>
              </a:rPr>
              <a:t>삭제</a:t>
            </a:r>
          </a:p>
        </p:txBody>
      </p:sp>
      <p:sp>
        <p:nvSpPr>
          <p:cNvPr id="149" name="직사각형 148">
            <a:extLst>
              <a:ext uri="{FF2B5EF4-FFF2-40B4-BE49-F238E27FC236}">
                <a16:creationId xmlns:a16="http://schemas.microsoft.com/office/drawing/2014/main" xmlns="" id="{ED6A8762-1B7F-41B5-9D6F-408E1E12BBD6}"/>
              </a:ext>
            </a:extLst>
          </p:cNvPr>
          <p:cNvSpPr/>
          <p:nvPr/>
        </p:nvSpPr>
        <p:spPr>
          <a:xfrm>
            <a:off x="8554960" y="2130021"/>
            <a:ext cx="771440" cy="393492"/>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800" dirty="0">
                <a:solidFill>
                  <a:schemeClr val="bg1"/>
                </a:solidFill>
                <a:ea typeface="Nanum Gothic" charset="-127"/>
                <a:cs typeface="Nanum Gothic" charset="-127"/>
              </a:rPr>
              <a:t>삭제</a:t>
            </a:r>
          </a:p>
        </p:txBody>
      </p:sp>
      <p:sp>
        <p:nvSpPr>
          <p:cNvPr id="150" name="직사각형 149">
            <a:extLst>
              <a:ext uri="{FF2B5EF4-FFF2-40B4-BE49-F238E27FC236}">
                <a16:creationId xmlns:a16="http://schemas.microsoft.com/office/drawing/2014/main" xmlns="" id="{18D97E97-882A-42E3-B06F-8EC08D7BACC9}"/>
              </a:ext>
            </a:extLst>
          </p:cNvPr>
          <p:cNvSpPr/>
          <p:nvPr/>
        </p:nvSpPr>
        <p:spPr>
          <a:xfrm>
            <a:off x="8394625" y="2806581"/>
            <a:ext cx="771440" cy="110423"/>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800" dirty="0">
                <a:solidFill>
                  <a:schemeClr val="bg1"/>
                </a:solidFill>
                <a:ea typeface="Nanum Gothic" charset="-127"/>
                <a:cs typeface="Nanum Gothic" charset="-127"/>
              </a:rPr>
              <a:t>삭제</a:t>
            </a:r>
          </a:p>
        </p:txBody>
      </p:sp>
      <p:sp>
        <p:nvSpPr>
          <p:cNvPr id="151" name="직사각형 150">
            <a:extLst>
              <a:ext uri="{FF2B5EF4-FFF2-40B4-BE49-F238E27FC236}">
                <a16:creationId xmlns:a16="http://schemas.microsoft.com/office/drawing/2014/main" xmlns="" id="{0172322D-0A85-4A41-BED6-EE0A602E43D5}"/>
              </a:ext>
            </a:extLst>
          </p:cNvPr>
          <p:cNvSpPr/>
          <p:nvPr/>
        </p:nvSpPr>
        <p:spPr>
          <a:xfrm>
            <a:off x="1243428" y="3712219"/>
            <a:ext cx="6141723" cy="2952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700" dirty="0">
                <a:solidFill>
                  <a:schemeClr val="tx1"/>
                </a:solidFill>
                <a:ea typeface="Nanum Gothic" charset="-127"/>
                <a:cs typeface="Nanum Gothic" charset="-127"/>
              </a:rPr>
              <a:t>Ingestion Log </a:t>
            </a:r>
            <a:r>
              <a:rPr kumimoji="1" lang="ko-KR" altLang="en-US" sz="700" dirty="0">
                <a:solidFill>
                  <a:schemeClr val="tx1"/>
                </a:solidFill>
                <a:ea typeface="Nanum Gothic" charset="-127"/>
                <a:cs typeface="Nanum Gothic" charset="-127"/>
              </a:rPr>
              <a:t>노출 영역</a:t>
            </a:r>
          </a:p>
        </p:txBody>
      </p:sp>
      <p:sp>
        <p:nvSpPr>
          <p:cNvPr id="153" name="직사각형 152">
            <a:extLst>
              <a:ext uri="{FF2B5EF4-FFF2-40B4-BE49-F238E27FC236}">
                <a16:creationId xmlns:a16="http://schemas.microsoft.com/office/drawing/2014/main" xmlns="" id="{9B02055F-7966-4C4B-8F8A-B8712B7E8F32}"/>
              </a:ext>
            </a:extLst>
          </p:cNvPr>
          <p:cNvSpPr/>
          <p:nvPr/>
        </p:nvSpPr>
        <p:spPr>
          <a:xfrm>
            <a:off x="444951" y="4257461"/>
            <a:ext cx="2093924" cy="178172"/>
          </a:xfrm>
          <a:prstGeom prst="rect">
            <a:avLst/>
          </a:prstGeom>
          <a:noFill/>
          <a:ln w="82550">
            <a:solidFill>
              <a:srgbClr val="FF000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ea typeface="Nanum Gothic" charset="-127"/>
              <a:cs typeface="Nanum Gothic" charset="-127"/>
            </a:endParaRPr>
          </a:p>
        </p:txBody>
      </p:sp>
      <p:sp>
        <p:nvSpPr>
          <p:cNvPr id="154" name="직사각형 153">
            <a:extLst>
              <a:ext uri="{FF2B5EF4-FFF2-40B4-BE49-F238E27FC236}">
                <a16:creationId xmlns:a16="http://schemas.microsoft.com/office/drawing/2014/main" xmlns="" id="{A0111D04-6C23-FD42-813E-0EB1FFE9AD47}"/>
              </a:ext>
            </a:extLst>
          </p:cNvPr>
          <p:cNvSpPr/>
          <p:nvPr/>
        </p:nvSpPr>
        <p:spPr>
          <a:xfrm>
            <a:off x="8802555" y="232087"/>
            <a:ext cx="1279297" cy="364945"/>
          </a:xfrm>
          <a:prstGeom prst="rect">
            <a:avLst/>
          </a:prstGeom>
          <a:solidFill>
            <a:srgbClr val="FF0000">
              <a:alpha val="5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smtClean="0">
                <a:solidFill>
                  <a:schemeClr val="bg1"/>
                </a:solidFill>
                <a:ea typeface="Nanum Gothic" charset="-127"/>
                <a:cs typeface="Nanum Gothic" charset="-127"/>
              </a:rPr>
              <a:t>2019.07.04</a:t>
            </a:r>
            <a:r>
              <a:rPr kumimoji="1" lang="ko-KR" altLang="en-US" sz="900" dirty="0" smtClean="0">
                <a:solidFill>
                  <a:schemeClr val="bg1"/>
                </a:solidFill>
                <a:ea typeface="Nanum Gothic" charset="-127"/>
                <a:cs typeface="Nanum Gothic" charset="-127"/>
              </a:rPr>
              <a:t> 수정</a:t>
            </a:r>
            <a:endParaRPr kumimoji="1" lang="ko-KR" altLang="en-US" sz="900" dirty="0">
              <a:solidFill>
                <a:schemeClr val="bg1"/>
              </a:solidFill>
              <a:ea typeface="Nanum Gothic" charset="-127"/>
              <a:cs typeface="Nanum Gothic" charset="-127"/>
            </a:endParaRPr>
          </a:p>
        </p:txBody>
      </p:sp>
    </p:spTree>
    <p:extLst>
      <p:ext uri="{BB962C8B-B14F-4D97-AF65-F5344CB8AC3E}">
        <p14:creationId xmlns:p14="http://schemas.microsoft.com/office/powerpoint/2010/main" val="3951749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직사각형 45"/>
          <p:cNvSpPr/>
          <p:nvPr/>
        </p:nvSpPr>
        <p:spPr>
          <a:xfrm>
            <a:off x="6752401" y="911912"/>
            <a:ext cx="5177979" cy="1234811"/>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kumimoji="1" lang="en-US" altLang="ko-KR" sz="600" dirty="0">
              <a:solidFill>
                <a:schemeClr val="tx1"/>
              </a:solidFill>
              <a:latin typeface="Nanum Gothic" charset="-127"/>
              <a:ea typeface="Nanum Gothic" charset="-127"/>
              <a:cs typeface="Nanum Gothic" charset="-127"/>
            </a:endParaRPr>
          </a:p>
        </p:txBody>
      </p:sp>
      <p:sp>
        <p:nvSpPr>
          <p:cNvPr id="111" name="직사각형 110"/>
          <p:cNvSpPr/>
          <p:nvPr/>
        </p:nvSpPr>
        <p:spPr>
          <a:xfrm>
            <a:off x="1868926" y="1019513"/>
            <a:ext cx="3082808" cy="1486406"/>
          </a:xfrm>
          <a:prstGeom prst="rect">
            <a:avLst/>
          </a:prstGeom>
          <a:solidFill>
            <a:schemeClr val="accent1">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ko-KR" sz="600">
                <a:solidFill>
                  <a:schemeClr val="tx1"/>
                </a:solidFill>
                <a:latin typeface="Nanum Gothic" charset="-127"/>
                <a:ea typeface="Nanum Gothic" charset="-127"/>
                <a:cs typeface="Nanum Gothic" charset="-127"/>
              </a:rPr>
              <a:t>Ingestion</a:t>
            </a:r>
            <a:endParaRPr kumimoji="1" lang="en-US" altLang="ko-KR" sz="600" dirty="0">
              <a:solidFill>
                <a:schemeClr val="tx1"/>
              </a:solidFill>
              <a:latin typeface="Nanum Gothic" charset="-127"/>
              <a:ea typeface="Nanum Gothic" charset="-127"/>
              <a:cs typeface="Nanum Gothic" charset="-127"/>
            </a:endParaRPr>
          </a:p>
        </p:txBody>
      </p:sp>
      <p:sp>
        <p:nvSpPr>
          <p:cNvPr id="5" name="제목 4"/>
          <p:cNvSpPr>
            <a:spLocks noGrp="1"/>
          </p:cNvSpPr>
          <p:nvPr>
            <p:ph type="title"/>
          </p:nvPr>
        </p:nvSpPr>
        <p:spPr/>
        <p:txBody>
          <a:bodyPr/>
          <a:lstStyle/>
          <a:p>
            <a:r>
              <a:rPr kumimoji="1" lang="ko-KR" altLang="en-US" dirty="0"/>
              <a:t>콘텐츠 생성 흐름 및 구조</a:t>
            </a:r>
          </a:p>
        </p:txBody>
      </p:sp>
      <p:cxnSp>
        <p:nvCxnSpPr>
          <p:cNvPr id="39" name="직선 화살표 연결선 38"/>
          <p:cNvCxnSpPr>
            <a:endCxn id="78" idx="1"/>
          </p:cNvCxnSpPr>
          <p:nvPr/>
        </p:nvCxnSpPr>
        <p:spPr>
          <a:xfrm>
            <a:off x="1721641" y="1248721"/>
            <a:ext cx="22388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직사각형 75"/>
          <p:cNvSpPr/>
          <p:nvPr/>
        </p:nvSpPr>
        <p:spPr>
          <a:xfrm>
            <a:off x="721516" y="1087987"/>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Nanum Gothic" charset="-127"/>
                <a:ea typeface="Nanum Gothic" charset="-127"/>
                <a:cs typeface="Nanum Gothic" charset="-127"/>
              </a:rPr>
              <a:t>타입 선택 </a:t>
            </a:r>
            <a:r>
              <a:rPr kumimoji="1" lang="en-US" altLang="ko-KR" sz="600" dirty="0">
                <a:solidFill>
                  <a:schemeClr val="tx1"/>
                </a:solidFill>
                <a:latin typeface="Nanum Gothic" charset="-127"/>
                <a:ea typeface="Nanum Gothic" charset="-127"/>
                <a:cs typeface="Nanum Gothic" charset="-127"/>
              </a:rPr>
              <a:t>/</a:t>
            </a:r>
            <a:r>
              <a:rPr kumimoji="1" lang="ko-KR" altLang="en-US" sz="600" dirty="0">
                <a:solidFill>
                  <a:schemeClr val="tx1"/>
                </a:solidFill>
                <a:latin typeface="Nanum Gothic" charset="-127"/>
                <a:ea typeface="Nanum Gothic" charset="-127"/>
                <a:cs typeface="Nanum Gothic" charset="-127"/>
              </a:rPr>
              <a:t> 설정</a:t>
            </a:r>
            <a:endParaRPr kumimoji="1" lang="en-US" altLang="ko-KR" sz="600" dirty="0">
              <a:solidFill>
                <a:schemeClr val="tx1"/>
              </a:solidFill>
              <a:latin typeface="Nanum Gothic" charset="-127"/>
              <a:ea typeface="Nanum Gothic" charset="-127"/>
              <a:cs typeface="Nanum Gothic" charset="-127"/>
            </a:endParaRPr>
          </a:p>
        </p:txBody>
      </p:sp>
      <p:sp>
        <p:nvSpPr>
          <p:cNvPr id="78" name="직사각형 77"/>
          <p:cNvSpPr/>
          <p:nvPr/>
        </p:nvSpPr>
        <p:spPr>
          <a:xfrm>
            <a:off x="1945523" y="1087987"/>
            <a:ext cx="1000125" cy="321468"/>
          </a:xfrm>
          <a:prstGeom prst="rect">
            <a:avLst/>
          </a:prstGeom>
          <a:solidFill>
            <a:schemeClr val="tx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bg1"/>
                </a:solidFill>
                <a:latin typeface="Nanum Gothic" charset="-127"/>
                <a:ea typeface="Nanum Gothic" charset="-127"/>
                <a:cs typeface="Nanum Gothic" charset="-127"/>
              </a:rPr>
              <a:t>Running / In-Progress</a:t>
            </a:r>
          </a:p>
          <a:p>
            <a:pPr algn="ctr"/>
            <a:r>
              <a:rPr kumimoji="1" lang="en-US" altLang="ko-KR" sz="600" dirty="0">
                <a:solidFill>
                  <a:schemeClr val="bg1"/>
                </a:solidFill>
                <a:latin typeface="Nanum Gothic" charset="-127"/>
                <a:ea typeface="Nanum Gothic" charset="-127"/>
                <a:cs typeface="Nanum Gothic" charset="-127"/>
              </a:rPr>
              <a:t>[PREPARING]</a:t>
            </a:r>
          </a:p>
        </p:txBody>
      </p:sp>
      <p:sp>
        <p:nvSpPr>
          <p:cNvPr id="80" name="직사각형 79"/>
          <p:cNvSpPr/>
          <p:nvPr/>
        </p:nvSpPr>
        <p:spPr>
          <a:xfrm>
            <a:off x="651208" y="827361"/>
            <a:ext cx="1421607" cy="2606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ko-KR" altLang="en-US" sz="700" b="1" dirty="0">
                <a:solidFill>
                  <a:schemeClr val="tx1"/>
                </a:solidFill>
                <a:latin typeface="Nanum Gothic" charset="-127"/>
                <a:ea typeface="Nanum Gothic" charset="-127"/>
                <a:cs typeface="Nanum Gothic" charset="-127"/>
              </a:rPr>
              <a:t>데이터 소스 생성</a:t>
            </a:r>
            <a:r>
              <a:rPr kumimoji="1" lang="en-US" altLang="ko-KR" sz="700" b="1" dirty="0">
                <a:solidFill>
                  <a:schemeClr val="tx1"/>
                </a:solidFill>
                <a:latin typeface="Nanum Gothic" charset="-127"/>
                <a:ea typeface="Nanum Gothic" charset="-127"/>
                <a:cs typeface="Nanum Gothic" charset="-127"/>
              </a:rPr>
              <a:t>(Ingestion)</a:t>
            </a:r>
            <a:endParaRPr kumimoji="1" lang="ko-KR" altLang="en-US" sz="700" b="1" dirty="0">
              <a:solidFill>
                <a:schemeClr val="tx1"/>
              </a:solidFill>
              <a:latin typeface="Nanum Gothic" charset="-127"/>
              <a:ea typeface="Nanum Gothic" charset="-127"/>
              <a:cs typeface="Nanum Gothic" charset="-127"/>
            </a:endParaRPr>
          </a:p>
        </p:txBody>
      </p:sp>
      <p:cxnSp>
        <p:nvCxnSpPr>
          <p:cNvPr id="50" name="직선 화살표 연결선 49"/>
          <p:cNvCxnSpPr/>
          <p:nvPr/>
        </p:nvCxnSpPr>
        <p:spPr>
          <a:xfrm>
            <a:off x="2945648" y="1248721"/>
            <a:ext cx="22388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직사각형 52"/>
          <p:cNvSpPr/>
          <p:nvPr/>
        </p:nvSpPr>
        <p:spPr>
          <a:xfrm>
            <a:off x="3887499" y="1626116"/>
            <a:ext cx="1000125" cy="321468"/>
          </a:xfrm>
          <a:prstGeom prst="rect">
            <a:avLst/>
          </a:prstGeom>
          <a:solidFill>
            <a:schemeClr val="accent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bg1"/>
                </a:solidFill>
                <a:latin typeface="Nanum Gothic" charset="-127"/>
                <a:ea typeface="Nanum Gothic" charset="-127"/>
                <a:cs typeface="Nanum Gothic" charset="-127"/>
              </a:rPr>
              <a:t>[SUCEESS]</a:t>
            </a:r>
          </a:p>
        </p:txBody>
      </p:sp>
      <p:cxnSp>
        <p:nvCxnSpPr>
          <p:cNvPr id="6" name="꺾인 연결선[E] 5"/>
          <p:cNvCxnSpPr>
            <a:endCxn id="88" idx="1"/>
          </p:cNvCxnSpPr>
          <p:nvPr/>
        </p:nvCxnSpPr>
        <p:spPr>
          <a:xfrm rot="16200000" flipH="1">
            <a:off x="3495170" y="1781290"/>
            <a:ext cx="566752" cy="217904"/>
          </a:xfrm>
          <a:prstGeom prst="bentConnector2">
            <a:avLst/>
          </a:prstGeom>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직사각형 60"/>
          <p:cNvSpPr/>
          <p:nvPr/>
        </p:nvSpPr>
        <p:spPr>
          <a:xfrm>
            <a:off x="5346796" y="1081151"/>
            <a:ext cx="1000125" cy="321468"/>
          </a:xfrm>
          <a:prstGeom prst="rect">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bg1"/>
                </a:solidFill>
                <a:latin typeface="Nanum Gothic" charset="-127"/>
                <a:ea typeface="Nanum Gothic" charset="-127"/>
                <a:cs typeface="Nanum Gothic" charset="-127"/>
              </a:rPr>
              <a:t>데이터 소스</a:t>
            </a:r>
            <a:endParaRPr kumimoji="1" lang="en-US" altLang="ko-KR" sz="600" dirty="0">
              <a:solidFill>
                <a:schemeClr val="bg1"/>
              </a:solidFill>
              <a:latin typeface="Nanum Gothic" charset="-127"/>
              <a:ea typeface="Nanum Gothic" charset="-127"/>
              <a:cs typeface="Nanum Gothic" charset="-127"/>
            </a:endParaRPr>
          </a:p>
        </p:txBody>
      </p:sp>
      <p:cxnSp>
        <p:nvCxnSpPr>
          <p:cNvPr id="74" name="꺾인 연결선[E] 73"/>
          <p:cNvCxnSpPr>
            <a:endCxn id="53" idx="1"/>
          </p:cNvCxnSpPr>
          <p:nvPr/>
        </p:nvCxnSpPr>
        <p:spPr>
          <a:xfrm rot="16200000" flipH="1">
            <a:off x="3589849" y="1489199"/>
            <a:ext cx="377395" cy="217906"/>
          </a:xfrm>
          <a:prstGeom prst="bentConnector2">
            <a:avLst/>
          </a:prstGeom>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7" name="직사각형 86"/>
          <p:cNvSpPr/>
          <p:nvPr/>
        </p:nvSpPr>
        <p:spPr>
          <a:xfrm>
            <a:off x="3169530" y="1084813"/>
            <a:ext cx="1000125" cy="321468"/>
          </a:xfrm>
          <a:prstGeom prst="rect">
            <a:avLst/>
          </a:prstGeom>
          <a:solidFill>
            <a:schemeClr val="tx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bg1"/>
                </a:solidFill>
                <a:latin typeface="Nanum Gothic" charset="-127"/>
                <a:ea typeface="Nanum Gothic" charset="-127"/>
                <a:cs typeface="Nanum Gothic" charset="-127"/>
              </a:rPr>
              <a:t>Result</a:t>
            </a:r>
          </a:p>
        </p:txBody>
      </p:sp>
      <p:sp>
        <p:nvSpPr>
          <p:cNvPr id="88" name="직사각형 87"/>
          <p:cNvSpPr/>
          <p:nvPr/>
        </p:nvSpPr>
        <p:spPr>
          <a:xfrm>
            <a:off x="3887498" y="2012884"/>
            <a:ext cx="1000125" cy="321468"/>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bg1"/>
                </a:solidFill>
                <a:latin typeface="Nanum Gothic" charset="-127"/>
                <a:ea typeface="Nanum Gothic" charset="-127"/>
                <a:cs typeface="Nanum Gothic" charset="-127"/>
              </a:rPr>
              <a:t>[FAILED]</a:t>
            </a:r>
          </a:p>
        </p:txBody>
      </p:sp>
      <p:cxnSp>
        <p:nvCxnSpPr>
          <p:cNvPr id="95" name="꺾인 연결선[E] 94"/>
          <p:cNvCxnSpPr>
            <a:stCxn id="53" idx="3"/>
            <a:endCxn id="61" idx="1"/>
          </p:cNvCxnSpPr>
          <p:nvPr/>
        </p:nvCxnSpPr>
        <p:spPr>
          <a:xfrm flipV="1">
            <a:off x="4887624" y="1241885"/>
            <a:ext cx="459172" cy="544965"/>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꺾인 연결선[E] 115"/>
          <p:cNvCxnSpPr>
            <a:stCxn id="88" idx="3"/>
            <a:endCxn id="61" idx="1"/>
          </p:cNvCxnSpPr>
          <p:nvPr/>
        </p:nvCxnSpPr>
        <p:spPr>
          <a:xfrm flipV="1">
            <a:off x="4887623" y="1241885"/>
            <a:ext cx="459173" cy="931733"/>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직사각형 123"/>
          <p:cNvSpPr/>
          <p:nvPr/>
        </p:nvSpPr>
        <p:spPr>
          <a:xfrm>
            <a:off x="5400319" y="2350252"/>
            <a:ext cx="1042802" cy="15566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r">
              <a:lnSpc>
                <a:spcPct val="150000"/>
              </a:lnSpc>
            </a:pPr>
            <a:r>
              <a:rPr kumimoji="1" lang="ko-KR" altLang="en-US" sz="600" dirty="0">
                <a:solidFill>
                  <a:schemeClr val="tx1">
                    <a:lumMod val="95000"/>
                    <a:lumOff val="5000"/>
                  </a:schemeClr>
                </a:solidFill>
                <a:latin typeface="Nanum Gothic" charset="-127"/>
                <a:ea typeface="Nanum Gothic" charset="-127"/>
                <a:cs typeface="Nanum Gothic" charset="-127"/>
              </a:rPr>
              <a:t>* </a:t>
            </a:r>
            <a:r>
              <a:rPr kumimoji="1" lang="en-US" altLang="ko-KR" sz="600" dirty="0">
                <a:solidFill>
                  <a:schemeClr val="tx1">
                    <a:lumMod val="95000"/>
                    <a:lumOff val="5000"/>
                  </a:schemeClr>
                </a:solidFill>
                <a:latin typeface="Nanum Gothic" charset="-127"/>
                <a:ea typeface="Nanum Gothic" charset="-127"/>
                <a:cs typeface="Nanum Gothic" charset="-127"/>
              </a:rPr>
              <a:t>[TEXT]</a:t>
            </a:r>
            <a:r>
              <a:rPr kumimoji="1" lang="ko-KR" altLang="en-US" sz="600" dirty="0">
                <a:solidFill>
                  <a:schemeClr val="tx1">
                    <a:lumMod val="95000"/>
                    <a:lumOff val="5000"/>
                  </a:schemeClr>
                </a:solidFill>
                <a:latin typeface="Nanum Gothic" charset="-127"/>
                <a:ea typeface="Nanum Gothic" charset="-127"/>
                <a:cs typeface="Nanum Gothic" charset="-127"/>
              </a:rPr>
              <a:t> </a:t>
            </a:r>
            <a:r>
              <a:rPr kumimoji="1" lang="en-US" altLang="ko-KR" sz="600" dirty="0" err="1">
                <a:solidFill>
                  <a:schemeClr val="tx1">
                    <a:lumMod val="95000"/>
                    <a:lumOff val="5000"/>
                  </a:schemeClr>
                </a:solidFill>
                <a:latin typeface="Nanum Gothic" charset="-127"/>
                <a:ea typeface="Nanum Gothic" charset="-127"/>
                <a:cs typeface="Nanum Gothic" charset="-127"/>
              </a:rPr>
              <a:t>api</a:t>
            </a:r>
            <a:r>
              <a:rPr kumimoji="1" lang="ko-KR" altLang="en-US" sz="600" dirty="0">
                <a:solidFill>
                  <a:schemeClr val="tx1">
                    <a:lumMod val="95000"/>
                    <a:lumOff val="5000"/>
                  </a:schemeClr>
                </a:solidFill>
                <a:latin typeface="Nanum Gothic" charset="-127"/>
                <a:ea typeface="Nanum Gothic" charset="-127"/>
                <a:cs typeface="Nanum Gothic" charset="-127"/>
              </a:rPr>
              <a:t> 에서 주는 상태</a:t>
            </a:r>
            <a:endParaRPr kumimoji="1" lang="en-US" altLang="ko-KR" sz="600" dirty="0">
              <a:solidFill>
                <a:schemeClr val="tx1">
                  <a:lumMod val="95000"/>
                  <a:lumOff val="5000"/>
                </a:schemeClr>
              </a:solidFill>
              <a:latin typeface="Nanum Gothic" charset="-127"/>
              <a:ea typeface="Nanum Gothic" charset="-127"/>
              <a:cs typeface="Nanum Gothic" charset="-127"/>
            </a:endParaRPr>
          </a:p>
        </p:txBody>
      </p:sp>
      <p:sp>
        <p:nvSpPr>
          <p:cNvPr id="35" name="직사각형 34"/>
          <p:cNvSpPr/>
          <p:nvPr/>
        </p:nvSpPr>
        <p:spPr>
          <a:xfrm>
            <a:off x="5400319" y="1415807"/>
            <a:ext cx="1247390" cy="4347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50000"/>
              </a:lnSpc>
            </a:pPr>
            <a:r>
              <a:rPr kumimoji="1" lang="en-US" altLang="ko-KR" sz="600" b="1" dirty="0">
                <a:solidFill>
                  <a:schemeClr val="tx1">
                    <a:lumMod val="95000"/>
                    <a:lumOff val="5000"/>
                  </a:schemeClr>
                </a:solidFill>
                <a:latin typeface="Nanum Gothic" charset="-127"/>
                <a:ea typeface="Nanum Gothic" charset="-127"/>
                <a:cs typeface="Nanum Gothic" charset="-127"/>
              </a:rPr>
              <a:t>[PREPARING]</a:t>
            </a:r>
          </a:p>
          <a:p>
            <a:pPr>
              <a:lnSpc>
                <a:spcPct val="150000"/>
              </a:lnSpc>
            </a:pPr>
            <a:r>
              <a:rPr kumimoji="1" lang="en-US" altLang="ko-KR" sz="600" b="1" dirty="0">
                <a:solidFill>
                  <a:schemeClr val="tx1">
                    <a:lumMod val="95000"/>
                    <a:lumOff val="5000"/>
                  </a:schemeClr>
                </a:solidFill>
                <a:latin typeface="Nanum Gothic" charset="-127"/>
                <a:ea typeface="Nanum Gothic" charset="-127"/>
                <a:cs typeface="Nanum Gothic" charset="-127"/>
              </a:rPr>
              <a:t>[ENABLED]</a:t>
            </a:r>
            <a:r>
              <a:rPr kumimoji="1" lang="ko-KR" altLang="en-US" sz="600" b="1" dirty="0">
                <a:solidFill>
                  <a:schemeClr val="tx1">
                    <a:lumMod val="95000"/>
                    <a:lumOff val="5000"/>
                  </a:schemeClr>
                </a:solidFill>
                <a:latin typeface="Nanum Gothic" charset="-127"/>
                <a:ea typeface="Nanum Gothic" charset="-127"/>
                <a:cs typeface="Nanum Gothic" charset="-127"/>
              </a:rPr>
              <a:t> </a:t>
            </a:r>
            <a:r>
              <a:rPr kumimoji="1" lang="en-US" altLang="ko-KR" sz="600" b="1" dirty="0">
                <a:solidFill>
                  <a:schemeClr val="tx1">
                    <a:lumMod val="95000"/>
                    <a:lumOff val="5000"/>
                  </a:schemeClr>
                </a:solidFill>
                <a:latin typeface="Nanum Gothic" charset="-127"/>
                <a:ea typeface="Nanum Gothic" charset="-127"/>
                <a:cs typeface="Nanum Gothic" charset="-127"/>
              </a:rPr>
              <a:t>:</a:t>
            </a:r>
            <a:r>
              <a:rPr kumimoji="1" lang="en-US" altLang="ko-KR" sz="600" dirty="0">
                <a:solidFill>
                  <a:schemeClr val="tx1">
                    <a:lumMod val="95000"/>
                    <a:lumOff val="5000"/>
                  </a:schemeClr>
                </a:solidFill>
                <a:latin typeface="Nanum Gothic" charset="-127"/>
                <a:ea typeface="Nanum Gothic" charset="-127"/>
                <a:cs typeface="Nanum Gothic" charset="-127"/>
              </a:rPr>
              <a:t> </a:t>
            </a:r>
            <a:r>
              <a:rPr kumimoji="1" lang="en-US" altLang="ko-KR" sz="600" dirty="0">
                <a:solidFill>
                  <a:schemeClr val="accent1">
                    <a:lumMod val="75000"/>
                  </a:schemeClr>
                </a:solidFill>
                <a:latin typeface="Nanum Gothic" charset="-127"/>
                <a:ea typeface="Nanum Gothic" charset="-127"/>
                <a:cs typeface="Nanum Gothic" charset="-127"/>
              </a:rPr>
              <a:t>[SUCCESS]</a:t>
            </a:r>
          </a:p>
          <a:p>
            <a:pPr>
              <a:lnSpc>
                <a:spcPct val="150000"/>
              </a:lnSpc>
            </a:pPr>
            <a:r>
              <a:rPr kumimoji="1" lang="en-US" altLang="ko-KR" sz="600" b="1" dirty="0">
                <a:solidFill>
                  <a:schemeClr val="tx1">
                    <a:lumMod val="95000"/>
                    <a:lumOff val="5000"/>
                  </a:schemeClr>
                </a:solidFill>
                <a:latin typeface="Nanum Gothic" charset="-127"/>
                <a:ea typeface="Nanum Gothic" charset="-127"/>
                <a:cs typeface="Nanum Gothic" charset="-127"/>
              </a:rPr>
              <a:t>[DISABLED]</a:t>
            </a:r>
            <a:r>
              <a:rPr kumimoji="1" lang="ko-KR" altLang="en-US" sz="600" b="1" dirty="0">
                <a:solidFill>
                  <a:schemeClr val="tx1">
                    <a:lumMod val="95000"/>
                    <a:lumOff val="5000"/>
                  </a:schemeClr>
                </a:solidFill>
                <a:latin typeface="Nanum Gothic" charset="-127"/>
                <a:ea typeface="Nanum Gothic" charset="-127"/>
                <a:cs typeface="Nanum Gothic" charset="-127"/>
              </a:rPr>
              <a:t> </a:t>
            </a:r>
            <a:r>
              <a:rPr kumimoji="1" lang="en-US" altLang="ko-KR" sz="600" b="1" dirty="0">
                <a:solidFill>
                  <a:schemeClr val="tx1">
                    <a:lumMod val="95000"/>
                    <a:lumOff val="5000"/>
                  </a:schemeClr>
                </a:solidFill>
                <a:latin typeface="Nanum Gothic" charset="-127"/>
                <a:ea typeface="Nanum Gothic" charset="-127"/>
                <a:cs typeface="Nanum Gothic" charset="-127"/>
              </a:rPr>
              <a:t>:</a:t>
            </a:r>
            <a:r>
              <a:rPr kumimoji="1" lang="ko-KR" altLang="en-US" sz="600" b="1" dirty="0">
                <a:solidFill>
                  <a:schemeClr val="tx1">
                    <a:lumMod val="95000"/>
                    <a:lumOff val="5000"/>
                  </a:schemeClr>
                </a:solidFill>
                <a:latin typeface="Nanum Gothic" charset="-127"/>
                <a:ea typeface="Nanum Gothic" charset="-127"/>
                <a:cs typeface="Nanum Gothic" charset="-127"/>
              </a:rPr>
              <a:t> </a:t>
            </a:r>
            <a:r>
              <a:rPr kumimoji="1" lang="en-US" altLang="ko-KR" sz="600" dirty="0">
                <a:solidFill>
                  <a:schemeClr val="accent2">
                    <a:lumMod val="75000"/>
                  </a:schemeClr>
                </a:solidFill>
                <a:latin typeface="Nanum Gothic" charset="-127"/>
                <a:ea typeface="Nanum Gothic" charset="-127"/>
                <a:cs typeface="Nanum Gothic" charset="-127"/>
              </a:rPr>
              <a:t>[PASS]</a:t>
            </a:r>
          </a:p>
          <a:p>
            <a:pPr>
              <a:lnSpc>
                <a:spcPct val="150000"/>
              </a:lnSpc>
            </a:pPr>
            <a:r>
              <a:rPr kumimoji="1" lang="en-US" altLang="ko-KR" sz="600" b="1" dirty="0">
                <a:solidFill>
                  <a:schemeClr val="tx1">
                    <a:lumMod val="95000"/>
                    <a:lumOff val="5000"/>
                  </a:schemeClr>
                </a:solidFill>
                <a:latin typeface="Nanum Gothic" charset="-127"/>
                <a:ea typeface="Nanum Gothic" charset="-127"/>
                <a:cs typeface="Nanum Gothic" charset="-127"/>
              </a:rPr>
              <a:t>[FAILED]</a:t>
            </a:r>
            <a:r>
              <a:rPr kumimoji="1" lang="ko-KR" altLang="en-US" sz="600" b="1" dirty="0">
                <a:solidFill>
                  <a:schemeClr val="tx1">
                    <a:lumMod val="95000"/>
                    <a:lumOff val="5000"/>
                  </a:schemeClr>
                </a:solidFill>
                <a:latin typeface="Nanum Gothic" charset="-127"/>
                <a:ea typeface="Nanum Gothic" charset="-127"/>
                <a:cs typeface="Nanum Gothic" charset="-127"/>
              </a:rPr>
              <a:t> </a:t>
            </a:r>
            <a:r>
              <a:rPr kumimoji="1" lang="en-US" altLang="ko-KR" sz="600" b="1" dirty="0">
                <a:solidFill>
                  <a:schemeClr val="tx1">
                    <a:lumMod val="95000"/>
                    <a:lumOff val="5000"/>
                  </a:schemeClr>
                </a:solidFill>
                <a:latin typeface="Nanum Gothic" charset="-127"/>
                <a:ea typeface="Nanum Gothic" charset="-127"/>
                <a:cs typeface="Nanum Gothic" charset="-127"/>
              </a:rPr>
              <a:t>:</a:t>
            </a:r>
            <a:r>
              <a:rPr kumimoji="1" lang="ko-KR" altLang="en-US" sz="600" b="1" dirty="0">
                <a:solidFill>
                  <a:schemeClr val="tx1">
                    <a:lumMod val="95000"/>
                    <a:lumOff val="5000"/>
                  </a:schemeClr>
                </a:solidFill>
                <a:latin typeface="Nanum Gothic" charset="-127"/>
                <a:ea typeface="Nanum Gothic" charset="-127"/>
                <a:cs typeface="Nanum Gothic" charset="-127"/>
              </a:rPr>
              <a:t> </a:t>
            </a:r>
            <a:r>
              <a:rPr kumimoji="1" lang="en-US" altLang="ko-KR" sz="600" dirty="0">
                <a:solidFill>
                  <a:schemeClr val="accent2">
                    <a:lumMod val="75000"/>
                  </a:schemeClr>
                </a:solidFill>
                <a:latin typeface="Nanum Gothic" charset="-127"/>
                <a:ea typeface="Nanum Gothic" charset="-127"/>
                <a:cs typeface="Nanum Gothic" charset="-127"/>
              </a:rPr>
              <a:t>[FAILED] </a:t>
            </a:r>
            <a:endParaRPr kumimoji="1" lang="en-US" altLang="ko-KR" sz="600" dirty="0">
              <a:solidFill>
                <a:schemeClr val="accent1">
                  <a:lumMod val="75000"/>
                </a:schemeClr>
              </a:solidFill>
              <a:latin typeface="Nanum Gothic" charset="-127"/>
              <a:ea typeface="Nanum Gothic" charset="-127"/>
              <a:cs typeface="Nanum Gothic" charset="-127"/>
            </a:endParaRPr>
          </a:p>
        </p:txBody>
      </p:sp>
      <p:sp>
        <p:nvSpPr>
          <p:cNvPr id="36" name="직사각형 35"/>
          <p:cNvSpPr/>
          <p:nvPr/>
        </p:nvSpPr>
        <p:spPr>
          <a:xfrm>
            <a:off x="8348730" y="1421084"/>
            <a:ext cx="1892629" cy="553998"/>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b="1" dirty="0">
                <a:solidFill>
                  <a:schemeClr val="bg1">
                    <a:lumMod val="75000"/>
                  </a:schemeClr>
                </a:solidFill>
                <a:latin typeface="Nanum Gothic" charset="-127"/>
                <a:ea typeface="Nanum Gothic" charset="-127"/>
                <a:cs typeface="Nanum Gothic" charset="-127"/>
              </a:rPr>
              <a:t>● </a:t>
            </a:r>
            <a:r>
              <a:rPr kumimoji="1" lang="en-US" altLang="ko-KR" sz="600" b="1" dirty="0">
                <a:solidFill>
                  <a:prstClr val="black">
                    <a:lumMod val="75000"/>
                    <a:lumOff val="25000"/>
                  </a:prstClr>
                </a:solidFill>
                <a:latin typeface="Nanum Gothic" charset="-127"/>
                <a:ea typeface="Nanum Gothic" charset="-127"/>
                <a:cs typeface="Nanum Gothic" charset="-127"/>
              </a:rPr>
              <a:t>PREPARING</a:t>
            </a:r>
            <a:r>
              <a:rPr kumimoji="1" lang="ko-KR" altLang="en-US" sz="600" b="1" dirty="0">
                <a:solidFill>
                  <a:prstClr val="black">
                    <a:lumMod val="75000"/>
                    <a:lumOff val="25000"/>
                  </a:prstClr>
                </a:solidFill>
                <a:latin typeface="Nanum Gothic" charset="-127"/>
                <a:ea typeface="Nanum Gothic" charset="-127"/>
                <a:cs typeface="Nanum Gothic" charset="-127"/>
              </a:rPr>
              <a:t> </a:t>
            </a:r>
            <a:r>
              <a:rPr kumimoji="1" lang="en-US" altLang="ko-KR" sz="600" b="1" dirty="0">
                <a:solidFill>
                  <a:prstClr val="black">
                    <a:lumMod val="75000"/>
                    <a:lumOff val="25000"/>
                  </a:prstClr>
                </a:solidFill>
                <a:latin typeface="Nanum Gothic" charset="-127"/>
                <a:ea typeface="Nanum Gothic" charset="-127"/>
                <a:cs typeface="Nanum Gothic" charset="-127"/>
              </a:rPr>
              <a:t>(</a:t>
            </a:r>
            <a:r>
              <a:rPr kumimoji="1" lang="ko-KR" altLang="en-US" sz="600" b="1" dirty="0">
                <a:solidFill>
                  <a:prstClr val="black">
                    <a:lumMod val="75000"/>
                    <a:lumOff val="25000"/>
                  </a:prstClr>
                </a:solidFill>
                <a:latin typeface="Nanum Gothic" charset="-127"/>
                <a:ea typeface="Nanum Gothic" charset="-127"/>
                <a:cs typeface="Nanum Gothic" charset="-127"/>
              </a:rPr>
              <a:t>데이터 소스 준비 중</a:t>
            </a:r>
            <a:r>
              <a:rPr kumimoji="1" lang="en-US" altLang="ko-KR" sz="600" b="1" dirty="0">
                <a:solidFill>
                  <a:prstClr val="black">
                    <a:lumMod val="75000"/>
                    <a:lumOff val="25000"/>
                  </a:prstClr>
                </a:solidFill>
                <a:latin typeface="Nanum Gothic" charset="-127"/>
                <a:ea typeface="Nanum Gothic" charset="-127"/>
                <a:cs typeface="Nanum Gothic" charset="-127"/>
              </a:rPr>
              <a:t>)</a:t>
            </a:r>
          </a:p>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latin typeface="Nanum Gothic" charset="-127"/>
                <a:ea typeface="Nanum Gothic" charset="-127"/>
                <a:cs typeface="Nanum Gothic" charset="-127"/>
              </a:rPr>
              <a:t>● ENABLED</a:t>
            </a:r>
            <a:r>
              <a:rPr kumimoji="1" lang="ko-KR" altLang="en-US" sz="600" b="1" dirty="0">
                <a:solidFill>
                  <a:prstClr val="black">
                    <a:lumMod val="75000"/>
                    <a:lumOff val="25000"/>
                  </a:prstClr>
                </a:solidFill>
                <a:latin typeface="Nanum Gothic" charset="-127"/>
                <a:ea typeface="Nanum Gothic" charset="-127"/>
                <a:cs typeface="Nanum Gothic" charset="-127"/>
              </a:rPr>
              <a:t> </a:t>
            </a:r>
            <a:r>
              <a:rPr kumimoji="1" lang="en-US" altLang="ko-KR" sz="600" b="1" dirty="0">
                <a:solidFill>
                  <a:prstClr val="black">
                    <a:lumMod val="75000"/>
                    <a:lumOff val="25000"/>
                  </a:prstClr>
                </a:solidFill>
                <a:latin typeface="Nanum Gothic" charset="-127"/>
                <a:ea typeface="Nanum Gothic" charset="-127"/>
                <a:cs typeface="Nanum Gothic" charset="-127"/>
              </a:rPr>
              <a:t>(</a:t>
            </a:r>
            <a:r>
              <a:rPr kumimoji="1" lang="ko-KR" altLang="en-US" sz="600" b="1" dirty="0">
                <a:solidFill>
                  <a:prstClr val="black">
                    <a:lumMod val="75000"/>
                    <a:lumOff val="25000"/>
                  </a:prstClr>
                </a:solidFill>
                <a:latin typeface="Nanum Gothic" charset="-127"/>
                <a:ea typeface="Nanum Gothic" charset="-127"/>
                <a:cs typeface="Nanum Gothic" charset="-127"/>
              </a:rPr>
              <a:t>엔진의 룰에 의해 데이터소스 사용 가능</a:t>
            </a:r>
            <a:r>
              <a:rPr kumimoji="1" lang="en-US" altLang="ko-KR" sz="600" b="1" dirty="0">
                <a:solidFill>
                  <a:prstClr val="black">
                    <a:lumMod val="75000"/>
                    <a:lumOff val="25000"/>
                  </a:prstClr>
                </a:solidFill>
                <a:latin typeface="Nanum Gothic" charset="-127"/>
                <a:ea typeface="Nanum Gothic" charset="-127"/>
                <a:cs typeface="Nanum Gothic" charset="-127"/>
              </a:rPr>
              <a:t>)</a:t>
            </a:r>
            <a:endParaRPr kumimoji="1" lang="en-US" altLang="ko-KR" sz="600" b="1" dirty="0">
              <a:solidFill>
                <a:schemeClr val="bg1">
                  <a:lumMod val="75000"/>
                </a:schemeClr>
              </a:solidFill>
              <a:latin typeface="Nanum Gothic" charset="-127"/>
              <a:ea typeface="Nanum Gothic" charset="-127"/>
              <a:cs typeface="Nanum Gothic" charset="-127"/>
            </a:endParaRPr>
          </a:p>
          <a:p>
            <a:pPr eaLnBrk="0" fontAlgn="base" hangingPunct="0">
              <a:lnSpc>
                <a:spcPct val="150000"/>
              </a:lnSpc>
              <a:spcBef>
                <a:spcPct val="0"/>
              </a:spcBef>
              <a:spcAft>
                <a:spcPct val="0"/>
              </a:spcAft>
              <a:buClr>
                <a:srgbClr val="336699"/>
              </a:buClr>
            </a:pPr>
            <a:r>
              <a:rPr kumimoji="1" lang="en-US" altLang="ko-KR" sz="600" b="1" dirty="0">
                <a:solidFill>
                  <a:schemeClr val="bg1">
                    <a:lumMod val="75000"/>
                  </a:schemeClr>
                </a:solidFill>
                <a:latin typeface="Nanum Gothic" charset="-127"/>
                <a:ea typeface="Nanum Gothic" charset="-127"/>
                <a:cs typeface="Nanum Gothic" charset="-127"/>
              </a:rPr>
              <a:t>● </a:t>
            </a:r>
            <a:r>
              <a:rPr kumimoji="1" lang="en-US" altLang="ko-KR" sz="600" b="1" dirty="0">
                <a:solidFill>
                  <a:prstClr val="black">
                    <a:lumMod val="75000"/>
                    <a:lumOff val="25000"/>
                  </a:prstClr>
                </a:solidFill>
                <a:latin typeface="Nanum Gothic" charset="-127"/>
                <a:ea typeface="Nanum Gothic" charset="-127"/>
                <a:cs typeface="Nanum Gothic" charset="-127"/>
              </a:rPr>
              <a:t>DISABLED</a:t>
            </a:r>
            <a:r>
              <a:rPr kumimoji="1" lang="ko-KR" altLang="en-US" sz="600" b="1" dirty="0">
                <a:solidFill>
                  <a:prstClr val="black">
                    <a:lumMod val="75000"/>
                    <a:lumOff val="25000"/>
                  </a:prstClr>
                </a:solidFill>
                <a:latin typeface="Nanum Gothic" charset="-127"/>
                <a:ea typeface="Nanum Gothic" charset="-127"/>
                <a:cs typeface="Nanum Gothic" charset="-127"/>
              </a:rPr>
              <a:t> </a:t>
            </a:r>
            <a:r>
              <a:rPr kumimoji="1" lang="en-US" altLang="ko-KR" sz="600" b="1" dirty="0">
                <a:solidFill>
                  <a:prstClr val="black">
                    <a:lumMod val="75000"/>
                    <a:lumOff val="25000"/>
                  </a:prstClr>
                </a:solidFill>
                <a:latin typeface="Nanum Gothic" charset="-127"/>
                <a:ea typeface="Nanum Gothic" charset="-127"/>
                <a:cs typeface="Nanum Gothic" charset="-127"/>
              </a:rPr>
              <a:t>(</a:t>
            </a:r>
            <a:r>
              <a:rPr kumimoji="1" lang="ko-KR" altLang="en-US" sz="600" b="1" dirty="0">
                <a:solidFill>
                  <a:prstClr val="black">
                    <a:lumMod val="75000"/>
                    <a:lumOff val="25000"/>
                  </a:prstClr>
                </a:solidFill>
                <a:latin typeface="Nanum Gothic" charset="-127"/>
                <a:ea typeface="Nanum Gothic" charset="-127"/>
                <a:cs typeface="Nanum Gothic" charset="-127"/>
              </a:rPr>
              <a:t>엔진의 룰에 의해 데이터소스 사용 불가능</a:t>
            </a:r>
            <a:r>
              <a:rPr kumimoji="1" lang="en-US" altLang="ko-KR" sz="600" b="1" dirty="0">
                <a:solidFill>
                  <a:prstClr val="black">
                    <a:lumMod val="75000"/>
                    <a:lumOff val="25000"/>
                  </a:prstClr>
                </a:solidFill>
                <a:latin typeface="Nanum Gothic" charset="-127"/>
                <a:ea typeface="Nanum Gothic" charset="-127"/>
                <a:cs typeface="Nanum Gothic" charset="-127"/>
              </a:rPr>
              <a:t>)</a:t>
            </a:r>
          </a:p>
          <a:p>
            <a:pPr eaLnBrk="0" fontAlgn="base" hangingPunct="0">
              <a:lnSpc>
                <a:spcPct val="150000"/>
              </a:lnSpc>
              <a:spcBef>
                <a:spcPct val="0"/>
              </a:spcBef>
              <a:spcAft>
                <a:spcPct val="0"/>
              </a:spcAft>
              <a:buClr>
                <a:srgbClr val="336699"/>
              </a:buClr>
            </a:pPr>
            <a:r>
              <a:rPr kumimoji="1" lang="en-US" altLang="ko-KR" sz="600" b="1" dirty="0">
                <a:solidFill>
                  <a:schemeClr val="bg1">
                    <a:lumMod val="75000"/>
                  </a:schemeClr>
                </a:solidFill>
                <a:latin typeface="Nanum Gothic" charset="-127"/>
                <a:ea typeface="Nanum Gothic" charset="-127"/>
                <a:cs typeface="Nanum Gothic" charset="-127"/>
              </a:rPr>
              <a:t>● </a:t>
            </a:r>
            <a:r>
              <a:rPr kumimoji="1" lang="en-US" altLang="ko-KR" sz="600" b="1" dirty="0">
                <a:solidFill>
                  <a:prstClr val="black">
                    <a:lumMod val="75000"/>
                    <a:lumOff val="25000"/>
                  </a:prstClr>
                </a:solidFill>
                <a:latin typeface="Nanum Gothic" charset="-127"/>
                <a:ea typeface="Nanum Gothic" charset="-127"/>
                <a:cs typeface="Nanum Gothic" charset="-127"/>
              </a:rPr>
              <a:t>FAILED</a:t>
            </a:r>
            <a:r>
              <a:rPr kumimoji="1" lang="ko-KR" altLang="en-US" sz="600" b="1" dirty="0">
                <a:solidFill>
                  <a:prstClr val="black">
                    <a:lumMod val="75000"/>
                    <a:lumOff val="25000"/>
                  </a:prstClr>
                </a:solidFill>
                <a:latin typeface="Nanum Gothic" charset="-127"/>
                <a:ea typeface="Nanum Gothic" charset="-127"/>
                <a:cs typeface="Nanum Gothic" charset="-127"/>
              </a:rPr>
              <a:t> </a:t>
            </a:r>
            <a:r>
              <a:rPr kumimoji="1" lang="en-US" altLang="ko-KR" sz="600" b="1" dirty="0">
                <a:solidFill>
                  <a:prstClr val="black">
                    <a:lumMod val="75000"/>
                    <a:lumOff val="25000"/>
                  </a:prstClr>
                </a:solidFill>
                <a:latin typeface="Nanum Gothic" charset="-127"/>
                <a:ea typeface="Nanum Gothic" charset="-127"/>
                <a:cs typeface="Nanum Gothic" charset="-127"/>
              </a:rPr>
              <a:t>(</a:t>
            </a:r>
            <a:r>
              <a:rPr kumimoji="1" lang="ko-KR" altLang="en-US" sz="600" b="1" dirty="0">
                <a:solidFill>
                  <a:prstClr val="black">
                    <a:lumMod val="75000"/>
                    <a:lumOff val="25000"/>
                  </a:prstClr>
                </a:solidFill>
                <a:latin typeface="Nanum Gothic" charset="-127"/>
                <a:ea typeface="Nanum Gothic" charset="-127"/>
                <a:cs typeface="Nanum Gothic" charset="-127"/>
              </a:rPr>
              <a:t>데이터소스 생성 실패</a:t>
            </a:r>
            <a:r>
              <a:rPr kumimoji="1" lang="en-US" altLang="ko-KR" sz="600" b="1" dirty="0">
                <a:solidFill>
                  <a:prstClr val="black">
                    <a:lumMod val="75000"/>
                    <a:lumOff val="25000"/>
                  </a:prstClr>
                </a:solidFill>
                <a:latin typeface="Nanum Gothic" charset="-127"/>
                <a:ea typeface="Nanum Gothic" charset="-127"/>
                <a:cs typeface="Nanum Gothic" charset="-127"/>
              </a:rPr>
              <a:t>)</a:t>
            </a:r>
          </a:p>
        </p:txBody>
      </p:sp>
      <p:sp>
        <p:nvSpPr>
          <p:cNvPr id="37" name="직사각형 36"/>
          <p:cNvSpPr/>
          <p:nvPr/>
        </p:nvSpPr>
        <p:spPr>
          <a:xfrm>
            <a:off x="6870233" y="911912"/>
            <a:ext cx="1421607" cy="2606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en-US" altLang="ko-KR" sz="700" b="1" dirty="0">
                <a:solidFill>
                  <a:schemeClr val="tx1"/>
                </a:solidFill>
                <a:latin typeface="Nanum Gothic" charset="-127"/>
                <a:ea typeface="Nanum Gothic" charset="-127"/>
                <a:cs typeface="Nanum Gothic" charset="-127"/>
              </a:rPr>
              <a:t>UI</a:t>
            </a:r>
            <a:r>
              <a:rPr kumimoji="1" lang="ko-KR" altLang="en-US" sz="700" b="1" dirty="0">
                <a:solidFill>
                  <a:schemeClr val="tx1"/>
                </a:solidFill>
                <a:latin typeface="Nanum Gothic" charset="-127"/>
                <a:ea typeface="Nanum Gothic" charset="-127"/>
                <a:cs typeface="Nanum Gothic" charset="-127"/>
              </a:rPr>
              <a:t> 표현</a:t>
            </a:r>
          </a:p>
        </p:txBody>
      </p:sp>
      <p:sp>
        <p:nvSpPr>
          <p:cNvPr id="38" name="직사각형 37"/>
          <p:cNvSpPr/>
          <p:nvPr/>
        </p:nvSpPr>
        <p:spPr>
          <a:xfrm>
            <a:off x="6849166" y="1184614"/>
            <a:ext cx="1421607" cy="2606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ko-KR" altLang="en-US" sz="700" b="1" dirty="0">
                <a:solidFill>
                  <a:schemeClr val="tx1"/>
                </a:solidFill>
                <a:latin typeface="Nanum Gothic" charset="-127"/>
                <a:ea typeface="Nanum Gothic" charset="-127"/>
                <a:cs typeface="Nanum Gothic" charset="-127"/>
              </a:rPr>
              <a:t>데이터 소스 목록</a:t>
            </a:r>
          </a:p>
        </p:txBody>
      </p:sp>
      <p:sp>
        <p:nvSpPr>
          <p:cNvPr id="40" name="직사각형 39"/>
          <p:cNvSpPr/>
          <p:nvPr/>
        </p:nvSpPr>
        <p:spPr>
          <a:xfrm>
            <a:off x="6936275" y="1421084"/>
            <a:ext cx="1247390" cy="4347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50000"/>
              </a:lnSpc>
            </a:pPr>
            <a:r>
              <a:rPr kumimoji="1" lang="en-US" altLang="ko-KR" sz="600" b="1" dirty="0">
                <a:solidFill>
                  <a:schemeClr val="tx1">
                    <a:lumMod val="95000"/>
                    <a:lumOff val="5000"/>
                  </a:schemeClr>
                </a:solidFill>
                <a:latin typeface="Nanum Gothic" charset="-127"/>
                <a:ea typeface="Nanum Gothic" charset="-127"/>
                <a:cs typeface="Nanum Gothic" charset="-127"/>
              </a:rPr>
              <a:t>PREPARING</a:t>
            </a:r>
          </a:p>
          <a:p>
            <a:pPr>
              <a:lnSpc>
                <a:spcPct val="150000"/>
              </a:lnSpc>
            </a:pPr>
            <a:r>
              <a:rPr kumimoji="1" lang="en-US" altLang="ko-KR" sz="600" b="1" dirty="0">
                <a:solidFill>
                  <a:schemeClr val="tx1">
                    <a:lumMod val="95000"/>
                    <a:lumOff val="5000"/>
                  </a:schemeClr>
                </a:solidFill>
                <a:latin typeface="Nanum Gothic" charset="-127"/>
                <a:ea typeface="Nanum Gothic" charset="-127"/>
                <a:cs typeface="Nanum Gothic" charset="-127"/>
              </a:rPr>
              <a:t>ENABLED</a:t>
            </a:r>
          </a:p>
          <a:p>
            <a:pPr>
              <a:lnSpc>
                <a:spcPct val="150000"/>
              </a:lnSpc>
            </a:pPr>
            <a:r>
              <a:rPr kumimoji="1" lang="en-US" altLang="ko-KR" sz="600" b="1" dirty="0">
                <a:solidFill>
                  <a:schemeClr val="tx1">
                    <a:lumMod val="95000"/>
                    <a:lumOff val="5000"/>
                  </a:schemeClr>
                </a:solidFill>
                <a:latin typeface="Nanum Gothic" charset="-127"/>
                <a:ea typeface="Nanum Gothic" charset="-127"/>
                <a:cs typeface="Nanum Gothic" charset="-127"/>
              </a:rPr>
              <a:t>DISABLED</a:t>
            </a:r>
          </a:p>
          <a:p>
            <a:pPr>
              <a:lnSpc>
                <a:spcPct val="150000"/>
              </a:lnSpc>
            </a:pPr>
            <a:r>
              <a:rPr kumimoji="1" lang="en-US" altLang="ko-KR" sz="600" b="1" dirty="0">
                <a:solidFill>
                  <a:prstClr val="black">
                    <a:lumMod val="75000"/>
                    <a:lumOff val="25000"/>
                  </a:prstClr>
                </a:solidFill>
                <a:latin typeface="Nanum Gothic" charset="-127"/>
                <a:ea typeface="Nanum Gothic" charset="-127"/>
                <a:cs typeface="Nanum Gothic" charset="-127"/>
              </a:rPr>
              <a:t>FAILED</a:t>
            </a:r>
            <a:endParaRPr kumimoji="1" lang="en-US" altLang="ko-KR" sz="600" dirty="0">
              <a:solidFill>
                <a:schemeClr val="accent1">
                  <a:lumMod val="75000"/>
                </a:schemeClr>
              </a:solidFill>
              <a:latin typeface="Nanum Gothic" charset="-127"/>
              <a:ea typeface="Nanum Gothic" charset="-127"/>
              <a:cs typeface="Nanum Gothic" charset="-127"/>
            </a:endParaRPr>
          </a:p>
        </p:txBody>
      </p:sp>
      <p:sp>
        <p:nvSpPr>
          <p:cNvPr id="41" name="직사각형 40"/>
          <p:cNvSpPr/>
          <p:nvPr/>
        </p:nvSpPr>
        <p:spPr>
          <a:xfrm>
            <a:off x="8261622" y="1184614"/>
            <a:ext cx="1421607" cy="2606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ko-KR" altLang="en-US" sz="700" b="1" dirty="0">
                <a:solidFill>
                  <a:schemeClr val="tx1"/>
                </a:solidFill>
                <a:latin typeface="Nanum Gothic" charset="-127"/>
                <a:ea typeface="Nanum Gothic" charset="-127"/>
                <a:cs typeface="Nanum Gothic" charset="-127"/>
              </a:rPr>
              <a:t>데이터 소스 상세</a:t>
            </a:r>
          </a:p>
        </p:txBody>
      </p:sp>
      <p:sp>
        <p:nvSpPr>
          <p:cNvPr id="42" name="직사각형 41"/>
          <p:cNvSpPr/>
          <p:nvPr/>
        </p:nvSpPr>
        <p:spPr>
          <a:xfrm>
            <a:off x="10508775" y="1184614"/>
            <a:ext cx="1421607" cy="2606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ko-KR" altLang="en-US" sz="700" b="1" dirty="0">
                <a:solidFill>
                  <a:schemeClr val="tx1"/>
                </a:solidFill>
                <a:latin typeface="Nanum Gothic" charset="-127"/>
                <a:ea typeface="Nanum Gothic" charset="-127"/>
                <a:cs typeface="Nanum Gothic" charset="-127"/>
              </a:rPr>
              <a:t>데이터 소스 배치 히스토리</a:t>
            </a:r>
          </a:p>
        </p:txBody>
      </p:sp>
      <p:sp>
        <p:nvSpPr>
          <p:cNvPr id="45" name="직사각형 44"/>
          <p:cNvSpPr/>
          <p:nvPr/>
        </p:nvSpPr>
        <p:spPr>
          <a:xfrm>
            <a:off x="10595883" y="1421084"/>
            <a:ext cx="1247390" cy="4347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50000"/>
              </a:lnSpc>
            </a:pPr>
            <a:r>
              <a:rPr kumimoji="1" lang="en-US" altLang="ko-KR" sz="600" b="1" dirty="0">
                <a:solidFill>
                  <a:schemeClr val="tx1">
                    <a:lumMod val="95000"/>
                    <a:lumOff val="5000"/>
                  </a:schemeClr>
                </a:solidFill>
                <a:latin typeface="Nanum Gothic" charset="-127"/>
                <a:ea typeface="Nanum Gothic" charset="-127"/>
                <a:cs typeface="Nanum Gothic" charset="-127"/>
              </a:rPr>
              <a:t>PREPARING</a:t>
            </a:r>
          </a:p>
          <a:p>
            <a:pPr>
              <a:lnSpc>
                <a:spcPct val="150000"/>
              </a:lnSpc>
            </a:pPr>
            <a:r>
              <a:rPr kumimoji="1" lang="en-US" altLang="ko-KR" sz="600" b="1" dirty="0">
                <a:solidFill>
                  <a:schemeClr val="tx1">
                    <a:lumMod val="95000"/>
                    <a:lumOff val="5000"/>
                  </a:schemeClr>
                </a:solidFill>
                <a:latin typeface="Nanum Gothic" charset="-127"/>
                <a:ea typeface="Nanum Gothic" charset="-127"/>
                <a:cs typeface="Nanum Gothic" charset="-127"/>
              </a:rPr>
              <a:t>SUCCESS</a:t>
            </a:r>
          </a:p>
          <a:p>
            <a:pPr>
              <a:lnSpc>
                <a:spcPct val="150000"/>
              </a:lnSpc>
            </a:pPr>
            <a:r>
              <a:rPr kumimoji="1" lang="en-US" altLang="ko-KR" sz="600" b="1" dirty="0">
                <a:solidFill>
                  <a:schemeClr val="tx1">
                    <a:lumMod val="95000"/>
                    <a:lumOff val="5000"/>
                  </a:schemeClr>
                </a:solidFill>
                <a:latin typeface="Nanum Gothic" charset="-127"/>
                <a:ea typeface="Nanum Gothic" charset="-127"/>
                <a:cs typeface="Nanum Gothic" charset="-127"/>
              </a:rPr>
              <a:t>PASS</a:t>
            </a:r>
          </a:p>
          <a:p>
            <a:pPr>
              <a:lnSpc>
                <a:spcPct val="150000"/>
              </a:lnSpc>
            </a:pPr>
            <a:r>
              <a:rPr kumimoji="1" lang="en-US" altLang="ko-KR" sz="600" b="1" dirty="0">
                <a:solidFill>
                  <a:schemeClr val="tx1">
                    <a:lumMod val="95000"/>
                    <a:lumOff val="5000"/>
                  </a:schemeClr>
                </a:solidFill>
                <a:latin typeface="Nanum Gothic" charset="-127"/>
                <a:ea typeface="Nanum Gothic" charset="-127"/>
                <a:cs typeface="Nanum Gothic" charset="-127"/>
              </a:rPr>
              <a:t>FAILED</a:t>
            </a:r>
            <a:endParaRPr kumimoji="1" lang="en-US" altLang="ko-KR" sz="600" dirty="0">
              <a:solidFill>
                <a:schemeClr val="accent1">
                  <a:lumMod val="75000"/>
                </a:schemeClr>
              </a:solidFill>
              <a:latin typeface="Nanum Gothic" charset="-127"/>
              <a:ea typeface="Nanum Gothic" charset="-127"/>
              <a:cs typeface="Nanum Gothic" charset="-127"/>
            </a:endParaRPr>
          </a:p>
        </p:txBody>
      </p:sp>
      <p:sp>
        <p:nvSpPr>
          <p:cNvPr id="7" name="텍스트 개체 틀 6"/>
          <p:cNvSpPr>
            <a:spLocks noGrp="1"/>
          </p:cNvSpPr>
          <p:nvPr>
            <p:ph type="body" sz="quarter" idx="11"/>
          </p:nvPr>
        </p:nvSpPr>
        <p:spPr/>
        <p:txBody>
          <a:bodyPr/>
          <a:lstStyle/>
          <a:p>
            <a:endParaRPr kumimoji="1" lang="ko-KR" altLang="en-US"/>
          </a:p>
        </p:txBody>
      </p:sp>
      <p:sp>
        <p:nvSpPr>
          <p:cNvPr id="2" name="슬라이드 번호 개체 틀 1"/>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6</a:t>
            </a:fld>
            <a:endParaRPr lang="ko-KR" altLang="en-US" dirty="0">
              <a:solidFill>
                <a:prstClr val="white">
                  <a:lumMod val="50000"/>
                </a:prstClr>
              </a:solidFill>
            </a:endParaRPr>
          </a:p>
        </p:txBody>
      </p:sp>
    </p:spTree>
    <p:extLst>
      <p:ext uri="{BB962C8B-B14F-4D97-AF65-F5344CB8AC3E}">
        <p14:creationId xmlns:p14="http://schemas.microsoft.com/office/powerpoint/2010/main" val="11596207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직사각형 59">
            <a:extLst>
              <a:ext uri="{FF2B5EF4-FFF2-40B4-BE49-F238E27FC236}">
                <a16:creationId xmlns:a16="http://schemas.microsoft.com/office/drawing/2014/main" xmlns="" id="{950C89E3-5497-41DB-AF8E-214CCE811A8A}"/>
              </a:ext>
            </a:extLst>
          </p:cNvPr>
          <p:cNvSpPr/>
          <p:nvPr/>
        </p:nvSpPr>
        <p:spPr>
          <a:xfrm>
            <a:off x="158110" y="3797436"/>
            <a:ext cx="6619679" cy="1904852"/>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ko-KR" altLang="en-US" sz="700" dirty="0">
              <a:solidFill>
                <a:schemeClr val="tx1"/>
              </a:solidFill>
              <a:latin typeface="Nanum Gothic" charset="-127"/>
              <a:ea typeface="Nanum Gothic" charset="-127"/>
              <a:cs typeface="Nanum Gothic" charset="-127"/>
            </a:endParaRPr>
          </a:p>
        </p:txBody>
      </p:sp>
      <p:sp>
        <p:nvSpPr>
          <p:cNvPr id="75" name="직사각형 74">
            <a:extLst>
              <a:ext uri="{FF2B5EF4-FFF2-40B4-BE49-F238E27FC236}">
                <a16:creationId xmlns:a16="http://schemas.microsoft.com/office/drawing/2014/main" xmlns="" id="{76CFB9AC-3864-4449-9CBA-0CC1F7DF4550}"/>
              </a:ext>
            </a:extLst>
          </p:cNvPr>
          <p:cNvSpPr/>
          <p:nvPr/>
        </p:nvSpPr>
        <p:spPr>
          <a:xfrm>
            <a:off x="158111" y="3803076"/>
            <a:ext cx="6619672" cy="215444"/>
          </a:xfrm>
          <a:prstGeom prst="rect">
            <a:avLst/>
          </a:prstGeom>
          <a:solidFill>
            <a:schemeClr val="bg1">
              <a:lumMod val="85000"/>
            </a:schemeClr>
          </a:solidFill>
        </p:spPr>
        <p:txBody>
          <a:bodyPr wrap="square">
            <a:spAutoFit/>
          </a:bodyPr>
          <a:lstStyle/>
          <a:p>
            <a:pPr algn="ctr"/>
            <a:r>
              <a:rPr lang="en-US" altLang="ko-KR" sz="800" dirty="0">
                <a:solidFill>
                  <a:schemeClr val="tx1">
                    <a:lumMod val="50000"/>
                    <a:lumOff val="50000"/>
                  </a:schemeClr>
                </a:solidFill>
              </a:rPr>
              <a:t>Log omitted. Open a new window or download for the full log.</a:t>
            </a:r>
          </a:p>
        </p:txBody>
      </p:sp>
      <p:sp>
        <p:nvSpPr>
          <p:cNvPr id="2" name="텍스트 개체 틀 1">
            <a:extLst>
              <a:ext uri="{FF2B5EF4-FFF2-40B4-BE49-F238E27FC236}">
                <a16:creationId xmlns:a16="http://schemas.microsoft.com/office/drawing/2014/main" xmlns="" id="{3DFA9F6A-EECE-D94D-83E5-1D89F8CAE951}"/>
              </a:ext>
            </a:extLst>
          </p:cNvPr>
          <p:cNvSpPr>
            <a:spLocks noGrp="1"/>
          </p:cNvSpPr>
          <p:nvPr>
            <p:ph type="body" sz="quarter" idx="10"/>
          </p:nvPr>
        </p:nvSpPr>
        <p:spPr/>
        <p:txBody>
          <a:bodyPr/>
          <a:lstStyle/>
          <a:p>
            <a:r>
              <a:rPr kumimoji="1" lang="en-US" altLang="ko-KR" b="1" dirty="0"/>
              <a:t>Information</a:t>
            </a:r>
            <a:endParaRPr kumimoji="1" lang="ko-KR" altLang="en-US" b="1" dirty="0">
              <a:latin typeface="Nanum Gothic" charset="-127"/>
              <a:ea typeface="Nanum Gothic" charset="-127"/>
              <a:cs typeface="Nanum Gothic" charset="-127"/>
            </a:endParaRPr>
          </a:p>
        </p:txBody>
      </p:sp>
      <p:sp>
        <p:nvSpPr>
          <p:cNvPr id="3" name="텍스트 개체 틀 2">
            <a:extLst>
              <a:ext uri="{FF2B5EF4-FFF2-40B4-BE49-F238E27FC236}">
                <a16:creationId xmlns:a16="http://schemas.microsoft.com/office/drawing/2014/main" xmlns="" id="{A3E03B8B-A300-4842-818F-3D86D3878669}"/>
              </a:ext>
            </a:extLst>
          </p:cNvPr>
          <p:cNvSpPr>
            <a:spLocks noGrp="1"/>
          </p:cNvSpPr>
          <p:nvPr>
            <p:ph type="body" sz="quarter" idx="11"/>
          </p:nvPr>
        </p:nvSpPr>
        <p:spPr/>
        <p:txBody>
          <a:bodyPr/>
          <a:lstStyle/>
          <a:p>
            <a:r>
              <a:rPr kumimoji="1" lang="en-US" altLang="ko-KR" dirty="0"/>
              <a:t>Ingestion Log </a:t>
            </a:r>
            <a:r>
              <a:rPr kumimoji="1" lang="ko-KR" altLang="en-US" dirty="0"/>
              <a:t>상세</a:t>
            </a:r>
          </a:p>
        </p:txBody>
      </p:sp>
      <p:sp>
        <p:nvSpPr>
          <p:cNvPr id="4" name="슬라이드 번호 개체 틀 3">
            <a:extLst>
              <a:ext uri="{FF2B5EF4-FFF2-40B4-BE49-F238E27FC236}">
                <a16:creationId xmlns:a16="http://schemas.microsoft.com/office/drawing/2014/main" xmlns="" id="{650D9276-A7D0-854E-8BA1-02F94B2DC910}"/>
              </a:ext>
            </a:extLst>
          </p:cNvPr>
          <p:cNvSpPr>
            <a:spLocks noGrp="1"/>
          </p:cNvSpPr>
          <p:nvPr>
            <p:ph type="sldNum" sz="quarter" idx="4"/>
          </p:nvPr>
        </p:nvSpPr>
        <p:spPr/>
        <p:txBody>
          <a:bodyPr/>
          <a:lstStyle/>
          <a:p>
            <a:fld id="{FB00E03F-6C3C-4996-8BB2-B710E9BCD333}" type="slidenum">
              <a:rPr lang="ko-KR" altLang="en-US" smtClean="0"/>
              <a:pPr/>
              <a:t>60</a:t>
            </a:fld>
            <a:endParaRPr lang="ko-KR" altLang="en-US"/>
          </a:p>
        </p:txBody>
      </p:sp>
      <p:sp>
        <p:nvSpPr>
          <p:cNvPr id="20" name="직사각형 19">
            <a:extLst>
              <a:ext uri="{FF2B5EF4-FFF2-40B4-BE49-F238E27FC236}">
                <a16:creationId xmlns:a16="http://schemas.microsoft.com/office/drawing/2014/main" xmlns="" id="{A3248665-6606-4D1D-A9A0-F46B1FBE68BC}"/>
              </a:ext>
            </a:extLst>
          </p:cNvPr>
          <p:cNvSpPr/>
          <p:nvPr/>
        </p:nvSpPr>
        <p:spPr>
          <a:xfrm>
            <a:off x="158109" y="1762342"/>
            <a:ext cx="6619679" cy="1904852"/>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ko-KR" altLang="en-US" sz="700" dirty="0">
              <a:solidFill>
                <a:schemeClr val="tx1"/>
              </a:solidFill>
              <a:latin typeface="Nanum Gothic" charset="-127"/>
              <a:ea typeface="Nanum Gothic" charset="-127"/>
              <a:cs typeface="Nanum Gothic" charset="-127"/>
            </a:endParaRPr>
          </a:p>
        </p:txBody>
      </p:sp>
      <p:sp>
        <p:nvSpPr>
          <p:cNvPr id="6" name="직사각형 5">
            <a:extLst>
              <a:ext uri="{FF2B5EF4-FFF2-40B4-BE49-F238E27FC236}">
                <a16:creationId xmlns:a16="http://schemas.microsoft.com/office/drawing/2014/main" xmlns="" id="{FA39F53B-2E99-45FE-BF25-4E3C8F557DF5}"/>
              </a:ext>
            </a:extLst>
          </p:cNvPr>
          <p:cNvSpPr/>
          <p:nvPr/>
        </p:nvSpPr>
        <p:spPr>
          <a:xfrm>
            <a:off x="279326" y="1903310"/>
            <a:ext cx="6498462" cy="1184940"/>
          </a:xfrm>
          <a:prstGeom prst="rect">
            <a:avLst/>
          </a:prstGeom>
        </p:spPr>
        <p:txBody>
          <a:bodyPr wrap="square" lIns="0" tIns="0" rIns="0" bIns="0">
            <a:spAutoFit/>
          </a:bodyPr>
          <a:lstStyle/>
          <a:p>
            <a:r>
              <a:rPr lang="en-US" altLang="ko-KR" sz="700" dirty="0">
                <a:solidFill>
                  <a:schemeClr val="accent6"/>
                </a:solidFill>
              </a:rPr>
              <a:t>2019-01-30T11:12:08,656</a:t>
            </a:r>
            <a:r>
              <a:rPr lang="en-US" altLang="ko-KR" sz="700" dirty="0"/>
              <a:t> </a:t>
            </a:r>
            <a:r>
              <a:rPr lang="en-US" altLang="ko-KR" sz="700" b="1" dirty="0">
                <a:solidFill>
                  <a:srgbClr val="00B0F0"/>
                </a:solidFill>
              </a:rPr>
              <a:t>INFO</a:t>
            </a:r>
            <a:r>
              <a:rPr lang="en-US" altLang="ko-KR" sz="700" dirty="0"/>
              <a:t> [main] </a:t>
            </a:r>
            <a:r>
              <a:rPr lang="en-US" altLang="ko-KR" sz="700" dirty="0" err="1"/>
              <a:t>io.druid.curator.announcement.Announcer</a:t>
            </a:r>
            <a:r>
              <a:rPr lang="en-US" altLang="ko-KR" sz="700" dirty="0"/>
              <a:t> - </a:t>
            </a:r>
            <a:r>
              <a:rPr lang="en-US" altLang="ko-KR" sz="700" dirty="0" err="1"/>
              <a:t>unannouncing</a:t>
            </a:r>
            <a:r>
              <a:rPr lang="en-US" altLang="ko-KR" sz="700" dirty="0"/>
              <a:t> [/druid/announcements/metatron-web-05:8100] </a:t>
            </a:r>
          </a:p>
          <a:p>
            <a:r>
              <a:rPr lang="en-US" altLang="ko-KR" sz="700" dirty="0">
                <a:solidFill>
                  <a:schemeClr val="accent6"/>
                </a:solidFill>
              </a:rPr>
              <a:t>2019-01-30T11:12:03,965</a:t>
            </a:r>
            <a:r>
              <a:rPr lang="en-US" altLang="ko-KR" sz="700" dirty="0"/>
              <a:t> </a:t>
            </a:r>
            <a:r>
              <a:rPr lang="en-US" altLang="ko-KR" sz="700" b="1" dirty="0">
                <a:solidFill>
                  <a:schemeClr val="accent2"/>
                </a:solidFill>
              </a:rPr>
              <a:t>WARN</a:t>
            </a:r>
            <a:r>
              <a:rPr lang="en-US" altLang="ko-KR" sz="700" dirty="0"/>
              <a:t> [main] </a:t>
            </a:r>
            <a:r>
              <a:rPr lang="en-US" altLang="ko-KR" sz="700" dirty="0" err="1"/>
              <a:t>org.apache.curator.retry.ExponentialBackoffRetry</a:t>
            </a:r>
            <a:r>
              <a:rPr lang="en-US" altLang="ko-KR" sz="700" dirty="0"/>
              <a:t> - </a:t>
            </a:r>
            <a:r>
              <a:rPr lang="en-US" altLang="ko-KR" sz="700" dirty="0" err="1"/>
              <a:t>maxRetries</a:t>
            </a:r>
            <a:r>
              <a:rPr lang="en-US" altLang="ko-KR" sz="700" dirty="0"/>
              <a:t> too large (30). Pinning to 29</a:t>
            </a:r>
          </a:p>
          <a:p>
            <a:r>
              <a:rPr lang="en-US" altLang="ko-KR" sz="700" dirty="0">
                <a:solidFill>
                  <a:schemeClr val="accent6"/>
                </a:solidFill>
              </a:rPr>
              <a:t>2019-01-30T11:12:04,452</a:t>
            </a:r>
            <a:r>
              <a:rPr lang="en-US" altLang="ko-KR" sz="700" dirty="0"/>
              <a:t> </a:t>
            </a:r>
            <a:r>
              <a:rPr lang="en-US" altLang="ko-KR" sz="700" b="1" dirty="0">
                <a:solidFill>
                  <a:schemeClr val="accent2"/>
                </a:solidFill>
              </a:rPr>
              <a:t>WARN</a:t>
            </a:r>
            <a:r>
              <a:rPr lang="en-US" altLang="ko-KR" sz="700" dirty="0"/>
              <a:t> [main-</a:t>
            </a:r>
            <a:r>
              <a:rPr lang="en-US" altLang="ko-KR" sz="700" dirty="0" err="1"/>
              <a:t>SendThread</a:t>
            </a:r>
            <a:r>
              <a:rPr lang="en-US" altLang="ko-KR" sz="700" dirty="0"/>
              <a:t>(localhost:2181)] </a:t>
            </a:r>
            <a:r>
              <a:rPr lang="en-US" altLang="ko-KR" sz="700" dirty="0" err="1"/>
              <a:t>org.apache.zookeeper.ClientCnxn</a:t>
            </a:r>
            <a:r>
              <a:rPr lang="en-US" altLang="ko-KR" sz="700" dirty="0"/>
              <a:t> - Session 0x0 for server null, unexpected error, closing socket connection and attempting reconnect </a:t>
            </a:r>
            <a:r>
              <a:rPr lang="en-US" altLang="ko-KR" sz="700" dirty="0" err="1"/>
              <a:t>java.net.ConnectException</a:t>
            </a:r>
            <a:r>
              <a:rPr lang="en-US" altLang="ko-KR" sz="700" dirty="0"/>
              <a:t>: Connection refused at </a:t>
            </a:r>
            <a:r>
              <a:rPr lang="en-US" altLang="ko-KR" sz="700" dirty="0" err="1"/>
              <a:t>sun.nio.ch.SocketChannelImpl.checkConnect</a:t>
            </a:r>
            <a:r>
              <a:rPr lang="en-US" altLang="ko-KR" sz="700" dirty="0"/>
              <a:t>(Native Method) ~[?:1.8.0_171] at </a:t>
            </a:r>
            <a:r>
              <a:rPr lang="en-US" altLang="ko-KR" sz="700" dirty="0" err="1"/>
              <a:t>sun.nio.ch.SocketChannelImpl.finishConnect</a:t>
            </a:r>
            <a:r>
              <a:rPr lang="en-US" altLang="ko-KR" sz="700" dirty="0"/>
              <a:t>(SocketChannelImpl.java:717) ~[?:1.8.0_171] at </a:t>
            </a:r>
            <a:r>
              <a:rPr lang="en-US" altLang="ko-KR" sz="700" dirty="0" err="1"/>
              <a:t>org.apache.zookeeper.ClientCnxnSocketNIO.doTransport</a:t>
            </a:r>
            <a:r>
              <a:rPr lang="en-US" altLang="ko-KR" sz="700" dirty="0"/>
              <a:t>(ClientCnxnSocketNIO.java:361) ~[zookeeper-3.4.8.jar:3.4.8--1] at </a:t>
            </a:r>
            <a:r>
              <a:rPr lang="en-US" altLang="ko-KR" sz="700" dirty="0" err="1"/>
              <a:t>org.apache.zookeeper.ClientCnxn$SendThread.run</a:t>
            </a:r>
            <a:r>
              <a:rPr lang="en-US" altLang="ko-KR" sz="700" dirty="0"/>
              <a:t>(ClientCnxn.java:1141) [zookeeper-3.4.8.jar:3.4.8--1]</a:t>
            </a:r>
          </a:p>
          <a:p>
            <a:r>
              <a:rPr lang="en-US" altLang="ko-KR" sz="700" dirty="0">
                <a:solidFill>
                  <a:schemeClr val="accent6"/>
                </a:solidFill>
              </a:rPr>
              <a:t>2019-01-30T11:12:08,635</a:t>
            </a:r>
            <a:r>
              <a:rPr lang="en-US" altLang="ko-KR" sz="700" dirty="0"/>
              <a:t> </a:t>
            </a:r>
            <a:r>
              <a:rPr lang="en-US" altLang="ko-KR" sz="700" b="1" dirty="0">
                <a:solidFill>
                  <a:srgbClr val="FF0000"/>
                </a:solidFill>
              </a:rPr>
              <a:t>ERROR</a:t>
            </a:r>
            <a:r>
              <a:rPr lang="en-US" altLang="ko-KR" sz="700" dirty="0"/>
              <a:t> [task-runner-0-priority-0] </a:t>
            </a:r>
            <a:r>
              <a:rPr lang="en-US" altLang="ko-KR" sz="700" dirty="0" err="1"/>
              <a:t>io.druid.indexing.overlord.ThreadPoolTaskRunner</a:t>
            </a:r>
            <a:r>
              <a:rPr lang="en-US" altLang="ko-KR" sz="700" dirty="0"/>
              <a:t> - Exception while running task[</a:t>
            </a:r>
            <a:r>
              <a:rPr lang="en-US" altLang="ko-KR" sz="700" dirty="0" err="1"/>
              <a:t>HadoopIndexTask</a:t>
            </a:r>
            <a:r>
              <a:rPr lang="en-US" altLang="ko-KR" sz="700" dirty="0"/>
              <a:t>{id=index_hadoop_asd_nnkns_2019-01-30T11:11:58.777Z, type=</a:t>
            </a:r>
            <a:r>
              <a:rPr lang="en-US" altLang="ko-KR" sz="700" dirty="0" err="1"/>
              <a:t>index_hadoop</a:t>
            </a:r>
            <a:r>
              <a:rPr lang="en-US" altLang="ko-KR" sz="700" dirty="0"/>
              <a:t>, </a:t>
            </a:r>
            <a:r>
              <a:rPr lang="en-US" altLang="ko-KR" sz="700" dirty="0" err="1"/>
              <a:t>dataSource</a:t>
            </a:r>
            <a:r>
              <a:rPr lang="en-US" altLang="ko-KR" sz="700" dirty="0"/>
              <a:t>=</a:t>
            </a:r>
            <a:r>
              <a:rPr lang="en-US" altLang="ko-KR" sz="700" dirty="0" err="1"/>
              <a:t>asd_nnkns</a:t>
            </a:r>
            <a:r>
              <a:rPr lang="en-US" altLang="ko-KR" sz="700" dirty="0"/>
              <a:t>}]</a:t>
            </a:r>
          </a:p>
          <a:p>
            <a:r>
              <a:rPr lang="en-US" altLang="ko-KR" sz="700" dirty="0">
                <a:solidFill>
                  <a:schemeClr val="accent6"/>
                </a:solidFill>
              </a:rPr>
              <a:t>2019-02-19 03:16:10,411 Thread-3 </a:t>
            </a:r>
            <a:r>
              <a:rPr lang="en-US" altLang="ko-KR" sz="700" b="1" dirty="0">
                <a:solidFill>
                  <a:srgbClr val="FF0000"/>
                </a:solidFill>
              </a:rPr>
              <a:t>ERROR</a:t>
            </a:r>
            <a:r>
              <a:rPr lang="en-US" altLang="ko-KR" sz="700" dirty="0"/>
              <a:t> Unable to register shutdown hook because JVM is shutting down. </a:t>
            </a:r>
            <a:r>
              <a:rPr lang="en-US" altLang="ko-KR" sz="700" dirty="0" err="1"/>
              <a:t>java.lang.IllegalStateException</a:t>
            </a:r>
            <a:r>
              <a:rPr lang="en-US" altLang="ko-KR" sz="700" dirty="0"/>
              <a:t>: Cannot add new shutdown hook as this is not started. Current state: STOPPED</a:t>
            </a:r>
          </a:p>
        </p:txBody>
      </p:sp>
      <p:cxnSp>
        <p:nvCxnSpPr>
          <p:cNvPr id="32" name="직선 연결선[R] 20">
            <a:extLst>
              <a:ext uri="{FF2B5EF4-FFF2-40B4-BE49-F238E27FC236}">
                <a16:creationId xmlns:a16="http://schemas.microsoft.com/office/drawing/2014/main" xmlns="" id="{22EE3035-F166-4161-969F-8E534E4BF3C4}"/>
              </a:ext>
            </a:extLst>
          </p:cNvPr>
          <p:cNvCxnSpPr/>
          <p:nvPr/>
        </p:nvCxnSpPr>
        <p:spPr>
          <a:xfrm>
            <a:off x="6642691" y="2589874"/>
            <a:ext cx="0" cy="409387"/>
          </a:xfrm>
          <a:prstGeom prst="line">
            <a:avLst/>
          </a:prstGeom>
          <a:ln w="57150" cap="rnd">
            <a:solidFill>
              <a:srgbClr val="0D0D0D">
                <a:alpha val="50196"/>
              </a:srgbClr>
            </a:solidFill>
            <a:round/>
          </a:ln>
        </p:spPr>
        <p:style>
          <a:lnRef idx="1">
            <a:schemeClr val="accent1"/>
          </a:lnRef>
          <a:fillRef idx="0">
            <a:schemeClr val="accent1"/>
          </a:fillRef>
          <a:effectRef idx="0">
            <a:schemeClr val="accent1"/>
          </a:effectRef>
          <a:fontRef idx="minor">
            <a:schemeClr val="tx1"/>
          </a:fontRef>
        </p:style>
      </p:cxnSp>
      <p:sp>
        <p:nvSpPr>
          <p:cNvPr id="34" name="직사각형 33">
            <a:extLst>
              <a:ext uri="{FF2B5EF4-FFF2-40B4-BE49-F238E27FC236}">
                <a16:creationId xmlns:a16="http://schemas.microsoft.com/office/drawing/2014/main" xmlns="" id="{ED870498-4A6F-4AE5-A1DC-1BFF9CCD9455}"/>
              </a:ext>
            </a:extLst>
          </p:cNvPr>
          <p:cNvSpPr/>
          <p:nvPr/>
        </p:nvSpPr>
        <p:spPr>
          <a:xfrm>
            <a:off x="158110" y="519848"/>
            <a:ext cx="6619679" cy="1132847"/>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ko-KR" altLang="en-US" sz="700" dirty="0">
              <a:solidFill>
                <a:schemeClr val="tx1"/>
              </a:solidFill>
              <a:latin typeface="Nanum Gothic" charset="-127"/>
              <a:ea typeface="Nanum Gothic" charset="-127"/>
              <a:cs typeface="Nanum Gothic" charset="-127"/>
            </a:endParaRPr>
          </a:p>
        </p:txBody>
      </p:sp>
      <p:sp>
        <p:nvSpPr>
          <p:cNvPr id="38" name="직사각형 37">
            <a:extLst>
              <a:ext uri="{FF2B5EF4-FFF2-40B4-BE49-F238E27FC236}">
                <a16:creationId xmlns:a16="http://schemas.microsoft.com/office/drawing/2014/main" xmlns="" id="{E91CF9BA-A398-4CA2-AAB4-3705EAB05A65}"/>
              </a:ext>
            </a:extLst>
          </p:cNvPr>
          <p:cNvSpPr/>
          <p:nvPr/>
        </p:nvSpPr>
        <p:spPr>
          <a:xfrm>
            <a:off x="279326" y="1141097"/>
            <a:ext cx="6377245" cy="409387"/>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42" name="직사각형 41">
            <a:extLst>
              <a:ext uri="{FF2B5EF4-FFF2-40B4-BE49-F238E27FC236}">
                <a16:creationId xmlns:a16="http://schemas.microsoft.com/office/drawing/2014/main" xmlns="" id="{BD1F6405-FA4E-4E58-BAD9-A9A30F0F7CC6}"/>
              </a:ext>
            </a:extLst>
          </p:cNvPr>
          <p:cNvSpPr/>
          <p:nvPr/>
        </p:nvSpPr>
        <p:spPr>
          <a:xfrm>
            <a:off x="279327" y="626499"/>
            <a:ext cx="6498462" cy="107722"/>
          </a:xfrm>
          <a:prstGeom prst="rect">
            <a:avLst/>
          </a:prstGeom>
        </p:spPr>
        <p:txBody>
          <a:bodyPr wrap="square" lIns="0" tIns="0" rIns="0" bIns="0">
            <a:spAutoFit/>
          </a:bodyPr>
          <a:lstStyle/>
          <a:p>
            <a:r>
              <a:rPr lang="en-US" altLang="ko-KR" sz="700" dirty="0">
                <a:solidFill>
                  <a:schemeClr val="accent6"/>
                </a:solidFill>
              </a:rPr>
              <a:t>2019-01-30T11:12:08,656</a:t>
            </a:r>
            <a:r>
              <a:rPr lang="en-US" altLang="ko-KR" sz="700" dirty="0"/>
              <a:t> </a:t>
            </a:r>
            <a:r>
              <a:rPr lang="en-US" altLang="ko-KR" sz="700" b="1" dirty="0">
                <a:solidFill>
                  <a:srgbClr val="00B0F0"/>
                </a:solidFill>
              </a:rPr>
              <a:t>INFO</a:t>
            </a:r>
            <a:r>
              <a:rPr lang="en-US" altLang="ko-KR" sz="700" dirty="0"/>
              <a:t> [main] </a:t>
            </a:r>
            <a:r>
              <a:rPr lang="en-US" altLang="ko-KR" sz="700" dirty="0" err="1"/>
              <a:t>io.druid.curator.announcement.Announcer</a:t>
            </a:r>
            <a:r>
              <a:rPr lang="en-US" altLang="ko-KR" sz="700" dirty="0"/>
              <a:t> - </a:t>
            </a:r>
            <a:r>
              <a:rPr lang="en-US" altLang="ko-KR" sz="700" dirty="0" err="1"/>
              <a:t>unannouncing</a:t>
            </a:r>
            <a:r>
              <a:rPr lang="en-US" altLang="ko-KR" sz="700" dirty="0"/>
              <a:t> [/druid/announcements/metatron-web-05:8100] </a:t>
            </a:r>
          </a:p>
        </p:txBody>
      </p:sp>
      <p:sp>
        <p:nvSpPr>
          <p:cNvPr id="45" name="직사각형 44">
            <a:extLst>
              <a:ext uri="{FF2B5EF4-FFF2-40B4-BE49-F238E27FC236}">
                <a16:creationId xmlns:a16="http://schemas.microsoft.com/office/drawing/2014/main" xmlns="" id="{9043AC6F-7DE0-4446-A897-A9FB2FBD86A6}"/>
              </a:ext>
            </a:extLst>
          </p:cNvPr>
          <p:cNvSpPr/>
          <p:nvPr/>
        </p:nvSpPr>
        <p:spPr>
          <a:xfrm>
            <a:off x="404021" y="1276541"/>
            <a:ext cx="1033937" cy="138499"/>
          </a:xfrm>
          <a:prstGeom prst="rect">
            <a:avLst/>
          </a:prstGeom>
        </p:spPr>
        <p:txBody>
          <a:bodyPr wrap="none" lIns="0" tIns="0" rIns="0" bIns="0">
            <a:spAutoFit/>
          </a:bodyPr>
          <a:lstStyle/>
          <a:p>
            <a:r>
              <a:rPr lang="en-US" altLang="ko-KR" sz="900" dirty="0"/>
              <a:t>Ingestion- </a:t>
            </a:r>
            <a:r>
              <a:rPr lang="en-US" altLang="ko-KR" sz="900" b="1" dirty="0"/>
              <a:t>Running</a:t>
            </a:r>
            <a:endParaRPr lang="ko-KR" altLang="en-US" sz="900" b="1" dirty="0"/>
          </a:p>
        </p:txBody>
      </p:sp>
      <p:grpSp>
        <p:nvGrpSpPr>
          <p:cNvPr id="35" name="그룹 34">
            <a:extLst>
              <a:ext uri="{FF2B5EF4-FFF2-40B4-BE49-F238E27FC236}">
                <a16:creationId xmlns:a16="http://schemas.microsoft.com/office/drawing/2014/main" xmlns="" id="{2B05BF3D-C936-462C-908C-C7CCC5169BF5}"/>
              </a:ext>
            </a:extLst>
          </p:cNvPr>
          <p:cNvGrpSpPr/>
          <p:nvPr/>
        </p:nvGrpSpPr>
        <p:grpSpPr>
          <a:xfrm>
            <a:off x="6386572" y="1275996"/>
            <a:ext cx="180000" cy="180000"/>
            <a:chOff x="7472788" y="4714882"/>
            <a:chExt cx="180000" cy="180000"/>
          </a:xfrm>
        </p:grpSpPr>
        <p:sp>
          <p:nvSpPr>
            <p:cNvPr id="36" name="직사각형 35">
              <a:extLst>
                <a:ext uri="{FF2B5EF4-FFF2-40B4-BE49-F238E27FC236}">
                  <a16:creationId xmlns:a16="http://schemas.microsoft.com/office/drawing/2014/main" xmlns="" id="{B11963AB-A88E-46FF-9BD6-429D739BA64B}"/>
                </a:ext>
              </a:extLst>
            </p:cNvPr>
            <p:cNvSpPr/>
            <p:nvPr/>
          </p:nvSpPr>
          <p:spPr>
            <a:xfrm>
              <a:off x="7472788" y="4714882"/>
              <a:ext cx="180000" cy="180000"/>
            </a:xfrm>
            <a:prstGeom prst="rect">
              <a:avLst/>
            </a:prstGeom>
            <a:solidFill>
              <a:schemeClr val="bg1"/>
            </a:solidFill>
            <a:ln w="3175">
              <a:solidFill>
                <a:schemeClr val="bg1">
                  <a:lumMod val="75000"/>
                </a:schemeClr>
              </a:solidFill>
            </a:ln>
          </p:spPr>
          <p:txBody>
            <a:bodyPr wrap="square" lIns="0" tIns="0" rIns="0" bIns="0">
              <a:spAutoFit/>
            </a:bodyPr>
            <a:lstStyle/>
            <a:p>
              <a:pPr algn="ct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latin typeface="Nanum Gothic" charset="-127"/>
                <a:ea typeface="Nanum Gothic" charset="-127"/>
                <a:cs typeface="Nanum Gothic" charset="-127"/>
              </a:endParaRPr>
            </a:p>
          </p:txBody>
        </p:sp>
        <p:pic>
          <p:nvPicPr>
            <p:cNvPr id="37" name="그래픽 36" descr="공유">
              <a:extLst>
                <a:ext uri="{FF2B5EF4-FFF2-40B4-BE49-F238E27FC236}">
                  <a16:creationId xmlns:a16="http://schemas.microsoft.com/office/drawing/2014/main" xmlns="" id="{E0E61070-C138-40A8-9E86-236F503B95BF}"/>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518142" y="4750882"/>
              <a:ext cx="108000" cy="108000"/>
            </a:xfrm>
            <a:prstGeom prst="rect">
              <a:avLst/>
            </a:prstGeom>
          </p:spPr>
        </p:pic>
      </p:grpSp>
      <p:grpSp>
        <p:nvGrpSpPr>
          <p:cNvPr id="39" name="그룹 38">
            <a:extLst>
              <a:ext uri="{FF2B5EF4-FFF2-40B4-BE49-F238E27FC236}">
                <a16:creationId xmlns:a16="http://schemas.microsoft.com/office/drawing/2014/main" xmlns="" id="{99433AD2-CE1A-4BE6-9E56-75C58E3DC242}"/>
              </a:ext>
            </a:extLst>
          </p:cNvPr>
          <p:cNvGrpSpPr/>
          <p:nvPr/>
        </p:nvGrpSpPr>
        <p:grpSpPr>
          <a:xfrm>
            <a:off x="6176653" y="1275996"/>
            <a:ext cx="180000" cy="180000"/>
            <a:chOff x="7155375" y="2578052"/>
            <a:chExt cx="180000" cy="180000"/>
          </a:xfrm>
        </p:grpSpPr>
        <p:sp>
          <p:nvSpPr>
            <p:cNvPr id="40" name="직사각형 39">
              <a:extLst>
                <a:ext uri="{FF2B5EF4-FFF2-40B4-BE49-F238E27FC236}">
                  <a16:creationId xmlns:a16="http://schemas.microsoft.com/office/drawing/2014/main" xmlns="" id="{091F6299-C07A-406F-B1C4-D88DCDAD42F6}"/>
                </a:ext>
              </a:extLst>
            </p:cNvPr>
            <p:cNvSpPr/>
            <p:nvPr/>
          </p:nvSpPr>
          <p:spPr>
            <a:xfrm>
              <a:off x="7155375" y="2578052"/>
              <a:ext cx="180000" cy="180000"/>
            </a:xfrm>
            <a:prstGeom prst="rect">
              <a:avLst/>
            </a:prstGeom>
            <a:solidFill>
              <a:schemeClr val="bg1"/>
            </a:solidFill>
            <a:ln w="3175">
              <a:solidFill>
                <a:schemeClr val="bg1">
                  <a:lumMod val="75000"/>
                </a:schemeClr>
              </a:solidFill>
            </a:ln>
          </p:spPr>
          <p:txBody>
            <a:bodyPr wrap="square" lIns="0" tIns="0" rIns="0" bIns="0">
              <a:spAutoFit/>
            </a:bodyPr>
            <a:lstStyle/>
            <a:p>
              <a:pPr algn="ct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latin typeface="Nanum Gothic" charset="-127"/>
                <a:ea typeface="Nanum Gothic" charset="-127"/>
                <a:cs typeface="Nanum Gothic" charset="-127"/>
              </a:endParaRPr>
            </a:p>
          </p:txBody>
        </p:sp>
        <p:pic>
          <p:nvPicPr>
            <p:cNvPr id="41" name="그림 40">
              <a:extLst>
                <a:ext uri="{FF2B5EF4-FFF2-40B4-BE49-F238E27FC236}">
                  <a16:creationId xmlns:a16="http://schemas.microsoft.com/office/drawing/2014/main" xmlns="" id="{91F3CB31-A194-47E1-AE87-C227021EB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1375" y="2614052"/>
              <a:ext cx="108000" cy="108000"/>
            </a:xfrm>
            <a:prstGeom prst="rect">
              <a:avLst/>
            </a:prstGeom>
          </p:spPr>
        </p:pic>
      </p:grpSp>
      <p:sp>
        <p:nvSpPr>
          <p:cNvPr id="28" name="직사각형 27">
            <a:extLst>
              <a:ext uri="{FF2B5EF4-FFF2-40B4-BE49-F238E27FC236}">
                <a16:creationId xmlns:a16="http://schemas.microsoft.com/office/drawing/2014/main" xmlns="" id="{6E204763-E1B2-4318-BFF2-2E0CF4C55BD0}"/>
              </a:ext>
            </a:extLst>
          </p:cNvPr>
          <p:cNvSpPr/>
          <p:nvPr/>
        </p:nvSpPr>
        <p:spPr>
          <a:xfrm>
            <a:off x="279325" y="3079829"/>
            <a:ext cx="6377245" cy="409387"/>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33" name="직사각형 32">
            <a:extLst>
              <a:ext uri="{FF2B5EF4-FFF2-40B4-BE49-F238E27FC236}">
                <a16:creationId xmlns:a16="http://schemas.microsoft.com/office/drawing/2014/main" xmlns="" id="{B9AF353C-1FB4-4946-AAE9-16EBF1736A50}"/>
              </a:ext>
            </a:extLst>
          </p:cNvPr>
          <p:cNvSpPr/>
          <p:nvPr/>
        </p:nvSpPr>
        <p:spPr>
          <a:xfrm>
            <a:off x="404020" y="3215273"/>
            <a:ext cx="1033937" cy="138499"/>
          </a:xfrm>
          <a:prstGeom prst="rect">
            <a:avLst/>
          </a:prstGeom>
        </p:spPr>
        <p:txBody>
          <a:bodyPr wrap="none" lIns="0" tIns="0" rIns="0" bIns="0">
            <a:spAutoFit/>
          </a:bodyPr>
          <a:lstStyle/>
          <a:p>
            <a:r>
              <a:rPr lang="en-US" altLang="ko-KR" sz="900" dirty="0"/>
              <a:t>Ingestion- </a:t>
            </a:r>
            <a:r>
              <a:rPr lang="en-US" altLang="ko-KR" sz="900" b="1" dirty="0"/>
              <a:t>Running</a:t>
            </a:r>
            <a:endParaRPr lang="ko-KR" altLang="en-US" sz="900" b="1" dirty="0"/>
          </a:p>
        </p:txBody>
      </p:sp>
      <p:grpSp>
        <p:nvGrpSpPr>
          <p:cNvPr id="46" name="그룹 45">
            <a:extLst>
              <a:ext uri="{FF2B5EF4-FFF2-40B4-BE49-F238E27FC236}">
                <a16:creationId xmlns:a16="http://schemas.microsoft.com/office/drawing/2014/main" xmlns="" id="{C66DF8DE-0009-4863-B9DC-DC69D4B05F40}"/>
              </a:ext>
            </a:extLst>
          </p:cNvPr>
          <p:cNvGrpSpPr/>
          <p:nvPr/>
        </p:nvGrpSpPr>
        <p:grpSpPr>
          <a:xfrm>
            <a:off x="6386572" y="3196541"/>
            <a:ext cx="180000" cy="180000"/>
            <a:chOff x="7472788" y="4714882"/>
            <a:chExt cx="180000" cy="180000"/>
          </a:xfrm>
        </p:grpSpPr>
        <p:sp>
          <p:nvSpPr>
            <p:cNvPr id="47" name="직사각형 46">
              <a:extLst>
                <a:ext uri="{FF2B5EF4-FFF2-40B4-BE49-F238E27FC236}">
                  <a16:creationId xmlns:a16="http://schemas.microsoft.com/office/drawing/2014/main" xmlns="" id="{CD371A94-B1F7-4DFF-8116-9A3701CB842F}"/>
                </a:ext>
              </a:extLst>
            </p:cNvPr>
            <p:cNvSpPr/>
            <p:nvPr/>
          </p:nvSpPr>
          <p:spPr>
            <a:xfrm>
              <a:off x="7472788" y="4714882"/>
              <a:ext cx="180000" cy="180000"/>
            </a:xfrm>
            <a:prstGeom prst="rect">
              <a:avLst/>
            </a:prstGeom>
            <a:solidFill>
              <a:schemeClr val="bg1"/>
            </a:solidFill>
            <a:ln w="3175">
              <a:solidFill>
                <a:schemeClr val="bg1">
                  <a:lumMod val="75000"/>
                </a:schemeClr>
              </a:solidFill>
            </a:ln>
          </p:spPr>
          <p:txBody>
            <a:bodyPr wrap="square" lIns="0" tIns="0" rIns="0" bIns="0">
              <a:spAutoFit/>
            </a:bodyPr>
            <a:lstStyle/>
            <a:p>
              <a:pPr algn="ct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latin typeface="Nanum Gothic" charset="-127"/>
                <a:ea typeface="Nanum Gothic" charset="-127"/>
                <a:cs typeface="Nanum Gothic" charset="-127"/>
              </a:endParaRPr>
            </a:p>
          </p:txBody>
        </p:sp>
        <p:pic>
          <p:nvPicPr>
            <p:cNvPr id="48" name="그래픽 47" descr="공유">
              <a:extLst>
                <a:ext uri="{FF2B5EF4-FFF2-40B4-BE49-F238E27FC236}">
                  <a16:creationId xmlns:a16="http://schemas.microsoft.com/office/drawing/2014/main" xmlns="" id="{CF28A6B5-1032-455B-BD3A-7BA4CED23573}"/>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518142" y="4750882"/>
              <a:ext cx="108000" cy="108000"/>
            </a:xfrm>
            <a:prstGeom prst="rect">
              <a:avLst/>
            </a:prstGeom>
          </p:spPr>
        </p:pic>
      </p:grpSp>
      <p:grpSp>
        <p:nvGrpSpPr>
          <p:cNvPr id="49" name="그룹 48">
            <a:extLst>
              <a:ext uri="{FF2B5EF4-FFF2-40B4-BE49-F238E27FC236}">
                <a16:creationId xmlns:a16="http://schemas.microsoft.com/office/drawing/2014/main" xmlns="" id="{0317A903-9DC1-4FD2-AF29-23C232806C8B}"/>
              </a:ext>
            </a:extLst>
          </p:cNvPr>
          <p:cNvGrpSpPr/>
          <p:nvPr/>
        </p:nvGrpSpPr>
        <p:grpSpPr>
          <a:xfrm>
            <a:off x="6176653" y="3196541"/>
            <a:ext cx="180000" cy="180000"/>
            <a:chOff x="7155375" y="2578052"/>
            <a:chExt cx="180000" cy="180000"/>
          </a:xfrm>
        </p:grpSpPr>
        <p:sp>
          <p:nvSpPr>
            <p:cNvPr id="50" name="직사각형 49">
              <a:extLst>
                <a:ext uri="{FF2B5EF4-FFF2-40B4-BE49-F238E27FC236}">
                  <a16:creationId xmlns:a16="http://schemas.microsoft.com/office/drawing/2014/main" xmlns="" id="{58888253-A295-4946-AC42-100CAE03851F}"/>
                </a:ext>
              </a:extLst>
            </p:cNvPr>
            <p:cNvSpPr/>
            <p:nvPr/>
          </p:nvSpPr>
          <p:spPr>
            <a:xfrm>
              <a:off x="7155375" y="2578052"/>
              <a:ext cx="180000" cy="180000"/>
            </a:xfrm>
            <a:prstGeom prst="rect">
              <a:avLst/>
            </a:prstGeom>
            <a:solidFill>
              <a:schemeClr val="bg1"/>
            </a:solidFill>
            <a:ln w="3175">
              <a:solidFill>
                <a:schemeClr val="bg1">
                  <a:lumMod val="75000"/>
                </a:schemeClr>
              </a:solidFill>
            </a:ln>
          </p:spPr>
          <p:txBody>
            <a:bodyPr wrap="square" lIns="0" tIns="0" rIns="0" bIns="0">
              <a:spAutoFit/>
            </a:bodyPr>
            <a:lstStyle/>
            <a:p>
              <a:pPr algn="ct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latin typeface="Nanum Gothic" charset="-127"/>
                <a:ea typeface="Nanum Gothic" charset="-127"/>
                <a:cs typeface="Nanum Gothic" charset="-127"/>
              </a:endParaRPr>
            </a:p>
          </p:txBody>
        </p:sp>
        <p:pic>
          <p:nvPicPr>
            <p:cNvPr id="51" name="그림 50">
              <a:extLst>
                <a:ext uri="{FF2B5EF4-FFF2-40B4-BE49-F238E27FC236}">
                  <a16:creationId xmlns:a16="http://schemas.microsoft.com/office/drawing/2014/main" xmlns="" id="{CABA899A-4482-4EF0-B36C-B2598FE2A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1375" y="2614052"/>
              <a:ext cx="108000" cy="108000"/>
            </a:xfrm>
            <a:prstGeom prst="rect">
              <a:avLst/>
            </a:prstGeom>
          </p:spPr>
        </p:pic>
      </p:grpSp>
      <p:grpSp>
        <p:nvGrpSpPr>
          <p:cNvPr id="10" name="그룹 9">
            <a:extLst>
              <a:ext uri="{FF2B5EF4-FFF2-40B4-BE49-F238E27FC236}">
                <a16:creationId xmlns:a16="http://schemas.microsoft.com/office/drawing/2014/main" xmlns="" id="{59A71A45-B536-E74B-A37A-F232BFEAA2E6}"/>
              </a:ext>
            </a:extLst>
          </p:cNvPr>
          <p:cNvGrpSpPr/>
          <p:nvPr/>
        </p:nvGrpSpPr>
        <p:grpSpPr>
          <a:xfrm>
            <a:off x="5960653" y="1275996"/>
            <a:ext cx="180000" cy="180000"/>
            <a:chOff x="7924963" y="4714882"/>
            <a:chExt cx="180000" cy="180000"/>
          </a:xfrm>
        </p:grpSpPr>
        <p:sp>
          <p:nvSpPr>
            <p:cNvPr id="11" name="직사각형 10">
              <a:extLst>
                <a:ext uri="{FF2B5EF4-FFF2-40B4-BE49-F238E27FC236}">
                  <a16:creationId xmlns:a16="http://schemas.microsoft.com/office/drawing/2014/main" xmlns="" id="{764FEED0-1BE5-654A-8E8E-09ADC0F870F9}"/>
                </a:ext>
              </a:extLst>
            </p:cNvPr>
            <p:cNvSpPr/>
            <p:nvPr/>
          </p:nvSpPr>
          <p:spPr>
            <a:xfrm>
              <a:off x="7924963" y="4714882"/>
              <a:ext cx="180000" cy="180000"/>
            </a:xfrm>
            <a:prstGeom prst="rect">
              <a:avLst/>
            </a:prstGeom>
            <a:solidFill>
              <a:schemeClr val="bg1"/>
            </a:solidFill>
            <a:ln w="3175">
              <a:solidFill>
                <a:schemeClr val="bg1">
                  <a:lumMod val="75000"/>
                </a:schemeClr>
              </a:solidFill>
            </a:ln>
          </p:spPr>
          <p:txBody>
            <a:bodyPr wrap="square" lIns="0" tIns="0" rIns="0" bIns="0">
              <a:spAutoFit/>
            </a:bodyPr>
            <a:lstStyle/>
            <a:p>
              <a:pPr algn="ct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latin typeface="Nanum Gothic" charset="-127"/>
                <a:ea typeface="Nanum Gothic" charset="-127"/>
                <a:cs typeface="Nanum Gothic" charset="-127"/>
              </a:endParaRPr>
            </a:p>
          </p:txBody>
        </p:sp>
        <p:pic>
          <p:nvPicPr>
            <p:cNvPr id="12" name="그림 11">
              <a:extLst>
                <a:ext uri="{FF2B5EF4-FFF2-40B4-BE49-F238E27FC236}">
                  <a16:creationId xmlns:a16="http://schemas.microsoft.com/office/drawing/2014/main" xmlns="" id="{EAC72A32-FDE8-9D4F-96B5-0134924A21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0963" y="4761275"/>
              <a:ext cx="108000" cy="108000"/>
            </a:xfrm>
            <a:prstGeom prst="rect">
              <a:avLst/>
            </a:prstGeom>
          </p:spPr>
        </p:pic>
      </p:grpSp>
      <p:grpSp>
        <p:nvGrpSpPr>
          <p:cNvPr id="52" name="그룹 51">
            <a:extLst>
              <a:ext uri="{FF2B5EF4-FFF2-40B4-BE49-F238E27FC236}">
                <a16:creationId xmlns:a16="http://schemas.microsoft.com/office/drawing/2014/main" xmlns="" id="{36ED1B4A-3B28-4F74-86FC-C4B9835DC526}"/>
              </a:ext>
            </a:extLst>
          </p:cNvPr>
          <p:cNvGrpSpPr/>
          <p:nvPr/>
        </p:nvGrpSpPr>
        <p:grpSpPr>
          <a:xfrm>
            <a:off x="5960653" y="3196541"/>
            <a:ext cx="180000" cy="180000"/>
            <a:chOff x="7924963" y="4714882"/>
            <a:chExt cx="180000" cy="180000"/>
          </a:xfrm>
        </p:grpSpPr>
        <p:sp>
          <p:nvSpPr>
            <p:cNvPr id="53" name="직사각형 52">
              <a:extLst>
                <a:ext uri="{FF2B5EF4-FFF2-40B4-BE49-F238E27FC236}">
                  <a16:creationId xmlns:a16="http://schemas.microsoft.com/office/drawing/2014/main" xmlns="" id="{2F6F6CD9-F47D-4C16-9506-D72251B155AD}"/>
                </a:ext>
              </a:extLst>
            </p:cNvPr>
            <p:cNvSpPr/>
            <p:nvPr/>
          </p:nvSpPr>
          <p:spPr>
            <a:xfrm>
              <a:off x="7924963" y="4714882"/>
              <a:ext cx="180000" cy="180000"/>
            </a:xfrm>
            <a:prstGeom prst="rect">
              <a:avLst/>
            </a:prstGeom>
            <a:solidFill>
              <a:schemeClr val="bg1"/>
            </a:solidFill>
            <a:ln w="3175">
              <a:solidFill>
                <a:schemeClr val="bg1">
                  <a:lumMod val="75000"/>
                </a:schemeClr>
              </a:solidFill>
            </a:ln>
          </p:spPr>
          <p:txBody>
            <a:bodyPr wrap="square" lIns="0" tIns="0" rIns="0" bIns="0">
              <a:spAutoFit/>
            </a:bodyPr>
            <a:lstStyle/>
            <a:p>
              <a:pPr algn="ct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latin typeface="Nanum Gothic" charset="-127"/>
                <a:ea typeface="Nanum Gothic" charset="-127"/>
                <a:cs typeface="Nanum Gothic" charset="-127"/>
              </a:endParaRPr>
            </a:p>
          </p:txBody>
        </p:sp>
        <p:pic>
          <p:nvPicPr>
            <p:cNvPr id="54" name="그림 53">
              <a:extLst>
                <a:ext uri="{FF2B5EF4-FFF2-40B4-BE49-F238E27FC236}">
                  <a16:creationId xmlns:a16="http://schemas.microsoft.com/office/drawing/2014/main" xmlns="" id="{F48CE5C9-3FFD-4F1D-AABC-93CA881245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0963" y="4761275"/>
              <a:ext cx="108000" cy="108000"/>
            </a:xfrm>
            <a:prstGeom prst="rect">
              <a:avLst/>
            </a:prstGeom>
          </p:spPr>
        </p:pic>
      </p:grpSp>
      <p:sp>
        <p:nvSpPr>
          <p:cNvPr id="14" name="직사각형 13">
            <a:extLst>
              <a:ext uri="{FF2B5EF4-FFF2-40B4-BE49-F238E27FC236}">
                <a16:creationId xmlns:a16="http://schemas.microsoft.com/office/drawing/2014/main" xmlns="" id="{EE6AF0A1-41DF-4FA8-8B60-7AA5DE3EDBFF}"/>
              </a:ext>
            </a:extLst>
          </p:cNvPr>
          <p:cNvSpPr/>
          <p:nvPr/>
        </p:nvSpPr>
        <p:spPr>
          <a:xfrm>
            <a:off x="1543051" y="3242734"/>
            <a:ext cx="796693" cy="107722"/>
          </a:xfrm>
          <a:prstGeom prst="rect">
            <a:avLst/>
          </a:prstGeom>
        </p:spPr>
        <p:txBody>
          <a:bodyPr wrap="none" lIns="0" tIns="0" rIns="0" bIns="0">
            <a:spAutoFit/>
          </a:bodyPr>
          <a:lstStyle/>
          <a:p>
            <a:r>
              <a:rPr lang="en-US" altLang="ko-KR" sz="700" b="1" dirty="0">
                <a:solidFill>
                  <a:srgbClr val="FF0000"/>
                </a:solidFill>
              </a:rPr>
              <a:t>2 Error</a:t>
            </a:r>
            <a:r>
              <a:rPr lang="en-US" altLang="ko-KR" sz="700" b="1" dirty="0"/>
              <a:t>, </a:t>
            </a:r>
            <a:r>
              <a:rPr lang="en-US" altLang="ko-KR" sz="700" b="1" dirty="0">
                <a:solidFill>
                  <a:schemeClr val="accent2"/>
                </a:solidFill>
              </a:rPr>
              <a:t>5 Warning</a:t>
            </a:r>
            <a:endParaRPr lang="ko-KR" altLang="en-US" sz="700" b="1" dirty="0">
              <a:solidFill>
                <a:schemeClr val="accent2"/>
              </a:solidFill>
            </a:endParaRPr>
          </a:p>
        </p:txBody>
      </p:sp>
      <p:sp>
        <p:nvSpPr>
          <p:cNvPr id="61" name="직사각형 60">
            <a:extLst>
              <a:ext uri="{FF2B5EF4-FFF2-40B4-BE49-F238E27FC236}">
                <a16:creationId xmlns:a16="http://schemas.microsoft.com/office/drawing/2014/main" xmlns="" id="{2DE59F24-3906-4E5C-9AAD-58A1ECAE6523}"/>
              </a:ext>
            </a:extLst>
          </p:cNvPr>
          <p:cNvSpPr/>
          <p:nvPr/>
        </p:nvSpPr>
        <p:spPr>
          <a:xfrm>
            <a:off x="279327" y="4158843"/>
            <a:ext cx="6498462" cy="1184940"/>
          </a:xfrm>
          <a:prstGeom prst="rect">
            <a:avLst/>
          </a:prstGeom>
        </p:spPr>
        <p:txBody>
          <a:bodyPr wrap="square" lIns="0" tIns="0" rIns="0" bIns="0">
            <a:spAutoFit/>
          </a:bodyPr>
          <a:lstStyle/>
          <a:p>
            <a:r>
              <a:rPr lang="en-US" altLang="ko-KR" sz="700" dirty="0">
                <a:solidFill>
                  <a:schemeClr val="accent6"/>
                </a:solidFill>
              </a:rPr>
              <a:t>2019-01-30T11:12:08,656</a:t>
            </a:r>
            <a:r>
              <a:rPr lang="en-US" altLang="ko-KR" sz="700" dirty="0"/>
              <a:t> </a:t>
            </a:r>
            <a:r>
              <a:rPr lang="en-US" altLang="ko-KR" sz="700" b="1" dirty="0">
                <a:solidFill>
                  <a:srgbClr val="00B0F0"/>
                </a:solidFill>
              </a:rPr>
              <a:t>INFO</a:t>
            </a:r>
            <a:r>
              <a:rPr lang="en-US" altLang="ko-KR" sz="700" dirty="0"/>
              <a:t> [main] </a:t>
            </a:r>
            <a:r>
              <a:rPr lang="en-US" altLang="ko-KR" sz="700" dirty="0" err="1"/>
              <a:t>io.druid.curator.announcement.Announcer</a:t>
            </a:r>
            <a:r>
              <a:rPr lang="en-US" altLang="ko-KR" sz="700" dirty="0"/>
              <a:t> - </a:t>
            </a:r>
            <a:r>
              <a:rPr lang="en-US" altLang="ko-KR" sz="700" dirty="0" err="1"/>
              <a:t>unannouncing</a:t>
            </a:r>
            <a:r>
              <a:rPr lang="en-US" altLang="ko-KR" sz="700" dirty="0"/>
              <a:t> [/druid/announcements/metatron-web-05:8100] </a:t>
            </a:r>
          </a:p>
          <a:p>
            <a:r>
              <a:rPr lang="en-US" altLang="ko-KR" sz="700" dirty="0">
                <a:solidFill>
                  <a:schemeClr val="accent6"/>
                </a:solidFill>
              </a:rPr>
              <a:t>2019-01-30T11:12:03,965</a:t>
            </a:r>
            <a:r>
              <a:rPr lang="en-US" altLang="ko-KR" sz="700" dirty="0"/>
              <a:t> </a:t>
            </a:r>
            <a:r>
              <a:rPr lang="en-US" altLang="ko-KR" sz="700" b="1" dirty="0">
                <a:solidFill>
                  <a:schemeClr val="accent2"/>
                </a:solidFill>
              </a:rPr>
              <a:t>WARN</a:t>
            </a:r>
            <a:r>
              <a:rPr lang="en-US" altLang="ko-KR" sz="700" dirty="0"/>
              <a:t> [main] </a:t>
            </a:r>
            <a:r>
              <a:rPr lang="en-US" altLang="ko-KR" sz="700" dirty="0" err="1"/>
              <a:t>org.apache.curator.retry.ExponentialBackoffRetry</a:t>
            </a:r>
            <a:r>
              <a:rPr lang="en-US" altLang="ko-KR" sz="700" dirty="0"/>
              <a:t> - </a:t>
            </a:r>
            <a:r>
              <a:rPr lang="en-US" altLang="ko-KR" sz="700" dirty="0" err="1"/>
              <a:t>maxRetries</a:t>
            </a:r>
            <a:r>
              <a:rPr lang="en-US" altLang="ko-KR" sz="700" dirty="0"/>
              <a:t> too large (30). Pinning to 29</a:t>
            </a:r>
          </a:p>
          <a:p>
            <a:r>
              <a:rPr lang="en-US" altLang="ko-KR" sz="700" dirty="0">
                <a:solidFill>
                  <a:schemeClr val="accent6"/>
                </a:solidFill>
              </a:rPr>
              <a:t>2019-01-30T11:12:04,452</a:t>
            </a:r>
            <a:r>
              <a:rPr lang="en-US" altLang="ko-KR" sz="700" dirty="0"/>
              <a:t> </a:t>
            </a:r>
            <a:r>
              <a:rPr lang="en-US" altLang="ko-KR" sz="700" b="1" dirty="0">
                <a:solidFill>
                  <a:schemeClr val="accent2"/>
                </a:solidFill>
              </a:rPr>
              <a:t>WARN</a:t>
            </a:r>
            <a:r>
              <a:rPr lang="en-US" altLang="ko-KR" sz="700" dirty="0"/>
              <a:t> [main-</a:t>
            </a:r>
            <a:r>
              <a:rPr lang="en-US" altLang="ko-KR" sz="700" dirty="0" err="1"/>
              <a:t>SendThread</a:t>
            </a:r>
            <a:r>
              <a:rPr lang="en-US" altLang="ko-KR" sz="700" dirty="0"/>
              <a:t>(localhost:2181)] </a:t>
            </a:r>
            <a:r>
              <a:rPr lang="en-US" altLang="ko-KR" sz="700" dirty="0" err="1"/>
              <a:t>org.apache.zookeeper.ClientCnxn</a:t>
            </a:r>
            <a:r>
              <a:rPr lang="en-US" altLang="ko-KR" sz="700" dirty="0"/>
              <a:t> - Session 0x0 for server null, unexpected error, closing socket connection and attempting reconnect </a:t>
            </a:r>
            <a:r>
              <a:rPr lang="en-US" altLang="ko-KR" sz="700" dirty="0" err="1"/>
              <a:t>java.net.ConnectException</a:t>
            </a:r>
            <a:r>
              <a:rPr lang="en-US" altLang="ko-KR" sz="700" dirty="0"/>
              <a:t>: Connection refused at </a:t>
            </a:r>
            <a:r>
              <a:rPr lang="en-US" altLang="ko-KR" sz="700" dirty="0" err="1"/>
              <a:t>sun.nio.ch.SocketChannelImpl.checkConnect</a:t>
            </a:r>
            <a:r>
              <a:rPr lang="en-US" altLang="ko-KR" sz="700" dirty="0"/>
              <a:t>(Native Method) ~[?:1.8.0_171] at </a:t>
            </a:r>
            <a:r>
              <a:rPr lang="en-US" altLang="ko-KR" sz="700" dirty="0" err="1"/>
              <a:t>sun.nio.ch.SocketChannelImpl.finishConnect</a:t>
            </a:r>
            <a:r>
              <a:rPr lang="en-US" altLang="ko-KR" sz="700" dirty="0"/>
              <a:t>(SocketChannelImpl.java:717) ~[?:1.8.0_171] at </a:t>
            </a:r>
            <a:r>
              <a:rPr lang="en-US" altLang="ko-KR" sz="700" dirty="0" err="1"/>
              <a:t>org.apache.zookeeper.ClientCnxnSocketNIO.doTransport</a:t>
            </a:r>
            <a:r>
              <a:rPr lang="en-US" altLang="ko-KR" sz="700" dirty="0"/>
              <a:t>(ClientCnxnSocketNIO.java:361) ~[zookeeper-3.4.8.jar:3.4.8--1] at </a:t>
            </a:r>
            <a:r>
              <a:rPr lang="en-US" altLang="ko-KR" sz="700" dirty="0" err="1"/>
              <a:t>org.apache.zookeeper.ClientCnxn$SendThread.run</a:t>
            </a:r>
            <a:r>
              <a:rPr lang="en-US" altLang="ko-KR" sz="700" dirty="0"/>
              <a:t>(ClientCnxn.java:1141) [zookeeper-3.4.8.jar:3.4.8--1]</a:t>
            </a:r>
          </a:p>
          <a:p>
            <a:r>
              <a:rPr lang="en-US" altLang="ko-KR" sz="700" dirty="0">
                <a:solidFill>
                  <a:schemeClr val="accent6"/>
                </a:solidFill>
              </a:rPr>
              <a:t>2019-01-30T11:12:08,635</a:t>
            </a:r>
            <a:r>
              <a:rPr lang="en-US" altLang="ko-KR" sz="700" dirty="0"/>
              <a:t> </a:t>
            </a:r>
            <a:r>
              <a:rPr lang="en-US" altLang="ko-KR" sz="700" b="1" dirty="0">
                <a:solidFill>
                  <a:srgbClr val="FF0000"/>
                </a:solidFill>
              </a:rPr>
              <a:t>ERROR</a:t>
            </a:r>
            <a:r>
              <a:rPr lang="en-US" altLang="ko-KR" sz="700" dirty="0"/>
              <a:t> [task-runner-0-priority-0] </a:t>
            </a:r>
            <a:r>
              <a:rPr lang="en-US" altLang="ko-KR" sz="700" dirty="0" err="1"/>
              <a:t>io.druid.indexing.overlord.ThreadPoolTaskRunner</a:t>
            </a:r>
            <a:r>
              <a:rPr lang="en-US" altLang="ko-KR" sz="700" dirty="0"/>
              <a:t> - Exception while running task[</a:t>
            </a:r>
            <a:r>
              <a:rPr lang="en-US" altLang="ko-KR" sz="700" dirty="0" err="1"/>
              <a:t>HadoopIndexTask</a:t>
            </a:r>
            <a:r>
              <a:rPr lang="en-US" altLang="ko-KR" sz="700" dirty="0"/>
              <a:t>{id=index_hadoop_asd_nnkns_2019-01-30T11:11:58.777Z, type=</a:t>
            </a:r>
            <a:r>
              <a:rPr lang="en-US" altLang="ko-KR" sz="700" dirty="0" err="1"/>
              <a:t>index_hadoop</a:t>
            </a:r>
            <a:r>
              <a:rPr lang="en-US" altLang="ko-KR" sz="700" dirty="0"/>
              <a:t>, </a:t>
            </a:r>
            <a:r>
              <a:rPr lang="en-US" altLang="ko-KR" sz="700" dirty="0" err="1"/>
              <a:t>dataSource</a:t>
            </a:r>
            <a:r>
              <a:rPr lang="en-US" altLang="ko-KR" sz="700" dirty="0"/>
              <a:t>=</a:t>
            </a:r>
            <a:r>
              <a:rPr lang="en-US" altLang="ko-KR" sz="700" dirty="0" err="1"/>
              <a:t>asd_nnkns</a:t>
            </a:r>
            <a:r>
              <a:rPr lang="en-US" altLang="ko-KR" sz="700" dirty="0"/>
              <a:t>}]</a:t>
            </a:r>
          </a:p>
          <a:p>
            <a:r>
              <a:rPr lang="en-US" altLang="ko-KR" sz="700" dirty="0">
                <a:solidFill>
                  <a:schemeClr val="accent6"/>
                </a:solidFill>
              </a:rPr>
              <a:t>2019-02-19 03:16:10,411 Thread-3 </a:t>
            </a:r>
            <a:r>
              <a:rPr lang="en-US" altLang="ko-KR" sz="700" b="1" dirty="0">
                <a:solidFill>
                  <a:srgbClr val="FF0000"/>
                </a:solidFill>
              </a:rPr>
              <a:t>ERROR</a:t>
            </a:r>
            <a:r>
              <a:rPr lang="en-US" altLang="ko-KR" sz="700" dirty="0"/>
              <a:t> Unable to register shutdown hook because JVM is shutting down. </a:t>
            </a:r>
            <a:r>
              <a:rPr lang="en-US" altLang="ko-KR" sz="700" dirty="0" err="1"/>
              <a:t>java.lang.IllegalStateException</a:t>
            </a:r>
            <a:r>
              <a:rPr lang="en-US" altLang="ko-KR" sz="700" dirty="0"/>
              <a:t>: Cannot add new shutdown hook as this is not started. Current state: STOPPED</a:t>
            </a:r>
          </a:p>
        </p:txBody>
      </p:sp>
      <p:cxnSp>
        <p:nvCxnSpPr>
          <p:cNvPr id="62" name="직선 연결선[R] 20">
            <a:extLst>
              <a:ext uri="{FF2B5EF4-FFF2-40B4-BE49-F238E27FC236}">
                <a16:creationId xmlns:a16="http://schemas.microsoft.com/office/drawing/2014/main" xmlns="" id="{A4E5E763-2E31-44A3-AB99-03A44A067394}"/>
              </a:ext>
            </a:extLst>
          </p:cNvPr>
          <p:cNvCxnSpPr/>
          <p:nvPr/>
        </p:nvCxnSpPr>
        <p:spPr>
          <a:xfrm>
            <a:off x="6642692" y="3989051"/>
            <a:ext cx="0" cy="180000"/>
          </a:xfrm>
          <a:prstGeom prst="line">
            <a:avLst/>
          </a:prstGeom>
          <a:ln w="57150" cap="rnd">
            <a:solidFill>
              <a:srgbClr val="0D0D0D">
                <a:alpha val="50196"/>
              </a:srgbClr>
            </a:solidFill>
            <a:round/>
          </a:ln>
        </p:spPr>
        <p:style>
          <a:lnRef idx="1">
            <a:schemeClr val="accent1"/>
          </a:lnRef>
          <a:fillRef idx="0">
            <a:schemeClr val="accent1"/>
          </a:fillRef>
          <a:effectRef idx="0">
            <a:schemeClr val="accent1"/>
          </a:effectRef>
          <a:fontRef idx="minor">
            <a:schemeClr val="tx1"/>
          </a:fontRef>
        </p:style>
      </p:cxnSp>
      <p:sp>
        <p:nvSpPr>
          <p:cNvPr id="63" name="직사각형 62">
            <a:extLst>
              <a:ext uri="{FF2B5EF4-FFF2-40B4-BE49-F238E27FC236}">
                <a16:creationId xmlns:a16="http://schemas.microsoft.com/office/drawing/2014/main" xmlns="" id="{F2CAA6CE-5F73-4177-90CB-4C1012FC1141}"/>
              </a:ext>
            </a:extLst>
          </p:cNvPr>
          <p:cNvSpPr/>
          <p:nvPr/>
        </p:nvSpPr>
        <p:spPr>
          <a:xfrm>
            <a:off x="279326" y="5114923"/>
            <a:ext cx="6377245" cy="409387"/>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64" name="직사각형 63">
            <a:extLst>
              <a:ext uri="{FF2B5EF4-FFF2-40B4-BE49-F238E27FC236}">
                <a16:creationId xmlns:a16="http://schemas.microsoft.com/office/drawing/2014/main" xmlns="" id="{650BB9C4-25C7-4F79-AF66-859C369F413F}"/>
              </a:ext>
            </a:extLst>
          </p:cNvPr>
          <p:cNvSpPr/>
          <p:nvPr/>
        </p:nvSpPr>
        <p:spPr>
          <a:xfrm>
            <a:off x="404021" y="5250367"/>
            <a:ext cx="1033937" cy="138499"/>
          </a:xfrm>
          <a:prstGeom prst="rect">
            <a:avLst/>
          </a:prstGeom>
        </p:spPr>
        <p:txBody>
          <a:bodyPr wrap="none" lIns="0" tIns="0" rIns="0" bIns="0">
            <a:spAutoFit/>
          </a:bodyPr>
          <a:lstStyle/>
          <a:p>
            <a:r>
              <a:rPr lang="en-US" altLang="ko-KR" sz="900" dirty="0"/>
              <a:t>Ingestion- </a:t>
            </a:r>
            <a:r>
              <a:rPr lang="en-US" altLang="ko-KR" sz="900" b="1" dirty="0"/>
              <a:t>Running</a:t>
            </a:r>
            <a:endParaRPr lang="ko-KR" altLang="en-US" sz="900" b="1" dirty="0"/>
          </a:p>
        </p:txBody>
      </p:sp>
      <p:grpSp>
        <p:nvGrpSpPr>
          <p:cNvPr id="65" name="그룹 64">
            <a:extLst>
              <a:ext uri="{FF2B5EF4-FFF2-40B4-BE49-F238E27FC236}">
                <a16:creationId xmlns:a16="http://schemas.microsoft.com/office/drawing/2014/main" xmlns="" id="{C1EC187A-6EC4-4A64-A830-C82C880C5EA2}"/>
              </a:ext>
            </a:extLst>
          </p:cNvPr>
          <p:cNvGrpSpPr/>
          <p:nvPr/>
        </p:nvGrpSpPr>
        <p:grpSpPr>
          <a:xfrm>
            <a:off x="6386573" y="5231635"/>
            <a:ext cx="180000" cy="180000"/>
            <a:chOff x="7472788" y="4714882"/>
            <a:chExt cx="180000" cy="180000"/>
          </a:xfrm>
        </p:grpSpPr>
        <p:sp>
          <p:nvSpPr>
            <p:cNvPr id="66" name="직사각형 65">
              <a:extLst>
                <a:ext uri="{FF2B5EF4-FFF2-40B4-BE49-F238E27FC236}">
                  <a16:creationId xmlns:a16="http://schemas.microsoft.com/office/drawing/2014/main" xmlns="" id="{92D8D7EB-79DE-432C-AC19-A39386F74088}"/>
                </a:ext>
              </a:extLst>
            </p:cNvPr>
            <p:cNvSpPr/>
            <p:nvPr/>
          </p:nvSpPr>
          <p:spPr>
            <a:xfrm>
              <a:off x="7472788" y="4714882"/>
              <a:ext cx="180000" cy="180000"/>
            </a:xfrm>
            <a:prstGeom prst="rect">
              <a:avLst/>
            </a:prstGeom>
            <a:solidFill>
              <a:schemeClr val="bg1"/>
            </a:solidFill>
            <a:ln w="3175">
              <a:solidFill>
                <a:schemeClr val="bg1">
                  <a:lumMod val="75000"/>
                </a:schemeClr>
              </a:solidFill>
            </a:ln>
          </p:spPr>
          <p:txBody>
            <a:bodyPr wrap="square" lIns="0" tIns="0" rIns="0" bIns="0">
              <a:spAutoFit/>
            </a:bodyPr>
            <a:lstStyle/>
            <a:p>
              <a:pPr algn="ct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latin typeface="Nanum Gothic" charset="-127"/>
                <a:ea typeface="Nanum Gothic" charset="-127"/>
                <a:cs typeface="Nanum Gothic" charset="-127"/>
              </a:endParaRPr>
            </a:p>
          </p:txBody>
        </p:sp>
        <p:pic>
          <p:nvPicPr>
            <p:cNvPr id="67" name="그래픽 66" descr="공유">
              <a:extLst>
                <a:ext uri="{FF2B5EF4-FFF2-40B4-BE49-F238E27FC236}">
                  <a16:creationId xmlns:a16="http://schemas.microsoft.com/office/drawing/2014/main" xmlns="" id="{004848FC-783E-4DDD-9124-822CDB1B311C}"/>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7518142" y="4750882"/>
              <a:ext cx="108000" cy="108000"/>
            </a:xfrm>
            <a:prstGeom prst="rect">
              <a:avLst/>
            </a:prstGeom>
          </p:spPr>
        </p:pic>
      </p:grpSp>
      <p:grpSp>
        <p:nvGrpSpPr>
          <p:cNvPr id="68" name="그룹 67">
            <a:extLst>
              <a:ext uri="{FF2B5EF4-FFF2-40B4-BE49-F238E27FC236}">
                <a16:creationId xmlns:a16="http://schemas.microsoft.com/office/drawing/2014/main" xmlns="" id="{50755D4F-17D5-4075-979B-8F705FF50FAB}"/>
              </a:ext>
            </a:extLst>
          </p:cNvPr>
          <p:cNvGrpSpPr/>
          <p:nvPr/>
        </p:nvGrpSpPr>
        <p:grpSpPr>
          <a:xfrm>
            <a:off x="6176654" y="5231635"/>
            <a:ext cx="180000" cy="180000"/>
            <a:chOff x="7155375" y="2578052"/>
            <a:chExt cx="180000" cy="180000"/>
          </a:xfrm>
        </p:grpSpPr>
        <p:sp>
          <p:nvSpPr>
            <p:cNvPr id="69" name="직사각형 68">
              <a:extLst>
                <a:ext uri="{FF2B5EF4-FFF2-40B4-BE49-F238E27FC236}">
                  <a16:creationId xmlns:a16="http://schemas.microsoft.com/office/drawing/2014/main" xmlns="" id="{5A9F1535-6856-4169-A818-69FAB1D80062}"/>
                </a:ext>
              </a:extLst>
            </p:cNvPr>
            <p:cNvSpPr/>
            <p:nvPr/>
          </p:nvSpPr>
          <p:spPr>
            <a:xfrm>
              <a:off x="7155375" y="2578052"/>
              <a:ext cx="180000" cy="180000"/>
            </a:xfrm>
            <a:prstGeom prst="rect">
              <a:avLst/>
            </a:prstGeom>
            <a:solidFill>
              <a:schemeClr val="bg1"/>
            </a:solidFill>
            <a:ln w="3175">
              <a:solidFill>
                <a:schemeClr val="bg1">
                  <a:lumMod val="75000"/>
                </a:schemeClr>
              </a:solidFill>
            </a:ln>
          </p:spPr>
          <p:txBody>
            <a:bodyPr wrap="square" lIns="0" tIns="0" rIns="0" bIns="0">
              <a:spAutoFit/>
            </a:bodyPr>
            <a:lstStyle/>
            <a:p>
              <a:pPr algn="ct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latin typeface="Nanum Gothic" charset="-127"/>
                <a:ea typeface="Nanum Gothic" charset="-127"/>
                <a:cs typeface="Nanum Gothic" charset="-127"/>
              </a:endParaRPr>
            </a:p>
          </p:txBody>
        </p:sp>
        <p:pic>
          <p:nvPicPr>
            <p:cNvPr id="70" name="그림 69">
              <a:extLst>
                <a:ext uri="{FF2B5EF4-FFF2-40B4-BE49-F238E27FC236}">
                  <a16:creationId xmlns:a16="http://schemas.microsoft.com/office/drawing/2014/main" xmlns="" id="{6F6455C2-11FD-4F3F-A1B3-0596759189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1375" y="2614052"/>
              <a:ext cx="108000" cy="108000"/>
            </a:xfrm>
            <a:prstGeom prst="rect">
              <a:avLst/>
            </a:prstGeom>
          </p:spPr>
        </p:pic>
      </p:grpSp>
      <p:grpSp>
        <p:nvGrpSpPr>
          <p:cNvPr id="71" name="그룹 70">
            <a:extLst>
              <a:ext uri="{FF2B5EF4-FFF2-40B4-BE49-F238E27FC236}">
                <a16:creationId xmlns:a16="http://schemas.microsoft.com/office/drawing/2014/main" xmlns="" id="{6AA134A5-BF7F-417D-AC95-CECB4A1D920B}"/>
              </a:ext>
            </a:extLst>
          </p:cNvPr>
          <p:cNvGrpSpPr/>
          <p:nvPr/>
        </p:nvGrpSpPr>
        <p:grpSpPr>
          <a:xfrm>
            <a:off x="5960654" y="5231635"/>
            <a:ext cx="180000" cy="180000"/>
            <a:chOff x="7924963" y="4714882"/>
            <a:chExt cx="180000" cy="180000"/>
          </a:xfrm>
        </p:grpSpPr>
        <p:sp>
          <p:nvSpPr>
            <p:cNvPr id="72" name="직사각형 71">
              <a:extLst>
                <a:ext uri="{FF2B5EF4-FFF2-40B4-BE49-F238E27FC236}">
                  <a16:creationId xmlns:a16="http://schemas.microsoft.com/office/drawing/2014/main" xmlns="" id="{409E2ADC-43FD-47B5-9D0C-A689B023A1F1}"/>
                </a:ext>
              </a:extLst>
            </p:cNvPr>
            <p:cNvSpPr/>
            <p:nvPr/>
          </p:nvSpPr>
          <p:spPr>
            <a:xfrm>
              <a:off x="7924963" y="4714882"/>
              <a:ext cx="180000" cy="180000"/>
            </a:xfrm>
            <a:prstGeom prst="rect">
              <a:avLst/>
            </a:prstGeom>
            <a:solidFill>
              <a:schemeClr val="bg1"/>
            </a:solidFill>
            <a:ln w="3175">
              <a:solidFill>
                <a:schemeClr val="bg1">
                  <a:lumMod val="75000"/>
                </a:schemeClr>
              </a:solidFill>
            </a:ln>
          </p:spPr>
          <p:txBody>
            <a:bodyPr wrap="square" lIns="0" tIns="0" rIns="0" bIns="0">
              <a:spAutoFit/>
            </a:bodyPr>
            <a:lstStyle/>
            <a:p>
              <a:pPr algn="ct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latin typeface="Nanum Gothic" charset="-127"/>
                <a:ea typeface="Nanum Gothic" charset="-127"/>
                <a:cs typeface="Nanum Gothic" charset="-127"/>
              </a:endParaRPr>
            </a:p>
          </p:txBody>
        </p:sp>
        <p:pic>
          <p:nvPicPr>
            <p:cNvPr id="73" name="그림 72">
              <a:extLst>
                <a:ext uri="{FF2B5EF4-FFF2-40B4-BE49-F238E27FC236}">
                  <a16:creationId xmlns:a16="http://schemas.microsoft.com/office/drawing/2014/main" xmlns="" id="{E1FBC316-CAAB-4D83-9960-D6020C0144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0963" y="4761275"/>
              <a:ext cx="108000" cy="108000"/>
            </a:xfrm>
            <a:prstGeom prst="rect">
              <a:avLst/>
            </a:prstGeom>
          </p:spPr>
        </p:pic>
      </p:grpSp>
      <p:sp>
        <p:nvSpPr>
          <p:cNvPr id="74" name="직사각형 73">
            <a:extLst>
              <a:ext uri="{FF2B5EF4-FFF2-40B4-BE49-F238E27FC236}">
                <a16:creationId xmlns:a16="http://schemas.microsoft.com/office/drawing/2014/main" xmlns="" id="{73002203-D886-46C5-AA45-DC4669DECB23}"/>
              </a:ext>
            </a:extLst>
          </p:cNvPr>
          <p:cNvSpPr/>
          <p:nvPr/>
        </p:nvSpPr>
        <p:spPr>
          <a:xfrm>
            <a:off x="1559173" y="5277828"/>
            <a:ext cx="796693" cy="107722"/>
          </a:xfrm>
          <a:prstGeom prst="rect">
            <a:avLst/>
          </a:prstGeom>
        </p:spPr>
        <p:txBody>
          <a:bodyPr wrap="none" lIns="0" tIns="0" rIns="0" bIns="0">
            <a:spAutoFit/>
          </a:bodyPr>
          <a:lstStyle/>
          <a:p>
            <a:r>
              <a:rPr lang="en-US" altLang="ko-KR" sz="700" b="1" dirty="0">
                <a:solidFill>
                  <a:srgbClr val="FF0000"/>
                </a:solidFill>
              </a:rPr>
              <a:t>2 Error</a:t>
            </a:r>
            <a:r>
              <a:rPr lang="en-US" altLang="ko-KR" sz="700" b="1" dirty="0"/>
              <a:t>, </a:t>
            </a:r>
            <a:r>
              <a:rPr lang="en-US" altLang="ko-KR" sz="700" b="1" dirty="0">
                <a:solidFill>
                  <a:schemeClr val="accent2"/>
                </a:solidFill>
              </a:rPr>
              <a:t>5 Warning</a:t>
            </a:r>
            <a:endParaRPr lang="ko-KR" altLang="en-US" sz="700" b="1" dirty="0">
              <a:solidFill>
                <a:schemeClr val="accent2"/>
              </a:solidFill>
            </a:endParaRPr>
          </a:p>
        </p:txBody>
      </p:sp>
      <p:sp>
        <p:nvSpPr>
          <p:cNvPr id="90" name="텍스트 개체 틀 4">
            <a:extLst>
              <a:ext uri="{FF2B5EF4-FFF2-40B4-BE49-F238E27FC236}">
                <a16:creationId xmlns:a16="http://schemas.microsoft.com/office/drawing/2014/main" xmlns="" id="{352AC275-3242-4393-894C-29FC465E3775}"/>
              </a:ext>
            </a:extLst>
          </p:cNvPr>
          <p:cNvSpPr txBox="1">
            <a:spLocks/>
          </p:cNvSpPr>
          <p:nvPr/>
        </p:nvSpPr>
        <p:spPr>
          <a:xfrm>
            <a:off x="7229050" y="639786"/>
            <a:ext cx="2192046" cy="5759345"/>
          </a:xfrm>
          <a:prstGeom prst="rect">
            <a:avLst/>
          </a:prstGeom>
        </p:spPr>
        <p:txBody>
          <a:bodyPr vert="horz" lIns="72000" tIns="72000" rIns="72000" bIns="72000" rtlCol="0">
            <a:normAutofit/>
          </a:bodyPr>
          <a:lstStyle>
            <a:lvl1pPr marL="85727" indent="-85727">
              <a:lnSpc>
                <a:spcPct val="130000"/>
              </a:lnSpc>
              <a:spcBef>
                <a:spcPts val="0"/>
              </a:spcBef>
              <a:buFont typeface="+mj-lt"/>
              <a:buAutoNum type="arabicPeriod"/>
              <a:defRPr kumimoji="1" sz="700" b="1">
                <a:latin typeface="+mn-ea"/>
                <a:cs typeface="Nanum Gothic" charset="-127"/>
              </a:defRPr>
            </a:lvl1pPr>
            <a:lvl2pPr marL="180980" lvl="1" indent="-95253">
              <a:lnSpc>
                <a:spcPct val="130000"/>
              </a:lnSpc>
              <a:spcBef>
                <a:spcPts val="0"/>
              </a:spcBef>
              <a:buFont typeface="+mj-lt"/>
              <a:buAutoNum type="arabicPeriod"/>
              <a:defRPr kumimoji="1" sz="700">
                <a:latin typeface="+mn-ea"/>
                <a:cs typeface="Nanum Gothic" charset="-127"/>
              </a:defRPr>
            </a:lvl2pPr>
            <a:lvl3pPr marL="225425" lvl="2" indent="-44450">
              <a:lnSpc>
                <a:spcPct val="130000"/>
              </a:lnSpc>
              <a:spcBef>
                <a:spcPts val="0"/>
              </a:spcBef>
              <a:buFont typeface="Arial" charset="0"/>
              <a:buChar char="•"/>
              <a:tabLst/>
              <a:defRPr kumimoji="1" sz="700">
                <a:latin typeface="+mn-ea"/>
                <a:cs typeface="Nanum Gothic" charset="-127"/>
              </a:defRPr>
            </a:lvl3pPr>
            <a:lvl4pPr marL="266700" indent="-44450">
              <a:lnSpc>
                <a:spcPct val="100000"/>
              </a:lnSpc>
              <a:spcBef>
                <a:spcPts val="500"/>
              </a:spcBef>
              <a:buFont typeface="Arial" charset="0"/>
              <a:buChar char="•"/>
              <a:tabLst/>
              <a:defRPr sz="700">
                <a:latin typeface="+mn-ea"/>
                <a:cs typeface="Nanum Gothic" charset="-127"/>
              </a:defRPr>
            </a:lvl4pPr>
            <a:lvl5pPr marL="311150" indent="-44450">
              <a:lnSpc>
                <a:spcPct val="100000"/>
              </a:lnSpc>
              <a:spcBef>
                <a:spcPts val="500"/>
              </a:spcBef>
              <a:buFont typeface="Arial" charset="0"/>
              <a:buChar char="•"/>
              <a:tabLst/>
              <a:defRPr sz="700">
                <a:latin typeface="+mn-ea"/>
                <a:cs typeface="Nanum Gothic" charset="-127"/>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altLang="ko-KR" dirty="0"/>
              <a:t>Ingestion log</a:t>
            </a:r>
            <a:r>
              <a:rPr lang="ko-KR" altLang="en-US" dirty="0"/>
              <a:t> 영역</a:t>
            </a:r>
            <a:endParaRPr lang="en-US" altLang="ko-KR" dirty="0"/>
          </a:p>
          <a:p>
            <a:pPr lvl="1"/>
            <a:r>
              <a:rPr lang="ko-KR" altLang="en-US" dirty="0"/>
              <a:t>데이터 적재 상태에 따른 </a:t>
            </a:r>
            <a:r>
              <a:rPr lang="en-US" altLang="ko-KR" dirty="0"/>
              <a:t>log</a:t>
            </a:r>
            <a:r>
              <a:rPr lang="ko-KR" altLang="en-US" dirty="0"/>
              <a:t> 노출 영역</a:t>
            </a:r>
            <a:endParaRPr lang="en-US" altLang="ko-KR" dirty="0"/>
          </a:p>
          <a:p>
            <a:pPr lvl="2"/>
            <a:r>
              <a:rPr lang="en-US" altLang="ko-KR" dirty="0"/>
              <a:t>Workbench</a:t>
            </a:r>
            <a:r>
              <a:rPr lang="ko-KR" altLang="en-US" dirty="0"/>
              <a:t>의 쿼리결과창과 같은 </a:t>
            </a:r>
            <a:r>
              <a:rPr lang="ko-KR" altLang="en-US" dirty="0" err="1"/>
              <a:t>비주얼</a:t>
            </a:r>
            <a:endParaRPr lang="en-US" altLang="ko-KR" dirty="0"/>
          </a:p>
          <a:p>
            <a:r>
              <a:rPr lang="en-US" altLang="ko-KR" dirty="0"/>
              <a:t>Ingestion </a:t>
            </a:r>
            <a:r>
              <a:rPr lang="ko-KR" altLang="en-US" dirty="0"/>
              <a:t>상태</a:t>
            </a:r>
            <a:endParaRPr lang="en-US" altLang="ko-KR" dirty="0"/>
          </a:p>
          <a:p>
            <a:pPr lvl="2"/>
            <a:r>
              <a:rPr lang="en-US" altLang="ko-KR" dirty="0"/>
              <a:t>Running, Pending, Waiting, Complete(Fail), Complete(Success)</a:t>
            </a:r>
          </a:p>
          <a:p>
            <a:pPr lvl="2"/>
            <a:r>
              <a:rPr lang="ko-KR" altLang="en-US" dirty="0" err="1"/>
              <a:t>실행중</a:t>
            </a:r>
            <a:r>
              <a:rPr lang="en-US" altLang="ko-KR" dirty="0"/>
              <a:t>,</a:t>
            </a:r>
            <a:r>
              <a:rPr lang="ko-KR" altLang="en-US" dirty="0"/>
              <a:t> </a:t>
            </a:r>
            <a:r>
              <a:rPr lang="ko-KR" altLang="en-US" dirty="0" err="1"/>
              <a:t>계류중</a:t>
            </a:r>
            <a:r>
              <a:rPr lang="en-US" altLang="ko-KR" dirty="0"/>
              <a:t>,</a:t>
            </a:r>
            <a:r>
              <a:rPr lang="ko-KR" altLang="en-US" dirty="0"/>
              <a:t> 대기중</a:t>
            </a:r>
            <a:r>
              <a:rPr lang="en-US" altLang="ko-KR" dirty="0"/>
              <a:t>,</a:t>
            </a:r>
            <a:r>
              <a:rPr lang="ko-KR" altLang="en-US" dirty="0"/>
              <a:t> 완료</a:t>
            </a:r>
            <a:r>
              <a:rPr lang="en-US" altLang="ko-KR" dirty="0"/>
              <a:t>(</a:t>
            </a:r>
            <a:r>
              <a:rPr lang="ko-KR" altLang="en-US" dirty="0"/>
              <a:t>성공</a:t>
            </a:r>
            <a:r>
              <a:rPr lang="en-US" altLang="ko-KR" dirty="0"/>
              <a:t>),</a:t>
            </a:r>
            <a:r>
              <a:rPr lang="ko-KR" altLang="en-US" dirty="0"/>
              <a:t> 완료</a:t>
            </a:r>
            <a:r>
              <a:rPr lang="en-US" altLang="ko-KR" dirty="0"/>
              <a:t>(</a:t>
            </a:r>
            <a:r>
              <a:rPr lang="ko-KR" altLang="en-US" dirty="0"/>
              <a:t>실패</a:t>
            </a:r>
            <a:r>
              <a:rPr lang="en-US" altLang="ko-KR" dirty="0"/>
              <a:t>)</a:t>
            </a:r>
          </a:p>
          <a:p>
            <a:r>
              <a:rPr lang="ko-KR" altLang="en-US" dirty="0" err="1"/>
              <a:t>새로고침</a:t>
            </a:r>
            <a:r>
              <a:rPr lang="ko-KR" altLang="en-US" dirty="0"/>
              <a:t> 버튼</a:t>
            </a:r>
            <a:endParaRPr lang="en-US" altLang="ko-KR" dirty="0"/>
          </a:p>
          <a:p>
            <a:r>
              <a:rPr lang="ko-KR" altLang="en-US" dirty="0"/>
              <a:t>다운로드 버튼</a:t>
            </a:r>
            <a:endParaRPr lang="en-US" altLang="ko-KR" dirty="0"/>
          </a:p>
          <a:p>
            <a:pPr lvl="2"/>
            <a:r>
              <a:rPr lang="ko-KR" altLang="en-US" dirty="0" err="1"/>
              <a:t>클릭시</a:t>
            </a:r>
            <a:r>
              <a:rPr lang="ko-KR" altLang="en-US" dirty="0"/>
              <a:t> 전체 로그 파일로 다운로드</a:t>
            </a:r>
            <a:endParaRPr lang="en-US" altLang="ko-KR" dirty="0"/>
          </a:p>
          <a:p>
            <a:r>
              <a:rPr lang="ko-KR" altLang="en-US" dirty="0" err="1"/>
              <a:t>새탭으로</a:t>
            </a:r>
            <a:r>
              <a:rPr lang="ko-KR" altLang="en-US" dirty="0"/>
              <a:t> 보기 버튼</a:t>
            </a:r>
            <a:endParaRPr lang="en-US" altLang="ko-KR" dirty="0"/>
          </a:p>
          <a:p>
            <a:pPr lvl="2"/>
            <a:r>
              <a:rPr lang="ko-KR" altLang="en-US" dirty="0" err="1"/>
              <a:t>클릭시</a:t>
            </a:r>
            <a:r>
              <a:rPr lang="ko-KR" altLang="en-US" dirty="0"/>
              <a:t> 새 탭으로 해당 전체 로그 노출</a:t>
            </a:r>
            <a:endParaRPr lang="en-US" altLang="ko-KR" dirty="0"/>
          </a:p>
          <a:p>
            <a:pPr lvl="2"/>
            <a:r>
              <a:rPr lang="ko-KR" altLang="en-US" dirty="0"/>
              <a:t>들여쓰기 표현된 로그 노출</a:t>
            </a:r>
            <a:endParaRPr lang="en-US" altLang="ko-KR" dirty="0"/>
          </a:p>
          <a:p>
            <a:r>
              <a:rPr lang="ko-KR" altLang="en-US" dirty="0"/>
              <a:t>실시간 </a:t>
            </a:r>
            <a:r>
              <a:rPr lang="en-US" altLang="ko-KR" dirty="0"/>
              <a:t>log</a:t>
            </a:r>
          </a:p>
          <a:p>
            <a:pPr lvl="1"/>
            <a:r>
              <a:rPr lang="en-US" altLang="ko-KR" dirty="0"/>
              <a:t>Processing</a:t>
            </a:r>
            <a:r>
              <a:rPr lang="ko-KR" altLang="en-US" dirty="0"/>
              <a:t>중일 경우 실시간 </a:t>
            </a:r>
            <a:r>
              <a:rPr lang="en-US" altLang="ko-KR" dirty="0"/>
              <a:t>log</a:t>
            </a:r>
            <a:r>
              <a:rPr lang="ko-KR" altLang="en-US" dirty="0"/>
              <a:t> 노출</a:t>
            </a:r>
            <a:endParaRPr lang="en-US" altLang="ko-KR" dirty="0"/>
          </a:p>
          <a:p>
            <a:pPr lvl="1"/>
            <a:r>
              <a:rPr lang="en-US" altLang="ko-KR" dirty="0"/>
              <a:t>Workbench</a:t>
            </a:r>
            <a:r>
              <a:rPr lang="ko-KR" altLang="en-US" dirty="0"/>
              <a:t>와 같이 </a:t>
            </a:r>
            <a:r>
              <a:rPr lang="en-US" altLang="ko-KR" dirty="0"/>
              <a:t>Info, Warning, Error </a:t>
            </a:r>
            <a:r>
              <a:rPr lang="ko-KR" altLang="en-US" dirty="0"/>
              <a:t>문구 시각적 강조</a:t>
            </a:r>
            <a:endParaRPr lang="en-US" altLang="ko-KR" dirty="0"/>
          </a:p>
          <a:p>
            <a:pPr lvl="1"/>
            <a:r>
              <a:rPr lang="ko-KR" altLang="en-US" dirty="0" err="1"/>
              <a:t>맨앞의</a:t>
            </a:r>
            <a:r>
              <a:rPr lang="ko-KR" altLang="en-US" dirty="0"/>
              <a:t> </a:t>
            </a:r>
            <a:r>
              <a:rPr lang="ko-KR" altLang="en-US" dirty="0" err="1"/>
              <a:t>시간값</a:t>
            </a:r>
            <a:r>
              <a:rPr lang="ko-KR" altLang="en-US" dirty="0"/>
              <a:t> 시각적 강조</a:t>
            </a:r>
          </a:p>
          <a:p>
            <a:pPr lvl="1"/>
            <a:r>
              <a:rPr lang="en-US" altLang="ko-KR" dirty="0"/>
              <a:t>log</a:t>
            </a:r>
            <a:r>
              <a:rPr lang="ko-KR" altLang="en-US" dirty="0"/>
              <a:t>가 </a:t>
            </a:r>
            <a:r>
              <a:rPr lang="ko-KR" altLang="en-US" dirty="0" err="1"/>
              <a:t>쌓일때마다</a:t>
            </a:r>
            <a:r>
              <a:rPr lang="ko-KR" altLang="en-US" dirty="0"/>
              <a:t> 스크롤이 따라 맨 하단으로 </a:t>
            </a:r>
            <a:r>
              <a:rPr lang="ko-KR" altLang="en-US" dirty="0" err="1"/>
              <a:t>포커싱</a:t>
            </a:r>
            <a:r>
              <a:rPr lang="ko-KR" altLang="en-US" dirty="0"/>
              <a:t> 됨</a:t>
            </a:r>
            <a:endParaRPr lang="en-US" altLang="ko-KR" dirty="0"/>
          </a:p>
          <a:p>
            <a:pPr lvl="1"/>
            <a:r>
              <a:rPr lang="en-US" altLang="ko-KR" dirty="0"/>
              <a:t>Log</a:t>
            </a:r>
            <a:r>
              <a:rPr lang="ko-KR" altLang="en-US" dirty="0"/>
              <a:t>가 과중하게 쌓일 경우 초기 로그 생략 및 마지막</a:t>
            </a:r>
            <a:r>
              <a:rPr lang="en-US" altLang="ko-KR" dirty="0"/>
              <a:t> </a:t>
            </a:r>
            <a:r>
              <a:rPr lang="ko-KR" altLang="en-US" dirty="0"/>
              <a:t>로그만 노출</a:t>
            </a:r>
            <a:endParaRPr lang="en-US" altLang="ko-KR" dirty="0"/>
          </a:p>
          <a:p>
            <a:pPr lvl="1"/>
            <a:r>
              <a:rPr lang="ko-KR" altLang="en-US" dirty="0"/>
              <a:t>약 </a:t>
            </a:r>
            <a:r>
              <a:rPr lang="en-US" altLang="ko-KR" dirty="0"/>
              <a:t>8k log</a:t>
            </a:r>
          </a:p>
          <a:p>
            <a:pPr lvl="1"/>
            <a:r>
              <a:rPr lang="ko-KR" altLang="en-US" dirty="0"/>
              <a:t>초기 로그 생략상태에서 </a:t>
            </a:r>
            <a:r>
              <a:rPr lang="en-US" altLang="ko-KR" dirty="0"/>
              <a:t>scroll up</a:t>
            </a:r>
            <a:r>
              <a:rPr lang="ko-KR" altLang="en-US" dirty="0"/>
              <a:t>할 경우 안내 문구 노출 </a:t>
            </a:r>
            <a:r>
              <a:rPr lang="en-US" altLang="ko-KR" dirty="0"/>
              <a:t>(</a:t>
            </a:r>
            <a:r>
              <a:rPr lang="ko-KR" altLang="en-US" dirty="0">
                <a:solidFill>
                  <a:srgbClr val="FF0000"/>
                </a:solidFill>
              </a:rPr>
              <a:t>서버 지원 확인 필요</a:t>
            </a:r>
            <a:r>
              <a:rPr lang="en-US" altLang="ko-KR" dirty="0"/>
              <a:t>)</a:t>
            </a:r>
          </a:p>
          <a:p>
            <a:pPr lvl="2"/>
            <a:r>
              <a:rPr lang="ko-KR" altLang="en-US" dirty="0"/>
              <a:t>로그가 생략되었습니다</a:t>
            </a:r>
            <a:r>
              <a:rPr lang="en-US" altLang="ko-KR" dirty="0"/>
              <a:t>. </a:t>
            </a:r>
            <a:r>
              <a:rPr lang="ko-KR" altLang="en-US" dirty="0"/>
              <a:t>전체 로그를 보시려면 새창으로 열거나 다운로드 받으세요</a:t>
            </a:r>
            <a:r>
              <a:rPr lang="en-US" altLang="ko-KR" dirty="0"/>
              <a:t>.</a:t>
            </a:r>
            <a:r>
              <a:rPr lang="ko-KR" altLang="en-US" dirty="0"/>
              <a:t> </a:t>
            </a:r>
            <a:endParaRPr lang="en-US" altLang="ko-KR" dirty="0"/>
          </a:p>
          <a:p>
            <a:r>
              <a:rPr lang="ko-KR" altLang="en-US" dirty="0"/>
              <a:t>에러</a:t>
            </a:r>
            <a:r>
              <a:rPr lang="en-US" altLang="ko-KR" dirty="0"/>
              <a:t>, </a:t>
            </a:r>
            <a:r>
              <a:rPr lang="ko-KR" altLang="en-US" dirty="0"/>
              <a:t>경고</a:t>
            </a:r>
            <a:endParaRPr lang="en-US" altLang="ko-KR" dirty="0"/>
          </a:p>
          <a:p>
            <a:pPr lvl="1"/>
            <a:r>
              <a:rPr lang="ko-KR" altLang="en-US" dirty="0"/>
              <a:t>에러나 경고 발생시 </a:t>
            </a:r>
            <a:r>
              <a:rPr lang="ko-KR" altLang="en-US" dirty="0" err="1"/>
              <a:t>카운팅함</a:t>
            </a:r>
            <a:r>
              <a:rPr lang="ko-KR" altLang="en-US" dirty="0"/>
              <a:t> </a:t>
            </a:r>
            <a:r>
              <a:rPr lang="en-US" altLang="ko-KR" dirty="0"/>
              <a:t>(</a:t>
            </a:r>
            <a:r>
              <a:rPr lang="ko-KR" altLang="en-US" dirty="0">
                <a:solidFill>
                  <a:srgbClr val="FF0000"/>
                </a:solidFill>
              </a:rPr>
              <a:t>서버 지원 확인 필요</a:t>
            </a:r>
            <a:r>
              <a:rPr lang="en-US" altLang="ko-KR" dirty="0"/>
              <a:t>)</a:t>
            </a:r>
          </a:p>
          <a:p>
            <a:pPr lvl="2"/>
            <a:r>
              <a:rPr lang="ko-KR" altLang="en-US" strike="sngStrike" dirty="0" err="1"/>
              <a:t>클릭시</a:t>
            </a:r>
            <a:r>
              <a:rPr lang="ko-KR" altLang="en-US" strike="sngStrike" dirty="0"/>
              <a:t> 해당 문구로 포커스 순차 이동</a:t>
            </a:r>
            <a:r>
              <a:rPr lang="en-US" altLang="ko-KR" strike="sngStrike" dirty="0"/>
              <a:t/>
            </a:r>
            <a:br>
              <a:rPr lang="en-US" altLang="ko-KR" strike="sngStrike" dirty="0"/>
            </a:br>
            <a:r>
              <a:rPr lang="en-US" altLang="ko-KR" strike="sngStrike" dirty="0"/>
              <a:t>(</a:t>
            </a:r>
            <a:r>
              <a:rPr lang="ko-KR" altLang="en-US" strike="sngStrike" dirty="0"/>
              <a:t>윈도우에서 </a:t>
            </a:r>
            <a:r>
              <a:rPr lang="ko-KR" altLang="en-US" strike="sngStrike" dirty="0" err="1"/>
              <a:t>검색시</a:t>
            </a:r>
            <a:r>
              <a:rPr lang="ko-KR" altLang="en-US" strike="sngStrike" dirty="0"/>
              <a:t> </a:t>
            </a:r>
            <a:r>
              <a:rPr lang="en-US" altLang="ko-KR" strike="sngStrike" dirty="0" err="1"/>
              <a:t>Ctrl+F</a:t>
            </a:r>
            <a:r>
              <a:rPr lang="ko-KR" altLang="en-US" strike="sngStrike" dirty="0"/>
              <a:t>와 같은 동작</a:t>
            </a:r>
            <a:r>
              <a:rPr lang="en-US" altLang="ko-KR" strike="sngStrike" dirty="0"/>
              <a:t>)</a:t>
            </a:r>
          </a:p>
          <a:p>
            <a:pPr lvl="2"/>
            <a:r>
              <a:rPr lang="ko-KR" altLang="en-US" strike="sngStrike" dirty="0"/>
              <a:t>이미 생략된 로그일 경우 맨 상단으로 이동</a:t>
            </a:r>
            <a:endParaRPr lang="en-US" altLang="ko-KR" strike="sngStrike" dirty="0"/>
          </a:p>
          <a:p>
            <a:r>
              <a:rPr lang="en-US" altLang="ko-KR" dirty="0"/>
              <a:t>Idle</a:t>
            </a:r>
            <a:r>
              <a:rPr lang="ko-KR" altLang="en-US" dirty="0"/>
              <a:t>상태</a:t>
            </a:r>
            <a:endParaRPr lang="en-US" altLang="ko-KR" dirty="0"/>
          </a:p>
          <a:p>
            <a:pPr lvl="1"/>
            <a:r>
              <a:rPr lang="ko-KR" altLang="en-US" dirty="0"/>
              <a:t>서버에서 쿼리를 </a:t>
            </a:r>
            <a:r>
              <a:rPr lang="ko-KR" altLang="en-US" dirty="0" err="1"/>
              <a:t>내려받지</a:t>
            </a:r>
            <a:r>
              <a:rPr lang="ko-KR" altLang="en-US" dirty="0"/>
              <a:t> 못하거나 또는 쿼리가 없을 경우 화면</a:t>
            </a:r>
            <a:endParaRPr lang="en-US" altLang="ko-KR" dirty="0"/>
          </a:p>
          <a:p>
            <a:pPr lvl="1"/>
            <a:r>
              <a:rPr lang="ko-KR" altLang="en-US" dirty="0" err="1"/>
              <a:t>새로고침</a:t>
            </a:r>
            <a:r>
              <a:rPr lang="ko-KR" altLang="en-US" dirty="0"/>
              <a:t> 버튼만 활성화</a:t>
            </a:r>
            <a:endParaRPr lang="en-US" altLang="ko-KR" dirty="0"/>
          </a:p>
          <a:p>
            <a:pPr lvl="2"/>
            <a:r>
              <a:rPr lang="ko-KR" altLang="en-US" dirty="0"/>
              <a:t>다운로드</a:t>
            </a:r>
            <a:r>
              <a:rPr lang="en-US" altLang="ko-KR" dirty="0"/>
              <a:t>,</a:t>
            </a:r>
            <a:r>
              <a:rPr lang="ko-KR" altLang="en-US" dirty="0"/>
              <a:t> </a:t>
            </a:r>
            <a:r>
              <a:rPr lang="ko-KR" altLang="en-US" dirty="0" err="1"/>
              <a:t>새탭보기</a:t>
            </a:r>
            <a:r>
              <a:rPr lang="ko-KR" altLang="en-US" dirty="0"/>
              <a:t> 버튼 </a:t>
            </a:r>
            <a:r>
              <a:rPr lang="en-US" altLang="ko-KR" dirty="0"/>
              <a:t>disable</a:t>
            </a:r>
          </a:p>
          <a:p>
            <a:pPr lvl="1"/>
            <a:endParaRPr lang="en-US" altLang="ko-KR" dirty="0"/>
          </a:p>
          <a:p>
            <a:pPr lvl="1"/>
            <a:endParaRPr lang="en-US" altLang="ko-KR" dirty="0"/>
          </a:p>
        </p:txBody>
      </p:sp>
      <p:sp>
        <p:nvSpPr>
          <p:cNvPr id="91" name="직사각형 90">
            <a:extLst>
              <a:ext uri="{FF2B5EF4-FFF2-40B4-BE49-F238E27FC236}">
                <a16:creationId xmlns:a16="http://schemas.microsoft.com/office/drawing/2014/main" xmlns="" id="{EF06E176-2581-44ED-8854-B50D2E040940}"/>
              </a:ext>
            </a:extLst>
          </p:cNvPr>
          <p:cNvSpPr/>
          <p:nvPr/>
        </p:nvSpPr>
        <p:spPr>
          <a:xfrm>
            <a:off x="279327" y="1011760"/>
            <a:ext cx="547192" cy="128685"/>
          </a:xfrm>
          <a:prstGeom prst="rect">
            <a:avLst/>
          </a:prstGeom>
          <a:solidFill>
            <a:srgbClr val="7030A0"/>
          </a:solidFill>
        </p:spPr>
        <p:txBody>
          <a:bodyPr wrap="none" lIns="36000" tIns="18000" rIns="36000" bIns="18000">
            <a:spAutoFit/>
          </a:bodyPr>
          <a:lstStyle/>
          <a:p>
            <a:r>
              <a:rPr lang="ko-KR" altLang="en-US" sz="600" dirty="0">
                <a:solidFill>
                  <a:schemeClr val="bg1"/>
                </a:solidFill>
                <a:latin typeface="Malgun Gothic" panose="020B0503020000020004" pitchFamily="34" charset="-127"/>
                <a:ea typeface="Malgun Gothic" panose="020B0503020000020004" pitchFamily="34" charset="-127"/>
              </a:rPr>
              <a:t>하단 고정</a:t>
            </a:r>
            <a:r>
              <a:rPr lang="en-US" altLang="ko-KR" sz="600" dirty="0">
                <a:solidFill>
                  <a:schemeClr val="bg1"/>
                </a:solidFill>
                <a:latin typeface="Malgun Gothic" panose="020B0503020000020004" pitchFamily="34" charset="-127"/>
                <a:ea typeface="Malgun Gothic" panose="020B0503020000020004" pitchFamily="34" charset="-127"/>
              </a:rPr>
              <a:t> Bar</a:t>
            </a:r>
            <a:endParaRPr lang="ko-KR" altLang="en-US" sz="600" dirty="0">
              <a:solidFill>
                <a:schemeClr val="bg1"/>
              </a:solidFill>
              <a:latin typeface="Malgun Gothic" panose="020B0503020000020004" pitchFamily="34" charset="-127"/>
              <a:ea typeface="Malgun Gothic" panose="020B0503020000020004" pitchFamily="34" charset="-127"/>
            </a:endParaRPr>
          </a:p>
        </p:txBody>
      </p:sp>
      <p:sp>
        <p:nvSpPr>
          <p:cNvPr id="96" name="타원 95">
            <a:extLst>
              <a:ext uri="{FF2B5EF4-FFF2-40B4-BE49-F238E27FC236}">
                <a16:creationId xmlns:a16="http://schemas.microsoft.com/office/drawing/2014/main" xmlns="" id="{53A70923-332A-46F4-A41D-F32D270700E8}"/>
              </a:ext>
            </a:extLst>
          </p:cNvPr>
          <p:cNvSpPr/>
          <p:nvPr/>
        </p:nvSpPr>
        <p:spPr>
          <a:xfrm>
            <a:off x="5183711" y="3853758"/>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rgbClr val="FF0000"/>
                </a:solidFill>
                <a:latin typeface="Nanum Gothic" charset="-127"/>
                <a:ea typeface="Nanum Gothic" charset="-127"/>
                <a:cs typeface="Nanum Gothic" charset="-127"/>
              </a:rPr>
              <a:t>6</a:t>
            </a:r>
            <a:endParaRPr lang="ko-KR" altLang="en-US" sz="700" b="1" dirty="0">
              <a:solidFill>
                <a:srgbClr val="FF0000"/>
              </a:solidFill>
              <a:latin typeface="Nanum Gothic" charset="-127"/>
              <a:ea typeface="Nanum Gothic" charset="-127"/>
              <a:cs typeface="Nanum Gothic" charset="-127"/>
            </a:endParaRPr>
          </a:p>
        </p:txBody>
      </p:sp>
      <p:sp>
        <p:nvSpPr>
          <p:cNvPr id="98" name="타원 97">
            <a:extLst>
              <a:ext uri="{FF2B5EF4-FFF2-40B4-BE49-F238E27FC236}">
                <a16:creationId xmlns:a16="http://schemas.microsoft.com/office/drawing/2014/main" xmlns="" id="{4E865F74-6677-4EC9-B236-49CB6F674AA9}"/>
              </a:ext>
            </a:extLst>
          </p:cNvPr>
          <p:cNvSpPr/>
          <p:nvPr/>
        </p:nvSpPr>
        <p:spPr>
          <a:xfrm>
            <a:off x="1492700" y="128445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99" name="타원 98">
            <a:extLst>
              <a:ext uri="{FF2B5EF4-FFF2-40B4-BE49-F238E27FC236}">
                <a16:creationId xmlns:a16="http://schemas.microsoft.com/office/drawing/2014/main" xmlns="" id="{4274156F-F8CE-48E9-9402-EFECC94C5636}"/>
              </a:ext>
            </a:extLst>
          </p:cNvPr>
          <p:cNvSpPr/>
          <p:nvPr/>
        </p:nvSpPr>
        <p:spPr>
          <a:xfrm>
            <a:off x="5977001" y="112777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100" name="타원 99">
            <a:extLst>
              <a:ext uri="{FF2B5EF4-FFF2-40B4-BE49-F238E27FC236}">
                <a16:creationId xmlns:a16="http://schemas.microsoft.com/office/drawing/2014/main" xmlns="" id="{3FFAA832-BBDF-44DF-9570-D612C30B51CA}"/>
              </a:ext>
            </a:extLst>
          </p:cNvPr>
          <p:cNvSpPr/>
          <p:nvPr/>
        </p:nvSpPr>
        <p:spPr>
          <a:xfrm>
            <a:off x="6202232" y="112418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101" name="타원 100">
            <a:extLst>
              <a:ext uri="{FF2B5EF4-FFF2-40B4-BE49-F238E27FC236}">
                <a16:creationId xmlns:a16="http://schemas.microsoft.com/office/drawing/2014/main" xmlns="" id="{440C7995-9A72-4EE6-BD85-8FED0FC26125}"/>
              </a:ext>
            </a:extLst>
          </p:cNvPr>
          <p:cNvSpPr/>
          <p:nvPr/>
        </p:nvSpPr>
        <p:spPr>
          <a:xfrm>
            <a:off x="6428262" y="111245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5</a:t>
            </a:r>
            <a:endParaRPr lang="ko-KR" altLang="en-US" sz="700" b="1" dirty="0">
              <a:solidFill>
                <a:schemeClr val="bg1"/>
              </a:solidFill>
              <a:latin typeface="Nanum Gothic" charset="-127"/>
              <a:ea typeface="Nanum Gothic" charset="-127"/>
              <a:cs typeface="Nanum Gothic" charset="-127"/>
            </a:endParaRPr>
          </a:p>
        </p:txBody>
      </p:sp>
      <p:sp>
        <p:nvSpPr>
          <p:cNvPr id="102" name="타원 101">
            <a:extLst>
              <a:ext uri="{FF2B5EF4-FFF2-40B4-BE49-F238E27FC236}">
                <a16:creationId xmlns:a16="http://schemas.microsoft.com/office/drawing/2014/main" xmlns="" id="{F90CDFC9-EB2C-4B46-B9DE-7A0BE1D864B5}"/>
              </a:ext>
            </a:extLst>
          </p:cNvPr>
          <p:cNvSpPr/>
          <p:nvPr/>
        </p:nvSpPr>
        <p:spPr>
          <a:xfrm>
            <a:off x="6361788" y="278866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6</a:t>
            </a:r>
            <a:endParaRPr lang="ko-KR" altLang="en-US" sz="700" b="1" dirty="0">
              <a:solidFill>
                <a:schemeClr val="bg1"/>
              </a:solidFill>
              <a:latin typeface="Nanum Gothic" charset="-127"/>
              <a:ea typeface="Nanum Gothic" charset="-127"/>
              <a:cs typeface="Nanum Gothic" charset="-127"/>
            </a:endParaRPr>
          </a:p>
        </p:txBody>
      </p:sp>
      <p:sp>
        <p:nvSpPr>
          <p:cNvPr id="103" name="직사각형 102">
            <a:extLst>
              <a:ext uri="{FF2B5EF4-FFF2-40B4-BE49-F238E27FC236}">
                <a16:creationId xmlns:a16="http://schemas.microsoft.com/office/drawing/2014/main" xmlns="" id="{46343D8E-57C7-4BBC-8792-3423E89D90A3}"/>
              </a:ext>
            </a:extLst>
          </p:cNvPr>
          <p:cNvSpPr/>
          <p:nvPr/>
        </p:nvSpPr>
        <p:spPr>
          <a:xfrm>
            <a:off x="9756321" y="901028"/>
            <a:ext cx="1912950" cy="128685"/>
          </a:xfrm>
          <a:prstGeom prst="rect">
            <a:avLst/>
          </a:prstGeom>
          <a:solidFill>
            <a:srgbClr val="7030A0"/>
          </a:solidFill>
        </p:spPr>
        <p:txBody>
          <a:bodyPr wrap="none" lIns="36000" tIns="18000" rIns="36000" bIns="18000">
            <a:spAutoFit/>
          </a:bodyPr>
          <a:lstStyle/>
          <a:p>
            <a:r>
              <a:rPr lang="ko-KR" altLang="en-US" sz="600" dirty="0">
                <a:solidFill>
                  <a:schemeClr val="bg1"/>
                </a:solidFill>
                <a:latin typeface="Malgun Gothic" panose="020B0503020000020004" pitchFamily="34" charset="-127"/>
                <a:ea typeface="Malgun Gothic" panose="020B0503020000020004" pitchFamily="34" charset="-127"/>
              </a:rPr>
              <a:t>참조</a:t>
            </a:r>
            <a:r>
              <a:rPr lang="en-US" altLang="ko-KR" sz="600" dirty="0">
                <a:solidFill>
                  <a:schemeClr val="bg1"/>
                </a:solidFill>
                <a:latin typeface="Malgun Gothic" panose="020B0503020000020004" pitchFamily="34" charset="-127"/>
                <a:ea typeface="Malgun Gothic" panose="020B0503020000020004" pitchFamily="34" charset="-127"/>
              </a:rPr>
              <a:t>]</a:t>
            </a:r>
            <a:r>
              <a:rPr lang="ko-KR" altLang="en-US" sz="600" dirty="0">
                <a:solidFill>
                  <a:schemeClr val="bg1"/>
                </a:solidFill>
                <a:latin typeface="Malgun Gothic" panose="020B0503020000020004" pitchFamily="34" charset="-127"/>
                <a:ea typeface="Malgun Gothic" panose="020B0503020000020004" pitchFamily="34" charset="-127"/>
              </a:rPr>
              <a:t> </a:t>
            </a:r>
            <a:r>
              <a:rPr lang="en-US" altLang="ko-KR" sz="600" dirty="0">
                <a:solidFill>
                  <a:schemeClr val="bg1"/>
                </a:solidFill>
                <a:latin typeface="Malgun Gothic" panose="020B0503020000020004" pitchFamily="34" charset="-127"/>
                <a:ea typeface="Malgun Gothic" panose="020B0503020000020004" pitchFamily="34" charset="-127"/>
              </a:rPr>
              <a:t>Workbench</a:t>
            </a:r>
            <a:r>
              <a:rPr lang="ko-KR" altLang="en-US" sz="600" dirty="0">
                <a:solidFill>
                  <a:schemeClr val="bg1"/>
                </a:solidFill>
                <a:latin typeface="Malgun Gothic" panose="020B0503020000020004" pitchFamily="34" charset="-127"/>
                <a:ea typeface="Malgun Gothic" panose="020B0503020000020004" pitchFamily="34" charset="-127"/>
              </a:rPr>
              <a:t>의 </a:t>
            </a:r>
            <a:r>
              <a:rPr lang="en-US" altLang="ko-KR" sz="600" dirty="0">
                <a:solidFill>
                  <a:schemeClr val="bg1"/>
                </a:solidFill>
                <a:latin typeface="Malgun Gothic" panose="020B0503020000020004" pitchFamily="34" charset="-127"/>
                <a:ea typeface="Malgun Gothic" panose="020B0503020000020004" pitchFamily="34" charset="-127"/>
              </a:rPr>
              <a:t>Info, Warning, Error </a:t>
            </a:r>
            <a:r>
              <a:rPr lang="ko-KR" altLang="en-US" sz="600" dirty="0">
                <a:solidFill>
                  <a:schemeClr val="bg1"/>
                </a:solidFill>
                <a:latin typeface="Malgun Gothic" panose="020B0503020000020004" pitchFamily="34" charset="-127"/>
                <a:ea typeface="Malgun Gothic" panose="020B0503020000020004" pitchFamily="34" charset="-127"/>
              </a:rPr>
              <a:t>시각적 강조</a:t>
            </a:r>
          </a:p>
        </p:txBody>
      </p:sp>
      <p:sp>
        <p:nvSpPr>
          <p:cNvPr id="104" name="직사각형 103">
            <a:extLst>
              <a:ext uri="{FF2B5EF4-FFF2-40B4-BE49-F238E27FC236}">
                <a16:creationId xmlns:a16="http://schemas.microsoft.com/office/drawing/2014/main" xmlns="" id="{1999D91D-605F-418C-8F97-DDB2393B19FA}"/>
              </a:ext>
            </a:extLst>
          </p:cNvPr>
          <p:cNvSpPr/>
          <p:nvPr/>
        </p:nvSpPr>
        <p:spPr>
          <a:xfrm>
            <a:off x="9756321" y="1029713"/>
            <a:ext cx="2117792" cy="2466223"/>
          </a:xfrm>
          <a:prstGeom prst="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72000" rIns="0" bIns="0" rtlCol="0" anchor="t" anchorCtr="0"/>
          <a:lstStyle/>
          <a:p>
            <a:pPr>
              <a:lnSpc>
                <a:spcPct val="150000"/>
              </a:lnSpc>
            </a:pPr>
            <a:r>
              <a:rPr lang="en-US" altLang="ko-KR" sz="600" dirty="0">
                <a:solidFill>
                  <a:schemeClr val="bg1"/>
                </a:solidFill>
                <a:latin typeface="+mn-ea"/>
              </a:rPr>
              <a:t>Query sentences</a:t>
            </a:r>
          </a:p>
          <a:p>
            <a:pPr>
              <a:lnSpc>
                <a:spcPct val="150000"/>
              </a:lnSpc>
            </a:pPr>
            <a:r>
              <a:rPr lang="en-US" altLang="ko-KR" sz="600" dirty="0">
                <a:solidFill>
                  <a:schemeClr val="bg1"/>
                </a:solidFill>
                <a:latin typeface="+mn-ea"/>
              </a:rPr>
              <a:t>Query sentences</a:t>
            </a:r>
          </a:p>
          <a:p>
            <a:pPr>
              <a:lnSpc>
                <a:spcPct val="150000"/>
              </a:lnSpc>
            </a:pPr>
            <a:r>
              <a:rPr lang="en-US" altLang="ko-KR" sz="600" dirty="0">
                <a:solidFill>
                  <a:schemeClr val="bg1"/>
                </a:solidFill>
                <a:latin typeface="+mn-ea"/>
              </a:rPr>
              <a:t>Query sentences</a:t>
            </a:r>
          </a:p>
          <a:p>
            <a:pPr>
              <a:lnSpc>
                <a:spcPct val="150000"/>
              </a:lnSpc>
            </a:pPr>
            <a:r>
              <a:rPr lang="en-US" altLang="ko-KR" sz="600" dirty="0">
                <a:solidFill>
                  <a:schemeClr val="bg1"/>
                </a:solidFill>
                <a:latin typeface="+mn-ea"/>
              </a:rPr>
              <a:t>Query sentences</a:t>
            </a:r>
          </a:p>
          <a:p>
            <a:pPr>
              <a:lnSpc>
                <a:spcPct val="150000"/>
              </a:lnSpc>
            </a:pPr>
            <a:endParaRPr lang="en-US" altLang="ko-KR" sz="600" dirty="0">
              <a:solidFill>
                <a:srgbClr val="00B050"/>
              </a:solidFill>
              <a:latin typeface="+mn-ea"/>
            </a:endParaRPr>
          </a:p>
          <a:p>
            <a:pPr>
              <a:lnSpc>
                <a:spcPct val="150000"/>
              </a:lnSpc>
            </a:pPr>
            <a:r>
              <a:rPr lang="en-US" altLang="ko-KR" sz="600" dirty="0">
                <a:solidFill>
                  <a:srgbClr val="00B050"/>
                </a:solidFill>
                <a:latin typeface="+mn-ea"/>
              </a:rPr>
              <a:t>INFO</a:t>
            </a:r>
          </a:p>
          <a:p>
            <a:pPr>
              <a:lnSpc>
                <a:spcPct val="150000"/>
              </a:lnSpc>
            </a:pPr>
            <a:endParaRPr lang="en-US" altLang="ko-KR" sz="600" dirty="0">
              <a:solidFill>
                <a:schemeClr val="bg1"/>
              </a:solidFill>
              <a:latin typeface="+mn-ea"/>
            </a:endParaRPr>
          </a:p>
          <a:p>
            <a:pPr>
              <a:lnSpc>
                <a:spcPct val="150000"/>
              </a:lnSpc>
            </a:pPr>
            <a:r>
              <a:rPr lang="en-US" altLang="ko-KR" sz="600" dirty="0">
                <a:solidFill>
                  <a:srgbClr val="FF0000"/>
                </a:solidFill>
                <a:latin typeface="+mn-ea"/>
              </a:rPr>
              <a:t>ERROR</a:t>
            </a:r>
          </a:p>
          <a:p>
            <a:pPr>
              <a:lnSpc>
                <a:spcPct val="150000"/>
              </a:lnSpc>
            </a:pPr>
            <a:endParaRPr lang="en-US" altLang="ko-KR" sz="600" dirty="0">
              <a:solidFill>
                <a:srgbClr val="FF0000"/>
              </a:solidFill>
              <a:latin typeface="+mn-ea"/>
            </a:endParaRPr>
          </a:p>
          <a:p>
            <a:pPr>
              <a:lnSpc>
                <a:spcPct val="150000"/>
              </a:lnSpc>
            </a:pPr>
            <a:r>
              <a:rPr lang="en-US" altLang="ko-KR" sz="600" dirty="0">
                <a:solidFill>
                  <a:srgbClr val="FFFF00"/>
                </a:solidFill>
                <a:latin typeface="+mn-ea"/>
              </a:rPr>
              <a:t>WARN</a:t>
            </a:r>
          </a:p>
          <a:p>
            <a:pPr>
              <a:lnSpc>
                <a:spcPct val="150000"/>
              </a:lnSpc>
            </a:pPr>
            <a:endParaRPr lang="en-US" altLang="ko-KR" sz="600" dirty="0">
              <a:solidFill>
                <a:srgbClr val="FFFF00"/>
              </a:solidFill>
              <a:latin typeface="+mn-ea"/>
            </a:endParaRPr>
          </a:p>
          <a:p>
            <a:pPr>
              <a:lnSpc>
                <a:spcPct val="150000"/>
              </a:lnSpc>
            </a:pPr>
            <a:r>
              <a:rPr lang="en-US" altLang="ko-KR" sz="600" dirty="0">
                <a:solidFill>
                  <a:schemeClr val="bg1"/>
                </a:solidFill>
                <a:latin typeface="+mn-ea"/>
              </a:rPr>
              <a:t>LOG TEXT</a:t>
            </a:r>
            <a:endParaRPr lang="en-US" altLang="ko-KR" sz="600" dirty="0">
              <a:solidFill>
                <a:srgbClr val="FFFF00"/>
              </a:solidFill>
              <a:latin typeface="+mn-ea"/>
            </a:endParaRPr>
          </a:p>
          <a:p>
            <a:pPr>
              <a:lnSpc>
                <a:spcPct val="150000"/>
              </a:lnSpc>
            </a:pPr>
            <a:endParaRPr lang="en-US" altLang="ko-KR" sz="600" dirty="0">
              <a:solidFill>
                <a:srgbClr val="FFFF00"/>
              </a:solidFill>
              <a:latin typeface="+mn-ea"/>
            </a:endParaRPr>
          </a:p>
          <a:p>
            <a:pPr>
              <a:lnSpc>
                <a:spcPct val="150000"/>
              </a:lnSpc>
            </a:pPr>
            <a:endParaRPr lang="en-US" altLang="ko-KR" sz="600" dirty="0">
              <a:solidFill>
                <a:srgbClr val="FFFF00"/>
              </a:solidFill>
              <a:latin typeface="+mn-ea"/>
            </a:endParaRPr>
          </a:p>
          <a:p>
            <a:pPr>
              <a:lnSpc>
                <a:spcPct val="150000"/>
              </a:lnSpc>
            </a:pPr>
            <a:r>
              <a:rPr lang="en-US" altLang="ko-KR" sz="600" dirty="0">
                <a:solidFill>
                  <a:srgbClr val="FF0000"/>
                </a:solidFill>
                <a:latin typeface="+mn-ea"/>
              </a:rPr>
              <a:t>Detail Error </a:t>
            </a:r>
            <a:r>
              <a:rPr lang="en-US" altLang="ko-KR" sz="600" dirty="0" err="1">
                <a:solidFill>
                  <a:srgbClr val="FF0000"/>
                </a:solidFill>
                <a:latin typeface="+mn-ea"/>
              </a:rPr>
              <a:t>msg</a:t>
            </a:r>
            <a:r>
              <a:rPr lang="en-US" altLang="ko-KR" sz="600" dirty="0">
                <a:solidFill>
                  <a:srgbClr val="FF0000"/>
                </a:solidFill>
                <a:latin typeface="+mn-ea"/>
              </a:rPr>
              <a:t> Detail Error </a:t>
            </a:r>
            <a:r>
              <a:rPr lang="en-US" altLang="ko-KR" sz="600" dirty="0" err="1">
                <a:solidFill>
                  <a:srgbClr val="FF0000"/>
                </a:solidFill>
                <a:latin typeface="+mn-ea"/>
              </a:rPr>
              <a:t>msg</a:t>
            </a:r>
            <a:r>
              <a:rPr lang="en-US" altLang="ko-KR" sz="600" dirty="0">
                <a:solidFill>
                  <a:srgbClr val="FF0000"/>
                </a:solidFill>
                <a:latin typeface="+mn-ea"/>
              </a:rPr>
              <a:t> Detail Error </a:t>
            </a:r>
            <a:r>
              <a:rPr lang="en-US" altLang="ko-KR" sz="600" dirty="0" err="1">
                <a:solidFill>
                  <a:srgbClr val="FF0000"/>
                </a:solidFill>
                <a:latin typeface="+mn-ea"/>
              </a:rPr>
              <a:t>msg</a:t>
            </a:r>
            <a:endParaRPr lang="en-US" altLang="ko-KR" sz="600" dirty="0">
              <a:solidFill>
                <a:srgbClr val="FF0000"/>
              </a:solidFill>
              <a:latin typeface="+mn-ea"/>
            </a:endParaRPr>
          </a:p>
          <a:p>
            <a:pPr>
              <a:lnSpc>
                <a:spcPct val="150000"/>
              </a:lnSpc>
            </a:pPr>
            <a:r>
              <a:rPr lang="en-US" altLang="ko-KR" sz="600" dirty="0">
                <a:solidFill>
                  <a:srgbClr val="FF0000"/>
                </a:solidFill>
                <a:latin typeface="+mn-ea"/>
              </a:rPr>
              <a:t>Detail Error </a:t>
            </a:r>
            <a:r>
              <a:rPr lang="en-US" altLang="ko-KR" sz="600" dirty="0" err="1">
                <a:solidFill>
                  <a:srgbClr val="FF0000"/>
                </a:solidFill>
                <a:latin typeface="+mn-ea"/>
              </a:rPr>
              <a:t>msg</a:t>
            </a:r>
            <a:r>
              <a:rPr lang="en-US" altLang="ko-KR" sz="600" dirty="0">
                <a:solidFill>
                  <a:srgbClr val="FF0000"/>
                </a:solidFill>
                <a:latin typeface="+mn-ea"/>
              </a:rPr>
              <a:t> Detail Error </a:t>
            </a:r>
            <a:r>
              <a:rPr lang="en-US" altLang="ko-KR" sz="600" dirty="0" err="1">
                <a:solidFill>
                  <a:srgbClr val="FF0000"/>
                </a:solidFill>
                <a:latin typeface="+mn-ea"/>
              </a:rPr>
              <a:t>msg</a:t>
            </a:r>
            <a:r>
              <a:rPr lang="en-US" altLang="ko-KR" sz="600" dirty="0">
                <a:solidFill>
                  <a:srgbClr val="FF0000"/>
                </a:solidFill>
                <a:latin typeface="+mn-ea"/>
              </a:rPr>
              <a:t> Detail Error </a:t>
            </a:r>
            <a:r>
              <a:rPr lang="en-US" altLang="ko-KR" sz="600" dirty="0" err="1">
                <a:solidFill>
                  <a:srgbClr val="FF0000"/>
                </a:solidFill>
                <a:latin typeface="+mn-ea"/>
              </a:rPr>
              <a:t>msg</a:t>
            </a:r>
            <a:endParaRPr lang="en-US" altLang="ko-KR" sz="600" dirty="0">
              <a:solidFill>
                <a:srgbClr val="FF0000"/>
              </a:solidFill>
              <a:latin typeface="+mn-ea"/>
            </a:endParaRPr>
          </a:p>
          <a:p>
            <a:pPr>
              <a:lnSpc>
                <a:spcPct val="150000"/>
              </a:lnSpc>
            </a:pPr>
            <a:r>
              <a:rPr lang="en-US" altLang="ko-KR" sz="600" dirty="0">
                <a:solidFill>
                  <a:srgbClr val="FF0000"/>
                </a:solidFill>
                <a:latin typeface="+mn-ea"/>
              </a:rPr>
              <a:t>Detail Error </a:t>
            </a:r>
            <a:r>
              <a:rPr lang="en-US" altLang="ko-KR" sz="600" dirty="0" err="1">
                <a:solidFill>
                  <a:srgbClr val="FF0000"/>
                </a:solidFill>
                <a:latin typeface="+mn-ea"/>
              </a:rPr>
              <a:t>msg</a:t>
            </a:r>
            <a:r>
              <a:rPr lang="en-US" altLang="ko-KR" sz="600" dirty="0">
                <a:solidFill>
                  <a:srgbClr val="FF0000"/>
                </a:solidFill>
                <a:latin typeface="+mn-ea"/>
              </a:rPr>
              <a:t> Detail Error </a:t>
            </a:r>
            <a:r>
              <a:rPr lang="en-US" altLang="ko-KR" sz="600" dirty="0" err="1">
                <a:solidFill>
                  <a:srgbClr val="FF0000"/>
                </a:solidFill>
                <a:latin typeface="+mn-ea"/>
              </a:rPr>
              <a:t>msg</a:t>
            </a:r>
            <a:r>
              <a:rPr lang="en-US" altLang="ko-KR" sz="600" dirty="0">
                <a:solidFill>
                  <a:srgbClr val="FF0000"/>
                </a:solidFill>
                <a:latin typeface="+mn-ea"/>
              </a:rPr>
              <a:t> Detail Error </a:t>
            </a:r>
            <a:r>
              <a:rPr lang="en-US" altLang="ko-KR" sz="600" dirty="0" err="1">
                <a:solidFill>
                  <a:srgbClr val="FF0000"/>
                </a:solidFill>
                <a:latin typeface="+mn-ea"/>
              </a:rPr>
              <a:t>msg</a:t>
            </a:r>
            <a:endParaRPr lang="en-US" altLang="ko-KR" sz="600" dirty="0">
              <a:solidFill>
                <a:srgbClr val="FF0000"/>
              </a:solidFill>
              <a:latin typeface="+mn-ea"/>
            </a:endParaRPr>
          </a:p>
          <a:p>
            <a:pPr>
              <a:lnSpc>
                <a:spcPct val="150000"/>
              </a:lnSpc>
            </a:pPr>
            <a:endParaRPr lang="en-US" altLang="ko-KR" sz="600" dirty="0">
              <a:solidFill>
                <a:srgbClr val="FF0000"/>
              </a:solidFill>
              <a:latin typeface="+mn-ea"/>
            </a:endParaRPr>
          </a:p>
        </p:txBody>
      </p:sp>
      <p:cxnSp>
        <p:nvCxnSpPr>
          <p:cNvPr id="106" name="직선 연결선[R] 86">
            <a:extLst>
              <a:ext uri="{FF2B5EF4-FFF2-40B4-BE49-F238E27FC236}">
                <a16:creationId xmlns:a16="http://schemas.microsoft.com/office/drawing/2014/main" xmlns="" id="{C0587CE8-5768-4354-933A-58189DD5999B}"/>
              </a:ext>
            </a:extLst>
          </p:cNvPr>
          <p:cNvCxnSpPr>
            <a:cxnSpLocks/>
            <a:stCxn id="104" idx="1"/>
          </p:cNvCxnSpPr>
          <p:nvPr/>
        </p:nvCxnSpPr>
        <p:spPr>
          <a:xfrm flipH="1">
            <a:off x="8098971" y="2262825"/>
            <a:ext cx="1657350" cy="579281"/>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09" name="직선 연결선[R] 86">
            <a:extLst>
              <a:ext uri="{FF2B5EF4-FFF2-40B4-BE49-F238E27FC236}">
                <a16:creationId xmlns:a16="http://schemas.microsoft.com/office/drawing/2014/main" xmlns="" id="{519FE2BD-334B-4A33-8420-31B2471F701E}"/>
              </a:ext>
            </a:extLst>
          </p:cNvPr>
          <p:cNvCxnSpPr>
            <a:cxnSpLocks/>
            <a:stCxn id="104" idx="1"/>
          </p:cNvCxnSpPr>
          <p:nvPr/>
        </p:nvCxnSpPr>
        <p:spPr>
          <a:xfrm flipH="1">
            <a:off x="1543051" y="2262825"/>
            <a:ext cx="8213270" cy="757339"/>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12" name="타원 111">
            <a:extLst>
              <a:ext uri="{FF2B5EF4-FFF2-40B4-BE49-F238E27FC236}">
                <a16:creationId xmlns:a16="http://schemas.microsoft.com/office/drawing/2014/main" xmlns="" id="{9AA6E452-D070-4A30-BB14-450E56C3C945}"/>
              </a:ext>
            </a:extLst>
          </p:cNvPr>
          <p:cNvSpPr/>
          <p:nvPr/>
        </p:nvSpPr>
        <p:spPr>
          <a:xfrm>
            <a:off x="1874923" y="515541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7</a:t>
            </a:r>
            <a:endParaRPr lang="ko-KR" altLang="en-US" sz="700" b="1" dirty="0">
              <a:solidFill>
                <a:schemeClr val="bg1"/>
              </a:solidFill>
              <a:latin typeface="Nanum Gothic" charset="-127"/>
              <a:ea typeface="Nanum Gothic" charset="-127"/>
              <a:cs typeface="Nanum Gothic" charset="-127"/>
            </a:endParaRPr>
          </a:p>
        </p:txBody>
      </p:sp>
      <p:sp>
        <p:nvSpPr>
          <p:cNvPr id="113" name="타원 112">
            <a:extLst>
              <a:ext uri="{FF2B5EF4-FFF2-40B4-BE49-F238E27FC236}">
                <a16:creationId xmlns:a16="http://schemas.microsoft.com/office/drawing/2014/main" xmlns="" id="{E4D5C790-F1E7-4A17-8D8C-7C554A698DDA}"/>
              </a:ext>
            </a:extLst>
          </p:cNvPr>
          <p:cNvSpPr/>
          <p:nvPr/>
        </p:nvSpPr>
        <p:spPr>
          <a:xfrm>
            <a:off x="5046726" y="385460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6</a:t>
            </a:r>
            <a:endParaRPr lang="ko-KR" altLang="en-US" sz="700" b="1" dirty="0">
              <a:solidFill>
                <a:schemeClr val="bg1"/>
              </a:solidFill>
              <a:latin typeface="Nanum Gothic" charset="-127"/>
              <a:ea typeface="Nanum Gothic" charset="-127"/>
              <a:cs typeface="Nanum Gothic" charset="-127"/>
            </a:endParaRPr>
          </a:p>
        </p:txBody>
      </p:sp>
      <p:sp>
        <p:nvSpPr>
          <p:cNvPr id="92" name="타원 91">
            <a:extLst>
              <a:ext uri="{FF2B5EF4-FFF2-40B4-BE49-F238E27FC236}">
                <a16:creationId xmlns:a16="http://schemas.microsoft.com/office/drawing/2014/main" xmlns="" id="{311BFED8-BE5E-4028-8176-1B8BB645DBE2}"/>
              </a:ext>
            </a:extLst>
          </p:cNvPr>
          <p:cNvSpPr/>
          <p:nvPr/>
        </p:nvSpPr>
        <p:spPr>
          <a:xfrm>
            <a:off x="212851" y="80469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80" name="직사각형 79">
            <a:extLst>
              <a:ext uri="{FF2B5EF4-FFF2-40B4-BE49-F238E27FC236}">
                <a16:creationId xmlns:a16="http://schemas.microsoft.com/office/drawing/2014/main" xmlns="" id="{CC192F66-C24B-C34F-BE63-A55425D08994}"/>
              </a:ext>
            </a:extLst>
          </p:cNvPr>
          <p:cNvSpPr/>
          <p:nvPr/>
        </p:nvSpPr>
        <p:spPr>
          <a:xfrm>
            <a:off x="158104" y="5774266"/>
            <a:ext cx="6619679" cy="88323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700" dirty="0">
                <a:solidFill>
                  <a:schemeClr val="tx1">
                    <a:lumMod val="50000"/>
                    <a:lumOff val="50000"/>
                  </a:schemeClr>
                </a:solidFill>
                <a:latin typeface="Nanum Gothic" charset="-127"/>
                <a:ea typeface="Nanum Gothic" charset="-127"/>
                <a:cs typeface="Nanum Gothic" charset="-127"/>
              </a:rPr>
              <a:t>No log</a:t>
            </a:r>
            <a:endParaRPr kumimoji="1" lang="ko-KR" altLang="en-US" sz="700" dirty="0">
              <a:solidFill>
                <a:schemeClr val="tx1">
                  <a:lumMod val="50000"/>
                  <a:lumOff val="50000"/>
                </a:schemeClr>
              </a:solidFill>
              <a:latin typeface="Nanum Gothic" charset="-127"/>
              <a:ea typeface="Nanum Gothic" charset="-127"/>
              <a:cs typeface="Nanum Gothic" charset="-127"/>
            </a:endParaRPr>
          </a:p>
        </p:txBody>
      </p:sp>
      <p:sp>
        <p:nvSpPr>
          <p:cNvPr id="82" name="타원 81">
            <a:extLst>
              <a:ext uri="{FF2B5EF4-FFF2-40B4-BE49-F238E27FC236}">
                <a16:creationId xmlns:a16="http://schemas.microsoft.com/office/drawing/2014/main" xmlns="" id="{F5495B7F-EF64-0941-8CA3-2FC0C70D2DD7}"/>
              </a:ext>
            </a:extLst>
          </p:cNvPr>
          <p:cNvSpPr/>
          <p:nvPr/>
        </p:nvSpPr>
        <p:spPr>
          <a:xfrm>
            <a:off x="595753" y="583150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8</a:t>
            </a:r>
            <a:endParaRPr lang="ko-KR" altLang="en-US" sz="700" b="1" dirty="0">
              <a:solidFill>
                <a:schemeClr val="bg1"/>
              </a:solidFill>
              <a:latin typeface="Nanum Gothic" charset="-127"/>
              <a:ea typeface="Nanum Gothic" charset="-127"/>
              <a:cs typeface="Nanum Gothic" charset="-127"/>
            </a:endParaRPr>
          </a:p>
        </p:txBody>
      </p:sp>
      <p:sp>
        <p:nvSpPr>
          <p:cNvPr id="83" name="직사각형 82">
            <a:extLst>
              <a:ext uri="{FF2B5EF4-FFF2-40B4-BE49-F238E27FC236}">
                <a16:creationId xmlns:a16="http://schemas.microsoft.com/office/drawing/2014/main" xmlns="" id="{35919467-101F-DB40-945B-B46A0E9FECDE}"/>
              </a:ext>
            </a:extLst>
          </p:cNvPr>
          <p:cNvSpPr/>
          <p:nvPr/>
        </p:nvSpPr>
        <p:spPr>
          <a:xfrm>
            <a:off x="265446" y="6165441"/>
            <a:ext cx="6377245" cy="409387"/>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84" name="직사각형 83">
            <a:extLst>
              <a:ext uri="{FF2B5EF4-FFF2-40B4-BE49-F238E27FC236}">
                <a16:creationId xmlns:a16="http://schemas.microsoft.com/office/drawing/2014/main" xmlns="" id="{122A8152-09F9-7F44-8DCD-D7C21D128478}"/>
              </a:ext>
            </a:extLst>
          </p:cNvPr>
          <p:cNvSpPr/>
          <p:nvPr/>
        </p:nvSpPr>
        <p:spPr>
          <a:xfrm>
            <a:off x="390141" y="6300885"/>
            <a:ext cx="908903" cy="138499"/>
          </a:xfrm>
          <a:prstGeom prst="rect">
            <a:avLst/>
          </a:prstGeom>
        </p:spPr>
        <p:txBody>
          <a:bodyPr wrap="none" lIns="0" tIns="0" rIns="0" bIns="0">
            <a:spAutoFit/>
          </a:bodyPr>
          <a:lstStyle/>
          <a:p>
            <a:r>
              <a:rPr lang="en-US" altLang="ko-KR" sz="900" dirty="0"/>
              <a:t>Ingestion- </a:t>
            </a:r>
            <a:r>
              <a:rPr lang="en-US" altLang="ko-KR" sz="900" b="1" dirty="0"/>
              <a:t>Ready</a:t>
            </a:r>
            <a:endParaRPr lang="ko-KR" altLang="en-US" sz="900" b="1" dirty="0"/>
          </a:p>
        </p:txBody>
      </p:sp>
      <p:grpSp>
        <p:nvGrpSpPr>
          <p:cNvPr id="85" name="그룹 84">
            <a:extLst>
              <a:ext uri="{FF2B5EF4-FFF2-40B4-BE49-F238E27FC236}">
                <a16:creationId xmlns:a16="http://schemas.microsoft.com/office/drawing/2014/main" xmlns="" id="{C1129B0F-4E6F-C84B-90E5-AA45A4760A8F}"/>
              </a:ext>
            </a:extLst>
          </p:cNvPr>
          <p:cNvGrpSpPr/>
          <p:nvPr/>
        </p:nvGrpSpPr>
        <p:grpSpPr>
          <a:xfrm>
            <a:off x="6372692" y="6300340"/>
            <a:ext cx="180000" cy="180000"/>
            <a:chOff x="7472788" y="4714882"/>
            <a:chExt cx="180000" cy="180000"/>
          </a:xfrm>
        </p:grpSpPr>
        <p:sp>
          <p:nvSpPr>
            <p:cNvPr id="86" name="직사각형 85">
              <a:extLst>
                <a:ext uri="{FF2B5EF4-FFF2-40B4-BE49-F238E27FC236}">
                  <a16:creationId xmlns:a16="http://schemas.microsoft.com/office/drawing/2014/main" xmlns="" id="{FF72B649-967B-EF49-8887-77B67580266B}"/>
                </a:ext>
              </a:extLst>
            </p:cNvPr>
            <p:cNvSpPr/>
            <p:nvPr/>
          </p:nvSpPr>
          <p:spPr>
            <a:xfrm>
              <a:off x="7472788" y="4714882"/>
              <a:ext cx="180000" cy="180000"/>
            </a:xfrm>
            <a:prstGeom prst="rect">
              <a:avLst/>
            </a:prstGeom>
            <a:solidFill>
              <a:schemeClr val="bg1"/>
            </a:solidFill>
            <a:ln w="3175">
              <a:solidFill>
                <a:schemeClr val="bg1">
                  <a:lumMod val="75000"/>
                </a:schemeClr>
              </a:solidFill>
            </a:ln>
          </p:spPr>
          <p:txBody>
            <a:bodyPr wrap="square" lIns="0" tIns="0" rIns="0" bIns="0">
              <a:spAutoFit/>
            </a:bodyPr>
            <a:lstStyle/>
            <a:p>
              <a:pPr algn="ct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latin typeface="Nanum Gothic" charset="-127"/>
                <a:ea typeface="Nanum Gothic" charset="-127"/>
                <a:cs typeface="Nanum Gothic" charset="-127"/>
              </a:endParaRPr>
            </a:p>
          </p:txBody>
        </p:sp>
        <p:pic>
          <p:nvPicPr>
            <p:cNvPr id="87" name="그래픽 86" descr="공유">
              <a:extLst>
                <a:ext uri="{FF2B5EF4-FFF2-40B4-BE49-F238E27FC236}">
                  <a16:creationId xmlns:a16="http://schemas.microsoft.com/office/drawing/2014/main" xmlns="" id="{31C2A8DB-5CDB-F642-96A0-20E969913205}"/>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7518142" y="4750882"/>
              <a:ext cx="108000" cy="108000"/>
            </a:xfrm>
            <a:prstGeom prst="rect">
              <a:avLst/>
            </a:prstGeom>
          </p:spPr>
        </p:pic>
      </p:grpSp>
      <p:grpSp>
        <p:nvGrpSpPr>
          <p:cNvPr id="88" name="그룹 87">
            <a:extLst>
              <a:ext uri="{FF2B5EF4-FFF2-40B4-BE49-F238E27FC236}">
                <a16:creationId xmlns:a16="http://schemas.microsoft.com/office/drawing/2014/main" xmlns="" id="{7CF341AF-0F2C-D44A-85F2-FC0D49007ADE}"/>
              </a:ext>
            </a:extLst>
          </p:cNvPr>
          <p:cNvGrpSpPr/>
          <p:nvPr/>
        </p:nvGrpSpPr>
        <p:grpSpPr>
          <a:xfrm>
            <a:off x="6162773" y="6300340"/>
            <a:ext cx="180000" cy="180000"/>
            <a:chOff x="7155375" y="2578052"/>
            <a:chExt cx="180000" cy="180000"/>
          </a:xfrm>
        </p:grpSpPr>
        <p:sp>
          <p:nvSpPr>
            <p:cNvPr id="89" name="직사각형 88">
              <a:extLst>
                <a:ext uri="{FF2B5EF4-FFF2-40B4-BE49-F238E27FC236}">
                  <a16:creationId xmlns:a16="http://schemas.microsoft.com/office/drawing/2014/main" xmlns="" id="{5BD1674E-1E2F-F041-AB6F-01642C85584C}"/>
                </a:ext>
              </a:extLst>
            </p:cNvPr>
            <p:cNvSpPr/>
            <p:nvPr/>
          </p:nvSpPr>
          <p:spPr>
            <a:xfrm>
              <a:off x="7155375" y="2578052"/>
              <a:ext cx="180000" cy="180000"/>
            </a:xfrm>
            <a:prstGeom prst="rect">
              <a:avLst/>
            </a:prstGeom>
            <a:solidFill>
              <a:schemeClr val="bg1"/>
            </a:solidFill>
            <a:ln w="3175">
              <a:solidFill>
                <a:schemeClr val="bg1">
                  <a:lumMod val="75000"/>
                </a:schemeClr>
              </a:solidFill>
            </a:ln>
          </p:spPr>
          <p:txBody>
            <a:bodyPr wrap="square" lIns="0" tIns="0" rIns="0" bIns="0">
              <a:spAutoFit/>
            </a:bodyPr>
            <a:lstStyle/>
            <a:p>
              <a:pPr algn="ct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latin typeface="Nanum Gothic" charset="-127"/>
                <a:ea typeface="Nanum Gothic" charset="-127"/>
                <a:cs typeface="Nanum Gothic" charset="-127"/>
              </a:endParaRPr>
            </a:p>
          </p:txBody>
        </p:sp>
        <p:pic>
          <p:nvPicPr>
            <p:cNvPr id="93" name="그림 92">
              <a:extLst>
                <a:ext uri="{FF2B5EF4-FFF2-40B4-BE49-F238E27FC236}">
                  <a16:creationId xmlns:a16="http://schemas.microsoft.com/office/drawing/2014/main" xmlns="" id="{4C098901-4CBA-5C4A-8472-08313F5666D8}"/>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7191375" y="2614052"/>
              <a:ext cx="108000" cy="108000"/>
            </a:xfrm>
            <a:prstGeom prst="rect">
              <a:avLst/>
            </a:prstGeom>
          </p:spPr>
        </p:pic>
      </p:grpSp>
      <p:grpSp>
        <p:nvGrpSpPr>
          <p:cNvPr id="94" name="그룹 93">
            <a:extLst>
              <a:ext uri="{FF2B5EF4-FFF2-40B4-BE49-F238E27FC236}">
                <a16:creationId xmlns:a16="http://schemas.microsoft.com/office/drawing/2014/main" xmlns="" id="{546382B5-4E9B-214B-B57F-4C94470C4104}"/>
              </a:ext>
            </a:extLst>
          </p:cNvPr>
          <p:cNvGrpSpPr/>
          <p:nvPr/>
        </p:nvGrpSpPr>
        <p:grpSpPr>
          <a:xfrm>
            <a:off x="5946773" y="6300340"/>
            <a:ext cx="180000" cy="180000"/>
            <a:chOff x="7924963" y="4714882"/>
            <a:chExt cx="180000" cy="180000"/>
          </a:xfrm>
        </p:grpSpPr>
        <p:sp>
          <p:nvSpPr>
            <p:cNvPr id="95" name="직사각형 94">
              <a:extLst>
                <a:ext uri="{FF2B5EF4-FFF2-40B4-BE49-F238E27FC236}">
                  <a16:creationId xmlns:a16="http://schemas.microsoft.com/office/drawing/2014/main" xmlns="" id="{81DE64AA-281C-1142-B029-ACDE51C9B935}"/>
                </a:ext>
              </a:extLst>
            </p:cNvPr>
            <p:cNvSpPr/>
            <p:nvPr/>
          </p:nvSpPr>
          <p:spPr>
            <a:xfrm>
              <a:off x="7924963" y="4714882"/>
              <a:ext cx="180000" cy="180000"/>
            </a:xfrm>
            <a:prstGeom prst="rect">
              <a:avLst/>
            </a:prstGeom>
            <a:solidFill>
              <a:schemeClr val="bg1"/>
            </a:solidFill>
            <a:ln w="3175">
              <a:solidFill>
                <a:schemeClr val="bg1">
                  <a:lumMod val="75000"/>
                </a:schemeClr>
              </a:solidFill>
            </a:ln>
          </p:spPr>
          <p:txBody>
            <a:bodyPr wrap="square" lIns="0" tIns="0" rIns="0" bIns="0">
              <a:spAutoFit/>
            </a:bodyPr>
            <a:lstStyle/>
            <a:p>
              <a:pPr algn="ct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latin typeface="Nanum Gothic" charset="-127"/>
                <a:ea typeface="Nanum Gothic" charset="-127"/>
                <a:cs typeface="Nanum Gothic" charset="-127"/>
              </a:endParaRPr>
            </a:p>
          </p:txBody>
        </p:sp>
        <p:pic>
          <p:nvPicPr>
            <p:cNvPr id="97" name="그림 96">
              <a:extLst>
                <a:ext uri="{FF2B5EF4-FFF2-40B4-BE49-F238E27FC236}">
                  <a16:creationId xmlns:a16="http://schemas.microsoft.com/office/drawing/2014/main" xmlns="" id="{040899A1-A2CD-324A-9EAD-569E1F185E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0963" y="4761275"/>
              <a:ext cx="108000" cy="108000"/>
            </a:xfrm>
            <a:prstGeom prst="rect">
              <a:avLst/>
            </a:prstGeom>
          </p:spPr>
        </p:pic>
      </p:grpSp>
      <p:sp>
        <p:nvSpPr>
          <p:cNvPr id="107" name="타원 106">
            <a:extLst>
              <a:ext uri="{FF2B5EF4-FFF2-40B4-BE49-F238E27FC236}">
                <a16:creationId xmlns:a16="http://schemas.microsoft.com/office/drawing/2014/main" xmlns="" id="{47D1840D-7FC8-3348-BFB4-F3EEE8570ECE}"/>
              </a:ext>
            </a:extLst>
          </p:cNvPr>
          <p:cNvSpPr/>
          <p:nvPr/>
        </p:nvSpPr>
        <p:spPr>
          <a:xfrm>
            <a:off x="5971706" y="6150778"/>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rgbClr val="FF0000"/>
                </a:solidFill>
                <a:latin typeface="Nanum Gothic" charset="-127"/>
                <a:ea typeface="Nanum Gothic" charset="-127"/>
                <a:cs typeface="Nanum Gothic" charset="-127"/>
              </a:rPr>
              <a:t>2</a:t>
            </a:r>
            <a:endParaRPr lang="ko-KR" altLang="en-US" sz="700" b="1" dirty="0">
              <a:solidFill>
                <a:srgbClr val="FF0000"/>
              </a:solidFill>
              <a:latin typeface="Nanum Gothic" charset="-127"/>
              <a:ea typeface="Nanum Gothic" charset="-127"/>
              <a:cs typeface="Nanum Gothic" charset="-127"/>
            </a:endParaRPr>
          </a:p>
        </p:txBody>
      </p:sp>
      <p:sp>
        <p:nvSpPr>
          <p:cNvPr id="110" name="타원 109">
            <a:extLst>
              <a:ext uri="{FF2B5EF4-FFF2-40B4-BE49-F238E27FC236}">
                <a16:creationId xmlns:a16="http://schemas.microsoft.com/office/drawing/2014/main" xmlns="" id="{62C96844-1860-8345-900B-E77D1980301F}"/>
              </a:ext>
            </a:extLst>
          </p:cNvPr>
          <p:cNvSpPr/>
          <p:nvPr/>
        </p:nvSpPr>
        <p:spPr>
          <a:xfrm>
            <a:off x="5836614" y="615077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8</a:t>
            </a:r>
            <a:endParaRPr lang="ko-KR" altLang="en-US" sz="700" b="1" dirty="0">
              <a:solidFill>
                <a:schemeClr val="bg1"/>
              </a:solidFill>
              <a:latin typeface="Nanum Gothic" charset="-127"/>
              <a:ea typeface="Nanum Gothic" charset="-127"/>
              <a:cs typeface="Nanum Gothic" charset="-127"/>
            </a:endParaRPr>
          </a:p>
        </p:txBody>
      </p:sp>
      <p:sp>
        <p:nvSpPr>
          <p:cNvPr id="79" name="TextBox 78">
            <a:extLst>
              <a:ext uri="{FF2B5EF4-FFF2-40B4-BE49-F238E27FC236}">
                <a16:creationId xmlns:a16="http://schemas.microsoft.com/office/drawing/2014/main" xmlns="" id="{7B5D9AF7-7987-4438-9857-A3B9E95562EF}"/>
              </a:ext>
            </a:extLst>
          </p:cNvPr>
          <p:cNvSpPr txBox="1"/>
          <p:nvPr/>
        </p:nvSpPr>
        <p:spPr>
          <a:xfrm>
            <a:off x="11321588" y="321465"/>
            <a:ext cx="712302" cy="149647"/>
          </a:xfrm>
          <a:prstGeom prst="rect">
            <a:avLst/>
          </a:prstGeom>
          <a:solidFill>
            <a:schemeClr val="tx1">
              <a:lumMod val="75000"/>
              <a:lumOff val="25000"/>
            </a:schemeClr>
          </a:solidFill>
        </p:spPr>
        <p:txBody>
          <a:bodyPr wrap="non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Ingestion</a:t>
            </a:r>
            <a:r>
              <a:rPr lang="ko-KR" altLang="en-US" sz="500" b="1" dirty="0">
                <a:solidFill>
                  <a:schemeClr val="bg1"/>
                </a:solidFill>
                <a:latin typeface="Nanum Gothic" charset="-127"/>
                <a:ea typeface="Nanum Gothic" charset="-127"/>
                <a:cs typeface="Nanum Gothic" charset="-127"/>
              </a:rPr>
              <a:t> </a:t>
            </a:r>
            <a:r>
              <a:rPr lang="en-US" altLang="ko-KR" sz="500" b="1" dirty="0">
                <a:solidFill>
                  <a:schemeClr val="bg1"/>
                </a:solidFill>
                <a:latin typeface="Nanum Gothic" charset="-127"/>
                <a:ea typeface="Nanum Gothic" charset="-127"/>
                <a:cs typeface="Nanum Gothic" charset="-127"/>
              </a:rPr>
              <a:t>log</a:t>
            </a:r>
            <a:r>
              <a:rPr lang="ko-KR" altLang="en-US" sz="500" b="1" dirty="0">
                <a:solidFill>
                  <a:schemeClr val="bg1"/>
                </a:solidFill>
                <a:latin typeface="Nanum Gothic" charset="-127"/>
                <a:ea typeface="Nanum Gothic" charset="-127"/>
                <a:cs typeface="Nanum Gothic" charset="-127"/>
              </a:rPr>
              <a:t> </a:t>
            </a:r>
            <a:r>
              <a:rPr lang="en-US" altLang="ko-KR" sz="500" b="1" dirty="0">
                <a:solidFill>
                  <a:schemeClr val="bg1"/>
                </a:solidFill>
                <a:latin typeface="Nanum Gothic" charset="-127"/>
                <a:ea typeface="Nanum Gothic" charset="-127"/>
                <a:cs typeface="Nanum Gothic" charset="-127"/>
              </a:rPr>
              <a:t>detail</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5" name="TextBox 4">
            <a:extLst>
              <a:ext uri="{FF2B5EF4-FFF2-40B4-BE49-F238E27FC236}">
                <a16:creationId xmlns:a16="http://schemas.microsoft.com/office/drawing/2014/main" xmlns="" id="{F6294108-0219-4E0A-955E-7E579422B836}"/>
              </a:ext>
            </a:extLst>
          </p:cNvPr>
          <p:cNvSpPr txBox="1"/>
          <p:nvPr/>
        </p:nvSpPr>
        <p:spPr>
          <a:xfrm>
            <a:off x="9004760" y="6365557"/>
            <a:ext cx="3191899" cy="492443"/>
          </a:xfrm>
          <a:prstGeom prst="rect">
            <a:avLst/>
          </a:prstGeom>
          <a:solidFill>
            <a:schemeClr val="accent4"/>
          </a:solidFill>
        </p:spPr>
        <p:txBody>
          <a:bodyPr wrap="none" rtlCol="0">
            <a:spAutoFit/>
          </a:bodyPr>
          <a:lstStyle/>
          <a:p>
            <a:r>
              <a:rPr lang="en-US" altLang="ko-KR" dirty="0"/>
              <a:t>#736</a:t>
            </a:r>
          </a:p>
          <a:p>
            <a:r>
              <a:rPr lang="en-US" altLang="ko-KR" sz="800" dirty="0">
                <a:hlinkClick r:id="rId8"/>
              </a:rPr>
              <a:t>https://github.com/metatron-app/metatron-discovery/issues/736</a:t>
            </a:r>
            <a:endParaRPr lang="ko-KR" altLang="en-US" sz="800" dirty="0"/>
          </a:p>
        </p:txBody>
      </p:sp>
    </p:spTree>
    <p:extLst>
      <p:ext uri="{BB962C8B-B14F-4D97-AF65-F5344CB8AC3E}">
        <p14:creationId xmlns:p14="http://schemas.microsoft.com/office/powerpoint/2010/main" val="37360098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직사각형 115"/>
          <p:cNvSpPr/>
          <p:nvPr/>
        </p:nvSpPr>
        <p:spPr>
          <a:xfrm>
            <a:off x="1270315" y="2124880"/>
            <a:ext cx="1006169" cy="692497"/>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b="1" dirty="0">
                <a:solidFill>
                  <a:srgbClr val="FF0000"/>
                </a:solidFill>
                <a:latin typeface="Nanum Gothic" charset="-127"/>
                <a:ea typeface="Nanum Gothic" charset="-127"/>
                <a:cs typeface="Nanum Gothic" charset="-127"/>
              </a:rPr>
              <a:t>Table Name</a:t>
            </a:r>
          </a:p>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latin typeface="Nanum Gothic" charset="-127"/>
                <a:ea typeface="Nanum Gothic" charset="-127"/>
                <a:cs typeface="Nanum Gothic" charset="-127"/>
              </a:rPr>
              <a:t>Ingested type</a:t>
            </a:r>
          </a:p>
          <a:p>
            <a:pPr eaLnBrk="0" fontAlgn="base" hangingPunct="0">
              <a:lnSpc>
                <a:spcPct val="150000"/>
              </a:lnSpc>
              <a:spcBef>
                <a:spcPct val="0"/>
              </a:spcBef>
              <a:spcAft>
                <a:spcPct val="0"/>
              </a:spcAft>
              <a:buClr>
                <a:srgbClr val="336699"/>
              </a:buClr>
            </a:pPr>
            <a:r>
              <a:rPr kumimoji="1" lang="en-US" altLang="ko-KR" sz="600" b="1" dirty="0">
                <a:solidFill>
                  <a:srgbClr val="00B050"/>
                </a:solidFill>
                <a:latin typeface="Nanum Gothic" charset="-127"/>
                <a:ea typeface="Nanum Gothic" charset="-127"/>
                <a:cs typeface="Nanum Gothic" charset="-127"/>
              </a:rPr>
              <a:t>● Enabled</a:t>
            </a:r>
            <a:endParaRPr kumimoji="1" lang="en-US" altLang="ko-KR" sz="600" b="1" dirty="0">
              <a:solidFill>
                <a:prstClr val="black">
                  <a:lumMod val="75000"/>
                  <a:lumOff val="25000"/>
                </a:prstClr>
              </a:solidFill>
              <a:latin typeface="Nanum Gothic" charset="-127"/>
              <a:ea typeface="Nanum Gothic" charset="-127"/>
              <a:cs typeface="Nanum Gothic" charset="-127"/>
            </a:endParaRPr>
          </a:p>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latin typeface="Nanum Gothic" charset="-127"/>
                <a:ea typeface="Nanum Gothic" charset="-127"/>
                <a:cs typeface="Nanum Gothic" charset="-127"/>
              </a:rPr>
              <a:t>9.74MB</a:t>
            </a:r>
          </a:p>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latin typeface="Nanum Gothic" charset="-127"/>
                <a:ea typeface="Nanum Gothic" charset="-127"/>
                <a:cs typeface="Nanum Gothic" charset="-127"/>
              </a:rPr>
              <a:t>2011-01-02 ~ 2017</a:t>
            </a:r>
            <a:r>
              <a:rPr kumimoji="1" lang="mr-IN" altLang="ko-KR" sz="600" b="1" dirty="0">
                <a:solidFill>
                  <a:prstClr val="black">
                    <a:lumMod val="75000"/>
                    <a:lumOff val="25000"/>
                  </a:prstClr>
                </a:solidFill>
                <a:latin typeface="Nanum Gothic" charset="-127"/>
                <a:ea typeface="Nanum Gothic" charset="-127"/>
                <a:cs typeface="Nanum Gothic" charset="-127"/>
              </a:rPr>
              <a:t>–</a:t>
            </a:r>
            <a:r>
              <a:rPr kumimoji="1" lang="en-US" altLang="ko-KR" sz="600" b="1" dirty="0">
                <a:solidFill>
                  <a:prstClr val="black">
                    <a:lumMod val="75000"/>
                    <a:lumOff val="25000"/>
                  </a:prstClr>
                </a:solidFill>
                <a:latin typeface="Nanum Gothic" charset="-127"/>
                <a:ea typeface="Nanum Gothic" charset="-127"/>
                <a:cs typeface="Nanum Gothic" charset="-127"/>
              </a:rPr>
              <a:t>07-08 </a:t>
            </a:r>
          </a:p>
        </p:txBody>
      </p:sp>
      <p:sp>
        <p:nvSpPr>
          <p:cNvPr id="118" name="제목 2"/>
          <p:cNvSpPr txBox="1">
            <a:spLocks/>
          </p:cNvSpPr>
          <p:nvPr/>
        </p:nvSpPr>
        <p:spPr bwMode="auto">
          <a:xfrm>
            <a:off x="376882" y="2092268"/>
            <a:ext cx="893433" cy="3498359"/>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dirty="0">
                <a:solidFill>
                  <a:srgbClr val="FF0000"/>
                </a:solidFill>
                <a:latin typeface="Nanum Gothic" charset="-127"/>
                <a:ea typeface="Nanum Gothic" charset="-127"/>
                <a:cs typeface="Nanum Gothic" charset="-127"/>
              </a:rPr>
              <a:t>Engine name</a:t>
            </a:r>
          </a:p>
          <a:p>
            <a:pPr>
              <a:lnSpc>
                <a:spcPct val="150000"/>
              </a:lnSpc>
            </a:pPr>
            <a:r>
              <a:rPr lang="en-US" altLang="ko-KR" sz="600" dirty="0">
                <a:solidFill>
                  <a:schemeClr val="tx1">
                    <a:lumMod val="75000"/>
                    <a:lumOff val="25000"/>
                  </a:schemeClr>
                </a:solidFill>
                <a:latin typeface="Nanum Gothic" charset="-127"/>
                <a:ea typeface="Nanum Gothic" charset="-127"/>
                <a:cs typeface="Nanum Gothic" charset="-127"/>
              </a:rPr>
              <a:t>Ingestion type</a:t>
            </a:r>
          </a:p>
          <a:p>
            <a:pPr>
              <a:lnSpc>
                <a:spcPct val="150000"/>
              </a:lnSpc>
            </a:pPr>
            <a:r>
              <a:rPr lang="en-US" altLang="ko-KR" sz="600" dirty="0">
                <a:solidFill>
                  <a:schemeClr val="tx1">
                    <a:lumMod val="75000"/>
                    <a:lumOff val="25000"/>
                  </a:schemeClr>
                </a:solidFill>
                <a:latin typeface="Nanum Gothic" charset="-127"/>
                <a:ea typeface="Nanum Gothic" charset="-127"/>
                <a:cs typeface="Nanum Gothic" charset="-127"/>
              </a:rPr>
              <a:t>Status</a:t>
            </a:r>
          </a:p>
          <a:p>
            <a:pPr>
              <a:lnSpc>
                <a:spcPct val="150000"/>
              </a:lnSpc>
            </a:pPr>
            <a:r>
              <a:rPr lang="en-US" altLang="ko-KR" sz="600" dirty="0">
                <a:solidFill>
                  <a:schemeClr val="tx1">
                    <a:lumMod val="75000"/>
                    <a:lumOff val="25000"/>
                  </a:schemeClr>
                </a:solidFill>
                <a:latin typeface="Nanum Gothic" charset="-127"/>
                <a:ea typeface="Nanum Gothic" charset="-127"/>
                <a:cs typeface="Nanum Gothic" charset="-127"/>
              </a:rPr>
              <a:t>Size</a:t>
            </a:r>
          </a:p>
          <a:p>
            <a:pPr>
              <a:lnSpc>
                <a:spcPct val="150000"/>
              </a:lnSpc>
            </a:pPr>
            <a:r>
              <a:rPr lang="en-US" altLang="ko-KR" sz="600" dirty="0">
                <a:solidFill>
                  <a:schemeClr val="tx1">
                    <a:lumMod val="75000"/>
                    <a:lumOff val="25000"/>
                  </a:schemeClr>
                </a:solidFill>
                <a:latin typeface="Nanum Gothic" charset="-127"/>
                <a:ea typeface="Nanum Gothic" charset="-127"/>
                <a:cs typeface="Nanum Gothic" charset="-127"/>
              </a:rPr>
              <a:t>Duration</a:t>
            </a:r>
          </a:p>
          <a:p>
            <a:pPr>
              <a:lnSpc>
                <a:spcPct val="150000"/>
              </a:lnSpc>
            </a:pPr>
            <a:r>
              <a:rPr lang="en-US" altLang="ko-KR" sz="600" dirty="0">
                <a:solidFill>
                  <a:schemeClr val="tx1">
                    <a:lumMod val="75000"/>
                    <a:lumOff val="25000"/>
                  </a:schemeClr>
                </a:solidFill>
                <a:latin typeface="Nanum Gothic" charset="-127"/>
                <a:ea typeface="Nanum Gothic" charset="-127"/>
                <a:cs typeface="Nanum Gothic" charset="-127"/>
              </a:rPr>
              <a:t>Granularity settings</a:t>
            </a:r>
          </a:p>
          <a:p>
            <a:pPr>
              <a:lnSpc>
                <a:spcPct val="150000"/>
              </a:lnSpc>
            </a:pPr>
            <a:endParaRPr lang="en-US" altLang="ko-KR" sz="6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600" dirty="0">
                <a:solidFill>
                  <a:schemeClr val="tx1">
                    <a:lumMod val="75000"/>
                    <a:lumOff val="25000"/>
                  </a:schemeClr>
                </a:solidFill>
                <a:latin typeface="Nanum Gothic" charset="-127"/>
                <a:ea typeface="Nanum Gothic" charset="-127"/>
                <a:cs typeface="Nanum Gothic" charset="-127"/>
              </a:rPr>
              <a:t>Histogram</a:t>
            </a:r>
          </a:p>
          <a:p>
            <a:pPr>
              <a:lnSpc>
                <a:spcPct val="150000"/>
              </a:lnSpc>
            </a:pPr>
            <a:endParaRPr lang="en-US" altLang="ko-KR" sz="600"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600"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600"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6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600" dirty="0">
                <a:solidFill>
                  <a:schemeClr val="tx1">
                    <a:lumMod val="75000"/>
                    <a:lumOff val="25000"/>
                  </a:schemeClr>
                </a:solidFill>
                <a:latin typeface="Nanum Gothic" charset="-127"/>
                <a:ea typeface="Nanum Gothic" charset="-127"/>
                <a:cs typeface="Nanum Gothic" charset="-127"/>
              </a:rPr>
              <a:t>Data preview</a:t>
            </a:r>
          </a:p>
          <a:p>
            <a:pPr>
              <a:lnSpc>
                <a:spcPct val="150000"/>
              </a:lnSpc>
            </a:pPr>
            <a:endParaRPr lang="en-US" altLang="ko-KR" sz="600"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600"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600"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600"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6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600" dirty="0">
                <a:solidFill>
                  <a:schemeClr val="tx1">
                    <a:lumMod val="75000"/>
                    <a:lumOff val="25000"/>
                  </a:schemeClr>
                </a:solidFill>
                <a:latin typeface="Nanum Gothic" charset="-127"/>
                <a:ea typeface="Nanum Gothic" charset="-127"/>
                <a:cs typeface="Nanum Gothic" charset="-127"/>
              </a:rPr>
              <a:t>Catalogs</a:t>
            </a:r>
          </a:p>
          <a:p>
            <a:pPr>
              <a:lnSpc>
                <a:spcPct val="150000"/>
              </a:lnSpc>
            </a:pPr>
            <a:endParaRPr lang="en-US" altLang="ko-KR" sz="600"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600"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6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600" dirty="0">
                <a:solidFill>
                  <a:schemeClr val="tx1">
                    <a:lumMod val="75000"/>
                    <a:lumOff val="25000"/>
                  </a:schemeClr>
                </a:solidFill>
                <a:latin typeface="Nanum Gothic" charset="-127"/>
                <a:ea typeface="Nanum Gothic" charset="-127"/>
                <a:cs typeface="Nanum Gothic" charset="-127"/>
              </a:rPr>
              <a:t>Tags</a:t>
            </a:r>
          </a:p>
        </p:txBody>
      </p:sp>
      <p:sp>
        <p:nvSpPr>
          <p:cNvPr id="119" name="직사각형 118"/>
          <p:cNvSpPr/>
          <p:nvPr/>
        </p:nvSpPr>
        <p:spPr>
          <a:xfrm>
            <a:off x="5324955" y="2979168"/>
            <a:ext cx="273596" cy="122341"/>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u="sng" dirty="0">
                <a:solidFill>
                  <a:prstClr val="black">
                    <a:lumMod val="75000"/>
                    <a:lumOff val="25000"/>
                  </a:prstClr>
                </a:solidFill>
                <a:latin typeface="Nanum Gothic" charset="-127"/>
                <a:ea typeface="Nanum Gothic" charset="-127"/>
                <a:cs typeface="Nanum Gothic" charset="-127"/>
              </a:rPr>
              <a:t>Details</a:t>
            </a:r>
          </a:p>
        </p:txBody>
      </p:sp>
      <p:grpSp>
        <p:nvGrpSpPr>
          <p:cNvPr id="120" name="그룹 119"/>
          <p:cNvGrpSpPr/>
          <p:nvPr/>
        </p:nvGrpSpPr>
        <p:grpSpPr>
          <a:xfrm>
            <a:off x="1110625" y="3873972"/>
            <a:ext cx="2157387" cy="437037"/>
            <a:chOff x="2514276" y="2596135"/>
            <a:chExt cx="2157387" cy="437037"/>
          </a:xfrm>
        </p:grpSpPr>
        <p:sp>
          <p:nvSpPr>
            <p:cNvPr id="121" name="직사각형 120"/>
            <p:cNvSpPr/>
            <p:nvPr/>
          </p:nvSpPr>
          <p:spPr>
            <a:xfrm>
              <a:off x="2514276" y="2596135"/>
              <a:ext cx="2157387" cy="437037"/>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pic>
          <p:nvPicPr>
            <p:cNvPr id="122" name="그림 121"/>
            <p:cNvPicPr>
              <a:picLocks noChangeAspect="1"/>
            </p:cNvPicPr>
            <p:nvPr/>
          </p:nvPicPr>
          <p:blipFill rotWithShape="1">
            <a:blip r:embed="rId19">
              <a:extLst>
                <a:ext uri="{28A0092B-C50C-407E-A947-70E740481C1C}">
                  <a14:useLocalDpi xmlns:a14="http://schemas.microsoft.com/office/drawing/2010/main" val="0"/>
                </a:ext>
              </a:extLst>
            </a:blip>
            <a:srcRect l="67969" t="27470" r="16073" b="64374"/>
            <a:stretch/>
          </p:blipFill>
          <p:spPr>
            <a:xfrm>
              <a:off x="2527153" y="2614452"/>
              <a:ext cx="1047222" cy="418720"/>
            </a:xfrm>
            <a:prstGeom prst="rect">
              <a:avLst/>
            </a:prstGeom>
          </p:spPr>
        </p:pic>
        <p:pic>
          <p:nvPicPr>
            <p:cNvPr id="123" name="그림 1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504438" y="2874687"/>
              <a:ext cx="121737" cy="121737"/>
            </a:xfrm>
            <a:prstGeom prst="rect">
              <a:avLst/>
            </a:prstGeom>
          </p:spPr>
        </p:pic>
      </p:grpSp>
      <p:sp>
        <p:nvSpPr>
          <p:cNvPr id="236" name="텍스트 개체 틀 235"/>
          <p:cNvSpPr>
            <a:spLocks noGrp="1"/>
          </p:cNvSpPr>
          <p:nvPr>
            <p:ph type="body" sz="quarter" idx="10"/>
          </p:nvPr>
        </p:nvSpPr>
        <p:spPr/>
        <p:txBody>
          <a:bodyPr>
            <a:normAutofit/>
          </a:bodyPr>
          <a:lstStyle/>
          <a:p>
            <a:r>
              <a:rPr kumimoji="1" lang="en-US" altLang="ko-KR" dirty="0"/>
              <a:t>Information (</a:t>
            </a:r>
            <a:r>
              <a:rPr kumimoji="1" lang="ko-KR" altLang="en-US" dirty="0"/>
              <a:t>엑셀파일</a:t>
            </a:r>
            <a:r>
              <a:rPr kumimoji="1" lang="en-US" altLang="ko-KR" dirty="0"/>
              <a:t>)</a:t>
            </a:r>
            <a:endParaRPr kumimoji="1" lang="ko-KR" altLang="en-US" dirty="0">
              <a:latin typeface="Nanum Gothic" charset="-127"/>
              <a:ea typeface="Nanum Gothic" charset="-127"/>
              <a:cs typeface="Nanum Gothic" charset="-127"/>
            </a:endParaRPr>
          </a:p>
        </p:txBody>
      </p:sp>
      <p:sp>
        <p:nvSpPr>
          <p:cNvPr id="237" name="텍스트 개체 틀 236"/>
          <p:cNvSpPr>
            <a:spLocks noGrp="1"/>
          </p:cNvSpPr>
          <p:nvPr>
            <p:ph type="body" sz="quarter" idx="11"/>
          </p:nvPr>
        </p:nvSpPr>
        <p:spPr/>
        <p:txBody>
          <a:bodyPr>
            <a:normAutofit/>
          </a:bodyPr>
          <a:lstStyle/>
          <a:p>
            <a:pPr>
              <a:lnSpc>
                <a:spcPct val="130000"/>
              </a:lnSpc>
              <a:spcBef>
                <a:spcPts val="0"/>
              </a:spcBef>
            </a:pPr>
            <a:r>
              <a:rPr kumimoji="1" lang="en-US" altLang="ko-KR" dirty="0">
                <a:latin typeface="Nanum Gothic" charset="-127"/>
                <a:ea typeface="Nanum Gothic" charset="-127"/>
              </a:rPr>
              <a:t>01.03</a:t>
            </a:r>
            <a:r>
              <a:rPr kumimoji="1" lang="ko-KR" altLang="en-US" dirty="0">
                <a:latin typeface="Nanum Gothic" charset="-127"/>
                <a:ea typeface="Nanum Gothic" charset="-127"/>
              </a:rPr>
              <a:t> 데이터 소스 상세</a:t>
            </a:r>
            <a:endParaRPr kumimoji="1" lang="en-US" altLang="ko-KR" dirty="0">
              <a:latin typeface="Nanum Gothic" charset="-127"/>
              <a:ea typeface="Nanum Gothic" charset="-127"/>
            </a:endParaRPr>
          </a:p>
        </p:txBody>
      </p:sp>
      <p:sp>
        <p:nvSpPr>
          <p:cNvPr id="5" name="텍스트 개체 틀 4"/>
          <p:cNvSpPr>
            <a:spLocks noGrp="1"/>
          </p:cNvSpPr>
          <p:nvPr>
            <p:ph type="body" sz="quarter" idx="13"/>
          </p:nvPr>
        </p:nvSpPr>
        <p:spPr>
          <a:xfrm>
            <a:off x="10036017" y="1448"/>
            <a:ext cx="2142706" cy="6856551"/>
          </a:xfrm>
        </p:spPr>
        <p:txBody>
          <a:bodyPr>
            <a:normAutofit fontScale="85000" lnSpcReduction="20000"/>
          </a:bodyPr>
          <a:lstStyle/>
          <a:p>
            <a:pPr>
              <a:lnSpc>
                <a:spcPct val="130000"/>
              </a:lnSpc>
              <a:spcBef>
                <a:spcPts val="0"/>
              </a:spcBef>
            </a:pPr>
            <a:r>
              <a:rPr kumimoji="1" lang="ko-KR" altLang="en-US" dirty="0"/>
              <a:t>데이터 소스 이름</a:t>
            </a:r>
            <a:endParaRPr kumimoji="1" lang="en-US" altLang="ko-KR" dirty="0"/>
          </a:p>
          <a:p>
            <a:pPr lvl="1">
              <a:lnSpc>
                <a:spcPct val="130000"/>
              </a:lnSpc>
              <a:spcBef>
                <a:spcPts val="0"/>
              </a:spcBef>
            </a:pPr>
            <a:r>
              <a:rPr kumimoji="1" lang="ko-KR" altLang="en-US" dirty="0">
                <a:solidFill>
                  <a:srgbClr val="FF0000"/>
                </a:solidFill>
              </a:rPr>
              <a:t>수정불가</a:t>
            </a:r>
            <a:endParaRPr kumimoji="1" lang="en-US" altLang="ko-KR" dirty="0">
              <a:solidFill>
                <a:srgbClr val="FF0000"/>
              </a:solidFill>
            </a:endParaRPr>
          </a:p>
          <a:p>
            <a:pPr>
              <a:lnSpc>
                <a:spcPct val="130000"/>
              </a:lnSpc>
              <a:spcBef>
                <a:spcPts val="0"/>
              </a:spcBef>
            </a:pPr>
            <a:r>
              <a:rPr kumimoji="1" lang="ko-KR" altLang="en-US" dirty="0"/>
              <a:t>데이터 소스 설명</a:t>
            </a:r>
            <a:endParaRPr kumimoji="1" lang="en-US" altLang="ko-KR" dirty="0"/>
          </a:p>
          <a:p>
            <a:pPr lvl="1">
              <a:lnSpc>
                <a:spcPct val="130000"/>
              </a:lnSpc>
              <a:spcBef>
                <a:spcPts val="0"/>
              </a:spcBef>
            </a:pPr>
            <a:r>
              <a:rPr kumimoji="1" lang="en-US" altLang="ko-KR" dirty="0"/>
              <a:t>Hover &gt;  </a:t>
            </a:r>
            <a:r>
              <a:rPr kumimoji="1" lang="ko-KR" altLang="en-US" dirty="0"/>
              <a:t>편집가능 </a:t>
            </a:r>
            <a:r>
              <a:rPr kumimoji="1" lang="en-US" altLang="ko-KR" dirty="0"/>
              <a:t>UI</a:t>
            </a:r>
            <a:r>
              <a:rPr kumimoji="1" lang="ko-KR" altLang="en-US" dirty="0"/>
              <a:t> 출력</a:t>
            </a:r>
            <a:endParaRPr kumimoji="1" lang="en-US" altLang="ko-KR" dirty="0"/>
          </a:p>
          <a:p>
            <a:pPr>
              <a:lnSpc>
                <a:spcPct val="130000"/>
              </a:lnSpc>
              <a:spcBef>
                <a:spcPts val="0"/>
              </a:spcBef>
            </a:pPr>
            <a:r>
              <a:rPr kumimoji="1" lang="ko-KR" altLang="en-US" dirty="0"/>
              <a:t>업데이트 정보</a:t>
            </a:r>
            <a:endParaRPr kumimoji="1" lang="en-US" altLang="ko-KR" dirty="0"/>
          </a:p>
          <a:p>
            <a:pPr lvl="1">
              <a:lnSpc>
                <a:spcPct val="130000"/>
              </a:lnSpc>
              <a:spcBef>
                <a:spcPts val="0"/>
              </a:spcBef>
            </a:pPr>
            <a:r>
              <a:rPr kumimoji="1" lang="ko-KR" altLang="en-US" dirty="0"/>
              <a:t>최근 수정 일시 및 사용자</a:t>
            </a:r>
            <a:endParaRPr kumimoji="1" lang="en-US" altLang="ko-KR" dirty="0"/>
          </a:p>
          <a:p>
            <a:pPr>
              <a:lnSpc>
                <a:spcPct val="130000"/>
              </a:lnSpc>
              <a:spcBef>
                <a:spcPts val="0"/>
              </a:spcBef>
            </a:pPr>
            <a:r>
              <a:rPr kumimoji="1" lang="en-US" altLang="ko-KR" dirty="0"/>
              <a:t>Contextual menu</a:t>
            </a:r>
          </a:p>
          <a:p>
            <a:pPr lvl="1">
              <a:lnSpc>
                <a:spcPct val="130000"/>
              </a:lnSpc>
              <a:spcBef>
                <a:spcPts val="0"/>
              </a:spcBef>
            </a:pPr>
            <a:r>
              <a:rPr kumimoji="1" lang="ko-KR" altLang="en-US" dirty="0"/>
              <a:t>클릭 </a:t>
            </a:r>
            <a:r>
              <a:rPr kumimoji="1" lang="en-US" altLang="ko-KR" dirty="0"/>
              <a:t>&gt;</a:t>
            </a:r>
            <a:r>
              <a:rPr kumimoji="1" lang="ko-KR" altLang="en-US" dirty="0"/>
              <a:t> 메뉴 창 출력</a:t>
            </a:r>
            <a:endParaRPr kumimoji="1" lang="en-US" altLang="ko-KR" dirty="0"/>
          </a:p>
          <a:p>
            <a:pPr lvl="2">
              <a:lnSpc>
                <a:spcPct val="130000"/>
              </a:lnSpc>
              <a:spcBef>
                <a:spcPts val="0"/>
              </a:spcBef>
            </a:pPr>
            <a:r>
              <a:rPr kumimoji="1" lang="ko-KR" altLang="en-US" dirty="0"/>
              <a:t>생성 정보 </a:t>
            </a:r>
            <a:r>
              <a:rPr kumimoji="1" lang="en-US" altLang="ko-KR" dirty="0"/>
              <a:t>:</a:t>
            </a:r>
            <a:r>
              <a:rPr kumimoji="1" lang="ko-KR" altLang="en-US" dirty="0"/>
              <a:t> 생성 일시 및 사용자</a:t>
            </a:r>
            <a:endParaRPr kumimoji="1" lang="en-US" altLang="ko-KR" dirty="0"/>
          </a:p>
          <a:p>
            <a:pPr lvl="2">
              <a:lnSpc>
                <a:spcPct val="130000"/>
              </a:lnSpc>
              <a:spcBef>
                <a:spcPts val="0"/>
              </a:spcBef>
            </a:pPr>
            <a:r>
              <a:rPr kumimoji="1" lang="ko-KR" altLang="en-US" dirty="0"/>
              <a:t>이 데이터 소스 삭제</a:t>
            </a:r>
            <a:endParaRPr kumimoji="1" lang="en-US" altLang="ko-KR" dirty="0"/>
          </a:p>
          <a:p>
            <a:pPr lvl="3">
              <a:lnSpc>
                <a:spcPct val="130000"/>
              </a:lnSpc>
              <a:spcBef>
                <a:spcPts val="0"/>
              </a:spcBef>
            </a:pPr>
            <a:r>
              <a:rPr kumimoji="1" lang="ko-KR" altLang="en-US" dirty="0"/>
              <a:t>클릭 </a:t>
            </a:r>
            <a:r>
              <a:rPr kumimoji="1" lang="en-US" altLang="ko-KR" dirty="0"/>
              <a:t>&gt;</a:t>
            </a:r>
            <a:r>
              <a:rPr kumimoji="1" lang="ko-KR" altLang="en-US" dirty="0"/>
              <a:t> 삭제 확인 팝업 출력 </a:t>
            </a:r>
            <a:r>
              <a:rPr lang="ko-KR" altLang="en-US" dirty="0">
                <a:solidFill>
                  <a:srgbClr val="00B0F0"/>
                </a:solidFill>
              </a:rPr>
              <a:t>☞</a:t>
            </a:r>
            <a:r>
              <a:rPr lang="en-US" altLang="ko-KR" dirty="0">
                <a:solidFill>
                  <a:srgbClr val="00B0F0"/>
                </a:solidFill>
              </a:rPr>
              <a:t>[012.0]</a:t>
            </a:r>
          </a:p>
          <a:p>
            <a:pPr lvl="2">
              <a:lnSpc>
                <a:spcPct val="130000"/>
              </a:lnSpc>
              <a:spcBef>
                <a:spcPts val="0"/>
              </a:spcBef>
            </a:pPr>
            <a:r>
              <a:rPr lang="ko-KR" altLang="en-US" dirty="0"/>
              <a:t>재적재 </a:t>
            </a:r>
            <a:r>
              <a:rPr lang="en-US" altLang="ko-KR" dirty="0">
                <a:solidFill>
                  <a:srgbClr val="FF0000"/>
                </a:solidFill>
              </a:rPr>
              <a:t>(Ingestion</a:t>
            </a:r>
            <a:r>
              <a:rPr lang="ko-KR" altLang="en-US" dirty="0">
                <a:solidFill>
                  <a:srgbClr val="FF0000"/>
                </a:solidFill>
              </a:rPr>
              <a:t> 타입인 경우만</a:t>
            </a:r>
            <a:r>
              <a:rPr lang="en-US" altLang="ko-KR" dirty="0">
                <a:solidFill>
                  <a:srgbClr val="FF0000"/>
                </a:solidFill>
              </a:rPr>
              <a:t>)</a:t>
            </a:r>
          </a:p>
          <a:p>
            <a:pPr lvl="3">
              <a:lnSpc>
                <a:spcPct val="130000"/>
              </a:lnSpc>
              <a:spcBef>
                <a:spcPts val="0"/>
              </a:spcBef>
            </a:pPr>
            <a:r>
              <a:rPr kumimoji="1" lang="ko-KR" altLang="en-US" dirty="0"/>
              <a:t>기존 설정 그대로 재적재</a:t>
            </a:r>
            <a:endParaRPr kumimoji="1" lang="en-US" altLang="ko-KR" dirty="0"/>
          </a:p>
          <a:p>
            <a:pPr lvl="3">
              <a:lnSpc>
                <a:spcPct val="130000"/>
              </a:lnSpc>
              <a:spcBef>
                <a:spcPts val="0"/>
              </a:spcBef>
            </a:pPr>
            <a:r>
              <a:rPr kumimoji="1" lang="ko-KR" altLang="en-US" dirty="0"/>
              <a:t>클릭 </a:t>
            </a:r>
            <a:r>
              <a:rPr kumimoji="1" lang="en-US" altLang="ko-KR" dirty="0"/>
              <a:t>&gt;</a:t>
            </a:r>
            <a:r>
              <a:rPr kumimoji="1" lang="ko-KR" altLang="en-US" dirty="0"/>
              <a:t> 재적재 확인 팝업 출력 </a:t>
            </a:r>
            <a:r>
              <a:rPr lang="ko-KR" altLang="en-US" dirty="0">
                <a:solidFill>
                  <a:srgbClr val="00B0F0"/>
                </a:solidFill>
              </a:rPr>
              <a:t>☞</a:t>
            </a:r>
            <a:r>
              <a:rPr lang="mr-IN" altLang="ko-KR" dirty="0">
                <a:solidFill>
                  <a:srgbClr val="00B0F0"/>
                </a:solidFill>
              </a:rPr>
              <a:t>[045.0</a:t>
            </a:r>
            <a:r>
              <a:rPr lang="en-US" altLang="ko-KR" dirty="0">
                <a:solidFill>
                  <a:srgbClr val="00B0F0"/>
                </a:solidFill>
              </a:rPr>
              <a:t>]</a:t>
            </a:r>
            <a:endParaRPr lang="en-US" altLang="ko-KR" dirty="0"/>
          </a:p>
          <a:p>
            <a:pPr>
              <a:lnSpc>
                <a:spcPct val="130000"/>
              </a:lnSpc>
              <a:spcBef>
                <a:spcPts val="0"/>
              </a:spcBef>
            </a:pPr>
            <a:r>
              <a:rPr kumimoji="1" lang="ko-KR" altLang="en-US" dirty="0"/>
              <a:t>데이터 기타 정보 열람 버튼</a:t>
            </a:r>
            <a:endParaRPr kumimoji="1" lang="en-US" altLang="ko-KR" dirty="0"/>
          </a:p>
          <a:p>
            <a:pPr lvl="1">
              <a:lnSpc>
                <a:spcPct val="130000"/>
              </a:lnSpc>
              <a:spcBef>
                <a:spcPts val="0"/>
              </a:spcBef>
            </a:pPr>
            <a:r>
              <a:rPr kumimoji="1" lang="ko-KR" altLang="en-US" dirty="0"/>
              <a:t>정보 클릭 </a:t>
            </a:r>
            <a:r>
              <a:rPr kumimoji="1" lang="en-US" altLang="ko-KR" dirty="0"/>
              <a:t>&gt;</a:t>
            </a:r>
            <a:r>
              <a:rPr kumimoji="1" lang="ko-KR" altLang="en-US" dirty="0"/>
              <a:t> 해당 화면으로 이동</a:t>
            </a:r>
            <a:endParaRPr kumimoji="1" lang="en-US" altLang="ko-KR" dirty="0"/>
          </a:p>
          <a:p>
            <a:pPr lvl="1">
              <a:lnSpc>
                <a:spcPct val="130000"/>
              </a:lnSpc>
              <a:spcBef>
                <a:spcPts val="0"/>
              </a:spcBef>
            </a:pPr>
            <a:r>
              <a:rPr kumimoji="1" lang="ko-KR" altLang="en-US" dirty="0"/>
              <a:t>데이터 클릭 </a:t>
            </a:r>
            <a:r>
              <a:rPr kumimoji="1" lang="en-US" altLang="ko-KR" dirty="0"/>
              <a:t>&gt;</a:t>
            </a:r>
            <a:r>
              <a:rPr kumimoji="1" lang="ko-KR" altLang="en-US" dirty="0"/>
              <a:t> 해당 화면으로 이동</a:t>
            </a:r>
            <a:endParaRPr kumimoji="1" lang="en-US" altLang="ko-KR" dirty="0"/>
          </a:p>
          <a:p>
            <a:pPr lvl="1">
              <a:lnSpc>
                <a:spcPct val="130000"/>
              </a:lnSpc>
              <a:spcBef>
                <a:spcPts val="0"/>
              </a:spcBef>
            </a:pPr>
            <a:r>
              <a:rPr kumimoji="1" lang="ko-KR" altLang="en-US" dirty="0"/>
              <a:t>컬럼 디테일 클릭 </a:t>
            </a:r>
            <a:r>
              <a:rPr kumimoji="1" lang="en-US" altLang="ko-KR" dirty="0"/>
              <a:t>&gt;</a:t>
            </a:r>
            <a:r>
              <a:rPr kumimoji="1" lang="ko-KR" altLang="en-US" dirty="0"/>
              <a:t> 해당 화면으로 이동</a:t>
            </a:r>
            <a:endParaRPr kumimoji="1" lang="en-US" altLang="ko-KR" dirty="0"/>
          </a:p>
          <a:p>
            <a:pPr lvl="1">
              <a:lnSpc>
                <a:spcPct val="130000"/>
              </a:lnSpc>
              <a:spcBef>
                <a:spcPts val="0"/>
              </a:spcBef>
            </a:pPr>
            <a:r>
              <a:rPr kumimoji="1" lang="ko-KR" altLang="en-US" dirty="0"/>
              <a:t>모니터링 클릭 </a:t>
            </a:r>
            <a:r>
              <a:rPr kumimoji="1" lang="en-US" altLang="ko-KR" dirty="0"/>
              <a:t>&gt;</a:t>
            </a:r>
            <a:r>
              <a:rPr kumimoji="1" lang="ko-KR" altLang="en-US" dirty="0"/>
              <a:t> 딕셔너리 화면으로 이동</a:t>
            </a:r>
            <a:endParaRPr kumimoji="1" lang="en-US" altLang="ko-KR" dirty="0"/>
          </a:p>
          <a:p>
            <a:pPr>
              <a:lnSpc>
                <a:spcPct val="130000"/>
              </a:lnSpc>
              <a:spcBef>
                <a:spcPts val="0"/>
              </a:spcBef>
            </a:pPr>
            <a:r>
              <a:rPr kumimoji="1" lang="ko-KR" altLang="en-US" dirty="0"/>
              <a:t>데이터 정보</a:t>
            </a:r>
            <a:endParaRPr kumimoji="1" lang="en-US" altLang="ko-KR" dirty="0"/>
          </a:p>
          <a:p>
            <a:pPr lvl="1">
              <a:lnSpc>
                <a:spcPct val="130000"/>
              </a:lnSpc>
              <a:spcBef>
                <a:spcPts val="0"/>
              </a:spcBef>
            </a:pPr>
            <a:r>
              <a:rPr kumimoji="1" lang="ko-KR" altLang="en-US" dirty="0"/>
              <a:t>데이터 타입 정보</a:t>
            </a:r>
            <a:endParaRPr kumimoji="1" lang="en-US" altLang="ko-KR" dirty="0"/>
          </a:p>
          <a:p>
            <a:pPr lvl="2">
              <a:lnSpc>
                <a:spcPct val="130000"/>
              </a:lnSpc>
              <a:spcBef>
                <a:spcPts val="0"/>
              </a:spcBef>
            </a:pPr>
            <a:r>
              <a:rPr kumimoji="1" lang="en-US" altLang="ko-KR" dirty="0"/>
              <a:t>Ingested type / Linked type</a:t>
            </a:r>
          </a:p>
          <a:p>
            <a:pPr lvl="1">
              <a:lnSpc>
                <a:spcPct val="130000"/>
              </a:lnSpc>
              <a:spcBef>
                <a:spcPts val="0"/>
              </a:spcBef>
            </a:pPr>
            <a:r>
              <a:rPr kumimoji="1" lang="ko-KR" altLang="en-US" strike="sngStrike" dirty="0"/>
              <a:t>인기도 </a:t>
            </a:r>
            <a:r>
              <a:rPr kumimoji="1" lang="en-US" altLang="ko-KR" strike="sngStrike" dirty="0"/>
              <a:t>(MDM </a:t>
            </a:r>
            <a:r>
              <a:rPr kumimoji="1" lang="ko-KR" altLang="en-US" strike="sngStrike" dirty="0"/>
              <a:t>정보 연동</a:t>
            </a:r>
            <a:r>
              <a:rPr kumimoji="1" lang="en-US" altLang="ko-KR" strike="sngStrike" dirty="0"/>
              <a:t>)</a:t>
            </a:r>
          </a:p>
          <a:p>
            <a:pPr lvl="2">
              <a:lnSpc>
                <a:spcPct val="130000"/>
              </a:lnSpc>
              <a:spcBef>
                <a:spcPts val="0"/>
              </a:spcBef>
            </a:pPr>
            <a:r>
              <a:rPr kumimoji="1" lang="ko-KR" altLang="en-US" strike="sngStrike" dirty="0"/>
              <a:t>테이터소스 인기도</a:t>
            </a:r>
            <a:endParaRPr kumimoji="1" lang="en-US" altLang="ko-KR" strike="sngStrike" dirty="0"/>
          </a:p>
          <a:p>
            <a:pPr lvl="2">
              <a:lnSpc>
                <a:spcPct val="130000"/>
              </a:lnSpc>
              <a:spcBef>
                <a:spcPts val="0"/>
              </a:spcBef>
            </a:pPr>
            <a:r>
              <a:rPr kumimoji="1" lang="ko-KR" altLang="en-US" strike="sngStrike" dirty="0"/>
              <a:t>인기도 측정 기준은 </a:t>
            </a:r>
            <a:r>
              <a:rPr kumimoji="1" lang="en-US" altLang="ko-KR" strike="sngStrike" dirty="0"/>
              <a:t>MDM </a:t>
            </a:r>
            <a:r>
              <a:rPr kumimoji="1" lang="ko-KR" altLang="en-US" strike="sngStrike" dirty="0"/>
              <a:t>기획시 정의 </a:t>
            </a:r>
            <a:endParaRPr kumimoji="1" lang="en-US" altLang="ko-KR" strike="sngStrike" dirty="0"/>
          </a:p>
          <a:p>
            <a:pPr lvl="1">
              <a:lnSpc>
                <a:spcPct val="130000"/>
              </a:lnSpc>
              <a:spcBef>
                <a:spcPts val="0"/>
              </a:spcBef>
            </a:pPr>
            <a:r>
              <a:rPr kumimoji="1" lang="ko-KR" altLang="en-US" dirty="0"/>
              <a:t>드루이드 데이터 상태 정보</a:t>
            </a:r>
            <a:endParaRPr kumimoji="1" lang="en-US" altLang="ko-KR" dirty="0"/>
          </a:p>
          <a:p>
            <a:pPr lvl="2">
              <a:lnSpc>
                <a:spcPct val="130000"/>
              </a:lnSpc>
              <a:spcBef>
                <a:spcPts val="0"/>
              </a:spcBef>
            </a:pPr>
            <a:r>
              <a:rPr kumimoji="1" lang="en-US" altLang="ko-KR" dirty="0"/>
              <a:t>Enabled:</a:t>
            </a:r>
            <a:r>
              <a:rPr kumimoji="1" lang="ko-KR" altLang="en-US" dirty="0"/>
              <a:t>엔진의 룰에 의해 데이터소스 사용 가능</a:t>
            </a:r>
            <a:endParaRPr kumimoji="1" lang="en-US" altLang="ko-KR" dirty="0"/>
          </a:p>
          <a:p>
            <a:pPr lvl="2">
              <a:lnSpc>
                <a:spcPct val="130000"/>
              </a:lnSpc>
              <a:spcBef>
                <a:spcPts val="0"/>
              </a:spcBef>
            </a:pPr>
            <a:r>
              <a:rPr kumimoji="1" lang="en-US" altLang="ko-KR" dirty="0"/>
              <a:t>DISABLED:</a:t>
            </a:r>
            <a:r>
              <a:rPr kumimoji="1" lang="ko-KR" altLang="en-US" dirty="0"/>
              <a:t>엔진의 룰에 의해 데이터소스 사용 불가능</a:t>
            </a:r>
            <a:endParaRPr kumimoji="1" lang="en-US" altLang="ko-KR" dirty="0"/>
          </a:p>
          <a:p>
            <a:pPr lvl="2">
              <a:lnSpc>
                <a:spcPct val="130000"/>
              </a:lnSpc>
              <a:spcBef>
                <a:spcPts val="0"/>
              </a:spcBef>
            </a:pPr>
            <a:r>
              <a:rPr kumimoji="1" lang="en-US" altLang="ko-KR" dirty="0"/>
              <a:t>PREPARING:</a:t>
            </a:r>
            <a:r>
              <a:rPr kumimoji="1" lang="ko-KR" altLang="en-US" dirty="0"/>
              <a:t>데이터 소스 준비 중</a:t>
            </a:r>
            <a:endParaRPr kumimoji="1" lang="en-US" altLang="ko-KR" dirty="0"/>
          </a:p>
          <a:p>
            <a:pPr lvl="2">
              <a:lnSpc>
                <a:spcPct val="130000"/>
              </a:lnSpc>
              <a:spcBef>
                <a:spcPts val="0"/>
              </a:spcBef>
            </a:pPr>
            <a:r>
              <a:rPr kumimoji="1" lang="en-US" altLang="ko-KR" dirty="0"/>
              <a:t>FAILED:</a:t>
            </a:r>
            <a:r>
              <a:rPr kumimoji="1" lang="ko-KR" altLang="en-US" dirty="0"/>
              <a:t>데이터 소스 생성 실패</a:t>
            </a:r>
            <a:endParaRPr kumimoji="1" lang="en-US" altLang="ko-KR" dirty="0"/>
          </a:p>
          <a:p>
            <a:pPr lvl="2">
              <a:lnSpc>
                <a:spcPct val="130000"/>
              </a:lnSpc>
              <a:spcBef>
                <a:spcPts val="0"/>
              </a:spcBef>
            </a:pPr>
            <a:r>
              <a:rPr kumimoji="1" lang="en-US" altLang="ko-KR" dirty="0"/>
              <a:t>Ingested </a:t>
            </a:r>
            <a:r>
              <a:rPr kumimoji="1" lang="ko-KR" altLang="en-US" dirty="0"/>
              <a:t>타입인 경우만 보임</a:t>
            </a:r>
            <a:r>
              <a:rPr kumimoji="1" lang="en-US" altLang="ko-KR" dirty="0"/>
              <a:t>.</a:t>
            </a:r>
            <a:r>
              <a:rPr kumimoji="1" lang="ko-KR" altLang="en-US" dirty="0"/>
              <a:t> </a:t>
            </a:r>
            <a:r>
              <a:rPr kumimoji="1" lang="en-US" altLang="ko-KR" dirty="0"/>
              <a:t>Linked </a:t>
            </a:r>
            <a:r>
              <a:rPr kumimoji="1" lang="ko-KR" altLang="en-US" dirty="0"/>
              <a:t>타입일 경우 </a:t>
            </a:r>
            <a:r>
              <a:rPr kumimoji="1" lang="en-US" altLang="ko-KR" dirty="0"/>
              <a:t>STATUS </a:t>
            </a:r>
            <a:r>
              <a:rPr kumimoji="1" lang="ko-KR" altLang="en-US" dirty="0"/>
              <a:t>확인 불가</a:t>
            </a:r>
            <a:r>
              <a:rPr kumimoji="1" lang="en-US" altLang="ko-KR" dirty="0"/>
              <a:t>. </a:t>
            </a:r>
          </a:p>
          <a:p>
            <a:pPr lvl="2">
              <a:lnSpc>
                <a:spcPct val="130000"/>
              </a:lnSpc>
              <a:spcBef>
                <a:spcPts val="0"/>
              </a:spcBef>
            </a:pPr>
            <a:r>
              <a:rPr kumimoji="1" lang="en-US" altLang="ko-KR" strike="sngStrike" dirty="0"/>
              <a:t>Details</a:t>
            </a:r>
            <a:r>
              <a:rPr kumimoji="1" lang="ko-KR" altLang="en-US" strike="sngStrike" dirty="0"/>
              <a:t> 클릭 </a:t>
            </a:r>
            <a:r>
              <a:rPr kumimoji="1" lang="en-US" altLang="ko-KR" strike="sngStrike" dirty="0"/>
              <a:t>&gt;</a:t>
            </a:r>
            <a:r>
              <a:rPr kumimoji="1" lang="ko-KR" altLang="en-US" strike="sngStrike" dirty="0"/>
              <a:t> 로그를 확인할 수 있는 팝업 출력</a:t>
            </a:r>
            <a:r>
              <a:rPr lang="ko-KR" altLang="en-US" strike="sngStrike" dirty="0">
                <a:solidFill>
                  <a:srgbClr val="00B0F0"/>
                </a:solidFill>
              </a:rPr>
              <a:t> ☞</a:t>
            </a:r>
            <a:r>
              <a:rPr lang="en-US" altLang="ko-KR" strike="sngStrike" dirty="0">
                <a:solidFill>
                  <a:srgbClr val="00B0F0"/>
                </a:solidFill>
              </a:rPr>
              <a:t>[</a:t>
            </a:r>
            <a:r>
              <a:rPr lang="mr-IN" altLang="ko-KR" strike="sngStrike" dirty="0">
                <a:solidFill>
                  <a:srgbClr val="00B0F0"/>
                </a:solidFill>
              </a:rPr>
              <a:t>043.4]</a:t>
            </a:r>
            <a:r>
              <a:rPr lang="en-US" altLang="ko-KR" dirty="0">
                <a:solidFill>
                  <a:srgbClr val="FF0000"/>
                </a:solidFill>
              </a:rPr>
              <a:t> 2018.11.13 </a:t>
            </a:r>
            <a:r>
              <a:rPr lang="ko-KR" altLang="en-US" dirty="0">
                <a:solidFill>
                  <a:srgbClr val="FF0000"/>
                </a:solidFill>
              </a:rPr>
              <a:t>아코디언 탭으로 대체</a:t>
            </a:r>
            <a:endParaRPr kumimoji="1" lang="en-US" altLang="ko-KR" dirty="0"/>
          </a:p>
          <a:p>
            <a:pPr lvl="1">
              <a:lnSpc>
                <a:spcPct val="130000"/>
              </a:lnSpc>
              <a:spcBef>
                <a:spcPts val="0"/>
              </a:spcBef>
            </a:pPr>
            <a:r>
              <a:rPr kumimoji="1" lang="ko-KR" altLang="en-US" dirty="0"/>
              <a:t>사이즈</a:t>
            </a:r>
            <a:endParaRPr kumimoji="1" lang="en-US" altLang="ko-KR" dirty="0"/>
          </a:p>
          <a:p>
            <a:pPr lvl="1">
              <a:lnSpc>
                <a:spcPct val="130000"/>
              </a:lnSpc>
              <a:spcBef>
                <a:spcPts val="0"/>
              </a:spcBef>
            </a:pPr>
            <a:r>
              <a:rPr kumimoji="1" lang="ko-KR" altLang="en-US" dirty="0"/>
              <a:t>데이터 기간 </a:t>
            </a:r>
            <a:r>
              <a:rPr kumimoji="1" lang="en-US" altLang="ko-KR" dirty="0"/>
              <a:t>:</a:t>
            </a:r>
            <a:r>
              <a:rPr kumimoji="1" lang="ko-KR" altLang="en-US" dirty="0"/>
              <a:t> </a:t>
            </a:r>
            <a:r>
              <a:rPr kumimoji="1" lang="en-US" altLang="ko-KR" dirty="0"/>
              <a:t>YYYY-MM-DD ~ YYYY-MM-DD</a:t>
            </a:r>
          </a:p>
          <a:p>
            <a:pPr lvl="1">
              <a:lnSpc>
                <a:spcPct val="130000"/>
              </a:lnSpc>
              <a:spcBef>
                <a:spcPts val="0"/>
              </a:spcBef>
            </a:pPr>
            <a:r>
              <a:rPr kumimoji="1" lang="ko-KR" altLang="en-US" dirty="0"/>
              <a:t>집계설정</a:t>
            </a:r>
            <a:endParaRPr kumimoji="1" lang="en-US" altLang="ko-KR" dirty="0"/>
          </a:p>
          <a:p>
            <a:pPr lvl="1">
              <a:lnSpc>
                <a:spcPct val="130000"/>
              </a:lnSpc>
              <a:spcBef>
                <a:spcPts val="0"/>
              </a:spcBef>
            </a:pPr>
            <a:r>
              <a:rPr kumimoji="1" lang="ko-KR" altLang="en-US" dirty="0"/>
              <a:t>히스토그램</a:t>
            </a:r>
            <a:endParaRPr kumimoji="1" lang="en-US" altLang="ko-KR" dirty="0"/>
          </a:p>
          <a:p>
            <a:pPr lvl="1">
              <a:lnSpc>
                <a:spcPct val="130000"/>
              </a:lnSpc>
              <a:spcBef>
                <a:spcPts val="0"/>
              </a:spcBef>
            </a:pPr>
            <a:r>
              <a:rPr kumimoji="1" lang="ko-KR" altLang="en-US" dirty="0"/>
              <a:t>상세 정보</a:t>
            </a:r>
            <a:endParaRPr kumimoji="1" lang="en-US" altLang="ko-KR" dirty="0"/>
          </a:p>
          <a:p>
            <a:pPr lvl="2">
              <a:lnSpc>
                <a:spcPct val="130000"/>
              </a:lnSpc>
              <a:spcBef>
                <a:spcPts val="0"/>
              </a:spcBef>
            </a:pPr>
            <a:r>
              <a:rPr kumimoji="1" lang="ko-KR" altLang="en-US" dirty="0"/>
              <a:t>클릭 </a:t>
            </a:r>
            <a:r>
              <a:rPr kumimoji="1" lang="en-US" altLang="ko-KR" dirty="0"/>
              <a:t>&gt;</a:t>
            </a:r>
            <a:r>
              <a:rPr kumimoji="1" lang="ko-KR" altLang="en-US" dirty="0"/>
              <a:t> 레이어 팝업 출력</a:t>
            </a:r>
            <a:endParaRPr kumimoji="1" lang="en-US" altLang="ko-KR" dirty="0"/>
          </a:p>
          <a:p>
            <a:pPr lvl="3">
              <a:lnSpc>
                <a:spcPct val="130000"/>
              </a:lnSpc>
              <a:spcBef>
                <a:spcPts val="0"/>
              </a:spcBef>
            </a:pPr>
            <a:r>
              <a:rPr kumimoji="1" lang="ko-KR" altLang="en-US" dirty="0"/>
              <a:t>집계 설정 및 시간별 데이터 정보</a:t>
            </a:r>
            <a:endParaRPr kumimoji="1" lang="en-US" altLang="ko-KR" dirty="0"/>
          </a:p>
          <a:p>
            <a:pPr lvl="1">
              <a:lnSpc>
                <a:spcPct val="130000"/>
              </a:lnSpc>
              <a:spcBef>
                <a:spcPts val="0"/>
              </a:spcBef>
            </a:pPr>
            <a:r>
              <a:rPr kumimoji="1" lang="ko-KR" altLang="en-US" strike="sngStrike" dirty="0"/>
              <a:t>데이터 프리뷰 </a:t>
            </a:r>
            <a:endParaRPr kumimoji="1" lang="en-US" altLang="ko-KR" strike="sngStrike" dirty="0"/>
          </a:p>
          <a:p>
            <a:pPr lvl="2">
              <a:lnSpc>
                <a:spcPct val="130000"/>
              </a:lnSpc>
              <a:spcBef>
                <a:spcPts val="0"/>
              </a:spcBef>
            </a:pPr>
            <a:r>
              <a:rPr kumimoji="1" lang="ko-KR" altLang="en-US" strike="sngStrike" dirty="0"/>
              <a:t>확대 보기 클릭 </a:t>
            </a:r>
            <a:r>
              <a:rPr kumimoji="1" lang="en-US" altLang="ko-KR" strike="sngStrike" dirty="0"/>
              <a:t>&gt;</a:t>
            </a:r>
            <a:r>
              <a:rPr kumimoji="1" lang="ko-KR" altLang="en-US" strike="sngStrike" dirty="0"/>
              <a:t> 데이터 그리드 팝업 출력 </a:t>
            </a:r>
            <a:r>
              <a:rPr lang="ko-KR" altLang="en-US" strike="sngStrike" dirty="0"/>
              <a:t>☞</a:t>
            </a:r>
            <a:r>
              <a:rPr lang="en-US" altLang="ko-KR" strike="sngStrike" dirty="0"/>
              <a:t>[062.1]</a:t>
            </a:r>
          </a:p>
          <a:p>
            <a:pPr lvl="1">
              <a:lnSpc>
                <a:spcPct val="130000"/>
              </a:lnSpc>
              <a:spcBef>
                <a:spcPts val="0"/>
              </a:spcBef>
            </a:pPr>
            <a:r>
              <a:rPr kumimoji="1" lang="ko-KR" altLang="en-US" dirty="0">
                <a:solidFill>
                  <a:srgbClr val="FF0000"/>
                </a:solidFill>
              </a:rPr>
              <a:t> </a:t>
            </a:r>
            <a:r>
              <a:rPr kumimoji="1" lang="ko-KR" altLang="en-US" strike="sngStrike" dirty="0">
                <a:solidFill>
                  <a:srgbClr val="FF0000"/>
                </a:solidFill>
              </a:rPr>
              <a:t>카달로그</a:t>
            </a:r>
            <a:endParaRPr kumimoji="1" lang="en-US" altLang="ko-KR" strike="sngStrike" dirty="0">
              <a:solidFill>
                <a:srgbClr val="FF0000"/>
              </a:solidFill>
            </a:endParaRPr>
          </a:p>
          <a:p>
            <a:pPr lvl="2">
              <a:lnSpc>
                <a:spcPct val="130000"/>
              </a:lnSpc>
              <a:spcBef>
                <a:spcPts val="0"/>
              </a:spcBef>
            </a:pPr>
            <a:r>
              <a:rPr kumimoji="1" lang="ko-KR" altLang="en-US" strike="sngStrike" dirty="0">
                <a:solidFill>
                  <a:srgbClr val="FF0000"/>
                </a:solidFill>
              </a:rPr>
              <a:t>데이터 소스가 </a:t>
            </a:r>
            <a:r>
              <a:rPr kumimoji="1" lang="en-US" altLang="ko-KR" strike="sngStrike" dirty="0">
                <a:solidFill>
                  <a:srgbClr val="FF0000"/>
                </a:solidFill>
              </a:rPr>
              <a:t>Metadata</a:t>
            </a:r>
            <a:r>
              <a:rPr kumimoji="1" lang="ko-KR" altLang="en-US" strike="sngStrike" dirty="0">
                <a:solidFill>
                  <a:srgbClr val="FF0000"/>
                </a:solidFill>
              </a:rPr>
              <a:t> 메뉴에서 노출될 논리 카달로그 추가 </a:t>
            </a:r>
            <a:r>
              <a:rPr kumimoji="1" lang="en-US" altLang="ko-KR" strike="sngStrike" dirty="0">
                <a:solidFill>
                  <a:srgbClr val="FF0000"/>
                </a:solidFill>
              </a:rPr>
              <a:t>(</a:t>
            </a:r>
            <a:r>
              <a:rPr kumimoji="1" lang="ko-KR" altLang="en-US" strike="sngStrike" dirty="0">
                <a:solidFill>
                  <a:srgbClr val="FF0000"/>
                </a:solidFill>
              </a:rPr>
              <a:t>개수 제한 없음</a:t>
            </a:r>
            <a:r>
              <a:rPr kumimoji="1" lang="en-US" altLang="ko-KR" strike="sngStrike" dirty="0">
                <a:solidFill>
                  <a:srgbClr val="FF0000"/>
                </a:solidFill>
              </a:rPr>
              <a:t>)</a:t>
            </a:r>
          </a:p>
          <a:p>
            <a:pPr lvl="2">
              <a:lnSpc>
                <a:spcPct val="130000"/>
              </a:lnSpc>
              <a:spcBef>
                <a:spcPts val="0"/>
              </a:spcBef>
            </a:pPr>
            <a:r>
              <a:rPr kumimoji="1" lang="ko-KR" altLang="en-US" strike="sngStrike" dirty="0">
                <a:solidFill>
                  <a:srgbClr val="FF0000"/>
                </a:solidFill>
              </a:rPr>
              <a:t>최초 추가 버튼 </a:t>
            </a:r>
            <a:r>
              <a:rPr kumimoji="1" lang="en-US" altLang="ko-KR" strike="sngStrike" dirty="0">
                <a:solidFill>
                  <a:srgbClr val="FF0000"/>
                </a:solidFill>
              </a:rPr>
              <a:t>(+)</a:t>
            </a:r>
            <a:r>
              <a:rPr kumimoji="1" lang="ko-KR" altLang="en-US" strike="sngStrike" dirty="0">
                <a:solidFill>
                  <a:srgbClr val="FF0000"/>
                </a:solidFill>
              </a:rPr>
              <a:t> 만 표시</a:t>
            </a:r>
            <a:endParaRPr kumimoji="1" lang="en-US" altLang="ko-KR" strike="sngStrike" dirty="0">
              <a:solidFill>
                <a:srgbClr val="FF0000"/>
              </a:solidFill>
            </a:endParaRPr>
          </a:p>
          <a:p>
            <a:pPr lvl="2">
              <a:lnSpc>
                <a:spcPct val="130000"/>
              </a:lnSpc>
              <a:spcBef>
                <a:spcPts val="0"/>
              </a:spcBef>
            </a:pPr>
            <a:r>
              <a:rPr kumimoji="1" lang="ko-KR" altLang="en-US" strike="sngStrike" dirty="0">
                <a:solidFill>
                  <a:srgbClr val="FF0000"/>
                </a:solidFill>
              </a:rPr>
              <a:t>추가 버튼 클릭 </a:t>
            </a:r>
            <a:r>
              <a:rPr kumimoji="1" lang="en-US" altLang="ko-KR" strike="sngStrike" dirty="0">
                <a:solidFill>
                  <a:srgbClr val="FF0000"/>
                </a:solidFill>
              </a:rPr>
              <a:t>&gt;</a:t>
            </a:r>
            <a:r>
              <a:rPr kumimoji="1" lang="ko-KR" altLang="en-US" strike="sngStrike" dirty="0">
                <a:solidFill>
                  <a:srgbClr val="FF0000"/>
                </a:solidFill>
              </a:rPr>
              <a:t> 카달로그 추가 팝업 출력 </a:t>
            </a:r>
            <a:r>
              <a:rPr lang="ko-KR" altLang="en-US" strike="sngStrike" dirty="0">
                <a:solidFill>
                  <a:srgbClr val="00B0F0"/>
                </a:solidFill>
              </a:rPr>
              <a:t>☞</a:t>
            </a:r>
            <a:r>
              <a:rPr lang="en-US" altLang="ko-KR" strike="sngStrike" dirty="0">
                <a:solidFill>
                  <a:srgbClr val="00B0F0"/>
                </a:solidFill>
              </a:rPr>
              <a:t>[042.0]</a:t>
            </a:r>
          </a:p>
          <a:p>
            <a:pPr lvl="2">
              <a:lnSpc>
                <a:spcPct val="130000"/>
              </a:lnSpc>
              <a:spcBef>
                <a:spcPts val="0"/>
              </a:spcBef>
            </a:pPr>
            <a:r>
              <a:rPr kumimoji="1" lang="ko-KR" altLang="en-US" strike="sngStrike" dirty="0">
                <a:solidFill>
                  <a:srgbClr val="FF0000"/>
                </a:solidFill>
              </a:rPr>
              <a:t>이미 추가된 카달로그 오른쪽 삭제 버튼 클릭 시 삭제됨</a:t>
            </a:r>
            <a:endParaRPr kumimoji="1" lang="en-US" altLang="ko-KR" strike="sngStrike" dirty="0">
              <a:solidFill>
                <a:srgbClr val="FF0000"/>
              </a:solidFill>
            </a:endParaRPr>
          </a:p>
          <a:p>
            <a:pPr lvl="2">
              <a:lnSpc>
                <a:spcPct val="130000"/>
              </a:lnSpc>
              <a:spcBef>
                <a:spcPts val="0"/>
              </a:spcBef>
            </a:pPr>
            <a:r>
              <a:rPr kumimoji="1" lang="ko-KR" altLang="en-US" strike="sngStrike" dirty="0">
                <a:solidFill>
                  <a:srgbClr val="FF0000"/>
                </a:solidFill>
              </a:rPr>
              <a:t>이미 추가된 카달로그 수정 기능 없음</a:t>
            </a:r>
            <a:endParaRPr kumimoji="1" lang="en-US" altLang="ko-KR" strike="sngStrike" dirty="0">
              <a:solidFill>
                <a:srgbClr val="FF0000"/>
              </a:solidFill>
            </a:endParaRPr>
          </a:p>
          <a:p>
            <a:pPr lvl="1">
              <a:lnSpc>
                <a:spcPct val="130000"/>
              </a:lnSpc>
              <a:spcBef>
                <a:spcPts val="0"/>
              </a:spcBef>
            </a:pPr>
            <a:r>
              <a:rPr kumimoji="1" lang="ko-KR" altLang="en-US" strike="sngStrike" dirty="0">
                <a:solidFill>
                  <a:srgbClr val="FF0000"/>
                </a:solidFill>
              </a:rPr>
              <a:t>태그</a:t>
            </a:r>
            <a:endParaRPr kumimoji="1" lang="en-US" altLang="ko-KR" strike="sngStrike" dirty="0">
              <a:solidFill>
                <a:srgbClr val="FF0000"/>
              </a:solidFill>
            </a:endParaRPr>
          </a:p>
          <a:p>
            <a:pPr lvl="2">
              <a:lnSpc>
                <a:spcPct val="130000"/>
              </a:lnSpc>
              <a:spcBef>
                <a:spcPts val="0"/>
              </a:spcBef>
            </a:pPr>
            <a:r>
              <a:rPr kumimoji="1" lang="ko-KR" altLang="en-US" strike="sngStrike" dirty="0">
                <a:solidFill>
                  <a:srgbClr val="FF0000"/>
                </a:solidFill>
              </a:rPr>
              <a:t>데이터 소스 검색 시 사용될 태그 추가 </a:t>
            </a:r>
            <a:r>
              <a:rPr kumimoji="1" lang="en-US" altLang="ko-KR" strike="sngStrike" dirty="0">
                <a:solidFill>
                  <a:srgbClr val="FF0000"/>
                </a:solidFill>
              </a:rPr>
              <a:t>(</a:t>
            </a:r>
            <a:r>
              <a:rPr kumimoji="1" lang="ko-KR" altLang="en-US" strike="sngStrike" dirty="0">
                <a:solidFill>
                  <a:srgbClr val="FF0000"/>
                </a:solidFill>
              </a:rPr>
              <a:t>개수 제한 없음</a:t>
            </a:r>
            <a:r>
              <a:rPr kumimoji="1" lang="en-US" altLang="ko-KR" strike="sngStrike" dirty="0">
                <a:solidFill>
                  <a:srgbClr val="FF0000"/>
                </a:solidFill>
              </a:rPr>
              <a:t>)</a:t>
            </a:r>
          </a:p>
          <a:p>
            <a:pPr lvl="2">
              <a:lnSpc>
                <a:spcPct val="130000"/>
              </a:lnSpc>
              <a:spcBef>
                <a:spcPts val="0"/>
              </a:spcBef>
            </a:pPr>
            <a:r>
              <a:rPr kumimoji="1" lang="ko-KR" altLang="en-US" strike="sngStrike" dirty="0">
                <a:solidFill>
                  <a:srgbClr val="FF0000"/>
                </a:solidFill>
              </a:rPr>
              <a:t>최초 인풋 창 </a:t>
            </a:r>
            <a:r>
              <a:rPr kumimoji="1" lang="en-US" altLang="ko-KR" strike="sngStrike" dirty="0">
                <a:solidFill>
                  <a:srgbClr val="FF0000"/>
                </a:solidFill>
              </a:rPr>
              <a:t>1</a:t>
            </a:r>
            <a:r>
              <a:rPr kumimoji="1" lang="ko-KR" altLang="en-US" strike="sngStrike" dirty="0">
                <a:solidFill>
                  <a:srgbClr val="FF0000"/>
                </a:solidFill>
              </a:rPr>
              <a:t>개와 추가 버튼 </a:t>
            </a:r>
            <a:r>
              <a:rPr kumimoji="1" lang="en-US" altLang="ko-KR" strike="sngStrike" dirty="0">
                <a:solidFill>
                  <a:srgbClr val="FF0000"/>
                </a:solidFill>
              </a:rPr>
              <a:t>(+)</a:t>
            </a:r>
            <a:r>
              <a:rPr kumimoji="1" lang="ko-KR" altLang="en-US" strike="sngStrike" dirty="0">
                <a:solidFill>
                  <a:srgbClr val="FF0000"/>
                </a:solidFill>
              </a:rPr>
              <a:t> 표시</a:t>
            </a:r>
            <a:endParaRPr kumimoji="1" lang="en-US" altLang="ko-KR" strike="sngStrike" dirty="0">
              <a:solidFill>
                <a:srgbClr val="FF0000"/>
              </a:solidFill>
            </a:endParaRPr>
          </a:p>
          <a:p>
            <a:pPr lvl="2">
              <a:lnSpc>
                <a:spcPct val="130000"/>
              </a:lnSpc>
              <a:spcBef>
                <a:spcPts val="0"/>
              </a:spcBef>
            </a:pPr>
            <a:r>
              <a:rPr kumimoji="1" lang="ko-KR" altLang="en-US" strike="sngStrike" dirty="0">
                <a:solidFill>
                  <a:srgbClr val="FF0000"/>
                </a:solidFill>
              </a:rPr>
              <a:t>추가 버튼 클릭 </a:t>
            </a:r>
            <a:r>
              <a:rPr kumimoji="1" lang="en-US" altLang="ko-KR" strike="sngStrike" dirty="0">
                <a:solidFill>
                  <a:srgbClr val="FF0000"/>
                </a:solidFill>
              </a:rPr>
              <a:t>&gt;</a:t>
            </a:r>
            <a:r>
              <a:rPr kumimoji="1" lang="ko-KR" altLang="en-US" strike="sngStrike" dirty="0">
                <a:solidFill>
                  <a:srgbClr val="FF0000"/>
                </a:solidFill>
              </a:rPr>
              <a:t> 인풋 창 </a:t>
            </a:r>
            <a:r>
              <a:rPr kumimoji="1" lang="en-US" altLang="ko-KR" strike="sngStrike" dirty="0">
                <a:solidFill>
                  <a:srgbClr val="FF0000"/>
                </a:solidFill>
              </a:rPr>
              <a:t>1</a:t>
            </a:r>
            <a:r>
              <a:rPr kumimoji="1" lang="ko-KR" altLang="en-US" strike="sngStrike" dirty="0">
                <a:solidFill>
                  <a:srgbClr val="FF0000"/>
                </a:solidFill>
              </a:rPr>
              <a:t>개 추가됨</a:t>
            </a:r>
            <a:endParaRPr kumimoji="1" lang="en-US" altLang="ko-KR" strike="sngStrike" dirty="0">
              <a:solidFill>
                <a:srgbClr val="FF0000"/>
              </a:solidFill>
            </a:endParaRPr>
          </a:p>
          <a:p>
            <a:pPr lvl="2">
              <a:lnSpc>
                <a:spcPct val="130000"/>
              </a:lnSpc>
              <a:spcBef>
                <a:spcPts val="0"/>
              </a:spcBef>
            </a:pPr>
            <a:r>
              <a:rPr kumimoji="1" lang="ko-KR" altLang="en-US" strike="sngStrike" dirty="0">
                <a:solidFill>
                  <a:srgbClr val="FF0000"/>
                </a:solidFill>
              </a:rPr>
              <a:t>인풋 창에 태그 명 입력 후 엔터 혹은 빈 화면 클릭 시 태그 추가됨</a:t>
            </a:r>
            <a:endParaRPr kumimoji="1" lang="en-US" altLang="ko-KR" strike="sngStrike" dirty="0">
              <a:solidFill>
                <a:srgbClr val="FF0000"/>
              </a:solidFill>
            </a:endParaRPr>
          </a:p>
          <a:p>
            <a:pPr lvl="2">
              <a:lnSpc>
                <a:spcPct val="130000"/>
              </a:lnSpc>
              <a:spcBef>
                <a:spcPts val="0"/>
              </a:spcBef>
            </a:pPr>
            <a:r>
              <a:rPr kumimoji="1" lang="ko-KR" altLang="en-US" strike="sngStrike" dirty="0">
                <a:solidFill>
                  <a:srgbClr val="FF0000"/>
                </a:solidFill>
              </a:rPr>
              <a:t>이미 추가된 태그 오른쪽</a:t>
            </a:r>
            <a:r>
              <a:rPr kumimoji="1" lang="en-US" altLang="ko-KR" strike="sngStrike" dirty="0">
                <a:solidFill>
                  <a:srgbClr val="FF0000"/>
                </a:solidFill>
              </a:rPr>
              <a:t> </a:t>
            </a:r>
            <a:r>
              <a:rPr kumimoji="1" lang="ko-KR" altLang="en-US" strike="sngStrike" dirty="0">
                <a:solidFill>
                  <a:srgbClr val="FF0000"/>
                </a:solidFill>
              </a:rPr>
              <a:t>삭제 버튼 클릭 시 삭제됨 </a:t>
            </a:r>
            <a:endParaRPr kumimoji="1" lang="en-US" altLang="ko-KR" strike="sngStrike" dirty="0">
              <a:solidFill>
                <a:srgbClr val="FF0000"/>
              </a:solidFill>
            </a:endParaRPr>
          </a:p>
          <a:p>
            <a:pPr lvl="2">
              <a:lnSpc>
                <a:spcPct val="130000"/>
              </a:lnSpc>
              <a:spcBef>
                <a:spcPts val="0"/>
              </a:spcBef>
            </a:pPr>
            <a:r>
              <a:rPr kumimoji="1" lang="ko-KR" altLang="en-US" strike="sngStrike" dirty="0">
                <a:solidFill>
                  <a:srgbClr val="FF0000"/>
                </a:solidFill>
              </a:rPr>
              <a:t>이미 추가된 태그 수정 기능 없음</a:t>
            </a:r>
            <a:endParaRPr kumimoji="1" lang="en-US" altLang="ko-KR" strike="sngStrike" dirty="0">
              <a:solidFill>
                <a:srgbClr val="FF0000"/>
              </a:solidFill>
            </a:endParaRPr>
          </a:p>
          <a:p>
            <a:pPr lvl="1">
              <a:lnSpc>
                <a:spcPct val="130000"/>
              </a:lnSpc>
              <a:spcBef>
                <a:spcPts val="0"/>
              </a:spcBef>
            </a:pPr>
            <a:r>
              <a:rPr kumimoji="1" lang="ko-KR" altLang="en-US" dirty="0">
                <a:solidFill>
                  <a:srgbClr val="FF0000"/>
                </a:solidFill>
              </a:rPr>
              <a:t>엔진명</a:t>
            </a:r>
            <a:endParaRPr kumimoji="1" lang="en-US" altLang="ko-KR" dirty="0">
              <a:solidFill>
                <a:srgbClr val="FF0000"/>
              </a:solidFill>
            </a:endParaRPr>
          </a:p>
          <a:p>
            <a:pPr lvl="2">
              <a:lnSpc>
                <a:spcPct val="130000"/>
              </a:lnSpc>
              <a:spcBef>
                <a:spcPts val="0"/>
              </a:spcBef>
            </a:pPr>
            <a:r>
              <a:rPr kumimoji="1" lang="ko-KR" altLang="en-US" dirty="0">
                <a:solidFill>
                  <a:srgbClr val="FF0000"/>
                </a:solidFill>
              </a:rPr>
              <a:t>실제 </a:t>
            </a:r>
            <a:r>
              <a:rPr kumimoji="1" lang="en-US" altLang="ko-KR" dirty="0">
                <a:solidFill>
                  <a:srgbClr val="FF0000"/>
                </a:solidFill>
              </a:rPr>
              <a:t>Druid</a:t>
            </a:r>
            <a:r>
              <a:rPr kumimoji="1" lang="ko-KR" altLang="en-US" dirty="0">
                <a:solidFill>
                  <a:srgbClr val="FF0000"/>
                </a:solidFill>
              </a:rPr>
              <a:t>에 물리적으로 저장된 테이블명</a:t>
            </a:r>
            <a:endParaRPr kumimoji="1" lang="en-US" altLang="ko-KR" dirty="0">
              <a:solidFill>
                <a:srgbClr val="FF0000"/>
              </a:solidFill>
            </a:endParaRPr>
          </a:p>
        </p:txBody>
      </p:sp>
      <p:sp>
        <p:nvSpPr>
          <p:cNvPr id="176" name="Text Box"/>
          <p:cNvSpPr>
            <a:spLocks/>
          </p:cNvSpPr>
          <p:nvPr>
            <p:custDataLst>
              <p:tags r:id="rId1"/>
            </p:custDataLst>
          </p:nvPr>
        </p:nvSpPr>
        <p:spPr bwMode="auto">
          <a:xfrm>
            <a:off x="349750" y="5698757"/>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Permission</a:t>
            </a:r>
          </a:p>
        </p:txBody>
      </p:sp>
      <p:sp>
        <p:nvSpPr>
          <p:cNvPr id="81" name="타원 80"/>
          <p:cNvSpPr/>
          <p:nvPr/>
        </p:nvSpPr>
        <p:spPr>
          <a:xfrm>
            <a:off x="310408" y="92945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82" name="타원 81"/>
          <p:cNvSpPr/>
          <p:nvPr/>
        </p:nvSpPr>
        <p:spPr>
          <a:xfrm>
            <a:off x="1195650" y="91764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83" name="타원 82"/>
          <p:cNvSpPr/>
          <p:nvPr/>
        </p:nvSpPr>
        <p:spPr>
          <a:xfrm>
            <a:off x="7884899" y="94088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84" name="타원 83"/>
          <p:cNvSpPr/>
          <p:nvPr/>
        </p:nvSpPr>
        <p:spPr>
          <a:xfrm>
            <a:off x="9663459" y="31232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85" name="타원 84"/>
          <p:cNvSpPr/>
          <p:nvPr/>
        </p:nvSpPr>
        <p:spPr>
          <a:xfrm>
            <a:off x="134146" y="133300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5</a:t>
            </a:r>
            <a:endParaRPr lang="ko-KR" altLang="en-US" sz="700" b="1" dirty="0">
              <a:solidFill>
                <a:schemeClr val="bg1"/>
              </a:solidFill>
              <a:latin typeface="Nanum Gothic" charset="-127"/>
              <a:ea typeface="Nanum Gothic" charset="-127"/>
              <a:cs typeface="Nanum Gothic" charset="-127"/>
            </a:endParaRPr>
          </a:p>
        </p:txBody>
      </p:sp>
      <p:sp>
        <p:nvSpPr>
          <p:cNvPr id="86" name="타원 85"/>
          <p:cNvSpPr/>
          <p:nvPr/>
        </p:nvSpPr>
        <p:spPr>
          <a:xfrm>
            <a:off x="125679" y="182987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6</a:t>
            </a:r>
            <a:endParaRPr lang="ko-KR" altLang="en-US" sz="700" b="1" dirty="0">
              <a:solidFill>
                <a:schemeClr val="bg1"/>
              </a:solidFill>
              <a:latin typeface="Nanum Gothic" charset="-127"/>
              <a:ea typeface="Nanum Gothic" charset="-127"/>
              <a:cs typeface="Nanum Gothic" charset="-127"/>
            </a:endParaRPr>
          </a:p>
        </p:txBody>
      </p:sp>
      <p:grpSp>
        <p:nvGrpSpPr>
          <p:cNvPr id="18" name="그룹 17"/>
          <p:cNvGrpSpPr/>
          <p:nvPr/>
        </p:nvGrpSpPr>
        <p:grpSpPr>
          <a:xfrm>
            <a:off x="3714816" y="2713595"/>
            <a:ext cx="1482129" cy="1443192"/>
            <a:chOff x="3080748" y="1256148"/>
            <a:chExt cx="1482129" cy="1443192"/>
          </a:xfrm>
        </p:grpSpPr>
        <p:grpSp>
          <p:nvGrpSpPr>
            <p:cNvPr id="17" name="그룹 16"/>
            <p:cNvGrpSpPr/>
            <p:nvPr/>
          </p:nvGrpSpPr>
          <p:grpSpPr>
            <a:xfrm>
              <a:off x="3080748" y="1256148"/>
              <a:ext cx="1482129" cy="1443192"/>
              <a:chOff x="820542" y="2881068"/>
              <a:chExt cx="1482129" cy="1443192"/>
            </a:xfrm>
          </p:grpSpPr>
          <p:sp>
            <p:nvSpPr>
              <p:cNvPr id="112" name="사각형 설명선[R] 111"/>
              <p:cNvSpPr/>
              <p:nvPr/>
            </p:nvSpPr>
            <p:spPr>
              <a:xfrm>
                <a:off x="820542" y="2881068"/>
                <a:ext cx="1482129" cy="1443192"/>
              </a:xfrm>
              <a:prstGeom prst="wedgeRectCallout">
                <a:avLst>
                  <a:gd name="adj1" fmla="val 55642"/>
                  <a:gd name="adj2" fmla="val -2492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t"/>
              <a:lstStyle/>
              <a:p>
                <a:pPr>
                  <a:lnSpc>
                    <a:spcPct val="150000"/>
                  </a:lnSpc>
                </a:pPr>
                <a:r>
                  <a:rPr kumimoji="1" lang="en-US" altLang="ko-KR" sz="700" b="1">
                    <a:solidFill>
                      <a:prstClr val="black"/>
                    </a:solidFill>
                    <a:latin typeface="Nanum Gothic" charset="-127"/>
                    <a:ea typeface="Nanum Gothic" charset="-127"/>
                    <a:cs typeface="Nanum Gothic" charset="-127"/>
                  </a:rPr>
                  <a:t>Data </a:t>
                </a:r>
                <a:r>
                  <a:rPr kumimoji="1" lang="en-US" altLang="ko-KR" sz="700" b="1" dirty="0">
                    <a:solidFill>
                      <a:prstClr val="black"/>
                    </a:solidFill>
                    <a:latin typeface="Nanum Gothic" charset="-127"/>
                    <a:ea typeface="Nanum Gothic" charset="-127"/>
                    <a:cs typeface="Nanum Gothic" charset="-127"/>
                  </a:rPr>
                  <a:t>detail</a:t>
                </a:r>
              </a:p>
              <a:p>
                <a:pPr>
                  <a:lnSpc>
                    <a:spcPct val="150000"/>
                  </a:lnSpc>
                </a:pPr>
                <a:r>
                  <a:rPr kumimoji="1" lang="en-US" altLang="ko-KR" sz="700" dirty="0">
                    <a:solidFill>
                      <a:prstClr val="black"/>
                    </a:solidFill>
                    <a:latin typeface="Nanum Gothic" charset="-127"/>
                    <a:ea typeface="Nanum Gothic" charset="-127"/>
                    <a:cs typeface="Nanum Gothic" charset="-127"/>
                  </a:rPr>
                  <a:t>2017-07-07</a:t>
                </a:r>
              </a:p>
              <a:p>
                <a:pPr>
                  <a:lnSpc>
                    <a:spcPct val="150000"/>
                  </a:lnSpc>
                </a:pPr>
                <a:r>
                  <a:rPr kumimoji="1" lang="en-US" altLang="ko-KR" sz="700" dirty="0">
                    <a:solidFill>
                      <a:prstClr val="black"/>
                    </a:solidFill>
                    <a:latin typeface="Nanum Gothic" charset="-127"/>
                    <a:ea typeface="Nanum Gothic" charset="-127"/>
                    <a:cs typeface="Nanum Gothic" charset="-127"/>
                  </a:rPr>
                  <a:t>2017-07-07</a:t>
                </a:r>
              </a:p>
              <a:p>
                <a:pPr>
                  <a:lnSpc>
                    <a:spcPct val="150000"/>
                  </a:lnSpc>
                </a:pPr>
                <a:r>
                  <a:rPr kumimoji="1" lang="en-US" altLang="ko-KR" sz="700" dirty="0">
                    <a:solidFill>
                      <a:prstClr val="black"/>
                    </a:solidFill>
                    <a:latin typeface="Nanum Gothic" charset="-127"/>
                    <a:ea typeface="Nanum Gothic" charset="-127"/>
                    <a:cs typeface="Nanum Gothic" charset="-127"/>
                  </a:rPr>
                  <a:t>2017-07-07</a:t>
                </a:r>
              </a:p>
              <a:p>
                <a:pPr>
                  <a:lnSpc>
                    <a:spcPct val="150000"/>
                  </a:lnSpc>
                </a:pPr>
                <a:r>
                  <a:rPr kumimoji="1" lang="en-US" altLang="ko-KR" sz="700" dirty="0">
                    <a:solidFill>
                      <a:prstClr val="black"/>
                    </a:solidFill>
                    <a:latin typeface="Nanum Gothic" charset="-127"/>
                    <a:ea typeface="Nanum Gothic" charset="-127"/>
                    <a:cs typeface="Nanum Gothic" charset="-127"/>
                  </a:rPr>
                  <a:t>2017-07-07</a:t>
                </a:r>
              </a:p>
              <a:p>
                <a:pPr>
                  <a:lnSpc>
                    <a:spcPct val="150000"/>
                  </a:lnSpc>
                </a:pPr>
                <a:r>
                  <a:rPr kumimoji="1" lang="en-US" altLang="ko-KR" sz="700" dirty="0">
                    <a:solidFill>
                      <a:prstClr val="black"/>
                    </a:solidFill>
                    <a:latin typeface="Nanum Gothic" charset="-127"/>
                    <a:ea typeface="Nanum Gothic" charset="-127"/>
                    <a:cs typeface="Nanum Gothic" charset="-127"/>
                  </a:rPr>
                  <a:t>2017-07-07</a:t>
                </a:r>
              </a:p>
              <a:p>
                <a:pPr>
                  <a:lnSpc>
                    <a:spcPct val="150000"/>
                  </a:lnSpc>
                </a:pPr>
                <a:r>
                  <a:rPr kumimoji="1" lang="en-US" altLang="ko-KR" sz="700" dirty="0">
                    <a:solidFill>
                      <a:prstClr val="black"/>
                    </a:solidFill>
                    <a:latin typeface="Nanum Gothic" charset="-127"/>
                    <a:ea typeface="Nanum Gothic" charset="-127"/>
                    <a:cs typeface="Nanum Gothic" charset="-127"/>
                  </a:rPr>
                  <a:t>2017-07-07</a:t>
                </a:r>
              </a:p>
              <a:p>
                <a:pPr>
                  <a:lnSpc>
                    <a:spcPct val="150000"/>
                  </a:lnSpc>
                </a:pPr>
                <a:r>
                  <a:rPr kumimoji="1" lang="en-US" altLang="ko-KR" sz="700" dirty="0">
                    <a:solidFill>
                      <a:prstClr val="black"/>
                    </a:solidFill>
                    <a:latin typeface="Nanum Gothic" charset="-127"/>
                    <a:ea typeface="Nanum Gothic" charset="-127"/>
                    <a:cs typeface="Nanum Gothic" charset="-127"/>
                  </a:rPr>
                  <a:t>2017-07-07</a:t>
                </a:r>
              </a:p>
            </p:txBody>
          </p:sp>
          <p:sp>
            <p:nvSpPr>
              <p:cNvPr id="113" name="제목 2"/>
              <p:cNvSpPr txBox="1">
                <a:spLocks/>
              </p:cNvSpPr>
              <p:nvPr/>
            </p:nvSpPr>
            <p:spPr bwMode="auto">
              <a:xfrm>
                <a:off x="1609868" y="3035766"/>
                <a:ext cx="607517" cy="322183"/>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1,163 kB</a:t>
                </a:r>
              </a:p>
              <a:p>
                <a:pPr algn="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163 kB</a:t>
                </a:r>
              </a:p>
              <a:p>
                <a:pPr algn="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163 kB</a:t>
                </a:r>
              </a:p>
              <a:p>
                <a:pPr algn="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163 kB</a:t>
                </a:r>
              </a:p>
              <a:p>
                <a:pPr algn="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163 kB</a:t>
                </a:r>
              </a:p>
              <a:p>
                <a:pPr algn="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163 kB</a:t>
                </a:r>
              </a:p>
              <a:p>
                <a:pPr algn="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163 kB</a:t>
                </a:r>
              </a:p>
            </p:txBody>
          </p:sp>
        </p:grpSp>
        <p:sp>
          <p:nvSpPr>
            <p:cNvPr id="114" name="모서리가 둥근 직사각형 113"/>
            <p:cNvSpPr/>
            <p:nvPr/>
          </p:nvSpPr>
          <p:spPr>
            <a:xfrm rot="5400000" flipV="1">
              <a:off x="4161298" y="1814107"/>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charset="-127"/>
                <a:ea typeface="Nanum Gothic" charset="-127"/>
                <a:cs typeface="Nanum Gothic" charset="-127"/>
              </a:endParaRPr>
            </a:p>
          </p:txBody>
        </p:sp>
        <p:sp>
          <p:nvSpPr>
            <p:cNvPr id="117" name="십자형[C] 116"/>
            <p:cNvSpPr/>
            <p:nvPr/>
          </p:nvSpPr>
          <p:spPr>
            <a:xfrm rot="2700000">
              <a:off x="4438388" y="1340041"/>
              <a:ext cx="92009" cy="92009"/>
            </a:xfrm>
            <a:prstGeom prst="plus">
              <a:avLst>
                <a:gd name="adj" fmla="val 4386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grpSp>
      <p:sp>
        <p:nvSpPr>
          <p:cNvPr id="124" name="직사각형 123"/>
          <p:cNvSpPr/>
          <p:nvPr/>
        </p:nvSpPr>
        <p:spPr>
          <a:xfrm>
            <a:off x="364379" y="1808010"/>
            <a:ext cx="749688" cy="142731"/>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700" b="1" dirty="0">
                <a:solidFill>
                  <a:prstClr val="black">
                    <a:lumMod val="75000"/>
                    <a:lumOff val="25000"/>
                  </a:prstClr>
                </a:solidFill>
                <a:latin typeface="Nanum Gothic" charset="-127"/>
                <a:ea typeface="Nanum Gothic" charset="-127"/>
                <a:cs typeface="Nanum Gothic" charset="-127"/>
              </a:rPr>
              <a:t>Data information</a:t>
            </a:r>
          </a:p>
        </p:txBody>
      </p:sp>
      <p:sp>
        <p:nvSpPr>
          <p:cNvPr id="61" name="직사각형 60"/>
          <p:cNvSpPr/>
          <p:nvPr/>
        </p:nvSpPr>
        <p:spPr>
          <a:xfrm>
            <a:off x="8004226" y="2317175"/>
            <a:ext cx="552519" cy="830997"/>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b="1" dirty="0">
                <a:solidFill>
                  <a:srgbClr val="00B050"/>
                </a:solidFill>
                <a:latin typeface="Nanum Gothic" charset="-127"/>
                <a:ea typeface="Nanum Gothic" charset="-127"/>
                <a:cs typeface="Nanum Gothic" charset="-127"/>
              </a:rPr>
              <a:t>● Enabled</a:t>
            </a:r>
            <a:endParaRPr kumimoji="1" lang="en-US" altLang="ko-KR" sz="600" b="1" dirty="0">
              <a:solidFill>
                <a:schemeClr val="tx1">
                  <a:lumMod val="50000"/>
                  <a:lumOff val="50000"/>
                </a:schemeClr>
              </a:solidFill>
              <a:latin typeface="Nanum Gothic" charset="-127"/>
              <a:ea typeface="Nanum Gothic" charset="-127"/>
              <a:cs typeface="Nanum Gothic" charset="-127"/>
            </a:endParaRPr>
          </a:p>
          <a:p>
            <a:pPr eaLnBrk="0" fontAlgn="base" hangingPunct="0">
              <a:lnSpc>
                <a:spcPct val="150000"/>
              </a:lnSpc>
              <a:spcBef>
                <a:spcPct val="0"/>
              </a:spcBef>
              <a:spcAft>
                <a:spcPct val="0"/>
              </a:spcAft>
              <a:buClr>
                <a:srgbClr val="336699"/>
              </a:buClr>
            </a:pPr>
            <a:r>
              <a:rPr kumimoji="1" lang="en-US" altLang="ko-KR" sz="600" b="1" dirty="0">
                <a:solidFill>
                  <a:schemeClr val="tx1">
                    <a:lumMod val="50000"/>
                    <a:lumOff val="50000"/>
                  </a:schemeClr>
                </a:solidFill>
                <a:latin typeface="Nanum Gothic" charset="-127"/>
                <a:ea typeface="Nanum Gothic" charset="-127"/>
                <a:cs typeface="Nanum Gothic" charset="-127"/>
              </a:rPr>
              <a:t>● DISABLED</a:t>
            </a:r>
            <a:endParaRPr kumimoji="1" lang="en-US" altLang="ko-KR" sz="600" b="1" dirty="0">
              <a:solidFill>
                <a:prstClr val="black">
                  <a:lumMod val="75000"/>
                  <a:lumOff val="25000"/>
                </a:prstClr>
              </a:solidFill>
              <a:latin typeface="Nanum Gothic" charset="-127"/>
              <a:ea typeface="Nanum Gothic" charset="-127"/>
              <a:cs typeface="Nanum Gothic" charset="-127"/>
            </a:endParaRPr>
          </a:p>
          <a:p>
            <a:pPr eaLnBrk="0" fontAlgn="base" hangingPunct="0">
              <a:lnSpc>
                <a:spcPct val="150000"/>
              </a:lnSpc>
              <a:spcBef>
                <a:spcPct val="0"/>
              </a:spcBef>
              <a:spcAft>
                <a:spcPct val="0"/>
              </a:spcAft>
              <a:buClr>
                <a:srgbClr val="336699"/>
              </a:buClr>
            </a:pPr>
            <a:r>
              <a:rPr kumimoji="1" lang="en-US" altLang="ko-KR" sz="600" b="1" dirty="0">
                <a:solidFill>
                  <a:srgbClr val="FF9300"/>
                </a:solidFill>
                <a:latin typeface="Nanum Gothic" charset="-127"/>
                <a:ea typeface="Nanum Gothic" charset="-127"/>
                <a:cs typeface="Nanum Gothic" charset="-127"/>
              </a:rPr>
              <a:t>● PREPARING</a:t>
            </a:r>
            <a:endParaRPr kumimoji="1" lang="en-US" altLang="ko-KR" sz="600" b="1" dirty="0">
              <a:solidFill>
                <a:prstClr val="black">
                  <a:lumMod val="75000"/>
                  <a:lumOff val="25000"/>
                </a:prstClr>
              </a:solidFill>
              <a:latin typeface="Nanum Gothic" charset="-127"/>
              <a:ea typeface="Nanum Gothic" charset="-127"/>
              <a:cs typeface="Nanum Gothic" charset="-127"/>
            </a:endParaRPr>
          </a:p>
          <a:p>
            <a:pP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latin typeface="Nanum Gothic" charset="-127"/>
              <a:ea typeface="Nanum Gothic" charset="-127"/>
              <a:cs typeface="Nanum Gothic" charset="-127"/>
            </a:endParaRPr>
          </a:p>
          <a:p>
            <a:pP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latin typeface="Nanum Gothic" charset="-127"/>
              <a:ea typeface="Nanum Gothic" charset="-127"/>
              <a:cs typeface="Nanum Gothic" charset="-127"/>
            </a:endParaRPr>
          </a:p>
          <a:p>
            <a:pPr eaLnBrk="0" fontAlgn="base" hangingPunct="0">
              <a:lnSpc>
                <a:spcPct val="150000"/>
              </a:lnSpc>
              <a:spcBef>
                <a:spcPct val="0"/>
              </a:spcBef>
              <a:spcAft>
                <a:spcPct val="0"/>
              </a:spcAft>
              <a:buClr>
                <a:srgbClr val="336699"/>
              </a:buClr>
            </a:pPr>
            <a:r>
              <a:rPr kumimoji="1" lang="en-US" altLang="ko-KR" sz="600" b="1" dirty="0">
                <a:solidFill>
                  <a:srgbClr val="FF0000"/>
                </a:solidFill>
                <a:latin typeface="Nanum Gothic" charset="-127"/>
                <a:ea typeface="Nanum Gothic" charset="-127"/>
                <a:cs typeface="Nanum Gothic" charset="-127"/>
              </a:rPr>
              <a:t>● FAILED</a:t>
            </a:r>
            <a:endParaRPr kumimoji="1" lang="en-US" altLang="ko-KR" sz="600" b="1" dirty="0">
              <a:solidFill>
                <a:prstClr val="black">
                  <a:lumMod val="75000"/>
                  <a:lumOff val="25000"/>
                </a:prstClr>
              </a:solidFill>
              <a:latin typeface="Nanum Gothic" charset="-127"/>
              <a:ea typeface="Nanum Gothic" charset="-127"/>
              <a:cs typeface="Nanum Gothic" charset="-127"/>
            </a:endParaRPr>
          </a:p>
        </p:txBody>
      </p:sp>
      <p:sp>
        <p:nvSpPr>
          <p:cNvPr id="57" name="Username Box"/>
          <p:cNvSpPr>
            <a:spLocks/>
          </p:cNvSpPr>
          <p:nvPr>
            <p:custDataLst>
              <p:tags r:id="rId2"/>
            </p:custDataLst>
          </p:nvPr>
        </p:nvSpPr>
        <p:spPr bwMode="auto">
          <a:xfrm>
            <a:off x="349750" y="2404972"/>
            <a:ext cx="2678855" cy="156371"/>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63" name="Username Box"/>
          <p:cNvSpPr>
            <a:spLocks/>
          </p:cNvSpPr>
          <p:nvPr>
            <p:custDataLst>
              <p:tags r:id="rId3"/>
            </p:custDataLst>
          </p:nvPr>
        </p:nvSpPr>
        <p:spPr bwMode="auto">
          <a:xfrm>
            <a:off x="7931582" y="2281053"/>
            <a:ext cx="1965273" cy="1246293"/>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58" name="Username Box"/>
          <p:cNvSpPr>
            <a:spLocks/>
          </p:cNvSpPr>
          <p:nvPr>
            <p:custDataLst>
              <p:tags r:id="rId4"/>
            </p:custDataLst>
          </p:nvPr>
        </p:nvSpPr>
        <p:spPr bwMode="auto">
          <a:xfrm>
            <a:off x="3161699" y="5721977"/>
            <a:ext cx="2169553" cy="433763"/>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60" name="직사각형 59"/>
          <p:cNvSpPr/>
          <p:nvPr/>
        </p:nvSpPr>
        <p:spPr>
          <a:xfrm>
            <a:off x="3162252" y="5599700"/>
            <a:ext cx="1153194" cy="147037"/>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전체 공개일 때</a:t>
            </a:r>
          </a:p>
        </p:txBody>
      </p:sp>
      <p:sp>
        <p:nvSpPr>
          <p:cNvPr id="62" name="Text Box"/>
          <p:cNvSpPr>
            <a:spLocks/>
          </p:cNvSpPr>
          <p:nvPr>
            <p:custDataLst>
              <p:tags r:id="rId5"/>
            </p:custDataLst>
          </p:nvPr>
        </p:nvSpPr>
        <p:spPr bwMode="auto">
          <a:xfrm>
            <a:off x="3237843" y="5951514"/>
            <a:ext cx="218614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Allow all workspaces to use this </a:t>
            </a:r>
            <a:r>
              <a:rPr lang="en-US" altLang="ko-KR" sz="700" dirty="0" err="1">
                <a:solidFill>
                  <a:schemeClr val="tx1">
                    <a:lumMod val="75000"/>
                    <a:lumOff val="25000"/>
                  </a:schemeClr>
                </a:solidFill>
                <a:latin typeface="Nanum Gothic" charset="-127"/>
                <a:ea typeface="Nanum Gothic" charset="-127"/>
                <a:cs typeface="Nanum Gothic" charset="-127"/>
              </a:rPr>
              <a:t>datasource</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70" name="Username Box"/>
          <p:cNvSpPr>
            <a:spLocks/>
          </p:cNvSpPr>
          <p:nvPr>
            <p:custDataLst>
              <p:tags r:id="rId6"/>
            </p:custDataLst>
          </p:nvPr>
        </p:nvSpPr>
        <p:spPr bwMode="auto">
          <a:xfrm>
            <a:off x="1109467" y="5722321"/>
            <a:ext cx="2018199" cy="445222"/>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71" name="직사각형 70"/>
          <p:cNvSpPr/>
          <p:nvPr/>
        </p:nvSpPr>
        <p:spPr>
          <a:xfrm>
            <a:off x="1109467" y="5599700"/>
            <a:ext cx="1784933" cy="130779"/>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a:solidFill>
                  <a:schemeClr val="bg1"/>
                </a:solidFill>
                <a:latin typeface="Nanum Gothic" charset="-127"/>
                <a:ea typeface="Nanum Gothic" charset="-127"/>
                <a:cs typeface="Nanum Gothic" charset="-127"/>
              </a:rPr>
              <a:t>default : </a:t>
            </a:r>
            <a:r>
              <a:rPr kumimoji="1" lang="ko-KR" altLang="en-US" sz="600" dirty="0">
                <a:solidFill>
                  <a:schemeClr val="bg1"/>
                </a:solidFill>
                <a:latin typeface="Nanum Gothic" charset="-127"/>
                <a:ea typeface="Nanum Gothic" charset="-127"/>
                <a:cs typeface="Nanum Gothic" charset="-127"/>
              </a:rPr>
              <a:t>공개 </a:t>
            </a:r>
            <a:r>
              <a:rPr kumimoji="1" lang="en-US" altLang="ko-KR" sz="600" dirty="0">
                <a:solidFill>
                  <a:schemeClr val="bg1"/>
                </a:solidFill>
                <a:latin typeface="Nanum Gothic" charset="-127"/>
                <a:ea typeface="Nanum Gothic" charset="-127"/>
                <a:cs typeface="Nanum Gothic" charset="-127"/>
              </a:rPr>
              <a:t>WS</a:t>
            </a:r>
            <a:r>
              <a:rPr kumimoji="1" lang="ko-KR" altLang="en-US" sz="600" dirty="0">
                <a:solidFill>
                  <a:schemeClr val="bg1"/>
                </a:solidFill>
                <a:latin typeface="Nanum Gothic" charset="-127"/>
                <a:ea typeface="Nanum Gothic" charset="-127"/>
                <a:cs typeface="Nanum Gothic" charset="-127"/>
              </a:rPr>
              <a:t> 없는 경우</a:t>
            </a:r>
          </a:p>
        </p:txBody>
      </p:sp>
      <p:sp>
        <p:nvSpPr>
          <p:cNvPr id="103" name="직사각형 102"/>
          <p:cNvSpPr/>
          <p:nvPr/>
        </p:nvSpPr>
        <p:spPr>
          <a:xfrm>
            <a:off x="5376983" y="5599700"/>
            <a:ext cx="1940965" cy="134592"/>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몇개의 워크스페이스만 공개인 상태</a:t>
            </a:r>
          </a:p>
        </p:txBody>
      </p:sp>
      <p:sp>
        <p:nvSpPr>
          <p:cNvPr id="91" name="Text Box"/>
          <p:cNvSpPr>
            <a:spLocks/>
          </p:cNvSpPr>
          <p:nvPr>
            <p:custDataLst>
              <p:tags r:id="rId7"/>
            </p:custDataLst>
          </p:nvPr>
        </p:nvSpPr>
        <p:spPr bwMode="auto">
          <a:xfrm>
            <a:off x="1137772" y="5748624"/>
            <a:ext cx="2362200"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b="1" dirty="0">
                <a:solidFill>
                  <a:schemeClr val="tx1">
                    <a:lumMod val="75000"/>
                    <a:lumOff val="25000"/>
                  </a:schemeClr>
                </a:solidFill>
                <a:latin typeface="Nanum Gothic" charset="-127"/>
                <a:ea typeface="Nanum Gothic" charset="-127"/>
                <a:cs typeface="Nanum Gothic" charset="-127"/>
              </a:rPr>
              <a:t>0 Workspace</a:t>
            </a:r>
            <a:endParaRPr lang="en-US" altLang="ko-KR" sz="600" dirty="0">
              <a:solidFill>
                <a:schemeClr val="tx1">
                  <a:lumMod val="75000"/>
                  <a:lumOff val="25000"/>
                </a:schemeClr>
              </a:solidFill>
              <a:latin typeface="Nanum Gothic" charset="-127"/>
              <a:ea typeface="Nanum Gothic" charset="-127"/>
              <a:cs typeface="Nanum Gothic" charset="-127"/>
            </a:endParaRPr>
          </a:p>
        </p:txBody>
      </p:sp>
      <p:sp>
        <p:nvSpPr>
          <p:cNvPr id="92" name="Text Box"/>
          <p:cNvSpPr>
            <a:spLocks/>
          </p:cNvSpPr>
          <p:nvPr>
            <p:custDataLst>
              <p:tags r:id="rId8"/>
            </p:custDataLst>
          </p:nvPr>
        </p:nvSpPr>
        <p:spPr bwMode="auto">
          <a:xfrm>
            <a:off x="1131822" y="5945613"/>
            <a:ext cx="218614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Allow all workspaces to use this </a:t>
            </a:r>
            <a:r>
              <a:rPr lang="en-US" altLang="ko-KR" sz="700" dirty="0" err="1">
                <a:solidFill>
                  <a:schemeClr val="tx1">
                    <a:lumMod val="75000"/>
                    <a:lumOff val="25000"/>
                  </a:schemeClr>
                </a:solidFill>
                <a:latin typeface="Nanum Gothic" charset="-127"/>
                <a:ea typeface="Nanum Gothic" charset="-127"/>
                <a:cs typeface="Nanum Gothic" charset="-127"/>
              </a:rPr>
              <a:t>datasource</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106" name="모서리가 둥근 직사각형 105"/>
          <p:cNvSpPr/>
          <p:nvPr/>
        </p:nvSpPr>
        <p:spPr>
          <a:xfrm>
            <a:off x="1636742" y="5817255"/>
            <a:ext cx="240816" cy="104324"/>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400" u="sng" dirty="0">
                <a:solidFill>
                  <a:srgbClr val="0070C0"/>
                </a:solidFill>
                <a:latin typeface="Nanum Gothic" charset="-127"/>
                <a:ea typeface="Nanum Gothic" charset="-127"/>
                <a:cs typeface="Nanum Gothic" charset="-127"/>
              </a:rPr>
              <a:t>Edit</a:t>
            </a:r>
            <a:endParaRPr lang="ko-KR" altLang="en-US" sz="400" b="1" u="sng" dirty="0">
              <a:solidFill>
                <a:srgbClr val="0070C0"/>
              </a:solidFill>
              <a:latin typeface="Nanum Gothic" charset="-127"/>
              <a:ea typeface="Nanum Gothic" charset="-127"/>
              <a:cs typeface="Nanum Gothic" charset="-127"/>
            </a:endParaRPr>
          </a:p>
        </p:txBody>
      </p:sp>
      <p:sp>
        <p:nvSpPr>
          <p:cNvPr id="125" name="Text Box"/>
          <p:cNvSpPr>
            <a:spLocks/>
          </p:cNvSpPr>
          <p:nvPr>
            <p:custDataLst>
              <p:tags r:id="rId9"/>
            </p:custDataLst>
          </p:nvPr>
        </p:nvSpPr>
        <p:spPr bwMode="auto">
          <a:xfrm>
            <a:off x="3236351" y="5748624"/>
            <a:ext cx="2362200"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b="1" dirty="0">
                <a:solidFill>
                  <a:schemeClr val="tx1">
                    <a:lumMod val="75000"/>
                    <a:lumOff val="25000"/>
                  </a:schemeClr>
                </a:solidFill>
                <a:latin typeface="Nanum Gothic" charset="-127"/>
                <a:ea typeface="Nanum Gothic" charset="-127"/>
                <a:cs typeface="Nanum Gothic" charset="-127"/>
              </a:rPr>
              <a:t>All Workspaces</a:t>
            </a:r>
            <a:endParaRPr lang="en-US" altLang="ko-KR" sz="600" dirty="0">
              <a:solidFill>
                <a:schemeClr val="tx1">
                  <a:lumMod val="75000"/>
                  <a:lumOff val="25000"/>
                </a:schemeClr>
              </a:solidFill>
              <a:latin typeface="Nanum Gothic" charset="-127"/>
              <a:ea typeface="Nanum Gothic" charset="-127"/>
              <a:cs typeface="Nanum Gothic" charset="-127"/>
            </a:endParaRPr>
          </a:p>
        </p:txBody>
      </p:sp>
      <p:sp>
        <p:nvSpPr>
          <p:cNvPr id="126" name="Username Box"/>
          <p:cNvSpPr>
            <a:spLocks/>
          </p:cNvSpPr>
          <p:nvPr>
            <p:custDataLst>
              <p:tags r:id="rId10"/>
            </p:custDataLst>
          </p:nvPr>
        </p:nvSpPr>
        <p:spPr bwMode="auto">
          <a:xfrm>
            <a:off x="5374229" y="5721977"/>
            <a:ext cx="1943719" cy="433763"/>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29" name="Text Box"/>
          <p:cNvSpPr>
            <a:spLocks/>
          </p:cNvSpPr>
          <p:nvPr>
            <p:custDataLst>
              <p:tags r:id="rId11"/>
            </p:custDataLst>
          </p:nvPr>
        </p:nvSpPr>
        <p:spPr bwMode="auto">
          <a:xfrm>
            <a:off x="5391949" y="5748624"/>
            <a:ext cx="2362200"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b="1" dirty="0">
                <a:solidFill>
                  <a:schemeClr val="tx1">
                    <a:lumMod val="75000"/>
                    <a:lumOff val="25000"/>
                  </a:schemeClr>
                </a:solidFill>
                <a:latin typeface="Nanum Gothic" charset="-127"/>
                <a:ea typeface="Nanum Gothic" charset="-127"/>
                <a:cs typeface="Nanum Gothic" charset="-127"/>
              </a:rPr>
              <a:t>5 Workspace</a:t>
            </a:r>
            <a:endParaRPr lang="en-US" altLang="ko-KR" sz="600" dirty="0">
              <a:solidFill>
                <a:schemeClr val="tx1">
                  <a:lumMod val="75000"/>
                  <a:lumOff val="25000"/>
                </a:schemeClr>
              </a:solidFill>
              <a:latin typeface="Nanum Gothic" charset="-127"/>
              <a:ea typeface="Nanum Gothic" charset="-127"/>
              <a:cs typeface="Nanum Gothic" charset="-127"/>
            </a:endParaRPr>
          </a:p>
        </p:txBody>
      </p:sp>
      <p:sp>
        <p:nvSpPr>
          <p:cNvPr id="130" name="Text Box"/>
          <p:cNvSpPr>
            <a:spLocks/>
          </p:cNvSpPr>
          <p:nvPr>
            <p:custDataLst>
              <p:tags r:id="rId12"/>
            </p:custDataLst>
          </p:nvPr>
        </p:nvSpPr>
        <p:spPr bwMode="auto">
          <a:xfrm>
            <a:off x="5385999" y="5945613"/>
            <a:ext cx="218614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Allow all workspaces to use this </a:t>
            </a:r>
            <a:r>
              <a:rPr lang="en-US" altLang="ko-KR" sz="700" dirty="0" err="1">
                <a:solidFill>
                  <a:schemeClr val="tx1">
                    <a:lumMod val="75000"/>
                    <a:lumOff val="25000"/>
                  </a:schemeClr>
                </a:solidFill>
                <a:latin typeface="Nanum Gothic" charset="-127"/>
                <a:ea typeface="Nanum Gothic" charset="-127"/>
                <a:cs typeface="Nanum Gothic" charset="-127"/>
              </a:rPr>
              <a:t>datasource</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131" name="모서리가 둥근 직사각형 130"/>
          <p:cNvSpPr/>
          <p:nvPr/>
        </p:nvSpPr>
        <p:spPr>
          <a:xfrm>
            <a:off x="5890919" y="5817255"/>
            <a:ext cx="240816" cy="104324"/>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400" u="sng" dirty="0">
                <a:solidFill>
                  <a:srgbClr val="0070C0"/>
                </a:solidFill>
                <a:latin typeface="Nanum Gothic" charset="-127"/>
                <a:ea typeface="Nanum Gothic" charset="-127"/>
                <a:cs typeface="Nanum Gothic" charset="-127"/>
              </a:rPr>
              <a:t>Edit</a:t>
            </a:r>
            <a:endParaRPr lang="ko-KR" altLang="en-US" sz="400" b="1" u="sng" dirty="0">
              <a:solidFill>
                <a:srgbClr val="0070C0"/>
              </a:solidFill>
              <a:latin typeface="Nanum Gothic" charset="-127"/>
              <a:ea typeface="Nanum Gothic" charset="-127"/>
              <a:cs typeface="Nanum Gothic" charset="-127"/>
            </a:endParaRPr>
          </a:p>
        </p:txBody>
      </p:sp>
      <p:sp>
        <p:nvSpPr>
          <p:cNvPr id="72" name="Username Box"/>
          <p:cNvSpPr>
            <a:spLocks/>
          </p:cNvSpPr>
          <p:nvPr>
            <p:custDataLst>
              <p:tags r:id="rId13"/>
            </p:custDataLst>
          </p:nvPr>
        </p:nvSpPr>
        <p:spPr bwMode="auto">
          <a:xfrm>
            <a:off x="3789833" y="2934146"/>
            <a:ext cx="1335424" cy="1152755"/>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4" name="오른쪽 중괄호[R] 3"/>
          <p:cNvSpPr/>
          <p:nvPr/>
        </p:nvSpPr>
        <p:spPr>
          <a:xfrm>
            <a:off x="5621869" y="3054364"/>
            <a:ext cx="115133" cy="754270"/>
          </a:xfrm>
          <a:prstGeom prst="rightBrace">
            <a:avLst>
              <a:gd name="adj1" fmla="val 84104"/>
              <a:gd name="adj2" fmla="val 5000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74" name="직사각형 73"/>
          <p:cNvSpPr/>
          <p:nvPr/>
        </p:nvSpPr>
        <p:spPr>
          <a:xfrm>
            <a:off x="6381217" y="3461956"/>
            <a:ext cx="1381994" cy="130779"/>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데이터가 없을 경우 </a:t>
            </a:r>
            <a:r>
              <a:rPr kumimoji="1" lang="en-US" altLang="ko-KR" sz="600" dirty="0">
                <a:solidFill>
                  <a:schemeClr val="bg1"/>
                </a:solidFill>
                <a:latin typeface="Nanum Gothic" charset="-127"/>
                <a:ea typeface="Nanum Gothic" charset="-127"/>
                <a:cs typeface="Nanum Gothic" charset="-127"/>
              </a:rPr>
              <a:t>No data</a:t>
            </a:r>
            <a:r>
              <a:rPr kumimoji="1" lang="ko-KR" altLang="en-US" sz="600" dirty="0">
                <a:solidFill>
                  <a:schemeClr val="bg1"/>
                </a:solidFill>
                <a:latin typeface="Nanum Gothic" charset="-127"/>
                <a:ea typeface="Nanum Gothic" charset="-127"/>
                <a:cs typeface="Nanum Gothic" charset="-127"/>
              </a:rPr>
              <a:t> 표시</a:t>
            </a:r>
          </a:p>
        </p:txBody>
      </p:sp>
      <p:cxnSp>
        <p:nvCxnSpPr>
          <p:cNvPr id="75" name="직선 연결선[R] 74"/>
          <p:cNvCxnSpPr>
            <a:stCxn id="4" idx="1"/>
            <a:endCxn id="74" idx="1"/>
          </p:cNvCxnSpPr>
          <p:nvPr/>
        </p:nvCxnSpPr>
        <p:spPr>
          <a:xfrm>
            <a:off x="5737002" y="3431499"/>
            <a:ext cx="644215" cy="95847"/>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76" name="직선 연결선[R] 75"/>
          <p:cNvCxnSpPr>
            <a:endCxn id="74" idx="1"/>
          </p:cNvCxnSpPr>
          <p:nvPr/>
        </p:nvCxnSpPr>
        <p:spPr>
          <a:xfrm flipV="1">
            <a:off x="5060882" y="3527346"/>
            <a:ext cx="1320335" cy="351509"/>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78" name="직사각형 77"/>
          <p:cNvSpPr/>
          <p:nvPr/>
        </p:nvSpPr>
        <p:spPr>
          <a:xfrm>
            <a:off x="1926884" y="2710667"/>
            <a:ext cx="581686" cy="40099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600" b="1" dirty="0">
                <a:solidFill>
                  <a:prstClr val="black">
                    <a:lumMod val="75000"/>
                    <a:lumOff val="25000"/>
                  </a:prstClr>
                </a:solidFill>
                <a:latin typeface="Nanum Gothic" charset="-127"/>
                <a:ea typeface="Nanum Gothic" charset="-127"/>
                <a:cs typeface="Nanum Gothic" charset="-127"/>
              </a:rPr>
              <a:t>DAY</a:t>
            </a:r>
          </a:p>
          <a:p>
            <a:pPr eaLnBrk="0" fontAlgn="base" hangingPunct="0">
              <a:lnSpc>
                <a:spcPct val="150000"/>
              </a:lnSpc>
              <a:spcBef>
                <a:spcPct val="0"/>
              </a:spcBef>
              <a:spcAft>
                <a:spcPct val="0"/>
              </a:spcAft>
              <a:buClr>
                <a:srgbClr val="336699"/>
              </a:buClr>
            </a:pPr>
            <a:r>
              <a:rPr lang="en-US" altLang="ko-KR" sz="600" b="1" dirty="0">
                <a:solidFill>
                  <a:prstClr val="black">
                    <a:lumMod val="75000"/>
                    <a:lumOff val="25000"/>
                  </a:prstClr>
                </a:solidFill>
                <a:latin typeface="Nanum Gothic" charset="-127"/>
                <a:ea typeface="Nanum Gothic" charset="-127"/>
                <a:cs typeface="Nanum Gothic" charset="-127"/>
              </a:rPr>
              <a:t>None</a:t>
            </a:r>
          </a:p>
        </p:txBody>
      </p:sp>
      <p:sp>
        <p:nvSpPr>
          <p:cNvPr id="79" name="Text Box"/>
          <p:cNvSpPr>
            <a:spLocks/>
          </p:cNvSpPr>
          <p:nvPr>
            <p:custDataLst>
              <p:tags r:id="rId14"/>
            </p:custDataLst>
          </p:nvPr>
        </p:nvSpPr>
        <p:spPr bwMode="auto">
          <a:xfrm>
            <a:off x="1262124" y="2844235"/>
            <a:ext cx="75291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eaLnBrk="0" fontAlgn="base" hangingPunct="0">
              <a:lnSpc>
                <a:spcPct val="150000"/>
              </a:lnSpc>
              <a:spcBef>
                <a:spcPct val="0"/>
              </a:spcBef>
              <a:spcAft>
                <a:spcPct val="0"/>
              </a:spcAft>
            </a:pPr>
            <a:r>
              <a:rPr kumimoji="1" lang="en-US" altLang="ko-KR" sz="600" b="1" dirty="0">
                <a:solidFill>
                  <a:schemeClr val="tx1"/>
                </a:solidFill>
                <a:latin typeface="Nanum Gothic" charset="-127"/>
                <a:ea typeface="Nanum Gothic" charset="-127"/>
                <a:cs typeface="Nanum Gothic" charset="-127"/>
              </a:rPr>
              <a:t>Segment Granularity</a:t>
            </a:r>
          </a:p>
          <a:p>
            <a:pPr eaLnBrk="0" fontAlgn="base" hangingPunct="0">
              <a:lnSpc>
                <a:spcPct val="150000"/>
              </a:lnSpc>
              <a:spcBef>
                <a:spcPct val="0"/>
              </a:spcBef>
              <a:spcAft>
                <a:spcPct val="0"/>
              </a:spcAft>
            </a:pPr>
            <a:r>
              <a:rPr kumimoji="1" lang="en-US" altLang="ko-KR" sz="600" b="1" dirty="0">
                <a:solidFill>
                  <a:schemeClr val="tx1"/>
                </a:solidFill>
                <a:latin typeface="Nanum Gothic" charset="-127"/>
                <a:ea typeface="Nanum Gothic" charset="-127"/>
                <a:cs typeface="Nanum Gothic" charset="-127"/>
              </a:rPr>
              <a:t>Query Granularity</a:t>
            </a:r>
          </a:p>
          <a:p>
            <a:pPr eaLnBrk="0" fontAlgn="base" hangingPunct="0">
              <a:lnSpc>
                <a:spcPct val="150000"/>
              </a:lnSpc>
              <a:spcBef>
                <a:spcPct val="0"/>
              </a:spcBef>
              <a:spcAft>
                <a:spcPct val="0"/>
              </a:spcAft>
            </a:pPr>
            <a:endParaRPr kumimoji="1" lang="en-US" altLang="ko-KR" sz="600" b="1" dirty="0">
              <a:solidFill>
                <a:schemeClr val="tx1"/>
              </a:solidFill>
              <a:latin typeface="Nanum Gothic" charset="-127"/>
              <a:ea typeface="Nanum Gothic" charset="-127"/>
              <a:cs typeface="Nanum Gothic" charset="-127"/>
            </a:endParaRPr>
          </a:p>
          <a:p>
            <a:pPr eaLnBrk="0" fontAlgn="base" hangingPunct="0">
              <a:lnSpc>
                <a:spcPct val="150000"/>
              </a:lnSpc>
              <a:spcBef>
                <a:spcPct val="0"/>
              </a:spcBef>
              <a:spcAft>
                <a:spcPct val="0"/>
              </a:spcAft>
            </a:pPr>
            <a:endParaRPr kumimoji="1" lang="en-US" altLang="ko-KR" sz="600" b="1" dirty="0">
              <a:solidFill>
                <a:schemeClr val="tx1"/>
              </a:solidFill>
              <a:latin typeface="Nanum Gothic" charset="-127"/>
              <a:ea typeface="Nanum Gothic" charset="-127"/>
              <a:cs typeface="Nanum Gothic" charset="-127"/>
            </a:endParaRPr>
          </a:p>
          <a:p>
            <a:pPr eaLnBrk="0" fontAlgn="base" hangingPunct="0">
              <a:lnSpc>
                <a:spcPct val="150000"/>
              </a:lnSpc>
              <a:spcBef>
                <a:spcPct val="0"/>
              </a:spcBef>
              <a:spcAft>
                <a:spcPct val="0"/>
              </a:spcAft>
            </a:pPr>
            <a:endParaRPr lang="en-US" altLang="ko-KR" sz="600" b="1" dirty="0">
              <a:solidFill>
                <a:schemeClr val="tx1"/>
              </a:solidFill>
              <a:latin typeface="Nanum Gothic" charset="-127"/>
              <a:ea typeface="Nanum Gothic" charset="-127"/>
              <a:cs typeface="Nanum Gothic" charset="-127"/>
            </a:endParaRPr>
          </a:p>
        </p:txBody>
      </p:sp>
      <p:sp>
        <p:nvSpPr>
          <p:cNvPr id="67" name="직사각형 62"/>
          <p:cNvSpPr/>
          <p:nvPr/>
        </p:nvSpPr>
        <p:spPr>
          <a:xfrm>
            <a:off x="283834" y="3841817"/>
            <a:ext cx="3308332" cy="669425"/>
          </a:xfrm>
          <a:prstGeom prst="rect">
            <a:avLst/>
          </a:prstGeom>
          <a:solidFill>
            <a:schemeClr val="tx1">
              <a:alpha val="23922"/>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kumimoji="1" lang="ko-KR" altLang="en-US" sz="900" dirty="0">
                <a:solidFill>
                  <a:schemeClr val="bg1"/>
                </a:solidFill>
                <a:latin typeface="Nanum Gothic" charset="-127"/>
                <a:ea typeface="Nanum Gothic" charset="-127"/>
                <a:cs typeface="Nanum Gothic" charset="-127"/>
              </a:rPr>
              <a:t>삭제</a:t>
            </a:r>
            <a:r>
              <a:rPr kumimoji="1" lang="en-US" altLang="ko-KR" sz="900" dirty="0">
                <a:solidFill>
                  <a:schemeClr val="bg1"/>
                </a:solidFill>
                <a:latin typeface="Nanum Gothic" charset="-127"/>
                <a:ea typeface="Nanum Gothic" charset="-127"/>
                <a:cs typeface="Nanum Gothic" charset="-127"/>
              </a:rPr>
              <a:t>,</a:t>
            </a:r>
            <a:r>
              <a:rPr kumimoji="1" lang="ko-KR" altLang="en-US" sz="900" dirty="0">
                <a:solidFill>
                  <a:schemeClr val="bg1"/>
                </a:solidFill>
                <a:latin typeface="Nanum Gothic" charset="-127"/>
                <a:ea typeface="Nanum Gothic" charset="-127"/>
                <a:cs typeface="Nanum Gothic" charset="-127"/>
              </a:rPr>
              <a:t> </a:t>
            </a:r>
            <a:r>
              <a:rPr kumimoji="1" lang="en-US" altLang="ko-KR" sz="900" dirty="0">
                <a:solidFill>
                  <a:schemeClr val="bg1"/>
                </a:solidFill>
                <a:latin typeface="Nanum Gothic" charset="-127"/>
                <a:ea typeface="Nanum Gothic" charset="-127"/>
                <a:cs typeface="Nanum Gothic" charset="-127"/>
              </a:rPr>
              <a:t>Data Details </a:t>
            </a:r>
            <a:r>
              <a:rPr kumimoji="1" lang="ko-KR" altLang="en-US" sz="900" dirty="0">
                <a:solidFill>
                  <a:schemeClr val="bg1"/>
                </a:solidFill>
                <a:latin typeface="Nanum Gothic" charset="-127"/>
                <a:ea typeface="Nanum Gothic" charset="-127"/>
                <a:cs typeface="Nanum Gothic" charset="-127"/>
              </a:rPr>
              <a:t>탭으로 내용 이동 </a:t>
            </a:r>
            <a:r>
              <a:rPr kumimoji="1" lang="en-US" altLang="ko-KR" sz="900" dirty="0">
                <a:solidFill>
                  <a:schemeClr val="bg1"/>
                </a:solidFill>
                <a:latin typeface="Nanum Gothic" charset="-127"/>
                <a:ea typeface="Nanum Gothic" charset="-127"/>
                <a:cs typeface="Nanum Gothic" charset="-127"/>
              </a:rPr>
              <a:t>(180322)</a:t>
            </a:r>
            <a:endParaRPr kumimoji="1" lang="en-US" altLang="ko-KR" sz="900" u="sng" dirty="0">
              <a:solidFill>
                <a:schemeClr val="bg1"/>
              </a:solidFill>
              <a:latin typeface="Nanum Gothic" charset="-127"/>
              <a:ea typeface="Nanum Gothic" charset="-127"/>
              <a:cs typeface="Nanum Gothic" charset="-127"/>
            </a:endParaRPr>
          </a:p>
        </p:txBody>
      </p:sp>
      <p:grpSp>
        <p:nvGrpSpPr>
          <p:cNvPr id="89" name="그룹 55"/>
          <p:cNvGrpSpPr/>
          <p:nvPr/>
        </p:nvGrpSpPr>
        <p:grpSpPr>
          <a:xfrm>
            <a:off x="336315" y="1333426"/>
            <a:ext cx="2768490" cy="143740"/>
            <a:chOff x="6600140" y="1371054"/>
            <a:chExt cx="3292704" cy="200891"/>
          </a:xfrm>
        </p:grpSpPr>
        <p:sp>
          <p:nvSpPr>
            <p:cNvPr id="90" name="모서리가 둥근 직사각형 57"/>
            <p:cNvSpPr/>
            <p:nvPr/>
          </p:nvSpPr>
          <p:spPr>
            <a:xfrm>
              <a:off x="9102975"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Monitoring</a:t>
              </a:r>
              <a:endParaRPr kumimoji="1" lang="ko-KR" altLang="en-US" sz="500" b="1" dirty="0">
                <a:solidFill>
                  <a:schemeClr val="tx1"/>
                </a:solidFill>
                <a:latin typeface="Nanum Gothic" charset="-127"/>
                <a:ea typeface="Nanum Gothic" charset="-127"/>
                <a:cs typeface="Nanum Gothic" charset="-127"/>
              </a:endParaRPr>
            </a:p>
          </p:txBody>
        </p:sp>
        <p:sp>
          <p:nvSpPr>
            <p:cNvPr id="100" name="모서리가 둥근 직사각형 59"/>
            <p:cNvSpPr/>
            <p:nvPr/>
          </p:nvSpPr>
          <p:spPr>
            <a:xfrm>
              <a:off x="6600140" y="1371054"/>
              <a:ext cx="789869" cy="200891"/>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latin typeface="Nanum Gothic" charset="-127"/>
                  <a:ea typeface="Nanum Gothic" charset="-127"/>
                  <a:cs typeface="Nanum Gothic" charset="-127"/>
                </a:rPr>
                <a:t>Information</a:t>
              </a:r>
              <a:endParaRPr kumimoji="1" lang="ko-KR" altLang="en-US" sz="500" b="1" dirty="0">
                <a:solidFill>
                  <a:schemeClr val="bg1"/>
                </a:solidFill>
                <a:latin typeface="Nanum Gothic" charset="-127"/>
                <a:ea typeface="Nanum Gothic" charset="-127"/>
                <a:cs typeface="Nanum Gothic" charset="-127"/>
              </a:endParaRPr>
            </a:p>
          </p:txBody>
        </p:sp>
        <p:sp>
          <p:nvSpPr>
            <p:cNvPr id="101" name="모서리가 둥근 직사각형 60"/>
            <p:cNvSpPr/>
            <p:nvPr/>
          </p:nvSpPr>
          <p:spPr>
            <a:xfrm>
              <a:off x="8265224"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Column Detail</a:t>
              </a:r>
              <a:endParaRPr kumimoji="1" lang="ko-KR" altLang="en-US" sz="500" b="1" dirty="0">
                <a:solidFill>
                  <a:schemeClr val="tx1"/>
                </a:solidFill>
                <a:latin typeface="Nanum Gothic" charset="-127"/>
                <a:ea typeface="Nanum Gothic" charset="-127"/>
                <a:cs typeface="Nanum Gothic" charset="-127"/>
              </a:endParaRPr>
            </a:p>
          </p:txBody>
        </p:sp>
        <p:sp>
          <p:nvSpPr>
            <p:cNvPr id="102" name="모서리가 둥근 직사각형 60"/>
            <p:cNvSpPr/>
            <p:nvPr/>
          </p:nvSpPr>
          <p:spPr>
            <a:xfrm>
              <a:off x="7431220"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Data Grid</a:t>
              </a:r>
              <a:endParaRPr kumimoji="1" lang="ko-KR" altLang="en-US" sz="500" b="1" dirty="0">
                <a:solidFill>
                  <a:schemeClr val="tx1"/>
                </a:solidFill>
                <a:latin typeface="Nanum Gothic" charset="-127"/>
                <a:ea typeface="Nanum Gothic" charset="-127"/>
                <a:cs typeface="Nanum Gothic" charset="-127"/>
              </a:endParaRPr>
            </a:p>
          </p:txBody>
        </p:sp>
      </p:grpSp>
      <p:sp>
        <p:nvSpPr>
          <p:cNvPr id="73" name="Text Box"/>
          <p:cNvSpPr>
            <a:spLocks/>
          </p:cNvSpPr>
          <p:nvPr>
            <p:custDataLst>
              <p:tags r:id="rId15"/>
            </p:custDataLst>
          </p:nvPr>
        </p:nvSpPr>
        <p:spPr bwMode="auto">
          <a:xfrm>
            <a:off x="4209049" y="2287716"/>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b="1" dirty="0">
                <a:solidFill>
                  <a:schemeClr val="tx1">
                    <a:lumMod val="75000"/>
                    <a:lumOff val="25000"/>
                  </a:schemeClr>
                </a:solidFill>
                <a:latin typeface="Nanum Gothic" charset="-127"/>
                <a:ea typeface="Nanum Gothic" charset="-127"/>
                <a:cs typeface="Nanum Gothic" charset="-127"/>
              </a:rPr>
              <a:t>Popularity</a:t>
            </a:r>
            <a:endParaRPr lang="en-US" altLang="ko-KR" sz="600" dirty="0">
              <a:solidFill>
                <a:schemeClr val="tx1">
                  <a:lumMod val="75000"/>
                  <a:lumOff val="25000"/>
                </a:schemeClr>
              </a:solidFill>
              <a:latin typeface="Nanum Gothic" charset="-127"/>
              <a:ea typeface="Nanum Gothic" charset="-127"/>
              <a:cs typeface="Nanum Gothic" charset="-127"/>
            </a:endParaRPr>
          </a:p>
        </p:txBody>
      </p:sp>
      <p:grpSp>
        <p:nvGrpSpPr>
          <p:cNvPr id="77" name="그룹 1"/>
          <p:cNvGrpSpPr/>
          <p:nvPr/>
        </p:nvGrpSpPr>
        <p:grpSpPr>
          <a:xfrm>
            <a:off x="4904905" y="2344460"/>
            <a:ext cx="1188692" cy="89547"/>
            <a:chOff x="5506358" y="1847342"/>
            <a:chExt cx="1188692" cy="89547"/>
          </a:xfrm>
        </p:grpSpPr>
        <p:sp>
          <p:nvSpPr>
            <p:cNvPr id="80" name="모서리가 둥근 직사각형 22"/>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87" name="모서리가 둥근 직사각형 23"/>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cxnSp>
        <p:nvCxnSpPr>
          <p:cNvPr id="3" name="직선 연결선[R] 2"/>
          <p:cNvCxnSpPr>
            <a:endCxn id="63" idx="1"/>
          </p:cNvCxnSpPr>
          <p:nvPr/>
        </p:nvCxnSpPr>
        <p:spPr>
          <a:xfrm>
            <a:off x="3028605" y="2486607"/>
            <a:ext cx="4902977" cy="417593"/>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88" name="타원 129"/>
          <p:cNvSpPr/>
          <p:nvPr/>
        </p:nvSpPr>
        <p:spPr>
          <a:xfrm>
            <a:off x="4097225" y="2295019"/>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2</a:t>
            </a:r>
            <a:endParaRPr lang="ko-KR" altLang="en-US" sz="600" b="1" dirty="0">
              <a:solidFill>
                <a:srgbClr val="FF0000"/>
              </a:solidFill>
              <a:latin typeface="Nanum Gothic" charset="-127"/>
              <a:ea typeface="Nanum Gothic" charset="-127"/>
              <a:cs typeface="Nanum Gothic" charset="-127"/>
            </a:endParaRPr>
          </a:p>
        </p:txBody>
      </p:sp>
      <p:sp>
        <p:nvSpPr>
          <p:cNvPr id="109" name="직사각형 115">
            <a:extLst>
              <a:ext uri="{FF2B5EF4-FFF2-40B4-BE49-F238E27FC236}">
                <a16:creationId xmlns:a16="http://schemas.microsoft.com/office/drawing/2014/main" xmlns="" id="{4D93F99A-C5D3-C44F-A8DF-B6EC045F29D0}"/>
              </a:ext>
            </a:extLst>
          </p:cNvPr>
          <p:cNvSpPr/>
          <p:nvPr/>
        </p:nvSpPr>
        <p:spPr>
          <a:xfrm>
            <a:off x="1270315" y="4586008"/>
            <a:ext cx="1177690" cy="260841"/>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latin typeface="Nanum Gothic" charset="-127"/>
                <a:ea typeface="Nanum Gothic" charset="-127"/>
                <a:cs typeface="Nanum Gothic" charset="-127"/>
              </a:rPr>
              <a:t>A </a:t>
            </a:r>
            <a:r>
              <a:rPr kumimoji="1" lang="ko-KR" altLang="en-US" sz="600" b="1" dirty="0">
                <a:solidFill>
                  <a:prstClr val="black">
                    <a:lumMod val="75000"/>
                    <a:lumOff val="25000"/>
                  </a:prstClr>
                </a:solidFill>
                <a:latin typeface="Nanum Gothic" charset="-127"/>
                <a:ea typeface="Nanum Gothic" charset="-127"/>
                <a:cs typeface="Nanum Gothic" charset="-127"/>
              </a:rPr>
              <a:t>사업부 </a:t>
            </a:r>
            <a:r>
              <a:rPr kumimoji="1" lang="en-US" altLang="ko-KR" sz="600" b="1" dirty="0">
                <a:solidFill>
                  <a:prstClr val="black">
                    <a:lumMod val="75000"/>
                    <a:lumOff val="25000"/>
                  </a:prstClr>
                </a:solidFill>
                <a:latin typeface="Nanum Gothic" charset="-127"/>
                <a:ea typeface="Nanum Gothic" charset="-127"/>
                <a:cs typeface="Nanum Gothic" charset="-127"/>
              </a:rPr>
              <a:t>&gt;</a:t>
            </a:r>
            <a:r>
              <a:rPr kumimoji="1" lang="ko-KR" altLang="en-US" sz="600" b="1" dirty="0">
                <a:solidFill>
                  <a:prstClr val="black">
                    <a:lumMod val="75000"/>
                    <a:lumOff val="25000"/>
                  </a:prstClr>
                </a:solidFill>
                <a:latin typeface="Nanum Gothic" charset="-127"/>
                <a:ea typeface="Nanum Gothic" charset="-127"/>
                <a:cs typeface="Nanum Gothic" charset="-127"/>
              </a:rPr>
              <a:t> 공통 자료 </a:t>
            </a:r>
            <a:r>
              <a:rPr kumimoji="1" lang="en-US" altLang="ko-KR" sz="600" b="1" dirty="0">
                <a:solidFill>
                  <a:prstClr val="black">
                    <a:lumMod val="75000"/>
                    <a:lumOff val="25000"/>
                  </a:prstClr>
                </a:solidFill>
                <a:latin typeface="Nanum Gothic" charset="-127"/>
                <a:ea typeface="Nanum Gothic" charset="-127"/>
                <a:cs typeface="Nanum Gothic" charset="-127"/>
              </a:rPr>
              <a:t>&gt;</a:t>
            </a:r>
            <a:r>
              <a:rPr kumimoji="1" lang="ko-KR" altLang="en-US" sz="600" b="1" dirty="0">
                <a:solidFill>
                  <a:prstClr val="black">
                    <a:lumMod val="75000"/>
                    <a:lumOff val="25000"/>
                  </a:prstClr>
                </a:solidFill>
                <a:latin typeface="Nanum Gothic" charset="-127"/>
                <a:ea typeface="Nanum Gothic" charset="-127"/>
                <a:cs typeface="Nanum Gothic" charset="-127"/>
              </a:rPr>
              <a:t> 네트워크</a:t>
            </a:r>
            <a:r>
              <a:rPr kumimoji="1" lang="en-US" altLang="ko-KR" sz="600" b="1" dirty="0">
                <a:solidFill>
                  <a:prstClr val="black">
                    <a:lumMod val="75000"/>
                    <a:lumOff val="25000"/>
                  </a:prstClr>
                </a:solidFill>
                <a:latin typeface="Nanum Gothic" charset="-127"/>
                <a:ea typeface="Nanum Gothic" charset="-127"/>
                <a:cs typeface="Nanum Gothic" charset="-127"/>
              </a:rPr>
              <a:t>    </a:t>
            </a:r>
          </a:p>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latin typeface="Nanum Gothic" charset="-127"/>
                <a:ea typeface="Nanum Gothic" charset="-127"/>
                <a:cs typeface="Nanum Gothic" charset="-127"/>
              </a:rPr>
              <a:t>B </a:t>
            </a:r>
            <a:r>
              <a:rPr kumimoji="1" lang="ko-KR" altLang="en-US" sz="600" b="1" dirty="0">
                <a:solidFill>
                  <a:prstClr val="black">
                    <a:lumMod val="75000"/>
                    <a:lumOff val="25000"/>
                  </a:prstClr>
                </a:solidFill>
                <a:latin typeface="Nanum Gothic" charset="-127"/>
                <a:ea typeface="Nanum Gothic" charset="-127"/>
                <a:cs typeface="Nanum Gothic" charset="-127"/>
              </a:rPr>
              <a:t>사업부 </a:t>
            </a:r>
            <a:r>
              <a:rPr kumimoji="1" lang="en-US" altLang="ko-KR" sz="600" b="1" dirty="0">
                <a:solidFill>
                  <a:prstClr val="black">
                    <a:lumMod val="75000"/>
                    <a:lumOff val="25000"/>
                  </a:prstClr>
                </a:solidFill>
                <a:latin typeface="Nanum Gothic" charset="-127"/>
                <a:ea typeface="Nanum Gothic" charset="-127"/>
                <a:cs typeface="Nanum Gothic" charset="-127"/>
              </a:rPr>
              <a:t>&gt;</a:t>
            </a:r>
            <a:r>
              <a:rPr kumimoji="1" lang="ko-KR" altLang="en-US" sz="600" b="1" dirty="0">
                <a:solidFill>
                  <a:prstClr val="black">
                    <a:lumMod val="75000"/>
                    <a:lumOff val="25000"/>
                  </a:prstClr>
                </a:solidFill>
                <a:latin typeface="Nanum Gothic" charset="-127"/>
                <a:ea typeface="Nanum Gothic" charset="-127"/>
                <a:cs typeface="Nanum Gothic" charset="-127"/>
              </a:rPr>
              <a:t> 네트워크</a:t>
            </a:r>
            <a:r>
              <a:rPr kumimoji="1" lang="en-US" altLang="ko-KR" sz="600" b="1" dirty="0">
                <a:solidFill>
                  <a:prstClr val="black">
                    <a:lumMod val="75000"/>
                    <a:lumOff val="25000"/>
                  </a:prstClr>
                </a:solidFill>
                <a:latin typeface="Nanum Gothic" charset="-127"/>
                <a:ea typeface="Nanum Gothic" charset="-127"/>
                <a:cs typeface="Nanum Gothic" charset="-127"/>
              </a:rPr>
              <a:t>    </a:t>
            </a:r>
            <a:endParaRPr kumimoji="1" lang="en-US" altLang="ko-KR" sz="600" b="1" dirty="0">
              <a:solidFill>
                <a:schemeClr val="bg1">
                  <a:lumMod val="75000"/>
                </a:schemeClr>
              </a:solidFill>
              <a:latin typeface="Nanum Gothic" charset="-127"/>
              <a:ea typeface="Nanum Gothic" charset="-127"/>
              <a:cs typeface="Nanum Gothic" charset="-127"/>
            </a:endParaRPr>
          </a:p>
        </p:txBody>
      </p:sp>
      <p:sp>
        <p:nvSpPr>
          <p:cNvPr id="132" name="모서리가 둥근 직사각형 68">
            <a:extLst>
              <a:ext uri="{FF2B5EF4-FFF2-40B4-BE49-F238E27FC236}">
                <a16:creationId xmlns:a16="http://schemas.microsoft.com/office/drawing/2014/main" xmlns="" id="{22246CAD-B693-1343-AC9D-78A3356D1937}"/>
              </a:ext>
            </a:extLst>
          </p:cNvPr>
          <p:cNvSpPr/>
          <p:nvPr/>
        </p:nvSpPr>
        <p:spPr>
          <a:xfrm>
            <a:off x="2469938" y="5168239"/>
            <a:ext cx="491347" cy="162738"/>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ko-KR" altLang="en-US" sz="600" dirty="0">
                <a:solidFill>
                  <a:schemeClr val="tx1">
                    <a:lumMod val="75000"/>
                    <a:lumOff val="25000"/>
                  </a:schemeClr>
                </a:solidFill>
                <a:latin typeface="Nanum Gothic" charset="-127"/>
                <a:ea typeface="Nanum Gothic" charset="-127"/>
                <a:cs typeface="Nanum Gothic" charset="-127"/>
              </a:rPr>
              <a:t>네트워크</a:t>
            </a:r>
            <a:endParaRPr lang="ko-KR" altLang="en-US" sz="600" dirty="0">
              <a:solidFill>
                <a:schemeClr val="bg1">
                  <a:lumMod val="75000"/>
                </a:schemeClr>
              </a:solidFill>
              <a:latin typeface="Nanum Gothic" charset="-127"/>
              <a:ea typeface="Nanum Gothic" charset="-127"/>
              <a:cs typeface="Nanum Gothic" charset="-127"/>
            </a:endParaRPr>
          </a:p>
        </p:txBody>
      </p:sp>
      <p:sp>
        <p:nvSpPr>
          <p:cNvPr id="105" name="타원 129">
            <a:extLst>
              <a:ext uri="{FF2B5EF4-FFF2-40B4-BE49-F238E27FC236}">
                <a16:creationId xmlns:a16="http://schemas.microsoft.com/office/drawing/2014/main" xmlns="" id="{771DCF07-D64D-0146-B487-160A410F6A5C}"/>
              </a:ext>
            </a:extLst>
          </p:cNvPr>
          <p:cNvSpPr/>
          <p:nvPr/>
        </p:nvSpPr>
        <p:spPr>
          <a:xfrm>
            <a:off x="347666" y="4613776"/>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85000" lnSpcReduction="10000"/>
          </a:bodyPr>
          <a:lstStyle/>
          <a:p>
            <a:pPr algn="ctr"/>
            <a:r>
              <a:rPr lang="en-US" altLang="ko-KR" sz="600" b="1" dirty="0">
                <a:solidFill>
                  <a:srgbClr val="FF0000"/>
                </a:solidFill>
                <a:latin typeface="Nanum Gothic" charset="-127"/>
                <a:ea typeface="Nanum Gothic" charset="-127"/>
                <a:cs typeface="Nanum Gothic" charset="-127"/>
              </a:rPr>
              <a:t>10</a:t>
            </a:r>
            <a:endParaRPr lang="ko-KR" altLang="en-US" sz="600" b="1" dirty="0">
              <a:solidFill>
                <a:srgbClr val="FF0000"/>
              </a:solidFill>
              <a:latin typeface="Nanum Gothic" charset="-127"/>
              <a:ea typeface="Nanum Gothic" charset="-127"/>
              <a:cs typeface="Nanum Gothic" charset="-127"/>
            </a:endParaRPr>
          </a:p>
        </p:txBody>
      </p:sp>
      <p:sp>
        <p:nvSpPr>
          <p:cNvPr id="107" name="타원 129">
            <a:extLst>
              <a:ext uri="{FF2B5EF4-FFF2-40B4-BE49-F238E27FC236}">
                <a16:creationId xmlns:a16="http://schemas.microsoft.com/office/drawing/2014/main" xmlns="" id="{CE0DDD43-5FD9-C94D-944C-915E3664F375}"/>
              </a:ext>
            </a:extLst>
          </p:cNvPr>
          <p:cNvSpPr/>
          <p:nvPr/>
        </p:nvSpPr>
        <p:spPr>
          <a:xfrm>
            <a:off x="347666" y="5169148"/>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85000" lnSpcReduction="10000"/>
          </a:bodyPr>
          <a:lstStyle/>
          <a:p>
            <a:pPr algn="ctr"/>
            <a:r>
              <a:rPr lang="en-US" altLang="ko-KR" sz="600" b="1" dirty="0">
                <a:solidFill>
                  <a:srgbClr val="FF0000"/>
                </a:solidFill>
                <a:latin typeface="Nanum Gothic" charset="-127"/>
                <a:ea typeface="Nanum Gothic" charset="-127"/>
                <a:cs typeface="Nanum Gothic" charset="-127"/>
              </a:rPr>
              <a:t>11</a:t>
            </a:r>
            <a:endParaRPr lang="ko-KR" altLang="en-US" sz="600" b="1" dirty="0">
              <a:solidFill>
                <a:srgbClr val="FF0000"/>
              </a:solidFill>
              <a:latin typeface="Nanum Gothic" charset="-127"/>
              <a:ea typeface="Nanum Gothic" charset="-127"/>
              <a:cs typeface="Nanum Gothic" charset="-127"/>
            </a:endParaRPr>
          </a:p>
        </p:txBody>
      </p:sp>
      <p:sp>
        <p:nvSpPr>
          <p:cNvPr id="108" name="모서리가 둥근 직사각형 58">
            <a:extLst>
              <a:ext uri="{FF2B5EF4-FFF2-40B4-BE49-F238E27FC236}">
                <a16:creationId xmlns:a16="http://schemas.microsoft.com/office/drawing/2014/main" xmlns="" id="{2DDA45F5-4FDC-554F-9FDF-C34C1C2EC5CB}"/>
              </a:ext>
            </a:extLst>
          </p:cNvPr>
          <p:cNvSpPr/>
          <p:nvPr/>
        </p:nvSpPr>
        <p:spPr>
          <a:xfrm>
            <a:off x="1255965" y="5171040"/>
            <a:ext cx="539504" cy="159779"/>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Nanum Gothic" charset="-127"/>
                <a:ea typeface="Nanum Gothic" charset="-127"/>
                <a:cs typeface="Nanum Gothic" charset="-127"/>
              </a:rPr>
              <a:t>사업부</a:t>
            </a:r>
          </a:p>
        </p:txBody>
      </p:sp>
      <p:sp>
        <p:nvSpPr>
          <p:cNvPr id="110" name="모서리가 둥근 직사각형 58">
            <a:extLst>
              <a:ext uri="{FF2B5EF4-FFF2-40B4-BE49-F238E27FC236}">
                <a16:creationId xmlns:a16="http://schemas.microsoft.com/office/drawing/2014/main" xmlns="" id="{A51027B5-981F-954B-AED3-D7A7D732C198}"/>
              </a:ext>
            </a:extLst>
          </p:cNvPr>
          <p:cNvSpPr/>
          <p:nvPr/>
        </p:nvSpPr>
        <p:spPr>
          <a:xfrm>
            <a:off x="1850606" y="5171040"/>
            <a:ext cx="539504" cy="159779"/>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Nanum Gothic" charset="-127"/>
                <a:ea typeface="Nanum Gothic" charset="-127"/>
                <a:cs typeface="Nanum Gothic" charset="-127"/>
              </a:rPr>
              <a:t>공통 자료</a:t>
            </a:r>
          </a:p>
        </p:txBody>
      </p:sp>
      <p:pic>
        <p:nvPicPr>
          <p:cNvPr id="139" name="그림 43">
            <a:extLst>
              <a:ext uri="{FF2B5EF4-FFF2-40B4-BE49-F238E27FC236}">
                <a16:creationId xmlns:a16="http://schemas.microsoft.com/office/drawing/2014/main" xmlns="" id="{7E1755FD-F034-B94B-850D-D2CA0FBD6DBA}"/>
              </a:ext>
            </a:extLst>
          </p:cNvPr>
          <p:cNvPicPr>
            <a:picLocks noChangeAspect="1"/>
          </p:cNvPicPr>
          <p:nvPr/>
        </p:nvPicPr>
        <p:blipFill rotWithShape="1">
          <a:blip r:embed="rId21">
            <a:extLst>
              <a:ext uri="{28A0092B-C50C-407E-A947-70E740481C1C}">
                <a14:useLocalDpi xmlns:a14="http://schemas.microsoft.com/office/drawing/2010/main" val="0"/>
              </a:ext>
            </a:extLst>
          </a:blip>
          <a:srcRect l="51393"/>
          <a:stretch/>
        </p:blipFill>
        <p:spPr>
          <a:xfrm>
            <a:off x="2353180" y="4582928"/>
            <a:ext cx="156120" cy="157176"/>
          </a:xfrm>
          <a:prstGeom prst="rect">
            <a:avLst/>
          </a:prstGeom>
        </p:spPr>
      </p:pic>
      <p:pic>
        <p:nvPicPr>
          <p:cNvPr id="141" name="그림 43">
            <a:extLst>
              <a:ext uri="{FF2B5EF4-FFF2-40B4-BE49-F238E27FC236}">
                <a16:creationId xmlns:a16="http://schemas.microsoft.com/office/drawing/2014/main" xmlns="" id="{A8CBB3CF-8682-B64D-8462-D9F3998C4647}"/>
              </a:ext>
            </a:extLst>
          </p:cNvPr>
          <p:cNvPicPr>
            <a:picLocks noChangeAspect="1"/>
          </p:cNvPicPr>
          <p:nvPr/>
        </p:nvPicPr>
        <p:blipFill rotWithShape="1">
          <a:blip r:embed="rId21">
            <a:extLst>
              <a:ext uri="{28A0092B-C50C-407E-A947-70E740481C1C}">
                <a14:useLocalDpi xmlns:a14="http://schemas.microsoft.com/office/drawing/2010/main" val="0"/>
              </a:ext>
            </a:extLst>
          </a:blip>
          <a:srcRect l="51393"/>
          <a:stretch/>
        </p:blipFill>
        <p:spPr>
          <a:xfrm>
            <a:off x="1949274" y="4723173"/>
            <a:ext cx="156120" cy="157176"/>
          </a:xfrm>
          <a:prstGeom prst="rect">
            <a:avLst/>
          </a:prstGeom>
        </p:spPr>
      </p:pic>
      <p:pic>
        <p:nvPicPr>
          <p:cNvPr id="142" name="그림 43">
            <a:extLst>
              <a:ext uri="{FF2B5EF4-FFF2-40B4-BE49-F238E27FC236}">
                <a16:creationId xmlns:a16="http://schemas.microsoft.com/office/drawing/2014/main" xmlns="" id="{6EEBFFF4-C86F-6048-9A38-FFC4A9E739CC}"/>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10000" b="90000" l="56254" r="95139"/>
                    </a14:imgEffect>
                    <a14:imgEffect>
                      <a14:brightnessContrast contrast="-40000"/>
                    </a14:imgEffect>
                  </a14:imgLayer>
                </a14:imgProps>
              </a:ext>
              <a:ext uri="{28A0092B-C50C-407E-A947-70E740481C1C}">
                <a14:useLocalDpi xmlns:a14="http://schemas.microsoft.com/office/drawing/2010/main" val="0"/>
              </a:ext>
            </a:extLst>
          </a:blip>
          <a:srcRect l="51393"/>
          <a:stretch/>
        </p:blipFill>
        <p:spPr>
          <a:xfrm>
            <a:off x="1663174" y="5171959"/>
            <a:ext cx="156120" cy="157176"/>
          </a:xfrm>
          <a:prstGeom prst="rect">
            <a:avLst/>
          </a:prstGeom>
        </p:spPr>
      </p:pic>
      <p:pic>
        <p:nvPicPr>
          <p:cNvPr id="143" name="그림 43">
            <a:extLst>
              <a:ext uri="{FF2B5EF4-FFF2-40B4-BE49-F238E27FC236}">
                <a16:creationId xmlns:a16="http://schemas.microsoft.com/office/drawing/2014/main" xmlns="" id="{FDDB6DFB-007D-B641-A0C4-5ABD7F3995D9}"/>
              </a:ext>
            </a:extLst>
          </p:cNvPr>
          <p:cNvPicPr>
            <a:picLocks noChangeAspect="1"/>
          </p:cNvPicPr>
          <p:nvPr/>
        </p:nvPicPr>
        <p:blipFill rotWithShape="1">
          <a:blip r:embed="rId22">
            <a:extLst>
              <a:ext uri="{BEBA8EAE-BF5A-486C-A8C5-ECC9F3942E4B}">
                <a14:imgProps xmlns:a14="http://schemas.microsoft.com/office/drawing/2010/main">
                  <a14:imgLayer r:embed="rId24">
                    <a14:imgEffect>
                      <a14:backgroundRemoval t="10000" b="90000" l="56254" r="95139"/>
                    </a14:imgEffect>
                    <a14:imgEffect>
                      <a14:brightnessContrast contrast="-40000"/>
                    </a14:imgEffect>
                  </a14:imgLayer>
                </a14:imgProps>
              </a:ext>
              <a:ext uri="{28A0092B-C50C-407E-A947-70E740481C1C}">
                <a14:useLocalDpi xmlns:a14="http://schemas.microsoft.com/office/drawing/2010/main" val="0"/>
              </a:ext>
            </a:extLst>
          </a:blip>
          <a:srcRect l="51393"/>
          <a:stretch/>
        </p:blipFill>
        <p:spPr>
          <a:xfrm>
            <a:off x="2274644" y="5171959"/>
            <a:ext cx="156120" cy="157176"/>
          </a:xfrm>
          <a:prstGeom prst="rect">
            <a:avLst/>
          </a:prstGeom>
        </p:spPr>
      </p:pic>
      <p:pic>
        <p:nvPicPr>
          <p:cNvPr id="144" name="그림 63">
            <a:extLst>
              <a:ext uri="{FF2B5EF4-FFF2-40B4-BE49-F238E27FC236}">
                <a16:creationId xmlns:a16="http://schemas.microsoft.com/office/drawing/2014/main" xmlns="" id="{3A89D125-B5FC-2547-ADAA-7ABD1178A538}"/>
              </a:ext>
            </a:extLst>
          </p:cNvPr>
          <p:cNvPicPr>
            <a:picLocks noChangeAspect="1"/>
          </p:cNvPicPr>
          <p:nvPr/>
        </p:nvPicPr>
        <p:blipFill rotWithShape="1">
          <a:blip r:embed="rId21">
            <a:extLst>
              <a:ext uri="{28A0092B-C50C-407E-A947-70E740481C1C}">
                <a14:useLocalDpi xmlns:a14="http://schemas.microsoft.com/office/drawing/2010/main" val="0"/>
              </a:ext>
            </a:extLst>
          </a:blip>
          <a:srcRect l="16867" r="53683"/>
          <a:stretch/>
        </p:blipFill>
        <p:spPr>
          <a:xfrm>
            <a:off x="1255965" y="4842801"/>
            <a:ext cx="130222" cy="216390"/>
          </a:xfrm>
          <a:prstGeom prst="rect">
            <a:avLst/>
          </a:prstGeom>
        </p:spPr>
      </p:pic>
      <p:pic>
        <p:nvPicPr>
          <p:cNvPr id="145" name="그림 63">
            <a:extLst>
              <a:ext uri="{FF2B5EF4-FFF2-40B4-BE49-F238E27FC236}">
                <a16:creationId xmlns:a16="http://schemas.microsoft.com/office/drawing/2014/main" xmlns="" id="{2A2226A2-2BB1-2D41-B609-626C789F0E86}"/>
              </a:ext>
            </a:extLst>
          </p:cNvPr>
          <p:cNvPicPr>
            <a:picLocks noChangeAspect="1"/>
          </p:cNvPicPr>
          <p:nvPr/>
        </p:nvPicPr>
        <p:blipFill rotWithShape="1">
          <a:blip r:embed="rId21">
            <a:extLst>
              <a:ext uri="{28A0092B-C50C-407E-A947-70E740481C1C}">
                <a14:useLocalDpi xmlns:a14="http://schemas.microsoft.com/office/drawing/2010/main" val="0"/>
              </a:ext>
            </a:extLst>
          </a:blip>
          <a:srcRect l="16867" r="53683"/>
          <a:stretch/>
        </p:blipFill>
        <p:spPr>
          <a:xfrm>
            <a:off x="2995008" y="5140122"/>
            <a:ext cx="130222" cy="216390"/>
          </a:xfrm>
          <a:prstGeom prst="rect">
            <a:avLst/>
          </a:prstGeom>
        </p:spPr>
      </p:pic>
      <p:sp>
        <p:nvSpPr>
          <p:cNvPr id="146" name="Username Box">
            <a:extLst>
              <a:ext uri="{FF2B5EF4-FFF2-40B4-BE49-F238E27FC236}">
                <a16:creationId xmlns:a16="http://schemas.microsoft.com/office/drawing/2014/main" xmlns="" id="{C24B6D5E-EE75-7F4E-A64A-89C0D83DEADE}"/>
              </a:ext>
            </a:extLst>
          </p:cNvPr>
          <p:cNvSpPr>
            <a:spLocks/>
          </p:cNvSpPr>
          <p:nvPr>
            <p:custDataLst>
              <p:tags r:id="rId16"/>
            </p:custDataLst>
          </p:nvPr>
        </p:nvSpPr>
        <p:spPr bwMode="auto">
          <a:xfrm>
            <a:off x="349750" y="2113262"/>
            <a:ext cx="2678855" cy="156371"/>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47" name="직사각형 59">
            <a:extLst>
              <a:ext uri="{FF2B5EF4-FFF2-40B4-BE49-F238E27FC236}">
                <a16:creationId xmlns:a16="http://schemas.microsoft.com/office/drawing/2014/main" xmlns="" id="{3509A570-0A27-D348-8D2A-6FF6E8950F5E}"/>
              </a:ext>
            </a:extLst>
          </p:cNvPr>
          <p:cNvSpPr/>
          <p:nvPr/>
        </p:nvSpPr>
        <p:spPr>
          <a:xfrm>
            <a:off x="1877558" y="1970101"/>
            <a:ext cx="1153194" cy="147037"/>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DB, Staging DB</a:t>
            </a:r>
            <a:r>
              <a:rPr kumimoji="1" lang="ko-KR" altLang="en-US" sz="600" dirty="0">
                <a:solidFill>
                  <a:schemeClr val="bg1"/>
                </a:solidFill>
                <a:latin typeface="Nanum Gothic" charset="-127"/>
                <a:ea typeface="Nanum Gothic" charset="-127"/>
                <a:cs typeface="Nanum Gothic" charset="-127"/>
              </a:rPr>
              <a:t>일 때만 표시</a:t>
            </a:r>
          </a:p>
        </p:txBody>
      </p:sp>
      <p:sp>
        <p:nvSpPr>
          <p:cNvPr id="148" name="타원 129">
            <a:extLst>
              <a:ext uri="{FF2B5EF4-FFF2-40B4-BE49-F238E27FC236}">
                <a16:creationId xmlns:a16="http://schemas.microsoft.com/office/drawing/2014/main" xmlns="" id="{B63BBD3C-0720-D74D-B841-2F8CE2B58DE9}"/>
              </a:ext>
            </a:extLst>
          </p:cNvPr>
          <p:cNvSpPr/>
          <p:nvPr/>
        </p:nvSpPr>
        <p:spPr>
          <a:xfrm>
            <a:off x="347666" y="2145457"/>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85000" lnSpcReduction="10000"/>
          </a:bodyPr>
          <a:lstStyle/>
          <a:p>
            <a:pPr algn="ctr"/>
            <a:r>
              <a:rPr lang="en-US" altLang="ko-KR" sz="600" b="1" dirty="0">
                <a:solidFill>
                  <a:srgbClr val="FF0000"/>
                </a:solidFill>
                <a:latin typeface="Nanum Gothic" charset="-127"/>
                <a:ea typeface="Nanum Gothic" charset="-127"/>
                <a:cs typeface="Nanum Gothic" charset="-127"/>
              </a:rPr>
              <a:t>12</a:t>
            </a:r>
            <a:endParaRPr lang="ko-KR" altLang="en-US" sz="600" b="1" dirty="0">
              <a:solidFill>
                <a:srgbClr val="FF0000"/>
              </a:solidFill>
              <a:latin typeface="Nanum Gothic" charset="-127"/>
              <a:ea typeface="Nanum Gothic" charset="-127"/>
              <a:cs typeface="Nanum Gothic" charset="-127"/>
            </a:endParaRPr>
          </a:p>
        </p:txBody>
      </p:sp>
      <p:sp>
        <p:nvSpPr>
          <p:cNvPr id="104" name="Left Brace 74">
            <a:extLst>
              <a:ext uri="{FF2B5EF4-FFF2-40B4-BE49-F238E27FC236}">
                <a16:creationId xmlns:a16="http://schemas.microsoft.com/office/drawing/2014/main" xmlns="" id="{2ED56276-F5FF-0942-97E4-40F8A11456A7}"/>
              </a:ext>
            </a:extLst>
          </p:cNvPr>
          <p:cNvSpPr/>
          <p:nvPr/>
        </p:nvSpPr>
        <p:spPr>
          <a:xfrm>
            <a:off x="9795228" y="81574"/>
            <a:ext cx="258124" cy="333153"/>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Rectangle 75">
            <a:extLst>
              <a:ext uri="{FF2B5EF4-FFF2-40B4-BE49-F238E27FC236}">
                <a16:creationId xmlns:a16="http://schemas.microsoft.com/office/drawing/2014/main" xmlns="" id="{61838250-7A61-BF4F-9982-FF3CEF465338}"/>
              </a:ext>
            </a:extLst>
          </p:cNvPr>
          <p:cNvSpPr/>
          <p:nvPr/>
        </p:nvSpPr>
        <p:spPr>
          <a:xfrm>
            <a:off x="9252461" y="73607"/>
            <a:ext cx="587264" cy="412275"/>
          </a:xfrm>
          <a:prstGeom prst="rect">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b="1" dirty="0">
                <a:solidFill>
                  <a:schemeClr val="bg1"/>
                </a:solidFill>
                <a:latin typeface="Nanum Gothic" charset="-127"/>
                <a:ea typeface="Nanum Gothic" charset="-127"/>
                <a:cs typeface="Nanum Gothic" charset="-127"/>
              </a:rPr>
              <a:t>구현 가능한지 개발 검토 필요함</a:t>
            </a:r>
            <a:endParaRPr kumimoji="1" lang="en-US" sz="600" b="1" dirty="0">
              <a:solidFill>
                <a:schemeClr val="bg1"/>
              </a:solidFill>
              <a:latin typeface="Nanum Gothic" charset="-127"/>
              <a:ea typeface="Nanum Gothic" charset="-127"/>
              <a:cs typeface="Nanum Gothic" charset="-127"/>
            </a:endParaRPr>
          </a:p>
        </p:txBody>
      </p:sp>
      <p:sp>
        <p:nvSpPr>
          <p:cNvPr id="99" name="직사각형 62">
            <a:extLst>
              <a:ext uri="{FF2B5EF4-FFF2-40B4-BE49-F238E27FC236}">
                <a16:creationId xmlns:a16="http://schemas.microsoft.com/office/drawing/2014/main" xmlns="" id="{D60217C1-CBD9-BB4B-9030-B36F100F907F}"/>
              </a:ext>
            </a:extLst>
          </p:cNvPr>
          <p:cNvSpPr/>
          <p:nvPr/>
        </p:nvSpPr>
        <p:spPr>
          <a:xfrm>
            <a:off x="283834" y="4551714"/>
            <a:ext cx="3308332" cy="999921"/>
          </a:xfrm>
          <a:prstGeom prst="rect">
            <a:avLst/>
          </a:prstGeom>
          <a:solidFill>
            <a:schemeClr val="tx1">
              <a:alpha val="23922"/>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kumimoji="1" lang="ko-KR" altLang="en-US" sz="900" dirty="0">
                <a:solidFill>
                  <a:schemeClr val="bg1"/>
                </a:solidFill>
                <a:latin typeface="Nanum Gothic" charset="-127"/>
                <a:ea typeface="Nanum Gothic" charset="-127"/>
                <a:cs typeface="Nanum Gothic" charset="-127"/>
              </a:rPr>
              <a:t>삭제</a:t>
            </a:r>
            <a:r>
              <a:rPr kumimoji="1" lang="en-US" altLang="ko-KR" sz="900" dirty="0">
                <a:solidFill>
                  <a:schemeClr val="bg1"/>
                </a:solidFill>
                <a:latin typeface="Nanum Gothic" charset="-127"/>
                <a:ea typeface="Nanum Gothic" charset="-127"/>
                <a:cs typeface="Nanum Gothic" charset="-127"/>
              </a:rPr>
              <a:t>,</a:t>
            </a:r>
            <a:r>
              <a:rPr kumimoji="1" lang="ko-KR" altLang="en-US" sz="900" dirty="0">
                <a:solidFill>
                  <a:schemeClr val="bg1"/>
                </a:solidFill>
                <a:latin typeface="Nanum Gothic" charset="-127"/>
                <a:ea typeface="Nanum Gothic" charset="-127"/>
                <a:cs typeface="Nanum Gothic" charset="-127"/>
              </a:rPr>
              <a:t> </a:t>
            </a:r>
            <a:r>
              <a:rPr kumimoji="1" lang="en-US" altLang="ko-KR" sz="900" dirty="0">
                <a:solidFill>
                  <a:schemeClr val="bg1"/>
                </a:solidFill>
                <a:latin typeface="Nanum Gothic" charset="-127"/>
                <a:ea typeface="Nanum Gothic" charset="-127"/>
                <a:cs typeface="Nanum Gothic" charset="-127"/>
              </a:rPr>
              <a:t>Metadata </a:t>
            </a:r>
            <a:r>
              <a:rPr kumimoji="1" lang="ko-KR" altLang="en-US" sz="900" dirty="0">
                <a:solidFill>
                  <a:schemeClr val="bg1"/>
                </a:solidFill>
                <a:latin typeface="Nanum Gothic" charset="-127"/>
                <a:ea typeface="Nanum Gothic" charset="-127"/>
                <a:cs typeface="Nanum Gothic" charset="-127"/>
              </a:rPr>
              <a:t>페이지로 내용 이동 </a:t>
            </a:r>
            <a:r>
              <a:rPr kumimoji="1" lang="en-US" altLang="ko-KR" sz="900" dirty="0">
                <a:solidFill>
                  <a:schemeClr val="bg1"/>
                </a:solidFill>
                <a:latin typeface="Nanum Gothic" charset="-127"/>
                <a:ea typeface="Nanum Gothic" charset="-127"/>
                <a:cs typeface="Nanum Gothic" charset="-127"/>
              </a:rPr>
              <a:t>(180510)</a:t>
            </a:r>
            <a:endParaRPr kumimoji="1" lang="en-US" altLang="ko-KR" sz="900" u="sng" dirty="0">
              <a:solidFill>
                <a:schemeClr val="bg1"/>
              </a:solidFill>
              <a:latin typeface="Nanum Gothic" charset="-127"/>
              <a:ea typeface="Nanum Gothic" charset="-127"/>
              <a:cs typeface="Nanum Gothic" charset="-127"/>
            </a:endParaRPr>
          </a:p>
        </p:txBody>
      </p:sp>
      <p:sp>
        <p:nvSpPr>
          <p:cNvPr id="133" name="직사각형 62">
            <a:extLst>
              <a:ext uri="{FF2B5EF4-FFF2-40B4-BE49-F238E27FC236}">
                <a16:creationId xmlns:a16="http://schemas.microsoft.com/office/drawing/2014/main" xmlns="" id="{1F790A6E-9F1F-4241-887A-CE67693689D3}"/>
              </a:ext>
            </a:extLst>
          </p:cNvPr>
          <p:cNvSpPr/>
          <p:nvPr/>
        </p:nvSpPr>
        <p:spPr>
          <a:xfrm>
            <a:off x="3669217" y="1969285"/>
            <a:ext cx="2514610" cy="712610"/>
          </a:xfrm>
          <a:prstGeom prst="rect">
            <a:avLst/>
          </a:prstGeom>
          <a:solidFill>
            <a:schemeClr val="tx1">
              <a:alpha val="23922"/>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kumimoji="1" lang="ko-KR" altLang="en-US" sz="900" dirty="0">
                <a:solidFill>
                  <a:schemeClr val="bg1"/>
                </a:solidFill>
                <a:latin typeface="Nanum Gothic" charset="-127"/>
                <a:ea typeface="Nanum Gothic" charset="-127"/>
                <a:cs typeface="Nanum Gothic" charset="-127"/>
              </a:rPr>
              <a:t>삭제</a:t>
            </a:r>
            <a:r>
              <a:rPr kumimoji="1" lang="en-US" altLang="ko-KR" sz="900" dirty="0">
                <a:solidFill>
                  <a:schemeClr val="bg1"/>
                </a:solidFill>
                <a:latin typeface="Nanum Gothic" charset="-127"/>
                <a:ea typeface="Nanum Gothic" charset="-127"/>
                <a:cs typeface="Nanum Gothic" charset="-127"/>
              </a:rPr>
              <a:t>,</a:t>
            </a:r>
            <a:r>
              <a:rPr kumimoji="1" lang="ko-KR" altLang="en-US" sz="900" dirty="0">
                <a:solidFill>
                  <a:schemeClr val="bg1"/>
                </a:solidFill>
                <a:latin typeface="Nanum Gothic" charset="-127"/>
                <a:ea typeface="Nanum Gothic" charset="-127"/>
                <a:cs typeface="Nanum Gothic" charset="-127"/>
              </a:rPr>
              <a:t> </a:t>
            </a:r>
            <a:r>
              <a:rPr kumimoji="1" lang="en-US" altLang="ko-KR" sz="900" dirty="0">
                <a:solidFill>
                  <a:schemeClr val="bg1"/>
                </a:solidFill>
                <a:latin typeface="Nanum Gothic" charset="-127"/>
                <a:ea typeface="Nanum Gothic" charset="-127"/>
                <a:cs typeface="Nanum Gothic" charset="-127"/>
              </a:rPr>
              <a:t>Metadata </a:t>
            </a:r>
            <a:r>
              <a:rPr kumimoji="1" lang="ko-KR" altLang="en-US" sz="900" dirty="0">
                <a:solidFill>
                  <a:schemeClr val="bg1"/>
                </a:solidFill>
                <a:latin typeface="Nanum Gothic" charset="-127"/>
                <a:ea typeface="Nanum Gothic" charset="-127"/>
                <a:cs typeface="Nanum Gothic" charset="-127"/>
              </a:rPr>
              <a:t>페이지로 내용 이동 </a:t>
            </a:r>
            <a:r>
              <a:rPr kumimoji="1" lang="en-US" altLang="ko-KR" sz="900" dirty="0">
                <a:solidFill>
                  <a:schemeClr val="bg1"/>
                </a:solidFill>
                <a:latin typeface="Nanum Gothic" charset="-127"/>
                <a:ea typeface="Nanum Gothic" charset="-127"/>
                <a:cs typeface="Nanum Gothic" charset="-127"/>
              </a:rPr>
              <a:t>(180510)</a:t>
            </a:r>
            <a:endParaRPr kumimoji="1" lang="en-US" altLang="ko-KR" sz="900" u="sng" dirty="0">
              <a:solidFill>
                <a:schemeClr val="bg1"/>
              </a:solidFill>
              <a:latin typeface="Nanum Gothic" charset="-127"/>
              <a:ea typeface="Nanum Gothic" charset="-127"/>
              <a:cs typeface="Nanum Gothic" charset="-127"/>
            </a:endParaRPr>
          </a:p>
        </p:txBody>
      </p:sp>
      <p:grpSp>
        <p:nvGrpSpPr>
          <p:cNvPr id="6" name="그룹 5"/>
          <p:cNvGrpSpPr/>
          <p:nvPr/>
        </p:nvGrpSpPr>
        <p:grpSpPr>
          <a:xfrm>
            <a:off x="7940356" y="1158394"/>
            <a:ext cx="2040769" cy="754876"/>
            <a:chOff x="7867674" y="1158394"/>
            <a:chExt cx="2040769" cy="754876"/>
          </a:xfrm>
        </p:grpSpPr>
        <p:grpSp>
          <p:nvGrpSpPr>
            <p:cNvPr id="94" name="그룹 93"/>
            <p:cNvGrpSpPr/>
            <p:nvPr/>
          </p:nvGrpSpPr>
          <p:grpSpPr>
            <a:xfrm>
              <a:off x="7867674" y="1158394"/>
              <a:ext cx="2040769" cy="754876"/>
              <a:chOff x="8306798" y="1206436"/>
              <a:chExt cx="1645148" cy="915230"/>
            </a:xfrm>
          </p:grpSpPr>
          <p:sp>
            <p:nvSpPr>
              <p:cNvPr id="96" name="사각형 설명선[R] 95"/>
              <p:cNvSpPr/>
              <p:nvPr/>
            </p:nvSpPr>
            <p:spPr>
              <a:xfrm>
                <a:off x="8306798" y="1876193"/>
                <a:ext cx="1645148" cy="245473"/>
              </a:xfrm>
              <a:prstGeom prst="wedgeRectCallout">
                <a:avLst>
                  <a:gd name="adj1" fmla="val 18033"/>
                  <a:gd name="adj2" fmla="val -4742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en-US" altLang="ko-KR" sz="600" dirty="0">
                    <a:solidFill>
                      <a:prstClr val="black">
                        <a:lumMod val="50000"/>
                        <a:lumOff val="50000"/>
                      </a:prstClr>
                    </a:solidFill>
                    <a:latin typeface="Nanum Gothic" charset="-127"/>
                    <a:ea typeface="Nanum Gothic" charset="-127"/>
                    <a:cs typeface="Nanum Gothic" charset="-127"/>
                  </a:rPr>
                  <a:t>Created on 2017-7-13 </a:t>
                </a:r>
                <a:r>
                  <a:rPr kumimoji="1" lang="de-DE" altLang="ko-KR" sz="600" dirty="0">
                    <a:solidFill>
                      <a:prstClr val="black">
                        <a:lumMod val="50000"/>
                        <a:lumOff val="50000"/>
                      </a:prstClr>
                    </a:solidFill>
                    <a:latin typeface="Nanum Gothic" charset="-127"/>
                    <a:ea typeface="Nanum Gothic" charset="-127"/>
                    <a:cs typeface="Nanum Gothic" charset="-127"/>
                  </a:rPr>
                  <a:t>14:35:00 </a:t>
                </a:r>
                <a:r>
                  <a:rPr kumimoji="1" lang="en-US" altLang="ko-KR" sz="600" dirty="0">
                    <a:solidFill>
                      <a:prstClr val="black">
                        <a:lumMod val="50000"/>
                        <a:lumOff val="50000"/>
                      </a:prstClr>
                    </a:solidFill>
                    <a:latin typeface="Nanum Gothic" charset="-127"/>
                    <a:ea typeface="Nanum Gothic" charset="-127"/>
                    <a:cs typeface="Nanum Gothic" charset="-127"/>
                  </a:rPr>
                  <a:t>by John Smith</a:t>
                </a:r>
              </a:p>
            </p:txBody>
          </p:sp>
          <p:sp>
            <p:nvSpPr>
              <p:cNvPr id="97" name="삼각형 96"/>
              <p:cNvSpPr/>
              <p:nvPr/>
            </p:nvSpPr>
            <p:spPr>
              <a:xfrm>
                <a:off x="9789664" y="1206436"/>
                <a:ext cx="75444" cy="65038"/>
              </a:xfrm>
              <a:prstGeom prst="triangle">
                <a:avLst/>
              </a:prstGeom>
              <a:solidFill>
                <a:schemeClr val="tx1">
                  <a:lumMod val="75000"/>
                  <a:lumOff val="25000"/>
                </a:schemeClr>
              </a:solidFill>
              <a:ln w="6350">
                <a:solidFill>
                  <a:srgbClr val="3D4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98" name="사각형 설명선[R] 97"/>
              <p:cNvSpPr/>
              <p:nvPr/>
            </p:nvSpPr>
            <p:spPr>
              <a:xfrm>
                <a:off x="8311584" y="1271474"/>
                <a:ext cx="1640362" cy="610696"/>
              </a:xfrm>
              <a:prstGeom prst="wedgeRectCallout">
                <a:avLst>
                  <a:gd name="adj1" fmla="val 18033"/>
                  <a:gd name="adj2" fmla="val -4742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51999" rtlCol="0" anchor="t"/>
              <a:lstStyle/>
              <a:p>
                <a:pPr>
                  <a:lnSpc>
                    <a:spcPct val="150000"/>
                  </a:lnSpc>
                </a:pPr>
                <a:r>
                  <a:rPr kumimoji="1" lang="en-US" altLang="ko-KR" sz="700" dirty="0">
                    <a:solidFill>
                      <a:prstClr val="black"/>
                    </a:solidFill>
                    <a:latin typeface="Nanum Gothic" charset="-127"/>
                    <a:ea typeface="Nanum Gothic" charset="-127"/>
                    <a:cs typeface="Nanum Gothic" charset="-127"/>
                  </a:rPr>
                  <a:t>Re-Ingestion</a:t>
                </a:r>
              </a:p>
              <a:p>
                <a:pPr>
                  <a:lnSpc>
                    <a:spcPct val="150000"/>
                  </a:lnSpc>
                </a:pPr>
                <a:r>
                  <a:rPr kumimoji="1" lang="en-US" altLang="ko-KR" sz="700" dirty="0">
                    <a:solidFill>
                      <a:prstClr val="black"/>
                    </a:solidFill>
                    <a:latin typeface="Nanum Gothic" charset="-127"/>
                    <a:ea typeface="Nanum Gothic" charset="-127"/>
                    <a:cs typeface="Nanum Gothic" charset="-127"/>
                  </a:rPr>
                  <a:t>Delete this </a:t>
                </a:r>
                <a:r>
                  <a:rPr kumimoji="1" lang="en-US" altLang="ko-KR" sz="700" dirty="0" err="1">
                    <a:solidFill>
                      <a:prstClr val="black"/>
                    </a:solidFill>
                    <a:latin typeface="Nanum Gothic" charset="-127"/>
                    <a:ea typeface="Nanum Gothic" charset="-127"/>
                    <a:cs typeface="Nanum Gothic" charset="-127"/>
                  </a:rPr>
                  <a:t>datasource</a:t>
                </a:r>
                <a:endParaRPr kumimoji="1" lang="en-US" altLang="ko-KR" sz="700" dirty="0">
                  <a:solidFill>
                    <a:prstClr val="black"/>
                  </a:solidFill>
                  <a:latin typeface="Nanum Gothic" charset="-127"/>
                  <a:ea typeface="Nanum Gothic" charset="-127"/>
                  <a:cs typeface="Nanum Gothic" charset="-127"/>
                </a:endParaRPr>
              </a:p>
            </p:txBody>
          </p:sp>
        </p:grpSp>
        <p:pic>
          <p:nvPicPr>
            <p:cNvPr id="2" name="그림 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960546" y="1292578"/>
              <a:ext cx="96595" cy="97894"/>
            </a:xfrm>
            <a:prstGeom prst="rect">
              <a:avLst/>
            </a:prstGeom>
          </p:spPr>
        </p:pic>
        <p:pic>
          <p:nvPicPr>
            <p:cNvPr id="136" name="그림 135"/>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937379" y="1451605"/>
              <a:ext cx="152757" cy="123144"/>
            </a:xfrm>
            <a:prstGeom prst="rect">
              <a:avLst/>
            </a:prstGeom>
          </p:spPr>
        </p:pic>
      </p:grpSp>
      <p:pic>
        <p:nvPicPr>
          <p:cNvPr id="11" name="그림 10"/>
          <p:cNvPicPr>
            <a:picLocks noChangeAspect="1"/>
          </p:cNvPicPr>
          <p:nvPr/>
        </p:nvPicPr>
        <p:blipFill>
          <a:blip r:embed="rId27"/>
          <a:stretch>
            <a:fillRect/>
          </a:stretch>
        </p:blipFill>
        <p:spPr>
          <a:xfrm>
            <a:off x="7946511" y="3133430"/>
            <a:ext cx="1756070" cy="258863"/>
          </a:xfrm>
          <a:prstGeom prst="rect">
            <a:avLst/>
          </a:prstGeom>
        </p:spPr>
      </p:pic>
      <p:pic>
        <p:nvPicPr>
          <p:cNvPr id="12" name="그림 11"/>
          <p:cNvPicPr>
            <a:picLocks noChangeAspect="1"/>
          </p:cNvPicPr>
          <p:nvPr/>
        </p:nvPicPr>
        <p:blipFill>
          <a:blip r:embed="rId28"/>
          <a:stretch>
            <a:fillRect/>
          </a:stretch>
        </p:blipFill>
        <p:spPr>
          <a:xfrm>
            <a:off x="7946511" y="2728644"/>
            <a:ext cx="1749074" cy="258863"/>
          </a:xfrm>
          <a:prstGeom prst="rect">
            <a:avLst/>
          </a:prstGeom>
        </p:spPr>
      </p:pic>
      <p:sp>
        <p:nvSpPr>
          <p:cNvPr id="7" name="슬라이드 번호 개체 틀 6"/>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61</a:t>
            </a:fld>
            <a:endParaRPr lang="ko-KR" altLang="en-US">
              <a:solidFill>
                <a:prstClr val="white">
                  <a:lumMod val="50000"/>
                </a:prstClr>
              </a:solidFill>
            </a:endParaRPr>
          </a:p>
        </p:txBody>
      </p:sp>
      <p:sp>
        <p:nvSpPr>
          <p:cNvPr id="135" name="직사각형 134"/>
          <p:cNvSpPr/>
          <p:nvPr/>
        </p:nvSpPr>
        <p:spPr>
          <a:xfrm>
            <a:off x="1691336" y="2397052"/>
            <a:ext cx="408248" cy="122341"/>
          </a:xfrm>
          <a:prstGeom prst="rect">
            <a:avLst/>
          </a:prstGeom>
          <a:no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u="sng" dirty="0">
                <a:solidFill>
                  <a:prstClr val="black">
                    <a:lumMod val="75000"/>
                    <a:lumOff val="25000"/>
                  </a:prstClr>
                </a:solidFill>
                <a:latin typeface="Nanum Gothic" charset="-127"/>
                <a:ea typeface="Nanum Gothic" charset="-127"/>
                <a:cs typeface="Nanum Gothic" charset="-127"/>
              </a:rPr>
              <a:t>Details</a:t>
            </a:r>
            <a:r>
              <a:rPr kumimoji="1" lang="ko-KR" altLang="en-US" sz="600" u="sng" dirty="0">
                <a:solidFill>
                  <a:prstClr val="black">
                    <a:lumMod val="75000"/>
                    <a:lumOff val="25000"/>
                  </a:prstClr>
                </a:solidFill>
                <a:latin typeface="Nanum Gothic" charset="-127"/>
                <a:ea typeface="Nanum Gothic" charset="-127"/>
                <a:cs typeface="Nanum Gothic" charset="-127"/>
              </a:rPr>
              <a:t> </a:t>
            </a:r>
            <a:r>
              <a:rPr kumimoji="1" lang="en-US" altLang="ko-KR" sz="600" u="sng" dirty="0">
                <a:solidFill>
                  <a:prstClr val="black">
                    <a:lumMod val="75000"/>
                    <a:lumOff val="25000"/>
                  </a:prstClr>
                </a:solidFill>
                <a:latin typeface="Nanum Gothic" charset="-127"/>
                <a:ea typeface="Nanum Gothic" charset="-127"/>
                <a:cs typeface="Nanum Gothic" charset="-127"/>
              </a:rPr>
              <a:t>  </a:t>
            </a:r>
            <a:r>
              <a:rPr kumimoji="1" lang="ko-KR" altLang="en-US" sz="600" u="sng" dirty="0">
                <a:solidFill>
                  <a:prstClr val="black">
                    <a:lumMod val="75000"/>
                    <a:lumOff val="25000"/>
                  </a:prstClr>
                </a:solidFill>
                <a:latin typeface="Nanum Gothic" charset="-127"/>
                <a:ea typeface="Nanum Gothic" charset="-127"/>
                <a:cs typeface="Nanum Gothic" charset="-127"/>
              </a:rPr>
              <a:t>▼</a:t>
            </a:r>
            <a:endParaRPr kumimoji="1" lang="en-US" altLang="ko-KR" sz="600" u="sng" dirty="0">
              <a:solidFill>
                <a:prstClr val="black">
                  <a:lumMod val="75000"/>
                  <a:lumOff val="25000"/>
                </a:prstClr>
              </a:solidFill>
              <a:latin typeface="Nanum Gothic" charset="-127"/>
              <a:ea typeface="Nanum Gothic" charset="-127"/>
              <a:cs typeface="Nanum Gothic" charset="-127"/>
            </a:endParaRPr>
          </a:p>
        </p:txBody>
      </p:sp>
      <p:sp>
        <p:nvSpPr>
          <p:cNvPr id="137" name="직사각형 136"/>
          <p:cNvSpPr/>
          <p:nvPr/>
        </p:nvSpPr>
        <p:spPr>
          <a:xfrm>
            <a:off x="8436879" y="2306307"/>
            <a:ext cx="408248" cy="122341"/>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u="sng" dirty="0">
                <a:solidFill>
                  <a:prstClr val="black">
                    <a:lumMod val="75000"/>
                    <a:lumOff val="25000"/>
                  </a:prstClr>
                </a:solidFill>
                <a:latin typeface="Nanum Gothic" charset="-127"/>
                <a:ea typeface="Nanum Gothic" charset="-127"/>
                <a:cs typeface="Nanum Gothic" charset="-127"/>
              </a:rPr>
              <a:t>Details</a:t>
            </a:r>
            <a:r>
              <a:rPr kumimoji="1" lang="ko-KR" altLang="en-US" sz="600" u="sng" dirty="0">
                <a:solidFill>
                  <a:prstClr val="black">
                    <a:lumMod val="75000"/>
                    <a:lumOff val="25000"/>
                  </a:prstClr>
                </a:solidFill>
                <a:latin typeface="Nanum Gothic" charset="-127"/>
                <a:ea typeface="Nanum Gothic" charset="-127"/>
                <a:cs typeface="Nanum Gothic" charset="-127"/>
              </a:rPr>
              <a:t> </a:t>
            </a:r>
            <a:r>
              <a:rPr kumimoji="1" lang="en-US" altLang="ko-KR" sz="600" u="sng" dirty="0">
                <a:solidFill>
                  <a:prstClr val="black">
                    <a:lumMod val="75000"/>
                    <a:lumOff val="25000"/>
                  </a:prstClr>
                </a:solidFill>
                <a:latin typeface="Nanum Gothic" charset="-127"/>
                <a:ea typeface="Nanum Gothic" charset="-127"/>
                <a:cs typeface="Nanum Gothic" charset="-127"/>
              </a:rPr>
              <a:t> </a:t>
            </a:r>
            <a:r>
              <a:rPr kumimoji="1" lang="ko-KR" altLang="en-US" sz="600" u="sng" dirty="0">
                <a:solidFill>
                  <a:prstClr val="black">
                    <a:lumMod val="75000"/>
                    <a:lumOff val="25000"/>
                  </a:prstClr>
                </a:solidFill>
                <a:latin typeface="Nanum Gothic" charset="-127"/>
                <a:ea typeface="Nanum Gothic" charset="-127"/>
                <a:cs typeface="Nanum Gothic" charset="-127"/>
              </a:rPr>
              <a:t> ▼</a:t>
            </a:r>
            <a:endParaRPr kumimoji="1" lang="en-US" altLang="ko-KR" sz="600" u="sng" dirty="0">
              <a:solidFill>
                <a:prstClr val="black">
                  <a:lumMod val="75000"/>
                  <a:lumOff val="25000"/>
                </a:prstClr>
              </a:solidFill>
              <a:latin typeface="Nanum Gothic" charset="-127"/>
              <a:ea typeface="Nanum Gothic" charset="-127"/>
              <a:cs typeface="Nanum Gothic" charset="-127"/>
            </a:endParaRPr>
          </a:p>
        </p:txBody>
      </p:sp>
      <p:sp>
        <p:nvSpPr>
          <p:cNvPr id="138" name="직사각형 137"/>
          <p:cNvSpPr/>
          <p:nvPr/>
        </p:nvSpPr>
        <p:spPr>
          <a:xfrm>
            <a:off x="8511592" y="2448494"/>
            <a:ext cx="429088" cy="122341"/>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u="sng" dirty="0">
                <a:solidFill>
                  <a:prstClr val="black">
                    <a:lumMod val="75000"/>
                    <a:lumOff val="25000"/>
                  </a:prstClr>
                </a:solidFill>
                <a:latin typeface="Nanum Gothic" charset="-127"/>
                <a:ea typeface="Nanum Gothic" charset="-127"/>
                <a:cs typeface="Nanum Gothic" charset="-127"/>
              </a:rPr>
              <a:t>Details</a:t>
            </a:r>
            <a:r>
              <a:rPr kumimoji="1" lang="ko-KR" altLang="en-US" sz="600" u="sng" dirty="0">
                <a:solidFill>
                  <a:prstClr val="black">
                    <a:lumMod val="75000"/>
                    <a:lumOff val="25000"/>
                  </a:prstClr>
                </a:solidFill>
                <a:latin typeface="Nanum Gothic" charset="-127"/>
                <a:ea typeface="Nanum Gothic" charset="-127"/>
                <a:cs typeface="Nanum Gothic" charset="-127"/>
              </a:rPr>
              <a:t>    ▲</a:t>
            </a:r>
            <a:endParaRPr kumimoji="1" lang="en-US" altLang="ko-KR" sz="600" u="sng" dirty="0">
              <a:solidFill>
                <a:prstClr val="black">
                  <a:lumMod val="75000"/>
                  <a:lumOff val="25000"/>
                </a:prstClr>
              </a:solidFill>
              <a:latin typeface="Nanum Gothic" charset="-127"/>
              <a:ea typeface="Nanum Gothic" charset="-127"/>
              <a:cs typeface="Nanum Gothic" charset="-127"/>
            </a:endParaRPr>
          </a:p>
        </p:txBody>
      </p:sp>
      <p:sp>
        <p:nvSpPr>
          <p:cNvPr id="149" name="직사각형 148"/>
          <p:cNvSpPr/>
          <p:nvPr/>
        </p:nvSpPr>
        <p:spPr>
          <a:xfrm>
            <a:off x="8564814" y="2588326"/>
            <a:ext cx="408248" cy="122341"/>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u="sng" dirty="0">
                <a:solidFill>
                  <a:prstClr val="black">
                    <a:lumMod val="75000"/>
                    <a:lumOff val="25000"/>
                  </a:prstClr>
                </a:solidFill>
                <a:latin typeface="Nanum Gothic" charset="-127"/>
                <a:ea typeface="Nanum Gothic" charset="-127"/>
                <a:cs typeface="Nanum Gothic" charset="-127"/>
              </a:rPr>
              <a:t>Details</a:t>
            </a:r>
            <a:r>
              <a:rPr kumimoji="1" lang="ko-KR" altLang="en-US" sz="600" u="sng" dirty="0">
                <a:solidFill>
                  <a:prstClr val="black">
                    <a:lumMod val="75000"/>
                    <a:lumOff val="25000"/>
                  </a:prstClr>
                </a:solidFill>
                <a:latin typeface="Nanum Gothic" charset="-127"/>
                <a:ea typeface="Nanum Gothic" charset="-127"/>
                <a:cs typeface="Nanum Gothic" charset="-127"/>
              </a:rPr>
              <a:t>   ▲</a:t>
            </a:r>
            <a:endParaRPr kumimoji="1" lang="en-US" altLang="ko-KR" sz="600" u="sng" dirty="0">
              <a:solidFill>
                <a:prstClr val="black">
                  <a:lumMod val="75000"/>
                  <a:lumOff val="25000"/>
                </a:prstClr>
              </a:solidFill>
              <a:latin typeface="Nanum Gothic" charset="-127"/>
              <a:ea typeface="Nanum Gothic" charset="-127"/>
              <a:cs typeface="Nanum Gothic" charset="-127"/>
            </a:endParaRPr>
          </a:p>
        </p:txBody>
      </p:sp>
      <p:sp>
        <p:nvSpPr>
          <p:cNvPr id="150" name="직사각형 149"/>
          <p:cNvSpPr/>
          <p:nvPr/>
        </p:nvSpPr>
        <p:spPr>
          <a:xfrm>
            <a:off x="8420476" y="2993736"/>
            <a:ext cx="273596" cy="122341"/>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u="sng" dirty="0">
                <a:solidFill>
                  <a:prstClr val="black">
                    <a:lumMod val="75000"/>
                    <a:lumOff val="25000"/>
                  </a:prstClr>
                </a:solidFill>
                <a:latin typeface="Nanum Gothic" charset="-127"/>
                <a:ea typeface="Nanum Gothic" charset="-127"/>
                <a:cs typeface="Nanum Gothic" charset="-127"/>
              </a:rPr>
              <a:t>Details</a:t>
            </a:r>
          </a:p>
        </p:txBody>
      </p:sp>
      <p:sp>
        <p:nvSpPr>
          <p:cNvPr id="151" name="직사각형 150"/>
          <p:cNvSpPr/>
          <p:nvPr/>
        </p:nvSpPr>
        <p:spPr>
          <a:xfrm>
            <a:off x="7156552" y="1304191"/>
            <a:ext cx="816032" cy="147765"/>
          </a:xfrm>
          <a:prstGeom prst="rect">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ko-KR" sz="600" dirty="0">
                <a:solidFill>
                  <a:schemeClr val="bg1"/>
                </a:solidFill>
                <a:latin typeface="+mn-ea"/>
                <a:cs typeface="Nanum Gothic" charset="-127"/>
              </a:rPr>
              <a:t>Linked</a:t>
            </a:r>
            <a:r>
              <a:rPr kumimoji="1" lang="ko-KR" altLang="en-US" sz="600" dirty="0">
                <a:solidFill>
                  <a:schemeClr val="bg1"/>
                </a:solidFill>
                <a:latin typeface="+mn-ea"/>
                <a:cs typeface="Nanum Gothic" charset="-127"/>
              </a:rPr>
              <a:t> </a:t>
            </a:r>
            <a:r>
              <a:rPr kumimoji="1" lang="en-US" altLang="ko-KR" sz="600" dirty="0" err="1">
                <a:solidFill>
                  <a:schemeClr val="bg1"/>
                </a:solidFill>
                <a:latin typeface="+mn-ea"/>
                <a:cs typeface="Nanum Gothic" charset="-127"/>
              </a:rPr>
              <a:t>datasource</a:t>
            </a:r>
            <a:endParaRPr kumimoji="1" lang="ko-KR" altLang="en-US" sz="600" dirty="0">
              <a:solidFill>
                <a:schemeClr val="bg1"/>
              </a:solidFill>
              <a:latin typeface="+mn-ea"/>
              <a:cs typeface="Nanum Gothic" charset="-127"/>
            </a:endParaRPr>
          </a:p>
        </p:txBody>
      </p:sp>
      <p:sp>
        <p:nvSpPr>
          <p:cNvPr id="152" name="직사각형 151"/>
          <p:cNvSpPr/>
          <p:nvPr/>
        </p:nvSpPr>
        <p:spPr>
          <a:xfrm>
            <a:off x="6827412" y="-152886"/>
            <a:ext cx="816032" cy="147765"/>
          </a:xfrm>
          <a:prstGeom prst="rect">
            <a:avLst/>
          </a:prstGeom>
          <a:solidFill>
            <a:srgbClr val="043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ko-KR" sz="600" dirty="0">
                <a:solidFill>
                  <a:schemeClr val="bg1"/>
                </a:solidFill>
                <a:latin typeface="+mn-ea"/>
                <a:cs typeface="Nanum Gothic" charset="-127"/>
              </a:rPr>
              <a:t>Ingested</a:t>
            </a:r>
            <a:r>
              <a:rPr kumimoji="1" lang="ko-KR" altLang="en-US" sz="600" dirty="0">
                <a:solidFill>
                  <a:schemeClr val="bg1"/>
                </a:solidFill>
                <a:latin typeface="+mn-ea"/>
                <a:cs typeface="Nanum Gothic" charset="-127"/>
              </a:rPr>
              <a:t> </a:t>
            </a:r>
            <a:r>
              <a:rPr kumimoji="1" lang="en-US" altLang="ko-KR" sz="600" dirty="0" err="1">
                <a:solidFill>
                  <a:schemeClr val="bg1"/>
                </a:solidFill>
                <a:latin typeface="+mn-ea"/>
                <a:cs typeface="Nanum Gothic" charset="-127"/>
              </a:rPr>
              <a:t>datasource</a:t>
            </a:r>
            <a:endParaRPr kumimoji="1" lang="ko-KR" altLang="en-US" sz="600" dirty="0">
              <a:solidFill>
                <a:schemeClr val="bg1"/>
              </a:solidFill>
              <a:latin typeface="+mn-ea"/>
              <a:cs typeface="Nanum Gothic" charset="-127"/>
            </a:endParaRPr>
          </a:p>
        </p:txBody>
      </p:sp>
      <p:grpSp>
        <p:nvGrpSpPr>
          <p:cNvPr id="153" name="그룹 152"/>
          <p:cNvGrpSpPr/>
          <p:nvPr/>
        </p:nvGrpSpPr>
        <p:grpSpPr>
          <a:xfrm>
            <a:off x="197952" y="6374338"/>
            <a:ext cx="7682467" cy="205447"/>
            <a:chOff x="1991360" y="4044266"/>
            <a:chExt cx="6156960" cy="312325"/>
          </a:xfrm>
        </p:grpSpPr>
        <p:sp>
          <p:nvSpPr>
            <p:cNvPr id="154" name="자유형 153"/>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sp>
          <p:nvSpPr>
            <p:cNvPr id="155" name="자유형 154"/>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grpSp>
      <p:sp>
        <p:nvSpPr>
          <p:cNvPr id="156" name="타원 155"/>
          <p:cNvSpPr/>
          <p:nvPr/>
        </p:nvSpPr>
        <p:spPr>
          <a:xfrm>
            <a:off x="125679" y="572197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7</a:t>
            </a:r>
            <a:endParaRPr lang="ko-KR" altLang="en-US" sz="700" b="1" dirty="0">
              <a:solidFill>
                <a:schemeClr val="bg1"/>
              </a:solidFill>
              <a:latin typeface="Nanum Gothic" charset="-127"/>
              <a:ea typeface="Nanum Gothic" charset="-127"/>
              <a:cs typeface="Nanum Gothic" charset="-127"/>
            </a:endParaRPr>
          </a:p>
        </p:txBody>
      </p:sp>
      <p:sp>
        <p:nvSpPr>
          <p:cNvPr id="157" name="텍스트 개체 틀 4"/>
          <p:cNvSpPr txBox="1">
            <a:spLocks/>
          </p:cNvSpPr>
          <p:nvPr/>
        </p:nvSpPr>
        <p:spPr>
          <a:xfrm>
            <a:off x="7838419" y="3729749"/>
            <a:ext cx="2142706" cy="3002824"/>
          </a:xfrm>
          <a:prstGeom prst="rect">
            <a:avLst/>
          </a:prstGeom>
          <a:solidFill>
            <a:schemeClr val="bg1"/>
          </a:solidFill>
        </p:spPr>
        <p:txBody>
          <a:bodyPr vert="horz" lIns="72000" tIns="72000" rIns="72000" bIns="72000" rtlCol="0">
            <a:normAutofit lnSpcReduction="10000"/>
          </a:bodyPr>
          <a:lstStyle>
            <a:lvl1pPr marL="85727" indent="-85727" algn="l" defTabSz="914400" rtl="0" eaLnBrk="1" latinLnBrk="1" hangingPunct="1">
              <a:lnSpc>
                <a:spcPct val="100000"/>
              </a:lnSpc>
              <a:spcBef>
                <a:spcPts val="1000"/>
              </a:spcBef>
              <a:buFont typeface="+mj-lt"/>
              <a:buAutoNum type="arabicPeriod"/>
              <a:defRPr sz="700" b="1" kern="1200">
                <a:solidFill>
                  <a:schemeClr val="tx1"/>
                </a:solidFill>
                <a:latin typeface="+mn-ea"/>
                <a:ea typeface="+mn-ea"/>
                <a:cs typeface="Nanum Gothic" charset="-127"/>
              </a:defRPr>
            </a:lvl1pPr>
            <a:lvl2pPr marL="180980" indent="-95253" algn="l" defTabSz="914400" rtl="0" eaLnBrk="1" latinLnBrk="1" hangingPunct="1">
              <a:lnSpc>
                <a:spcPct val="100000"/>
              </a:lnSpc>
              <a:spcBef>
                <a:spcPts val="500"/>
              </a:spcBef>
              <a:buFont typeface="+mj-lt"/>
              <a:buAutoNum type="arabicPeriod"/>
              <a:defRPr sz="700" kern="1200">
                <a:solidFill>
                  <a:schemeClr val="tx1"/>
                </a:solidFill>
                <a:latin typeface="+mn-ea"/>
                <a:ea typeface="+mn-ea"/>
                <a:cs typeface="Nanum Gothic" charset="-127"/>
              </a:defRPr>
            </a:lvl2pPr>
            <a:lvl3pPr marL="225425" indent="-44450" algn="l" defTabSz="914400" rtl="0" eaLnBrk="1" latinLnBrk="1" hangingPunct="1">
              <a:lnSpc>
                <a:spcPct val="100000"/>
              </a:lnSpc>
              <a:spcBef>
                <a:spcPts val="500"/>
              </a:spcBef>
              <a:buFont typeface="Arial" charset="0"/>
              <a:buChar char="•"/>
              <a:tabLst/>
              <a:defRPr sz="700" kern="1200">
                <a:solidFill>
                  <a:schemeClr val="tx1"/>
                </a:solidFill>
                <a:latin typeface="+mn-ea"/>
                <a:ea typeface="+mn-ea"/>
                <a:cs typeface="Nanum Gothic" charset="-127"/>
              </a:defRPr>
            </a:lvl3pPr>
            <a:lvl4pPr marL="266700" indent="-44450" algn="l" defTabSz="914400" rtl="0" eaLnBrk="1" latinLnBrk="1" hangingPunct="1">
              <a:lnSpc>
                <a:spcPct val="100000"/>
              </a:lnSpc>
              <a:spcBef>
                <a:spcPts val="500"/>
              </a:spcBef>
              <a:buFont typeface="Arial" charset="0"/>
              <a:buChar char="•"/>
              <a:tabLst/>
              <a:defRPr sz="700" kern="1200">
                <a:solidFill>
                  <a:schemeClr val="tx1"/>
                </a:solidFill>
                <a:latin typeface="+mn-ea"/>
                <a:ea typeface="+mn-ea"/>
                <a:cs typeface="Nanum Gothic" charset="-127"/>
              </a:defRPr>
            </a:lvl4pPr>
            <a:lvl5pPr marL="311150" indent="-44450" algn="l" defTabSz="914400" rtl="0" eaLnBrk="1" latinLnBrk="1" hangingPunct="1">
              <a:lnSpc>
                <a:spcPct val="100000"/>
              </a:lnSpc>
              <a:spcBef>
                <a:spcPts val="500"/>
              </a:spcBef>
              <a:buFont typeface="Arial" charset="0"/>
              <a:buChar char="•"/>
              <a:tabLst/>
              <a:defRPr sz="700" kern="1200">
                <a:solidFill>
                  <a:schemeClr val="tx1"/>
                </a:solidFill>
                <a:latin typeface="+mn-ea"/>
                <a:ea typeface="+mn-ea"/>
                <a:cs typeface="Nanum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kumimoji="1" lang="en-US" altLang="ko-KR" dirty="0"/>
              <a:t>7. </a:t>
            </a:r>
            <a:r>
              <a:rPr kumimoji="1" lang="ko-KR" altLang="en-US" dirty="0"/>
              <a:t>공개 설정</a:t>
            </a:r>
            <a:endParaRPr kumimoji="1" lang="en-US" altLang="ko-KR" dirty="0"/>
          </a:p>
          <a:p>
            <a:pPr lvl="1"/>
            <a:r>
              <a:rPr kumimoji="1" lang="ko-KR" altLang="en-US" dirty="0">
                <a:sym typeface="Wingdings"/>
              </a:rPr>
              <a:t>체크 </a:t>
            </a:r>
            <a:r>
              <a:rPr kumimoji="1" lang="en-US" altLang="ko-KR" dirty="0">
                <a:sym typeface="Wingdings"/>
              </a:rPr>
              <a:t>:</a:t>
            </a:r>
            <a:r>
              <a:rPr kumimoji="1" lang="ko-KR" altLang="en-US" dirty="0">
                <a:sym typeface="Wingdings"/>
              </a:rPr>
              <a:t> 이후 생성되는 신규 워크스페이스를 포함한 모든워크스페이스에서 해당 데이터 소스를 사용할 수 있음</a:t>
            </a:r>
            <a:r>
              <a:rPr kumimoji="1" lang="en-US" altLang="ko-KR" dirty="0">
                <a:sym typeface="Wingdings"/>
              </a:rPr>
              <a:t>.</a:t>
            </a:r>
            <a:r>
              <a:rPr kumimoji="1" lang="ko-KR" altLang="en-US" dirty="0">
                <a:sym typeface="Wingdings"/>
              </a:rPr>
              <a:t> 체크 시</a:t>
            </a:r>
            <a:r>
              <a:rPr kumimoji="1" lang="en-US" altLang="ko-KR" dirty="0">
                <a:sym typeface="Wingdings"/>
              </a:rPr>
              <a:t>,</a:t>
            </a:r>
            <a:r>
              <a:rPr kumimoji="1" lang="ko-KR" altLang="en-US" dirty="0">
                <a:sym typeface="Wingdings"/>
              </a:rPr>
              <a:t> 체크 확인 팝업 출력</a:t>
            </a:r>
            <a:r>
              <a:rPr lang="ko-KR" altLang="en-US" dirty="0">
                <a:solidFill>
                  <a:srgbClr val="00B0F0"/>
                </a:solidFill>
              </a:rPr>
              <a:t> ☞</a:t>
            </a:r>
            <a:r>
              <a:rPr lang="en-US" altLang="ko-KR" dirty="0">
                <a:solidFill>
                  <a:srgbClr val="00B0F0"/>
                </a:solidFill>
              </a:rPr>
              <a:t>[018.1]</a:t>
            </a:r>
            <a:endParaRPr kumimoji="1" lang="en-US" altLang="ko-KR" dirty="0">
              <a:sym typeface="Wingdings"/>
            </a:endParaRPr>
          </a:p>
          <a:p>
            <a:pPr lvl="1"/>
            <a:r>
              <a:rPr kumimoji="1" lang="ko-KR" altLang="en-US" dirty="0">
                <a:sym typeface="Wingdings"/>
              </a:rPr>
              <a:t>체크해제 </a:t>
            </a:r>
            <a:r>
              <a:rPr kumimoji="1" lang="en-US" altLang="ko-KR" dirty="0">
                <a:sym typeface="Wingdings"/>
              </a:rPr>
              <a:t>:</a:t>
            </a:r>
            <a:r>
              <a:rPr kumimoji="1" lang="ko-KR" altLang="en-US" dirty="0">
                <a:sym typeface="Wingdings"/>
              </a:rPr>
              <a:t> 해당 데이터소스를 공개할 워크스페이스 개별 선택 가능</a:t>
            </a:r>
            <a:r>
              <a:rPr kumimoji="1" lang="en-US" altLang="ko-KR" dirty="0">
                <a:sym typeface="Wingdings"/>
              </a:rPr>
              <a:t>.</a:t>
            </a:r>
            <a:r>
              <a:rPr kumimoji="1" lang="ko-KR" altLang="en-US" dirty="0">
                <a:sym typeface="Wingdings"/>
              </a:rPr>
              <a:t> 체크 해제 시</a:t>
            </a:r>
            <a:r>
              <a:rPr kumimoji="1" lang="en-US" altLang="ko-KR" dirty="0">
                <a:sym typeface="Wingdings"/>
              </a:rPr>
              <a:t>,</a:t>
            </a:r>
            <a:r>
              <a:rPr kumimoji="1" lang="ko-KR" altLang="en-US" dirty="0">
                <a:sym typeface="Wingdings"/>
              </a:rPr>
              <a:t> 체크 해제 확인 팝업 출력</a:t>
            </a:r>
            <a:r>
              <a:rPr lang="ko-KR" altLang="en-US" dirty="0">
                <a:solidFill>
                  <a:srgbClr val="00B0F0"/>
                </a:solidFill>
              </a:rPr>
              <a:t> ☞</a:t>
            </a:r>
            <a:r>
              <a:rPr lang="en-US" altLang="ko-KR" dirty="0">
                <a:solidFill>
                  <a:srgbClr val="00B0F0"/>
                </a:solidFill>
              </a:rPr>
              <a:t>[018.2]</a:t>
            </a:r>
            <a:endParaRPr kumimoji="1" lang="en-US" altLang="ko-KR" dirty="0">
              <a:sym typeface="Wingdings"/>
            </a:endParaRPr>
          </a:p>
          <a:p>
            <a:pPr lvl="3"/>
            <a:r>
              <a:rPr kumimoji="1" lang="en-US" altLang="ko-KR" dirty="0">
                <a:sym typeface="Wingdings"/>
              </a:rPr>
              <a:t>Edit</a:t>
            </a:r>
            <a:r>
              <a:rPr kumimoji="1" lang="ko-KR" altLang="en-US" dirty="0">
                <a:sym typeface="Wingdings"/>
              </a:rPr>
              <a:t> 클릭 </a:t>
            </a:r>
            <a:r>
              <a:rPr kumimoji="1" lang="en-US" altLang="ko-KR" dirty="0">
                <a:sym typeface="Wingdings"/>
              </a:rPr>
              <a:t>&gt;</a:t>
            </a:r>
            <a:r>
              <a:rPr kumimoji="1" lang="ko-KR" altLang="en-US" dirty="0">
                <a:sym typeface="Wingdings"/>
              </a:rPr>
              <a:t> 개별 워크스페이스 선택 팝업 출력 </a:t>
            </a:r>
            <a:r>
              <a:rPr kumimoji="1" lang="ko-KR" altLang="en-US" dirty="0">
                <a:solidFill>
                  <a:srgbClr val="00B0F0"/>
                </a:solidFill>
              </a:rPr>
              <a:t>☞</a:t>
            </a:r>
            <a:r>
              <a:rPr kumimoji="1" lang="mr-IN" altLang="ko-KR" dirty="0">
                <a:solidFill>
                  <a:srgbClr val="00B0F0"/>
                </a:solidFill>
              </a:rPr>
              <a:t>[041.5]</a:t>
            </a:r>
            <a:endParaRPr kumimoji="1" lang="en-US" altLang="ko-KR" dirty="0">
              <a:sym typeface="Wingdings"/>
            </a:endParaRPr>
          </a:p>
          <a:p>
            <a:pPr lvl="3"/>
            <a:r>
              <a:rPr kumimoji="1" lang="ko-KR" altLang="en-US" dirty="0">
                <a:sym typeface="Wingdings"/>
              </a:rPr>
              <a:t>선택된 개별 워크스페이스 이름 노출</a:t>
            </a:r>
            <a:endParaRPr kumimoji="1" lang="en-US" altLang="ko-KR" dirty="0">
              <a:sym typeface="Wingdings"/>
            </a:endParaRPr>
          </a:p>
          <a:p>
            <a:pPr marL="0" indent="0">
              <a:buNone/>
            </a:pPr>
            <a:r>
              <a:rPr kumimoji="1" lang="en-US" altLang="ko-KR" dirty="0">
                <a:solidFill>
                  <a:schemeClr val="tx1">
                    <a:lumMod val="95000"/>
                    <a:lumOff val="5000"/>
                  </a:schemeClr>
                </a:solidFill>
                <a:sym typeface="Wingdings"/>
              </a:rPr>
              <a:t>8. </a:t>
            </a:r>
            <a:r>
              <a:rPr kumimoji="1" lang="ko-KR" altLang="en-US" dirty="0" err="1">
                <a:solidFill>
                  <a:schemeClr val="tx1">
                    <a:lumMod val="95000"/>
                    <a:lumOff val="5000"/>
                  </a:schemeClr>
                </a:solidFill>
                <a:sym typeface="Wingdings"/>
              </a:rPr>
              <a:t>데이터소스</a:t>
            </a:r>
            <a:r>
              <a:rPr kumimoji="1" lang="ko-KR" altLang="en-US" dirty="0">
                <a:solidFill>
                  <a:schemeClr val="tx1">
                    <a:lumMod val="95000"/>
                    <a:lumOff val="5000"/>
                  </a:schemeClr>
                </a:solidFill>
                <a:sym typeface="Wingdings"/>
              </a:rPr>
              <a:t> 싱크</a:t>
            </a:r>
            <a:endParaRPr kumimoji="1" lang="en-US" altLang="ko-KR" dirty="0"/>
          </a:p>
          <a:p>
            <a:pPr lvl="1"/>
            <a:r>
              <a:rPr kumimoji="1" lang="ko-KR" altLang="en-US" dirty="0" err="1">
                <a:solidFill>
                  <a:schemeClr val="tx1">
                    <a:lumMod val="95000"/>
                    <a:lumOff val="5000"/>
                  </a:schemeClr>
                </a:solidFill>
                <a:sym typeface="Wingdings"/>
              </a:rPr>
              <a:t>드루이드에서</a:t>
            </a:r>
            <a:r>
              <a:rPr kumimoji="1" lang="ko-KR" altLang="en-US" dirty="0">
                <a:solidFill>
                  <a:schemeClr val="tx1">
                    <a:lumMod val="95000"/>
                    <a:lumOff val="5000"/>
                  </a:schemeClr>
                </a:solidFill>
                <a:sym typeface="Wingdings"/>
              </a:rPr>
              <a:t> 데이터소스의 컨디션이 변경된 경우만 표시됨</a:t>
            </a:r>
            <a:endParaRPr kumimoji="1" lang="en-US" altLang="ko-KR" dirty="0">
              <a:solidFill>
                <a:schemeClr val="tx1">
                  <a:lumMod val="95000"/>
                  <a:lumOff val="5000"/>
                </a:schemeClr>
              </a:solidFill>
              <a:sym typeface="Wingdings"/>
            </a:endParaRPr>
          </a:p>
          <a:p>
            <a:pPr lvl="1"/>
            <a:r>
              <a:rPr kumimoji="1" lang="ko-KR" altLang="en-US" dirty="0">
                <a:solidFill>
                  <a:schemeClr val="tx1">
                    <a:lumMod val="95000"/>
                    <a:lumOff val="5000"/>
                  </a:schemeClr>
                </a:solidFill>
              </a:rPr>
              <a:t>싱크 버튼 클릭 </a:t>
            </a:r>
            <a:r>
              <a:rPr kumimoji="1" lang="en-US" altLang="ko-KR" dirty="0">
                <a:solidFill>
                  <a:schemeClr val="tx1">
                    <a:lumMod val="95000"/>
                    <a:lumOff val="5000"/>
                  </a:schemeClr>
                </a:solidFill>
              </a:rPr>
              <a:t>&gt;</a:t>
            </a:r>
            <a:r>
              <a:rPr kumimoji="1" lang="ko-KR" altLang="en-US" dirty="0">
                <a:solidFill>
                  <a:schemeClr val="tx1">
                    <a:lumMod val="95000"/>
                    <a:lumOff val="5000"/>
                  </a:schemeClr>
                </a:solidFill>
              </a:rPr>
              <a:t> </a:t>
            </a:r>
            <a:r>
              <a:rPr kumimoji="1" lang="ko-KR" altLang="en-US" dirty="0" err="1">
                <a:solidFill>
                  <a:schemeClr val="tx1">
                    <a:lumMod val="95000"/>
                    <a:lumOff val="5000"/>
                  </a:schemeClr>
                </a:solidFill>
              </a:rPr>
              <a:t>데이터소스</a:t>
            </a:r>
            <a:r>
              <a:rPr kumimoji="1" lang="ko-KR" altLang="en-US" dirty="0">
                <a:solidFill>
                  <a:schemeClr val="tx1">
                    <a:lumMod val="95000"/>
                    <a:lumOff val="5000"/>
                  </a:schemeClr>
                </a:solidFill>
              </a:rPr>
              <a:t> 싱크 확인 팝업 출력 </a:t>
            </a:r>
            <a:r>
              <a:rPr kumimoji="1" lang="ko-KR" altLang="en-US" dirty="0">
                <a:solidFill>
                  <a:srgbClr val="00B0F0"/>
                </a:solidFill>
              </a:rPr>
              <a:t>☞</a:t>
            </a:r>
            <a:r>
              <a:rPr kumimoji="1" lang="mr-IN" altLang="ko-KR" dirty="0">
                <a:solidFill>
                  <a:srgbClr val="00B0F0"/>
                </a:solidFill>
              </a:rPr>
              <a:t>[0</a:t>
            </a:r>
            <a:r>
              <a:rPr kumimoji="1" lang="en-US" altLang="ko-KR" dirty="0">
                <a:solidFill>
                  <a:srgbClr val="00B0F0"/>
                </a:solidFill>
              </a:rPr>
              <a:t>52</a:t>
            </a:r>
            <a:r>
              <a:rPr kumimoji="1" lang="mr-IN" altLang="ko-KR" dirty="0">
                <a:solidFill>
                  <a:srgbClr val="00B0F0"/>
                </a:solidFill>
              </a:rPr>
              <a:t>.</a:t>
            </a:r>
            <a:r>
              <a:rPr kumimoji="1" lang="en-US" altLang="ko-KR" dirty="0">
                <a:solidFill>
                  <a:srgbClr val="00B0F0"/>
                </a:solidFill>
              </a:rPr>
              <a:t>0</a:t>
            </a:r>
            <a:r>
              <a:rPr kumimoji="1" lang="mr-IN" altLang="ko-KR" dirty="0">
                <a:solidFill>
                  <a:srgbClr val="00B0F0"/>
                </a:solidFill>
              </a:rPr>
              <a:t>]</a:t>
            </a:r>
            <a:r>
              <a:rPr kumimoji="1" lang="ko-KR" altLang="en-US" dirty="0">
                <a:solidFill>
                  <a:schemeClr val="tx1">
                    <a:lumMod val="95000"/>
                    <a:lumOff val="5000"/>
                  </a:schemeClr>
                </a:solidFill>
              </a:rPr>
              <a:t> </a:t>
            </a:r>
            <a:r>
              <a:rPr kumimoji="1" lang="en-US" altLang="ko-KR" dirty="0">
                <a:solidFill>
                  <a:schemeClr val="tx1">
                    <a:lumMod val="95000"/>
                    <a:lumOff val="5000"/>
                  </a:schemeClr>
                </a:solidFill>
              </a:rPr>
              <a:t>&gt;</a:t>
            </a:r>
            <a:r>
              <a:rPr kumimoji="1" lang="ko-KR" altLang="en-US" dirty="0">
                <a:solidFill>
                  <a:schemeClr val="tx1">
                    <a:lumMod val="95000"/>
                    <a:lumOff val="5000"/>
                  </a:schemeClr>
                </a:solidFill>
              </a:rPr>
              <a:t> 확인 시</a:t>
            </a:r>
            <a:r>
              <a:rPr kumimoji="1" lang="en-US" altLang="ko-KR" dirty="0">
                <a:solidFill>
                  <a:schemeClr val="tx1">
                    <a:lumMod val="95000"/>
                    <a:lumOff val="5000"/>
                  </a:schemeClr>
                </a:solidFill>
              </a:rPr>
              <a:t>,</a:t>
            </a:r>
            <a:r>
              <a:rPr kumimoji="1" lang="ko-KR" altLang="en-US" dirty="0">
                <a:solidFill>
                  <a:schemeClr val="tx1">
                    <a:lumMod val="95000"/>
                    <a:lumOff val="5000"/>
                  </a:schemeClr>
                </a:solidFill>
              </a:rPr>
              <a:t> 로딩 후 완료됨</a:t>
            </a:r>
            <a:endParaRPr kumimoji="1" lang="en-US" altLang="ko-KR" dirty="0">
              <a:solidFill>
                <a:schemeClr val="tx1">
                  <a:lumMod val="95000"/>
                  <a:lumOff val="5000"/>
                </a:schemeClr>
              </a:solidFill>
            </a:endParaRPr>
          </a:p>
          <a:p>
            <a:pPr marL="0" indent="0">
              <a:buNone/>
            </a:pPr>
            <a:r>
              <a:rPr kumimoji="1" lang="en-US" altLang="ko-KR" dirty="0">
                <a:solidFill>
                  <a:schemeClr val="tx1">
                    <a:lumMod val="95000"/>
                    <a:lumOff val="5000"/>
                  </a:schemeClr>
                </a:solidFill>
              </a:rPr>
              <a:t>9.</a:t>
            </a:r>
            <a:r>
              <a:rPr kumimoji="1" lang="ko-KR" altLang="en-US" dirty="0">
                <a:solidFill>
                  <a:schemeClr val="tx1">
                    <a:lumMod val="95000"/>
                    <a:lumOff val="5000"/>
                  </a:schemeClr>
                </a:solidFill>
              </a:rPr>
              <a:t> </a:t>
            </a:r>
            <a:r>
              <a:rPr kumimoji="1" lang="en-US" altLang="ko-KR" dirty="0">
                <a:solidFill>
                  <a:srgbClr val="00B050"/>
                </a:solidFill>
              </a:rPr>
              <a:t>Ingestion log</a:t>
            </a:r>
            <a:r>
              <a:rPr kumimoji="1" lang="ko-KR" altLang="en-US" dirty="0">
                <a:solidFill>
                  <a:srgbClr val="00B050"/>
                </a:solidFill>
              </a:rPr>
              <a:t>정보</a:t>
            </a:r>
            <a:endParaRPr kumimoji="1" lang="en-US" altLang="ko-KR" dirty="0">
              <a:solidFill>
                <a:srgbClr val="00B050"/>
              </a:solidFill>
            </a:endParaRPr>
          </a:p>
          <a:p>
            <a:pPr lvl="1"/>
            <a:r>
              <a:rPr lang="ko-KR" altLang="en-US" dirty="0">
                <a:solidFill>
                  <a:srgbClr val="00B0F0"/>
                </a:solidFill>
              </a:rPr>
              <a:t>☞</a:t>
            </a:r>
            <a:r>
              <a:rPr lang="en-US" altLang="ko-KR" dirty="0">
                <a:solidFill>
                  <a:srgbClr val="00B0F0"/>
                </a:solidFill>
              </a:rPr>
              <a:t>[</a:t>
            </a:r>
            <a:r>
              <a:rPr lang="ko-KR" altLang="en-US" dirty="0" err="1">
                <a:solidFill>
                  <a:srgbClr val="00B0F0"/>
                </a:solidFill>
              </a:rPr>
              <a:t>다음페이지</a:t>
            </a:r>
            <a:r>
              <a:rPr lang="en-US" altLang="ko-KR" dirty="0">
                <a:solidFill>
                  <a:srgbClr val="00B0F0"/>
                </a:solidFill>
              </a:rPr>
              <a:t>]</a:t>
            </a:r>
            <a:endParaRPr kumimoji="1" lang="en-US" altLang="ko-KR" dirty="0">
              <a:sym typeface="Wingdings"/>
            </a:endParaRPr>
          </a:p>
          <a:p>
            <a:pPr marL="0" indent="0">
              <a:buNone/>
            </a:pPr>
            <a:r>
              <a:rPr kumimoji="1" lang="en-US" altLang="ko-KR" dirty="0">
                <a:solidFill>
                  <a:schemeClr val="tx1">
                    <a:lumMod val="95000"/>
                    <a:lumOff val="5000"/>
                  </a:schemeClr>
                </a:solidFill>
              </a:rPr>
              <a:t>10</a:t>
            </a:r>
            <a:r>
              <a:rPr kumimoji="1" lang="en-US" altLang="ko-KR" dirty="0">
                <a:solidFill>
                  <a:srgbClr val="00B050"/>
                </a:solidFill>
              </a:rPr>
              <a:t>.</a:t>
            </a:r>
            <a:r>
              <a:rPr kumimoji="1" lang="ko-KR" altLang="en-US" dirty="0">
                <a:solidFill>
                  <a:srgbClr val="00B050"/>
                </a:solidFill>
              </a:rPr>
              <a:t> </a:t>
            </a:r>
            <a:r>
              <a:rPr kumimoji="1" lang="en-US" altLang="ko-KR" dirty="0">
                <a:solidFill>
                  <a:srgbClr val="00B050"/>
                </a:solidFill>
              </a:rPr>
              <a:t>Histogram </a:t>
            </a:r>
            <a:r>
              <a:rPr kumimoji="1" lang="ko-KR" altLang="en-US" dirty="0">
                <a:solidFill>
                  <a:srgbClr val="00B050"/>
                </a:solidFill>
              </a:rPr>
              <a:t>정보</a:t>
            </a:r>
            <a:endParaRPr kumimoji="1" lang="en-US" altLang="ko-KR" dirty="0">
              <a:solidFill>
                <a:srgbClr val="00B050"/>
              </a:solidFill>
            </a:endParaRPr>
          </a:p>
          <a:p>
            <a:pPr lvl="1"/>
            <a:r>
              <a:rPr lang="ko-KR" altLang="en-US" dirty="0">
                <a:solidFill>
                  <a:srgbClr val="00B0F0"/>
                </a:solidFill>
              </a:rPr>
              <a:t>☞</a:t>
            </a:r>
            <a:r>
              <a:rPr lang="en-US" altLang="ko-KR" dirty="0">
                <a:solidFill>
                  <a:srgbClr val="00B0F0"/>
                </a:solidFill>
              </a:rPr>
              <a:t>[</a:t>
            </a:r>
            <a:r>
              <a:rPr lang="ko-KR" altLang="en-US" dirty="0" err="1">
                <a:solidFill>
                  <a:srgbClr val="00B0F0"/>
                </a:solidFill>
              </a:rPr>
              <a:t>다음페이지</a:t>
            </a:r>
            <a:r>
              <a:rPr lang="en-US" altLang="ko-KR" dirty="0">
                <a:solidFill>
                  <a:srgbClr val="00B0F0"/>
                </a:solidFill>
              </a:rPr>
              <a:t>]</a:t>
            </a:r>
            <a:endParaRPr kumimoji="1" lang="en-US" altLang="ko-KR" dirty="0">
              <a:solidFill>
                <a:schemeClr val="tx1">
                  <a:lumMod val="95000"/>
                  <a:lumOff val="5000"/>
                </a:schemeClr>
              </a:solidFill>
            </a:endParaRPr>
          </a:p>
          <a:p>
            <a:pPr lvl="2">
              <a:lnSpc>
                <a:spcPct val="130000"/>
              </a:lnSpc>
              <a:spcBef>
                <a:spcPts val="0"/>
              </a:spcBef>
            </a:pPr>
            <a:endParaRPr kumimoji="1" lang="en-US" altLang="ko-KR" dirty="0">
              <a:solidFill>
                <a:srgbClr val="FF0000"/>
              </a:solidFill>
            </a:endParaRPr>
          </a:p>
        </p:txBody>
      </p:sp>
      <p:sp>
        <p:nvSpPr>
          <p:cNvPr id="127" name="타원 126">
            <a:extLst>
              <a:ext uri="{FF2B5EF4-FFF2-40B4-BE49-F238E27FC236}">
                <a16:creationId xmlns:a16="http://schemas.microsoft.com/office/drawing/2014/main" xmlns="" id="{A63F11E8-0CB9-4648-B4A3-3ACC6D49E6A8}"/>
              </a:ext>
            </a:extLst>
          </p:cNvPr>
          <p:cNvSpPr/>
          <p:nvPr/>
        </p:nvSpPr>
        <p:spPr>
          <a:xfrm>
            <a:off x="125679" y="159188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8</a:t>
            </a:r>
            <a:endParaRPr lang="ko-KR" altLang="en-US" sz="700" b="1" dirty="0">
              <a:solidFill>
                <a:schemeClr val="bg1"/>
              </a:solidFill>
              <a:latin typeface="Nanum Gothic" charset="-127"/>
              <a:ea typeface="Nanum Gothic" charset="-127"/>
              <a:cs typeface="Nanum Gothic" charset="-127"/>
            </a:endParaRPr>
          </a:p>
        </p:txBody>
      </p:sp>
      <p:sp>
        <p:nvSpPr>
          <p:cNvPr id="134" name="타원 129">
            <a:extLst>
              <a:ext uri="{FF2B5EF4-FFF2-40B4-BE49-F238E27FC236}">
                <a16:creationId xmlns:a16="http://schemas.microsoft.com/office/drawing/2014/main" xmlns="" id="{2721CAEF-DCE0-284D-9CFD-E37C752AD636}"/>
              </a:ext>
            </a:extLst>
          </p:cNvPr>
          <p:cNvSpPr/>
          <p:nvPr/>
        </p:nvSpPr>
        <p:spPr>
          <a:xfrm>
            <a:off x="347666" y="1601335"/>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lnSpcReduction="20000"/>
          </a:bodyPr>
          <a:lstStyle/>
          <a:p>
            <a:pPr algn="ctr"/>
            <a:r>
              <a:rPr lang="en-US" altLang="ko-KR" sz="600" b="1" dirty="0">
                <a:solidFill>
                  <a:srgbClr val="FF0000"/>
                </a:solidFill>
                <a:latin typeface="Nanum Gothic" charset="-127"/>
                <a:ea typeface="Nanum Gothic" charset="-127"/>
                <a:cs typeface="Nanum Gothic" charset="-127"/>
              </a:rPr>
              <a:t>!</a:t>
            </a:r>
            <a:endParaRPr lang="ko-KR" altLang="en-US" sz="600" b="1" dirty="0">
              <a:solidFill>
                <a:srgbClr val="FF0000"/>
              </a:solidFill>
              <a:latin typeface="Nanum Gothic" charset="-127"/>
              <a:ea typeface="Nanum Gothic" charset="-127"/>
              <a:cs typeface="Nanum Gothic" charset="-127"/>
            </a:endParaRPr>
          </a:p>
        </p:txBody>
      </p:sp>
      <p:sp>
        <p:nvSpPr>
          <p:cNvPr id="140" name="직사각형 139">
            <a:extLst>
              <a:ext uri="{FF2B5EF4-FFF2-40B4-BE49-F238E27FC236}">
                <a16:creationId xmlns:a16="http://schemas.microsoft.com/office/drawing/2014/main" xmlns="" id="{47C84F50-A4CC-424A-AB0D-9CFE921D9252}"/>
              </a:ext>
            </a:extLst>
          </p:cNvPr>
          <p:cNvSpPr/>
          <p:nvPr/>
        </p:nvSpPr>
        <p:spPr>
          <a:xfrm>
            <a:off x="480297" y="1561251"/>
            <a:ext cx="4127215" cy="162673"/>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lang="en-US" altLang="ko-KR" sz="800" dirty="0">
                <a:solidFill>
                  <a:srgbClr val="FF0000"/>
                </a:solidFill>
              </a:rPr>
              <a:t>There is data added to the engine. Synchronize the engine and </a:t>
            </a:r>
            <a:r>
              <a:rPr lang="en-US" altLang="ko-KR" sz="800" dirty="0" err="1">
                <a:solidFill>
                  <a:srgbClr val="FF0000"/>
                </a:solidFill>
              </a:rPr>
              <a:t>metatron</a:t>
            </a:r>
            <a:r>
              <a:rPr lang="en-US" altLang="ko-KR" sz="800" dirty="0">
                <a:solidFill>
                  <a:srgbClr val="FF0000"/>
                </a:solidFill>
              </a:rPr>
              <a:t> </a:t>
            </a:r>
            <a:r>
              <a:rPr lang="en-US" altLang="ko-KR" sz="800" dirty="0" err="1">
                <a:solidFill>
                  <a:srgbClr val="FF0000"/>
                </a:solidFill>
              </a:rPr>
              <a:t>datasources</a:t>
            </a:r>
            <a:r>
              <a:rPr lang="en-US" altLang="ko-KR" sz="800" dirty="0">
                <a:solidFill>
                  <a:srgbClr val="FF0000"/>
                </a:solidFill>
              </a:rPr>
              <a:t>.</a:t>
            </a:r>
            <a:endParaRPr kumimoji="1" lang="en-US" altLang="ko-KR" sz="600" b="1" dirty="0">
              <a:solidFill>
                <a:srgbClr val="FF0000"/>
              </a:solidFill>
              <a:latin typeface="Nanum Gothic" charset="-127"/>
              <a:ea typeface="Nanum Gothic" charset="-127"/>
              <a:cs typeface="Nanum Gothic" charset="-127"/>
            </a:endParaRPr>
          </a:p>
        </p:txBody>
      </p:sp>
      <p:sp>
        <p:nvSpPr>
          <p:cNvPr id="128" name="모서리가 둥근 직사각형 59">
            <a:extLst>
              <a:ext uri="{FF2B5EF4-FFF2-40B4-BE49-F238E27FC236}">
                <a16:creationId xmlns:a16="http://schemas.microsoft.com/office/drawing/2014/main" xmlns="" id="{EA95EFA4-A23E-824D-B00F-334AB4114B88}"/>
              </a:ext>
            </a:extLst>
          </p:cNvPr>
          <p:cNvSpPr/>
          <p:nvPr/>
        </p:nvSpPr>
        <p:spPr>
          <a:xfrm>
            <a:off x="4532422" y="1585296"/>
            <a:ext cx="934001" cy="143740"/>
          </a:xfrm>
          <a:prstGeom prst="roundRect">
            <a:avLst/>
          </a:prstGeom>
          <a:solidFill>
            <a:schemeClr val="tx1">
              <a:lumMod val="95000"/>
              <a:lumOff val="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latin typeface="Nanum Gothic" charset="-127"/>
                <a:ea typeface="Nanum Gothic" charset="-127"/>
                <a:cs typeface="Nanum Gothic" charset="-127"/>
              </a:rPr>
              <a:t>Synchronize </a:t>
            </a:r>
            <a:r>
              <a:rPr kumimoji="1" lang="en-US" altLang="ko-KR" sz="500" b="1" dirty="0" err="1">
                <a:solidFill>
                  <a:schemeClr val="bg1"/>
                </a:solidFill>
                <a:latin typeface="Nanum Gothic" charset="-127"/>
                <a:ea typeface="Nanum Gothic" charset="-127"/>
                <a:cs typeface="Nanum Gothic" charset="-127"/>
              </a:rPr>
              <a:t>datasource</a:t>
            </a:r>
            <a:endParaRPr kumimoji="1" lang="ko-KR" altLang="en-US" sz="500" b="1" dirty="0">
              <a:solidFill>
                <a:schemeClr val="bg1"/>
              </a:solidFill>
              <a:latin typeface="Nanum Gothic" charset="-127"/>
              <a:ea typeface="Nanum Gothic" charset="-127"/>
              <a:cs typeface="Nanum Gothic" charset="-127"/>
            </a:endParaRPr>
          </a:p>
        </p:txBody>
      </p:sp>
      <p:sp>
        <p:nvSpPr>
          <p:cNvPr id="158" name="TextBox 157">
            <a:extLst>
              <a:ext uri="{FF2B5EF4-FFF2-40B4-BE49-F238E27FC236}">
                <a16:creationId xmlns:a16="http://schemas.microsoft.com/office/drawing/2014/main" xmlns="" id="{A2454375-8346-A544-A207-A8F98CE0AC0F}"/>
              </a:ext>
            </a:extLst>
          </p:cNvPr>
          <p:cNvSpPr txBox="1"/>
          <p:nvPr/>
        </p:nvSpPr>
        <p:spPr>
          <a:xfrm>
            <a:off x="7648866" y="1448"/>
            <a:ext cx="1618419" cy="246221"/>
          </a:xfrm>
          <a:prstGeom prst="rect">
            <a:avLst/>
          </a:prstGeom>
          <a:solidFill>
            <a:srgbClr val="00B050">
              <a:alpha val="50196"/>
            </a:srgbClr>
          </a:solidFill>
        </p:spPr>
        <p:txBody>
          <a:bodyPr wrap="square" rtlCol="0">
            <a:spAutoFit/>
          </a:bodyPr>
          <a:lstStyle/>
          <a:p>
            <a:r>
              <a:rPr kumimoji="1" lang="en-US" altLang="ko-KR" sz="1000" dirty="0">
                <a:solidFill>
                  <a:schemeClr val="bg1"/>
                </a:solidFill>
                <a:latin typeface="+mn-ea"/>
              </a:rPr>
              <a:t>2018.11.14 </a:t>
            </a:r>
            <a:r>
              <a:rPr kumimoji="1" lang="ko-KR" altLang="en-US" sz="1000" dirty="0">
                <a:solidFill>
                  <a:schemeClr val="bg1"/>
                </a:solidFill>
                <a:latin typeface="+mn-ea"/>
              </a:rPr>
              <a:t>수정</a:t>
            </a:r>
          </a:p>
        </p:txBody>
      </p:sp>
      <p:sp>
        <p:nvSpPr>
          <p:cNvPr id="160" name="직사각형 159">
            <a:extLst>
              <a:ext uri="{FF2B5EF4-FFF2-40B4-BE49-F238E27FC236}">
                <a16:creationId xmlns:a16="http://schemas.microsoft.com/office/drawing/2014/main" xmlns="" id="{891B93EA-4348-4742-9B85-8ECED9A70B58}"/>
              </a:ext>
            </a:extLst>
          </p:cNvPr>
          <p:cNvSpPr/>
          <p:nvPr/>
        </p:nvSpPr>
        <p:spPr>
          <a:xfrm>
            <a:off x="8414936" y="2281053"/>
            <a:ext cx="722417" cy="468562"/>
          </a:xfrm>
          <a:prstGeom prst="rect">
            <a:avLst/>
          </a:prstGeom>
          <a:noFill/>
          <a:ln w="82550">
            <a:solidFill>
              <a:srgbClr val="00B05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ea typeface="Nanum Gothic" charset="-127"/>
              <a:cs typeface="Nanum Gothic" charset="-127"/>
            </a:endParaRPr>
          </a:p>
        </p:txBody>
      </p:sp>
      <p:sp>
        <p:nvSpPr>
          <p:cNvPr id="173" name="타원 172"/>
          <p:cNvSpPr/>
          <p:nvPr/>
        </p:nvSpPr>
        <p:spPr>
          <a:xfrm>
            <a:off x="7865108" y="119146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161" name="직사각형 160">
            <a:extLst>
              <a:ext uri="{FF2B5EF4-FFF2-40B4-BE49-F238E27FC236}">
                <a16:creationId xmlns:a16="http://schemas.microsoft.com/office/drawing/2014/main" xmlns="" id="{814BA3CD-E8E8-CF4F-9BBA-955C2771D61C}"/>
              </a:ext>
            </a:extLst>
          </p:cNvPr>
          <p:cNvSpPr/>
          <p:nvPr/>
        </p:nvSpPr>
        <p:spPr>
          <a:xfrm>
            <a:off x="1540119" y="2370536"/>
            <a:ext cx="722417" cy="254788"/>
          </a:xfrm>
          <a:prstGeom prst="rect">
            <a:avLst/>
          </a:prstGeom>
          <a:noFill/>
          <a:ln w="82550">
            <a:solidFill>
              <a:srgbClr val="00B05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ea typeface="Nanum Gothic" charset="-127"/>
              <a:cs typeface="Nanum Gothic" charset="-127"/>
            </a:endParaRPr>
          </a:p>
        </p:txBody>
      </p:sp>
      <p:sp>
        <p:nvSpPr>
          <p:cNvPr id="162" name="타원 161">
            <a:extLst>
              <a:ext uri="{FF2B5EF4-FFF2-40B4-BE49-F238E27FC236}">
                <a16:creationId xmlns:a16="http://schemas.microsoft.com/office/drawing/2014/main" xmlns="" id="{A7BE875C-37C0-C545-9F1F-7ED4B4E4EEFA}"/>
              </a:ext>
            </a:extLst>
          </p:cNvPr>
          <p:cNvSpPr/>
          <p:nvPr/>
        </p:nvSpPr>
        <p:spPr>
          <a:xfrm>
            <a:off x="2024352" y="230223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9</a:t>
            </a:r>
            <a:endParaRPr lang="ko-KR" altLang="en-US" sz="700" b="1" dirty="0">
              <a:solidFill>
                <a:schemeClr val="bg1"/>
              </a:solidFill>
              <a:latin typeface="Nanum Gothic" charset="-127"/>
              <a:ea typeface="Nanum Gothic" charset="-127"/>
              <a:cs typeface="Nanum Gothic" charset="-127"/>
            </a:endParaRPr>
          </a:p>
        </p:txBody>
      </p:sp>
      <p:sp>
        <p:nvSpPr>
          <p:cNvPr id="163" name="타원 162">
            <a:extLst>
              <a:ext uri="{FF2B5EF4-FFF2-40B4-BE49-F238E27FC236}">
                <a16:creationId xmlns:a16="http://schemas.microsoft.com/office/drawing/2014/main" xmlns="" id="{62F02AD6-C41A-184C-A6E3-7B4692743D97}"/>
              </a:ext>
            </a:extLst>
          </p:cNvPr>
          <p:cNvSpPr/>
          <p:nvPr/>
        </p:nvSpPr>
        <p:spPr>
          <a:xfrm>
            <a:off x="8900981" y="220695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9</a:t>
            </a:r>
            <a:endParaRPr lang="ko-KR" altLang="en-US" sz="700" b="1" dirty="0">
              <a:solidFill>
                <a:schemeClr val="bg1"/>
              </a:solidFill>
              <a:latin typeface="Nanum Gothic" charset="-127"/>
              <a:ea typeface="Nanum Gothic" charset="-127"/>
              <a:cs typeface="Nanum Gothic" charset="-127"/>
            </a:endParaRPr>
          </a:p>
        </p:txBody>
      </p:sp>
      <p:sp>
        <p:nvSpPr>
          <p:cNvPr id="8" name="직사각형 7">
            <a:extLst>
              <a:ext uri="{FF2B5EF4-FFF2-40B4-BE49-F238E27FC236}">
                <a16:creationId xmlns:a16="http://schemas.microsoft.com/office/drawing/2014/main" xmlns="" id="{5CC7B1F7-7A90-3A4C-A32C-621B1E6568F8}"/>
              </a:ext>
            </a:extLst>
          </p:cNvPr>
          <p:cNvSpPr/>
          <p:nvPr/>
        </p:nvSpPr>
        <p:spPr>
          <a:xfrm>
            <a:off x="1123502" y="3133430"/>
            <a:ext cx="2468664" cy="67520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Nanum Gothic" charset="-127"/>
                <a:ea typeface="Nanum Gothic" charset="-127"/>
                <a:cs typeface="Nanum Gothic" charset="-127"/>
              </a:rPr>
              <a:t>히스토그램 영역</a:t>
            </a:r>
          </a:p>
        </p:txBody>
      </p:sp>
      <p:sp>
        <p:nvSpPr>
          <p:cNvPr id="184" name="직사각형 183">
            <a:extLst>
              <a:ext uri="{FF2B5EF4-FFF2-40B4-BE49-F238E27FC236}">
                <a16:creationId xmlns:a16="http://schemas.microsoft.com/office/drawing/2014/main" xmlns="" id="{B0C320FE-6E50-AB4A-BBB7-DBEA66A54F15}"/>
              </a:ext>
            </a:extLst>
          </p:cNvPr>
          <p:cNvSpPr/>
          <p:nvPr/>
        </p:nvSpPr>
        <p:spPr>
          <a:xfrm>
            <a:off x="1065621" y="3081986"/>
            <a:ext cx="2563909" cy="764941"/>
          </a:xfrm>
          <a:prstGeom prst="rect">
            <a:avLst/>
          </a:prstGeom>
          <a:noFill/>
          <a:ln w="82550">
            <a:solidFill>
              <a:srgbClr val="00B05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ea typeface="Nanum Gothic" charset="-127"/>
              <a:cs typeface="Nanum Gothic" charset="-127"/>
            </a:endParaRPr>
          </a:p>
        </p:txBody>
      </p:sp>
      <p:sp>
        <p:nvSpPr>
          <p:cNvPr id="183" name="타원 182">
            <a:extLst>
              <a:ext uri="{FF2B5EF4-FFF2-40B4-BE49-F238E27FC236}">
                <a16:creationId xmlns:a16="http://schemas.microsoft.com/office/drawing/2014/main" xmlns="" id="{323E7ECC-1056-2045-AB13-4C37CF96584D}"/>
              </a:ext>
            </a:extLst>
          </p:cNvPr>
          <p:cNvSpPr/>
          <p:nvPr/>
        </p:nvSpPr>
        <p:spPr>
          <a:xfrm>
            <a:off x="2820680" y="306241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chemeClr val="bg1"/>
                </a:solidFill>
                <a:latin typeface="Nanum Gothic" charset="-127"/>
                <a:ea typeface="Nanum Gothic" charset="-127"/>
                <a:cs typeface="Nanum Gothic" charset="-127"/>
              </a:rPr>
              <a:t>10</a:t>
            </a:r>
            <a:endParaRPr lang="ko-KR" altLang="en-US" sz="600" b="1" dirty="0">
              <a:solidFill>
                <a:schemeClr val="bg1"/>
              </a:solidFill>
              <a:latin typeface="Nanum Gothic" charset="-127"/>
              <a:ea typeface="Nanum Gothic" charset="-127"/>
              <a:cs typeface="Nanum Gothic" charset="-127"/>
            </a:endParaRPr>
          </a:p>
        </p:txBody>
      </p:sp>
      <p:sp>
        <p:nvSpPr>
          <p:cNvPr id="159" name="직사각형 158">
            <a:extLst>
              <a:ext uri="{FF2B5EF4-FFF2-40B4-BE49-F238E27FC236}">
                <a16:creationId xmlns:a16="http://schemas.microsoft.com/office/drawing/2014/main" xmlns="" id="{4AFD8866-3536-4B45-B6E8-89E00A9712BA}"/>
              </a:ext>
            </a:extLst>
          </p:cNvPr>
          <p:cNvSpPr/>
          <p:nvPr/>
        </p:nvSpPr>
        <p:spPr>
          <a:xfrm>
            <a:off x="0" y="-9932"/>
            <a:ext cx="12196660" cy="6867932"/>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dirty="0">
                <a:solidFill>
                  <a:schemeClr val="bg1"/>
                </a:solidFill>
                <a:latin typeface="Nanum Gothic" charset="-127"/>
                <a:ea typeface="Nanum Gothic" charset="-127"/>
                <a:cs typeface="Nanum Gothic" charset="-127"/>
              </a:rPr>
              <a:t>2018.12.12</a:t>
            </a:r>
            <a:r>
              <a:rPr kumimoji="1" lang="ko-KR" altLang="en-US" sz="1100" dirty="0">
                <a:solidFill>
                  <a:schemeClr val="bg1"/>
                </a:solidFill>
                <a:latin typeface="Nanum Gothic" charset="-127"/>
                <a:ea typeface="Nanum Gothic" charset="-127"/>
                <a:cs typeface="Nanum Gothic" charset="-127"/>
              </a:rPr>
              <a:t> 수정</a:t>
            </a:r>
            <a:endParaRPr kumimoji="1" lang="en-US" altLang="ko-KR" sz="1100"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3742604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텍스트 개체 틀 235"/>
          <p:cNvSpPr>
            <a:spLocks noGrp="1"/>
          </p:cNvSpPr>
          <p:nvPr>
            <p:ph type="body" sz="quarter" idx="10"/>
          </p:nvPr>
        </p:nvSpPr>
        <p:spPr/>
        <p:txBody>
          <a:bodyPr>
            <a:normAutofit/>
          </a:bodyPr>
          <a:lstStyle/>
          <a:p>
            <a:r>
              <a:rPr kumimoji="1" lang="en-US" altLang="ko-KR" dirty="0"/>
              <a:t>Information</a:t>
            </a:r>
            <a:endParaRPr kumimoji="1" lang="ko-KR" altLang="en-US" dirty="0">
              <a:latin typeface="Nanum Gothic" charset="-127"/>
              <a:ea typeface="Nanum Gothic" charset="-127"/>
              <a:cs typeface="Nanum Gothic" charset="-127"/>
            </a:endParaRPr>
          </a:p>
        </p:txBody>
      </p:sp>
      <p:sp>
        <p:nvSpPr>
          <p:cNvPr id="237" name="텍스트 개체 틀 236"/>
          <p:cNvSpPr>
            <a:spLocks noGrp="1"/>
          </p:cNvSpPr>
          <p:nvPr>
            <p:ph type="body" sz="quarter" idx="11"/>
          </p:nvPr>
        </p:nvSpPr>
        <p:spPr/>
        <p:txBody>
          <a:bodyPr>
            <a:normAutofit/>
          </a:bodyPr>
          <a:lstStyle/>
          <a:p>
            <a:pPr>
              <a:lnSpc>
                <a:spcPct val="130000"/>
              </a:lnSpc>
              <a:spcBef>
                <a:spcPts val="0"/>
              </a:spcBef>
            </a:pPr>
            <a:r>
              <a:rPr kumimoji="1" lang="en-US" altLang="ko-KR" dirty="0">
                <a:latin typeface="Nanum Gothic" charset="-127"/>
                <a:ea typeface="Nanum Gothic" charset="-127"/>
              </a:rPr>
              <a:t>01.03</a:t>
            </a:r>
            <a:r>
              <a:rPr kumimoji="1" lang="ko-KR" altLang="en-US" dirty="0">
                <a:latin typeface="Nanum Gothic" charset="-127"/>
                <a:ea typeface="Nanum Gothic" charset="-127"/>
              </a:rPr>
              <a:t> 데이터 소스 상세</a:t>
            </a:r>
            <a:endParaRPr kumimoji="1" lang="en-US" altLang="ko-KR" dirty="0">
              <a:latin typeface="Nanum Gothic" charset="-127"/>
              <a:ea typeface="Nanum Gothic" charset="-127"/>
            </a:endParaRPr>
          </a:p>
        </p:txBody>
      </p:sp>
      <p:sp>
        <p:nvSpPr>
          <p:cNvPr id="5" name="텍스트 개체 틀 4"/>
          <p:cNvSpPr>
            <a:spLocks noGrp="1"/>
          </p:cNvSpPr>
          <p:nvPr>
            <p:ph type="body" sz="quarter" idx="13"/>
          </p:nvPr>
        </p:nvSpPr>
        <p:spPr>
          <a:xfrm>
            <a:off x="9986677" y="385313"/>
            <a:ext cx="2192046" cy="6472686"/>
          </a:xfrm>
        </p:spPr>
        <p:txBody>
          <a:bodyPr>
            <a:normAutofit lnSpcReduction="10000"/>
          </a:bodyPr>
          <a:lstStyle/>
          <a:p>
            <a:pPr>
              <a:lnSpc>
                <a:spcPct val="130000"/>
              </a:lnSpc>
              <a:spcBef>
                <a:spcPts val="0"/>
              </a:spcBef>
            </a:pPr>
            <a:r>
              <a:rPr kumimoji="1" lang="ko-KR" altLang="en-US" dirty="0"/>
              <a:t>데이터 적재 상태 정보</a:t>
            </a:r>
            <a:endParaRPr kumimoji="1" lang="en-US" altLang="ko-KR" dirty="0"/>
          </a:p>
          <a:p>
            <a:pPr lvl="1">
              <a:lnSpc>
                <a:spcPct val="130000"/>
              </a:lnSpc>
              <a:spcBef>
                <a:spcPts val="0"/>
              </a:spcBef>
            </a:pPr>
            <a:r>
              <a:rPr kumimoji="1" lang="en-US" altLang="ko-KR" dirty="0"/>
              <a:t>Enabled</a:t>
            </a:r>
          </a:p>
          <a:p>
            <a:pPr lvl="2">
              <a:lnSpc>
                <a:spcPct val="130000"/>
              </a:lnSpc>
              <a:spcBef>
                <a:spcPts val="0"/>
              </a:spcBef>
            </a:pPr>
            <a:r>
              <a:rPr kumimoji="1" lang="ko-KR" altLang="en-US" dirty="0"/>
              <a:t>데이터 적재가 성공적으로 완료되었으며</a:t>
            </a:r>
            <a:r>
              <a:rPr kumimoji="1" lang="en-US" altLang="ko-KR" dirty="0"/>
              <a:t>,</a:t>
            </a:r>
            <a:r>
              <a:rPr kumimoji="1" lang="ko-KR" altLang="en-US" dirty="0"/>
              <a:t> 데이터 사용 가능한 상태</a:t>
            </a:r>
            <a:endParaRPr kumimoji="1" lang="en-US" altLang="ko-KR" dirty="0"/>
          </a:p>
          <a:p>
            <a:pPr lvl="2">
              <a:lnSpc>
                <a:spcPct val="130000"/>
              </a:lnSpc>
              <a:spcBef>
                <a:spcPts val="0"/>
              </a:spcBef>
            </a:pPr>
            <a:r>
              <a:rPr kumimoji="1" lang="ko-KR" altLang="en-US" dirty="0"/>
              <a:t>기본 </a:t>
            </a:r>
            <a:r>
              <a:rPr kumimoji="1" lang="en-US" altLang="ko-KR" dirty="0"/>
              <a:t>Ingestion Log</a:t>
            </a:r>
            <a:r>
              <a:rPr kumimoji="1" lang="ko-KR" altLang="en-US" dirty="0"/>
              <a:t>영역 닫힌 상태</a:t>
            </a:r>
            <a:endParaRPr kumimoji="1" lang="en-US" altLang="ko-KR" dirty="0"/>
          </a:p>
          <a:p>
            <a:pPr lvl="1">
              <a:lnSpc>
                <a:spcPct val="130000"/>
              </a:lnSpc>
              <a:spcBef>
                <a:spcPts val="0"/>
              </a:spcBef>
            </a:pPr>
            <a:r>
              <a:rPr kumimoji="1" lang="en-US" altLang="ko-KR" dirty="0"/>
              <a:t>Disabled</a:t>
            </a:r>
          </a:p>
          <a:p>
            <a:pPr lvl="2">
              <a:lnSpc>
                <a:spcPct val="130000"/>
              </a:lnSpc>
              <a:spcBef>
                <a:spcPts val="0"/>
              </a:spcBef>
            </a:pPr>
            <a:r>
              <a:rPr kumimoji="1" lang="ko-KR" altLang="en-US" dirty="0"/>
              <a:t>데이터 적재가 성공적으로 완료되었으나</a:t>
            </a:r>
            <a:r>
              <a:rPr kumimoji="1" lang="en-US" altLang="ko-KR" dirty="0"/>
              <a:t>,</a:t>
            </a:r>
            <a:r>
              <a:rPr kumimoji="1" lang="ko-KR" altLang="en-US" dirty="0"/>
              <a:t> 데이터 사용이 불가한 상태</a:t>
            </a:r>
            <a:r>
              <a:rPr kumimoji="1" lang="en-US" altLang="ko-KR" dirty="0"/>
              <a:t>(</a:t>
            </a:r>
            <a:r>
              <a:rPr kumimoji="1" lang="ko-KR" altLang="en-US" dirty="0"/>
              <a:t>데이터 삭제 등</a:t>
            </a:r>
            <a:r>
              <a:rPr kumimoji="1" lang="en-US" altLang="ko-KR" dirty="0"/>
              <a:t>)</a:t>
            </a:r>
          </a:p>
          <a:p>
            <a:pPr lvl="2">
              <a:lnSpc>
                <a:spcPct val="130000"/>
              </a:lnSpc>
              <a:spcBef>
                <a:spcPts val="0"/>
              </a:spcBef>
            </a:pPr>
            <a:r>
              <a:rPr kumimoji="1" lang="ko-KR" altLang="en-US" dirty="0"/>
              <a:t>기본 </a:t>
            </a:r>
            <a:r>
              <a:rPr kumimoji="1" lang="en-US" altLang="ko-KR" dirty="0"/>
              <a:t>Ingestion Log</a:t>
            </a:r>
            <a:r>
              <a:rPr kumimoji="1" lang="ko-KR" altLang="en-US" dirty="0"/>
              <a:t>영역 열린 상태</a:t>
            </a:r>
            <a:endParaRPr kumimoji="1" lang="en-US" altLang="ko-KR" dirty="0"/>
          </a:p>
          <a:p>
            <a:pPr lvl="1">
              <a:lnSpc>
                <a:spcPct val="130000"/>
              </a:lnSpc>
              <a:spcBef>
                <a:spcPts val="0"/>
              </a:spcBef>
            </a:pPr>
            <a:r>
              <a:rPr kumimoji="1" lang="en-US" altLang="ko-KR" dirty="0"/>
              <a:t>Preparing</a:t>
            </a:r>
          </a:p>
          <a:p>
            <a:pPr lvl="2">
              <a:lnSpc>
                <a:spcPct val="130000"/>
              </a:lnSpc>
              <a:spcBef>
                <a:spcPts val="0"/>
              </a:spcBef>
            </a:pPr>
            <a:r>
              <a:rPr kumimoji="1" lang="ko-KR" altLang="en-US" dirty="0"/>
              <a:t>데이터 적재 진행중</a:t>
            </a:r>
            <a:endParaRPr kumimoji="1" lang="en-US" altLang="ko-KR" dirty="0"/>
          </a:p>
          <a:p>
            <a:pPr lvl="2">
              <a:lnSpc>
                <a:spcPct val="130000"/>
              </a:lnSpc>
              <a:spcBef>
                <a:spcPts val="0"/>
              </a:spcBef>
            </a:pPr>
            <a:r>
              <a:rPr kumimoji="1" lang="ko-KR" altLang="en-US" dirty="0"/>
              <a:t>기본 </a:t>
            </a:r>
            <a:r>
              <a:rPr kumimoji="1" lang="en-US" altLang="ko-KR" dirty="0"/>
              <a:t>Ingestion Log</a:t>
            </a:r>
            <a:r>
              <a:rPr kumimoji="1" lang="ko-KR" altLang="en-US" dirty="0"/>
              <a:t>영역 열린 상태</a:t>
            </a:r>
            <a:endParaRPr kumimoji="1" lang="en-US" altLang="ko-KR" dirty="0"/>
          </a:p>
          <a:p>
            <a:pPr lvl="1">
              <a:lnSpc>
                <a:spcPct val="130000"/>
              </a:lnSpc>
              <a:spcBef>
                <a:spcPts val="0"/>
              </a:spcBef>
            </a:pPr>
            <a:r>
              <a:rPr kumimoji="1" lang="en-US" altLang="ko-KR" dirty="0"/>
              <a:t>Failed</a:t>
            </a:r>
          </a:p>
          <a:p>
            <a:pPr lvl="2">
              <a:lnSpc>
                <a:spcPct val="130000"/>
              </a:lnSpc>
              <a:spcBef>
                <a:spcPts val="0"/>
              </a:spcBef>
            </a:pPr>
            <a:r>
              <a:rPr kumimoji="1" lang="en-US" altLang="ko-KR" dirty="0"/>
              <a:t>Preparing</a:t>
            </a:r>
            <a:r>
              <a:rPr kumimoji="1" lang="ko-KR" altLang="en-US" dirty="0"/>
              <a:t> 후 데이터 적재 </a:t>
            </a:r>
            <a:r>
              <a:rPr kumimoji="1" lang="ko-KR" altLang="en-US" dirty="0" err="1"/>
              <a:t>실패되었으며</a:t>
            </a:r>
            <a:r>
              <a:rPr kumimoji="1" lang="en-US" altLang="ko-KR" dirty="0"/>
              <a:t>,</a:t>
            </a:r>
            <a:r>
              <a:rPr kumimoji="1" lang="ko-KR" altLang="en-US" dirty="0"/>
              <a:t> 데이터 사용 불가한 상태</a:t>
            </a:r>
            <a:endParaRPr kumimoji="1" lang="en-US" altLang="ko-KR" dirty="0"/>
          </a:p>
          <a:p>
            <a:pPr lvl="2">
              <a:lnSpc>
                <a:spcPct val="130000"/>
              </a:lnSpc>
              <a:spcBef>
                <a:spcPts val="0"/>
              </a:spcBef>
            </a:pPr>
            <a:r>
              <a:rPr kumimoji="1" lang="ko-KR" altLang="en-US" dirty="0"/>
              <a:t>기본 </a:t>
            </a:r>
            <a:r>
              <a:rPr kumimoji="1" lang="en-US" altLang="ko-KR" dirty="0"/>
              <a:t>Ingestion Log</a:t>
            </a:r>
            <a:r>
              <a:rPr kumimoji="1" lang="ko-KR" altLang="en-US" dirty="0"/>
              <a:t>영역 열린 상태</a:t>
            </a:r>
            <a:endParaRPr kumimoji="1" lang="en-US" altLang="ko-KR" dirty="0"/>
          </a:p>
          <a:p>
            <a:pPr>
              <a:lnSpc>
                <a:spcPct val="130000"/>
              </a:lnSpc>
              <a:spcBef>
                <a:spcPts val="0"/>
              </a:spcBef>
            </a:pPr>
            <a:r>
              <a:rPr kumimoji="1" lang="en-US" altLang="ko-KR" dirty="0"/>
              <a:t>Processing log</a:t>
            </a:r>
            <a:r>
              <a:rPr kumimoji="1" lang="ko-KR" altLang="en-US" dirty="0"/>
              <a:t> 영역</a:t>
            </a:r>
            <a:endParaRPr kumimoji="1" lang="en-US" altLang="ko-KR" dirty="0"/>
          </a:p>
          <a:p>
            <a:pPr lvl="1">
              <a:lnSpc>
                <a:spcPct val="130000"/>
              </a:lnSpc>
              <a:spcBef>
                <a:spcPts val="0"/>
              </a:spcBef>
            </a:pPr>
            <a:r>
              <a:rPr kumimoji="1" lang="ko-KR" altLang="en-US" dirty="0"/>
              <a:t>데이터 적재 상태에 따른 </a:t>
            </a:r>
            <a:r>
              <a:rPr kumimoji="1" lang="en-US" altLang="ko-KR" dirty="0"/>
              <a:t>log</a:t>
            </a:r>
            <a:r>
              <a:rPr kumimoji="1" lang="ko-KR" altLang="en-US" dirty="0"/>
              <a:t> 노출 영역</a:t>
            </a:r>
            <a:endParaRPr kumimoji="1" lang="en-US" altLang="ko-KR" dirty="0"/>
          </a:p>
          <a:p>
            <a:pPr lvl="1">
              <a:lnSpc>
                <a:spcPct val="130000"/>
              </a:lnSpc>
              <a:spcBef>
                <a:spcPts val="0"/>
              </a:spcBef>
            </a:pPr>
            <a:r>
              <a:rPr kumimoji="1" lang="en-US" altLang="ko-KR" dirty="0"/>
              <a:t>Processing</a:t>
            </a:r>
            <a:r>
              <a:rPr kumimoji="1" lang="ko-KR" altLang="en-US" dirty="0"/>
              <a:t>중일 경우 실시간 </a:t>
            </a:r>
            <a:r>
              <a:rPr kumimoji="1" lang="en-US" altLang="ko-KR" dirty="0"/>
              <a:t>log</a:t>
            </a:r>
            <a:r>
              <a:rPr kumimoji="1" lang="ko-KR" altLang="en-US" dirty="0"/>
              <a:t> 노출</a:t>
            </a:r>
            <a:endParaRPr kumimoji="1" lang="en-US" altLang="ko-KR" dirty="0"/>
          </a:p>
          <a:p>
            <a:pPr lvl="1">
              <a:lnSpc>
                <a:spcPct val="130000"/>
              </a:lnSpc>
              <a:spcBef>
                <a:spcPts val="0"/>
              </a:spcBef>
            </a:pPr>
            <a:r>
              <a:rPr kumimoji="1" lang="en-US" altLang="ko-KR" dirty="0"/>
              <a:t>[Details]</a:t>
            </a:r>
            <a:r>
              <a:rPr kumimoji="1" lang="ko-KR" altLang="en-US" dirty="0"/>
              <a:t> 버튼 </a:t>
            </a:r>
            <a:r>
              <a:rPr kumimoji="1" lang="ko-KR" altLang="en-US" dirty="0" err="1"/>
              <a:t>클릭시마다</a:t>
            </a:r>
            <a:r>
              <a:rPr kumimoji="1" lang="ko-KR" altLang="en-US" dirty="0"/>
              <a:t> 해당 영역 여닫음</a:t>
            </a:r>
            <a:r>
              <a:rPr kumimoji="1" lang="en-US" altLang="ko-KR" dirty="0"/>
              <a:t>(</a:t>
            </a:r>
            <a:r>
              <a:rPr kumimoji="1" lang="ko-KR" altLang="en-US" dirty="0"/>
              <a:t>아코디언 탭</a:t>
            </a:r>
            <a:r>
              <a:rPr kumimoji="1" lang="en-US" altLang="ko-KR" dirty="0"/>
              <a:t>)</a:t>
            </a:r>
          </a:p>
          <a:p>
            <a:pPr lvl="1">
              <a:lnSpc>
                <a:spcPct val="130000"/>
              </a:lnSpc>
              <a:spcBef>
                <a:spcPts val="0"/>
              </a:spcBef>
            </a:pPr>
            <a:r>
              <a:rPr kumimoji="1" lang="ko-KR" altLang="en-US" dirty="0"/>
              <a:t>기본 닫힌 상태</a:t>
            </a:r>
            <a:r>
              <a:rPr kumimoji="1" lang="en-US" altLang="ko-KR" dirty="0"/>
              <a:t>,</a:t>
            </a:r>
            <a:r>
              <a:rPr kumimoji="1" lang="ko-KR" altLang="en-US" dirty="0"/>
              <a:t> </a:t>
            </a:r>
            <a:r>
              <a:rPr kumimoji="1" lang="en-US" altLang="ko-KR" dirty="0"/>
              <a:t>Processing</a:t>
            </a:r>
            <a:r>
              <a:rPr kumimoji="1" lang="ko-KR" altLang="en-US" dirty="0"/>
              <a:t> 상태에만 열린 상태</a:t>
            </a:r>
            <a:endParaRPr kumimoji="1" lang="en-US" altLang="ko-KR" dirty="0"/>
          </a:p>
          <a:p>
            <a:pPr lvl="2">
              <a:lnSpc>
                <a:spcPct val="130000"/>
              </a:lnSpc>
              <a:spcBef>
                <a:spcPts val="0"/>
              </a:spcBef>
            </a:pPr>
            <a:r>
              <a:rPr kumimoji="1" lang="en-US" altLang="ko-KR" dirty="0"/>
              <a:t>Log</a:t>
            </a:r>
            <a:r>
              <a:rPr kumimoji="1" lang="ko-KR" altLang="en-US" dirty="0"/>
              <a:t>가 실시간으로 노출되며</a:t>
            </a:r>
            <a:r>
              <a:rPr kumimoji="1" lang="en-US" altLang="ko-KR" dirty="0"/>
              <a:t>,</a:t>
            </a:r>
            <a:r>
              <a:rPr kumimoji="1" lang="ko-KR" altLang="en-US" dirty="0"/>
              <a:t> </a:t>
            </a:r>
            <a:r>
              <a:rPr kumimoji="1" lang="en-US" altLang="ko-KR" dirty="0"/>
              <a:t>log</a:t>
            </a:r>
            <a:r>
              <a:rPr kumimoji="1" lang="ko-KR" altLang="en-US" dirty="0"/>
              <a:t>가 </a:t>
            </a:r>
            <a:r>
              <a:rPr kumimoji="1" lang="ko-KR" altLang="en-US" dirty="0" err="1"/>
              <a:t>쌓일때마다</a:t>
            </a:r>
            <a:r>
              <a:rPr kumimoji="1" lang="ko-KR" altLang="en-US" dirty="0"/>
              <a:t> 스크롤이 따라 맨 하단으로 </a:t>
            </a:r>
            <a:r>
              <a:rPr kumimoji="1" lang="ko-KR" altLang="en-US" dirty="0" err="1"/>
              <a:t>포커싱</a:t>
            </a:r>
            <a:r>
              <a:rPr kumimoji="1" lang="ko-KR" altLang="en-US" dirty="0"/>
              <a:t> 됨</a:t>
            </a:r>
            <a:endParaRPr kumimoji="1" lang="en-US" altLang="ko-KR" dirty="0"/>
          </a:p>
          <a:p>
            <a:pPr lvl="1">
              <a:lnSpc>
                <a:spcPct val="130000"/>
              </a:lnSpc>
              <a:spcBef>
                <a:spcPts val="0"/>
              </a:spcBef>
            </a:pPr>
            <a:r>
              <a:rPr kumimoji="1" lang="en-US" altLang="ko-KR" dirty="0"/>
              <a:t>[</a:t>
            </a:r>
            <a:r>
              <a:rPr kumimoji="1" lang="ko-KR" altLang="en-US" dirty="0" err="1"/>
              <a:t>팝업보기</a:t>
            </a:r>
            <a:r>
              <a:rPr kumimoji="1" lang="en-US" altLang="ko-KR" dirty="0"/>
              <a:t>]</a:t>
            </a:r>
            <a:r>
              <a:rPr kumimoji="1" lang="ko-KR" altLang="en-US" dirty="0"/>
              <a:t> 버튼 </a:t>
            </a:r>
            <a:r>
              <a:rPr kumimoji="1" lang="ko-KR" altLang="en-US" dirty="0" err="1"/>
              <a:t>클릭시</a:t>
            </a:r>
            <a:r>
              <a:rPr kumimoji="1" lang="ko-KR" altLang="en-US" dirty="0"/>
              <a:t> 해당 로그 팝업 화면에 노출 </a:t>
            </a:r>
            <a:r>
              <a:rPr lang="ko-KR" altLang="en-US" dirty="0">
                <a:solidFill>
                  <a:srgbClr val="00B0F0"/>
                </a:solidFill>
              </a:rPr>
              <a:t>☞</a:t>
            </a:r>
            <a:r>
              <a:rPr lang="en-US" altLang="ko-KR" dirty="0">
                <a:solidFill>
                  <a:srgbClr val="00B0F0"/>
                </a:solidFill>
              </a:rPr>
              <a:t>[</a:t>
            </a:r>
            <a:r>
              <a:rPr lang="mr-IN" altLang="ko-KR" dirty="0">
                <a:solidFill>
                  <a:srgbClr val="00B0F0"/>
                </a:solidFill>
              </a:rPr>
              <a:t>043.4]</a:t>
            </a:r>
            <a:r>
              <a:rPr lang="en-US" altLang="ko-KR" dirty="0">
                <a:solidFill>
                  <a:srgbClr val="FF0000"/>
                </a:solidFill>
              </a:rPr>
              <a:t> </a:t>
            </a:r>
          </a:p>
          <a:p>
            <a:pPr>
              <a:lnSpc>
                <a:spcPct val="130000"/>
              </a:lnSpc>
              <a:spcBef>
                <a:spcPts val="0"/>
              </a:spcBef>
            </a:pPr>
            <a:r>
              <a:rPr kumimoji="1" lang="ko-KR" altLang="en-US" dirty="0"/>
              <a:t>히스토그램</a:t>
            </a:r>
            <a:endParaRPr kumimoji="1" lang="en-US" altLang="ko-KR" dirty="0"/>
          </a:p>
          <a:p>
            <a:pPr lvl="1">
              <a:lnSpc>
                <a:spcPct val="130000"/>
              </a:lnSpc>
              <a:spcBef>
                <a:spcPts val="0"/>
              </a:spcBef>
            </a:pPr>
            <a:r>
              <a:rPr kumimoji="1" lang="en-US" altLang="ko-KR" dirty="0"/>
              <a:t>X</a:t>
            </a:r>
            <a:r>
              <a:rPr kumimoji="1" lang="ko-KR" altLang="en-US" dirty="0"/>
              <a:t>축</a:t>
            </a:r>
            <a:r>
              <a:rPr kumimoji="1" lang="en-US" altLang="ko-KR" dirty="0"/>
              <a:t>:</a:t>
            </a:r>
            <a:r>
              <a:rPr kumimoji="1" lang="ko-KR" altLang="en-US" dirty="0"/>
              <a:t> 시간 </a:t>
            </a:r>
            <a:r>
              <a:rPr kumimoji="1" lang="en-US" altLang="ko-KR" dirty="0"/>
              <a:t>(</a:t>
            </a:r>
            <a:r>
              <a:rPr kumimoji="1" lang="ko-KR" altLang="en-US" dirty="0"/>
              <a:t>최근 시간 </a:t>
            </a:r>
            <a:r>
              <a:rPr kumimoji="1" lang="en-US" altLang="ko-KR" dirty="0"/>
              <a:t>-&gt;</a:t>
            </a:r>
            <a:r>
              <a:rPr kumimoji="1" lang="ko-KR" altLang="en-US" dirty="0"/>
              <a:t> 과거 시간</a:t>
            </a:r>
            <a:r>
              <a:rPr kumimoji="1" lang="en-US" altLang="ko-KR" dirty="0"/>
              <a:t>)</a:t>
            </a:r>
          </a:p>
          <a:p>
            <a:pPr lvl="2">
              <a:lnSpc>
                <a:spcPct val="130000"/>
              </a:lnSpc>
              <a:spcBef>
                <a:spcPts val="0"/>
              </a:spcBef>
            </a:pPr>
            <a:r>
              <a:rPr kumimoji="1" lang="en-US" altLang="ko-KR" dirty="0"/>
              <a:t>Segment Granularity</a:t>
            </a:r>
            <a:r>
              <a:rPr kumimoji="1" lang="ko-KR" altLang="en-US" dirty="0"/>
              <a:t>에 따른 시간 </a:t>
            </a:r>
            <a:r>
              <a:rPr kumimoji="1" lang="ko-KR" altLang="en-US" dirty="0" err="1"/>
              <a:t>텀</a:t>
            </a:r>
            <a:endParaRPr kumimoji="1" lang="en-US" altLang="ko-KR" dirty="0"/>
          </a:p>
          <a:p>
            <a:pPr lvl="1">
              <a:lnSpc>
                <a:spcPct val="130000"/>
              </a:lnSpc>
              <a:spcBef>
                <a:spcPts val="0"/>
              </a:spcBef>
            </a:pPr>
            <a:r>
              <a:rPr kumimoji="1" lang="en-US" altLang="ko-KR" dirty="0"/>
              <a:t>Y</a:t>
            </a:r>
            <a:r>
              <a:rPr kumimoji="1" lang="ko-KR" altLang="en-US" dirty="0"/>
              <a:t>축</a:t>
            </a:r>
            <a:r>
              <a:rPr kumimoji="1" lang="en-US" altLang="ko-KR" dirty="0"/>
              <a:t>:</a:t>
            </a:r>
            <a:r>
              <a:rPr kumimoji="1" lang="ko-KR" altLang="en-US" dirty="0"/>
              <a:t> 크기</a:t>
            </a:r>
            <a:r>
              <a:rPr kumimoji="1" lang="en-US" altLang="ko-KR" dirty="0"/>
              <a:t>(</a:t>
            </a:r>
            <a:r>
              <a:rPr kumimoji="1" lang="ko-KR" altLang="en-US" dirty="0"/>
              <a:t>용량</a:t>
            </a:r>
            <a:r>
              <a:rPr kumimoji="1" lang="en-US" altLang="ko-KR" dirty="0"/>
              <a:t>)</a:t>
            </a:r>
          </a:p>
          <a:p>
            <a:pPr lvl="2">
              <a:lnSpc>
                <a:spcPct val="130000"/>
              </a:lnSpc>
              <a:spcBef>
                <a:spcPts val="0"/>
              </a:spcBef>
            </a:pPr>
            <a:r>
              <a:rPr kumimoji="1" lang="ko-KR" altLang="en-US" dirty="0"/>
              <a:t>측정치 사이즈에 따른 </a:t>
            </a:r>
            <a:r>
              <a:rPr kumimoji="1" lang="en-US" altLang="ko-KR" dirty="0"/>
              <a:t>Y</a:t>
            </a:r>
            <a:r>
              <a:rPr kumimoji="1" lang="ko-KR" altLang="en-US" dirty="0"/>
              <a:t>축 데이터 단위 유동 변경 </a:t>
            </a:r>
            <a:r>
              <a:rPr kumimoji="1" lang="en-US" altLang="ko-KR" dirty="0"/>
              <a:t>(</a:t>
            </a:r>
            <a:r>
              <a:rPr kumimoji="1" lang="ko-KR" altLang="en-US" dirty="0"/>
              <a:t>예 </a:t>
            </a:r>
            <a:r>
              <a:rPr kumimoji="1" lang="en-US" altLang="ko-KR" dirty="0"/>
              <a:t>1023b ~ 1023G)</a:t>
            </a:r>
          </a:p>
          <a:p>
            <a:pPr lvl="1">
              <a:lnSpc>
                <a:spcPct val="130000"/>
              </a:lnSpc>
              <a:spcBef>
                <a:spcPts val="0"/>
              </a:spcBef>
            </a:pPr>
            <a:r>
              <a:rPr kumimoji="1" lang="en-US" altLang="ko-KR" dirty="0"/>
              <a:t>Chart</a:t>
            </a:r>
            <a:r>
              <a:rPr kumimoji="1" lang="ko-KR" altLang="en-US" dirty="0"/>
              <a:t> </a:t>
            </a:r>
            <a:endParaRPr kumimoji="1" lang="en-US" altLang="ko-KR" dirty="0"/>
          </a:p>
          <a:p>
            <a:pPr lvl="2">
              <a:lnSpc>
                <a:spcPct val="130000"/>
              </a:lnSpc>
              <a:spcBef>
                <a:spcPts val="0"/>
              </a:spcBef>
            </a:pPr>
            <a:r>
              <a:rPr kumimoji="1" lang="en-US" altLang="ko-KR" dirty="0"/>
              <a:t>1</a:t>
            </a:r>
            <a:r>
              <a:rPr kumimoji="1" lang="ko-KR" altLang="en-US" dirty="0"/>
              <a:t>개의 </a:t>
            </a:r>
            <a:r>
              <a:rPr kumimoji="1" lang="en-US" altLang="ko-KR" dirty="0"/>
              <a:t>bar</a:t>
            </a:r>
            <a:r>
              <a:rPr kumimoji="1" lang="ko-KR" altLang="en-US" dirty="0"/>
              <a:t>가 </a:t>
            </a:r>
            <a:r>
              <a:rPr kumimoji="1" lang="en-US" altLang="ko-KR" dirty="0"/>
              <a:t>1</a:t>
            </a:r>
            <a:r>
              <a:rPr kumimoji="1" lang="ko-KR" altLang="en-US" dirty="0"/>
              <a:t>개의 </a:t>
            </a:r>
            <a:r>
              <a:rPr kumimoji="1" lang="en-US" altLang="ko-KR" dirty="0"/>
              <a:t>Segment </a:t>
            </a:r>
            <a:r>
              <a:rPr kumimoji="1" lang="ko-KR" altLang="en-US" dirty="0"/>
              <a:t>표현</a:t>
            </a:r>
            <a:endParaRPr kumimoji="1" lang="en-US" altLang="ko-KR" dirty="0"/>
          </a:p>
          <a:p>
            <a:pPr lvl="2">
              <a:lnSpc>
                <a:spcPct val="130000"/>
              </a:lnSpc>
              <a:spcBef>
                <a:spcPts val="0"/>
              </a:spcBef>
            </a:pPr>
            <a:r>
              <a:rPr kumimoji="1" lang="ko-KR" altLang="en-US" dirty="0"/>
              <a:t>기간 내 다중 </a:t>
            </a:r>
            <a:r>
              <a:rPr kumimoji="1" lang="en-US" altLang="ko-KR" dirty="0"/>
              <a:t>Segment</a:t>
            </a:r>
            <a:r>
              <a:rPr kumimoji="1" lang="ko-KR" altLang="en-US" dirty="0"/>
              <a:t>일 경우 가로 폭을 좁혀서 히스토그램 표현</a:t>
            </a:r>
            <a:endParaRPr kumimoji="1" lang="en-US" altLang="ko-KR" dirty="0"/>
          </a:p>
          <a:p>
            <a:pPr lvl="1">
              <a:lnSpc>
                <a:spcPct val="130000"/>
              </a:lnSpc>
              <a:spcBef>
                <a:spcPts val="0"/>
              </a:spcBef>
            </a:pPr>
            <a:r>
              <a:rPr kumimoji="1" lang="ko-KR" altLang="en-US" dirty="0"/>
              <a:t>마우스오버시 </a:t>
            </a:r>
            <a:r>
              <a:rPr kumimoji="1" lang="ko-KR" altLang="en-US" dirty="0" err="1"/>
              <a:t>툴팁</a:t>
            </a:r>
            <a:r>
              <a:rPr kumimoji="1" lang="ko-KR" altLang="en-US" dirty="0"/>
              <a:t> 노출</a:t>
            </a:r>
            <a:endParaRPr kumimoji="1" lang="en-US" altLang="ko-KR" dirty="0"/>
          </a:p>
          <a:p>
            <a:pPr lvl="2">
              <a:lnSpc>
                <a:spcPct val="130000"/>
              </a:lnSpc>
              <a:spcBef>
                <a:spcPts val="0"/>
              </a:spcBef>
            </a:pPr>
            <a:r>
              <a:rPr kumimoji="1" lang="en-US" altLang="ko-KR" dirty="0"/>
              <a:t>Segment</a:t>
            </a:r>
            <a:r>
              <a:rPr kumimoji="1" lang="ko-KR" altLang="en-US" dirty="0"/>
              <a:t> 시간</a:t>
            </a:r>
            <a:r>
              <a:rPr kumimoji="1" lang="en-US" altLang="ko-KR" dirty="0"/>
              <a:t>,</a:t>
            </a:r>
            <a:r>
              <a:rPr kumimoji="1" lang="ko-KR" altLang="en-US" dirty="0"/>
              <a:t> 크기</a:t>
            </a:r>
            <a:r>
              <a:rPr kumimoji="1" lang="en-US" altLang="ko-KR" dirty="0"/>
              <a:t>(</a:t>
            </a:r>
            <a:r>
              <a:rPr kumimoji="1" lang="ko-KR" altLang="en-US" dirty="0"/>
              <a:t>용량</a:t>
            </a:r>
            <a:r>
              <a:rPr kumimoji="1" lang="en-US" altLang="ko-KR" dirty="0"/>
              <a:t>),</a:t>
            </a:r>
            <a:r>
              <a:rPr kumimoji="1" lang="ko-KR" altLang="en-US" dirty="0"/>
              <a:t> </a:t>
            </a:r>
            <a:r>
              <a:rPr kumimoji="1" lang="en-US" altLang="ko-KR" dirty="0"/>
              <a:t>row</a:t>
            </a:r>
            <a:r>
              <a:rPr kumimoji="1" lang="ko-KR" altLang="en-US" dirty="0"/>
              <a:t> 수</a:t>
            </a:r>
            <a:r>
              <a:rPr kumimoji="1" lang="en-US" altLang="ko-KR" dirty="0"/>
              <a:t>,</a:t>
            </a:r>
            <a:r>
              <a:rPr kumimoji="1" lang="ko-KR" altLang="en-US" dirty="0"/>
              <a:t> </a:t>
            </a:r>
            <a:r>
              <a:rPr kumimoji="1" lang="en-US" altLang="ko-KR" dirty="0"/>
              <a:t>value</a:t>
            </a:r>
            <a:r>
              <a:rPr kumimoji="1" lang="ko-KR" altLang="en-US" dirty="0"/>
              <a:t> 수</a:t>
            </a:r>
            <a:endParaRPr kumimoji="1" lang="en-US" altLang="ko-KR" dirty="0"/>
          </a:p>
          <a:p>
            <a:pPr lvl="1">
              <a:lnSpc>
                <a:spcPct val="130000"/>
              </a:lnSpc>
              <a:spcBef>
                <a:spcPts val="0"/>
              </a:spcBef>
            </a:pPr>
            <a:r>
              <a:rPr kumimoji="1" lang="ko-KR" altLang="en-US" dirty="0"/>
              <a:t>상세 정보</a:t>
            </a:r>
            <a:endParaRPr kumimoji="1" lang="en-US" altLang="ko-KR" dirty="0"/>
          </a:p>
          <a:p>
            <a:pPr lvl="2">
              <a:lnSpc>
                <a:spcPct val="130000"/>
              </a:lnSpc>
              <a:spcBef>
                <a:spcPts val="0"/>
              </a:spcBef>
            </a:pPr>
            <a:r>
              <a:rPr kumimoji="1" lang="ko-KR" altLang="en-US" dirty="0"/>
              <a:t>클릭 </a:t>
            </a:r>
            <a:r>
              <a:rPr kumimoji="1" lang="en-US" altLang="ko-KR" dirty="0"/>
              <a:t>&gt;</a:t>
            </a:r>
            <a:r>
              <a:rPr kumimoji="1" lang="ko-KR" altLang="en-US" dirty="0"/>
              <a:t> 레이어 팝업 출력</a:t>
            </a:r>
            <a:endParaRPr kumimoji="1" lang="en-US" altLang="ko-KR" dirty="0"/>
          </a:p>
          <a:p>
            <a:pPr lvl="3">
              <a:lnSpc>
                <a:spcPct val="130000"/>
              </a:lnSpc>
              <a:spcBef>
                <a:spcPts val="0"/>
              </a:spcBef>
            </a:pPr>
            <a:r>
              <a:rPr kumimoji="1" lang="ko-KR" altLang="en-US" dirty="0"/>
              <a:t>집계 설정 및 </a:t>
            </a:r>
            <a:r>
              <a:rPr kumimoji="1" lang="ko-KR" altLang="en-US" dirty="0" err="1"/>
              <a:t>시간별</a:t>
            </a:r>
            <a:r>
              <a:rPr kumimoji="1" lang="ko-KR" altLang="en-US" dirty="0"/>
              <a:t> 데이터 정보</a:t>
            </a:r>
            <a:endParaRPr kumimoji="1" lang="en-US" altLang="ko-KR" dirty="0"/>
          </a:p>
          <a:p>
            <a:pPr>
              <a:lnSpc>
                <a:spcPct val="130000"/>
              </a:lnSpc>
              <a:spcBef>
                <a:spcPts val="0"/>
              </a:spcBef>
            </a:pPr>
            <a:r>
              <a:rPr kumimoji="1" lang="ko-KR" altLang="en-US" dirty="0">
                <a:solidFill>
                  <a:srgbClr val="00B050"/>
                </a:solidFill>
              </a:rPr>
              <a:t>단위 설정</a:t>
            </a:r>
            <a:endParaRPr kumimoji="1" lang="en-US" altLang="ko-KR" dirty="0">
              <a:solidFill>
                <a:srgbClr val="00B050"/>
              </a:solidFill>
            </a:endParaRPr>
          </a:p>
          <a:p>
            <a:pPr lvl="1"/>
            <a:r>
              <a:rPr kumimoji="1" lang="ko-KR" altLang="en-US" dirty="0" err="1">
                <a:solidFill>
                  <a:srgbClr val="00B050"/>
                </a:solidFill>
              </a:rPr>
              <a:t>데이터소스</a:t>
            </a:r>
            <a:r>
              <a:rPr kumimoji="1" lang="ko-KR" altLang="en-US" dirty="0">
                <a:solidFill>
                  <a:srgbClr val="00B050"/>
                </a:solidFill>
              </a:rPr>
              <a:t> </a:t>
            </a:r>
            <a:r>
              <a:rPr kumimoji="1" lang="ko-KR" altLang="en-US" dirty="0" err="1">
                <a:solidFill>
                  <a:srgbClr val="00B050"/>
                </a:solidFill>
              </a:rPr>
              <a:t>등록시</a:t>
            </a:r>
            <a:r>
              <a:rPr kumimoji="1" lang="ko-KR" altLang="en-US" dirty="0">
                <a:solidFill>
                  <a:srgbClr val="00B050"/>
                </a:solidFill>
              </a:rPr>
              <a:t> 설정한 단위 노출</a:t>
            </a:r>
            <a:endParaRPr kumimoji="1" lang="en-US" altLang="ko-KR" dirty="0">
              <a:solidFill>
                <a:srgbClr val="00B050"/>
              </a:solidFill>
            </a:endParaRPr>
          </a:p>
          <a:p>
            <a:pPr lvl="1"/>
            <a:r>
              <a:rPr kumimoji="1" lang="ko-KR" altLang="en-US" strike="sngStrike" dirty="0">
                <a:solidFill>
                  <a:srgbClr val="00B050"/>
                </a:solidFill>
              </a:rPr>
              <a:t>주기는 세그먼트 단위가 </a:t>
            </a:r>
            <a:r>
              <a:rPr kumimoji="1" lang="en-US" altLang="ko-KR" strike="sngStrike" dirty="0">
                <a:solidFill>
                  <a:srgbClr val="00B050"/>
                </a:solidFill>
              </a:rPr>
              <a:t>‘</a:t>
            </a:r>
            <a:r>
              <a:rPr kumimoji="1" lang="ko-KR" altLang="en-US" strike="sngStrike" dirty="0">
                <a:solidFill>
                  <a:srgbClr val="00B050"/>
                </a:solidFill>
              </a:rPr>
              <a:t>시간</a:t>
            </a:r>
            <a:r>
              <a:rPr kumimoji="1" lang="en-US" altLang="ko-KR" strike="sngStrike" dirty="0">
                <a:solidFill>
                  <a:srgbClr val="00B050"/>
                </a:solidFill>
              </a:rPr>
              <a:t>’</a:t>
            </a:r>
            <a:r>
              <a:rPr kumimoji="1" lang="ko-KR" altLang="en-US" strike="sngStrike" dirty="0" err="1">
                <a:solidFill>
                  <a:srgbClr val="00B050"/>
                </a:solidFill>
              </a:rPr>
              <a:t>일때만</a:t>
            </a:r>
            <a:r>
              <a:rPr kumimoji="1" lang="ko-KR" altLang="en-US" strike="sngStrike" dirty="0">
                <a:solidFill>
                  <a:srgbClr val="00B050"/>
                </a:solidFill>
              </a:rPr>
              <a:t> 노출됨</a:t>
            </a:r>
            <a:endParaRPr kumimoji="1" lang="en-US" altLang="ko-KR" strike="sngStrike" dirty="0">
              <a:solidFill>
                <a:srgbClr val="00B050"/>
              </a:solidFill>
            </a:endParaRPr>
          </a:p>
          <a:p>
            <a:pPr lvl="1"/>
            <a:r>
              <a:rPr kumimoji="1" lang="en-US" altLang="ko-KR" dirty="0">
                <a:solidFill>
                  <a:srgbClr val="00B050"/>
                </a:solidFill>
              </a:rPr>
              <a:t>Duration</a:t>
            </a:r>
            <a:r>
              <a:rPr kumimoji="1" lang="ko-KR" altLang="en-US" dirty="0">
                <a:solidFill>
                  <a:srgbClr val="00B050"/>
                </a:solidFill>
              </a:rPr>
              <a:t>과 다른 값일 경우에만 노출</a:t>
            </a:r>
            <a:endParaRPr kumimoji="1" lang="en-US" altLang="ko-KR" dirty="0"/>
          </a:p>
        </p:txBody>
      </p:sp>
      <p:sp>
        <p:nvSpPr>
          <p:cNvPr id="7" name="슬라이드 번호 개체 틀 6"/>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62</a:t>
            </a:fld>
            <a:endParaRPr lang="ko-KR" altLang="en-US">
              <a:solidFill>
                <a:prstClr val="white">
                  <a:lumMod val="50000"/>
                </a:prstClr>
              </a:solidFill>
            </a:endParaRPr>
          </a:p>
        </p:txBody>
      </p:sp>
      <p:sp>
        <p:nvSpPr>
          <p:cNvPr id="152" name="직사각형 151"/>
          <p:cNvSpPr/>
          <p:nvPr/>
        </p:nvSpPr>
        <p:spPr>
          <a:xfrm>
            <a:off x="9173497" y="506662"/>
            <a:ext cx="816032" cy="147765"/>
          </a:xfrm>
          <a:prstGeom prst="rect">
            <a:avLst/>
          </a:prstGeom>
          <a:solidFill>
            <a:srgbClr val="043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ko-KR" sz="600" dirty="0">
                <a:solidFill>
                  <a:schemeClr val="bg1"/>
                </a:solidFill>
                <a:latin typeface="+mn-ea"/>
                <a:cs typeface="Nanum Gothic" charset="-127"/>
              </a:rPr>
              <a:t>Ingested</a:t>
            </a:r>
            <a:r>
              <a:rPr kumimoji="1" lang="ko-KR" altLang="en-US" sz="600" dirty="0">
                <a:solidFill>
                  <a:schemeClr val="bg1"/>
                </a:solidFill>
                <a:latin typeface="+mn-ea"/>
                <a:cs typeface="Nanum Gothic" charset="-127"/>
              </a:rPr>
              <a:t> </a:t>
            </a:r>
            <a:r>
              <a:rPr kumimoji="1" lang="en-US" altLang="ko-KR" sz="600" dirty="0" err="1">
                <a:solidFill>
                  <a:schemeClr val="bg1"/>
                </a:solidFill>
                <a:latin typeface="+mn-ea"/>
                <a:cs typeface="Nanum Gothic" charset="-127"/>
              </a:rPr>
              <a:t>datasource</a:t>
            </a:r>
            <a:endParaRPr kumimoji="1" lang="ko-KR" altLang="en-US" sz="600" dirty="0">
              <a:solidFill>
                <a:schemeClr val="bg1"/>
              </a:solidFill>
              <a:latin typeface="+mn-ea"/>
              <a:cs typeface="Nanum Gothic" charset="-127"/>
            </a:endParaRPr>
          </a:p>
        </p:txBody>
      </p:sp>
      <p:sp>
        <p:nvSpPr>
          <p:cNvPr id="96" name="TextBox 95">
            <a:extLst>
              <a:ext uri="{FF2B5EF4-FFF2-40B4-BE49-F238E27FC236}">
                <a16:creationId xmlns:a16="http://schemas.microsoft.com/office/drawing/2014/main" xmlns="" id="{2855B8EA-0322-B346-9029-16459B2F7873}"/>
              </a:ext>
            </a:extLst>
          </p:cNvPr>
          <p:cNvSpPr txBox="1"/>
          <p:nvPr/>
        </p:nvSpPr>
        <p:spPr>
          <a:xfrm>
            <a:off x="8726178" y="0"/>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rPr>
              <a:t>2019.01.02</a:t>
            </a:r>
            <a:r>
              <a:rPr kumimoji="1" lang="ko-KR" altLang="en-US" sz="1200" dirty="0">
                <a:solidFill>
                  <a:schemeClr val="bg1"/>
                </a:solidFill>
              </a:rPr>
              <a:t> 수정</a:t>
            </a:r>
          </a:p>
        </p:txBody>
      </p:sp>
      <p:grpSp>
        <p:nvGrpSpPr>
          <p:cNvPr id="129" name="그룹 128">
            <a:extLst>
              <a:ext uri="{FF2B5EF4-FFF2-40B4-BE49-F238E27FC236}">
                <a16:creationId xmlns:a16="http://schemas.microsoft.com/office/drawing/2014/main" xmlns="" id="{73E7B9E7-2DEF-F647-A18F-E69C93F1B4E5}"/>
              </a:ext>
            </a:extLst>
          </p:cNvPr>
          <p:cNvGrpSpPr/>
          <p:nvPr/>
        </p:nvGrpSpPr>
        <p:grpSpPr>
          <a:xfrm>
            <a:off x="197952" y="6611015"/>
            <a:ext cx="7682467" cy="205447"/>
            <a:chOff x="1991360" y="4044266"/>
            <a:chExt cx="6156960" cy="312325"/>
          </a:xfrm>
        </p:grpSpPr>
        <p:sp>
          <p:nvSpPr>
            <p:cNvPr id="136" name="자유형 135">
              <a:extLst>
                <a:ext uri="{FF2B5EF4-FFF2-40B4-BE49-F238E27FC236}">
                  <a16:creationId xmlns:a16="http://schemas.microsoft.com/office/drawing/2014/main" xmlns="" id="{4B711FAE-C512-BD48-9E1B-72DB6D564DDF}"/>
                </a:ext>
              </a:extLst>
            </p:cNvPr>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sp>
          <p:nvSpPr>
            <p:cNvPr id="139" name="자유형 138">
              <a:extLst>
                <a:ext uri="{FF2B5EF4-FFF2-40B4-BE49-F238E27FC236}">
                  <a16:creationId xmlns:a16="http://schemas.microsoft.com/office/drawing/2014/main" xmlns="" id="{911789FA-01EE-8749-AAB7-6349ACBE637C}"/>
                </a:ext>
              </a:extLst>
            </p:cNvPr>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grpSp>
      <p:grpSp>
        <p:nvGrpSpPr>
          <p:cNvPr id="141" name="그룹 140">
            <a:extLst>
              <a:ext uri="{FF2B5EF4-FFF2-40B4-BE49-F238E27FC236}">
                <a16:creationId xmlns:a16="http://schemas.microsoft.com/office/drawing/2014/main" xmlns="" id="{D9072509-EA0E-9441-B13D-06111BC2E128}"/>
              </a:ext>
            </a:extLst>
          </p:cNvPr>
          <p:cNvGrpSpPr/>
          <p:nvPr/>
        </p:nvGrpSpPr>
        <p:grpSpPr>
          <a:xfrm>
            <a:off x="349750" y="6091266"/>
            <a:ext cx="7404399" cy="567843"/>
            <a:chOff x="349750" y="5599700"/>
            <a:chExt cx="7404399" cy="567843"/>
          </a:xfrm>
        </p:grpSpPr>
        <p:sp>
          <p:nvSpPr>
            <p:cNvPr id="142" name="Text Box">
              <a:extLst>
                <a:ext uri="{FF2B5EF4-FFF2-40B4-BE49-F238E27FC236}">
                  <a16:creationId xmlns:a16="http://schemas.microsoft.com/office/drawing/2014/main" xmlns="" id="{FFE23A93-1BB8-0C48-A1DA-D0A12F4F6E59}"/>
                </a:ext>
              </a:extLst>
            </p:cNvPr>
            <p:cNvSpPr>
              <a:spLocks/>
            </p:cNvSpPr>
            <p:nvPr>
              <p:custDataLst>
                <p:tags r:id="rId6"/>
              </p:custDataLst>
            </p:nvPr>
          </p:nvSpPr>
          <p:spPr bwMode="auto">
            <a:xfrm>
              <a:off x="349750" y="5698757"/>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Permission</a:t>
              </a:r>
            </a:p>
          </p:txBody>
        </p:sp>
        <p:sp>
          <p:nvSpPr>
            <p:cNvPr id="143" name="Username Box">
              <a:extLst>
                <a:ext uri="{FF2B5EF4-FFF2-40B4-BE49-F238E27FC236}">
                  <a16:creationId xmlns:a16="http://schemas.microsoft.com/office/drawing/2014/main" xmlns="" id="{6930BBAF-A36F-D944-9F21-AFC7B1298515}"/>
                </a:ext>
              </a:extLst>
            </p:cNvPr>
            <p:cNvSpPr>
              <a:spLocks/>
            </p:cNvSpPr>
            <p:nvPr>
              <p:custDataLst>
                <p:tags r:id="rId7"/>
              </p:custDataLst>
            </p:nvPr>
          </p:nvSpPr>
          <p:spPr bwMode="auto">
            <a:xfrm>
              <a:off x="3161699" y="5721977"/>
              <a:ext cx="2169553" cy="433763"/>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44" name="직사각형 143">
              <a:extLst>
                <a:ext uri="{FF2B5EF4-FFF2-40B4-BE49-F238E27FC236}">
                  <a16:creationId xmlns:a16="http://schemas.microsoft.com/office/drawing/2014/main" xmlns="" id="{0BF9188B-5797-9A4D-BDB1-21C8C2D7ECDB}"/>
                </a:ext>
              </a:extLst>
            </p:cNvPr>
            <p:cNvSpPr/>
            <p:nvPr/>
          </p:nvSpPr>
          <p:spPr>
            <a:xfrm>
              <a:off x="3162252" y="5599700"/>
              <a:ext cx="1153194" cy="147037"/>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전체 공개일 때</a:t>
              </a:r>
            </a:p>
          </p:txBody>
        </p:sp>
        <p:sp>
          <p:nvSpPr>
            <p:cNvPr id="145" name="Text Box">
              <a:extLst>
                <a:ext uri="{FF2B5EF4-FFF2-40B4-BE49-F238E27FC236}">
                  <a16:creationId xmlns:a16="http://schemas.microsoft.com/office/drawing/2014/main" xmlns="" id="{F933E2C0-2500-1742-99C0-6497CD5FA86C}"/>
                </a:ext>
              </a:extLst>
            </p:cNvPr>
            <p:cNvSpPr>
              <a:spLocks/>
            </p:cNvSpPr>
            <p:nvPr>
              <p:custDataLst>
                <p:tags r:id="rId8"/>
              </p:custDataLst>
            </p:nvPr>
          </p:nvSpPr>
          <p:spPr bwMode="auto">
            <a:xfrm>
              <a:off x="3237843" y="5951514"/>
              <a:ext cx="218614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Allow all workspaces to use this </a:t>
              </a:r>
              <a:r>
                <a:rPr lang="en-US" altLang="ko-KR" sz="700" dirty="0" err="1">
                  <a:solidFill>
                    <a:schemeClr val="tx1">
                      <a:lumMod val="75000"/>
                      <a:lumOff val="25000"/>
                    </a:schemeClr>
                  </a:solidFill>
                  <a:latin typeface="Nanum Gothic" charset="-127"/>
                  <a:ea typeface="Nanum Gothic" charset="-127"/>
                  <a:cs typeface="Nanum Gothic" charset="-127"/>
                </a:rPr>
                <a:t>datasource</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148" name="Username Box">
              <a:extLst>
                <a:ext uri="{FF2B5EF4-FFF2-40B4-BE49-F238E27FC236}">
                  <a16:creationId xmlns:a16="http://schemas.microsoft.com/office/drawing/2014/main" xmlns="" id="{905C9F79-1A5D-1748-AE45-3BEBE34F90B1}"/>
                </a:ext>
              </a:extLst>
            </p:cNvPr>
            <p:cNvSpPr>
              <a:spLocks/>
            </p:cNvSpPr>
            <p:nvPr>
              <p:custDataLst>
                <p:tags r:id="rId9"/>
              </p:custDataLst>
            </p:nvPr>
          </p:nvSpPr>
          <p:spPr bwMode="auto">
            <a:xfrm>
              <a:off x="1109467" y="5722321"/>
              <a:ext cx="2018199" cy="445222"/>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51" name="직사각형 150">
              <a:extLst>
                <a:ext uri="{FF2B5EF4-FFF2-40B4-BE49-F238E27FC236}">
                  <a16:creationId xmlns:a16="http://schemas.microsoft.com/office/drawing/2014/main" xmlns="" id="{EF2E1595-0CEE-B647-81F1-4A1B1E3C40F6}"/>
                </a:ext>
              </a:extLst>
            </p:cNvPr>
            <p:cNvSpPr/>
            <p:nvPr/>
          </p:nvSpPr>
          <p:spPr>
            <a:xfrm>
              <a:off x="1109467" y="5599700"/>
              <a:ext cx="1784933" cy="130779"/>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a:solidFill>
                    <a:schemeClr val="bg1"/>
                  </a:solidFill>
                  <a:latin typeface="Nanum Gothic" charset="-127"/>
                  <a:ea typeface="Nanum Gothic" charset="-127"/>
                  <a:cs typeface="Nanum Gothic" charset="-127"/>
                </a:rPr>
                <a:t>default : </a:t>
              </a:r>
              <a:r>
                <a:rPr kumimoji="1" lang="ko-KR" altLang="en-US" sz="600" dirty="0">
                  <a:solidFill>
                    <a:schemeClr val="bg1"/>
                  </a:solidFill>
                  <a:latin typeface="Nanum Gothic" charset="-127"/>
                  <a:ea typeface="Nanum Gothic" charset="-127"/>
                  <a:cs typeface="Nanum Gothic" charset="-127"/>
                </a:rPr>
                <a:t>공개 </a:t>
              </a:r>
              <a:r>
                <a:rPr kumimoji="1" lang="en-US" altLang="ko-KR" sz="600" dirty="0">
                  <a:solidFill>
                    <a:schemeClr val="bg1"/>
                  </a:solidFill>
                  <a:latin typeface="Nanum Gothic" charset="-127"/>
                  <a:ea typeface="Nanum Gothic" charset="-127"/>
                  <a:cs typeface="Nanum Gothic" charset="-127"/>
                </a:rPr>
                <a:t>WS</a:t>
              </a:r>
              <a:r>
                <a:rPr kumimoji="1" lang="ko-KR" altLang="en-US" sz="600" dirty="0">
                  <a:solidFill>
                    <a:schemeClr val="bg1"/>
                  </a:solidFill>
                  <a:latin typeface="Nanum Gothic" charset="-127"/>
                  <a:ea typeface="Nanum Gothic" charset="-127"/>
                  <a:cs typeface="Nanum Gothic" charset="-127"/>
                </a:rPr>
                <a:t> 없는 경우</a:t>
              </a:r>
            </a:p>
          </p:txBody>
        </p:sp>
        <p:sp>
          <p:nvSpPr>
            <p:cNvPr id="153" name="직사각형 152">
              <a:extLst>
                <a:ext uri="{FF2B5EF4-FFF2-40B4-BE49-F238E27FC236}">
                  <a16:creationId xmlns:a16="http://schemas.microsoft.com/office/drawing/2014/main" xmlns="" id="{83D45FC7-CB6B-054D-BCF8-D12DC7B82AC6}"/>
                </a:ext>
              </a:extLst>
            </p:cNvPr>
            <p:cNvSpPr/>
            <p:nvPr/>
          </p:nvSpPr>
          <p:spPr>
            <a:xfrm>
              <a:off x="5376983" y="5599700"/>
              <a:ext cx="1940965" cy="134592"/>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몇개의 워크스페이스만 공개인 상태</a:t>
              </a:r>
            </a:p>
          </p:txBody>
        </p:sp>
        <p:sp>
          <p:nvSpPr>
            <p:cNvPr id="154" name="Text Box">
              <a:extLst>
                <a:ext uri="{FF2B5EF4-FFF2-40B4-BE49-F238E27FC236}">
                  <a16:creationId xmlns:a16="http://schemas.microsoft.com/office/drawing/2014/main" xmlns="" id="{CCC0AAB9-A874-BD4E-8CA0-63DB5D1C28A8}"/>
                </a:ext>
              </a:extLst>
            </p:cNvPr>
            <p:cNvSpPr>
              <a:spLocks/>
            </p:cNvSpPr>
            <p:nvPr>
              <p:custDataLst>
                <p:tags r:id="rId10"/>
              </p:custDataLst>
            </p:nvPr>
          </p:nvSpPr>
          <p:spPr bwMode="auto">
            <a:xfrm>
              <a:off x="1137772" y="5748624"/>
              <a:ext cx="2362200"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b="1" dirty="0">
                  <a:solidFill>
                    <a:schemeClr val="tx1">
                      <a:lumMod val="75000"/>
                      <a:lumOff val="25000"/>
                    </a:schemeClr>
                  </a:solidFill>
                  <a:latin typeface="Nanum Gothic" charset="-127"/>
                  <a:ea typeface="Nanum Gothic" charset="-127"/>
                  <a:cs typeface="Nanum Gothic" charset="-127"/>
                </a:rPr>
                <a:t>0 Workspace</a:t>
              </a:r>
              <a:endParaRPr lang="en-US" altLang="ko-KR" sz="600" dirty="0">
                <a:solidFill>
                  <a:schemeClr val="tx1">
                    <a:lumMod val="75000"/>
                    <a:lumOff val="25000"/>
                  </a:schemeClr>
                </a:solidFill>
                <a:latin typeface="Nanum Gothic" charset="-127"/>
                <a:ea typeface="Nanum Gothic" charset="-127"/>
                <a:cs typeface="Nanum Gothic" charset="-127"/>
              </a:endParaRPr>
            </a:p>
          </p:txBody>
        </p:sp>
        <p:sp>
          <p:nvSpPr>
            <p:cNvPr id="155" name="Text Box">
              <a:extLst>
                <a:ext uri="{FF2B5EF4-FFF2-40B4-BE49-F238E27FC236}">
                  <a16:creationId xmlns:a16="http://schemas.microsoft.com/office/drawing/2014/main" xmlns="" id="{7F8195A9-1487-2E4F-9A85-BED0C6219CAB}"/>
                </a:ext>
              </a:extLst>
            </p:cNvPr>
            <p:cNvSpPr>
              <a:spLocks/>
            </p:cNvSpPr>
            <p:nvPr>
              <p:custDataLst>
                <p:tags r:id="rId11"/>
              </p:custDataLst>
            </p:nvPr>
          </p:nvSpPr>
          <p:spPr bwMode="auto">
            <a:xfrm>
              <a:off x="1131822" y="5945613"/>
              <a:ext cx="218614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Allow all workspaces to use this </a:t>
              </a:r>
              <a:r>
                <a:rPr lang="en-US" altLang="ko-KR" sz="700" dirty="0" err="1">
                  <a:solidFill>
                    <a:schemeClr val="tx1">
                      <a:lumMod val="75000"/>
                      <a:lumOff val="25000"/>
                    </a:schemeClr>
                  </a:solidFill>
                  <a:latin typeface="Nanum Gothic" charset="-127"/>
                  <a:ea typeface="Nanum Gothic" charset="-127"/>
                  <a:cs typeface="Nanum Gothic" charset="-127"/>
                </a:rPr>
                <a:t>datasource</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156" name="모서리가 둥근 직사각형 155">
              <a:extLst>
                <a:ext uri="{FF2B5EF4-FFF2-40B4-BE49-F238E27FC236}">
                  <a16:creationId xmlns:a16="http://schemas.microsoft.com/office/drawing/2014/main" xmlns="" id="{7D101579-65F3-944B-BB16-9D3FC4905836}"/>
                </a:ext>
              </a:extLst>
            </p:cNvPr>
            <p:cNvSpPr/>
            <p:nvPr/>
          </p:nvSpPr>
          <p:spPr>
            <a:xfrm>
              <a:off x="1636742" y="5817255"/>
              <a:ext cx="240816" cy="104324"/>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400" u="sng" dirty="0">
                  <a:solidFill>
                    <a:srgbClr val="0070C0"/>
                  </a:solidFill>
                  <a:latin typeface="Nanum Gothic" charset="-127"/>
                  <a:ea typeface="Nanum Gothic" charset="-127"/>
                  <a:cs typeface="Nanum Gothic" charset="-127"/>
                </a:rPr>
                <a:t>Edit</a:t>
              </a:r>
              <a:endParaRPr lang="ko-KR" altLang="en-US" sz="400" b="1" u="sng" dirty="0">
                <a:solidFill>
                  <a:srgbClr val="0070C0"/>
                </a:solidFill>
                <a:latin typeface="Nanum Gothic" charset="-127"/>
                <a:ea typeface="Nanum Gothic" charset="-127"/>
                <a:cs typeface="Nanum Gothic" charset="-127"/>
              </a:endParaRPr>
            </a:p>
          </p:txBody>
        </p:sp>
        <p:sp>
          <p:nvSpPr>
            <p:cNvPr id="157" name="Text Box">
              <a:extLst>
                <a:ext uri="{FF2B5EF4-FFF2-40B4-BE49-F238E27FC236}">
                  <a16:creationId xmlns:a16="http://schemas.microsoft.com/office/drawing/2014/main" xmlns="" id="{003D31C5-11A3-734A-A83C-B879E5FEB401}"/>
                </a:ext>
              </a:extLst>
            </p:cNvPr>
            <p:cNvSpPr>
              <a:spLocks/>
            </p:cNvSpPr>
            <p:nvPr>
              <p:custDataLst>
                <p:tags r:id="rId12"/>
              </p:custDataLst>
            </p:nvPr>
          </p:nvSpPr>
          <p:spPr bwMode="auto">
            <a:xfrm>
              <a:off x="3236351" y="5748624"/>
              <a:ext cx="2362200"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b="1" dirty="0">
                  <a:solidFill>
                    <a:schemeClr val="tx1">
                      <a:lumMod val="75000"/>
                      <a:lumOff val="25000"/>
                    </a:schemeClr>
                  </a:solidFill>
                  <a:latin typeface="Nanum Gothic" charset="-127"/>
                  <a:ea typeface="Nanum Gothic" charset="-127"/>
                  <a:cs typeface="Nanum Gothic" charset="-127"/>
                </a:rPr>
                <a:t>All Workspaces</a:t>
              </a:r>
              <a:endParaRPr lang="en-US" altLang="ko-KR" sz="600" dirty="0">
                <a:solidFill>
                  <a:schemeClr val="tx1">
                    <a:lumMod val="75000"/>
                    <a:lumOff val="25000"/>
                  </a:schemeClr>
                </a:solidFill>
                <a:latin typeface="Nanum Gothic" charset="-127"/>
                <a:ea typeface="Nanum Gothic" charset="-127"/>
                <a:cs typeface="Nanum Gothic" charset="-127"/>
              </a:endParaRPr>
            </a:p>
          </p:txBody>
        </p:sp>
        <p:sp>
          <p:nvSpPr>
            <p:cNvPr id="159" name="Username Box">
              <a:extLst>
                <a:ext uri="{FF2B5EF4-FFF2-40B4-BE49-F238E27FC236}">
                  <a16:creationId xmlns:a16="http://schemas.microsoft.com/office/drawing/2014/main" xmlns="" id="{EC0A5BC4-2310-F04A-9941-1815C8607079}"/>
                </a:ext>
              </a:extLst>
            </p:cNvPr>
            <p:cNvSpPr>
              <a:spLocks/>
            </p:cNvSpPr>
            <p:nvPr>
              <p:custDataLst>
                <p:tags r:id="rId13"/>
              </p:custDataLst>
            </p:nvPr>
          </p:nvSpPr>
          <p:spPr bwMode="auto">
            <a:xfrm>
              <a:off x="5374229" y="5721977"/>
              <a:ext cx="1943719" cy="433763"/>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60" name="Text Box">
              <a:extLst>
                <a:ext uri="{FF2B5EF4-FFF2-40B4-BE49-F238E27FC236}">
                  <a16:creationId xmlns:a16="http://schemas.microsoft.com/office/drawing/2014/main" xmlns="" id="{C8CD6DDE-1FD6-024D-82FF-D82ADA87E7BC}"/>
                </a:ext>
              </a:extLst>
            </p:cNvPr>
            <p:cNvSpPr>
              <a:spLocks/>
            </p:cNvSpPr>
            <p:nvPr>
              <p:custDataLst>
                <p:tags r:id="rId14"/>
              </p:custDataLst>
            </p:nvPr>
          </p:nvSpPr>
          <p:spPr bwMode="auto">
            <a:xfrm>
              <a:off x="5391949" y="5748624"/>
              <a:ext cx="2362200"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b="1" dirty="0">
                  <a:solidFill>
                    <a:schemeClr val="tx1">
                      <a:lumMod val="75000"/>
                      <a:lumOff val="25000"/>
                    </a:schemeClr>
                  </a:solidFill>
                  <a:latin typeface="Nanum Gothic" charset="-127"/>
                  <a:ea typeface="Nanum Gothic" charset="-127"/>
                  <a:cs typeface="Nanum Gothic" charset="-127"/>
                </a:rPr>
                <a:t>5 Workspace</a:t>
              </a:r>
              <a:endParaRPr lang="en-US" altLang="ko-KR" sz="600" dirty="0">
                <a:solidFill>
                  <a:schemeClr val="tx1">
                    <a:lumMod val="75000"/>
                    <a:lumOff val="25000"/>
                  </a:schemeClr>
                </a:solidFill>
                <a:latin typeface="Nanum Gothic" charset="-127"/>
                <a:ea typeface="Nanum Gothic" charset="-127"/>
                <a:cs typeface="Nanum Gothic" charset="-127"/>
              </a:endParaRPr>
            </a:p>
          </p:txBody>
        </p:sp>
        <p:sp>
          <p:nvSpPr>
            <p:cNvPr id="161" name="Text Box">
              <a:extLst>
                <a:ext uri="{FF2B5EF4-FFF2-40B4-BE49-F238E27FC236}">
                  <a16:creationId xmlns:a16="http://schemas.microsoft.com/office/drawing/2014/main" xmlns="" id="{761494BA-EAE1-0C46-9679-8F144F8FD2E9}"/>
                </a:ext>
              </a:extLst>
            </p:cNvPr>
            <p:cNvSpPr>
              <a:spLocks/>
            </p:cNvSpPr>
            <p:nvPr>
              <p:custDataLst>
                <p:tags r:id="rId15"/>
              </p:custDataLst>
            </p:nvPr>
          </p:nvSpPr>
          <p:spPr bwMode="auto">
            <a:xfrm>
              <a:off x="5385999" y="5945613"/>
              <a:ext cx="218614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Allow all workspaces to use this </a:t>
              </a:r>
              <a:r>
                <a:rPr lang="en-US" altLang="ko-KR" sz="700" dirty="0" err="1">
                  <a:solidFill>
                    <a:schemeClr val="tx1">
                      <a:lumMod val="75000"/>
                      <a:lumOff val="25000"/>
                    </a:schemeClr>
                  </a:solidFill>
                  <a:latin typeface="Nanum Gothic" charset="-127"/>
                  <a:ea typeface="Nanum Gothic" charset="-127"/>
                  <a:cs typeface="Nanum Gothic" charset="-127"/>
                </a:rPr>
                <a:t>datasource</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162" name="모서리가 둥근 직사각형 161">
              <a:extLst>
                <a:ext uri="{FF2B5EF4-FFF2-40B4-BE49-F238E27FC236}">
                  <a16:creationId xmlns:a16="http://schemas.microsoft.com/office/drawing/2014/main" xmlns="" id="{11E38D89-7480-4C40-AF2B-591F98FF65B6}"/>
                </a:ext>
              </a:extLst>
            </p:cNvPr>
            <p:cNvSpPr/>
            <p:nvPr/>
          </p:nvSpPr>
          <p:spPr>
            <a:xfrm>
              <a:off x="5890919" y="5817255"/>
              <a:ext cx="240816" cy="104324"/>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400" u="sng" dirty="0">
                  <a:solidFill>
                    <a:srgbClr val="0070C0"/>
                  </a:solidFill>
                  <a:latin typeface="Nanum Gothic" charset="-127"/>
                  <a:ea typeface="Nanum Gothic" charset="-127"/>
                  <a:cs typeface="Nanum Gothic" charset="-127"/>
                </a:rPr>
                <a:t>Edit</a:t>
              </a:r>
              <a:endParaRPr lang="ko-KR" altLang="en-US" sz="400" b="1" u="sng" dirty="0">
                <a:solidFill>
                  <a:srgbClr val="0070C0"/>
                </a:solidFill>
                <a:latin typeface="Nanum Gothic" charset="-127"/>
                <a:ea typeface="Nanum Gothic" charset="-127"/>
                <a:cs typeface="Nanum Gothic" charset="-127"/>
              </a:endParaRPr>
            </a:p>
          </p:txBody>
        </p:sp>
      </p:grpSp>
      <p:sp>
        <p:nvSpPr>
          <p:cNvPr id="163" name="직사각형 162">
            <a:extLst>
              <a:ext uri="{FF2B5EF4-FFF2-40B4-BE49-F238E27FC236}">
                <a16:creationId xmlns:a16="http://schemas.microsoft.com/office/drawing/2014/main" xmlns="" id="{47A30D08-20EB-C647-A9CD-E77D9569723F}"/>
              </a:ext>
            </a:extLst>
          </p:cNvPr>
          <p:cNvSpPr/>
          <p:nvPr/>
        </p:nvSpPr>
        <p:spPr>
          <a:xfrm>
            <a:off x="1195649" y="2831710"/>
            <a:ext cx="4498367" cy="904115"/>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700" dirty="0">
                <a:solidFill>
                  <a:schemeClr val="tx1"/>
                </a:solidFill>
                <a:latin typeface="Nanum Gothic" charset="-127"/>
                <a:ea typeface="Nanum Gothic" charset="-127"/>
                <a:cs typeface="Nanum Gothic" charset="-127"/>
              </a:rPr>
              <a:t>Ingestion Log </a:t>
            </a:r>
            <a:r>
              <a:rPr kumimoji="1" lang="ko-KR" altLang="en-US" sz="700" dirty="0">
                <a:solidFill>
                  <a:schemeClr val="tx1"/>
                </a:solidFill>
                <a:latin typeface="Nanum Gothic" charset="-127"/>
                <a:ea typeface="Nanum Gothic" charset="-127"/>
                <a:cs typeface="Nanum Gothic" charset="-127"/>
              </a:rPr>
              <a:t>노출 영역</a:t>
            </a:r>
          </a:p>
        </p:txBody>
      </p:sp>
      <p:cxnSp>
        <p:nvCxnSpPr>
          <p:cNvPr id="164" name="직선 연결선[R] 163">
            <a:extLst>
              <a:ext uri="{FF2B5EF4-FFF2-40B4-BE49-F238E27FC236}">
                <a16:creationId xmlns:a16="http://schemas.microsoft.com/office/drawing/2014/main" xmlns="" id="{C8F6D9C3-D83E-C440-BF72-99AD98B22D8D}"/>
              </a:ext>
            </a:extLst>
          </p:cNvPr>
          <p:cNvCxnSpPr>
            <a:cxnSpLocks/>
          </p:cNvCxnSpPr>
          <p:nvPr/>
        </p:nvCxnSpPr>
        <p:spPr>
          <a:xfrm>
            <a:off x="5611012" y="2905537"/>
            <a:ext cx="0" cy="796815"/>
          </a:xfrm>
          <a:prstGeom prst="line">
            <a:avLst/>
          </a:prstGeom>
          <a:ln w="38100">
            <a:solidFill>
              <a:schemeClr val="bg1">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5" name="직사각형 164">
            <a:extLst>
              <a:ext uri="{FF2B5EF4-FFF2-40B4-BE49-F238E27FC236}">
                <a16:creationId xmlns:a16="http://schemas.microsoft.com/office/drawing/2014/main" xmlns="" id="{9FF8F6D3-3A42-5C47-A84F-E323ABBD07C9}"/>
              </a:ext>
            </a:extLst>
          </p:cNvPr>
          <p:cNvSpPr/>
          <p:nvPr/>
        </p:nvSpPr>
        <p:spPr>
          <a:xfrm>
            <a:off x="1270315" y="2124880"/>
            <a:ext cx="509238" cy="399340"/>
          </a:xfrm>
          <a:prstGeom prst="rect">
            <a:avLst/>
          </a:prstGeom>
          <a:no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b="1" dirty="0">
                <a:solidFill>
                  <a:srgbClr val="FF0000"/>
                </a:solidFill>
                <a:latin typeface="Nanum Gothic" charset="-127"/>
                <a:ea typeface="Nanum Gothic" charset="-127"/>
                <a:cs typeface="Nanum Gothic" charset="-127"/>
              </a:rPr>
              <a:t>Table Name</a:t>
            </a:r>
          </a:p>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latin typeface="Nanum Gothic" charset="-127"/>
                <a:ea typeface="Nanum Gothic" charset="-127"/>
                <a:cs typeface="Nanum Gothic" charset="-127"/>
              </a:rPr>
              <a:t>Ingested type</a:t>
            </a:r>
          </a:p>
          <a:p>
            <a:pPr eaLnBrk="0" fontAlgn="base" hangingPunct="0">
              <a:lnSpc>
                <a:spcPct val="150000"/>
              </a:lnSpc>
              <a:spcBef>
                <a:spcPct val="0"/>
              </a:spcBef>
              <a:spcAft>
                <a:spcPct val="0"/>
              </a:spcAft>
              <a:buClr>
                <a:srgbClr val="336699"/>
              </a:buClr>
            </a:pPr>
            <a:r>
              <a:rPr kumimoji="1" lang="en-US" altLang="ko-KR" sz="600" b="1" dirty="0">
                <a:solidFill>
                  <a:srgbClr val="FF9300"/>
                </a:solidFill>
                <a:latin typeface="Nanum Gothic" charset="-127"/>
                <a:ea typeface="Nanum Gothic" charset="-127"/>
                <a:cs typeface="Nanum Gothic" charset="-127"/>
              </a:rPr>
              <a:t>● Preparing</a:t>
            </a:r>
            <a:endParaRPr kumimoji="1" lang="en-US" altLang="ko-KR" sz="600" b="1" dirty="0">
              <a:solidFill>
                <a:prstClr val="black">
                  <a:lumMod val="75000"/>
                  <a:lumOff val="25000"/>
                </a:prstClr>
              </a:solidFill>
              <a:latin typeface="Nanum Gothic" charset="-127"/>
              <a:ea typeface="Nanum Gothic" charset="-127"/>
              <a:cs typeface="Nanum Gothic" charset="-127"/>
            </a:endParaRPr>
          </a:p>
        </p:txBody>
      </p:sp>
      <p:sp>
        <p:nvSpPr>
          <p:cNvPr id="166" name="제목 2">
            <a:extLst>
              <a:ext uri="{FF2B5EF4-FFF2-40B4-BE49-F238E27FC236}">
                <a16:creationId xmlns:a16="http://schemas.microsoft.com/office/drawing/2014/main" xmlns="" id="{9A61D154-6DB8-AD49-906A-281698A00782}"/>
              </a:ext>
            </a:extLst>
          </p:cNvPr>
          <p:cNvSpPr txBox="1">
            <a:spLocks/>
          </p:cNvSpPr>
          <p:nvPr/>
        </p:nvSpPr>
        <p:spPr bwMode="auto">
          <a:xfrm>
            <a:off x="376882" y="2092269"/>
            <a:ext cx="893433" cy="521322"/>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dirty="0">
                <a:solidFill>
                  <a:srgbClr val="FF0000"/>
                </a:solidFill>
                <a:latin typeface="Nanum Gothic" charset="-127"/>
                <a:ea typeface="Nanum Gothic" charset="-127"/>
                <a:cs typeface="Nanum Gothic" charset="-127"/>
              </a:rPr>
              <a:t>Engine name</a:t>
            </a:r>
          </a:p>
          <a:p>
            <a:pPr>
              <a:lnSpc>
                <a:spcPct val="150000"/>
              </a:lnSpc>
            </a:pPr>
            <a:r>
              <a:rPr lang="en-US" altLang="ko-KR" sz="600" dirty="0">
                <a:solidFill>
                  <a:schemeClr val="tx1">
                    <a:lumMod val="75000"/>
                    <a:lumOff val="25000"/>
                  </a:schemeClr>
                </a:solidFill>
                <a:latin typeface="Nanum Gothic" charset="-127"/>
                <a:ea typeface="Nanum Gothic" charset="-127"/>
                <a:cs typeface="Nanum Gothic" charset="-127"/>
              </a:rPr>
              <a:t>Ingestion type</a:t>
            </a:r>
          </a:p>
          <a:p>
            <a:pPr>
              <a:lnSpc>
                <a:spcPct val="150000"/>
              </a:lnSpc>
            </a:pPr>
            <a:r>
              <a:rPr lang="en-US" altLang="ko-KR" sz="600" dirty="0">
                <a:solidFill>
                  <a:schemeClr val="tx1">
                    <a:lumMod val="75000"/>
                    <a:lumOff val="25000"/>
                  </a:schemeClr>
                </a:solidFill>
                <a:latin typeface="Nanum Gothic" charset="-127"/>
                <a:ea typeface="Nanum Gothic" charset="-127"/>
                <a:cs typeface="Nanum Gothic" charset="-127"/>
              </a:rPr>
              <a:t>Status</a:t>
            </a:r>
          </a:p>
        </p:txBody>
      </p:sp>
      <p:sp>
        <p:nvSpPr>
          <p:cNvPr id="167" name="직사각형 166">
            <a:extLst>
              <a:ext uri="{FF2B5EF4-FFF2-40B4-BE49-F238E27FC236}">
                <a16:creationId xmlns:a16="http://schemas.microsoft.com/office/drawing/2014/main" xmlns="" id="{FDCAD003-9F09-7C4D-9033-0FF801B29668}"/>
              </a:ext>
            </a:extLst>
          </p:cNvPr>
          <p:cNvSpPr/>
          <p:nvPr/>
        </p:nvSpPr>
        <p:spPr>
          <a:xfrm>
            <a:off x="364379" y="1808010"/>
            <a:ext cx="749688" cy="142731"/>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700" b="1" dirty="0">
                <a:solidFill>
                  <a:prstClr val="black">
                    <a:lumMod val="75000"/>
                    <a:lumOff val="25000"/>
                  </a:prstClr>
                </a:solidFill>
                <a:latin typeface="Nanum Gothic" charset="-127"/>
                <a:ea typeface="Nanum Gothic" charset="-127"/>
                <a:cs typeface="Nanum Gothic" charset="-127"/>
              </a:rPr>
              <a:t>Data information</a:t>
            </a:r>
          </a:p>
        </p:txBody>
      </p:sp>
      <p:sp>
        <p:nvSpPr>
          <p:cNvPr id="168" name="직사각형 167">
            <a:extLst>
              <a:ext uri="{FF2B5EF4-FFF2-40B4-BE49-F238E27FC236}">
                <a16:creationId xmlns:a16="http://schemas.microsoft.com/office/drawing/2014/main" xmlns="" id="{B5ADE40A-985F-FF4A-8379-03832D543FAF}"/>
              </a:ext>
            </a:extLst>
          </p:cNvPr>
          <p:cNvSpPr/>
          <p:nvPr/>
        </p:nvSpPr>
        <p:spPr>
          <a:xfrm>
            <a:off x="8004226" y="1697000"/>
            <a:ext cx="470766" cy="814838"/>
          </a:xfrm>
          <a:prstGeom prst="rect">
            <a:avLst/>
          </a:prstGeom>
          <a:no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b="1" dirty="0">
                <a:solidFill>
                  <a:srgbClr val="00B050"/>
                </a:solidFill>
                <a:latin typeface="Nanum Gothic" charset="-127"/>
                <a:ea typeface="Nanum Gothic" charset="-127"/>
                <a:cs typeface="Nanum Gothic" charset="-127"/>
              </a:rPr>
              <a:t>● Enabled</a:t>
            </a:r>
            <a:endParaRPr kumimoji="1" lang="en-US" altLang="ko-KR" sz="600" b="1" dirty="0">
              <a:solidFill>
                <a:schemeClr val="tx1">
                  <a:lumMod val="50000"/>
                  <a:lumOff val="50000"/>
                </a:schemeClr>
              </a:solidFill>
              <a:latin typeface="Nanum Gothic" charset="-127"/>
              <a:ea typeface="Nanum Gothic" charset="-127"/>
              <a:cs typeface="Nanum Gothic" charset="-127"/>
            </a:endParaRPr>
          </a:p>
          <a:p>
            <a:pPr eaLnBrk="0" fontAlgn="base" hangingPunct="0">
              <a:lnSpc>
                <a:spcPct val="150000"/>
              </a:lnSpc>
              <a:spcBef>
                <a:spcPct val="0"/>
              </a:spcBef>
              <a:spcAft>
                <a:spcPct val="0"/>
              </a:spcAft>
              <a:buClr>
                <a:srgbClr val="336699"/>
              </a:buClr>
            </a:pPr>
            <a:r>
              <a:rPr kumimoji="1" lang="en-US" altLang="ko-KR" sz="600" b="1" dirty="0">
                <a:solidFill>
                  <a:schemeClr val="tx1">
                    <a:lumMod val="50000"/>
                    <a:lumOff val="50000"/>
                  </a:schemeClr>
                </a:solidFill>
                <a:latin typeface="Nanum Gothic" charset="-127"/>
                <a:ea typeface="Nanum Gothic" charset="-127"/>
                <a:cs typeface="Nanum Gothic" charset="-127"/>
              </a:rPr>
              <a:t>● Disabled</a:t>
            </a:r>
            <a:endParaRPr kumimoji="1" lang="en-US" altLang="ko-KR" sz="600" b="1" dirty="0">
              <a:solidFill>
                <a:prstClr val="black">
                  <a:lumMod val="75000"/>
                  <a:lumOff val="25000"/>
                </a:prstClr>
              </a:solidFill>
              <a:latin typeface="Nanum Gothic" charset="-127"/>
              <a:ea typeface="Nanum Gothic" charset="-127"/>
              <a:cs typeface="Nanum Gothic" charset="-127"/>
            </a:endParaRPr>
          </a:p>
          <a:p>
            <a:pPr eaLnBrk="0" fontAlgn="base" hangingPunct="0">
              <a:lnSpc>
                <a:spcPct val="150000"/>
              </a:lnSpc>
              <a:spcBef>
                <a:spcPct val="0"/>
              </a:spcBef>
              <a:spcAft>
                <a:spcPct val="0"/>
              </a:spcAft>
              <a:buClr>
                <a:srgbClr val="336699"/>
              </a:buClr>
            </a:pPr>
            <a:r>
              <a:rPr kumimoji="1" lang="en-US" altLang="ko-KR" sz="600" b="1" dirty="0">
                <a:solidFill>
                  <a:srgbClr val="FF9300"/>
                </a:solidFill>
                <a:latin typeface="Nanum Gothic" charset="-127"/>
                <a:ea typeface="Nanum Gothic" charset="-127"/>
                <a:cs typeface="Nanum Gothic" charset="-127"/>
              </a:rPr>
              <a:t>● Preparing</a:t>
            </a:r>
            <a:endParaRPr kumimoji="1" lang="en-US" altLang="ko-KR" sz="600" b="1" dirty="0">
              <a:solidFill>
                <a:prstClr val="black">
                  <a:lumMod val="75000"/>
                  <a:lumOff val="25000"/>
                </a:prstClr>
              </a:solidFill>
              <a:latin typeface="Nanum Gothic" charset="-127"/>
              <a:ea typeface="Nanum Gothic" charset="-127"/>
              <a:cs typeface="Nanum Gothic" charset="-127"/>
            </a:endParaRPr>
          </a:p>
          <a:p>
            <a:pP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latin typeface="Nanum Gothic" charset="-127"/>
              <a:ea typeface="Nanum Gothic" charset="-127"/>
              <a:cs typeface="Nanum Gothic" charset="-127"/>
            </a:endParaRPr>
          </a:p>
          <a:p>
            <a:pP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latin typeface="Nanum Gothic" charset="-127"/>
              <a:ea typeface="Nanum Gothic" charset="-127"/>
              <a:cs typeface="Nanum Gothic" charset="-127"/>
            </a:endParaRPr>
          </a:p>
          <a:p>
            <a:pPr eaLnBrk="0" fontAlgn="base" hangingPunct="0">
              <a:lnSpc>
                <a:spcPct val="150000"/>
              </a:lnSpc>
              <a:spcBef>
                <a:spcPct val="0"/>
              </a:spcBef>
              <a:spcAft>
                <a:spcPct val="0"/>
              </a:spcAft>
              <a:buClr>
                <a:srgbClr val="336699"/>
              </a:buClr>
            </a:pPr>
            <a:r>
              <a:rPr kumimoji="1" lang="en-US" altLang="ko-KR" sz="600" b="1" dirty="0">
                <a:solidFill>
                  <a:srgbClr val="FF0000"/>
                </a:solidFill>
                <a:latin typeface="Nanum Gothic" charset="-127"/>
                <a:ea typeface="Nanum Gothic" charset="-127"/>
                <a:cs typeface="Nanum Gothic" charset="-127"/>
              </a:rPr>
              <a:t>● Failed</a:t>
            </a:r>
            <a:endParaRPr kumimoji="1" lang="en-US" altLang="ko-KR" sz="600" b="1" dirty="0">
              <a:solidFill>
                <a:prstClr val="black">
                  <a:lumMod val="75000"/>
                  <a:lumOff val="25000"/>
                </a:prstClr>
              </a:solidFill>
              <a:latin typeface="Nanum Gothic" charset="-127"/>
              <a:ea typeface="Nanum Gothic" charset="-127"/>
              <a:cs typeface="Nanum Gothic" charset="-127"/>
            </a:endParaRPr>
          </a:p>
        </p:txBody>
      </p:sp>
      <p:sp>
        <p:nvSpPr>
          <p:cNvPr id="169" name="Username Box">
            <a:extLst>
              <a:ext uri="{FF2B5EF4-FFF2-40B4-BE49-F238E27FC236}">
                <a16:creationId xmlns:a16="http://schemas.microsoft.com/office/drawing/2014/main" xmlns="" id="{5BA4CE2C-FFD9-8C40-B389-ABC77FE8BD4C}"/>
              </a:ext>
            </a:extLst>
          </p:cNvPr>
          <p:cNvSpPr>
            <a:spLocks/>
          </p:cNvSpPr>
          <p:nvPr>
            <p:custDataLst>
              <p:tags r:id="rId1"/>
            </p:custDataLst>
          </p:nvPr>
        </p:nvSpPr>
        <p:spPr bwMode="auto">
          <a:xfrm>
            <a:off x="349750" y="2404972"/>
            <a:ext cx="2678855" cy="156371"/>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70" name="Username Box">
            <a:extLst>
              <a:ext uri="{FF2B5EF4-FFF2-40B4-BE49-F238E27FC236}">
                <a16:creationId xmlns:a16="http://schemas.microsoft.com/office/drawing/2014/main" xmlns="" id="{AB5DDFCA-F904-C241-BBBA-B5E4153A1AEC}"/>
              </a:ext>
            </a:extLst>
          </p:cNvPr>
          <p:cNvSpPr>
            <a:spLocks/>
          </p:cNvSpPr>
          <p:nvPr>
            <p:custDataLst>
              <p:tags r:id="rId2"/>
            </p:custDataLst>
          </p:nvPr>
        </p:nvSpPr>
        <p:spPr bwMode="auto">
          <a:xfrm>
            <a:off x="7931582" y="1660878"/>
            <a:ext cx="1965273" cy="1246293"/>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grpSp>
        <p:nvGrpSpPr>
          <p:cNvPr id="171" name="그룹 55">
            <a:extLst>
              <a:ext uri="{FF2B5EF4-FFF2-40B4-BE49-F238E27FC236}">
                <a16:creationId xmlns:a16="http://schemas.microsoft.com/office/drawing/2014/main" xmlns="" id="{FA01977D-8115-3241-8D3F-762D4894C5DB}"/>
              </a:ext>
            </a:extLst>
          </p:cNvPr>
          <p:cNvGrpSpPr/>
          <p:nvPr/>
        </p:nvGrpSpPr>
        <p:grpSpPr>
          <a:xfrm>
            <a:off x="336315" y="1333426"/>
            <a:ext cx="2768490" cy="143740"/>
            <a:chOff x="6600140" y="1371054"/>
            <a:chExt cx="3292704" cy="200891"/>
          </a:xfrm>
        </p:grpSpPr>
        <p:sp>
          <p:nvSpPr>
            <p:cNvPr id="172" name="모서리가 둥근 직사각형 57">
              <a:extLst>
                <a:ext uri="{FF2B5EF4-FFF2-40B4-BE49-F238E27FC236}">
                  <a16:creationId xmlns:a16="http://schemas.microsoft.com/office/drawing/2014/main" xmlns="" id="{A53805BA-8E7F-674B-B9AA-28E69C2C8E82}"/>
                </a:ext>
              </a:extLst>
            </p:cNvPr>
            <p:cNvSpPr/>
            <p:nvPr/>
          </p:nvSpPr>
          <p:spPr>
            <a:xfrm>
              <a:off x="9102975"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Monitoring</a:t>
              </a:r>
              <a:endParaRPr kumimoji="1" lang="ko-KR" altLang="en-US" sz="500" b="1" dirty="0">
                <a:solidFill>
                  <a:schemeClr val="tx1"/>
                </a:solidFill>
                <a:latin typeface="Nanum Gothic" charset="-127"/>
                <a:ea typeface="Nanum Gothic" charset="-127"/>
                <a:cs typeface="Nanum Gothic" charset="-127"/>
              </a:endParaRPr>
            </a:p>
          </p:txBody>
        </p:sp>
        <p:sp>
          <p:nvSpPr>
            <p:cNvPr id="173" name="모서리가 둥근 직사각형 59">
              <a:extLst>
                <a:ext uri="{FF2B5EF4-FFF2-40B4-BE49-F238E27FC236}">
                  <a16:creationId xmlns:a16="http://schemas.microsoft.com/office/drawing/2014/main" xmlns="" id="{1F2471C8-DE6A-EA4F-802B-55620E412071}"/>
                </a:ext>
              </a:extLst>
            </p:cNvPr>
            <p:cNvSpPr/>
            <p:nvPr/>
          </p:nvSpPr>
          <p:spPr>
            <a:xfrm>
              <a:off x="6600140" y="1371054"/>
              <a:ext cx="789869" cy="200891"/>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latin typeface="Nanum Gothic" charset="-127"/>
                  <a:ea typeface="Nanum Gothic" charset="-127"/>
                  <a:cs typeface="Nanum Gothic" charset="-127"/>
                </a:rPr>
                <a:t>Information</a:t>
              </a:r>
              <a:endParaRPr kumimoji="1" lang="ko-KR" altLang="en-US" sz="500" b="1" dirty="0">
                <a:solidFill>
                  <a:schemeClr val="bg1"/>
                </a:solidFill>
                <a:latin typeface="Nanum Gothic" charset="-127"/>
                <a:ea typeface="Nanum Gothic" charset="-127"/>
                <a:cs typeface="Nanum Gothic" charset="-127"/>
              </a:endParaRPr>
            </a:p>
          </p:txBody>
        </p:sp>
        <p:sp>
          <p:nvSpPr>
            <p:cNvPr id="174" name="모서리가 둥근 직사각형 60">
              <a:extLst>
                <a:ext uri="{FF2B5EF4-FFF2-40B4-BE49-F238E27FC236}">
                  <a16:creationId xmlns:a16="http://schemas.microsoft.com/office/drawing/2014/main" xmlns="" id="{BDC0384B-5A72-3C40-9383-C74DE958242B}"/>
                </a:ext>
              </a:extLst>
            </p:cNvPr>
            <p:cNvSpPr/>
            <p:nvPr/>
          </p:nvSpPr>
          <p:spPr>
            <a:xfrm>
              <a:off x="8265224"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Column Detail</a:t>
              </a:r>
              <a:endParaRPr kumimoji="1" lang="ko-KR" altLang="en-US" sz="500" b="1" dirty="0">
                <a:solidFill>
                  <a:schemeClr val="tx1"/>
                </a:solidFill>
                <a:latin typeface="Nanum Gothic" charset="-127"/>
                <a:ea typeface="Nanum Gothic" charset="-127"/>
                <a:cs typeface="Nanum Gothic" charset="-127"/>
              </a:endParaRPr>
            </a:p>
          </p:txBody>
        </p:sp>
        <p:sp>
          <p:nvSpPr>
            <p:cNvPr id="175" name="모서리가 둥근 직사각형 60">
              <a:extLst>
                <a:ext uri="{FF2B5EF4-FFF2-40B4-BE49-F238E27FC236}">
                  <a16:creationId xmlns:a16="http://schemas.microsoft.com/office/drawing/2014/main" xmlns="" id="{293BA5C8-96CE-4F4B-ADC8-EE382986C86E}"/>
                </a:ext>
              </a:extLst>
            </p:cNvPr>
            <p:cNvSpPr/>
            <p:nvPr/>
          </p:nvSpPr>
          <p:spPr>
            <a:xfrm>
              <a:off x="7431220"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Data Grid</a:t>
              </a:r>
              <a:endParaRPr kumimoji="1" lang="ko-KR" altLang="en-US" sz="500" b="1" dirty="0">
                <a:solidFill>
                  <a:schemeClr val="tx1"/>
                </a:solidFill>
                <a:latin typeface="Nanum Gothic" charset="-127"/>
                <a:ea typeface="Nanum Gothic" charset="-127"/>
                <a:cs typeface="Nanum Gothic" charset="-127"/>
              </a:endParaRPr>
            </a:p>
          </p:txBody>
        </p:sp>
      </p:grpSp>
      <p:cxnSp>
        <p:nvCxnSpPr>
          <p:cNvPr id="176" name="직선 연결선[R] 175">
            <a:extLst>
              <a:ext uri="{FF2B5EF4-FFF2-40B4-BE49-F238E27FC236}">
                <a16:creationId xmlns:a16="http://schemas.microsoft.com/office/drawing/2014/main" xmlns="" id="{76E16083-8EBA-B148-ABFD-CD91CC7A8920}"/>
              </a:ext>
            </a:extLst>
          </p:cNvPr>
          <p:cNvCxnSpPr>
            <a:cxnSpLocks/>
            <a:stCxn id="169" idx="3"/>
            <a:endCxn id="170" idx="1"/>
          </p:cNvCxnSpPr>
          <p:nvPr/>
        </p:nvCxnSpPr>
        <p:spPr>
          <a:xfrm flipV="1">
            <a:off x="3028605" y="2284025"/>
            <a:ext cx="4902977" cy="199133"/>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77" name="Username Box">
            <a:extLst>
              <a:ext uri="{FF2B5EF4-FFF2-40B4-BE49-F238E27FC236}">
                <a16:creationId xmlns:a16="http://schemas.microsoft.com/office/drawing/2014/main" xmlns="" id="{0878FCD6-CB64-134E-B088-494E85313ED4}"/>
              </a:ext>
            </a:extLst>
          </p:cNvPr>
          <p:cNvSpPr>
            <a:spLocks/>
          </p:cNvSpPr>
          <p:nvPr>
            <p:custDataLst>
              <p:tags r:id="rId3"/>
            </p:custDataLst>
          </p:nvPr>
        </p:nvSpPr>
        <p:spPr bwMode="auto">
          <a:xfrm>
            <a:off x="349750" y="2113262"/>
            <a:ext cx="2678855" cy="156371"/>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78" name="직사각형 59">
            <a:extLst>
              <a:ext uri="{FF2B5EF4-FFF2-40B4-BE49-F238E27FC236}">
                <a16:creationId xmlns:a16="http://schemas.microsoft.com/office/drawing/2014/main" xmlns="" id="{251E5EAF-0371-0F41-9331-179A045D8419}"/>
              </a:ext>
            </a:extLst>
          </p:cNvPr>
          <p:cNvSpPr/>
          <p:nvPr/>
        </p:nvSpPr>
        <p:spPr>
          <a:xfrm>
            <a:off x="1877558" y="1970101"/>
            <a:ext cx="1153194" cy="147037"/>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DB, Staging DB</a:t>
            </a:r>
            <a:r>
              <a:rPr kumimoji="1" lang="ko-KR" altLang="en-US" sz="600" dirty="0">
                <a:solidFill>
                  <a:schemeClr val="bg1"/>
                </a:solidFill>
                <a:latin typeface="Nanum Gothic" charset="-127"/>
                <a:ea typeface="Nanum Gothic" charset="-127"/>
                <a:cs typeface="Nanum Gothic" charset="-127"/>
              </a:rPr>
              <a:t>일 때만 표시</a:t>
            </a:r>
          </a:p>
        </p:txBody>
      </p:sp>
      <p:pic>
        <p:nvPicPr>
          <p:cNvPr id="179" name="그림 178">
            <a:extLst>
              <a:ext uri="{FF2B5EF4-FFF2-40B4-BE49-F238E27FC236}">
                <a16:creationId xmlns:a16="http://schemas.microsoft.com/office/drawing/2014/main" xmlns="" id="{8DB747A2-B7CA-C749-9DFF-C8D767DF741C}"/>
              </a:ext>
            </a:extLst>
          </p:cNvPr>
          <p:cNvPicPr>
            <a:picLocks noChangeAspect="1"/>
          </p:cNvPicPr>
          <p:nvPr/>
        </p:nvPicPr>
        <p:blipFill>
          <a:blip r:embed="rId18"/>
          <a:stretch>
            <a:fillRect/>
          </a:stretch>
        </p:blipFill>
        <p:spPr>
          <a:xfrm>
            <a:off x="7946511" y="2513255"/>
            <a:ext cx="1756070" cy="258863"/>
          </a:xfrm>
          <a:prstGeom prst="rect">
            <a:avLst/>
          </a:prstGeom>
        </p:spPr>
      </p:pic>
      <p:pic>
        <p:nvPicPr>
          <p:cNvPr id="180" name="그림 179">
            <a:extLst>
              <a:ext uri="{FF2B5EF4-FFF2-40B4-BE49-F238E27FC236}">
                <a16:creationId xmlns:a16="http://schemas.microsoft.com/office/drawing/2014/main" xmlns="" id="{DA8D733C-3D27-0343-9E16-57BC0156BD65}"/>
              </a:ext>
            </a:extLst>
          </p:cNvPr>
          <p:cNvPicPr>
            <a:picLocks noChangeAspect="1"/>
          </p:cNvPicPr>
          <p:nvPr/>
        </p:nvPicPr>
        <p:blipFill>
          <a:blip r:embed="rId19"/>
          <a:stretch>
            <a:fillRect/>
          </a:stretch>
        </p:blipFill>
        <p:spPr>
          <a:xfrm>
            <a:off x="7946511" y="2108469"/>
            <a:ext cx="1749074" cy="258863"/>
          </a:xfrm>
          <a:prstGeom prst="rect">
            <a:avLst/>
          </a:prstGeom>
        </p:spPr>
      </p:pic>
      <p:sp>
        <p:nvSpPr>
          <p:cNvPr id="181" name="직사각형 180">
            <a:extLst>
              <a:ext uri="{FF2B5EF4-FFF2-40B4-BE49-F238E27FC236}">
                <a16:creationId xmlns:a16="http://schemas.microsoft.com/office/drawing/2014/main" xmlns="" id="{9C722BA9-C309-564B-9CDB-AB1FE92DADEE}"/>
              </a:ext>
            </a:extLst>
          </p:cNvPr>
          <p:cNvSpPr/>
          <p:nvPr/>
        </p:nvSpPr>
        <p:spPr>
          <a:xfrm>
            <a:off x="1715689" y="2397052"/>
            <a:ext cx="408248" cy="122341"/>
          </a:xfrm>
          <a:prstGeom prst="rect">
            <a:avLst/>
          </a:prstGeom>
          <a:no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u="sng" dirty="0">
                <a:solidFill>
                  <a:prstClr val="black">
                    <a:lumMod val="75000"/>
                    <a:lumOff val="25000"/>
                  </a:prstClr>
                </a:solidFill>
                <a:latin typeface="Nanum Gothic" charset="-127"/>
                <a:ea typeface="Nanum Gothic" charset="-127"/>
                <a:cs typeface="Nanum Gothic" charset="-127"/>
              </a:rPr>
              <a:t>Details</a:t>
            </a:r>
            <a:r>
              <a:rPr kumimoji="1" lang="ko-KR" altLang="en-US" sz="600" u="sng" dirty="0">
                <a:solidFill>
                  <a:prstClr val="black">
                    <a:lumMod val="75000"/>
                    <a:lumOff val="25000"/>
                  </a:prstClr>
                </a:solidFill>
                <a:latin typeface="Nanum Gothic" charset="-127"/>
                <a:ea typeface="Nanum Gothic" charset="-127"/>
                <a:cs typeface="Nanum Gothic" charset="-127"/>
              </a:rPr>
              <a:t> </a:t>
            </a:r>
            <a:r>
              <a:rPr kumimoji="1" lang="en-US" altLang="ko-KR" sz="600" u="sng" dirty="0">
                <a:solidFill>
                  <a:prstClr val="black">
                    <a:lumMod val="75000"/>
                    <a:lumOff val="25000"/>
                  </a:prstClr>
                </a:solidFill>
                <a:latin typeface="Nanum Gothic" charset="-127"/>
                <a:ea typeface="Nanum Gothic" charset="-127"/>
                <a:cs typeface="Nanum Gothic" charset="-127"/>
              </a:rPr>
              <a:t> </a:t>
            </a:r>
            <a:r>
              <a:rPr kumimoji="1" lang="ko-KR" altLang="en-US" sz="600" u="sng" dirty="0">
                <a:solidFill>
                  <a:prstClr val="black">
                    <a:lumMod val="75000"/>
                    <a:lumOff val="25000"/>
                  </a:prstClr>
                </a:solidFill>
                <a:latin typeface="Nanum Gothic" charset="-127"/>
                <a:ea typeface="Nanum Gothic" charset="-127"/>
                <a:cs typeface="Nanum Gothic" charset="-127"/>
              </a:rPr>
              <a:t> ▲</a:t>
            </a:r>
            <a:endParaRPr kumimoji="1" lang="en-US" altLang="ko-KR" sz="600" u="sng" dirty="0">
              <a:solidFill>
                <a:prstClr val="black">
                  <a:lumMod val="75000"/>
                  <a:lumOff val="25000"/>
                </a:prstClr>
              </a:solidFill>
              <a:latin typeface="Nanum Gothic" charset="-127"/>
              <a:ea typeface="Nanum Gothic" charset="-127"/>
              <a:cs typeface="Nanum Gothic" charset="-127"/>
            </a:endParaRPr>
          </a:p>
        </p:txBody>
      </p:sp>
      <p:sp>
        <p:nvSpPr>
          <p:cNvPr id="182" name="직사각형 181">
            <a:extLst>
              <a:ext uri="{FF2B5EF4-FFF2-40B4-BE49-F238E27FC236}">
                <a16:creationId xmlns:a16="http://schemas.microsoft.com/office/drawing/2014/main" xmlns="" id="{4E631BA9-DB6A-574C-9FB2-AB66280CC67F}"/>
              </a:ext>
            </a:extLst>
          </p:cNvPr>
          <p:cNvSpPr/>
          <p:nvPr/>
        </p:nvSpPr>
        <p:spPr>
          <a:xfrm>
            <a:off x="8436879" y="1686132"/>
            <a:ext cx="408248" cy="122341"/>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u="sng" dirty="0">
                <a:solidFill>
                  <a:prstClr val="black">
                    <a:lumMod val="75000"/>
                    <a:lumOff val="25000"/>
                  </a:prstClr>
                </a:solidFill>
                <a:latin typeface="Nanum Gothic" charset="-127"/>
                <a:ea typeface="Nanum Gothic" charset="-127"/>
                <a:cs typeface="Nanum Gothic" charset="-127"/>
              </a:rPr>
              <a:t>Details</a:t>
            </a:r>
            <a:r>
              <a:rPr kumimoji="1" lang="ko-KR" altLang="en-US" sz="600" u="sng" dirty="0">
                <a:solidFill>
                  <a:prstClr val="black">
                    <a:lumMod val="75000"/>
                    <a:lumOff val="25000"/>
                  </a:prstClr>
                </a:solidFill>
                <a:latin typeface="Nanum Gothic" charset="-127"/>
                <a:ea typeface="Nanum Gothic" charset="-127"/>
                <a:cs typeface="Nanum Gothic" charset="-127"/>
              </a:rPr>
              <a:t> </a:t>
            </a:r>
            <a:r>
              <a:rPr kumimoji="1" lang="en-US" altLang="ko-KR" sz="600" u="sng" dirty="0">
                <a:solidFill>
                  <a:prstClr val="black">
                    <a:lumMod val="75000"/>
                    <a:lumOff val="25000"/>
                  </a:prstClr>
                </a:solidFill>
                <a:latin typeface="Nanum Gothic" charset="-127"/>
                <a:ea typeface="Nanum Gothic" charset="-127"/>
                <a:cs typeface="Nanum Gothic" charset="-127"/>
              </a:rPr>
              <a:t> </a:t>
            </a:r>
            <a:r>
              <a:rPr kumimoji="1" lang="ko-KR" altLang="en-US" sz="600" u="sng" dirty="0">
                <a:solidFill>
                  <a:prstClr val="black">
                    <a:lumMod val="75000"/>
                    <a:lumOff val="25000"/>
                  </a:prstClr>
                </a:solidFill>
                <a:latin typeface="Nanum Gothic" charset="-127"/>
                <a:ea typeface="Nanum Gothic" charset="-127"/>
                <a:cs typeface="Nanum Gothic" charset="-127"/>
              </a:rPr>
              <a:t> ▼</a:t>
            </a:r>
            <a:endParaRPr kumimoji="1" lang="en-US" altLang="ko-KR" sz="600" u="sng" dirty="0">
              <a:solidFill>
                <a:prstClr val="black">
                  <a:lumMod val="75000"/>
                  <a:lumOff val="25000"/>
                </a:prstClr>
              </a:solidFill>
              <a:latin typeface="Nanum Gothic" charset="-127"/>
              <a:ea typeface="Nanum Gothic" charset="-127"/>
              <a:cs typeface="Nanum Gothic" charset="-127"/>
            </a:endParaRPr>
          </a:p>
        </p:txBody>
      </p:sp>
      <p:sp>
        <p:nvSpPr>
          <p:cNvPr id="183" name="직사각형 182">
            <a:extLst>
              <a:ext uri="{FF2B5EF4-FFF2-40B4-BE49-F238E27FC236}">
                <a16:creationId xmlns:a16="http://schemas.microsoft.com/office/drawing/2014/main" xmlns="" id="{50A284D4-66BF-B146-9F4A-C935F6B75F0B}"/>
              </a:ext>
            </a:extLst>
          </p:cNvPr>
          <p:cNvSpPr/>
          <p:nvPr/>
        </p:nvSpPr>
        <p:spPr>
          <a:xfrm>
            <a:off x="8511592" y="1828319"/>
            <a:ext cx="429088" cy="122341"/>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u="sng" dirty="0">
                <a:solidFill>
                  <a:prstClr val="black">
                    <a:lumMod val="75000"/>
                    <a:lumOff val="25000"/>
                  </a:prstClr>
                </a:solidFill>
                <a:latin typeface="Nanum Gothic" charset="-127"/>
                <a:ea typeface="Nanum Gothic" charset="-127"/>
                <a:cs typeface="Nanum Gothic" charset="-127"/>
              </a:rPr>
              <a:t>Details</a:t>
            </a:r>
            <a:r>
              <a:rPr kumimoji="1" lang="ko-KR" altLang="en-US" sz="600" u="sng" dirty="0">
                <a:solidFill>
                  <a:prstClr val="black">
                    <a:lumMod val="75000"/>
                    <a:lumOff val="25000"/>
                  </a:prstClr>
                </a:solidFill>
                <a:latin typeface="Nanum Gothic" charset="-127"/>
                <a:ea typeface="Nanum Gothic" charset="-127"/>
                <a:cs typeface="Nanum Gothic" charset="-127"/>
              </a:rPr>
              <a:t>    ▲</a:t>
            </a:r>
            <a:endParaRPr kumimoji="1" lang="en-US" altLang="ko-KR" sz="600" u="sng" dirty="0">
              <a:solidFill>
                <a:prstClr val="black">
                  <a:lumMod val="75000"/>
                  <a:lumOff val="25000"/>
                </a:prstClr>
              </a:solidFill>
              <a:latin typeface="Nanum Gothic" charset="-127"/>
              <a:ea typeface="Nanum Gothic" charset="-127"/>
              <a:cs typeface="Nanum Gothic" charset="-127"/>
            </a:endParaRPr>
          </a:p>
        </p:txBody>
      </p:sp>
      <p:sp>
        <p:nvSpPr>
          <p:cNvPr id="184" name="직사각형 183">
            <a:extLst>
              <a:ext uri="{FF2B5EF4-FFF2-40B4-BE49-F238E27FC236}">
                <a16:creationId xmlns:a16="http://schemas.microsoft.com/office/drawing/2014/main" xmlns="" id="{EA8AEC6A-7493-CA44-BC6D-995E07F25377}"/>
              </a:ext>
            </a:extLst>
          </p:cNvPr>
          <p:cNvSpPr/>
          <p:nvPr/>
        </p:nvSpPr>
        <p:spPr>
          <a:xfrm>
            <a:off x="8564814" y="1968151"/>
            <a:ext cx="408248" cy="122341"/>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u="sng" dirty="0">
                <a:solidFill>
                  <a:prstClr val="black">
                    <a:lumMod val="75000"/>
                    <a:lumOff val="25000"/>
                  </a:prstClr>
                </a:solidFill>
                <a:latin typeface="Nanum Gothic" charset="-127"/>
                <a:ea typeface="Nanum Gothic" charset="-127"/>
                <a:cs typeface="Nanum Gothic" charset="-127"/>
              </a:rPr>
              <a:t>Details</a:t>
            </a:r>
            <a:r>
              <a:rPr kumimoji="1" lang="ko-KR" altLang="en-US" sz="600" u="sng" dirty="0">
                <a:solidFill>
                  <a:prstClr val="black">
                    <a:lumMod val="75000"/>
                    <a:lumOff val="25000"/>
                  </a:prstClr>
                </a:solidFill>
                <a:latin typeface="Nanum Gothic" charset="-127"/>
                <a:ea typeface="Nanum Gothic" charset="-127"/>
                <a:cs typeface="Nanum Gothic" charset="-127"/>
              </a:rPr>
              <a:t>   ▲</a:t>
            </a:r>
            <a:endParaRPr kumimoji="1" lang="en-US" altLang="ko-KR" sz="600" u="sng" dirty="0">
              <a:solidFill>
                <a:prstClr val="black">
                  <a:lumMod val="75000"/>
                  <a:lumOff val="25000"/>
                </a:prstClr>
              </a:solidFill>
              <a:latin typeface="Nanum Gothic" charset="-127"/>
              <a:ea typeface="Nanum Gothic" charset="-127"/>
              <a:cs typeface="Nanum Gothic" charset="-127"/>
            </a:endParaRPr>
          </a:p>
        </p:txBody>
      </p:sp>
      <p:sp>
        <p:nvSpPr>
          <p:cNvPr id="185" name="직사각형 184">
            <a:extLst>
              <a:ext uri="{FF2B5EF4-FFF2-40B4-BE49-F238E27FC236}">
                <a16:creationId xmlns:a16="http://schemas.microsoft.com/office/drawing/2014/main" xmlns="" id="{09CA0639-2622-3449-B99B-237F940561A9}"/>
              </a:ext>
            </a:extLst>
          </p:cNvPr>
          <p:cNvSpPr/>
          <p:nvPr/>
        </p:nvSpPr>
        <p:spPr>
          <a:xfrm>
            <a:off x="8420476" y="2373561"/>
            <a:ext cx="366570" cy="122341"/>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u="sng" dirty="0">
                <a:solidFill>
                  <a:prstClr val="black">
                    <a:lumMod val="75000"/>
                    <a:lumOff val="25000"/>
                  </a:prstClr>
                </a:solidFill>
                <a:latin typeface="Nanum Gothic" charset="-127"/>
                <a:ea typeface="Nanum Gothic" charset="-127"/>
                <a:cs typeface="Nanum Gothic" charset="-127"/>
              </a:rPr>
              <a:t>Details</a:t>
            </a:r>
            <a:r>
              <a:rPr kumimoji="1" lang="ko-KR" altLang="en-US" sz="600" u="sng" dirty="0">
                <a:solidFill>
                  <a:prstClr val="black">
                    <a:lumMod val="75000"/>
                    <a:lumOff val="25000"/>
                  </a:prstClr>
                </a:solidFill>
                <a:latin typeface="Nanum Gothic" charset="-127"/>
                <a:ea typeface="Nanum Gothic" charset="-127"/>
                <a:cs typeface="Nanum Gothic" charset="-127"/>
              </a:rPr>
              <a:t> ▲</a:t>
            </a:r>
            <a:endParaRPr kumimoji="1" lang="en-US" altLang="ko-KR" sz="600" u="sng" dirty="0">
              <a:solidFill>
                <a:prstClr val="black">
                  <a:lumMod val="75000"/>
                  <a:lumOff val="25000"/>
                </a:prstClr>
              </a:solidFill>
              <a:latin typeface="Nanum Gothic" charset="-127"/>
              <a:ea typeface="Nanum Gothic" charset="-127"/>
              <a:cs typeface="Nanum Gothic" charset="-127"/>
            </a:endParaRPr>
          </a:p>
        </p:txBody>
      </p:sp>
      <p:sp>
        <p:nvSpPr>
          <p:cNvPr id="186" name="타원 129">
            <a:extLst>
              <a:ext uri="{FF2B5EF4-FFF2-40B4-BE49-F238E27FC236}">
                <a16:creationId xmlns:a16="http://schemas.microsoft.com/office/drawing/2014/main" xmlns="" id="{665DC3E7-7A52-B144-8211-53A612EB816C}"/>
              </a:ext>
            </a:extLst>
          </p:cNvPr>
          <p:cNvSpPr/>
          <p:nvPr/>
        </p:nvSpPr>
        <p:spPr>
          <a:xfrm>
            <a:off x="347666" y="1601335"/>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lnSpcReduction="20000"/>
          </a:bodyPr>
          <a:lstStyle/>
          <a:p>
            <a:pPr algn="ctr"/>
            <a:r>
              <a:rPr lang="en-US" altLang="ko-KR" sz="600" b="1" dirty="0">
                <a:solidFill>
                  <a:srgbClr val="FF0000"/>
                </a:solidFill>
                <a:latin typeface="Nanum Gothic" charset="-127"/>
                <a:ea typeface="Nanum Gothic" charset="-127"/>
                <a:cs typeface="Nanum Gothic" charset="-127"/>
              </a:rPr>
              <a:t>!</a:t>
            </a:r>
            <a:endParaRPr lang="ko-KR" altLang="en-US" sz="600" b="1" dirty="0">
              <a:solidFill>
                <a:srgbClr val="FF0000"/>
              </a:solidFill>
              <a:latin typeface="Nanum Gothic" charset="-127"/>
              <a:ea typeface="Nanum Gothic" charset="-127"/>
              <a:cs typeface="Nanum Gothic" charset="-127"/>
            </a:endParaRPr>
          </a:p>
        </p:txBody>
      </p:sp>
      <p:sp>
        <p:nvSpPr>
          <p:cNvPr id="187" name="직사각형 186">
            <a:extLst>
              <a:ext uri="{FF2B5EF4-FFF2-40B4-BE49-F238E27FC236}">
                <a16:creationId xmlns:a16="http://schemas.microsoft.com/office/drawing/2014/main" xmlns="" id="{73242F4C-FA63-1C41-8843-A8F84723389C}"/>
              </a:ext>
            </a:extLst>
          </p:cNvPr>
          <p:cNvSpPr/>
          <p:nvPr/>
        </p:nvSpPr>
        <p:spPr>
          <a:xfrm>
            <a:off x="480297" y="1561251"/>
            <a:ext cx="4127215" cy="162673"/>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lang="en-US" altLang="ko-KR" sz="800" dirty="0">
                <a:solidFill>
                  <a:srgbClr val="FF0000"/>
                </a:solidFill>
              </a:rPr>
              <a:t>There is data added to the engine. Synchronize the engine and </a:t>
            </a:r>
            <a:r>
              <a:rPr lang="en-US" altLang="ko-KR" sz="800" dirty="0" err="1">
                <a:solidFill>
                  <a:srgbClr val="FF0000"/>
                </a:solidFill>
              </a:rPr>
              <a:t>metatron</a:t>
            </a:r>
            <a:r>
              <a:rPr lang="en-US" altLang="ko-KR" sz="800" dirty="0">
                <a:solidFill>
                  <a:srgbClr val="FF0000"/>
                </a:solidFill>
              </a:rPr>
              <a:t> </a:t>
            </a:r>
            <a:r>
              <a:rPr lang="en-US" altLang="ko-KR" sz="800" dirty="0" err="1">
                <a:solidFill>
                  <a:srgbClr val="FF0000"/>
                </a:solidFill>
              </a:rPr>
              <a:t>datasources</a:t>
            </a:r>
            <a:r>
              <a:rPr lang="en-US" altLang="ko-KR" sz="800" dirty="0">
                <a:solidFill>
                  <a:srgbClr val="FF0000"/>
                </a:solidFill>
              </a:rPr>
              <a:t>.</a:t>
            </a:r>
            <a:endParaRPr kumimoji="1" lang="en-US" altLang="ko-KR" sz="600" b="1" dirty="0">
              <a:solidFill>
                <a:srgbClr val="FF0000"/>
              </a:solidFill>
              <a:latin typeface="Nanum Gothic" charset="-127"/>
              <a:ea typeface="Nanum Gothic" charset="-127"/>
              <a:cs typeface="Nanum Gothic" charset="-127"/>
            </a:endParaRPr>
          </a:p>
        </p:txBody>
      </p:sp>
      <p:sp>
        <p:nvSpPr>
          <p:cNvPr id="188" name="모서리가 둥근 직사각형 59">
            <a:extLst>
              <a:ext uri="{FF2B5EF4-FFF2-40B4-BE49-F238E27FC236}">
                <a16:creationId xmlns:a16="http://schemas.microsoft.com/office/drawing/2014/main" xmlns="" id="{D252C0D5-9A01-7348-B932-94C7F9912A27}"/>
              </a:ext>
            </a:extLst>
          </p:cNvPr>
          <p:cNvSpPr/>
          <p:nvPr/>
        </p:nvSpPr>
        <p:spPr>
          <a:xfrm>
            <a:off x="4532422" y="1585296"/>
            <a:ext cx="934001" cy="143740"/>
          </a:xfrm>
          <a:prstGeom prst="roundRect">
            <a:avLst/>
          </a:prstGeom>
          <a:solidFill>
            <a:schemeClr val="tx1">
              <a:lumMod val="95000"/>
              <a:lumOff val="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latin typeface="Nanum Gothic" charset="-127"/>
                <a:ea typeface="Nanum Gothic" charset="-127"/>
                <a:cs typeface="Nanum Gothic" charset="-127"/>
              </a:rPr>
              <a:t>Synchronize </a:t>
            </a:r>
            <a:r>
              <a:rPr kumimoji="1" lang="en-US" altLang="ko-KR" sz="500" b="1" dirty="0" err="1">
                <a:solidFill>
                  <a:schemeClr val="bg1"/>
                </a:solidFill>
                <a:latin typeface="Nanum Gothic" charset="-127"/>
                <a:ea typeface="Nanum Gothic" charset="-127"/>
                <a:cs typeface="Nanum Gothic" charset="-127"/>
              </a:rPr>
              <a:t>datasource</a:t>
            </a:r>
            <a:endParaRPr kumimoji="1" lang="ko-KR" altLang="en-US" sz="500" b="1" dirty="0">
              <a:solidFill>
                <a:schemeClr val="bg1"/>
              </a:solidFill>
              <a:latin typeface="Nanum Gothic" charset="-127"/>
              <a:ea typeface="Nanum Gothic" charset="-127"/>
              <a:cs typeface="Nanum Gothic" charset="-127"/>
            </a:endParaRPr>
          </a:p>
        </p:txBody>
      </p:sp>
      <p:sp>
        <p:nvSpPr>
          <p:cNvPr id="189" name="타원 188">
            <a:extLst>
              <a:ext uri="{FF2B5EF4-FFF2-40B4-BE49-F238E27FC236}">
                <a16:creationId xmlns:a16="http://schemas.microsoft.com/office/drawing/2014/main" xmlns="" id="{A2BD5CB5-FB62-FC45-A076-433CADC681C6}"/>
              </a:ext>
            </a:extLst>
          </p:cNvPr>
          <p:cNvSpPr/>
          <p:nvPr/>
        </p:nvSpPr>
        <p:spPr>
          <a:xfrm>
            <a:off x="8184126" y="159128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190" name="직사각형 189">
            <a:extLst>
              <a:ext uri="{FF2B5EF4-FFF2-40B4-BE49-F238E27FC236}">
                <a16:creationId xmlns:a16="http://schemas.microsoft.com/office/drawing/2014/main" xmlns="" id="{8F224723-6113-4C4B-824A-251C6B5E132D}"/>
              </a:ext>
            </a:extLst>
          </p:cNvPr>
          <p:cNvSpPr/>
          <p:nvPr/>
        </p:nvSpPr>
        <p:spPr>
          <a:xfrm>
            <a:off x="2109651" y="4253532"/>
            <a:ext cx="1218282" cy="3993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p>
            <a:pPr eaLnBrk="0" fontAlgn="base" hangingPunct="0">
              <a:lnSpc>
                <a:spcPct val="150000"/>
              </a:lnSpc>
              <a:spcBef>
                <a:spcPct val="0"/>
              </a:spcBef>
              <a:spcAft>
                <a:spcPct val="0"/>
              </a:spcAft>
              <a:buClr>
                <a:srgbClr val="336699"/>
              </a:buClr>
            </a:pPr>
            <a:r>
              <a:rPr lang="en-US" altLang="ko-KR" sz="600" b="1" dirty="0">
                <a:solidFill>
                  <a:prstClr val="black">
                    <a:lumMod val="75000"/>
                    <a:lumOff val="25000"/>
                  </a:prstClr>
                </a:solidFill>
                <a:latin typeface="Nanum Gothic" charset="-127"/>
                <a:ea typeface="Nanum Gothic" charset="-127"/>
                <a:cs typeface="Nanum Gothic" charset="-127"/>
              </a:rPr>
              <a:t>None</a:t>
            </a:r>
          </a:p>
          <a:p>
            <a:pPr eaLnBrk="0" fontAlgn="base" hangingPunct="0">
              <a:lnSpc>
                <a:spcPct val="150000"/>
              </a:lnSpc>
              <a:spcBef>
                <a:spcPct val="0"/>
              </a:spcBef>
              <a:spcAft>
                <a:spcPct val="0"/>
              </a:spcAft>
              <a:buClr>
                <a:srgbClr val="336699"/>
              </a:buClr>
            </a:pPr>
            <a:r>
              <a:rPr lang="en-US" altLang="ko-KR" sz="600" b="1" dirty="0">
                <a:solidFill>
                  <a:prstClr val="black">
                    <a:lumMod val="75000"/>
                    <a:lumOff val="25000"/>
                  </a:prstClr>
                </a:solidFill>
                <a:latin typeface="Nanum Gothic" charset="-127"/>
                <a:ea typeface="Nanum Gothic" charset="-127"/>
                <a:cs typeface="Nanum Gothic" charset="-127"/>
              </a:rPr>
              <a:t>Hour</a:t>
            </a:r>
          </a:p>
          <a:p>
            <a:pPr eaLnBrk="0" fontAlgn="base" hangingPunct="0">
              <a:lnSpc>
                <a:spcPct val="150000"/>
              </a:lnSpc>
              <a:spcBef>
                <a:spcPct val="0"/>
              </a:spcBef>
              <a:spcAft>
                <a:spcPct val="0"/>
              </a:spcAft>
              <a:buClr>
                <a:srgbClr val="336699"/>
              </a:buClr>
            </a:pPr>
            <a:r>
              <a:rPr lang="en-US" altLang="ko-KR" sz="600" b="1" dirty="0" err="1">
                <a:solidFill>
                  <a:prstClr val="black">
                    <a:lumMod val="75000"/>
                    <a:lumOff val="25000"/>
                  </a:prstClr>
                </a:solidFill>
                <a:latin typeface="Nanum Gothic" charset="-127"/>
                <a:ea typeface="Nanum Gothic" charset="-127"/>
                <a:cs typeface="Nanum Gothic" charset="-127"/>
              </a:rPr>
              <a:t>yyyy</a:t>
            </a:r>
            <a:r>
              <a:rPr lang="en-US" altLang="ko-KR" sz="600" b="1" dirty="0">
                <a:solidFill>
                  <a:prstClr val="black">
                    <a:lumMod val="75000"/>
                    <a:lumOff val="25000"/>
                  </a:prstClr>
                </a:solidFill>
                <a:latin typeface="Nanum Gothic" charset="-127"/>
                <a:ea typeface="Nanum Gothic" charset="-127"/>
                <a:cs typeface="Nanum Gothic" charset="-127"/>
              </a:rPr>
              <a:t>-MM-</a:t>
            </a:r>
            <a:r>
              <a:rPr lang="en-US" altLang="ko-KR" sz="600" b="1" dirty="0" err="1">
                <a:solidFill>
                  <a:prstClr val="black">
                    <a:lumMod val="75000"/>
                    <a:lumOff val="25000"/>
                  </a:prstClr>
                </a:solidFill>
                <a:latin typeface="Nanum Gothic" charset="-127"/>
                <a:ea typeface="Nanum Gothic" charset="-127"/>
                <a:cs typeface="Nanum Gothic" charset="-127"/>
              </a:rPr>
              <a:t>dd</a:t>
            </a:r>
            <a:r>
              <a:rPr lang="en-US" altLang="ko-KR" sz="600" b="1" dirty="0">
                <a:solidFill>
                  <a:prstClr val="black">
                    <a:lumMod val="75000"/>
                    <a:lumOff val="25000"/>
                  </a:prstClr>
                </a:solidFill>
                <a:latin typeface="Nanum Gothic" charset="-127"/>
                <a:ea typeface="Nanum Gothic" charset="-127"/>
                <a:cs typeface="Nanum Gothic" charset="-127"/>
              </a:rPr>
              <a:t> </a:t>
            </a:r>
            <a:r>
              <a:rPr lang="en-US" altLang="ko-KR" sz="600" b="1" dirty="0" err="1">
                <a:solidFill>
                  <a:prstClr val="black">
                    <a:lumMod val="75000"/>
                    <a:lumOff val="25000"/>
                  </a:prstClr>
                </a:solidFill>
                <a:latin typeface="Nanum Gothic" charset="-127"/>
                <a:ea typeface="Nanum Gothic" charset="-127"/>
                <a:cs typeface="Nanum Gothic" charset="-127"/>
              </a:rPr>
              <a:t>hh</a:t>
            </a:r>
            <a:r>
              <a:rPr lang="en-US" altLang="ko-KR" sz="600" b="1" dirty="0">
                <a:solidFill>
                  <a:prstClr val="black">
                    <a:lumMod val="75000"/>
                    <a:lumOff val="25000"/>
                  </a:prstClr>
                </a:solidFill>
                <a:latin typeface="Nanum Gothic" charset="-127"/>
                <a:ea typeface="Nanum Gothic" charset="-127"/>
                <a:cs typeface="Nanum Gothic" charset="-127"/>
              </a:rPr>
              <a:t> ~ </a:t>
            </a:r>
            <a:r>
              <a:rPr lang="en-US" altLang="ko-KR" sz="600" b="1" dirty="0" err="1">
                <a:solidFill>
                  <a:prstClr val="black">
                    <a:lumMod val="75000"/>
                    <a:lumOff val="25000"/>
                  </a:prstClr>
                </a:solidFill>
                <a:latin typeface="Nanum Gothic" charset="-127"/>
                <a:ea typeface="Nanum Gothic" charset="-127"/>
                <a:cs typeface="Nanum Gothic" charset="-127"/>
              </a:rPr>
              <a:t>yyyy</a:t>
            </a:r>
            <a:r>
              <a:rPr lang="en-US" altLang="ko-KR" sz="600" b="1" dirty="0">
                <a:solidFill>
                  <a:prstClr val="black">
                    <a:lumMod val="75000"/>
                    <a:lumOff val="25000"/>
                  </a:prstClr>
                </a:solidFill>
                <a:latin typeface="Nanum Gothic" charset="-127"/>
                <a:ea typeface="Nanum Gothic" charset="-127"/>
                <a:cs typeface="Nanum Gothic" charset="-127"/>
              </a:rPr>
              <a:t>-MM-</a:t>
            </a:r>
            <a:r>
              <a:rPr lang="en-US" altLang="ko-KR" sz="600" b="1" dirty="0" err="1">
                <a:solidFill>
                  <a:prstClr val="black">
                    <a:lumMod val="75000"/>
                    <a:lumOff val="25000"/>
                  </a:prstClr>
                </a:solidFill>
                <a:latin typeface="Nanum Gothic" charset="-127"/>
                <a:ea typeface="Nanum Gothic" charset="-127"/>
                <a:cs typeface="Nanum Gothic" charset="-127"/>
              </a:rPr>
              <a:t>dd</a:t>
            </a:r>
            <a:r>
              <a:rPr lang="en-US" altLang="ko-KR" sz="600" b="1" dirty="0">
                <a:solidFill>
                  <a:prstClr val="black">
                    <a:lumMod val="75000"/>
                    <a:lumOff val="25000"/>
                  </a:prstClr>
                </a:solidFill>
                <a:latin typeface="Nanum Gothic" charset="-127"/>
                <a:ea typeface="Nanum Gothic" charset="-127"/>
                <a:cs typeface="Nanum Gothic" charset="-127"/>
              </a:rPr>
              <a:t> </a:t>
            </a:r>
            <a:r>
              <a:rPr lang="en-US" altLang="ko-KR" sz="600" b="1" dirty="0" err="1">
                <a:solidFill>
                  <a:prstClr val="black">
                    <a:lumMod val="75000"/>
                    <a:lumOff val="25000"/>
                  </a:prstClr>
                </a:solidFill>
                <a:latin typeface="Nanum Gothic" charset="-127"/>
                <a:ea typeface="Nanum Gothic" charset="-127"/>
                <a:cs typeface="Nanum Gothic" charset="-127"/>
              </a:rPr>
              <a:t>hh</a:t>
            </a:r>
            <a:r>
              <a:rPr lang="en-US" altLang="ko-KR" sz="600" b="1" dirty="0">
                <a:solidFill>
                  <a:prstClr val="black">
                    <a:lumMod val="75000"/>
                    <a:lumOff val="25000"/>
                  </a:prstClr>
                </a:solidFill>
                <a:latin typeface="Nanum Gothic" charset="-127"/>
                <a:ea typeface="Nanum Gothic" charset="-127"/>
                <a:cs typeface="Nanum Gothic" charset="-127"/>
              </a:rPr>
              <a:t> </a:t>
            </a:r>
          </a:p>
        </p:txBody>
      </p:sp>
      <p:sp>
        <p:nvSpPr>
          <p:cNvPr id="191" name="Text Box">
            <a:extLst>
              <a:ext uri="{FF2B5EF4-FFF2-40B4-BE49-F238E27FC236}">
                <a16:creationId xmlns:a16="http://schemas.microsoft.com/office/drawing/2014/main" xmlns="" id="{BEBEC431-7B3B-A243-B424-25DDD493AF5C}"/>
              </a:ext>
            </a:extLst>
          </p:cNvPr>
          <p:cNvSpPr>
            <a:spLocks/>
          </p:cNvSpPr>
          <p:nvPr>
            <p:custDataLst>
              <p:tags r:id="rId4"/>
            </p:custDataLst>
          </p:nvPr>
        </p:nvSpPr>
        <p:spPr bwMode="auto">
          <a:xfrm>
            <a:off x="1262124" y="4230782"/>
            <a:ext cx="729367" cy="39934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eaLnBrk="0" fontAlgn="base" hangingPunct="0">
              <a:lnSpc>
                <a:spcPct val="150000"/>
              </a:lnSpc>
              <a:spcBef>
                <a:spcPct val="0"/>
              </a:spcBef>
              <a:spcAft>
                <a:spcPct val="0"/>
              </a:spcAft>
            </a:pPr>
            <a:r>
              <a:rPr kumimoji="1" lang="en-US" altLang="ko-KR" sz="600" b="1" dirty="0">
                <a:solidFill>
                  <a:schemeClr val="tx1"/>
                </a:solidFill>
                <a:latin typeface="Nanum Gothic" charset="-127"/>
                <a:ea typeface="Nanum Gothic" charset="-127"/>
                <a:cs typeface="Nanum Gothic" charset="-127"/>
              </a:rPr>
              <a:t>Query Granularity</a:t>
            </a:r>
          </a:p>
          <a:p>
            <a:pPr eaLnBrk="0" fontAlgn="base" hangingPunct="0">
              <a:lnSpc>
                <a:spcPct val="150000"/>
              </a:lnSpc>
              <a:spcBef>
                <a:spcPct val="0"/>
              </a:spcBef>
              <a:spcAft>
                <a:spcPct val="0"/>
              </a:spcAft>
            </a:pPr>
            <a:r>
              <a:rPr kumimoji="1" lang="en-US" altLang="ko-KR" sz="600" b="1" dirty="0">
                <a:solidFill>
                  <a:schemeClr val="tx1"/>
                </a:solidFill>
                <a:latin typeface="Nanum Gothic" charset="-127"/>
                <a:ea typeface="Nanum Gothic" charset="-127"/>
                <a:cs typeface="Nanum Gothic" charset="-127"/>
              </a:rPr>
              <a:t>Segment Granularity</a:t>
            </a:r>
          </a:p>
          <a:p>
            <a:pPr eaLnBrk="0" fontAlgn="base" hangingPunct="0">
              <a:lnSpc>
                <a:spcPct val="150000"/>
              </a:lnSpc>
              <a:spcBef>
                <a:spcPct val="0"/>
              </a:spcBef>
              <a:spcAft>
                <a:spcPct val="0"/>
              </a:spcAft>
            </a:pPr>
            <a:r>
              <a:rPr kumimoji="1" lang="en-US" altLang="ko-KR" sz="600" b="1" strike="sngStrike" dirty="0">
                <a:solidFill>
                  <a:schemeClr val="tx1"/>
                </a:solidFill>
                <a:latin typeface="Nanum Gothic" charset="-127"/>
                <a:ea typeface="Nanum Gothic" charset="-127"/>
                <a:cs typeface="Nanum Gothic" charset="-127"/>
              </a:rPr>
              <a:t>Intervals</a:t>
            </a:r>
            <a:r>
              <a:rPr kumimoji="1" lang="en-US" altLang="ko-KR" sz="600" b="1" dirty="0">
                <a:solidFill>
                  <a:schemeClr val="tx1"/>
                </a:solidFill>
                <a:latin typeface="Nanum Gothic" charset="-127"/>
                <a:ea typeface="Nanum Gothic" charset="-127"/>
                <a:cs typeface="Nanum Gothic" charset="-127"/>
              </a:rPr>
              <a:t> Data range </a:t>
            </a:r>
          </a:p>
        </p:txBody>
      </p:sp>
      <p:sp>
        <p:nvSpPr>
          <p:cNvPr id="192" name="제목 2">
            <a:extLst>
              <a:ext uri="{FF2B5EF4-FFF2-40B4-BE49-F238E27FC236}">
                <a16:creationId xmlns:a16="http://schemas.microsoft.com/office/drawing/2014/main" xmlns="" id="{FD50FEF7-C56C-244C-A6D4-A0EEA2E724E6}"/>
              </a:ext>
            </a:extLst>
          </p:cNvPr>
          <p:cNvSpPr txBox="1">
            <a:spLocks/>
          </p:cNvSpPr>
          <p:nvPr/>
        </p:nvSpPr>
        <p:spPr bwMode="auto">
          <a:xfrm>
            <a:off x="376882" y="3910282"/>
            <a:ext cx="893433" cy="721727"/>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dirty="0">
                <a:solidFill>
                  <a:schemeClr val="tx1">
                    <a:lumMod val="75000"/>
                    <a:lumOff val="25000"/>
                  </a:schemeClr>
                </a:solidFill>
                <a:latin typeface="Nanum Gothic" charset="-127"/>
                <a:ea typeface="Nanum Gothic" charset="-127"/>
                <a:cs typeface="Nanum Gothic" charset="-127"/>
              </a:rPr>
              <a:t>Size</a:t>
            </a:r>
          </a:p>
          <a:p>
            <a:pPr>
              <a:lnSpc>
                <a:spcPct val="150000"/>
              </a:lnSpc>
            </a:pPr>
            <a:r>
              <a:rPr lang="en-US" altLang="ko-KR" sz="600" dirty="0">
                <a:solidFill>
                  <a:schemeClr val="tx1">
                    <a:lumMod val="75000"/>
                    <a:lumOff val="25000"/>
                  </a:schemeClr>
                </a:solidFill>
                <a:latin typeface="Nanum Gothic" charset="-127"/>
                <a:ea typeface="Nanum Gothic" charset="-127"/>
                <a:cs typeface="Nanum Gothic" charset="-127"/>
              </a:rPr>
              <a:t>Duration</a:t>
            </a:r>
          </a:p>
          <a:p>
            <a:pPr>
              <a:lnSpc>
                <a:spcPct val="150000"/>
              </a:lnSpc>
            </a:pPr>
            <a:r>
              <a:rPr lang="en-US" altLang="ko-KR" sz="600" dirty="0">
                <a:solidFill>
                  <a:schemeClr val="tx1">
                    <a:lumMod val="75000"/>
                    <a:lumOff val="25000"/>
                  </a:schemeClr>
                </a:solidFill>
                <a:latin typeface="Nanum Gothic" charset="-127"/>
                <a:ea typeface="Nanum Gothic" charset="-127"/>
                <a:cs typeface="Nanum Gothic" charset="-127"/>
              </a:rPr>
              <a:t>Timestamp settings</a:t>
            </a:r>
          </a:p>
          <a:p>
            <a:pPr>
              <a:lnSpc>
                <a:spcPct val="150000"/>
              </a:lnSpc>
            </a:pPr>
            <a:r>
              <a:rPr lang="en-US" altLang="ko-KR" sz="600" strike="sngStrike" dirty="0">
                <a:solidFill>
                  <a:schemeClr val="tx1">
                    <a:lumMod val="75000"/>
                    <a:lumOff val="25000"/>
                  </a:schemeClr>
                </a:solidFill>
                <a:latin typeface="Nanum Gothic" charset="-127"/>
                <a:ea typeface="Nanum Gothic" charset="-127"/>
                <a:cs typeface="Nanum Gothic" charset="-127"/>
              </a:rPr>
              <a:t>Granularity settings</a:t>
            </a:r>
          </a:p>
        </p:txBody>
      </p:sp>
      <p:sp>
        <p:nvSpPr>
          <p:cNvPr id="193" name="직사각형 192">
            <a:extLst>
              <a:ext uri="{FF2B5EF4-FFF2-40B4-BE49-F238E27FC236}">
                <a16:creationId xmlns:a16="http://schemas.microsoft.com/office/drawing/2014/main" xmlns="" id="{C38F14BE-B13F-D74B-95A1-A3767D304D44}"/>
              </a:ext>
            </a:extLst>
          </p:cNvPr>
          <p:cNvSpPr/>
          <p:nvPr/>
        </p:nvSpPr>
        <p:spPr>
          <a:xfrm>
            <a:off x="1259334" y="3936286"/>
            <a:ext cx="1006169" cy="260841"/>
          </a:xfrm>
          <a:prstGeom prst="rect">
            <a:avLst/>
          </a:prstGeom>
          <a:no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latin typeface="Nanum Gothic" charset="-127"/>
                <a:ea typeface="Nanum Gothic" charset="-127"/>
                <a:cs typeface="Nanum Gothic" charset="-127"/>
              </a:rPr>
              <a:t>9.74MB</a:t>
            </a:r>
          </a:p>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latin typeface="Nanum Gothic" charset="-127"/>
                <a:ea typeface="Nanum Gothic" charset="-127"/>
                <a:cs typeface="Nanum Gothic" charset="-127"/>
              </a:rPr>
              <a:t>2011-01-02 ~ 2017</a:t>
            </a:r>
            <a:r>
              <a:rPr kumimoji="1" lang="mr-IN" altLang="ko-KR" sz="600" b="1" dirty="0">
                <a:solidFill>
                  <a:prstClr val="black">
                    <a:lumMod val="75000"/>
                    <a:lumOff val="25000"/>
                  </a:prstClr>
                </a:solidFill>
                <a:latin typeface="Nanum Gothic" charset="-127"/>
                <a:ea typeface="Nanum Gothic" charset="-127"/>
                <a:cs typeface="Nanum Gothic" charset="-127"/>
              </a:rPr>
              <a:t>–</a:t>
            </a:r>
            <a:r>
              <a:rPr kumimoji="1" lang="en-US" altLang="ko-KR" sz="600" b="1" dirty="0">
                <a:solidFill>
                  <a:prstClr val="black">
                    <a:lumMod val="75000"/>
                    <a:lumOff val="25000"/>
                  </a:prstClr>
                </a:solidFill>
                <a:latin typeface="Nanum Gothic" charset="-127"/>
                <a:ea typeface="Nanum Gothic" charset="-127"/>
                <a:cs typeface="Nanum Gothic" charset="-127"/>
              </a:rPr>
              <a:t>07-08 </a:t>
            </a:r>
          </a:p>
        </p:txBody>
      </p:sp>
      <p:sp>
        <p:nvSpPr>
          <p:cNvPr id="194" name="제목 2">
            <a:extLst>
              <a:ext uri="{FF2B5EF4-FFF2-40B4-BE49-F238E27FC236}">
                <a16:creationId xmlns:a16="http://schemas.microsoft.com/office/drawing/2014/main" xmlns="" id="{86F7326A-EDFB-3E49-A812-DC01BEAF6DC3}"/>
              </a:ext>
            </a:extLst>
          </p:cNvPr>
          <p:cNvSpPr txBox="1">
            <a:spLocks/>
          </p:cNvSpPr>
          <p:nvPr/>
        </p:nvSpPr>
        <p:spPr bwMode="auto">
          <a:xfrm>
            <a:off x="401369" y="4790921"/>
            <a:ext cx="893433" cy="388435"/>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dirty="0">
                <a:solidFill>
                  <a:schemeClr val="tx1">
                    <a:lumMod val="75000"/>
                    <a:lumOff val="25000"/>
                  </a:schemeClr>
                </a:solidFill>
                <a:latin typeface="Nanum Gothic" charset="-127"/>
                <a:ea typeface="Nanum Gothic" charset="-127"/>
                <a:cs typeface="Nanum Gothic" charset="-127"/>
              </a:rPr>
              <a:t>Histogram</a:t>
            </a:r>
          </a:p>
        </p:txBody>
      </p:sp>
      <p:grpSp>
        <p:nvGrpSpPr>
          <p:cNvPr id="195" name="그룹 194">
            <a:extLst>
              <a:ext uri="{FF2B5EF4-FFF2-40B4-BE49-F238E27FC236}">
                <a16:creationId xmlns:a16="http://schemas.microsoft.com/office/drawing/2014/main" xmlns="" id="{BDACC767-4D77-1749-9240-C1A85FD32A83}"/>
              </a:ext>
            </a:extLst>
          </p:cNvPr>
          <p:cNvGrpSpPr/>
          <p:nvPr/>
        </p:nvGrpSpPr>
        <p:grpSpPr>
          <a:xfrm>
            <a:off x="1169936" y="4790921"/>
            <a:ext cx="4524080" cy="1164745"/>
            <a:chOff x="1169936" y="4327152"/>
            <a:chExt cx="4524080" cy="1164745"/>
          </a:xfrm>
        </p:grpSpPr>
        <p:sp>
          <p:nvSpPr>
            <p:cNvPr id="196" name="직사각형 195">
              <a:extLst>
                <a:ext uri="{FF2B5EF4-FFF2-40B4-BE49-F238E27FC236}">
                  <a16:creationId xmlns:a16="http://schemas.microsoft.com/office/drawing/2014/main" xmlns="" id="{D46847E6-CB82-0445-B221-EE52F792A1D5}"/>
                </a:ext>
              </a:extLst>
            </p:cNvPr>
            <p:cNvSpPr/>
            <p:nvPr/>
          </p:nvSpPr>
          <p:spPr>
            <a:xfrm>
              <a:off x="1195649" y="4327152"/>
              <a:ext cx="4498367" cy="116474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ko-KR" altLang="en-US" sz="700" dirty="0">
                <a:solidFill>
                  <a:schemeClr val="tx1"/>
                </a:solidFill>
                <a:latin typeface="Nanum Gothic" charset="-127"/>
                <a:ea typeface="Nanum Gothic" charset="-127"/>
                <a:cs typeface="Nanum Gothic" charset="-127"/>
              </a:endParaRPr>
            </a:p>
          </p:txBody>
        </p:sp>
        <p:cxnSp>
          <p:nvCxnSpPr>
            <p:cNvPr id="197" name="직선 화살표 연결선 196">
              <a:extLst>
                <a:ext uri="{FF2B5EF4-FFF2-40B4-BE49-F238E27FC236}">
                  <a16:creationId xmlns:a16="http://schemas.microsoft.com/office/drawing/2014/main" xmlns="" id="{EBF74853-89F8-9C41-AF98-2866D261E1F0}"/>
                </a:ext>
              </a:extLst>
            </p:cNvPr>
            <p:cNvCxnSpPr/>
            <p:nvPr/>
          </p:nvCxnSpPr>
          <p:spPr>
            <a:xfrm flipV="1">
              <a:off x="1414451" y="4394200"/>
              <a:ext cx="0" cy="9715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직선 화살표 연결선 197">
              <a:extLst>
                <a:ext uri="{FF2B5EF4-FFF2-40B4-BE49-F238E27FC236}">
                  <a16:creationId xmlns:a16="http://schemas.microsoft.com/office/drawing/2014/main" xmlns="" id="{4EFAFA27-9E24-8346-8392-702F58ED6DFA}"/>
                </a:ext>
              </a:extLst>
            </p:cNvPr>
            <p:cNvCxnSpPr/>
            <p:nvPr/>
          </p:nvCxnSpPr>
          <p:spPr>
            <a:xfrm>
              <a:off x="1294802" y="5238750"/>
              <a:ext cx="430374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xmlns="" id="{66A4128E-3D6F-4F43-AF20-7E6257952FCE}"/>
                </a:ext>
              </a:extLst>
            </p:cNvPr>
            <p:cNvSpPr txBox="1"/>
            <p:nvPr/>
          </p:nvSpPr>
          <p:spPr>
            <a:xfrm>
              <a:off x="1169936" y="4494483"/>
              <a:ext cx="296941" cy="892552"/>
            </a:xfrm>
            <a:prstGeom prst="rect">
              <a:avLst/>
            </a:prstGeom>
            <a:noFill/>
          </p:spPr>
          <p:txBody>
            <a:bodyPr wrap="none" rtlCol="0">
              <a:spAutoFit/>
            </a:bodyPr>
            <a:lstStyle/>
            <a:p>
              <a:pPr algn="r"/>
              <a:r>
                <a:rPr kumimoji="1" lang="en-US" altLang="ko-KR" sz="400" dirty="0">
                  <a:solidFill>
                    <a:schemeClr val="tx1">
                      <a:lumMod val="50000"/>
                      <a:lumOff val="50000"/>
                    </a:schemeClr>
                  </a:solidFill>
                </a:rPr>
                <a:t>600k</a:t>
              </a:r>
            </a:p>
            <a:p>
              <a:pPr algn="r"/>
              <a:endParaRPr kumimoji="1" lang="en-US" altLang="ko-KR" sz="400" dirty="0">
                <a:solidFill>
                  <a:schemeClr val="tx1">
                    <a:lumMod val="50000"/>
                    <a:lumOff val="50000"/>
                  </a:schemeClr>
                </a:solidFill>
              </a:endParaRPr>
            </a:p>
            <a:p>
              <a:pPr algn="r"/>
              <a:endParaRPr kumimoji="1" lang="en-US" altLang="ko-KR" sz="400" dirty="0">
                <a:solidFill>
                  <a:schemeClr val="tx1">
                    <a:lumMod val="50000"/>
                    <a:lumOff val="50000"/>
                  </a:schemeClr>
                </a:solidFill>
              </a:endParaRPr>
            </a:p>
            <a:p>
              <a:pPr algn="r"/>
              <a:endParaRPr kumimoji="1" lang="en-US" altLang="ko-KR" sz="400" dirty="0">
                <a:solidFill>
                  <a:schemeClr val="tx1">
                    <a:lumMod val="50000"/>
                    <a:lumOff val="50000"/>
                  </a:schemeClr>
                </a:solidFill>
              </a:endParaRPr>
            </a:p>
            <a:p>
              <a:pPr algn="r"/>
              <a:r>
                <a:rPr kumimoji="1" lang="en-US" altLang="ko-KR" sz="400" dirty="0">
                  <a:solidFill>
                    <a:schemeClr val="tx1">
                      <a:lumMod val="50000"/>
                      <a:lumOff val="50000"/>
                    </a:schemeClr>
                  </a:solidFill>
                </a:rPr>
                <a:t>400k</a:t>
              </a:r>
            </a:p>
            <a:p>
              <a:pPr algn="r"/>
              <a:endParaRPr kumimoji="1" lang="en-US" altLang="ko-KR" sz="400" dirty="0">
                <a:solidFill>
                  <a:schemeClr val="tx1">
                    <a:lumMod val="50000"/>
                    <a:lumOff val="50000"/>
                  </a:schemeClr>
                </a:solidFill>
              </a:endParaRPr>
            </a:p>
            <a:p>
              <a:pPr algn="r"/>
              <a:endParaRPr kumimoji="1" lang="en-US" altLang="ko-KR" sz="400" dirty="0">
                <a:solidFill>
                  <a:schemeClr val="tx1">
                    <a:lumMod val="50000"/>
                    <a:lumOff val="50000"/>
                  </a:schemeClr>
                </a:solidFill>
              </a:endParaRPr>
            </a:p>
            <a:p>
              <a:pPr algn="r"/>
              <a:endParaRPr kumimoji="1" lang="en-US" altLang="ko-KR" sz="400" dirty="0">
                <a:solidFill>
                  <a:schemeClr val="tx1">
                    <a:lumMod val="50000"/>
                    <a:lumOff val="50000"/>
                  </a:schemeClr>
                </a:solidFill>
              </a:endParaRPr>
            </a:p>
            <a:p>
              <a:pPr algn="r"/>
              <a:r>
                <a:rPr kumimoji="1" lang="en-US" altLang="ko-KR" sz="400" dirty="0">
                  <a:solidFill>
                    <a:schemeClr val="tx1">
                      <a:lumMod val="50000"/>
                      <a:lumOff val="50000"/>
                    </a:schemeClr>
                  </a:solidFill>
                </a:rPr>
                <a:t>200k</a:t>
              </a:r>
            </a:p>
            <a:p>
              <a:pPr algn="r"/>
              <a:endParaRPr kumimoji="1" lang="en-US" altLang="ko-KR" sz="400" dirty="0">
                <a:solidFill>
                  <a:schemeClr val="tx1">
                    <a:lumMod val="50000"/>
                    <a:lumOff val="50000"/>
                  </a:schemeClr>
                </a:solidFill>
              </a:endParaRPr>
            </a:p>
            <a:p>
              <a:pPr algn="r"/>
              <a:endParaRPr kumimoji="1" lang="en-US" altLang="ko-KR" sz="400" dirty="0">
                <a:solidFill>
                  <a:schemeClr val="tx1">
                    <a:lumMod val="50000"/>
                    <a:lumOff val="50000"/>
                  </a:schemeClr>
                </a:solidFill>
              </a:endParaRPr>
            </a:p>
            <a:p>
              <a:pPr algn="r"/>
              <a:endParaRPr kumimoji="1" lang="en-US" altLang="ko-KR" sz="400" dirty="0">
                <a:solidFill>
                  <a:schemeClr val="tx1">
                    <a:lumMod val="50000"/>
                    <a:lumOff val="50000"/>
                  </a:schemeClr>
                </a:solidFill>
              </a:endParaRPr>
            </a:p>
            <a:p>
              <a:pPr algn="r"/>
              <a:r>
                <a:rPr kumimoji="1" lang="en-US" altLang="ko-KR" sz="400" dirty="0">
                  <a:solidFill>
                    <a:schemeClr val="tx1">
                      <a:lumMod val="50000"/>
                      <a:lumOff val="50000"/>
                    </a:schemeClr>
                  </a:solidFill>
                </a:rPr>
                <a:t>0</a:t>
              </a:r>
              <a:endParaRPr kumimoji="1" lang="ko-KR" altLang="en-US" sz="400" dirty="0">
                <a:solidFill>
                  <a:schemeClr val="tx1">
                    <a:lumMod val="50000"/>
                    <a:lumOff val="50000"/>
                  </a:schemeClr>
                </a:solidFill>
              </a:endParaRPr>
            </a:p>
          </p:txBody>
        </p:sp>
        <p:sp>
          <p:nvSpPr>
            <p:cNvPr id="200" name="TextBox 199">
              <a:extLst>
                <a:ext uri="{FF2B5EF4-FFF2-40B4-BE49-F238E27FC236}">
                  <a16:creationId xmlns:a16="http://schemas.microsoft.com/office/drawing/2014/main" xmlns="" id="{1C0DABCA-7BA0-8240-995A-92B469A68B2B}"/>
                </a:ext>
              </a:extLst>
            </p:cNvPr>
            <p:cNvSpPr txBox="1"/>
            <p:nvPr/>
          </p:nvSpPr>
          <p:spPr>
            <a:xfrm>
              <a:off x="1560434" y="5241180"/>
              <a:ext cx="808235" cy="153888"/>
            </a:xfrm>
            <a:prstGeom prst="rect">
              <a:avLst/>
            </a:prstGeom>
            <a:noFill/>
          </p:spPr>
          <p:txBody>
            <a:bodyPr wrap="none" rtlCol="0">
              <a:spAutoFit/>
            </a:bodyPr>
            <a:lstStyle/>
            <a:p>
              <a:pPr algn="r"/>
              <a:r>
                <a:rPr lang="en-US" altLang="ko-KR" sz="400" dirty="0">
                  <a:solidFill>
                    <a:schemeClr val="tx1">
                      <a:lumMod val="50000"/>
                      <a:lumOff val="50000"/>
                    </a:schemeClr>
                  </a:solidFill>
                </a:rPr>
                <a:t>2018-10-02T00:00:00.000Z</a:t>
              </a:r>
              <a:endParaRPr kumimoji="1" lang="ko-KR" altLang="en-US" sz="400" dirty="0">
                <a:solidFill>
                  <a:schemeClr val="tx1">
                    <a:lumMod val="50000"/>
                    <a:lumOff val="50000"/>
                  </a:schemeClr>
                </a:solidFill>
              </a:endParaRPr>
            </a:p>
          </p:txBody>
        </p:sp>
        <p:sp>
          <p:nvSpPr>
            <p:cNvPr id="201" name="TextBox 200">
              <a:extLst>
                <a:ext uri="{FF2B5EF4-FFF2-40B4-BE49-F238E27FC236}">
                  <a16:creationId xmlns:a16="http://schemas.microsoft.com/office/drawing/2014/main" xmlns="" id="{4850079C-2FA9-7149-B5F3-472291CF6F14}"/>
                </a:ext>
              </a:extLst>
            </p:cNvPr>
            <p:cNvSpPr txBox="1"/>
            <p:nvPr/>
          </p:nvSpPr>
          <p:spPr>
            <a:xfrm>
              <a:off x="2368669" y="5235949"/>
              <a:ext cx="859531" cy="153888"/>
            </a:xfrm>
            <a:prstGeom prst="rect">
              <a:avLst/>
            </a:prstGeom>
            <a:noFill/>
          </p:spPr>
          <p:txBody>
            <a:bodyPr wrap="none" rtlCol="0">
              <a:spAutoFit/>
            </a:bodyPr>
            <a:lstStyle/>
            <a:p>
              <a:pPr algn="r"/>
              <a:r>
                <a:rPr lang="en-US" altLang="ko-KR" sz="400" dirty="0">
                  <a:solidFill>
                    <a:schemeClr val="tx1">
                      <a:lumMod val="50000"/>
                      <a:lumOff val="50000"/>
                    </a:schemeClr>
                  </a:solidFill>
                </a:rPr>
                <a:t>2018-10-02T00:00:00.000Z …</a:t>
              </a:r>
              <a:endParaRPr kumimoji="1" lang="ko-KR" altLang="en-US" sz="400" dirty="0">
                <a:solidFill>
                  <a:schemeClr val="tx1">
                    <a:lumMod val="50000"/>
                    <a:lumOff val="50000"/>
                  </a:schemeClr>
                </a:solidFill>
              </a:endParaRPr>
            </a:p>
          </p:txBody>
        </p:sp>
        <p:sp>
          <p:nvSpPr>
            <p:cNvPr id="202" name="직사각형 201">
              <a:extLst>
                <a:ext uri="{FF2B5EF4-FFF2-40B4-BE49-F238E27FC236}">
                  <a16:creationId xmlns:a16="http://schemas.microsoft.com/office/drawing/2014/main" xmlns="" id="{9F3C5373-715D-A643-B637-369BB872FB16}"/>
                </a:ext>
              </a:extLst>
            </p:cNvPr>
            <p:cNvSpPr/>
            <p:nvPr/>
          </p:nvSpPr>
          <p:spPr>
            <a:xfrm>
              <a:off x="1524934" y="4781550"/>
              <a:ext cx="288675" cy="45439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03" name="직사각형 202">
              <a:extLst>
                <a:ext uri="{FF2B5EF4-FFF2-40B4-BE49-F238E27FC236}">
                  <a16:creationId xmlns:a16="http://schemas.microsoft.com/office/drawing/2014/main" xmlns="" id="{FD7B2890-3FF9-CA42-8F75-F09ADAA38201}"/>
                </a:ext>
              </a:extLst>
            </p:cNvPr>
            <p:cNvSpPr/>
            <p:nvPr/>
          </p:nvSpPr>
          <p:spPr>
            <a:xfrm>
              <a:off x="1824807" y="4684246"/>
              <a:ext cx="288675" cy="55170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04" name="직사각형 203">
              <a:extLst>
                <a:ext uri="{FF2B5EF4-FFF2-40B4-BE49-F238E27FC236}">
                  <a16:creationId xmlns:a16="http://schemas.microsoft.com/office/drawing/2014/main" xmlns="" id="{BE1660BE-34CC-E24C-B744-1BF92169EA98}"/>
                </a:ext>
              </a:extLst>
            </p:cNvPr>
            <p:cNvSpPr/>
            <p:nvPr/>
          </p:nvSpPr>
          <p:spPr>
            <a:xfrm>
              <a:off x="2116949" y="4890497"/>
              <a:ext cx="288675" cy="345452"/>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05" name="직사각형 204">
              <a:extLst>
                <a:ext uri="{FF2B5EF4-FFF2-40B4-BE49-F238E27FC236}">
                  <a16:creationId xmlns:a16="http://schemas.microsoft.com/office/drawing/2014/main" xmlns="" id="{360BA3AA-13B1-A645-BFF8-29B7BD939908}"/>
                </a:ext>
              </a:extLst>
            </p:cNvPr>
            <p:cNvSpPr/>
            <p:nvPr/>
          </p:nvSpPr>
          <p:spPr>
            <a:xfrm>
              <a:off x="2411109" y="4781550"/>
              <a:ext cx="288675" cy="45439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06" name="직사각형 205">
              <a:extLst>
                <a:ext uri="{FF2B5EF4-FFF2-40B4-BE49-F238E27FC236}">
                  <a16:creationId xmlns:a16="http://schemas.microsoft.com/office/drawing/2014/main" xmlns="" id="{9B7F4E67-1C4D-D946-8EC5-BED479B72BD6}"/>
                </a:ext>
              </a:extLst>
            </p:cNvPr>
            <p:cNvSpPr/>
            <p:nvPr/>
          </p:nvSpPr>
          <p:spPr>
            <a:xfrm>
              <a:off x="2702097" y="4446793"/>
              <a:ext cx="288675" cy="789157"/>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07" name="직사각형 206">
              <a:extLst>
                <a:ext uri="{FF2B5EF4-FFF2-40B4-BE49-F238E27FC236}">
                  <a16:creationId xmlns:a16="http://schemas.microsoft.com/office/drawing/2014/main" xmlns="" id="{ABC8C003-2321-3C40-8165-A89E6A73398A}"/>
                </a:ext>
              </a:extLst>
            </p:cNvPr>
            <p:cNvSpPr/>
            <p:nvPr/>
          </p:nvSpPr>
          <p:spPr>
            <a:xfrm>
              <a:off x="2994239" y="4615690"/>
              <a:ext cx="288675" cy="62025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08" name="사각형 설명선[R] 207">
              <a:extLst>
                <a:ext uri="{FF2B5EF4-FFF2-40B4-BE49-F238E27FC236}">
                  <a16:creationId xmlns:a16="http://schemas.microsoft.com/office/drawing/2014/main" xmlns="" id="{7C3052FC-1112-3841-9FF1-24822720D238}"/>
                </a:ext>
              </a:extLst>
            </p:cNvPr>
            <p:cNvSpPr/>
            <p:nvPr/>
          </p:nvSpPr>
          <p:spPr>
            <a:xfrm>
              <a:off x="3412659" y="4454819"/>
              <a:ext cx="807081" cy="656932"/>
            </a:xfrm>
            <a:prstGeom prst="wedgeRectCallout">
              <a:avLst>
                <a:gd name="adj1" fmla="val -75345"/>
                <a:gd name="adj2" fmla="val -238"/>
              </a:avLst>
            </a:prstGeom>
            <a:solidFill>
              <a:srgbClr val="000000">
                <a:alpha val="69804"/>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pic>
          <p:nvPicPr>
            <p:cNvPr id="209" name="그림 208">
              <a:extLst>
                <a:ext uri="{FF2B5EF4-FFF2-40B4-BE49-F238E27FC236}">
                  <a16:creationId xmlns:a16="http://schemas.microsoft.com/office/drawing/2014/main" xmlns="" id="{DB930F4E-4FAA-F642-934F-F389C4E009EC}"/>
                </a:ext>
              </a:extLst>
            </p:cNvPr>
            <p:cNvPicPr>
              <a:picLocks noChangeAspect="1"/>
            </p:cNvPicPr>
            <p:nvPr/>
          </p:nvPicPr>
          <p:blipFill rotWithShape="1">
            <a:blip r:embed="rId20"/>
            <a:srcRect l="10538" t="18476" r="56032" b="15564"/>
            <a:stretch/>
          </p:blipFill>
          <p:spPr>
            <a:xfrm>
              <a:off x="3194975" y="4867365"/>
              <a:ext cx="125331" cy="185465"/>
            </a:xfrm>
            <a:prstGeom prst="rect">
              <a:avLst/>
            </a:prstGeom>
          </p:spPr>
        </p:pic>
        <p:sp>
          <p:nvSpPr>
            <p:cNvPr id="210" name="TextBox 209">
              <a:extLst>
                <a:ext uri="{FF2B5EF4-FFF2-40B4-BE49-F238E27FC236}">
                  <a16:creationId xmlns:a16="http://schemas.microsoft.com/office/drawing/2014/main" xmlns="" id="{1E73CAB9-F88D-C34E-9BC2-AA5A4DCC5D05}"/>
                </a:ext>
              </a:extLst>
            </p:cNvPr>
            <p:cNvSpPr txBox="1"/>
            <p:nvPr/>
          </p:nvSpPr>
          <p:spPr>
            <a:xfrm>
              <a:off x="3444832" y="4503961"/>
              <a:ext cx="696024" cy="523220"/>
            </a:xfrm>
            <a:prstGeom prst="rect">
              <a:avLst/>
            </a:prstGeom>
            <a:noFill/>
          </p:spPr>
          <p:txBody>
            <a:bodyPr wrap="none" rtlCol="0">
              <a:spAutoFit/>
            </a:bodyPr>
            <a:lstStyle/>
            <a:p>
              <a:r>
                <a:rPr lang="en-US" altLang="ko-KR" sz="700" dirty="0">
                  <a:solidFill>
                    <a:schemeClr val="bg1"/>
                  </a:solidFill>
                </a:rPr>
                <a:t>2018-10-01</a:t>
              </a:r>
            </a:p>
            <a:p>
              <a:r>
                <a:rPr lang="en-US" altLang="ko-KR" sz="700" dirty="0">
                  <a:solidFill>
                    <a:schemeClr val="bg1"/>
                  </a:solidFill>
                </a:rPr>
                <a:t>1024 </a:t>
              </a:r>
              <a:r>
                <a:rPr lang="en-US" altLang="ko-KR" sz="700" dirty="0" err="1">
                  <a:solidFill>
                    <a:schemeClr val="bg1"/>
                  </a:solidFill>
                </a:rPr>
                <a:t>Kb</a:t>
              </a:r>
              <a:endParaRPr lang="en-US" altLang="ko-KR" sz="700" dirty="0">
                <a:solidFill>
                  <a:schemeClr val="bg1"/>
                </a:solidFill>
              </a:endParaRPr>
            </a:p>
            <a:p>
              <a:r>
                <a:rPr lang="en-US" altLang="ko-KR" sz="700" dirty="0">
                  <a:solidFill>
                    <a:schemeClr val="bg1"/>
                  </a:solidFill>
                </a:rPr>
                <a:t>1234</a:t>
              </a:r>
              <a:r>
                <a:rPr lang="ko-KR" altLang="en-US" sz="700" dirty="0">
                  <a:solidFill>
                    <a:schemeClr val="bg1"/>
                  </a:solidFill>
                </a:rPr>
                <a:t> </a:t>
              </a:r>
              <a:r>
                <a:rPr lang="en-US" altLang="ko-KR" sz="700" dirty="0">
                  <a:solidFill>
                    <a:schemeClr val="bg1"/>
                  </a:solidFill>
                </a:rPr>
                <a:t>row</a:t>
              </a:r>
            </a:p>
            <a:p>
              <a:r>
                <a:rPr lang="en-US" altLang="ko-KR" sz="700" dirty="0">
                  <a:solidFill>
                    <a:schemeClr val="bg1"/>
                  </a:solidFill>
                </a:rPr>
                <a:t>12,345 value</a:t>
              </a:r>
              <a:endParaRPr kumimoji="1" lang="ko-KR" altLang="en-US" sz="700" dirty="0">
                <a:solidFill>
                  <a:schemeClr val="bg1"/>
                </a:solidFill>
              </a:endParaRPr>
            </a:p>
          </p:txBody>
        </p:sp>
      </p:grpSp>
      <p:sp>
        <p:nvSpPr>
          <p:cNvPr id="211" name="직사각형 210">
            <a:extLst>
              <a:ext uri="{FF2B5EF4-FFF2-40B4-BE49-F238E27FC236}">
                <a16:creationId xmlns:a16="http://schemas.microsoft.com/office/drawing/2014/main" xmlns="" id="{29E8CACD-4972-754C-A1AD-7BFF9D2E7807}"/>
              </a:ext>
            </a:extLst>
          </p:cNvPr>
          <p:cNvSpPr/>
          <p:nvPr/>
        </p:nvSpPr>
        <p:spPr>
          <a:xfrm>
            <a:off x="5014539" y="3566516"/>
            <a:ext cx="506651" cy="122341"/>
          </a:xfrm>
          <a:prstGeom prst="rect">
            <a:avLst/>
          </a:prstGeom>
          <a:solidFill>
            <a:schemeClr val="bg1"/>
          </a:solidFill>
          <a:ln>
            <a:solidFill>
              <a:schemeClr val="bg2">
                <a:lumMod val="50000"/>
              </a:schemeClr>
            </a:solidFill>
          </a:ln>
        </p:spPr>
        <p:txBody>
          <a:bodyPr wrap="none" lIns="108000" tIns="0" rIns="108000" bIns="0">
            <a:spAutoFit/>
          </a:bodyPr>
          <a:lstStyle/>
          <a:p>
            <a:pPr algn="ctr" eaLnBrk="0" fontAlgn="base" hangingPunct="0">
              <a:lnSpc>
                <a:spcPct val="150000"/>
              </a:lnSpc>
              <a:spcBef>
                <a:spcPct val="0"/>
              </a:spcBef>
              <a:spcAft>
                <a:spcPct val="0"/>
              </a:spcAft>
              <a:buClr>
                <a:srgbClr val="336699"/>
              </a:buClr>
            </a:pPr>
            <a:r>
              <a:rPr kumimoji="1" lang="ko-KR" altLang="en-US" sz="600" dirty="0" err="1">
                <a:solidFill>
                  <a:prstClr val="black">
                    <a:lumMod val="75000"/>
                    <a:lumOff val="25000"/>
                  </a:prstClr>
                </a:solidFill>
                <a:latin typeface="Nanum Gothic" charset="-127"/>
                <a:ea typeface="Nanum Gothic" charset="-127"/>
                <a:cs typeface="Nanum Gothic" charset="-127"/>
              </a:rPr>
              <a:t>팝업보기</a:t>
            </a:r>
            <a:endParaRPr kumimoji="1" lang="en-US" altLang="ko-KR" sz="600" b="1" dirty="0">
              <a:solidFill>
                <a:prstClr val="black">
                  <a:lumMod val="75000"/>
                  <a:lumOff val="25000"/>
                </a:prstClr>
              </a:solidFill>
              <a:latin typeface="Nanum Gothic" charset="-127"/>
              <a:ea typeface="Nanum Gothic" charset="-127"/>
              <a:cs typeface="Nanum Gothic" charset="-127"/>
            </a:endParaRPr>
          </a:p>
        </p:txBody>
      </p:sp>
      <p:sp>
        <p:nvSpPr>
          <p:cNvPr id="212" name="타원 211">
            <a:extLst>
              <a:ext uri="{FF2B5EF4-FFF2-40B4-BE49-F238E27FC236}">
                <a16:creationId xmlns:a16="http://schemas.microsoft.com/office/drawing/2014/main" xmlns="" id="{333BAB6F-84C6-194A-B9EF-E909F3372E21}"/>
              </a:ext>
            </a:extLst>
          </p:cNvPr>
          <p:cNvSpPr/>
          <p:nvPr/>
        </p:nvSpPr>
        <p:spPr>
          <a:xfrm>
            <a:off x="2096814" y="233785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213" name="타원 212">
            <a:extLst>
              <a:ext uri="{FF2B5EF4-FFF2-40B4-BE49-F238E27FC236}">
                <a16:creationId xmlns:a16="http://schemas.microsoft.com/office/drawing/2014/main" xmlns="" id="{0D5E1D03-4B63-5E43-890D-968518508FE1}"/>
              </a:ext>
            </a:extLst>
          </p:cNvPr>
          <p:cNvSpPr/>
          <p:nvPr/>
        </p:nvSpPr>
        <p:spPr>
          <a:xfrm>
            <a:off x="4607512" y="474654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214" name="타원 213">
            <a:extLst>
              <a:ext uri="{FF2B5EF4-FFF2-40B4-BE49-F238E27FC236}">
                <a16:creationId xmlns:a16="http://schemas.microsoft.com/office/drawing/2014/main" xmlns="" id="{513DF824-2D51-2B45-B1DC-D0F77900DC1E}"/>
              </a:ext>
            </a:extLst>
          </p:cNvPr>
          <p:cNvSpPr/>
          <p:nvPr/>
        </p:nvSpPr>
        <p:spPr>
          <a:xfrm>
            <a:off x="178095" y="181777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pic>
        <p:nvPicPr>
          <p:cNvPr id="215" name="그림 214">
            <a:extLst>
              <a:ext uri="{FF2B5EF4-FFF2-40B4-BE49-F238E27FC236}">
                <a16:creationId xmlns:a16="http://schemas.microsoft.com/office/drawing/2014/main" xmlns="" id="{710E8E0A-ED84-9B49-9A3E-CDE5D5C86C10}"/>
              </a:ext>
            </a:extLst>
          </p:cNvPr>
          <p:cNvPicPr>
            <a:picLocks noChangeAspect="1"/>
          </p:cNvPicPr>
          <p:nvPr/>
        </p:nvPicPr>
        <p:blipFill>
          <a:blip r:embed="rId19"/>
          <a:stretch>
            <a:fillRect/>
          </a:stretch>
        </p:blipFill>
        <p:spPr>
          <a:xfrm>
            <a:off x="1182611" y="2585872"/>
            <a:ext cx="1749074" cy="258863"/>
          </a:xfrm>
          <a:prstGeom prst="rect">
            <a:avLst/>
          </a:prstGeom>
        </p:spPr>
      </p:pic>
      <p:grpSp>
        <p:nvGrpSpPr>
          <p:cNvPr id="216" name="그룹 215">
            <a:extLst>
              <a:ext uri="{FF2B5EF4-FFF2-40B4-BE49-F238E27FC236}">
                <a16:creationId xmlns:a16="http://schemas.microsoft.com/office/drawing/2014/main" xmlns="" id="{B0B49666-9F10-DA4E-A5F6-BF8F76C18103}"/>
              </a:ext>
            </a:extLst>
          </p:cNvPr>
          <p:cNvGrpSpPr/>
          <p:nvPr/>
        </p:nvGrpSpPr>
        <p:grpSpPr>
          <a:xfrm>
            <a:off x="5838193" y="4604614"/>
            <a:ext cx="1482129" cy="1443192"/>
            <a:chOff x="3080748" y="1256148"/>
            <a:chExt cx="1482129" cy="1443192"/>
          </a:xfrm>
        </p:grpSpPr>
        <p:grpSp>
          <p:nvGrpSpPr>
            <p:cNvPr id="217" name="그룹 216">
              <a:extLst>
                <a:ext uri="{FF2B5EF4-FFF2-40B4-BE49-F238E27FC236}">
                  <a16:creationId xmlns:a16="http://schemas.microsoft.com/office/drawing/2014/main" xmlns="" id="{8275578F-A78A-5045-95F7-ADA37CBFEE04}"/>
                </a:ext>
              </a:extLst>
            </p:cNvPr>
            <p:cNvGrpSpPr/>
            <p:nvPr/>
          </p:nvGrpSpPr>
          <p:grpSpPr>
            <a:xfrm>
              <a:off x="3080748" y="1256148"/>
              <a:ext cx="1482129" cy="1443192"/>
              <a:chOff x="820542" y="2881068"/>
              <a:chExt cx="1482129" cy="1443192"/>
            </a:xfrm>
          </p:grpSpPr>
          <p:sp>
            <p:nvSpPr>
              <p:cNvPr id="220" name="사각형 설명선[R] 219">
                <a:extLst>
                  <a:ext uri="{FF2B5EF4-FFF2-40B4-BE49-F238E27FC236}">
                    <a16:creationId xmlns:a16="http://schemas.microsoft.com/office/drawing/2014/main" xmlns="" id="{51228AE0-2C05-CD49-8024-880A8838225A}"/>
                  </a:ext>
                </a:extLst>
              </p:cNvPr>
              <p:cNvSpPr/>
              <p:nvPr/>
            </p:nvSpPr>
            <p:spPr>
              <a:xfrm>
                <a:off x="820542" y="2881068"/>
                <a:ext cx="1482129" cy="1443192"/>
              </a:xfrm>
              <a:prstGeom prst="wedgeRectCallout">
                <a:avLst>
                  <a:gd name="adj1" fmla="val -61509"/>
                  <a:gd name="adj2" fmla="val -29191"/>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t"/>
              <a:lstStyle/>
              <a:p>
                <a:pPr>
                  <a:lnSpc>
                    <a:spcPct val="150000"/>
                  </a:lnSpc>
                </a:pPr>
                <a:r>
                  <a:rPr kumimoji="1" lang="en-US" altLang="ko-KR" sz="700" b="1">
                    <a:solidFill>
                      <a:prstClr val="black"/>
                    </a:solidFill>
                    <a:latin typeface="Nanum Gothic" charset="-127"/>
                    <a:ea typeface="Nanum Gothic" charset="-127"/>
                    <a:cs typeface="Nanum Gothic" charset="-127"/>
                  </a:rPr>
                  <a:t>Data </a:t>
                </a:r>
                <a:r>
                  <a:rPr kumimoji="1" lang="en-US" altLang="ko-KR" sz="700" b="1" dirty="0">
                    <a:solidFill>
                      <a:prstClr val="black"/>
                    </a:solidFill>
                    <a:latin typeface="Nanum Gothic" charset="-127"/>
                    <a:ea typeface="Nanum Gothic" charset="-127"/>
                    <a:cs typeface="Nanum Gothic" charset="-127"/>
                  </a:rPr>
                  <a:t>detail</a:t>
                </a:r>
              </a:p>
              <a:p>
                <a:pPr>
                  <a:lnSpc>
                    <a:spcPct val="150000"/>
                  </a:lnSpc>
                </a:pPr>
                <a:r>
                  <a:rPr kumimoji="1" lang="en-US" altLang="ko-KR" sz="700" dirty="0">
                    <a:solidFill>
                      <a:prstClr val="black"/>
                    </a:solidFill>
                    <a:latin typeface="Nanum Gothic" charset="-127"/>
                    <a:ea typeface="Nanum Gothic" charset="-127"/>
                    <a:cs typeface="Nanum Gothic" charset="-127"/>
                  </a:rPr>
                  <a:t>2017-07-07</a:t>
                </a:r>
              </a:p>
              <a:p>
                <a:pPr>
                  <a:lnSpc>
                    <a:spcPct val="150000"/>
                  </a:lnSpc>
                </a:pPr>
                <a:r>
                  <a:rPr kumimoji="1" lang="en-US" altLang="ko-KR" sz="700" dirty="0">
                    <a:solidFill>
                      <a:prstClr val="black"/>
                    </a:solidFill>
                    <a:latin typeface="Nanum Gothic" charset="-127"/>
                    <a:ea typeface="Nanum Gothic" charset="-127"/>
                    <a:cs typeface="Nanum Gothic" charset="-127"/>
                  </a:rPr>
                  <a:t>2017-07-07</a:t>
                </a:r>
              </a:p>
              <a:p>
                <a:pPr>
                  <a:lnSpc>
                    <a:spcPct val="150000"/>
                  </a:lnSpc>
                </a:pPr>
                <a:r>
                  <a:rPr kumimoji="1" lang="en-US" altLang="ko-KR" sz="700" dirty="0">
                    <a:solidFill>
                      <a:prstClr val="black"/>
                    </a:solidFill>
                    <a:latin typeface="Nanum Gothic" charset="-127"/>
                    <a:ea typeface="Nanum Gothic" charset="-127"/>
                    <a:cs typeface="Nanum Gothic" charset="-127"/>
                  </a:rPr>
                  <a:t>2017-07-07</a:t>
                </a:r>
              </a:p>
              <a:p>
                <a:pPr>
                  <a:lnSpc>
                    <a:spcPct val="150000"/>
                  </a:lnSpc>
                </a:pPr>
                <a:r>
                  <a:rPr kumimoji="1" lang="en-US" altLang="ko-KR" sz="700" dirty="0">
                    <a:solidFill>
                      <a:prstClr val="black"/>
                    </a:solidFill>
                    <a:latin typeface="Nanum Gothic" charset="-127"/>
                    <a:ea typeface="Nanum Gothic" charset="-127"/>
                    <a:cs typeface="Nanum Gothic" charset="-127"/>
                  </a:rPr>
                  <a:t>2017-07-07</a:t>
                </a:r>
              </a:p>
              <a:p>
                <a:pPr>
                  <a:lnSpc>
                    <a:spcPct val="150000"/>
                  </a:lnSpc>
                </a:pPr>
                <a:r>
                  <a:rPr kumimoji="1" lang="en-US" altLang="ko-KR" sz="700" dirty="0">
                    <a:solidFill>
                      <a:prstClr val="black"/>
                    </a:solidFill>
                    <a:latin typeface="Nanum Gothic" charset="-127"/>
                    <a:ea typeface="Nanum Gothic" charset="-127"/>
                    <a:cs typeface="Nanum Gothic" charset="-127"/>
                  </a:rPr>
                  <a:t>2017-07-07</a:t>
                </a:r>
              </a:p>
              <a:p>
                <a:pPr>
                  <a:lnSpc>
                    <a:spcPct val="150000"/>
                  </a:lnSpc>
                </a:pPr>
                <a:r>
                  <a:rPr kumimoji="1" lang="en-US" altLang="ko-KR" sz="700" dirty="0">
                    <a:solidFill>
                      <a:prstClr val="black"/>
                    </a:solidFill>
                    <a:latin typeface="Nanum Gothic" charset="-127"/>
                    <a:ea typeface="Nanum Gothic" charset="-127"/>
                    <a:cs typeface="Nanum Gothic" charset="-127"/>
                  </a:rPr>
                  <a:t>2017-07-07</a:t>
                </a:r>
              </a:p>
              <a:p>
                <a:pPr>
                  <a:lnSpc>
                    <a:spcPct val="150000"/>
                  </a:lnSpc>
                </a:pPr>
                <a:r>
                  <a:rPr kumimoji="1" lang="en-US" altLang="ko-KR" sz="700" dirty="0">
                    <a:solidFill>
                      <a:prstClr val="black"/>
                    </a:solidFill>
                    <a:latin typeface="Nanum Gothic" charset="-127"/>
                    <a:ea typeface="Nanum Gothic" charset="-127"/>
                    <a:cs typeface="Nanum Gothic" charset="-127"/>
                  </a:rPr>
                  <a:t>2017-07-07</a:t>
                </a:r>
              </a:p>
            </p:txBody>
          </p:sp>
          <p:sp>
            <p:nvSpPr>
              <p:cNvPr id="221" name="제목 2">
                <a:extLst>
                  <a:ext uri="{FF2B5EF4-FFF2-40B4-BE49-F238E27FC236}">
                    <a16:creationId xmlns:a16="http://schemas.microsoft.com/office/drawing/2014/main" xmlns="" id="{58C1F157-D6B1-4846-9304-7160B940DCE4}"/>
                  </a:ext>
                </a:extLst>
              </p:cNvPr>
              <p:cNvSpPr txBox="1">
                <a:spLocks/>
              </p:cNvSpPr>
              <p:nvPr/>
            </p:nvSpPr>
            <p:spPr bwMode="auto">
              <a:xfrm>
                <a:off x="1609868" y="3035766"/>
                <a:ext cx="607517" cy="322183"/>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1,163 kB</a:t>
                </a:r>
              </a:p>
              <a:p>
                <a:pPr algn="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163 kB</a:t>
                </a:r>
              </a:p>
              <a:p>
                <a:pPr algn="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163 kB</a:t>
                </a:r>
              </a:p>
              <a:p>
                <a:pPr algn="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163 kB</a:t>
                </a:r>
              </a:p>
              <a:p>
                <a:pPr algn="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163 kB</a:t>
                </a:r>
              </a:p>
              <a:p>
                <a:pPr algn="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163 kB</a:t>
                </a:r>
              </a:p>
              <a:p>
                <a:pPr algn="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163 kB</a:t>
                </a:r>
              </a:p>
            </p:txBody>
          </p:sp>
        </p:grpSp>
        <p:sp>
          <p:nvSpPr>
            <p:cNvPr id="218" name="모서리가 둥근 직사각형 217">
              <a:extLst>
                <a:ext uri="{FF2B5EF4-FFF2-40B4-BE49-F238E27FC236}">
                  <a16:creationId xmlns:a16="http://schemas.microsoft.com/office/drawing/2014/main" xmlns="" id="{E3AD0698-BD0A-874B-ADB6-841905D147F7}"/>
                </a:ext>
              </a:extLst>
            </p:cNvPr>
            <p:cNvSpPr/>
            <p:nvPr/>
          </p:nvSpPr>
          <p:spPr>
            <a:xfrm rot="5400000" flipV="1">
              <a:off x="4161298" y="1814107"/>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charset="-127"/>
                <a:ea typeface="Nanum Gothic" charset="-127"/>
                <a:cs typeface="Nanum Gothic" charset="-127"/>
              </a:endParaRPr>
            </a:p>
          </p:txBody>
        </p:sp>
        <p:sp>
          <p:nvSpPr>
            <p:cNvPr id="219" name="십자형[C] 218">
              <a:extLst>
                <a:ext uri="{FF2B5EF4-FFF2-40B4-BE49-F238E27FC236}">
                  <a16:creationId xmlns:a16="http://schemas.microsoft.com/office/drawing/2014/main" xmlns="" id="{6B080B5C-11A5-2E42-8087-4C30DEADB19C}"/>
                </a:ext>
              </a:extLst>
            </p:cNvPr>
            <p:cNvSpPr/>
            <p:nvPr/>
          </p:nvSpPr>
          <p:spPr>
            <a:xfrm rot="2700000">
              <a:off x="4438388" y="1340041"/>
              <a:ext cx="92009" cy="92009"/>
            </a:xfrm>
            <a:prstGeom prst="plus">
              <a:avLst>
                <a:gd name="adj" fmla="val 4386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grpSp>
      <p:sp>
        <p:nvSpPr>
          <p:cNvPr id="222" name="직사각형 221">
            <a:extLst>
              <a:ext uri="{FF2B5EF4-FFF2-40B4-BE49-F238E27FC236}">
                <a16:creationId xmlns:a16="http://schemas.microsoft.com/office/drawing/2014/main" xmlns="" id="{B2522E2D-318D-6A4D-ACAE-9BCF28FB90C1}"/>
              </a:ext>
            </a:extLst>
          </p:cNvPr>
          <p:cNvSpPr/>
          <p:nvPr/>
        </p:nvSpPr>
        <p:spPr>
          <a:xfrm>
            <a:off x="5743669" y="4372935"/>
            <a:ext cx="1381994" cy="130779"/>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데이터가 없을 경우 </a:t>
            </a:r>
            <a:r>
              <a:rPr kumimoji="1" lang="en-US" altLang="ko-KR" sz="600" dirty="0">
                <a:solidFill>
                  <a:schemeClr val="bg1"/>
                </a:solidFill>
                <a:latin typeface="Nanum Gothic" charset="-127"/>
                <a:ea typeface="Nanum Gothic" charset="-127"/>
                <a:cs typeface="Nanum Gothic" charset="-127"/>
              </a:rPr>
              <a:t>No data</a:t>
            </a:r>
            <a:r>
              <a:rPr kumimoji="1" lang="ko-KR" altLang="en-US" sz="600" dirty="0">
                <a:solidFill>
                  <a:schemeClr val="bg1"/>
                </a:solidFill>
                <a:latin typeface="Nanum Gothic" charset="-127"/>
                <a:ea typeface="Nanum Gothic" charset="-127"/>
                <a:cs typeface="Nanum Gothic" charset="-127"/>
              </a:rPr>
              <a:t> 표시</a:t>
            </a:r>
          </a:p>
        </p:txBody>
      </p:sp>
      <p:cxnSp>
        <p:nvCxnSpPr>
          <p:cNvPr id="223" name="직선 연결선[R] 222">
            <a:extLst>
              <a:ext uri="{FF2B5EF4-FFF2-40B4-BE49-F238E27FC236}">
                <a16:creationId xmlns:a16="http://schemas.microsoft.com/office/drawing/2014/main" xmlns="" id="{85301423-671F-4E45-9820-16824FF60DE6}"/>
              </a:ext>
            </a:extLst>
          </p:cNvPr>
          <p:cNvCxnSpPr>
            <a:cxnSpLocks/>
            <a:stCxn id="221" idx="1"/>
            <a:endCxn id="222" idx="2"/>
          </p:cNvCxnSpPr>
          <p:nvPr/>
        </p:nvCxnSpPr>
        <p:spPr>
          <a:xfrm flipH="1" flipV="1">
            <a:off x="6434666" y="4503714"/>
            <a:ext cx="192853" cy="41669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24" name="직선 연결선[R] 223">
            <a:extLst>
              <a:ext uri="{FF2B5EF4-FFF2-40B4-BE49-F238E27FC236}">
                <a16:creationId xmlns:a16="http://schemas.microsoft.com/office/drawing/2014/main" xmlns="" id="{898DF438-0B1A-8844-BB72-63AFE7619593}"/>
              </a:ext>
            </a:extLst>
          </p:cNvPr>
          <p:cNvCxnSpPr>
            <a:cxnSpLocks/>
            <a:stCxn id="225" idx="0"/>
            <a:endCxn id="222" idx="2"/>
          </p:cNvCxnSpPr>
          <p:nvPr/>
        </p:nvCxnSpPr>
        <p:spPr>
          <a:xfrm flipV="1">
            <a:off x="5511799" y="4503714"/>
            <a:ext cx="922867" cy="324587"/>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225" name="직사각형 224">
            <a:extLst>
              <a:ext uri="{FF2B5EF4-FFF2-40B4-BE49-F238E27FC236}">
                <a16:creationId xmlns:a16="http://schemas.microsoft.com/office/drawing/2014/main" xmlns="" id="{2DDD7ED3-2130-B64D-8C87-1BD03C7618C9}"/>
              </a:ext>
            </a:extLst>
          </p:cNvPr>
          <p:cNvSpPr/>
          <p:nvPr/>
        </p:nvSpPr>
        <p:spPr>
          <a:xfrm>
            <a:off x="5375001" y="4828301"/>
            <a:ext cx="273596" cy="122341"/>
          </a:xfrm>
          <a:prstGeom prst="rect">
            <a:avLst/>
          </a:prstGeom>
          <a:no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u="sng" dirty="0">
                <a:solidFill>
                  <a:prstClr val="black">
                    <a:lumMod val="75000"/>
                    <a:lumOff val="25000"/>
                  </a:prstClr>
                </a:solidFill>
                <a:latin typeface="Nanum Gothic" charset="-127"/>
                <a:ea typeface="Nanum Gothic" charset="-127"/>
                <a:cs typeface="Nanum Gothic" charset="-127"/>
              </a:rPr>
              <a:t>Details</a:t>
            </a:r>
          </a:p>
        </p:txBody>
      </p:sp>
      <p:sp>
        <p:nvSpPr>
          <p:cNvPr id="226" name="직사각형 225">
            <a:extLst>
              <a:ext uri="{FF2B5EF4-FFF2-40B4-BE49-F238E27FC236}">
                <a16:creationId xmlns:a16="http://schemas.microsoft.com/office/drawing/2014/main" xmlns="" id="{0D5EA8F1-CCF7-3D4D-946F-709F5B425732}"/>
              </a:ext>
            </a:extLst>
          </p:cNvPr>
          <p:cNvSpPr/>
          <p:nvPr/>
        </p:nvSpPr>
        <p:spPr>
          <a:xfrm>
            <a:off x="1177340" y="4211459"/>
            <a:ext cx="3726942" cy="517400"/>
          </a:xfrm>
          <a:prstGeom prst="rect">
            <a:avLst/>
          </a:prstGeom>
          <a:noFill/>
          <a:ln w="7620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27" name="타원 226">
            <a:extLst>
              <a:ext uri="{FF2B5EF4-FFF2-40B4-BE49-F238E27FC236}">
                <a16:creationId xmlns:a16="http://schemas.microsoft.com/office/drawing/2014/main" xmlns="" id="{7A3EEAE4-4CFC-954B-BD76-9297B04F94D4}"/>
              </a:ext>
            </a:extLst>
          </p:cNvPr>
          <p:cNvSpPr/>
          <p:nvPr/>
        </p:nvSpPr>
        <p:spPr>
          <a:xfrm>
            <a:off x="938566" y="440231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228" name="Username Box">
            <a:extLst>
              <a:ext uri="{FF2B5EF4-FFF2-40B4-BE49-F238E27FC236}">
                <a16:creationId xmlns:a16="http://schemas.microsoft.com/office/drawing/2014/main" xmlns="" id="{97994A16-2B8E-D045-8CE9-A072120DBB5A}"/>
              </a:ext>
            </a:extLst>
          </p:cNvPr>
          <p:cNvSpPr>
            <a:spLocks/>
          </p:cNvSpPr>
          <p:nvPr>
            <p:custDataLst>
              <p:tags r:id="rId5"/>
            </p:custDataLst>
          </p:nvPr>
        </p:nvSpPr>
        <p:spPr bwMode="auto">
          <a:xfrm>
            <a:off x="1220732" y="4512888"/>
            <a:ext cx="2164405" cy="165426"/>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229" name="직사각형 228">
            <a:extLst>
              <a:ext uri="{FF2B5EF4-FFF2-40B4-BE49-F238E27FC236}">
                <a16:creationId xmlns:a16="http://schemas.microsoft.com/office/drawing/2014/main" xmlns="" id="{867C1222-07A4-D642-AE20-D936EC735FC7}"/>
              </a:ext>
            </a:extLst>
          </p:cNvPr>
          <p:cNvSpPr/>
          <p:nvPr/>
        </p:nvSpPr>
        <p:spPr>
          <a:xfrm>
            <a:off x="3342993" y="4517545"/>
            <a:ext cx="1059067" cy="128685"/>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8000" tIns="18000" rIns="18000" bIns="18000" rtlCol="0" anchor="ctr">
            <a:spAutoFit/>
          </a:bodyPr>
          <a:lstStyle/>
          <a:p>
            <a:pP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Duration</a:t>
            </a:r>
            <a:r>
              <a:rPr kumimoji="1" lang="ko-KR" altLang="en-US" sz="600" dirty="0">
                <a:solidFill>
                  <a:schemeClr val="bg1"/>
                </a:solidFill>
                <a:latin typeface="Nanum Gothic" charset="-127"/>
                <a:ea typeface="Nanum Gothic" charset="-127"/>
                <a:cs typeface="Nanum Gothic" charset="-127"/>
              </a:rPr>
              <a:t>과 다른 </a:t>
            </a:r>
            <a:r>
              <a:rPr kumimoji="1" lang="ko-KR" altLang="en-US" sz="600" dirty="0" err="1">
                <a:solidFill>
                  <a:schemeClr val="bg1"/>
                </a:solidFill>
                <a:latin typeface="Nanum Gothic" charset="-127"/>
                <a:ea typeface="Nanum Gothic" charset="-127"/>
                <a:cs typeface="Nanum Gothic" charset="-127"/>
              </a:rPr>
              <a:t>값일때만</a:t>
            </a:r>
            <a:r>
              <a:rPr kumimoji="1" lang="ko-KR" altLang="en-US" sz="600" dirty="0">
                <a:solidFill>
                  <a:schemeClr val="bg1"/>
                </a:solidFill>
                <a:latin typeface="Nanum Gothic" charset="-127"/>
                <a:ea typeface="Nanum Gothic" charset="-127"/>
                <a:cs typeface="Nanum Gothic" charset="-127"/>
              </a:rPr>
              <a:t> 노출</a:t>
            </a:r>
            <a:endParaRPr kumimoji="1" lang="en-US" altLang="ko-KR" sz="600" dirty="0">
              <a:solidFill>
                <a:schemeClr val="bg1"/>
              </a:solidFill>
              <a:latin typeface="Nanum Gothic" charset="-127"/>
              <a:ea typeface="Nanum Gothic" charset="-127"/>
              <a:cs typeface="Nanum Gothic" charset="-127"/>
            </a:endParaRPr>
          </a:p>
        </p:txBody>
      </p:sp>
      <p:sp>
        <p:nvSpPr>
          <p:cNvPr id="94" name="직사각형 93">
            <a:extLst>
              <a:ext uri="{FF2B5EF4-FFF2-40B4-BE49-F238E27FC236}">
                <a16:creationId xmlns:a16="http://schemas.microsoft.com/office/drawing/2014/main" xmlns="" id="{BED4D91A-EB2D-4FBB-8249-D47AC68F4485}"/>
              </a:ext>
            </a:extLst>
          </p:cNvPr>
          <p:cNvSpPr/>
          <p:nvPr/>
        </p:nvSpPr>
        <p:spPr>
          <a:xfrm>
            <a:off x="0" y="-9932"/>
            <a:ext cx="12196660" cy="6867932"/>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100" dirty="0">
                <a:solidFill>
                  <a:schemeClr val="bg1"/>
                </a:solidFill>
                <a:latin typeface="Nanum Gothic" charset="-127"/>
                <a:ea typeface="Nanum Gothic" charset="-127"/>
                <a:cs typeface="Nanum Gothic" charset="-127"/>
              </a:rPr>
              <a:t>개편</a:t>
            </a:r>
            <a:endParaRPr kumimoji="1" lang="en-US" altLang="ko-KR" sz="1100"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41169688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 Box"/>
          <p:cNvSpPr>
            <a:spLocks/>
          </p:cNvSpPr>
          <p:nvPr>
            <p:custDataLst>
              <p:tags r:id="rId1"/>
            </p:custDataLst>
          </p:nvPr>
        </p:nvSpPr>
        <p:spPr bwMode="auto">
          <a:xfrm>
            <a:off x="320256" y="2130356"/>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Ingestion information</a:t>
            </a:r>
          </a:p>
        </p:txBody>
      </p:sp>
      <p:sp>
        <p:nvSpPr>
          <p:cNvPr id="236" name="텍스트 개체 틀 235"/>
          <p:cNvSpPr>
            <a:spLocks noGrp="1"/>
          </p:cNvSpPr>
          <p:nvPr>
            <p:ph type="body" sz="quarter" idx="10"/>
          </p:nvPr>
        </p:nvSpPr>
        <p:spPr/>
        <p:txBody>
          <a:bodyPr>
            <a:normAutofit/>
          </a:bodyPr>
          <a:lstStyle/>
          <a:p>
            <a:r>
              <a:rPr kumimoji="1" lang="en-US" altLang="ko-KR" dirty="0">
                <a:latin typeface="Nanum Gothic" charset="-127"/>
                <a:ea typeface="Nanum Gothic" charset="-127"/>
                <a:cs typeface="Nanum Gothic" charset="-127"/>
              </a:rPr>
              <a:t>01.03</a:t>
            </a:r>
            <a:r>
              <a:rPr kumimoji="1" lang="ko-KR" altLang="en-US" dirty="0">
                <a:latin typeface="Nanum Gothic" charset="-127"/>
                <a:ea typeface="Nanum Gothic" charset="-127"/>
                <a:cs typeface="Nanum Gothic" charset="-127"/>
              </a:rPr>
              <a:t> 데이터 소스 상세</a:t>
            </a:r>
          </a:p>
        </p:txBody>
      </p:sp>
      <p:sp>
        <p:nvSpPr>
          <p:cNvPr id="237" name="텍스트 개체 틀 236"/>
          <p:cNvSpPr>
            <a:spLocks noGrp="1"/>
          </p:cNvSpPr>
          <p:nvPr>
            <p:ph type="body" sz="quarter" idx="11"/>
          </p:nvPr>
        </p:nvSpPr>
        <p:spPr/>
        <p:txBody>
          <a:bodyPr>
            <a:normAutofit/>
          </a:bodyPr>
          <a:lstStyle/>
          <a:p>
            <a:r>
              <a:rPr kumimoji="1" lang="en-US" altLang="ko-KR" dirty="0"/>
              <a:t>Information</a:t>
            </a:r>
            <a:r>
              <a:rPr kumimoji="1" lang="ko-KR" altLang="en-US" dirty="0"/>
              <a:t> </a:t>
            </a:r>
            <a:r>
              <a:rPr kumimoji="1" lang="en-US" altLang="ko-KR" dirty="0"/>
              <a:t>(DB)</a:t>
            </a:r>
          </a:p>
        </p:txBody>
      </p:sp>
      <p:sp>
        <p:nvSpPr>
          <p:cNvPr id="3" name="텍스트 개체 틀 2"/>
          <p:cNvSpPr>
            <a:spLocks noGrp="1"/>
          </p:cNvSpPr>
          <p:nvPr>
            <p:ph type="body" sz="quarter" idx="13"/>
          </p:nvPr>
        </p:nvSpPr>
        <p:spPr/>
        <p:txBody>
          <a:bodyPr/>
          <a:lstStyle/>
          <a:p>
            <a:r>
              <a:rPr kumimoji="1" lang="ko-KR" altLang="en-US" dirty="0"/>
              <a:t>적재 환경 설정</a:t>
            </a:r>
            <a:endParaRPr kumimoji="1" lang="en-US" altLang="ko-KR" dirty="0"/>
          </a:p>
          <a:p>
            <a:pPr lvl="1"/>
            <a:r>
              <a:rPr kumimoji="1" lang="ko-KR" altLang="en-US" dirty="0"/>
              <a:t>클릭 </a:t>
            </a:r>
            <a:r>
              <a:rPr kumimoji="1" lang="en-US" altLang="ko-KR" dirty="0"/>
              <a:t>&gt;</a:t>
            </a:r>
            <a:r>
              <a:rPr kumimoji="1" lang="ko-KR" altLang="en-US" dirty="0"/>
              <a:t> 적재 환경 설정 팝업 출력 </a:t>
            </a:r>
            <a:r>
              <a:rPr kumimoji="1" lang="ko-KR" altLang="en-US" dirty="0">
                <a:solidFill>
                  <a:srgbClr val="00B0F0"/>
                </a:solidFill>
              </a:rPr>
              <a:t>☞ </a:t>
            </a:r>
            <a:r>
              <a:rPr kumimoji="1" lang="en-US" altLang="ko-KR" dirty="0">
                <a:solidFill>
                  <a:srgbClr val="00B0F0"/>
                </a:solidFill>
              </a:rPr>
              <a:t>[046.1]</a:t>
            </a:r>
          </a:p>
          <a:p>
            <a:pPr marL="0" indent="0">
              <a:buNone/>
            </a:pPr>
            <a:endParaRPr kumimoji="1" lang="en-US" altLang="ko-KR" dirty="0"/>
          </a:p>
          <a:p>
            <a:pPr marL="0" indent="0">
              <a:buNone/>
            </a:pPr>
            <a:r>
              <a:rPr kumimoji="1" lang="en-US" altLang="ko-KR" dirty="0"/>
              <a:t>[File]</a:t>
            </a:r>
          </a:p>
          <a:p>
            <a:pPr marL="0" indent="0">
              <a:buNone/>
            </a:pPr>
            <a:r>
              <a:rPr kumimoji="1" lang="en-US" altLang="ko-KR" dirty="0"/>
              <a:t>2.</a:t>
            </a:r>
            <a:r>
              <a:rPr kumimoji="1" lang="ko-KR" altLang="en-US" dirty="0"/>
              <a:t>인제스쳔 정보</a:t>
            </a:r>
            <a:endParaRPr kumimoji="1" lang="en-US" altLang="ko-KR" dirty="0"/>
          </a:p>
          <a:p>
            <a:pPr lvl="1"/>
            <a:r>
              <a:rPr kumimoji="1" lang="ko-KR" altLang="en-US" dirty="0"/>
              <a:t>마스터 데이터 정보</a:t>
            </a:r>
            <a:endParaRPr kumimoji="1" lang="en-US" altLang="ko-KR" dirty="0"/>
          </a:p>
          <a:p>
            <a:pPr lvl="2"/>
            <a:r>
              <a:rPr kumimoji="1" lang="ko-KR" altLang="en-US" dirty="0"/>
              <a:t>타입 </a:t>
            </a:r>
            <a:r>
              <a:rPr kumimoji="1" lang="en-US" altLang="ko-KR" dirty="0"/>
              <a:t>:</a:t>
            </a:r>
            <a:r>
              <a:rPr kumimoji="1" lang="ko-KR" altLang="en-US" dirty="0"/>
              <a:t> </a:t>
            </a:r>
            <a:r>
              <a:rPr kumimoji="1" lang="en-US" altLang="ko-KR" dirty="0"/>
              <a:t>File</a:t>
            </a:r>
          </a:p>
          <a:p>
            <a:pPr lvl="2"/>
            <a:r>
              <a:rPr kumimoji="1" lang="ko-KR" altLang="en-US" dirty="0"/>
              <a:t>파일 </a:t>
            </a:r>
            <a:r>
              <a:rPr kumimoji="1" lang="en-US" altLang="ko-KR" dirty="0"/>
              <a:t>:</a:t>
            </a:r>
            <a:r>
              <a:rPr kumimoji="1" lang="ko-KR" altLang="en-US" dirty="0"/>
              <a:t> 파일명</a:t>
            </a:r>
            <a:endParaRPr kumimoji="1" lang="en-US" altLang="ko-KR" dirty="0"/>
          </a:p>
          <a:p>
            <a:pPr lvl="2"/>
            <a:r>
              <a:rPr kumimoji="1" lang="ko-KR" altLang="en-US" dirty="0"/>
              <a:t>시트 </a:t>
            </a:r>
            <a:r>
              <a:rPr kumimoji="1" lang="en-US" altLang="ko-KR" dirty="0"/>
              <a:t>:</a:t>
            </a:r>
            <a:r>
              <a:rPr kumimoji="1" lang="ko-KR" altLang="en-US" dirty="0"/>
              <a:t> 시트명</a:t>
            </a:r>
            <a:endParaRPr kumimoji="1" lang="en-US" altLang="ko-KR" dirty="0"/>
          </a:p>
          <a:p>
            <a:pPr lvl="3"/>
            <a:r>
              <a:rPr kumimoji="1" lang="en-US" altLang="ko-KR" dirty="0"/>
              <a:t>excel</a:t>
            </a:r>
            <a:r>
              <a:rPr kumimoji="1" lang="ko-KR" altLang="en-US" dirty="0"/>
              <a:t> 파일일 경우만 표시</a:t>
            </a:r>
            <a:endParaRPr kumimoji="1" lang="en-US" altLang="ko-KR" dirty="0"/>
          </a:p>
          <a:p>
            <a:pPr lvl="1"/>
            <a:r>
              <a:rPr kumimoji="1" lang="en-US" altLang="ko-KR" dirty="0"/>
              <a:t>Roll up</a:t>
            </a:r>
          </a:p>
          <a:p>
            <a:pPr lvl="1"/>
            <a:r>
              <a:rPr kumimoji="1" lang="ko-KR" altLang="en-US" dirty="0"/>
              <a:t>고급 설정</a:t>
            </a:r>
            <a:endParaRPr kumimoji="1" lang="en-US" altLang="ko-KR" dirty="0"/>
          </a:p>
          <a:p>
            <a:pPr lvl="2"/>
            <a:r>
              <a:rPr kumimoji="1" lang="ko-KR" altLang="en-US" dirty="0"/>
              <a:t>접힌 것이 초기 상태</a:t>
            </a:r>
            <a:endParaRPr kumimoji="1" lang="en-US" altLang="ko-KR" dirty="0"/>
          </a:p>
          <a:p>
            <a:pPr lvl="2"/>
            <a:r>
              <a:rPr kumimoji="1" lang="ko-KR" altLang="en-US" dirty="0"/>
              <a:t>보여줄 내용이 없는 경우</a:t>
            </a:r>
            <a:r>
              <a:rPr kumimoji="1" lang="en-US" altLang="ko-KR" dirty="0"/>
              <a:t>,</a:t>
            </a:r>
            <a:r>
              <a:rPr kumimoji="1" lang="ko-KR" altLang="en-US" dirty="0"/>
              <a:t> 고급설정 </a:t>
            </a:r>
            <a:r>
              <a:rPr kumimoji="1" lang="en-US" altLang="ko-KR" dirty="0"/>
              <a:t>UI</a:t>
            </a:r>
            <a:r>
              <a:rPr kumimoji="1" lang="ko-KR" altLang="en-US" dirty="0"/>
              <a:t> 자체가 보이지 않음 </a:t>
            </a:r>
            <a:endParaRPr kumimoji="1" lang="en-US" altLang="ko-KR" dirty="0"/>
          </a:p>
          <a:p>
            <a:pPr lvl="3"/>
            <a:r>
              <a:rPr kumimoji="1" lang="ko-KR" altLang="en-US" dirty="0"/>
              <a:t>사용자가 직접 입력한</a:t>
            </a:r>
            <a:r>
              <a:rPr kumimoji="1" lang="en-US" altLang="ko-KR" dirty="0"/>
              <a:t> (</a:t>
            </a:r>
            <a:r>
              <a:rPr kumimoji="1" lang="ko-KR" altLang="en-US" dirty="0"/>
              <a:t>초기값에서 변경된</a:t>
            </a:r>
            <a:r>
              <a:rPr kumimoji="1" lang="en-US" altLang="ko-KR" dirty="0"/>
              <a:t>)</a:t>
            </a:r>
            <a:r>
              <a:rPr kumimoji="1" lang="ko-KR" altLang="en-US" dirty="0"/>
              <a:t> 값이 있는 항목과 </a:t>
            </a:r>
            <a:r>
              <a:rPr kumimoji="1" lang="ko-KR" altLang="en-US" dirty="0" err="1"/>
              <a:t>커스텀</a:t>
            </a:r>
            <a:r>
              <a:rPr kumimoji="1" lang="ko-KR" altLang="en-US" dirty="0"/>
              <a:t> 항목만 보임</a:t>
            </a:r>
            <a:endParaRPr kumimoji="1" lang="en-US" altLang="ko-KR" dirty="0"/>
          </a:p>
          <a:p>
            <a:pPr lvl="2"/>
            <a:r>
              <a:rPr kumimoji="1" lang="ko-KR" altLang="en-US" dirty="0"/>
              <a:t>구성 항목</a:t>
            </a:r>
            <a:endParaRPr kumimoji="1" lang="en-US" altLang="ko-KR" dirty="0"/>
          </a:p>
          <a:p>
            <a:pPr lvl="3"/>
            <a:r>
              <a:rPr kumimoji="1" lang="en-US" altLang="ko-KR" dirty="0"/>
              <a:t>Ingestion tuning configuration</a:t>
            </a:r>
          </a:p>
          <a:p>
            <a:pPr lvl="2"/>
            <a:endParaRPr kumimoji="1" lang="en-US" altLang="ko-KR" dirty="0"/>
          </a:p>
        </p:txBody>
      </p:sp>
      <p:sp>
        <p:nvSpPr>
          <p:cNvPr id="85" name="타원 84"/>
          <p:cNvSpPr/>
          <p:nvPr/>
        </p:nvSpPr>
        <p:spPr>
          <a:xfrm>
            <a:off x="143635" y="216074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grpSp>
        <p:nvGrpSpPr>
          <p:cNvPr id="84" name="그룹 83"/>
          <p:cNvGrpSpPr/>
          <p:nvPr/>
        </p:nvGrpSpPr>
        <p:grpSpPr>
          <a:xfrm>
            <a:off x="197952" y="1661760"/>
            <a:ext cx="9680653" cy="205447"/>
            <a:chOff x="1991360" y="4044266"/>
            <a:chExt cx="6156960" cy="312325"/>
          </a:xfrm>
        </p:grpSpPr>
        <p:sp>
          <p:nvSpPr>
            <p:cNvPr id="87" name="자유형 86"/>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sp>
          <p:nvSpPr>
            <p:cNvPr id="88" name="자유형 87"/>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grpSp>
      <p:grpSp>
        <p:nvGrpSpPr>
          <p:cNvPr id="74" name="그룹 55"/>
          <p:cNvGrpSpPr/>
          <p:nvPr/>
        </p:nvGrpSpPr>
        <p:grpSpPr>
          <a:xfrm>
            <a:off x="336315" y="1333426"/>
            <a:ext cx="2768490" cy="143740"/>
            <a:chOff x="6600140" y="1371054"/>
            <a:chExt cx="3292704" cy="200891"/>
          </a:xfrm>
        </p:grpSpPr>
        <p:sp>
          <p:nvSpPr>
            <p:cNvPr id="75" name="모서리가 둥근 직사각형 57"/>
            <p:cNvSpPr/>
            <p:nvPr/>
          </p:nvSpPr>
          <p:spPr>
            <a:xfrm>
              <a:off x="9102975"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Monitoring</a:t>
              </a:r>
              <a:endParaRPr kumimoji="1" lang="ko-KR" altLang="en-US" sz="500" b="1" dirty="0">
                <a:solidFill>
                  <a:schemeClr val="tx1"/>
                </a:solidFill>
                <a:latin typeface="Nanum Gothic" charset="-127"/>
                <a:ea typeface="Nanum Gothic" charset="-127"/>
                <a:cs typeface="Nanum Gothic" charset="-127"/>
              </a:endParaRPr>
            </a:p>
          </p:txBody>
        </p:sp>
        <p:sp>
          <p:nvSpPr>
            <p:cNvPr id="77" name="모서리가 둥근 직사각형 59"/>
            <p:cNvSpPr/>
            <p:nvPr/>
          </p:nvSpPr>
          <p:spPr>
            <a:xfrm>
              <a:off x="6600140" y="1371054"/>
              <a:ext cx="789869" cy="200891"/>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latin typeface="Nanum Gothic" charset="-127"/>
                  <a:ea typeface="Nanum Gothic" charset="-127"/>
                  <a:cs typeface="Nanum Gothic" charset="-127"/>
                </a:rPr>
                <a:t>Information</a:t>
              </a:r>
              <a:endParaRPr kumimoji="1" lang="ko-KR" altLang="en-US" sz="500" b="1" dirty="0">
                <a:solidFill>
                  <a:schemeClr val="bg1"/>
                </a:solidFill>
                <a:latin typeface="Nanum Gothic" charset="-127"/>
                <a:ea typeface="Nanum Gothic" charset="-127"/>
                <a:cs typeface="Nanum Gothic" charset="-127"/>
              </a:endParaRPr>
            </a:p>
          </p:txBody>
        </p:sp>
        <p:sp>
          <p:nvSpPr>
            <p:cNvPr id="78" name="모서리가 둥근 직사각형 60"/>
            <p:cNvSpPr/>
            <p:nvPr/>
          </p:nvSpPr>
          <p:spPr>
            <a:xfrm>
              <a:off x="8265224"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Column Detail</a:t>
              </a:r>
              <a:endParaRPr kumimoji="1" lang="ko-KR" altLang="en-US" sz="500" b="1" dirty="0">
                <a:solidFill>
                  <a:schemeClr val="tx1"/>
                </a:solidFill>
                <a:latin typeface="Nanum Gothic" charset="-127"/>
                <a:ea typeface="Nanum Gothic" charset="-127"/>
                <a:cs typeface="Nanum Gothic" charset="-127"/>
              </a:endParaRPr>
            </a:p>
          </p:txBody>
        </p:sp>
        <p:sp>
          <p:nvSpPr>
            <p:cNvPr id="79" name="모서리가 둥근 직사각형 60"/>
            <p:cNvSpPr/>
            <p:nvPr/>
          </p:nvSpPr>
          <p:spPr>
            <a:xfrm>
              <a:off x="7431220"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Data Grid</a:t>
              </a:r>
              <a:endParaRPr kumimoji="1" lang="ko-KR" altLang="en-US" sz="500" b="1" dirty="0">
                <a:solidFill>
                  <a:schemeClr val="tx1"/>
                </a:solidFill>
                <a:latin typeface="Nanum Gothic" charset="-127"/>
                <a:ea typeface="Nanum Gothic" charset="-127"/>
                <a:cs typeface="Nanum Gothic" charset="-127"/>
              </a:endParaRPr>
            </a:p>
          </p:txBody>
        </p:sp>
      </p:grpSp>
      <p:sp>
        <p:nvSpPr>
          <p:cNvPr id="2" name="슬라이드 번호 개체 틀 1"/>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63</a:t>
            </a:fld>
            <a:endParaRPr lang="ko-KR" altLang="en-US">
              <a:solidFill>
                <a:prstClr val="white">
                  <a:lumMod val="50000"/>
                </a:prstClr>
              </a:solidFill>
            </a:endParaRPr>
          </a:p>
        </p:txBody>
      </p:sp>
      <p:sp>
        <p:nvSpPr>
          <p:cNvPr id="73" name="모서리가 둥근 직사각형 127"/>
          <p:cNvSpPr/>
          <p:nvPr/>
        </p:nvSpPr>
        <p:spPr>
          <a:xfrm>
            <a:off x="8927615" y="1343675"/>
            <a:ext cx="854054" cy="155762"/>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Nanum Gothic" charset="-127"/>
                <a:ea typeface="Nanum Gothic" charset="-127"/>
                <a:cs typeface="Nanum Gothic" charset="-127"/>
              </a:rPr>
              <a:t>Ingestion </a:t>
            </a:r>
            <a:r>
              <a:rPr lang="en-US" altLang="ko-KR" sz="600" dirty="0" err="1">
                <a:solidFill>
                  <a:schemeClr val="bg1"/>
                </a:solidFill>
                <a:latin typeface="Nanum Gothic" charset="-127"/>
                <a:ea typeface="Nanum Gothic" charset="-127"/>
                <a:cs typeface="Nanum Gothic" charset="-127"/>
              </a:rPr>
              <a:t>config</a:t>
            </a:r>
            <a:r>
              <a:rPr lang="en-US" altLang="ko-KR" sz="600" dirty="0">
                <a:solidFill>
                  <a:schemeClr val="bg1"/>
                </a:solidFill>
                <a:latin typeface="Nanum Gothic" charset="-127"/>
                <a:ea typeface="Nanum Gothic" charset="-127"/>
                <a:cs typeface="Nanum Gothic" charset="-127"/>
              </a:rPr>
              <a:t>.</a:t>
            </a:r>
            <a:endParaRPr lang="ko-KR" altLang="en-US" sz="600" dirty="0">
              <a:solidFill>
                <a:schemeClr val="bg1"/>
              </a:solidFill>
              <a:latin typeface="Nanum Gothic" charset="-127"/>
              <a:ea typeface="Nanum Gothic" charset="-127"/>
              <a:cs typeface="Nanum Gothic" charset="-127"/>
            </a:endParaRPr>
          </a:p>
        </p:txBody>
      </p:sp>
      <p:sp>
        <p:nvSpPr>
          <p:cNvPr id="111" name="제목 2"/>
          <p:cNvSpPr txBox="1">
            <a:spLocks/>
          </p:cNvSpPr>
          <p:nvPr/>
        </p:nvSpPr>
        <p:spPr bwMode="auto">
          <a:xfrm>
            <a:off x="1380488" y="2336060"/>
            <a:ext cx="1147511" cy="459060"/>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171450" indent="-171450">
              <a:lnSpc>
                <a:spcPct val="150000"/>
              </a:lnSpc>
              <a:buFont typeface="Arial" charset="0"/>
              <a:buChar char="•"/>
            </a:pPr>
            <a:r>
              <a:rPr lang="en-US" altLang="ko-KR" sz="600" dirty="0">
                <a:solidFill>
                  <a:schemeClr val="tx1">
                    <a:lumMod val="75000"/>
                    <a:lumOff val="25000"/>
                  </a:schemeClr>
                </a:solidFill>
                <a:latin typeface="Nanum Gothic" charset="-127"/>
                <a:ea typeface="Nanum Gothic" charset="-127"/>
                <a:cs typeface="Nanum Gothic" charset="-127"/>
              </a:rPr>
              <a:t>Type</a:t>
            </a:r>
          </a:p>
          <a:p>
            <a:pPr marL="171450" indent="-171450">
              <a:lnSpc>
                <a:spcPct val="150000"/>
              </a:lnSpc>
              <a:buFont typeface="Arial" charset="0"/>
              <a:buChar char="•"/>
            </a:pPr>
            <a:r>
              <a:rPr lang="en-US" altLang="ko-KR" sz="600" dirty="0">
                <a:solidFill>
                  <a:schemeClr val="tx1">
                    <a:lumMod val="75000"/>
                    <a:lumOff val="25000"/>
                  </a:schemeClr>
                </a:solidFill>
                <a:latin typeface="Nanum Gothic" charset="-127"/>
                <a:ea typeface="Nanum Gothic" charset="-127"/>
                <a:cs typeface="Nanum Gothic" charset="-127"/>
              </a:rPr>
              <a:t>File name</a:t>
            </a:r>
          </a:p>
          <a:p>
            <a:pPr marL="171450" indent="-171450">
              <a:lnSpc>
                <a:spcPct val="150000"/>
              </a:lnSpc>
              <a:buFont typeface="Arial" charset="0"/>
              <a:buChar char="•"/>
            </a:pPr>
            <a:r>
              <a:rPr lang="en-US" altLang="ko-KR" sz="600" dirty="0">
                <a:solidFill>
                  <a:schemeClr val="tx1">
                    <a:lumMod val="75000"/>
                    <a:lumOff val="25000"/>
                  </a:schemeClr>
                </a:solidFill>
                <a:latin typeface="Nanum Gothic" charset="-127"/>
                <a:ea typeface="Nanum Gothic" charset="-127"/>
                <a:cs typeface="Nanum Gothic" charset="-127"/>
              </a:rPr>
              <a:t>Sheet</a:t>
            </a:r>
          </a:p>
        </p:txBody>
      </p:sp>
      <p:sp>
        <p:nvSpPr>
          <p:cNvPr id="112" name="제목 2"/>
          <p:cNvSpPr txBox="1">
            <a:spLocks/>
          </p:cNvSpPr>
          <p:nvPr/>
        </p:nvSpPr>
        <p:spPr bwMode="auto">
          <a:xfrm>
            <a:off x="2100552" y="2318022"/>
            <a:ext cx="1551381" cy="462765"/>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b="1" dirty="0">
                <a:solidFill>
                  <a:schemeClr val="tx1">
                    <a:lumMod val="75000"/>
                    <a:lumOff val="25000"/>
                  </a:schemeClr>
                </a:solidFill>
                <a:latin typeface="Nanum Gothic" charset="-127"/>
                <a:ea typeface="Nanum Gothic" charset="-127"/>
                <a:cs typeface="Nanum Gothic" charset="-127"/>
              </a:rPr>
              <a:t>File</a:t>
            </a:r>
          </a:p>
          <a:p>
            <a:pPr>
              <a:lnSpc>
                <a:spcPct val="150000"/>
              </a:lnSpc>
            </a:pPr>
            <a:r>
              <a:rPr lang="en-US" altLang="ko-KR" sz="600" b="1" dirty="0" err="1">
                <a:solidFill>
                  <a:schemeClr val="tx1">
                    <a:lumMod val="75000"/>
                    <a:lumOff val="25000"/>
                  </a:schemeClr>
                </a:solidFill>
                <a:latin typeface="Nanum Gothic" charset="-127"/>
                <a:ea typeface="Nanum Gothic" charset="-127"/>
                <a:cs typeface="Nanum Gothic" charset="-127"/>
              </a:rPr>
              <a:t>excelfilename.xlsx</a:t>
            </a:r>
            <a:endParaRPr lang="en-US" altLang="ko-KR" sz="600" b="1"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600" b="1" dirty="0">
                <a:solidFill>
                  <a:prstClr val="black"/>
                </a:solidFill>
                <a:latin typeface="Nanum Gothic" charset="-127"/>
                <a:ea typeface="Nanum Gothic" charset="-127"/>
                <a:cs typeface="Nanum Gothic" charset="-127"/>
              </a:rPr>
              <a:t>sheet name</a:t>
            </a:r>
          </a:p>
        </p:txBody>
      </p:sp>
      <p:sp>
        <p:nvSpPr>
          <p:cNvPr id="113" name="Text Box"/>
          <p:cNvSpPr>
            <a:spLocks/>
          </p:cNvSpPr>
          <p:nvPr>
            <p:custDataLst>
              <p:tags r:id="rId2"/>
            </p:custDataLst>
          </p:nvPr>
        </p:nvSpPr>
        <p:spPr bwMode="auto">
          <a:xfrm>
            <a:off x="478481" y="2368914"/>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Master data</a:t>
            </a:r>
          </a:p>
        </p:txBody>
      </p:sp>
      <p:sp>
        <p:nvSpPr>
          <p:cNvPr id="114" name="Username Box"/>
          <p:cNvSpPr>
            <a:spLocks/>
          </p:cNvSpPr>
          <p:nvPr>
            <p:custDataLst>
              <p:tags r:id="rId3"/>
            </p:custDataLst>
          </p:nvPr>
        </p:nvSpPr>
        <p:spPr bwMode="auto">
          <a:xfrm>
            <a:off x="1432365" y="2661914"/>
            <a:ext cx="3184760" cy="122404"/>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15" name="직사각형 114"/>
          <p:cNvSpPr/>
          <p:nvPr/>
        </p:nvSpPr>
        <p:spPr>
          <a:xfrm>
            <a:off x="3651933" y="2670207"/>
            <a:ext cx="965192" cy="101099"/>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엑셀</a:t>
            </a:r>
            <a:r>
              <a:rPr kumimoji="1" lang="en-US" altLang="ko-KR" sz="600" dirty="0">
                <a:solidFill>
                  <a:schemeClr val="bg1"/>
                </a:solidFill>
                <a:latin typeface="Nanum Gothic" charset="-127"/>
                <a:ea typeface="Nanum Gothic" charset="-127"/>
                <a:cs typeface="Nanum Gothic" charset="-127"/>
              </a:rPr>
              <a:t>File</a:t>
            </a:r>
            <a:r>
              <a:rPr kumimoji="1" lang="ko-KR" altLang="en-US" sz="600" dirty="0">
                <a:solidFill>
                  <a:schemeClr val="bg1"/>
                </a:solidFill>
                <a:latin typeface="Nanum Gothic" charset="-127"/>
                <a:ea typeface="Nanum Gothic" charset="-127"/>
                <a:cs typeface="Nanum Gothic" charset="-127"/>
              </a:rPr>
              <a:t> 인 경우만 있음</a:t>
            </a:r>
          </a:p>
        </p:txBody>
      </p:sp>
      <p:grpSp>
        <p:nvGrpSpPr>
          <p:cNvPr id="4" name="그룹 3"/>
          <p:cNvGrpSpPr/>
          <p:nvPr/>
        </p:nvGrpSpPr>
        <p:grpSpPr>
          <a:xfrm>
            <a:off x="478481" y="3441753"/>
            <a:ext cx="4850262" cy="1853612"/>
            <a:chOff x="478481" y="7030983"/>
            <a:chExt cx="4850262" cy="1853612"/>
          </a:xfrm>
        </p:grpSpPr>
        <p:sp>
          <p:nvSpPr>
            <p:cNvPr id="135" name="Text Box"/>
            <p:cNvSpPr>
              <a:spLocks/>
            </p:cNvSpPr>
            <p:nvPr>
              <p:custDataLst>
                <p:tags r:id="rId7"/>
              </p:custDataLst>
            </p:nvPr>
          </p:nvSpPr>
          <p:spPr bwMode="auto">
            <a:xfrm>
              <a:off x="478481" y="7030983"/>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Ingestion tuning </a:t>
              </a:r>
              <a:r>
                <a:rPr lang="en-US" altLang="ko-KR" sz="700" dirty="0" err="1">
                  <a:solidFill>
                    <a:schemeClr val="tx1">
                      <a:lumMod val="75000"/>
                      <a:lumOff val="25000"/>
                    </a:schemeClr>
                  </a:solidFill>
                  <a:latin typeface="Nanum Gothic" charset="-127"/>
                  <a:ea typeface="Nanum Gothic" charset="-127"/>
                  <a:cs typeface="Nanum Gothic" charset="-127"/>
                </a:rPr>
                <a:t>config</a:t>
              </a:r>
              <a:r>
                <a:rPr lang="en-US" altLang="ko-KR" sz="700" dirty="0">
                  <a:solidFill>
                    <a:schemeClr val="tx1">
                      <a:lumMod val="75000"/>
                      <a:lumOff val="25000"/>
                    </a:schemeClr>
                  </a:solidFill>
                  <a:latin typeface="Nanum Gothic" charset="-127"/>
                  <a:ea typeface="Nanum Gothic" charset="-127"/>
                  <a:cs typeface="Nanum Gothic" charset="-127"/>
                </a:rPr>
                <a:t>.</a:t>
              </a:r>
            </a:p>
          </p:txBody>
        </p:sp>
        <p:sp>
          <p:nvSpPr>
            <p:cNvPr id="137" name="Username Box"/>
            <p:cNvSpPr>
              <a:spLocks/>
            </p:cNvSpPr>
            <p:nvPr>
              <p:custDataLst>
                <p:tags r:id="rId8"/>
              </p:custDataLst>
            </p:nvPr>
          </p:nvSpPr>
          <p:spPr bwMode="auto">
            <a:xfrm>
              <a:off x="2772743" y="7284197"/>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-1</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38" name="Text Box"/>
            <p:cNvSpPr>
              <a:spLocks/>
            </p:cNvSpPr>
            <p:nvPr>
              <p:custDataLst>
                <p:tags r:id="rId9"/>
              </p:custDataLst>
            </p:nvPr>
          </p:nvSpPr>
          <p:spPr bwMode="auto">
            <a:xfrm>
              <a:off x="1474079" y="7059937"/>
              <a:ext cx="1880089" cy="15591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maxRowsInMemory</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maxOccupationInMemory</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maxSharedLength</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leaveIntermediate</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cleanupOnFailure</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overwriteFiles</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ignoreInvalidRows</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assumeTimeSorted</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endParaRPr lang="en-US" altLang="ko-KR" sz="700" dirty="0">
                <a:solidFill>
                  <a:schemeClr val="tx1">
                    <a:lumMod val="75000"/>
                    <a:lumOff val="25000"/>
                  </a:schemeClr>
                </a:solidFill>
                <a:latin typeface="+mn-ea"/>
                <a:cs typeface="Malgun Gothic" charset="-127"/>
              </a:endParaRPr>
            </a:p>
          </p:txBody>
        </p:sp>
        <p:sp>
          <p:nvSpPr>
            <p:cNvPr id="139" name="Username Box"/>
            <p:cNvSpPr>
              <a:spLocks/>
            </p:cNvSpPr>
            <p:nvPr>
              <p:custDataLst>
                <p:tags r:id="rId10"/>
              </p:custDataLst>
            </p:nvPr>
          </p:nvSpPr>
          <p:spPr bwMode="auto">
            <a:xfrm>
              <a:off x="2772743" y="7047529"/>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7500</a:t>
              </a:r>
              <a:r>
                <a:rPr lang="en-US" altLang="ko-KR" sz="700" dirty="0">
                  <a:solidFill>
                    <a:schemeClr val="tx1">
                      <a:lumMod val="75000"/>
                      <a:lumOff val="25000"/>
                    </a:schemeClr>
                  </a:solidFill>
                  <a:latin typeface="+mn-ea"/>
                  <a:cs typeface="Malgun Gothic" charset="-127"/>
                </a:rPr>
                <a:t>0</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41" name="Username Box"/>
            <p:cNvSpPr>
              <a:spLocks/>
            </p:cNvSpPr>
            <p:nvPr>
              <p:custDataLst>
                <p:tags r:id="rId11"/>
              </p:custDataLst>
            </p:nvPr>
          </p:nvSpPr>
          <p:spPr bwMode="auto">
            <a:xfrm>
              <a:off x="2772743" y="7520865"/>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-2147483648</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42" name="Username Box"/>
            <p:cNvSpPr>
              <a:spLocks/>
            </p:cNvSpPr>
            <p:nvPr>
              <p:custDataLst>
                <p:tags r:id="rId12"/>
              </p:custDataLst>
            </p:nvPr>
          </p:nvSpPr>
          <p:spPr bwMode="auto">
            <a:xfrm>
              <a:off x="2772743" y="7757533"/>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43" name="Username Box"/>
            <p:cNvSpPr>
              <a:spLocks/>
            </p:cNvSpPr>
            <p:nvPr>
              <p:custDataLst>
                <p:tags r:id="rId13"/>
              </p:custDataLst>
            </p:nvPr>
          </p:nvSpPr>
          <p:spPr bwMode="auto">
            <a:xfrm>
              <a:off x="2772743" y="7994201"/>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true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44" name="Username Box"/>
            <p:cNvSpPr>
              <a:spLocks/>
            </p:cNvSpPr>
            <p:nvPr>
              <p:custDataLst>
                <p:tags r:id="rId14"/>
              </p:custDataLst>
            </p:nvPr>
          </p:nvSpPr>
          <p:spPr bwMode="auto">
            <a:xfrm>
              <a:off x="2772743" y="8230869"/>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45" name="Username Box"/>
            <p:cNvSpPr>
              <a:spLocks/>
            </p:cNvSpPr>
            <p:nvPr>
              <p:custDataLst>
                <p:tags r:id="rId15"/>
              </p:custDataLst>
            </p:nvPr>
          </p:nvSpPr>
          <p:spPr bwMode="auto">
            <a:xfrm>
              <a:off x="2772743" y="8467537"/>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46" name="Username Box"/>
            <p:cNvSpPr>
              <a:spLocks/>
            </p:cNvSpPr>
            <p:nvPr>
              <p:custDataLst>
                <p:tags r:id="rId16"/>
              </p:custDataLst>
            </p:nvPr>
          </p:nvSpPr>
          <p:spPr bwMode="auto">
            <a:xfrm>
              <a:off x="2772743" y="8704205"/>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grpSp>
      <p:grpSp>
        <p:nvGrpSpPr>
          <p:cNvPr id="147" name="그룹 146"/>
          <p:cNvGrpSpPr/>
          <p:nvPr/>
        </p:nvGrpSpPr>
        <p:grpSpPr>
          <a:xfrm>
            <a:off x="484577" y="3315430"/>
            <a:ext cx="1101012" cy="140413"/>
            <a:chOff x="4376354" y="2863258"/>
            <a:chExt cx="1101012" cy="140413"/>
          </a:xfrm>
        </p:grpSpPr>
        <p:sp>
          <p:nvSpPr>
            <p:cNvPr id="148" name="Text Box"/>
            <p:cNvSpPr>
              <a:spLocks/>
            </p:cNvSpPr>
            <p:nvPr>
              <p:custDataLst>
                <p:tags r:id="rId6"/>
              </p:custDataLst>
            </p:nvPr>
          </p:nvSpPr>
          <p:spPr bwMode="auto">
            <a:xfrm>
              <a:off x="4376354" y="2863258"/>
              <a:ext cx="1101012" cy="10953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dirty="0">
                  <a:solidFill>
                    <a:schemeClr val="tx1">
                      <a:lumMod val="50000"/>
                      <a:lumOff val="50000"/>
                    </a:schemeClr>
                  </a:solidFill>
                  <a:latin typeface="Nanum Gothic" charset="-127"/>
                  <a:ea typeface="Nanum Gothic" charset="-127"/>
                  <a:cs typeface="Nanum Gothic" charset="-127"/>
                </a:rPr>
                <a:t>Advanced setting</a:t>
              </a:r>
            </a:p>
          </p:txBody>
        </p:sp>
        <p:sp>
          <p:nvSpPr>
            <p:cNvPr id="149" name="L 도형 148"/>
            <p:cNvSpPr/>
            <p:nvPr/>
          </p:nvSpPr>
          <p:spPr>
            <a:xfrm rot="8100000">
              <a:off x="5051770" y="2929126"/>
              <a:ext cx="74545" cy="74545"/>
            </a:xfrm>
            <a:prstGeom prst="corner">
              <a:avLst>
                <a:gd name="adj1" fmla="val 24578"/>
                <a:gd name="adj2" fmla="val 22036"/>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150" name="Text Box"/>
          <p:cNvSpPr>
            <a:spLocks/>
          </p:cNvSpPr>
          <p:nvPr>
            <p:custDataLst>
              <p:tags r:id="rId4"/>
            </p:custDataLst>
          </p:nvPr>
        </p:nvSpPr>
        <p:spPr bwMode="auto">
          <a:xfrm>
            <a:off x="478481" y="2896470"/>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Roll up</a:t>
            </a:r>
          </a:p>
        </p:txBody>
      </p:sp>
      <p:sp>
        <p:nvSpPr>
          <p:cNvPr id="151" name="Text Box"/>
          <p:cNvSpPr>
            <a:spLocks/>
          </p:cNvSpPr>
          <p:nvPr>
            <p:custDataLst>
              <p:tags r:id="rId5"/>
            </p:custDataLst>
          </p:nvPr>
        </p:nvSpPr>
        <p:spPr bwMode="auto">
          <a:xfrm>
            <a:off x="1441013" y="2913427"/>
            <a:ext cx="100843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a:solidFill>
                  <a:schemeClr val="tx1">
                    <a:lumMod val="75000"/>
                    <a:lumOff val="25000"/>
                  </a:schemeClr>
                </a:solidFill>
                <a:latin typeface="Nanum Gothic" charset="-127"/>
                <a:ea typeface="Nanum Gothic" charset="-127"/>
                <a:cs typeface="Nanum Gothic" charset="-127"/>
              </a:rPr>
              <a:t>True</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152" name="직사각형 151"/>
          <p:cNvSpPr/>
          <p:nvPr/>
        </p:nvSpPr>
        <p:spPr>
          <a:xfrm>
            <a:off x="317839" y="2021406"/>
            <a:ext cx="826716" cy="138327"/>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File</a:t>
            </a:r>
            <a:endParaRPr kumimoji="1" lang="ko-KR" altLang="en-US" sz="600" dirty="0">
              <a:solidFill>
                <a:schemeClr val="bg1"/>
              </a:solidFill>
              <a:latin typeface="Nanum Gothic" charset="-127"/>
              <a:ea typeface="Nanum Gothic" charset="-127"/>
              <a:cs typeface="Nanum Gothic" charset="-127"/>
            </a:endParaRPr>
          </a:p>
        </p:txBody>
      </p:sp>
      <p:sp>
        <p:nvSpPr>
          <p:cNvPr id="153" name="직사각형 62"/>
          <p:cNvSpPr/>
          <p:nvPr/>
        </p:nvSpPr>
        <p:spPr>
          <a:xfrm>
            <a:off x="446386" y="2896889"/>
            <a:ext cx="3110315" cy="245077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endParaRPr kumimoji="1" lang="en-US" altLang="ko-KR" sz="900" dirty="0">
              <a:solidFill>
                <a:schemeClr val="bg1"/>
              </a:solidFill>
              <a:latin typeface="Nanum Gothic" charset="-127"/>
              <a:ea typeface="Nanum Gothic" charset="-127"/>
              <a:cs typeface="Nanum Gothic" charset="-127"/>
            </a:endParaRPr>
          </a:p>
        </p:txBody>
      </p:sp>
      <p:sp>
        <p:nvSpPr>
          <p:cNvPr id="155" name="직사각형 154"/>
          <p:cNvSpPr/>
          <p:nvPr/>
        </p:nvSpPr>
        <p:spPr>
          <a:xfrm>
            <a:off x="8784512" y="1225442"/>
            <a:ext cx="1063310" cy="400471"/>
          </a:xfrm>
          <a:prstGeom prst="rect">
            <a:avLst/>
          </a:prstGeom>
          <a:noFill/>
          <a:ln w="82550">
            <a:solidFill>
              <a:srgbClr val="00B0F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mn-ea"/>
              <a:cs typeface="Nanum Gothic" charset="-127"/>
            </a:endParaRPr>
          </a:p>
        </p:txBody>
      </p:sp>
      <p:sp>
        <p:nvSpPr>
          <p:cNvPr id="160" name="타원 159"/>
          <p:cNvSpPr/>
          <p:nvPr/>
        </p:nvSpPr>
        <p:spPr>
          <a:xfrm>
            <a:off x="8652573" y="133212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100423383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제목 2"/>
          <p:cNvSpPr txBox="1">
            <a:spLocks/>
          </p:cNvSpPr>
          <p:nvPr/>
        </p:nvSpPr>
        <p:spPr bwMode="auto">
          <a:xfrm>
            <a:off x="1380488" y="1876901"/>
            <a:ext cx="1147511" cy="814841"/>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171450" indent="-171450">
              <a:lnSpc>
                <a:spcPct val="150000"/>
              </a:lnSpc>
              <a:buFont typeface="Arial" charset="0"/>
              <a:buChar char="•"/>
            </a:pPr>
            <a:r>
              <a:rPr lang="en-US" altLang="ko-KR" sz="600" dirty="0">
                <a:solidFill>
                  <a:schemeClr val="tx1">
                    <a:lumMod val="75000"/>
                    <a:lumOff val="25000"/>
                  </a:schemeClr>
                </a:solidFill>
                <a:latin typeface="+mj-lt"/>
                <a:ea typeface="Nanum Gothic" charset="-127"/>
                <a:cs typeface="Nanum Gothic" charset="-127"/>
              </a:rPr>
              <a:t>Type</a:t>
            </a:r>
          </a:p>
          <a:p>
            <a:pPr marL="171450" indent="-171450">
              <a:lnSpc>
                <a:spcPct val="150000"/>
              </a:lnSpc>
              <a:buFont typeface="Arial" charset="0"/>
              <a:buChar char="•"/>
            </a:pPr>
            <a:r>
              <a:rPr lang="en-US" altLang="ko-KR" sz="600" dirty="0">
                <a:solidFill>
                  <a:schemeClr val="tx1">
                    <a:lumMod val="75000"/>
                    <a:lumOff val="25000"/>
                  </a:schemeClr>
                </a:solidFill>
                <a:latin typeface="+mj-lt"/>
                <a:ea typeface="Nanum Gothic" charset="-127"/>
                <a:cs typeface="Nanum Gothic" charset="-127"/>
              </a:rPr>
              <a:t>HOST</a:t>
            </a:r>
          </a:p>
          <a:p>
            <a:pPr marL="171450" indent="-171450">
              <a:lnSpc>
                <a:spcPct val="150000"/>
              </a:lnSpc>
              <a:buFont typeface="Arial" charset="0"/>
              <a:buChar char="•"/>
            </a:pPr>
            <a:r>
              <a:rPr lang="en-US" altLang="ko-KR" sz="600" dirty="0">
                <a:solidFill>
                  <a:schemeClr val="tx1">
                    <a:lumMod val="75000"/>
                    <a:lumOff val="25000"/>
                  </a:schemeClr>
                </a:solidFill>
                <a:latin typeface="+mj-lt"/>
                <a:ea typeface="Nanum Gothic" charset="-127"/>
                <a:cs typeface="Nanum Gothic" charset="-127"/>
              </a:rPr>
              <a:t>PORT</a:t>
            </a:r>
          </a:p>
          <a:p>
            <a:pPr marL="171450" indent="-171450">
              <a:lnSpc>
                <a:spcPct val="150000"/>
              </a:lnSpc>
              <a:buFont typeface="Arial" charset="0"/>
              <a:buChar char="•"/>
            </a:pPr>
            <a:r>
              <a:rPr lang="en-US" altLang="ko-KR" sz="600" dirty="0">
                <a:solidFill>
                  <a:schemeClr val="tx1">
                    <a:lumMod val="75000"/>
                    <a:lumOff val="25000"/>
                  </a:schemeClr>
                </a:solidFill>
                <a:latin typeface="+mj-lt"/>
                <a:ea typeface="Nanum Gothic" charset="-127"/>
                <a:cs typeface="Nanum Gothic" charset="-127"/>
              </a:rPr>
              <a:t>DATABASE</a:t>
            </a:r>
          </a:p>
          <a:p>
            <a:pPr marL="171450" indent="-171450">
              <a:lnSpc>
                <a:spcPct val="150000"/>
              </a:lnSpc>
              <a:buFont typeface="Arial" charset="0"/>
              <a:buChar char="•"/>
            </a:pPr>
            <a:r>
              <a:rPr lang="en-US" altLang="ko-KR" sz="600" dirty="0">
                <a:solidFill>
                  <a:schemeClr val="tx1">
                    <a:lumMod val="75000"/>
                    <a:lumOff val="25000"/>
                  </a:schemeClr>
                </a:solidFill>
                <a:latin typeface="+mj-lt"/>
                <a:ea typeface="Nanum Gothic" charset="-127"/>
                <a:cs typeface="Nanum Gothic" charset="-127"/>
              </a:rPr>
              <a:t>TABLE(or)Query</a:t>
            </a:r>
          </a:p>
          <a:p>
            <a:pPr marL="171450" indent="-171450">
              <a:lnSpc>
                <a:spcPct val="150000"/>
              </a:lnSpc>
              <a:buFont typeface="Arial" charset="0"/>
              <a:buChar char="•"/>
            </a:pPr>
            <a:r>
              <a:rPr lang="en-US" altLang="ko-KR" sz="600" dirty="0">
                <a:solidFill>
                  <a:schemeClr val="tx1">
                    <a:lumMod val="75000"/>
                    <a:lumOff val="25000"/>
                  </a:schemeClr>
                </a:solidFill>
                <a:latin typeface="+mj-lt"/>
                <a:ea typeface="Nanum Gothic" charset="-127"/>
                <a:cs typeface="Nanum Gothic" charset="-127"/>
              </a:rPr>
              <a:t>JDBC URL</a:t>
            </a:r>
          </a:p>
          <a:p>
            <a:pPr marL="171450" indent="-171450">
              <a:lnSpc>
                <a:spcPct val="150000"/>
              </a:lnSpc>
              <a:buFont typeface="Arial" charset="0"/>
              <a:buChar char="•"/>
            </a:pPr>
            <a:endParaRPr lang="en-US" altLang="ko-KR" sz="600" dirty="0">
              <a:solidFill>
                <a:schemeClr val="tx1">
                  <a:lumMod val="75000"/>
                  <a:lumOff val="25000"/>
                </a:schemeClr>
              </a:solidFill>
              <a:latin typeface="+mj-lt"/>
              <a:ea typeface="Nanum Gothic" charset="-127"/>
              <a:cs typeface="Nanum Gothic" charset="-127"/>
            </a:endParaRPr>
          </a:p>
          <a:p>
            <a:pPr marL="171450" indent="-171450">
              <a:lnSpc>
                <a:spcPct val="150000"/>
              </a:lnSpc>
              <a:buFont typeface="Arial" charset="0"/>
              <a:buChar char="•"/>
            </a:pPr>
            <a:endParaRPr lang="en-US" altLang="ko-KR" sz="600" dirty="0">
              <a:solidFill>
                <a:schemeClr val="tx1">
                  <a:lumMod val="75000"/>
                  <a:lumOff val="25000"/>
                </a:schemeClr>
              </a:solidFill>
              <a:latin typeface="+mj-lt"/>
              <a:ea typeface="Nanum Gothic" charset="-127"/>
              <a:cs typeface="Nanum Gothic" charset="-127"/>
            </a:endParaRPr>
          </a:p>
          <a:p>
            <a:pPr marL="171450" indent="-171450">
              <a:lnSpc>
                <a:spcPct val="150000"/>
              </a:lnSpc>
              <a:buFont typeface="Arial" charset="0"/>
              <a:buChar char="•"/>
            </a:pPr>
            <a:endParaRPr lang="en-US" altLang="ko-KR" sz="600" dirty="0">
              <a:solidFill>
                <a:schemeClr val="tx1">
                  <a:lumMod val="75000"/>
                  <a:lumOff val="25000"/>
                </a:schemeClr>
              </a:solidFill>
              <a:latin typeface="+mj-lt"/>
              <a:ea typeface="Nanum Gothic" charset="-127"/>
              <a:cs typeface="Nanum Gothic" charset="-127"/>
            </a:endParaRPr>
          </a:p>
        </p:txBody>
      </p:sp>
      <p:sp>
        <p:nvSpPr>
          <p:cNvPr id="128" name="제목 2"/>
          <p:cNvSpPr txBox="1">
            <a:spLocks/>
          </p:cNvSpPr>
          <p:nvPr/>
        </p:nvSpPr>
        <p:spPr bwMode="auto">
          <a:xfrm>
            <a:off x="2100552" y="1862765"/>
            <a:ext cx="4231798" cy="462765"/>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b="1" dirty="0">
                <a:solidFill>
                  <a:schemeClr val="tx1">
                    <a:lumMod val="75000"/>
                    <a:lumOff val="25000"/>
                  </a:schemeClr>
                </a:solidFill>
                <a:latin typeface="+mj-lt"/>
                <a:ea typeface="Nanum Gothic" charset="-127"/>
                <a:cs typeface="Nanum Gothic" charset="-127"/>
              </a:rPr>
              <a:t>DB</a:t>
            </a:r>
            <a:r>
              <a:rPr lang="ko-KR" altLang="en-US" sz="600" b="1" dirty="0">
                <a:solidFill>
                  <a:schemeClr val="tx1">
                    <a:lumMod val="75000"/>
                    <a:lumOff val="25000"/>
                  </a:schemeClr>
                </a:solidFill>
                <a:latin typeface="+mj-lt"/>
                <a:ea typeface="Nanum Gothic" charset="-127"/>
                <a:cs typeface="Nanum Gothic" charset="-127"/>
              </a:rPr>
              <a:t> </a:t>
            </a:r>
            <a:r>
              <a:rPr lang="en-US" altLang="ko-KR" sz="600" b="1" dirty="0">
                <a:solidFill>
                  <a:schemeClr val="tx1">
                    <a:lumMod val="75000"/>
                    <a:lumOff val="25000"/>
                  </a:schemeClr>
                </a:solidFill>
                <a:latin typeface="+mj-lt"/>
                <a:ea typeface="Nanum Gothic" charset="-127"/>
                <a:cs typeface="Nanum Gothic" charset="-127"/>
              </a:rPr>
              <a:t>(MySQL)</a:t>
            </a:r>
          </a:p>
          <a:p>
            <a:pPr>
              <a:lnSpc>
                <a:spcPct val="150000"/>
              </a:lnSpc>
            </a:pPr>
            <a:r>
              <a:rPr lang="nb-NO" altLang="ko-KR" sz="600" b="1" dirty="0">
                <a:solidFill>
                  <a:schemeClr val="tx1">
                    <a:lumMod val="75000"/>
                    <a:lumOff val="25000"/>
                  </a:schemeClr>
                </a:solidFill>
                <a:latin typeface="+mj-lt"/>
                <a:ea typeface="Nanum Gothic" charset="-127"/>
                <a:cs typeface="Nanum Gothic" charset="-127"/>
              </a:rPr>
              <a:t>51.21.11.30</a:t>
            </a:r>
          </a:p>
          <a:p>
            <a:pPr>
              <a:lnSpc>
                <a:spcPct val="150000"/>
              </a:lnSpc>
            </a:pPr>
            <a:r>
              <a:rPr lang="is-IS" altLang="ko-KR" sz="600" b="1" dirty="0">
                <a:solidFill>
                  <a:schemeClr val="tx1">
                    <a:lumMod val="75000"/>
                    <a:lumOff val="25000"/>
                  </a:schemeClr>
                </a:solidFill>
                <a:latin typeface="+mj-lt"/>
                <a:ea typeface="Nanum Gothic" charset="-127"/>
                <a:cs typeface="Nanum Gothic" charset="-127"/>
              </a:rPr>
              <a:t>8081</a:t>
            </a:r>
          </a:p>
          <a:p>
            <a:pPr>
              <a:lnSpc>
                <a:spcPct val="150000"/>
              </a:lnSpc>
            </a:pPr>
            <a:r>
              <a:rPr lang="is-IS" altLang="ko-KR" sz="600" b="1" dirty="0">
                <a:solidFill>
                  <a:schemeClr val="tx1">
                    <a:lumMod val="75000"/>
                    <a:lumOff val="25000"/>
                  </a:schemeClr>
                </a:solidFill>
                <a:latin typeface="+mj-lt"/>
                <a:ea typeface="Nanum Gothic" charset="-127"/>
                <a:cs typeface="Nanum Gothic" charset="-127"/>
              </a:rPr>
              <a:t>DATABASE</a:t>
            </a:r>
          </a:p>
          <a:p>
            <a:pPr>
              <a:lnSpc>
                <a:spcPct val="150000"/>
              </a:lnSpc>
            </a:pPr>
            <a:r>
              <a:rPr lang="en-US" altLang="ko-KR" sz="600" b="1" dirty="0">
                <a:solidFill>
                  <a:schemeClr val="tx1">
                    <a:lumMod val="75000"/>
                    <a:lumOff val="25000"/>
                  </a:schemeClr>
                </a:solidFill>
                <a:latin typeface="+mj-lt"/>
                <a:ea typeface="Nanum Gothic" charset="-127"/>
                <a:cs typeface="Nanum Gothic" charset="-127"/>
              </a:rPr>
              <a:t>Query Query Query Query Query Query Query Query Query Query Query Query Query Query</a:t>
            </a:r>
          </a:p>
          <a:p>
            <a:pPr>
              <a:lnSpc>
                <a:spcPct val="150000"/>
              </a:lnSpc>
            </a:pPr>
            <a:r>
              <a:rPr lang="de-DE" altLang="ko-KR" sz="600" b="1" u="sng" dirty="0" err="1">
                <a:solidFill>
                  <a:schemeClr val="tx1">
                    <a:lumMod val="75000"/>
                    <a:lumOff val="25000"/>
                  </a:schemeClr>
                </a:solidFill>
                <a:latin typeface="+mj-lt"/>
                <a:ea typeface="Nanum Gothic" charset="-127"/>
                <a:cs typeface="Nanum Gothic" charset="-127"/>
              </a:rPr>
              <a:t>jdbc:mysql</a:t>
            </a:r>
            <a:r>
              <a:rPr lang="de-DE" altLang="ko-KR" sz="600" b="1" u="sng" dirty="0">
                <a:solidFill>
                  <a:schemeClr val="tx1">
                    <a:lumMod val="75000"/>
                    <a:lumOff val="25000"/>
                  </a:schemeClr>
                </a:solidFill>
                <a:latin typeface="+mj-lt"/>
                <a:ea typeface="Nanum Gothic" charset="-127"/>
                <a:cs typeface="Nanum Gothic" charset="-127"/>
              </a:rPr>
              <a:t>://ugAPk8lWR0lXO:pjM0arMZmJmPg@10.40.100.106:3306/d77590f67d30e4abfab375cfb8ea8184c</a:t>
            </a:r>
          </a:p>
          <a:p>
            <a:pPr>
              <a:lnSpc>
                <a:spcPct val="150000"/>
              </a:lnSpc>
            </a:pPr>
            <a:endParaRPr lang="en-US" altLang="ko-KR" sz="600" b="1" dirty="0">
              <a:solidFill>
                <a:prstClr val="black"/>
              </a:solidFill>
              <a:latin typeface="+mj-lt"/>
              <a:ea typeface="Nanum Gothic" charset="-127"/>
              <a:cs typeface="Nanum Gothic" charset="-127"/>
            </a:endParaRPr>
          </a:p>
        </p:txBody>
      </p:sp>
      <p:sp>
        <p:nvSpPr>
          <p:cNvPr id="169" name="직사각형 168"/>
          <p:cNvSpPr/>
          <p:nvPr/>
        </p:nvSpPr>
        <p:spPr>
          <a:xfrm>
            <a:off x="8325496" y="3159283"/>
            <a:ext cx="1042837" cy="171722"/>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mj-lt"/>
                <a:ea typeface="Nanum Gothic" charset="-127"/>
                <a:cs typeface="Nanum Gothic" charset="-127"/>
              </a:rPr>
              <a:t>DB &gt; </a:t>
            </a:r>
            <a:r>
              <a:rPr kumimoji="1" lang="ko-KR" altLang="en-US" sz="600" dirty="0">
                <a:solidFill>
                  <a:schemeClr val="bg1"/>
                </a:solidFill>
                <a:latin typeface="+mj-lt"/>
                <a:ea typeface="Nanum Gothic" charset="-127"/>
                <a:cs typeface="Nanum Gothic" charset="-127"/>
              </a:rPr>
              <a:t>수집형 인 경우</a:t>
            </a:r>
          </a:p>
        </p:txBody>
      </p:sp>
      <p:sp>
        <p:nvSpPr>
          <p:cNvPr id="170" name="직사각형 169"/>
          <p:cNvSpPr/>
          <p:nvPr/>
        </p:nvSpPr>
        <p:spPr>
          <a:xfrm>
            <a:off x="2777481" y="3722280"/>
            <a:ext cx="1042837" cy="171722"/>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mj-lt"/>
                <a:ea typeface="Nanum Gothic" charset="-127"/>
                <a:cs typeface="Nanum Gothic" charset="-127"/>
              </a:rPr>
              <a:t>DB &gt; </a:t>
            </a:r>
            <a:r>
              <a:rPr kumimoji="1" lang="ko-KR" altLang="en-US" sz="600" dirty="0">
                <a:solidFill>
                  <a:schemeClr val="bg1"/>
                </a:solidFill>
                <a:latin typeface="+mj-lt"/>
                <a:ea typeface="Nanum Gothic" charset="-127"/>
                <a:cs typeface="Nanum Gothic" charset="-127"/>
              </a:rPr>
              <a:t>연결형 인 경우</a:t>
            </a:r>
          </a:p>
        </p:txBody>
      </p:sp>
      <p:sp>
        <p:nvSpPr>
          <p:cNvPr id="236" name="텍스트 개체 틀 235"/>
          <p:cNvSpPr>
            <a:spLocks noGrp="1"/>
          </p:cNvSpPr>
          <p:nvPr>
            <p:ph type="body" sz="quarter" idx="10"/>
          </p:nvPr>
        </p:nvSpPr>
        <p:spPr/>
        <p:txBody>
          <a:bodyPr>
            <a:normAutofit/>
          </a:bodyPr>
          <a:lstStyle/>
          <a:p>
            <a:r>
              <a:rPr kumimoji="1" lang="en-US" altLang="ko-KR" dirty="0">
                <a:latin typeface="+mj-lt"/>
                <a:ea typeface="Nanum Gothic" charset="-127"/>
                <a:cs typeface="Nanum Gothic" charset="-127"/>
              </a:rPr>
              <a:t>01.03</a:t>
            </a:r>
            <a:r>
              <a:rPr kumimoji="1" lang="ko-KR" altLang="en-US" dirty="0">
                <a:latin typeface="+mj-lt"/>
                <a:ea typeface="Nanum Gothic" charset="-127"/>
                <a:cs typeface="Nanum Gothic" charset="-127"/>
              </a:rPr>
              <a:t> 데이터 소스 상세</a:t>
            </a:r>
          </a:p>
        </p:txBody>
      </p:sp>
      <p:sp>
        <p:nvSpPr>
          <p:cNvPr id="237" name="텍스트 개체 틀 236"/>
          <p:cNvSpPr>
            <a:spLocks noGrp="1"/>
          </p:cNvSpPr>
          <p:nvPr>
            <p:ph type="body" sz="quarter" idx="11"/>
          </p:nvPr>
        </p:nvSpPr>
        <p:spPr/>
        <p:txBody>
          <a:bodyPr>
            <a:normAutofit/>
          </a:bodyPr>
          <a:lstStyle/>
          <a:p>
            <a:r>
              <a:rPr kumimoji="1" lang="en-US" altLang="ko-KR" dirty="0">
                <a:latin typeface="+mj-lt"/>
              </a:rPr>
              <a:t>Information</a:t>
            </a:r>
            <a:r>
              <a:rPr kumimoji="1" lang="ko-KR" altLang="en-US" dirty="0">
                <a:latin typeface="+mj-lt"/>
              </a:rPr>
              <a:t> </a:t>
            </a:r>
            <a:r>
              <a:rPr kumimoji="1" lang="en-US" altLang="ko-KR" dirty="0">
                <a:latin typeface="+mj-lt"/>
              </a:rPr>
              <a:t>(DB)</a:t>
            </a:r>
          </a:p>
        </p:txBody>
      </p:sp>
      <p:sp>
        <p:nvSpPr>
          <p:cNvPr id="3" name="텍스트 개체 틀 2"/>
          <p:cNvSpPr>
            <a:spLocks noGrp="1"/>
          </p:cNvSpPr>
          <p:nvPr>
            <p:ph type="body" sz="quarter" idx="13"/>
          </p:nvPr>
        </p:nvSpPr>
        <p:spPr/>
        <p:txBody>
          <a:bodyPr/>
          <a:lstStyle/>
          <a:p>
            <a:pPr marL="0" indent="0">
              <a:buNone/>
            </a:pPr>
            <a:r>
              <a:rPr kumimoji="1" lang="en-US" altLang="ko-KR" dirty="0">
                <a:latin typeface="+mj-lt"/>
              </a:rPr>
              <a:t>[DB]</a:t>
            </a:r>
          </a:p>
          <a:p>
            <a:r>
              <a:rPr kumimoji="1" lang="ko-KR" altLang="en-US" dirty="0">
                <a:latin typeface="+mj-lt"/>
              </a:rPr>
              <a:t>인제스쳔 정보</a:t>
            </a:r>
            <a:endParaRPr kumimoji="1" lang="en-US" altLang="ko-KR" dirty="0">
              <a:latin typeface="+mj-lt"/>
            </a:endParaRPr>
          </a:p>
          <a:p>
            <a:pPr lvl="1"/>
            <a:r>
              <a:rPr kumimoji="1" lang="ko-KR" altLang="en-US" dirty="0">
                <a:latin typeface="+mj-lt"/>
              </a:rPr>
              <a:t>마스터 데이터 정보</a:t>
            </a:r>
            <a:endParaRPr kumimoji="1" lang="en-US" altLang="ko-KR" dirty="0">
              <a:latin typeface="+mj-lt"/>
            </a:endParaRPr>
          </a:p>
          <a:p>
            <a:pPr marL="180975" lvl="2" indent="0">
              <a:buNone/>
            </a:pPr>
            <a:r>
              <a:rPr kumimoji="1" lang="en-US" altLang="ko-KR" dirty="0">
                <a:latin typeface="+mj-lt"/>
              </a:rPr>
              <a:t>DB</a:t>
            </a:r>
            <a:r>
              <a:rPr kumimoji="1" lang="ko-KR" altLang="en-US" dirty="0">
                <a:latin typeface="+mj-lt"/>
              </a:rPr>
              <a:t> 정보는 각 </a:t>
            </a:r>
            <a:r>
              <a:rPr kumimoji="1" lang="en-US" altLang="ko-KR" dirty="0">
                <a:latin typeface="+mj-lt"/>
              </a:rPr>
              <a:t>DB</a:t>
            </a:r>
            <a:r>
              <a:rPr kumimoji="1" lang="ko-KR" altLang="en-US" dirty="0">
                <a:latin typeface="+mj-lt"/>
              </a:rPr>
              <a:t> 타입별로 다름 </a:t>
            </a:r>
            <a:r>
              <a:rPr lang="ko-KR" altLang="en-US" dirty="0">
                <a:solidFill>
                  <a:srgbClr val="00B0F0"/>
                </a:solidFill>
                <a:latin typeface="+mj-lt"/>
              </a:rPr>
              <a:t>☞ </a:t>
            </a:r>
            <a:r>
              <a:rPr kumimoji="1" lang="en-US" altLang="ko-KR" dirty="0">
                <a:solidFill>
                  <a:srgbClr val="00B0F0"/>
                </a:solidFill>
                <a:latin typeface="+mj-lt"/>
              </a:rPr>
              <a:t>[Appendix]</a:t>
            </a:r>
          </a:p>
          <a:p>
            <a:pPr lvl="2"/>
            <a:r>
              <a:rPr kumimoji="1" lang="ko-KR" altLang="en-US" dirty="0">
                <a:latin typeface="+mj-lt"/>
              </a:rPr>
              <a:t>타입 </a:t>
            </a:r>
            <a:r>
              <a:rPr kumimoji="1" lang="en-US" altLang="ko-KR" dirty="0">
                <a:latin typeface="+mj-lt"/>
              </a:rPr>
              <a:t>:</a:t>
            </a:r>
            <a:r>
              <a:rPr kumimoji="1" lang="ko-KR" altLang="en-US" dirty="0">
                <a:latin typeface="+mj-lt"/>
              </a:rPr>
              <a:t> </a:t>
            </a:r>
            <a:r>
              <a:rPr kumimoji="1" lang="en-US" altLang="ko-KR" dirty="0">
                <a:latin typeface="+mj-lt"/>
              </a:rPr>
              <a:t>DB</a:t>
            </a:r>
            <a:r>
              <a:rPr kumimoji="1" lang="ko-KR" altLang="en-US" dirty="0">
                <a:latin typeface="+mj-lt"/>
              </a:rPr>
              <a:t> 타입 아이콘 </a:t>
            </a:r>
            <a:r>
              <a:rPr kumimoji="1" lang="en-US" altLang="ko-KR" dirty="0">
                <a:latin typeface="+mj-lt"/>
              </a:rPr>
              <a:t>+ ‘DB’ +(‘DB</a:t>
            </a:r>
            <a:r>
              <a:rPr kumimoji="1" lang="ko-KR" altLang="en-US" dirty="0">
                <a:latin typeface="+mj-lt"/>
              </a:rPr>
              <a:t>타입명</a:t>
            </a:r>
            <a:r>
              <a:rPr kumimoji="1" lang="en-US" altLang="ko-KR" dirty="0">
                <a:latin typeface="+mj-lt"/>
              </a:rPr>
              <a:t>’) </a:t>
            </a:r>
          </a:p>
          <a:p>
            <a:pPr lvl="2"/>
            <a:r>
              <a:rPr kumimoji="1" lang="en-US" altLang="ko-KR" dirty="0">
                <a:latin typeface="+mj-lt"/>
              </a:rPr>
              <a:t>HOST</a:t>
            </a:r>
            <a:r>
              <a:rPr kumimoji="1" lang="ko-KR" altLang="en-US" dirty="0">
                <a:latin typeface="+mj-lt"/>
              </a:rPr>
              <a:t> </a:t>
            </a:r>
            <a:endParaRPr kumimoji="1" lang="en-US" altLang="ko-KR" dirty="0">
              <a:latin typeface="+mj-lt"/>
            </a:endParaRPr>
          </a:p>
          <a:p>
            <a:pPr lvl="2"/>
            <a:r>
              <a:rPr kumimoji="1" lang="en-US" altLang="ko-KR" dirty="0">
                <a:latin typeface="+mj-lt"/>
              </a:rPr>
              <a:t>PORT</a:t>
            </a:r>
          </a:p>
          <a:p>
            <a:pPr lvl="2"/>
            <a:r>
              <a:rPr kumimoji="1" lang="en-US" altLang="ko-KR" dirty="0">
                <a:latin typeface="+mj-lt"/>
              </a:rPr>
              <a:t>DATABASE</a:t>
            </a:r>
          </a:p>
          <a:p>
            <a:pPr lvl="2"/>
            <a:r>
              <a:rPr kumimoji="1" lang="en-US" altLang="ko-KR" dirty="0">
                <a:latin typeface="+mj-lt"/>
              </a:rPr>
              <a:t>TABLE </a:t>
            </a:r>
            <a:r>
              <a:rPr kumimoji="1" lang="ko-KR" altLang="en-US" dirty="0">
                <a:latin typeface="+mj-lt"/>
              </a:rPr>
              <a:t>또는 </a:t>
            </a:r>
            <a:r>
              <a:rPr kumimoji="1" lang="en-US" altLang="ko-KR" dirty="0">
                <a:latin typeface="+mj-lt"/>
              </a:rPr>
              <a:t>Query</a:t>
            </a:r>
          </a:p>
          <a:p>
            <a:pPr lvl="3"/>
            <a:r>
              <a:rPr kumimoji="1" lang="en-US" altLang="ko-KR" dirty="0">
                <a:latin typeface="+mj-lt"/>
              </a:rPr>
              <a:t>Query</a:t>
            </a:r>
            <a:r>
              <a:rPr kumimoji="1" lang="ko-KR" altLang="en-US" dirty="0">
                <a:latin typeface="+mj-lt"/>
              </a:rPr>
              <a:t> 일 경우</a:t>
            </a:r>
            <a:r>
              <a:rPr kumimoji="1" lang="en-US" altLang="ko-KR" dirty="0">
                <a:latin typeface="+mj-lt"/>
              </a:rPr>
              <a:t>,</a:t>
            </a:r>
            <a:r>
              <a:rPr kumimoji="1" lang="ko-KR" altLang="en-US" dirty="0">
                <a:latin typeface="+mj-lt"/>
              </a:rPr>
              <a:t> 매우 길어질 수 있으므로 일부 정보만 노출하고</a:t>
            </a:r>
            <a:r>
              <a:rPr kumimoji="1" lang="en-US" altLang="ko-KR" dirty="0">
                <a:latin typeface="+mj-lt"/>
              </a:rPr>
              <a:t>,</a:t>
            </a:r>
            <a:r>
              <a:rPr kumimoji="1" lang="ko-KR" altLang="en-US" dirty="0">
                <a:latin typeface="+mj-lt"/>
              </a:rPr>
              <a:t> 자세히 버튼으로 전체 내용을 확인 할 수 있음</a:t>
            </a:r>
            <a:endParaRPr kumimoji="1" lang="en-US" altLang="ko-KR" dirty="0">
              <a:latin typeface="+mj-lt"/>
            </a:endParaRPr>
          </a:p>
          <a:p>
            <a:pPr lvl="3"/>
            <a:r>
              <a:rPr kumimoji="1" lang="ko-KR" altLang="en-US" dirty="0">
                <a:latin typeface="+mj-lt"/>
              </a:rPr>
              <a:t>자세히 클릭 </a:t>
            </a:r>
            <a:r>
              <a:rPr kumimoji="1" lang="en-US" altLang="ko-KR" dirty="0">
                <a:latin typeface="+mj-lt"/>
              </a:rPr>
              <a:t>&gt;</a:t>
            </a:r>
            <a:r>
              <a:rPr kumimoji="1" lang="ko-KR" altLang="en-US" dirty="0">
                <a:latin typeface="+mj-lt"/>
              </a:rPr>
              <a:t> 팝업 출력</a:t>
            </a:r>
            <a:r>
              <a:rPr lang="ko-KR" altLang="en-US" dirty="0">
                <a:solidFill>
                  <a:srgbClr val="00B0F0"/>
                </a:solidFill>
                <a:latin typeface="+mj-lt"/>
              </a:rPr>
              <a:t> ☞</a:t>
            </a:r>
            <a:r>
              <a:rPr lang="en-US" altLang="ko-KR" dirty="0">
                <a:solidFill>
                  <a:srgbClr val="00B0F0"/>
                </a:solidFill>
                <a:latin typeface="+mj-lt"/>
              </a:rPr>
              <a:t>[043.1]</a:t>
            </a:r>
            <a:endParaRPr kumimoji="1" lang="en-US" altLang="ko-KR" dirty="0">
              <a:latin typeface="+mj-lt"/>
            </a:endParaRPr>
          </a:p>
          <a:p>
            <a:pPr lvl="2"/>
            <a:r>
              <a:rPr kumimoji="1" lang="en-US" altLang="ko-KR" dirty="0">
                <a:latin typeface="+mj-lt"/>
              </a:rPr>
              <a:t>JDBC URL </a:t>
            </a:r>
            <a:r>
              <a:rPr kumimoji="1" lang="ko-KR" altLang="en-US" dirty="0">
                <a:latin typeface="+mj-lt"/>
              </a:rPr>
              <a:t>클릭 </a:t>
            </a:r>
            <a:r>
              <a:rPr kumimoji="1" lang="en-US" altLang="ko-KR" dirty="0">
                <a:latin typeface="+mj-lt"/>
              </a:rPr>
              <a:t>&gt;</a:t>
            </a:r>
            <a:r>
              <a:rPr kumimoji="1" lang="ko-KR" altLang="en-US" dirty="0">
                <a:latin typeface="+mj-lt"/>
              </a:rPr>
              <a:t> 해당 </a:t>
            </a:r>
            <a:r>
              <a:rPr kumimoji="1" lang="en-US" altLang="ko-KR" dirty="0">
                <a:latin typeface="+mj-lt"/>
              </a:rPr>
              <a:t>URL</a:t>
            </a:r>
            <a:r>
              <a:rPr kumimoji="1" lang="ko-KR" altLang="en-US" dirty="0">
                <a:latin typeface="+mj-lt"/>
              </a:rPr>
              <a:t> 새창으로 출력</a:t>
            </a:r>
            <a:endParaRPr kumimoji="1" lang="en-US" altLang="ko-KR" dirty="0">
              <a:latin typeface="+mj-lt"/>
            </a:endParaRPr>
          </a:p>
          <a:p>
            <a:pPr lvl="1"/>
            <a:r>
              <a:rPr lang="ko-KR" altLang="en-US" dirty="0">
                <a:latin typeface="+mj-lt"/>
              </a:rPr>
              <a:t>수집 방식 설정 내역 </a:t>
            </a:r>
            <a:r>
              <a:rPr lang="en-US" altLang="ko-KR" dirty="0">
                <a:latin typeface="+mj-lt"/>
              </a:rPr>
              <a:t>or </a:t>
            </a:r>
            <a:r>
              <a:rPr lang="ko-KR" altLang="en-US" dirty="0">
                <a:latin typeface="+mj-lt"/>
              </a:rPr>
              <a:t>데이터 소스 만료 설정</a:t>
            </a:r>
            <a:r>
              <a:rPr lang="en-US" altLang="ko-KR" dirty="0">
                <a:latin typeface="+mj-lt"/>
              </a:rPr>
              <a:t>.</a:t>
            </a:r>
            <a:r>
              <a:rPr lang="ko-KR" altLang="en-US" dirty="0">
                <a:latin typeface="+mj-lt"/>
              </a:rPr>
              <a:t> 아래 설명 이외 데이터 소스 생성시의 설정 내역 열람 가능</a:t>
            </a:r>
            <a:endParaRPr lang="en-US" altLang="ko-KR" dirty="0">
              <a:solidFill>
                <a:srgbClr val="00B0F0"/>
              </a:solidFill>
              <a:latin typeface="+mj-lt"/>
            </a:endParaRPr>
          </a:p>
          <a:p>
            <a:pPr lvl="2"/>
            <a:r>
              <a:rPr lang="en-US" altLang="ko-KR" dirty="0" smtClean="0">
                <a:latin typeface="+mj-lt"/>
              </a:rPr>
              <a:t>1. </a:t>
            </a:r>
            <a:r>
              <a:rPr lang="ko-KR" altLang="en-US" dirty="0" smtClean="0">
                <a:latin typeface="+mj-lt"/>
              </a:rPr>
              <a:t>상태 </a:t>
            </a:r>
            <a:r>
              <a:rPr lang="en-US" altLang="ko-KR" dirty="0" smtClean="0">
                <a:latin typeface="+mj-lt"/>
              </a:rPr>
              <a:t>:</a:t>
            </a:r>
            <a:r>
              <a:rPr lang="ko-KR" altLang="en-US" dirty="0" smtClean="0">
                <a:latin typeface="+mj-lt"/>
              </a:rPr>
              <a:t> </a:t>
            </a:r>
            <a:r>
              <a:rPr lang="en-US" altLang="ko-KR" dirty="0" smtClean="0">
                <a:latin typeface="+mj-lt"/>
              </a:rPr>
              <a:t>Preparing,</a:t>
            </a:r>
            <a:r>
              <a:rPr lang="ko-KR" altLang="en-US" dirty="0" smtClean="0">
                <a:latin typeface="+mj-lt"/>
              </a:rPr>
              <a:t> </a:t>
            </a:r>
            <a:r>
              <a:rPr lang="en-US" altLang="ko-KR" dirty="0" smtClean="0">
                <a:latin typeface="+mj-lt"/>
              </a:rPr>
              <a:t>Running,</a:t>
            </a:r>
            <a:r>
              <a:rPr lang="ko-KR" altLang="en-US" dirty="0" smtClean="0">
                <a:latin typeface="+mj-lt"/>
              </a:rPr>
              <a:t> </a:t>
            </a:r>
            <a:r>
              <a:rPr lang="en-US" altLang="ko-KR" dirty="0" smtClean="0">
                <a:latin typeface="+mj-lt"/>
              </a:rPr>
              <a:t>Pause,</a:t>
            </a:r>
            <a:r>
              <a:rPr lang="ko-KR" altLang="en-US" dirty="0" smtClean="0">
                <a:latin typeface="+mj-lt"/>
              </a:rPr>
              <a:t> </a:t>
            </a:r>
            <a:r>
              <a:rPr lang="en-US" altLang="ko-KR" dirty="0" smtClean="0">
                <a:latin typeface="+mj-lt"/>
              </a:rPr>
              <a:t>Stop</a:t>
            </a:r>
            <a:r>
              <a:rPr lang="ko-KR" altLang="en-US" dirty="0" smtClean="0">
                <a:latin typeface="+mj-lt"/>
              </a:rPr>
              <a:t>이 올 수 있음</a:t>
            </a:r>
            <a:endParaRPr lang="en-US" altLang="ko-KR" dirty="0" smtClean="0">
              <a:latin typeface="+mj-lt"/>
            </a:endParaRPr>
          </a:p>
          <a:p>
            <a:pPr lvl="2"/>
            <a:r>
              <a:rPr lang="en-US" altLang="ko-KR" dirty="0" smtClean="0">
                <a:latin typeface="+mj-lt"/>
              </a:rPr>
              <a:t>2.Batch </a:t>
            </a:r>
            <a:r>
              <a:rPr lang="en-US" altLang="ko-KR" dirty="0">
                <a:latin typeface="+mj-lt"/>
              </a:rPr>
              <a:t>history </a:t>
            </a:r>
            <a:r>
              <a:rPr lang="ko-KR" altLang="en-US" dirty="0">
                <a:latin typeface="+mj-lt"/>
              </a:rPr>
              <a:t>클릭 </a:t>
            </a:r>
            <a:r>
              <a:rPr lang="en-US" altLang="ko-KR" dirty="0">
                <a:latin typeface="+mj-lt"/>
              </a:rPr>
              <a:t>&gt;</a:t>
            </a:r>
            <a:r>
              <a:rPr lang="ko-KR" altLang="en-US" dirty="0">
                <a:latin typeface="+mj-lt"/>
              </a:rPr>
              <a:t> 배치 히스토리 확인 팝업 출력 </a:t>
            </a:r>
            <a:r>
              <a:rPr lang="ko-KR" altLang="en-US" dirty="0">
                <a:solidFill>
                  <a:srgbClr val="00B0F0"/>
                </a:solidFill>
                <a:latin typeface="+mj-lt"/>
              </a:rPr>
              <a:t>☞</a:t>
            </a:r>
            <a:r>
              <a:rPr lang="mr-IN" altLang="ko-KR" dirty="0">
                <a:solidFill>
                  <a:srgbClr val="00B0F0"/>
                </a:solidFill>
                <a:latin typeface="+mj-lt"/>
              </a:rPr>
              <a:t>[04</a:t>
            </a:r>
            <a:r>
              <a:rPr lang="en-US" altLang="ko-KR" dirty="0">
                <a:solidFill>
                  <a:srgbClr val="00B0F0"/>
                </a:solidFill>
                <a:latin typeface="+mj-lt"/>
              </a:rPr>
              <a:t>3</a:t>
            </a:r>
            <a:r>
              <a:rPr lang="mr-IN" altLang="ko-KR" dirty="0">
                <a:solidFill>
                  <a:srgbClr val="00B0F0"/>
                </a:solidFill>
                <a:latin typeface="+mj-lt"/>
              </a:rPr>
              <a:t>.</a:t>
            </a:r>
            <a:r>
              <a:rPr lang="en-US" altLang="ko-KR" dirty="0">
                <a:solidFill>
                  <a:srgbClr val="00B0F0"/>
                </a:solidFill>
                <a:latin typeface="+mj-lt"/>
              </a:rPr>
              <a:t>3</a:t>
            </a:r>
            <a:r>
              <a:rPr lang="mr-IN" altLang="ko-KR" dirty="0" smtClean="0">
                <a:solidFill>
                  <a:srgbClr val="00B0F0"/>
                </a:solidFill>
                <a:latin typeface="+mj-lt"/>
              </a:rPr>
              <a:t>]</a:t>
            </a:r>
            <a:endParaRPr lang="en-US" altLang="ko-KR" dirty="0" smtClean="0">
              <a:solidFill>
                <a:srgbClr val="00B0F0"/>
              </a:solidFill>
              <a:latin typeface="+mj-lt"/>
            </a:endParaRPr>
          </a:p>
          <a:p>
            <a:pPr lvl="2"/>
            <a:r>
              <a:rPr lang="en-US" altLang="ko-KR" dirty="0">
                <a:latin typeface="+mj-lt"/>
              </a:rPr>
              <a:t>3</a:t>
            </a:r>
            <a:r>
              <a:rPr lang="en-US" altLang="ko-KR" dirty="0" smtClean="0">
                <a:latin typeface="+mj-lt"/>
              </a:rPr>
              <a:t>-1. Batch</a:t>
            </a:r>
            <a:r>
              <a:rPr lang="ko-KR" altLang="en-US" dirty="0" smtClean="0">
                <a:latin typeface="+mj-lt"/>
              </a:rPr>
              <a:t>가</a:t>
            </a:r>
            <a:r>
              <a:rPr lang="en-US" altLang="ko-KR" dirty="0" smtClean="0">
                <a:latin typeface="+mj-lt"/>
              </a:rPr>
              <a:t> </a:t>
            </a:r>
            <a:r>
              <a:rPr lang="ko-KR" altLang="en-US" dirty="0" smtClean="0">
                <a:latin typeface="+mj-lt"/>
              </a:rPr>
              <a:t>가동중인 상태</a:t>
            </a:r>
            <a:endParaRPr lang="en-US" altLang="ko-KR" dirty="0" smtClean="0">
              <a:latin typeface="+mj-lt"/>
            </a:endParaRPr>
          </a:p>
          <a:p>
            <a:pPr lvl="3"/>
            <a:r>
              <a:rPr lang="ko-KR" altLang="en-US" dirty="0" smtClean="0">
                <a:latin typeface="+mj-lt"/>
              </a:rPr>
              <a:t>잠시 중지</a:t>
            </a:r>
            <a:endParaRPr lang="en-US" altLang="ko-KR" dirty="0">
              <a:latin typeface="+mj-lt"/>
            </a:endParaRPr>
          </a:p>
          <a:p>
            <a:pPr lvl="2"/>
            <a:r>
              <a:rPr lang="en-US" altLang="ko-KR" dirty="0" smtClean="0">
                <a:latin typeface="+mj-lt"/>
              </a:rPr>
              <a:t>3-2</a:t>
            </a:r>
            <a:r>
              <a:rPr lang="ko-KR" altLang="en-US" dirty="0" smtClean="0">
                <a:latin typeface="+mj-lt"/>
              </a:rPr>
              <a:t> </a:t>
            </a:r>
            <a:r>
              <a:rPr lang="en-US" altLang="ko-KR" dirty="0" smtClean="0">
                <a:latin typeface="+mj-lt"/>
              </a:rPr>
              <a:t>Batch</a:t>
            </a:r>
            <a:r>
              <a:rPr lang="ko-KR" altLang="en-US" dirty="0" smtClean="0">
                <a:latin typeface="+mj-lt"/>
              </a:rPr>
              <a:t>가 잠시 중지된 상태</a:t>
            </a:r>
            <a:endParaRPr lang="en-US" altLang="ko-KR" dirty="0" smtClean="0">
              <a:latin typeface="+mj-lt"/>
            </a:endParaRPr>
          </a:p>
          <a:p>
            <a:pPr lvl="3"/>
            <a:r>
              <a:rPr lang="ko-KR" altLang="en-US" dirty="0" smtClean="0">
                <a:latin typeface="+mj-lt"/>
              </a:rPr>
              <a:t>재실행</a:t>
            </a:r>
            <a:endParaRPr lang="en-US" altLang="ko-KR" dirty="0">
              <a:latin typeface="+mj-lt"/>
            </a:endParaRPr>
          </a:p>
          <a:p>
            <a:pPr lvl="1"/>
            <a:r>
              <a:rPr lang="ko-KR" altLang="en-US" strike="sngStrike" dirty="0">
                <a:latin typeface="+mj-lt"/>
              </a:rPr>
              <a:t>소켓 타임아웃</a:t>
            </a:r>
            <a:endParaRPr lang="en-US" altLang="ko-KR" strike="sngStrike" dirty="0">
              <a:latin typeface="+mj-lt"/>
            </a:endParaRPr>
          </a:p>
          <a:p>
            <a:pPr lvl="1"/>
            <a:r>
              <a:rPr kumimoji="1" lang="en-US" altLang="ko-KR" dirty="0">
                <a:latin typeface="+mj-lt"/>
              </a:rPr>
              <a:t>Roll up</a:t>
            </a:r>
          </a:p>
          <a:p>
            <a:pPr lvl="1"/>
            <a:r>
              <a:rPr kumimoji="1" lang="ko-KR" altLang="en-US" dirty="0">
                <a:latin typeface="+mj-lt"/>
              </a:rPr>
              <a:t>고급 설정</a:t>
            </a:r>
            <a:endParaRPr kumimoji="1" lang="en-US" altLang="ko-KR" dirty="0">
              <a:latin typeface="+mj-lt"/>
            </a:endParaRPr>
          </a:p>
          <a:p>
            <a:pPr lvl="2"/>
            <a:r>
              <a:rPr kumimoji="1" lang="ko-KR" altLang="en-US" dirty="0">
                <a:latin typeface="+mj-lt"/>
              </a:rPr>
              <a:t>접힌 것이 초기 상태</a:t>
            </a:r>
            <a:endParaRPr kumimoji="1" lang="en-US" altLang="ko-KR" dirty="0">
              <a:latin typeface="+mj-lt"/>
            </a:endParaRPr>
          </a:p>
          <a:p>
            <a:pPr lvl="2"/>
            <a:r>
              <a:rPr kumimoji="1" lang="ko-KR" altLang="en-US" dirty="0">
                <a:latin typeface="+mj-lt"/>
              </a:rPr>
              <a:t>보여줄 내용이 없는 경우</a:t>
            </a:r>
            <a:r>
              <a:rPr kumimoji="1" lang="en-US" altLang="ko-KR" dirty="0">
                <a:latin typeface="+mj-lt"/>
              </a:rPr>
              <a:t>,</a:t>
            </a:r>
            <a:r>
              <a:rPr kumimoji="1" lang="ko-KR" altLang="en-US" dirty="0">
                <a:latin typeface="+mj-lt"/>
              </a:rPr>
              <a:t> 고급설정 </a:t>
            </a:r>
            <a:r>
              <a:rPr kumimoji="1" lang="en-US" altLang="ko-KR" dirty="0">
                <a:latin typeface="+mj-lt"/>
              </a:rPr>
              <a:t>UI</a:t>
            </a:r>
            <a:r>
              <a:rPr kumimoji="1" lang="ko-KR" altLang="en-US" dirty="0">
                <a:latin typeface="+mj-lt"/>
              </a:rPr>
              <a:t> 자체가 보이지 않음 </a:t>
            </a:r>
            <a:endParaRPr kumimoji="1" lang="en-US" altLang="ko-KR" dirty="0">
              <a:latin typeface="+mj-lt"/>
            </a:endParaRPr>
          </a:p>
          <a:p>
            <a:pPr lvl="3"/>
            <a:r>
              <a:rPr kumimoji="1" lang="ko-KR" altLang="en-US" dirty="0">
                <a:latin typeface="+mj-lt"/>
              </a:rPr>
              <a:t>사용자가 직접 입력한</a:t>
            </a:r>
            <a:r>
              <a:rPr kumimoji="1" lang="en-US" altLang="ko-KR" dirty="0">
                <a:latin typeface="+mj-lt"/>
              </a:rPr>
              <a:t> (</a:t>
            </a:r>
            <a:r>
              <a:rPr kumimoji="1" lang="ko-KR" altLang="en-US" dirty="0">
                <a:latin typeface="+mj-lt"/>
              </a:rPr>
              <a:t>초기값에서 변경된</a:t>
            </a:r>
            <a:r>
              <a:rPr kumimoji="1" lang="en-US" altLang="ko-KR" dirty="0">
                <a:latin typeface="+mj-lt"/>
              </a:rPr>
              <a:t>)</a:t>
            </a:r>
            <a:r>
              <a:rPr kumimoji="1" lang="ko-KR" altLang="en-US" dirty="0">
                <a:latin typeface="+mj-lt"/>
              </a:rPr>
              <a:t> 값이 있는 항목과 </a:t>
            </a:r>
            <a:r>
              <a:rPr kumimoji="1" lang="ko-KR" altLang="en-US" dirty="0" err="1">
                <a:latin typeface="+mj-lt"/>
              </a:rPr>
              <a:t>커스텀</a:t>
            </a:r>
            <a:r>
              <a:rPr kumimoji="1" lang="ko-KR" altLang="en-US" dirty="0">
                <a:latin typeface="+mj-lt"/>
              </a:rPr>
              <a:t> 항목만 보임</a:t>
            </a:r>
            <a:endParaRPr kumimoji="1" lang="en-US" altLang="ko-KR" dirty="0">
              <a:latin typeface="+mj-lt"/>
            </a:endParaRPr>
          </a:p>
          <a:p>
            <a:pPr lvl="2"/>
            <a:r>
              <a:rPr kumimoji="1" lang="ko-KR" altLang="en-US" dirty="0">
                <a:latin typeface="+mj-lt"/>
              </a:rPr>
              <a:t>구성 항목</a:t>
            </a:r>
            <a:endParaRPr kumimoji="1" lang="en-US" altLang="ko-KR" dirty="0">
              <a:latin typeface="+mj-lt"/>
            </a:endParaRPr>
          </a:p>
          <a:p>
            <a:pPr lvl="3"/>
            <a:r>
              <a:rPr kumimoji="1" lang="en-US" altLang="ko-KR" dirty="0">
                <a:latin typeface="+mj-lt"/>
              </a:rPr>
              <a:t>Ingestion tuning configuration</a:t>
            </a:r>
          </a:p>
          <a:p>
            <a:pPr lvl="1"/>
            <a:endParaRPr lang="mr-IN" altLang="ko-KR" strike="sngStrike" dirty="0">
              <a:latin typeface="+mj-lt"/>
            </a:endParaRPr>
          </a:p>
        </p:txBody>
      </p:sp>
      <p:sp>
        <p:nvSpPr>
          <p:cNvPr id="180" name="사각형 설명선[R] 179"/>
          <p:cNvSpPr/>
          <p:nvPr/>
        </p:nvSpPr>
        <p:spPr>
          <a:xfrm>
            <a:off x="5820207" y="2418185"/>
            <a:ext cx="411789" cy="109113"/>
          </a:xfrm>
          <a:prstGeom prst="wedgeRectCallout">
            <a:avLst>
              <a:gd name="adj1" fmla="val -24441"/>
              <a:gd name="adj2" fmla="val -502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200000"/>
              </a:lnSpc>
            </a:pPr>
            <a:r>
              <a:rPr kumimoji="1" lang="en-US" altLang="ko-KR" sz="500" u="sng" dirty="0">
                <a:solidFill>
                  <a:schemeClr val="tx1"/>
                </a:solidFill>
                <a:latin typeface="+mj-lt"/>
                <a:ea typeface="Nanum Gothic" charset="-127"/>
                <a:cs typeface="Nanum Gothic" charset="-127"/>
              </a:rPr>
              <a:t>Details</a:t>
            </a:r>
            <a:endParaRPr kumimoji="1" lang="ko-KR" altLang="en-US" sz="600" u="sng" dirty="0">
              <a:solidFill>
                <a:schemeClr val="tx1"/>
              </a:solidFill>
              <a:latin typeface="+mj-lt"/>
              <a:ea typeface="Nanum Gothic" charset="-127"/>
              <a:cs typeface="Nanum Gothic" charset="-127"/>
            </a:endParaRPr>
          </a:p>
        </p:txBody>
      </p:sp>
      <p:sp>
        <p:nvSpPr>
          <p:cNvPr id="191" name="Text Box"/>
          <p:cNvSpPr>
            <a:spLocks/>
          </p:cNvSpPr>
          <p:nvPr>
            <p:custDataLst>
              <p:tags r:id="rId1"/>
            </p:custDataLst>
          </p:nvPr>
        </p:nvSpPr>
        <p:spPr bwMode="auto">
          <a:xfrm>
            <a:off x="478481" y="1913657"/>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mj-lt"/>
                <a:ea typeface="Nanum Gothic" charset="-127"/>
                <a:cs typeface="Nanum Gothic" charset="-127"/>
              </a:rPr>
              <a:t>Master data</a:t>
            </a:r>
          </a:p>
        </p:txBody>
      </p:sp>
      <p:sp>
        <p:nvSpPr>
          <p:cNvPr id="119" name="왼쪽 중괄호[L] 118"/>
          <p:cNvSpPr/>
          <p:nvPr/>
        </p:nvSpPr>
        <p:spPr>
          <a:xfrm flipH="1">
            <a:off x="8130399" y="2886158"/>
            <a:ext cx="168954" cy="740551"/>
          </a:xfrm>
          <a:prstGeom prst="leftBrace">
            <a:avLst>
              <a:gd name="adj1" fmla="val 39429"/>
              <a:gd name="adj2" fmla="val 5000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dirty="0">
              <a:latin typeface="+mj-lt"/>
              <a:ea typeface="Nanum Gothic Regular" charset="-127"/>
            </a:endParaRPr>
          </a:p>
        </p:txBody>
      </p:sp>
      <p:sp>
        <p:nvSpPr>
          <p:cNvPr id="120" name="왼쪽 중괄호[L] 119"/>
          <p:cNvSpPr/>
          <p:nvPr/>
        </p:nvSpPr>
        <p:spPr>
          <a:xfrm flipH="1">
            <a:off x="2608527" y="3665763"/>
            <a:ext cx="168954" cy="288445"/>
          </a:xfrm>
          <a:prstGeom prst="leftBrace">
            <a:avLst>
              <a:gd name="adj1" fmla="val 39429"/>
              <a:gd name="adj2" fmla="val 5000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dirty="0">
              <a:latin typeface="+mj-lt"/>
              <a:ea typeface="Nanum Gothic Regular" charset="-127"/>
            </a:endParaRPr>
          </a:p>
        </p:txBody>
      </p:sp>
      <p:grpSp>
        <p:nvGrpSpPr>
          <p:cNvPr id="74" name="그룹 55"/>
          <p:cNvGrpSpPr/>
          <p:nvPr/>
        </p:nvGrpSpPr>
        <p:grpSpPr>
          <a:xfrm>
            <a:off x="336315" y="1333426"/>
            <a:ext cx="2768490" cy="143740"/>
            <a:chOff x="6600140" y="1371054"/>
            <a:chExt cx="3292704" cy="200891"/>
          </a:xfrm>
        </p:grpSpPr>
        <p:sp>
          <p:nvSpPr>
            <p:cNvPr id="75" name="모서리가 둥근 직사각형 57"/>
            <p:cNvSpPr/>
            <p:nvPr/>
          </p:nvSpPr>
          <p:spPr>
            <a:xfrm>
              <a:off x="9102975"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mj-lt"/>
                  <a:ea typeface="Nanum Gothic" charset="-127"/>
                  <a:cs typeface="Nanum Gothic" charset="-127"/>
                </a:rPr>
                <a:t>Monitoring</a:t>
              </a:r>
              <a:endParaRPr kumimoji="1" lang="ko-KR" altLang="en-US" sz="500" b="1" dirty="0">
                <a:solidFill>
                  <a:schemeClr val="tx1"/>
                </a:solidFill>
                <a:latin typeface="+mj-lt"/>
                <a:ea typeface="Nanum Gothic" charset="-127"/>
                <a:cs typeface="Nanum Gothic" charset="-127"/>
              </a:endParaRPr>
            </a:p>
          </p:txBody>
        </p:sp>
        <p:sp>
          <p:nvSpPr>
            <p:cNvPr id="77" name="모서리가 둥근 직사각형 59"/>
            <p:cNvSpPr/>
            <p:nvPr/>
          </p:nvSpPr>
          <p:spPr>
            <a:xfrm>
              <a:off x="6600140" y="1371054"/>
              <a:ext cx="789869" cy="200891"/>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latin typeface="+mj-lt"/>
                  <a:ea typeface="Nanum Gothic" charset="-127"/>
                  <a:cs typeface="Nanum Gothic" charset="-127"/>
                </a:rPr>
                <a:t>Information</a:t>
              </a:r>
              <a:endParaRPr kumimoji="1" lang="ko-KR" altLang="en-US" sz="500" b="1" dirty="0">
                <a:solidFill>
                  <a:schemeClr val="bg1"/>
                </a:solidFill>
                <a:latin typeface="+mj-lt"/>
                <a:ea typeface="Nanum Gothic" charset="-127"/>
                <a:cs typeface="Nanum Gothic" charset="-127"/>
              </a:endParaRPr>
            </a:p>
          </p:txBody>
        </p:sp>
        <p:sp>
          <p:nvSpPr>
            <p:cNvPr id="78" name="모서리가 둥근 직사각형 60"/>
            <p:cNvSpPr/>
            <p:nvPr/>
          </p:nvSpPr>
          <p:spPr>
            <a:xfrm>
              <a:off x="8265224"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mj-lt"/>
                  <a:ea typeface="Nanum Gothic" charset="-127"/>
                  <a:cs typeface="Nanum Gothic" charset="-127"/>
                </a:rPr>
                <a:t>Column Detail</a:t>
              </a:r>
              <a:endParaRPr kumimoji="1" lang="ko-KR" altLang="en-US" sz="500" b="1" dirty="0">
                <a:solidFill>
                  <a:schemeClr val="tx1"/>
                </a:solidFill>
                <a:latin typeface="+mj-lt"/>
                <a:ea typeface="Nanum Gothic" charset="-127"/>
                <a:cs typeface="Nanum Gothic" charset="-127"/>
              </a:endParaRPr>
            </a:p>
          </p:txBody>
        </p:sp>
        <p:sp>
          <p:nvSpPr>
            <p:cNvPr id="79" name="모서리가 둥근 직사각형 60"/>
            <p:cNvSpPr/>
            <p:nvPr/>
          </p:nvSpPr>
          <p:spPr>
            <a:xfrm>
              <a:off x="7431220"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mj-lt"/>
                  <a:ea typeface="Nanum Gothic" charset="-127"/>
                  <a:cs typeface="Nanum Gothic" charset="-127"/>
                </a:rPr>
                <a:t>Data Grid</a:t>
              </a:r>
              <a:endParaRPr kumimoji="1" lang="ko-KR" altLang="en-US" sz="500" b="1" dirty="0">
                <a:solidFill>
                  <a:schemeClr val="tx1"/>
                </a:solidFill>
                <a:latin typeface="+mj-lt"/>
                <a:ea typeface="Nanum Gothic" charset="-127"/>
                <a:cs typeface="Nanum Gothic" charset="-127"/>
              </a:endParaRPr>
            </a:p>
          </p:txBody>
        </p:sp>
      </p:grpSp>
      <p:sp>
        <p:nvSpPr>
          <p:cNvPr id="2" name="슬라이드 번호 개체 틀 1"/>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j-lt"/>
              </a:rPr>
              <a:pPr/>
              <a:t>64</a:t>
            </a:fld>
            <a:endParaRPr lang="ko-KR" altLang="en-US">
              <a:solidFill>
                <a:prstClr val="white">
                  <a:lumMod val="50000"/>
                </a:prstClr>
              </a:solidFill>
              <a:latin typeface="+mj-lt"/>
            </a:endParaRPr>
          </a:p>
        </p:txBody>
      </p:sp>
      <p:sp>
        <p:nvSpPr>
          <p:cNvPr id="73" name="모서리가 둥근 직사각형 127"/>
          <p:cNvSpPr/>
          <p:nvPr/>
        </p:nvSpPr>
        <p:spPr>
          <a:xfrm>
            <a:off x="8927615" y="1343675"/>
            <a:ext cx="854054" cy="155762"/>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j-lt"/>
                <a:ea typeface="Nanum Gothic" charset="-127"/>
                <a:cs typeface="Nanum Gothic" charset="-127"/>
              </a:rPr>
              <a:t>Ingestion </a:t>
            </a:r>
            <a:r>
              <a:rPr lang="en-US" altLang="ko-KR" sz="600" dirty="0" err="1">
                <a:solidFill>
                  <a:schemeClr val="bg1"/>
                </a:solidFill>
                <a:latin typeface="+mj-lt"/>
                <a:ea typeface="Nanum Gothic" charset="-127"/>
                <a:cs typeface="Nanum Gothic" charset="-127"/>
              </a:rPr>
              <a:t>config</a:t>
            </a:r>
            <a:r>
              <a:rPr lang="en-US" altLang="ko-KR" sz="600" dirty="0">
                <a:solidFill>
                  <a:schemeClr val="bg1"/>
                </a:solidFill>
                <a:latin typeface="+mj-lt"/>
                <a:ea typeface="Nanum Gothic" charset="-127"/>
                <a:cs typeface="Nanum Gothic" charset="-127"/>
              </a:rPr>
              <a:t>.</a:t>
            </a:r>
            <a:endParaRPr lang="ko-KR" altLang="en-US" sz="600" dirty="0">
              <a:solidFill>
                <a:schemeClr val="bg1"/>
              </a:solidFill>
              <a:latin typeface="+mj-lt"/>
              <a:ea typeface="Nanum Gothic" charset="-127"/>
              <a:cs typeface="Nanum Gothic" charset="-127"/>
            </a:endParaRPr>
          </a:p>
        </p:txBody>
      </p:sp>
      <p:grpSp>
        <p:nvGrpSpPr>
          <p:cNvPr id="82" name="그룹 81"/>
          <p:cNvGrpSpPr/>
          <p:nvPr/>
        </p:nvGrpSpPr>
        <p:grpSpPr>
          <a:xfrm>
            <a:off x="197952" y="1564830"/>
            <a:ext cx="9680653" cy="205447"/>
            <a:chOff x="1991360" y="4044266"/>
            <a:chExt cx="6156960" cy="312325"/>
          </a:xfrm>
        </p:grpSpPr>
        <p:sp>
          <p:nvSpPr>
            <p:cNvPr id="83" name="자유형 82"/>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mj-lt"/>
                <a:ea typeface="Nanum Gothic Regular" charset="-127"/>
              </a:endParaRPr>
            </a:p>
          </p:txBody>
        </p:sp>
        <p:sp>
          <p:nvSpPr>
            <p:cNvPr id="100" name="자유형 99"/>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mj-lt"/>
                <a:ea typeface="Nanum Gothic Regular" charset="-127"/>
              </a:endParaRPr>
            </a:p>
          </p:txBody>
        </p:sp>
      </p:grpSp>
      <p:sp>
        <p:nvSpPr>
          <p:cNvPr id="101" name="Text Box"/>
          <p:cNvSpPr>
            <a:spLocks/>
          </p:cNvSpPr>
          <p:nvPr>
            <p:custDataLst>
              <p:tags r:id="rId2"/>
            </p:custDataLst>
          </p:nvPr>
        </p:nvSpPr>
        <p:spPr bwMode="auto">
          <a:xfrm>
            <a:off x="320256" y="1711459"/>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a:solidFill>
                  <a:schemeClr val="tx1">
                    <a:lumMod val="75000"/>
                    <a:lumOff val="25000"/>
                  </a:schemeClr>
                </a:solidFill>
                <a:latin typeface="+mj-lt"/>
                <a:ea typeface="Nanum Gothic" charset="-127"/>
                <a:cs typeface="Nanum Gothic" charset="-127"/>
              </a:rPr>
              <a:t>Ingestion information</a:t>
            </a:r>
          </a:p>
        </p:txBody>
      </p:sp>
      <p:sp>
        <p:nvSpPr>
          <p:cNvPr id="104" name="직사각형 103"/>
          <p:cNvSpPr/>
          <p:nvPr/>
        </p:nvSpPr>
        <p:spPr>
          <a:xfrm>
            <a:off x="317839" y="1602509"/>
            <a:ext cx="826716" cy="138327"/>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mj-lt"/>
                <a:ea typeface="Nanum Gothic" charset="-127"/>
                <a:cs typeface="Nanum Gothic" charset="-127"/>
              </a:rPr>
              <a:t>DB</a:t>
            </a:r>
            <a:endParaRPr kumimoji="1" lang="ko-KR" altLang="en-US" sz="600" dirty="0">
              <a:solidFill>
                <a:schemeClr val="bg1"/>
              </a:solidFill>
              <a:latin typeface="+mj-lt"/>
              <a:ea typeface="Nanum Gothic" charset="-127"/>
              <a:cs typeface="Nanum Gothic" charset="-127"/>
            </a:endParaRPr>
          </a:p>
        </p:txBody>
      </p:sp>
      <p:grpSp>
        <p:nvGrpSpPr>
          <p:cNvPr id="106" name="그룹 105"/>
          <p:cNvGrpSpPr/>
          <p:nvPr/>
        </p:nvGrpSpPr>
        <p:grpSpPr>
          <a:xfrm>
            <a:off x="478481" y="4586325"/>
            <a:ext cx="4850262" cy="1853612"/>
            <a:chOff x="478481" y="7030983"/>
            <a:chExt cx="4850262" cy="1853612"/>
          </a:xfrm>
        </p:grpSpPr>
        <p:sp>
          <p:nvSpPr>
            <p:cNvPr id="107" name="Text Box"/>
            <p:cNvSpPr>
              <a:spLocks/>
            </p:cNvSpPr>
            <p:nvPr>
              <p:custDataLst>
                <p:tags r:id="rId11"/>
              </p:custDataLst>
            </p:nvPr>
          </p:nvSpPr>
          <p:spPr bwMode="auto">
            <a:xfrm>
              <a:off x="478481" y="7030983"/>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mj-lt"/>
                  <a:ea typeface="Nanum Gothic" charset="-127"/>
                  <a:cs typeface="Nanum Gothic" charset="-127"/>
                </a:rPr>
                <a:t>Ingestion tuning </a:t>
              </a:r>
              <a:r>
                <a:rPr lang="en-US" altLang="ko-KR" sz="700" dirty="0" err="1">
                  <a:solidFill>
                    <a:schemeClr val="tx1">
                      <a:lumMod val="75000"/>
                      <a:lumOff val="25000"/>
                    </a:schemeClr>
                  </a:solidFill>
                  <a:latin typeface="+mj-lt"/>
                  <a:ea typeface="Nanum Gothic" charset="-127"/>
                  <a:cs typeface="Nanum Gothic" charset="-127"/>
                </a:rPr>
                <a:t>config</a:t>
              </a:r>
              <a:r>
                <a:rPr lang="en-US" altLang="ko-KR" sz="700" dirty="0">
                  <a:solidFill>
                    <a:schemeClr val="tx1">
                      <a:lumMod val="75000"/>
                      <a:lumOff val="25000"/>
                    </a:schemeClr>
                  </a:solidFill>
                  <a:latin typeface="+mj-lt"/>
                  <a:ea typeface="Nanum Gothic" charset="-127"/>
                  <a:cs typeface="Nanum Gothic" charset="-127"/>
                </a:rPr>
                <a:t>.</a:t>
              </a:r>
            </a:p>
          </p:txBody>
        </p:sp>
        <p:sp>
          <p:nvSpPr>
            <p:cNvPr id="108" name="Username Box"/>
            <p:cNvSpPr>
              <a:spLocks/>
            </p:cNvSpPr>
            <p:nvPr>
              <p:custDataLst>
                <p:tags r:id="rId12"/>
              </p:custDataLst>
            </p:nvPr>
          </p:nvSpPr>
          <p:spPr bwMode="auto">
            <a:xfrm>
              <a:off x="2772743" y="7284197"/>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j-lt"/>
                  <a:cs typeface="Malgun Gothic" charset="-127"/>
                </a:rPr>
                <a:t>-1</a:t>
              </a:r>
              <a:endParaRPr kumimoji="1" lang="en-US" sz="700" dirty="0">
                <a:solidFill>
                  <a:schemeClr val="tx1">
                    <a:lumMod val="75000"/>
                    <a:lumOff val="25000"/>
                  </a:schemeClr>
                </a:solidFill>
                <a:latin typeface="+mj-lt"/>
                <a:ea typeface="Malgun Gothic" charset="-127"/>
                <a:cs typeface="Malgun Gothic" charset="-127"/>
              </a:endParaRPr>
            </a:p>
          </p:txBody>
        </p:sp>
        <p:sp>
          <p:nvSpPr>
            <p:cNvPr id="109" name="Text Box"/>
            <p:cNvSpPr>
              <a:spLocks/>
            </p:cNvSpPr>
            <p:nvPr>
              <p:custDataLst>
                <p:tags r:id="rId13"/>
              </p:custDataLst>
            </p:nvPr>
          </p:nvSpPr>
          <p:spPr bwMode="auto">
            <a:xfrm>
              <a:off x="1474079" y="7059937"/>
              <a:ext cx="1880089" cy="15591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j-lt"/>
                  <a:cs typeface="Malgun Gothic" charset="-127"/>
                </a:rPr>
                <a:t>maxRowsInMemory</a:t>
              </a:r>
              <a:endParaRPr lang="en-US" altLang="ko-KR" sz="700" dirty="0">
                <a:solidFill>
                  <a:schemeClr val="tx1">
                    <a:lumMod val="75000"/>
                    <a:lumOff val="25000"/>
                  </a:schemeClr>
                </a:solidFill>
                <a:latin typeface="+mj-lt"/>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j-lt"/>
                  <a:cs typeface="Malgun Gothic" charset="-127"/>
                </a:rPr>
                <a:t>maxOccupationInMemory</a:t>
              </a:r>
              <a:endParaRPr lang="en-US" altLang="ko-KR" sz="700" dirty="0">
                <a:solidFill>
                  <a:schemeClr val="tx1">
                    <a:lumMod val="75000"/>
                    <a:lumOff val="25000"/>
                  </a:schemeClr>
                </a:solidFill>
                <a:latin typeface="+mj-lt"/>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j-lt"/>
                  <a:cs typeface="Malgun Gothic" charset="-127"/>
                </a:rPr>
                <a:t>maxSharedLength</a:t>
              </a:r>
              <a:endParaRPr lang="en-US" altLang="ko-KR" sz="700" dirty="0">
                <a:solidFill>
                  <a:schemeClr val="tx1">
                    <a:lumMod val="75000"/>
                    <a:lumOff val="25000"/>
                  </a:schemeClr>
                </a:solidFill>
                <a:latin typeface="+mj-lt"/>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j-lt"/>
                  <a:cs typeface="Malgun Gothic" charset="-127"/>
                </a:rPr>
                <a:t>leaveIntermediate</a:t>
              </a:r>
              <a:endParaRPr lang="en-US" altLang="ko-KR" sz="700" dirty="0">
                <a:solidFill>
                  <a:schemeClr val="tx1">
                    <a:lumMod val="75000"/>
                    <a:lumOff val="25000"/>
                  </a:schemeClr>
                </a:solidFill>
                <a:latin typeface="+mj-lt"/>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j-lt"/>
                  <a:cs typeface="Malgun Gothic" charset="-127"/>
                </a:rPr>
                <a:t>cleanupOnFailure</a:t>
              </a:r>
              <a:endParaRPr lang="en-US" altLang="ko-KR" sz="700" dirty="0">
                <a:solidFill>
                  <a:schemeClr val="tx1">
                    <a:lumMod val="75000"/>
                    <a:lumOff val="25000"/>
                  </a:schemeClr>
                </a:solidFill>
                <a:latin typeface="+mj-lt"/>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j-lt"/>
                  <a:cs typeface="Malgun Gothic" charset="-127"/>
                </a:rPr>
                <a:t>overwriteFiles</a:t>
              </a:r>
              <a:endParaRPr lang="en-US" altLang="ko-KR" sz="700" dirty="0">
                <a:solidFill>
                  <a:schemeClr val="tx1">
                    <a:lumMod val="75000"/>
                    <a:lumOff val="25000"/>
                  </a:schemeClr>
                </a:solidFill>
                <a:latin typeface="+mj-lt"/>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j-lt"/>
                  <a:cs typeface="Malgun Gothic" charset="-127"/>
                </a:rPr>
                <a:t>ignoreInvalidRows</a:t>
              </a:r>
              <a:endParaRPr lang="en-US" altLang="ko-KR" sz="700" dirty="0">
                <a:solidFill>
                  <a:schemeClr val="tx1">
                    <a:lumMod val="75000"/>
                    <a:lumOff val="25000"/>
                  </a:schemeClr>
                </a:solidFill>
                <a:latin typeface="+mj-lt"/>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j-lt"/>
                  <a:cs typeface="Malgun Gothic" charset="-127"/>
                </a:rPr>
                <a:t>assumeTimeSorted</a:t>
              </a:r>
              <a:endParaRPr lang="en-US" altLang="ko-KR" sz="700" dirty="0">
                <a:solidFill>
                  <a:schemeClr val="tx1">
                    <a:lumMod val="75000"/>
                    <a:lumOff val="25000"/>
                  </a:schemeClr>
                </a:solidFill>
                <a:latin typeface="+mj-lt"/>
                <a:cs typeface="Malgun Gothic" charset="-127"/>
              </a:endParaRPr>
            </a:p>
            <a:p>
              <a:pPr marL="171450" indent="-171450">
                <a:lnSpc>
                  <a:spcPct val="150000"/>
                </a:lnSpc>
                <a:spcAft>
                  <a:spcPts val="600"/>
                </a:spcAft>
                <a:buFont typeface="Arial" charset="0"/>
                <a:buChar char="•"/>
              </a:pPr>
              <a:endParaRPr lang="en-US" altLang="ko-KR" sz="700" dirty="0">
                <a:solidFill>
                  <a:schemeClr val="tx1">
                    <a:lumMod val="75000"/>
                    <a:lumOff val="25000"/>
                  </a:schemeClr>
                </a:solidFill>
                <a:latin typeface="+mj-lt"/>
                <a:cs typeface="Malgun Gothic" charset="-127"/>
              </a:endParaRPr>
            </a:p>
          </p:txBody>
        </p:sp>
        <p:sp>
          <p:nvSpPr>
            <p:cNvPr id="110" name="Username Box"/>
            <p:cNvSpPr>
              <a:spLocks/>
            </p:cNvSpPr>
            <p:nvPr>
              <p:custDataLst>
                <p:tags r:id="rId14"/>
              </p:custDataLst>
            </p:nvPr>
          </p:nvSpPr>
          <p:spPr bwMode="auto">
            <a:xfrm>
              <a:off x="2772743" y="7047529"/>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j-lt"/>
                  <a:cs typeface="Malgun Gothic" charset="-127"/>
                </a:rPr>
                <a:t>7500</a:t>
              </a:r>
              <a:r>
                <a:rPr lang="en-US" altLang="ko-KR" sz="700" dirty="0">
                  <a:solidFill>
                    <a:schemeClr val="tx1">
                      <a:lumMod val="75000"/>
                      <a:lumOff val="25000"/>
                    </a:schemeClr>
                  </a:solidFill>
                  <a:latin typeface="+mj-lt"/>
                  <a:cs typeface="Malgun Gothic" charset="-127"/>
                </a:rPr>
                <a:t>0</a:t>
              </a:r>
              <a:endParaRPr kumimoji="1" lang="en-US" sz="700" dirty="0">
                <a:solidFill>
                  <a:schemeClr val="tx1">
                    <a:lumMod val="75000"/>
                    <a:lumOff val="25000"/>
                  </a:schemeClr>
                </a:solidFill>
                <a:latin typeface="+mj-lt"/>
                <a:ea typeface="Malgun Gothic" charset="-127"/>
                <a:cs typeface="Malgun Gothic" charset="-127"/>
              </a:endParaRPr>
            </a:p>
          </p:txBody>
        </p:sp>
        <p:sp>
          <p:nvSpPr>
            <p:cNvPr id="122" name="Username Box"/>
            <p:cNvSpPr>
              <a:spLocks/>
            </p:cNvSpPr>
            <p:nvPr>
              <p:custDataLst>
                <p:tags r:id="rId15"/>
              </p:custDataLst>
            </p:nvPr>
          </p:nvSpPr>
          <p:spPr bwMode="auto">
            <a:xfrm>
              <a:off x="2772743" y="7520865"/>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j-lt"/>
                  <a:cs typeface="Malgun Gothic" charset="-127"/>
                </a:rPr>
                <a:t>-2147483648</a:t>
              </a:r>
              <a:endParaRPr kumimoji="1" lang="en-US" sz="700" dirty="0">
                <a:solidFill>
                  <a:schemeClr val="tx1">
                    <a:lumMod val="75000"/>
                    <a:lumOff val="25000"/>
                  </a:schemeClr>
                </a:solidFill>
                <a:latin typeface="+mj-lt"/>
                <a:ea typeface="Malgun Gothic" charset="-127"/>
                <a:cs typeface="Malgun Gothic" charset="-127"/>
              </a:endParaRPr>
            </a:p>
          </p:txBody>
        </p:sp>
        <p:sp>
          <p:nvSpPr>
            <p:cNvPr id="123" name="Username Box"/>
            <p:cNvSpPr>
              <a:spLocks/>
            </p:cNvSpPr>
            <p:nvPr>
              <p:custDataLst>
                <p:tags r:id="rId16"/>
              </p:custDataLst>
            </p:nvPr>
          </p:nvSpPr>
          <p:spPr bwMode="auto">
            <a:xfrm>
              <a:off x="2772743" y="7757533"/>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j-lt"/>
                  <a:cs typeface="Malgun Gothic" charset="-127"/>
                </a:rPr>
                <a:t>false</a:t>
              </a:r>
              <a:endParaRPr kumimoji="1" lang="en-US" sz="700" dirty="0">
                <a:solidFill>
                  <a:schemeClr val="tx1">
                    <a:lumMod val="75000"/>
                    <a:lumOff val="25000"/>
                  </a:schemeClr>
                </a:solidFill>
                <a:latin typeface="+mj-lt"/>
                <a:ea typeface="Malgun Gothic" charset="-127"/>
                <a:cs typeface="Malgun Gothic" charset="-127"/>
              </a:endParaRPr>
            </a:p>
          </p:txBody>
        </p:sp>
        <p:sp>
          <p:nvSpPr>
            <p:cNvPr id="124" name="Username Box"/>
            <p:cNvSpPr>
              <a:spLocks/>
            </p:cNvSpPr>
            <p:nvPr>
              <p:custDataLst>
                <p:tags r:id="rId17"/>
              </p:custDataLst>
            </p:nvPr>
          </p:nvSpPr>
          <p:spPr bwMode="auto">
            <a:xfrm>
              <a:off x="2772743" y="7994201"/>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j-lt"/>
                  <a:cs typeface="Malgun Gothic" charset="-127"/>
                </a:rPr>
                <a:t>true</a:t>
              </a:r>
              <a:endParaRPr kumimoji="1" lang="en-US" sz="700" dirty="0">
                <a:solidFill>
                  <a:schemeClr val="tx1">
                    <a:lumMod val="75000"/>
                    <a:lumOff val="25000"/>
                  </a:schemeClr>
                </a:solidFill>
                <a:latin typeface="+mj-lt"/>
                <a:ea typeface="Malgun Gothic" charset="-127"/>
                <a:cs typeface="Malgun Gothic" charset="-127"/>
              </a:endParaRPr>
            </a:p>
          </p:txBody>
        </p:sp>
        <p:sp>
          <p:nvSpPr>
            <p:cNvPr id="133" name="Username Box"/>
            <p:cNvSpPr>
              <a:spLocks/>
            </p:cNvSpPr>
            <p:nvPr>
              <p:custDataLst>
                <p:tags r:id="rId18"/>
              </p:custDataLst>
            </p:nvPr>
          </p:nvSpPr>
          <p:spPr bwMode="auto">
            <a:xfrm>
              <a:off x="2772743" y="8230869"/>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j-lt"/>
                  <a:cs typeface="Malgun Gothic" charset="-127"/>
                </a:rPr>
                <a:t>false</a:t>
              </a:r>
              <a:endParaRPr kumimoji="1" lang="en-US" sz="700" dirty="0">
                <a:solidFill>
                  <a:schemeClr val="tx1">
                    <a:lumMod val="75000"/>
                    <a:lumOff val="25000"/>
                  </a:schemeClr>
                </a:solidFill>
                <a:latin typeface="+mj-lt"/>
                <a:ea typeface="Malgun Gothic" charset="-127"/>
                <a:cs typeface="Malgun Gothic" charset="-127"/>
              </a:endParaRPr>
            </a:p>
          </p:txBody>
        </p:sp>
        <p:sp>
          <p:nvSpPr>
            <p:cNvPr id="136" name="Username Box"/>
            <p:cNvSpPr>
              <a:spLocks/>
            </p:cNvSpPr>
            <p:nvPr>
              <p:custDataLst>
                <p:tags r:id="rId19"/>
              </p:custDataLst>
            </p:nvPr>
          </p:nvSpPr>
          <p:spPr bwMode="auto">
            <a:xfrm>
              <a:off x="2772743" y="8467537"/>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j-lt"/>
                  <a:cs typeface="Malgun Gothic" charset="-127"/>
                </a:rPr>
                <a:t>false</a:t>
              </a:r>
              <a:endParaRPr kumimoji="1" lang="en-US" sz="700" dirty="0">
                <a:solidFill>
                  <a:schemeClr val="tx1">
                    <a:lumMod val="75000"/>
                    <a:lumOff val="25000"/>
                  </a:schemeClr>
                </a:solidFill>
                <a:latin typeface="+mj-lt"/>
                <a:ea typeface="Malgun Gothic" charset="-127"/>
                <a:cs typeface="Malgun Gothic" charset="-127"/>
              </a:endParaRPr>
            </a:p>
          </p:txBody>
        </p:sp>
        <p:sp>
          <p:nvSpPr>
            <p:cNvPr id="150" name="Username Box"/>
            <p:cNvSpPr>
              <a:spLocks/>
            </p:cNvSpPr>
            <p:nvPr>
              <p:custDataLst>
                <p:tags r:id="rId20"/>
              </p:custDataLst>
            </p:nvPr>
          </p:nvSpPr>
          <p:spPr bwMode="auto">
            <a:xfrm>
              <a:off x="2772743" y="8704205"/>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j-lt"/>
                  <a:cs typeface="Malgun Gothic" charset="-127"/>
                </a:rPr>
                <a:t>false</a:t>
              </a:r>
              <a:endParaRPr kumimoji="1" lang="en-US" sz="700" dirty="0">
                <a:solidFill>
                  <a:schemeClr val="tx1">
                    <a:lumMod val="75000"/>
                    <a:lumOff val="25000"/>
                  </a:schemeClr>
                </a:solidFill>
                <a:latin typeface="+mj-lt"/>
                <a:ea typeface="Malgun Gothic" charset="-127"/>
                <a:cs typeface="Malgun Gothic" charset="-127"/>
              </a:endParaRPr>
            </a:p>
          </p:txBody>
        </p:sp>
      </p:grpSp>
      <p:grpSp>
        <p:nvGrpSpPr>
          <p:cNvPr id="151" name="그룹 150"/>
          <p:cNvGrpSpPr/>
          <p:nvPr/>
        </p:nvGrpSpPr>
        <p:grpSpPr>
          <a:xfrm>
            <a:off x="484577" y="4460002"/>
            <a:ext cx="1101012" cy="140413"/>
            <a:chOff x="4376354" y="2863258"/>
            <a:chExt cx="1101012" cy="140413"/>
          </a:xfrm>
        </p:grpSpPr>
        <p:sp>
          <p:nvSpPr>
            <p:cNvPr id="152" name="Text Box"/>
            <p:cNvSpPr>
              <a:spLocks/>
            </p:cNvSpPr>
            <p:nvPr>
              <p:custDataLst>
                <p:tags r:id="rId10"/>
              </p:custDataLst>
            </p:nvPr>
          </p:nvSpPr>
          <p:spPr bwMode="auto">
            <a:xfrm>
              <a:off x="4376354" y="2863258"/>
              <a:ext cx="1101012" cy="10953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dirty="0">
                  <a:solidFill>
                    <a:schemeClr val="tx1">
                      <a:lumMod val="50000"/>
                      <a:lumOff val="50000"/>
                    </a:schemeClr>
                  </a:solidFill>
                  <a:latin typeface="+mj-lt"/>
                  <a:ea typeface="Nanum Gothic" charset="-127"/>
                  <a:cs typeface="Nanum Gothic" charset="-127"/>
                </a:rPr>
                <a:t>Advanced setting</a:t>
              </a:r>
            </a:p>
          </p:txBody>
        </p:sp>
        <p:sp>
          <p:nvSpPr>
            <p:cNvPr id="153" name="L 도형 152"/>
            <p:cNvSpPr/>
            <p:nvPr/>
          </p:nvSpPr>
          <p:spPr>
            <a:xfrm rot="8100000">
              <a:off x="5051770" y="2929126"/>
              <a:ext cx="74545" cy="74545"/>
            </a:xfrm>
            <a:prstGeom prst="corner">
              <a:avLst>
                <a:gd name="adj1" fmla="val 24578"/>
                <a:gd name="adj2" fmla="val 22036"/>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j-lt"/>
                <a:ea typeface="Nanum Gothic" charset="-127"/>
                <a:cs typeface="Nanum Gothic" charset="-127"/>
              </a:endParaRPr>
            </a:p>
          </p:txBody>
        </p:sp>
      </p:grpSp>
      <p:sp>
        <p:nvSpPr>
          <p:cNvPr id="154" name="Text Box"/>
          <p:cNvSpPr>
            <a:spLocks/>
          </p:cNvSpPr>
          <p:nvPr>
            <p:custDataLst>
              <p:tags r:id="rId3"/>
            </p:custDataLst>
          </p:nvPr>
        </p:nvSpPr>
        <p:spPr bwMode="auto">
          <a:xfrm>
            <a:off x="478481" y="4060020"/>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mj-lt"/>
                <a:ea typeface="Nanum Gothic" charset="-127"/>
                <a:cs typeface="Nanum Gothic" charset="-127"/>
              </a:rPr>
              <a:t>Roll up</a:t>
            </a:r>
          </a:p>
        </p:txBody>
      </p:sp>
      <p:sp>
        <p:nvSpPr>
          <p:cNvPr id="155" name="Text Box"/>
          <p:cNvSpPr>
            <a:spLocks/>
          </p:cNvSpPr>
          <p:nvPr>
            <p:custDataLst>
              <p:tags r:id="rId4"/>
            </p:custDataLst>
          </p:nvPr>
        </p:nvSpPr>
        <p:spPr bwMode="auto">
          <a:xfrm>
            <a:off x="1441013" y="4076977"/>
            <a:ext cx="100843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mj-lt"/>
                <a:ea typeface="Nanum Gothic" charset="-127"/>
                <a:cs typeface="Nanum Gothic" charset="-127"/>
              </a:rPr>
              <a:t>True</a:t>
            </a:r>
          </a:p>
        </p:txBody>
      </p:sp>
      <p:sp>
        <p:nvSpPr>
          <p:cNvPr id="163" name="Text Box"/>
          <p:cNvSpPr>
            <a:spLocks/>
          </p:cNvSpPr>
          <p:nvPr>
            <p:custDataLst>
              <p:tags r:id="rId5"/>
            </p:custDataLst>
          </p:nvPr>
        </p:nvSpPr>
        <p:spPr bwMode="auto">
          <a:xfrm>
            <a:off x="478481" y="2874869"/>
            <a:ext cx="902007"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mj-lt"/>
                <a:ea typeface="Nanum Gothic" charset="-127"/>
                <a:cs typeface="Nanum Gothic" charset="-127"/>
              </a:rPr>
              <a:t>Ingestion settings</a:t>
            </a:r>
          </a:p>
        </p:txBody>
      </p:sp>
      <p:sp>
        <p:nvSpPr>
          <p:cNvPr id="161" name="직사각형 160"/>
          <p:cNvSpPr/>
          <p:nvPr/>
        </p:nvSpPr>
        <p:spPr>
          <a:xfrm>
            <a:off x="1284802" y="2719891"/>
            <a:ext cx="3182601" cy="65246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latinLnBrk="0" hangingPunct="0">
              <a:lnSpc>
                <a:spcPct val="150000"/>
              </a:lnSpc>
              <a:spcBef>
                <a:spcPct val="0"/>
              </a:spcBef>
              <a:spcAft>
                <a:spcPct val="0"/>
              </a:spcAft>
            </a:pPr>
            <a:r>
              <a:rPr lang="en-US" altLang="ko-KR" sz="700" dirty="0">
                <a:solidFill>
                  <a:schemeClr val="tx1">
                    <a:lumMod val="75000"/>
                    <a:lumOff val="25000"/>
                  </a:schemeClr>
                </a:solidFill>
                <a:latin typeface="+mj-lt"/>
                <a:ea typeface="Nanum Gothic" charset="-127"/>
                <a:cs typeface="Nanum Gothic" charset="-127"/>
              </a:rPr>
              <a:t>Ingest Once</a:t>
            </a:r>
          </a:p>
          <a:p>
            <a:pPr marL="171450" indent="-171450" eaLnBrk="0" fontAlgn="base" latinLnBrk="0" hangingPunct="0">
              <a:lnSpc>
                <a:spcPct val="150000"/>
              </a:lnSpc>
              <a:spcBef>
                <a:spcPct val="0"/>
              </a:spcBef>
              <a:spcAft>
                <a:spcPct val="0"/>
              </a:spcAft>
              <a:buFont typeface="Arial" charset="0"/>
              <a:buChar char="•"/>
            </a:pPr>
            <a:r>
              <a:rPr lang="en-US" altLang="ko-KR" sz="700" dirty="0">
                <a:solidFill>
                  <a:schemeClr val="tx1">
                    <a:lumMod val="75000"/>
                    <a:lumOff val="25000"/>
                  </a:schemeClr>
                </a:solidFill>
                <a:latin typeface="+mj-lt"/>
                <a:ea typeface="Nanum Gothic" charset="-127"/>
                <a:cs typeface="Nanum Gothic" charset="-127"/>
              </a:rPr>
              <a:t>Scope of Ingesting data </a:t>
            </a:r>
          </a:p>
        </p:txBody>
      </p:sp>
      <p:grpSp>
        <p:nvGrpSpPr>
          <p:cNvPr id="7" name="그룹 6"/>
          <p:cNvGrpSpPr/>
          <p:nvPr/>
        </p:nvGrpSpPr>
        <p:grpSpPr>
          <a:xfrm>
            <a:off x="4351159" y="2743401"/>
            <a:ext cx="3734128" cy="1280951"/>
            <a:chOff x="1316476" y="2743401"/>
            <a:chExt cx="3734128" cy="1280951"/>
          </a:xfrm>
        </p:grpSpPr>
        <p:sp>
          <p:nvSpPr>
            <p:cNvPr id="156" name="직사각형 155"/>
            <p:cNvSpPr/>
            <p:nvPr/>
          </p:nvSpPr>
          <p:spPr>
            <a:xfrm>
              <a:off x="1316476" y="2743401"/>
              <a:ext cx="3514084" cy="12809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latinLnBrk="0" hangingPunct="0">
                <a:lnSpc>
                  <a:spcPct val="150000"/>
                </a:lnSpc>
                <a:spcBef>
                  <a:spcPct val="0"/>
                </a:spcBef>
                <a:spcAft>
                  <a:spcPct val="0"/>
                </a:spcAft>
              </a:pPr>
              <a:r>
                <a:rPr lang="en-US" altLang="ko-KR" sz="700" dirty="0">
                  <a:solidFill>
                    <a:schemeClr val="tx1">
                      <a:lumMod val="75000"/>
                      <a:lumOff val="25000"/>
                    </a:schemeClr>
                  </a:solidFill>
                  <a:latin typeface="+mj-lt"/>
                  <a:ea typeface="Nanum Gothic" charset="-127"/>
                  <a:cs typeface="Nanum Gothic" charset="-127"/>
                </a:rPr>
                <a:t>Ingest periodically</a:t>
              </a:r>
            </a:p>
            <a:p>
              <a:pPr marL="171450" indent="-171450" eaLnBrk="0" fontAlgn="base" latinLnBrk="0" hangingPunct="0">
                <a:lnSpc>
                  <a:spcPct val="150000"/>
                </a:lnSpc>
                <a:spcBef>
                  <a:spcPct val="0"/>
                </a:spcBef>
                <a:spcAft>
                  <a:spcPct val="0"/>
                </a:spcAft>
                <a:buFont typeface="Arial" charset="0"/>
                <a:buChar char="•"/>
              </a:pPr>
              <a:r>
                <a:rPr lang="en-US" altLang="ko-KR" sz="700" dirty="0" smtClean="0">
                  <a:solidFill>
                    <a:schemeClr val="tx1">
                      <a:lumMod val="75000"/>
                      <a:lumOff val="25000"/>
                    </a:schemeClr>
                  </a:solidFill>
                  <a:latin typeface="+mj-lt"/>
                  <a:ea typeface="Nanum Gothic" charset="-127"/>
                  <a:cs typeface="Nanum Gothic" charset="-127"/>
                </a:rPr>
                <a:t>Status</a:t>
              </a:r>
            </a:p>
            <a:p>
              <a:pPr marL="171450" indent="-171450" eaLnBrk="0" fontAlgn="base" latinLnBrk="0" hangingPunct="0">
                <a:lnSpc>
                  <a:spcPct val="150000"/>
                </a:lnSpc>
                <a:spcBef>
                  <a:spcPct val="0"/>
                </a:spcBef>
                <a:spcAft>
                  <a:spcPct val="0"/>
                </a:spcAft>
                <a:buFont typeface="Arial" charset="0"/>
                <a:buChar char="•"/>
              </a:pPr>
              <a:r>
                <a:rPr lang="en-US" altLang="ko-KR" sz="700" dirty="0" smtClean="0">
                  <a:solidFill>
                    <a:schemeClr val="tx1"/>
                  </a:solidFill>
                  <a:latin typeface="+mj-lt"/>
                  <a:ea typeface="Nanum Gothic" charset="-127"/>
                  <a:cs typeface="Nanum Gothic" charset="-127"/>
                </a:rPr>
                <a:t>Scope </a:t>
              </a:r>
              <a:r>
                <a:rPr lang="en-US" altLang="ko-KR" sz="700" dirty="0">
                  <a:solidFill>
                    <a:schemeClr val="tx1"/>
                  </a:solidFill>
                  <a:latin typeface="+mj-lt"/>
                  <a:ea typeface="Nanum Gothic" charset="-127"/>
                  <a:cs typeface="Nanum Gothic" charset="-127"/>
                </a:rPr>
                <a:t>of Ingesting data</a:t>
              </a:r>
              <a:r>
                <a:rPr lang="en-US" altLang="ko-KR" sz="700" dirty="0">
                  <a:solidFill>
                    <a:schemeClr val="tx1">
                      <a:lumMod val="75000"/>
                      <a:lumOff val="25000"/>
                    </a:schemeClr>
                  </a:solidFill>
                  <a:latin typeface="+mj-lt"/>
                  <a:ea typeface="Nanum Gothic" charset="-127"/>
                  <a:cs typeface="Nanum Gothic" charset="-127"/>
                </a:rPr>
                <a:t> </a:t>
              </a:r>
            </a:p>
            <a:p>
              <a:pPr marL="171450" indent="-171450" eaLnBrk="0" fontAlgn="base" latinLnBrk="0" hangingPunct="0">
                <a:lnSpc>
                  <a:spcPct val="150000"/>
                </a:lnSpc>
                <a:spcBef>
                  <a:spcPct val="0"/>
                </a:spcBef>
                <a:spcAft>
                  <a:spcPct val="0"/>
                </a:spcAft>
                <a:buFont typeface="Arial" charset="0"/>
                <a:buChar char="•"/>
              </a:pPr>
              <a:r>
                <a:rPr kumimoji="1" lang="en-US" altLang="ko-KR" sz="700" dirty="0">
                  <a:solidFill>
                    <a:schemeClr val="tx1"/>
                  </a:solidFill>
                  <a:latin typeface="+mj-lt"/>
                  <a:ea typeface="Nanum Gothic" charset="-127"/>
                  <a:cs typeface="Nanum Gothic" charset="-127"/>
                </a:rPr>
                <a:t>Batch cycle</a:t>
              </a:r>
            </a:p>
            <a:p>
              <a:pPr marL="171450" indent="-171450" eaLnBrk="0" fontAlgn="base" latinLnBrk="0" hangingPunct="0">
                <a:lnSpc>
                  <a:spcPct val="150000"/>
                </a:lnSpc>
                <a:spcBef>
                  <a:spcPct val="0"/>
                </a:spcBef>
                <a:spcAft>
                  <a:spcPct val="0"/>
                </a:spcAft>
                <a:buFont typeface="Arial" charset="0"/>
                <a:buChar char="•"/>
              </a:pPr>
              <a:r>
                <a:rPr kumimoji="1" lang="en-US" altLang="ko-KR" sz="700" dirty="0">
                  <a:solidFill>
                    <a:schemeClr val="tx1"/>
                  </a:solidFill>
                  <a:latin typeface="+mj-lt"/>
                  <a:ea typeface="Nanum Gothic" charset="-127"/>
                  <a:cs typeface="Nanum Gothic" charset="-127"/>
                </a:rPr>
                <a:t>Max. query row</a:t>
              </a:r>
              <a:endParaRPr lang="en-US" altLang="ko-KR" sz="700" dirty="0">
                <a:solidFill>
                  <a:schemeClr val="tx1"/>
                </a:solidFill>
                <a:latin typeface="+mj-lt"/>
                <a:ea typeface="Nanum Gothic" charset="-127"/>
                <a:cs typeface="Nanum Gothic" charset="-127"/>
              </a:endParaRPr>
            </a:p>
          </p:txBody>
        </p:sp>
        <p:grpSp>
          <p:nvGrpSpPr>
            <p:cNvPr id="5" name="그룹 4"/>
            <p:cNvGrpSpPr/>
            <p:nvPr/>
          </p:nvGrpSpPr>
          <p:grpSpPr>
            <a:xfrm>
              <a:off x="1441583" y="2856127"/>
              <a:ext cx="3609021" cy="759293"/>
              <a:chOff x="1441583" y="2856127"/>
              <a:chExt cx="3609021" cy="759293"/>
            </a:xfrm>
          </p:grpSpPr>
          <p:sp>
            <p:nvSpPr>
              <p:cNvPr id="166" name="직사각형 165"/>
              <p:cNvSpPr/>
              <p:nvPr/>
            </p:nvSpPr>
            <p:spPr>
              <a:xfrm>
                <a:off x="4616804" y="3204932"/>
                <a:ext cx="433800" cy="100540"/>
              </a:xfrm>
              <a:prstGeom prst="rect">
                <a:avLst/>
              </a:prstGeom>
              <a:solidFill>
                <a:schemeClr val="bg1"/>
              </a:solidFill>
            </p:spPr>
            <p:txBody>
              <a:bodyPr wrap="square" lIns="0" tIns="0" rIns="36000" bIns="0">
                <a:spAutoFit/>
              </a:bodyPr>
              <a:lstStyle/>
              <a:p>
                <a:pPr eaLnBrk="0" fontAlgn="base" hangingPunct="0">
                  <a:lnSpc>
                    <a:spcPct val="150000"/>
                  </a:lnSpc>
                  <a:spcBef>
                    <a:spcPct val="0"/>
                  </a:spcBef>
                  <a:spcAft>
                    <a:spcPct val="0"/>
                  </a:spcAft>
                  <a:buClr>
                    <a:srgbClr val="336699"/>
                  </a:buClr>
                </a:pPr>
                <a:r>
                  <a:rPr kumimoji="1" lang="en-US" altLang="ko-KR" sz="500" u="sng" dirty="0">
                    <a:solidFill>
                      <a:prstClr val="black">
                        <a:lumMod val="75000"/>
                        <a:lumOff val="25000"/>
                      </a:prstClr>
                    </a:solidFill>
                    <a:latin typeface="+mj-lt"/>
                    <a:ea typeface="Nanum Gothic" charset="-127"/>
                    <a:cs typeface="Nanum Gothic" charset="-127"/>
                  </a:rPr>
                  <a:t>Batch history</a:t>
                </a:r>
              </a:p>
            </p:txBody>
          </p:sp>
          <p:sp>
            <p:nvSpPr>
              <p:cNvPr id="157" name="직사각형 156"/>
              <p:cNvSpPr/>
              <p:nvPr/>
            </p:nvSpPr>
            <p:spPr>
              <a:xfrm>
                <a:off x="2675045" y="2893260"/>
                <a:ext cx="2176752" cy="70819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700" dirty="0" smtClean="0">
                    <a:solidFill>
                      <a:schemeClr val="tx1"/>
                    </a:solidFill>
                    <a:latin typeface="+mj-lt"/>
                    <a:ea typeface="Nanum Gothic" charset="-127"/>
                    <a:cs typeface="Nanum Gothic" charset="-127"/>
                  </a:rPr>
                  <a:t>Running</a:t>
                </a:r>
              </a:p>
              <a:p>
                <a:pPr eaLnBrk="0" fontAlgn="base" hangingPunct="0">
                  <a:lnSpc>
                    <a:spcPct val="150000"/>
                  </a:lnSpc>
                  <a:spcBef>
                    <a:spcPct val="0"/>
                  </a:spcBef>
                  <a:spcAft>
                    <a:spcPct val="0"/>
                  </a:spcAft>
                  <a:buClr>
                    <a:srgbClr val="336699"/>
                  </a:buClr>
                </a:pPr>
                <a:r>
                  <a:rPr lang="en-US" altLang="ko-KR" sz="700" strike="sngStrike" dirty="0" smtClean="0">
                    <a:solidFill>
                      <a:schemeClr val="bg1">
                        <a:lumMod val="75000"/>
                      </a:schemeClr>
                    </a:solidFill>
                    <a:latin typeface="+mj-lt"/>
                    <a:ea typeface="Nanum Gothic" charset="-127"/>
                    <a:cs typeface="Nanum Gothic" charset="-127"/>
                  </a:rPr>
                  <a:t>Gets </a:t>
                </a:r>
                <a:r>
                  <a:rPr lang="en-US" altLang="ko-KR" sz="700" strike="sngStrike" dirty="0">
                    <a:solidFill>
                      <a:schemeClr val="bg1">
                        <a:lumMod val="75000"/>
                      </a:schemeClr>
                    </a:solidFill>
                    <a:latin typeface="+mj-lt"/>
                    <a:ea typeface="Nanum Gothic" charset="-127"/>
                    <a:cs typeface="Nanum Gothic" charset="-127"/>
                  </a:rPr>
                  <a:t>the entire data</a:t>
                </a:r>
                <a:r>
                  <a:rPr lang="en-US" altLang="ko-KR" sz="700" dirty="0">
                    <a:solidFill>
                      <a:schemeClr val="tx1"/>
                    </a:solidFill>
                    <a:latin typeface="+mj-lt"/>
                    <a:ea typeface="Nanum Gothic" charset="-127"/>
                    <a:cs typeface="Nanum Gothic" charset="-127"/>
                  </a:rPr>
                  <a:t>   All</a:t>
                </a:r>
              </a:p>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mj-lt"/>
                    <a:ea typeface="Nanum Gothic" charset="-127"/>
                    <a:cs typeface="Nanum Gothic" charset="-127"/>
                  </a:rPr>
                  <a:t>Weekly / Monday, Wednesday / 00:00:00</a:t>
                </a:r>
              </a:p>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mj-lt"/>
                    <a:ea typeface="Nanum Gothic" charset="-127"/>
                    <a:cs typeface="Nanum Gothic" charset="-127"/>
                  </a:rPr>
                  <a:t>10,000</a:t>
                </a:r>
              </a:p>
            </p:txBody>
          </p:sp>
          <p:sp>
            <p:nvSpPr>
              <p:cNvPr id="164" name="Username Box"/>
              <p:cNvSpPr>
                <a:spLocks/>
              </p:cNvSpPr>
              <p:nvPr>
                <p:custDataLst>
                  <p:tags r:id="rId9"/>
                </p:custDataLst>
              </p:nvPr>
            </p:nvSpPr>
            <p:spPr bwMode="auto">
              <a:xfrm>
                <a:off x="1441583" y="2856127"/>
                <a:ext cx="3595656" cy="759293"/>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mj-lt"/>
                  <a:ea typeface="Nanum Gothic" charset="-127"/>
                  <a:cs typeface="Nanum Gothic" charset="-127"/>
                </a:endParaRPr>
              </a:p>
            </p:txBody>
          </p:sp>
          <p:sp>
            <p:nvSpPr>
              <p:cNvPr id="167" name="타원 166"/>
              <p:cNvSpPr/>
              <p:nvPr/>
            </p:nvSpPr>
            <p:spPr>
              <a:xfrm>
                <a:off x="4561147" y="3135187"/>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smtClean="0">
                    <a:solidFill>
                      <a:srgbClr val="FF0000"/>
                    </a:solidFill>
                    <a:latin typeface="+mj-lt"/>
                    <a:ea typeface="Nanum Gothic" charset="-127"/>
                    <a:cs typeface="Nanum Gothic" charset="-127"/>
                  </a:rPr>
                  <a:t>2</a:t>
                </a:r>
                <a:endParaRPr lang="ko-KR" altLang="en-US" sz="600" b="1" dirty="0">
                  <a:solidFill>
                    <a:srgbClr val="FF0000"/>
                  </a:solidFill>
                  <a:latin typeface="+mj-lt"/>
                  <a:ea typeface="Nanum Gothic" charset="-127"/>
                  <a:cs typeface="Nanum Gothic" charset="-127"/>
                </a:endParaRPr>
              </a:p>
            </p:txBody>
          </p:sp>
        </p:grpSp>
      </p:grpSp>
      <p:grpSp>
        <p:nvGrpSpPr>
          <p:cNvPr id="8" name="그룹 7"/>
          <p:cNvGrpSpPr/>
          <p:nvPr/>
        </p:nvGrpSpPr>
        <p:grpSpPr>
          <a:xfrm>
            <a:off x="478481" y="3678166"/>
            <a:ext cx="2830666" cy="225914"/>
            <a:chOff x="2505122" y="6459480"/>
            <a:chExt cx="2830666" cy="225914"/>
          </a:xfrm>
        </p:grpSpPr>
        <p:sp>
          <p:nvSpPr>
            <p:cNvPr id="168" name="Text Box"/>
            <p:cNvSpPr>
              <a:spLocks/>
            </p:cNvSpPr>
            <p:nvPr>
              <p:custDataLst>
                <p:tags r:id="rId7"/>
              </p:custDataLst>
            </p:nvPr>
          </p:nvSpPr>
          <p:spPr bwMode="auto">
            <a:xfrm>
              <a:off x="2505122" y="6459480"/>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err="1">
                  <a:solidFill>
                    <a:schemeClr val="tx1">
                      <a:lumMod val="75000"/>
                      <a:lumOff val="25000"/>
                    </a:schemeClr>
                  </a:solidFill>
                  <a:latin typeface="+mj-lt"/>
                  <a:ea typeface="Nanum Gothic" charset="-127"/>
                  <a:cs typeface="Nanum Gothic" charset="-127"/>
                </a:rPr>
                <a:t>Datasource</a:t>
              </a:r>
              <a:r>
                <a:rPr lang="en-US" altLang="ko-KR" sz="700" dirty="0">
                  <a:solidFill>
                    <a:schemeClr val="tx1">
                      <a:lumMod val="75000"/>
                      <a:lumOff val="25000"/>
                    </a:schemeClr>
                  </a:solidFill>
                  <a:latin typeface="+mj-lt"/>
                  <a:ea typeface="Nanum Gothic" charset="-127"/>
                  <a:cs typeface="Nanum Gothic" charset="-127"/>
                </a:rPr>
                <a:t> expiration</a:t>
              </a:r>
            </a:p>
          </p:txBody>
        </p:sp>
        <p:sp>
          <p:nvSpPr>
            <p:cNvPr id="171" name="Text Box"/>
            <p:cNvSpPr>
              <a:spLocks/>
            </p:cNvSpPr>
            <p:nvPr>
              <p:custDataLst>
                <p:tags r:id="rId8"/>
              </p:custDataLst>
            </p:nvPr>
          </p:nvSpPr>
          <p:spPr bwMode="auto">
            <a:xfrm>
              <a:off x="3527428" y="6475266"/>
              <a:ext cx="1808360"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buFont typeface="Arial" charset="0"/>
                <a:buChar char="•"/>
              </a:pPr>
              <a:r>
                <a:rPr lang="en-US" altLang="ko-KR" sz="700" dirty="0">
                  <a:solidFill>
                    <a:schemeClr val="tx1">
                      <a:lumMod val="75000"/>
                      <a:lumOff val="25000"/>
                    </a:schemeClr>
                  </a:solidFill>
                  <a:latin typeface="+mj-lt"/>
                  <a:ea typeface="Nanum Gothic" charset="-127"/>
                  <a:cs typeface="Nanum Gothic" charset="-127"/>
                </a:rPr>
                <a:t>Time interval</a:t>
              </a:r>
              <a:r>
                <a:rPr lang="ko-KR" altLang="en-US" sz="700" dirty="0">
                  <a:solidFill>
                    <a:schemeClr val="tx1">
                      <a:lumMod val="75000"/>
                      <a:lumOff val="25000"/>
                    </a:schemeClr>
                  </a:solidFill>
                  <a:latin typeface="+mj-lt"/>
                  <a:ea typeface="Nanum Gothic" charset="-127"/>
                  <a:cs typeface="Nanum Gothic" charset="-127"/>
                </a:rPr>
                <a:t>    </a:t>
              </a:r>
              <a:r>
                <a:rPr lang="en-US" altLang="ko-KR" sz="700" dirty="0">
                  <a:solidFill>
                    <a:schemeClr val="tx1">
                      <a:lumMod val="75000"/>
                      <a:lumOff val="25000"/>
                    </a:schemeClr>
                  </a:solidFill>
                  <a:latin typeface="+mj-lt"/>
                  <a:ea typeface="Nanum Gothic" charset="-127"/>
                  <a:cs typeface="Nanum Gothic" charset="-127"/>
                </a:rPr>
                <a:t>00:30</a:t>
              </a:r>
            </a:p>
          </p:txBody>
        </p:sp>
      </p:grpSp>
      <p:cxnSp>
        <p:nvCxnSpPr>
          <p:cNvPr id="10" name="직선 연결선[R] 9"/>
          <p:cNvCxnSpPr>
            <a:cxnSpLocks/>
            <a:stCxn id="165" idx="3"/>
            <a:endCxn id="164" idx="1"/>
          </p:cNvCxnSpPr>
          <p:nvPr/>
        </p:nvCxnSpPr>
        <p:spPr>
          <a:xfrm>
            <a:off x="4303252" y="3235774"/>
            <a:ext cx="173014" cy="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73" name="타원 172"/>
          <p:cNvSpPr/>
          <p:nvPr/>
        </p:nvSpPr>
        <p:spPr>
          <a:xfrm>
            <a:off x="228628" y="196118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j-lt"/>
                <a:ea typeface="Nanum Gothic" charset="-127"/>
                <a:cs typeface="Nanum Gothic" charset="-127"/>
              </a:rPr>
              <a:t>1</a:t>
            </a:r>
            <a:endParaRPr lang="ko-KR" altLang="en-US" sz="700" b="1" dirty="0">
              <a:solidFill>
                <a:schemeClr val="bg1"/>
              </a:solidFill>
              <a:latin typeface="+mj-lt"/>
              <a:ea typeface="Nanum Gothic" charset="-127"/>
              <a:cs typeface="Nanum Gothic" charset="-127"/>
            </a:endParaRPr>
          </a:p>
        </p:txBody>
      </p:sp>
      <p:sp>
        <p:nvSpPr>
          <p:cNvPr id="174" name="타원 173"/>
          <p:cNvSpPr/>
          <p:nvPr/>
        </p:nvSpPr>
        <p:spPr>
          <a:xfrm>
            <a:off x="228628" y="290727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j-lt"/>
                <a:ea typeface="Nanum Gothic" charset="-127"/>
                <a:cs typeface="Nanum Gothic" charset="-127"/>
              </a:rPr>
              <a:t>2</a:t>
            </a:r>
            <a:endParaRPr lang="ko-KR" altLang="en-US" sz="700" b="1" dirty="0">
              <a:solidFill>
                <a:schemeClr val="bg1"/>
              </a:solidFill>
              <a:latin typeface="+mj-lt"/>
              <a:ea typeface="Nanum Gothic" charset="-127"/>
              <a:cs typeface="Nanum Gothic" charset="-127"/>
            </a:endParaRPr>
          </a:p>
        </p:txBody>
      </p:sp>
      <p:sp>
        <p:nvSpPr>
          <p:cNvPr id="61" name="타원 60">
            <a:extLst>
              <a:ext uri="{FF2B5EF4-FFF2-40B4-BE49-F238E27FC236}">
                <a16:creationId xmlns:a16="http://schemas.microsoft.com/office/drawing/2014/main" xmlns="" id="{5CE2D41A-96AD-114C-B9FE-D092C7CC71A9}"/>
              </a:ext>
            </a:extLst>
          </p:cNvPr>
          <p:cNvSpPr/>
          <p:nvPr/>
        </p:nvSpPr>
        <p:spPr>
          <a:xfrm>
            <a:off x="228628" y="408599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j-lt"/>
                <a:ea typeface="Nanum Gothic" charset="-127"/>
                <a:cs typeface="Nanum Gothic" charset="-127"/>
              </a:rPr>
              <a:t>4</a:t>
            </a:r>
            <a:endParaRPr lang="ko-KR" altLang="en-US" sz="700" b="1" dirty="0">
              <a:solidFill>
                <a:schemeClr val="bg1"/>
              </a:solidFill>
              <a:latin typeface="+mj-lt"/>
              <a:ea typeface="Nanum Gothic" charset="-127"/>
              <a:cs typeface="Nanum Gothic" charset="-127"/>
            </a:endParaRPr>
          </a:p>
        </p:txBody>
      </p:sp>
      <p:sp>
        <p:nvSpPr>
          <p:cNvPr id="62" name="타원 61">
            <a:extLst>
              <a:ext uri="{FF2B5EF4-FFF2-40B4-BE49-F238E27FC236}">
                <a16:creationId xmlns:a16="http://schemas.microsoft.com/office/drawing/2014/main" xmlns="" id="{CBA76012-749D-BD45-9495-2B7319E22AF4}"/>
              </a:ext>
            </a:extLst>
          </p:cNvPr>
          <p:cNvSpPr/>
          <p:nvPr/>
        </p:nvSpPr>
        <p:spPr>
          <a:xfrm>
            <a:off x="228628" y="447175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j-lt"/>
                <a:ea typeface="Nanum Gothic" charset="-127"/>
                <a:cs typeface="Nanum Gothic" charset="-127"/>
              </a:rPr>
              <a:t>5</a:t>
            </a:r>
            <a:endParaRPr lang="ko-KR" altLang="en-US" sz="700" b="1" dirty="0">
              <a:solidFill>
                <a:schemeClr val="bg1"/>
              </a:solidFill>
              <a:latin typeface="+mj-lt"/>
              <a:ea typeface="Nanum Gothic" charset="-127"/>
              <a:cs typeface="Nanum Gothic" charset="-127"/>
            </a:endParaRPr>
          </a:p>
        </p:txBody>
      </p:sp>
      <p:sp>
        <p:nvSpPr>
          <p:cNvPr id="65" name="직사각형 64">
            <a:extLst>
              <a:ext uri="{FF2B5EF4-FFF2-40B4-BE49-F238E27FC236}">
                <a16:creationId xmlns:a16="http://schemas.microsoft.com/office/drawing/2014/main" xmlns="" id="{76B88492-8F19-AC4F-99F6-0F3C8A232161}"/>
              </a:ext>
            </a:extLst>
          </p:cNvPr>
          <p:cNvSpPr/>
          <p:nvPr/>
        </p:nvSpPr>
        <p:spPr>
          <a:xfrm>
            <a:off x="2635776" y="2715840"/>
            <a:ext cx="2176752" cy="46540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a:lnSpc>
                <a:spcPct val="150000"/>
              </a:lnSpc>
            </a:pPr>
            <a:r>
              <a:rPr lang="en-US" altLang="ko-KR" sz="700" strike="sngStrike" dirty="0">
                <a:solidFill>
                  <a:schemeClr val="bg1">
                    <a:lumMod val="75000"/>
                  </a:schemeClr>
                </a:solidFill>
                <a:latin typeface="+mj-lt"/>
                <a:ea typeface="Nanum Gothic" charset="-127"/>
                <a:cs typeface="Nanum Gothic" charset="-127"/>
              </a:rPr>
              <a:t>Gets only the first</a:t>
            </a:r>
          </a:p>
          <a:p>
            <a:pPr>
              <a:lnSpc>
                <a:spcPct val="150000"/>
              </a:lnSpc>
            </a:pPr>
            <a:r>
              <a:rPr lang="en-US" altLang="ko-KR" sz="700" dirty="0">
                <a:solidFill>
                  <a:schemeClr val="tx1">
                    <a:lumMod val="75000"/>
                    <a:lumOff val="25000"/>
                  </a:schemeClr>
                </a:solidFill>
                <a:latin typeface="+mj-lt"/>
                <a:ea typeface="Nanum Gothic" charset="-127"/>
                <a:cs typeface="Nanum Gothic" charset="-127"/>
              </a:rPr>
              <a:t>Limited record count  10,000 rows</a:t>
            </a:r>
          </a:p>
        </p:txBody>
      </p:sp>
      <p:sp>
        <p:nvSpPr>
          <p:cNvPr id="66" name="TextBox 65">
            <a:extLst>
              <a:ext uri="{FF2B5EF4-FFF2-40B4-BE49-F238E27FC236}">
                <a16:creationId xmlns:a16="http://schemas.microsoft.com/office/drawing/2014/main" xmlns="" id="{74951D0F-EF8A-6940-9CA1-6AC343916B11}"/>
              </a:ext>
            </a:extLst>
          </p:cNvPr>
          <p:cNvSpPr txBox="1"/>
          <p:nvPr/>
        </p:nvSpPr>
        <p:spPr>
          <a:xfrm>
            <a:off x="8677574" y="0"/>
            <a:ext cx="1293944" cy="276999"/>
          </a:xfrm>
          <a:prstGeom prst="rect">
            <a:avLst/>
          </a:prstGeom>
          <a:solidFill>
            <a:srgbClr val="7030A0">
              <a:alpha val="50196"/>
            </a:srgbClr>
          </a:solidFill>
        </p:spPr>
        <p:txBody>
          <a:bodyPr wrap="none" rtlCol="0">
            <a:spAutoFit/>
          </a:bodyPr>
          <a:lstStyle/>
          <a:p>
            <a:r>
              <a:rPr kumimoji="1" lang="en-US" altLang="ko-KR" sz="1200" dirty="0">
                <a:solidFill>
                  <a:schemeClr val="bg1"/>
                </a:solidFill>
                <a:latin typeface="+mj-lt"/>
              </a:rPr>
              <a:t>2018.12.03</a:t>
            </a:r>
            <a:r>
              <a:rPr kumimoji="1" lang="ko-KR" altLang="en-US" sz="1200" dirty="0">
                <a:solidFill>
                  <a:schemeClr val="bg1"/>
                </a:solidFill>
                <a:latin typeface="+mj-lt"/>
              </a:rPr>
              <a:t> 수정</a:t>
            </a:r>
          </a:p>
        </p:txBody>
      </p:sp>
      <p:sp>
        <p:nvSpPr>
          <p:cNvPr id="67" name="직사각형 66">
            <a:extLst>
              <a:ext uri="{FF2B5EF4-FFF2-40B4-BE49-F238E27FC236}">
                <a16:creationId xmlns:a16="http://schemas.microsoft.com/office/drawing/2014/main" xmlns="" id="{29A01577-EF2A-A548-9959-83D38FC570D4}"/>
              </a:ext>
            </a:extLst>
          </p:cNvPr>
          <p:cNvSpPr/>
          <p:nvPr/>
        </p:nvSpPr>
        <p:spPr>
          <a:xfrm>
            <a:off x="2608527" y="2867124"/>
            <a:ext cx="1703588" cy="355744"/>
          </a:xfrm>
          <a:prstGeom prst="rect">
            <a:avLst/>
          </a:prstGeom>
          <a:noFill/>
          <a:ln w="76200">
            <a:solidFill>
              <a:srgbClr val="7030A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mj-lt"/>
              <a:ea typeface="Nanum Gothic" charset="-127"/>
              <a:cs typeface="Nanum Gothic" charset="-127"/>
            </a:endParaRPr>
          </a:p>
        </p:txBody>
      </p:sp>
      <p:sp>
        <p:nvSpPr>
          <p:cNvPr id="165" name="Username Box"/>
          <p:cNvSpPr>
            <a:spLocks/>
          </p:cNvSpPr>
          <p:nvPr>
            <p:custDataLst>
              <p:tags r:id="rId6"/>
            </p:custDataLst>
          </p:nvPr>
        </p:nvSpPr>
        <p:spPr bwMode="auto">
          <a:xfrm>
            <a:off x="1414292" y="2856127"/>
            <a:ext cx="2888960" cy="759293"/>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mj-lt"/>
              <a:ea typeface="Nanum Gothic" charset="-127"/>
              <a:cs typeface="Nanum Gothic" charset="-127"/>
            </a:endParaRPr>
          </a:p>
        </p:txBody>
      </p:sp>
      <p:pic>
        <p:nvPicPr>
          <p:cNvPr id="64" name="그래픽 171" descr="꺼내기">
            <a:extLst>
              <a:ext uri="{FF2B5EF4-FFF2-40B4-BE49-F238E27FC236}">
                <a16:creationId xmlns="" xmlns:a16="http://schemas.microsoft.com/office/drawing/2014/main" id="{39948236-5F9F-F946-9A13-E99135C20B06}"/>
              </a:ext>
            </a:extLst>
          </p:cNvPr>
          <p:cNvPicPr>
            <a:picLocks noChangeAspect="1"/>
          </p:cNvPicPr>
          <p:nvPr/>
        </p:nvPicPr>
        <p:blipFill>
          <a:blip r:embed="rId23">
            <a:extLst>
              <a:ext uri="{96DAC541-7B7A-43D3-8B79-37D633B846F1}">
                <asvg:svgBlip xmlns="" xmlns:asvg="http://schemas.microsoft.com/office/drawing/2016/SVG/main" r:embed="rId26"/>
              </a:ext>
            </a:extLst>
          </a:blip>
          <a:stretch>
            <a:fillRect/>
          </a:stretch>
        </p:blipFill>
        <p:spPr>
          <a:xfrm rot="5400000">
            <a:off x="6307690" y="2618998"/>
            <a:ext cx="120502" cy="120502"/>
          </a:xfrm>
          <a:prstGeom prst="rect">
            <a:avLst/>
          </a:prstGeom>
        </p:spPr>
      </p:pic>
      <p:sp>
        <p:nvSpPr>
          <p:cNvPr id="72" name="TextBox 71">
            <a:extLst>
              <a:ext uri="{FF2B5EF4-FFF2-40B4-BE49-F238E27FC236}">
                <a16:creationId xmlns:a16="http://schemas.microsoft.com/office/drawing/2014/main" xmlns="" id="{74951D0F-EF8A-6940-9CA1-6AC343916B11}"/>
              </a:ext>
            </a:extLst>
          </p:cNvPr>
          <p:cNvSpPr txBox="1"/>
          <p:nvPr/>
        </p:nvSpPr>
        <p:spPr>
          <a:xfrm>
            <a:off x="8829974" y="152400"/>
            <a:ext cx="1293944" cy="276999"/>
          </a:xfrm>
          <a:prstGeom prst="rect">
            <a:avLst/>
          </a:prstGeom>
          <a:solidFill>
            <a:srgbClr val="FF0000">
              <a:alpha val="50000"/>
            </a:srgbClr>
          </a:solidFill>
        </p:spPr>
        <p:txBody>
          <a:bodyPr wrap="none" rtlCol="0">
            <a:spAutoFit/>
          </a:bodyPr>
          <a:lstStyle/>
          <a:p>
            <a:r>
              <a:rPr kumimoji="1" lang="en-US" altLang="ko-KR" sz="1200" smtClean="0">
                <a:solidFill>
                  <a:schemeClr val="bg1"/>
                </a:solidFill>
                <a:latin typeface="+mj-lt"/>
              </a:rPr>
              <a:t>2019.08.21</a:t>
            </a:r>
            <a:r>
              <a:rPr kumimoji="1" lang="ko-KR" altLang="en-US" sz="1200" dirty="0" smtClean="0">
                <a:solidFill>
                  <a:schemeClr val="bg1"/>
                </a:solidFill>
                <a:latin typeface="+mj-lt"/>
              </a:rPr>
              <a:t> </a:t>
            </a:r>
            <a:r>
              <a:rPr kumimoji="1" lang="ko-KR" altLang="en-US" sz="1200" dirty="0">
                <a:solidFill>
                  <a:schemeClr val="bg1"/>
                </a:solidFill>
                <a:latin typeface="+mj-lt"/>
              </a:rPr>
              <a:t>수정</a:t>
            </a:r>
          </a:p>
        </p:txBody>
      </p:sp>
      <p:sp>
        <p:nvSpPr>
          <p:cNvPr id="76" name="타원 75"/>
          <p:cNvSpPr/>
          <p:nvPr/>
        </p:nvSpPr>
        <p:spPr>
          <a:xfrm>
            <a:off x="6041860" y="2869516"/>
            <a:ext cx="190553" cy="124265"/>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smtClean="0">
                <a:solidFill>
                  <a:srgbClr val="FF0000"/>
                </a:solidFill>
                <a:latin typeface="+mj-lt"/>
                <a:ea typeface="Nanum Gothic" charset="-127"/>
                <a:cs typeface="Nanum Gothic" charset="-127"/>
              </a:rPr>
              <a:t>3-1</a:t>
            </a:r>
            <a:endParaRPr lang="ko-KR" altLang="en-US" sz="600" b="1" dirty="0">
              <a:solidFill>
                <a:srgbClr val="FF0000"/>
              </a:solidFill>
              <a:latin typeface="+mj-lt"/>
              <a:ea typeface="Nanum Gothic" charset="-127"/>
              <a:cs typeface="Nanum Gothic" charset="-127"/>
            </a:endParaRPr>
          </a:p>
        </p:txBody>
      </p:sp>
      <p:pic>
        <p:nvPicPr>
          <p:cNvPr id="81" name="그래픽 139" descr="일시 정지">
            <a:extLst>
              <a:ext uri="{FF2B5EF4-FFF2-40B4-BE49-F238E27FC236}">
                <a16:creationId xmlns="" xmlns:a16="http://schemas.microsoft.com/office/drawing/2014/main" id="{FA87E7A2-F3BE-4F4F-89B1-E01323A462A6}"/>
              </a:ext>
            </a:extLst>
          </p:cNvPr>
          <p:cNvPicPr>
            <a:picLocks noChangeAspect="1"/>
          </p:cNvPicPr>
          <p:nvPr/>
        </p:nvPicPr>
        <p:blipFill>
          <a:blip r:embed="rId27">
            <a:extLst>
              <a:ext uri="{96DAC541-7B7A-43D3-8B79-37D633B846F1}">
                <asvg:svgBlip xmlns="" xmlns:asvg="http://schemas.microsoft.com/office/drawing/2016/SVG/main" r:embed="rId28"/>
              </a:ext>
            </a:extLst>
          </a:blip>
          <a:stretch>
            <a:fillRect/>
          </a:stretch>
        </p:blipFill>
        <p:spPr>
          <a:xfrm>
            <a:off x="6311724" y="3065680"/>
            <a:ext cx="118991" cy="118991"/>
          </a:xfrm>
          <a:prstGeom prst="rect">
            <a:avLst/>
          </a:prstGeom>
        </p:spPr>
      </p:pic>
      <p:sp>
        <p:nvSpPr>
          <p:cNvPr id="87" name="타원 86"/>
          <p:cNvSpPr/>
          <p:nvPr/>
        </p:nvSpPr>
        <p:spPr>
          <a:xfrm>
            <a:off x="6432911" y="2521018"/>
            <a:ext cx="190553" cy="124265"/>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mj-lt"/>
                <a:ea typeface="Nanum Gothic" charset="-127"/>
                <a:cs typeface="Nanum Gothic" charset="-127"/>
              </a:rPr>
              <a:t>3</a:t>
            </a:r>
            <a:r>
              <a:rPr lang="en-US" altLang="ko-KR" sz="600" b="1" dirty="0" smtClean="0">
                <a:solidFill>
                  <a:srgbClr val="FF0000"/>
                </a:solidFill>
                <a:latin typeface="+mj-lt"/>
                <a:ea typeface="Nanum Gothic" charset="-127"/>
                <a:cs typeface="Nanum Gothic" charset="-127"/>
              </a:rPr>
              <a:t>-2</a:t>
            </a:r>
            <a:endParaRPr lang="ko-KR" altLang="en-US" sz="600" b="1" dirty="0">
              <a:solidFill>
                <a:srgbClr val="FF0000"/>
              </a:solidFill>
              <a:latin typeface="+mj-lt"/>
              <a:ea typeface="Nanum Gothic" charset="-127"/>
              <a:cs typeface="Nanum Gothic" charset="-127"/>
            </a:endParaRPr>
          </a:p>
        </p:txBody>
      </p:sp>
      <p:sp>
        <p:nvSpPr>
          <p:cNvPr id="15" name="직사각형 14"/>
          <p:cNvSpPr/>
          <p:nvPr/>
        </p:nvSpPr>
        <p:spPr>
          <a:xfrm flipV="1">
            <a:off x="4450123" y="3032725"/>
            <a:ext cx="2077788" cy="172029"/>
          </a:xfrm>
          <a:prstGeom prst="rect">
            <a:avLst/>
          </a:prstGeom>
          <a:noFill/>
          <a:ln w="63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89" name="직사각형 88"/>
          <p:cNvSpPr/>
          <p:nvPr/>
        </p:nvSpPr>
        <p:spPr>
          <a:xfrm flipV="1">
            <a:off x="10147367" y="3722280"/>
            <a:ext cx="1886373" cy="1221195"/>
          </a:xfrm>
          <a:prstGeom prst="rect">
            <a:avLst/>
          </a:prstGeom>
          <a:noFill/>
          <a:ln w="63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800">
              <a:solidFill>
                <a:schemeClr val="tx1"/>
              </a:solidFill>
              <a:latin typeface="Nanum Gothic" charset="-127"/>
              <a:ea typeface="Nanum Gothic" charset="-127"/>
              <a:cs typeface="Nanum Gothic" charset="-127"/>
            </a:endParaRPr>
          </a:p>
        </p:txBody>
      </p:sp>
      <p:cxnSp>
        <p:nvCxnSpPr>
          <p:cNvPr id="12" name="직선 화살표 연결선 11"/>
          <p:cNvCxnSpPr/>
          <p:nvPr/>
        </p:nvCxnSpPr>
        <p:spPr>
          <a:xfrm flipV="1">
            <a:off x="6355415" y="2752026"/>
            <a:ext cx="0" cy="2681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타원 84"/>
          <p:cNvSpPr/>
          <p:nvPr/>
        </p:nvSpPr>
        <p:spPr>
          <a:xfrm>
            <a:off x="5576530" y="3030412"/>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smtClean="0">
                <a:solidFill>
                  <a:srgbClr val="FF0000"/>
                </a:solidFill>
                <a:latin typeface="+mj-lt"/>
                <a:ea typeface="Nanum Gothic" charset="-127"/>
                <a:cs typeface="Nanum Gothic" charset="-127"/>
              </a:rPr>
              <a:t>1</a:t>
            </a:r>
            <a:endParaRPr lang="ko-KR" altLang="en-US" sz="600" b="1" dirty="0">
              <a:solidFill>
                <a:srgbClr val="FF0000"/>
              </a:solidFill>
              <a:latin typeface="+mj-lt"/>
              <a:ea typeface="Nanum Gothic" charset="-127"/>
              <a:cs typeface="Nanum Gothic" charset="-127"/>
            </a:endParaRPr>
          </a:p>
        </p:txBody>
      </p:sp>
    </p:spTree>
    <p:extLst>
      <p:ext uri="{BB962C8B-B14F-4D97-AF65-F5344CB8AC3E}">
        <p14:creationId xmlns:p14="http://schemas.microsoft.com/office/powerpoint/2010/main" val="1048439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텍스트 개체 틀 235"/>
          <p:cNvSpPr>
            <a:spLocks noGrp="1"/>
          </p:cNvSpPr>
          <p:nvPr>
            <p:ph type="body" sz="quarter" idx="10"/>
          </p:nvPr>
        </p:nvSpPr>
        <p:spPr/>
        <p:txBody>
          <a:bodyPr>
            <a:normAutofit/>
          </a:bodyPr>
          <a:lstStyle/>
          <a:p>
            <a:r>
              <a:rPr kumimoji="1" lang="en-US" altLang="ko-KR" dirty="0">
                <a:latin typeface="Nanum Gothic" charset="-127"/>
                <a:ea typeface="Nanum Gothic" charset="-127"/>
                <a:cs typeface="Nanum Gothic" charset="-127"/>
              </a:rPr>
              <a:t>01.03</a:t>
            </a:r>
            <a:r>
              <a:rPr kumimoji="1" lang="ko-KR" altLang="en-US" dirty="0">
                <a:latin typeface="Nanum Gothic" charset="-127"/>
                <a:ea typeface="Nanum Gothic" charset="-127"/>
                <a:cs typeface="Nanum Gothic" charset="-127"/>
              </a:rPr>
              <a:t> 데이터 소스 상세</a:t>
            </a:r>
          </a:p>
        </p:txBody>
      </p:sp>
      <p:sp>
        <p:nvSpPr>
          <p:cNvPr id="237" name="텍스트 개체 틀 236"/>
          <p:cNvSpPr>
            <a:spLocks noGrp="1"/>
          </p:cNvSpPr>
          <p:nvPr>
            <p:ph type="body" sz="quarter" idx="11"/>
          </p:nvPr>
        </p:nvSpPr>
        <p:spPr/>
        <p:txBody>
          <a:bodyPr>
            <a:normAutofit/>
          </a:bodyPr>
          <a:lstStyle/>
          <a:p>
            <a:r>
              <a:rPr kumimoji="1" lang="en-US" altLang="ko-KR" dirty="0"/>
              <a:t>Information</a:t>
            </a:r>
            <a:r>
              <a:rPr kumimoji="1" lang="ko-KR" altLang="en-US" dirty="0"/>
              <a:t> </a:t>
            </a:r>
            <a:r>
              <a:rPr kumimoji="1" lang="en-US" altLang="ko-KR" dirty="0"/>
              <a:t>(DB)</a:t>
            </a:r>
          </a:p>
        </p:txBody>
      </p:sp>
      <p:sp>
        <p:nvSpPr>
          <p:cNvPr id="3" name="텍스트 개체 틀 2"/>
          <p:cNvSpPr>
            <a:spLocks noGrp="1"/>
          </p:cNvSpPr>
          <p:nvPr>
            <p:ph type="body" sz="quarter" idx="13"/>
          </p:nvPr>
        </p:nvSpPr>
        <p:spPr>
          <a:xfrm>
            <a:off x="10036017" y="651623"/>
            <a:ext cx="1997723" cy="6090493"/>
          </a:xfrm>
        </p:spPr>
        <p:txBody>
          <a:bodyPr/>
          <a:lstStyle/>
          <a:p>
            <a:pPr marL="0" indent="0">
              <a:buNone/>
            </a:pPr>
            <a:r>
              <a:rPr kumimoji="1" lang="ko-KR" altLang="en-US" dirty="0" err="1"/>
              <a:t>인제스쳔</a:t>
            </a:r>
            <a:r>
              <a:rPr kumimoji="1" lang="ko-KR" altLang="en-US" dirty="0"/>
              <a:t> 정보</a:t>
            </a:r>
            <a:endParaRPr kumimoji="1" lang="en-US" altLang="ko-KR" dirty="0"/>
          </a:p>
          <a:p>
            <a:r>
              <a:rPr kumimoji="1" lang="ko-KR" altLang="en-US" dirty="0"/>
              <a:t>마스터 데이터 정보</a:t>
            </a:r>
            <a:endParaRPr kumimoji="1" lang="en-US" altLang="ko-KR" dirty="0"/>
          </a:p>
          <a:p>
            <a:pPr lvl="2"/>
            <a:r>
              <a:rPr kumimoji="1" lang="ko-KR" altLang="en-US" dirty="0"/>
              <a:t>타입 </a:t>
            </a:r>
            <a:r>
              <a:rPr kumimoji="1" lang="en-US" altLang="ko-KR" dirty="0"/>
              <a:t>:</a:t>
            </a:r>
            <a:r>
              <a:rPr kumimoji="1" lang="ko-KR" altLang="en-US" dirty="0"/>
              <a:t> </a:t>
            </a:r>
            <a:r>
              <a:rPr kumimoji="1" lang="en-US" altLang="ko-KR" dirty="0"/>
              <a:t>Staging DB</a:t>
            </a:r>
          </a:p>
          <a:p>
            <a:pPr lvl="2"/>
            <a:r>
              <a:rPr kumimoji="1" lang="en-US" altLang="ko-KR" dirty="0"/>
              <a:t>HOST</a:t>
            </a:r>
            <a:r>
              <a:rPr kumimoji="1" lang="ko-KR" altLang="en-US" dirty="0"/>
              <a:t> </a:t>
            </a:r>
            <a:endParaRPr kumimoji="1" lang="en-US" altLang="ko-KR" dirty="0"/>
          </a:p>
          <a:p>
            <a:pPr lvl="2"/>
            <a:r>
              <a:rPr kumimoji="1" lang="en-US" altLang="ko-KR" dirty="0"/>
              <a:t>PORT</a:t>
            </a:r>
          </a:p>
          <a:p>
            <a:pPr lvl="2"/>
            <a:r>
              <a:rPr kumimoji="1" lang="en-US" altLang="ko-KR" dirty="0"/>
              <a:t>DATABASE</a:t>
            </a:r>
          </a:p>
          <a:p>
            <a:pPr lvl="2"/>
            <a:r>
              <a:rPr kumimoji="1" lang="en-US" altLang="ko-KR" dirty="0"/>
              <a:t>TABLE </a:t>
            </a:r>
            <a:r>
              <a:rPr kumimoji="1" lang="ko-KR" altLang="en-US" dirty="0"/>
              <a:t>또는 </a:t>
            </a:r>
            <a:r>
              <a:rPr kumimoji="1" lang="en-US" altLang="ko-KR" dirty="0"/>
              <a:t>Query</a:t>
            </a:r>
          </a:p>
          <a:p>
            <a:pPr lvl="3"/>
            <a:r>
              <a:rPr kumimoji="1" lang="en-US" altLang="ko-KR" dirty="0"/>
              <a:t>Query</a:t>
            </a:r>
            <a:r>
              <a:rPr kumimoji="1" lang="ko-KR" altLang="en-US" dirty="0"/>
              <a:t> 일 경우</a:t>
            </a:r>
            <a:r>
              <a:rPr kumimoji="1" lang="en-US" altLang="ko-KR" dirty="0"/>
              <a:t>,</a:t>
            </a:r>
            <a:r>
              <a:rPr kumimoji="1" lang="ko-KR" altLang="en-US" dirty="0"/>
              <a:t> 매우 길어질 수 있으므로 일부 정보만 노출하고</a:t>
            </a:r>
            <a:r>
              <a:rPr kumimoji="1" lang="en-US" altLang="ko-KR" dirty="0"/>
              <a:t>,</a:t>
            </a:r>
            <a:r>
              <a:rPr kumimoji="1" lang="ko-KR" altLang="en-US" dirty="0"/>
              <a:t> 자세히 버튼으로 전체 내용을 확인 할 수 있음</a:t>
            </a:r>
            <a:endParaRPr kumimoji="1" lang="en-US" altLang="ko-KR" dirty="0"/>
          </a:p>
          <a:p>
            <a:pPr lvl="3"/>
            <a:r>
              <a:rPr kumimoji="1" lang="ko-KR" altLang="en-US" dirty="0"/>
              <a:t>자세히 클릭 </a:t>
            </a:r>
            <a:r>
              <a:rPr kumimoji="1" lang="en-US" altLang="ko-KR" dirty="0"/>
              <a:t>&gt;</a:t>
            </a:r>
            <a:r>
              <a:rPr kumimoji="1" lang="ko-KR" altLang="en-US" dirty="0"/>
              <a:t> 팝업 출력</a:t>
            </a:r>
            <a:r>
              <a:rPr lang="ko-KR" altLang="en-US" dirty="0">
                <a:solidFill>
                  <a:srgbClr val="00B0F0"/>
                </a:solidFill>
              </a:rPr>
              <a:t> ☞</a:t>
            </a:r>
            <a:r>
              <a:rPr lang="en-US" altLang="ko-KR" dirty="0">
                <a:solidFill>
                  <a:srgbClr val="00B0F0"/>
                </a:solidFill>
              </a:rPr>
              <a:t>[043.1]</a:t>
            </a:r>
            <a:endParaRPr kumimoji="1" lang="en-US" altLang="ko-KR" dirty="0"/>
          </a:p>
          <a:p>
            <a:pPr lvl="2"/>
            <a:r>
              <a:rPr kumimoji="1" lang="en-US" altLang="ko-KR" dirty="0"/>
              <a:t>JDBC URL </a:t>
            </a:r>
            <a:r>
              <a:rPr kumimoji="1" lang="ko-KR" altLang="en-US" dirty="0"/>
              <a:t>클릭 </a:t>
            </a:r>
            <a:r>
              <a:rPr kumimoji="1" lang="en-US" altLang="ko-KR" dirty="0"/>
              <a:t>&gt;</a:t>
            </a:r>
            <a:r>
              <a:rPr kumimoji="1" lang="ko-KR" altLang="en-US" dirty="0"/>
              <a:t> 해당 </a:t>
            </a:r>
            <a:r>
              <a:rPr kumimoji="1" lang="en-US" altLang="ko-KR" dirty="0"/>
              <a:t>URL</a:t>
            </a:r>
            <a:r>
              <a:rPr kumimoji="1" lang="ko-KR" altLang="en-US" dirty="0"/>
              <a:t> </a:t>
            </a:r>
            <a:r>
              <a:rPr kumimoji="1" lang="ko-KR" altLang="en-US" dirty="0" err="1"/>
              <a:t>새창으로</a:t>
            </a:r>
            <a:r>
              <a:rPr kumimoji="1" lang="ko-KR" altLang="en-US" dirty="0"/>
              <a:t> 출력</a:t>
            </a:r>
            <a:endParaRPr kumimoji="1" lang="en-US" altLang="ko-KR" dirty="0"/>
          </a:p>
          <a:p>
            <a:r>
              <a:rPr lang="ko-KR" altLang="en-US" dirty="0"/>
              <a:t>타임스탬프 설정</a:t>
            </a:r>
            <a:endParaRPr lang="en-US" altLang="ko-KR" dirty="0"/>
          </a:p>
          <a:p>
            <a:pPr lvl="1"/>
            <a:r>
              <a:rPr lang="ko-KR" altLang="en-US" dirty="0" err="1"/>
              <a:t>파티션키</a:t>
            </a:r>
            <a:endParaRPr lang="en-US" altLang="ko-KR" dirty="0"/>
          </a:p>
          <a:p>
            <a:pPr lvl="2"/>
            <a:r>
              <a:rPr kumimoji="1" lang="ko-KR" altLang="en-US" dirty="0">
                <a:solidFill>
                  <a:srgbClr val="7030A0"/>
                </a:solidFill>
                <a:latin typeface="Nanum Gothic" charset="-127"/>
                <a:ea typeface="Nanum Gothic" charset="-127"/>
              </a:rPr>
              <a:t>서버에서 파티션 키를 지원하지 않거나</a:t>
            </a:r>
            <a:r>
              <a:rPr kumimoji="1" lang="en-US" altLang="ko-KR" dirty="0">
                <a:solidFill>
                  <a:srgbClr val="7030A0"/>
                </a:solidFill>
                <a:latin typeface="Nanum Gothic" charset="-127"/>
                <a:ea typeface="Nanum Gothic" charset="-127"/>
              </a:rPr>
              <a:t>,</a:t>
            </a:r>
            <a:r>
              <a:rPr kumimoji="1" lang="ko-KR" altLang="en-US" dirty="0">
                <a:solidFill>
                  <a:srgbClr val="7030A0"/>
                </a:solidFill>
                <a:latin typeface="Nanum Gothic" charset="-127"/>
                <a:ea typeface="Nanum Gothic" charset="-127"/>
              </a:rPr>
              <a:t> </a:t>
            </a:r>
            <a:r>
              <a:rPr kumimoji="1" lang="ko-KR" altLang="en-US" dirty="0" err="1">
                <a:solidFill>
                  <a:srgbClr val="7030A0"/>
                </a:solidFill>
                <a:latin typeface="Nanum Gothic" charset="-127"/>
                <a:ea typeface="Nanum Gothic" charset="-127"/>
              </a:rPr>
              <a:t>파티션키</a:t>
            </a:r>
            <a:r>
              <a:rPr kumimoji="1" lang="ko-KR" altLang="en-US" dirty="0">
                <a:solidFill>
                  <a:srgbClr val="7030A0"/>
                </a:solidFill>
                <a:latin typeface="Nanum Gothic" charset="-127"/>
                <a:ea typeface="Nanum Gothic" charset="-127"/>
              </a:rPr>
              <a:t> 설정을 설정하지 않은 경우 </a:t>
            </a:r>
            <a:r>
              <a:rPr kumimoji="1" lang="en-US" altLang="ko-KR" dirty="0">
                <a:solidFill>
                  <a:srgbClr val="7030A0"/>
                </a:solidFill>
                <a:latin typeface="Nanum Gothic" charset="-127"/>
                <a:ea typeface="Nanum Gothic" charset="-127"/>
              </a:rPr>
              <a:t>‘</a:t>
            </a:r>
            <a:r>
              <a:rPr kumimoji="1" lang="ko-KR" altLang="en-US" dirty="0">
                <a:solidFill>
                  <a:srgbClr val="7030A0"/>
                </a:solidFill>
                <a:latin typeface="Nanum Gothic" charset="-127"/>
                <a:ea typeface="Nanum Gothic" charset="-127"/>
              </a:rPr>
              <a:t>설정 안함</a:t>
            </a:r>
            <a:r>
              <a:rPr kumimoji="1" lang="en-US" altLang="ko-KR" dirty="0">
                <a:solidFill>
                  <a:srgbClr val="7030A0"/>
                </a:solidFill>
                <a:latin typeface="Nanum Gothic" charset="-127"/>
                <a:ea typeface="Nanum Gothic" charset="-127"/>
              </a:rPr>
              <a:t>’</a:t>
            </a:r>
            <a:r>
              <a:rPr kumimoji="1" lang="ko-KR" altLang="en-US" dirty="0">
                <a:solidFill>
                  <a:srgbClr val="7030A0"/>
                </a:solidFill>
                <a:latin typeface="Nanum Gothic" charset="-127"/>
                <a:ea typeface="Nanum Gothic" charset="-127"/>
              </a:rPr>
              <a:t> 노출</a:t>
            </a:r>
            <a:endParaRPr lang="en-US" altLang="ko-KR" dirty="0"/>
          </a:p>
          <a:p>
            <a:pPr lvl="1"/>
            <a:r>
              <a:rPr lang="ko-KR" altLang="en-US" dirty="0" err="1"/>
              <a:t>데이터범위</a:t>
            </a:r>
            <a:endParaRPr lang="en-US" altLang="ko-KR" dirty="0"/>
          </a:p>
          <a:p>
            <a:r>
              <a:rPr kumimoji="1" lang="en-US" altLang="ko-KR" dirty="0"/>
              <a:t>Roll up</a:t>
            </a:r>
          </a:p>
          <a:p>
            <a:r>
              <a:rPr kumimoji="1" lang="ko-KR" altLang="en-US" dirty="0"/>
              <a:t>고급 설정</a:t>
            </a:r>
            <a:endParaRPr kumimoji="1" lang="en-US" altLang="ko-KR" dirty="0"/>
          </a:p>
          <a:p>
            <a:pPr lvl="2"/>
            <a:r>
              <a:rPr kumimoji="1" lang="ko-KR" altLang="en-US" dirty="0"/>
              <a:t>접힌 것이 초기 상태</a:t>
            </a:r>
            <a:endParaRPr kumimoji="1" lang="en-US" altLang="ko-KR" dirty="0"/>
          </a:p>
          <a:p>
            <a:pPr lvl="2"/>
            <a:r>
              <a:rPr kumimoji="1" lang="ko-KR" altLang="en-US" dirty="0"/>
              <a:t>보여줄 내용이 없는 경우</a:t>
            </a:r>
            <a:r>
              <a:rPr kumimoji="1" lang="en-US" altLang="ko-KR" dirty="0"/>
              <a:t>,</a:t>
            </a:r>
            <a:r>
              <a:rPr kumimoji="1" lang="ko-KR" altLang="en-US" dirty="0"/>
              <a:t> 고급설정 </a:t>
            </a:r>
            <a:r>
              <a:rPr kumimoji="1" lang="en-US" altLang="ko-KR" dirty="0"/>
              <a:t>UI</a:t>
            </a:r>
            <a:r>
              <a:rPr kumimoji="1" lang="ko-KR" altLang="en-US" dirty="0"/>
              <a:t> 자체가 보이지 않음 </a:t>
            </a:r>
            <a:endParaRPr kumimoji="1" lang="en-US" altLang="ko-KR" dirty="0"/>
          </a:p>
          <a:p>
            <a:pPr lvl="3"/>
            <a:r>
              <a:rPr kumimoji="1" lang="ko-KR" altLang="en-US" dirty="0"/>
              <a:t>사용자가 직접 입력한</a:t>
            </a:r>
            <a:r>
              <a:rPr kumimoji="1" lang="en-US" altLang="ko-KR" dirty="0"/>
              <a:t> (</a:t>
            </a:r>
            <a:r>
              <a:rPr kumimoji="1" lang="ko-KR" altLang="en-US" dirty="0"/>
              <a:t>초기값에서 변경된</a:t>
            </a:r>
            <a:r>
              <a:rPr kumimoji="1" lang="en-US" altLang="ko-KR" dirty="0"/>
              <a:t>)</a:t>
            </a:r>
            <a:r>
              <a:rPr kumimoji="1" lang="ko-KR" altLang="en-US" dirty="0"/>
              <a:t> 값이 있는 항목과 </a:t>
            </a:r>
            <a:r>
              <a:rPr kumimoji="1" lang="ko-KR" altLang="en-US" dirty="0" err="1"/>
              <a:t>커스텀</a:t>
            </a:r>
            <a:r>
              <a:rPr kumimoji="1" lang="ko-KR" altLang="en-US" dirty="0"/>
              <a:t> 항목만 보임</a:t>
            </a:r>
            <a:endParaRPr kumimoji="1" lang="en-US" altLang="ko-KR" dirty="0"/>
          </a:p>
          <a:p>
            <a:pPr lvl="2"/>
            <a:r>
              <a:rPr kumimoji="1" lang="ko-KR" altLang="en-US" dirty="0"/>
              <a:t>구성 항목</a:t>
            </a:r>
            <a:endParaRPr kumimoji="1" lang="en-US" altLang="ko-KR" dirty="0"/>
          </a:p>
          <a:p>
            <a:pPr lvl="3"/>
            <a:r>
              <a:rPr kumimoji="1" lang="en-US" altLang="ko-KR" dirty="0"/>
              <a:t>Ingestion tuning configuration</a:t>
            </a:r>
          </a:p>
          <a:p>
            <a:pPr lvl="3"/>
            <a:r>
              <a:rPr kumimoji="1" lang="en-US" altLang="ko-KR" dirty="0"/>
              <a:t>Job properties</a:t>
            </a:r>
          </a:p>
        </p:txBody>
      </p:sp>
      <p:sp>
        <p:nvSpPr>
          <p:cNvPr id="2" name="슬라이드 번호 개체 틀 1"/>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65</a:t>
            </a:fld>
            <a:endParaRPr lang="ko-KR" altLang="en-US">
              <a:solidFill>
                <a:prstClr val="white">
                  <a:lumMod val="50000"/>
                </a:prstClr>
              </a:solidFill>
            </a:endParaRPr>
          </a:p>
        </p:txBody>
      </p:sp>
      <p:sp>
        <p:nvSpPr>
          <p:cNvPr id="70" name="직사각형 69">
            <a:extLst>
              <a:ext uri="{FF2B5EF4-FFF2-40B4-BE49-F238E27FC236}">
                <a16:creationId xmlns:a16="http://schemas.microsoft.com/office/drawing/2014/main" xmlns="" id="{1AF6B686-205C-4E4A-8393-2C29ED3EA1D4}"/>
              </a:ext>
            </a:extLst>
          </p:cNvPr>
          <p:cNvSpPr/>
          <p:nvPr/>
        </p:nvSpPr>
        <p:spPr>
          <a:xfrm>
            <a:off x="9270616" y="-6777"/>
            <a:ext cx="2541737" cy="354736"/>
          </a:xfrm>
          <a:prstGeom prst="rect">
            <a:avLst/>
          </a:prstGeom>
          <a:solidFill>
            <a:srgbClr val="7030A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dirty="0">
                <a:solidFill>
                  <a:schemeClr val="bg1"/>
                </a:solidFill>
                <a:latin typeface="Nanum Gothic" charset="-127"/>
                <a:ea typeface="Nanum Gothic" charset="-127"/>
                <a:cs typeface="Nanum Gothic" charset="-127"/>
              </a:rPr>
              <a:t>2018.12.07 </a:t>
            </a:r>
            <a:r>
              <a:rPr kumimoji="1" lang="ko-KR" altLang="en-US" sz="1400" dirty="0">
                <a:solidFill>
                  <a:schemeClr val="bg1"/>
                </a:solidFill>
                <a:latin typeface="Nanum Gothic" charset="-127"/>
                <a:ea typeface="Nanum Gothic" charset="-127"/>
                <a:cs typeface="Nanum Gothic" charset="-127"/>
              </a:rPr>
              <a:t>수정</a:t>
            </a:r>
          </a:p>
        </p:txBody>
      </p:sp>
      <p:sp>
        <p:nvSpPr>
          <p:cNvPr id="71" name="제목 2">
            <a:extLst>
              <a:ext uri="{FF2B5EF4-FFF2-40B4-BE49-F238E27FC236}">
                <a16:creationId xmlns:a16="http://schemas.microsoft.com/office/drawing/2014/main" xmlns="" id="{4B38360C-FC8C-794B-8838-8767962DFF0E}"/>
              </a:ext>
            </a:extLst>
          </p:cNvPr>
          <p:cNvSpPr txBox="1">
            <a:spLocks/>
          </p:cNvSpPr>
          <p:nvPr/>
        </p:nvSpPr>
        <p:spPr bwMode="auto">
          <a:xfrm>
            <a:off x="1380488" y="1872888"/>
            <a:ext cx="1147511" cy="814841"/>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171450" indent="-171450">
              <a:lnSpc>
                <a:spcPct val="150000"/>
              </a:lnSpc>
              <a:buFont typeface="Arial" charset="0"/>
              <a:buChar char="•"/>
            </a:pPr>
            <a:r>
              <a:rPr lang="en-US" altLang="ko-KR" sz="600" dirty="0">
                <a:solidFill>
                  <a:schemeClr val="tx1">
                    <a:lumMod val="75000"/>
                    <a:lumOff val="25000"/>
                  </a:schemeClr>
                </a:solidFill>
                <a:latin typeface="Nanum Gothic" charset="-127"/>
                <a:ea typeface="Nanum Gothic" charset="-127"/>
                <a:cs typeface="Nanum Gothic" charset="-127"/>
              </a:rPr>
              <a:t>Type</a:t>
            </a:r>
          </a:p>
          <a:p>
            <a:pPr marL="171450" indent="-171450">
              <a:lnSpc>
                <a:spcPct val="150000"/>
              </a:lnSpc>
              <a:buFont typeface="Arial" charset="0"/>
              <a:buChar char="•"/>
            </a:pPr>
            <a:r>
              <a:rPr lang="en-US" altLang="ko-KR" sz="600" dirty="0">
                <a:solidFill>
                  <a:schemeClr val="tx1">
                    <a:lumMod val="75000"/>
                    <a:lumOff val="25000"/>
                  </a:schemeClr>
                </a:solidFill>
                <a:latin typeface="Nanum Gothic" charset="-127"/>
                <a:ea typeface="Nanum Gothic" charset="-127"/>
                <a:cs typeface="Nanum Gothic" charset="-127"/>
              </a:rPr>
              <a:t>HOST</a:t>
            </a:r>
          </a:p>
          <a:p>
            <a:pPr marL="171450" indent="-171450">
              <a:lnSpc>
                <a:spcPct val="150000"/>
              </a:lnSpc>
              <a:buFont typeface="Arial" charset="0"/>
              <a:buChar char="•"/>
            </a:pPr>
            <a:r>
              <a:rPr lang="en-US" altLang="ko-KR" sz="600" dirty="0">
                <a:solidFill>
                  <a:schemeClr val="tx1">
                    <a:lumMod val="75000"/>
                    <a:lumOff val="25000"/>
                  </a:schemeClr>
                </a:solidFill>
                <a:latin typeface="Nanum Gothic" charset="-127"/>
                <a:ea typeface="Nanum Gothic" charset="-127"/>
                <a:cs typeface="Nanum Gothic" charset="-127"/>
              </a:rPr>
              <a:t>PORT</a:t>
            </a:r>
          </a:p>
          <a:p>
            <a:pPr marL="171450" indent="-171450">
              <a:lnSpc>
                <a:spcPct val="150000"/>
              </a:lnSpc>
              <a:buFont typeface="Arial" charset="0"/>
              <a:buChar char="•"/>
            </a:pPr>
            <a:r>
              <a:rPr lang="en-US" altLang="ko-KR" sz="600" dirty="0">
                <a:solidFill>
                  <a:schemeClr val="tx1">
                    <a:lumMod val="75000"/>
                    <a:lumOff val="25000"/>
                  </a:schemeClr>
                </a:solidFill>
                <a:latin typeface="Nanum Gothic" charset="-127"/>
                <a:ea typeface="Nanum Gothic" charset="-127"/>
                <a:cs typeface="Nanum Gothic" charset="-127"/>
              </a:rPr>
              <a:t>DATABASE</a:t>
            </a:r>
          </a:p>
          <a:p>
            <a:pPr marL="171450" indent="-171450">
              <a:lnSpc>
                <a:spcPct val="150000"/>
              </a:lnSpc>
              <a:buFont typeface="Arial" charset="0"/>
              <a:buChar char="•"/>
            </a:pPr>
            <a:r>
              <a:rPr lang="en-US" altLang="ko-KR" sz="600" dirty="0">
                <a:solidFill>
                  <a:schemeClr val="tx1">
                    <a:lumMod val="75000"/>
                    <a:lumOff val="25000"/>
                  </a:schemeClr>
                </a:solidFill>
                <a:latin typeface="Nanum Gothic" charset="-127"/>
                <a:ea typeface="Nanum Gothic" charset="-127"/>
                <a:cs typeface="Nanum Gothic" charset="-127"/>
              </a:rPr>
              <a:t>TABLE(or)Query</a:t>
            </a:r>
          </a:p>
          <a:p>
            <a:pPr marL="171450" indent="-171450">
              <a:lnSpc>
                <a:spcPct val="150000"/>
              </a:lnSpc>
              <a:buFont typeface="Arial" charset="0"/>
              <a:buChar char="•"/>
            </a:pPr>
            <a:r>
              <a:rPr lang="en-US" altLang="ko-KR" sz="600" dirty="0">
                <a:solidFill>
                  <a:schemeClr val="tx1">
                    <a:lumMod val="75000"/>
                    <a:lumOff val="25000"/>
                  </a:schemeClr>
                </a:solidFill>
                <a:latin typeface="Nanum Gothic" charset="-127"/>
                <a:ea typeface="Nanum Gothic" charset="-127"/>
                <a:cs typeface="Nanum Gothic" charset="-127"/>
              </a:rPr>
              <a:t>JDBC URL</a:t>
            </a:r>
          </a:p>
          <a:p>
            <a:pPr marL="171450" indent="-171450">
              <a:lnSpc>
                <a:spcPct val="150000"/>
              </a:lnSpc>
              <a:buFont typeface="Arial" charset="0"/>
              <a:buChar char="•"/>
            </a:pPr>
            <a:endParaRPr lang="en-US" altLang="ko-KR" sz="600" dirty="0">
              <a:solidFill>
                <a:schemeClr val="tx1">
                  <a:lumMod val="75000"/>
                  <a:lumOff val="25000"/>
                </a:schemeClr>
              </a:solidFill>
              <a:latin typeface="Nanum Gothic" charset="-127"/>
              <a:ea typeface="Nanum Gothic" charset="-127"/>
              <a:cs typeface="Nanum Gothic" charset="-127"/>
            </a:endParaRPr>
          </a:p>
          <a:p>
            <a:pPr marL="171450" indent="-171450">
              <a:lnSpc>
                <a:spcPct val="150000"/>
              </a:lnSpc>
              <a:buFont typeface="Arial" charset="0"/>
              <a:buChar char="•"/>
            </a:pPr>
            <a:endParaRPr lang="en-US" altLang="ko-KR" sz="600" dirty="0">
              <a:solidFill>
                <a:schemeClr val="tx1">
                  <a:lumMod val="75000"/>
                  <a:lumOff val="25000"/>
                </a:schemeClr>
              </a:solidFill>
              <a:latin typeface="Nanum Gothic" charset="-127"/>
              <a:ea typeface="Nanum Gothic" charset="-127"/>
              <a:cs typeface="Nanum Gothic" charset="-127"/>
            </a:endParaRPr>
          </a:p>
          <a:p>
            <a:pPr marL="171450" indent="-171450">
              <a:lnSpc>
                <a:spcPct val="150000"/>
              </a:lnSpc>
              <a:buFont typeface="Arial" charset="0"/>
              <a:buChar char="•"/>
            </a:pPr>
            <a:endParaRPr lang="en-US" altLang="ko-KR" sz="600" dirty="0">
              <a:solidFill>
                <a:schemeClr val="tx1">
                  <a:lumMod val="75000"/>
                  <a:lumOff val="25000"/>
                </a:schemeClr>
              </a:solidFill>
              <a:latin typeface="Nanum Gothic" charset="-127"/>
              <a:ea typeface="Nanum Gothic" charset="-127"/>
              <a:cs typeface="Nanum Gothic" charset="-127"/>
            </a:endParaRPr>
          </a:p>
        </p:txBody>
      </p:sp>
      <p:sp>
        <p:nvSpPr>
          <p:cNvPr id="72" name="제목 2">
            <a:extLst>
              <a:ext uri="{FF2B5EF4-FFF2-40B4-BE49-F238E27FC236}">
                <a16:creationId xmlns:a16="http://schemas.microsoft.com/office/drawing/2014/main" xmlns="" id="{8208799C-4257-5547-89AF-BEE01774752F}"/>
              </a:ext>
            </a:extLst>
          </p:cNvPr>
          <p:cNvSpPr txBox="1">
            <a:spLocks/>
          </p:cNvSpPr>
          <p:nvPr/>
        </p:nvSpPr>
        <p:spPr bwMode="auto">
          <a:xfrm>
            <a:off x="2100552" y="1858752"/>
            <a:ext cx="4231798" cy="462765"/>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b="1" dirty="0">
                <a:solidFill>
                  <a:schemeClr val="tx1">
                    <a:lumMod val="75000"/>
                    <a:lumOff val="25000"/>
                  </a:schemeClr>
                </a:solidFill>
                <a:latin typeface="Nanum Gothic" charset="-127"/>
                <a:ea typeface="Nanum Gothic" charset="-127"/>
                <a:cs typeface="Nanum Gothic" charset="-127"/>
              </a:rPr>
              <a:t>Staging DB</a:t>
            </a:r>
          </a:p>
          <a:p>
            <a:pPr>
              <a:lnSpc>
                <a:spcPct val="150000"/>
              </a:lnSpc>
            </a:pPr>
            <a:r>
              <a:rPr lang="nb-NO" altLang="ko-KR" sz="600" b="1" dirty="0">
                <a:solidFill>
                  <a:schemeClr val="tx1">
                    <a:lumMod val="75000"/>
                    <a:lumOff val="25000"/>
                  </a:schemeClr>
                </a:solidFill>
                <a:latin typeface="Nanum Gothic" charset="-127"/>
                <a:ea typeface="Nanum Gothic" charset="-127"/>
                <a:cs typeface="Nanum Gothic" charset="-127"/>
              </a:rPr>
              <a:t>51.21.11.30</a:t>
            </a:r>
          </a:p>
          <a:p>
            <a:pPr>
              <a:lnSpc>
                <a:spcPct val="150000"/>
              </a:lnSpc>
            </a:pPr>
            <a:r>
              <a:rPr lang="is-IS" altLang="ko-KR" sz="600" b="1" dirty="0">
                <a:solidFill>
                  <a:schemeClr val="tx1">
                    <a:lumMod val="75000"/>
                    <a:lumOff val="25000"/>
                  </a:schemeClr>
                </a:solidFill>
                <a:latin typeface="Nanum Gothic" charset="-127"/>
                <a:ea typeface="Nanum Gothic" charset="-127"/>
                <a:cs typeface="Nanum Gothic" charset="-127"/>
              </a:rPr>
              <a:t>8081</a:t>
            </a:r>
          </a:p>
          <a:p>
            <a:pPr>
              <a:lnSpc>
                <a:spcPct val="150000"/>
              </a:lnSpc>
            </a:pPr>
            <a:r>
              <a:rPr lang="is-IS" altLang="ko-KR" sz="600" b="1" dirty="0">
                <a:solidFill>
                  <a:schemeClr val="tx1">
                    <a:lumMod val="75000"/>
                    <a:lumOff val="25000"/>
                  </a:schemeClr>
                </a:solidFill>
                <a:latin typeface="Nanum Gothic" charset="-127"/>
                <a:ea typeface="Nanum Gothic" charset="-127"/>
                <a:cs typeface="Nanum Gothic" charset="-127"/>
              </a:rPr>
              <a:t>DATABASE</a:t>
            </a:r>
          </a:p>
          <a:p>
            <a:pPr>
              <a:lnSpc>
                <a:spcPct val="150000"/>
              </a:lnSpc>
            </a:pPr>
            <a:r>
              <a:rPr lang="en-US" altLang="ko-KR" sz="600" b="1" dirty="0">
                <a:solidFill>
                  <a:schemeClr val="tx1">
                    <a:lumMod val="75000"/>
                    <a:lumOff val="25000"/>
                  </a:schemeClr>
                </a:solidFill>
                <a:latin typeface="Nanum Gothic" charset="-127"/>
                <a:ea typeface="Nanum Gothic" charset="-127"/>
                <a:cs typeface="Nanum Gothic" charset="-127"/>
              </a:rPr>
              <a:t>Query Query Query Query Query Query Query Query Query Query Query Query Query Query</a:t>
            </a:r>
          </a:p>
          <a:p>
            <a:pPr>
              <a:lnSpc>
                <a:spcPct val="150000"/>
              </a:lnSpc>
            </a:pPr>
            <a:r>
              <a:rPr lang="de-DE" altLang="ko-KR" sz="600" b="1" u="sng" dirty="0" err="1">
                <a:solidFill>
                  <a:schemeClr val="tx1">
                    <a:lumMod val="75000"/>
                    <a:lumOff val="25000"/>
                  </a:schemeClr>
                </a:solidFill>
                <a:latin typeface="Nanum Gothic" charset="-127"/>
                <a:ea typeface="Nanum Gothic" charset="-127"/>
                <a:cs typeface="Nanum Gothic" charset="-127"/>
              </a:rPr>
              <a:t>jdbc:mysql</a:t>
            </a:r>
            <a:r>
              <a:rPr lang="de-DE" altLang="ko-KR" sz="600" b="1" u="sng" dirty="0">
                <a:solidFill>
                  <a:schemeClr val="tx1">
                    <a:lumMod val="75000"/>
                    <a:lumOff val="25000"/>
                  </a:schemeClr>
                </a:solidFill>
                <a:latin typeface="Nanum Gothic" charset="-127"/>
                <a:ea typeface="Nanum Gothic" charset="-127"/>
                <a:cs typeface="Nanum Gothic" charset="-127"/>
              </a:rPr>
              <a:t>://ugAPk8lWR0lXO:pjM0arMZmJmPg@10.40.100.106:3306/d77590f67d30e4abfab375cfb8ea8184c</a:t>
            </a:r>
          </a:p>
          <a:p>
            <a:pPr>
              <a:lnSpc>
                <a:spcPct val="150000"/>
              </a:lnSpc>
            </a:pPr>
            <a:endParaRPr lang="en-US" altLang="ko-KR" sz="600" b="1" dirty="0">
              <a:solidFill>
                <a:prstClr val="black"/>
              </a:solidFill>
              <a:latin typeface="Nanum Gothic" charset="-127"/>
              <a:ea typeface="Nanum Gothic" charset="-127"/>
              <a:cs typeface="Nanum Gothic" charset="-127"/>
            </a:endParaRPr>
          </a:p>
        </p:txBody>
      </p:sp>
      <p:sp>
        <p:nvSpPr>
          <p:cNvPr id="76" name="사각형 설명선[R] 75">
            <a:extLst>
              <a:ext uri="{FF2B5EF4-FFF2-40B4-BE49-F238E27FC236}">
                <a16:creationId xmlns:a16="http://schemas.microsoft.com/office/drawing/2014/main" xmlns="" id="{8F82DFD4-7EB5-4448-BE2C-D39F32B643A0}"/>
              </a:ext>
            </a:extLst>
          </p:cNvPr>
          <p:cNvSpPr/>
          <p:nvPr/>
        </p:nvSpPr>
        <p:spPr>
          <a:xfrm>
            <a:off x="5820207" y="2414172"/>
            <a:ext cx="411789" cy="109113"/>
          </a:xfrm>
          <a:prstGeom prst="wedgeRectCallout">
            <a:avLst>
              <a:gd name="adj1" fmla="val -24441"/>
              <a:gd name="adj2" fmla="val -502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200000"/>
              </a:lnSpc>
            </a:pPr>
            <a:r>
              <a:rPr kumimoji="1" lang="en-US" altLang="ko-KR" sz="500" u="sng" dirty="0">
                <a:solidFill>
                  <a:schemeClr val="tx1"/>
                </a:solidFill>
                <a:latin typeface="Nanum Gothic" charset="-127"/>
                <a:ea typeface="Nanum Gothic" charset="-127"/>
                <a:cs typeface="Nanum Gothic" charset="-127"/>
              </a:rPr>
              <a:t>Details</a:t>
            </a:r>
            <a:endParaRPr kumimoji="1" lang="ko-KR" altLang="en-US" sz="600" u="sng" dirty="0">
              <a:solidFill>
                <a:schemeClr val="tx1"/>
              </a:solidFill>
              <a:latin typeface="Nanum Gothic" charset="-127"/>
              <a:ea typeface="Nanum Gothic" charset="-127"/>
              <a:cs typeface="Nanum Gothic" charset="-127"/>
            </a:endParaRPr>
          </a:p>
        </p:txBody>
      </p:sp>
      <p:sp>
        <p:nvSpPr>
          <p:cNvPr id="80" name="Text Box">
            <a:extLst>
              <a:ext uri="{FF2B5EF4-FFF2-40B4-BE49-F238E27FC236}">
                <a16:creationId xmlns:a16="http://schemas.microsoft.com/office/drawing/2014/main" xmlns="" id="{10348EC7-8FB0-DE44-8FCB-048C99BC1384}"/>
              </a:ext>
            </a:extLst>
          </p:cNvPr>
          <p:cNvSpPr>
            <a:spLocks/>
          </p:cNvSpPr>
          <p:nvPr>
            <p:custDataLst>
              <p:tags r:id="rId1"/>
            </p:custDataLst>
          </p:nvPr>
        </p:nvSpPr>
        <p:spPr bwMode="auto">
          <a:xfrm>
            <a:off x="478481" y="1909644"/>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Master data</a:t>
            </a:r>
          </a:p>
        </p:txBody>
      </p:sp>
      <p:grpSp>
        <p:nvGrpSpPr>
          <p:cNvPr id="81" name="그룹 55">
            <a:extLst>
              <a:ext uri="{FF2B5EF4-FFF2-40B4-BE49-F238E27FC236}">
                <a16:creationId xmlns:a16="http://schemas.microsoft.com/office/drawing/2014/main" xmlns="" id="{E69D5466-4605-9648-B6A8-F685AB1CCC2E}"/>
              </a:ext>
            </a:extLst>
          </p:cNvPr>
          <p:cNvGrpSpPr/>
          <p:nvPr/>
        </p:nvGrpSpPr>
        <p:grpSpPr>
          <a:xfrm>
            <a:off x="336315" y="1333426"/>
            <a:ext cx="2768490" cy="143740"/>
            <a:chOff x="6600140" y="1371054"/>
            <a:chExt cx="3292704" cy="200891"/>
          </a:xfrm>
        </p:grpSpPr>
        <p:sp>
          <p:nvSpPr>
            <p:cNvPr id="84" name="모서리가 둥근 직사각형 57">
              <a:extLst>
                <a:ext uri="{FF2B5EF4-FFF2-40B4-BE49-F238E27FC236}">
                  <a16:creationId xmlns:a16="http://schemas.microsoft.com/office/drawing/2014/main" xmlns="" id="{EF7ED752-39F0-5B49-B93D-D26E7BF5A80A}"/>
                </a:ext>
              </a:extLst>
            </p:cNvPr>
            <p:cNvSpPr/>
            <p:nvPr/>
          </p:nvSpPr>
          <p:spPr>
            <a:xfrm>
              <a:off x="9102975"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Monitoring</a:t>
              </a:r>
              <a:endParaRPr kumimoji="1" lang="ko-KR" altLang="en-US" sz="500" b="1" dirty="0">
                <a:solidFill>
                  <a:schemeClr val="tx1"/>
                </a:solidFill>
                <a:latin typeface="Nanum Gothic" charset="-127"/>
                <a:ea typeface="Nanum Gothic" charset="-127"/>
                <a:cs typeface="Nanum Gothic" charset="-127"/>
              </a:endParaRPr>
            </a:p>
          </p:txBody>
        </p:sp>
        <p:sp>
          <p:nvSpPr>
            <p:cNvPr id="89" name="모서리가 둥근 직사각형 59">
              <a:extLst>
                <a:ext uri="{FF2B5EF4-FFF2-40B4-BE49-F238E27FC236}">
                  <a16:creationId xmlns:a16="http://schemas.microsoft.com/office/drawing/2014/main" xmlns="" id="{74BFF3CD-9786-BD47-834F-4AFC92563492}"/>
                </a:ext>
              </a:extLst>
            </p:cNvPr>
            <p:cNvSpPr/>
            <p:nvPr/>
          </p:nvSpPr>
          <p:spPr>
            <a:xfrm>
              <a:off x="6600140" y="1371054"/>
              <a:ext cx="789869" cy="200891"/>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latin typeface="Nanum Gothic" charset="-127"/>
                  <a:ea typeface="Nanum Gothic" charset="-127"/>
                  <a:cs typeface="Nanum Gothic" charset="-127"/>
                </a:rPr>
                <a:t>Information</a:t>
              </a:r>
              <a:endParaRPr kumimoji="1" lang="ko-KR" altLang="en-US" sz="500" b="1" dirty="0">
                <a:solidFill>
                  <a:schemeClr val="bg1"/>
                </a:solidFill>
                <a:latin typeface="Nanum Gothic" charset="-127"/>
                <a:ea typeface="Nanum Gothic" charset="-127"/>
                <a:cs typeface="Nanum Gothic" charset="-127"/>
              </a:endParaRPr>
            </a:p>
          </p:txBody>
        </p:sp>
        <p:sp>
          <p:nvSpPr>
            <p:cNvPr id="90" name="모서리가 둥근 직사각형 60">
              <a:extLst>
                <a:ext uri="{FF2B5EF4-FFF2-40B4-BE49-F238E27FC236}">
                  <a16:creationId xmlns:a16="http://schemas.microsoft.com/office/drawing/2014/main" xmlns="" id="{740CB040-6761-1241-8929-A198DB619724}"/>
                </a:ext>
              </a:extLst>
            </p:cNvPr>
            <p:cNvSpPr/>
            <p:nvPr/>
          </p:nvSpPr>
          <p:spPr>
            <a:xfrm>
              <a:off x="8265224"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Column Detail</a:t>
              </a:r>
              <a:endParaRPr kumimoji="1" lang="ko-KR" altLang="en-US" sz="500" b="1" dirty="0">
                <a:solidFill>
                  <a:schemeClr val="tx1"/>
                </a:solidFill>
                <a:latin typeface="Nanum Gothic" charset="-127"/>
                <a:ea typeface="Nanum Gothic" charset="-127"/>
                <a:cs typeface="Nanum Gothic" charset="-127"/>
              </a:endParaRPr>
            </a:p>
          </p:txBody>
        </p:sp>
        <p:sp>
          <p:nvSpPr>
            <p:cNvPr id="91" name="모서리가 둥근 직사각형 60">
              <a:extLst>
                <a:ext uri="{FF2B5EF4-FFF2-40B4-BE49-F238E27FC236}">
                  <a16:creationId xmlns:a16="http://schemas.microsoft.com/office/drawing/2014/main" xmlns="" id="{34A0B4B9-6DF3-EE43-8FC3-4CBC90C32FBD}"/>
                </a:ext>
              </a:extLst>
            </p:cNvPr>
            <p:cNvSpPr/>
            <p:nvPr/>
          </p:nvSpPr>
          <p:spPr>
            <a:xfrm>
              <a:off x="7431220"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Data Grid</a:t>
              </a:r>
              <a:endParaRPr kumimoji="1" lang="ko-KR" altLang="en-US" sz="500" b="1" dirty="0">
                <a:solidFill>
                  <a:schemeClr val="tx1"/>
                </a:solidFill>
                <a:latin typeface="Nanum Gothic" charset="-127"/>
                <a:ea typeface="Nanum Gothic" charset="-127"/>
                <a:cs typeface="Nanum Gothic" charset="-127"/>
              </a:endParaRPr>
            </a:p>
          </p:txBody>
        </p:sp>
      </p:grpSp>
      <p:sp>
        <p:nvSpPr>
          <p:cNvPr id="92" name="모서리가 둥근 직사각형 127">
            <a:extLst>
              <a:ext uri="{FF2B5EF4-FFF2-40B4-BE49-F238E27FC236}">
                <a16:creationId xmlns:a16="http://schemas.microsoft.com/office/drawing/2014/main" xmlns="" id="{D2D39F9D-C9FB-AF4D-BEA2-98708517DED0}"/>
              </a:ext>
            </a:extLst>
          </p:cNvPr>
          <p:cNvSpPr/>
          <p:nvPr/>
        </p:nvSpPr>
        <p:spPr>
          <a:xfrm>
            <a:off x="8927615" y="1343675"/>
            <a:ext cx="854054" cy="155762"/>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Nanum Gothic" charset="-127"/>
                <a:ea typeface="Nanum Gothic" charset="-127"/>
                <a:cs typeface="Nanum Gothic" charset="-127"/>
              </a:rPr>
              <a:t>Ingestion </a:t>
            </a:r>
            <a:r>
              <a:rPr lang="en-US" altLang="ko-KR" sz="600" dirty="0" err="1">
                <a:solidFill>
                  <a:schemeClr val="bg1"/>
                </a:solidFill>
                <a:latin typeface="Nanum Gothic" charset="-127"/>
                <a:ea typeface="Nanum Gothic" charset="-127"/>
                <a:cs typeface="Nanum Gothic" charset="-127"/>
              </a:rPr>
              <a:t>config</a:t>
            </a:r>
            <a:r>
              <a:rPr lang="en-US" altLang="ko-KR" sz="600" dirty="0">
                <a:solidFill>
                  <a:schemeClr val="bg1"/>
                </a:solidFill>
                <a:latin typeface="Nanum Gothic" charset="-127"/>
                <a:ea typeface="Nanum Gothic" charset="-127"/>
                <a:cs typeface="Nanum Gothic" charset="-127"/>
              </a:rPr>
              <a:t>.</a:t>
            </a:r>
            <a:endParaRPr lang="ko-KR" altLang="en-US" sz="600" dirty="0">
              <a:solidFill>
                <a:schemeClr val="bg1"/>
              </a:solidFill>
              <a:latin typeface="Nanum Gothic" charset="-127"/>
              <a:ea typeface="Nanum Gothic" charset="-127"/>
              <a:cs typeface="Nanum Gothic" charset="-127"/>
            </a:endParaRPr>
          </a:p>
        </p:txBody>
      </p:sp>
      <p:grpSp>
        <p:nvGrpSpPr>
          <p:cNvPr id="93" name="그룹 92">
            <a:extLst>
              <a:ext uri="{FF2B5EF4-FFF2-40B4-BE49-F238E27FC236}">
                <a16:creationId xmlns:a16="http://schemas.microsoft.com/office/drawing/2014/main" xmlns="" id="{25F6D27B-52CA-6B46-B641-34D471D5D2E1}"/>
              </a:ext>
            </a:extLst>
          </p:cNvPr>
          <p:cNvGrpSpPr/>
          <p:nvPr/>
        </p:nvGrpSpPr>
        <p:grpSpPr>
          <a:xfrm>
            <a:off x="478481" y="4097363"/>
            <a:ext cx="4850262" cy="1853612"/>
            <a:chOff x="478481" y="7030983"/>
            <a:chExt cx="4850262" cy="1853612"/>
          </a:xfrm>
        </p:grpSpPr>
        <p:sp>
          <p:nvSpPr>
            <p:cNvPr id="94" name="Text Box">
              <a:extLst>
                <a:ext uri="{FF2B5EF4-FFF2-40B4-BE49-F238E27FC236}">
                  <a16:creationId xmlns:a16="http://schemas.microsoft.com/office/drawing/2014/main" xmlns="" id="{05D5F4E8-8B21-A843-83AB-8BD544114686}"/>
                </a:ext>
              </a:extLst>
            </p:cNvPr>
            <p:cNvSpPr>
              <a:spLocks/>
            </p:cNvSpPr>
            <p:nvPr>
              <p:custDataLst>
                <p:tags r:id="rId18"/>
              </p:custDataLst>
            </p:nvPr>
          </p:nvSpPr>
          <p:spPr bwMode="auto">
            <a:xfrm>
              <a:off x="478481" y="7030983"/>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Ingestion tuning </a:t>
              </a:r>
              <a:r>
                <a:rPr lang="en-US" altLang="ko-KR" sz="700" dirty="0" err="1">
                  <a:solidFill>
                    <a:schemeClr val="tx1">
                      <a:lumMod val="75000"/>
                      <a:lumOff val="25000"/>
                    </a:schemeClr>
                  </a:solidFill>
                  <a:latin typeface="Nanum Gothic" charset="-127"/>
                  <a:ea typeface="Nanum Gothic" charset="-127"/>
                  <a:cs typeface="Nanum Gothic" charset="-127"/>
                </a:rPr>
                <a:t>config</a:t>
              </a:r>
              <a:r>
                <a:rPr lang="en-US" altLang="ko-KR" sz="700" dirty="0">
                  <a:solidFill>
                    <a:schemeClr val="tx1">
                      <a:lumMod val="75000"/>
                      <a:lumOff val="25000"/>
                    </a:schemeClr>
                  </a:solidFill>
                  <a:latin typeface="Nanum Gothic" charset="-127"/>
                  <a:ea typeface="Nanum Gothic" charset="-127"/>
                  <a:cs typeface="Nanum Gothic" charset="-127"/>
                </a:rPr>
                <a:t>.</a:t>
              </a:r>
            </a:p>
          </p:txBody>
        </p:sp>
        <p:sp>
          <p:nvSpPr>
            <p:cNvPr id="95" name="Username Box">
              <a:extLst>
                <a:ext uri="{FF2B5EF4-FFF2-40B4-BE49-F238E27FC236}">
                  <a16:creationId xmlns:a16="http://schemas.microsoft.com/office/drawing/2014/main" xmlns="" id="{D03F1DB0-0E66-6C49-80BE-9EEE352F2B92}"/>
                </a:ext>
              </a:extLst>
            </p:cNvPr>
            <p:cNvSpPr>
              <a:spLocks/>
            </p:cNvSpPr>
            <p:nvPr>
              <p:custDataLst>
                <p:tags r:id="rId19"/>
              </p:custDataLst>
            </p:nvPr>
          </p:nvSpPr>
          <p:spPr bwMode="auto">
            <a:xfrm>
              <a:off x="2772743" y="7284197"/>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-1</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96" name="Text Box">
              <a:extLst>
                <a:ext uri="{FF2B5EF4-FFF2-40B4-BE49-F238E27FC236}">
                  <a16:creationId xmlns:a16="http://schemas.microsoft.com/office/drawing/2014/main" xmlns="" id="{627CC876-28B0-B047-ABD8-3A4FC807B93F}"/>
                </a:ext>
              </a:extLst>
            </p:cNvPr>
            <p:cNvSpPr>
              <a:spLocks/>
            </p:cNvSpPr>
            <p:nvPr>
              <p:custDataLst>
                <p:tags r:id="rId20"/>
              </p:custDataLst>
            </p:nvPr>
          </p:nvSpPr>
          <p:spPr bwMode="auto">
            <a:xfrm>
              <a:off x="1474079" y="7059937"/>
              <a:ext cx="1880089" cy="15591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maxRowsInMemory</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maxOccupationInMemory</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maxSharedLength</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leaveIntermediate</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cleanupOnFailure</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overwriteFiles</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ignoreInvalidRows</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assumeTimeSorted</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endParaRPr lang="en-US" altLang="ko-KR" sz="700" dirty="0">
                <a:solidFill>
                  <a:schemeClr val="tx1">
                    <a:lumMod val="75000"/>
                    <a:lumOff val="25000"/>
                  </a:schemeClr>
                </a:solidFill>
                <a:latin typeface="+mn-ea"/>
                <a:cs typeface="Malgun Gothic" charset="-127"/>
              </a:endParaRPr>
            </a:p>
          </p:txBody>
        </p:sp>
        <p:sp>
          <p:nvSpPr>
            <p:cNvPr id="97" name="Username Box">
              <a:extLst>
                <a:ext uri="{FF2B5EF4-FFF2-40B4-BE49-F238E27FC236}">
                  <a16:creationId xmlns:a16="http://schemas.microsoft.com/office/drawing/2014/main" xmlns="" id="{7BD29787-9801-9543-80A1-E42A24A92BE7}"/>
                </a:ext>
              </a:extLst>
            </p:cNvPr>
            <p:cNvSpPr>
              <a:spLocks/>
            </p:cNvSpPr>
            <p:nvPr>
              <p:custDataLst>
                <p:tags r:id="rId21"/>
              </p:custDataLst>
            </p:nvPr>
          </p:nvSpPr>
          <p:spPr bwMode="auto">
            <a:xfrm>
              <a:off x="2772743" y="7047529"/>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7500</a:t>
              </a:r>
              <a:r>
                <a:rPr lang="en-US" altLang="ko-KR" sz="700" dirty="0">
                  <a:solidFill>
                    <a:schemeClr val="tx1">
                      <a:lumMod val="75000"/>
                      <a:lumOff val="25000"/>
                    </a:schemeClr>
                  </a:solidFill>
                  <a:latin typeface="+mn-ea"/>
                  <a:cs typeface="Malgun Gothic" charset="-127"/>
                </a:rPr>
                <a:t>0</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98" name="Username Box">
              <a:extLst>
                <a:ext uri="{FF2B5EF4-FFF2-40B4-BE49-F238E27FC236}">
                  <a16:creationId xmlns:a16="http://schemas.microsoft.com/office/drawing/2014/main" xmlns="" id="{50227B58-4980-5D49-ADB4-917BDC44E382}"/>
                </a:ext>
              </a:extLst>
            </p:cNvPr>
            <p:cNvSpPr>
              <a:spLocks/>
            </p:cNvSpPr>
            <p:nvPr>
              <p:custDataLst>
                <p:tags r:id="rId22"/>
              </p:custDataLst>
            </p:nvPr>
          </p:nvSpPr>
          <p:spPr bwMode="auto">
            <a:xfrm>
              <a:off x="2772743" y="7520865"/>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-2147483648</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99" name="Username Box">
              <a:extLst>
                <a:ext uri="{FF2B5EF4-FFF2-40B4-BE49-F238E27FC236}">
                  <a16:creationId xmlns:a16="http://schemas.microsoft.com/office/drawing/2014/main" xmlns="" id="{B2ECBB2D-9775-D94F-8A31-1C701F9EAFD2}"/>
                </a:ext>
              </a:extLst>
            </p:cNvPr>
            <p:cNvSpPr>
              <a:spLocks/>
            </p:cNvSpPr>
            <p:nvPr>
              <p:custDataLst>
                <p:tags r:id="rId23"/>
              </p:custDataLst>
            </p:nvPr>
          </p:nvSpPr>
          <p:spPr bwMode="auto">
            <a:xfrm>
              <a:off x="2772743" y="7757533"/>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02" name="Username Box">
              <a:extLst>
                <a:ext uri="{FF2B5EF4-FFF2-40B4-BE49-F238E27FC236}">
                  <a16:creationId xmlns:a16="http://schemas.microsoft.com/office/drawing/2014/main" xmlns="" id="{513DA735-A3DB-7341-AFAD-54728E203FD7}"/>
                </a:ext>
              </a:extLst>
            </p:cNvPr>
            <p:cNvSpPr>
              <a:spLocks/>
            </p:cNvSpPr>
            <p:nvPr>
              <p:custDataLst>
                <p:tags r:id="rId24"/>
              </p:custDataLst>
            </p:nvPr>
          </p:nvSpPr>
          <p:spPr bwMode="auto">
            <a:xfrm>
              <a:off x="2772743" y="7994201"/>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true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03" name="Username Box">
              <a:extLst>
                <a:ext uri="{FF2B5EF4-FFF2-40B4-BE49-F238E27FC236}">
                  <a16:creationId xmlns:a16="http://schemas.microsoft.com/office/drawing/2014/main" xmlns="" id="{4D99DB26-61B5-C748-8625-C76307E93ED9}"/>
                </a:ext>
              </a:extLst>
            </p:cNvPr>
            <p:cNvSpPr>
              <a:spLocks/>
            </p:cNvSpPr>
            <p:nvPr>
              <p:custDataLst>
                <p:tags r:id="rId25"/>
              </p:custDataLst>
            </p:nvPr>
          </p:nvSpPr>
          <p:spPr bwMode="auto">
            <a:xfrm>
              <a:off x="2772743" y="8230869"/>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12" name="Username Box">
              <a:extLst>
                <a:ext uri="{FF2B5EF4-FFF2-40B4-BE49-F238E27FC236}">
                  <a16:creationId xmlns:a16="http://schemas.microsoft.com/office/drawing/2014/main" xmlns="" id="{3CC1DD0E-D840-AF40-8CF3-C9D4DE2C705D}"/>
                </a:ext>
              </a:extLst>
            </p:cNvPr>
            <p:cNvSpPr>
              <a:spLocks/>
            </p:cNvSpPr>
            <p:nvPr>
              <p:custDataLst>
                <p:tags r:id="rId26"/>
              </p:custDataLst>
            </p:nvPr>
          </p:nvSpPr>
          <p:spPr bwMode="auto">
            <a:xfrm>
              <a:off x="2772743" y="8467537"/>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13" name="Username Box">
              <a:extLst>
                <a:ext uri="{FF2B5EF4-FFF2-40B4-BE49-F238E27FC236}">
                  <a16:creationId xmlns:a16="http://schemas.microsoft.com/office/drawing/2014/main" xmlns="" id="{75C45056-01DF-1D43-9B31-997187B0897D}"/>
                </a:ext>
              </a:extLst>
            </p:cNvPr>
            <p:cNvSpPr>
              <a:spLocks/>
            </p:cNvSpPr>
            <p:nvPr>
              <p:custDataLst>
                <p:tags r:id="rId27"/>
              </p:custDataLst>
            </p:nvPr>
          </p:nvSpPr>
          <p:spPr bwMode="auto">
            <a:xfrm>
              <a:off x="2772743" y="8704205"/>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grpSp>
      <p:grpSp>
        <p:nvGrpSpPr>
          <p:cNvPr id="114" name="그룹 113">
            <a:extLst>
              <a:ext uri="{FF2B5EF4-FFF2-40B4-BE49-F238E27FC236}">
                <a16:creationId xmlns:a16="http://schemas.microsoft.com/office/drawing/2014/main" xmlns="" id="{D202545F-6319-3E43-B63A-4FA6A698FE14}"/>
              </a:ext>
            </a:extLst>
          </p:cNvPr>
          <p:cNvGrpSpPr/>
          <p:nvPr/>
        </p:nvGrpSpPr>
        <p:grpSpPr>
          <a:xfrm>
            <a:off x="197952" y="1605370"/>
            <a:ext cx="9680653" cy="205447"/>
            <a:chOff x="1991360" y="4044266"/>
            <a:chExt cx="6156960" cy="312325"/>
          </a:xfrm>
        </p:grpSpPr>
        <p:sp>
          <p:nvSpPr>
            <p:cNvPr id="115" name="자유형 114">
              <a:extLst>
                <a:ext uri="{FF2B5EF4-FFF2-40B4-BE49-F238E27FC236}">
                  <a16:creationId xmlns:a16="http://schemas.microsoft.com/office/drawing/2014/main" xmlns="" id="{08A533DB-545F-A64C-9256-E69C2AC8A6F9}"/>
                </a:ext>
              </a:extLst>
            </p:cNvPr>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sp>
          <p:nvSpPr>
            <p:cNvPr id="116" name="자유형 115">
              <a:extLst>
                <a:ext uri="{FF2B5EF4-FFF2-40B4-BE49-F238E27FC236}">
                  <a16:creationId xmlns:a16="http://schemas.microsoft.com/office/drawing/2014/main" xmlns="" id="{C337D799-A29E-B14E-9A1F-03B7CDCA1D4F}"/>
                </a:ext>
              </a:extLst>
            </p:cNvPr>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grpSp>
      <p:sp>
        <p:nvSpPr>
          <p:cNvPr id="117" name="Text Box">
            <a:extLst>
              <a:ext uri="{FF2B5EF4-FFF2-40B4-BE49-F238E27FC236}">
                <a16:creationId xmlns:a16="http://schemas.microsoft.com/office/drawing/2014/main" xmlns="" id="{1981A551-4E64-D14D-BFEC-B8A759CC1AE2}"/>
              </a:ext>
            </a:extLst>
          </p:cNvPr>
          <p:cNvSpPr>
            <a:spLocks/>
          </p:cNvSpPr>
          <p:nvPr>
            <p:custDataLst>
              <p:tags r:id="rId2"/>
            </p:custDataLst>
          </p:nvPr>
        </p:nvSpPr>
        <p:spPr bwMode="auto">
          <a:xfrm>
            <a:off x="320256" y="1693386"/>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Ingestion information</a:t>
            </a:r>
          </a:p>
        </p:txBody>
      </p:sp>
      <p:sp>
        <p:nvSpPr>
          <p:cNvPr id="118" name="직사각형 117">
            <a:extLst>
              <a:ext uri="{FF2B5EF4-FFF2-40B4-BE49-F238E27FC236}">
                <a16:creationId xmlns:a16="http://schemas.microsoft.com/office/drawing/2014/main" xmlns="" id="{5D52DB54-28C3-D24F-B05C-D21221A0A587}"/>
              </a:ext>
            </a:extLst>
          </p:cNvPr>
          <p:cNvSpPr/>
          <p:nvPr/>
        </p:nvSpPr>
        <p:spPr>
          <a:xfrm>
            <a:off x="317839" y="1584436"/>
            <a:ext cx="826716" cy="138327"/>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Staging DB</a:t>
            </a:r>
            <a:endParaRPr kumimoji="1" lang="ko-KR" altLang="en-US" sz="600" dirty="0">
              <a:solidFill>
                <a:schemeClr val="bg1"/>
              </a:solidFill>
              <a:latin typeface="Nanum Gothic" charset="-127"/>
              <a:ea typeface="Nanum Gothic" charset="-127"/>
              <a:cs typeface="Nanum Gothic" charset="-127"/>
            </a:endParaRPr>
          </a:p>
        </p:txBody>
      </p:sp>
      <p:sp>
        <p:nvSpPr>
          <p:cNvPr id="119" name="Text Box">
            <a:extLst>
              <a:ext uri="{FF2B5EF4-FFF2-40B4-BE49-F238E27FC236}">
                <a16:creationId xmlns:a16="http://schemas.microsoft.com/office/drawing/2014/main" xmlns="" id="{D676DEE4-BDC5-0340-9A0F-EB72BBC836A2}"/>
              </a:ext>
            </a:extLst>
          </p:cNvPr>
          <p:cNvSpPr>
            <a:spLocks/>
          </p:cNvSpPr>
          <p:nvPr>
            <p:custDataLst>
              <p:tags r:id="rId3"/>
            </p:custDataLst>
          </p:nvPr>
        </p:nvSpPr>
        <p:spPr bwMode="auto">
          <a:xfrm>
            <a:off x="478481" y="2854862"/>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Timestamp settings</a:t>
            </a:r>
          </a:p>
        </p:txBody>
      </p:sp>
      <p:sp>
        <p:nvSpPr>
          <p:cNvPr id="120" name="직사각형 119">
            <a:extLst>
              <a:ext uri="{FF2B5EF4-FFF2-40B4-BE49-F238E27FC236}">
                <a16:creationId xmlns:a16="http://schemas.microsoft.com/office/drawing/2014/main" xmlns="" id="{8856C6F0-1C3F-0D47-BB17-C04885605329}"/>
              </a:ext>
            </a:extLst>
          </p:cNvPr>
          <p:cNvSpPr/>
          <p:nvPr/>
        </p:nvSpPr>
        <p:spPr>
          <a:xfrm>
            <a:off x="1310201" y="2683476"/>
            <a:ext cx="3514084" cy="9659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marL="171450" indent="-171450" eaLnBrk="0" fontAlgn="base" latinLnBrk="0" hangingPunct="0">
              <a:lnSpc>
                <a:spcPct val="150000"/>
              </a:lnSpc>
              <a:spcBef>
                <a:spcPct val="0"/>
              </a:spcBef>
              <a:spcAft>
                <a:spcPct val="0"/>
              </a:spcAft>
              <a:buFont typeface="Arial" charset="0"/>
              <a:buChar char="•"/>
            </a:pPr>
            <a:r>
              <a:rPr kumimoji="1" lang="en-US" altLang="ko-KR" sz="700" dirty="0">
                <a:solidFill>
                  <a:schemeClr val="tx1"/>
                </a:solidFill>
                <a:latin typeface="Nanum Gothic" charset="-127"/>
                <a:ea typeface="Nanum Gothic" charset="-127"/>
                <a:cs typeface="Nanum Gothic" charset="-127"/>
              </a:rPr>
              <a:t>Partition keys</a:t>
            </a:r>
          </a:p>
          <a:p>
            <a:pPr eaLnBrk="0" fontAlgn="base" latinLnBrk="0" hangingPunct="0">
              <a:lnSpc>
                <a:spcPct val="150000"/>
              </a:lnSpc>
              <a:spcBef>
                <a:spcPct val="0"/>
              </a:spcBef>
              <a:spcAft>
                <a:spcPct val="0"/>
              </a:spcAft>
            </a:pPr>
            <a:endParaRPr kumimoji="1" lang="en-US" altLang="ko-KR" sz="700" dirty="0">
              <a:solidFill>
                <a:schemeClr val="tx1"/>
              </a:solidFill>
              <a:latin typeface="Nanum Gothic" charset="-127"/>
              <a:ea typeface="Nanum Gothic" charset="-127"/>
              <a:cs typeface="Nanum Gothic" charset="-127"/>
            </a:endParaRPr>
          </a:p>
          <a:p>
            <a:pPr marL="171450" indent="-171450" eaLnBrk="0" fontAlgn="base" latinLnBrk="0" hangingPunct="0">
              <a:lnSpc>
                <a:spcPct val="150000"/>
              </a:lnSpc>
              <a:spcBef>
                <a:spcPct val="0"/>
              </a:spcBef>
              <a:spcAft>
                <a:spcPct val="0"/>
              </a:spcAft>
              <a:buFont typeface="Arial" charset="0"/>
              <a:buChar char="•"/>
            </a:pPr>
            <a:endParaRPr kumimoji="1" lang="en-US" altLang="ko-KR" sz="700" dirty="0">
              <a:solidFill>
                <a:schemeClr val="tx1"/>
              </a:solidFill>
              <a:latin typeface="Nanum Gothic" charset="-127"/>
              <a:ea typeface="Nanum Gothic" charset="-127"/>
              <a:cs typeface="Nanum Gothic" charset="-127"/>
            </a:endParaRPr>
          </a:p>
          <a:p>
            <a:pPr marL="171450" indent="-171450" eaLnBrk="0" fontAlgn="base" latinLnBrk="0" hangingPunct="0">
              <a:lnSpc>
                <a:spcPct val="150000"/>
              </a:lnSpc>
              <a:spcBef>
                <a:spcPct val="0"/>
              </a:spcBef>
              <a:spcAft>
                <a:spcPct val="0"/>
              </a:spcAft>
              <a:buFont typeface="Arial" charset="0"/>
              <a:buChar char="•"/>
            </a:pPr>
            <a:r>
              <a:rPr kumimoji="1" lang="en-US" altLang="ko-KR" sz="700" strike="sngStrike" dirty="0">
                <a:solidFill>
                  <a:schemeClr val="tx1"/>
                </a:solidFill>
                <a:latin typeface="Nanum Gothic" charset="-127"/>
                <a:ea typeface="Nanum Gothic" charset="-127"/>
                <a:cs typeface="Nanum Gothic" charset="-127"/>
              </a:rPr>
              <a:t>Date range</a:t>
            </a:r>
            <a:endParaRPr lang="en-US" altLang="ko-KR" sz="700" strike="sngStrike" dirty="0">
              <a:solidFill>
                <a:schemeClr val="tx1"/>
              </a:solidFill>
              <a:latin typeface="Nanum Gothic" charset="-127"/>
              <a:ea typeface="Nanum Gothic" charset="-127"/>
              <a:cs typeface="Nanum Gothic" charset="-127"/>
            </a:endParaRPr>
          </a:p>
        </p:txBody>
      </p:sp>
      <p:sp>
        <p:nvSpPr>
          <p:cNvPr id="121" name="직사각형 120">
            <a:extLst>
              <a:ext uri="{FF2B5EF4-FFF2-40B4-BE49-F238E27FC236}">
                <a16:creationId xmlns:a16="http://schemas.microsoft.com/office/drawing/2014/main" xmlns="" id="{A4CBD0CD-D43F-CB42-B411-F14E34458969}"/>
              </a:ext>
            </a:extLst>
          </p:cNvPr>
          <p:cNvSpPr/>
          <p:nvPr/>
        </p:nvSpPr>
        <p:spPr>
          <a:xfrm>
            <a:off x="2221672" y="2715152"/>
            <a:ext cx="3196622" cy="9659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latinLnBrk="0" hangingPunct="0">
              <a:lnSpc>
                <a:spcPct val="150000"/>
              </a:lnSpc>
              <a:spcBef>
                <a:spcPct val="0"/>
              </a:spcBef>
              <a:spcAft>
                <a:spcPct val="0"/>
              </a:spcAft>
            </a:pPr>
            <a:r>
              <a:rPr kumimoji="1" lang="en-US" altLang="ko-KR" sz="700" dirty="0">
                <a:solidFill>
                  <a:schemeClr val="tx1"/>
                </a:solidFill>
                <a:latin typeface="Nanum Gothic" charset="-127"/>
                <a:ea typeface="Nanum Gothic" charset="-127"/>
                <a:cs typeface="Nanum Gothic" charset="-127"/>
              </a:rPr>
              <a:t>Partition key 1 name : </a:t>
            </a:r>
            <a:r>
              <a:rPr kumimoji="1" lang="en-US" altLang="ko-KR" sz="700" dirty="0" err="1">
                <a:solidFill>
                  <a:schemeClr val="tx1"/>
                </a:solidFill>
                <a:latin typeface="Nanum Gothic" charset="-127"/>
                <a:ea typeface="Nanum Gothic" charset="-127"/>
                <a:cs typeface="Nanum Gothic" charset="-127"/>
              </a:rPr>
              <a:t>ym</a:t>
            </a:r>
            <a:r>
              <a:rPr kumimoji="1" lang="en-US" altLang="ko-KR" sz="700" dirty="0">
                <a:solidFill>
                  <a:schemeClr val="tx1"/>
                </a:solidFill>
                <a:latin typeface="Nanum Gothic" charset="-127"/>
                <a:ea typeface="Nanum Gothic" charset="-127"/>
                <a:cs typeface="Nanum Gothic" charset="-127"/>
              </a:rPr>
              <a:t>=201704 / </a:t>
            </a:r>
            <a:r>
              <a:rPr kumimoji="1" lang="en-US" altLang="ko-KR" sz="700" dirty="0" err="1">
                <a:solidFill>
                  <a:schemeClr val="tx1"/>
                </a:solidFill>
                <a:latin typeface="Nanum Gothic" charset="-127"/>
                <a:ea typeface="Nanum Gothic" charset="-127"/>
                <a:cs typeface="Nanum Gothic" charset="-127"/>
              </a:rPr>
              <a:t>dd</a:t>
            </a:r>
            <a:r>
              <a:rPr kumimoji="1" lang="en-US" altLang="ko-KR" sz="700" dirty="0">
                <a:solidFill>
                  <a:schemeClr val="tx1"/>
                </a:solidFill>
                <a:latin typeface="Nanum Gothic" charset="-127"/>
                <a:ea typeface="Nanum Gothic" charset="-127"/>
                <a:cs typeface="Nanum Gothic" charset="-127"/>
              </a:rPr>
              <a:t>=20</a:t>
            </a:r>
          </a:p>
          <a:p>
            <a:pPr eaLnBrk="0" fontAlgn="base" latinLnBrk="0" hangingPunct="0">
              <a:lnSpc>
                <a:spcPct val="150000"/>
              </a:lnSpc>
              <a:spcBef>
                <a:spcPct val="0"/>
              </a:spcBef>
              <a:spcAft>
                <a:spcPct val="0"/>
              </a:spcAft>
            </a:pPr>
            <a:r>
              <a:rPr kumimoji="1" lang="en-US" altLang="ko-KR" sz="700" dirty="0">
                <a:solidFill>
                  <a:schemeClr val="tx1"/>
                </a:solidFill>
                <a:latin typeface="Nanum Gothic" charset="-127"/>
                <a:ea typeface="Nanum Gothic" charset="-127"/>
                <a:cs typeface="Nanum Gothic" charset="-127"/>
              </a:rPr>
              <a:t>Partition key 2 name : </a:t>
            </a:r>
            <a:r>
              <a:rPr kumimoji="1" lang="en-US" altLang="ko-KR" sz="700" dirty="0" err="1">
                <a:solidFill>
                  <a:schemeClr val="tx1"/>
                </a:solidFill>
                <a:latin typeface="Nanum Gothic" charset="-127"/>
                <a:ea typeface="Nanum Gothic" charset="-127"/>
                <a:cs typeface="Nanum Gothic" charset="-127"/>
              </a:rPr>
              <a:t>ym</a:t>
            </a:r>
            <a:r>
              <a:rPr kumimoji="1" lang="en-US" altLang="ko-KR" sz="700" dirty="0">
                <a:solidFill>
                  <a:schemeClr val="tx1"/>
                </a:solidFill>
                <a:latin typeface="Nanum Gothic" charset="-127"/>
                <a:ea typeface="Nanum Gothic" charset="-127"/>
                <a:cs typeface="Nanum Gothic" charset="-127"/>
              </a:rPr>
              <a:t>=201704 / </a:t>
            </a:r>
            <a:r>
              <a:rPr kumimoji="1" lang="en-US" altLang="ko-KR" sz="700" dirty="0" err="1">
                <a:solidFill>
                  <a:schemeClr val="tx1"/>
                </a:solidFill>
                <a:latin typeface="Nanum Gothic" charset="-127"/>
                <a:ea typeface="Nanum Gothic" charset="-127"/>
                <a:cs typeface="Nanum Gothic" charset="-127"/>
              </a:rPr>
              <a:t>dd</a:t>
            </a:r>
            <a:r>
              <a:rPr kumimoji="1" lang="en-US" altLang="ko-KR" sz="700" dirty="0">
                <a:solidFill>
                  <a:schemeClr val="tx1"/>
                </a:solidFill>
                <a:latin typeface="Nanum Gothic" charset="-127"/>
                <a:ea typeface="Nanum Gothic" charset="-127"/>
                <a:cs typeface="Nanum Gothic" charset="-127"/>
              </a:rPr>
              <a:t>=21</a:t>
            </a:r>
          </a:p>
          <a:p>
            <a:pPr eaLnBrk="0" fontAlgn="base" latinLnBrk="0" hangingPunct="0">
              <a:lnSpc>
                <a:spcPct val="150000"/>
              </a:lnSpc>
              <a:spcBef>
                <a:spcPct val="0"/>
              </a:spcBef>
              <a:spcAft>
                <a:spcPct val="0"/>
              </a:spcAft>
            </a:pPr>
            <a:endParaRPr kumimoji="1" lang="en-US" altLang="ko-KR" sz="700" dirty="0">
              <a:solidFill>
                <a:schemeClr val="tx1"/>
              </a:solidFill>
              <a:latin typeface="Nanum Gothic" charset="-127"/>
              <a:ea typeface="Nanum Gothic" charset="-127"/>
              <a:cs typeface="Nanum Gothic" charset="-127"/>
            </a:endParaRPr>
          </a:p>
          <a:p>
            <a:pPr fontAlgn="base">
              <a:spcBef>
                <a:spcPct val="0"/>
              </a:spcBef>
              <a:spcAft>
                <a:spcPct val="0"/>
              </a:spcAft>
            </a:pPr>
            <a:r>
              <a:rPr kumimoji="1" lang="en-US" altLang="ko-KR" sz="700" strike="sngStrike" dirty="0">
                <a:solidFill>
                  <a:schemeClr val="tx1">
                    <a:lumMod val="75000"/>
                    <a:lumOff val="25000"/>
                  </a:schemeClr>
                </a:solidFill>
                <a:latin typeface="Nanum Gothic Regular" charset="-127"/>
                <a:ea typeface="Nanum Gothic Regular" charset="-127"/>
                <a:cs typeface="Nanum Gothic Regular" charset="-127"/>
              </a:rPr>
              <a:t>2007-11-27</a:t>
            </a:r>
            <a:r>
              <a:rPr kumimoji="1" lang="ko-KR" altLang="en-US" sz="700" strike="sngStrike" dirty="0">
                <a:solidFill>
                  <a:schemeClr val="tx1">
                    <a:lumMod val="75000"/>
                    <a:lumOff val="25000"/>
                  </a:schemeClr>
                </a:solidFill>
                <a:latin typeface="Nanum Gothic Regular" charset="-127"/>
                <a:ea typeface="Nanum Gothic Regular" charset="-127"/>
                <a:cs typeface="Nanum Gothic Regular" charset="-127"/>
              </a:rPr>
              <a:t> </a:t>
            </a:r>
            <a:r>
              <a:rPr kumimoji="1" lang="en-US" altLang="ko-KR" sz="700" strike="sngStrike" dirty="0">
                <a:solidFill>
                  <a:schemeClr val="tx1">
                    <a:lumMod val="75000"/>
                    <a:lumOff val="25000"/>
                  </a:schemeClr>
                </a:solidFill>
                <a:latin typeface="Nanum Gothic Regular" charset="-127"/>
                <a:ea typeface="Nanum Gothic Regular" charset="-127"/>
                <a:cs typeface="Nanum Gothic Regular" charset="-127"/>
              </a:rPr>
              <a:t>24:00:00  -  2017-11-28</a:t>
            </a:r>
            <a:r>
              <a:rPr kumimoji="1" lang="ko-KR" altLang="en-US" sz="700" strike="sngStrike" dirty="0">
                <a:solidFill>
                  <a:schemeClr val="tx1">
                    <a:lumMod val="75000"/>
                    <a:lumOff val="25000"/>
                  </a:schemeClr>
                </a:solidFill>
                <a:latin typeface="Nanum Gothic Regular" charset="-127"/>
                <a:ea typeface="Nanum Gothic Regular" charset="-127"/>
                <a:cs typeface="Nanum Gothic Regular" charset="-127"/>
              </a:rPr>
              <a:t> </a:t>
            </a:r>
            <a:r>
              <a:rPr kumimoji="1" lang="en-US" altLang="ko-KR" sz="700" strike="sngStrike" dirty="0">
                <a:solidFill>
                  <a:schemeClr val="tx1">
                    <a:lumMod val="75000"/>
                    <a:lumOff val="25000"/>
                  </a:schemeClr>
                </a:solidFill>
                <a:latin typeface="Nanum Gothic Regular" charset="-127"/>
                <a:ea typeface="Nanum Gothic Regular" charset="-127"/>
                <a:cs typeface="Nanum Gothic Regular" charset="-127"/>
              </a:rPr>
              <a:t>16:05:14</a:t>
            </a:r>
          </a:p>
          <a:p>
            <a:pPr marL="171450" indent="-171450" eaLnBrk="0" fontAlgn="base" latinLnBrk="0" hangingPunct="0">
              <a:lnSpc>
                <a:spcPct val="150000"/>
              </a:lnSpc>
              <a:spcBef>
                <a:spcPct val="0"/>
              </a:spcBef>
              <a:spcAft>
                <a:spcPct val="0"/>
              </a:spcAft>
              <a:buFont typeface="Arial" charset="0"/>
              <a:buChar char="•"/>
            </a:pPr>
            <a:endParaRPr kumimoji="1" lang="en-US" altLang="ko-KR" sz="700" dirty="0">
              <a:solidFill>
                <a:schemeClr val="tx1"/>
              </a:solidFill>
              <a:latin typeface="Nanum Gothic" charset="-127"/>
              <a:ea typeface="Nanum Gothic" charset="-127"/>
              <a:cs typeface="Nanum Gothic" charset="-127"/>
            </a:endParaRPr>
          </a:p>
        </p:txBody>
      </p:sp>
      <p:sp>
        <p:nvSpPr>
          <p:cNvPr id="122" name="Username Box">
            <a:extLst>
              <a:ext uri="{FF2B5EF4-FFF2-40B4-BE49-F238E27FC236}">
                <a16:creationId xmlns:a16="http://schemas.microsoft.com/office/drawing/2014/main" xmlns="" id="{659F3E98-3196-3347-BEC5-88080592A0BE}"/>
              </a:ext>
            </a:extLst>
          </p:cNvPr>
          <p:cNvSpPr>
            <a:spLocks/>
          </p:cNvSpPr>
          <p:nvPr>
            <p:custDataLst>
              <p:tags r:id="rId4"/>
            </p:custDataLst>
          </p:nvPr>
        </p:nvSpPr>
        <p:spPr bwMode="auto">
          <a:xfrm>
            <a:off x="4680178" y="3225801"/>
            <a:ext cx="676076" cy="186279"/>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23" name="Username Box">
            <a:extLst>
              <a:ext uri="{FF2B5EF4-FFF2-40B4-BE49-F238E27FC236}">
                <a16:creationId xmlns:a16="http://schemas.microsoft.com/office/drawing/2014/main" xmlns="" id="{3F5A11C3-5438-4845-BD8C-B09A28167A35}"/>
              </a:ext>
            </a:extLst>
          </p:cNvPr>
          <p:cNvSpPr>
            <a:spLocks/>
          </p:cNvSpPr>
          <p:nvPr>
            <p:custDataLst>
              <p:tags r:id="rId5"/>
            </p:custDataLst>
          </p:nvPr>
        </p:nvSpPr>
        <p:spPr bwMode="auto">
          <a:xfrm>
            <a:off x="2306051" y="3293885"/>
            <a:ext cx="2187530" cy="189069"/>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24" name="Username Box">
            <a:extLst>
              <a:ext uri="{FF2B5EF4-FFF2-40B4-BE49-F238E27FC236}">
                <a16:creationId xmlns:a16="http://schemas.microsoft.com/office/drawing/2014/main" xmlns="" id="{700A8729-DE9A-B74A-9A24-8806FD6B37F3}"/>
              </a:ext>
            </a:extLst>
          </p:cNvPr>
          <p:cNvSpPr>
            <a:spLocks/>
          </p:cNvSpPr>
          <p:nvPr>
            <p:custDataLst>
              <p:tags r:id="rId6"/>
            </p:custDataLst>
          </p:nvPr>
        </p:nvSpPr>
        <p:spPr bwMode="auto">
          <a:xfrm>
            <a:off x="4807661" y="3247916"/>
            <a:ext cx="629975" cy="168408"/>
          </a:xfrm>
          <a:prstGeom prst="rect">
            <a:avLst/>
          </a:prstGeom>
          <a:no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ko-KR" altLang="en-US" sz="700" dirty="0">
                <a:solidFill>
                  <a:schemeClr val="tx1">
                    <a:lumMod val="75000"/>
                    <a:lumOff val="25000"/>
                  </a:schemeClr>
                </a:solidFill>
                <a:latin typeface="Nanum Gothic Regular" charset="-127"/>
                <a:ea typeface="Nanum Gothic Regular" charset="-127"/>
                <a:cs typeface="Nanum Gothic Regular" charset="-127"/>
              </a:rPr>
              <a:t>설정안함</a:t>
            </a:r>
            <a:endParaRPr kumimoji="1" lang="en-US" altLang="ko-KR" sz="700" dirty="0">
              <a:solidFill>
                <a:schemeClr val="tx1">
                  <a:lumMod val="75000"/>
                  <a:lumOff val="25000"/>
                </a:schemeClr>
              </a:solidFill>
              <a:latin typeface="Nanum Gothic Regular" charset="-127"/>
              <a:ea typeface="Nanum Gothic Regular" charset="-127"/>
              <a:cs typeface="Nanum Gothic Regular" charset="-127"/>
            </a:endParaRPr>
          </a:p>
        </p:txBody>
      </p:sp>
      <p:sp>
        <p:nvSpPr>
          <p:cNvPr id="125" name="Username Box">
            <a:extLst>
              <a:ext uri="{FF2B5EF4-FFF2-40B4-BE49-F238E27FC236}">
                <a16:creationId xmlns:a16="http://schemas.microsoft.com/office/drawing/2014/main" xmlns="" id="{7B2C0447-ED1D-8F40-A797-22B7C342AA19}"/>
              </a:ext>
            </a:extLst>
          </p:cNvPr>
          <p:cNvSpPr>
            <a:spLocks/>
          </p:cNvSpPr>
          <p:nvPr>
            <p:custDataLst>
              <p:tags r:id="rId7"/>
            </p:custDataLst>
          </p:nvPr>
        </p:nvSpPr>
        <p:spPr bwMode="auto">
          <a:xfrm>
            <a:off x="2296380" y="2827450"/>
            <a:ext cx="2187530" cy="430940"/>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26" name="Username Box">
            <a:extLst>
              <a:ext uri="{FF2B5EF4-FFF2-40B4-BE49-F238E27FC236}">
                <a16:creationId xmlns:a16="http://schemas.microsoft.com/office/drawing/2014/main" xmlns="" id="{D4C11C92-92D3-4A4B-AEA0-B190CB3E29D6}"/>
              </a:ext>
            </a:extLst>
          </p:cNvPr>
          <p:cNvSpPr>
            <a:spLocks/>
          </p:cNvSpPr>
          <p:nvPr>
            <p:custDataLst>
              <p:tags r:id="rId8"/>
            </p:custDataLst>
          </p:nvPr>
        </p:nvSpPr>
        <p:spPr bwMode="auto">
          <a:xfrm>
            <a:off x="4680178" y="2930212"/>
            <a:ext cx="676076" cy="186279"/>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29" name="Username Box">
            <a:extLst>
              <a:ext uri="{FF2B5EF4-FFF2-40B4-BE49-F238E27FC236}">
                <a16:creationId xmlns:a16="http://schemas.microsoft.com/office/drawing/2014/main" xmlns="" id="{BEEDA5B4-A535-5545-8B78-4DA06F1DB638}"/>
              </a:ext>
            </a:extLst>
          </p:cNvPr>
          <p:cNvSpPr>
            <a:spLocks/>
          </p:cNvSpPr>
          <p:nvPr>
            <p:custDataLst>
              <p:tags r:id="rId9"/>
            </p:custDataLst>
          </p:nvPr>
        </p:nvSpPr>
        <p:spPr bwMode="auto">
          <a:xfrm>
            <a:off x="4807661" y="2927942"/>
            <a:ext cx="629975" cy="168408"/>
          </a:xfrm>
          <a:prstGeom prst="rect">
            <a:avLst/>
          </a:prstGeom>
          <a:no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ko-KR" altLang="en-US" sz="700" dirty="0">
                <a:solidFill>
                  <a:schemeClr val="tx1">
                    <a:lumMod val="75000"/>
                    <a:lumOff val="25000"/>
                  </a:schemeClr>
                </a:solidFill>
                <a:latin typeface="Nanum Gothic Regular" charset="-127"/>
                <a:ea typeface="Nanum Gothic Regular" charset="-127"/>
                <a:cs typeface="Nanum Gothic Regular" charset="-127"/>
              </a:rPr>
              <a:t>설정안함</a:t>
            </a:r>
            <a:endParaRPr kumimoji="1" lang="en-US" altLang="ko-KR" sz="700" dirty="0">
              <a:solidFill>
                <a:schemeClr val="tx1">
                  <a:lumMod val="75000"/>
                  <a:lumOff val="25000"/>
                </a:schemeClr>
              </a:solidFill>
              <a:latin typeface="Nanum Gothic Regular" charset="-127"/>
              <a:ea typeface="Nanum Gothic Regular" charset="-127"/>
              <a:cs typeface="Nanum Gothic Regular" charset="-127"/>
            </a:endParaRPr>
          </a:p>
        </p:txBody>
      </p:sp>
      <p:cxnSp>
        <p:nvCxnSpPr>
          <p:cNvPr id="130" name="직선 연결선[R] 129">
            <a:extLst>
              <a:ext uri="{FF2B5EF4-FFF2-40B4-BE49-F238E27FC236}">
                <a16:creationId xmlns:a16="http://schemas.microsoft.com/office/drawing/2014/main" xmlns="" id="{27D1A1A9-7AD9-BF49-925E-18BC68EC7075}"/>
              </a:ext>
            </a:extLst>
          </p:cNvPr>
          <p:cNvCxnSpPr/>
          <p:nvPr/>
        </p:nvCxnSpPr>
        <p:spPr>
          <a:xfrm flipH="1">
            <a:off x="4493581" y="3012146"/>
            <a:ext cx="186597" cy="9386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31" name="직선 연결선[R] 130">
            <a:extLst>
              <a:ext uri="{FF2B5EF4-FFF2-40B4-BE49-F238E27FC236}">
                <a16:creationId xmlns:a16="http://schemas.microsoft.com/office/drawing/2014/main" xmlns="" id="{C8F3B766-3F3E-924C-B0AF-ACAC6B8B9C8E}"/>
              </a:ext>
            </a:extLst>
          </p:cNvPr>
          <p:cNvCxnSpPr/>
          <p:nvPr/>
        </p:nvCxnSpPr>
        <p:spPr>
          <a:xfrm flipH="1">
            <a:off x="4493582" y="3343326"/>
            <a:ext cx="186596" cy="14181"/>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132" name="그룹 131">
            <a:extLst>
              <a:ext uri="{FF2B5EF4-FFF2-40B4-BE49-F238E27FC236}">
                <a16:creationId xmlns:a16="http://schemas.microsoft.com/office/drawing/2014/main" xmlns="" id="{71E0E4A8-500E-2342-9006-28A5CF7302AA}"/>
              </a:ext>
            </a:extLst>
          </p:cNvPr>
          <p:cNvGrpSpPr/>
          <p:nvPr/>
        </p:nvGrpSpPr>
        <p:grpSpPr>
          <a:xfrm>
            <a:off x="484577" y="3953601"/>
            <a:ext cx="1101012" cy="140413"/>
            <a:chOff x="4376354" y="2863258"/>
            <a:chExt cx="1101012" cy="140413"/>
          </a:xfrm>
        </p:grpSpPr>
        <p:sp>
          <p:nvSpPr>
            <p:cNvPr id="133" name="Text Box">
              <a:extLst>
                <a:ext uri="{FF2B5EF4-FFF2-40B4-BE49-F238E27FC236}">
                  <a16:creationId xmlns:a16="http://schemas.microsoft.com/office/drawing/2014/main" xmlns="" id="{CCBF1C40-5D2D-F54C-B23F-4608E577D6F0}"/>
                </a:ext>
              </a:extLst>
            </p:cNvPr>
            <p:cNvSpPr>
              <a:spLocks/>
            </p:cNvSpPr>
            <p:nvPr>
              <p:custDataLst>
                <p:tags r:id="rId17"/>
              </p:custDataLst>
            </p:nvPr>
          </p:nvSpPr>
          <p:spPr bwMode="auto">
            <a:xfrm>
              <a:off x="4376354" y="2863258"/>
              <a:ext cx="1101012" cy="10953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dirty="0">
                  <a:solidFill>
                    <a:schemeClr val="tx1">
                      <a:lumMod val="50000"/>
                      <a:lumOff val="50000"/>
                    </a:schemeClr>
                  </a:solidFill>
                  <a:latin typeface="Nanum Gothic" charset="-127"/>
                  <a:ea typeface="Nanum Gothic" charset="-127"/>
                  <a:cs typeface="Nanum Gothic" charset="-127"/>
                </a:rPr>
                <a:t>Advanced setting</a:t>
              </a:r>
            </a:p>
          </p:txBody>
        </p:sp>
        <p:sp>
          <p:nvSpPr>
            <p:cNvPr id="134" name="L 도형 133">
              <a:extLst>
                <a:ext uri="{FF2B5EF4-FFF2-40B4-BE49-F238E27FC236}">
                  <a16:creationId xmlns:a16="http://schemas.microsoft.com/office/drawing/2014/main" xmlns="" id="{93915E14-93B3-1D40-82F2-B18DA94CCD96}"/>
                </a:ext>
              </a:extLst>
            </p:cNvPr>
            <p:cNvSpPr/>
            <p:nvPr/>
          </p:nvSpPr>
          <p:spPr>
            <a:xfrm rot="8100000">
              <a:off x="5051770" y="2929126"/>
              <a:ext cx="74545" cy="74545"/>
            </a:xfrm>
            <a:prstGeom prst="corner">
              <a:avLst>
                <a:gd name="adj1" fmla="val 24578"/>
                <a:gd name="adj2" fmla="val 22036"/>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136" name="Text Box">
            <a:extLst>
              <a:ext uri="{FF2B5EF4-FFF2-40B4-BE49-F238E27FC236}">
                <a16:creationId xmlns:a16="http://schemas.microsoft.com/office/drawing/2014/main" xmlns="" id="{6396BA26-D6FA-DD4A-A15D-64997108F9A3}"/>
              </a:ext>
            </a:extLst>
          </p:cNvPr>
          <p:cNvSpPr>
            <a:spLocks/>
          </p:cNvSpPr>
          <p:nvPr>
            <p:custDataLst>
              <p:tags r:id="rId10"/>
            </p:custDataLst>
          </p:nvPr>
        </p:nvSpPr>
        <p:spPr bwMode="auto">
          <a:xfrm>
            <a:off x="478481" y="3641650"/>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Roll up</a:t>
            </a:r>
          </a:p>
        </p:txBody>
      </p:sp>
      <p:sp>
        <p:nvSpPr>
          <p:cNvPr id="140" name="Text Box">
            <a:extLst>
              <a:ext uri="{FF2B5EF4-FFF2-40B4-BE49-F238E27FC236}">
                <a16:creationId xmlns:a16="http://schemas.microsoft.com/office/drawing/2014/main" xmlns="" id="{4F8CC308-E710-9148-A429-E4F69372973A}"/>
              </a:ext>
            </a:extLst>
          </p:cNvPr>
          <p:cNvSpPr>
            <a:spLocks/>
          </p:cNvSpPr>
          <p:nvPr>
            <p:custDataLst>
              <p:tags r:id="rId11"/>
            </p:custDataLst>
          </p:nvPr>
        </p:nvSpPr>
        <p:spPr bwMode="auto">
          <a:xfrm>
            <a:off x="1441013" y="3658607"/>
            <a:ext cx="100843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True</a:t>
            </a:r>
          </a:p>
        </p:txBody>
      </p:sp>
      <p:grpSp>
        <p:nvGrpSpPr>
          <p:cNvPr id="147" name="그룹 146">
            <a:extLst>
              <a:ext uri="{FF2B5EF4-FFF2-40B4-BE49-F238E27FC236}">
                <a16:creationId xmlns:a16="http://schemas.microsoft.com/office/drawing/2014/main" xmlns="" id="{5709E237-ACF5-CB47-846A-D0FA39ECDE2F}"/>
              </a:ext>
            </a:extLst>
          </p:cNvPr>
          <p:cNvGrpSpPr/>
          <p:nvPr/>
        </p:nvGrpSpPr>
        <p:grpSpPr>
          <a:xfrm>
            <a:off x="1474079" y="6008599"/>
            <a:ext cx="4153687" cy="653726"/>
            <a:chOff x="2392288" y="3280127"/>
            <a:chExt cx="4153687" cy="653726"/>
          </a:xfrm>
        </p:grpSpPr>
        <p:sp>
          <p:nvSpPr>
            <p:cNvPr id="148" name="Text Box">
              <a:extLst>
                <a:ext uri="{FF2B5EF4-FFF2-40B4-BE49-F238E27FC236}">
                  <a16:creationId xmlns:a16="http://schemas.microsoft.com/office/drawing/2014/main" xmlns="" id="{41DEA596-904E-AB46-BB50-D5A6DCF0C49B}"/>
                </a:ext>
              </a:extLst>
            </p:cNvPr>
            <p:cNvSpPr>
              <a:spLocks/>
            </p:cNvSpPr>
            <p:nvPr>
              <p:custDataLst>
                <p:tags r:id="rId13"/>
              </p:custDataLst>
            </p:nvPr>
          </p:nvSpPr>
          <p:spPr bwMode="auto">
            <a:xfrm>
              <a:off x="2392288" y="3292535"/>
              <a:ext cx="1880089" cy="15591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mapreduce.job.user.classpath.first</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mapreduce.map.memory.mb</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mapreduce.reduce.memory.mb</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endParaRPr lang="en-US" altLang="ko-KR" sz="700" dirty="0">
                <a:solidFill>
                  <a:schemeClr val="tx1">
                    <a:lumMod val="75000"/>
                    <a:lumOff val="25000"/>
                  </a:schemeClr>
                </a:solidFill>
                <a:latin typeface="+mn-ea"/>
                <a:cs typeface="Malgun Gothic" charset="-127"/>
              </a:endParaRPr>
            </a:p>
          </p:txBody>
        </p:sp>
        <p:sp>
          <p:nvSpPr>
            <p:cNvPr id="149" name="Username Box">
              <a:extLst>
                <a:ext uri="{FF2B5EF4-FFF2-40B4-BE49-F238E27FC236}">
                  <a16:creationId xmlns:a16="http://schemas.microsoft.com/office/drawing/2014/main" xmlns="" id="{7479F851-6110-2545-B409-1D73E374B86D}"/>
                </a:ext>
              </a:extLst>
            </p:cNvPr>
            <p:cNvSpPr>
              <a:spLocks/>
            </p:cNvSpPr>
            <p:nvPr>
              <p:custDataLst>
                <p:tags r:id="rId14"/>
              </p:custDataLst>
            </p:nvPr>
          </p:nvSpPr>
          <p:spPr bwMode="auto">
            <a:xfrm>
              <a:off x="3989975" y="3516795"/>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8096</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50" name="Username Box">
              <a:extLst>
                <a:ext uri="{FF2B5EF4-FFF2-40B4-BE49-F238E27FC236}">
                  <a16:creationId xmlns:a16="http://schemas.microsoft.com/office/drawing/2014/main" xmlns="" id="{F06120A1-75B2-6B4C-9A09-1755BBB058FA}"/>
                </a:ext>
              </a:extLst>
            </p:cNvPr>
            <p:cNvSpPr>
              <a:spLocks/>
            </p:cNvSpPr>
            <p:nvPr>
              <p:custDataLst>
                <p:tags r:id="rId15"/>
              </p:custDataLst>
            </p:nvPr>
          </p:nvSpPr>
          <p:spPr bwMode="auto">
            <a:xfrm>
              <a:off x="3989975" y="3280127"/>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true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58" name="Username Box">
              <a:extLst>
                <a:ext uri="{FF2B5EF4-FFF2-40B4-BE49-F238E27FC236}">
                  <a16:creationId xmlns:a16="http://schemas.microsoft.com/office/drawing/2014/main" xmlns="" id="{FA601F63-8CBC-154B-97C0-AC8BFE5D3478}"/>
                </a:ext>
              </a:extLst>
            </p:cNvPr>
            <p:cNvSpPr>
              <a:spLocks/>
            </p:cNvSpPr>
            <p:nvPr>
              <p:custDataLst>
                <p:tags r:id="rId16"/>
              </p:custDataLst>
            </p:nvPr>
          </p:nvSpPr>
          <p:spPr bwMode="auto">
            <a:xfrm>
              <a:off x="3989975" y="3753463"/>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8096</a:t>
              </a:r>
              <a:endParaRPr kumimoji="1" lang="en-US" sz="700" dirty="0">
                <a:solidFill>
                  <a:schemeClr val="tx1">
                    <a:lumMod val="75000"/>
                    <a:lumOff val="25000"/>
                  </a:schemeClr>
                </a:solidFill>
                <a:latin typeface="Malgun Gothic" charset="-127"/>
                <a:ea typeface="Malgun Gothic" charset="-127"/>
                <a:cs typeface="Malgun Gothic" charset="-127"/>
              </a:endParaRPr>
            </a:p>
          </p:txBody>
        </p:sp>
      </p:grpSp>
      <p:sp>
        <p:nvSpPr>
          <p:cNvPr id="159" name="Text Box">
            <a:extLst>
              <a:ext uri="{FF2B5EF4-FFF2-40B4-BE49-F238E27FC236}">
                <a16:creationId xmlns:a16="http://schemas.microsoft.com/office/drawing/2014/main" xmlns="" id="{DD075A9F-F3B3-1D4E-8172-15A1A74E3F92}"/>
              </a:ext>
            </a:extLst>
          </p:cNvPr>
          <p:cNvSpPr>
            <a:spLocks/>
          </p:cNvSpPr>
          <p:nvPr>
            <p:custDataLst>
              <p:tags r:id="rId12"/>
            </p:custDataLst>
          </p:nvPr>
        </p:nvSpPr>
        <p:spPr bwMode="auto">
          <a:xfrm>
            <a:off x="478481" y="5965961"/>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Job properties</a:t>
            </a:r>
          </a:p>
        </p:txBody>
      </p:sp>
      <p:sp>
        <p:nvSpPr>
          <p:cNvPr id="163" name="타원 162">
            <a:extLst>
              <a:ext uri="{FF2B5EF4-FFF2-40B4-BE49-F238E27FC236}">
                <a16:creationId xmlns:a16="http://schemas.microsoft.com/office/drawing/2014/main" xmlns="" id="{A13F0D16-DAA9-3743-8381-25D530009BA5}"/>
              </a:ext>
            </a:extLst>
          </p:cNvPr>
          <p:cNvSpPr/>
          <p:nvPr/>
        </p:nvSpPr>
        <p:spPr>
          <a:xfrm>
            <a:off x="228628" y="196118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164" name="타원 163">
            <a:extLst>
              <a:ext uri="{FF2B5EF4-FFF2-40B4-BE49-F238E27FC236}">
                <a16:creationId xmlns:a16="http://schemas.microsoft.com/office/drawing/2014/main" xmlns="" id="{3DF61E9A-2382-C24C-AAAE-E8659ADA73D7}"/>
              </a:ext>
            </a:extLst>
          </p:cNvPr>
          <p:cNvSpPr/>
          <p:nvPr/>
        </p:nvSpPr>
        <p:spPr>
          <a:xfrm>
            <a:off x="228628" y="290727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165" name="타원 164">
            <a:extLst>
              <a:ext uri="{FF2B5EF4-FFF2-40B4-BE49-F238E27FC236}">
                <a16:creationId xmlns:a16="http://schemas.microsoft.com/office/drawing/2014/main" xmlns="" id="{B03DBEEC-20A9-E341-AB8A-3ADDEED9D63F}"/>
              </a:ext>
            </a:extLst>
          </p:cNvPr>
          <p:cNvSpPr/>
          <p:nvPr/>
        </p:nvSpPr>
        <p:spPr>
          <a:xfrm>
            <a:off x="228628" y="366451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167" name="타원 166">
            <a:extLst>
              <a:ext uri="{FF2B5EF4-FFF2-40B4-BE49-F238E27FC236}">
                <a16:creationId xmlns:a16="http://schemas.microsoft.com/office/drawing/2014/main" xmlns="" id="{7D9CA93F-0BD2-1644-9EF9-AE47A43BBC47}"/>
              </a:ext>
            </a:extLst>
          </p:cNvPr>
          <p:cNvSpPr/>
          <p:nvPr/>
        </p:nvSpPr>
        <p:spPr>
          <a:xfrm>
            <a:off x="228628" y="397883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grpSp>
        <p:nvGrpSpPr>
          <p:cNvPr id="168" name="그룹 167">
            <a:extLst>
              <a:ext uri="{FF2B5EF4-FFF2-40B4-BE49-F238E27FC236}">
                <a16:creationId xmlns:a16="http://schemas.microsoft.com/office/drawing/2014/main" xmlns="" id="{96D653F8-4EDC-AB4E-A033-F9BA1E07A86B}"/>
              </a:ext>
            </a:extLst>
          </p:cNvPr>
          <p:cNvGrpSpPr/>
          <p:nvPr/>
        </p:nvGrpSpPr>
        <p:grpSpPr>
          <a:xfrm>
            <a:off x="6664452" y="2210251"/>
            <a:ext cx="2242673" cy="1394045"/>
            <a:chOff x="5534998" y="1435660"/>
            <a:chExt cx="2242673" cy="1394045"/>
          </a:xfrm>
        </p:grpSpPr>
        <p:sp>
          <p:nvSpPr>
            <p:cNvPr id="169" name="모서리가 둥근 직사각형 55">
              <a:extLst>
                <a:ext uri="{FF2B5EF4-FFF2-40B4-BE49-F238E27FC236}">
                  <a16:creationId xmlns:a16="http://schemas.microsoft.com/office/drawing/2014/main" xmlns="" id="{63AA1610-8A5F-E845-9B55-3756EAEC3FDC}"/>
                </a:ext>
              </a:extLst>
            </p:cNvPr>
            <p:cNvSpPr/>
            <p:nvPr/>
          </p:nvSpPr>
          <p:spPr>
            <a:xfrm>
              <a:off x="5534998" y="1435660"/>
              <a:ext cx="2242673" cy="1394045"/>
            </a:xfrm>
            <a:custGeom>
              <a:avLst/>
              <a:gdLst>
                <a:gd name="connsiteX0" fmla="*/ 0 w 1783864"/>
                <a:gd name="connsiteY0" fmla="*/ 0 h 757798"/>
                <a:gd name="connsiteX1" fmla="*/ 0 w 1783864"/>
                <a:gd name="connsiteY1" fmla="*/ 0 h 757798"/>
                <a:gd name="connsiteX2" fmla="*/ 1783864 w 1783864"/>
                <a:gd name="connsiteY2" fmla="*/ 0 h 757798"/>
                <a:gd name="connsiteX3" fmla="*/ 1783864 w 1783864"/>
                <a:gd name="connsiteY3" fmla="*/ 0 h 757798"/>
                <a:gd name="connsiteX4" fmla="*/ 1783864 w 1783864"/>
                <a:gd name="connsiteY4" fmla="*/ 757798 h 757798"/>
                <a:gd name="connsiteX5" fmla="*/ 1783864 w 1783864"/>
                <a:gd name="connsiteY5" fmla="*/ 757798 h 757798"/>
                <a:gd name="connsiteX6" fmla="*/ 0 w 1783864"/>
                <a:gd name="connsiteY6" fmla="*/ 757798 h 757798"/>
                <a:gd name="connsiteX7" fmla="*/ 0 w 1783864"/>
                <a:gd name="connsiteY7" fmla="*/ 757798 h 757798"/>
                <a:gd name="connsiteX8" fmla="*/ 0 w 1783864"/>
                <a:gd name="connsiteY8" fmla="*/ 0 h 757798"/>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182077 w 1783864"/>
                <a:gd name="connsiteY6" fmla="*/ 758842 h 758842"/>
                <a:gd name="connsiteX7" fmla="*/ 0 w 1783864"/>
                <a:gd name="connsiteY7" fmla="*/ 757798 h 758842"/>
                <a:gd name="connsiteX8" fmla="*/ 0 w 1783864"/>
                <a:gd name="connsiteY8" fmla="*/ 757798 h 758842"/>
                <a:gd name="connsiteX9" fmla="*/ 0 w 1783864"/>
                <a:gd name="connsiteY9"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265626 w 1783864"/>
                <a:gd name="connsiteY6" fmla="*/ 758842 h 758842"/>
                <a:gd name="connsiteX7" fmla="*/ 182077 w 1783864"/>
                <a:gd name="connsiteY7" fmla="*/ 758842 h 758842"/>
                <a:gd name="connsiteX8" fmla="*/ 0 w 1783864"/>
                <a:gd name="connsiteY8" fmla="*/ 757798 h 758842"/>
                <a:gd name="connsiteX9" fmla="*/ 0 w 1783864"/>
                <a:gd name="connsiteY9" fmla="*/ 757798 h 758842"/>
                <a:gd name="connsiteX10" fmla="*/ 0 w 1783864"/>
                <a:gd name="connsiteY10" fmla="*/ 0 h 758842"/>
                <a:gd name="connsiteX0" fmla="*/ 0 w 1783864"/>
                <a:gd name="connsiteY0" fmla="*/ 0 h 758842"/>
                <a:gd name="connsiteX1" fmla="*/ 0 w 1783864"/>
                <a:gd name="connsiteY1" fmla="*/ 0 h 758842"/>
                <a:gd name="connsiteX2" fmla="*/ 1783864 w 1783864"/>
                <a:gd name="connsiteY2" fmla="*/ 0 h 758842"/>
                <a:gd name="connsiteX3" fmla="*/ 1783864 w 1783864"/>
                <a:gd name="connsiteY3" fmla="*/ 0 h 758842"/>
                <a:gd name="connsiteX4" fmla="*/ 1783864 w 1783864"/>
                <a:gd name="connsiteY4" fmla="*/ 757798 h 758842"/>
                <a:gd name="connsiteX5" fmla="*/ 1783864 w 1783864"/>
                <a:gd name="connsiteY5" fmla="*/ 757798 h 758842"/>
                <a:gd name="connsiteX6" fmla="*/ 330609 w 1783864"/>
                <a:gd name="connsiteY6" fmla="*/ 758842 h 758842"/>
                <a:gd name="connsiteX7" fmla="*/ 265626 w 1783864"/>
                <a:gd name="connsiteY7" fmla="*/ 758842 h 758842"/>
                <a:gd name="connsiteX8" fmla="*/ 182077 w 1783864"/>
                <a:gd name="connsiteY8" fmla="*/ 758842 h 758842"/>
                <a:gd name="connsiteX9" fmla="*/ 0 w 1783864"/>
                <a:gd name="connsiteY9" fmla="*/ 757798 h 758842"/>
                <a:gd name="connsiteX10" fmla="*/ 0 w 1783864"/>
                <a:gd name="connsiteY10" fmla="*/ 757798 h 758842"/>
                <a:gd name="connsiteX11" fmla="*/ 0 w 1783864"/>
                <a:gd name="connsiteY11" fmla="*/ 0 h 758842"/>
                <a:gd name="connsiteX0" fmla="*/ 0 w 1783864"/>
                <a:gd name="connsiteY0" fmla="*/ 0 h 907613"/>
                <a:gd name="connsiteX1" fmla="*/ 0 w 1783864"/>
                <a:gd name="connsiteY1" fmla="*/ 0 h 907613"/>
                <a:gd name="connsiteX2" fmla="*/ 1783864 w 1783864"/>
                <a:gd name="connsiteY2" fmla="*/ 0 h 907613"/>
                <a:gd name="connsiteX3" fmla="*/ 1783864 w 1783864"/>
                <a:gd name="connsiteY3" fmla="*/ 0 h 907613"/>
                <a:gd name="connsiteX4" fmla="*/ 1783864 w 1783864"/>
                <a:gd name="connsiteY4" fmla="*/ 757798 h 907613"/>
                <a:gd name="connsiteX5" fmla="*/ 1783864 w 1783864"/>
                <a:gd name="connsiteY5" fmla="*/ 757798 h 907613"/>
                <a:gd name="connsiteX6" fmla="*/ 330609 w 1783864"/>
                <a:gd name="connsiteY6" fmla="*/ 758842 h 907613"/>
                <a:gd name="connsiteX7" fmla="*/ 167655 w 1783864"/>
                <a:gd name="connsiteY7" fmla="*/ 907613 h 907613"/>
                <a:gd name="connsiteX8" fmla="*/ 182077 w 1783864"/>
                <a:gd name="connsiteY8" fmla="*/ 758842 h 907613"/>
                <a:gd name="connsiteX9" fmla="*/ 0 w 1783864"/>
                <a:gd name="connsiteY9" fmla="*/ 757798 h 907613"/>
                <a:gd name="connsiteX10" fmla="*/ 0 w 1783864"/>
                <a:gd name="connsiteY10" fmla="*/ 757798 h 907613"/>
                <a:gd name="connsiteX11" fmla="*/ 0 w 1783864"/>
                <a:gd name="connsiteY11" fmla="*/ 0 h 907613"/>
                <a:gd name="connsiteX0" fmla="*/ 0 w 1783864"/>
                <a:gd name="connsiteY0" fmla="*/ 0 h 831413"/>
                <a:gd name="connsiteX1" fmla="*/ 0 w 1783864"/>
                <a:gd name="connsiteY1" fmla="*/ 0 h 831413"/>
                <a:gd name="connsiteX2" fmla="*/ 1783864 w 1783864"/>
                <a:gd name="connsiteY2" fmla="*/ 0 h 831413"/>
                <a:gd name="connsiteX3" fmla="*/ 1783864 w 1783864"/>
                <a:gd name="connsiteY3" fmla="*/ 0 h 831413"/>
                <a:gd name="connsiteX4" fmla="*/ 1783864 w 1783864"/>
                <a:gd name="connsiteY4" fmla="*/ 757798 h 831413"/>
                <a:gd name="connsiteX5" fmla="*/ 1783864 w 1783864"/>
                <a:gd name="connsiteY5" fmla="*/ 757798 h 831413"/>
                <a:gd name="connsiteX6" fmla="*/ 330609 w 1783864"/>
                <a:gd name="connsiteY6" fmla="*/ 758842 h 831413"/>
                <a:gd name="connsiteX7" fmla="*/ 174912 w 1783864"/>
                <a:gd name="connsiteY7" fmla="*/ 831413 h 831413"/>
                <a:gd name="connsiteX8" fmla="*/ 182077 w 1783864"/>
                <a:gd name="connsiteY8" fmla="*/ 758842 h 831413"/>
                <a:gd name="connsiteX9" fmla="*/ 0 w 1783864"/>
                <a:gd name="connsiteY9" fmla="*/ 757798 h 831413"/>
                <a:gd name="connsiteX10" fmla="*/ 0 w 1783864"/>
                <a:gd name="connsiteY10" fmla="*/ 757798 h 831413"/>
                <a:gd name="connsiteX11" fmla="*/ 0 w 1783864"/>
                <a:gd name="connsiteY11" fmla="*/ 0 h 83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3864" h="831413">
                  <a:moveTo>
                    <a:pt x="0" y="0"/>
                  </a:moveTo>
                  <a:lnTo>
                    <a:pt x="0" y="0"/>
                  </a:lnTo>
                  <a:lnTo>
                    <a:pt x="1783864" y="0"/>
                  </a:lnTo>
                  <a:lnTo>
                    <a:pt x="1783864" y="0"/>
                  </a:lnTo>
                  <a:lnTo>
                    <a:pt x="1783864" y="757798"/>
                  </a:lnTo>
                  <a:lnTo>
                    <a:pt x="1783864" y="757798"/>
                  </a:lnTo>
                  <a:lnTo>
                    <a:pt x="330609" y="758842"/>
                  </a:lnTo>
                  <a:lnTo>
                    <a:pt x="174912" y="831413"/>
                  </a:lnTo>
                  <a:lnTo>
                    <a:pt x="182077" y="758842"/>
                  </a:lnTo>
                  <a:lnTo>
                    <a:pt x="0" y="757798"/>
                  </a:lnTo>
                  <a:lnTo>
                    <a:pt x="0" y="757798"/>
                  </a:lnTo>
                  <a:lnTo>
                    <a:pt x="0" y="0"/>
                  </a:lnTo>
                  <a:close/>
                </a:path>
              </a:pathLst>
            </a:cu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ko-KR" altLang="en-US" sz="600" b="1" dirty="0">
                  <a:solidFill>
                    <a:schemeClr val="tx1">
                      <a:lumMod val="75000"/>
                      <a:lumOff val="25000"/>
                    </a:schemeClr>
                  </a:solidFill>
                  <a:latin typeface="Nanum Gothic" charset="-127"/>
                  <a:ea typeface="Nanum Gothic" charset="-127"/>
                  <a:cs typeface="Nanum Gothic" charset="-127"/>
                </a:rPr>
                <a:t>결과</a:t>
              </a:r>
              <a:endParaRPr lang="en-US" altLang="ko-KR" sz="600" b="1" dirty="0">
                <a:solidFill>
                  <a:schemeClr val="tx1">
                    <a:lumMod val="75000"/>
                    <a:lumOff val="25000"/>
                  </a:schemeClr>
                </a:solidFill>
                <a:latin typeface="Nanum Gothic" charset="-127"/>
                <a:ea typeface="Nanum Gothic" charset="-127"/>
                <a:cs typeface="Nanum Gothic" charset="-127"/>
              </a:endParaRPr>
            </a:p>
            <a:p>
              <a:endParaRPr lang="en-US" altLang="ko-KR" sz="600" b="1" dirty="0">
                <a:solidFill>
                  <a:schemeClr val="tx1">
                    <a:lumMod val="75000"/>
                    <a:lumOff val="25000"/>
                  </a:schemeClr>
                </a:solidFill>
                <a:latin typeface="Nanum Gothic" charset="-127"/>
                <a:ea typeface="Nanum Gothic" charset="-127"/>
                <a:cs typeface="Nanum Gothic" charset="-127"/>
              </a:endParaRPr>
            </a:p>
            <a:p>
              <a:r>
                <a:rPr lang="fi-FI" altLang="ko-KR" sz="600" b="1" dirty="0" err="1">
                  <a:solidFill>
                    <a:schemeClr val="tx1">
                      <a:lumMod val="75000"/>
                      <a:lumOff val="25000"/>
                    </a:schemeClr>
                  </a:solidFill>
                  <a:latin typeface="Nanum Gothic" charset="-127"/>
                  <a:ea typeface="Nanum Gothic" charset="-127"/>
                  <a:cs typeface="Nanum Gothic" charset="-127"/>
                </a:rPr>
                <a:t>yymm</a:t>
              </a:r>
              <a:r>
                <a:rPr lang="fi-FI" altLang="ko-KR" sz="600" b="1" dirty="0">
                  <a:solidFill>
                    <a:schemeClr val="tx1">
                      <a:lumMod val="75000"/>
                      <a:lumOff val="25000"/>
                    </a:schemeClr>
                  </a:solidFill>
                  <a:latin typeface="Nanum Gothic" charset="-127"/>
                  <a:ea typeface="Nanum Gothic" charset="-127"/>
                  <a:cs typeface="Nanum Gothic" charset="-127"/>
                </a:rPr>
                <a:t>=20181101/</a:t>
              </a:r>
              <a:r>
                <a:rPr lang="fi-FI" altLang="ko-KR" sz="600" b="1" dirty="0" err="1">
                  <a:solidFill>
                    <a:schemeClr val="tx1">
                      <a:lumMod val="75000"/>
                      <a:lumOff val="25000"/>
                    </a:schemeClr>
                  </a:solidFill>
                  <a:latin typeface="Nanum Gothic" charset="-127"/>
                  <a:ea typeface="Nanum Gothic" charset="-127"/>
                  <a:cs typeface="Nanum Gothic" charset="-127"/>
                </a:rPr>
                <a:t>dd</a:t>
              </a:r>
              <a:r>
                <a:rPr lang="fi-FI" altLang="ko-KR" sz="600" b="1" dirty="0">
                  <a:solidFill>
                    <a:schemeClr val="tx1">
                      <a:lumMod val="75000"/>
                      <a:lumOff val="25000"/>
                    </a:schemeClr>
                  </a:solidFill>
                  <a:latin typeface="Nanum Gothic" charset="-127"/>
                  <a:ea typeface="Nanum Gothic" charset="-127"/>
                  <a:cs typeface="Nanum Gothic" charset="-127"/>
                </a:rPr>
                <a:t>=16</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       (110</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ROW)</a:t>
              </a:r>
              <a:endParaRPr lang="fi-FI" altLang="ko-KR" sz="600" b="1" dirty="0">
                <a:solidFill>
                  <a:schemeClr val="tx1">
                    <a:lumMod val="75000"/>
                    <a:lumOff val="25000"/>
                  </a:schemeClr>
                </a:solidFill>
                <a:latin typeface="Nanum Gothic" charset="-127"/>
                <a:ea typeface="Nanum Gothic" charset="-127"/>
                <a:cs typeface="Nanum Gothic" charset="-127"/>
              </a:endParaRPr>
            </a:p>
            <a:p>
              <a:r>
                <a:rPr lang="fi-FI" altLang="ko-KR" sz="600" b="1" dirty="0" err="1">
                  <a:solidFill>
                    <a:schemeClr val="tx1">
                      <a:lumMod val="75000"/>
                      <a:lumOff val="25000"/>
                    </a:schemeClr>
                  </a:solidFill>
                  <a:latin typeface="Nanum Gothic" charset="-127"/>
                  <a:ea typeface="Nanum Gothic" charset="-127"/>
                  <a:cs typeface="Nanum Gothic" charset="-127"/>
                </a:rPr>
                <a:t>yymm</a:t>
              </a:r>
              <a:r>
                <a:rPr lang="fi-FI" altLang="ko-KR" sz="600" b="1" dirty="0">
                  <a:solidFill>
                    <a:schemeClr val="tx1">
                      <a:lumMod val="75000"/>
                      <a:lumOff val="25000"/>
                    </a:schemeClr>
                  </a:solidFill>
                  <a:latin typeface="Nanum Gothic" charset="-127"/>
                  <a:ea typeface="Nanum Gothic" charset="-127"/>
                  <a:cs typeface="Nanum Gothic" charset="-127"/>
                </a:rPr>
                <a:t>=20181101/</a:t>
              </a:r>
              <a:r>
                <a:rPr lang="fi-FI" altLang="ko-KR" sz="600" b="1" dirty="0" err="1">
                  <a:solidFill>
                    <a:schemeClr val="tx1">
                      <a:lumMod val="75000"/>
                      <a:lumOff val="25000"/>
                    </a:schemeClr>
                  </a:solidFill>
                  <a:latin typeface="Nanum Gothic" charset="-127"/>
                  <a:ea typeface="Nanum Gothic" charset="-127"/>
                  <a:cs typeface="Nanum Gothic" charset="-127"/>
                </a:rPr>
                <a:t>dd</a:t>
              </a:r>
              <a:r>
                <a:rPr lang="fi-FI" altLang="ko-KR" sz="600" b="1" dirty="0">
                  <a:solidFill>
                    <a:schemeClr val="tx1">
                      <a:lumMod val="75000"/>
                      <a:lumOff val="25000"/>
                    </a:schemeClr>
                  </a:solidFill>
                  <a:latin typeface="Nanum Gothic" charset="-127"/>
                  <a:ea typeface="Nanum Gothic" charset="-127"/>
                  <a:cs typeface="Nanum Gothic" charset="-127"/>
                </a:rPr>
                <a:t>=16</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       (110</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ROW)</a:t>
              </a:r>
              <a:endParaRPr lang="fi-FI" altLang="ko-KR" sz="600" b="1" dirty="0">
                <a:solidFill>
                  <a:schemeClr val="tx1">
                    <a:lumMod val="75000"/>
                    <a:lumOff val="25000"/>
                  </a:schemeClr>
                </a:solidFill>
                <a:latin typeface="Nanum Gothic" charset="-127"/>
                <a:ea typeface="Nanum Gothic" charset="-127"/>
                <a:cs typeface="Nanum Gothic" charset="-127"/>
              </a:endParaRPr>
            </a:p>
            <a:p>
              <a:r>
                <a:rPr lang="fi-FI" altLang="ko-KR" sz="600" b="1" dirty="0" err="1">
                  <a:solidFill>
                    <a:schemeClr val="tx1">
                      <a:lumMod val="75000"/>
                      <a:lumOff val="25000"/>
                    </a:schemeClr>
                  </a:solidFill>
                  <a:latin typeface="Nanum Gothic" charset="-127"/>
                  <a:ea typeface="Nanum Gothic" charset="-127"/>
                  <a:cs typeface="Nanum Gothic" charset="-127"/>
                </a:rPr>
                <a:t>yymm</a:t>
              </a:r>
              <a:r>
                <a:rPr lang="fi-FI" altLang="ko-KR" sz="600" b="1" dirty="0">
                  <a:solidFill>
                    <a:schemeClr val="tx1">
                      <a:lumMod val="75000"/>
                      <a:lumOff val="25000"/>
                    </a:schemeClr>
                  </a:solidFill>
                  <a:latin typeface="Nanum Gothic" charset="-127"/>
                  <a:ea typeface="Nanum Gothic" charset="-127"/>
                  <a:cs typeface="Nanum Gothic" charset="-127"/>
                </a:rPr>
                <a:t>=20181101/</a:t>
              </a:r>
              <a:r>
                <a:rPr lang="fi-FI" altLang="ko-KR" sz="600" b="1" dirty="0" err="1">
                  <a:solidFill>
                    <a:schemeClr val="tx1">
                      <a:lumMod val="75000"/>
                      <a:lumOff val="25000"/>
                    </a:schemeClr>
                  </a:solidFill>
                  <a:latin typeface="Nanum Gothic" charset="-127"/>
                  <a:ea typeface="Nanum Gothic" charset="-127"/>
                  <a:cs typeface="Nanum Gothic" charset="-127"/>
                </a:rPr>
                <a:t>dd</a:t>
              </a:r>
              <a:r>
                <a:rPr lang="fi-FI" altLang="ko-KR" sz="600" b="1" dirty="0">
                  <a:solidFill>
                    <a:schemeClr val="tx1">
                      <a:lumMod val="75000"/>
                      <a:lumOff val="25000"/>
                    </a:schemeClr>
                  </a:solidFill>
                  <a:latin typeface="Nanum Gothic" charset="-127"/>
                  <a:ea typeface="Nanum Gothic" charset="-127"/>
                  <a:cs typeface="Nanum Gothic" charset="-127"/>
                </a:rPr>
                <a:t>=16</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       (110</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ROW)</a:t>
              </a:r>
              <a:endParaRPr lang="fi-FI" altLang="ko-KR" sz="600" b="1" dirty="0">
                <a:solidFill>
                  <a:schemeClr val="tx1">
                    <a:lumMod val="75000"/>
                    <a:lumOff val="25000"/>
                  </a:schemeClr>
                </a:solidFill>
                <a:latin typeface="Nanum Gothic" charset="-127"/>
                <a:ea typeface="Nanum Gothic" charset="-127"/>
                <a:cs typeface="Nanum Gothic" charset="-127"/>
              </a:endParaRPr>
            </a:p>
            <a:p>
              <a:r>
                <a:rPr lang="fi-FI" altLang="ko-KR" sz="600" b="1" dirty="0" err="1">
                  <a:solidFill>
                    <a:schemeClr val="tx1">
                      <a:lumMod val="75000"/>
                      <a:lumOff val="25000"/>
                    </a:schemeClr>
                  </a:solidFill>
                  <a:latin typeface="Nanum Gothic" charset="-127"/>
                  <a:ea typeface="Nanum Gothic" charset="-127"/>
                  <a:cs typeface="Nanum Gothic" charset="-127"/>
                </a:rPr>
                <a:t>yymm</a:t>
              </a:r>
              <a:r>
                <a:rPr lang="fi-FI" altLang="ko-KR" sz="600" b="1" dirty="0">
                  <a:solidFill>
                    <a:schemeClr val="tx1">
                      <a:lumMod val="75000"/>
                      <a:lumOff val="25000"/>
                    </a:schemeClr>
                  </a:solidFill>
                  <a:latin typeface="Nanum Gothic" charset="-127"/>
                  <a:ea typeface="Nanum Gothic" charset="-127"/>
                  <a:cs typeface="Nanum Gothic" charset="-127"/>
                </a:rPr>
                <a:t>=20181101/</a:t>
              </a:r>
              <a:r>
                <a:rPr lang="fi-FI" altLang="ko-KR" sz="600" b="1" dirty="0" err="1">
                  <a:solidFill>
                    <a:schemeClr val="tx1">
                      <a:lumMod val="75000"/>
                      <a:lumOff val="25000"/>
                    </a:schemeClr>
                  </a:solidFill>
                  <a:latin typeface="Nanum Gothic" charset="-127"/>
                  <a:ea typeface="Nanum Gothic" charset="-127"/>
                  <a:cs typeface="Nanum Gothic" charset="-127"/>
                </a:rPr>
                <a:t>dd</a:t>
              </a:r>
              <a:r>
                <a:rPr lang="fi-FI" altLang="ko-KR" sz="600" b="1" dirty="0">
                  <a:solidFill>
                    <a:schemeClr val="tx1">
                      <a:lumMod val="75000"/>
                      <a:lumOff val="25000"/>
                    </a:schemeClr>
                  </a:solidFill>
                  <a:latin typeface="Nanum Gothic" charset="-127"/>
                  <a:ea typeface="Nanum Gothic" charset="-127"/>
                  <a:cs typeface="Nanum Gothic" charset="-127"/>
                </a:rPr>
                <a:t>=16</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       (110</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ROW)</a:t>
              </a:r>
              <a:endParaRPr lang="fi-FI" altLang="ko-KR" sz="600" b="1" dirty="0">
                <a:solidFill>
                  <a:schemeClr val="tx1">
                    <a:lumMod val="75000"/>
                    <a:lumOff val="25000"/>
                  </a:schemeClr>
                </a:solidFill>
                <a:latin typeface="Nanum Gothic" charset="-127"/>
                <a:ea typeface="Nanum Gothic" charset="-127"/>
                <a:cs typeface="Nanum Gothic" charset="-127"/>
              </a:endParaRPr>
            </a:p>
            <a:p>
              <a:r>
                <a:rPr lang="fi-FI" altLang="ko-KR" sz="600" b="1" dirty="0" err="1">
                  <a:solidFill>
                    <a:schemeClr val="tx1">
                      <a:lumMod val="75000"/>
                      <a:lumOff val="25000"/>
                    </a:schemeClr>
                  </a:solidFill>
                  <a:latin typeface="Nanum Gothic" charset="-127"/>
                  <a:ea typeface="Nanum Gothic" charset="-127"/>
                  <a:cs typeface="Nanum Gothic" charset="-127"/>
                </a:rPr>
                <a:t>yymm</a:t>
              </a:r>
              <a:r>
                <a:rPr lang="fi-FI" altLang="ko-KR" sz="600" b="1" dirty="0">
                  <a:solidFill>
                    <a:schemeClr val="tx1">
                      <a:lumMod val="75000"/>
                      <a:lumOff val="25000"/>
                    </a:schemeClr>
                  </a:solidFill>
                  <a:latin typeface="Nanum Gothic" charset="-127"/>
                  <a:ea typeface="Nanum Gothic" charset="-127"/>
                  <a:cs typeface="Nanum Gothic" charset="-127"/>
                </a:rPr>
                <a:t>=20181101/</a:t>
              </a:r>
              <a:r>
                <a:rPr lang="fi-FI" altLang="ko-KR" sz="600" b="1" dirty="0" err="1">
                  <a:solidFill>
                    <a:schemeClr val="tx1">
                      <a:lumMod val="75000"/>
                      <a:lumOff val="25000"/>
                    </a:schemeClr>
                  </a:solidFill>
                  <a:latin typeface="Nanum Gothic" charset="-127"/>
                  <a:ea typeface="Nanum Gothic" charset="-127"/>
                  <a:cs typeface="Nanum Gothic" charset="-127"/>
                </a:rPr>
                <a:t>dd</a:t>
              </a:r>
              <a:r>
                <a:rPr lang="fi-FI" altLang="ko-KR" sz="600" b="1" dirty="0">
                  <a:solidFill>
                    <a:schemeClr val="tx1">
                      <a:lumMod val="75000"/>
                      <a:lumOff val="25000"/>
                    </a:schemeClr>
                  </a:solidFill>
                  <a:latin typeface="Nanum Gothic" charset="-127"/>
                  <a:ea typeface="Nanum Gothic" charset="-127"/>
                  <a:cs typeface="Nanum Gothic" charset="-127"/>
                </a:rPr>
                <a:t>=16</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       (110</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ROW)</a:t>
              </a:r>
              <a:endParaRPr lang="fi-FI" altLang="ko-KR" sz="600" b="1" dirty="0">
                <a:solidFill>
                  <a:schemeClr val="tx1">
                    <a:lumMod val="75000"/>
                    <a:lumOff val="25000"/>
                  </a:schemeClr>
                </a:solidFill>
                <a:latin typeface="Nanum Gothic" charset="-127"/>
                <a:ea typeface="Nanum Gothic" charset="-127"/>
                <a:cs typeface="Nanum Gothic" charset="-127"/>
              </a:endParaRPr>
            </a:p>
            <a:p>
              <a:r>
                <a:rPr lang="fi-FI" altLang="ko-KR" sz="600" b="1" dirty="0" err="1">
                  <a:solidFill>
                    <a:schemeClr val="tx1">
                      <a:lumMod val="75000"/>
                      <a:lumOff val="25000"/>
                    </a:schemeClr>
                  </a:solidFill>
                  <a:latin typeface="Nanum Gothic" charset="-127"/>
                  <a:ea typeface="Nanum Gothic" charset="-127"/>
                  <a:cs typeface="Nanum Gothic" charset="-127"/>
                </a:rPr>
                <a:t>yymm</a:t>
              </a:r>
              <a:r>
                <a:rPr lang="fi-FI" altLang="ko-KR" sz="600" b="1" dirty="0">
                  <a:solidFill>
                    <a:schemeClr val="tx1">
                      <a:lumMod val="75000"/>
                      <a:lumOff val="25000"/>
                    </a:schemeClr>
                  </a:solidFill>
                  <a:latin typeface="Nanum Gothic" charset="-127"/>
                  <a:ea typeface="Nanum Gothic" charset="-127"/>
                  <a:cs typeface="Nanum Gothic" charset="-127"/>
                </a:rPr>
                <a:t>=20181101/</a:t>
              </a:r>
              <a:r>
                <a:rPr lang="fi-FI" altLang="ko-KR" sz="600" b="1" dirty="0" err="1">
                  <a:solidFill>
                    <a:schemeClr val="tx1">
                      <a:lumMod val="75000"/>
                      <a:lumOff val="25000"/>
                    </a:schemeClr>
                  </a:solidFill>
                  <a:latin typeface="Nanum Gothic" charset="-127"/>
                  <a:ea typeface="Nanum Gothic" charset="-127"/>
                  <a:cs typeface="Nanum Gothic" charset="-127"/>
                </a:rPr>
                <a:t>dd</a:t>
              </a:r>
              <a:r>
                <a:rPr lang="fi-FI" altLang="ko-KR" sz="600" b="1" dirty="0">
                  <a:solidFill>
                    <a:schemeClr val="tx1">
                      <a:lumMod val="75000"/>
                      <a:lumOff val="25000"/>
                    </a:schemeClr>
                  </a:solidFill>
                  <a:latin typeface="Nanum Gothic" charset="-127"/>
                  <a:ea typeface="Nanum Gothic" charset="-127"/>
                  <a:cs typeface="Nanum Gothic" charset="-127"/>
                </a:rPr>
                <a:t>=16</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       (110</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ROW)</a:t>
              </a:r>
              <a:endParaRPr lang="fi-FI" altLang="ko-KR" sz="600" b="1" dirty="0">
                <a:solidFill>
                  <a:schemeClr val="tx1">
                    <a:lumMod val="75000"/>
                    <a:lumOff val="25000"/>
                  </a:schemeClr>
                </a:solidFill>
                <a:latin typeface="Nanum Gothic" charset="-127"/>
                <a:ea typeface="Nanum Gothic" charset="-127"/>
                <a:cs typeface="Nanum Gothic" charset="-127"/>
              </a:endParaRPr>
            </a:p>
            <a:p>
              <a:r>
                <a:rPr lang="fi-FI" altLang="ko-KR" sz="600" b="1" dirty="0" err="1">
                  <a:solidFill>
                    <a:schemeClr val="tx1">
                      <a:lumMod val="75000"/>
                      <a:lumOff val="25000"/>
                    </a:schemeClr>
                  </a:solidFill>
                  <a:latin typeface="Nanum Gothic" charset="-127"/>
                  <a:ea typeface="Nanum Gothic" charset="-127"/>
                  <a:cs typeface="Nanum Gothic" charset="-127"/>
                </a:rPr>
                <a:t>yymm</a:t>
              </a:r>
              <a:r>
                <a:rPr lang="fi-FI" altLang="ko-KR" sz="600" b="1" dirty="0">
                  <a:solidFill>
                    <a:schemeClr val="tx1">
                      <a:lumMod val="75000"/>
                      <a:lumOff val="25000"/>
                    </a:schemeClr>
                  </a:solidFill>
                  <a:latin typeface="Nanum Gothic" charset="-127"/>
                  <a:ea typeface="Nanum Gothic" charset="-127"/>
                  <a:cs typeface="Nanum Gothic" charset="-127"/>
                </a:rPr>
                <a:t>=20181101/</a:t>
              </a:r>
              <a:r>
                <a:rPr lang="fi-FI" altLang="ko-KR" sz="600" b="1" dirty="0" err="1">
                  <a:solidFill>
                    <a:schemeClr val="tx1">
                      <a:lumMod val="75000"/>
                      <a:lumOff val="25000"/>
                    </a:schemeClr>
                  </a:solidFill>
                  <a:latin typeface="Nanum Gothic" charset="-127"/>
                  <a:ea typeface="Nanum Gothic" charset="-127"/>
                  <a:cs typeface="Nanum Gothic" charset="-127"/>
                </a:rPr>
                <a:t>dd</a:t>
              </a:r>
              <a:r>
                <a:rPr lang="fi-FI" altLang="ko-KR" sz="600" b="1" dirty="0">
                  <a:solidFill>
                    <a:schemeClr val="tx1">
                      <a:lumMod val="75000"/>
                      <a:lumOff val="25000"/>
                    </a:schemeClr>
                  </a:solidFill>
                  <a:latin typeface="Nanum Gothic" charset="-127"/>
                  <a:ea typeface="Nanum Gothic" charset="-127"/>
                  <a:cs typeface="Nanum Gothic" charset="-127"/>
                </a:rPr>
                <a:t>=16</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       (110</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ROW)</a:t>
              </a:r>
              <a:endParaRPr lang="fi-FI" altLang="ko-KR" sz="600" b="1" dirty="0">
                <a:solidFill>
                  <a:schemeClr val="tx1">
                    <a:lumMod val="75000"/>
                    <a:lumOff val="25000"/>
                  </a:schemeClr>
                </a:solidFill>
                <a:latin typeface="Nanum Gothic" charset="-127"/>
                <a:ea typeface="Nanum Gothic" charset="-127"/>
                <a:cs typeface="Nanum Gothic" charset="-127"/>
              </a:endParaRPr>
            </a:p>
            <a:p>
              <a:r>
                <a:rPr lang="fi-FI" altLang="ko-KR" sz="600" b="1" dirty="0" err="1">
                  <a:solidFill>
                    <a:schemeClr val="tx1">
                      <a:lumMod val="75000"/>
                      <a:lumOff val="25000"/>
                    </a:schemeClr>
                  </a:solidFill>
                  <a:latin typeface="Nanum Gothic" charset="-127"/>
                  <a:ea typeface="Nanum Gothic" charset="-127"/>
                  <a:cs typeface="Nanum Gothic" charset="-127"/>
                </a:rPr>
                <a:t>yymm</a:t>
              </a:r>
              <a:r>
                <a:rPr lang="fi-FI" altLang="ko-KR" sz="600" b="1" dirty="0">
                  <a:solidFill>
                    <a:schemeClr val="tx1">
                      <a:lumMod val="75000"/>
                      <a:lumOff val="25000"/>
                    </a:schemeClr>
                  </a:solidFill>
                  <a:latin typeface="Nanum Gothic" charset="-127"/>
                  <a:ea typeface="Nanum Gothic" charset="-127"/>
                  <a:cs typeface="Nanum Gothic" charset="-127"/>
                </a:rPr>
                <a:t>=20181101/</a:t>
              </a:r>
              <a:r>
                <a:rPr lang="fi-FI" altLang="ko-KR" sz="600" b="1" dirty="0" err="1">
                  <a:solidFill>
                    <a:schemeClr val="tx1">
                      <a:lumMod val="75000"/>
                      <a:lumOff val="25000"/>
                    </a:schemeClr>
                  </a:solidFill>
                  <a:latin typeface="Nanum Gothic" charset="-127"/>
                  <a:ea typeface="Nanum Gothic" charset="-127"/>
                  <a:cs typeface="Nanum Gothic" charset="-127"/>
                </a:rPr>
                <a:t>dd</a:t>
              </a:r>
              <a:r>
                <a:rPr lang="fi-FI" altLang="ko-KR" sz="600" b="1" dirty="0">
                  <a:solidFill>
                    <a:schemeClr val="tx1">
                      <a:lumMod val="75000"/>
                      <a:lumOff val="25000"/>
                    </a:schemeClr>
                  </a:solidFill>
                  <a:latin typeface="Nanum Gothic" charset="-127"/>
                  <a:ea typeface="Nanum Gothic" charset="-127"/>
                  <a:cs typeface="Nanum Gothic" charset="-127"/>
                </a:rPr>
                <a:t>=16</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       (110</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ROW)</a:t>
              </a:r>
              <a:endParaRPr lang="fi-FI" altLang="ko-KR" sz="600" b="1" dirty="0">
                <a:solidFill>
                  <a:schemeClr val="tx1">
                    <a:lumMod val="75000"/>
                    <a:lumOff val="25000"/>
                  </a:schemeClr>
                </a:solidFill>
                <a:latin typeface="Nanum Gothic" charset="-127"/>
                <a:ea typeface="Nanum Gothic" charset="-127"/>
                <a:cs typeface="Nanum Gothic" charset="-127"/>
              </a:endParaRPr>
            </a:p>
            <a:p>
              <a:r>
                <a:rPr lang="fi-FI" altLang="ko-KR" sz="600" b="1" dirty="0" err="1">
                  <a:solidFill>
                    <a:schemeClr val="tx1">
                      <a:lumMod val="75000"/>
                      <a:lumOff val="25000"/>
                    </a:schemeClr>
                  </a:solidFill>
                  <a:latin typeface="Nanum Gothic" charset="-127"/>
                  <a:ea typeface="Nanum Gothic" charset="-127"/>
                  <a:cs typeface="Nanum Gothic" charset="-127"/>
                </a:rPr>
                <a:t>yymm</a:t>
              </a:r>
              <a:r>
                <a:rPr lang="fi-FI" altLang="ko-KR" sz="600" b="1" dirty="0">
                  <a:solidFill>
                    <a:schemeClr val="tx1">
                      <a:lumMod val="75000"/>
                      <a:lumOff val="25000"/>
                    </a:schemeClr>
                  </a:solidFill>
                  <a:latin typeface="Nanum Gothic" charset="-127"/>
                  <a:ea typeface="Nanum Gothic" charset="-127"/>
                  <a:cs typeface="Nanum Gothic" charset="-127"/>
                </a:rPr>
                <a:t>=20181101/</a:t>
              </a:r>
              <a:r>
                <a:rPr lang="fi-FI" altLang="ko-KR" sz="600" b="1" dirty="0" err="1">
                  <a:solidFill>
                    <a:schemeClr val="tx1">
                      <a:lumMod val="75000"/>
                      <a:lumOff val="25000"/>
                    </a:schemeClr>
                  </a:solidFill>
                  <a:latin typeface="Nanum Gothic" charset="-127"/>
                  <a:ea typeface="Nanum Gothic" charset="-127"/>
                  <a:cs typeface="Nanum Gothic" charset="-127"/>
                </a:rPr>
                <a:t>dd</a:t>
              </a:r>
              <a:r>
                <a:rPr lang="fi-FI" altLang="ko-KR" sz="600" b="1" dirty="0">
                  <a:solidFill>
                    <a:schemeClr val="tx1">
                      <a:lumMod val="75000"/>
                      <a:lumOff val="25000"/>
                    </a:schemeClr>
                  </a:solidFill>
                  <a:latin typeface="Nanum Gothic" charset="-127"/>
                  <a:ea typeface="Nanum Gothic" charset="-127"/>
                  <a:cs typeface="Nanum Gothic" charset="-127"/>
                </a:rPr>
                <a:t>=16</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       (110</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ROW)</a:t>
              </a:r>
              <a:endParaRPr lang="fi-FI" altLang="ko-KR" sz="600" b="1" dirty="0">
                <a:solidFill>
                  <a:schemeClr val="tx1">
                    <a:lumMod val="75000"/>
                    <a:lumOff val="25000"/>
                  </a:schemeClr>
                </a:solidFill>
                <a:latin typeface="Nanum Gothic" charset="-127"/>
                <a:ea typeface="Nanum Gothic" charset="-127"/>
                <a:cs typeface="Nanum Gothic" charset="-127"/>
              </a:endParaRPr>
            </a:p>
            <a:p>
              <a:r>
                <a:rPr lang="fi-FI" altLang="ko-KR" sz="600" b="1" dirty="0" err="1">
                  <a:solidFill>
                    <a:schemeClr val="tx1">
                      <a:lumMod val="75000"/>
                      <a:lumOff val="25000"/>
                    </a:schemeClr>
                  </a:solidFill>
                  <a:latin typeface="Nanum Gothic" charset="-127"/>
                  <a:ea typeface="Nanum Gothic" charset="-127"/>
                  <a:cs typeface="Nanum Gothic" charset="-127"/>
                </a:rPr>
                <a:t>yymm</a:t>
              </a:r>
              <a:r>
                <a:rPr lang="fi-FI" altLang="ko-KR" sz="600" b="1" dirty="0">
                  <a:solidFill>
                    <a:schemeClr val="tx1">
                      <a:lumMod val="75000"/>
                      <a:lumOff val="25000"/>
                    </a:schemeClr>
                  </a:solidFill>
                  <a:latin typeface="Nanum Gothic" charset="-127"/>
                  <a:ea typeface="Nanum Gothic" charset="-127"/>
                  <a:cs typeface="Nanum Gothic" charset="-127"/>
                </a:rPr>
                <a:t>=20181101/</a:t>
              </a:r>
              <a:r>
                <a:rPr lang="fi-FI" altLang="ko-KR" sz="600" b="1" dirty="0" err="1">
                  <a:solidFill>
                    <a:schemeClr val="tx1">
                      <a:lumMod val="75000"/>
                      <a:lumOff val="25000"/>
                    </a:schemeClr>
                  </a:solidFill>
                  <a:latin typeface="Nanum Gothic" charset="-127"/>
                  <a:ea typeface="Nanum Gothic" charset="-127"/>
                  <a:cs typeface="Nanum Gothic" charset="-127"/>
                </a:rPr>
                <a:t>dd</a:t>
              </a:r>
              <a:r>
                <a:rPr lang="fi-FI" altLang="ko-KR" sz="600" b="1" dirty="0">
                  <a:solidFill>
                    <a:schemeClr val="tx1">
                      <a:lumMod val="75000"/>
                      <a:lumOff val="25000"/>
                    </a:schemeClr>
                  </a:solidFill>
                  <a:latin typeface="Nanum Gothic" charset="-127"/>
                  <a:ea typeface="Nanum Gothic" charset="-127"/>
                  <a:cs typeface="Nanum Gothic" charset="-127"/>
                </a:rPr>
                <a:t>=16</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       (110</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ROW)</a:t>
              </a:r>
              <a:endParaRPr lang="fi-FI" altLang="ko-KR" sz="600" b="1" dirty="0">
                <a:solidFill>
                  <a:schemeClr val="tx1">
                    <a:lumMod val="75000"/>
                    <a:lumOff val="25000"/>
                  </a:schemeClr>
                </a:solidFill>
                <a:latin typeface="Nanum Gothic" charset="-127"/>
                <a:ea typeface="Nanum Gothic" charset="-127"/>
                <a:cs typeface="Nanum Gothic" charset="-127"/>
              </a:endParaRPr>
            </a:p>
            <a:p>
              <a:r>
                <a:rPr lang="fi-FI" altLang="ko-KR" sz="600" b="1" dirty="0" err="1">
                  <a:solidFill>
                    <a:schemeClr val="tx1">
                      <a:lumMod val="75000"/>
                      <a:lumOff val="25000"/>
                    </a:schemeClr>
                  </a:solidFill>
                  <a:latin typeface="Nanum Gothic" charset="-127"/>
                  <a:ea typeface="Nanum Gothic" charset="-127"/>
                  <a:cs typeface="Nanum Gothic" charset="-127"/>
                </a:rPr>
                <a:t>yymm</a:t>
              </a:r>
              <a:r>
                <a:rPr lang="fi-FI" altLang="ko-KR" sz="600" b="1" dirty="0">
                  <a:solidFill>
                    <a:schemeClr val="tx1">
                      <a:lumMod val="75000"/>
                      <a:lumOff val="25000"/>
                    </a:schemeClr>
                  </a:solidFill>
                  <a:latin typeface="Nanum Gothic" charset="-127"/>
                  <a:ea typeface="Nanum Gothic" charset="-127"/>
                  <a:cs typeface="Nanum Gothic" charset="-127"/>
                </a:rPr>
                <a:t>=20181101/</a:t>
              </a:r>
              <a:r>
                <a:rPr lang="fi-FI" altLang="ko-KR" sz="600" b="1" dirty="0" err="1">
                  <a:solidFill>
                    <a:schemeClr val="tx1">
                      <a:lumMod val="75000"/>
                      <a:lumOff val="25000"/>
                    </a:schemeClr>
                  </a:solidFill>
                  <a:latin typeface="Nanum Gothic" charset="-127"/>
                  <a:ea typeface="Nanum Gothic" charset="-127"/>
                  <a:cs typeface="Nanum Gothic" charset="-127"/>
                </a:rPr>
                <a:t>dd</a:t>
              </a:r>
              <a:r>
                <a:rPr lang="fi-FI" altLang="ko-KR" sz="600" b="1" dirty="0">
                  <a:solidFill>
                    <a:schemeClr val="tx1">
                      <a:lumMod val="75000"/>
                      <a:lumOff val="25000"/>
                    </a:schemeClr>
                  </a:solidFill>
                  <a:latin typeface="Nanum Gothic" charset="-127"/>
                  <a:ea typeface="Nanum Gothic" charset="-127"/>
                  <a:cs typeface="Nanum Gothic" charset="-127"/>
                </a:rPr>
                <a:t>=16</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       (110</a:t>
              </a:r>
              <a:r>
                <a:rPr lang="ko-KR" altLang="en-US" sz="600" b="1" dirty="0">
                  <a:solidFill>
                    <a:schemeClr val="tx1">
                      <a:lumMod val="75000"/>
                      <a:lumOff val="25000"/>
                    </a:schemeClr>
                  </a:solidFill>
                  <a:latin typeface="Nanum Gothic" charset="-127"/>
                  <a:ea typeface="Nanum Gothic" charset="-127"/>
                  <a:cs typeface="Nanum Gothic" charset="-127"/>
                </a:rPr>
                <a:t> </a:t>
              </a:r>
              <a:r>
                <a:rPr lang="en-US" altLang="ko-KR" sz="600" b="1" dirty="0">
                  <a:solidFill>
                    <a:schemeClr val="tx1">
                      <a:lumMod val="75000"/>
                      <a:lumOff val="25000"/>
                    </a:schemeClr>
                  </a:solidFill>
                  <a:latin typeface="Nanum Gothic" charset="-127"/>
                  <a:ea typeface="Nanum Gothic" charset="-127"/>
                  <a:cs typeface="Nanum Gothic" charset="-127"/>
                </a:rPr>
                <a:t>ROW)</a:t>
              </a:r>
              <a:endParaRPr lang="fi-FI" altLang="ko-KR" sz="600" b="1" dirty="0">
                <a:solidFill>
                  <a:schemeClr val="tx1">
                    <a:lumMod val="75000"/>
                    <a:lumOff val="25000"/>
                  </a:schemeClr>
                </a:solidFill>
                <a:latin typeface="Nanum Gothic" charset="-127"/>
                <a:ea typeface="Nanum Gothic" charset="-127"/>
                <a:cs typeface="Nanum Gothic" charset="-127"/>
              </a:endParaRPr>
            </a:p>
            <a:p>
              <a:endParaRPr lang="en-US" altLang="ko-KR" sz="600" b="1" dirty="0">
                <a:solidFill>
                  <a:schemeClr val="tx1">
                    <a:lumMod val="75000"/>
                    <a:lumOff val="25000"/>
                  </a:schemeClr>
                </a:solidFill>
                <a:latin typeface="Nanum Gothic" charset="-127"/>
                <a:ea typeface="Nanum Gothic" charset="-127"/>
                <a:cs typeface="Nanum Gothic" charset="-127"/>
              </a:endParaRPr>
            </a:p>
            <a:p>
              <a:endParaRPr lang="en-US" altLang="ko-KR" sz="600" dirty="0">
                <a:solidFill>
                  <a:schemeClr val="tx1">
                    <a:lumMod val="75000"/>
                    <a:lumOff val="25000"/>
                  </a:schemeClr>
                </a:solidFill>
                <a:latin typeface="Nanum Gothic" charset="-127"/>
                <a:ea typeface="Nanum Gothic" charset="-127"/>
                <a:cs typeface="Nanum Gothic" charset="-127"/>
              </a:endParaRPr>
            </a:p>
          </p:txBody>
        </p:sp>
        <p:cxnSp>
          <p:nvCxnSpPr>
            <p:cNvPr id="170" name="직선 연결선[R] 169">
              <a:extLst>
                <a:ext uri="{FF2B5EF4-FFF2-40B4-BE49-F238E27FC236}">
                  <a16:creationId xmlns:a16="http://schemas.microsoft.com/office/drawing/2014/main" xmlns="" id="{384D731B-73EB-334F-B331-A5F9871427D9}"/>
                </a:ext>
              </a:extLst>
            </p:cNvPr>
            <p:cNvCxnSpPr/>
            <p:nvPr/>
          </p:nvCxnSpPr>
          <p:spPr>
            <a:xfrm>
              <a:off x="7760363" y="1661267"/>
              <a:ext cx="978" cy="872621"/>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1" name="제목 2">
            <a:extLst>
              <a:ext uri="{FF2B5EF4-FFF2-40B4-BE49-F238E27FC236}">
                <a16:creationId xmlns:a16="http://schemas.microsoft.com/office/drawing/2014/main" xmlns="" id="{2C4E0765-0CD2-5F43-8666-0122E2746795}"/>
              </a:ext>
            </a:extLst>
          </p:cNvPr>
          <p:cNvSpPr txBox="1">
            <a:spLocks/>
          </p:cNvSpPr>
          <p:nvPr/>
        </p:nvSpPr>
        <p:spPr bwMode="auto">
          <a:xfrm>
            <a:off x="2393121" y="3172897"/>
            <a:ext cx="906462" cy="17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i="1" dirty="0">
                <a:solidFill>
                  <a:schemeClr val="accent1">
                    <a:lumMod val="75000"/>
                  </a:schemeClr>
                </a:solidFill>
                <a:latin typeface="+mj-lt"/>
                <a:ea typeface="Nanum Gothic Regular" charset="-127"/>
                <a:cs typeface="Nanum Gothic" charset="-127"/>
              </a:rPr>
              <a:t>See result</a:t>
            </a:r>
          </a:p>
        </p:txBody>
      </p:sp>
      <p:sp>
        <p:nvSpPr>
          <p:cNvPr id="174" name="타원 173">
            <a:extLst>
              <a:ext uri="{FF2B5EF4-FFF2-40B4-BE49-F238E27FC236}">
                <a16:creationId xmlns:a16="http://schemas.microsoft.com/office/drawing/2014/main" xmlns="" id="{51E05C72-79CF-C648-B0C5-8D6878F49CC0}"/>
              </a:ext>
            </a:extLst>
          </p:cNvPr>
          <p:cNvSpPr/>
          <p:nvPr/>
        </p:nvSpPr>
        <p:spPr>
          <a:xfrm>
            <a:off x="2849143" y="3188010"/>
            <a:ext cx="136998" cy="136998"/>
          </a:xfrm>
          <a:prstGeom prst="ellipse">
            <a:avLst/>
          </a:prstGeom>
          <a:no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rgbClr val="00B0F0"/>
                </a:solidFill>
                <a:latin typeface="Nanum Gothic" charset="-127"/>
                <a:ea typeface="Nanum Gothic" charset="-127"/>
                <a:cs typeface="Nanum Gothic" charset="-127"/>
              </a:rPr>
              <a:t>&gt;</a:t>
            </a:r>
            <a:endParaRPr kumimoji="1" lang="ko-KR" altLang="en-US" sz="700" dirty="0">
              <a:solidFill>
                <a:srgbClr val="00B0F0"/>
              </a:solidFill>
              <a:latin typeface="Nanum Gothic" charset="-127"/>
              <a:ea typeface="Nanum Gothic" charset="-127"/>
              <a:cs typeface="Nanum Gothic" charset="-127"/>
            </a:endParaRPr>
          </a:p>
        </p:txBody>
      </p:sp>
      <p:sp>
        <p:nvSpPr>
          <p:cNvPr id="175" name="제목 2">
            <a:extLst>
              <a:ext uri="{FF2B5EF4-FFF2-40B4-BE49-F238E27FC236}">
                <a16:creationId xmlns:a16="http://schemas.microsoft.com/office/drawing/2014/main" xmlns="" id="{E45D7C2C-A024-B84D-A5C3-ED8479F1B97A}"/>
              </a:ext>
            </a:extLst>
          </p:cNvPr>
          <p:cNvSpPr txBox="1">
            <a:spLocks/>
          </p:cNvSpPr>
          <p:nvPr/>
        </p:nvSpPr>
        <p:spPr bwMode="auto">
          <a:xfrm>
            <a:off x="6366727" y="3596479"/>
            <a:ext cx="906462" cy="171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i="1" dirty="0">
                <a:solidFill>
                  <a:schemeClr val="accent1">
                    <a:lumMod val="75000"/>
                  </a:schemeClr>
                </a:solidFill>
                <a:latin typeface="+mj-lt"/>
                <a:ea typeface="Nanum Gothic Regular" charset="-127"/>
                <a:cs typeface="Nanum Gothic" charset="-127"/>
              </a:rPr>
              <a:t>See result</a:t>
            </a:r>
          </a:p>
        </p:txBody>
      </p:sp>
      <p:sp>
        <p:nvSpPr>
          <p:cNvPr id="176" name="타원 175">
            <a:extLst>
              <a:ext uri="{FF2B5EF4-FFF2-40B4-BE49-F238E27FC236}">
                <a16:creationId xmlns:a16="http://schemas.microsoft.com/office/drawing/2014/main" xmlns="" id="{6ADE237D-F4F3-1045-87DF-9BE338EAA854}"/>
              </a:ext>
            </a:extLst>
          </p:cNvPr>
          <p:cNvSpPr/>
          <p:nvPr/>
        </p:nvSpPr>
        <p:spPr>
          <a:xfrm>
            <a:off x="6822749" y="3611592"/>
            <a:ext cx="136998" cy="136998"/>
          </a:xfrm>
          <a:prstGeom prst="ellipse">
            <a:avLst/>
          </a:prstGeom>
          <a:no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rgbClr val="00B0F0"/>
                </a:solidFill>
                <a:latin typeface="Nanum Gothic" charset="-127"/>
                <a:ea typeface="Nanum Gothic" charset="-127"/>
                <a:cs typeface="Nanum Gothic" charset="-127"/>
              </a:rPr>
              <a:t>&gt;</a:t>
            </a:r>
            <a:endParaRPr kumimoji="1" lang="ko-KR" altLang="en-US" sz="700" dirty="0">
              <a:solidFill>
                <a:srgbClr val="00B0F0"/>
              </a:solidFill>
              <a:latin typeface="Nanum Gothic" charset="-127"/>
              <a:ea typeface="Nanum Gothic" charset="-127"/>
              <a:cs typeface="Nanum Gothic" charset="-127"/>
            </a:endParaRPr>
          </a:p>
        </p:txBody>
      </p:sp>
      <p:sp>
        <p:nvSpPr>
          <p:cNvPr id="177" name="직사각형 62">
            <a:extLst>
              <a:ext uri="{FF2B5EF4-FFF2-40B4-BE49-F238E27FC236}">
                <a16:creationId xmlns:a16="http://schemas.microsoft.com/office/drawing/2014/main" xmlns="" id="{35E1E970-6080-8F41-9783-F81AC0850476}"/>
              </a:ext>
            </a:extLst>
          </p:cNvPr>
          <p:cNvSpPr/>
          <p:nvPr/>
        </p:nvSpPr>
        <p:spPr>
          <a:xfrm>
            <a:off x="2275187" y="3174879"/>
            <a:ext cx="967475" cy="189069"/>
          </a:xfrm>
          <a:prstGeom prst="rect">
            <a:avLst/>
          </a:prstGeom>
          <a:solidFill>
            <a:schemeClr val="tx1">
              <a:alpha val="3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kumimoji="1" lang="ko-KR" altLang="en-US" sz="900" dirty="0">
                <a:solidFill>
                  <a:schemeClr val="bg1"/>
                </a:solidFill>
                <a:latin typeface="Nanum Gothic" charset="-127"/>
                <a:ea typeface="Nanum Gothic" charset="-127"/>
                <a:cs typeface="Nanum Gothic" charset="-127"/>
              </a:rPr>
              <a:t>삭제</a:t>
            </a:r>
            <a:r>
              <a:rPr kumimoji="1" lang="en-US" altLang="ko-KR" sz="900" dirty="0">
                <a:solidFill>
                  <a:schemeClr val="bg1"/>
                </a:solidFill>
                <a:latin typeface="Nanum Gothic" charset="-127"/>
                <a:ea typeface="Nanum Gothic" charset="-127"/>
                <a:cs typeface="Nanum Gothic" charset="-127"/>
              </a:rPr>
              <a:t>.</a:t>
            </a:r>
            <a:r>
              <a:rPr kumimoji="1" lang="ko-KR" altLang="en-US" sz="900" dirty="0">
                <a:solidFill>
                  <a:schemeClr val="bg1"/>
                </a:solidFill>
                <a:latin typeface="Nanum Gothic" charset="-127"/>
                <a:ea typeface="Nanum Gothic" charset="-127"/>
                <a:cs typeface="Nanum Gothic" charset="-127"/>
              </a:rPr>
              <a:t> </a:t>
            </a:r>
            <a:r>
              <a:rPr kumimoji="1" lang="en-US" altLang="ko-KR" sz="900" dirty="0">
                <a:solidFill>
                  <a:schemeClr val="bg1"/>
                </a:solidFill>
                <a:latin typeface="Nanum Gothic" charset="-127"/>
                <a:ea typeface="Nanum Gothic" charset="-127"/>
                <a:cs typeface="Nanum Gothic" charset="-127"/>
              </a:rPr>
              <a:t>18.11.05</a:t>
            </a:r>
          </a:p>
        </p:txBody>
      </p:sp>
      <p:sp>
        <p:nvSpPr>
          <p:cNvPr id="178" name="직사각형 62">
            <a:extLst>
              <a:ext uri="{FF2B5EF4-FFF2-40B4-BE49-F238E27FC236}">
                <a16:creationId xmlns:a16="http://schemas.microsoft.com/office/drawing/2014/main" xmlns="" id="{51D933A6-0EBA-384F-A0C3-1736FC857990}"/>
              </a:ext>
            </a:extLst>
          </p:cNvPr>
          <p:cNvSpPr/>
          <p:nvPr/>
        </p:nvSpPr>
        <p:spPr>
          <a:xfrm>
            <a:off x="6248793" y="2142043"/>
            <a:ext cx="2811128" cy="1726691"/>
          </a:xfrm>
          <a:prstGeom prst="rect">
            <a:avLst/>
          </a:prstGeom>
          <a:solidFill>
            <a:schemeClr val="tx1">
              <a:alpha val="3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kumimoji="1" lang="ko-KR" altLang="en-US" sz="900" dirty="0">
                <a:solidFill>
                  <a:schemeClr val="bg1"/>
                </a:solidFill>
                <a:latin typeface="Nanum Gothic" charset="-127"/>
                <a:ea typeface="Nanum Gothic" charset="-127"/>
                <a:cs typeface="Nanum Gothic" charset="-127"/>
              </a:rPr>
              <a:t>삭제</a:t>
            </a:r>
            <a:r>
              <a:rPr kumimoji="1" lang="en-US" altLang="ko-KR" sz="900" dirty="0">
                <a:solidFill>
                  <a:schemeClr val="bg1"/>
                </a:solidFill>
                <a:latin typeface="Nanum Gothic" charset="-127"/>
                <a:ea typeface="Nanum Gothic" charset="-127"/>
                <a:cs typeface="Nanum Gothic" charset="-127"/>
              </a:rPr>
              <a:t>.</a:t>
            </a:r>
            <a:r>
              <a:rPr kumimoji="1" lang="ko-KR" altLang="en-US" sz="900" dirty="0">
                <a:solidFill>
                  <a:schemeClr val="bg1"/>
                </a:solidFill>
                <a:latin typeface="Nanum Gothic" charset="-127"/>
                <a:ea typeface="Nanum Gothic" charset="-127"/>
                <a:cs typeface="Nanum Gothic" charset="-127"/>
              </a:rPr>
              <a:t> </a:t>
            </a:r>
            <a:r>
              <a:rPr kumimoji="1" lang="en-US" altLang="ko-KR" sz="900" dirty="0">
                <a:solidFill>
                  <a:schemeClr val="bg1"/>
                </a:solidFill>
                <a:latin typeface="Nanum Gothic" charset="-127"/>
                <a:ea typeface="Nanum Gothic" charset="-127"/>
                <a:cs typeface="Nanum Gothic" charset="-127"/>
              </a:rPr>
              <a:t>18.11.05</a:t>
            </a:r>
          </a:p>
        </p:txBody>
      </p:sp>
      <p:sp>
        <p:nvSpPr>
          <p:cNvPr id="179" name="직사각형 178">
            <a:extLst>
              <a:ext uri="{FF2B5EF4-FFF2-40B4-BE49-F238E27FC236}">
                <a16:creationId xmlns:a16="http://schemas.microsoft.com/office/drawing/2014/main" xmlns="" id="{65076B36-C9AD-0A41-848D-FE3B562CEA9C}"/>
              </a:ext>
            </a:extLst>
          </p:cNvPr>
          <p:cNvSpPr/>
          <p:nvPr/>
        </p:nvSpPr>
        <p:spPr>
          <a:xfrm>
            <a:off x="2202330" y="2839913"/>
            <a:ext cx="2229211" cy="361686"/>
          </a:xfrm>
          <a:prstGeom prst="rect">
            <a:avLst/>
          </a:prstGeom>
          <a:noFill/>
          <a:ln w="76200">
            <a:solidFill>
              <a:srgbClr val="7030A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54312900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텍스트 개체 틀 235"/>
          <p:cNvSpPr>
            <a:spLocks noGrp="1"/>
          </p:cNvSpPr>
          <p:nvPr>
            <p:ph type="body" sz="quarter" idx="10"/>
          </p:nvPr>
        </p:nvSpPr>
        <p:spPr/>
        <p:txBody>
          <a:bodyPr>
            <a:normAutofit/>
          </a:bodyPr>
          <a:lstStyle/>
          <a:p>
            <a:r>
              <a:rPr kumimoji="1" lang="en-US" altLang="ko-KR" dirty="0">
                <a:latin typeface="+mn-lt"/>
              </a:rPr>
              <a:t>Information</a:t>
            </a:r>
            <a:endParaRPr kumimoji="1" lang="ko-KR" altLang="en-US" dirty="0">
              <a:latin typeface="+mn-lt"/>
              <a:ea typeface="Nanum Gothic" charset="-127"/>
              <a:cs typeface="Nanum Gothic" charset="-127"/>
            </a:endParaRPr>
          </a:p>
        </p:txBody>
      </p:sp>
      <p:sp>
        <p:nvSpPr>
          <p:cNvPr id="237" name="텍스트 개체 틀 236"/>
          <p:cNvSpPr>
            <a:spLocks noGrp="1"/>
          </p:cNvSpPr>
          <p:nvPr>
            <p:ph type="body" sz="quarter" idx="11"/>
          </p:nvPr>
        </p:nvSpPr>
        <p:spPr/>
        <p:txBody>
          <a:bodyPr>
            <a:normAutofit/>
          </a:bodyPr>
          <a:lstStyle/>
          <a:p>
            <a:pPr>
              <a:lnSpc>
                <a:spcPct val="130000"/>
              </a:lnSpc>
              <a:spcBef>
                <a:spcPts val="0"/>
              </a:spcBef>
            </a:pPr>
            <a:r>
              <a:rPr kumimoji="1" lang="en-US" altLang="ko-KR" dirty="0">
                <a:latin typeface="+mn-lt"/>
                <a:ea typeface="Nanum Gothic" charset="-127"/>
              </a:rPr>
              <a:t>01.03</a:t>
            </a:r>
            <a:r>
              <a:rPr kumimoji="1" lang="ko-KR" altLang="en-US" dirty="0">
                <a:latin typeface="+mn-lt"/>
                <a:ea typeface="Nanum Gothic" charset="-127"/>
              </a:rPr>
              <a:t> 데이터 소스 상세 </a:t>
            </a:r>
            <a:r>
              <a:rPr kumimoji="1" lang="en-US" altLang="ko-KR" dirty="0">
                <a:latin typeface="+mn-lt"/>
                <a:ea typeface="Nanum Gothic" charset="-127"/>
              </a:rPr>
              <a:t>(snapshot)</a:t>
            </a:r>
          </a:p>
        </p:txBody>
      </p:sp>
      <p:sp>
        <p:nvSpPr>
          <p:cNvPr id="7" name="슬라이드 번호 개체 틀 6"/>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lt"/>
              </a:rPr>
              <a:pPr/>
              <a:t>66</a:t>
            </a:fld>
            <a:endParaRPr lang="ko-KR" altLang="en-US">
              <a:solidFill>
                <a:prstClr val="white">
                  <a:lumMod val="50000"/>
                </a:prstClr>
              </a:solidFill>
              <a:latin typeface="+mn-lt"/>
            </a:endParaRPr>
          </a:p>
        </p:txBody>
      </p:sp>
      <p:sp>
        <p:nvSpPr>
          <p:cNvPr id="5" name="텍스트 개체 틀 4"/>
          <p:cNvSpPr>
            <a:spLocks noGrp="1"/>
          </p:cNvSpPr>
          <p:nvPr>
            <p:ph type="body" sz="quarter" idx="13"/>
          </p:nvPr>
        </p:nvSpPr>
        <p:spPr/>
        <p:txBody>
          <a:bodyPr>
            <a:normAutofit/>
          </a:bodyPr>
          <a:lstStyle/>
          <a:p>
            <a:pPr marL="0" indent="0">
              <a:lnSpc>
                <a:spcPct val="130000"/>
              </a:lnSpc>
              <a:spcBef>
                <a:spcPts val="0"/>
              </a:spcBef>
              <a:buNone/>
            </a:pPr>
            <a:r>
              <a:rPr lang="ko-KR" altLang="en-US" dirty="0">
                <a:solidFill>
                  <a:srgbClr val="00B0F0"/>
                </a:solidFill>
                <a:latin typeface="+mn-lt"/>
                <a:sym typeface="Wingdings"/>
              </a:rPr>
              <a:t>☞ 아래 설명 외 </a:t>
            </a:r>
            <a:r>
              <a:rPr lang="ko-KR" altLang="en-US" dirty="0">
                <a:solidFill>
                  <a:srgbClr val="00B0F0"/>
                </a:solidFill>
                <a:latin typeface="+mn-lt"/>
              </a:rPr>
              <a:t>☞</a:t>
            </a:r>
            <a:r>
              <a:rPr lang="en-US" altLang="ko-KR" dirty="0">
                <a:solidFill>
                  <a:srgbClr val="00B0F0"/>
                </a:solidFill>
                <a:latin typeface="+mn-lt"/>
                <a:sym typeface="Wingdings"/>
              </a:rPr>
              <a:t>[</a:t>
            </a:r>
            <a:r>
              <a:rPr lang="en-US" altLang="ko-KR" dirty="0" err="1">
                <a:solidFill>
                  <a:srgbClr val="00B0F0"/>
                </a:solidFill>
                <a:latin typeface="+mn-lt"/>
                <a:sym typeface="Wingdings"/>
              </a:rPr>
              <a:t>StagingDB</a:t>
            </a:r>
            <a:r>
              <a:rPr lang="en-US" altLang="ko-KR" dirty="0">
                <a:solidFill>
                  <a:srgbClr val="00B0F0"/>
                </a:solidFill>
                <a:latin typeface="+mn-lt"/>
                <a:sym typeface="Wingdings"/>
              </a:rPr>
              <a:t> Type Information]</a:t>
            </a:r>
            <a:r>
              <a:rPr lang="ko-KR" altLang="en-US" dirty="0">
                <a:solidFill>
                  <a:srgbClr val="00B0F0"/>
                </a:solidFill>
                <a:latin typeface="+mn-lt"/>
                <a:sym typeface="Wingdings"/>
              </a:rPr>
              <a:t> 과 동일</a:t>
            </a:r>
            <a:endParaRPr kumimoji="1" lang="en-US" altLang="ko-KR" dirty="0">
              <a:latin typeface="+mn-lt"/>
            </a:endParaRPr>
          </a:p>
          <a:p>
            <a:r>
              <a:rPr kumimoji="1" lang="en-US" altLang="ko-KR" dirty="0">
                <a:latin typeface="+mn-lt"/>
              </a:rPr>
              <a:t> </a:t>
            </a:r>
            <a:r>
              <a:rPr kumimoji="1" lang="ko-KR" altLang="en-US" dirty="0">
                <a:latin typeface="+mn-lt"/>
              </a:rPr>
              <a:t>마스터 데이터 정보</a:t>
            </a:r>
            <a:endParaRPr kumimoji="1" lang="en-US" altLang="ko-KR" dirty="0">
              <a:latin typeface="+mn-lt"/>
            </a:endParaRPr>
          </a:p>
          <a:p>
            <a:pPr lvl="1">
              <a:lnSpc>
                <a:spcPct val="130000"/>
              </a:lnSpc>
              <a:spcBef>
                <a:spcPts val="0"/>
              </a:spcBef>
            </a:pPr>
            <a:r>
              <a:rPr kumimoji="1" lang="en-US" altLang="ko-KR" dirty="0">
                <a:latin typeface="+mn-lt"/>
              </a:rPr>
              <a:t>Type: Snapshot</a:t>
            </a:r>
          </a:p>
        </p:txBody>
      </p:sp>
      <p:sp>
        <p:nvSpPr>
          <p:cNvPr id="142" name="Text Box">
            <a:extLst>
              <a:ext uri="{FF2B5EF4-FFF2-40B4-BE49-F238E27FC236}">
                <a16:creationId xmlns:a16="http://schemas.microsoft.com/office/drawing/2014/main" xmlns="" id="{FFE23A93-1BB8-0C48-A1DA-D0A12F4F6E59}"/>
              </a:ext>
            </a:extLst>
          </p:cNvPr>
          <p:cNvSpPr>
            <a:spLocks/>
          </p:cNvSpPr>
          <p:nvPr>
            <p:custDataLst>
              <p:tags r:id="rId1"/>
            </p:custDataLst>
          </p:nvPr>
        </p:nvSpPr>
        <p:spPr bwMode="auto">
          <a:xfrm>
            <a:off x="349750" y="4348264"/>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a:solidFill>
                  <a:schemeClr val="tx1">
                    <a:lumMod val="75000"/>
                    <a:lumOff val="25000"/>
                  </a:schemeClr>
                </a:solidFill>
                <a:ea typeface="Nanum Gothic" charset="-127"/>
                <a:cs typeface="Nanum Gothic" charset="-127"/>
              </a:rPr>
              <a:t>Permission</a:t>
            </a:r>
          </a:p>
        </p:txBody>
      </p:sp>
      <p:sp>
        <p:nvSpPr>
          <p:cNvPr id="154" name="Text Box">
            <a:extLst>
              <a:ext uri="{FF2B5EF4-FFF2-40B4-BE49-F238E27FC236}">
                <a16:creationId xmlns:a16="http://schemas.microsoft.com/office/drawing/2014/main" xmlns="" id="{CCC0AAB9-A874-BD4E-8CA0-63DB5D1C28A8}"/>
              </a:ext>
            </a:extLst>
          </p:cNvPr>
          <p:cNvSpPr>
            <a:spLocks/>
          </p:cNvSpPr>
          <p:nvPr>
            <p:custDataLst>
              <p:tags r:id="rId2"/>
            </p:custDataLst>
          </p:nvPr>
        </p:nvSpPr>
        <p:spPr bwMode="auto">
          <a:xfrm>
            <a:off x="1137772" y="4324610"/>
            <a:ext cx="2362200"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b="1" dirty="0">
                <a:solidFill>
                  <a:schemeClr val="tx1">
                    <a:lumMod val="75000"/>
                    <a:lumOff val="25000"/>
                  </a:schemeClr>
                </a:solidFill>
                <a:ea typeface="Nanum Gothic" charset="-127"/>
                <a:cs typeface="Nanum Gothic" charset="-127"/>
              </a:rPr>
              <a:t>0 Workspace</a:t>
            </a:r>
            <a:endParaRPr lang="en-US" altLang="ko-KR" sz="600" dirty="0">
              <a:solidFill>
                <a:schemeClr val="tx1">
                  <a:lumMod val="75000"/>
                  <a:lumOff val="25000"/>
                </a:schemeClr>
              </a:solidFill>
              <a:ea typeface="Nanum Gothic" charset="-127"/>
              <a:cs typeface="Nanum Gothic" charset="-127"/>
            </a:endParaRPr>
          </a:p>
        </p:txBody>
      </p:sp>
      <p:sp>
        <p:nvSpPr>
          <p:cNvPr id="155" name="Text Box">
            <a:extLst>
              <a:ext uri="{FF2B5EF4-FFF2-40B4-BE49-F238E27FC236}">
                <a16:creationId xmlns:a16="http://schemas.microsoft.com/office/drawing/2014/main" xmlns="" id="{7F8195A9-1487-2E4F-9A85-BED0C6219CAB}"/>
              </a:ext>
            </a:extLst>
          </p:cNvPr>
          <p:cNvSpPr>
            <a:spLocks/>
          </p:cNvSpPr>
          <p:nvPr>
            <p:custDataLst>
              <p:tags r:id="rId3"/>
            </p:custDataLst>
          </p:nvPr>
        </p:nvSpPr>
        <p:spPr bwMode="auto">
          <a:xfrm>
            <a:off x="1131822" y="4521599"/>
            <a:ext cx="218614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ea typeface="Nanum Gothic" charset="-127"/>
                <a:cs typeface="Nanum Gothic" charset="-127"/>
              </a:rPr>
              <a:t>□</a:t>
            </a:r>
            <a:r>
              <a:rPr lang="ko-KR" altLang="en-US" sz="700" dirty="0">
                <a:solidFill>
                  <a:schemeClr val="tx1">
                    <a:lumMod val="75000"/>
                    <a:lumOff val="25000"/>
                  </a:schemeClr>
                </a:solidFill>
                <a:ea typeface="Nanum Gothic" charset="-127"/>
                <a:cs typeface="Nanum Gothic" charset="-127"/>
              </a:rPr>
              <a:t> </a:t>
            </a:r>
            <a:r>
              <a:rPr lang="en-US" altLang="ko-KR" sz="700" dirty="0">
                <a:solidFill>
                  <a:schemeClr val="tx1">
                    <a:lumMod val="75000"/>
                    <a:lumOff val="25000"/>
                  </a:schemeClr>
                </a:solidFill>
                <a:ea typeface="Nanum Gothic" charset="-127"/>
                <a:cs typeface="Nanum Gothic" charset="-127"/>
              </a:rPr>
              <a:t>Allow all workspaces to use this </a:t>
            </a:r>
            <a:r>
              <a:rPr lang="en-US" altLang="ko-KR" sz="700" dirty="0" err="1">
                <a:solidFill>
                  <a:schemeClr val="tx1">
                    <a:lumMod val="75000"/>
                    <a:lumOff val="25000"/>
                  </a:schemeClr>
                </a:solidFill>
                <a:ea typeface="Nanum Gothic" charset="-127"/>
                <a:cs typeface="Nanum Gothic" charset="-127"/>
              </a:rPr>
              <a:t>datasource</a:t>
            </a:r>
            <a:endParaRPr lang="en-US" altLang="ko-KR" sz="700" dirty="0">
              <a:solidFill>
                <a:schemeClr val="tx1">
                  <a:lumMod val="75000"/>
                  <a:lumOff val="25000"/>
                </a:schemeClr>
              </a:solidFill>
              <a:ea typeface="Nanum Gothic" charset="-127"/>
              <a:cs typeface="Nanum Gothic" charset="-127"/>
            </a:endParaRPr>
          </a:p>
        </p:txBody>
      </p:sp>
      <p:sp>
        <p:nvSpPr>
          <p:cNvPr id="156" name="모서리가 둥근 직사각형 155">
            <a:extLst>
              <a:ext uri="{FF2B5EF4-FFF2-40B4-BE49-F238E27FC236}">
                <a16:creationId xmlns:a16="http://schemas.microsoft.com/office/drawing/2014/main" xmlns="" id="{7D101579-65F3-944B-BB16-9D3FC4905836}"/>
              </a:ext>
            </a:extLst>
          </p:cNvPr>
          <p:cNvSpPr/>
          <p:nvPr/>
        </p:nvSpPr>
        <p:spPr>
          <a:xfrm>
            <a:off x="1636742" y="4393241"/>
            <a:ext cx="240816" cy="104324"/>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400" u="sng" dirty="0">
                <a:solidFill>
                  <a:srgbClr val="0070C0"/>
                </a:solidFill>
                <a:ea typeface="Nanum Gothic" charset="-127"/>
                <a:cs typeface="Nanum Gothic" charset="-127"/>
              </a:rPr>
              <a:t>Edit</a:t>
            </a:r>
            <a:endParaRPr lang="ko-KR" altLang="en-US" sz="400" b="1" u="sng" dirty="0">
              <a:solidFill>
                <a:srgbClr val="0070C0"/>
              </a:solidFill>
              <a:ea typeface="Nanum Gothic" charset="-127"/>
              <a:cs typeface="Nanum Gothic" charset="-127"/>
            </a:endParaRPr>
          </a:p>
        </p:txBody>
      </p:sp>
      <p:sp>
        <p:nvSpPr>
          <p:cNvPr id="163" name="직사각형 162">
            <a:extLst>
              <a:ext uri="{FF2B5EF4-FFF2-40B4-BE49-F238E27FC236}">
                <a16:creationId xmlns:a16="http://schemas.microsoft.com/office/drawing/2014/main" xmlns="" id="{47A30D08-20EB-C647-A9CD-E77D9569723F}"/>
              </a:ext>
            </a:extLst>
          </p:cNvPr>
          <p:cNvSpPr/>
          <p:nvPr/>
        </p:nvSpPr>
        <p:spPr>
          <a:xfrm>
            <a:off x="1244586" y="2208514"/>
            <a:ext cx="4498367" cy="470302"/>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700" dirty="0">
                <a:solidFill>
                  <a:schemeClr val="tx1"/>
                </a:solidFill>
                <a:ea typeface="Nanum Gothic" charset="-127"/>
                <a:cs typeface="Nanum Gothic" charset="-127"/>
              </a:rPr>
              <a:t>Ingestion Log </a:t>
            </a:r>
            <a:r>
              <a:rPr kumimoji="1" lang="ko-KR" altLang="en-US" sz="700" dirty="0">
                <a:solidFill>
                  <a:schemeClr val="tx1"/>
                </a:solidFill>
                <a:ea typeface="Nanum Gothic" charset="-127"/>
                <a:cs typeface="Nanum Gothic" charset="-127"/>
              </a:rPr>
              <a:t>노출 영역</a:t>
            </a:r>
          </a:p>
        </p:txBody>
      </p:sp>
      <p:sp>
        <p:nvSpPr>
          <p:cNvPr id="165" name="직사각형 164">
            <a:extLst>
              <a:ext uri="{FF2B5EF4-FFF2-40B4-BE49-F238E27FC236}">
                <a16:creationId xmlns:a16="http://schemas.microsoft.com/office/drawing/2014/main" xmlns="" id="{9FF8F6D3-3A42-5C47-A84F-E323ABBD07C9}"/>
              </a:ext>
            </a:extLst>
          </p:cNvPr>
          <p:cNvSpPr/>
          <p:nvPr/>
        </p:nvSpPr>
        <p:spPr>
          <a:xfrm>
            <a:off x="1270315" y="1714080"/>
            <a:ext cx="538092" cy="260199"/>
          </a:xfrm>
          <a:prstGeom prst="rect">
            <a:avLst/>
          </a:prstGeom>
          <a:no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ea typeface="Nanum Gothic" charset="-127"/>
                <a:cs typeface="Nanum Gothic" charset="-127"/>
              </a:rPr>
              <a:t>Ingested type</a:t>
            </a:r>
          </a:p>
          <a:p>
            <a:pPr eaLnBrk="0" fontAlgn="base" hangingPunct="0">
              <a:lnSpc>
                <a:spcPct val="150000"/>
              </a:lnSpc>
              <a:spcBef>
                <a:spcPct val="0"/>
              </a:spcBef>
              <a:spcAft>
                <a:spcPct val="0"/>
              </a:spcAft>
              <a:buClr>
                <a:srgbClr val="336699"/>
              </a:buClr>
            </a:pPr>
            <a:r>
              <a:rPr kumimoji="1" lang="en-US" altLang="ko-KR" sz="600" b="1" dirty="0">
                <a:solidFill>
                  <a:srgbClr val="FF9300"/>
                </a:solidFill>
                <a:ea typeface="Nanum Gothic" charset="-127"/>
                <a:cs typeface="Nanum Gothic" charset="-127"/>
              </a:rPr>
              <a:t>● Preparing</a:t>
            </a:r>
            <a:endParaRPr kumimoji="1" lang="en-US" altLang="ko-KR" sz="600" b="1" dirty="0">
              <a:solidFill>
                <a:prstClr val="black">
                  <a:lumMod val="75000"/>
                  <a:lumOff val="25000"/>
                </a:prstClr>
              </a:solidFill>
              <a:ea typeface="Nanum Gothic" charset="-127"/>
              <a:cs typeface="Nanum Gothic" charset="-127"/>
            </a:endParaRPr>
          </a:p>
        </p:txBody>
      </p:sp>
      <p:sp>
        <p:nvSpPr>
          <p:cNvPr id="166" name="제목 2">
            <a:extLst>
              <a:ext uri="{FF2B5EF4-FFF2-40B4-BE49-F238E27FC236}">
                <a16:creationId xmlns:a16="http://schemas.microsoft.com/office/drawing/2014/main" xmlns="" id="{9A61D154-6DB8-AD49-906A-281698A00782}"/>
              </a:ext>
            </a:extLst>
          </p:cNvPr>
          <p:cNvSpPr txBox="1">
            <a:spLocks/>
          </p:cNvSpPr>
          <p:nvPr/>
        </p:nvSpPr>
        <p:spPr bwMode="auto">
          <a:xfrm>
            <a:off x="376882" y="1681469"/>
            <a:ext cx="893433" cy="521322"/>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dirty="0">
                <a:solidFill>
                  <a:schemeClr val="tx1">
                    <a:lumMod val="75000"/>
                    <a:lumOff val="25000"/>
                  </a:schemeClr>
                </a:solidFill>
                <a:latin typeface="+mn-lt"/>
                <a:ea typeface="Nanum Gothic" charset="-127"/>
                <a:cs typeface="Nanum Gothic" charset="-127"/>
              </a:rPr>
              <a:t>Ingestion type</a:t>
            </a:r>
          </a:p>
          <a:p>
            <a:pPr>
              <a:lnSpc>
                <a:spcPct val="150000"/>
              </a:lnSpc>
            </a:pPr>
            <a:r>
              <a:rPr lang="en-US" altLang="ko-KR" sz="600" dirty="0">
                <a:solidFill>
                  <a:schemeClr val="tx1">
                    <a:lumMod val="75000"/>
                    <a:lumOff val="25000"/>
                  </a:schemeClr>
                </a:solidFill>
                <a:latin typeface="+mn-lt"/>
                <a:ea typeface="Nanum Gothic" charset="-127"/>
                <a:cs typeface="Nanum Gothic" charset="-127"/>
              </a:rPr>
              <a:t>Status</a:t>
            </a:r>
          </a:p>
        </p:txBody>
      </p:sp>
      <p:sp>
        <p:nvSpPr>
          <p:cNvPr id="167" name="직사각형 166">
            <a:extLst>
              <a:ext uri="{FF2B5EF4-FFF2-40B4-BE49-F238E27FC236}">
                <a16:creationId xmlns:a16="http://schemas.microsoft.com/office/drawing/2014/main" xmlns="" id="{FDCAD003-9F09-7C4D-9033-0FF801B29668}"/>
              </a:ext>
            </a:extLst>
          </p:cNvPr>
          <p:cNvSpPr/>
          <p:nvPr/>
        </p:nvSpPr>
        <p:spPr>
          <a:xfrm>
            <a:off x="364379" y="1538738"/>
            <a:ext cx="772130" cy="140744"/>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700" b="1" dirty="0">
                <a:solidFill>
                  <a:prstClr val="black">
                    <a:lumMod val="75000"/>
                    <a:lumOff val="25000"/>
                  </a:prstClr>
                </a:solidFill>
                <a:ea typeface="Nanum Gothic" charset="-127"/>
                <a:cs typeface="Nanum Gothic" charset="-127"/>
              </a:rPr>
              <a:t>Data information</a:t>
            </a:r>
          </a:p>
        </p:txBody>
      </p:sp>
      <p:grpSp>
        <p:nvGrpSpPr>
          <p:cNvPr id="171" name="그룹 55">
            <a:extLst>
              <a:ext uri="{FF2B5EF4-FFF2-40B4-BE49-F238E27FC236}">
                <a16:creationId xmlns:a16="http://schemas.microsoft.com/office/drawing/2014/main" xmlns="" id="{FA01977D-8115-3241-8D3F-762D4894C5DB}"/>
              </a:ext>
            </a:extLst>
          </p:cNvPr>
          <p:cNvGrpSpPr/>
          <p:nvPr/>
        </p:nvGrpSpPr>
        <p:grpSpPr>
          <a:xfrm>
            <a:off x="336315" y="1333426"/>
            <a:ext cx="2768490" cy="143740"/>
            <a:chOff x="6600140" y="1371054"/>
            <a:chExt cx="3292704" cy="200891"/>
          </a:xfrm>
        </p:grpSpPr>
        <p:sp>
          <p:nvSpPr>
            <p:cNvPr id="172" name="모서리가 둥근 직사각형 57">
              <a:extLst>
                <a:ext uri="{FF2B5EF4-FFF2-40B4-BE49-F238E27FC236}">
                  <a16:creationId xmlns:a16="http://schemas.microsoft.com/office/drawing/2014/main" xmlns="" id="{A53805BA-8E7F-674B-B9AA-28E69C2C8E82}"/>
                </a:ext>
              </a:extLst>
            </p:cNvPr>
            <p:cNvSpPr/>
            <p:nvPr/>
          </p:nvSpPr>
          <p:spPr>
            <a:xfrm>
              <a:off x="9102975"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ea typeface="Nanum Gothic" charset="-127"/>
                  <a:cs typeface="Nanum Gothic" charset="-127"/>
                </a:rPr>
                <a:t>Monitoring</a:t>
              </a:r>
              <a:endParaRPr kumimoji="1" lang="ko-KR" altLang="en-US" sz="500" b="1" dirty="0">
                <a:solidFill>
                  <a:schemeClr val="tx1"/>
                </a:solidFill>
                <a:ea typeface="Nanum Gothic" charset="-127"/>
                <a:cs typeface="Nanum Gothic" charset="-127"/>
              </a:endParaRPr>
            </a:p>
          </p:txBody>
        </p:sp>
        <p:sp>
          <p:nvSpPr>
            <p:cNvPr id="173" name="모서리가 둥근 직사각형 59">
              <a:extLst>
                <a:ext uri="{FF2B5EF4-FFF2-40B4-BE49-F238E27FC236}">
                  <a16:creationId xmlns:a16="http://schemas.microsoft.com/office/drawing/2014/main" xmlns="" id="{1F2471C8-DE6A-EA4F-802B-55620E412071}"/>
                </a:ext>
              </a:extLst>
            </p:cNvPr>
            <p:cNvSpPr/>
            <p:nvPr/>
          </p:nvSpPr>
          <p:spPr>
            <a:xfrm>
              <a:off x="6600140" y="1371054"/>
              <a:ext cx="789869" cy="200891"/>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ea typeface="Nanum Gothic" charset="-127"/>
                  <a:cs typeface="Nanum Gothic" charset="-127"/>
                </a:rPr>
                <a:t>Information</a:t>
              </a:r>
              <a:endParaRPr kumimoji="1" lang="ko-KR" altLang="en-US" sz="500" b="1" dirty="0">
                <a:solidFill>
                  <a:schemeClr val="bg1"/>
                </a:solidFill>
                <a:ea typeface="Nanum Gothic" charset="-127"/>
                <a:cs typeface="Nanum Gothic" charset="-127"/>
              </a:endParaRPr>
            </a:p>
          </p:txBody>
        </p:sp>
        <p:sp>
          <p:nvSpPr>
            <p:cNvPr id="174" name="모서리가 둥근 직사각형 60">
              <a:extLst>
                <a:ext uri="{FF2B5EF4-FFF2-40B4-BE49-F238E27FC236}">
                  <a16:creationId xmlns:a16="http://schemas.microsoft.com/office/drawing/2014/main" xmlns="" id="{BDC0384B-5A72-3C40-9383-C74DE958242B}"/>
                </a:ext>
              </a:extLst>
            </p:cNvPr>
            <p:cNvSpPr/>
            <p:nvPr/>
          </p:nvSpPr>
          <p:spPr>
            <a:xfrm>
              <a:off x="8265224"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ea typeface="Nanum Gothic" charset="-127"/>
                  <a:cs typeface="Nanum Gothic" charset="-127"/>
                </a:rPr>
                <a:t>Column Detail</a:t>
              </a:r>
              <a:endParaRPr kumimoji="1" lang="ko-KR" altLang="en-US" sz="500" b="1" dirty="0">
                <a:solidFill>
                  <a:schemeClr val="tx1"/>
                </a:solidFill>
                <a:ea typeface="Nanum Gothic" charset="-127"/>
                <a:cs typeface="Nanum Gothic" charset="-127"/>
              </a:endParaRPr>
            </a:p>
          </p:txBody>
        </p:sp>
        <p:sp>
          <p:nvSpPr>
            <p:cNvPr id="175" name="모서리가 둥근 직사각형 60">
              <a:extLst>
                <a:ext uri="{FF2B5EF4-FFF2-40B4-BE49-F238E27FC236}">
                  <a16:creationId xmlns:a16="http://schemas.microsoft.com/office/drawing/2014/main" xmlns="" id="{293BA5C8-96CE-4F4B-ADC8-EE382986C86E}"/>
                </a:ext>
              </a:extLst>
            </p:cNvPr>
            <p:cNvSpPr/>
            <p:nvPr/>
          </p:nvSpPr>
          <p:spPr>
            <a:xfrm>
              <a:off x="7431220"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ea typeface="Nanum Gothic" charset="-127"/>
                  <a:cs typeface="Nanum Gothic" charset="-127"/>
                </a:rPr>
                <a:t>Data Grid</a:t>
              </a:r>
              <a:endParaRPr kumimoji="1" lang="ko-KR" altLang="en-US" sz="500" b="1" dirty="0">
                <a:solidFill>
                  <a:schemeClr val="tx1"/>
                </a:solidFill>
                <a:ea typeface="Nanum Gothic" charset="-127"/>
                <a:cs typeface="Nanum Gothic" charset="-127"/>
              </a:endParaRPr>
            </a:p>
          </p:txBody>
        </p:sp>
      </p:grpSp>
      <p:sp>
        <p:nvSpPr>
          <p:cNvPr id="181" name="직사각형 180">
            <a:extLst>
              <a:ext uri="{FF2B5EF4-FFF2-40B4-BE49-F238E27FC236}">
                <a16:creationId xmlns:a16="http://schemas.microsoft.com/office/drawing/2014/main" xmlns="" id="{9C722BA9-C309-564B-9CDB-AB1FE92DADEE}"/>
              </a:ext>
            </a:extLst>
          </p:cNvPr>
          <p:cNvSpPr/>
          <p:nvPr/>
        </p:nvSpPr>
        <p:spPr>
          <a:xfrm>
            <a:off x="1779553" y="1859238"/>
            <a:ext cx="430690" cy="121700"/>
          </a:xfrm>
          <a:prstGeom prst="rect">
            <a:avLst/>
          </a:prstGeom>
          <a:no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u="sng" dirty="0">
                <a:solidFill>
                  <a:prstClr val="black">
                    <a:lumMod val="75000"/>
                    <a:lumOff val="25000"/>
                  </a:prstClr>
                </a:solidFill>
                <a:ea typeface="Nanum Gothic" charset="-127"/>
                <a:cs typeface="Nanum Gothic" charset="-127"/>
              </a:rPr>
              <a:t>Details</a:t>
            </a:r>
            <a:r>
              <a:rPr kumimoji="1" lang="ko-KR" altLang="en-US" sz="600" u="sng" dirty="0">
                <a:solidFill>
                  <a:prstClr val="black">
                    <a:lumMod val="75000"/>
                    <a:lumOff val="25000"/>
                  </a:prstClr>
                </a:solidFill>
                <a:ea typeface="Nanum Gothic" charset="-127"/>
                <a:cs typeface="Nanum Gothic" charset="-127"/>
              </a:rPr>
              <a:t> </a:t>
            </a:r>
            <a:r>
              <a:rPr kumimoji="1" lang="en-US" altLang="ko-KR" sz="600" u="sng" dirty="0">
                <a:solidFill>
                  <a:prstClr val="black">
                    <a:lumMod val="75000"/>
                    <a:lumOff val="25000"/>
                  </a:prstClr>
                </a:solidFill>
                <a:ea typeface="Nanum Gothic" charset="-127"/>
                <a:cs typeface="Nanum Gothic" charset="-127"/>
              </a:rPr>
              <a:t> </a:t>
            </a:r>
            <a:r>
              <a:rPr kumimoji="1" lang="ko-KR" altLang="en-US" sz="600" u="sng" dirty="0">
                <a:solidFill>
                  <a:prstClr val="black">
                    <a:lumMod val="75000"/>
                    <a:lumOff val="25000"/>
                  </a:prstClr>
                </a:solidFill>
                <a:ea typeface="Nanum Gothic" charset="-127"/>
                <a:cs typeface="Nanum Gothic" charset="-127"/>
              </a:rPr>
              <a:t> ▲</a:t>
            </a:r>
            <a:endParaRPr kumimoji="1" lang="en-US" altLang="ko-KR" sz="600" u="sng" dirty="0">
              <a:solidFill>
                <a:prstClr val="black">
                  <a:lumMod val="75000"/>
                  <a:lumOff val="25000"/>
                </a:prstClr>
              </a:solidFill>
              <a:ea typeface="Nanum Gothic" charset="-127"/>
              <a:cs typeface="Nanum Gothic" charset="-127"/>
            </a:endParaRPr>
          </a:p>
        </p:txBody>
      </p:sp>
      <p:sp>
        <p:nvSpPr>
          <p:cNvPr id="190" name="직사각형 189">
            <a:extLst>
              <a:ext uri="{FF2B5EF4-FFF2-40B4-BE49-F238E27FC236}">
                <a16:creationId xmlns:a16="http://schemas.microsoft.com/office/drawing/2014/main" xmlns="" id="{8F224723-6113-4C4B-824A-251C6B5E132D}"/>
              </a:ext>
            </a:extLst>
          </p:cNvPr>
          <p:cNvSpPr/>
          <p:nvPr/>
        </p:nvSpPr>
        <p:spPr>
          <a:xfrm>
            <a:off x="2109651" y="3112441"/>
            <a:ext cx="1327286" cy="39767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p>
            <a:pPr eaLnBrk="0" fontAlgn="base" hangingPunct="0">
              <a:lnSpc>
                <a:spcPct val="150000"/>
              </a:lnSpc>
              <a:spcBef>
                <a:spcPct val="0"/>
              </a:spcBef>
              <a:spcAft>
                <a:spcPct val="0"/>
              </a:spcAft>
              <a:buClr>
                <a:srgbClr val="336699"/>
              </a:buClr>
            </a:pPr>
            <a:r>
              <a:rPr lang="en-US" altLang="ko-KR" sz="600" b="1" dirty="0">
                <a:solidFill>
                  <a:prstClr val="black">
                    <a:lumMod val="75000"/>
                    <a:lumOff val="25000"/>
                  </a:prstClr>
                </a:solidFill>
                <a:ea typeface="Nanum Gothic" charset="-127"/>
                <a:cs typeface="Nanum Gothic" charset="-127"/>
              </a:rPr>
              <a:t>None</a:t>
            </a:r>
          </a:p>
          <a:p>
            <a:pPr eaLnBrk="0" fontAlgn="base" hangingPunct="0">
              <a:lnSpc>
                <a:spcPct val="150000"/>
              </a:lnSpc>
              <a:spcBef>
                <a:spcPct val="0"/>
              </a:spcBef>
              <a:spcAft>
                <a:spcPct val="0"/>
              </a:spcAft>
              <a:buClr>
                <a:srgbClr val="336699"/>
              </a:buClr>
            </a:pPr>
            <a:r>
              <a:rPr lang="en-US" altLang="ko-KR" sz="600" b="1" dirty="0">
                <a:solidFill>
                  <a:prstClr val="black">
                    <a:lumMod val="75000"/>
                    <a:lumOff val="25000"/>
                  </a:prstClr>
                </a:solidFill>
                <a:ea typeface="Nanum Gothic" charset="-127"/>
                <a:cs typeface="Nanum Gothic" charset="-127"/>
              </a:rPr>
              <a:t>Hour</a:t>
            </a:r>
          </a:p>
          <a:p>
            <a:pPr eaLnBrk="0" fontAlgn="base" hangingPunct="0">
              <a:lnSpc>
                <a:spcPct val="150000"/>
              </a:lnSpc>
              <a:spcBef>
                <a:spcPct val="0"/>
              </a:spcBef>
              <a:spcAft>
                <a:spcPct val="0"/>
              </a:spcAft>
              <a:buClr>
                <a:srgbClr val="336699"/>
              </a:buClr>
            </a:pPr>
            <a:r>
              <a:rPr lang="en-US" altLang="ko-KR" sz="600" b="1" dirty="0" err="1">
                <a:solidFill>
                  <a:prstClr val="black">
                    <a:lumMod val="75000"/>
                    <a:lumOff val="25000"/>
                  </a:prstClr>
                </a:solidFill>
                <a:ea typeface="Nanum Gothic" charset="-127"/>
                <a:cs typeface="Nanum Gothic" charset="-127"/>
              </a:rPr>
              <a:t>yyyy</a:t>
            </a:r>
            <a:r>
              <a:rPr lang="en-US" altLang="ko-KR" sz="600" b="1" dirty="0">
                <a:solidFill>
                  <a:prstClr val="black">
                    <a:lumMod val="75000"/>
                    <a:lumOff val="25000"/>
                  </a:prstClr>
                </a:solidFill>
                <a:ea typeface="Nanum Gothic" charset="-127"/>
                <a:cs typeface="Nanum Gothic" charset="-127"/>
              </a:rPr>
              <a:t>-MM-</a:t>
            </a:r>
            <a:r>
              <a:rPr lang="en-US" altLang="ko-KR" sz="600" b="1" dirty="0" err="1">
                <a:solidFill>
                  <a:prstClr val="black">
                    <a:lumMod val="75000"/>
                    <a:lumOff val="25000"/>
                  </a:prstClr>
                </a:solidFill>
                <a:ea typeface="Nanum Gothic" charset="-127"/>
                <a:cs typeface="Nanum Gothic" charset="-127"/>
              </a:rPr>
              <a:t>dd</a:t>
            </a:r>
            <a:r>
              <a:rPr lang="en-US" altLang="ko-KR" sz="600" b="1" dirty="0">
                <a:solidFill>
                  <a:prstClr val="black">
                    <a:lumMod val="75000"/>
                    <a:lumOff val="25000"/>
                  </a:prstClr>
                </a:solidFill>
                <a:ea typeface="Nanum Gothic" charset="-127"/>
                <a:cs typeface="Nanum Gothic" charset="-127"/>
              </a:rPr>
              <a:t> </a:t>
            </a:r>
            <a:r>
              <a:rPr lang="en-US" altLang="ko-KR" sz="600" b="1" dirty="0" err="1">
                <a:solidFill>
                  <a:prstClr val="black">
                    <a:lumMod val="75000"/>
                    <a:lumOff val="25000"/>
                  </a:prstClr>
                </a:solidFill>
                <a:ea typeface="Nanum Gothic" charset="-127"/>
                <a:cs typeface="Nanum Gothic" charset="-127"/>
              </a:rPr>
              <a:t>hh</a:t>
            </a:r>
            <a:r>
              <a:rPr lang="en-US" altLang="ko-KR" sz="600" b="1" dirty="0">
                <a:solidFill>
                  <a:prstClr val="black">
                    <a:lumMod val="75000"/>
                    <a:lumOff val="25000"/>
                  </a:prstClr>
                </a:solidFill>
                <a:ea typeface="Nanum Gothic" charset="-127"/>
                <a:cs typeface="Nanum Gothic" charset="-127"/>
              </a:rPr>
              <a:t> ~ </a:t>
            </a:r>
            <a:r>
              <a:rPr lang="en-US" altLang="ko-KR" sz="600" b="1" dirty="0" err="1">
                <a:solidFill>
                  <a:prstClr val="black">
                    <a:lumMod val="75000"/>
                    <a:lumOff val="25000"/>
                  </a:prstClr>
                </a:solidFill>
                <a:ea typeface="Nanum Gothic" charset="-127"/>
                <a:cs typeface="Nanum Gothic" charset="-127"/>
              </a:rPr>
              <a:t>yyyy</a:t>
            </a:r>
            <a:r>
              <a:rPr lang="en-US" altLang="ko-KR" sz="600" b="1" dirty="0">
                <a:solidFill>
                  <a:prstClr val="black">
                    <a:lumMod val="75000"/>
                    <a:lumOff val="25000"/>
                  </a:prstClr>
                </a:solidFill>
                <a:ea typeface="Nanum Gothic" charset="-127"/>
                <a:cs typeface="Nanum Gothic" charset="-127"/>
              </a:rPr>
              <a:t>-MM-</a:t>
            </a:r>
            <a:r>
              <a:rPr lang="en-US" altLang="ko-KR" sz="600" b="1" dirty="0" err="1">
                <a:solidFill>
                  <a:prstClr val="black">
                    <a:lumMod val="75000"/>
                    <a:lumOff val="25000"/>
                  </a:prstClr>
                </a:solidFill>
                <a:ea typeface="Nanum Gothic" charset="-127"/>
                <a:cs typeface="Nanum Gothic" charset="-127"/>
              </a:rPr>
              <a:t>dd</a:t>
            </a:r>
            <a:r>
              <a:rPr lang="en-US" altLang="ko-KR" sz="600" b="1" dirty="0">
                <a:solidFill>
                  <a:prstClr val="black">
                    <a:lumMod val="75000"/>
                    <a:lumOff val="25000"/>
                  </a:prstClr>
                </a:solidFill>
                <a:ea typeface="Nanum Gothic" charset="-127"/>
                <a:cs typeface="Nanum Gothic" charset="-127"/>
              </a:rPr>
              <a:t> </a:t>
            </a:r>
            <a:r>
              <a:rPr lang="en-US" altLang="ko-KR" sz="600" b="1" dirty="0" err="1">
                <a:solidFill>
                  <a:prstClr val="black">
                    <a:lumMod val="75000"/>
                    <a:lumOff val="25000"/>
                  </a:prstClr>
                </a:solidFill>
                <a:ea typeface="Nanum Gothic" charset="-127"/>
                <a:cs typeface="Nanum Gothic" charset="-127"/>
              </a:rPr>
              <a:t>hh</a:t>
            </a:r>
            <a:r>
              <a:rPr lang="en-US" altLang="ko-KR" sz="600" b="1" dirty="0">
                <a:solidFill>
                  <a:prstClr val="black">
                    <a:lumMod val="75000"/>
                    <a:lumOff val="25000"/>
                  </a:prstClr>
                </a:solidFill>
                <a:ea typeface="Nanum Gothic" charset="-127"/>
                <a:cs typeface="Nanum Gothic" charset="-127"/>
              </a:rPr>
              <a:t> </a:t>
            </a:r>
          </a:p>
        </p:txBody>
      </p:sp>
      <p:sp>
        <p:nvSpPr>
          <p:cNvPr id="191" name="Text Box">
            <a:extLst>
              <a:ext uri="{FF2B5EF4-FFF2-40B4-BE49-F238E27FC236}">
                <a16:creationId xmlns:a16="http://schemas.microsoft.com/office/drawing/2014/main" xmlns="" id="{BEBEC431-7B3B-A243-B424-25DDD493AF5C}"/>
              </a:ext>
            </a:extLst>
          </p:cNvPr>
          <p:cNvSpPr>
            <a:spLocks/>
          </p:cNvSpPr>
          <p:nvPr>
            <p:custDataLst>
              <p:tags r:id="rId4"/>
            </p:custDataLst>
          </p:nvPr>
        </p:nvSpPr>
        <p:spPr bwMode="auto">
          <a:xfrm>
            <a:off x="1262124" y="3089691"/>
            <a:ext cx="753411" cy="39767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eaLnBrk="0" fontAlgn="base" hangingPunct="0">
              <a:lnSpc>
                <a:spcPct val="150000"/>
              </a:lnSpc>
              <a:spcBef>
                <a:spcPct val="0"/>
              </a:spcBef>
              <a:spcAft>
                <a:spcPct val="0"/>
              </a:spcAft>
            </a:pPr>
            <a:r>
              <a:rPr kumimoji="1" lang="en-US" altLang="ko-KR" sz="600" b="1" dirty="0">
                <a:solidFill>
                  <a:schemeClr val="tx1"/>
                </a:solidFill>
                <a:ea typeface="Nanum Gothic" charset="-127"/>
                <a:cs typeface="Nanum Gothic" charset="-127"/>
              </a:rPr>
              <a:t>Query Granularity</a:t>
            </a:r>
          </a:p>
          <a:p>
            <a:pPr eaLnBrk="0" fontAlgn="base" hangingPunct="0">
              <a:lnSpc>
                <a:spcPct val="150000"/>
              </a:lnSpc>
              <a:spcBef>
                <a:spcPct val="0"/>
              </a:spcBef>
              <a:spcAft>
                <a:spcPct val="0"/>
              </a:spcAft>
            </a:pPr>
            <a:r>
              <a:rPr kumimoji="1" lang="en-US" altLang="ko-KR" sz="600" b="1" dirty="0">
                <a:solidFill>
                  <a:schemeClr val="tx1"/>
                </a:solidFill>
                <a:ea typeface="Nanum Gothic" charset="-127"/>
                <a:cs typeface="Nanum Gothic" charset="-127"/>
              </a:rPr>
              <a:t>Segment Granularity</a:t>
            </a:r>
          </a:p>
          <a:p>
            <a:pPr eaLnBrk="0" fontAlgn="base" hangingPunct="0">
              <a:lnSpc>
                <a:spcPct val="150000"/>
              </a:lnSpc>
              <a:spcBef>
                <a:spcPct val="0"/>
              </a:spcBef>
              <a:spcAft>
                <a:spcPct val="0"/>
              </a:spcAft>
            </a:pPr>
            <a:r>
              <a:rPr kumimoji="1" lang="en-US" altLang="ko-KR" sz="600" b="1" dirty="0">
                <a:solidFill>
                  <a:schemeClr val="tx1"/>
                </a:solidFill>
                <a:ea typeface="Nanum Gothic" charset="-127"/>
                <a:cs typeface="Nanum Gothic" charset="-127"/>
              </a:rPr>
              <a:t>Data range </a:t>
            </a:r>
          </a:p>
        </p:txBody>
      </p:sp>
      <p:sp>
        <p:nvSpPr>
          <p:cNvPr id="192" name="제목 2">
            <a:extLst>
              <a:ext uri="{FF2B5EF4-FFF2-40B4-BE49-F238E27FC236}">
                <a16:creationId xmlns:a16="http://schemas.microsoft.com/office/drawing/2014/main" xmlns="" id="{FD50FEF7-C56C-244C-A6D4-A0EEA2E724E6}"/>
              </a:ext>
            </a:extLst>
          </p:cNvPr>
          <p:cNvSpPr txBox="1">
            <a:spLocks/>
          </p:cNvSpPr>
          <p:nvPr/>
        </p:nvSpPr>
        <p:spPr bwMode="auto">
          <a:xfrm>
            <a:off x="376882" y="2769191"/>
            <a:ext cx="893433" cy="721727"/>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dirty="0">
                <a:solidFill>
                  <a:schemeClr val="tx1">
                    <a:lumMod val="75000"/>
                    <a:lumOff val="25000"/>
                  </a:schemeClr>
                </a:solidFill>
                <a:latin typeface="+mn-lt"/>
                <a:ea typeface="Nanum Gothic" charset="-127"/>
                <a:cs typeface="Nanum Gothic" charset="-127"/>
              </a:rPr>
              <a:t>Size</a:t>
            </a:r>
          </a:p>
          <a:p>
            <a:pPr>
              <a:lnSpc>
                <a:spcPct val="150000"/>
              </a:lnSpc>
            </a:pPr>
            <a:r>
              <a:rPr lang="en-US" altLang="ko-KR" sz="600" strike="sngStrike" dirty="0">
                <a:solidFill>
                  <a:schemeClr val="tx1">
                    <a:lumMod val="75000"/>
                    <a:lumOff val="25000"/>
                  </a:schemeClr>
                </a:solidFill>
                <a:latin typeface="+mn-lt"/>
                <a:ea typeface="Nanum Gothic" charset="-127"/>
                <a:cs typeface="Nanum Gothic" charset="-127"/>
              </a:rPr>
              <a:t>Duration</a:t>
            </a:r>
          </a:p>
          <a:p>
            <a:pPr>
              <a:lnSpc>
                <a:spcPct val="150000"/>
              </a:lnSpc>
            </a:pPr>
            <a:r>
              <a:rPr lang="en-US" altLang="ko-KR" sz="600" dirty="0">
                <a:solidFill>
                  <a:schemeClr val="tx1">
                    <a:lumMod val="75000"/>
                    <a:lumOff val="25000"/>
                  </a:schemeClr>
                </a:solidFill>
                <a:latin typeface="+mn-lt"/>
                <a:ea typeface="Nanum Gothic" charset="-127"/>
                <a:cs typeface="Nanum Gothic" charset="-127"/>
              </a:rPr>
              <a:t>Timestamp settings</a:t>
            </a:r>
          </a:p>
        </p:txBody>
      </p:sp>
      <p:sp>
        <p:nvSpPr>
          <p:cNvPr id="193" name="직사각형 192">
            <a:extLst>
              <a:ext uri="{FF2B5EF4-FFF2-40B4-BE49-F238E27FC236}">
                <a16:creationId xmlns:a16="http://schemas.microsoft.com/office/drawing/2014/main" xmlns="" id="{C38F14BE-B13F-D74B-95A1-A3767D304D44}"/>
              </a:ext>
            </a:extLst>
          </p:cNvPr>
          <p:cNvSpPr/>
          <p:nvPr/>
        </p:nvSpPr>
        <p:spPr>
          <a:xfrm>
            <a:off x="1259334" y="2795195"/>
            <a:ext cx="1028611" cy="259174"/>
          </a:xfrm>
          <a:prstGeom prst="rect">
            <a:avLst/>
          </a:prstGeom>
          <a:no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ea typeface="Nanum Gothic" charset="-127"/>
                <a:cs typeface="Nanum Gothic" charset="-127"/>
              </a:rPr>
              <a:t>9.74MB</a:t>
            </a:r>
          </a:p>
          <a:p>
            <a:pPr eaLnBrk="0" fontAlgn="base" hangingPunct="0">
              <a:lnSpc>
                <a:spcPct val="150000"/>
              </a:lnSpc>
              <a:spcBef>
                <a:spcPct val="0"/>
              </a:spcBef>
              <a:spcAft>
                <a:spcPct val="0"/>
              </a:spcAft>
              <a:buClr>
                <a:srgbClr val="336699"/>
              </a:buClr>
            </a:pPr>
            <a:r>
              <a:rPr kumimoji="1" lang="en-US" altLang="ko-KR" sz="600" b="1" strike="sngStrike" dirty="0">
                <a:solidFill>
                  <a:prstClr val="black">
                    <a:lumMod val="75000"/>
                    <a:lumOff val="25000"/>
                  </a:prstClr>
                </a:solidFill>
                <a:ea typeface="Nanum Gothic" charset="-127"/>
                <a:cs typeface="Nanum Gothic" charset="-127"/>
              </a:rPr>
              <a:t>2011-01-02 ~ 2017</a:t>
            </a:r>
            <a:r>
              <a:rPr kumimoji="1" lang="mr-IN" altLang="ko-KR" sz="600" b="1" strike="sngStrike" dirty="0">
                <a:solidFill>
                  <a:prstClr val="black">
                    <a:lumMod val="75000"/>
                    <a:lumOff val="25000"/>
                  </a:prstClr>
                </a:solidFill>
                <a:ea typeface="Nanum Gothic" charset="-127"/>
                <a:cs typeface="Nanum Gothic" charset="-127"/>
              </a:rPr>
              <a:t>–</a:t>
            </a:r>
            <a:r>
              <a:rPr kumimoji="1" lang="en-US" altLang="ko-KR" sz="600" b="1" strike="sngStrike" dirty="0">
                <a:solidFill>
                  <a:prstClr val="black">
                    <a:lumMod val="75000"/>
                    <a:lumOff val="25000"/>
                  </a:prstClr>
                </a:solidFill>
                <a:ea typeface="Nanum Gothic" charset="-127"/>
                <a:cs typeface="Nanum Gothic" charset="-127"/>
              </a:rPr>
              <a:t>07-08 </a:t>
            </a:r>
          </a:p>
        </p:txBody>
      </p:sp>
      <p:sp>
        <p:nvSpPr>
          <p:cNvPr id="194" name="제목 2">
            <a:extLst>
              <a:ext uri="{FF2B5EF4-FFF2-40B4-BE49-F238E27FC236}">
                <a16:creationId xmlns:a16="http://schemas.microsoft.com/office/drawing/2014/main" xmlns="" id="{86F7326A-EDFB-3E49-A812-DC01BEAF6DC3}"/>
              </a:ext>
            </a:extLst>
          </p:cNvPr>
          <p:cNvSpPr txBox="1">
            <a:spLocks/>
          </p:cNvSpPr>
          <p:nvPr/>
        </p:nvSpPr>
        <p:spPr bwMode="auto">
          <a:xfrm>
            <a:off x="401369" y="3649830"/>
            <a:ext cx="893433" cy="388435"/>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dirty="0">
                <a:solidFill>
                  <a:schemeClr val="tx1">
                    <a:lumMod val="75000"/>
                    <a:lumOff val="25000"/>
                  </a:schemeClr>
                </a:solidFill>
                <a:latin typeface="+mn-lt"/>
                <a:ea typeface="Nanum Gothic" charset="-127"/>
                <a:cs typeface="Nanum Gothic" charset="-127"/>
              </a:rPr>
              <a:t>Histogram</a:t>
            </a:r>
          </a:p>
        </p:txBody>
      </p:sp>
      <p:pic>
        <p:nvPicPr>
          <p:cNvPr id="215" name="그림 214">
            <a:extLst>
              <a:ext uri="{FF2B5EF4-FFF2-40B4-BE49-F238E27FC236}">
                <a16:creationId xmlns:a16="http://schemas.microsoft.com/office/drawing/2014/main" xmlns="" id="{710E8E0A-ED84-9B49-9A3E-CDE5D5C86C10}"/>
              </a:ext>
            </a:extLst>
          </p:cNvPr>
          <p:cNvPicPr>
            <a:picLocks noChangeAspect="1"/>
          </p:cNvPicPr>
          <p:nvPr/>
        </p:nvPicPr>
        <p:blipFill>
          <a:blip r:embed="rId22"/>
          <a:stretch>
            <a:fillRect/>
          </a:stretch>
        </p:blipFill>
        <p:spPr>
          <a:xfrm>
            <a:off x="1182611" y="1985155"/>
            <a:ext cx="1749074" cy="258863"/>
          </a:xfrm>
          <a:prstGeom prst="rect">
            <a:avLst/>
          </a:prstGeom>
        </p:spPr>
      </p:pic>
      <p:sp>
        <p:nvSpPr>
          <p:cNvPr id="98" name="Text Box">
            <a:extLst>
              <a:ext uri="{FF2B5EF4-FFF2-40B4-BE49-F238E27FC236}">
                <a16:creationId xmlns:a16="http://schemas.microsoft.com/office/drawing/2014/main" xmlns="" id="{41E70F4E-2D56-4F4F-A915-EDAFF113F34C}"/>
              </a:ext>
            </a:extLst>
          </p:cNvPr>
          <p:cNvSpPr>
            <a:spLocks/>
          </p:cNvSpPr>
          <p:nvPr>
            <p:custDataLst>
              <p:tags r:id="rId5"/>
            </p:custDataLst>
          </p:nvPr>
        </p:nvSpPr>
        <p:spPr bwMode="auto">
          <a:xfrm>
            <a:off x="320256" y="4785201"/>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a:solidFill>
                  <a:schemeClr val="tx1">
                    <a:lumMod val="75000"/>
                    <a:lumOff val="25000"/>
                  </a:schemeClr>
                </a:solidFill>
                <a:ea typeface="Nanum Gothic" charset="-127"/>
                <a:cs typeface="Nanum Gothic" charset="-127"/>
              </a:rPr>
              <a:t>Ingestion information</a:t>
            </a:r>
          </a:p>
        </p:txBody>
      </p:sp>
      <p:sp>
        <p:nvSpPr>
          <p:cNvPr id="100" name="제목 2">
            <a:extLst>
              <a:ext uri="{FF2B5EF4-FFF2-40B4-BE49-F238E27FC236}">
                <a16:creationId xmlns:a16="http://schemas.microsoft.com/office/drawing/2014/main" xmlns="" id="{E772456F-5388-1843-B414-F7D6AAA3D429}"/>
              </a:ext>
            </a:extLst>
          </p:cNvPr>
          <p:cNvSpPr txBox="1">
            <a:spLocks/>
          </p:cNvSpPr>
          <p:nvPr/>
        </p:nvSpPr>
        <p:spPr bwMode="auto">
          <a:xfrm>
            <a:off x="1380488" y="5074735"/>
            <a:ext cx="338234" cy="92333"/>
          </a:xfrm>
          <a:prstGeom prst="rect">
            <a:avLst/>
          </a:prstGeom>
          <a:noFill/>
          <a:ln w="3175">
            <a:noFill/>
          </a:ln>
        </p:spPr>
        <p:txBody>
          <a:bodyPr wrap="none" lIns="0" tIns="0" rIns="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171450" indent="-171450">
              <a:buFont typeface="Arial" charset="0"/>
              <a:buChar char="•"/>
            </a:pPr>
            <a:r>
              <a:rPr lang="en-US" altLang="ko-KR" sz="600" dirty="0">
                <a:solidFill>
                  <a:schemeClr val="tx1">
                    <a:lumMod val="75000"/>
                    <a:lumOff val="25000"/>
                  </a:schemeClr>
                </a:solidFill>
                <a:latin typeface="+mn-lt"/>
                <a:ea typeface="Nanum Gothic" charset="-127"/>
                <a:cs typeface="Nanum Gothic" charset="-127"/>
              </a:rPr>
              <a:t>Type</a:t>
            </a:r>
          </a:p>
        </p:txBody>
      </p:sp>
      <p:sp>
        <p:nvSpPr>
          <p:cNvPr id="101" name="제목 2">
            <a:extLst>
              <a:ext uri="{FF2B5EF4-FFF2-40B4-BE49-F238E27FC236}">
                <a16:creationId xmlns:a16="http://schemas.microsoft.com/office/drawing/2014/main" xmlns="" id="{4865793D-3286-7645-8E7F-359CC6402DA0}"/>
              </a:ext>
            </a:extLst>
          </p:cNvPr>
          <p:cNvSpPr txBox="1">
            <a:spLocks/>
          </p:cNvSpPr>
          <p:nvPr/>
        </p:nvSpPr>
        <p:spPr bwMode="auto">
          <a:xfrm>
            <a:off x="2100552" y="5074735"/>
            <a:ext cx="338234" cy="92333"/>
          </a:xfrm>
          <a:prstGeom prst="rect">
            <a:avLst/>
          </a:prstGeom>
          <a:noFill/>
          <a:ln w="3175">
            <a:noFill/>
          </a:ln>
        </p:spPr>
        <p:txBody>
          <a:bodyPr wrap="none" lIns="0" tIns="0" rIns="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en-US" altLang="ko-KR" sz="600" b="1" dirty="0">
                <a:solidFill>
                  <a:schemeClr val="tx1">
                    <a:lumMod val="75000"/>
                    <a:lumOff val="25000"/>
                  </a:schemeClr>
                </a:solidFill>
                <a:latin typeface="+mn-lt"/>
                <a:ea typeface="Nanum Gothic" charset="-127"/>
                <a:cs typeface="Nanum Gothic" charset="-127"/>
              </a:rPr>
              <a:t>Snapshot</a:t>
            </a:r>
          </a:p>
        </p:txBody>
      </p:sp>
      <p:sp>
        <p:nvSpPr>
          <p:cNvPr id="102" name="Text Box">
            <a:extLst>
              <a:ext uri="{FF2B5EF4-FFF2-40B4-BE49-F238E27FC236}">
                <a16:creationId xmlns:a16="http://schemas.microsoft.com/office/drawing/2014/main" xmlns="" id="{0E665CF0-84DD-4A49-BEF3-D25157F8EE98}"/>
              </a:ext>
            </a:extLst>
          </p:cNvPr>
          <p:cNvSpPr>
            <a:spLocks/>
          </p:cNvSpPr>
          <p:nvPr>
            <p:custDataLst>
              <p:tags r:id="rId6"/>
            </p:custDataLst>
          </p:nvPr>
        </p:nvSpPr>
        <p:spPr bwMode="auto">
          <a:xfrm>
            <a:off x="478481" y="5023759"/>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ea typeface="Nanum Gothic" charset="-127"/>
                <a:cs typeface="Nanum Gothic" charset="-127"/>
              </a:rPr>
              <a:t>Master data</a:t>
            </a:r>
          </a:p>
        </p:txBody>
      </p:sp>
      <p:grpSp>
        <p:nvGrpSpPr>
          <p:cNvPr id="105" name="그룹 104">
            <a:extLst>
              <a:ext uri="{FF2B5EF4-FFF2-40B4-BE49-F238E27FC236}">
                <a16:creationId xmlns:a16="http://schemas.microsoft.com/office/drawing/2014/main" xmlns="" id="{4116C5C5-ED27-4943-B9B6-99CDE11F0DC2}"/>
              </a:ext>
            </a:extLst>
          </p:cNvPr>
          <p:cNvGrpSpPr/>
          <p:nvPr/>
        </p:nvGrpSpPr>
        <p:grpSpPr>
          <a:xfrm>
            <a:off x="478481" y="5742933"/>
            <a:ext cx="4850262" cy="1853612"/>
            <a:chOff x="478481" y="7030983"/>
            <a:chExt cx="4850262" cy="1853612"/>
          </a:xfrm>
        </p:grpSpPr>
        <p:sp>
          <p:nvSpPr>
            <p:cNvPr id="106" name="Text Box">
              <a:extLst>
                <a:ext uri="{FF2B5EF4-FFF2-40B4-BE49-F238E27FC236}">
                  <a16:creationId xmlns:a16="http://schemas.microsoft.com/office/drawing/2014/main" xmlns="" id="{A12F8701-25BA-774F-AC9C-1CAD7494A7D4}"/>
                </a:ext>
              </a:extLst>
            </p:cNvPr>
            <p:cNvSpPr>
              <a:spLocks/>
            </p:cNvSpPr>
            <p:nvPr>
              <p:custDataLst>
                <p:tags r:id="rId10"/>
              </p:custDataLst>
            </p:nvPr>
          </p:nvSpPr>
          <p:spPr bwMode="auto">
            <a:xfrm>
              <a:off x="478481" y="7030983"/>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ea typeface="Nanum Gothic" charset="-127"/>
                  <a:cs typeface="Nanum Gothic" charset="-127"/>
                </a:rPr>
                <a:t>Ingestion tuning </a:t>
              </a:r>
              <a:r>
                <a:rPr lang="en-US" altLang="ko-KR" sz="700" dirty="0" err="1">
                  <a:solidFill>
                    <a:schemeClr val="tx1">
                      <a:lumMod val="75000"/>
                      <a:lumOff val="25000"/>
                    </a:schemeClr>
                  </a:solidFill>
                  <a:ea typeface="Nanum Gothic" charset="-127"/>
                  <a:cs typeface="Nanum Gothic" charset="-127"/>
                </a:rPr>
                <a:t>config</a:t>
              </a:r>
              <a:r>
                <a:rPr lang="en-US" altLang="ko-KR" sz="700" dirty="0">
                  <a:solidFill>
                    <a:schemeClr val="tx1">
                      <a:lumMod val="75000"/>
                      <a:lumOff val="25000"/>
                    </a:schemeClr>
                  </a:solidFill>
                  <a:ea typeface="Nanum Gothic" charset="-127"/>
                  <a:cs typeface="Nanum Gothic" charset="-127"/>
                </a:rPr>
                <a:t>.</a:t>
              </a:r>
            </a:p>
          </p:txBody>
        </p:sp>
        <p:sp>
          <p:nvSpPr>
            <p:cNvPr id="107" name="Username Box">
              <a:extLst>
                <a:ext uri="{FF2B5EF4-FFF2-40B4-BE49-F238E27FC236}">
                  <a16:creationId xmlns:a16="http://schemas.microsoft.com/office/drawing/2014/main" xmlns="" id="{3D2BE529-3AF4-E147-86FE-A200688BEFE4}"/>
                </a:ext>
              </a:extLst>
            </p:cNvPr>
            <p:cNvSpPr>
              <a:spLocks/>
            </p:cNvSpPr>
            <p:nvPr>
              <p:custDataLst>
                <p:tags r:id="rId11"/>
              </p:custDataLst>
            </p:nvPr>
          </p:nvSpPr>
          <p:spPr bwMode="auto">
            <a:xfrm>
              <a:off x="2772743" y="7284197"/>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cs typeface="Malgun Gothic" charset="-127"/>
                </a:rPr>
                <a:t>-1</a:t>
              </a:r>
              <a:endParaRPr kumimoji="1" lang="en-US" sz="700" dirty="0">
                <a:solidFill>
                  <a:schemeClr val="tx1">
                    <a:lumMod val="75000"/>
                    <a:lumOff val="25000"/>
                  </a:schemeClr>
                </a:solidFill>
                <a:ea typeface="Malgun Gothic" charset="-127"/>
                <a:cs typeface="Malgun Gothic" charset="-127"/>
              </a:endParaRPr>
            </a:p>
          </p:txBody>
        </p:sp>
        <p:sp>
          <p:nvSpPr>
            <p:cNvPr id="108" name="Text Box">
              <a:extLst>
                <a:ext uri="{FF2B5EF4-FFF2-40B4-BE49-F238E27FC236}">
                  <a16:creationId xmlns:a16="http://schemas.microsoft.com/office/drawing/2014/main" xmlns="" id="{4E367655-D5EB-6344-A157-13D7D32BA7BE}"/>
                </a:ext>
              </a:extLst>
            </p:cNvPr>
            <p:cNvSpPr>
              <a:spLocks/>
            </p:cNvSpPr>
            <p:nvPr>
              <p:custDataLst>
                <p:tags r:id="rId12"/>
              </p:custDataLst>
            </p:nvPr>
          </p:nvSpPr>
          <p:spPr bwMode="auto">
            <a:xfrm>
              <a:off x="1474079" y="7059937"/>
              <a:ext cx="1880089" cy="15591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spcAft>
                  <a:spcPts val="600"/>
                </a:spcAft>
                <a:buFont typeface="Arial" charset="0"/>
                <a:buChar char="•"/>
              </a:pPr>
              <a:r>
                <a:rPr lang="en-US" altLang="ko-KR" sz="700" dirty="0" err="1">
                  <a:solidFill>
                    <a:schemeClr val="tx1">
                      <a:lumMod val="75000"/>
                      <a:lumOff val="25000"/>
                    </a:schemeClr>
                  </a:solidFill>
                  <a:cs typeface="Malgun Gothic" charset="-127"/>
                </a:rPr>
                <a:t>maxRowsInMemory</a:t>
              </a:r>
              <a:endParaRPr lang="en-US" altLang="ko-KR" sz="700" dirty="0">
                <a:solidFill>
                  <a:schemeClr val="tx1">
                    <a:lumMod val="75000"/>
                    <a:lumOff val="25000"/>
                  </a:schemeClr>
                </a:solidFill>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cs typeface="Malgun Gothic" charset="-127"/>
                </a:rPr>
                <a:t>maxOccupationInMemory</a:t>
              </a:r>
              <a:endParaRPr lang="en-US" altLang="ko-KR" sz="700" dirty="0">
                <a:solidFill>
                  <a:schemeClr val="tx1">
                    <a:lumMod val="75000"/>
                    <a:lumOff val="25000"/>
                  </a:schemeClr>
                </a:solidFill>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cs typeface="Malgun Gothic" charset="-127"/>
                </a:rPr>
                <a:t>maxSharedLength</a:t>
              </a:r>
              <a:endParaRPr lang="en-US" altLang="ko-KR" sz="700" dirty="0">
                <a:solidFill>
                  <a:schemeClr val="tx1">
                    <a:lumMod val="75000"/>
                    <a:lumOff val="25000"/>
                  </a:schemeClr>
                </a:solidFill>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cs typeface="Malgun Gothic" charset="-127"/>
                </a:rPr>
                <a:t>leaveIntermediate</a:t>
              </a:r>
              <a:endParaRPr lang="en-US" altLang="ko-KR" sz="700" dirty="0">
                <a:solidFill>
                  <a:schemeClr val="tx1">
                    <a:lumMod val="75000"/>
                    <a:lumOff val="25000"/>
                  </a:schemeClr>
                </a:solidFill>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cs typeface="Malgun Gothic" charset="-127"/>
                </a:rPr>
                <a:t>cleanupOnFailure</a:t>
              </a:r>
              <a:endParaRPr lang="en-US" altLang="ko-KR" sz="700" dirty="0">
                <a:solidFill>
                  <a:schemeClr val="tx1">
                    <a:lumMod val="75000"/>
                    <a:lumOff val="25000"/>
                  </a:schemeClr>
                </a:solidFill>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cs typeface="Malgun Gothic" charset="-127"/>
                </a:rPr>
                <a:t>overwriteFiles</a:t>
              </a:r>
              <a:endParaRPr lang="en-US" altLang="ko-KR" sz="700" dirty="0">
                <a:solidFill>
                  <a:schemeClr val="tx1">
                    <a:lumMod val="75000"/>
                    <a:lumOff val="25000"/>
                  </a:schemeClr>
                </a:solidFill>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cs typeface="Malgun Gothic" charset="-127"/>
                </a:rPr>
                <a:t>ignoreInvalidRows</a:t>
              </a:r>
              <a:endParaRPr lang="en-US" altLang="ko-KR" sz="700" dirty="0">
                <a:solidFill>
                  <a:schemeClr val="tx1">
                    <a:lumMod val="75000"/>
                    <a:lumOff val="25000"/>
                  </a:schemeClr>
                </a:solidFill>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cs typeface="Malgun Gothic" charset="-127"/>
                </a:rPr>
                <a:t>assumeTimeSorted</a:t>
              </a:r>
              <a:endParaRPr lang="en-US" altLang="ko-KR" sz="700" dirty="0">
                <a:solidFill>
                  <a:schemeClr val="tx1">
                    <a:lumMod val="75000"/>
                    <a:lumOff val="25000"/>
                  </a:schemeClr>
                </a:solidFill>
                <a:cs typeface="Malgun Gothic" charset="-127"/>
              </a:endParaRPr>
            </a:p>
            <a:p>
              <a:pPr marL="171450" indent="-171450">
                <a:lnSpc>
                  <a:spcPct val="150000"/>
                </a:lnSpc>
                <a:spcAft>
                  <a:spcPts val="600"/>
                </a:spcAft>
                <a:buFont typeface="Arial" charset="0"/>
                <a:buChar char="•"/>
              </a:pPr>
              <a:endParaRPr lang="en-US" altLang="ko-KR" sz="700" dirty="0">
                <a:solidFill>
                  <a:schemeClr val="tx1">
                    <a:lumMod val="75000"/>
                    <a:lumOff val="25000"/>
                  </a:schemeClr>
                </a:solidFill>
                <a:cs typeface="Malgun Gothic" charset="-127"/>
              </a:endParaRPr>
            </a:p>
          </p:txBody>
        </p:sp>
        <p:sp>
          <p:nvSpPr>
            <p:cNvPr id="109" name="Username Box">
              <a:extLst>
                <a:ext uri="{FF2B5EF4-FFF2-40B4-BE49-F238E27FC236}">
                  <a16:creationId xmlns:a16="http://schemas.microsoft.com/office/drawing/2014/main" xmlns="" id="{E9854DFD-24CB-D146-B994-7D63655B7A0E}"/>
                </a:ext>
              </a:extLst>
            </p:cNvPr>
            <p:cNvSpPr>
              <a:spLocks/>
            </p:cNvSpPr>
            <p:nvPr>
              <p:custDataLst>
                <p:tags r:id="rId13"/>
              </p:custDataLst>
            </p:nvPr>
          </p:nvSpPr>
          <p:spPr bwMode="auto">
            <a:xfrm>
              <a:off x="2772743" y="7047529"/>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cs typeface="Malgun Gothic" charset="-127"/>
                </a:rPr>
                <a:t>7500</a:t>
              </a:r>
              <a:r>
                <a:rPr lang="en-US" altLang="ko-KR" sz="700" dirty="0">
                  <a:solidFill>
                    <a:schemeClr val="tx1">
                      <a:lumMod val="75000"/>
                      <a:lumOff val="25000"/>
                    </a:schemeClr>
                  </a:solidFill>
                  <a:cs typeface="Malgun Gothic" charset="-127"/>
                </a:rPr>
                <a:t>0</a:t>
              </a:r>
              <a:endParaRPr kumimoji="1" lang="en-US" sz="700" dirty="0">
                <a:solidFill>
                  <a:schemeClr val="tx1">
                    <a:lumMod val="75000"/>
                    <a:lumOff val="25000"/>
                  </a:schemeClr>
                </a:solidFill>
                <a:ea typeface="Malgun Gothic" charset="-127"/>
                <a:cs typeface="Malgun Gothic" charset="-127"/>
              </a:endParaRPr>
            </a:p>
          </p:txBody>
        </p:sp>
        <p:sp>
          <p:nvSpPr>
            <p:cNvPr id="110" name="Username Box">
              <a:extLst>
                <a:ext uri="{FF2B5EF4-FFF2-40B4-BE49-F238E27FC236}">
                  <a16:creationId xmlns:a16="http://schemas.microsoft.com/office/drawing/2014/main" xmlns="" id="{D4A40212-150B-DA42-82C7-ECDDDC68AD7C}"/>
                </a:ext>
              </a:extLst>
            </p:cNvPr>
            <p:cNvSpPr>
              <a:spLocks/>
            </p:cNvSpPr>
            <p:nvPr>
              <p:custDataLst>
                <p:tags r:id="rId14"/>
              </p:custDataLst>
            </p:nvPr>
          </p:nvSpPr>
          <p:spPr bwMode="auto">
            <a:xfrm>
              <a:off x="2772743" y="7520865"/>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cs typeface="Malgun Gothic" charset="-127"/>
                </a:rPr>
                <a:t>-2147483648</a:t>
              </a:r>
              <a:endParaRPr kumimoji="1" lang="en-US" sz="700" dirty="0">
                <a:solidFill>
                  <a:schemeClr val="tx1">
                    <a:lumMod val="75000"/>
                    <a:lumOff val="25000"/>
                  </a:schemeClr>
                </a:solidFill>
                <a:ea typeface="Malgun Gothic" charset="-127"/>
                <a:cs typeface="Malgun Gothic" charset="-127"/>
              </a:endParaRPr>
            </a:p>
          </p:txBody>
        </p:sp>
        <p:sp>
          <p:nvSpPr>
            <p:cNvPr id="111" name="Username Box">
              <a:extLst>
                <a:ext uri="{FF2B5EF4-FFF2-40B4-BE49-F238E27FC236}">
                  <a16:creationId xmlns:a16="http://schemas.microsoft.com/office/drawing/2014/main" xmlns="" id="{7A78BB54-1A40-5943-BF47-2C87DF1B05DA}"/>
                </a:ext>
              </a:extLst>
            </p:cNvPr>
            <p:cNvSpPr>
              <a:spLocks/>
            </p:cNvSpPr>
            <p:nvPr>
              <p:custDataLst>
                <p:tags r:id="rId15"/>
              </p:custDataLst>
            </p:nvPr>
          </p:nvSpPr>
          <p:spPr bwMode="auto">
            <a:xfrm>
              <a:off x="2772743" y="7757533"/>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cs typeface="Malgun Gothic" charset="-127"/>
                </a:rPr>
                <a:t>false</a:t>
              </a:r>
              <a:endParaRPr kumimoji="1" lang="en-US" sz="700" dirty="0">
                <a:solidFill>
                  <a:schemeClr val="tx1">
                    <a:lumMod val="75000"/>
                    <a:lumOff val="25000"/>
                  </a:schemeClr>
                </a:solidFill>
                <a:ea typeface="Malgun Gothic" charset="-127"/>
                <a:cs typeface="Malgun Gothic" charset="-127"/>
              </a:endParaRPr>
            </a:p>
          </p:txBody>
        </p:sp>
        <p:sp>
          <p:nvSpPr>
            <p:cNvPr id="112" name="Username Box">
              <a:extLst>
                <a:ext uri="{FF2B5EF4-FFF2-40B4-BE49-F238E27FC236}">
                  <a16:creationId xmlns:a16="http://schemas.microsoft.com/office/drawing/2014/main" xmlns="" id="{1403F7AB-0621-E54A-8A46-B3C1CFBAE6B5}"/>
                </a:ext>
              </a:extLst>
            </p:cNvPr>
            <p:cNvSpPr>
              <a:spLocks/>
            </p:cNvSpPr>
            <p:nvPr>
              <p:custDataLst>
                <p:tags r:id="rId16"/>
              </p:custDataLst>
            </p:nvPr>
          </p:nvSpPr>
          <p:spPr bwMode="auto">
            <a:xfrm>
              <a:off x="2772743" y="7994201"/>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cs typeface="Malgun Gothic" charset="-127"/>
                </a:rPr>
                <a:t>true</a:t>
              </a:r>
              <a:endParaRPr kumimoji="1" lang="en-US" sz="700" dirty="0">
                <a:solidFill>
                  <a:schemeClr val="tx1">
                    <a:lumMod val="75000"/>
                    <a:lumOff val="25000"/>
                  </a:schemeClr>
                </a:solidFill>
                <a:ea typeface="Malgun Gothic" charset="-127"/>
                <a:cs typeface="Malgun Gothic" charset="-127"/>
              </a:endParaRPr>
            </a:p>
          </p:txBody>
        </p:sp>
        <p:sp>
          <p:nvSpPr>
            <p:cNvPr id="113" name="Username Box">
              <a:extLst>
                <a:ext uri="{FF2B5EF4-FFF2-40B4-BE49-F238E27FC236}">
                  <a16:creationId xmlns:a16="http://schemas.microsoft.com/office/drawing/2014/main" xmlns="" id="{0C26764E-8DD1-F642-AB7F-4783D817F30C}"/>
                </a:ext>
              </a:extLst>
            </p:cNvPr>
            <p:cNvSpPr>
              <a:spLocks/>
            </p:cNvSpPr>
            <p:nvPr>
              <p:custDataLst>
                <p:tags r:id="rId17"/>
              </p:custDataLst>
            </p:nvPr>
          </p:nvSpPr>
          <p:spPr bwMode="auto">
            <a:xfrm>
              <a:off x="2772743" y="8230869"/>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cs typeface="Malgun Gothic" charset="-127"/>
                </a:rPr>
                <a:t>false</a:t>
              </a:r>
              <a:endParaRPr kumimoji="1" lang="en-US" sz="700" dirty="0">
                <a:solidFill>
                  <a:schemeClr val="tx1">
                    <a:lumMod val="75000"/>
                    <a:lumOff val="25000"/>
                  </a:schemeClr>
                </a:solidFill>
                <a:ea typeface="Malgun Gothic" charset="-127"/>
                <a:cs typeface="Malgun Gothic" charset="-127"/>
              </a:endParaRPr>
            </a:p>
          </p:txBody>
        </p:sp>
        <p:sp>
          <p:nvSpPr>
            <p:cNvPr id="114" name="Username Box">
              <a:extLst>
                <a:ext uri="{FF2B5EF4-FFF2-40B4-BE49-F238E27FC236}">
                  <a16:creationId xmlns:a16="http://schemas.microsoft.com/office/drawing/2014/main" xmlns="" id="{82CA8DBD-4C2F-BA46-B88C-794B2AEA6A33}"/>
                </a:ext>
              </a:extLst>
            </p:cNvPr>
            <p:cNvSpPr>
              <a:spLocks/>
            </p:cNvSpPr>
            <p:nvPr>
              <p:custDataLst>
                <p:tags r:id="rId18"/>
              </p:custDataLst>
            </p:nvPr>
          </p:nvSpPr>
          <p:spPr bwMode="auto">
            <a:xfrm>
              <a:off x="2772743" y="8467537"/>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cs typeface="Malgun Gothic" charset="-127"/>
                </a:rPr>
                <a:t>false</a:t>
              </a:r>
              <a:endParaRPr kumimoji="1" lang="en-US" sz="700" dirty="0">
                <a:solidFill>
                  <a:schemeClr val="tx1">
                    <a:lumMod val="75000"/>
                    <a:lumOff val="25000"/>
                  </a:schemeClr>
                </a:solidFill>
                <a:ea typeface="Malgun Gothic" charset="-127"/>
                <a:cs typeface="Malgun Gothic" charset="-127"/>
              </a:endParaRPr>
            </a:p>
          </p:txBody>
        </p:sp>
        <p:sp>
          <p:nvSpPr>
            <p:cNvPr id="115" name="Username Box">
              <a:extLst>
                <a:ext uri="{FF2B5EF4-FFF2-40B4-BE49-F238E27FC236}">
                  <a16:creationId xmlns:a16="http://schemas.microsoft.com/office/drawing/2014/main" xmlns="" id="{A207EED1-FEB0-B94E-AC3F-3818236D055C}"/>
                </a:ext>
              </a:extLst>
            </p:cNvPr>
            <p:cNvSpPr>
              <a:spLocks/>
            </p:cNvSpPr>
            <p:nvPr>
              <p:custDataLst>
                <p:tags r:id="rId19"/>
              </p:custDataLst>
            </p:nvPr>
          </p:nvSpPr>
          <p:spPr bwMode="auto">
            <a:xfrm>
              <a:off x="2772743" y="8704205"/>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cs typeface="Malgun Gothic" charset="-127"/>
                </a:rPr>
                <a:t>false</a:t>
              </a:r>
              <a:endParaRPr kumimoji="1" lang="en-US" sz="700" dirty="0">
                <a:solidFill>
                  <a:schemeClr val="tx1">
                    <a:lumMod val="75000"/>
                    <a:lumOff val="25000"/>
                  </a:schemeClr>
                </a:solidFill>
                <a:ea typeface="Malgun Gothic" charset="-127"/>
                <a:cs typeface="Malgun Gothic" charset="-127"/>
              </a:endParaRPr>
            </a:p>
          </p:txBody>
        </p:sp>
      </p:grpSp>
      <p:grpSp>
        <p:nvGrpSpPr>
          <p:cNvPr id="116" name="그룹 115">
            <a:extLst>
              <a:ext uri="{FF2B5EF4-FFF2-40B4-BE49-F238E27FC236}">
                <a16:creationId xmlns:a16="http://schemas.microsoft.com/office/drawing/2014/main" xmlns="" id="{D736A08D-9B30-0047-9E6D-4ECDEC629289}"/>
              </a:ext>
            </a:extLst>
          </p:cNvPr>
          <p:cNvGrpSpPr/>
          <p:nvPr/>
        </p:nvGrpSpPr>
        <p:grpSpPr>
          <a:xfrm>
            <a:off x="484577" y="5599723"/>
            <a:ext cx="1101012" cy="140413"/>
            <a:chOff x="4376354" y="2863258"/>
            <a:chExt cx="1101012" cy="140413"/>
          </a:xfrm>
        </p:grpSpPr>
        <p:sp>
          <p:nvSpPr>
            <p:cNvPr id="117" name="Text Box">
              <a:extLst>
                <a:ext uri="{FF2B5EF4-FFF2-40B4-BE49-F238E27FC236}">
                  <a16:creationId xmlns:a16="http://schemas.microsoft.com/office/drawing/2014/main" xmlns="" id="{1B17F330-0AD6-A44B-BCFE-EF53B9D3FAC3}"/>
                </a:ext>
              </a:extLst>
            </p:cNvPr>
            <p:cNvSpPr>
              <a:spLocks/>
            </p:cNvSpPr>
            <p:nvPr>
              <p:custDataLst>
                <p:tags r:id="rId9"/>
              </p:custDataLst>
            </p:nvPr>
          </p:nvSpPr>
          <p:spPr bwMode="auto">
            <a:xfrm>
              <a:off x="4376354" y="2863258"/>
              <a:ext cx="1101012" cy="10953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dirty="0">
                  <a:solidFill>
                    <a:schemeClr val="tx1">
                      <a:lumMod val="50000"/>
                      <a:lumOff val="50000"/>
                    </a:schemeClr>
                  </a:solidFill>
                  <a:ea typeface="Nanum Gothic" charset="-127"/>
                  <a:cs typeface="Nanum Gothic" charset="-127"/>
                </a:rPr>
                <a:t>Advanced setting</a:t>
              </a:r>
            </a:p>
          </p:txBody>
        </p:sp>
        <p:sp>
          <p:nvSpPr>
            <p:cNvPr id="118" name="L 도형 117">
              <a:extLst>
                <a:ext uri="{FF2B5EF4-FFF2-40B4-BE49-F238E27FC236}">
                  <a16:creationId xmlns:a16="http://schemas.microsoft.com/office/drawing/2014/main" xmlns="" id="{1820E8C1-5D1F-4340-A885-2AB343098B79}"/>
                </a:ext>
              </a:extLst>
            </p:cNvPr>
            <p:cNvSpPr/>
            <p:nvPr/>
          </p:nvSpPr>
          <p:spPr>
            <a:xfrm rot="8100000">
              <a:off x="5051770" y="2929126"/>
              <a:ext cx="74545" cy="74545"/>
            </a:xfrm>
            <a:prstGeom prst="corner">
              <a:avLst>
                <a:gd name="adj1" fmla="val 24578"/>
                <a:gd name="adj2" fmla="val 22036"/>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ea typeface="Nanum Gothic" charset="-127"/>
                <a:cs typeface="Nanum Gothic" charset="-127"/>
              </a:endParaRPr>
            </a:p>
          </p:txBody>
        </p:sp>
      </p:grpSp>
      <p:sp>
        <p:nvSpPr>
          <p:cNvPr id="119" name="Text Box">
            <a:extLst>
              <a:ext uri="{FF2B5EF4-FFF2-40B4-BE49-F238E27FC236}">
                <a16:creationId xmlns:a16="http://schemas.microsoft.com/office/drawing/2014/main" xmlns="" id="{20CEE805-26EE-944C-A4BB-913C43546A3F}"/>
              </a:ext>
            </a:extLst>
          </p:cNvPr>
          <p:cNvSpPr>
            <a:spLocks/>
          </p:cNvSpPr>
          <p:nvPr>
            <p:custDataLst>
              <p:tags r:id="rId7"/>
            </p:custDataLst>
          </p:nvPr>
        </p:nvSpPr>
        <p:spPr bwMode="auto">
          <a:xfrm>
            <a:off x="478481" y="5366132"/>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ea typeface="Nanum Gothic" charset="-127"/>
                <a:cs typeface="Nanum Gothic" charset="-127"/>
              </a:rPr>
              <a:t>Roll up</a:t>
            </a:r>
          </a:p>
        </p:txBody>
      </p:sp>
      <p:sp>
        <p:nvSpPr>
          <p:cNvPr id="120" name="Text Box">
            <a:extLst>
              <a:ext uri="{FF2B5EF4-FFF2-40B4-BE49-F238E27FC236}">
                <a16:creationId xmlns:a16="http://schemas.microsoft.com/office/drawing/2014/main" xmlns="" id="{28D8F8EB-29F5-5042-BD3F-2147D898991A}"/>
              </a:ext>
            </a:extLst>
          </p:cNvPr>
          <p:cNvSpPr>
            <a:spLocks/>
          </p:cNvSpPr>
          <p:nvPr>
            <p:custDataLst>
              <p:tags r:id="rId8"/>
            </p:custDataLst>
          </p:nvPr>
        </p:nvSpPr>
        <p:spPr bwMode="auto">
          <a:xfrm>
            <a:off x="1441013" y="5359955"/>
            <a:ext cx="100843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ea typeface="Nanum Gothic" charset="-127"/>
                <a:cs typeface="Nanum Gothic" charset="-127"/>
              </a:rPr>
              <a:t>True</a:t>
            </a:r>
          </a:p>
        </p:txBody>
      </p:sp>
      <p:sp>
        <p:nvSpPr>
          <p:cNvPr id="123" name="직사각형 122">
            <a:extLst>
              <a:ext uri="{FF2B5EF4-FFF2-40B4-BE49-F238E27FC236}">
                <a16:creationId xmlns:a16="http://schemas.microsoft.com/office/drawing/2014/main" xmlns="" id="{EAFB8629-670E-5741-A53C-51612E7AB1B3}"/>
              </a:ext>
            </a:extLst>
          </p:cNvPr>
          <p:cNvSpPr/>
          <p:nvPr/>
        </p:nvSpPr>
        <p:spPr>
          <a:xfrm>
            <a:off x="1195649" y="3693833"/>
            <a:ext cx="4498367" cy="470302"/>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700" dirty="0">
                <a:solidFill>
                  <a:schemeClr val="tx1"/>
                </a:solidFill>
                <a:ea typeface="Nanum Gothic" charset="-127"/>
                <a:cs typeface="Nanum Gothic" charset="-127"/>
              </a:rPr>
              <a:t>Histogram</a:t>
            </a:r>
            <a:r>
              <a:rPr kumimoji="1" lang="ko-KR" altLang="en-US" sz="700" dirty="0">
                <a:solidFill>
                  <a:schemeClr val="tx1"/>
                </a:solidFill>
                <a:ea typeface="Nanum Gothic" charset="-127"/>
                <a:cs typeface="Nanum Gothic" charset="-127"/>
              </a:rPr>
              <a:t>영역</a:t>
            </a:r>
          </a:p>
        </p:txBody>
      </p:sp>
      <p:cxnSp>
        <p:nvCxnSpPr>
          <p:cNvPr id="6" name="직선 연결선[R] 5">
            <a:extLst>
              <a:ext uri="{FF2B5EF4-FFF2-40B4-BE49-F238E27FC236}">
                <a16:creationId xmlns:a16="http://schemas.microsoft.com/office/drawing/2014/main" xmlns="" id="{BEE5B06C-48F8-8B47-8200-E24DBF100F2E}"/>
              </a:ext>
            </a:extLst>
          </p:cNvPr>
          <p:cNvCxnSpPr/>
          <p:nvPr/>
        </p:nvCxnSpPr>
        <p:spPr>
          <a:xfrm>
            <a:off x="320256" y="4239614"/>
            <a:ext cx="68098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R] 124">
            <a:extLst>
              <a:ext uri="{FF2B5EF4-FFF2-40B4-BE49-F238E27FC236}">
                <a16:creationId xmlns:a16="http://schemas.microsoft.com/office/drawing/2014/main" xmlns="" id="{56A18E14-6C84-714B-8C64-7B8F38FA5771}"/>
              </a:ext>
            </a:extLst>
          </p:cNvPr>
          <p:cNvCxnSpPr/>
          <p:nvPr/>
        </p:nvCxnSpPr>
        <p:spPr>
          <a:xfrm>
            <a:off x="320256" y="4731727"/>
            <a:ext cx="68098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6" name="직사각형 125">
            <a:extLst>
              <a:ext uri="{FF2B5EF4-FFF2-40B4-BE49-F238E27FC236}">
                <a16:creationId xmlns:a16="http://schemas.microsoft.com/office/drawing/2014/main" xmlns="" id="{53013D46-7489-9746-AC67-739544DA2146}"/>
              </a:ext>
            </a:extLst>
          </p:cNvPr>
          <p:cNvSpPr/>
          <p:nvPr/>
        </p:nvSpPr>
        <p:spPr>
          <a:xfrm>
            <a:off x="683506" y="528201"/>
            <a:ext cx="983209" cy="128685"/>
          </a:xfrm>
          <a:prstGeom prst="rect">
            <a:avLst/>
          </a:prstGeom>
          <a:solidFill>
            <a:srgbClr val="043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r>
              <a:rPr kumimoji="1" lang="en-US" altLang="ko-KR" sz="600" dirty="0">
                <a:solidFill>
                  <a:schemeClr val="bg1"/>
                </a:solidFill>
                <a:cs typeface="Nanum Gothic" charset="-127"/>
              </a:rPr>
              <a:t>File </a:t>
            </a:r>
            <a:r>
              <a:rPr kumimoji="1" lang="ko-KR" altLang="en-US" sz="600" dirty="0">
                <a:solidFill>
                  <a:schemeClr val="bg1"/>
                </a:solidFill>
                <a:cs typeface="Nanum Gothic" charset="-127"/>
              </a:rPr>
              <a:t>타입</a:t>
            </a:r>
            <a:r>
              <a:rPr kumimoji="1" lang="en-US" altLang="ko-KR" sz="600" dirty="0">
                <a:solidFill>
                  <a:schemeClr val="bg1"/>
                </a:solidFill>
                <a:cs typeface="Nanum Gothic" charset="-127"/>
              </a:rPr>
              <a:t> Snapshot</a:t>
            </a:r>
            <a:r>
              <a:rPr kumimoji="1" lang="ko-KR" altLang="en-US" sz="600" dirty="0">
                <a:solidFill>
                  <a:schemeClr val="bg1"/>
                </a:solidFill>
                <a:cs typeface="Nanum Gothic" charset="-127"/>
              </a:rPr>
              <a:t>일 경우</a:t>
            </a:r>
          </a:p>
        </p:txBody>
      </p:sp>
      <p:sp>
        <p:nvSpPr>
          <p:cNvPr id="127" name="직사각형 126">
            <a:extLst>
              <a:ext uri="{FF2B5EF4-FFF2-40B4-BE49-F238E27FC236}">
                <a16:creationId xmlns:a16="http://schemas.microsoft.com/office/drawing/2014/main" xmlns="" id="{25BE04F1-0E3C-8541-9EA6-A094EF5F5EA6}"/>
              </a:ext>
            </a:extLst>
          </p:cNvPr>
          <p:cNvSpPr/>
          <p:nvPr/>
        </p:nvSpPr>
        <p:spPr>
          <a:xfrm>
            <a:off x="386182" y="5011930"/>
            <a:ext cx="3919431" cy="267844"/>
          </a:xfrm>
          <a:prstGeom prst="rect">
            <a:avLst/>
          </a:prstGeom>
          <a:noFill/>
          <a:ln w="8255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rgbClr val="00B050"/>
              </a:solidFill>
              <a:ea typeface="Nanum Gothic" charset="-127"/>
              <a:cs typeface="Nanum Gothic" charset="-127"/>
            </a:endParaRPr>
          </a:p>
        </p:txBody>
      </p:sp>
      <p:sp>
        <p:nvSpPr>
          <p:cNvPr id="128" name="TextBox 127">
            <a:extLst>
              <a:ext uri="{FF2B5EF4-FFF2-40B4-BE49-F238E27FC236}">
                <a16:creationId xmlns:a16="http://schemas.microsoft.com/office/drawing/2014/main" xmlns="" id="{292BC4DC-6CA0-A642-89B5-B5F1450CEEA2}"/>
              </a:ext>
            </a:extLst>
          </p:cNvPr>
          <p:cNvSpPr txBox="1"/>
          <p:nvPr/>
        </p:nvSpPr>
        <p:spPr>
          <a:xfrm>
            <a:off x="158111" y="506127"/>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ea typeface="Nanum Gothic" charset="-127"/>
                <a:cs typeface="Nanum Gothic" charset="-127"/>
              </a:rPr>
              <a:t>[0</a:t>
            </a:r>
            <a:r>
              <a:rPr lang="en-US" altLang="ko-KR" sz="500" b="1" dirty="0">
                <a:solidFill>
                  <a:schemeClr val="bg1"/>
                </a:solidFill>
                <a:ea typeface="Nanum Gothic" charset="-127"/>
                <a:cs typeface="Nanum Gothic" charset="-127"/>
              </a:rPr>
              <a:t>45.8</a:t>
            </a:r>
            <a:r>
              <a:rPr lang="mr-IN" altLang="ko-KR" sz="500" b="1" dirty="0">
                <a:solidFill>
                  <a:schemeClr val="bg1"/>
                </a:solidFill>
                <a:ea typeface="Nanum Gothic" charset="-127"/>
                <a:cs typeface="Nanum Gothic" charset="-127"/>
              </a:rPr>
              <a:t>]</a:t>
            </a:r>
            <a:endParaRPr lang="ko-KR" altLang="en-US" sz="500" b="1" dirty="0">
              <a:solidFill>
                <a:schemeClr val="bg1"/>
              </a:solidFill>
              <a:ea typeface="Nanum Gothic" charset="-127"/>
              <a:cs typeface="Nanum Gothic" charset="-127"/>
            </a:endParaRPr>
          </a:p>
        </p:txBody>
      </p:sp>
      <p:sp>
        <p:nvSpPr>
          <p:cNvPr id="214" name="타원 213">
            <a:extLst>
              <a:ext uri="{FF2B5EF4-FFF2-40B4-BE49-F238E27FC236}">
                <a16:creationId xmlns:a16="http://schemas.microsoft.com/office/drawing/2014/main" xmlns="" id="{513DF824-2D51-2B45-B1DC-D0F77900DC1E}"/>
              </a:ext>
            </a:extLst>
          </p:cNvPr>
          <p:cNvSpPr/>
          <p:nvPr/>
        </p:nvSpPr>
        <p:spPr>
          <a:xfrm>
            <a:off x="2532472" y="493782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ea typeface="Nanum Gothic" charset="-127"/>
                <a:cs typeface="Nanum Gothic" charset="-127"/>
              </a:rPr>
              <a:t>1</a:t>
            </a:r>
            <a:endParaRPr lang="ko-KR" altLang="en-US" sz="700" b="1" dirty="0">
              <a:solidFill>
                <a:schemeClr val="bg1"/>
              </a:solidFill>
              <a:ea typeface="Nanum Gothic" charset="-127"/>
              <a:cs typeface="Nanum Gothic" charset="-127"/>
            </a:endParaRPr>
          </a:p>
        </p:txBody>
      </p:sp>
      <p:sp>
        <p:nvSpPr>
          <p:cNvPr id="55" name="TextBox 54">
            <a:extLst>
              <a:ext uri="{FF2B5EF4-FFF2-40B4-BE49-F238E27FC236}">
                <a16:creationId xmlns:a16="http://schemas.microsoft.com/office/drawing/2014/main" xmlns="" id="{34190939-E7BB-4D3E-B237-8A29934FB8AA}"/>
              </a:ext>
            </a:extLst>
          </p:cNvPr>
          <p:cNvSpPr txBox="1"/>
          <p:nvPr/>
        </p:nvSpPr>
        <p:spPr>
          <a:xfrm>
            <a:off x="8726178" y="0"/>
            <a:ext cx="1293944" cy="276999"/>
          </a:xfrm>
          <a:prstGeom prst="rect">
            <a:avLst/>
          </a:prstGeom>
          <a:solidFill>
            <a:srgbClr val="00B050">
              <a:alpha val="50196"/>
            </a:srgbClr>
          </a:solidFill>
        </p:spPr>
        <p:txBody>
          <a:bodyPr wrap="none" rtlCol="0">
            <a:spAutoFit/>
          </a:bodyPr>
          <a:lstStyle/>
          <a:p>
            <a:r>
              <a:rPr kumimoji="1" lang="en-US" altLang="ko-KR" sz="1200">
                <a:solidFill>
                  <a:schemeClr val="bg1"/>
                </a:solidFill>
              </a:rPr>
              <a:t>2019.02.07</a:t>
            </a:r>
            <a:r>
              <a:rPr kumimoji="1" lang="ko-KR" altLang="en-US" sz="1200" dirty="0">
                <a:solidFill>
                  <a:schemeClr val="bg1"/>
                </a:solidFill>
              </a:rPr>
              <a:t> 추가</a:t>
            </a:r>
          </a:p>
        </p:txBody>
      </p:sp>
      <p:sp>
        <p:nvSpPr>
          <p:cNvPr id="56" name="직사각형 55">
            <a:extLst>
              <a:ext uri="{FF2B5EF4-FFF2-40B4-BE49-F238E27FC236}">
                <a16:creationId xmlns:a16="http://schemas.microsoft.com/office/drawing/2014/main" xmlns="" id="{4E99D353-7189-42B0-84BD-92298592D0EB}"/>
              </a:ext>
            </a:extLst>
          </p:cNvPr>
          <p:cNvSpPr/>
          <p:nvPr/>
        </p:nvSpPr>
        <p:spPr>
          <a:xfrm>
            <a:off x="1740535" y="1851380"/>
            <a:ext cx="771440" cy="136652"/>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800" dirty="0">
                <a:solidFill>
                  <a:schemeClr val="bg1"/>
                </a:solidFill>
                <a:ea typeface="Nanum Gothic" charset="-127"/>
                <a:cs typeface="Nanum Gothic" charset="-127"/>
              </a:rPr>
              <a:t>삭제</a:t>
            </a:r>
          </a:p>
        </p:txBody>
      </p:sp>
      <p:sp>
        <p:nvSpPr>
          <p:cNvPr id="57" name="직사각형 56">
            <a:extLst>
              <a:ext uri="{FF2B5EF4-FFF2-40B4-BE49-F238E27FC236}">
                <a16:creationId xmlns:a16="http://schemas.microsoft.com/office/drawing/2014/main" xmlns="" id="{9B02055F-7966-4C4B-8F8A-B8712B7E8F32}"/>
              </a:ext>
            </a:extLst>
          </p:cNvPr>
          <p:cNvSpPr/>
          <p:nvPr/>
        </p:nvSpPr>
        <p:spPr>
          <a:xfrm>
            <a:off x="401369" y="2938200"/>
            <a:ext cx="2093924" cy="178172"/>
          </a:xfrm>
          <a:prstGeom prst="rect">
            <a:avLst/>
          </a:prstGeom>
          <a:noFill/>
          <a:ln w="82550">
            <a:solidFill>
              <a:srgbClr val="FF000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ea typeface="Nanum Gothic" charset="-127"/>
              <a:cs typeface="Nanum Gothic" charset="-127"/>
            </a:endParaRPr>
          </a:p>
        </p:txBody>
      </p:sp>
      <p:sp>
        <p:nvSpPr>
          <p:cNvPr id="58" name="직사각형 57">
            <a:extLst>
              <a:ext uri="{FF2B5EF4-FFF2-40B4-BE49-F238E27FC236}">
                <a16:creationId xmlns:a16="http://schemas.microsoft.com/office/drawing/2014/main" xmlns="" id="{A0111D04-6C23-FD42-813E-0EB1FFE9AD47}"/>
              </a:ext>
            </a:extLst>
          </p:cNvPr>
          <p:cNvSpPr/>
          <p:nvPr/>
        </p:nvSpPr>
        <p:spPr>
          <a:xfrm>
            <a:off x="8802555" y="232087"/>
            <a:ext cx="1279297" cy="364945"/>
          </a:xfrm>
          <a:prstGeom prst="rect">
            <a:avLst/>
          </a:prstGeom>
          <a:solidFill>
            <a:srgbClr val="FF0000">
              <a:alpha val="5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smtClean="0">
                <a:solidFill>
                  <a:schemeClr val="bg1"/>
                </a:solidFill>
                <a:ea typeface="Nanum Gothic" charset="-127"/>
                <a:cs typeface="Nanum Gothic" charset="-127"/>
              </a:rPr>
              <a:t>2019.07.04</a:t>
            </a:r>
            <a:r>
              <a:rPr kumimoji="1" lang="ko-KR" altLang="en-US" sz="900" dirty="0" smtClean="0">
                <a:solidFill>
                  <a:schemeClr val="bg1"/>
                </a:solidFill>
                <a:ea typeface="Nanum Gothic" charset="-127"/>
                <a:cs typeface="Nanum Gothic" charset="-127"/>
              </a:rPr>
              <a:t> 수정</a:t>
            </a:r>
            <a:endParaRPr kumimoji="1" lang="ko-KR" altLang="en-US" sz="900" dirty="0">
              <a:solidFill>
                <a:schemeClr val="bg1"/>
              </a:solidFill>
              <a:ea typeface="Nanum Gothic" charset="-127"/>
              <a:cs typeface="Nanum Gothic" charset="-127"/>
            </a:endParaRPr>
          </a:p>
        </p:txBody>
      </p:sp>
    </p:spTree>
    <p:extLst>
      <p:ext uri="{BB962C8B-B14F-4D97-AF65-F5344CB8AC3E}">
        <p14:creationId xmlns:p14="http://schemas.microsoft.com/office/powerpoint/2010/main" val="321377820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텍스트 개체 틀 235"/>
          <p:cNvSpPr>
            <a:spLocks noGrp="1"/>
          </p:cNvSpPr>
          <p:nvPr>
            <p:ph type="body" sz="quarter" idx="10"/>
          </p:nvPr>
        </p:nvSpPr>
        <p:spPr/>
        <p:txBody>
          <a:bodyPr>
            <a:normAutofit/>
          </a:bodyPr>
          <a:lstStyle/>
          <a:p>
            <a:r>
              <a:rPr kumimoji="1" lang="en-US" altLang="ko-KR" dirty="0">
                <a:latin typeface="+mn-lt"/>
              </a:rPr>
              <a:t>Information</a:t>
            </a:r>
            <a:endParaRPr kumimoji="1" lang="ko-KR" altLang="en-US" dirty="0">
              <a:latin typeface="+mn-lt"/>
              <a:ea typeface="Nanum Gothic" charset="-127"/>
              <a:cs typeface="Nanum Gothic" charset="-127"/>
            </a:endParaRPr>
          </a:p>
        </p:txBody>
      </p:sp>
      <p:sp>
        <p:nvSpPr>
          <p:cNvPr id="237" name="텍스트 개체 틀 236"/>
          <p:cNvSpPr>
            <a:spLocks noGrp="1"/>
          </p:cNvSpPr>
          <p:nvPr>
            <p:ph type="body" sz="quarter" idx="11"/>
          </p:nvPr>
        </p:nvSpPr>
        <p:spPr/>
        <p:txBody>
          <a:bodyPr>
            <a:normAutofit/>
          </a:bodyPr>
          <a:lstStyle/>
          <a:p>
            <a:pPr>
              <a:lnSpc>
                <a:spcPct val="130000"/>
              </a:lnSpc>
              <a:spcBef>
                <a:spcPts val="0"/>
              </a:spcBef>
            </a:pPr>
            <a:r>
              <a:rPr kumimoji="1" lang="en-US" altLang="ko-KR" dirty="0">
                <a:latin typeface="+mn-lt"/>
                <a:ea typeface="Nanum Gothic" charset="-127"/>
              </a:rPr>
              <a:t>01.03</a:t>
            </a:r>
            <a:r>
              <a:rPr kumimoji="1" lang="ko-KR" altLang="en-US" dirty="0">
                <a:latin typeface="+mn-lt"/>
                <a:ea typeface="Nanum Gothic" charset="-127"/>
              </a:rPr>
              <a:t> 데이터 소스 상세 </a:t>
            </a:r>
            <a:r>
              <a:rPr kumimoji="1" lang="en-US" altLang="ko-KR" dirty="0">
                <a:latin typeface="+mn-lt"/>
                <a:ea typeface="Nanum Gothic" charset="-127"/>
              </a:rPr>
              <a:t>(snapshot)</a:t>
            </a:r>
          </a:p>
        </p:txBody>
      </p:sp>
      <p:sp>
        <p:nvSpPr>
          <p:cNvPr id="7" name="슬라이드 번호 개체 틀 6"/>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lt"/>
              </a:rPr>
              <a:pPr/>
              <a:t>67</a:t>
            </a:fld>
            <a:endParaRPr lang="ko-KR" altLang="en-US">
              <a:solidFill>
                <a:prstClr val="white">
                  <a:lumMod val="50000"/>
                </a:prstClr>
              </a:solidFill>
              <a:latin typeface="+mn-lt"/>
            </a:endParaRPr>
          </a:p>
        </p:txBody>
      </p:sp>
      <p:sp>
        <p:nvSpPr>
          <p:cNvPr id="5" name="텍스트 개체 틀 4"/>
          <p:cNvSpPr>
            <a:spLocks noGrp="1"/>
          </p:cNvSpPr>
          <p:nvPr>
            <p:ph type="body" sz="quarter" idx="13"/>
          </p:nvPr>
        </p:nvSpPr>
        <p:spPr/>
        <p:txBody>
          <a:bodyPr>
            <a:normAutofit/>
          </a:bodyPr>
          <a:lstStyle/>
          <a:p>
            <a:pPr marL="0" indent="0">
              <a:lnSpc>
                <a:spcPct val="130000"/>
              </a:lnSpc>
              <a:spcBef>
                <a:spcPts val="0"/>
              </a:spcBef>
              <a:buNone/>
            </a:pPr>
            <a:r>
              <a:rPr lang="ko-KR" altLang="en-US" dirty="0">
                <a:solidFill>
                  <a:srgbClr val="00B0F0"/>
                </a:solidFill>
                <a:latin typeface="+mn-lt"/>
                <a:sym typeface="Wingdings"/>
              </a:rPr>
              <a:t>☞ 아래 설명 외 </a:t>
            </a:r>
            <a:r>
              <a:rPr lang="ko-KR" altLang="en-US" dirty="0">
                <a:solidFill>
                  <a:srgbClr val="00B0F0"/>
                </a:solidFill>
                <a:latin typeface="+mn-lt"/>
              </a:rPr>
              <a:t>☞</a:t>
            </a:r>
            <a:r>
              <a:rPr lang="en-US" altLang="ko-KR" dirty="0">
                <a:solidFill>
                  <a:srgbClr val="00B0F0"/>
                </a:solidFill>
                <a:latin typeface="+mn-lt"/>
                <a:sym typeface="Wingdings"/>
              </a:rPr>
              <a:t>[File Type Information]</a:t>
            </a:r>
            <a:r>
              <a:rPr lang="ko-KR" altLang="en-US" dirty="0">
                <a:solidFill>
                  <a:srgbClr val="00B0F0"/>
                </a:solidFill>
                <a:latin typeface="+mn-lt"/>
                <a:sym typeface="Wingdings"/>
              </a:rPr>
              <a:t> 과 동일</a:t>
            </a:r>
            <a:endParaRPr kumimoji="1" lang="en-US" altLang="ko-KR" dirty="0">
              <a:latin typeface="+mn-lt"/>
            </a:endParaRPr>
          </a:p>
          <a:p>
            <a:r>
              <a:rPr kumimoji="1" lang="en-US" altLang="ko-KR" dirty="0">
                <a:latin typeface="+mn-lt"/>
              </a:rPr>
              <a:t> </a:t>
            </a:r>
            <a:r>
              <a:rPr kumimoji="1" lang="ko-KR" altLang="en-US" dirty="0">
                <a:latin typeface="+mn-lt"/>
              </a:rPr>
              <a:t>마스터 데이터 정보</a:t>
            </a:r>
            <a:endParaRPr kumimoji="1" lang="en-US" altLang="ko-KR" dirty="0">
              <a:latin typeface="+mn-lt"/>
            </a:endParaRPr>
          </a:p>
          <a:p>
            <a:pPr lvl="1">
              <a:lnSpc>
                <a:spcPct val="130000"/>
              </a:lnSpc>
              <a:spcBef>
                <a:spcPts val="0"/>
              </a:spcBef>
            </a:pPr>
            <a:r>
              <a:rPr kumimoji="1" lang="en-US" altLang="ko-KR" dirty="0">
                <a:latin typeface="+mn-lt"/>
              </a:rPr>
              <a:t>Type: Snapshot</a:t>
            </a:r>
          </a:p>
          <a:p>
            <a:pPr lvl="1">
              <a:lnSpc>
                <a:spcPct val="130000"/>
              </a:lnSpc>
              <a:spcBef>
                <a:spcPts val="0"/>
              </a:spcBef>
            </a:pPr>
            <a:r>
              <a:rPr kumimoji="1" lang="en-US" altLang="ko-KR" dirty="0">
                <a:latin typeface="+mn-lt"/>
              </a:rPr>
              <a:t>Database </a:t>
            </a:r>
            <a:r>
              <a:rPr kumimoji="1" lang="ko-KR" altLang="en-US" dirty="0">
                <a:latin typeface="+mn-lt"/>
              </a:rPr>
              <a:t>이름</a:t>
            </a:r>
            <a:endParaRPr kumimoji="1" lang="en-US" altLang="ko-KR" dirty="0">
              <a:latin typeface="+mn-lt"/>
            </a:endParaRPr>
          </a:p>
          <a:p>
            <a:pPr lvl="1">
              <a:lnSpc>
                <a:spcPct val="130000"/>
              </a:lnSpc>
              <a:spcBef>
                <a:spcPts val="0"/>
              </a:spcBef>
            </a:pPr>
            <a:r>
              <a:rPr kumimoji="1" lang="en-US" altLang="ko-KR" dirty="0">
                <a:latin typeface="+mn-lt"/>
              </a:rPr>
              <a:t>Table</a:t>
            </a:r>
            <a:r>
              <a:rPr kumimoji="1" lang="ko-KR" altLang="en-US" dirty="0">
                <a:latin typeface="+mn-lt"/>
              </a:rPr>
              <a:t> 이름</a:t>
            </a:r>
            <a:endParaRPr kumimoji="1" lang="en-US" altLang="ko-KR" dirty="0">
              <a:latin typeface="+mn-lt"/>
            </a:endParaRPr>
          </a:p>
          <a:p>
            <a:pPr lvl="1">
              <a:lnSpc>
                <a:spcPct val="130000"/>
              </a:lnSpc>
              <a:spcBef>
                <a:spcPts val="0"/>
              </a:spcBef>
            </a:pPr>
            <a:r>
              <a:rPr kumimoji="1" lang="ko-KR" altLang="en-US" dirty="0" err="1">
                <a:latin typeface="+mn-lt"/>
              </a:rPr>
              <a:t>파티션키</a:t>
            </a:r>
            <a:r>
              <a:rPr kumimoji="1" lang="ko-KR" altLang="en-US" dirty="0">
                <a:latin typeface="+mn-lt"/>
              </a:rPr>
              <a:t> 정보</a:t>
            </a:r>
            <a:endParaRPr kumimoji="1" lang="en-US" altLang="ko-KR" dirty="0">
              <a:latin typeface="+mn-lt"/>
            </a:endParaRPr>
          </a:p>
          <a:p>
            <a:pPr lvl="1">
              <a:lnSpc>
                <a:spcPct val="130000"/>
              </a:lnSpc>
              <a:spcBef>
                <a:spcPts val="0"/>
              </a:spcBef>
            </a:pPr>
            <a:endParaRPr kumimoji="1" lang="en-US" altLang="ko-KR" dirty="0">
              <a:latin typeface="+mn-lt"/>
            </a:endParaRPr>
          </a:p>
          <a:p>
            <a:pPr lvl="1"/>
            <a:endParaRPr kumimoji="1" lang="en-US" altLang="ko-KR" dirty="0">
              <a:latin typeface="+mn-lt"/>
            </a:endParaRPr>
          </a:p>
        </p:txBody>
      </p:sp>
      <p:sp>
        <p:nvSpPr>
          <p:cNvPr id="152" name="직사각형 151"/>
          <p:cNvSpPr/>
          <p:nvPr/>
        </p:nvSpPr>
        <p:spPr>
          <a:xfrm>
            <a:off x="679766" y="528201"/>
            <a:ext cx="1230071" cy="128685"/>
          </a:xfrm>
          <a:prstGeom prst="rect">
            <a:avLst/>
          </a:prstGeom>
          <a:solidFill>
            <a:srgbClr val="043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kumimoji="1" lang="en-US" altLang="ko-KR" sz="600" dirty="0" err="1">
                <a:solidFill>
                  <a:schemeClr val="bg1"/>
                </a:solidFill>
                <a:cs typeface="Nanum Gothic" charset="-127"/>
              </a:rPr>
              <a:t>StagingDB</a:t>
            </a:r>
            <a:r>
              <a:rPr kumimoji="1" lang="en-US" altLang="ko-KR" sz="600" dirty="0">
                <a:solidFill>
                  <a:schemeClr val="bg1"/>
                </a:solidFill>
                <a:cs typeface="Nanum Gothic" charset="-127"/>
              </a:rPr>
              <a:t> </a:t>
            </a:r>
            <a:r>
              <a:rPr kumimoji="1" lang="ko-KR" altLang="en-US" sz="600" dirty="0">
                <a:solidFill>
                  <a:schemeClr val="bg1"/>
                </a:solidFill>
                <a:cs typeface="Nanum Gothic" charset="-127"/>
              </a:rPr>
              <a:t>타입</a:t>
            </a:r>
            <a:r>
              <a:rPr kumimoji="1" lang="en-US" altLang="ko-KR" sz="600" dirty="0">
                <a:solidFill>
                  <a:schemeClr val="bg1"/>
                </a:solidFill>
                <a:cs typeface="Nanum Gothic" charset="-127"/>
              </a:rPr>
              <a:t> Snapshot</a:t>
            </a:r>
            <a:r>
              <a:rPr kumimoji="1" lang="ko-KR" altLang="en-US" sz="600" dirty="0">
                <a:solidFill>
                  <a:schemeClr val="bg1"/>
                </a:solidFill>
                <a:cs typeface="Nanum Gothic" charset="-127"/>
              </a:rPr>
              <a:t>일 경우</a:t>
            </a:r>
          </a:p>
        </p:txBody>
      </p:sp>
      <p:grpSp>
        <p:nvGrpSpPr>
          <p:cNvPr id="171" name="그룹 55">
            <a:extLst>
              <a:ext uri="{FF2B5EF4-FFF2-40B4-BE49-F238E27FC236}">
                <a16:creationId xmlns:a16="http://schemas.microsoft.com/office/drawing/2014/main" xmlns="" id="{FA01977D-8115-3241-8D3F-762D4894C5DB}"/>
              </a:ext>
            </a:extLst>
          </p:cNvPr>
          <p:cNvGrpSpPr/>
          <p:nvPr/>
        </p:nvGrpSpPr>
        <p:grpSpPr>
          <a:xfrm>
            <a:off x="336315" y="1333426"/>
            <a:ext cx="2768490" cy="143740"/>
            <a:chOff x="6600140" y="1371054"/>
            <a:chExt cx="3292704" cy="200891"/>
          </a:xfrm>
        </p:grpSpPr>
        <p:sp>
          <p:nvSpPr>
            <p:cNvPr id="172" name="모서리가 둥근 직사각형 57">
              <a:extLst>
                <a:ext uri="{FF2B5EF4-FFF2-40B4-BE49-F238E27FC236}">
                  <a16:creationId xmlns:a16="http://schemas.microsoft.com/office/drawing/2014/main" xmlns="" id="{A53805BA-8E7F-674B-B9AA-28E69C2C8E82}"/>
                </a:ext>
              </a:extLst>
            </p:cNvPr>
            <p:cNvSpPr/>
            <p:nvPr/>
          </p:nvSpPr>
          <p:spPr>
            <a:xfrm>
              <a:off x="9102975"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ea typeface="Nanum Gothic" charset="-127"/>
                  <a:cs typeface="Nanum Gothic" charset="-127"/>
                </a:rPr>
                <a:t>Monitoring</a:t>
              </a:r>
              <a:endParaRPr kumimoji="1" lang="ko-KR" altLang="en-US" sz="500" b="1" dirty="0">
                <a:solidFill>
                  <a:schemeClr val="tx1"/>
                </a:solidFill>
                <a:ea typeface="Nanum Gothic" charset="-127"/>
                <a:cs typeface="Nanum Gothic" charset="-127"/>
              </a:endParaRPr>
            </a:p>
          </p:txBody>
        </p:sp>
        <p:sp>
          <p:nvSpPr>
            <p:cNvPr id="173" name="모서리가 둥근 직사각형 59">
              <a:extLst>
                <a:ext uri="{FF2B5EF4-FFF2-40B4-BE49-F238E27FC236}">
                  <a16:creationId xmlns:a16="http://schemas.microsoft.com/office/drawing/2014/main" xmlns="" id="{1F2471C8-DE6A-EA4F-802B-55620E412071}"/>
                </a:ext>
              </a:extLst>
            </p:cNvPr>
            <p:cNvSpPr/>
            <p:nvPr/>
          </p:nvSpPr>
          <p:spPr>
            <a:xfrm>
              <a:off x="6600140" y="1371054"/>
              <a:ext cx="789869" cy="200891"/>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ea typeface="Nanum Gothic" charset="-127"/>
                  <a:cs typeface="Nanum Gothic" charset="-127"/>
                </a:rPr>
                <a:t>Information</a:t>
              </a:r>
              <a:endParaRPr kumimoji="1" lang="ko-KR" altLang="en-US" sz="500" b="1" dirty="0">
                <a:solidFill>
                  <a:schemeClr val="bg1"/>
                </a:solidFill>
                <a:ea typeface="Nanum Gothic" charset="-127"/>
                <a:cs typeface="Nanum Gothic" charset="-127"/>
              </a:endParaRPr>
            </a:p>
          </p:txBody>
        </p:sp>
        <p:sp>
          <p:nvSpPr>
            <p:cNvPr id="174" name="모서리가 둥근 직사각형 60">
              <a:extLst>
                <a:ext uri="{FF2B5EF4-FFF2-40B4-BE49-F238E27FC236}">
                  <a16:creationId xmlns:a16="http://schemas.microsoft.com/office/drawing/2014/main" xmlns="" id="{BDC0384B-5A72-3C40-9383-C74DE958242B}"/>
                </a:ext>
              </a:extLst>
            </p:cNvPr>
            <p:cNvSpPr/>
            <p:nvPr/>
          </p:nvSpPr>
          <p:spPr>
            <a:xfrm>
              <a:off x="8265224"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ea typeface="Nanum Gothic" charset="-127"/>
                  <a:cs typeface="Nanum Gothic" charset="-127"/>
                </a:rPr>
                <a:t>Column Detail</a:t>
              </a:r>
              <a:endParaRPr kumimoji="1" lang="ko-KR" altLang="en-US" sz="500" b="1" dirty="0">
                <a:solidFill>
                  <a:schemeClr val="tx1"/>
                </a:solidFill>
                <a:ea typeface="Nanum Gothic" charset="-127"/>
                <a:cs typeface="Nanum Gothic" charset="-127"/>
              </a:endParaRPr>
            </a:p>
          </p:txBody>
        </p:sp>
        <p:sp>
          <p:nvSpPr>
            <p:cNvPr id="175" name="모서리가 둥근 직사각형 60">
              <a:extLst>
                <a:ext uri="{FF2B5EF4-FFF2-40B4-BE49-F238E27FC236}">
                  <a16:creationId xmlns:a16="http://schemas.microsoft.com/office/drawing/2014/main" xmlns="" id="{293BA5C8-96CE-4F4B-ADC8-EE382986C86E}"/>
                </a:ext>
              </a:extLst>
            </p:cNvPr>
            <p:cNvSpPr/>
            <p:nvPr/>
          </p:nvSpPr>
          <p:spPr>
            <a:xfrm>
              <a:off x="7431220"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ea typeface="Nanum Gothic" charset="-127"/>
                  <a:cs typeface="Nanum Gothic" charset="-127"/>
                </a:rPr>
                <a:t>Data Grid</a:t>
              </a:r>
              <a:endParaRPr kumimoji="1" lang="ko-KR" altLang="en-US" sz="500" b="1" dirty="0">
                <a:solidFill>
                  <a:schemeClr val="tx1"/>
                </a:solidFill>
                <a:ea typeface="Nanum Gothic" charset="-127"/>
                <a:cs typeface="Nanum Gothic" charset="-127"/>
              </a:endParaRPr>
            </a:p>
          </p:txBody>
        </p:sp>
      </p:grpSp>
      <p:sp>
        <p:nvSpPr>
          <p:cNvPr id="77" name="직사각형 76">
            <a:extLst>
              <a:ext uri="{FF2B5EF4-FFF2-40B4-BE49-F238E27FC236}">
                <a16:creationId xmlns:a16="http://schemas.microsoft.com/office/drawing/2014/main" xmlns="" id="{613C00D1-6409-F54A-AFAA-FDE85AF67450}"/>
              </a:ext>
            </a:extLst>
          </p:cNvPr>
          <p:cNvSpPr/>
          <p:nvPr/>
        </p:nvSpPr>
        <p:spPr>
          <a:xfrm>
            <a:off x="1270315" y="1705715"/>
            <a:ext cx="538092" cy="260199"/>
          </a:xfrm>
          <a:prstGeom prst="rect">
            <a:avLst/>
          </a:prstGeom>
          <a:no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ea typeface="Nanum Gothic" charset="-127"/>
                <a:cs typeface="Nanum Gothic" charset="-127"/>
              </a:rPr>
              <a:t>Ingested type</a:t>
            </a:r>
          </a:p>
          <a:p>
            <a:pPr eaLnBrk="0" fontAlgn="base" hangingPunct="0">
              <a:lnSpc>
                <a:spcPct val="150000"/>
              </a:lnSpc>
              <a:spcBef>
                <a:spcPct val="0"/>
              </a:spcBef>
              <a:spcAft>
                <a:spcPct val="0"/>
              </a:spcAft>
              <a:buClr>
                <a:srgbClr val="336699"/>
              </a:buClr>
            </a:pPr>
            <a:r>
              <a:rPr kumimoji="1" lang="en-US" altLang="ko-KR" sz="600" b="1" dirty="0">
                <a:solidFill>
                  <a:srgbClr val="FF9300"/>
                </a:solidFill>
                <a:ea typeface="Nanum Gothic" charset="-127"/>
                <a:cs typeface="Nanum Gothic" charset="-127"/>
              </a:rPr>
              <a:t>● Preparing</a:t>
            </a:r>
            <a:endParaRPr kumimoji="1" lang="en-US" altLang="ko-KR" sz="600" b="1" dirty="0">
              <a:solidFill>
                <a:prstClr val="black">
                  <a:lumMod val="75000"/>
                  <a:lumOff val="25000"/>
                </a:prstClr>
              </a:solidFill>
              <a:ea typeface="Nanum Gothic" charset="-127"/>
              <a:cs typeface="Nanum Gothic" charset="-127"/>
            </a:endParaRPr>
          </a:p>
        </p:txBody>
      </p:sp>
      <p:sp>
        <p:nvSpPr>
          <p:cNvPr id="78" name="제목 2">
            <a:extLst>
              <a:ext uri="{FF2B5EF4-FFF2-40B4-BE49-F238E27FC236}">
                <a16:creationId xmlns:a16="http://schemas.microsoft.com/office/drawing/2014/main" xmlns="" id="{530CDC82-0B0C-254F-AFB9-29848C895159}"/>
              </a:ext>
            </a:extLst>
          </p:cNvPr>
          <p:cNvSpPr txBox="1">
            <a:spLocks/>
          </p:cNvSpPr>
          <p:nvPr/>
        </p:nvSpPr>
        <p:spPr bwMode="auto">
          <a:xfrm>
            <a:off x="376882" y="1673104"/>
            <a:ext cx="893433" cy="521322"/>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dirty="0">
                <a:solidFill>
                  <a:schemeClr val="tx1">
                    <a:lumMod val="75000"/>
                    <a:lumOff val="25000"/>
                  </a:schemeClr>
                </a:solidFill>
                <a:latin typeface="+mn-lt"/>
                <a:ea typeface="Nanum Gothic" charset="-127"/>
                <a:cs typeface="Nanum Gothic" charset="-127"/>
              </a:rPr>
              <a:t>Ingestion type</a:t>
            </a:r>
          </a:p>
          <a:p>
            <a:pPr>
              <a:lnSpc>
                <a:spcPct val="150000"/>
              </a:lnSpc>
            </a:pPr>
            <a:r>
              <a:rPr lang="en-US" altLang="ko-KR" sz="600" dirty="0">
                <a:solidFill>
                  <a:schemeClr val="tx1">
                    <a:lumMod val="75000"/>
                    <a:lumOff val="25000"/>
                  </a:schemeClr>
                </a:solidFill>
                <a:latin typeface="+mn-lt"/>
                <a:ea typeface="Nanum Gothic" charset="-127"/>
                <a:cs typeface="Nanum Gothic" charset="-127"/>
              </a:rPr>
              <a:t>Status</a:t>
            </a:r>
          </a:p>
        </p:txBody>
      </p:sp>
      <p:sp>
        <p:nvSpPr>
          <p:cNvPr id="79" name="직사각형 78">
            <a:extLst>
              <a:ext uri="{FF2B5EF4-FFF2-40B4-BE49-F238E27FC236}">
                <a16:creationId xmlns:a16="http://schemas.microsoft.com/office/drawing/2014/main" xmlns="" id="{4B651F90-F722-8D42-A180-B4BF6EE04F19}"/>
              </a:ext>
            </a:extLst>
          </p:cNvPr>
          <p:cNvSpPr/>
          <p:nvPr/>
        </p:nvSpPr>
        <p:spPr>
          <a:xfrm>
            <a:off x="364379" y="1541400"/>
            <a:ext cx="772130" cy="140744"/>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700" b="1" dirty="0">
                <a:solidFill>
                  <a:prstClr val="black">
                    <a:lumMod val="75000"/>
                    <a:lumOff val="25000"/>
                  </a:prstClr>
                </a:solidFill>
                <a:ea typeface="Nanum Gothic" charset="-127"/>
                <a:cs typeface="Nanum Gothic" charset="-127"/>
              </a:rPr>
              <a:t>Data information</a:t>
            </a:r>
          </a:p>
        </p:txBody>
      </p:sp>
      <p:sp>
        <p:nvSpPr>
          <p:cNvPr id="88" name="직사각형 87">
            <a:extLst>
              <a:ext uri="{FF2B5EF4-FFF2-40B4-BE49-F238E27FC236}">
                <a16:creationId xmlns:a16="http://schemas.microsoft.com/office/drawing/2014/main" xmlns="" id="{3E5BB0CA-84FE-CA4B-82DE-4CE607F0090E}"/>
              </a:ext>
            </a:extLst>
          </p:cNvPr>
          <p:cNvSpPr/>
          <p:nvPr/>
        </p:nvSpPr>
        <p:spPr>
          <a:xfrm>
            <a:off x="1776328" y="1854114"/>
            <a:ext cx="430690" cy="121700"/>
          </a:xfrm>
          <a:prstGeom prst="rect">
            <a:avLst/>
          </a:prstGeom>
          <a:no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u="sng" dirty="0">
                <a:solidFill>
                  <a:prstClr val="black">
                    <a:lumMod val="75000"/>
                    <a:lumOff val="25000"/>
                  </a:prstClr>
                </a:solidFill>
                <a:ea typeface="Nanum Gothic" charset="-127"/>
                <a:cs typeface="Nanum Gothic" charset="-127"/>
              </a:rPr>
              <a:t>Details</a:t>
            </a:r>
            <a:r>
              <a:rPr kumimoji="1" lang="ko-KR" altLang="en-US" sz="600" u="sng" dirty="0">
                <a:solidFill>
                  <a:prstClr val="black">
                    <a:lumMod val="75000"/>
                    <a:lumOff val="25000"/>
                  </a:prstClr>
                </a:solidFill>
                <a:ea typeface="Nanum Gothic" charset="-127"/>
                <a:cs typeface="Nanum Gothic" charset="-127"/>
              </a:rPr>
              <a:t> </a:t>
            </a:r>
            <a:r>
              <a:rPr kumimoji="1" lang="en-US" altLang="ko-KR" sz="600" u="sng" dirty="0">
                <a:solidFill>
                  <a:prstClr val="black">
                    <a:lumMod val="75000"/>
                    <a:lumOff val="25000"/>
                  </a:prstClr>
                </a:solidFill>
                <a:ea typeface="Nanum Gothic" charset="-127"/>
                <a:cs typeface="Nanum Gothic" charset="-127"/>
              </a:rPr>
              <a:t> </a:t>
            </a:r>
            <a:r>
              <a:rPr kumimoji="1" lang="ko-KR" altLang="en-US" sz="600" u="sng" dirty="0">
                <a:solidFill>
                  <a:prstClr val="black">
                    <a:lumMod val="75000"/>
                    <a:lumOff val="25000"/>
                  </a:prstClr>
                </a:solidFill>
                <a:ea typeface="Nanum Gothic" charset="-127"/>
                <a:cs typeface="Nanum Gothic" charset="-127"/>
              </a:rPr>
              <a:t> ▲</a:t>
            </a:r>
            <a:endParaRPr kumimoji="1" lang="en-US" altLang="ko-KR" sz="600" u="sng" dirty="0">
              <a:solidFill>
                <a:prstClr val="black">
                  <a:lumMod val="75000"/>
                  <a:lumOff val="25000"/>
                </a:prstClr>
              </a:solidFill>
              <a:ea typeface="Nanum Gothic" charset="-127"/>
              <a:cs typeface="Nanum Gothic" charset="-127"/>
            </a:endParaRPr>
          </a:p>
        </p:txBody>
      </p:sp>
      <p:sp>
        <p:nvSpPr>
          <p:cNvPr id="103" name="직사각형 102">
            <a:extLst>
              <a:ext uri="{FF2B5EF4-FFF2-40B4-BE49-F238E27FC236}">
                <a16:creationId xmlns:a16="http://schemas.microsoft.com/office/drawing/2014/main" xmlns="" id="{B8669E7F-2BDD-C544-9D1D-94D974D0196B}"/>
              </a:ext>
            </a:extLst>
          </p:cNvPr>
          <p:cNvSpPr/>
          <p:nvPr/>
        </p:nvSpPr>
        <p:spPr>
          <a:xfrm>
            <a:off x="2109651" y="2884556"/>
            <a:ext cx="1327286" cy="39767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p>
            <a:pPr eaLnBrk="0" fontAlgn="base" hangingPunct="0">
              <a:lnSpc>
                <a:spcPct val="150000"/>
              </a:lnSpc>
              <a:spcBef>
                <a:spcPct val="0"/>
              </a:spcBef>
              <a:spcAft>
                <a:spcPct val="0"/>
              </a:spcAft>
              <a:buClr>
                <a:srgbClr val="336699"/>
              </a:buClr>
            </a:pPr>
            <a:r>
              <a:rPr lang="en-US" altLang="ko-KR" sz="600" b="1" dirty="0">
                <a:solidFill>
                  <a:prstClr val="black">
                    <a:lumMod val="75000"/>
                    <a:lumOff val="25000"/>
                  </a:prstClr>
                </a:solidFill>
                <a:ea typeface="Nanum Gothic" charset="-127"/>
                <a:cs typeface="Nanum Gothic" charset="-127"/>
              </a:rPr>
              <a:t>None</a:t>
            </a:r>
          </a:p>
          <a:p>
            <a:pPr eaLnBrk="0" fontAlgn="base" hangingPunct="0">
              <a:lnSpc>
                <a:spcPct val="150000"/>
              </a:lnSpc>
              <a:spcBef>
                <a:spcPct val="0"/>
              </a:spcBef>
              <a:spcAft>
                <a:spcPct val="0"/>
              </a:spcAft>
              <a:buClr>
                <a:srgbClr val="336699"/>
              </a:buClr>
            </a:pPr>
            <a:r>
              <a:rPr lang="en-US" altLang="ko-KR" sz="600" b="1" dirty="0">
                <a:solidFill>
                  <a:prstClr val="black">
                    <a:lumMod val="75000"/>
                    <a:lumOff val="25000"/>
                  </a:prstClr>
                </a:solidFill>
                <a:ea typeface="Nanum Gothic" charset="-127"/>
                <a:cs typeface="Nanum Gothic" charset="-127"/>
              </a:rPr>
              <a:t>Hour</a:t>
            </a:r>
          </a:p>
          <a:p>
            <a:pPr eaLnBrk="0" fontAlgn="base" hangingPunct="0">
              <a:lnSpc>
                <a:spcPct val="150000"/>
              </a:lnSpc>
              <a:spcBef>
                <a:spcPct val="0"/>
              </a:spcBef>
              <a:spcAft>
                <a:spcPct val="0"/>
              </a:spcAft>
              <a:buClr>
                <a:srgbClr val="336699"/>
              </a:buClr>
            </a:pPr>
            <a:r>
              <a:rPr lang="en-US" altLang="ko-KR" sz="600" b="1" dirty="0" err="1">
                <a:solidFill>
                  <a:prstClr val="black">
                    <a:lumMod val="75000"/>
                    <a:lumOff val="25000"/>
                  </a:prstClr>
                </a:solidFill>
                <a:ea typeface="Nanum Gothic" charset="-127"/>
                <a:cs typeface="Nanum Gothic" charset="-127"/>
              </a:rPr>
              <a:t>yyyy</a:t>
            </a:r>
            <a:r>
              <a:rPr lang="en-US" altLang="ko-KR" sz="600" b="1" dirty="0">
                <a:solidFill>
                  <a:prstClr val="black">
                    <a:lumMod val="75000"/>
                    <a:lumOff val="25000"/>
                  </a:prstClr>
                </a:solidFill>
                <a:ea typeface="Nanum Gothic" charset="-127"/>
                <a:cs typeface="Nanum Gothic" charset="-127"/>
              </a:rPr>
              <a:t>-MM-</a:t>
            </a:r>
            <a:r>
              <a:rPr lang="en-US" altLang="ko-KR" sz="600" b="1" dirty="0" err="1">
                <a:solidFill>
                  <a:prstClr val="black">
                    <a:lumMod val="75000"/>
                    <a:lumOff val="25000"/>
                  </a:prstClr>
                </a:solidFill>
                <a:ea typeface="Nanum Gothic" charset="-127"/>
                <a:cs typeface="Nanum Gothic" charset="-127"/>
              </a:rPr>
              <a:t>dd</a:t>
            </a:r>
            <a:r>
              <a:rPr lang="en-US" altLang="ko-KR" sz="600" b="1" dirty="0">
                <a:solidFill>
                  <a:prstClr val="black">
                    <a:lumMod val="75000"/>
                    <a:lumOff val="25000"/>
                  </a:prstClr>
                </a:solidFill>
                <a:ea typeface="Nanum Gothic" charset="-127"/>
                <a:cs typeface="Nanum Gothic" charset="-127"/>
              </a:rPr>
              <a:t> </a:t>
            </a:r>
            <a:r>
              <a:rPr lang="en-US" altLang="ko-KR" sz="600" b="1" dirty="0" err="1">
                <a:solidFill>
                  <a:prstClr val="black">
                    <a:lumMod val="75000"/>
                    <a:lumOff val="25000"/>
                  </a:prstClr>
                </a:solidFill>
                <a:ea typeface="Nanum Gothic" charset="-127"/>
                <a:cs typeface="Nanum Gothic" charset="-127"/>
              </a:rPr>
              <a:t>hh</a:t>
            </a:r>
            <a:r>
              <a:rPr lang="en-US" altLang="ko-KR" sz="600" b="1" dirty="0">
                <a:solidFill>
                  <a:prstClr val="black">
                    <a:lumMod val="75000"/>
                    <a:lumOff val="25000"/>
                  </a:prstClr>
                </a:solidFill>
                <a:ea typeface="Nanum Gothic" charset="-127"/>
                <a:cs typeface="Nanum Gothic" charset="-127"/>
              </a:rPr>
              <a:t> ~ </a:t>
            </a:r>
            <a:r>
              <a:rPr lang="en-US" altLang="ko-KR" sz="600" b="1" dirty="0" err="1">
                <a:solidFill>
                  <a:prstClr val="black">
                    <a:lumMod val="75000"/>
                    <a:lumOff val="25000"/>
                  </a:prstClr>
                </a:solidFill>
                <a:ea typeface="Nanum Gothic" charset="-127"/>
                <a:cs typeface="Nanum Gothic" charset="-127"/>
              </a:rPr>
              <a:t>yyyy</a:t>
            </a:r>
            <a:r>
              <a:rPr lang="en-US" altLang="ko-KR" sz="600" b="1" dirty="0">
                <a:solidFill>
                  <a:prstClr val="black">
                    <a:lumMod val="75000"/>
                    <a:lumOff val="25000"/>
                  </a:prstClr>
                </a:solidFill>
                <a:ea typeface="Nanum Gothic" charset="-127"/>
                <a:cs typeface="Nanum Gothic" charset="-127"/>
              </a:rPr>
              <a:t>-MM-</a:t>
            </a:r>
            <a:r>
              <a:rPr lang="en-US" altLang="ko-KR" sz="600" b="1" dirty="0" err="1">
                <a:solidFill>
                  <a:prstClr val="black">
                    <a:lumMod val="75000"/>
                    <a:lumOff val="25000"/>
                  </a:prstClr>
                </a:solidFill>
                <a:ea typeface="Nanum Gothic" charset="-127"/>
                <a:cs typeface="Nanum Gothic" charset="-127"/>
              </a:rPr>
              <a:t>dd</a:t>
            </a:r>
            <a:r>
              <a:rPr lang="en-US" altLang="ko-KR" sz="600" b="1" dirty="0">
                <a:solidFill>
                  <a:prstClr val="black">
                    <a:lumMod val="75000"/>
                    <a:lumOff val="25000"/>
                  </a:prstClr>
                </a:solidFill>
                <a:ea typeface="Nanum Gothic" charset="-127"/>
                <a:cs typeface="Nanum Gothic" charset="-127"/>
              </a:rPr>
              <a:t> </a:t>
            </a:r>
            <a:r>
              <a:rPr lang="en-US" altLang="ko-KR" sz="600" b="1" dirty="0" err="1">
                <a:solidFill>
                  <a:prstClr val="black">
                    <a:lumMod val="75000"/>
                    <a:lumOff val="25000"/>
                  </a:prstClr>
                </a:solidFill>
                <a:ea typeface="Nanum Gothic" charset="-127"/>
                <a:cs typeface="Nanum Gothic" charset="-127"/>
              </a:rPr>
              <a:t>hh</a:t>
            </a:r>
            <a:r>
              <a:rPr lang="en-US" altLang="ko-KR" sz="600" b="1" dirty="0">
                <a:solidFill>
                  <a:prstClr val="black">
                    <a:lumMod val="75000"/>
                    <a:lumOff val="25000"/>
                  </a:prstClr>
                </a:solidFill>
                <a:ea typeface="Nanum Gothic" charset="-127"/>
                <a:cs typeface="Nanum Gothic" charset="-127"/>
              </a:rPr>
              <a:t> </a:t>
            </a:r>
          </a:p>
        </p:txBody>
      </p:sp>
      <p:sp>
        <p:nvSpPr>
          <p:cNvPr id="104" name="Text Box">
            <a:extLst>
              <a:ext uri="{FF2B5EF4-FFF2-40B4-BE49-F238E27FC236}">
                <a16:creationId xmlns:a16="http://schemas.microsoft.com/office/drawing/2014/main" xmlns="" id="{27DD9E87-5737-1D4D-8CDC-ECA6AB60AE4A}"/>
              </a:ext>
            </a:extLst>
          </p:cNvPr>
          <p:cNvSpPr>
            <a:spLocks/>
          </p:cNvSpPr>
          <p:nvPr>
            <p:custDataLst>
              <p:tags r:id="rId1"/>
            </p:custDataLst>
          </p:nvPr>
        </p:nvSpPr>
        <p:spPr bwMode="auto">
          <a:xfrm>
            <a:off x="1262124" y="2861806"/>
            <a:ext cx="753411" cy="39767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eaLnBrk="0" fontAlgn="base" hangingPunct="0">
              <a:lnSpc>
                <a:spcPct val="150000"/>
              </a:lnSpc>
              <a:spcBef>
                <a:spcPct val="0"/>
              </a:spcBef>
              <a:spcAft>
                <a:spcPct val="0"/>
              </a:spcAft>
            </a:pPr>
            <a:r>
              <a:rPr kumimoji="1" lang="en-US" altLang="ko-KR" sz="600" b="1" dirty="0">
                <a:solidFill>
                  <a:schemeClr val="tx1"/>
                </a:solidFill>
                <a:ea typeface="Nanum Gothic" charset="-127"/>
                <a:cs typeface="Nanum Gothic" charset="-127"/>
              </a:rPr>
              <a:t>Query Granularity</a:t>
            </a:r>
          </a:p>
          <a:p>
            <a:pPr eaLnBrk="0" fontAlgn="base" hangingPunct="0">
              <a:lnSpc>
                <a:spcPct val="150000"/>
              </a:lnSpc>
              <a:spcBef>
                <a:spcPct val="0"/>
              </a:spcBef>
              <a:spcAft>
                <a:spcPct val="0"/>
              </a:spcAft>
            </a:pPr>
            <a:r>
              <a:rPr kumimoji="1" lang="en-US" altLang="ko-KR" sz="600" b="1" dirty="0">
                <a:solidFill>
                  <a:schemeClr val="tx1"/>
                </a:solidFill>
                <a:ea typeface="Nanum Gothic" charset="-127"/>
                <a:cs typeface="Nanum Gothic" charset="-127"/>
              </a:rPr>
              <a:t>Segment Granularity</a:t>
            </a:r>
          </a:p>
          <a:p>
            <a:pPr eaLnBrk="0" fontAlgn="base" hangingPunct="0">
              <a:lnSpc>
                <a:spcPct val="150000"/>
              </a:lnSpc>
              <a:spcBef>
                <a:spcPct val="0"/>
              </a:spcBef>
              <a:spcAft>
                <a:spcPct val="0"/>
              </a:spcAft>
            </a:pPr>
            <a:r>
              <a:rPr kumimoji="1" lang="en-US" altLang="ko-KR" sz="600" b="1" dirty="0">
                <a:solidFill>
                  <a:schemeClr val="tx1"/>
                </a:solidFill>
                <a:ea typeface="Nanum Gothic" charset="-127"/>
                <a:cs typeface="Nanum Gothic" charset="-127"/>
              </a:rPr>
              <a:t>Data range </a:t>
            </a:r>
          </a:p>
        </p:txBody>
      </p:sp>
      <p:sp>
        <p:nvSpPr>
          <p:cNvPr id="121" name="제목 2">
            <a:extLst>
              <a:ext uri="{FF2B5EF4-FFF2-40B4-BE49-F238E27FC236}">
                <a16:creationId xmlns:a16="http://schemas.microsoft.com/office/drawing/2014/main" xmlns="" id="{B3274A31-F9DA-1C4E-BC48-BE5C3120BBDD}"/>
              </a:ext>
            </a:extLst>
          </p:cNvPr>
          <p:cNvSpPr txBox="1">
            <a:spLocks/>
          </p:cNvSpPr>
          <p:nvPr/>
        </p:nvSpPr>
        <p:spPr bwMode="auto">
          <a:xfrm>
            <a:off x="376882" y="2665079"/>
            <a:ext cx="893433" cy="721727"/>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strike="sngStrike" dirty="0" smtClean="0">
                <a:solidFill>
                  <a:schemeClr val="tx1">
                    <a:lumMod val="75000"/>
                    <a:lumOff val="25000"/>
                  </a:schemeClr>
                </a:solidFill>
                <a:latin typeface="+mn-lt"/>
                <a:ea typeface="Nanum Gothic" charset="-127"/>
                <a:cs typeface="Nanum Gothic" charset="-127"/>
              </a:rPr>
              <a:t>Duration</a:t>
            </a:r>
            <a:endParaRPr lang="en-US" altLang="ko-KR" sz="600" strike="sngStrike" dirty="0">
              <a:solidFill>
                <a:schemeClr val="tx1">
                  <a:lumMod val="75000"/>
                  <a:lumOff val="25000"/>
                </a:schemeClr>
              </a:solidFill>
              <a:latin typeface="+mn-lt"/>
              <a:ea typeface="Nanum Gothic" charset="-127"/>
              <a:cs typeface="Nanum Gothic" charset="-127"/>
            </a:endParaRPr>
          </a:p>
          <a:p>
            <a:pPr>
              <a:lnSpc>
                <a:spcPct val="150000"/>
              </a:lnSpc>
            </a:pPr>
            <a:r>
              <a:rPr lang="en-US" altLang="ko-KR" sz="600" dirty="0">
                <a:solidFill>
                  <a:schemeClr val="tx1">
                    <a:lumMod val="75000"/>
                    <a:lumOff val="25000"/>
                  </a:schemeClr>
                </a:solidFill>
                <a:latin typeface="+mn-lt"/>
                <a:ea typeface="Nanum Gothic" charset="-127"/>
                <a:cs typeface="Nanum Gothic" charset="-127"/>
              </a:rPr>
              <a:t>Timestamp settings</a:t>
            </a:r>
          </a:p>
        </p:txBody>
      </p:sp>
      <p:sp>
        <p:nvSpPr>
          <p:cNvPr id="122" name="직사각형 121">
            <a:extLst>
              <a:ext uri="{FF2B5EF4-FFF2-40B4-BE49-F238E27FC236}">
                <a16:creationId xmlns:a16="http://schemas.microsoft.com/office/drawing/2014/main" xmlns="" id="{D5B9A090-73EA-CB4C-BADA-59AB6304C985}"/>
              </a:ext>
            </a:extLst>
          </p:cNvPr>
          <p:cNvSpPr/>
          <p:nvPr/>
        </p:nvSpPr>
        <p:spPr>
          <a:xfrm>
            <a:off x="1259334" y="2567310"/>
            <a:ext cx="1028611" cy="259174"/>
          </a:xfrm>
          <a:prstGeom prst="rect">
            <a:avLst/>
          </a:prstGeom>
          <a:no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ea typeface="Nanum Gothic" charset="-127"/>
                <a:cs typeface="Nanum Gothic" charset="-127"/>
              </a:rPr>
              <a:t>9.74MB</a:t>
            </a:r>
          </a:p>
          <a:p>
            <a:pPr eaLnBrk="0" fontAlgn="base" hangingPunct="0">
              <a:lnSpc>
                <a:spcPct val="150000"/>
              </a:lnSpc>
              <a:spcBef>
                <a:spcPct val="0"/>
              </a:spcBef>
              <a:spcAft>
                <a:spcPct val="0"/>
              </a:spcAft>
              <a:buClr>
                <a:srgbClr val="336699"/>
              </a:buClr>
            </a:pPr>
            <a:r>
              <a:rPr kumimoji="1" lang="en-US" altLang="ko-KR" sz="600" b="1" strike="sngStrike" dirty="0">
                <a:solidFill>
                  <a:prstClr val="black">
                    <a:lumMod val="75000"/>
                    <a:lumOff val="25000"/>
                  </a:prstClr>
                </a:solidFill>
                <a:ea typeface="Nanum Gothic" charset="-127"/>
                <a:cs typeface="Nanum Gothic" charset="-127"/>
              </a:rPr>
              <a:t>2011-01-02 ~ 2017</a:t>
            </a:r>
            <a:r>
              <a:rPr kumimoji="1" lang="mr-IN" altLang="ko-KR" sz="600" b="1" strike="sngStrike" dirty="0">
                <a:solidFill>
                  <a:prstClr val="black">
                    <a:lumMod val="75000"/>
                    <a:lumOff val="25000"/>
                  </a:prstClr>
                </a:solidFill>
                <a:ea typeface="Nanum Gothic" charset="-127"/>
                <a:cs typeface="Nanum Gothic" charset="-127"/>
              </a:rPr>
              <a:t>–</a:t>
            </a:r>
            <a:r>
              <a:rPr kumimoji="1" lang="en-US" altLang="ko-KR" sz="600" b="1" strike="sngStrike" dirty="0">
                <a:solidFill>
                  <a:prstClr val="black">
                    <a:lumMod val="75000"/>
                    <a:lumOff val="25000"/>
                  </a:prstClr>
                </a:solidFill>
                <a:ea typeface="Nanum Gothic" charset="-127"/>
                <a:cs typeface="Nanum Gothic" charset="-127"/>
              </a:rPr>
              <a:t>07-08 </a:t>
            </a:r>
          </a:p>
        </p:txBody>
      </p:sp>
      <p:sp>
        <p:nvSpPr>
          <p:cNvPr id="124" name="제목 2">
            <a:extLst>
              <a:ext uri="{FF2B5EF4-FFF2-40B4-BE49-F238E27FC236}">
                <a16:creationId xmlns:a16="http://schemas.microsoft.com/office/drawing/2014/main" xmlns="" id="{C18DDFD7-D782-3646-8413-268B538E00EE}"/>
              </a:ext>
            </a:extLst>
          </p:cNvPr>
          <p:cNvSpPr txBox="1">
            <a:spLocks/>
          </p:cNvSpPr>
          <p:nvPr/>
        </p:nvSpPr>
        <p:spPr bwMode="auto">
          <a:xfrm>
            <a:off x="401369" y="3341972"/>
            <a:ext cx="893433" cy="233650"/>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dirty="0">
                <a:solidFill>
                  <a:schemeClr val="tx1">
                    <a:lumMod val="75000"/>
                    <a:lumOff val="25000"/>
                  </a:schemeClr>
                </a:solidFill>
                <a:latin typeface="+mn-lt"/>
                <a:ea typeface="Nanum Gothic" charset="-127"/>
                <a:cs typeface="Nanum Gothic" charset="-127"/>
              </a:rPr>
              <a:t>Histogram</a:t>
            </a:r>
          </a:p>
        </p:txBody>
      </p:sp>
      <p:sp>
        <p:nvSpPr>
          <p:cNvPr id="146" name="타원 145">
            <a:extLst>
              <a:ext uri="{FF2B5EF4-FFF2-40B4-BE49-F238E27FC236}">
                <a16:creationId xmlns:a16="http://schemas.microsoft.com/office/drawing/2014/main" xmlns="" id="{02144C73-894F-EC40-872C-4E8C115C8A8E}"/>
              </a:ext>
            </a:extLst>
          </p:cNvPr>
          <p:cNvSpPr/>
          <p:nvPr/>
        </p:nvSpPr>
        <p:spPr>
          <a:xfrm>
            <a:off x="216803" y="169699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ea typeface="Nanum Gothic" charset="-127"/>
                <a:cs typeface="Nanum Gothic" charset="-127"/>
              </a:rPr>
              <a:t>1</a:t>
            </a:r>
            <a:endParaRPr lang="ko-KR" altLang="en-US" sz="700" b="1" dirty="0">
              <a:solidFill>
                <a:schemeClr val="bg1"/>
              </a:solidFill>
              <a:ea typeface="Nanum Gothic" charset="-127"/>
              <a:cs typeface="Nanum Gothic" charset="-127"/>
            </a:endParaRPr>
          </a:p>
        </p:txBody>
      </p:sp>
      <p:sp>
        <p:nvSpPr>
          <p:cNvPr id="179" name="직사각형 178">
            <a:extLst>
              <a:ext uri="{FF2B5EF4-FFF2-40B4-BE49-F238E27FC236}">
                <a16:creationId xmlns:a16="http://schemas.microsoft.com/office/drawing/2014/main" xmlns="" id="{F67D5233-A94E-3A46-B8BB-DCCF14AF84A3}"/>
              </a:ext>
            </a:extLst>
          </p:cNvPr>
          <p:cNvSpPr/>
          <p:nvPr/>
        </p:nvSpPr>
        <p:spPr>
          <a:xfrm>
            <a:off x="1195648" y="3351454"/>
            <a:ext cx="4498367" cy="25264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700" dirty="0">
                <a:solidFill>
                  <a:schemeClr val="tx1"/>
                </a:solidFill>
                <a:ea typeface="Nanum Gothic" charset="-127"/>
                <a:cs typeface="Nanum Gothic" charset="-127"/>
              </a:rPr>
              <a:t>Histogram</a:t>
            </a:r>
            <a:r>
              <a:rPr kumimoji="1" lang="ko-KR" altLang="en-US" sz="700" dirty="0">
                <a:solidFill>
                  <a:schemeClr val="tx1"/>
                </a:solidFill>
                <a:ea typeface="Nanum Gothic" charset="-127"/>
                <a:cs typeface="Nanum Gothic" charset="-127"/>
              </a:rPr>
              <a:t>영역</a:t>
            </a:r>
          </a:p>
        </p:txBody>
      </p:sp>
      <p:sp>
        <p:nvSpPr>
          <p:cNvPr id="180" name="Text Box">
            <a:extLst>
              <a:ext uri="{FF2B5EF4-FFF2-40B4-BE49-F238E27FC236}">
                <a16:creationId xmlns:a16="http://schemas.microsoft.com/office/drawing/2014/main" xmlns="" id="{99882D20-1525-6B44-8B31-73A88E9E1FC7}"/>
              </a:ext>
            </a:extLst>
          </p:cNvPr>
          <p:cNvSpPr>
            <a:spLocks/>
          </p:cNvSpPr>
          <p:nvPr>
            <p:custDataLst>
              <p:tags r:id="rId2"/>
            </p:custDataLst>
          </p:nvPr>
        </p:nvSpPr>
        <p:spPr bwMode="auto">
          <a:xfrm>
            <a:off x="349750" y="3699011"/>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a:solidFill>
                  <a:schemeClr val="tx1">
                    <a:lumMod val="75000"/>
                    <a:lumOff val="25000"/>
                  </a:schemeClr>
                </a:solidFill>
                <a:ea typeface="Nanum Gothic" charset="-127"/>
                <a:cs typeface="Nanum Gothic" charset="-127"/>
              </a:rPr>
              <a:t>Permission</a:t>
            </a:r>
          </a:p>
        </p:txBody>
      </p:sp>
      <p:sp>
        <p:nvSpPr>
          <p:cNvPr id="182" name="Text Box">
            <a:extLst>
              <a:ext uri="{FF2B5EF4-FFF2-40B4-BE49-F238E27FC236}">
                <a16:creationId xmlns:a16="http://schemas.microsoft.com/office/drawing/2014/main" xmlns="" id="{859D6D84-8FAC-2244-A92B-E336744345C3}"/>
              </a:ext>
            </a:extLst>
          </p:cNvPr>
          <p:cNvSpPr>
            <a:spLocks/>
          </p:cNvSpPr>
          <p:nvPr>
            <p:custDataLst>
              <p:tags r:id="rId3"/>
            </p:custDataLst>
          </p:nvPr>
        </p:nvSpPr>
        <p:spPr bwMode="auto">
          <a:xfrm>
            <a:off x="1137772" y="3675357"/>
            <a:ext cx="2362200"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b="1" dirty="0">
                <a:solidFill>
                  <a:schemeClr val="tx1">
                    <a:lumMod val="75000"/>
                    <a:lumOff val="25000"/>
                  </a:schemeClr>
                </a:solidFill>
                <a:ea typeface="Nanum Gothic" charset="-127"/>
                <a:cs typeface="Nanum Gothic" charset="-127"/>
              </a:rPr>
              <a:t>0 Workspace</a:t>
            </a:r>
            <a:endParaRPr lang="en-US" altLang="ko-KR" sz="600" dirty="0">
              <a:solidFill>
                <a:schemeClr val="tx1">
                  <a:lumMod val="75000"/>
                  <a:lumOff val="25000"/>
                </a:schemeClr>
              </a:solidFill>
              <a:ea typeface="Nanum Gothic" charset="-127"/>
              <a:cs typeface="Nanum Gothic" charset="-127"/>
            </a:endParaRPr>
          </a:p>
        </p:txBody>
      </p:sp>
      <p:sp>
        <p:nvSpPr>
          <p:cNvPr id="183" name="Text Box">
            <a:extLst>
              <a:ext uri="{FF2B5EF4-FFF2-40B4-BE49-F238E27FC236}">
                <a16:creationId xmlns:a16="http://schemas.microsoft.com/office/drawing/2014/main" xmlns="" id="{D44B5895-7DF9-D944-AD20-62DA6869525D}"/>
              </a:ext>
            </a:extLst>
          </p:cNvPr>
          <p:cNvSpPr>
            <a:spLocks/>
          </p:cNvSpPr>
          <p:nvPr>
            <p:custDataLst>
              <p:tags r:id="rId4"/>
            </p:custDataLst>
          </p:nvPr>
        </p:nvSpPr>
        <p:spPr bwMode="auto">
          <a:xfrm>
            <a:off x="1131822" y="3814320"/>
            <a:ext cx="218614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ea typeface="Nanum Gothic" charset="-127"/>
                <a:cs typeface="Nanum Gothic" charset="-127"/>
              </a:rPr>
              <a:t>□</a:t>
            </a:r>
            <a:r>
              <a:rPr lang="ko-KR" altLang="en-US" sz="700" dirty="0">
                <a:solidFill>
                  <a:schemeClr val="tx1">
                    <a:lumMod val="75000"/>
                    <a:lumOff val="25000"/>
                  </a:schemeClr>
                </a:solidFill>
                <a:ea typeface="Nanum Gothic" charset="-127"/>
                <a:cs typeface="Nanum Gothic" charset="-127"/>
              </a:rPr>
              <a:t> </a:t>
            </a:r>
            <a:r>
              <a:rPr lang="en-US" altLang="ko-KR" sz="700" dirty="0">
                <a:solidFill>
                  <a:schemeClr val="tx1">
                    <a:lumMod val="75000"/>
                    <a:lumOff val="25000"/>
                  </a:schemeClr>
                </a:solidFill>
                <a:ea typeface="Nanum Gothic" charset="-127"/>
                <a:cs typeface="Nanum Gothic" charset="-127"/>
              </a:rPr>
              <a:t>Allow all workspaces to use this </a:t>
            </a:r>
            <a:r>
              <a:rPr lang="en-US" altLang="ko-KR" sz="700" dirty="0" err="1">
                <a:solidFill>
                  <a:schemeClr val="tx1">
                    <a:lumMod val="75000"/>
                    <a:lumOff val="25000"/>
                  </a:schemeClr>
                </a:solidFill>
                <a:ea typeface="Nanum Gothic" charset="-127"/>
                <a:cs typeface="Nanum Gothic" charset="-127"/>
              </a:rPr>
              <a:t>datasource</a:t>
            </a:r>
            <a:endParaRPr lang="en-US" altLang="ko-KR" sz="700" dirty="0">
              <a:solidFill>
                <a:schemeClr val="tx1">
                  <a:lumMod val="75000"/>
                  <a:lumOff val="25000"/>
                </a:schemeClr>
              </a:solidFill>
              <a:ea typeface="Nanum Gothic" charset="-127"/>
              <a:cs typeface="Nanum Gothic" charset="-127"/>
            </a:endParaRPr>
          </a:p>
        </p:txBody>
      </p:sp>
      <p:sp>
        <p:nvSpPr>
          <p:cNvPr id="184" name="모서리가 둥근 직사각형 183">
            <a:extLst>
              <a:ext uri="{FF2B5EF4-FFF2-40B4-BE49-F238E27FC236}">
                <a16:creationId xmlns:a16="http://schemas.microsoft.com/office/drawing/2014/main" xmlns="" id="{D5006C52-97AB-2649-A296-16B494A1A3D0}"/>
              </a:ext>
            </a:extLst>
          </p:cNvPr>
          <p:cNvSpPr/>
          <p:nvPr/>
        </p:nvSpPr>
        <p:spPr>
          <a:xfrm>
            <a:off x="1636742" y="3743988"/>
            <a:ext cx="240816" cy="104324"/>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400" u="sng" dirty="0">
                <a:solidFill>
                  <a:srgbClr val="0070C0"/>
                </a:solidFill>
                <a:ea typeface="Nanum Gothic" charset="-127"/>
                <a:cs typeface="Nanum Gothic" charset="-127"/>
              </a:rPr>
              <a:t>Edit</a:t>
            </a:r>
            <a:endParaRPr lang="ko-KR" altLang="en-US" sz="400" b="1" u="sng" dirty="0">
              <a:solidFill>
                <a:srgbClr val="0070C0"/>
              </a:solidFill>
              <a:ea typeface="Nanum Gothic" charset="-127"/>
              <a:cs typeface="Nanum Gothic" charset="-127"/>
            </a:endParaRPr>
          </a:p>
        </p:txBody>
      </p:sp>
      <p:cxnSp>
        <p:nvCxnSpPr>
          <p:cNvPr id="185" name="직선 연결선[R] 184">
            <a:extLst>
              <a:ext uri="{FF2B5EF4-FFF2-40B4-BE49-F238E27FC236}">
                <a16:creationId xmlns:a16="http://schemas.microsoft.com/office/drawing/2014/main" xmlns="" id="{4401A6D4-4172-9C41-987D-3F8022FB5943}"/>
              </a:ext>
            </a:extLst>
          </p:cNvPr>
          <p:cNvCxnSpPr/>
          <p:nvPr/>
        </p:nvCxnSpPr>
        <p:spPr>
          <a:xfrm>
            <a:off x="320256" y="3649131"/>
            <a:ext cx="68098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R] 185">
            <a:extLst>
              <a:ext uri="{FF2B5EF4-FFF2-40B4-BE49-F238E27FC236}">
                <a16:creationId xmlns:a16="http://schemas.microsoft.com/office/drawing/2014/main" xmlns="" id="{9964B9D0-C9EC-7B48-A398-42E59FE8E7A4}"/>
              </a:ext>
            </a:extLst>
          </p:cNvPr>
          <p:cNvCxnSpPr/>
          <p:nvPr/>
        </p:nvCxnSpPr>
        <p:spPr>
          <a:xfrm>
            <a:off x="320256" y="4033930"/>
            <a:ext cx="680982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7" name="제목 2">
            <a:extLst>
              <a:ext uri="{FF2B5EF4-FFF2-40B4-BE49-F238E27FC236}">
                <a16:creationId xmlns:a16="http://schemas.microsoft.com/office/drawing/2014/main" xmlns="" id="{B52733FB-EF7C-6140-B0F6-D007FAA27220}"/>
              </a:ext>
            </a:extLst>
          </p:cNvPr>
          <p:cNvSpPr txBox="1">
            <a:spLocks/>
          </p:cNvSpPr>
          <p:nvPr/>
        </p:nvSpPr>
        <p:spPr bwMode="auto">
          <a:xfrm>
            <a:off x="1380488" y="4215559"/>
            <a:ext cx="1147511" cy="814841"/>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171450" indent="-171450">
              <a:lnSpc>
                <a:spcPct val="150000"/>
              </a:lnSpc>
              <a:buFont typeface="Arial" charset="0"/>
              <a:buChar char="•"/>
            </a:pPr>
            <a:r>
              <a:rPr lang="en-US" altLang="ko-KR" sz="600" dirty="0">
                <a:solidFill>
                  <a:schemeClr val="tx1">
                    <a:lumMod val="75000"/>
                    <a:lumOff val="25000"/>
                  </a:schemeClr>
                </a:solidFill>
                <a:latin typeface="+mn-lt"/>
                <a:ea typeface="Nanum Gothic" charset="-127"/>
                <a:cs typeface="Nanum Gothic" charset="-127"/>
              </a:rPr>
              <a:t>Type</a:t>
            </a:r>
          </a:p>
          <a:p>
            <a:pPr marL="171450" indent="-171450">
              <a:lnSpc>
                <a:spcPct val="150000"/>
              </a:lnSpc>
              <a:buFont typeface="Arial" charset="0"/>
              <a:buChar char="•"/>
            </a:pPr>
            <a:r>
              <a:rPr lang="en-US" altLang="ko-KR" sz="600" dirty="0">
                <a:solidFill>
                  <a:schemeClr val="tx1">
                    <a:lumMod val="75000"/>
                    <a:lumOff val="25000"/>
                  </a:schemeClr>
                </a:solidFill>
                <a:latin typeface="+mn-lt"/>
                <a:ea typeface="Nanum Gothic" charset="-127"/>
                <a:cs typeface="Nanum Gothic" charset="-127"/>
              </a:rPr>
              <a:t>DATABASE</a:t>
            </a:r>
          </a:p>
          <a:p>
            <a:pPr marL="171450" indent="-171450">
              <a:lnSpc>
                <a:spcPct val="150000"/>
              </a:lnSpc>
              <a:buFont typeface="Arial" charset="0"/>
              <a:buChar char="•"/>
            </a:pPr>
            <a:r>
              <a:rPr lang="en-US" altLang="ko-KR" sz="600" dirty="0">
                <a:solidFill>
                  <a:schemeClr val="tx1">
                    <a:lumMod val="75000"/>
                    <a:lumOff val="25000"/>
                  </a:schemeClr>
                </a:solidFill>
                <a:latin typeface="+mn-lt"/>
                <a:ea typeface="Nanum Gothic" charset="-127"/>
                <a:cs typeface="Nanum Gothic" charset="-127"/>
              </a:rPr>
              <a:t>TABLE</a:t>
            </a:r>
          </a:p>
          <a:p>
            <a:pPr marL="171450" indent="-171450">
              <a:lnSpc>
                <a:spcPct val="150000"/>
              </a:lnSpc>
              <a:buFont typeface="Arial" charset="0"/>
              <a:buChar char="•"/>
            </a:pPr>
            <a:r>
              <a:rPr lang="en-US" altLang="ko-KR" sz="600" strike="sngStrike" dirty="0">
                <a:solidFill>
                  <a:schemeClr val="tx1">
                    <a:lumMod val="75000"/>
                    <a:lumOff val="25000"/>
                  </a:schemeClr>
                </a:solidFill>
                <a:latin typeface="+mn-lt"/>
                <a:ea typeface="Nanum Gothic" charset="-127"/>
                <a:cs typeface="Nanum Gothic" charset="-127"/>
              </a:rPr>
              <a:t>HDFS URL</a:t>
            </a:r>
          </a:p>
          <a:p>
            <a:pPr marL="171450" indent="-171450">
              <a:lnSpc>
                <a:spcPct val="150000"/>
              </a:lnSpc>
              <a:buFont typeface="Arial" charset="0"/>
              <a:buChar char="•"/>
            </a:pPr>
            <a:endParaRPr lang="en-US" altLang="ko-KR" sz="600" dirty="0">
              <a:solidFill>
                <a:schemeClr val="tx1">
                  <a:lumMod val="75000"/>
                  <a:lumOff val="25000"/>
                </a:schemeClr>
              </a:solidFill>
              <a:latin typeface="+mn-lt"/>
              <a:ea typeface="Nanum Gothic" charset="-127"/>
              <a:cs typeface="Nanum Gothic" charset="-127"/>
            </a:endParaRPr>
          </a:p>
          <a:p>
            <a:pPr marL="171450" indent="-171450">
              <a:lnSpc>
                <a:spcPct val="150000"/>
              </a:lnSpc>
              <a:buFont typeface="Arial" charset="0"/>
              <a:buChar char="•"/>
            </a:pPr>
            <a:endParaRPr lang="en-US" altLang="ko-KR" sz="600" dirty="0">
              <a:solidFill>
                <a:schemeClr val="tx1">
                  <a:lumMod val="75000"/>
                  <a:lumOff val="25000"/>
                </a:schemeClr>
              </a:solidFill>
              <a:latin typeface="+mn-lt"/>
              <a:ea typeface="Nanum Gothic" charset="-127"/>
              <a:cs typeface="Nanum Gothic" charset="-127"/>
            </a:endParaRPr>
          </a:p>
          <a:p>
            <a:pPr marL="171450" indent="-171450">
              <a:lnSpc>
                <a:spcPct val="150000"/>
              </a:lnSpc>
              <a:buFont typeface="Arial" charset="0"/>
              <a:buChar char="•"/>
            </a:pPr>
            <a:endParaRPr lang="en-US" altLang="ko-KR" sz="600" dirty="0">
              <a:solidFill>
                <a:schemeClr val="tx1">
                  <a:lumMod val="75000"/>
                  <a:lumOff val="25000"/>
                </a:schemeClr>
              </a:solidFill>
              <a:latin typeface="+mn-lt"/>
              <a:ea typeface="Nanum Gothic" charset="-127"/>
              <a:cs typeface="Nanum Gothic" charset="-127"/>
            </a:endParaRPr>
          </a:p>
        </p:txBody>
      </p:sp>
      <p:sp>
        <p:nvSpPr>
          <p:cNvPr id="188" name="제목 2">
            <a:extLst>
              <a:ext uri="{FF2B5EF4-FFF2-40B4-BE49-F238E27FC236}">
                <a16:creationId xmlns:a16="http://schemas.microsoft.com/office/drawing/2014/main" xmlns="" id="{27C74E44-D6C8-9A49-972E-DE35A00C9FC4}"/>
              </a:ext>
            </a:extLst>
          </p:cNvPr>
          <p:cNvSpPr txBox="1">
            <a:spLocks/>
          </p:cNvSpPr>
          <p:nvPr/>
        </p:nvSpPr>
        <p:spPr bwMode="auto">
          <a:xfrm>
            <a:off x="2270451" y="4258935"/>
            <a:ext cx="820738" cy="536172"/>
          </a:xfrm>
          <a:prstGeom prst="rect">
            <a:avLst/>
          </a:prstGeom>
          <a:noFill/>
          <a:ln w="3175">
            <a:noFill/>
          </a:ln>
        </p:spPr>
        <p:txBody>
          <a:bodyPr wrap="none" lIns="0" tIns="0" rIns="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b="1" dirty="0">
                <a:solidFill>
                  <a:schemeClr val="tx1">
                    <a:lumMod val="75000"/>
                    <a:lumOff val="25000"/>
                  </a:schemeClr>
                </a:solidFill>
                <a:latin typeface="+mn-lt"/>
                <a:ea typeface="Nanum Gothic" charset="-127"/>
                <a:cs typeface="Nanum Gothic" charset="-127"/>
              </a:rPr>
              <a:t>Snapshot</a:t>
            </a:r>
          </a:p>
          <a:p>
            <a:pPr>
              <a:lnSpc>
                <a:spcPct val="150000"/>
              </a:lnSpc>
            </a:pPr>
            <a:r>
              <a:rPr lang="is-IS" altLang="ko-KR" sz="600" b="1" dirty="0">
                <a:solidFill>
                  <a:schemeClr val="tx1">
                    <a:lumMod val="75000"/>
                    <a:lumOff val="25000"/>
                  </a:schemeClr>
                </a:solidFill>
                <a:latin typeface="+mn-lt"/>
                <a:ea typeface="Nanum Gothic" charset="-127"/>
                <a:cs typeface="Nanum Gothic" charset="-127"/>
              </a:rPr>
              <a:t>Database name</a:t>
            </a:r>
          </a:p>
          <a:p>
            <a:pPr>
              <a:lnSpc>
                <a:spcPct val="150000"/>
              </a:lnSpc>
            </a:pPr>
            <a:r>
              <a:rPr lang="en-US" altLang="ko-KR" sz="600" b="1" dirty="0">
                <a:solidFill>
                  <a:schemeClr val="tx1">
                    <a:lumMod val="75000"/>
                    <a:lumOff val="25000"/>
                  </a:schemeClr>
                </a:solidFill>
                <a:latin typeface="+mn-lt"/>
                <a:ea typeface="Nanum Gothic" charset="-127"/>
                <a:cs typeface="Nanum Gothic" charset="-127"/>
              </a:rPr>
              <a:t>Table name</a:t>
            </a:r>
          </a:p>
          <a:p>
            <a:pPr>
              <a:lnSpc>
                <a:spcPct val="150000"/>
              </a:lnSpc>
            </a:pPr>
            <a:r>
              <a:rPr lang="de-DE" altLang="ko-KR" sz="600" b="1" strike="sngStrike" dirty="0">
                <a:solidFill>
                  <a:schemeClr val="tx1">
                    <a:lumMod val="75000"/>
                    <a:lumOff val="25000"/>
                  </a:schemeClr>
                </a:solidFill>
                <a:latin typeface="+mn-lt"/>
                <a:ea typeface="Nanum Gothic" charset="-127"/>
                <a:cs typeface="Nanum Gothic" charset="-127"/>
              </a:rPr>
              <a:t>HDFS </a:t>
            </a:r>
            <a:r>
              <a:rPr lang="de-DE" altLang="ko-KR" sz="600" b="1" strike="sngStrike" dirty="0" err="1">
                <a:solidFill>
                  <a:schemeClr val="tx1">
                    <a:lumMod val="75000"/>
                    <a:lumOff val="25000"/>
                  </a:schemeClr>
                </a:solidFill>
                <a:latin typeface="+mn-lt"/>
                <a:ea typeface="Nanum Gothic" charset="-127"/>
                <a:cs typeface="Nanum Gothic" charset="-127"/>
              </a:rPr>
              <a:t>url</a:t>
            </a:r>
            <a:r>
              <a:rPr lang="de-DE" altLang="ko-KR" sz="600" b="1" strike="sngStrike" dirty="0">
                <a:solidFill>
                  <a:schemeClr val="tx1">
                    <a:lumMod val="75000"/>
                    <a:lumOff val="25000"/>
                  </a:schemeClr>
                </a:solidFill>
                <a:latin typeface="+mn-lt"/>
                <a:ea typeface="Nanum Gothic" charset="-127"/>
                <a:cs typeface="Nanum Gothic" charset="-127"/>
              </a:rPr>
              <a:t>/</a:t>
            </a:r>
            <a:r>
              <a:rPr lang="de-DE" altLang="ko-KR" sz="600" b="1" strike="sngStrike" dirty="0" err="1">
                <a:solidFill>
                  <a:schemeClr val="tx1">
                    <a:lumMod val="75000"/>
                    <a:lumOff val="25000"/>
                  </a:schemeClr>
                </a:solidFill>
                <a:latin typeface="+mn-lt"/>
                <a:ea typeface="Nanum Gothic" charset="-127"/>
                <a:cs typeface="Nanum Gothic" charset="-127"/>
              </a:rPr>
              <a:t>url</a:t>
            </a:r>
            <a:r>
              <a:rPr lang="de-DE" altLang="ko-KR" sz="600" b="1" strike="sngStrike" dirty="0">
                <a:solidFill>
                  <a:schemeClr val="tx1">
                    <a:lumMod val="75000"/>
                    <a:lumOff val="25000"/>
                  </a:schemeClr>
                </a:solidFill>
                <a:latin typeface="+mn-lt"/>
                <a:ea typeface="Nanum Gothic" charset="-127"/>
                <a:cs typeface="Nanum Gothic" charset="-127"/>
              </a:rPr>
              <a:t>/</a:t>
            </a:r>
            <a:r>
              <a:rPr lang="de-DE" altLang="ko-KR" sz="600" b="1" strike="sngStrike" dirty="0" err="1">
                <a:solidFill>
                  <a:schemeClr val="tx1">
                    <a:lumMod val="75000"/>
                    <a:lumOff val="25000"/>
                  </a:schemeClr>
                </a:solidFill>
                <a:latin typeface="+mn-lt"/>
                <a:ea typeface="Nanum Gothic" charset="-127"/>
                <a:cs typeface="Nanum Gothic" charset="-127"/>
              </a:rPr>
              <a:t>url</a:t>
            </a:r>
            <a:r>
              <a:rPr lang="de-DE" altLang="ko-KR" sz="600" b="1" strike="sngStrike" dirty="0">
                <a:solidFill>
                  <a:schemeClr val="tx1">
                    <a:lumMod val="75000"/>
                    <a:lumOff val="25000"/>
                  </a:schemeClr>
                </a:solidFill>
                <a:latin typeface="+mn-lt"/>
                <a:ea typeface="Nanum Gothic" charset="-127"/>
                <a:cs typeface="Nanum Gothic" charset="-127"/>
              </a:rPr>
              <a:t>/</a:t>
            </a:r>
            <a:r>
              <a:rPr lang="de-DE" altLang="ko-KR" sz="600" b="1" strike="sngStrike" dirty="0" err="1">
                <a:solidFill>
                  <a:schemeClr val="tx1">
                    <a:lumMod val="75000"/>
                    <a:lumOff val="25000"/>
                  </a:schemeClr>
                </a:solidFill>
                <a:latin typeface="+mn-lt"/>
                <a:ea typeface="Nanum Gothic" charset="-127"/>
                <a:cs typeface="Nanum Gothic" charset="-127"/>
              </a:rPr>
              <a:t>url</a:t>
            </a:r>
            <a:r>
              <a:rPr lang="de-DE" altLang="ko-KR" sz="600" b="1" strike="sngStrike" dirty="0">
                <a:solidFill>
                  <a:schemeClr val="tx1">
                    <a:lumMod val="75000"/>
                    <a:lumOff val="25000"/>
                  </a:schemeClr>
                </a:solidFill>
                <a:latin typeface="+mn-lt"/>
                <a:ea typeface="Nanum Gothic" charset="-127"/>
                <a:cs typeface="Nanum Gothic" charset="-127"/>
              </a:rPr>
              <a:t>/…</a:t>
            </a:r>
          </a:p>
        </p:txBody>
      </p:sp>
      <p:sp>
        <p:nvSpPr>
          <p:cNvPr id="195" name="Text Box">
            <a:extLst>
              <a:ext uri="{FF2B5EF4-FFF2-40B4-BE49-F238E27FC236}">
                <a16:creationId xmlns:a16="http://schemas.microsoft.com/office/drawing/2014/main" xmlns="" id="{ECF48362-3436-5C45-B557-362F376DC926}"/>
              </a:ext>
            </a:extLst>
          </p:cNvPr>
          <p:cNvSpPr>
            <a:spLocks/>
          </p:cNvSpPr>
          <p:nvPr>
            <p:custDataLst>
              <p:tags r:id="rId5"/>
            </p:custDataLst>
          </p:nvPr>
        </p:nvSpPr>
        <p:spPr bwMode="auto">
          <a:xfrm>
            <a:off x="478481" y="4252315"/>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ea typeface="Nanum Gothic" charset="-127"/>
                <a:cs typeface="Nanum Gothic" charset="-127"/>
              </a:rPr>
              <a:t>Master data</a:t>
            </a:r>
          </a:p>
        </p:txBody>
      </p:sp>
      <p:grpSp>
        <p:nvGrpSpPr>
          <p:cNvPr id="196" name="그룹 195">
            <a:extLst>
              <a:ext uri="{FF2B5EF4-FFF2-40B4-BE49-F238E27FC236}">
                <a16:creationId xmlns:a16="http://schemas.microsoft.com/office/drawing/2014/main" xmlns="" id="{CD27C27E-7A29-EF4A-8FD3-13BCCA2A2AD2}"/>
              </a:ext>
            </a:extLst>
          </p:cNvPr>
          <p:cNvGrpSpPr/>
          <p:nvPr/>
        </p:nvGrpSpPr>
        <p:grpSpPr>
          <a:xfrm>
            <a:off x="478481" y="5610659"/>
            <a:ext cx="4850262" cy="1853612"/>
            <a:chOff x="478481" y="7030983"/>
            <a:chExt cx="4850262" cy="1853612"/>
          </a:xfrm>
        </p:grpSpPr>
        <p:sp>
          <p:nvSpPr>
            <p:cNvPr id="197" name="Text Box">
              <a:extLst>
                <a:ext uri="{FF2B5EF4-FFF2-40B4-BE49-F238E27FC236}">
                  <a16:creationId xmlns:a16="http://schemas.microsoft.com/office/drawing/2014/main" xmlns="" id="{09F88293-4AE1-1C4C-8273-91A60ECF5DFA}"/>
                </a:ext>
              </a:extLst>
            </p:cNvPr>
            <p:cNvSpPr>
              <a:spLocks/>
            </p:cNvSpPr>
            <p:nvPr>
              <p:custDataLst>
                <p:tags r:id="rId19"/>
              </p:custDataLst>
            </p:nvPr>
          </p:nvSpPr>
          <p:spPr bwMode="auto">
            <a:xfrm>
              <a:off x="478481" y="7030983"/>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ea typeface="Nanum Gothic" charset="-127"/>
                  <a:cs typeface="Nanum Gothic" charset="-127"/>
                </a:rPr>
                <a:t>Ingestion tuning </a:t>
              </a:r>
              <a:r>
                <a:rPr lang="en-US" altLang="ko-KR" sz="700" dirty="0" err="1">
                  <a:solidFill>
                    <a:schemeClr val="tx1">
                      <a:lumMod val="75000"/>
                      <a:lumOff val="25000"/>
                    </a:schemeClr>
                  </a:solidFill>
                  <a:ea typeface="Nanum Gothic" charset="-127"/>
                  <a:cs typeface="Nanum Gothic" charset="-127"/>
                </a:rPr>
                <a:t>config</a:t>
              </a:r>
              <a:r>
                <a:rPr lang="en-US" altLang="ko-KR" sz="700" dirty="0">
                  <a:solidFill>
                    <a:schemeClr val="tx1">
                      <a:lumMod val="75000"/>
                      <a:lumOff val="25000"/>
                    </a:schemeClr>
                  </a:solidFill>
                  <a:ea typeface="Nanum Gothic" charset="-127"/>
                  <a:cs typeface="Nanum Gothic" charset="-127"/>
                </a:rPr>
                <a:t>.</a:t>
              </a:r>
            </a:p>
          </p:txBody>
        </p:sp>
        <p:sp>
          <p:nvSpPr>
            <p:cNvPr id="198" name="Username Box">
              <a:extLst>
                <a:ext uri="{FF2B5EF4-FFF2-40B4-BE49-F238E27FC236}">
                  <a16:creationId xmlns:a16="http://schemas.microsoft.com/office/drawing/2014/main" xmlns="" id="{0162D41A-0A10-094F-9011-E33CDE8134E8}"/>
                </a:ext>
              </a:extLst>
            </p:cNvPr>
            <p:cNvSpPr>
              <a:spLocks/>
            </p:cNvSpPr>
            <p:nvPr>
              <p:custDataLst>
                <p:tags r:id="rId20"/>
              </p:custDataLst>
            </p:nvPr>
          </p:nvSpPr>
          <p:spPr bwMode="auto">
            <a:xfrm>
              <a:off x="2772743" y="7284197"/>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cs typeface="Malgun Gothic" charset="-127"/>
                </a:rPr>
                <a:t>-1</a:t>
              </a:r>
              <a:endParaRPr kumimoji="1" lang="en-US" sz="700" dirty="0">
                <a:solidFill>
                  <a:schemeClr val="tx1">
                    <a:lumMod val="75000"/>
                    <a:lumOff val="25000"/>
                  </a:schemeClr>
                </a:solidFill>
                <a:ea typeface="Malgun Gothic" charset="-127"/>
                <a:cs typeface="Malgun Gothic" charset="-127"/>
              </a:endParaRPr>
            </a:p>
          </p:txBody>
        </p:sp>
        <p:sp>
          <p:nvSpPr>
            <p:cNvPr id="199" name="Text Box">
              <a:extLst>
                <a:ext uri="{FF2B5EF4-FFF2-40B4-BE49-F238E27FC236}">
                  <a16:creationId xmlns:a16="http://schemas.microsoft.com/office/drawing/2014/main" xmlns="" id="{1FB19269-A4DB-2042-8356-CB3A6C938632}"/>
                </a:ext>
              </a:extLst>
            </p:cNvPr>
            <p:cNvSpPr>
              <a:spLocks/>
            </p:cNvSpPr>
            <p:nvPr>
              <p:custDataLst>
                <p:tags r:id="rId21"/>
              </p:custDataLst>
            </p:nvPr>
          </p:nvSpPr>
          <p:spPr bwMode="auto">
            <a:xfrm>
              <a:off x="1474079" y="7059937"/>
              <a:ext cx="1880089" cy="15591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spcAft>
                  <a:spcPts val="600"/>
                </a:spcAft>
                <a:buFont typeface="Arial" charset="0"/>
                <a:buChar char="•"/>
              </a:pPr>
              <a:r>
                <a:rPr lang="en-US" altLang="ko-KR" sz="700" dirty="0" err="1">
                  <a:solidFill>
                    <a:schemeClr val="tx1">
                      <a:lumMod val="75000"/>
                      <a:lumOff val="25000"/>
                    </a:schemeClr>
                  </a:solidFill>
                  <a:cs typeface="Malgun Gothic" charset="-127"/>
                </a:rPr>
                <a:t>maxRowsInMemory</a:t>
              </a:r>
              <a:endParaRPr lang="en-US" altLang="ko-KR" sz="700" dirty="0">
                <a:solidFill>
                  <a:schemeClr val="tx1">
                    <a:lumMod val="75000"/>
                    <a:lumOff val="25000"/>
                  </a:schemeClr>
                </a:solidFill>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cs typeface="Malgun Gothic" charset="-127"/>
                </a:rPr>
                <a:t>maxOccupationInMemory</a:t>
              </a:r>
              <a:endParaRPr lang="en-US" altLang="ko-KR" sz="700" dirty="0">
                <a:solidFill>
                  <a:schemeClr val="tx1">
                    <a:lumMod val="75000"/>
                    <a:lumOff val="25000"/>
                  </a:schemeClr>
                </a:solidFill>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cs typeface="Malgun Gothic" charset="-127"/>
                </a:rPr>
                <a:t>maxSharedLength</a:t>
              </a:r>
              <a:endParaRPr lang="en-US" altLang="ko-KR" sz="700" dirty="0">
                <a:solidFill>
                  <a:schemeClr val="tx1">
                    <a:lumMod val="75000"/>
                    <a:lumOff val="25000"/>
                  </a:schemeClr>
                </a:solidFill>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cs typeface="Malgun Gothic" charset="-127"/>
                </a:rPr>
                <a:t>leaveIntermediate</a:t>
              </a:r>
              <a:endParaRPr lang="en-US" altLang="ko-KR" sz="700" dirty="0">
                <a:solidFill>
                  <a:schemeClr val="tx1">
                    <a:lumMod val="75000"/>
                    <a:lumOff val="25000"/>
                  </a:schemeClr>
                </a:solidFill>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cs typeface="Malgun Gothic" charset="-127"/>
                </a:rPr>
                <a:t>cleanupOnFailure</a:t>
              </a:r>
              <a:endParaRPr lang="en-US" altLang="ko-KR" sz="700" dirty="0">
                <a:solidFill>
                  <a:schemeClr val="tx1">
                    <a:lumMod val="75000"/>
                    <a:lumOff val="25000"/>
                  </a:schemeClr>
                </a:solidFill>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cs typeface="Malgun Gothic" charset="-127"/>
                </a:rPr>
                <a:t>overwriteFiles</a:t>
              </a:r>
              <a:endParaRPr lang="en-US" altLang="ko-KR" sz="700" dirty="0">
                <a:solidFill>
                  <a:schemeClr val="tx1">
                    <a:lumMod val="75000"/>
                    <a:lumOff val="25000"/>
                  </a:schemeClr>
                </a:solidFill>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cs typeface="Malgun Gothic" charset="-127"/>
                </a:rPr>
                <a:t>ignoreInvalidRows</a:t>
              </a:r>
              <a:endParaRPr lang="en-US" altLang="ko-KR" sz="700" dirty="0">
                <a:solidFill>
                  <a:schemeClr val="tx1">
                    <a:lumMod val="75000"/>
                    <a:lumOff val="25000"/>
                  </a:schemeClr>
                </a:solidFill>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cs typeface="Malgun Gothic" charset="-127"/>
                </a:rPr>
                <a:t>assumeTimeSorted</a:t>
              </a:r>
              <a:endParaRPr lang="en-US" altLang="ko-KR" sz="700" dirty="0">
                <a:solidFill>
                  <a:schemeClr val="tx1">
                    <a:lumMod val="75000"/>
                    <a:lumOff val="25000"/>
                  </a:schemeClr>
                </a:solidFill>
                <a:cs typeface="Malgun Gothic" charset="-127"/>
              </a:endParaRPr>
            </a:p>
            <a:p>
              <a:pPr marL="171450" indent="-171450">
                <a:lnSpc>
                  <a:spcPct val="150000"/>
                </a:lnSpc>
                <a:spcAft>
                  <a:spcPts val="600"/>
                </a:spcAft>
                <a:buFont typeface="Arial" charset="0"/>
                <a:buChar char="•"/>
              </a:pPr>
              <a:endParaRPr lang="en-US" altLang="ko-KR" sz="700" dirty="0">
                <a:solidFill>
                  <a:schemeClr val="tx1">
                    <a:lumMod val="75000"/>
                    <a:lumOff val="25000"/>
                  </a:schemeClr>
                </a:solidFill>
                <a:cs typeface="Malgun Gothic" charset="-127"/>
              </a:endParaRPr>
            </a:p>
          </p:txBody>
        </p:sp>
        <p:sp>
          <p:nvSpPr>
            <p:cNvPr id="200" name="Username Box">
              <a:extLst>
                <a:ext uri="{FF2B5EF4-FFF2-40B4-BE49-F238E27FC236}">
                  <a16:creationId xmlns:a16="http://schemas.microsoft.com/office/drawing/2014/main" xmlns="" id="{87B6AF99-6F10-2544-B365-78A28C316E7A}"/>
                </a:ext>
              </a:extLst>
            </p:cNvPr>
            <p:cNvSpPr>
              <a:spLocks/>
            </p:cNvSpPr>
            <p:nvPr>
              <p:custDataLst>
                <p:tags r:id="rId22"/>
              </p:custDataLst>
            </p:nvPr>
          </p:nvSpPr>
          <p:spPr bwMode="auto">
            <a:xfrm>
              <a:off x="2772743" y="7047529"/>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cs typeface="Malgun Gothic" charset="-127"/>
                </a:rPr>
                <a:t>7500</a:t>
              </a:r>
              <a:r>
                <a:rPr lang="en-US" altLang="ko-KR" sz="700" dirty="0">
                  <a:solidFill>
                    <a:schemeClr val="tx1">
                      <a:lumMod val="75000"/>
                      <a:lumOff val="25000"/>
                    </a:schemeClr>
                  </a:solidFill>
                  <a:cs typeface="Malgun Gothic" charset="-127"/>
                </a:rPr>
                <a:t>0</a:t>
              </a:r>
              <a:endParaRPr kumimoji="1" lang="en-US" sz="700" dirty="0">
                <a:solidFill>
                  <a:schemeClr val="tx1">
                    <a:lumMod val="75000"/>
                    <a:lumOff val="25000"/>
                  </a:schemeClr>
                </a:solidFill>
                <a:ea typeface="Malgun Gothic" charset="-127"/>
                <a:cs typeface="Malgun Gothic" charset="-127"/>
              </a:endParaRPr>
            </a:p>
          </p:txBody>
        </p:sp>
        <p:sp>
          <p:nvSpPr>
            <p:cNvPr id="201" name="Username Box">
              <a:extLst>
                <a:ext uri="{FF2B5EF4-FFF2-40B4-BE49-F238E27FC236}">
                  <a16:creationId xmlns:a16="http://schemas.microsoft.com/office/drawing/2014/main" xmlns="" id="{5F6535A2-43CC-934A-8EDD-E66054304E0D}"/>
                </a:ext>
              </a:extLst>
            </p:cNvPr>
            <p:cNvSpPr>
              <a:spLocks/>
            </p:cNvSpPr>
            <p:nvPr>
              <p:custDataLst>
                <p:tags r:id="rId23"/>
              </p:custDataLst>
            </p:nvPr>
          </p:nvSpPr>
          <p:spPr bwMode="auto">
            <a:xfrm>
              <a:off x="2772743" y="7520865"/>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cs typeface="Malgun Gothic" charset="-127"/>
                </a:rPr>
                <a:t>-2147483648</a:t>
              </a:r>
              <a:endParaRPr kumimoji="1" lang="en-US" sz="700" dirty="0">
                <a:solidFill>
                  <a:schemeClr val="tx1">
                    <a:lumMod val="75000"/>
                    <a:lumOff val="25000"/>
                  </a:schemeClr>
                </a:solidFill>
                <a:ea typeface="Malgun Gothic" charset="-127"/>
                <a:cs typeface="Malgun Gothic" charset="-127"/>
              </a:endParaRPr>
            </a:p>
          </p:txBody>
        </p:sp>
        <p:sp>
          <p:nvSpPr>
            <p:cNvPr id="202" name="Username Box">
              <a:extLst>
                <a:ext uri="{FF2B5EF4-FFF2-40B4-BE49-F238E27FC236}">
                  <a16:creationId xmlns:a16="http://schemas.microsoft.com/office/drawing/2014/main" xmlns="" id="{82C1E89F-A930-0348-91C8-03168A2B0A1D}"/>
                </a:ext>
              </a:extLst>
            </p:cNvPr>
            <p:cNvSpPr>
              <a:spLocks/>
            </p:cNvSpPr>
            <p:nvPr>
              <p:custDataLst>
                <p:tags r:id="rId24"/>
              </p:custDataLst>
            </p:nvPr>
          </p:nvSpPr>
          <p:spPr bwMode="auto">
            <a:xfrm>
              <a:off x="2772743" y="7757533"/>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cs typeface="Malgun Gothic" charset="-127"/>
                </a:rPr>
                <a:t>false</a:t>
              </a:r>
              <a:endParaRPr kumimoji="1" lang="en-US" sz="700" dirty="0">
                <a:solidFill>
                  <a:schemeClr val="tx1">
                    <a:lumMod val="75000"/>
                    <a:lumOff val="25000"/>
                  </a:schemeClr>
                </a:solidFill>
                <a:ea typeface="Malgun Gothic" charset="-127"/>
                <a:cs typeface="Malgun Gothic" charset="-127"/>
              </a:endParaRPr>
            </a:p>
          </p:txBody>
        </p:sp>
        <p:sp>
          <p:nvSpPr>
            <p:cNvPr id="203" name="Username Box">
              <a:extLst>
                <a:ext uri="{FF2B5EF4-FFF2-40B4-BE49-F238E27FC236}">
                  <a16:creationId xmlns:a16="http://schemas.microsoft.com/office/drawing/2014/main" xmlns="" id="{753497C9-348D-AC43-9114-7A0230D1C3C4}"/>
                </a:ext>
              </a:extLst>
            </p:cNvPr>
            <p:cNvSpPr>
              <a:spLocks/>
            </p:cNvSpPr>
            <p:nvPr>
              <p:custDataLst>
                <p:tags r:id="rId25"/>
              </p:custDataLst>
            </p:nvPr>
          </p:nvSpPr>
          <p:spPr bwMode="auto">
            <a:xfrm>
              <a:off x="2772743" y="7994201"/>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cs typeface="Malgun Gothic" charset="-127"/>
                </a:rPr>
                <a:t>true</a:t>
              </a:r>
              <a:endParaRPr kumimoji="1" lang="en-US" sz="700" dirty="0">
                <a:solidFill>
                  <a:schemeClr val="tx1">
                    <a:lumMod val="75000"/>
                    <a:lumOff val="25000"/>
                  </a:schemeClr>
                </a:solidFill>
                <a:ea typeface="Malgun Gothic" charset="-127"/>
                <a:cs typeface="Malgun Gothic" charset="-127"/>
              </a:endParaRPr>
            </a:p>
          </p:txBody>
        </p:sp>
        <p:sp>
          <p:nvSpPr>
            <p:cNvPr id="204" name="Username Box">
              <a:extLst>
                <a:ext uri="{FF2B5EF4-FFF2-40B4-BE49-F238E27FC236}">
                  <a16:creationId xmlns:a16="http://schemas.microsoft.com/office/drawing/2014/main" xmlns="" id="{3BA8E93C-4D8B-E84C-8F75-F0F645579107}"/>
                </a:ext>
              </a:extLst>
            </p:cNvPr>
            <p:cNvSpPr>
              <a:spLocks/>
            </p:cNvSpPr>
            <p:nvPr>
              <p:custDataLst>
                <p:tags r:id="rId26"/>
              </p:custDataLst>
            </p:nvPr>
          </p:nvSpPr>
          <p:spPr bwMode="auto">
            <a:xfrm>
              <a:off x="2772743" y="8230869"/>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cs typeface="Malgun Gothic" charset="-127"/>
                </a:rPr>
                <a:t>false</a:t>
              </a:r>
              <a:endParaRPr kumimoji="1" lang="en-US" sz="700" dirty="0">
                <a:solidFill>
                  <a:schemeClr val="tx1">
                    <a:lumMod val="75000"/>
                    <a:lumOff val="25000"/>
                  </a:schemeClr>
                </a:solidFill>
                <a:ea typeface="Malgun Gothic" charset="-127"/>
                <a:cs typeface="Malgun Gothic" charset="-127"/>
              </a:endParaRPr>
            </a:p>
          </p:txBody>
        </p:sp>
        <p:sp>
          <p:nvSpPr>
            <p:cNvPr id="205" name="Username Box">
              <a:extLst>
                <a:ext uri="{FF2B5EF4-FFF2-40B4-BE49-F238E27FC236}">
                  <a16:creationId xmlns:a16="http://schemas.microsoft.com/office/drawing/2014/main" xmlns="" id="{9A3D46FA-3C45-0B40-80C8-D0CF4FEF45E2}"/>
                </a:ext>
              </a:extLst>
            </p:cNvPr>
            <p:cNvSpPr>
              <a:spLocks/>
            </p:cNvSpPr>
            <p:nvPr>
              <p:custDataLst>
                <p:tags r:id="rId27"/>
              </p:custDataLst>
            </p:nvPr>
          </p:nvSpPr>
          <p:spPr bwMode="auto">
            <a:xfrm>
              <a:off x="2772743" y="8467537"/>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cs typeface="Malgun Gothic" charset="-127"/>
                </a:rPr>
                <a:t>false</a:t>
              </a:r>
              <a:endParaRPr kumimoji="1" lang="en-US" sz="700" dirty="0">
                <a:solidFill>
                  <a:schemeClr val="tx1">
                    <a:lumMod val="75000"/>
                    <a:lumOff val="25000"/>
                  </a:schemeClr>
                </a:solidFill>
                <a:ea typeface="Malgun Gothic" charset="-127"/>
                <a:cs typeface="Malgun Gothic" charset="-127"/>
              </a:endParaRPr>
            </a:p>
          </p:txBody>
        </p:sp>
        <p:sp>
          <p:nvSpPr>
            <p:cNvPr id="206" name="Username Box">
              <a:extLst>
                <a:ext uri="{FF2B5EF4-FFF2-40B4-BE49-F238E27FC236}">
                  <a16:creationId xmlns:a16="http://schemas.microsoft.com/office/drawing/2014/main" xmlns="" id="{A8398E5B-F282-3D41-8132-1FEB7465612D}"/>
                </a:ext>
              </a:extLst>
            </p:cNvPr>
            <p:cNvSpPr>
              <a:spLocks/>
            </p:cNvSpPr>
            <p:nvPr>
              <p:custDataLst>
                <p:tags r:id="rId28"/>
              </p:custDataLst>
            </p:nvPr>
          </p:nvSpPr>
          <p:spPr bwMode="auto">
            <a:xfrm>
              <a:off x="2772743" y="8704205"/>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cs typeface="Malgun Gothic" charset="-127"/>
                </a:rPr>
                <a:t>false</a:t>
              </a:r>
              <a:endParaRPr kumimoji="1" lang="en-US" sz="700" dirty="0">
                <a:solidFill>
                  <a:schemeClr val="tx1">
                    <a:lumMod val="75000"/>
                    <a:lumOff val="25000"/>
                  </a:schemeClr>
                </a:solidFill>
                <a:ea typeface="Malgun Gothic" charset="-127"/>
                <a:cs typeface="Malgun Gothic" charset="-127"/>
              </a:endParaRPr>
            </a:p>
          </p:txBody>
        </p:sp>
      </p:grpSp>
      <p:sp>
        <p:nvSpPr>
          <p:cNvPr id="207" name="Text Box">
            <a:extLst>
              <a:ext uri="{FF2B5EF4-FFF2-40B4-BE49-F238E27FC236}">
                <a16:creationId xmlns:a16="http://schemas.microsoft.com/office/drawing/2014/main" xmlns="" id="{4D66D487-C7BF-B44C-A309-F76AE0D2E7DD}"/>
              </a:ext>
            </a:extLst>
          </p:cNvPr>
          <p:cNvSpPr>
            <a:spLocks/>
          </p:cNvSpPr>
          <p:nvPr>
            <p:custDataLst>
              <p:tags r:id="rId6"/>
            </p:custDataLst>
          </p:nvPr>
        </p:nvSpPr>
        <p:spPr bwMode="auto">
          <a:xfrm>
            <a:off x="320256" y="4074877"/>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a:solidFill>
                  <a:schemeClr val="tx1">
                    <a:lumMod val="75000"/>
                    <a:lumOff val="25000"/>
                  </a:schemeClr>
                </a:solidFill>
                <a:ea typeface="Nanum Gothic" charset="-127"/>
                <a:cs typeface="Nanum Gothic" charset="-127"/>
              </a:rPr>
              <a:t>Ingestion information</a:t>
            </a:r>
          </a:p>
        </p:txBody>
      </p:sp>
      <p:sp>
        <p:nvSpPr>
          <p:cNvPr id="208" name="Text Box">
            <a:extLst>
              <a:ext uri="{FF2B5EF4-FFF2-40B4-BE49-F238E27FC236}">
                <a16:creationId xmlns:a16="http://schemas.microsoft.com/office/drawing/2014/main" xmlns="" id="{F278ED09-028F-8B45-A968-496B26CA6D58}"/>
              </a:ext>
            </a:extLst>
          </p:cNvPr>
          <p:cNvSpPr>
            <a:spLocks/>
          </p:cNvSpPr>
          <p:nvPr>
            <p:custDataLst>
              <p:tags r:id="rId7"/>
            </p:custDataLst>
          </p:nvPr>
        </p:nvSpPr>
        <p:spPr bwMode="auto">
          <a:xfrm>
            <a:off x="478481" y="4888532"/>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ea typeface="Nanum Gothic" charset="-127"/>
                <a:cs typeface="Nanum Gothic" charset="-127"/>
              </a:rPr>
              <a:t>Timestamp settings</a:t>
            </a:r>
          </a:p>
        </p:txBody>
      </p:sp>
      <p:sp>
        <p:nvSpPr>
          <p:cNvPr id="209" name="직사각형 208">
            <a:extLst>
              <a:ext uri="{FF2B5EF4-FFF2-40B4-BE49-F238E27FC236}">
                <a16:creationId xmlns:a16="http://schemas.microsoft.com/office/drawing/2014/main" xmlns="" id="{9A21E101-C8AB-AA4B-B9EA-557D23EC33F2}"/>
              </a:ext>
            </a:extLst>
          </p:cNvPr>
          <p:cNvSpPr/>
          <p:nvPr/>
        </p:nvSpPr>
        <p:spPr>
          <a:xfrm>
            <a:off x="1310201" y="4689950"/>
            <a:ext cx="3514084" cy="96598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marL="171450" indent="-171450" eaLnBrk="0" fontAlgn="base" latinLnBrk="0" hangingPunct="0">
              <a:lnSpc>
                <a:spcPct val="150000"/>
              </a:lnSpc>
              <a:spcBef>
                <a:spcPct val="0"/>
              </a:spcBef>
              <a:spcAft>
                <a:spcPct val="0"/>
              </a:spcAft>
              <a:buFont typeface="Arial" charset="0"/>
              <a:buChar char="•"/>
            </a:pPr>
            <a:r>
              <a:rPr kumimoji="1" lang="en-US" altLang="ko-KR" sz="600" dirty="0">
                <a:solidFill>
                  <a:schemeClr val="tx1"/>
                </a:solidFill>
                <a:ea typeface="Nanum Gothic" charset="-127"/>
                <a:cs typeface="Nanum Gothic" charset="-127"/>
              </a:rPr>
              <a:t>Partition keys</a:t>
            </a:r>
          </a:p>
          <a:p>
            <a:pPr marL="171450" indent="-171450" eaLnBrk="0" fontAlgn="base" latinLnBrk="0" hangingPunct="0">
              <a:lnSpc>
                <a:spcPct val="150000"/>
              </a:lnSpc>
              <a:spcBef>
                <a:spcPct val="0"/>
              </a:spcBef>
              <a:spcAft>
                <a:spcPct val="0"/>
              </a:spcAft>
              <a:buFont typeface="Arial" charset="0"/>
              <a:buChar char="•"/>
            </a:pPr>
            <a:endParaRPr kumimoji="1" lang="en-US" altLang="ko-KR" sz="600" dirty="0">
              <a:solidFill>
                <a:schemeClr val="tx1"/>
              </a:solidFill>
              <a:ea typeface="Nanum Gothic" charset="-127"/>
              <a:cs typeface="Nanum Gothic" charset="-127"/>
            </a:endParaRPr>
          </a:p>
          <a:p>
            <a:pPr eaLnBrk="0" fontAlgn="base" latinLnBrk="0" hangingPunct="0">
              <a:lnSpc>
                <a:spcPct val="150000"/>
              </a:lnSpc>
              <a:spcBef>
                <a:spcPct val="0"/>
              </a:spcBef>
              <a:spcAft>
                <a:spcPct val="0"/>
              </a:spcAft>
            </a:pPr>
            <a:endParaRPr kumimoji="1" lang="en-US" altLang="ko-KR" sz="600" dirty="0">
              <a:solidFill>
                <a:schemeClr val="tx1"/>
              </a:solidFill>
              <a:ea typeface="Nanum Gothic" charset="-127"/>
              <a:cs typeface="Nanum Gothic" charset="-127"/>
            </a:endParaRPr>
          </a:p>
        </p:txBody>
      </p:sp>
      <p:sp>
        <p:nvSpPr>
          <p:cNvPr id="210" name="직사각형 209">
            <a:extLst>
              <a:ext uri="{FF2B5EF4-FFF2-40B4-BE49-F238E27FC236}">
                <a16:creationId xmlns:a16="http://schemas.microsoft.com/office/drawing/2014/main" xmlns="" id="{19E41F64-1EEB-174E-A537-4843828A4879}"/>
              </a:ext>
            </a:extLst>
          </p:cNvPr>
          <p:cNvSpPr/>
          <p:nvPr/>
        </p:nvSpPr>
        <p:spPr>
          <a:xfrm>
            <a:off x="2288988" y="4840149"/>
            <a:ext cx="1532471" cy="260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spAutoFit/>
          </a:bodyPr>
          <a:lstStyle/>
          <a:p>
            <a:pPr eaLnBrk="0" fontAlgn="base" latinLnBrk="0" hangingPunct="0">
              <a:lnSpc>
                <a:spcPct val="150000"/>
              </a:lnSpc>
              <a:spcBef>
                <a:spcPct val="0"/>
              </a:spcBef>
              <a:spcAft>
                <a:spcPct val="0"/>
              </a:spcAft>
            </a:pPr>
            <a:r>
              <a:rPr kumimoji="1" lang="en-US" altLang="ko-KR" sz="600" dirty="0">
                <a:solidFill>
                  <a:schemeClr val="tx1"/>
                </a:solidFill>
                <a:ea typeface="Nanum Gothic" charset="-127"/>
                <a:cs typeface="Nanum Gothic" charset="-127"/>
              </a:rPr>
              <a:t>Partition key 1 name : </a:t>
            </a:r>
            <a:r>
              <a:rPr kumimoji="1" lang="en-US" altLang="ko-KR" sz="600" dirty="0" err="1">
                <a:solidFill>
                  <a:schemeClr val="tx1"/>
                </a:solidFill>
                <a:ea typeface="Nanum Gothic" charset="-127"/>
                <a:cs typeface="Nanum Gothic" charset="-127"/>
              </a:rPr>
              <a:t>ym</a:t>
            </a:r>
            <a:r>
              <a:rPr kumimoji="1" lang="en-US" altLang="ko-KR" sz="600" dirty="0">
                <a:solidFill>
                  <a:schemeClr val="tx1"/>
                </a:solidFill>
                <a:ea typeface="Nanum Gothic" charset="-127"/>
                <a:cs typeface="Nanum Gothic" charset="-127"/>
              </a:rPr>
              <a:t>=201704 / </a:t>
            </a:r>
            <a:r>
              <a:rPr kumimoji="1" lang="en-US" altLang="ko-KR" sz="600" dirty="0" err="1">
                <a:solidFill>
                  <a:schemeClr val="tx1"/>
                </a:solidFill>
                <a:ea typeface="Nanum Gothic" charset="-127"/>
                <a:cs typeface="Nanum Gothic" charset="-127"/>
              </a:rPr>
              <a:t>dd</a:t>
            </a:r>
            <a:r>
              <a:rPr kumimoji="1" lang="en-US" altLang="ko-KR" sz="600" dirty="0">
                <a:solidFill>
                  <a:schemeClr val="tx1"/>
                </a:solidFill>
                <a:ea typeface="Nanum Gothic" charset="-127"/>
                <a:cs typeface="Nanum Gothic" charset="-127"/>
              </a:rPr>
              <a:t>=20</a:t>
            </a:r>
          </a:p>
          <a:p>
            <a:pPr eaLnBrk="0" fontAlgn="base" latinLnBrk="0" hangingPunct="0">
              <a:lnSpc>
                <a:spcPct val="150000"/>
              </a:lnSpc>
              <a:spcBef>
                <a:spcPct val="0"/>
              </a:spcBef>
              <a:spcAft>
                <a:spcPct val="0"/>
              </a:spcAft>
            </a:pPr>
            <a:r>
              <a:rPr kumimoji="1" lang="en-US" altLang="ko-KR" sz="600" dirty="0">
                <a:solidFill>
                  <a:schemeClr val="tx1"/>
                </a:solidFill>
                <a:ea typeface="Nanum Gothic" charset="-127"/>
                <a:cs typeface="Nanum Gothic" charset="-127"/>
              </a:rPr>
              <a:t>Partition key 2 name : </a:t>
            </a:r>
            <a:r>
              <a:rPr kumimoji="1" lang="en-US" altLang="ko-KR" sz="600" dirty="0" err="1">
                <a:solidFill>
                  <a:schemeClr val="tx1"/>
                </a:solidFill>
                <a:ea typeface="Nanum Gothic" charset="-127"/>
                <a:cs typeface="Nanum Gothic" charset="-127"/>
              </a:rPr>
              <a:t>ym</a:t>
            </a:r>
            <a:r>
              <a:rPr kumimoji="1" lang="en-US" altLang="ko-KR" sz="600" dirty="0">
                <a:solidFill>
                  <a:schemeClr val="tx1"/>
                </a:solidFill>
                <a:ea typeface="Nanum Gothic" charset="-127"/>
                <a:cs typeface="Nanum Gothic" charset="-127"/>
              </a:rPr>
              <a:t>=201704 / </a:t>
            </a:r>
            <a:r>
              <a:rPr kumimoji="1" lang="en-US" altLang="ko-KR" sz="600" dirty="0" err="1">
                <a:solidFill>
                  <a:schemeClr val="tx1"/>
                </a:solidFill>
                <a:ea typeface="Nanum Gothic" charset="-127"/>
                <a:cs typeface="Nanum Gothic" charset="-127"/>
              </a:rPr>
              <a:t>dd</a:t>
            </a:r>
            <a:r>
              <a:rPr kumimoji="1" lang="en-US" altLang="ko-KR" sz="600" dirty="0">
                <a:solidFill>
                  <a:schemeClr val="tx1"/>
                </a:solidFill>
                <a:ea typeface="Nanum Gothic" charset="-127"/>
                <a:cs typeface="Nanum Gothic" charset="-127"/>
              </a:rPr>
              <a:t>=21</a:t>
            </a:r>
          </a:p>
        </p:txBody>
      </p:sp>
      <p:sp>
        <p:nvSpPr>
          <p:cNvPr id="213" name="Username Box">
            <a:extLst>
              <a:ext uri="{FF2B5EF4-FFF2-40B4-BE49-F238E27FC236}">
                <a16:creationId xmlns:a16="http://schemas.microsoft.com/office/drawing/2014/main" xmlns="" id="{0083445B-796E-C44D-9C66-A8AB9F0C2CBD}"/>
              </a:ext>
            </a:extLst>
          </p:cNvPr>
          <p:cNvSpPr>
            <a:spLocks/>
          </p:cNvSpPr>
          <p:nvPr>
            <p:custDataLst>
              <p:tags r:id="rId8"/>
            </p:custDataLst>
          </p:nvPr>
        </p:nvSpPr>
        <p:spPr bwMode="auto">
          <a:xfrm>
            <a:off x="2221136" y="4828138"/>
            <a:ext cx="2187530" cy="298554"/>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ea typeface="Nanum Gothic" charset="-127"/>
              <a:cs typeface="Nanum Gothic" charset="-127"/>
            </a:endParaRPr>
          </a:p>
        </p:txBody>
      </p:sp>
      <p:sp>
        <p:nvSpPr>
          <p:cNvPr id="216" name="Username Box">
            <a:extLst>
              <a:ext uri="{FF2B5EF4-FFF2-40B4-BE49-F238E27FC236}">
                <a16:creationId xmlns:a16="http://schemas.microsoft.com/office/drawing/2014/main" xmlns="" id="{02771FA4-6AB1-EE49-91DB-E44BE9263773}"/>
              </a:ext>
            </a:extLst>
          </p:cNvPr>
          <p:cNvSpPr>
            <a:spLocks/>
          </p:cNvSpPr>
          <p:nvPr>
            <p:custDataLst>
              <p:tags r:id="rId9"/>
            </p:custDataLst>
          </p:nvPr>
        </p:nvSpPr>
        <p:spPr bwMode="auto">
          <a:xfrm>
            <a:off x="4680178" y="4888532"/>
            <a:ext cx="676076" cy="186279"/>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ea typeface="Nanum Gothic" charset="-127"/>
              <a:cs typeface="Nanum Gothic" charset="-127"/>
            </a:endParaRPr>
          </a:p>
        </p:txBody>
      </p:sp>
      <p:sp>
        <p:nvSpPr>
          <p:cNvPr id="217" name="Username Box">
            <a:extLst>
              <a:ext uri="{FF2B5EF4-FFF2-40B4-BE49-F238E27FC236}">
                <a16:creationId xmlns:a16="http://schemas.microsoft.com/office/drawing/2014/main" xmlns="" id="{A54B3821-4D74-5246-A57F-5302F0FDD518}"/>
              </a:ext>
            </a:extLst>
          </p:cNvPr>
          <p:cNvSpPr>
            <a:spLocks/>
          </p:cNvSpPr>
          <p:nvPr>
            <p:custDataLst>
              <p:tags r:id="rId10"/>
            </p:custDataLst>
          </p:nvPr>
        </p:nvSpPr>
        <p:spPr bwMode="auto">
          <a:xfrm>
            <a:off x="4791429" y="4885628"/>
            <a:ext cx="629975" cy="168408"/>
          </a:xfrm>
          <a:prstGeom prst="rect">
            <a:avLst/>
          </a:prstGeom>
          <a:no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ko-KR" altLang="en-US" sz="700" dirty="0">
                <a:solidFill>
                  <a:schemeClr val="tx1">
                    <a:lumMod val="75000"/>
                    <a:lumOff val="25000"/>
                  </a:schemeClr>
                </a:solidFill>
                <a:ea typeface="Nanum Gothic Regular" charset="-127"/>
                <a:cs typeface="Nanum Gothic Regular" charset="-127"/>
              </a:rPr>
              <a:t>설정안함</a:t>
            </a:r>
            <a:endParaRPr kumimoji="1" lang="en-US" altLang="ko-KR" sz="700" dirty="0">
              <a:solidFill>
                <a:schemeClr val="tx1">
                  <a:lumMod val="75000"/>
                  <a:lumOff val="25000"/>
                </a:schemeClr>
              </a:solidFill>
              <a:ea typeface="Nanum Gothic Regular" charset="-127"/>
              <a:cs typeface="Nanum Gothic Regular" charset="-127"/>
            </a:endParaRPr>
          </a:p>
        </p:txBody>
      </p:sp>
      <p:cxnSp>
        <p:nvCxnSpPr>
          <p:cNvPr id="218" name="직선 연결선[R] 217">
            <a:extLst>
              <a:ext uri="{FF2B5EF4-FFF2-40B4-BE49-F238E27FC236}">
                <a16:creationId xmlns:a16="http://schemas.microsoft.com/office/drawing/2014/main" xmlns="" id="{2DB6A199-515E-AC4E-B5E9-95D9461968B2}"/>
              </a:ext>
            </a:extLst>
          </p:cNvPr>
          <p:cNvCxnSpPr>
            <a:cxnSpLocks/>
            <a:stCxn id="216" idx="1"/>
            <a:endCxn id="213" idx="3"/>
          </p:cNvCxnSpPr>
          <p:nvPr/>
        </p:nvCxnSpPr>
        <p:spPr>
          <a:xfrm flipH="1" flipV="1">
            <a:off x="4408666" y="4977415"/>
            <a:ext cx="271512" cy="4257"/>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219" name="그룹 218">
            <a:extLst>
              <a:ext uri="{FF2B5EF4-FFF2-40B4-BE49-F238E27FC236}">
                <a16:creationId xmlns:a16="http://schemas.microsoft.com/office/drawing/2014/main" xmlns="" id="{FD2C6B70-65BC-A14A-A1BC-A155AFF0AF7B}"/>
              </a:ext>
            </a:extLst>
          </p:cNvPr>
          <p:cNvGrpSpPr/>
          <p:nvPr/>
        </p:nvGrpSpPr>
        <p:grpSpPr>
          <a:xfrm>
            <a:off x="484577" y="5501345"/>
            <a:ext cx="1101012" cy="140413"/>
            <a:chOff x="4376354" y="2863258"/>
            <a:chExt cx="1101012" cy="140413"/>
          </a:xfrm>
        </p:grpSpPr>
        <p:sp>
          <p:nvSpPr>
            <p:cNvPr id="220" name="Text Box">
              <a:extLst>
                <a:ext uri="{FF2B5EF4-FFF2-40B4-BE49-F238E27FC236}">
                  <a16:creationId xmlns:a16="http://schemas.microsoft.com/office/drawing/2014/main" xmlns="" id="{6A669337-9674-694E-BA46-00F83D79345F}"/>
                </a:ext>
              </a:extLst>
            </p:cNvPr>
            <p:cNvSpPr>
              <a:spLocks/>
            </p:cNvSpPr>
            <p:nvPr>
              <p:custDataLst>
                <p:tags r:id="rId18"/>
              </p:custDataLst>
            </p:nvPr>
          </p:nvSpPr>
          <p:spPr bwMode="auto">
            <a:xfrm>
              <a:off x="4376354" y="2863258"/>
              <a:ext cx="1101012" cy="10953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dirty="0">
                  <a:solidFill>
                    <a:schemeClr val="tx1">
                      <a:lumMod val="50000"/>
                      <a:lumOff val="50000"/>
                    </a:schemeClr>
                  </a:solidFill>
                  <a:ea typeface="Nanum Gothic" charset="-127"/>
                  <a:cs typeface="Nanum Gothic" charset="-127"/>
                </a:rPr>
                <a:t>Advanced setting</a:t>
              </a:r>
            </a:p>
          </p:txBody>
        </p:sp>
        <p:sp>
          <p:nvSpPr>
            <p:cNvPr id="221" name="L 도형 220">
              <a:extLst>
                <a:ext uri="{FF2B5EF4-FFF2-40B4-BE49-F238E27FC236}">
                  <a16:creationId xmlns:a16="http://schemas.microsoft.com/office/drawing/2014/main" xmlns="" id="{7C5C500A-44B5-964A-8ECC-F514F02A483F}"/>
                </a:ext>
              </a:extLst>
            </p:cNvPr>
            <p:cNvSpPr/>
            <p:nvPr/>
          </p:nvSpPr>
          <p:spPr>
            <a:xfrm rot="8100000">
              <a:off x="5051770" y="2929126"/>
              <a:ext cx="74545" cy="74545"/>
            </a:xfrm>
            <a:prstGeom prst="corner">
              <a:avLst>
                <a:gd name="adj1" fmla="val 24578"/>
                <a:gd name="adj2" fmla="val 22036"/>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ea typeface="Nanum Gothic" charset="-127"/>
                <a:cs typeface="Nanum Gothic" charset="-127"/>
              </a:endParaRPr>
            </a:p>
          </p:txBody>
        </p:sp>
      </p:grpSp>
      <p:sp>
        <p:nvSpPr>
          <p:cNvPr id="222" name="Text Box">
            <a:extLst>
              <a:ext uri="{FF2B5EF4-FFF2-40B4-BE49-F238E27FC236}">
                <a16:creationId xmlns:a16="http://schemas.microsoft.com/office/drawing/2014/main" xmlns="" id="{70C1B423-459A-1B49-B9E6-4A49AC5D12D0}"/>
              </a:ext>
            </a:extLst>
          </p:cNvPr>
          <p:cNvSpPr>
            <a:spLocks/>
          </p:cNvSpPr>
          <p:nvPr>
            <p:custDataLst>
              <p:tags r:id="rId11"/>
            </p:custDataLst>
          </p:nvPr>
        </p:nvSpPr>
        <p:spPr bwMode="auto">
          <a:xfrm>
            <a:off x="478481" y="5216590"/>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ea typeface="Nanum Gothic" charset="-127"/>
                <a:cs typeface="Nanum Gothic" charset="-127"/>
              </a:rPr>
              <a:t>Roll up</a:t>
            </a:r>
          </a:p>
        </p:txBody>
      </p:sp>
      <p:sp>
        <p:nvSpPr>
          <p:cNvPr id="223" name="Text Box">
            <a:extLst>
              <a:ext uri="{FF2B5EF4-FFF2-40B4-BE49-F238E27FC236}">
                <a16:creationId xmlns:a16="http://schemas.microsoft.com/office/drawing/2014/main" xmlns="" id="{2E913F9D-9A1D-7346-ADF4-52EC4F5992A6}"/>
              </a:ext>
            </a:extLst>
          </p:cNvPr>
          <p:cNvSpPr>
            <a:spLocks/>
          </p:cNvSpPr>
          <p:nvPr>
            <p:custDataLst>
              <p:tags r:id="rId12"/>
            </p:custDataLst>
          </p:nvPr>
        </p:nvSpPr>
        <p:spPr bwMode="auto">
          <a:xfrm>
            <a:off x="1441013" y="5233547"/>
            <a:ext cx="100843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dirty="0">
                <a:solidFill>
                  <a:schemeClr val="tx1">
                    <a:lumMod val="75000"/>
                    <a:lumOff val="25000"/>
                  </a:schemeClr>
                </a:solidFill>
                <a:ea typeface="Nanum Gothic" charset="-127"/>
                <a:cs typeface="Nanum Gothic" charset="-127"/>
              </a:rPr>
              <a:t>True</a:t>
            </a:r>
          </a:p>
        </p:txBody>
      </p:sp>
      <p:grpSp>
        <p:nvGrpSpPr>
          <p:cNvPr id="224" name="그룹 223">
            <a:extLst>
              <a:ext uri="{FF2B5EF4-FFF2-40B4-BE49-F238E27FC236}">
                <a16:creationId xmlns:a16="http://schemas.microsoft.com/office/drawing/2014/main" xmlns="" id="{8E43FA8A-9A96-A84D-8070-479C9748E3FE}"/>
              </a:ext>
            </a:extLst>
          </p:cNvPr>
          <p:cNvGrpSpPr/>
          <p:nvPr/>
        </p:nvGrpSpPr>
        <p:grpSpPr>
          <a:xfrm>
            <a:off x="1474079" y="9065902"/>
            <a:ext cx="4153687" cy="653726"/>
            <a:chOff x="2392288" y="3280127"/>
            <a:chExt cx="4153687" cy="653726"/>
          </a:xfrm>
        </p:grpSpPr>
        <p:sp>
          <p:nvSpPr>
            <p:cNvPr id="225" name="Text Box">
              <a:extLst>
                <a:ext uri="{FF2B5EF4-FFF2-40B4-BE49-F238E27FC236}">
                  <a16:creationId xmlns:a16="http://schemas.microsoft.com/office/drawing/2014/main" xmlns="" id="{4FBFF2FD-C69A-A241-AB12-59BCEF4E9FE8}"/>
                </a:ext>
              </a:extLst>
            </p:cNvPr>
            <p:cNvSpPr>
              <a:spLocks/>
            </p:cNvSpPr>
            <p:nvPr>
              <p:custDataLst>
                <p:tags r:id="rId14"/>
              </p:custDataLst>
            </p:nvPr>
          </p:nvSpPr>
          <p:spPr bwMode="auto">
            <a:xfrm>
              <a:off x="2392288" y="3292535"/>
              <a:ext cx="1880089" cy="15591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spcAft>
                  <a:spcPts val="600"/>
                </a:spcAft>
                <a:buFont typeface="Arial" charset="0"/>
                <a:buChar char="•"/>
              </a:pPr>
              <a:r>
                <a:rPr lang="en-US" altLang="ko-KR" sz="700" dirty="0" err="1">
                  <a:solidFill>
                    <a:schemeClr val="tx1">
                      <a:lumMod val="75000"/>
                      <a:lumOff val="25000"/>
                    </a:schemeClr>
                  </a:solidFill>
                  <a:cs typeface="Malgun Gothic" charset="-127"/>
                </a:rPr>
                <a:t>mapreduce.job.user.classpath.first</a:t>
              </a:r>
              <a:endParaRPr lang="en-US" altLang="ko-KR" sz="700" dirty="0">
                <a:solidFill>
                  <a:schemeClr val="tx1">
                    <a:lumMod val="75000"/>
                    <a:lumOff val="25000"/>
                  </a:schemeClr>
                </a:solidFill>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cs typeface="Malgun Gothic" charset="-127"/>
                </a:rPr>
                <a:t>mapreduce.map.memory.mb</a:t>
              </a:r>
              <a:endParaRPr lang="en-US" altLang="ko-KR" sz="700" dirty="0">
                <a:solidFill>
                  <a:schemeClr val="tx1">
                    <a:lumMod val="75000"/>
                    <a:lumOff val="25000"/>
                  </a:schemeClr>
                </a:solidFill>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cs typeface="Malgun Gothic" charset="-127"/>
                </a:rPr>
                <a:t>mapreduce.reduce.memory.mb</a:t>
              </a:r>
              <a:endParaRPr lang="en-US" altLang="ko-KR" sz="700" dirty="0">
                <a:solidFill>
                  <a:schemeClr val="tx1">
                    <a:lumMod val="75000"/>
                    <a:lumOff val="25000"/>
                  </a:schemeClr>
                </a:solidFill>
                <a:cs typeface="Malgun Gothic" charset="-127"/>
              </a:endParaRPr>
            </a:p>
            <a:p>
              <a:pPr marL="171450" indent="-171450">
                <a:lnSpc>
                  <a:spcPct val="150000"/>
                </a:lnSpc>
                <a:spcAft>
                  <a:spcPts val="600"/>
                </a:spcAft>
                <a:buFont typeface="Arial" charset="0"/>
                <a:buChar char="•"/>
              </a:pPr>
              <a:endParaRPr lang="en-US" altLang="ko-KR" sz="700" dirty="0">
                <a:solidFill>
                  <a:schemeClr val="tx1">
                    <a:lumMod val="75000"/>
                    <a:lumOff val="25000"/>
                  </a:schemeClr>
                </a:solidFill>
                <a:cs typeface="Malgun Gothic" charset="-127"/>
              </a:endParaRPr>
            </a:p>
          </p:txBody>
        </p:sp>
        <p:sp>
          <p:nvSpPr>
            <p:cNvPr id="226" name="Username Box">
              <a:extLst>
                <a:ext uri="{FF2B5EF4-FFF2-40B4-BE49-F238E27FC236}">
                  <a16:creationId xmlns:a16="http://schemas.microsoft.com/office/drawing/2014/main" xmlns="" id="{76D2F242-4CA9-4846-91AC-C5520A5A8A98}"/>
                </a:ext>
              </a:extLst>
            </p:cNvPr>
            <p:cNvSpPr>
              <a:spLocks/>
            </p:cNvSpPr>
            <p:nvPr>
              <p:custDataLst>
                <p:tags r:id="rId15"/>
              </p:custDataLst>
            </p:nvPr>
          </p:nvSpPr>
          <p:spPr bwMode="auto">
            <a:xfrm>
              <a:off x="3989975" y="3516795"/>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cs typeface="Malgun Gothic" charset="-127"/>
                </a:rPr>
                <a:t>8096</a:t>
              </a:r>
              <a:endParaRPr kumimoji="1" lang="en-US" sz="700" dirty="0">
                <a:solidFill>
                  <a:schemeClr val="tx1">
                    <a:lumMod val="75000"/>
                    <a:lumOff val="25000"/>
                  </a:schemeClr>
                </a:solidFill>
                <a:ea typeface="Malgun Gothic" charset="-127"/>
                <a:cs typeface="Malgun Gothic" charset="-127"/>
              </a:endParaRPr>
            </a:p>
          </p:txBody>
        </p:sp>
        <p:sp>
          <p:nvSpPr>
            <p:cNvPr id="228" name="Username Box">
              <a:extLst>
                <a:ext uri="{FF2B5EF4-FFF2-40B4-BE49-F238E27FC236}">
                  <a16:creationId xmlns:a16="http://schemas.microsoft.com/office/drawing/2014/main" xmlns="" id="{D9C0C1FD-39BA-FE48-9025-41069B143E69}"/>
                </a:ext>
              </a:extLst>
            </p:cNvPr>
            <p:cNvSpPr>
              <a:spLocks/>
            </p:cNvSpPr>
            <p:nvPr>
              <p:custDataLst>
                <p:tags r:id="rId16"/>
              </p:custDataLst>
            </p:nvPr>
          </p:nvSpPr>
          <p:spPr bwMode="auto">
            <a:xfrm>
              <a:off x="3989975" y="3280127"/>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cs typeface="Malgun Gothic" charset="-127"/>
                </a:rPr>
                <a:t>true</a:t>
              </a:r>
              <a:endParaRPr kumimoji="1" lang="en-US" sz="700" dirty="0">
                <a:solidFill>
                  <a:schemeClr val="tx1">
                    <a:lumMod val="75000"/>
                    <a:lumOff val="25000"/>
                  </a:schemeClr>
                </a:solidFill>
                <a:ea typeface="Malgun Gothic" charset="-127"/>
                <a:cs typeface="Malgun Gothic" charset="-127"/>
              </a:endParaRPr>
            </a:p>
          </p:txBody>
        </p:sp>
        <p:sp>
          <p:nvSpPr>
            <p:cNvPr id="229" name="Username Box">
              <a:extLst>
                <a:ext uri="{FF2B5EF4-FFF2-40B4-BE49-F238E27FC236}">
                  <a16:creationId xmlns:a16="http://schemas.microsoft.com/office/drawing/2014/main" xmlns="" id="{D19CCFA4-D0B3-4440-A8A2-947C752AB1A3}"/>
                </a:ext>
              </a:extLst>
            </p:cNvPr>
            <p:cNvSpPr>
              <a:spLocks/>
            </p:cNvSpPr>
            <p:nvPr>
              <p:custDataLst>
                <p:tags r:id="rId17"/>
              </p:custDataLst>
            </p:nvPr>
          </p:nvSpPr>
          <p:spPr bwMode="auto">
            <a:xfrm>
              <a:off x="3989975" y="3753463"/>
              <a:ext cx="2556000" cy="180390"/>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cs typeface="Malgun Gothic" charset="-127"/>
                </a:rPr>
                <a:t>8096</a:t>
              </a:r>
              <a:endParaRPr kumimoji="1" lang="en-US" sz="700" dirty="0">
                <a:solidFill>
                  <a:schemeClr val="tx1">
                    <a:lumMod val="75000"/>
                    <a:lumOff val="25000"/>
                  </a:schemeClr>
                </a:solidFill>
                <a:ea typeface="Malgun Gothic" charset="-127"/>
                <a:cs typeface="Malgun Gothic" charset="-127"/>
              </a:endParaRPr>
            </a:p>
          </p:txBody>
        </p:sp>
      </p:grpSp>
      <p:sp>
        <p:nvSpPr>
          <p:cNvPr id="230" name="Text Box">
            <a:extLst>
              <a:ext uri="{FF2B5EF4-FFF2-40B4-BE49-F238E27FC236}">
                <a16:creationId xmlns:a16="http://schemas.microsoft.com/office/drawing/2014/main" xmlns="" id="{F9F8C479-5716-6C4D-A8A8-AD69615E3640}"/>
              </a:ext>
            </a:extLst>
          </p:cNvPr>
          <p:cNvSpPr>
            <a:spLocks/>
          </p:cNvSpPr>
          <p:nvPr>
            <p:custDataLst>
              <p:tags r:id="rId13"/>
            </p:custDataLst>
          </p:nvPr>
        </p:nvSpPr>
        <p:spPr bwMode="auto">
          <a:xfrm>
            <a:off x="478481" y="9023264"/>
            <a:ext cx="121845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ea typeface="Nanum Gothic" charset="-127"/>
                <a:cs typeface="Nanum Gothic" charset="-127"/>
              </a:rPr>
              <a:t>Job properties</a:t>
            </a:r>
          </a:p>
        </p:txBody>
      </p:sp>
      <p:sp>
        <p:nvSpPr>
          <p:cNvPr id="238" name="직사각형 237">
            <a:extLst>
              <a:ext uri="{FF2B5EF4-FFF2-40B4-BE49-F238E27FC236}">
                <a16:creationId xmlns:a16="http://schemas.microsoft.com/office/drawing/2014/main" xmlns="" id="{DAFB66AC-66EB-D948-AD79-2FEAEE5A5729}"/>
              </a:ext>
            </a:extLst>
          </p:cNvPr>
          <p:cNvSpPr/>
          <p:nvPr/>
        </p:nvSpPr>
        <p:spPr>
          <a:xfrm>
            <a:off x="395644" y="4220134"/>
            <a:ext cx="5232122" cy="930836"/>
          </a:xfrm>
          <a:prstGeom prst="rect">
            <a:avLst/>
          </a:prstGeom>
          <a:noFill/>
          <a:ln w="8255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rgbClr val="00B050"/>
              </a:solidFill>
              <a:ea typeface="Nanum Gothic" charset="-127"/>
              <a:cs typeface="Nanum Gothic" charset="-127"/>
            </a:endParaRPr>
          </a:p>
        </p:txBody>
      </p:sp>
      <p:sp>
        <p:nvSpPr>
          <p:cNvPr id="239" name="타원 238">
            <a:extLst>
              <a:ext uri="{FF2B5EF4-FFF2-40B4-BE49-F238E27FC236}">
                <a16:creationId xmlns:a16="http://schemas.microsoft.com/office/drawing/2014/main" xmlns="" id="{E74A97C6-3640-A94C-A3B2-BB0A3D66014F}"/>
              </a:ext>
            </a:extLst>
          </p:cNvPr>
          <p:cNvSpPr/>
          <p:nvPr/>
        </p:nvSpPr>
        <p:spPr>
          <a:xfrm>
            <a:off x="168189" y="438360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ea typeface="Nanum Gothic" charset="-127"/>
                <a:cs typeface="Nanum Gothic" charset="-127"/>
              </a:rPr>
              <a:t>2</a:t>
            </a:r>
            <a:endParaRPr lang="ko-KR" altLang="en-US" sz="700" b="1" dirty="0">
              <a:solidFill>
                <a:schemeClr val="bg1"/>
              </a:solidFill>
              <a:ea typeface="Nanum Gothic" charset="-127"/>
              <a:cs typeface="Nanum Gothic" charset="-127"/>
            </a:endParaRPr>
          </a:p>
        </p:txBody>
      </p:sp>
      <p:sp>
        <p:nvSpPr>
          <p:cNvPr id="240" name="TextBox 239">
            <a:extLst>
              <a:ext uri="{FF2B5EF4-FFF2-40B4-BE49-F238E27FC236}">
                <a16:creationId xmlns:a16="http://schemas.microsoft.com/office/drawing/2014/main" xmlns="" id="{6EE3B5FA-A84A-5C4C-9926-36E677D167E5}"/>
              </a:ext>
            </a:extLst>
          </p:cNvPr>
          <p:cNvSpPr txBox="1"/>
          <p:nvPr/>
        </p:nvSpPr>
        <p:spPr>
          <a:xfrm>
            <a:off x="158111" y="506127"/>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ea typeface="Nanum Gothic" charset="-127"/>
                <a:cs typeface="Nanum Gothic" charset="-127"/>
              </a:rPr>
              <a:t>[0</a:t>
            </a:r>
            <a:r>
              <a:rPr lang="en-US" altLang="ko-KR" sz="500" b="1" dirty="0">
                <a:solidFill>
                  <a:schemeClr val="bg1"/>
                </a:solidFill>
                <a:ea typeface="Nanum Gothic" charset="-127"/>
                <a:cs typeface="Nanum Gothic" charset="-127"/>
              </a:rPr>
              <a:t>45.9</a:t>
            </a:r>
            <a:r>
              <a:rPr lang="mr-IN" altLang="ko-KR" sz="500" b="1" dirty="0">
                <a:solidFill>
                  <a:schemeClr val="bg1"/>
                </a:solidFill>
                <a:ea typeface="Nanum Gothic" charset="-127"/>
                <a:cs typeface="Nanum Gothic" charset="-127"/>
              </a:rPr>
              <a:t>]</a:t>
            </a:r>
            <a:endParaRPr lang="ko-KR" altLang="en-US" sz="500" b="1" dirty="0">
              <a:solidFill>
                <a:schemeClr val="bg1"/>
              </a:solidFill>
              <a:ea typeface="Nanum Gothic" charset="-127"/>
              <a:cs typeface="Nanum Gothic" charset="-127"/>
            </a:endParaRPr>
          </a:p>
        </p:txBody>
      </p:sp>
      <p:sp>
        <p:nvSpPr>
          <p:cNvPr id="69" name="TextBox 68">
            <a:extLst>
              <a:ext uri="{FF2B5EF4-FFF2-40B4-BE49-F238E27FC236}">
                <a16:creationId xmlns:a16="http://schemas.microsoft.com/office/drawing/2014/main" xmlns="" id="{BAF44C82-3214-45A4-A0E1-FD74FCE1044A}"/>
              </a:ext>
            </a:extLst>
          </p:cNvPr>
          <p:cNvSpPr txBox="1"/>
          <p:nvPr/>
        </p:nvSpPr>
        <p:spPr>
          <a:xfrm>
            <a:off x="8726178" y="0"/>
            <a:ext cx="1293944" cy="276999"/>
          </a:xfrm>
          <a:prstGeom prst="rect">
            <a:avLst/>
          </a:prstGeom>
          <a:solidFill>
            <a:srgbClr val="00B050">
              <a:alpha val="50196"/>
            </a:srgbClr>
          </a:solidFill>
        </p:spPr>
        <p:txBody>
          <a:bodyPr wrap="none" rtlCol="0">
            <a:spAutoFit/>
          </a:bodyPr>
          <a:lstStyle/>
          <a:p>
            <a:r>
              <a:rPr kumimoji="1" lang="en-US" altLang="ko-KR" sz="1200">
                <a:solidFill>
                  <a:schemeClr val="bg1"/>
                </a:solidFill>
              </a:rPr>
              <a:t>2019.02.07</a:t>
            </a:r>
            <a:r>
              <a:rPr kumimoji="1" lang="ko-KR" altLang="en-US" sz="1200" dirty="0">
                <a:solidFill>
                  <a:schemeClr val="bg1"/>
                </a:solidFill>
              </a:rPr>
              <a:t> 추가</a:t>
            </a:r>
          </a:p>
        </p:txBody>
      </p:sp>
      <p:sp>
        <p:nvSpPr>
          <p:cNvPr id="70" name="직사각형 69">
            <a:extLst>
              <a:ext uri="{FF2B5EF4-FFF2-40B4-BE49-F238E27FC236}">
                <a16:creationId xmlns:a16="http://schemas.microsoft.com/office/drawing/2014/main" xmlns="" id="{C11413E6-17B2-446C-84E4-5104C7BB5C25}"/>
              </a:ext>
            </a:extLst>
          </p:cNvPr>
          <p:cNvSpPr/>
          <p:nvPr/>
        </p:nvSpPr>
        <p:spPr>
          <a:xfrm>
            <a:off x="1244586" y="2208514"/>
            <a:ext cx="4498367" cy="470302"/>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700" dirty="0">
                <a:solidFill>
                  <a:schemeClr val="tx1"/>
                </a:solidFill>
                <a:ea typeface="Nanum Gothic" charset="-127"/>
                <a:cs typeface="Nanum Gothic" charset="-127"/>
              </a:rPr>
              <a:t>Ingestion Log </a:t>
            </a:r>
            <a:r>
              <a:rPr kumimoji="1" lang="ko-KR" altLang="en-US" sz="700" dirty="0">
                <a:solidFill>
                  <a:schemeClr val="tx1"/>
                </a:solidFill>
                <a:ea typeface="Nanum Gothic" charset="-127"/>
                <a:cs typeface="Nanum Gothic" charset="-127"/>
              </a:rPr>
              <a:t>노출 영역</a:t>
            </a:r>
          </a:p>
        </p:txBody>
      </p:sp>
      <p:sp>
        <p:nvSpPr>
          <p:cNvPr id="71" name="직사각형 70">
            <a:extLst>
              <a:ext uri="{FF2B5EF4-FFF2-40B4-BE49-F238E27FC236}">
                <a16:creationId xmlns:a16="http://schemas.microsoft.com/office/drawing/2014/main" xmlns="" id="{EFA2634B-0E1E-4E14-B400-950A3C860149}"/>
              </a:ext>
            </a:extLst>
          </p:cNvPr>
          <p:cNvSpPr/>
          <p:nvPr/>
        </p:nvSpPr>
        <p:spPr>
          <a:xfrm>
            <a:off x="1779553" y="1859238"/>
            <a:ext cx="430690" cy="121700"/>
          </a:xfrm>
          <a:prstGeom prst="rect">
            <a:avLst/>
          </a:prstGeom>
          <a:no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u="sng" dirty="0">
                <a:solidFill>
                  <a:prstClr val="black">
                    <a:lumMod val="75000"/>
                    <a:lumOff val="25000"/>
                  </a:prstClr>
                </a:solidFill>
                <a:ea typeface="Nanum Gothic" charset="-127"/>
                <a:cs typeface="Nanum Gothic" charset="-127"/>
              </a:rPr>
              <a:t>Details</a:t>
            </a:r>
            <a:r>
              <a:rPr kumimoji="1" lang="ko-KR" altLang="en-US" sz="600" u="sng" dirty="0">
                <a:solidFill>
                  <a:prstClr val="black">
                    <a:lumMod val="75000"/>
                    <a:lumOff val="25000"/>
                  </a:prstClr>
                </a:solidFill>
                <a:ea typeface="Nanum Gothic" charset="-127"/>
                <a:cs typeface="Nanum Gothic" charset="-127"/>
              </a:rPr>
              <a:t> </a:t>
            </a:r>
            <a:r>
              <a:rPr kumimoji="1" lang="en-US" altLang="ko-KR" sz="600" u="sng" dirty="0">
                <a:solidFill>
                  <a:prstClr val="black">
                    <a:lumMod val="75000"/>
                    <a:lumOff val="25000"/>
                  </a:prstClr>
                </a:solidFill>
                <a:ea typeface="Nanum Gothic" charset="-127"/>
                <a:cs typeface="Nanum Gothic" charset="-127"/>
              </a:rPr>
              <a:t> </a:t>
            </a:r>
            <a:r>
              <a:rPr kumimoji="1" lang="ko-KR" altLang="en-US" sz="600" u="sng" dirty="0">
                <a:solidFill>
                  <a:prstClr val="black">
                    <a:lumMod val="75000"/>
                    <a:lumOff val="25000"/>
                  </a:prstClr>
                </a:solidFill>
                <a:ea typeface="Nanum Gothic" charset="-127"/>
                <a:cs typeface="Nanum Gothic" charset="-127"/>
              </a:rPr>
              <a:t> ▲</a:t>
            </a:r>
            <a:endParaRPr kumimoji="1" lang="en-US" altLang="ko-KR" sz="600" u="sng" dirty="0">
              <a:solidFill>
                <a:prstClr val="black">
                  <a:lumMod val="75000"/>
                  <a:lumOff val="25000"/>
                </a:prstClr>
              </a:solidFill>
              <a:ea typeface="Nanum Gothic" charset="-127"/>
              <a:cs typeface="Nanum Gothic" charset="-127"/>
            </a:endParaRPr>
          </a:p>
        </p:txBody>
      </p:sp>
      <p:pic>
        <p:nvPicPr>
          <p:cNvPr id="72" name="그림 71">
            <a:extLst>
              <a:ext uri="{FF2B5EF4-FFF2-40B4-BE49-F238E27FC236}">
                <a16:creationId xmlns:a16="http://schemas.microsoft.com/office/drawing/2014/main" xmlns="" id="{B1B3ABBC-DF8B-4CF6-BA91-E7A8A98F0BBE}"/>
              </a:ext>
            </a:extLst>
          </p:cNvPr>
          <p:cNvPicPr>
            <a:picLocks noChangeAspect="1"/>
          </p:cNvPicPr>
          <p:nvPr/>
        </p:nvPicPr>
        <p:blipFill>
          <a:blip r:embed="rId31"/>
          <a:stretch>
            <a:fillRect/>
          </a:stretch>
        </p:blipFill>
        <p:spPr>
          <a:xfrm>
            <a:off x="1182611" y="1985155"/>
            <a:ext cx="1749074" cy="258863"/>
          </a:xfrm>
          <a:prstGeom prst="rect">
            <a:avLst/>
          </a:prstGeom>
        </p:spPr>
      </p:pic>
      <p:sp>
        <p:nvSpPr>
          <p:cNvPr id="73" name="직사각형 72">
            <a:extLst>
              <a:ext uri="{FF2B5EF4-FFF2-40B4-BE49-F238E27FC236}">
                <a16:creationId xmlns:a16="http://schemas.microsoft.com/office/drawing/2014/main" xmlns="" id="{108A50C2-8AB6-421B-9E9E-FA0162FDE250}"/>
              </a:ext>
            </a:extLst>
          </p:cNvPr>
          <p:cNvSpPr/>
          <p:nvPr/>
        </p:nvSpPr>
        <p:spPr>
          <a:xfrm>
            <a:off x="1740535" y="1851380"/>
            <a:ext cx="771440" cy="136652"/>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800" dirty="0">
                <a:solidFill>
                  <a:schemeClr val="bg1"/>
                </a:solidFill>
                <a:ea typeface="Nanum Gothic" charset="-127"/>
                <a:cs typeface="Nanum Gothic" charset="-127"/>
              </a:rPr>
              <a:t>삭제</a:t>
            </a:r>
          </a:p>
        </p:txBody>
      </p:sp>
      <p:sp>
        <p:nvSpPr>
          <p:cNvPr id="74" name="직사각형 73">
            <a:extLst>
              <a:ext uri="{FF2B5EF4-FFF2-40B4-BE49-F238E27FC236}">
                <a16:creationId xmlns:a16="http://schemas.microsoft.com/office/drawing/2014/main" xmlns="" id="{9B02055F-7966-4C4B-8F8A-B8712B7E8F32}"/>
              </a:ext>
            </a:extLst>
          </p:cNvPr>
          <p:cNvSpPr/>
          <p:nvPr/>
        </p:nvSpPr>
        <p:spPr>
          <a:xfrm>
            <a:off x="274793" y="2688750"/>
            <a:ext cx="2093924" cy="178172"/>
          </a:xfrm>
          <a:prstGeom prst="rect">
            <a:avLst/>
          </a:prstGeom>
          <a:noFill/>
          <a:ln w="82550">
            <a:solidFill>
              <a:srgbClr val="FF000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ea typeface="Nanum Gothic" charset="-127"/>
              <a:cs typeface="Nanum Gothic" charset="-127"/>
            </a:endParaRPr>
          </a:p>
        </p:txBody>
      </p:sp>
      <p:sp>
        <p:nvSpPr>
          <p:cNvPr id="75" name="직사각형 74">
            <a:extLst>
              <a:ext uri="{FF2B5EF4-FFF2-40B4-BE49-F238E27FC236}">
                <a16:creationId xmlns:a16="http://schemas.microsoft.com/office/drawing/2014/main" xmlns="" id="{A0111D04-6C23-FD42-813E-0EB1FFE9AD47}"/>
              </a:ext>
            </a:extLst>
          </p:cNvPr>
          <p:cNvSpPr/>
          <p:nvPr/>
        </p:nvSpPr>
        <p:spPr>
          <a:xfrm>
            <a:off x="8802555" y="232087"/>
            <a:ext cx="1279297" cy="364945"/>
          </a:xfrm>
          <a:prstGeom prst="rect">
            <a:avLst/>
          </a:prstGeom>
          <a:solidFill>
            <a:srgbClr val="FF0000">
              <a:alpha val="5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smtClean="0">
                <a:solidFill>
                  <a:schemeClr val="bg1"/>
                </a:solidFill>
                <a:ea typeface="Nanum Gothic" charset="-127"/>
                <a:cs typeface="Nanum Gothic" charset="-127"/>
              </a:rPr>
              <a:t>2019.07.04</a:t>
            </a:r>
            <a:r>
              <a:rPr kumimoji="1" lang="ko-KR" altLang="en-US" sz="900" dirty="0" smtClean="0">
                <a:solidFill>
                  <a:schemeClr val="bg1"/>
                </a:solidFill>
                <a:ea typeface="Nanum Gothic" charset="-127"/>
                <a:cs typeface="Nanum Gothic" charset="-127"/>
              </a:rPr>
              <a:t> 수정</a:t>
            </a:r>
            <a:endParaRPr kumimoji="1" lang="ko-KR" altLang="en-US" sz="900" dirty="0">
              <a:solidFill>
                <a:schemeClr val="bg1"/>
              </a:solidFill>
              <a:ea typeface="Nanum Gothic" charset="-127"/>
              <a:cs typeface="Nanum Gothic" charset="-127"/>
            </a:endParaRPr>
          </a:p>
        </p:txBody>
      </p:sp>
    </p:spTree>
    <p:extLst>
      <p:ext uri="{BB962C8B-B14F-4D97-AF65-F5344CB8AC3E}">
        <p14:creationId xmlns:p14="http://schemas.microsoft.com/office/powerpoint/2010/main" val="4065851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1" name="표 230"/>
          <p:cNvGraphicFramePr>
            <a:graphicFrameLocks noGrp="1"/>
          </p:cNvGraphicFramePr>
          <p:nvPr>
            <p:extLst>
              <p:ext uri="{D42A27DB-BD31-4B8C-83A1-F6EECF244321}">
                <p14:modId xmlns:p14="http://schemas.microsoft.com/office/powerpoint/2010/main" val="227808931"/>
              </p:ext>
            </p:extLst>
          </p:nvPr>
        </p:nvGraphicFramePr>
        <p:xfrm>
          <a:off x="2142403" y="1386020"/>
          <a:ext cx="5917379" cy="4732680"/>
        </p:xfrm>
        <a:graphic>
          <a:graphicData uri="http://schemas.openxmlformats.org/drawingml/2006/table">
            <a:tbl>
              <a:tblPr firstRow="1" bandRow="1">
                <a:tableStyleId>{F5AB1C69-6EDB-4FF4-983F-18BD219EF322}</a:tableStyleId>
              </a:tblPr>
              <a:tblGrid>
                <a:gridCol w="360240">
                  <a:extLst>
                    <a:ext uri="{9D8B030D-6E8A-4147-A177-3AD203B41FA5}">
                      <a16:colId xmlns:a16="http://schemas.microsoft.com/office/drawing/2014/main" xmlns="" val="20000"/>
                    </a:ext>
                  </a:extLst>
                </a:gridCol>
                <a:gridCol w="5254491">
                  <a:extLst>
                    <a:ext uri="{9D8B030D-6E8A-4147-A177-3AD203B41FA5}">
                      <a16:colId xmlns:a16="http://schemas.microsoft.com/office/drawing/2014/main" xmlns="" val="20001"/>
                    </a:ext>
                  </a:extLst>
                </a:gridCol>
                <a:gridCol w="302648">
                  <a:extLst>
                    <a:ext uri="{9D8B030D-6E8A-4147-A177-3AD203B41FA5}">
                      <a16:colId xmlns:a16="http://schemas.microsoft.com/office/drawing/2014/main" xmlns="" val="20002"/>
                    </a:ext>
                  </a:extLst>
                </a:gridCol>
              </a:tblGrid>
              <a:tr h="0">
                <a:tc gridSpan="3">
                  <a:txBody>
                    <a:bodyPr/>
                    <a:lstStyle/>
                    <a:p>
                      <a:pPr algn="l" latinLnBrk="1">
                        <a:lnSpc>
                          <a:spcPct val="100000"/>
                        </a:lnSpc>
                      </a:pPr>
                      <a:r>
                        <a:rPr lang="en-US" altLang="ko-KR" sz="700" b="1" i="0" dirty="0">
                          <a:solidFill>
                            <a:schemeClr val="tx1">
                              <a:lumMod val="75000"/>
                              <a:lumOff val="25000"/>
                            </a:schemeClr>
                          </a:solidFill>
                          <a:latin typeface="Nanum Gothic" charset="-127"/>
                          <a:ea typeface="Nanum Gothic" charset="-127"/>
                          <a:cs typeface="Nanum Gothic" charset="-127"/>
                        </a:rPr>
                        <a:t>ROOT</a:t>
                      </a:r>
                      <a:endParaRPr lang="ko-KR" altLang="en-US" sz="700" b="1"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hMerge="1">
                  <a:txBody>
                    <a:bodyPr/>
                    <a:lstStyle/>
                    <a:p>
                      <a:endParaRPr lang="ko-KR" altLang="en-US" sz="700" b="1"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0"/>
                  </a:ext>
                </a:extLst>
              </a:tr>
              <a:tr h="298800">
                <a:tc>
                  <a:txBody>
                    <a:bodyPr/>
                    <a:lstStyle/>
                    <a:p>
                      <a:pPr algn="ctr" latinLnBrk="1">
                        <a:lnSpc>
                          <a:spcPct val="100000"/>
                        </a:lnSpc>
                      </a:pPr>
                      <a:endParaRPr lang="ko-KR" altLang="en-US" sz="10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A</a:t>
                      </a:r>
                      <a:r>
                        <a:rPr lang="ko-KR" altLang="en-US" sz="700" b="1" dirty="0">
                          <a:solidFill>
                            <a:prstClr val="black"/>
                          </a:solidFill>
                          <a:latin typeface="Nanum Gothic" charset="-127"/>
                          <a:ea typeface="Nanum Gothic" charset="-127"/>
                          <a:cs typeface="Nanum Gothic" charset="-127"/>
                        </a:rPr>
                        <a:t> 사업부</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&gt;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98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B </a:t>
                      </a:r>
                      <a:r>
                        <a:rPr kumimoji="0" lang="ko-KR" altLang="en-US" sz="7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사업부</a:t>
                      </a:r>
                      <a:endParaRPr kumimoji="0" lang="ko-KR" altLang="en-US" sz="700" b="1" i="0" u="none" strike="noStrike" kern="1200" cap="none" spc="0" normalizeH="0" baseline="0" noProof="0" dirty="0">
                        <a:ln>
                          <a:noFill/>
                        </a:ln>
                        <a:solidFill>
                          <a:prstClr val="white">
                            <a:lumMod val="50000"/>
                          </a:prst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&gt;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98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7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C </a:t>
                      </a:r>
                      <a:r>
                        <a:rPr kumimoji="0" lang="ko-KR" altLang="en-US" sz="7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사업부</a:t>
                      </a:r>
                      <a:endParaRPr kumimoji="0" lang="ko-KR" altLang="en-US" sz="700" b="1" i="0" u="none" strike="noStrike" kern="1200" cap="none" spc="0" normalizeH="0" baseline="0" noProof="0" dirty="0">
                        <a:ln>
                          <a:noFill/>
                        </a:ln>
                        <a:solidFill>
                          <a:prstClr val="white">
                            <a:lumMod val="50000"/>
                          </a:prst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7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&gt;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xmlns="" val="10003"/>
                  </a:ext>
                </a:extLst>
              </a:tr>
              <a:tr h="298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Catalog name</a:t>
                      </a:r>
                      <a:endParaRPr kumimoji="0" lang="ko-KR" altLang="en-US" sz="700" b="1" i="0" u="none" strike="noStrike" kern="1200" cap="none" spc="0" normalizeH="0" baseline="0" noProof="0" dirty="0">
                        <a:ln>
                          <a:noFill/>
                        </a:ln>
                        <a:solidFill>
                          <a:prstClr val="white">
                            <a:lumMod val="50000"/>
                          </a:prst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&gt;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98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Catalog name</a:t>
                      </a:r>
                      <a:endParaRPr kumimoji="0" lang="ko-KR" altLang="en-US" sz="700" b="1" i="0" u="none" strike="noStrike" kern="1200" cap="none" spc="0" normalizeH="0" baseline="0" noProof="0" dirty="0">
                        <a:ln>
                          <a:noFill/>
                        </a:ln>
                        <a:solidFill>
                          <a:prstClr val="white">
                            <a:lumMod val="50000"/>
                          </a:prst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&gt;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98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Catalog name</a:t>
                      </a:r>
                      <a:endParaRPr kumimoji="0" lang="ko-KR" altLang="en-US" sz="700" b="1" i="0" u="none" strike="noStrike" kern="1200" cap="none" spc="0" normalizeH="0" baseline="0" noProof="0" dirty="0">
                        <a:ln>
                          <a:noFill/>
                        </a:ln>
                        <a:solidFill>
                          <a:prstClr val="white">
                            <a:lumMod val="50000"/>
                          </a:prst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&gt;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98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Catalog name</a:t>
                      </a:r>
                      <a:endParaRPr kumimoji="0" lang="ko-KR" altLang="en-US" sz="700" b="1" i="0" u="none" strike="noStrike" kern="1200" cap="none" spc="0" normalizeH="0" baseline="0" noProof="0" dirty="0">
                        <a:ln>
                          <a:noFill/>
                        </a:ln>
                        <a:solidFill>
                          <a:prstClr val="white">
                            <a:lumMod val="50000"/>
                          </a:prst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&gt;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53758751"/>
                  </a:ext>
                </a:extLst>
              </a:tr>
              <a:tr h="298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Catalog name</a:t>
                      </a:r>
                      <a:endParaRPr kumimoji="0" lang="ko-KR" altLang="en-US" sz="700" b="1" i="0" u="none" strike="noStrike" kern="1200" cap="none" spc="0" normalizeH="0" baseline="0" noProof="0" dirty="0">
                        <a:ln>
                          <a:noFill/>
                        </a:ln>
                        <a:solidFill>
                          <a:prstClr val="white">
                            <a:lumMod val="50000"/>
                          </a:prst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&gt;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674201134"/>
                  </a:ext>
                </a:extLst>
              </a:tr>
              <a:tr h="298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Catalog name</a:t>
                      </a:r>
                      <a:endParaRPr kumimoji="0" lang="ko-KR" altLang="en-US" sz="700" b="1" i="0" u="none" strike="noStrike" kern="1200" cap="none" spc="0" normalizeH="0" baseline="0" noProof="0" dirty="0">
                        <a:ln>
                          <a:noFill/>
                        </a:ln>
                        <a:solidFill>
                          <a:prstClr val="white">
                            <a:lumMod val="50000"/>
                          </a:prst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&gt;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660184026"/>
                  </a:ext>
                </a:extLst>
              </a:tr>
              <a:tr h="298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Catalog name</a:t>
                      </a:r>
                      <a:endParaRPr kumimoji="0" lang="ko-KR" altLang="en-US" sz="700" b="1" i="0" u="none" strike="noStrike" kern="1200" cap="none" spc="0" normalizeH="0" baseline="0" noProof="0" dirty="0">
                        <a:ln>
                          <a:noFill/>
                        </a:ln>
                        <a:solidFill>
                          <a:prstClr val="white">
                            <a:lumMod val="50000"/>
                          </a:prst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&gt;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30861372"/>
                  </a:ext>
                </a:extLst>
              </a:tr>
              <a:tr h="298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Catalog name</a:t>
                      </a:r>
                      <a:endParaRPr kumimoji="0" lang="ko-KR" altLang="en-US" sz="700" b="1" i="0" u="none" strike="noStrike" kern="1200" cap="none" spc="0" normalizeH="0" baseline="0" noProof="0" dirty="0">
                        <a:ln>
                          <a:noFill/>
                        </a:ln>
                        <a:solidFill>
                          <a:prstClr val="white">
                            <a:lumMod val="50000"/>
                          </a:prst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&gt;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702454172"/>
                  </a:ext>
                </a:extLst>
              </a:tr>
              <a:tr h="298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Catalog name</a:t>
                      </a:r>
                      <a:endParaRPr kumimoji="0" lang="ko-KR" altLang="en-US" sz="700" b="1" i="0" u="none" strike="noStrike" kern="1200" cap="none" spc="0" normalizeH="0" baseline="0" noProof="0" dirty="0">
                        <a:ln>
                          <a:noFill/>
                        </a:ln>
                        <a:solidFill>
                          <a:prstClr val="white">
                            <a:lumMod val="50000"/>
                          </a:prst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&gt;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4044746281"/>
                  </a:ext>
                </a:extLst>
              </a:tr>
              <a:tr h="298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Catalog name</a:t>
                      </a:r>
                      <a:endParaRPr kumimoji="0" lang="ko-KR" altLang="en-US" sz="700" b="1" i="0" u="none" strike="noStrike" kern="1200" cap="none" spc="0" normalizeH="0" baseline="0" noProof="0" dirty="0">
                        <a:ln>
                          <a:noFill/>
                        </a:ln>
                        <a:solidFill>
                          <a:prstClr val="white">
                            <a:lumMod val="50000"/>
                          </a:prst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&gt;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833413682"/>
                  </a:ext>
                </a:extLst>
              </a:tr>
              <a:tr h="298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Catalog name</a:t>
                      </a:r>
                      <a:endParaRPr kumimoji="0" lang="ko-KR" altLang="en-US" sz="700" b="1" i="0" u="none" strike="noStrike" kern="1200" cap="none" spc="0" normalizeH="0" baseline="0" noProof="0" dirty="0">
                        <a:ln>
                          <a:noFill/>
                        </a:ln>
                        <a:solidFill>
                          <a:prstClr val="white">
                            <a:lumMod val="50000"/>
                          </a:prst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&gt;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818693367"/>
                  </a:ext>
                </a:extLst>
              </a:tr>
              <a:tr h="298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Unclassified</a:t>
                      </a:r>
                      <a:endParaRPr kumimoji="0" lang="ko-KR" altLang="en-US" sz="700" b="1" i="0" u="none" strike="noStrike" kern="1200" cap="none" spc="0" normalizeH="0" baseline="0" noProof="0" dirty="0">
                        <a:ln>
                          <a:noFill/>
                        </a:ln>
                        <a:solidFill>
                          <a:prstClr val="white">
                            <a:lumMod val="50000"/>
                          </a:prst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&gt;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49162073"/>
                  </a:ext>
                </a:extLst>
              </a:tr>
            </a:tbl>
          </a:graphicData>
        </a:graphic>
      </p:graphicFrame>
      <p:pic>
        <p:nvPicPr>
          <p:cNvPr id="107" name="Picture 106">
            <a:extLst>
              <a:ext uri="{FF2B5EF4-FFF2-40B4-BE49-F238E27FC236}">
                <a16:creationId xmlns:a16="http://schemas.microsoft.com/office/drawing/2014/main" xmlns="" id="{C20430D1-0F30-6D46-85E0-4A44007AF69A}"/>
              </a:ext>
            </a:extLst>
          </p:cNvPr>
          <p:cNvPicPr>
            <a:picLocks noChangeAspect="1"/>
          </p:cNvPicPr>
          <p:nvPr/>
        </p:nvPicPr>
        <p:blipFill>
          <a:blip r:embed="rId3"/>
          <a:stretch>
            <a:fillRect/>
          </a:stretch>
        </p:blipFill>
        <p:spPr>
          <a:xfrm>
            <a:off x="2260948" y="3472865"/>
            <a:ext cx="161534" cy="154941"/>
          </a:xfrm>
          <a:prstGeom prst="rect">
            <a:avLst/>
          </a:prstGeom>
        </p:spPr>
      </p:pic>
      <p:pic>
        <p:nvPicPr>
          <p:cNvPr id="106" name="Picture 105">
            <a:extLst>
              <a:ext uri="{FF2B5EF4-FFF2-40B4-BE49-F238E27FC236}">
                <a16:creationId xmlns:a16="http://schemas.microsoft.com/office/drawing/2014/main" xmlns="" id="{EA4EE72D-3E34-8947-A9B8-6FC0B1EF66B1}"/>
              </a:ext>
            </a:extLst>
          </p:cNvPr>
          <p:cNvPicPr>
            <a:picLocks noChangeAspect="1"/>
          </p:cNvPicPr>
          <p:nvPr/>
        </p:nvPicPr>
        <p:blipFill>
          <a:blip r:embed="rId3"/>
          <a:stretch>
            <a:fillRect/>
          </a:stretch>
        </p:blipFill>
        <p:spPr>
          <a:xfrm>
            <a:off x="2260948" y="2607892"/>
            <a:ext cx="161534" cy="154941"/>
          </a:xfrm>
          <a:prstGeom prst="rect">
            <a:avLst/>
          </a:prstGeom>
        </p:spPr>
      </p:pic>
      <p:sp>
        <p:nvSpPr>
          <p:cNvPr id="2" name="텍스트 개체 틀 1"/>
          <p:cNvSpPr>
            <a:spLocks noGrp="1"/>
          </p:cNvSpPr>
          <p:nvPr>
            <p:ph type="body" sz="quarter" idx="11"/>
          </p:nvPr>
        </p:nvSpPr>
        <p:spPr/>
        <p:txBody>
          <a:bodyPr/>
          <a:lstStyle/>
          <a:p>
            <a:r>
              <a:rPr kumimoji="1" lang="en-US" altLang="ko-KR" dirty="0"/>
              <a:t>Information &gt;</a:t>
            </a:r>
            <a:r>
              <a:rPr kumimoji="1" lang="ko-KR" altLang="en-US" dirty="0"/>
              <a:t> </a:t>
            </a:r>
            <a:r>
              <a:rPr kumimoji="1" lang="en-US" altLang="ko-KR" dirty="0"/>
              <a:t>Catalogs &gt; Add popup</a:t>
            </a:r>
            <a:endParaRPr lang="en-US" altLang="ko-KR" dirty="0"/>
          </a:p>
        </p:txBody>
      </p:sp>
      <p:sp>
        <p:nvSpPr>
          <p:cNvPr id="5" name="제목 4"/>
          <p:cNvSpPr>
            <a:spLocks noGrp="1"/>
          </p:cNvSpPr>
          <p:nvPr>
            <p:ph type="title"/>
          </p:nvPr>
        </p:nvSpPr>
        <p:spPr/>
        <p:txBody>
          <a:bodyPr/>
          <a:lstStyle/>
          <a:p>
            <a:endParaRPr kumimoji="1" lang="ko-KR" altLang="en-US"/>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latin typeface="Nanum Gothic" charset="-127"/>
                <a:ea typeface="Nanum Gothic" charset="-127"/>
                <a:cs typeface="Nanum Gothic" charset="-127"/>
              </a:rPr>
              <a:pPr/>
              <a:t>68</a:t>
            </a:fld>
            <a:endParaRPr lang="ko-KR" altLang="en-US" dirty="0">
              <a:solidFill>
                <a:srgbClr val="FFC000">
                  <a:lumMod val="75000"/>
                </a:srgbClr>
              </a:solidFill>
              <a:latin typeface="Nanum Gothic" charset="-127"/>
              <a:ea typeface="Nanum Gothic" charset="-127"/>
              <a:cs typeface="Nanum Gothic" charset="-127"/>
            </a:endParaRPr>
          </a:p>
        </p:txBody>
      </p:sp>
      <p:sp>
        <p:nvSpPr>
          <p:cNvPr id="3" name="텍스트 개체 틀 2"/>
          <p:cNvSpPr>
            <a:spLocks noGrp="1"/>
          </p:cNvSpPr>
          <p:nvPr>
            <p:ph type="body" sz="quarter" idx="13"/>
          </p:nvPr>
        </p:nvSpPr>
        <p:spPr/>
        <p:txBody>
          <a:bodyPr/>
          <a:lstStyle/>
          <a:p>
            <a:r>
              <a:rPr kumimoji="1" lang="en-US" altLang="ko-KR" dirty="0">
                <a:latin typeface="Nanum Gothic" charset="-127"/>
                <a:ea typeface="Nanum Gothic" charset="-127"/>
                <a:cs typeface="Nanum Gothic" charset="-127"/>
              </a:rPr>
              <a:t>01.02 </a:t>
            </a:r>
            <a:r>
              <a:rPr kumimoji="1" lang="ko-KR" altLang="en-US" dirty="0">
                <a:latin typeface="Nanum Gothic" charset="-127"/>
                <a:ea typeface="Nanum Gothic" charset="-127"/>
                <a:cs typeface="Nanum Gothic" charset="-127"/>
              </a:rPr>
              <a:t>데이터 소스 </a:t>
            </a:r>
            <a:r>
              <a:rPr kumimoji="1" lang="ko-KR" altLang="en-US" dirty="0" err="1">
                <a:latin typeface="Nanum Gothic" charset="-127"/>
                <a:ea typeface="Nanum Gothic" charset="-127"/>
                <a:cs typeface="Nanum Gothic" charset="-127"/>
              </a:rPr>
              <a:t>카달로그</a:t>
            </a:r>
            <a:r>
              <a:rPr kumimoji="1" lang="ko-KR" altLang="en-US" dirty="0">
                <a:latin typeface="Nanum Gothic" charset="-127"/>
                <a:ea typeface="Nanum Gothic" charset="-127"/>
                <a:cs typeface="Nanum Gothic" charset="-127"/>
              </a:rPr>
              <a:t> 추가하기</a:t>
            </a:r>
          </a:p>
        </p:txBody>
      </p:sp>
      <p:sp>
        <p:nvSpPr>
          <p:cNvPr id="4" name="텍스트 개체 틀 3"/>
          <p:cNvSpPr>
            <a:spLocks noGrp="1"/>
          </p:cNvSpPr>
          <p:nvPr>
            <p:ph type="body" sz="quarter" idx="4294967295"/>
          </p:nvPr>
        </p:nvSpPr>
        <p:spPr>
          <a:xfrm>
            <a:off x="10194925" y="650875"/>
            <a:ext cx="1997075" cy="6091238"/>
          </a:xfrm>
        </p:spPr>
        <p:txBody>
          <a:bodyPr>
            <a:normAutofit fontScale="25000" lnSpcReduction="20000"/>
          </a:bodyPr>
          <a:lstStyle/>
          <a:p>
            <a:r>
              <a:rPr kumimoji="1" lang="en-US" altLang="ko-KR" strike="sngStrike" dirty="0"/>
              <a:t> </a:t>
            </a:r>
            <a:r>
              <a:rPr kumimoji="1" lang="ko-KR" altLang="en-US" strike="sngStrike" dirty="0" err="1"/>
              <a:t>카달로그를</a:t>
            </a:r>
            <a:r>
              <a:rPr kumimoji="1" lang="ko-KR" altLang="en-US" strike="sngStrike" dirty="0"/>
              <a:t> 선택하세요</a:t>
            </a:r>
            <a:endParaRPr kumimoji="1" lang="en-US" altLang="ko-KR" strike="sngStrike" dirty="0"/>
          </a:p>
          <a:p>
            <a:r>
              <a:rPr kumimoji="1" lang="ko-KR" altLang="en-US" strike="sngStrike" dirty="0"/>
              <a:t>버튼</a:t>
            </a:r>
            <a:endParaRPr kumimoji="1" lang="en-US" altLang="ko-KR" strike="sngStrike" dirty="0"/>
          </a:p>
          <a:p>
            <a:pPr lvl="1"/>
            <a:r>
              <a:rPr kumimoji="1" lang="ko-KR" altLang="en-US" strike="sngStrike" dirty="0"/>
              <a:t>취소 클릭 </a:t>
            </a:r>
            <a:r>
              <a:rPr kumimoji="1" lang="en-US" altLang="ko-KR" strike="sngStrike" dirty="0"/>
              <a:t>&gt;</a:t>
            </a:r>
            <a:r>
              <a:rPr kumimoji="1" lang="ko-KR" altLang="en-US" strike="sngStrike" dirty="0"/>
              <a:t> 팝업 닫힘 </a:t>
            </a:r>
            <a:r>
              <a:rPr kumimoji="1" lang="en-US" altLang="ko-KR" strike="sngStrike" dirty="0"/>
              <a:t>/</a:t>
            </a:r>
            <a:r>
              <a:rPr kumimoji="1" lang="ko-KR" altLang="en-US" strike="sngStrike" dirty="0"/>
              <a:t> 생성 취소</a:t>
            </a:r>
            <a:endParaRPr kumimoji="1" lang="en-US" altLang="ko-KR" strike="sngStrike" dirty="0"/>
          </a:p>
          <a:p>
            <a:pPr lvl="1"/>
            <a:r>
              <a:rPr kumimoji="1" lang="ko-KR" altLang="en-US" strike="sngStrike" dirty="0"/>
              <a:t>추가 클릭 </a:t>
            </a:r>
            <a:r>
              <a:rPr kumimoji="1" lang="en-US" altLang="ko-KR" strike="sngStrike" dirty="0"/>
              <a:t>&gt;</a:t>
            </a:r>
            <a:r>
              <a:rPr kumimoji="1" lang="ko-KR" altLang="en-US" strike="sngStrike" dirty="0"/>
              <a:t> 저장 </a:t>
            </a:r>
            <a:r>
              <a:rPr kumimoji="1" lang="en-US" altLang="ko-KR" strike="sngStrike" dirty="0"/>
              <a:t>/</a:t>
            </a:r>
            <a:r>
              <a:rPr kumimoji="1" lang="ko-KR" altLang="en-US" strike="sngStrike" dirty="0"/>
              <a:t> 저장 완료 토스트 출력 </a:t>
            </a:r>
            <a:r>
              <a:rPr kumimoji="1" lang="ko-KR" altLang="en-US" strike="sngStrike" dirty="0">
                <a:solidFill>
                  <a:srgbClr val="00B0F0"/>
                </a:solidFill>
              </a:rPr>
              <a:t>☞ </a:t>
            </a:r>
            <a:r>
              <a:rPr kumimoji="1" lang="en-US" altLang="ko-KR" strike="sngStrike" dirty="0">
                <a:solidFill>
                  <a:srgbClr val="00B0F0"/>
                </a:solidFill>
              </a:rPr>
              <a:t>[003.0]</a:t>
            </a:r>
            <a:r>
              <a:rPr kumimoji="1" lang="en-US" altLang="ko-KR" strike="sngStrike" dirty="0"/>
              <a:t>/</a:t>
            </a:r>
            <a:r>
              <a:rPr kumimoji="1" lang="ko-KR" altLang="en-US" strike="sngStrike" dirty="0"/>
              <a:t> 팝업 닫힘 </a:t>
            </a:r>
            <a:endParaRPr kumimoji="1" lang="en-US" altLang="ko-KR" strike="sngStrike" dirty="0"/>
          </a:p>
          <a:p>
            <a:r>
              <a:rPr kumimoji="1" lang="ko-KR" altLang="en-US" strike="sngStrike" dirty="0"/>
              <a:t>현재 </a:t>
            </a:r>
            <a:r>
              <a:rPr kumimoji="1" lang="ko-KR" altLang="en-US" strike="sngStrike" dirty="0" err="1"/>
              <a:t>카달로그</a:t>
            </a:r>
            <a:r>
              <a:rPr kumimoji="1" lang="ko-KR" altLang="en-US" strike="sngStrike" dirty="0"/>
              <a:t> 이름</a:t>
            </a:r>
            <a:endParaRPr kumimoji="1" lang="en-US" altLang="ko-KR" strike="sngStrike" dirty="0"/>
          </a:p>
          <a:p>
            <a:pPr lvl="1"/>
            <a:r>
              <a:rPr kumimoji="1" lang="ko-KR" altLang="en-US" strike="sngStrike" dirty="0"/>
              <a:t>최초 위치는 </a:t>
            </a:r>
            <a:r>
              <a:rPr kumimoji="1" lang="en-US" altLang="ko-KR" strike="sngStrike" dirty="0"/>
              <a:t>Root</a:t>
            </a:r>
          </a:p>
          <a:p>
            <a:pPr lvl="1"/>
            <a:r>
              <a:rPr kumimoji="1" lang="ko-KR" altLang="en-US" strike="sngStrike" dirty="0"/>
              <a:t>하위 </a:t>
            </a:r>
            <a:r>
              <a:rPr kumimoji="1" lang="ko-KR" altLang="en-US" strike="sngStrike" dirty="0" err="1"/>
              <a:t>카달로그로</a:t>
            </a:r>
            <a:r>
              <a:rPr kumimoji="1" lang="ko-KR" altLang="en-US" strike="sngStrike" dirty="0"/>
              <a:t> 진입할 경우 상위 </a:t>
            </a:r>
            <a:r>
              <a:rPr kumimoji="1" lang="ko-KR" altLang="en-US" strike="sngStrike" dirty="0" err="1"/>
              <a:t>카달로그로의</a:t>
            </a:r>
            <a:r>
              <a:rPr kumimoji="1" lang="ko-KR" altLang="en-US" strike="sngStrike" dirty="0"/>
              <a:t> 이동 화살표가 함께 표시됨</a:t>
            </a:r>
            <a:endParaRPr kumimoji="1" lang="en-US" altLang="ko-KR" strike="sngStrike" dirty="0"/>
          </a:p>
          <a:p>
            <a:r>
              <a:rPr kumimoji="1" lang="ko-KR" altLang="en-US" strike="sngStrike" dirty="0"/>
              <a:t>새</a:t>
            </a:r>
            <a:r>
              <a:rPr kumimoji="1" lang="en-US" altLang="ko-KR" strike="sngStrike" dirty="0"/>
              <a:t> </a:t>
            </a:r>
            <a:r>
              <a:rPr kumimoji="1" lang="ko-KR" altLang="en-US" strike="sngStrike" dirty="0" err="1"/>
              <a:t>카달로그</a:t>
            </a:r>
            <a:endParaRPr kumimoji="1" lang="en-US" altLang="ko-KR" strike="sngStrike" dirty="0"/>
          </a:p>
          <a:p>
            <a:pPr lvl="1"/>
            <a:r>
              <a:rPr kumimoji="1" lang="ko-KR" altLang="en-US" strike="sngStrike" dirty="0"/>
              <a:t>현재 </a:t>
            </a:r>
            <a:r>
              <a:rPr kumimoji="1" lang="ko-KR" altLang="en-US" strike="sngStrike" dirty="0" err="1"/>
              <a:t>카달로그에</a:t>
            </a:r>
            <a:r>
              <a:rPr kumimoji="1" lang="ko-KR" altLang="en-US" strike="sngStrike" dirty="0"/>
              <a:t> 새 </a:t>
            </a:r>
            <a:r>
              <a:rPr kumimoji="1" lang="ko-KR" altLang="en-US" strike="sngStrike" dirty="0" err="1"/>
              <a:t>카달로그</a:t>
            </a:r>
            <a:r>
              <a:rPr kumimoji="1" lang="ko-KR" altLang="en-US" strike="sngStrike" dirty="0"/>
              <a:t> 추가</a:t>
            </a:r>
            <a:endParaRPr kumimoji="1" lang="en-US" altLang="ko-KR" strike="sngStrike" dirty="0"/>
          </a:p>
          <a:p>
            <a:pPr lvl="1"/>
            <a:r>
              <a:rPr kumimoji="1" lang="en-US" altLang="ko-KR" strike="sngStrike" dirty="0"/>
              <a:t>‘3.</a:t>
            </a:r>
            <a:r>
              <a:rPr kumimoji="1" lang="ko-KR" altLang="en-US" strike="sngStrike" dirty="0"/>
              <a:t>현재 </a:t>
            </a:r>
            <a:r>
              <a:rPr kumimoji="1" lang="ko-KR" altLang="en-US" strike="sngStrike" dirty="0" err="1"/>
              <a:t>카달로그</a:t>
            </a:r>
            <a:r>
              <a:rPr kumimoji="1" lang="ko-KR" altLang="en-US" strike="sngStrike" dirty="0"/>
              <a:t> 이름</a:t>
            </a:r>
            <a:r>
              <a:rPr kumimoji="1" lang="en-US" altLang="ko-KR" strike="sngStrike" dirty="0"/>
              <a:t>’</a:t>
            </a:r>
            <a:r>
              <a:rPr kumimoji="1" lang="ko-KR" altLang="en-US" strike="sngStrike" dirty="0"/>
              <a:t> 영역에 인풋 창 생성</a:t>
            </a:r>
            <a:endParaRPr kumimoji="1" lang="en-US" altLang="ko-KR" strike="sngStrike" dirty="0"/>
          </a:p>
          <a:p>
            <a:pPr lvl="1"/>
            <a:r>
              <a:rPr kumimoji="1" lang="ko-KR" altLang="en-US" strike="sngStrike" dirty="0"/>
              <a:t>이름 입력 후 </a:t>
            </a:r>
            <a:r>
              <a:rPr kumimoji="1" lang="ko-KR" altLang="en-US" strike="sngStrike" dirty="0" err="1"/>
              <a:t>엔터</a:t>
            </a:r>
            <a:r>
              <a:rPr kumimoji="1" lang="ko-KR" altLang="en-US" strike="sngStrike" dirty="0"/>
              <a:t> 키 누르면 새 </a:t>
            </a:r>
            <a:r>
              <a:rPr kumimoji="1" lang="ko-KR" altLang="en-US" strike="sngStrike" dirty="0" err="1"/>
              <a:t>카달로그</a:t>
            </a:r>
            <a:r>
              <a:rPr kumimoji="1" lang="ko-KR" altLang="en-US" strike="sngStrike" dirty="0"/>
              <a:t> 추가 후 해당 </a:t>
            </a:r>
            <a:r>
              <a:rPr kumimoji="1" lang="ko-KR" altLang="en-US" strike="sngStrike" dirty="0" err="1"/>
              <a:t>카달로그로</a:t>
            </a:r>
            <a:r>
              <a:rPr kumimoji="1" lang="ko-KR" altLang="en-US" strike="sngStrike" dirty="0"/>
              <a:t> 이동</a:t>
            </a:r>
            <a:endParaRPr kumimoji="1" lang="en-US" altLang="ko-KR" strike="sngStrike" dirty="0"/>
          </a:p>
          <a:p>
            <a:pPr lvl="1"/>
            <a:r>
              <a:rPr kumimoji="1" lang="ko-KR" altLang="en-US" strike="sngStrike" dirty="0"/>
              <a:t>새 </a:t>
            </a:r>
            <a:r>
              <a:rPr kumimoji="1" lang="ko-KR" altLang="en-US" strike="sngStrike" dirty="0" err="1"/>
              <a:t>카달로그</a:t>
            </a:r>
            <a:r>
              <a:rPr kumimoji="1" lang="ko-KR" altLang="en-US" strike="sngStrike" dirty="0"/>
              <a:t> 이름 입력 시에는 새 </a:t>
            </a:r>
            <a:r>
              <a:rPr kumimoji="1" lang="ko-KR" altLang="en-US" strike="sngStrike" dirty="0" err="1"/>
              <a:t>카달로그</a:t>
            </a:r>
            <a:r>
              <a:rPr kumimoji="1" lang="ko-KR" altLang="en-US" strike="sngStrike" dirty="0"/>
              <a:t> 추가 버튼 비활성화</a:t>
            </a:r>
            <a:endParaRPr kumimoji="1" lang="en-US" altLang="ko-KR" strike="sngStrike" dirty="0"/>
          </a:p>
          <a:p>
            <a:pPr lvl="1"/>
            <a:r>
              <a:rPr kumimoji="1" lang="ko-KR" altLang="en-US" strike="sngStrike" dirty="0"/>
              <a:t>이름 입력 중 뒤로 이동 화살표를 클릭하면 생성 취소</a:t>
            </a:r>
            <a:endParaRPr kumimoji="1" lang="en-US" altLang="ko-KR" strike="sngStrike" dirty="0"/>
          </a:p>
          <a:p>
            <a:pPr lvl="1"/>
            <a:r>
              <a:rPr kumimoji="1" lang="ko-KR" altLang="en-US" strike="sngStrike" dirty="0"/>
              <a:t>새 </a:t>
            </a:r>
            <a:r>
              <a:rPr kumimoji="1" lang="ko-KR" altLang="en-US" strike="sngStrike" dirty="0" err="1"/>
              <a:t>카달로그</a:t>
            </a:r>
            <a:r>
              <a:rPr kumimoji="1" lang="ko-KR" altLang="en-US" strike="sngStrike" dirty="0"/>
              <a:t> 추가 중에는 목록이 사라지고 안내 문구로 바뀜</a:t>
            </a:r>
            <a:endParaRPr kumimoji="1" lang="en-US" altLang="ko-KR" strike="sngStrike" dirty="0"/>
          </a:p>
          <a:p>
            <a:pPr lvl="2"/>
            <a:r>
              <a:rPr kumimoji="1" lang="en-US" altLang="ko-KR" strike="sngStrike" dirty="0"/>
              <a:t>‘</a:t>
            </a:r>
            <a:r>
              <a:rPr kumimoji="1" lang="ko-KR" altLang="en-US" strike="sngStrike" dirty="0"/>
              <a:t>현재 </a:t>
            </a:r>
            <a:r>
              <a:rPr kumimoji="1" lang="ko-KR" altLang="en-US" strike="sngStrike" dirty="0" err="1"/>
              <a:t>카달로그</a:t>
            </a:r>
            <a:r>
              <a:rPr kumimoji="1" lang="ko-KR" altLang="en-US" strike="sngStrike" dirty="0"/>
              <a:t> 이름</a:t>
            </a:r>
            <a:r>
              <a:rPr kumimoji="1" lang="en-US" altLang="ko-KR" strike="sngStrike" dirty="0"/>
              <a:t>’</a:t>
            </a:r>
            <a:r>
              <a:rPr kumimoji="1" lang="ko-KR" altLang="en-US" strike="sngStrike" dirty="0"/>
              <a:t> 내에 새로운 </a:t>
            </a:r>
            <a:r>
              <a:rPr kumimoji="1" lang="ko-KR" altLang="en-US" strike="sngStrike" dirty="0" err="1"/>
              <a:t>카달로그를</a:t>
            </a:r>
            <a:r>
              <a:rPr kumimoji="1" lang="ko-KR" altLang="en-US" strike="sngStrike" dirty="0"/>
              <a:t> 생성합니다</a:t>
            </a:r>
            <a:r>
              <a:rPr kumimoji="1" lang="en-US" altLang="ko-KR" strike="sngStrike" dirty="0"/>
              <a:t>.</a:t>
            </a:r>
          </a:p>
          <a:p>
            <a:pPr lvl="1"/>
            <a:r>
              <a:rPr kumimoji="1" lang="ko-KR" altLang="en-US" strike="sngStrike" dirty="0" err="1"/>
              <a:t>카달로그</a:t>
            </a:r>
            <a:r>
              <a:rPr kumimoji="1" lang="ko-KR" altLang="en-US" strike="sngStrike" dirty="0"/>
              <a:t> 중첩은 </a:t>
            </a:r>
            <a:r>
              <a:rPr kumimoji="1" lang="en-US" altLang="ko-KR" strike="sngStrike" dirty="0"/>
              <a:t>3</a:t>
            </a:r>
            <a:r>
              <a:rPr kumimoji="1" lang="ko-KR" altLang="en-US" strike="sngStrike" dirty="0"/>
              <a:t>단계까지 가능</a:t>
            </a:r>
            <a:endParaRPr kumimoji="1" lang="en-US" altLang="ko-KR" strike="sngStrike" dirty="0"/>
          </a:p>
          <a:p>
            <a:pPr lvl="2"/>
            <a:r>
              <a:rPr kumimoji="1" lang="en-US" altLang="ko-KR" strike="sngStrike" dirty="0"/>
              <a:t>ROOT &gt; 1 depth &gt; 2 depth &gt; 3</a:t>
            </a:r>
            <a:r>
              <a:rPr kumimoji="1" lang="ko-KR" altLang="en-US" strike="sngStrike" dirty="0"/>
              <a:t> </a:t>
            </a:r>
            <a:r>
              <a:rPr kumimoji="1" lang="en-US" altLang="ko-KR" strike="sngStrike" dirty="0"/>
              <a:t>depth</a:t>
            </a:r>
          </a:p>
          <a:p>
            <a:pPr lvl="2"/>
            <a:r>
              <a:rPr kumimoji="1" lang="en-US" altLang="ko-KR" strike="sngStrike" dirty="0"/>
              <a:t>3 depth </a:t>
            </a:r>
            <a:r>
              <a:rPr kumimoji="1" lang="ko-KR" altLang="en-US" strike="sngStrike" dirty="0" err="1"/>
              <a:t>카달로그</a:t>
            </a:r>
            <a:r>
              <a:rPr kumimoji="1" lang="ko-KR" altLang="en-US" strike="sngStrike" dirty="0"/>
              <a:t> 진입 시 새 </a:t>
            </a:r>
            <a:r>
              <a:rPr kumimoji="1" lang="ko-KR" altLang="en-US" strike="sngStrike" dirty="0" err="1"/>
              <a:t>카달로그</a:t>
            </a:r>
            <a:r>
              <a:rPr kumimoji="1" lang="ko-KR" altLang="en-US" strike="sngStrike" dirty="0"/>
              <a:t> 추가 버튼 비활성화</a:t>
            </a:r>
            <a:endParaRPr kumimoji="1" lang="en-US" altLang="ko-KR" strike="sngStrike" dirty="0"/>
          </a:p>
          <a:p>
            <a:r>
              <a:rPr kumimoji="1" lang="ko-KR" altLang="en-US" strike="sngStrike" dirty="0"/>
              <a:t> 현재 </a:t>
            </a:r>
            <a:r>
              <a:rPr kumimoji="1" lang="ko-KR" altLang="en-US" strike="sngStrike" dirty="0" err="1"/>
              <a:t>카달로그</a:t>
            </a:r>
            <a:r>
              <a:rPr kumimoji="1" lang="ko-KR" altLang="en-US" strike="sngStrike" dirty="0"/>
              <a:t> 내 목록</a:t>
            </a:r>
            <a:endParaRPr kumimoji="1" lang="en-US" altLang="ko-KR" strike="sngStrike" dirty="0"/>
          </a:p>
          <a:p>
            <a:pPr lvl="1"/>
            <a:r>
              <a:rPr kumimoji="1" lang="ko-KR" altLang="en-US" strike="sngStrike" dirty="0"/>
              <a:t>구성요소는 </a:t>
            </a:r>
            <a:r>
              <a:rPr kumimoji="1" lang="ko-KR" altLang="en-US" strike="sngStrike" dirty="0" err="1"/>
              <a:t>카달로그</a:t>
            </a:r>
            <a:r>
              <a:rPr kumimoji="1" lang="ko-KR" altLang="en-US" strike="sngStrike" dirty="0"/>
              <a:t> 와 </a:t>
            </a:r>
            <a:r>
              <a:rPr kumimoji="1" lang="ko-KR" altLang="en-US" strike="sngStrike" dirty="0" err="1"/>
              <a:t>데이터소스</a:t>
            </a:r>
            <a:endParaRPr kumimoji="1" lang="en-US" altLang="ko-KR" strike="sngStrike" dirty="0"/>
          </a:p>
          <a:p>
            <a:pPr lvl="1"/>
            <a:r>
              <a:rPr kumimoji="1" lang="ko-KR" altLang="en-US" strike="sngStrike" dirty="0" err="1"/>
              <a:t>카달로그</a:t>
            </a:r>
            <a:r>
              <a:rPr kumimoji="1" lang="ko-KR" altLang="en-US" strike="sngStrike" dirty="0"/>
              <a:t> 목록을 선택한 후 </a:t>
            </a:r>
            <a:r>
              <a:rPr kumimoji="1" lang="en-US" altLang="ko-KR" strike="sngStrike" dirty="0"/>
              <a:t>‘2.</a:t>
            </a:r>
            <a:r>
              <a:rPr kumimoji="1" lang="ko-KR" altLang="en-US" strike="sngStrike" dirty="0"/>
              <a:t>버튼</a:t>
            </a:r>
            <a:r>
              <a:rPr kumimoji="1" lang="en-US" altLang="ko-KR" strike="sngStrike" dirty="0"/>
              <a:t>&gt;</a:t>
            </a:r>
            <a:r>
              <a:rPr kumimoji="1" lang="ko-KR" altLang="en-US" strike="sngStrike" dirty="0"/>
              <a:t>추가</a:t>
            </a:r>
            <a:r>
              <a:rPr kumimoji="1" lang="en-US" altLang="ko-KR" strike="sngStrike" dirty="0"/>
              <a:t>’</a:t>
            </a:r>
            <a:r>
              <a:rPr kumimoji="1" lang="ko-KR" altLang="en-US" strike="sngStrike" dirty="0"/>
              <a:t> 클릭하면 해당 </a:t>
            </a:r>
            <a:r>
              <a:rPr kumimoji="1" lang="ko-KR" altLang="en-US" strike="sngStrike" dirty="0" err="1"/>
              <a:t>카달로그가</a:t>
            </a:r>
            <a:r>
              <a:rPr kumimoji="1" lang="ko-KR" altLang="en-US" strike="sngStrike" dirty="0"/>
              <a:t> </a:t>
            </a:r>
            <a:r>
              <a:rPr kumimoji="1" lang="ko-KR" altLang="en-US" strike="sngStrike" dirty="0" err="1"/>
              <a:t>데이터소스</a:t>
            </a:r>
            <a:r>
              <a:rPr kumimoji="1" lang="ko-KR" altLang="en-US" strike="sngStrike" dirty="0"/>
              <a:t> </a:t>
            </a:r>
            <a:r>
              <a:rPr kumimoji="1" lang="ko-KR" altLang="en-US" strike="sngStrike" dirty="0" err="1"/>
              <a:t>카달로그</a:t>
            </a:r>
            <a:r>
              <a:rPr kumimoji="1" lang="ko-KR" altLang="en-US" strike="sngStrike" dirty="0"/>
              <a:t> 정보에 추가됨</a:t>
            </a:r>
            <a:endParaRPr kumimoji="1" lang="en-US" altLang="ko-KR" strike="sngStrike" dirty="0"/>
          </a:p>
          <a:p>
            <a:pPr lvl="1"/>
            <a:r>
              <a:rPr kumimoji="1" lang="ko-KR" altLang="en-US" strike="sngStrike" dirty="0"/>
              <a:t>데이터소스는 선택 불가</a:t>
            </a:r>
            <a:endParaRPr kumimoji="1" lang="en-US" altLang="ko-KR" strike="sngStrike" dirty="0"/>
          </a:p>
          <a:p>
            <a:pPr lvl="1"/>
            <a:r>
              <a:rPr kumimoji="1" lang="ko-KR" altLang="en-US" strike="sngStrike" dirty="0"/>
              <a:t>이름 수정 버튼 </a:t>
            </a:r>
            <a:endParaRPr kumimoji="1" lang="en-US" altLang="ko-KR" strike="sngStrike" dirty="0"/>
          </a:p>
          <a:p>
            <a:pPr lvl="1"/>
            <a:r>
              <a:rPr kumimoji="1" lang="ko-KR" altLang="en-US" strike="sngStrike" dirty="0"/>
              <a:t>삭제 버튼</a:t>
            </a:r>
            <a:r>
              <a:rPr kumimoji="1" lang="en-US" altLang="ko-KR" strike="sngStrike" dirty="0"/>
              <a:t> </a:t>
            </a:r>
            <a:r>
              <a:rPr kumimoji="1" lang="ko-KR" altLang="en-US" strike="sngStrike" dirty="0"/>
              <a:t>클릭 </a:t>
            </a:r>
            <a:r>
              <a:rPr kumimoji="1" lang="en-US" altLang="ko-KR" strike="sngStrike" dirty="0"/>
              <a:t>&gt;</a:t>
            </a:r>
            <a:r>
              <a:rPr kumimoji="1" lang="ko-KR" altLang="en-US" strike="sngStrike" dirty="0"/>
              <a:t> 삭제 안내 팝업 출력 </a:t>
            </a:r>
            <a:r>
              <a:rPr kumimoji="1" lang="ko-KR" altLang="en-US" strike="sngStrike" dirty="0">
                <a:solidFill>
                  <a:srgbClr val="00B0F0"/>
                </a:solidFill>
              </a:rPr>
              <a:t>☞ </a:t>
            </a:r>
            <a:r>
              <a:rPr kumimoji="1" lang="en-US" altLang="ko-KR" strike="sngStrike" dirty="0">
                <a:solidFill>
                  <a:srgbClr val="00B0F0"/>
                </a:solidFill>
              </a:rPr>
              <a:t>[020.0]</a:t>
            </a:r>
            <a:endParaRPr kumimoji="1" lang="en-US" altLang="ko-KR" strike="sngStrike" dirty="0"/>
          </a:p>
          <a:p>
            <a:pPr lvl="2"/>
            <a:r>
              <a:rPr kumimoji="1" lang="ko-KR" altLang="en-US" strike="sngStrike" dirty="0"/>
              <a:t>하위 항목 중 다른 </a:t>
            </a:r>
            <a:r>
              <a:rPr kumimoji="1" lang="ko-KR" altLang="en-US" strike="sngStrike" dirty="0" err="1"/>
              <a:t>카달로그에</a:t>
            </a:r>
            <a:r>
              <a:rPr kumimoji="1" lang="ko-KR" altLang="en-US" strike="sngStrike" dirty="0"/>
              <a:t> 속하지 않은 </a:t>
            </a:r>
            <a:r>
              <a:rPr kumimoji="1" lang="ko-KR" altLang="en-US" strike="sngStrike" dirty="0" err="1"/>
              <a:t>데이터소스</a:t>
            </a:r>
            <a:r>
              <a:rPr kumimoji="1" lang="en-US" altLang="ko-KR" strike="sngStrike" dirty="0"/>
              <a:t>(</a:t>
            </a:r>
            <a:r>
              <a:rPr kumimoji="1" lang="ko-KR" altLang="en-US" strike="sngStrike" dirty="0"/>
              <a:t>삭제하려는 </a:t>
            </a:r>
            <a:r>
              <a:rPr kumimoji="1" lang="ko-KR" altLang="en-US" strike="sngStrike" dirty="0" err="1"/>
              <a:t>카달로그에만</a:t>
            </a:r>
            <a:r>
              <a:rPr kumimoji="1" lang="ko-KR" altLang="en-US" strike="sngStrike" dirty="0"/>
              <a:t> 존재하는 </a:t>
            </a:r>
            <a:r>
              <a:rPr kumimoji="1" lang="ko-KR" altLang="en-US" strike="sngStrike" dirty="0" err="1"/>
              <a:t>데이터소스</a:t>
            </a:r>
            <a:r>
              <a:rPr kumimoji="1" lang="en-US" altLang="ko-KR" strike="sngStrike" dirty="0"/>
              <a:t>)</a:t>
            </a:r>
            <a:r>
              <a:rPr kumimoji="1" lang="ko-KR" altLang="en-US" strike="sngStrike" dirty="0"/>
              <a:t>가 있는 경우 경고 팝업의 </a:t>
            </a:r>
            <a:r>
              <a:rPr kumimoji="1" lang="ko-KR" altLang="en-US" strike="sngStrike" dirty="0" err="1"/>
              <a:t>데이터소스</a:t>
            </a:r>
            <a:r>
              <a:rPr kumimoji="1" lang="ko-KR" altLang="en-US" strike="sngStrike" dirty="0"/>
              <a:t> 목록에 표시</a:t>
            </a:r>
            <a:endParaRPr kumimoji="1" lang="en-US" altLang="ko-KR" strike="sngStrike" dirty="0"/>
          </a:p>
          <a:p>
            <a:r>
              <a:rPr kumimoji="1" lang="ko-KR" altLang="en-US" strike="sngStrike" dirty="0"/>
              <a:t>하위 </a:t>
            </a:r>
            <a:r>
              <a:rPr kumimoji="1" lang="ko-KR" altLang="en-US" strike="sngStrike" dirty="0" err="1"/>
              <a:t>카달로그로</a:t>
            </a:r>
            <a:r>
              <a:rPr kumimoji="1" lang="ko-KR" altLang="en-US" strike="sngStrike" dirty="0"/>
              <a:t> 이동</a:t>
            </a:r>
            <a:endParaRPr kumimoji="1" lang="en-US" altLang="ko-KR" strike="sngStrike" dirty="0"/>
          </a:p>
          <a:p>
            <a:pPr lvl="1"/>
            <a:r>
              <a:rPr kumimoji="1" lang="ko-KR" altLang="en-US" strike="sngStrike" dirty="0" err="1"/>
              <a:t>카달로그</a:t>
            </a:r>
            <a:r>
              <a:rPr kumimoji="1" lang="ko-KR" altLang="en-US" strike="sngStrike" dirty="0"/>
              <a:t> 목록 오른쪽 화살표 </a:t>
            </a:r>
            <a:r>
              <a:rPr kumimoji="1" lang="en-US" altLang="ko-KR" strike="sngStrike" dirty="0"/>
              <a:t>(&gt;)</a:t>
            </a:r>
            <a:r>
              <a:rPr kumimoji="1" lang="ko-KR" altLang="en-US" strike="sngStrike" dirty="0"/>
              <a:t> 클릭 시 해당 </a:t>
            </a:r>
            <a:r>
              <a:rPr kumimoji="1" lang="ko-KR" altLang="en-US" strike="sngStrike" dirty="0" err="1"/>
              <a:t>카달로그로</a:t>
            </a:r>
            <a:r>
              <a:rPr kumimoji="1" lang="ko-KR" altLang="en-US" strike="sngStrike" dirty="0"/>
              <a:t> 들어감</a:t>
            </a:r>
            <a:endParaRPr kumimoji="1" lang="en-US" altLang="ko-KR" strike="sngStrike" dirty="0"/>
          </a:p>
          <a:p>
            <a:r>
              <a:rPr kumimoji="1" lang="ko-KR" altLang="en-US" strike="sngStrike" dirty="0"/>
              <a:t>미 분류 </a:t>
            </a:r>
            <a:r>
              <a:rPr kumimoji="1" lang="ko-KR" altLang="en-US" strike="sngStrike" dirty="0" err="1"/>
              <a:t>카달로그</a:t>
            </a:r>
            <a:endParaRPr kumimoji="1" lang="en-US" altLang="ko-KR" strike="sngStrike" dirty="0"/>
          </a:p>
          <a:p>
            <a:pPr lvl="1"/>
            <a:r>
              <a:rPr kumimoji="1" lang="ko-KR" altLang="en-US" strike="sngStrike" dirty="0" err="1"/>
              <a:t>데이터소스</a:t>
            </a:r>
            <a:r>
              <a:rPr kumimoji="1" lang="ko-KR" altLang="en-US" strike="sngStrike" dirty="0"/>
              <a:t> 생성 이후 아직 </a:t>
            </a:r>
            <a:r>
              <a:rPr kumimoji="1" lang="ko-KR" altLang="en-US" strike="sngStrike" dirty="0" err="1"/>
              <a:t>카달로그를</a:t>
            </a:r>
            <a:r>
              <a:rPr kumimoji="1" lang="ko-KR" altLang="en-US" strike="sngStrike" dirty="0"/>
              <a:t> 하나도 추가하지 않았을 경우 미 분류 </a:t>
            </a:r>
            <a:r>
              <a:rPr kumimoji="1" lang="ko-KR" altLang="en-US" strike="sngStrike" dirty="0" err="1"/>
              <a:t>카달로그에만</a:t>
            </a:r>
            <a:r>
              <a:rPr kumimoji="1" lang="ko-KR" altLang="en-US" strike="sngStrike" dirty="0"/>
              <a:t> 존재함</a:t>
            </a:r>
            <a:endParaRPr kumimoji="1" lang="en-US" altLang="ko-KR" strike="sngStrike" dirty="0"/>
          </a:p>
          <a:p>
            <a:pPr lvl="1"/>
            <a:r>
              <a:rPr kumimoji="1" lang="ko-KR" altLang="en-US" strike="sngStrike" dirty="0"/>
              <a:t>하나 이상의 </a:t>
            </a:r>
            <a:r>
              <a:rPr kumimoji="1" lang="ko-KR" altLang="en-US" strike="sngStrike" dirty="0" err="1"/>
              <a:t>카달로그를</a:t>
            </a:r>
            <a:r>
              <a:rPr kumimoji="1" lang="ko-KR" altLang="en-US" strike="sngStrike" dirty="0"/>
              <a:t> </a:t>
            </a:r>
            <a:r>
              <a:rPr kumimoji="1" lang="ko-KR" altLang="en-US" strike="sngStrike" dirty="0" err="1"/>
              <a:t>추가하게되면</a:t>
            </a:r>
            <a:r>
              <a:rPr kumimoji="1" lang="ko-KR" altLang="en-US" strike="sngStrike" dirty="0"/>
              <a:t> 미 분류 </a:t>
            </a:r>
            <a:r>
              <a:rPr kumimoji="1" lang="ko-KR" altLang="en-US" strike="sngStrike" dirty="0" err="1"/>
              <a:t>카달로그에서</a:t>
            </a:r>
            <a:r>
              <a:rPr kumimoji="1" lang="ko-KR" altLang="en-US" strike="sngStrike" dirty="0"/>
              <a:t> 사라짐</a:t>
            </a:r>
            <a:endParaRPr kumimoji="1" lang="en-US" altLang="ko-KR" strike="sngStrike" dirty="0"/>
          </a:p>
          <a:p>
            <a:pPr lvl="1"/>
            <a:r>
              <a:rPr kumimoji="1" lang="ko-KR" altLang="en-US" strike="sngStrike" dirty="0"/>
              <a:t>미 분류 </a:t>
            </a:r>
            <a:r>
              <a:rPr kumimoji="1" lang="ko-KR" altLang="en-US" strike="sngStrike" dirty="0" err="1"/>
              <a:t>카달로그는</a:t>
            </a:r>
            <a:r>
              <a:rPr kumimoji="1" lang="ko-KR" altLang="en-US" strike="sngStrike" dirty="0"/>
              <a:t> 이름 수정</a:t>
            </a:r>
            <a:r>
              <a:rPr kumimoji="1" lang="en-US" altLang="ko-KR" strike="sngStrike" dirty="0"/>
              <a:t>,</a:t>
            </a:r>
            <a:r>
              <a:rPr kumimoji="1" lang="ko-KR" altLang="en-US" strike="sngStrike" dirty="0"/>
              <a:t> 삭제 불가능</a:t>
            </a:r>
            <a:endParaRPr kumimoji="1" lang="en-US" altLang="ko-KR" strike="sngStrike" dirty="0"/>
          </a:p>
        </p:txBody>
      </p:sp>
      <p:sp>
        <p:nvSpPr>
          <p:cNvPr id="79" name="직사각형 78"/>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Nanum Gothic" charset="-127"/>
                <a:ea typeface="Nanum Gothic" charset="-127"/>
                <a:cs typeface="Nanum Gothic" charset="-127"/>
              </a:rPr>
              <a:t>Select Catalog </a:t>
            </a:r>
            <a:endParaRPr lang="en-US" altLang="ko-KR" sz="1000" b="1" dirty="0">
              <a:solidFill>
                <a:prstClr val="black"/>
              </a:solidFill>
              <a:latin typeface="Nanum Gothic" charset="-127"/>
              <a:ea typeface="Nanum Gothic" charset="-127"/>
              <a:cs typeface="Nanum Gothic" charset="-127"/>
            </a:endParaRPr>
          </a:p>
        </p:txBody>
      </p:sp>
      <p:grpSp>
        <p:nvGrpSpPr>
          <p:cNvPr id="80" name="그룹 79"/>
          <p:cNvGrpSpPr/>
          <p:nvPr/>
        </p:nvGrpSpPr>
        <p:grpSpPr>
          <a:xfrm>
            <a:off x="6960767" y="830232"/>
            <a:ext cx="1099015" cy="200037"/>
            <a:chOff x="4093583" y="6193790"/>
            <a:chExt cx="2358094" cy="249130"/>
          </a:xfrm>
        </p:grpSpPr>
        <p:sp>
          <p:nvSpPr>
            <p:cNvPr id="81" name="모서리가 둥근 직사각형 127"/>
            <p:cNvSpPr/>
            <p:nvPr/>
          </p:nvSpPr>
          <p:spPr>
            <a:xfrm>
              <a:off x="5282947"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Nanum Gothic" charset="-127"/>
                  <a:ea typeface="Nanum Gothic" charset="-127"/>
                  <a:cs typeface="Nanum Gothic" charset="-127"/>
                </a:rPr>
                <a:t>Add</a:t>
              </a:r>
              <a:endParaRPr lang="ko-KR" altLang="en-US" sz="700" dirty="0">
                <a:solidFill>
                  <a:prstClr val="white"/>
                </a:solidFill>
                <a:latin typeface="Nanum Gothic" charset="-127"/>
                <a:ea typeface="Nanum Gothic" charset="-127"/>
                <a:cs typeface="Nanum Gothic" charset="-127"/>
              </a:endParaRPr>
            </a:p>
          </p:txBody>
        </p:sp>
        <p:sp>
          <p:nvSpPr>
            <p:cNvPr id="82"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Nanum Gothic" charset="-127"/>
                  <a:ea typeface="Nanum Gothic" charset="-127"/>
                  <a:cs typeface="Nanum Gothic" charset="-127"/>
                </a:rPr>
                <a:t>Cancel</a:t>
              </a:r>
              <a:endParaRPr lang="ko-KR" altLang="en-US" sz="700" dirty="0">
                <a:solidFill>
                  <a:prstClr val="white"/>
                </a:solidFill>
                <a:latin typeface="Nanum Gothic" charset="-127"/>
                <a:ea typeface="Nanum Gothic" charset="-127"/>
                <a:cs typeface="Nanum Gothic" charset="-127"/>
              </a:endParaRPr>
            </a:p>
          </p:txBody>
        </p:sp>
      </p:grpSp>
      <p:sp>
        <p:nvSpPr>
          <p:cNvPr id="40" name="타원 39"/>
          <p:cNvSpPr/>
          <p:nvPr/>
        </p:nvSpPr>
        <p:spPr>
          <a:xfrm>
            <a:off x="6831469" y="85627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7" name="Oval 6">
            <a:extLst>
              <a:ext uri="{FF2B5EF4-FFF2-40B4-BE49-F238E27FC236}">
                <a16:creationId xmlns:a16="http://schemas.microsoft.com/office/drawing/2014/main" xmlns="" id="{CE536FF0-7E44-4C47-A752-46150B06A857}"/>
              </a:ext>
            </a:extLst>
          </p:cNvPr>
          <p:cNvSpPr/>
          <p:nvPr/>
        </p:nvSpPr>
        <p:spPr>
          <a:xfrm>
            <a:off x="7752210" y="2221613"/>
            <a:ext cx="282633" cy="282633"/>
          </a:xfrm>
          <a:prstGeom prst="ellipse">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600">
              <a:solidFill>
                <a:schemeClr val="tx1"/>
              </a:solidFill>
              <a:latin typeface="Nanum Gothic" charset="-127"/>
              <a:ea typeface="Nanum Gothic" charset="-127"/>
              <a:cs typeface="Nanum Gothic" charset="-127"/>
            </a:endParaRPr>
          </a:p>
        </p:txBody>
      </p:sp>
      <p:cxnSp>
        <p:nvCxnSpPr>
          <p:cNvPr id="9" name="Straight Arrow Connector 8">
            <a:extLst>
              <a:ext uri="{FF2B5EF4-FFF2-40B4-BE49-F238E27FC236}">
                <a16:creationId xmlns:a16="http://schemas.microsoft.com/office/drawing/2014/main" xmlns="" id="{AD1FB5D6-2E16-FA41-889F-55C02C17F7BC}"/>
              </a:ext>
            </a:extLst>
          </p:cNvPr>
          <p:cNvCxnSpPr>
            <a:cxnSpLocks/>
            <a:stCxn id="7" idx="3"/>
            <a:endCxn id="45" idx="0"/>
          </p:cNvCxnSpPr>
          <p:nvPr/>
        </p:nvCxnSpPr>
        <p:spPr>
          <a:xfrm flipH="1">
            <a:off x="6894372" y="2462855"/>
            <a:ext cx="899229" cy="1179814"/>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모서리가 둥근 직사각형 127">
            <a:extLst>
              <a:ext uri="{FF2B5EF4-FFF2-40B4-BE49-F238E27FC236}">
                <a16:creationId xmlns:a16="http://schemas.microsoft.com/office/drawing/2014/main" xmlns="" id="{292BC46D-5B3C-0741-8EE7-234C6BAFC3CD}"/>
              </a:ext>
            </a:extLst>
          </p:cNvPr>
          <p:cNvSpPr/>
          <p:nvPr/>
        </p:nvSpPr>
        <p:spPr>
          <a:xfrm>
            <a:off x="7414954" y="1414858"/>
            <a:ext cx="608990" cy="200037"/>
          </a:xfrm>
          <a:prstGeom prst="roundRect">
            <a:avLst>
              <a:gd name="adj" fmla="val 18668"/>
            </a:avLst>
          </a:prstGeom>
          <a:solidFill>
            <a:schemeClr val="tx1">
              <a:lumMod val="75000"/>
              <a:lumOff val="25000"/>
            </a:schemeClr>
          </a:solid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Nanum Gothic" charset="-127"/>
                <a:ea typeface="Nanum Gothic" charset="-127"/>
                <a:cs typeface="Nanum Gothic" charset="-127"/>
              </a:rPr>
              <a:t>New Catalog</a:t>
            </a:r>
            <a:endParaRPr lang="ko-KR" altLang="en-US" sz="700" dirty="0">
              <a:solidFill>
                <a:prstClr val="white"/>
              </a:solidFill>
              <a:latin typeface="Nanum Gothic" charset="-127"/>
              <a:ea typeface="Nanum Gothic" charset="-127"/>
              <a:cs typeface="Nanum Gothic" charset="-127"/>
            </a:endParaRPr>
          </a:p>
        </p:txBody>
      </p:sp>
      <p:sp>
        <p:nvSpPr>
          <p:cNvPr id="35" name="타원 39">
            <a:extLst>
              <a:ext uri="{FF2B5EF4-FFF2-40B4-BE49-F238E27FC236}">
                <a16:creationId xmlns:a16="http://schemas.microsoft.com/office/drawing/2014/main" xmlns="" id="{779033B2-246C-9B42-82C7-D281491FF2AA}"/>
              </a:ext>
            </a:extLst>
          </p:cNvPr>
          <p:cNvSpPr/>
          <p:nvPr/>
        </p:nvSpPr>
        <p:spPr>
          <a:xfrm>
            <a:off x="2009456" y="85277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36" name="타원 39">
            <a:extLst>
              <a:ext uri="{FF2B5EF4-FFF2-40B4-BE49-F238E27FC236}">
                <a16:creationId xmlns:a16="http://schemas.microsoft.com/office/drawing/2014/main" xmlns="" id="{A0251619-AF43-C04B-8ACF-FF1E4E55A971}"/>
              </a:ext>
            </a:extLst>
          </p:cNvPr>
          <p:cNvSpPr/>
          <p:nvPr/>
        </p:nvSpPr>
        <p:spPr>
          <a:xfrm>
            <a:off x="2009456" y="144839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37" name="타원 39">
            <a:extLst>
              <a:ext uri="{FF2B5EF4-FFF2-40B4-BE49-F238E27FC236}">
                <a16:creationId xmlns:a16="http://schemas.microsoft.com/office/drawing/2014/main" xmlns="" id="{C016D379-CF0A-CD47-8343-64E0B09BC37E}"/>
              </a:ext>
            </a:extLst>
          </p:cNvPr>
          <p:cNvSpPr/>
          <p:nvPr/>
        </p:nvSpPr>
        <p:spPr>
          <a:xfrm>
            <a:off x="2025601" y="170203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5</a:t>
            </a:r>
            <a:endParaRPr lang="ko-KR" altLang="en-US" sz="700" b="1" dirty="0">
              <a:solidFill>
                <a:schemeClr val="bg1"/>
              </a:solidFill>
              <a:latin typeface="Nanum Gothic" charset="-127"/>
              <a:ea typeface="Nanum Gothic" charset="-127"/>
              <a:cs typeface="Nanum Gothic" charset="-127"/>
            </a:endParaRPr>
          </a:p>
        </p:txBody>
      </p:sp>
      <p:sp>
        <p:nvSpPr>
          <p:cNvPr id="39" name="타원 39">
            <a:extLst>
              <a:ext uri="{FF2B5EF4-FFF2-40B4-BE49-F238E27FC236}">
                <a16:creationId xmlns:a16="http://schemas.microsoft.com/office/drawing/2014/main" xmlns="" id="{B18DA23D-B490-1F47-835D-DDF90C731B01}"/>
              </a:ext>
            </a:extLst>
          </p:cNvPr>
          <p:cNvSpPr/>
          <p:nvPr/>
        </p:nvSpPr>
        <p:spPr>
          <a:xfrm>
            <a:off x="7264650" y="144839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41" name="타원 39">
            <a:extLst>
              <a:ext uri="{FF2B5EF4-FFF2-40B4-BE49-F238E27FC236}">
                <a16:creationId xmlns:a16="http://schemas.microsoft.com/office/drawing/2014/main" xmlns="" id="{0A765E88-072D-AC40-85F2-5672D7DD1509}"/>
              </a:ext>
            </a:extLst>
          </p:cNvPr>
          <p:cNvSpPr/>
          <p:nvPr/>
        </p:nvSpPr>
        <p:spPr>
          <a:xfrm>
            <a:off x="7594095" y="224659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6</a:t>
            </a:r>
            <a:endParaRPr lang="ko-KR" altLang="en-US" sz="700" b="1" dirty="0">
              <a:solidFill>
                <a:schemeClr val="bg1"/>
              </a:solidFill>
              <a:latin typeface="Nanum Gothic" charset="-127"/>
              <a:ea typeface="Nanum Gothic" charset="-127"/>
              <a:cs typeface="Nanum Gothic" charset="-127"/>
            </a:endParaRPr>
          </a:p>
        </p:txBody>
      </p:sp>
      <p:sp>
        <p:nvSpPr>
          <p:cNvPr id="44" name="타원 39">
            <a:extLst>
              <a:ext uri="{FF2B5EF4-FFF2-40B4-BE49-F238E27FC236}">
                <a16:creationId xmlns:a16="http://schemas.microsoft.com/office/drawing/2014/main" xmlns="" id="{0ADBB1EA-C021-9D4A-AFA0-C078E159945B}"/>
              </a:ext>
            </a:extLst>
          </p:cNvPr>
          <p:cNvSpPr/>
          <p:nvPr/>
        </p:nvSpPr>
        <p:spPr>
          <a:xfrm>
            <a:off x="2093640" y="586265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a:bodyPr>
          <a:lstStyle/>
          <a:p>
            <a:pPr algn="ctr"/>
            <a:r>
              <a:rPr lang="en-US" altLang="ko-KR" sz="700" b="1" dirty="0">
                <a:solidFill>
                  <a:schemeClr val="bg1"/>
                </a:solidFill>
                <a:latin typeface="Nanum Gothic" charset="-127"/>
                <a:ea typeface="Nanum Gothic" charset="-127"/>
                <a:cs typeface="Nanum Gothic" charset="-127"/>
              </a:rPr>
              <a:t>7</a:t>
            </a:r>
            <a:endParaRPr lang="ko-KR" altLang="en-US" sz="700" b="1" dirty="0">
              <a:solidFill>
                <a:schemeClr val="bg1"/>
              </a:solidFill>
              <a:latin typeface="Nanum Gothic" charset="-127"/>
              <a:ea typeface="Nanum Gothic" charset="-127"/>
              <a:cs typeface="Nanum Gothic" charset="-127"/>
            </a:endParaRPr>
          </a:p>
        </p:txBody>
      </p:sp>
      <p:graphicFrame>
        <p:nvGraphicFramePr>
          <p:cNvPr id="48" name="표 230">
            <a:extLst>
              <a:ext uri="{FF2B5EF4-FFF2-40B4-BE49-F238E27FC236}">
                <a16:creationId xmlns:a16="http://schemas.microsoft.com/office/drawing/2014/main" xmlns="" id="{4AF63E45-BEBD-0E42-B0FB-1C20F499FA87}"/>
              </a:ext>
            </a:extLst>
          </p:cNvPr>
          <p:cNvGraphicFramePr>
            <a:graphicFrameLocks noGrp="1"/>
          </p:cNvGraphicFramePr>
          <p:nvPr>
            <p:extLst>
              <p:ext uri="{D42A27DB-BD31-4B8C-83A1-F6EECF244321}">
                <p14:modId xmlns:p14="http://schemas.microsoft.com/office/powerpoint/2010/main" val="4231101949"/>
              </p:ext>
            </p:extLst>
          </p:nvPr>
        </p:nvGraphicFramePr>
        <p:xfrm>
          <a:off x="598186" y="2701168"/>
          <a:ext cx="5917379" cy="797760"/>
        </p:xfrm>
        <a:graphic>
          <a:graphicData uri="http://schemas.openxmlformats.org/drawingml/2006/table">
            <a:tbl>
              <a:tblPr firstRow="1" bandRow="1">
                <a:tableStyleId>{F5AB1C69-6EDB-4FF4-983F-18BD219EF322}</a:tableStyleId>
              </a:tblPr>
              <a:tblGrid>
                <a:gridCol w="360240">
                  <a:extLst>
                    <a:ext uri="{9D8B030D-6E8A-4147-A177-3AD203B41FA5}">
                      <a16:colId xmlns:a16="http://schemas.microsoft.com/office/drawing/2014/main" xmlns="" val="20000"/>
                    </a:ext>
                  </a:extLst>
                </a:gridCol>
                <a:gridCol w="5254491">
                  <a:extLst>
                    <a:ext uri="{9D8B030D-6E8A-4147-A177-3AD203B41FA5}">
                      <a16:colId xmlns:a16="http://schemas.microsoft.com/office/drawing/2014/main" xmlns="" val="20001"/>
                    </a:ext>
                  </a:extLst>
                </a:gridCol>
                <a:gridCol w="302648">
                  <a:extLst>
                    <a:ext uri="{9D8B030D-6E8A-4147-A177-3AD203B41FA5}">
                      <a16:colId xmlns:a16="http://schemas.microsoft.com/office/drawing/2014/main" xmlns="" val="20002"/>
                    </a:ext>
                  </a:extLst>
                </a:gridCol>
              </a:tblGrid>
              <a:tr h="0">
                <a:tc gridSpan="3">
                  <a:txBody>
                    <a:bodyPr/>
                    <a:lstStyle/>
                    <a:p>
                      <a:pPr algn="l" latinLnBrk="1">
                        <a:lnSpc>
                          <a:spcPct val="100000"/>
                        </a:lnSpc>
                      </a:pPr>
                      <a:r>
                        <a:rPr lang="en-US" altLang="ko-KR" sz="700" b="1" i="0" dirty="0">
                          <a:solidFill>
                            <a:schemeClr val="tx1">
                              <a:lumMod val="75000"/>
                              <a:lumOff val="25000"/>
                            </a:schemeClr>
                          </a:solidFill>
                          <a:latin typeface="Nanum Gothic" charset="-127"/>
                          <a:ea typeface="Nanum Gothic" charset="-127"/>
                          <a:cs typeface="Nanum Gothic" charset="-127"/>
                          <a:sym typeface="Wingdings" pitchFamily="2" charset="2"/>
                        </a:rPr>
                        <a:t></a:t>
                      </a:r>
                      <a:endParaRPr lang="ko-KR" altLang="en-US" sz="700" b="1"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solidFill>
                        <a:srgbClr val="FF0000"/>
                      </a:solidFill>
                      <a:prstDash val="sysDash"/>
                      <a:round/>
                      <a:headEnd type="none" w="med" len="med"/>
                      <a:tailEnd type="none" w="med" len="med"/>
                    </a:lnL>
                    <a:lnR w="12700" cap="flat" cmpd="sng" algn="ctr">
                      <a:solidFill>
                        <a:srgbClr val="FF0000"/>
                      </a:solidFill>
                      <a:prstDash val="sysDash"/>
                      <a:round/>
                      <a:headEnd type="none" w="med" len="med"/>
                      <a:tailEnd type="none" w="med" len="med"/>
                    </a:lnR>
                    <a:lnT w="12700" cap="flat" cmpd="sng" algn="ctr">
                      <a:solidFill>
                        <a:srgbClr val="FF0000"/>
                      </a:solidFill>
                      <a:prstDash val="sysDash"/>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hMerge="1">
                  <a:txBody>
                    <a:bodyPr/>
                    <a:lstStyle/>
                    <a:p>
                      <a:endParaRPr lang="ko-KR" altLang="en-US" sz="700" b="1"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0"/>
                  </a:ext>
                </a:extLst>
              </a:tr>
              <a:tr h="0">
                <a:tc>
                  <a:txBody>
                    <a:bodyPr/>
                    <a:lstStyle/>
                    <a:p>
                      <a:pPr algn="ctr" latinLnBrk="1">
                        <a:lnSpc>
                          <a:spcPct val="100000"/>
                        </a:lnSpc>
                      </a:pPr>
                      <a:endParaRPr lang="ko-KR" altLang="en-US" sz="1000" b="0" i="0" dirty="0">
                        <a:solidFill>
                          <a:schemeClr val="tx1"/>
                        </a:solidFill>
                        <a:latin typeface="Nanum Gothic" charset="-127"/>
                        <a:ea typeface="Nanum Gothic" charset="-127"/>
                        <a:cs typeface="Nanum Gothic" charset="-127"/>
                      </a:endParaRPr>
                    </a:p>
                  </a:txBody>
                  <a:tcPr marL="36000" marR="36000" marT="72000" marB="72000">
                    <a:lnL w="12700"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white">
                              <a:lumMod val="50000"/>
                            </a:prstClr>
                          </a:solidFill>
                          <a:latin typeface="Nanum Gothic" charset="-127"/>
                          <a:ea typeface="Nanum Gothic" charset="-127"/>
                          <a:cs typeface="Nanum Gothic" charset="-127"/>
                        </a:rPr>
                        <a:t>Create a new Catalog in ‘ROOT’</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solidFill>
                        <a:srgbClr val="FF0000"/>
                      </a:solidFill>
                      <a:prstDash val="sysDash"/>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rgbClr val="FF0000"/>
                      </a:solidFill>
                      <a:prstDash val="sysDash"/>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700" b="1" i="0" u="none" strike="noStrike" kern="1200" cap="none" spc="0" normalizeH="0" baseline="0" noProof="0" dirty="0">
                        <a:ln>
                          <a:noFill/>
                        </a:ln>
                        <a:solidFill>
                          <a:prstClr val="white">
                            <a:lumMod val="50000"/>
                          </a:prst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rgbClr val="FF0000"/>
                      </a:solidFill>
                      <a:prstDash val="sysDash"/>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solidFill>
                        <a:srgbClr val="FF0000"/>
                      </a:solidFill>
                      <a:prstDash val="sysDash"/>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rgbClr val="FF0000"/>
                      </a:solidFill>
                      <a:prstDash val="sysDash"/>
                      <a:round/>
                      <a:headEnd type="none" w="med" len="med"/>
                      <a:tailEnd type="none" w="med" len="med"/>
                    </a:lnB>
                    <a:solidFill>
                      <a:schemeClr val="bg1"/>
                    </a:solidFill>
                  </a:tcPr>
                </a:tc>
                <a:extLst>
                  <a:ext uri="{0D108BD9-81ED-4DB2-BD59-A6C34878D82A}">
                    <a16:rowId xmlns:a16="http://schemas.microsoft.com/office/drawing/2014/main" xmlns="" val="10002"/>
                  </a:ext>
                </a:extLst>
              </a:tr>
            </a:tbl>
          </a:graphicData>
        </a:graphic>
      </p:graphicFrame>
      <p:sp>
        <p:nvSpPr>
          <p:cNvPr id="11" name="Rectangle 10">
            <a:extLst>
              <a:ext uri="{FF2B5EF4-FFF2-40B4-BE49-F238E27FC236}">
                <a16:creationId xmlns:a16="http://schemas.microsoft.com/office/drawing/2014/main" xmlns="" id="{058D79BA-A64B-D642-BD9F-85A88AD95BDA}"/>
              </a:ext>
            </a:extLst>
          </p:cNvPr>
          <p:cNvSpPr/>
          <p:nvPr/>
        </p:nvSpPr>
        <p:spPr>
          <a:xfrm>
            <a:off x="812949" y="2736629"/>
            <a:ext cx="3752967" cy="193810"/>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sz="600" dirty="0">
                <a:solidFill>
                  <a:schemeClr val="tx1"/>
                </a:solidFill>
                <a:latin typeface="Nanum Gothic" charset="-127"/>
                <a:ea typeface="Nanum Gothic" charset="-127"/>
                <a:cs typeface="Nanum Gothic" charset="-127"/>
              </a:rPr>
              <a:t>Untitled Catalog</a:t>
            </a:r>
          </a:p>
        </p:txBody>
      </p:sp>
      <p:sp>
        <p:nvSpPr>
          <p:cNvPr id="49" name="모서리가 둥근 직사각형 127">
            <a:extLst>
              <a:ext uri="{FF2B5EF4-FFF2-40B4-BE49-F238E27FC236}">
                <a16:creationId xmlns:a16="http://schemas.microsoft.com/office/drawing/2014/main" xmlns="" id="{72448AD0-CAB6-6247-9F88-571DB1CADFB1}"/>
              </a:ext>
            </a:extLst>
          </p:cNvPr>
          <p:cNvSpPr/>
          <p:nvPr/>
        </p:nvSpPr>
        <p:spPr>
          <a:xfrm>
            <a:off x="5862230" y="2733515"/>
            <a:ext cx="608990" cy="200037"/>
          </a:xfrm>
          <a:prstGeom prst="roundRect">
            <a:avLst>
              <a:gd name="adj" fmla="val 18668"/>
            </a:avLst>
          </a:prstGeom>
          <a:solidFill>
            <a:schemeClr val="bg1">
              <a:lumMod val="8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Nanum Gothic" charset="-127"/>
                <a:ea typeface="Nanum Gothic" charset="-127"/>
                <a:cs typeface="Nanum Gothic" charset="-127"/>
              </a:rPr>
              <a:t>New Catalog</a:t>
            </a:r>
            <a:endParaRPr lang="ko-KR" altLang="en-US" sz="700" dirty="0">
              <a:solidFill>
                <a:prstClr val="white"/>
              </a:solidFill>
              <a:latin typeface="Nanum Gothic" charset="-127"/>
              <a:ea typeface="Nanum Gothic" charset="-127"/>
              <a:cs typeface="Nanum Gothic" charset="-127"/>
            </a:endParaRPr>
          </a:p>
        </p:txBody>
      </p:sp>
      <p:graphicFrame>
        <p:nvGraphicFramePr>
          <p:cNvPr id="45" name="표 230">
            <a:extLst>
              <a:ext uri="{FF2B5EF4-FFF2-40B4-BE49-F238E27FC236}">
                <a16:creationId xmlns:a16="http://schemas.microsoft.com/office/drawing/2014/main" xmlns="" id="{5F0F6B7A-1187-D144-938F-DC652B48AC00}"/>
              </a:ext>
            </a:extLst>
          </p:cNvPr>
          <p:cNvGraphicFramePr>
            <a:graphicFrameLocks noGrp="1"/>
          </p:cNvGraphicFramePr>
          <p:nvPr>
            <p:extLst>
              <p:ext uri="{D42A27DB-BD31-4B8C-83A1-F6EECF244321}">
                <p14:modId xmlns:p14="http://schemas.microsoft.com/office/powerpoint/2010/main" val="2745942980"/>
              </p:ext>
            </p:extLst>
          </p:nvPr>
        </p:nvGraphicFramePr>
        <p:xfrm>
          <a:off x="3935683" y="3642669"/>
          <a:ext cx="5917379" cy="3043800"/>
        </p:xfrm>
        <a:graphic>
          <a:graphicData uri="http://schemas.openxmlformats.org/drawingml/2006/table">
            <a:tbl>
              <a:tblPr firstRow="1" bandRow="1">
                <a:tableStyleId>{F5AB1C69-6EDB-4FF4-983F-18BD219EF322}</a:tableStyleId>
              </a:tblPr>
              <a:tblGrid>
                <a:gridCol w="360240">
                  <a:extLst>
                    <a:ext uri="{9D8B030D-6E8A-4147-A177-3AD203B41FA5}">
                      <a16:colId xmlns:a16="http://schemas.microsoft.com/office/drawing/2014/main" xmlns="" val="20000"/>
                    </a:ext>
                  </a:extLst>
                </a:gridCol>
                <a:gridCol w="5254491">
                  <a:extLst>
                    <a:ext uri="{9D8B030D-6E8A-4147-A177-3AD203B41FA5}">
                      <a16:colId xmlns:a16="http://schemas.microsoft.com/office/drawing/2014/main" xmlns="" val="20001"/>
                    </a:ext>
                  </a:extLst>
                </a:gridCol>
                <a:gridCol w="302648">
                  <a:extLst>
                    <a:ext uri="{9D8B030D-6E8A-4147-A177-3AD203B41FA5}">
                      <a16:colId xmlns:a16="http://schemas.microsoft.com/office/drawing/2014/main" xmlns="" val="20002"/>
                    </a:ext>
                  </a:extLst>
                </a:gridCol>
              </a:tblGrid>
              <a:tr h="0">
                <a:tc gridSpan="3">
                  <a:txBody>
                    <a:bodyPr/>
                    <a:lstStyle/>
                    <a:p>
                      <a:pPr algn="l" latinLnBrk="1">
                        <a:lnSpc>
                          <a:spcPct val="100000"/>
                        </a:lnSpc>
                      </a:pPr>
                      <a:r>
                        <a:rPr lang="en-US" altLang="ko-KR" sz="700" b="1" i="0" dirty="0">
                          <a:solidFill>
                            <a:schemeClr val="tx1">
                              <a:lumMod val="75000"/>
                              <a:lumOff val="25000"/>
                            </a:schemeClr>
                          </a:solidFill>
                          <a:latin typeface="Nanum Gothic" charset="-127"/>
                          <a:ea typeface="Nanum Gothic" charset="-127"/>
                          <a:cs typeface="Nanum Gothic" charset="-127"/>
                          <a:sym typeface="Wingdings" pitchFamily="2" charset="2"/>
                        </a:rPr>
                        <a:t></a:t>
                      </a:r>
                      <a:r>
                        <a:rPr lang="ko-KR" altLang="en-US" sz="700" b="1" i="0" dirty="0">
                          <a:solidFill>
                            <a:schemeClr val="tx1">
                              <a:lumMod val="75000"/>
                              <a:lumOff val="25000"/>
                            </a:schemeClr>
                          </a:solidFill>
                          <a:latin typeface="Nanum Gothic" charset="-127"/>
                          <a:ea typeface="Nanum Gothic" charset="-127"/>
                          <a:cs typeface="Nanum Gothic" charset="-127"/>
                        </a:rPr>
                        <a:t>  </a:t>
                      </a:r>
                      <a:r>
                        <a:rPr lang="en-US" altLang="ko-KR" sz="700" b="1" i="0" dirty="0">
                          <a:solidFill>
                            <a:schemeClr val="tx1">
                              <a:lumMod val="75000"/>
                              <a:lumOff val="25000"/>
                            </a:schemeClr>
                          </a:solidFill>
                          <a:latin typeface="Nanum Gothic" charset="-127"/>
                          <a:ea typeface="Nanum Gothic" charset="-127"/>
                          <a:cs typeface="Nanum Gothic" charset="-127"/>
                        </a:rPr>
                        <a:t>C</a:t>
                      </a:r>
                      <a:r>
                        <a:rPr lang="ko-KR" altLang="en-US" sz="700" b="1" i="0" dirty="0">
                          <a:solidFill>
                            <a:schemeClr val="tx1">
                              <a:lumMod val="75000"/>
                              <a:lumOff val="25000"/>
                            </a:schemeClr>
                          </a:solidFill>
                          <a:latin typeface="Nanum Gothic" charset="-127"/>
                          <a:ea typeface="Nanum Gothic" charset="-127"/>
                          <a:cs typeface="Nanum Gothic" charset="-127"/>
                        </a:rPr>
                        <a:t> 사업부</a:t>
                      </a:r>
                    </a:p>
                  </a:txBody>
                  <a:tcPr marL="36000" marR="36000" marT="72000" marB="72000">
                    <a:lnL w="12700" cap="flat" cmpd="sng" algn="ctr">
                      <a:solidFill>
                        <a:srgbClr val="FF0000"/>
                      </a:solidFill>
                      <a:prstDash val="sysDash"/>
                      <a:round/>
                      <a:headEnd type="none" w="med" len="med"/>
                      <a:tailEnd type="none" w="med" len="med"/>
                    </a:lnL>
                    <a:lnR w="12700" cap="flat" cmpd="sng" algn="ctr">
                      <a:solidFill>
                        <a:srgbClr val="FF0000"/>
                      </a:solidFill>
                      <a:prstDash val="sysDash"/>
                      <a:round/>
                      <a:headEnd type="none" w="med" len="med"/>
                      <a:tailEnd type="none" w="med" len="med"/>
                    </a:lnR>
                    <a:lnT w="12700" cap="flat" cmpd="sng" algn="ctr">
                      <a:solidFill>
                        <a:srgbClr val="FF0000"/>
                      </a:solidFill>
                      <a:prstDash val="sysDash"/>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hMerge="1">
                  <a:txBody>
                    <a:bodyPr/>
                    <a:lstStyle/>
                    <a:p>
                      <a:endParaRPr lang="ko-KR" altLang="en-US" sz="700" b="1"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0"/>
                  </a:ext>
                </a:extLst>
              </a:tr>
              <a:tr h="298800">
                <a:tc>
                  <a:txBody>
                    <a:bodyPr/>
                    <a:lstStyle/>
                    <a:p>
                      <a:pPr algn="ctr" latinLnBrk="1">
                        <a:lnSpc>
                          <a:spcPct val="100000"/>
                        </a:lnSpc>
                      </a:pPr>
                      <a:endParaRPr lang="ko-KR" altLang="en-US" sz="1000" b="0" i="0" dirty="0">
                        <a:solidFill>
                          <a:schemeClr val="tx1"/>
                        </a:solidFill>
                        <a:latin typeface="Nanum Gothic" charset="-127"/>
                        <a:ea typeface="Nanum Gothic" charset="-127"/>
                        <a:cs typeface="Nanum Gothic" charset="-127"/>
                      </a:endParaRPr>
                    </a:p>
                  </a:txBody>
                  <a:tcPr marL="36000" marR="36000" marT="72000" marB="72000">
                    <a:lnL w="12700"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ko-KR" altLang="en-US" sz="700" b="1" dirty="0">
                          <a:solidFill>
                            <a:prstClr val="black"/>
                          </a:solidFill>
                          <a:latin typeface="Nanum Gothic" charset="-127"/>
                          <a:ea typeface="Nanum Gothic" charset="-127"/>
                          <a:cs typeface="Nanum Gothic" charset="-127"/>
                        </a:rPr>
                        <a:t>공통 자료</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&gt;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solidFill>
                        <a:srgbClr val="FF0000"/>
                      </a:solidFill>
                      <a:prstDash val="sysDash"/>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98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필수 데이터 소스</a:t>
                      </a:r>
                      <a:endParaRPr kumimoji="0" lang="ko-KR" altLang="en-US" sz="700" b="1" i="0" u="none" strike="noStrike" kern="1200" cap="none" spc="0" normalizeH="0" baseline="0" noProof="0" dirty="0">
                        <a:ln>
                          <a:noFill/>
                        </a:ln>
                        <a:solidFill>
                          <a:prstClr val="white">
                            <a:lumMod val="50000"/>
                          </a:prst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&gt;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solidFill>
                        <a:srgbClr val="FF0000"/>
                      </a:solidFill>
                      <a:prstDash val="sysDash"/>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98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7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테스트</a:t>
                      </a:r>
                      <a:endParaRPr kumimoji="0" lang="ko-KR" altLang="en-US" sz="700" b="1" i="0" u="none" strike="noStrike" kern="1200" cap="none" spc="0" normalizeH="0" baseline="0" noProof="0" dirty="0">
                        <a:ln>
                          <a:noFill/>
                        </a:ln>
                        <a:solidFill>
                          <a:prstClr val="white">
                            <a:lumMod val="50000"/>
                          </a:prst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7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&gt;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solidFill>
                        <a:srgbClr val="FF0000"/>
                      </a:solidFill>
                      <a:prstDash val="sysDash"/>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xmlns="" val="10003"/>
                  </a:ext>
                </a:extLst>
              </a:tr>
              <a:tr h="298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Catalog name</a:t>
                      </a:r>
                      <a:endParaRPr kumimoji="0" lang="ko-KR" altLang="en-US" sz="700" b="1" i="0" u="none" strike="noStrike" kern="1200" cap="none" spc="0" normalizeH="0" baseline="0" noProof="0" dirty="0">
                        <a:ln>
                          <a:noFill/>
                        </a:ln>
                        <a:solidFill>
                          <a:prstClr val="white">
                            <a:lumMod val="50000"/>
                          </a:prst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&gt;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solidFill>
                        <a:srgbClr val="FF0000"/>
                      </a:solidFill>
                      <a:prstDash val="sysDash"/>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988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Catalog name</a:t>
                      </a:r>
                      <a:endParaRPr kumimoji="0" lang="ko-KR" altLang="en-US" sz="700" b="1" i="0" u="none" strike="noStrike" kern="1200" cap="none" spc="0" normalizeH="0" baseline="0" noProof="0" dirty="0">
                        <a:ln>
                          <a:noFill/>
                        </a:ln>
                        <a:solidFill>
                          <a:prstClr val="white">
                            <a:lumMod val="50000"/>
                          </a:prst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&gt;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solidFill>
                        <a:srgbClr val="FF0000"/>
                      </a:solidFill>
                      <a:prstDash val="sysDash"/>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000" b="0" i="0" dirty="0">
                        <a:solidFill>
                          <a:schemeClr val="tx1"/>
                        </a:solidFill>
                        <a:latin typeface="Nanum Gothic" charset="-127"/>
                        <a:ea typeface="Nanum Gothic" charset="-127"/>
                        <a:cs typeface="Nanum Gothic" charset="-127"/>
                      </a:endParaRPr>
                    </a:p>
                  </a:txBody>
                  <a:tcPr marL="36000" marR="36000" marT="72000" marB="72000">
                    <a:lnL w="12700"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err="1">
                          <a:ln>
                            <a:noFill/>
                          </a:ln>
                          <a:solidFill>
                            <a:schemeClr val="bg1">
                              <a:lumMod val="75000"/>
                            </a:schemeClr>
                          </a:solidFill>
                          <a:effectLst/>
                          <a:uLnTx/>
                          <a:uFillTx/>
                          <a:latin typeface="Nanum Gothic" charset="-127"/>
                          <a:ea typeface="Nanum Gothic" charset="-127"/>
                          <a:cs typeface="Nanum Gothic" charset="-127"/>
                        </a:rPr>
                        <a:t>Datasource</a:t>
                      </a:r>
                      <a:r>
                        <a:rPr kumimoji="0" lang="en-US" altLang="ko-KR" sz="700" b="1" i="0" u="none" strike="noStrike" kern="1200" cap="none" spc="0" normalizeH="0" baseline="0" noProof="0" dirty="0">
                          <a:ln>
                            <a:noFill/>
                          </a:ln>
                          <a:solidFill>
                            <a:schemeClr val="bg1">
                              <a:lumMod val="75000"/>
                            </a:schemeClr>
                          </a:solidFill>
                          <a:effectLst/>
                          <a:uLnTx/>
                          <a:uFillTx/>
                          <a:latin typeface="Nanum Gothic" charset="-127"/>
                          <a:ea typeface="Nanum Gothic" charset="-127"/>
                          <a:cs typeface="Nanum Gothic" charset="-127"/>
                        </a:rPr>
                        <a:t> name</a:t>
                      </a:r>
                      <a:endParaRPr kumimoji="0" lang="ko-KR" altLang="en-US" sz="700" b="1" i="0" u="none" strike="noStrike" kern="1200" cap="none" spc="0" normalizeH="0" baseline="0" noProof="0" dirty="0">
                        <a:ln>
                          <a:noFill/>
                        </a:ln>
                        <a:solidFill>
                          <a:schemeClr val="bg1">
                            <a:lumMod val="75000"/>
                          </a:scheme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solidFill>
                        <a:srgbClr val="FF0000"/>
                      </a:solidFill>
                      <a:prstDash val="sysDash"/>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err="1">
                          <a:ln>
                            <a:noFill/>
                          </a:ln>
                          <a:solidFill>
                            <a:schemeClr val="bg1">
                              <a:lumMod val="75000"/>
                            </a:schemeClr>
                          </a:solidFill>
                          <a:effectLst/>
                          <a:uLnTx/>
                          <a:uFillTx/>
                          <a:latin typeface="Nanum Gothic" charset="-127"/>
                          <a:ea typeface="Nanum Gothic" charset="-127"/>
                          <a:cs typeface="Nanum Gothic" charset="-127"/>
                        </a:rPr>
                        <a:t>Datasource</a:t>
                      </a:r>
                      <a:r>
                        <a:rPr kumimoji="0" lang="en-US" altLang="ko-KR" sz="700" b="1" i="0" u="none" strike="noStrike" kern="1200" cap="none" spc="0" normalizeH="0" baseline="0" noProof="0" dirty="0">
                          <a:ln>
                            <a:noFill/>
                          </a:ln>
                          <a:solidFill>
                            <a:schemeClr val="bg1">
                              <a:lumMod val="75000"/>
                            </a:schemeClr>
                          </a:solidFill>
                          <a:effectLst/>
                          <a:uLnTx/>
                          <a:uFillTx/>
                          <a:latin typeface="Nanum Gothic" charset="-127"/>
                          <a:ea typeface="Nanum Gothic" charset="-127"/>
                          <a:cs typeface="Nanum Gothic" charset="-127"/>
                        </a:rPr>
                        <a:t> name</a:t>
                      </a:r>
                      <a:endParaRPr kumimoji="0" lang="ko-KR" altLang="en-US" sz="700" b="1" i="0" u="none" strike="noStrike" kern="1200" cap="none" spc="0" normalizeH="0" baseline="0" noProof="0" dirty="0">
                        <a:ln>
                          <a:noFill/>
                        </a:ln>
                        <a:solidFill>
                          <a:schemeClr val="bg1">
                            <a:lumMod val="75000"/>
                          </a:scheme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solidFill>
                        <a:srgbClr val="FF0000"/>
                      </a:solidFill>
                      <a:prstDash val="sysDash"/>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4261562640"/>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err="1">
                          <a:ln>
                            <a:noFill/>
                          </a:ln>
                          <a:solidFill>
                            <a:schemeClr val="bg1">
                              <a:lumMod val="75000"/>
                            </a:schemeClr>
                          </a:solidFill>
                          <a:effectLst/>
                          <a:uLnTx/>
                          <a:uFillTx/>
                          <a:latin typeface="Nanum Gothic" charset="-127"/>
                          <a:ea typeface="Nanum Gothic" charset="-127"/>
                          <a:cs typeface="Nanum Gothic" charset="-127"/>
                        </a:rPr>
                        <a:t>Datasource</a:t>
                      </a:r>
                      <a:r>
                        <a:rPr kumimoji="0" lang="en-US" altLang="ko-KR" sz="700" b="1" i="0" u="none" strike="noStrike" kern="1200" cap="none" spc="0" normalizeH="0" baseline="0" noProof="0" dirty="0">
                          <a:ln>
                            <a:noFill/>
                          </a:ln>
                          <a:solidFill>
                            <a:schemeClr val="bg1">
                              <a:lumMod val="75000"/>
                            </a:schemeClr>
                          </a:solidFill>
                          <a:effectLst/>
                          <a:uLnTx/>
                          <a:uFillTx/>
                          <a:latin typeface="Nanum Gothic" charset="-127"/>
                          <a:ea typeface="Nanum Gothic" charset="-127"/>
                          <a:cs typeface="Nanum Gothic" charset="-127"/>
                        </a:rPr>
                        <a:t> name</a:t>
                      </a:r>
                      <a:endParaRPr kumimoji="0" lang="ko-KR" altLang="en-US" sz="700" b="1" i="0" u="none" strike="noStrike" kern="1200" cap="none" spc="0" normalizeH="0" baseline="0" noProof="0" dirty="0">
                        <a:ln>
                          <a:noFill/>
                        </a:ln>
                        <a:solidFill>
                          <a:schemeClr val="bg1">
                            <a:lumMod val="75000"/>
                          </a:scheme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solidFill>
                        <a:srgbClr val="FF0000"/>
                      </a:solidFill>
                      <a:prstDash val="sysDash"/>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593094245"/>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err="1">
                          <a:ln>
                            <a:noFill/>
                          </a:ln>
                          <a:solidFill>
                            <a:schemeClr val="bg1">
                              <a:lumMod val="75000"/>
                            </a:schemeClr>
                          </a:solidFill>
                          <a:effectLst/>
                          <a:uLnTx/>
                          <a:uFillTx/>
                          <a:latin typeface="Nanum Gothic" charset="-127"/>
                          <a:ea typeface="Nanum Gothic" charset="-127"/>
                          <a:cs typeface="Nanum Gothic" charset="-127"/>
                        </a:rPr>
                        <a:t>Datasource</a:t>
                      </a:r>
                      <a:r>
                        <a:rPr kumimoji="0" lang="en-US" altLang="ko-KR" sz="700" b="1" i="0" u="none" strike="noStrike" kern="1200" cap="none" spc="0" normalizeH="0" baseline="0" noProof="0" dirty="0">
                          <a:ln>
                            <a:noFill/>
                          </a:ln>
                          <a:solidFill>
                            <a:schemeClr val="bg1">
                              <a:lumMod val="75000"/>
                            </a:schemeClr>
                          </a:solidFill>
                          <a:effectLst/>
                          <a:uLnTx/>
                          <a:uFillTx/>
                          <a:latin typeface="Nanum Gothic" charset="-127"/>
                          <a:ea typeface="Nanum Gothic" charset="-127"/>
                          <a:cs typeface="Nanum Gothic" charset="-127"/>
                        </a:rPr>
                        <a:t> name</a:t>
                      </a:r>
                      <a:endParaRPr kumimoji="0" lang="ko-KR" altLang="en-US" sz="700" b="1" i="0" u="none" strike="noStrike" kern="1200" cap="none" spc="0" normalizeH="0" baseline="0" noProof="0" dirty="0">
                        <a:ln>
                          <a:noFill/>
                        </a:ln>
                        <a:solidFill>
                          <a:schemeClr val="bg1">
                            <a:lumMod val="75000"/>
                          </a:scheme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solidFill>
                        <a:srgbClr val="FF0000"/>
                      </a:solidFill>
                      <a:prstDash val="sysDash"/>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092560175"/>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solidFill>
                        <a:srgbClr val="FF0000"/>
                      </a:solidFill>
                      <a:prstDash val="sysDash"/>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rgbClr val="FF0000"/>
                      </a:solidFill>
                      <a:prstDash val="sysDash"/>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err="1">
                          <a:ln>
                            <a:noFill/>
                          </a:ln>
                          <a:solidFill>
                            <a:schemeClr val="bg1">
                              <a:lumMod val="75000"/>
                            </a:schemeClr>
                          </a:solidFill>
                          <a:effectLst/>
                          <a:uLnTx/>
                          <a:uFillTx/>
                          <a:latin typeface="Nanum Gothic" charset="-127"/>
                          <a:ea typeface="Nanum Gothic" charset="-127"/>
                          <a:cs typeface="Nanum Gothic" charset="-127"/>
                        </a:rPr>
                        <a:t>Datasource</a:t>
                      </a:r>
                      <a:r>
                        <a:rPr kumimoji="0" lang="en-US" altLang="ko-KR" sz="700" b="1" i="0" u="none" strike="noStrike" kern="1200" cap="none" spc="0" normalizeH="0" baseline="0" noProof="0" dirty="0">
                          <a:ln>
                            <a:noFill/>
                          </a:ln>
                          <a:solidFill>
                            <a:schemeClr val="bg1">
                              <a:lumMod val="75000"/>
                            </a:schemeClr>
                          </a:solidFill>
                          <a:effectLst/>
                          <a:uLnTx/>
                          <a:uFillTx/>
                          <a:latin typeface="Nanum Gothic" charset="-127"/>
                          <a:ea typeface="Nanum Gothic" charset="-127"/>
                          <a:cs typeface="Nanum Gothic" charset="-127"/>
                        </a:rPr>
                        <a:t> name</a:t>
                      </a:r>
                      <a:endParaRPr kumimoji="0" lang="ko-KR" altLang="en-US" sz="700" b="1" i="0" u="none" strike="noStrike" kern="1200" cap="none" spc="0" normalizeH="0" baseline="0" noProof="0" dirty="0">
                        <a:ln>
                          <a:noFill/>
                        </a:ln>
                        <a:solidFill>
                          <a:schemeClr val="bg1">
                            <a:lumMod val="75000"/>
                          </a:schemeClr>
                        </a:solidFill>
                        <a:effectLst/>
                        <a:uLnTx/>
                        <a:uFillTx/>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rgbClr val="FF0000"/>
                      </a:solidFill>
                      <a:prstDash val="sysDash"/>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solidFill>
                        <a:srgbClr val="FF0000"/>
                      </a:solidFill>
                      <a:prstDash val="sysDash"/>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rgbClr val="FF0000"/>
                      </a:solidFill>
                      <a:prstDash val="sysDash"/>
                      <a:round/>
                      <a:headEnd type="none" w="med" len="med"/>
                      <a:tailEnd type="none" w="med" len="med"/>
                    </a:lnB>
                    <a:solidFill>
                      <a:schemeClr val="bg1"/>
                    </a:solidFill>
                  </a:tcPr>
                </a:tc>
                <a:extLst>
                  <a:ext uri="{0D108BD9-81ED-4DB2-BD59-A6C34878D82A}">
                    <a16:rowId xmlns:a16="http://schemas.microsoft.com/office/drawing/2014/main" xmlns="" val="3369670110"/>
                  </a:ext>
                </a:extLst>
              </a:tr>
            </a:tbl>
          </a:graphicData>
        </a:graphic>
      </p:graphicFrame>
      <p:pic>
        <p:nvPicPr>
          <p:cNvPr id="27" name="그림 44">
            <a:extLst>
              <a:ext uri="{FF2B5EF4-FFF2-40B4-BE49-F238E27FC236}">
                <a16:creationId xmlns:a16="http://schemas.microsoft.com/office/drawing/2014/main" xmlns="" id="{025540CD-62C8-D141-9588-06362A5C09C3}"/>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036126" y="5440626"/>
            <a:ext cx="139906" cy="139906"/>
          </a:xfrm>
          <a:prstGeom prst="rect">
            <a:avLst/>
          </a:prstGeom>
        </p:spPr>
      </p:pic>
      <p:pic>
        <p:nvPicPr>
          <p:cNvPr id="28" name="그림 44">
            <a:extLst>
              <a:ext uri="{FF2B5EF4-FFF2-40B4-BE49-F238E27FC236}">
                <a16:creationId xmlns:a16="http://schemas.microsoft.com/office/drawing/2014/main" xmlns="" id="{97DA8FC0-965C-BA4F-BCEF-3AC91F1BBFBF}"/>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036126" y="5714946"/>
            <a:ext cx="139906" cy="139906"/>
          </a:xfrm>
          <a:prstGeom prst="rect">
            <a:avLst/>
          </a:prstGeom>
        </p:spPr>
      </p:pic>
      <p:pic>
        <p:nvPicPr>
          <p:cNvPr id="29" name="그림 44">
            <a:extLst>
              <a:ext uri="{FF2B5EF4-FFF2-40B4-BE49-F238E27FC236}">
                <a16:creationId xmlns:a16="http://schemas.microsoft.com/office/drawing/2014/main" xmlns="" id="{9BB620F4-C733-1441-B357-F86D71A77E1F}"/>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036126" y="5980954"/>
            <a:ext cx="139906" cy="139906"/>
          </a:xfrm>
          <a:prstGeom prst="rect">
            <a:avLst/>
          </a:prstGeom>
        </p:spPr>
      </p:pic>
      <p:pic>
        <p:nvPicPr>
          <p:cNvPr id="31" name="그림 44">
            <a:extLst>
              <a:ext uri="{FF2B5EF4-FFF2-40B4-BE49-F238E27FC236}">
                <a16:creationId xmlns:a16="http://schemas.microsoft.com/office/drawing/2014/main" xmlns="" id="{26AEDA95-DB55-6F48-8C05-6926BA919B6C}"/>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036126" y="6222023"/>
            <a:ext cx="139906" cy="139906"/>
          </a:xfrm>
          <a:prstGeom prst="rect">
            <a:avLst/>
          </a:prstGeom>
        </p:spPr>
      </p:pic>
      <p:pic>
        <p:nvPicPr>
          <p:cNvPr id="32" name="그림 44">
            <a:extLst>
              <a:ext uri="{FF2B5EF4-FFF2-40B4-BE49-F238E27FC236}">
                <a16:creationId xmlns:a16="http://schemas.microsoft.com/office/drawing/2014/main" xmlns="" id="{5B6B3412-04CB-C749-9449-61BBCBA09112}"/>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036126" y="6471405"/>
            <a:ext cx="139906" cy="139906"/>
          </a:xfrm>
          <a:prstGeom prst="rect">
            <a:avLst/>
          </a:prstGeom>
        </p:spPr>
      </p:pic>
      <p:sp>
        <p:nvSpPr>
          <p:cNvPr id="34" name="모서리가 둥근 직사각형 127">
            <a:extLst>
              <a:ext uri="{FF2B5EF4-FFF2-40B4-BE49-F238E27FC236}">
                <a16:creationId xmlns:a16="http://schemas.microsoft.com/office/drawing/2014/main" xmlns="" id="{3741C9CF-FB4A-6149-95E3-11E8658F04B8}"/>
              </a:ext>
            </a:extLst>
          </p:cNvPr>
          <p:cNvSpPr/>
          <p:nvPr/>
        </p:nvSpPr>
        <p:spPr>
          <a:xfrm>
            <a:off x="9203667" y="3668648"/>
            <a:ext cx="608990" cy="200037"/>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Nanum Gothic" charset="-127"/>
                <a:ea typeface="Nanum Gothic" charset="-127"/>
                <a:cs typeface="Nanum Gothic" charset="-127"/>
              </a:rPr>
              <a:t>New Catalog</a:t>
            </a:r>
            <a:endParaRPr lang="ko-KR" altLang="en-US" sz="700" dirty="0">
              <a:solidFill>
                <a:prstClr val="white"/>
              </a:solidFill>
              <a:latin typeface="Nanum Gothic" charset="-127"/>
              <a:ea typeface="Nanum Gothic" charset="-127"/>
              <a:cs typeface="Nanum Gothic" charset="-127"/>
            </a:endParaRPr>
          </a:p>
        </p:txBody>
      </p:sp>
      <p:sp>
        <p:nvSpPr>
          <p:cNvPr id="47" name="타원 39">
            <a:extLst>
              <a:ext uri="{FF2B5EF4-FFF2-40B4-BE49-F238E27FC236}">
                <a16:creationId xmlns:a16="http://schemas.microsoft.com/office/drawing/2014/main" xmlns="" id="{48EA3C8D-0E93-164B-93C3-61546AD466B3}"/>
              </a:ext>
            </a:extLst>
          </p:cNvPr>
          <p:cNvSpPr/>
          <p:nvPr/>
        </p:nvSpPr>
        <p:spPr>
          <a:xfrm>
            <a:off x="3835529" y="357775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cxnSp>
        <p:nvCxnSpPr>
          <p:cNvPr id="50" name="Straight Arrow Connector 49">
            <a:extLst>
              <a:ext uri="{FF2B5EF4-FFF2-40B4-BE49-F238E27FC236}">
                <a16:creationId xmlns:a16="http://schemas.microsoft.com/office/drawing/2014/main" xmlns="" id="{9C28D3A1-A489-224C-AB2E-5F12BA921482}"/>
              </a:ext>
            </a:extLst>
          </p:cNvPr>
          <p:cNvCxnSpPr>
            <a:cxnSpLocks/>
            <a:stCxn id="33" idx="2"/>
            <a:endCxn id="48" idx="0"/>
          </p:cNvCxnSpPr>
          <p:nvPr/>
        </p:nvCxnSpPr>
        <p:spPr>
          <a:xfrm flipH="1">
            <a:off x="3556875" y="1614895"/>
            <a:ext cx="4162574" cy="1086273"/>
          </a:xfrm>
          <a:prstGeom prst="straightConnector1">
            <a:avLst/>
          </a:prstGeom>
          <a:ln w="127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3" name="타원 39">
            <a:extLst>
              <a:ext uri="{FF2B5EF4-FFF2-40B4-BE49-F238E27FC236}">
                <a16:creationId xmlns:a16="http://schemas.microsoft.com/office/drawing/2014/main" xmlns="" id="{F1DA8D6B-D5F2-CA42-B531-05A96C98CFB5}"/>
              </a:ext>
            </a:extLst>
          </p:cNvPr>
          <p:cNvSpPr/>
          <p:nvPr/>
        </p:nvSpPr>
        <p:spPr>
          <a:xfrm>
            <a:off x="864811" y="264456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54" name="타원 39">
            <a:extLst>
              <a:ext uri="{FF2B5EF4-FFF2-40B4-BE49-F238E27FC236}">
                <a16:creationId xmlns:a16="http://schemas.microsoft.com/office/drawing/2014/main" xmlns="" id="{70511F1E-597F-4449-B6CD-788063E631F1}"/>
              </a:ext>
            </a:extLst>
          </p:cNvPr>
          <p:cNvSpPr/>
          <p:nvPr/>
        </p:nvSpPr>
        <p:spPr>
          <a:xfrm>
            <a:off x="1001377" y="2644561"/>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ko-KR" sz="700" b="1" dirty="0">
                <a:solidFill>
                  <a:srgbClr val="FF0000"/>
                </a:solidFill>
                <a:latin typeface="Nanum Gothic" charset="-127"/>
                <a:ea typeface="Nanum Gothic" charset="-127"/>
                <a:cs typeface="Nanum Gothic" charset="-127"/>
              </a:rPr>
              <a:t>2</a:t>
            </a:r>
            <a:endParaRPr lang="ko-KR" altLang="en-US" sz="700" b="1" dirty="0">
              <a:solidFill>
                <a:srgbClr val="FF0000"/>
              </a:solidFill>
              <a:latin typeface="Nanum Gothic" charset="-127"/>
              <a:ea typeface="Nanum Gothic" charset="-127"/>
              <a:cs typeface="Nanum Gothic" charset="-127"/>
            </a:endParaRPr>
          </a:p>
        </p:txBody>
      </p:sp>
      <p:sp>
        <p:nvSpPr>
          <p:cNvPr id="55" name="타원 39">
            <a:extLst>
              <a:ext uri="{FF2B5EF4-FFF2-40B4-BE49-F238E27FC236}">
                <a16:creationId xmlns:a16="http://schemas.microsoft.com/office/drawing/2014/main" xmlns="" id="{DC361E6F-B011-F946-B31C-DED4F8F5D069}"/>
              </a:ext>
            </a:extLst>
          </p:cNvPr>
          <p:cNvSpPr/>
          <p:nvPr/>
        </p:nvSpPr>
        <p:spPr>
          <a:xfrm>
            <a:off x="3969652" y="3575385"/>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ko-KR" sz="700" b="1" dirty="0">
                <a:solidFill>
                  <a:srgbClr val="FF0000"/>
                </a:solidFill>
                <a:latin typeface="Nanum Gothic" charset="-127"/>
                <a:ea typeface="Nanum Gothic" charset="-127"/>
                <a:cs typeface="Nanum Gothic" charset="-127"/>
              </a:rPr>
              <a:t>2</a:t>
            </a:r>
            <a:endParaRPr lang="ko-KR" altLang="en-US" sz="700" b="1" dirty="0">
              <a:solidFill>
                <a:srgbClr val="FF0000"/>
              </a:solidFill>
              <a:latin typeface="Nanum Gothic" charset="-127"/>
              <a:ea typeface="Nanum Gothic" charset="-127"/>
              <a:cs typeface="Nanum Gothic" charset="-127"/>
            </a:endParaRPr>
          </a:p>
        </p:txBody>
      </p:sp>
      <p:sp>
        <p:nvSpPr>
          <p:cNvPr id="56" name="타원 39">
            <a:extLst>
              <a:ext uri="{FF2B5EF4-FFF2-40B4-BE49-F238E27FC236}">
                <a16:creationId xmlns:a16="http://schemas.microsoft.com/office/drawing/2014/main" xmlns="" id="{ABA14785-FE42-2D48-9FA8-EC64BD89B807}"/>
              </a:ext>
            </a:extLst>
          </p:cNvPr>
          <p:cNvSpPr/>
          <p:nvPr/>
        </p:nvSpPr>
        <p:spPr>
          <a:xfrm>
            <a:off x="5640391" y="264999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57" name="타원 39">
            <a:extLst>
              <a:ext uri="{FF2B5EF4-FFF2-40B4-BE49-F238E27FC236}">
                <a16:creationId xmlns:a16="http://schemas.microsoft.com/office/drawing/2014/main" xmlns="" id="{52451600-28C8-494B-A21B-3B683DE7E55A}"/>
              </a:ext>
            </a:extLst>
          </p:cNvPr>
          <p:cNvSpPr/>
          <p:nvPr/>
        </p:nvSpPr>
        <p:spPr>
          <a:xfrm>
            <a:off x="5776957" y="2649994"/>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ko-KR" sz="700" b="1" dirty="0">
                <a:solidFill>
                  <a:srgbClr val="FF0000"/>
                </a:solidFill>
                <a:latin typeface="Nanum Gothic" charset="-127"/>
                <a:ea typeface="Nanum Gothic" charset="-127"/>
                <a:cs typeface="Nanum Gothic" charset="-127"/>
              </a:rPr>
              <a:t>4</a:t>
            </a:r>
            <a:endParaRPr lang="ko-KR" altLang="en-US" sz="700" b="1" dirty="0">
              <a:solidFill>
                <a:srgbClr val="FF0000"/>
              </a:solidFill>
              <a:latin typeface="Nanum Gothic" charset="-127"/>
              <a:ea typeface="Nanum Gothic" charset="-127"/>
              <a:cs typeface="Nanum Gothic" charset="-127"/>
            </a:endParaRPr>
          </a:p>
        </p:txBody>
      </p:sp>
      <p:sp>
        <p:nvSpPr>
          <p:cNvPr id="58" name="타원 39">
            <a:extLst>
              <a:ext uri="{FF2B5EF4-FFF2-40B4-BE49-F238E27FC236}">
                <a16:creationId xmlns:a16="http://schemas.microsoft.com/office/drawing/2014/main" xmlns="" id="{7DB142F5-3951-D447-9A37-99D12D53A8E0}"/>
              </a:ext>
            </a:extLst>
          </p:cNvPr>
          <p:cNvSpPr/>
          <p:nvPr/>
        </p:nvSpPr>
        <p:spPr>
          <a:xfrm>
            <a:off x="459008" y="263113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59" name="타원 39">
            <a:extLst>
              <a:ext uri="{FF2B5EF4-FFF2-40B4-BE49-F238E27FC236}">
                <a16:creationId xmlns:a16="http://schemas.microsoft.com/office/drawing/2014/main" xmlns="" id="{EDCB2139-98FA-5848-B109-BEB88BDA6621}"/>
              </a:ext>
            </a:extLst>
          </p:cNvPr>
          <p:cNvSpPr/>
          <p:nvPr/>
        </p:nvSpPr>
        <p:spPr>
          <a:xfrm>
            <a:off x="595574" y="2631136"/>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ko-KR" sz="700" b="1" dirty="0">
                <a:solidFill>
                  <a:srgbClr val="FF0000"/>
                </a:solidFill>
                <a:latin typeface="Nanum Gothic" charset="-127"/>
                <a:ea typeface="Nanum Gothic" charset="-127"/>
                <a:cs typeface="Nanum Gothic" charset="-127"/>
              </a:rPr>
              <a:t>5</a:t>
            </a:r>
            <a:endParaRPr lang="ko-KR" altLang="en-US" sz="700" b="1" dirty="0">
              <a:solidFill>
                <a:srgbClr val="FF0000"/>
              </a:solidFill>
              <a:latin typeface="Nanum Gothic" charset="-127"/>
              <a:ea typeface="Nanum Gothic" charset="-127"/>
              <a:cs typeface="Nanum Gothic" charset="-127"/>
            </a:endParaRPr>
          </a:p>
        </p:txBody>
      </p:sp>
      <p:sp>
        <p:nvSpPr>
          <p:cNvPr id="60" name="타원 39">
            <a:extLst>
              <a:ext uri="{FF2B5EF4-FFF2-40B4-BE49-F238E27FC236}">
                <a16:creationId xmlns:a16="http://schemas.microsoft.com/office/drawing/2014/main" xmlns="" id="{55ADADCC-C7EA-D545-9CD1-34732EB42450}"/>
              </a:ext>
            </a:extLst>
          </p:cNvPr>
          <p:cNvSpPr/>
          <p:nvPr/>
        </p:nvSpPr>
        <p:spPr>
          <a:xfrm>
            <a:off x="680743" y="301269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61" name="타원 39">
            <a:extLst>
              <a:ext uri="{FF2B5EF4-FFF2-40B4-BE49-F238E27FC236}">
                <a16:creationId xmlns:a16="http://schemas.microsoft.com/office/drawing/2014/main" xmlns="" id="{87C61D74-A206-C544-B634-D9177313A3EE}"/>
              </a:ext>
            </a:extLst>
          </p:cNvPr>
          <p:cNvSpPr/>
          <p:nvPr/>
        </p:nvSpPr>
        <p:spPr>
          <a:xfrm>
            <a:off x="817309" y="3012696"/>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ko-KR" sz="700" b="1" dirty="0">
                <a:solidFill>
                  <a:srgbClr val="FF0000"/>
                </a:solidFill>
                <a:latin typeface="Nanum Gothic" charset="-127"/>
                <a:ea typeface="Nanum Gothic" charset="-127"/>
                <a:cs typeface="Nanum Gothic" charset="-127"/>
              </a:rPr>
              <a:t>6</a:t>
            </a:r>
            <a:endParaRPr lang="ko-KR" altLang="en-US" sz="700" b="1" dirty="0">
              <a:solidFill>
                <a:srgbClr val="FF0000"/>
              </a:solidFill>
              <a:latin typeface="Nanum Gothic" charset="-127"/>
              <a:ea typeface="Nanum Gothic" charset="-127"/>
              <a:cs typeface="Nanum Gothic" charset="-127"/>
            </a:endParaRPr>
          </a:p>
        </p:txBody>
      </p:sp>
      <p:sp>
        <p:nvSpPr>
          <p:cNvPr id="62" name="타원 39">
            <a:extLst>
              <a:ext uri="{FF2B5EF4-FFF2-40B4-BE49-F238E27FC236}">
                <a16:creationId xmlns:a16="http://schemas.microsoft.com/office/drawing/2014/main" xmlns="" id="{AE209EEE-358B-6C42-9850-4925836B493E}"/>
              </a:ext>
            </a:extLst>
          </p:cNvPr>
          <p:cNvSpPr/>
          <p:nvPr/>
        </p:nvSpPr>
        <p:spPr>
          <a:xfrm>
            <a:off x="3769056" y="544224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5</a:t>
            </a:r>
            <a:endParaRPr lang="ko-KR" altLang="en-US" sz="700" b="1" dirty="0">
              <a:solidFill>
                <a:schemeClr val="bg1"/>
              </a:solidFill>
              <a:latin typeface="Nanum Gothic" charset="-127"/>
              <a:ea typeface="Nanum Gothic" charset="-127"/>
              <a:cs typeface="Nanum Gothic" charset="-127"/>
            </a:endParaRPr>
          </a:p>
        </p:txBody>
      </p:sp>
      <p:sp>
        <p:nvSpPr>
          <p:cNvPr id="63" name="타원 39">
            <a:extLst>
              <a:ext uri="{FF2B5EF4-FFF2-40B4-BE49-F238E27FC236}">
                <a16:creationId xmlns:a16="http://schemas.microsoft.com/office/drawing/2014/main" xmlns="" id="{C7AB3174-208E-9C48-A11C-0B86D78E2BF1}"/>
              </a:ext>
            </a:extLst>
          </p:cNvPr>
          <p:cNvSpPr/>
          <p:nvPr/>
        </p:nvSpPr>
        <p:spPr>
          <a:xfrm>
            <a:off x="3903179" y="5439874"/>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ko-KR" sz="700" b="1" dirty="0">
                <a:solidFill>
                  <a:srgbClr val="FF0000"/>
                </a:solidFill>
                <a:latin typeface="Nanum Gothic" charset="-127"/>
                <a:ea typeface="Nanum Gothic" charset="-127"/>
                <a:cs typeface="Nanum Gothic" charset="-127"/>
              </a:rPr>
              <a:t>3</a:t>
            </a:r>
            <a:endParaRPr lang="ko-KR" altLang="en-US" sz="700" b="1" dirty="0">
              <a:solidFill>
                <a:srgbClr val="FF0000"/>
              </a:solidFill>
              <a:latin typeface="Nanum Gothic" charset="-127"/>
              <a:ea typeface="Nanum Gothic" charset="-127"/>
              <a:cs typeface="Nanum Gothic" charset="-127"/>
            </a:endParaRPr>
          </a:p>
        </p:txBody>
      </p:sp>
      <p:pic>
        <p:nvPicPr>
          <p:cNvPr id="67" name="그림 45">
            <a:extLst>
              <a:ext uri="{FF2B5EF4-FFF2-40B4-BE49-F238E27FC236}">
                <a16:creationId xmlns:a16="http://schemas.microsoft.com/office/drawing/2014/main" xmlns="" id="{8A920951-4C2C-504C-B169-2BBC5E299042}"/>
              </a:ext>
            </a:extLst>
          </p:cNvPr>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t="1" b="-1"/>
          <a:stretch/>
        </p:blipFill>
        <p:spPr>
          <a:xfrm>
            <a:off x="2942442" y="1710045"/>
            <a:ext cx="88085" cy="88085"/>
          </a:xfrm>
          <a:prstGeom prst="rect">
            <a:avLst/>
          </a:prstGeom>
        </p:spPr>
      </p:pic>
      <p:pic>
        <p:nvPicPr>
          <p:cNvPr id="68" name="그림 45">
            <a:extLst>
              <a:ext uri="{FF2B5EF4-FFF2-40B4-BE49-F238E27FC236}">
                <a16:creationId xmlns:a16="http://schemas.microsoft.com/office/drawing/2014/main" xmlns="" id="{C9F1CEC7-B43A-E54A-B805-84DDFC540DB6}"/>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t="1" b="-1"/>
          <a:stretch/>
        </p:blipFill>
        <p:spPr>
          <a:xfrm>
            <a:off x="2936504" y="2333500"/>
            <a:ext cx="88085" cy="88085"/>
          </a:xfrm>
          <a:prstGeom prst="rect">
            <a:avLst/>
          </a:prstGeom>
        </p:spPr>
      </p:pic>
      <p:pic>
        <p:nvPicPr>
          <p:cNvPr id="69" name="그림 45">
            <a:extLst>
              <a:ext uri="{FF2B5EF4-FFF2-40B4-BE49-F238E27FC236}">
                <a16:creationId xmlns:a16="http://schemas.microsoft.com/office/drawing/2014/main" xmlns="" id="{C4B5248D-0098-344E-B708-BD232F6683F6}"/>
              </a:ext>
            </a:extLst>
          </p:cNvPr>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8">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rcRect t="1" b="-1"/>
          <a:stretch/>
        </p:blipFill>
        <p:spPr>
          <a:xfrm>
            <a:off x="2930566" y="2012866"/>
            <a:ext cx="88085" cy="88085"/>
          </a:xfrm>
          <a:prstGeom prst="rect">
            <a:avLst/>
          </a:prstGeom>
        </p:spPr>
      </p:pic>
      <p:pic>
        <p:nvPicPr>
          <p:cNvPr id="70" name="그림 45">
            <a:extLst>
              <a:ext uri="{FF2B5EF4-FFF2-40B4-BE49-F238E27FC236}">
                <a16:creationId xmlns:a16="http://schemas.microsoft.com/office/drawing/2014/main" xmlns="" id="{84C8B28A-96BB-4B4E-89CF-CEAD212038E6}"/>
              </a:ext>
            </a:extLst>
          </p:cNvPr>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t="1" b="-1"/>
          <a:stretch/>
        </p:blipFill>
        <p:spPr>
          <a:xfrm>
            <a:off x="4753429" y="3972295"/>
            <a:ext cx="88085" cy="88085"/>
          </a:xfrm>
          <a:prstGeom prst="rect">
            <a:avLst/>
          </a:prstGeom>
        </p:spPr>
      </p:pic>
      <p:pic>
        <p:nvPicPr>
          <p:cNvPr id="71" name="그림 45">
            <a:extLst>
              <a:ext uri="{FF2B5EF4-FFF2-40B4-BE49-F238E27FC236}">
                <a16:creationId xmlns:a16="http://schemas.microsoft.com/office/drawing/2014/main" xmlns="" id="{D80A55B7-33C2-744A-8717-3A090B387B32}"/>
              </a:ext>
            </a:extLst>
          </p:cNvPr>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t="1" b="-1"/>
          <a:stretch/>
        </p:blipFill>
        <p:spPr>
          <a:xfrm>
            <a:off x="5013007" y="4263241"/>
            <a:ext cx="88085" cy="88085"/>
          </a:xfrm>
          <a:prstGeom prst="rect">
            <a:avLst/>
          </a:prstGeom>
        </p:spPr>
      </p:pic>
      <p:pic>
        <p:nvPicPr>
          <p:cNvPr id="72" name="그림 45">
            <a:extLst>
              <a:ext uri="{FF2B5EF4-FFF2-40B4-BE49-F238E27FC236}">
                <a16:creationId xmlns:a16="http://schemas.microsoft.com/office/drawing/2014/main" xmlns="" id="{05F842CE-A1A8-D248-A630-DDD276B75AFB}"/>
              </a:ext>
            </a:extLst>
          </p:cNvPr>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t="1" b="-1"/>
          <a:stretch/>
        </p:blipFill>
        <p:spPr>
          <a:xfrm>
            <a:off x="4634675" y="4571999"/>
            <a:ext cx="88085" cy="88085"/>
          </a:xfrm>
          <a:prstGeom prst="rect">
            <a:avLst/>
          </a:prstGeom>
        </p:spPr>
      </p:pic>
      <p:pic>
        <p:nvPicPr>
          <p:cNvPr id="73" name="그림 45">
            <a:extLst>
              <a:ext uri="{FF2B5EF4-FFF2-40B4-BE49-F238E27FC236}">
                <a16:creationId xmlns:a16="http://schemas.microsoft.com/office/drawing/2014/main" xmlns="" id="{2B54CAE6-1FCD-394F-9E76-243F73636DA7}"/>
              </a:ext>
            </a:extLst>
          </p:cNvPr>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t="1" b="-1"/>
          <a:stretch/>
        </p:blipFill>
        <p:spPr>
          <a:xfrm>
            <a:off x="4966437" y="4874820"/>
            <a:ext cx="88085" cy="88085"/>
          </a:xfrm>
          <a:prstGeom prst="rect">
            <a:avLst/>
          </a:prstGeom>
        </p:spPr>
      </p:pic>
      <p:pic>
        <p:nvPicPr>
          <p:cNvPr id="74" name="그림 45">
            <a:extLst>
              <a:ext uri="{FF2B5EF4-FFF2-40B4-BE49-F238E27FC236}">
                <a16:creationId xmlns:a16="http://schemas.microsoft.com/office/drawing/2014/main" xmlns="" id="{4AEB6910-1B9A-A248-ACA3-BDBBEB36ABE9}"/>
              </a:ext>
            </a:extLst>
          </p:cNvPr>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t="1" b="-1"/>
          <a:stretch/>
        </p:blipFill>
        <p:spPr>
          <a:xfrm>
            <a:off x="4966437" y="5171704"/>
            <a:ext cx="88085" cy="88085"/>
          </a:xfrm>
          <a:prstGeom prst="rect">
            <a:avLst/>
          </a:prstGeom>
        </p:spPr>
      </p:pic>
      <p:pic>
        <p:nvPicPr>
          <p:cNvPr id="75" name="그림 45">
            <a:extLst>
              <a:ext uri="{FF2B5EF4-FFF2-40B4-BE49-F238E27FC236}">
                <a16:creationId xmlns:a16="http://schemas.microsoft.com/office/drawing/2014/main" xmlns="" id="{986B20FE-55DD-3541-90D5-1BF40A9C7B7B}"/>
              </a:ext>
            </a:extLst>
          </p:cNvPr>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t="1" b="-1"/>
          <a:stretch/>
        </p:blipFill>
        <p:spPr>
          <a:xfrm>
            <a:off x="3224028" y="5581403"/>
            <a:ext cx="88085" cy="88085"/>
          </a:xfrm>
          <a:prstGeom prst="rect">
            <a:avLst/>
          </a:prstGeom>
        </p:spPr>
      </p:pic>
      <p:pic>
        <p:nvPicPr>
          <p:cNvPr id="76" name="그림 45">
            <a:extLst>
              <a:ext uri="{FF2B5EF4-FFF2-40B4-BE49-F238E27FC236}">
                <a16:creationId xmlns:a16="http://schemas.microsoft.com/office/drawing/2014/main" xmlns="" id="{836CBB5A-86F3-0E45-A2D4-3E38CA5A4670}"/>
              </a:ext>
            </a:extLst>
          </p:cNvPr>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t="1" b="-1"/>
          <a:stretch/>
        </p:blipFill>
        <p:spPr>
          <a:xfrm>
            <a:off x="3206215" y="5284519"/>
            <a:ext cx="88085" cy="88085"/>
          </a:xfrm>
          <a:prstGeom prst="rect">
            <a:avLst/>
          </a:prstGeom>
        </p:spPr>
      </p:pic>
      <p:pic>
        <p:nvPicPr>
          <p:cNvPr id="77" name="그림 45">
            <a:extLst>
              <a:ext uri="{FF2B5EF4-FFF2-40B4-BE49-F238E27FC236}">
                <a16:creationId xmlns:a16="http://schemas.microsoft.com/office/drawing/2014/main" xmlns="" id="{9C271431-7E5D-EC40-B80E-B171705CD957}"/>
              </a:ext>
            </a:extLst>
          </p:cNvPr>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t="1" b="-1"/>
          <a:stretch/>
        </p:blipFill>
        <p:spPr>
          <a:xfrm>
            <a:off x="3206215" y="5005449"/>
            <a:ext cx="88085" cy="88085"/>
          </a:xfrm>
          <a:prstGeom prst="rect">
            <a:avLst/>
          </a:prstGeom>
        </p:spPr>
      </p:pic>
      <p:pic>
        <p:nvPicPr>
          <p:cNvPr id="78" name="그림 45">
            <a:extLst>
              <a:ext uri="{FF2B5EF4-FFF2-40B4-BE49-F238E27FC236}">
                <a16:creationId xmlns:a16="http://schemas.microsoft.com/office/drawing/2014/main" xmlns="" id="{A02955FF-4BED-784D-B04B-5665E57CA5B9}"/>
              </a:ext>
            </a:extLst>
          </p:cNvPr>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t="1" b="-1"/>
          <a:stretch/>
        </p:blipFill>
        <p:spPr>
          <a:xfrm>
            <a:off x="3206215" y="4702628"/>
            <a:ext cx="88085" cy="88085"/>
          </a:xfrm>
          <a:prstGeom prst="rect">
            <a:avLst/>
          </a:prstGeom>
        </p:spPr>
      </p:pic>
      <p:pic>
        <p:nvPicPr>
          <p:cNvPr id="83" name="그림 45">
            <a:extLst>
              <a:ext uri="{FF2B5EF4-FFF2-40B4-BE49-F238E27FC236}">
                <a16:creationId xmlns:a16="http://schemas.microsoft.com/office/drawing/2014/main" xmlns="" id="{9DC1E348-1EA6-E244-A157-767DF9BA472A}"/>
              </a:ext>
            </a:extLst>
          </p:cNvPr>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t="1" b="-1"/>
          <a:stretch/>
        </p:blipFill>
        <p:spPr>
          <a:xfrm>
            <a:off x="3200277" y="4405744"/>
            <a:ext cx="88085" cy="88085"/>
          </a:xfrm>
          <a:prstGeom prst="rect">
            <a:avLst/>
          </a:prstGeom>
        </p:spPr>
      </p:pic>
      <p:pic>
        <p:nvPicPr>
          <p:cNvPr id="85" name="그림 45">
            <a:extLst>
              <a:ext uri="{FF2B5EF4-FFF2-40B4-BE49-F238E27FC236}">
                <a16:creationId xmlns:a16="http://schemas.microsoft.com/office/drawing/2014/main" xmlns="" id="{11354E4A-1049-0A45-BB9B-0CC21CAEA033}"/>
              </a:ext>
            </a:extLst>
          </p:cNvPr>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t="1" b="-1"/>
          <a:stretch/>
        </p:blipFill>
        <p:spPr>
          <a:xfrm>
            <a:off x="3200277" y="4108861"/>
            <a:ext cx="88085" cy="88085"/>
          </a:xfrm>
          <a:prstGeom prst="rect">
            <a:avLst/>
          </a:prstGeom>
        </p:spPr>
      </p:pic>
      <p:pic>
        <p:nvPicPr>
          <p:cNvPr id="86" name="그림 45">
            <a:extLst>
              <a:ext uri="{FF2B5EF4-FFF2-40B4-BE49-F238E27FC236}">
                <a16:creationId xmlns:a16="http://schemas.microsoft.com/office/drawing/2014/main" xmlns="" id="{BBA4ABC1-1E72-EB4D-9A8A-314A15DD219E}"/>
              </a:ext>
            </a:extLst>
          </p:cNvPr>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t="1" b="-1"/>
          <a:stretch/>
        </p:blipFill>
        <p:spPr>
          <a:xfrm>
            <a:off x="3212153" y="3811978"/>
            <a:ext cx="88085" cy="88085"/>
          </a:xfrm>
          <a:prstGeom prst="rect">
            <a:avLst/>
          </a:prstGeom>
        </p:spPr>
      </p:pic>
      <p:pic>
        <p:nvPicPr>
          <p:cNvPr id="87" name="그림 45">
            <a:extLst>
              <a:ext uri="{FF2B5EF4-FFF2-40B4-BE49-F238E27FC236}">
                <a16:creationId xmlns:a16="http://schemas.microsoft.com/office/drawing/2014/main" xmlns="" id="{90359282-A8E1-8646-BF2C-CA7BFA1A960D}"/>
              </a:ext>
            </a:extLst>
          </p:cNvPr>
          <p:cNvPicPr>
            <a:picLocks noChangeAspect="1"/>
          </p:cNvPicPr>
          <p:nvPr/>
        </p:nvPicPr>
        <p:blipFill rotWithShape="1">
          <a:blip r:embed="rId5" cstate="print">
            <a:lum bright="70000" contrast="-70000"/>
            <a:extLst>
              <a:ext uri="{28A0092B-C50C-407E-A947-70E740481C1C}">
                <a14:useLocalDpi xmlns:a14="http://schemas.microsoft.com/office/drawing/2010/main" val="0"/>
              </a:ext>
            </a:extLst>
          </a:blip>
          <a:srcRect t="1" b="-1"/>
          <a:stretch/>
        </p:blipFill>
        <p:spPr>
          <a:xfrm>
            <a:off x="3212153" y="3521033"/>
            <a:ext cx="88085" cy="88085"/>
          </a:xfrm>
          <a:prstGeom prst="rect">
            <a:avLst/>
          </a:prstGeom>
        </p:spPr>
      </p:pic>
      <p:pic>
        <p:nvPicPr>
          <p:cNvPr id="88" name="그림 43">
            <a:extLst>
              <a:ext uri="{FF2B5EF4-FFF2-40B4-BE49-F238E27FC236}">
                <a16:creationId xmlns:a16="http://schemas.microsoft.com/office/drawing/2014/main" xmlns="" id="{C3111099-20FD-4347-8576-30882C18CAF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56254" r="95139"/>
                    </a14:imgEffect>
                    <a14:imgEffect>
                      <a14:brightnessContrast contrast="-40000"/>
                    </a14:imgEffect>
                  </a14:imgLayer>
                </a14:imgProps>
              </a:ext>
              <a:ext uri="{28A0092B-C50C-407E-A947-70E740481C1C}">
                <a14:useLocalDpi xmlns:a14="http://schemas.microsoft.com/office/drawing/2010/main" val="0"/>
              </a:ext>
            </a:extLst>
          </a:blip>
          <a:srcRect l="51393"/>
          <a:stretch/>
        </p:blipFill>
        <p:spPr>
          <a:xfrm>
            <a:off x="7594583" y="1679808"/>
            <a:ext cx="185119" cy="186371"/>
          </a:xfrm>
          <a:prstGeom prst="rect">
            <a:avLst/>
          </a:prstGeom>
        </p:spPr>
      </p:pic>
      <p:pic>
        <p:nvPicPr>
          <p:cNvPr id="89" name="그림 43">
            <a:extLst>
              <a:ext uri="{FF2B5EF4-FFF2-40B4-BE49-F238E27FC236}">
                <a16:creationId xmlns:a16="http://schemas.microsoft.com/office/drawing/2014/main" xmlns="" id="{29F3DD35-958C-6745-B775-35FA85F0726B}"/>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56254" r="95139"/>
                    </a14:imgEffect>
                    <a14:imgEffect>
                      <a14:brightnessContrast contrast="-40000"/>
                    </a14:imgEffect>
                  </a14:imgLayer>
                </a14:imgProps>
              </a:ext>
              <a:ext uri="{28A0092B-C50C-407E-A947-70E740481C1C}">
                <a14:useLocalDpi xmlns:a14="http://schemas.microsoft.com/office/drawing/2010/main" val="0"/>
              </a:ext>
            </a:extLst>
          </a:blip>
          <a:srcRect l="51393"/>
          <a:stretch/>
        </p:blipFill>
        <p:spPr>
          <a:xfrm>
            <a:off x="7594583" y="1970753"/>
            <a:ext cx="185119" cy="186371"/>
          </a:xfrm>
          <a:prstGeom prst="rect">
            <a:avLst/>
          </a:prstGeom>
        </p:spPr>
      </p:pic>
      <p:pic>
        <p:nvPicPr>
          <p:cNvPr id="90" name="그림 43">
            <a:extLst>
              <a:ext uri="{FF2B5EF4-FFF2-40B4-BE49-F238E27FC236}">
                <a16:creationId xmlns:a16="http://schemas.microsoft.com/office/drawing/2014/main" xmlns="" id="{7D910A56-6E9C-BB42-9906-8733133DE790}"/>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56254" r="95139"/>
                    </a14:imgEffect>
                    <a14:imgEffect>
                      <a14:brightnessContrast contrast="-40000"/>
                    </a14:imgEffect>
                  </a14:imgLayer>
                </a14:imgProps>
              </a:ext>
              <a:ext uri="{28A0092B-C50C-407E-A947-70E740481C1C}">
                <a14:useLocalDpi xmlns:a14="http://schemas.microsoft.com/office/drawing/2010/main" val="0"/>
              </a:ext>
            </a:extLst>
          </a:blip>
          <a:srcRect l="51393"/>
          <a:stretch/>
        </p:blipFill>
        <p:spPr>
          <a:xfrm>
            <a:off x="7594583" y="2588270"/>
            <a:ext cx="185119" cy="186371"/>
          </a:xfrm>
          <a:prstGeom prst="rect">
            <a:avLst/>
          </a:prstGeom>
        </p:spPr>
      </p:pic>
      <p:pic>
        <p:nvPicPr>
          <p:cNvPr id="91" name="그림 43">
            <a:extLst>
              <a:ext uri="{FF2B5EF4-FFF2-40B4-BE49-F238E27FC236}">
                <a16:creationId xmlns:a16="http://schemas.microsoft.com/office/drawing/2014/main" xmlns="" id="{DB52DBB4-65EB-704C-89F4-996441CD79A4}"/>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56254" r="95139"/>
                    </a14:imgEffect>
                    <a14:imgEffect>
                      <a14:brightnessContrast contrast="-40000"/>
                    </a14:imgEffect>
                  </a14:imgLayer>
                </a14:imgProps>
              </a:ext>
              <a:ext uri="{28A0092B-C50C-407E-A947-70E740481C1C}">
                <a14:useLocalDpi xmlns:a14="http://schemas.microsoft.com/office/drawing/2010/main" val="0"/>
              </a:ext>
            </a:extLst>
          </a:blip>
          <a:srcRect l="51393"/>
          <a:stretch/>
        </p:blipFill>
        <p:spPr>
          <a:xfrm>
            <a:off x="7594583" y="2879216"/>
            <a:ext cx="185119" cy="186371"/>
          </a:xfrm>
          <a:prstGeom prst="rect">
            <a:avLst/>
          </a:prstGeom>
        </p:spPr>
      </p:pic>
      <p:pic>
        <p:nvPicPr>
          <p:cNvPr id="92" name="그림 43">
            <a:extLst>
              <a:ext uri="{FF2B5EF4-FFF2-40B4-BE49-F238E27FC236}">
                <a16:creationId xmlns:a16="http://schemas.microsoft.com/office/drawing/2014/main" xmlns="" id="{B4232D23-83E5-1A42-BAF3-1FA5B0F3059A}"/>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56254" r="95139"/>
                    </a14:imgEffect>
                    <a14:imgEffect>
                      <a14:brightnessContrast contrast="-40000"/>
                    </a14:imgEffect>
                  </a14:imgLayer>
                </a14:imgProps>
              </a:ext>
              <a:ext uri="{28A0092B-C50C-407E-A947-70E740481C1C}">
                <a14:useLocalDpi xmlns:a14="http://schemas.microsoft.com/office/drawing/2010/main" val="0"/>
              </a:ext>
            </a:extLst>
          </a:blip>
          <a:srcRect l="51393"/>
          <a:stretch/>
        </p:blipFill>
        <p:spPr>
          <a:xfrm>
            <a:off x="7594583" y="3187974"/>
            <a:ext cx="185119" cy="186371"/>
          </a:xfrm>
          <a:prstGeom prst="rect">
            <a:avLst/>
          </a:prstGeom>
        </p:spPr>
      </p:pic>
      <p:pic>
        <p:nvPicPr>
          <p:cNvPr id="93" name="그림 43">
            <a:extLst>
              <a:ext uri="{FF2B5EF4-FFF2-40B4-BE49-F238E27FC236}">
                <a16:creationId xmlns:a16="http://schemas.microsoft.com/office/drawing/2014/main" xmlns="" id="{BEF40B9A-6940-B043-94C6-8C99D2E730FB}"/>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56254" r="95139"/>
                    </a14:imgEffect>
                    <a14:imgEffect>
                      <a14:brightnessContrast contrast="-40000"/>
                    </a14:imgEffect>
                  </a14:imgLayer>
                </a14:imgProps>
              </a:ext>
              <a:ext uri="{28A0092B-C50C-407E-A947-70E740481C1C}">
                <a14:useLocalDpi xmlns:a14="http://schemas.microsoft.com/office/drawing/2010/main" val="0"/>
              </a:ext>
            </a:extLst>
          </a:blip>
          <a:srcRect l="51393"/>
          <a:stretch/>
        </p:blipFill>
        <p:spPr>
          <a:xfrm>
            <a:off x="7594583" y="3478920"/>
            <a:ext cx="185119" cy="186371"/>
          </a:xfrm>
          <a:prstGeom prst="rect">
            <a:avLst/>
          </a:prstGeom>
        </p:spPr>
      </p:pic>
      <p:pic>
        <p:nvPicPr>
          <p:cNvPr id="94" name="그림 43">
            <a:extLst>
              <a:ext uri="{FF2B5EF4-FFF2-40B4-BE49-F238E27FC236}">
                <a16:creationId xmlns:a16="http://schemas.microsoft.com/office/drawing/2014/main" xmlns="" id="{929E733E-B665-954F-930C-DFB5752E4F8D}"/>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56254" r="95139"/>
                    </a14:imgEffect>
                    <a14:imgEffect>
                      <a14:brightnessContrast contrast="-40000"/>
                    </a14:imgEffect>
                  </a14:imgLayer>
                </a14:imgProps>
              </a:ext>
              <a:ext uri="{28A0092B-C50C-407E-A947-70E740481C1C}">
                <a14:useLocalDpi xmlns:a14="http://schemas.microsoft.com/office/drawing/2010/main" val="0"/>
              </a:ext>
            </a:extLst>
          </a:blip>
          <a:srcRect l="51393"/>
          <a:stretch/>
        </p:blipFill>
        <p:spPr>
          <a:xfrm>
            <a:off x="9429321" y="3947995"/>
            <a:ext cx="185119" cy="186371"/>
          </a:xfrm>
          <a:prstGeom prst="rect">
            <a:avLst/>
          </a:prstGeom>
        </p:spPr>
      </p:pic>
      <p:pic>
        <p:nvPicPr>
          <p:cNvPr id="95" name="그림 43">
            <a:extLst>
              <a:ext uri="{FF2B5EF4-FFF2-40B4-BE49-F238E27FC236}">
                <a16:creationId xmlns:a16="http://schemas.microsoft.com/office/drawing/2014/main" xmlns="" id="{EA65D49D-4177-9E44-A771-67CE452CB384}"/>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56254" r="95139"/>
                    </a14:imgEffect>
                    <a14:imgEffect>
                      <a14:brightnessContrast contrast="-40000"/>
                    </a14:imgEffect>
                  </a14:imgLayer>
                </a14:imgProps>
              </a:ext>
              <a:ext uri="{28A0092B-C50C-407E-A947-70E740481C1C}">
                <a14:useLocalDpi xmlns:a14="http://schemas.microsoft.com/office/drawing/2010/main" val="0"/>
              </a:ext>
            </a:extLst>
          </a:blip>
          <a:srcRect l="51393"/>
          <a:stretch/>
        </p:blipFill>
        <p:spPr>
          <a:xfrm>
            <a:off x="9429321" y="4238940"/>
            <a:ext cx="185119" cy="186371"/>
          </a:xfrm>
          <a:prstGeom prst="rect">
            <a:avLst/>
          </a:prstGeom>
        </p:spPr>
      </p:pic>
      <p:pic>
        <p:nvPicPr>
          <p:cNvPr id="96" name="그림 43">
            <a:extLst>
              <a:ext uri="{FF2B5EF4-FFF2-40B4-BE49-F238E27FC236}">
                <a16:creationId xmlns:a16="http://schemas.microsoft.com/office/drawing/2014/main" xmlns="" id="{766F4CC9-92C6-D843-B087-3933BA884810}"/>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56254" r="95139"/>
                    </a14:imgEffect>
                    <a14:imgEffect>
                      <a14:brightnessContrast contrast="-40000"/>
                    </a14:imgEffect>
                  </a14:imgLayer>
                </a14:imgProps>
              </a:ext>
              <a:ext uri="{28A0092B-C50C-407E-A947-70E740481C1C}">
                <a14:useLocalDpi xmlns:a14="http://schemas.microsoft.com/office/drawing/2010/main" val="0"/>
              </a:ext>
            </a:extLst>
          </a:blip>
          <a:srcRect l="51393"/>
          <a:stretch/>
        </p:blipFill>
        <p:spPr>
          <a:xfrm>
            <a:off x="9429321" y="4541761"/>
            <a:ext cx="185119" cy="186371"/>
          </a:xfrm>
          <a:prstGeom prst="rect">
            <a:avLst/>
          </a:prstGeom>
        </p:spPr>
      </p:pic>
      <p:pic>
        <p:nvPicPr>
          <p:cNvPr id="97" name="그림 43">
            <a:extLst>
              <a:ext uri="{FF2B5EF4-FFF2-40B4-BE49-F238E27FC236}">
                <a16:creationId xmlns:a16="http://schemas.microsoft.com/office/drawing/2014/main" xmlns="" id="{65CFE5C6-1531-AD48-93F2-B386732C54E8}"/>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56254" r="95139"/>
                    </a14:imgEffect>
                    <a14:imgEffect>
                      <a14:brightnessContrast contrast="-40000"/>
                    </a14:imgEffect>
                  </a14:imgLayer>
                </a14:imgProps>
              </a:ext>
              <a:ext uri="{28A0092B-C50C-407E-A947-70E740481C1C}">
                <a14:useLocalDpi xmlns:a14="http://schemas.microsoft.com/office/drawing/2010/main" val="0"/>
              </a:ext>
            </a:extLst>
          </a:blip>
          <a:srcRect l="51393"/>
          <a:stretch/>
        </p:blipFill>
        <p:spPr>
          <a:xfrm>
            <a:off x="9429321" y="4838644"/>
            <a:ext cx="185119" cy="186371"/>
          </a:xfrm>
          <a:prstGeom prst="rect">
            <a:avLst/>
          </a:prstGeom>
        </p:spPr>
      </p:pic>
      <p:pic>
        <p:nvPicPr>
          <p:cNvPr id="98" name="그림 43">
            <a:extLst>
              <a:ext uri="{FF2B5EF4-FFF2-40B4-BE49-F238E27FC236}">
                <a16:creationId xmlns:a16="http://schemas.microsoft.com/office/drawing/2014/main" xmlns="" id="{2915A3B2-03B3-3C4F-A47A-369DC55C0694}"/>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56254" r="95139"/>
                    </a14:imgEffect>
                    <a14:imgEffect>
                      <a14:brightnessContrast contrast="-40000"/>
                    </a14:imgEffect>
                  </a14:imgLayer>
                </a14:imgProps>
              </a:ext>
              <a:ext uri="{28A0092B-C50C-407E-A947-70E740481C1C}">
                <a14:useLocalDpi xmlns:a14="http://schemas.microsoft.com/office/drawing/2010/main" val="0"/>
              </a:ext>
            </a:extLst>
          </a:blip>
          <a:srcRect l="51393"/>
          <a:stretch/>
        </p:blipFill>
        <p:spPr>
          <a:xfrm>
            <a:off x="9429321" y="5123652"/>
            <a:ext cx="185119" cy="186371"/>
          </a:xfrm>
          <a:prstGeom prst="rect">
            <a:avLst/>
          </a:prstGeom>
        </p:spPr>
      </p:pic>
      <p:sp>
        <p:nvSpPr>
          <p:cNvPr id="99" name="타원 39">
            <a:extLst>
              <a:ext uri="{FF2B5EF4-FFF2-40B4-BE49-F238E27FC236}">
                <a16:creationId xmlns:a16="http://schemas.microsoft.com/office/drawing/2014/main" xmlns="" id="{46709D85-9225-944A-92E9-AF444F693CE1}"/>
              </a:ext>
            </a:extLst>
          </p:cNvPr>
          <p:cNvSpPr/>
          <p:nvPr/>
        </p:nvSpPr>
        <p:spPr>
          <a:xfrm>
            <a:off x="3057696" y="170145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Nanum Gothic" charset="-127"/>
                <a:ea typeface="Nanum Gothic" charset="-127"/>
                <a:cs typeface="Nanum Gothic" charset="-127"/>
              </a:rPr>
              <a:t>5</a:t>
            </a:r>
            <a:endParaRPr lang="ko-KR" altLang="en-US" sz="700" dirty="0">
              <a:solidFill>
                <a:schemeClr val="bg1"/>
              </a:solidFill>
              <a:latin typeface="Nanum Gothic" charset="-127"/>
              <a:ea typeface="Nanum Gothic" charset="-127"/>
              <a:cs typeface="Nanum Gothic" charset="-127"/>
            </a:endParaRPr>
          </a:p>
        </p:txBody>
      </p:sp>
      <p:sp>
        <p:nvSpPr>
          <p:cNvPr id="100" name="타원 39">
            <a:extLst>
              <a:ext uri="{FF2B5EF4-FFF2-40B4-BE49-F238E27FC236}">
                <a16:creationId xmlns:a16="http://schemas.microsoft.com/office/drawing/2014/main" xmlns="" id="{45223D85-F37D-8A46-A40D-D844CF1C5CFE}"/>
              </a:ext>
            </a:extLst>
          </p:cNvPr>
          <p:cNvSpPr/>
          <p:nvPr/>
        </p:nvSpPr>
        <p:spPr>
          <a:xfrm>
            <a:off x="3191819" y="1699084"/>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ko-KR" sz="700" b="1" dirty="0">
                <a:solidFill>
                  <a:srgbClr val="FF0000"/>
                </a:solidFill>
                <a:latin typeface="Nanum Gothic" charset="-127"/>
                <a:ea typeface="Nanum Gothic" charset="-127"/>
                <a:cs typeface="Nanum Gothic" charset="-127"/>
              </a:rPr>
              <a:t>4</a:t>
            </a:r>
            <a:endParaRPr lang="ko-KR" altLang="en-US" sz="700" b="1" dirty="0">
              <a:solidFill>
                <a:srgbClr val="FF0000"/>
              </a:solidFill>
              <a:latin typeface="Nanum Gothic" charset="-127"/>
              <a:ea typeface="Nanum Gothic" charset="-127"/>
              <a:cs typeface="Nanum Gothic" charset="-127"/>
            </a:endParaRPr>
          </a:p>
        </p:txBody>
      </p:sp>
      <p:sp>
        <p:nvSpPr>
          <p:cNvPr id="101" name="타원 39">
            <a:extLst>
              <a:ext uri="{FF2B5EF4-FFF2-40B4-BE49-F238E27FC236}">
                <a16:creationId xmlns:a16="http://schemas.microsoft.com/office/drawing/2014/main" xmlns="" id="{8E6DA799-5735-884F-9805-717C93F6E2FF}"/>
              </a:ext>
            </a:extLst>
          </p:cNvPr>
          <p:cNvSpPr/>
          <p:nvPr/>
        </p:nvSpPr>
        <p:spPr>
          <a:xfrm>
            <a:off x="7297187" y="199240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102" name="타원 39">
            <a:extLst>
              <a:ext uri="{FF2B5EF4-FFF2-40B4-BE49-F238E27FC236}">
                <a16:creationId xmlns:a16="http://schemas.microsoft.com/office/drawing/2014/main" xmlns="" id="{1635A8B7-5290-2E41-8644-C78904BE00DB}"/>
              </a:ext>
            </a:extLst>
          </p:cNvPr>
          <p:cNvSpPr/>
          <p:nvPr/>
        </p:nvSpPr>
        <p:spPr>
          <a:xfrm>
            <a:off x="7431310" y="1990030"/>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ko-KR" sz="700" b="1" dirty="0">
                <a:solidFill>
                  <a:srgbClr val="FF0000"/>
                </a:solidFill>
                <a:latin typeface="Nanum Gothic" charset="-127"/>
                <a:ea typeface="Nanum Gothic" charset="-127"/>
                <a:cs typeface="Nanum Gothic" charset="-127"/>
              </a:rPr>
              <a:t>2</a:t>
            </a:r>
            <a:endParaRPr lang="ko-KR" altLang="en-US" sz="700" b="1" dirty="0">
              <a:solidFill>
                <a:srgbClr val="FF0000"/>
              </a:solidFill>
              <a:latin typeface="Nanum Gothic" charset="-127"/>
              <a:ea typeface="Nanum Gothic" charset="-127"/>
              <a:cs typeface="Nanum Gothic" charset="-127"/>
            </a:endParaRPr>
          </a:p>
        </p:txBody>
      </p:sp>
      <p:sp>
        <p:nvSpPr>
          <p:cNvPr id="18" name="Rectangle 17">
            <a:extLst>
              <a:ext uri="{FF2B5EF4-FFF2-40B4-BE49-F238E27FC236}">
                <a16:creationId xmlns:a16="http://schemas.microsoft.com/office/drawing/2014/main" xmlns="" id="{A8841084-7F78-A64D-92F9-CADDFDE2F018}"/>
              </a:ext>
            </a:extLst>
          </p:cNvPr>
          <p:cNvSpPr/>
          <p:nvPr/>
        </p:nvSpPr>
        <p:spPr>
          <a:xfrm>
            <a:off x="4361108" y="2737498"/>
            <a:ext cx="204808" cy="195907"/>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sz="900" b="1" dirty="0">
                <a:solidFill>
                  <a:schemeClr val="bg1"/>
                </a:solidFill>
                <a:latin typeface="Nanum Gothic" charset="-127"/>
                <a:ea typeface="Nanum Gothic" charset="-127"/>
                <a:cs typeface="Nanum Gothic" charset="-127"/>
              </a:rPr>
              <a:t>✓</a:t>
            </a:r>
          </a:p>
        </p:txBody>
      </p:sp>
      <p:pic>
        <p:nvPicPr>
          <p:cNvPr id="103" name="Picture 102">
            <a:extLst>
              <a:ext uri="{FF2B5EF4-FFF2-40B4-BE49-F238E27FC236}">
                <a16:creationId xmlns:a16="http://schemas.microsoft.com/office/drawing/2014/main" xmlns="" id="{0559B3C6-5309-4C41-A49D-4143C99CE9D8}"/>
              </a:ext>
            </a:extLst>
          </p:cNvPr>
          <p:cNvPicPr>
            <a:picLocks noChangeAspect="1"/>
          </p:cNvPicPr>
          <p:nvPr/>
        </p:nvPicPr>
        <p:blipFill>
          <a:blip r:embed="rId3"/>
          <a:stretch>
            <a:fillRect/>
          </a:stretch>
        </p:blipFill>
        <p:spPr>
          <a:xfrm>
            <a:off x="2260948" y="1701729"/>
            <a:ext cx="161534" cy="154941"/>
          </a:xfrm>
          <a:prstGeom prst="rect">
            <a:avLst/>
          </a:prstGeom>
        </p:spPr>
      </p:pic>
      <p:pic>
        <p:nvPicPr>
          <p:cNvPr id="104" name="Picture 103">
            <a:extLst>
              <a:ext uri="{FF2B5EF4-FFF2-40B4-BE49-F238E27FC236}">
                <a16:creationId xmlns:a16="http://schemas.microsoft.com/office/drawing/2014/main" xmlns="" id="{B67BF411-4847-B247-AF53-02FDF0F1F2DE}"/>
              </a:ext>
            </a:extLst>
          </p:cNvPr>
          <p:cNvPicPr>
            <a:picLocks noChangeAspect="1"/>
          </p:cNvPicPr>
          <p:nvPr/>
        </p:nvPicPr>
        <p:blipFill>
          <a:blip r:embed="rId3"/>
          <a:stretch>
            <a:fillRect/>
          </a:stretch>
        </p:blipFill>
        <p:spPr>
          <a:xfrm>
            <a:off x="2260948" y="1990054"/>
            <a:ext cx="161534" cy="154941"/>
          </a:xfrm>
          <a:prstGeom prst="rect">
            <a:avLst/>
          </a:prstGeom>
        </p:spPr>
      </p:pic>
      <p:pic>
        <p:nvPicPr>
          <p:cNvPr id="105" name="Picture 104">
            <a:extLst>
              <a:ext uri="{FF2B5EF4-FFF2-40B4-BE49-F238E27FC236}">
                <a16:creationId xmlns:a16="http://schemas.microsoft.com/office/drawing/2014/main" xmlns="" id="{510832A4-AA1B-1D4D-882D-E5D88D86989B}"/>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2260948" y="2311330"/>
            <a:ext cx="161534" cy="154941"/>
          </a:xfrm>
          <a:prstGeom prst="rect">
            <a:avLst/>
          </a:prstGeom>
        </p:spPr>
      </p:pic>
      <p:pic>
        <p:nvPicPr>
          <p:cNvPr id="108" name="Picture 107">
            <a:extLst>
              <a:ext uri="{FF2B5EF4-FFF2-40B4-BE49-F238E27FC236}">
                <a16:creationId xmlns:a16="http://schemas.microsoft.com/office/drawing/2014/main" xmlns="" id="{ED33BBF7-9083-664A-B6DD-FD4FE8D32B18}"/>
              </a:ext>
            </a:extLst>
          </p:cNvPr>
          <p:cNvPicPr>
            <a:picLocks noChangeAspect="1"/>
          </p:cNvPicPr>
          <p:nvPr/>
        </p:nvPicPr>
        <p:blipFill>
          <a:blip r:embed="rId3"/>
          <a:stretch>
            <a:fillRect/>
          </a:stretch>
        </p:blipFill>
        <p:spPr>
          <a:xfrm>
            <a:off x="2260948" y="3785903"/>
            <a:ext cx="161534" cy="154941"/>
          </a:xfrm>
          <a:prstGeom prst="rect">
            <a:avLst/>
          </a:prstGeom>
        </p:spPr>
      </p:pic>
      <p:pic>
        <p:nvPicPr>
          <p:cNvPr id="109" name="Picture 108">
            <a:extLst>
              <a:ext uri="{FF2B5EF4-FFF2-40B4-BE49-F238E27FC236}">
                <a16:creationId xmlns:a16="http://schemas.microsoft.com/office/drawing/2014/main" xmlns="" id="{963D90F4-78FC-444C-811E-49BCCBB79962}"/>
              </a:ext>
            </a:extLst>
          </p:cNvPr>
          <p:cNvPicPr>
            <a:picLocks noChangeAspect="1"/>
          </p:cNvPicPr>
          <p:nvPr/>
        </p:nvPicPr>
        <p:blipFill>
          <a:blip r:embed="rId3"/>
          <a:stretch>
            <a:fillRect/>
          </a:stretch>
        </p:blipFill>
        <p:spPr>
          <a:xfrm>
            <a:off x="2260948" y="4082465"/>
            <a:ext cx="161534" cy="154941"/>
          </a:xfrm>
          <a:prstGeom prst="rect">
            <a:avLst/>
          </a:prstGeom>
        </p:spPr>
      </p:pic>
      <p:pic>
        <p:nvPicPr>
          <p:cNvPr id="110" name="Picture 109">
            <a:extLst>
              <a:ext uri="{FF2B5EF4-FFF2-40B4-BE49-F238E27FC236}">
                <a16:creationId xmlns:a16="http://schemas.microsoft.com/office/drawing/2014/main" xmlns="" id="{F2781F61-6055-B946-9E5B-47E9584B7C81}"/>
              </a:ext>
            </a:extLst>
          </p:cNvPr>
          <p:cNvPicPr>
            <a:picLocks noChangeAspect="1"/>
          </p:cNvPicPr>
          <p:nvPr/>
        </p:nvPicPr>
        <p:blipFill>
          <a:blip r:embed="rId3"/>
          <a:stretch>
            <a:fillRect/>
          </a:stretch>
        </p:blipFill>
        <p:spPr>
          <a:xfrm>
            <a:off x="2260948" y="4395503"/>
            <a:ext cx="161534" cy="154941"/>
          </a:xfrm>
          <a:prstGeom prst="rect">
            <a:avLst/>
          </a:prstGeom>
        </p:spPr>
      </p:pic>
      <p:pic>
        <p:nvPicPr>
          <p:cNvPr id="111" name="Picture 110">
            <a:extLst>
              <a:ext uri="{FF2B5EF4-FFF2-40B4-BE49-F238E27FC236}">
                <a16:creationId xmlns:a16="http://schemas.microsoft.com/office/drawing/2014/main" xmlns="" id="{6B8829E2-8B5B-E948-95DE-47A69DEEE956}"/>
              </a:ext>
            </a:extLst>
          </p:cNvPr>
          <p:cNvPicPr>
            <a:picLocks noChangeAspect="1"/>
          </p:cNvPicPr>
          <p:nvPr/>
        </p:nvPicPr>
        <p:blipFill>
          <a:blip r:embed="rId3"/>
          <a:stretch>
            <a:fillRect/>
          </a:stretch>
        </p:blipFill>
        <p:spPr>
          <a:xfrm>
            <a:off x="2260948" y="4700303"/>
            <a:ext cx="161534" cy="154941"/>
          </a:xfrm>
          <a:prstGeom prst="rect">
            <a:avLst/>
          </a:prstGeom>
        </p:spPr>
      </p:pic>
      <p:pic>
        <p:nvPicPr>
          <p:cNvPr id="112" name="Picture 111">
            <a:extLst>
              <a:ext uri="{FF2B5EF4-FFF2-40B4-BE49-F238E27FC236}">
                <a16:creationId xmlns:a16="http://schemas.microsoft.com/office/drawing/2014/main" xmlns="" id="{39D5899A-59BD-D84B-A5CB-A7FB8AF6E0B0}"/>
              </a:ext>
            </a:extLst>
          </p:cNvPr>
          <p:cNvPicPr>
            <a:picLocks noChangeAspect="1"/>
          </p:cNvPicPr>
          <p:nvPr/>
        </p:nvPicPr>
        <p:blipFill>
          <a:blip r:embed="rId3"/>
          <a:stretch>
            <a:fillRect/>
          </a:stretch>
        </p:blipFill>
        <p:spPr>
          <a:xfrm>
            <a:off x="2260948" y="5005103"/>
            <a:ext cx="161534" cy="154941"/>
          </a:xfrm>
          <a:prstGeom prst="rect">
            <a:avLst/>
          </a:prstGeom>
        </p:spPr>
      </p:pic>
      <p:pic>
        <p:nvPicPr>
          <p:cNvPr id="113" name="Picture 112">
            <a:extLst>
              <a:ext uri="{FF2B5EF4-FFF2-40B4-BE49-F238E27FC236}">
                <a16:creationId xmlns:a16="http://schemas.microsoft.com/office/drawing/2014/main" xmlns="" id="{568A338F-DB1F-6F42-8411-3B5121D11EC0}"/>
              </a:ext>
            </a:extLst>
          </p:cNvPr>
          <p:cNvPicPr>
            <a:picLocks noChangeAspect="1"/>
          </p:cNvPicPr>
          <p:nvPr/>
        </p:nvPicPr>
        <p:blipFill>
          <a:blip r:embed="rId3"/>
          <a:stretch>
            <a:fillRect/>
          </a:stretch>
        </p:blipFill>
        <p:spPr>
          <a:xfrm>
            <a:off x="2260948" y="5276951"/>
            <a:ext cx="161534" cy="154941"/>
          </a:xfrm>
          <a:prstGeom prst="rect">
            <a:avLst/>
          </a:prstGeom>
        </p:spPr>
      </p:pic>
      <p:pic>
        <p:nvPicPr>
          <p:cNvPr id="114" name="Picture 113">
            <a:extLst>
              <a:ext uri="{FF2B5EF4-FFF2-40B4-BE49-F238E27FC236}">
                <a16:creationId xmlns:a16="http://schemas.microsoft.com/office/drawing/2014/main" xmlns="" id="{E54449E4-CCBC-0B4B-8238-DEF5F1C20FAC}"/>
              </a:ext>
            </a:extLst>
          </p:cNvPr>
          <p:cNvPicPr>
            <a:picLocks noChangeAspect="1"/>
          </p:cNvPicPr>
          <p:nvPr/>
        </p:nvPicPr>
        <p:blipFill>
          <a:blip r:embed="rId3"/>
          <a:stretch>
            <a:fillRect/>
          </a:stretch>
        </p:blipFill>
        <p:spPr>
          <a:xfrm>
            <a:off x="2260948" y="5598227"/>
            <a:ext cx="161534" cy="154941"/>
          </a:xfrm>
          <a:prstGeom prst="rect">
            <a:avLst/>
          </a:prstGeom>
        </p:spPr>
      </p:pic>
      <p:pic>
        <p:nvPicPr>
          <p:cNvPr id="115" name="Picture 114">
            <a:extLst>
              <a:ext uri="{FF2B5EF4-FFF2-40B4-BE49-F238E27FC236}">
                <a16:creationId xmlns:a16="http://schemas.microsoft.com/office/drawing/2014/main" xmlns="" id="{B6A618F5-2712-B240-B166-E426300EC8AE}"/>
              </a:ext>
            </a:extLst>
          </p:cNvPr>
          <p:cNvPicPr>
            <a:picLocks noChangeAspect="1"/>
          </p:cNvPicPr>
          <p:nvPr/>
        </p:nvPicPr>
        <p:blipFill>
          <a:blip r:embed="rId3"/>
          <a:stretch>
            <a:fillRect/>
          </a:stretch>
        </p:blipFill>
        <p:spPr>
          <a:xfrm>
            <a:off x="4065034" y="3967135"/>
            <a:ext cx="161534" cy="154941"/>
          </a:xfrm>
          <a:prstGeom prst="rect">
            <a:avLst/>
          </a:prstGeom>
        </p:spPr>
      </p:pic>
      <p:pic>
        <p:nvPicPr>
          <p:cNvPr id="116" name="Picture 115">
            <a:extLst>
              <a:ext uri="{FF2B5EF4-FFF2-40B4-BE49-F238E27FC236}">
                <a16:creationId xmlns:a16="http://schemas.microsoft.com/office/drawing/2014/main" xmlns="" id="{6C6D32FA-5332-7248-B233-94524D148009}"/>
              </a:ext>
            </a:extLst>
          </p:cNvPr>
          <p:cNvPicPr>
            <a:picLocks noChangeAspect="1"/>
          </p:cNvPicPr>
          <p:nvPr/>
        </p:nvPicPr>
        <p:blipFill>
          <a:blip r:embed="rId3"/>
          <a:stretch>
            <a:fillRect/>
          </a:stretch>
        </p:blipFill>
        <p:spPr>
          <a:xfrm>
            <a:off x="4065034" y="4270783"/>
            <a:ext cx="161534" cy="154941"/>
          </a:xfrm>
          <a:prstGeom prst="rect">
            <a:avLst/>
          </a:prstGeom>
        </p:spPr>
      </p:pic>
      <p:pic>
        <p:nvPicPr>
          <p:cNvPr id="117" name="Picture 116">
            <a:extLst>
              <a:ext uri="{FF2B5EF4-FFF2-40B4-BE49-F238E27FC236}">
                <a16:creationId xmlns:a16="http://schemas.microsoft.com/office/drawing/2014/main" xmlns="" id="{AC386DA0-1C68-8545-AB6A-D2B2D98BD6FF}"/>
              </a:ext>
            </a:extLst>
          </p:cNvPr>
          <p:cNvPicPr>
            <a:picLocks noChangeAspect="1"/>
          </p:cNvPicPr>
          <p:nvPr/>
        </p:nvPicPr>
        <p:blipFill>
          <a:blip r:embed="rId3"/>
          <a:stretch>
            <a:fillRect/>
          </a:stretch>
        </p:blipFill>
        <p:spPr>
          <a:xfrm>
            <a:off x="4065034" y="4841391"/>
            <a:ext cx="161534" cy="154941"/>
          </a:xfrm>
          <a:prstGeom prst="rect">
            <a:avLst/>
          </a:prstGeom>
        </p:spPr>
      </p:pic>
      <p:pic>
        <p:nvPicPr>
          <p:cNvPr id="118" name="Picture 117">
            <a:extLst>
              <a:ext uri="{FF2B5EF4-FFF2-40B4-BE49-F238E27FC236}">
                <a16:creationId xmlns:a16="http://schemas.microsoft.com/office/drawing/2014/main" xmlns="" id="{40920619-26DB-C44A-BABD-48F4718DA079}"/>
              </a:ext>
            </a:extLst>
          </p:cNvPr>
          <p:cNvPicPr>
            <a:picLocks noChangeAspect="1"/>
          </p:cNvPicPr>
          <p:nvPr/>
        </p:nvPicPr>
        <p:blipFill>
          <a:blip r:embed="rId3"/>
          <a:stretch>
            <a:fillRect/>
          </a:stretch>
        </p:blipFill>
        <p:spPr>
          <a:xfrm>
            <a:off x="4065034" y="5143431"/>
            <a:ext cx="161534" cy="154941"/>
          </a:xfrm>
          <a:prstGeom prst="rect">
            <a:avLst/>
          </a:prstGeom>
        </p:spPr>
      </p:pic>
      <p:pic>
        <p:nvPicPr>
          <p:cNvPr id="119" name="Picture 118">
            <a:extLst>
              <a:ext uri="{FF2B5EF4-FFF2-40B4-BE49-F238E27FC236}">
                <a16:creationId xmlns:a16="http://schemas.microsoft.com/office/drawing/2014/main" xmlns="" id="{BCCE1011-C8FA-7241-8E51-D4749DF796A8}"/>
              </a:ext>
            </a:extLst>
          </p:cNvPr>
          <p:cNvPicPr>
            <a:picLocks noChangeAspect="1"/>
          </p:cNvPicPr>
          <p:nvPr/>
        </p:nvPicPr>
        <p:blipFill>
          <a:blip r:embed="rId11">
            <a:extLst>
              <a:ext uri="{BEBA8EAE-BF5A-486C-A8C5-ECC9F3942E4B}">
                <a14:imgProps xmlns:a14="http://schemas.microsoft.com/office/drawing/2010/main">
                  <a14:imgLayer r:embed="rId13">
                    <a14:imgEffect>
                      <a14:backgroundRemoval t="10000" b="90000" l="10000" r="90000"/>
                    </a14:imgEffect>
                  </a14:imgLayer>
                </a14:imgProps>
              </a:ext>
            </a:extLst>
          </a:blip>
          <a:stretch>
            <a:fillRect/>
          </a:stretch>
        </p:blipFill>
        <p:spPr>
          <a:xfrm>
            <a:off x="4065034" y="4543784"/>
            <a:ext cx="161534" cy="154941"/>
          </a:xfrm>
          <a:prstGeom prst="rect">
            <a:avLst/>
          </a:prstGeom>
        </p:spPr>
      </p:pic>
      <p:pic>
        <p:nvPicPr>
          <p:cNvPr id="120" name="Picture 119">
            <a:extLst>
              <a:ext uri="{FF2B5EF4-FFF2-40B4-BE49-F238E27FC236}">
                <a16:creationId xmlns:a16="http://schemas.microsoft.com/office/drawing/2014/main" xmlns="" id="{54BA54BC-FB5A-6544-B338-2016D5E2BA82}"/>
              </a:ext>
            </a:extLst>
          </p:cNvPr>
          <p:cNvPicPr>
            <a:picLocks noChangeAspect="1"/>
          </p:cNvPicPr>
          <p:nvPr/>
        </p:nvPicPr>
        <p:blipFill>
          <a:blip r:embed="rId14"/>
          <a:stretch>
            <a:fillRect/>
          </a:stretch>
        </p:blipFill>
        <p:spPr>
          <a:xfrm>
            <a:off x="2300364" y="5873744"/>
            <a:ext cx="116017" cy="164024"/>
          </a:xfrm>
          <a:prstGeom prst="rect">
            <a:avLst/>
          </a:prstGeom>
        </p:spPr>
      </p:pic>
      <p:sp>
        <p:nvSpPr>
          <p:cNvPr id="121" name="직사각형 62">
            <a:extLst>
              <a:ext uri="{FF2B5EF4-FFF2-40B4-BE49-F238E27FC236}">
                <a16:creationId xmlns:a16="http://schemas.microsoft.com/office/drawing/2014/main" xmlns="" id="{D937DAE0-B7CB-9B4C-AEAC-66323689B096}"/>
              </a:ext>
            </a:extLst>
          </p:cNvPr>
          <p:cNvSpPr/>
          <p:nvPr/>
        </p:nvSpPr>
        <p:spPr>
          <a:xfrm>
            <a:off x="0" y="0"/>
            <a:ext cx="12192000" cy="6858000"/>
          </a:xfrm>
          <a:prstGeom prst="rect">
            <a:avLst/>
          </a:prstGeom>
          <a:solidFill>
            <a:schemeClr val="tx1">
              <a:alpha val="23922"/>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kumimoji="1" lang="ko-KR" altLang="en-US" sz="900" dirty="0">
                <a:solidFill>
                  <a:schemeClr val="bg1"/>
                </a:solidFill>
                <a:latin typeface="Nanum Gothic" charset="-127"/>
                <a:ea typeface="Nanum Gothic" charset="-127"/>
                <a:cs typeface="Nanum Gothic" charset="-127"/>
              </a:rPr>
              <a:t>삭제</a:t>
            </a:r>
            <a:r>
              <a:rPr kumimoji="1" lang="en-US" altLang="ko-KR" sz="900" dirty="0">
                <a:solidFill>
                  <a:schemeClr val="bg1"/>
                </a:solidFill>
                <a:latin typeface="Nanum Gothic" charset="-127"/>
                <a:ea typeface="Nanum Gothic" charset="-127"/>
                <a:cs typeface="Nanum Gothic" charset="-127"/>
              </a:rPr>
              <a:t>,</a:t>
            </a:r>
            <a:r>
              <a:rPr kumimoji="1" lang="ko-KR" altLang="en-US" sz="900" dirty="0">
                <a:solidFill>
                  <a:schemeClr val="bg1"/>
                </a:solidFill>
                <a:latin typeface="Nanum Gothic" charset="-127"/>
                <a:ea typeface="Nanum Gothic" charset="-127"/>
                <a:cs typeface="Nanum Gothic" charset="-127"/>
              </a:rPr>
              <a:t> </a:t>
            </a:r>
            <a:r>
              <a:rPr kumimoji="1" lang="en-US" altLang="ko-KR" sz="900" dirty="0">
                <a:solidFill>
                  <a:schemeClr val="bg1"/>
                </a:solidFill>
                <a:latin typeface="Nanum Gothic" charset="-127"/>
                <a:ea typeface="Nanum Gothic" charset="-127"/>
                <a:cs typeface="Nanum Gothic" charset="-127"/>
              </a:rPr>
              <a:t>Metadata </a:t>
            </a:r>
            <a:r>
              <a:rPr kumimoji="1" lang="ko-KR" altLang="en-US" sz="900" dirty="0">
                <a:solidFill>
                  <a:schemeClr val="bg1"/>
                </a:solidFill>
                <a:latin typeface="Nanum Gothic" charset="-127"/>
                <a:ea typeface="Nanum Gothic" charset="-127"/>
                <a:cs typeface="Nanum Gothic" charset="-127"/>
              </a:rPr>
              <a:t>생성 페이지로 내용 이동 </a:t>
            </a:r>
            <a:r>
              <a:rPr kumimoji="1" lang="en-US" altLang="ko-KR" sz="900" dirty="0">
                <a:solidFill>
                  <a:schemeClr val="bg1"/>
                </a:solidFill>
                <a:latin typeface="Nanum Gothic" charset="-127"/>
                <a:ea typeface="Nanum Gothic" charset="-127"/>
                <a:cs typeface="Nanum Gothic" charset="-127"/>
              </a:rPr>
              <a:t>(180510)</a:t>
            </a:r>
            <a:endParaRPr kumimoji="1" lang="en-US" altLang="ko-KR" sz="900" u="sng"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65511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 </a:t>
            </a:r>
            <a:r>
              <a:rPr kumimoji="1" lang="ko-KR" altLang="en-US" dirty="0">
                <a:latin typeface="Nanum Gothic" charset="-127"/>
                <a:ea typeface="Nanum Gothic" charset="-127"/>
                <a:cs typeface="Nanum Gothic" charset="-127"/>
              </a:rPr>
              <a:t>데이터 소스 생성하기</a:t>
            </a:r>
          </a:p>
        </p:txBody>
      </p:sp>
      <p:sp>
        <p:nvSpPr>
          <p:cNvPr id="2" name="제목 1"/>
          <p:cNvSpPr>
            <a:spLocks noGrp="1"/>
          </p:cNvSpPr>
          <p:nvPr>
            <p:ph type="title"/>
          </p:nvPr>
        </p:nvSpPr>
        <p:spPr/>
        <p:txBody>
          <a:bodyPr/>
          <a:lstStyle/>
          <a:p>
            <a:r>
              <a:rPr lang="en-US" altLang="ko-KR" dirty="0"/>
              <a:t>[</a:t>
            </a:r>
            <a:r>
              <a:rPr lang="ko-KR" altLang="en-US" dirty="0"/>
              <a:t>로컬 파일</a:t>
            </a:r>
            <a:r>
              <a:rPr lang="en-US" altLang="ko-KR" dirty="0"/>
              <a:t>]</a:t>
            </a:r>
            <a:r>
              <a:rPr lang="ko-KR" altLang="en-US" dirty="0"/>
              <a:t> 수집 정보 및 기타 항목 설정</a:t>
            </a:r>
            <a:endParaRPr kumimoji="1" lang="ko-KR" altLang="en-US" dirty="0"/>
          </a:p>
        </p:txBody>
      </p:sp>
      <p:sp>
        <p:nvSpPr>
          <p:cNvPr id="13" name="Text Placeholder 12"/>
          <p:cNvSpPr>
            <a:spLocks noGrp="1"/>
          </p:cNvSpPr>
          <p:nvPr>
            <p:ph type="body" sz="quarter" idx="13"/>
          </p:nvPr>
        </p:nvSpPr>
        <p:spPr>
          <a:xfrm>
            <a:off x="10080108" y="643466"/>
            <a:ext cx="1953784" cy="6214533"/>
          </a:xfrm>
        </p:spPr>
        <p:txBody>
          <a:bodyPr>
            <a:normAutofit/>
          </a:bodyPr>
          <a:lstStyle/>
          <a:p>
            <a:r>
              <a:rPr kumimoji="1" lang="ko-KR" altLang="en-US" dirty="0"/>
              <a:t>모든 워크스페이스 허용</a:t>
            </a:r>
            <a:endParaRPr kumimoji="1" lang="en-US" altLang="ko-KR" dirty="0"/>
          </a:p>
          <a:p>
            <a:pPr lvl="1"/>
            <a:r>
              <a:rPr kumimoji="1" lang="ko-KR" altLang="en-US" dirty="0"/>
              <a:t>체크</a:t>
            </a:r>
            <a:r>
              <a:rPr kumimoji="1" lang="en-US" altLang="ko-KR" dirty="0"/>
              <a:t>(default)</a:t>
            </a:r>
            <a:r>
              <a:rPr kumimoji="1" lang="ko-KR" altLang="en-US" dirty="0"/>
              <a:t> </a:t>
            </a:r>
            <a:r>
              <a:rPr kumimoji="1" lang="ko-KR" altLang="en-US" dirty="0">
                <a:sym typeface="Wingdings"/>
              </a:rPr>
              <a:t>  체크해제</a:t>
            </a:r>
            <a:endParaRPr kumimoji="1" lang="en-US" altLang="ko-KR" dirty="0">
              <a:sym typeface="Wingdings"/>
            </a:endParaRPr>
          </a:p>
          <a:p>
            <a:pPr lvl="2"/>
            <a:r>
              <a:rPr kumimoji="1" lang="ko-KR" altLang="en-US" dirty="0">
                <a:sym typeface="Wingdings"/>
              </a:rPr>
              <a:t>체크 </a:t>
            </a:r>
            <a:r>
              <a:rPr kumimoji="1" lang="en-US" altLang="ko-KR" dirty="0">
                <a:sym typeface="Wingdings"/>
              </a:rPr>
              <a:t>:</a:t>
            </a:r>
            <a:r>
              <a:rPr kumimoji="1" lang="ko-KR" altLang="en-US" dirty="0">
                <a:sym typeface="Wingdings"/>
              </a:rPr>
              <a:t> 이후 생성되는 신규 워크스페이스를 포함한 </a:t>
            </a:r>
            <a:r>
              <a:rPr kumimoji="1" lang="ko-KR" altLang="en-US" dirty="0" err="1">
                <a:sym typeface="Wingdings"/>
              </a:rPr>
              <a:t>모든워크스페이스에서</a:t>
            </a:r>
            <a:r>
              <a:rPr kumimoji="1" lang="ko-KR" altLang="en-US" dirty="0">
                <a:sym typeface="Wingdings"/>
              </a:rPr>
              <a:t> 해당 데이터 소스를 사용할 수 있음 </a:t>
            </a:r>
            <a:r>
              <a:rPr kumimoji="1" lang="en-US" altLang="ko-KR" dirty="0">
                <a:sym typeface="Wingdings"/>
              </a:rPr>
              <a:t>/</a:t>
            </a:r>
            <a:r>
              <a:rPr kumimoji="1" lang="ko-KR" altLang="en-US" dirty="0">
                <a:sym typeface="Wingdings"/>
              </a:rPr>
              <a:t> </a:t>
            </a:r>
            <a:r>
              <a:rPr kumimoji="1" lang="en-US" altLang="ko-KR" dirty="0">
                <a:sym typeface="Wingdings"/>
              </a:rPr>
              <a:t>1.</a:t>
            </a:r>
            <a:r>
              <a:rPr kumimoji="1" lang="ko-KR" altLang="en-US" dirty="0">
                <a:sym typeface="Wingdings"/>
              </a:rPr>
              <a:t> 워크스페이스 리스트에서 개별 선택 불가</a:t>
            </a:r>
            <a:endParaRPr kumimoji="1" lang="en-US" altLang="ko-KR" dirty="0">
              <a:sym typeface="Wingdings"/>
            </a:endParaRPr>
          </a:p>
          <a:p>
            <a:pPr lvl="2"/>
            <a:r>
              <a:rPr kumimoji="1" lang="ko-KR" altLang="en-US" dirty="0">
                <a:sym typeface="Wingdings"/>
              </a:rPr>
              <a:t>체크해제 </a:t>
            </a:r>
            <a:r>
              <a:rPr kumimoji="1" lang="en-US" altLang="ko-KR" dirty="0">
                <a:sym typeface="Wingdings"/>
              </a:rPr>
              <a:t>:</a:t>
            </a:r>
            <a:r>
              <a:rPr kumimoji="1" lang="ko-KR" altLang="en-US" dirty="0">
                <a:sym typeface="Wingdings"/>
              </a:rPr>
              <a:t> 아래 워크스페이스 리스트에서 개별 선택 가능</a:t>
            </a:r>
            <a:r>
              <a:rPr kumimoji="1" lang="en-US" altLang="ko-KR" dirty="0">
                <a:sym typeface="Wingdings"/>
              </a:rPr>
              <a:t>.</a:t>
            </a:r>
            <a:r>
              <a:rPr kumimoji="1" lang="ko-KR" altLang="en-US" dirty="0">
                <a:sym typeface="Wingdings"/>
              </a:rPr>
              <a:t> 당시 선택한 워크스페이스만 허용됨</a:t>
            </a:r>
            <a:endParaRPr kumimoji="1" lang="en-US" altLang="ko-KR" dirty="0"/>
          </a:p>
          <a:p>
            <a:r>
              <a:rPr kumimoji="1" lang="ko-KR" altLang="en-US" dirty="0"/>
              <a:t>워크스페이스 유형별 탭</a:t>
            </a:r>
            <a:endParaRPr kumimoji="1" lang="en-US" altLang="ko-KR" dirty="0"/>
          </a:p>
          <a:p>
            <a:pPr lvl="1"/>
            <a:r>
              <a:rPr kumimoji="1" lang="ko-KR" altLang="en-US" dirty="0"/>
              <a:t>개인 워크스페이스 </a:t>
            </a:r>
            <a:r>
              <a:rPr kumimoji="1" lang="en-US" altLang="ko-KR" dirty="0"/>
              <a:t>(</a:t>
            </a:r>
            <a:r>
              <a:rPr kumimoji="1" lang="ko-KR" altLang="en-US" dirty="0"/>
              <a:t> 선택 리스트 수 </a:t>
            </a:r>
            <a:r>
              <a:rPr kumimoji="1" lang="en-US" altLang="ko-KR" dirty="0"/>
              <a:t>/</a:t>
            </a:r>
            <a:r>
              <a:rPr kumimoji="1" lang="ko-KR" altLang="en-US" dirty="0"/>
              <a:t>전체 리스트 수</a:t>
            </a:r>
            <a:r>
              <a:rPr kumimoji="1" lang="en-US" altLang="ko-KR" dirty="0"/>
              <a:t>)</a:t>
            </a:r>
            <a:r>
              <a:rPr kumimoji="1" lang="ko-KR" altLang="en-US" dirty="0"/>
              <a:t> </a:t>
            </a:r>
            <a:endParaRPr kumimoji="1" lang="en-US" altLang="ko-KR" dirty="0"/>
          </a:p>
          <a:p>
            <a:pPr lvl="1"/>
            <a:r>
              <a:rPr kumimoji="1" lang="ko-KR" altLang="en-US" dirty="0"/>
              <a:t>공유 워크스페이스 </a:t>
            </a:r>
            <a:r>
              <a:rPr kumimoji="1" lang="en-US" altLang="ko-KR" dirty="0"/>
              <a:t>(</a:t>
            </a:r>
            <a:r>
              <a:rPr kumimoji="1" lang="ko-KR" altLang="en-US" dirty="0"/>
              <a:t> 선택 리스트 수 </a:t>
            </a:r>
            <a:r>
              <a:rPr kumimoji="1" lang="en-US" altLang="ko-KR" dirty="0"/>
              <a:t>/</a:t>
            </a:r>
            <a:r>
              <a:rPr kumimoji="1" lang="ko-KR" altLang="en-US" dirty="0"/>
              <a:t>전체 리스트 수</a:t>
            </a:r>
            <a:r>
              <a:rPr kumimoji="1" lang="en-US" altLang="ko-KR" dirty="0"/>
              <a:t>)</a:t>
            </a:r>
            <a:r>
              <a:rPr kumimoji="1" lang="ko-KR" altLang="en-US" dirty="0"/>
              <a:t> </a:t>
            </a:r>
            <a:endParaRPr kumimoji="1" lang="en-US" altLang="ko-KR" dirty="0"/>
          </a:p>
          <a:p>
            <a:pPr marL="85727" lvl="1" indent="0">
              <a:buNone/>
            </a:pPr>
            <a:r>
              <a:rPr kumimoji="1" lang="ko-KR" altLang="en-US" dirty="0">
                <a:solidFill>
                  <a:srgbClr val="FF0000"/>
                </a:solidFill>
              </a:rPr>
              <a:t>단</a:t>
            </a:r>
            <a:r>
              <a:rPr kumimoji="1" lang="en-US" altLang="ko-KR" dirty="0">
                <a:solidFill>
                  <a:srgbClr val="FF0000"/>
                </a:solidFill>
              </a:rPr>
              <a:t>,</a:t>
            </a:r>
            <a:r>
              <a:rPr kumimoji="1" lang="ko-KR" altLang="en-US" dirty="0">
                <a:solidFill>
                  <a:srgbClr val="FF0000"/>
                </a:solidFill>
              </a:rPr>
              <a:t> 모든 워크스페이스 공개인 경우</a:t>
            </a:r>
            <a:r>
              <a:rPr kumimoji="1" lang="en-US" altLang="ko-KR" dirty="0">
                <a:solidFill>
                  <a:srgbClr val="FF0000"/>
                </a:solidFill>
              </a:rPr>
              <a:t>,</a:t>
            </a:r>
            <a:r>
              <a:rPr kumimoji="1" lang="ko-KR" altLang="en-US" dirty="0">
                <a:solidFill>
                  <a:srgbClr val="FF0000"/>
                </a:solidFill>
              </a:rPr>
              <a:t> 선택 리스트 수 대신 </a:t>
            </a:r>
            <a:r>
              <a:rPr kumimoji="1" lang="en-US" altLang="ko-KR" dirty="0">
                <a:solidFill>
                  <a:srgbClr val="FF0000"/>
                </a:solidFill>
              </a:rPr>
              <a:t>‘All’ </a:t>
            </a:r>
            <a:r>
              <a:rPr kumimoji="1" lang="ko-KR" altLang="en-US" dirty="0">
                <a:solidFill>
                  <a:srgbClr val="FF0000"/>
                </a:solidFill>
              </a:rPr>
              <a:t>문구 표시</a:t>
            </a:r>
            <a:endParaRPr kumimoji="1" lang="en-US" altLang="ko-KR" dirty="0">
              <a:solidFill>
                <a:srgbClr val="FF0000"/>
              </a:solidFill>
            </a:endParaRPr>
          </a:p>
          <a:p>
            <a:r>
              <a:rPr kumimoji="1" lang="ko-KR" altLang="en-US" dirty="0"/>
              <a:t>검색</a:t>
            </a:r>
            <a:endParaRPr kumimoji="1" lang="en-US" altLang="ko-KR" dirty="0"/>
          </a:p>
          <a:p>
            <a:pPr lvl="1"/>
            <a:r>
              <a:rPr kumimoji="1" lang="ko-KR" altLang="en-US" dirty="0"/>
              <a:t>텍스트 검색</a:t>
            </a:r>
            <a:endParaRPr kumimoji="1" lang="en-US" altLang="ko-KR" dirty="0"/>
          </a:p>
          <a:p>
            <a:pPr lvl="2"/>
            <a:r>
              <a:rPr kumimoji="1" lang="ko-KR" altLang="en-US" dirty="0"/>
              <a:t>검색 범위 </a:t>
            </a:r>
            <a:r>
              <a:rPr kumimoji="1" lang="en-US" altLang="ko-KR" dirty="0"/>
              <a:t>:</a:t>
            </a:r>
            <a:r>
              <a:rPr kumimoji="1" lang="ko-KR" altLang="en-US" dirty="0"/>
              <a:t> 워크스페이스 이름 </a:t>
            </a:r>
            <a:r>
              <a:rPr kumimoji="1" lang="en-US" altLang="ko-KR" dirty="0"/>
              <a:t>/</a:t>
            </a:r>
            <a:r>
              <a:rPr kumimoji="1" lang="ko-KR" altLang="en-US" dirty="0"/>
              <a:t> 작성자 이름</a:t>
            </a:r>
            <a:endParaRPr kumimoji="1" lang="en-US" altLang="ko-KR" dirty="0"/>
          </a:p>
          <a:p>
            <a:pPr lvl="2"/>
            <a:r>
              <a:rPr kumimoji="1" lang="ko-KR" altLang="en-US" dirty="0"/>
              <a:t>입력 즉시 검색 가능</a:t>
            </a:r>
            <a:endParaRPr kumimoji="1" lang="en-US" altLang="ko-KR" dirty="0"/>
          </a:p>
          <a:p>
            <a:pPr lvl="1"/>
            <a:r>
              <a:rPr kumimoji="1" lang="ko-KR" altLang="en-US" dirty="0"/>
              <a:t>선택 워크스페이스만 보기</a:t>
            </a:r>
            <a:endParaRPr kumimoji="1" lang="en-US" altLang="ko-KR" dirty="0"/>
          </a:p>
          <a:p>
            <a:pPr lvl="2"/>
            <a:r>
              <a:rPr kumimoji="1" lang="en-US" altLang="ko-KR" dirty="0"/>
              <a:t>On / Off(default) </a:t>
            </a:r>
            <a:r>
              <a:rPr kumimoji="1" lang="ko-KR" altLang="en-US" dirty="0" err="1"/>
              <a:t>토글</a:t>
            </a:r>
            <a:endParaRPr kumimoji="1" lang="en-US" altLang="ko-KR" dirty="0"/>
          </a:p>
          <a:p>
            <a:r>
              <a:rPr kumimoji="1" lang="ko-KR" altLang="en-US" dirty="0"/>
              <a:t>워크스페이스 리스트</a:t>
            </a:r>
            <a:endParaRPr kumimoji="1" lang="en-US" altLang="ko-KR" dirty="0"/>
          </a:p>
          <a:p>
            <a:pPr lvl="1"/>
            <a:r>
              <a:rPr kumimoji="1" lang="ko-KR" altLang="en-US" dirty="0">
                <a:solidFill>
                  <a:schemeClr val="tx1">
                    <a:lumMod val="75000"/>
                    <a:lumOff val="25000"/>
                  </a:schemeClr>
                </a:solidFill>
              </a:rPr>
              <a:t>구성요소</a:t>
            </a:r>
            <a:endParaRPr kumimoji="1" lang="en-US" altLang="ko-KR" dirty="0">
              <a:solidFill>
                <a:schemeClr val="tx1">
                  <a:lumMod val="75000"/>
                  <a:lumOff val="25000"/>
                </a:schemeClr>
              </a:solidFill>
            </a:endParaRPr>
          </a:p>
          <a:p>
            <a:pPr lvl="2"/>
            <a:r>
              <a:rPr kumimoji="1" lang="ko-KR" altLang="en-US" dirty="0">
                <a:solidFill>
                  <a:schemeClr val="tx1">
                    <a:lumMod val="75000"/>
                    <a:lumOff val="25000"/>
                  </a:schemeClr>
                </a:solidFill>
              </a:rPr>
              <a:t>체크박스</a:t>
            </a:r>
            <a:endParaRPr kumimoji="1" lang="en-US" altLang="ko-KR" dirty="0">
              <a:solidFill>
                <a:schemeClr val="tx1">
                  <a:lumMod val="75000"/>
                  <a:lumOff val="25000"/>
                </a:schemeClr>
              </a:solidFill>
            </a:endParaRPr>
          </a:p>
          <a:p>
            <a:pPr lvl="3"/>
            <a:r>
              <a:rPr kumimoji="1" lang="ko-KR" altLang="en-US" dirty="0">
                <a:solidFill>
                  <a:schemeClr val="tx1">
                    <a:lumMod val="75000"/>
                    <a:lumOff val="25000"/>
                  </a:schemeClr>
                </a:solidFill>
              </a:rPr>
              <a:t>전체 선택 가능</a:t>
            </a:r>
            <a:endParaRPr kumimoji="1" lang="en-US" altLang="ko-KR" dirty="0">
              <a:solidFill>
                <a:schemeClr val="tx1">
                  <a:lumMod val="75000"/>
                  <a:lumOff val="25000"/>
                </a:schemeClr>
              </a:solidFill>
            </a:endParaRPr>
          </a:p>
          <a:p>
            <a:pPr lvl="2"/>
            <a:r>
              <a:rPr kumimoji="1" lang="ko-KR" altLang="en-US" dirty="0"/>
              <a:t>워크스페이스 이름 </a:t>
            </a:r>
            <a:r>
              <a:rPr kumimoji="1" lang="en-US" altLang="ko-KR" dirty="0"/>
              <a:t>/</a:t>
            </a:r>
            <a:r>
              <a:rPr kumimoji="1" lang="ko-KR" altLang="en-US" dirty="0"/>
              <a:t> 설명 </a:t>
            </a:r>
            <a:endParaRPr kumimoji="1" lang="en-US" altLang="ko-KR" dirty="0"/>
          </a:p>
          <a:p>
            <a:pPr lvl="2"/>
            <a:r>
              <a:rPr kumimoji="1" lang="ko-KR" altLang="en-US" dirty="0"/>
              <a:t>작성자 이름</a:t>
            </a:r>
            <a:endParaRPr kumimoji="1" lang="en-US" altLang="ko-KR" dirty="0"/>
          </a:p>
          <a:p>
            <a:pPr lvl="1"/>
            <a:r>
              <a:rPr kumimoji="1" lang="ko-KR" altLang="en-US" dirty="0"/>
              <a:t>정렬</a:t>
            </a:r>
            <a:endParaRPr kumimoji="1" lang="en-US" altLang="ko-KR" dirty="0"/>
          </a:p>
          <a:p>
            <a:pPr lvl="2"/>
            <a:r>
              <a:rPr kumimoji="1" lang="ko-KR" altLang="en-US" dirty="0"/>
              <a:t>이름 </a:t>
            </a:r>
            <a:r>
              <a:rPr kumimoji="1" lang="ko-KR" altLang="en-US" dirty="0" err="1"/>
              <a:t>ㄱㄴㄷ순</a:t>
            </a:r>
            <a:r>
              <a:rPr kumimoji="1" lang="ko-KR" altLang="en-US" dirty="0"/>
              <a:t> </a:t>
            </a:r>
            <a:r>
              <a:rPr kumimoji="1" lang="en-US" altLang="ko-KR" dirty="0"/>
              <a:t>(default) </a:t>
            </a:r>
            <a:r>
              <a:rPr kumimoji="1" lang="en-US" altLang="ko-KR" dirty="0">
                <a:sym typeface="Wingdings"/>
              </a:rPr>
              <a:t>  </a:t>
            </a:r>
            <a:r>
              <a:rPr kumimoji="1" lang="ko-KR" altLang="en-US" dirty="0" err="1">
                <a:sym typeface="Wingdings"/>
              </a:rPr>
              <a:t>ㅎㅍㅌ</a:t>
            </a:r>
            <a:endParaRPr lang="en-US" altLang="ko-KR" dirty="0"/>
          </a:p>
          <a:p>
            <a:r>
              <a:rPr lang="ko-KR" altLang="en-US" dirty="0" err="1"/>
              <a:t>컨펌</a:t>
            </a:r>
            <a:r>
              <a:rPr lang="ko-KR" altLang="en-US" dirty="0"/>
              <a:t> 버튼 영역</a:t>
            </a:r>
            <a:endParaRPr lang="en-US" altLang="ko-KR" dirty="0"/>
          </a:p>
          <a:p>
            <a:pPr lvl="1"/>
            <a:r>
              <a:rPr lang="ko-KR" altLang="en-US" dirty="0"/>
              <a:t>이전 클릭 </a:t>
            </a:r>
            <a:r>
              <a:rPr lang="en-US" altLang="ko-KR" dirty="0"/>
              <a:t>&gt;</a:t>
            </a:r>
            <a:r>
              <a:rPr lang="ko-KR" altLang="en-US" dirty="0"/>
              <a:t> 이전 단계로 이동 </a:t>
            </a:r>
            <a:endParaRPr lang="en-US" altLang="ko-KR" dirty="0"/>
          </a:p>
          <a:p>
            <a:pPr lvl="1"/>
            <a:r>
              <a:rPr kumimoji="1" lang="ko-KR" altLang="en-US" dirty="0"/>
              <a:t>다음 클릭 </a:t>
            </a:r>
            <a:r>
              <a:rPr kumimoji="1" lang="en-US" altLang="ko-KR" dirty="0"/>
              <a:t>&gt;</a:t>
            </a:r>
            <a:r>
              <a:rPr kumimoji="1" lang="ko-KR" altLang="en-US" dirty="0"/>
              <a:t> 다음 단계로 이동</a:t>
            </a:r>
            <a:r>
              <a:rPr kumimoji="1" lang="ko-KR" altLang="en-US" dirty="0">
                <a:solidFill>
                  <a:srgbClr val="FF0000"/>
                </a:solidFill>
              </a:rPr>
              <a:t> </a:t>
            </a:r>
            <a:r>
              <a:rPr kumimoji="1" lang="en-US" altLang="ko-KR" dirty="0">
                <a:solidFill>
                  <a:srgbClr val="FF0000"/>
                </a:solidFill>
              </a:rPr>
              <a:t>(Validation </a:t>
            </a:r>
            <a:r>
              <a:rPr kumimoji="1" lang="ko-KR" altLang="en-US" dirty="0">
                <a:solidFill>
                  <a:srgbClr val="FF0000"/>
                </a:solidFill>
              </a:rPr>
              <a:t>체크나 </a:t>
            </a:r>
            <a:r>
              <a:rPr kumimoji="1" lang="ko-KR" altLang="en-US" dirty="0" err="1">
                <a:solidFill>
                  <a:srgbClr val="FF0000"/>
                </a:solidFill>
              </a:rPr>
              <a:t>필수값</a:t>
            </a:r>
            <a:r>
              <a:rPr kumimoji="1" lang="ko-KR" altLang="en-US" dirty="0">
                <a:solidFill>
                  <a:srgbClr val="FF0000"/>
                </a:solidFill>
              </a:rPr>
              <a:t> 체크 없음</a:t>
            </a:r>
            <a:r>
              <a:rPr kumimoji="1" lang="en-US" altLang="ko-KR" dirty="0">
                <a:solidFill>
                  <a:srgbClr val="FF0000"/>
                </a:solidFill>
              </a:rPr>
              <a:t>)</a:t>
            </a:r>
            <a:endParaRPr kumimoji="1" lang="en-US" altLang="ko-KR" dirty="0"/>
          </a:p>
        </p:txBody>
      </p:sp>
      <p:sp>
        <p:nvSpPr>
          <p:cNvPr id="82" name="TextBox 81"/>
          <p:cNvSpPr txBox="1"/>
          <p:nvPr/>
        </p:nvSpPr>
        <p:spPr>
          <a:xfrm>
            <a:off x="2894162" y="1316543"/>
            <a:ext cx="4344036" cy="169277"/>
          </a:xfrm>
          <a:prstGeom prst="rect">
            <a:avLst/>
          </a:prstGeom>
          <a:noFill/>
        </p:spPr>
        <p:txBody>
          <a:bodyPr wrap="squar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complete workspace permission setting</a:t>
            </a:r>
            <a:endParaRPr lang="ko-KR" altLang="en-US" sz="1100" b="1" dirty="0">
              <a:solidFill>
                <a:prstClr val="black"/>
              </a:solidFill>
              <a:latin typeface="Nanum Gothic" charset="-127"/>
              <a:ea typeface="Nanum Gothic" charset="-127"/>
              <a:cs typeface="Nanum Gothic" charset="-127"/>
            </a:endParaRPr>
          </a:p>
        </p:txBody>
      </p:sp>
      <p:grpSp>
        <p:nvGrpSpPr>
          <p:cNvPr id="88" name="그룹 87"/>
          <p:cNvGrpSpPr/>
          <p:nvPr/>
        </p:nvGrpSpPr>
        <p:grpSpPr>
          <a:xfrm>
            <a:off x="3887123" y="6083664"/>
            <a:ext cx="2358094" cy="249130"/>
            <a:chOff x="4008125" y="6193790"/>
            <a:chExt cx="2358094" cy="249130"/>
          </a:xfrm>
        </p:grpSpPr>
        <p:sp>
          <p:nvSpPr>
            <p:cNvPr id="89" name="모서리가 둥근 직사각형 127"/>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90"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sp>
        <p:nvSpPr>
          <p:cNvPr id="175" name="TextBox 174"/>
          <p:cNvSpPr txBox="1"/>
          <p:nvPr/>
        </p:nvSpPr>
        <p:spPr>
          <a:xfrm>
            <a:off x="4283115" y="871503"/>
            <a:ext cx="1566134"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(My file)</a:t>
            </a:r>
            <a:endParaRPr lang="ko-KR" altLang="en-US" sz="900" b="1" dirty="0">
              <a:solidFill>
                <a:prstClr val="black"/>
              </a:solidFill>
              <a:latin typeface="Nanum Gothic" charset="-127"/>
              <a:ea typeface="Nanum Gothic" charset="-127"/>
              <a:cs typeface="Nanum Gothic" charset="-127"/>
            </a:endParaRPr>
          </a:p>
        </p:txBody>
      </p:sp>
      <p:grpSp>
        <p:nvGrpSpPr>
          <p:cNvPr id="176" name="그룹 175"/>
          <p:cNvGrpSpPr/>
          <p:nvPr/>
        </p:nvGrpSpPr>
        <p:grpSpPr>
          <a:xfrm rot="10800000">
            <a:off x="4132830" y="1040780"/>
            <a:ext cx="1807002" cy="96644"/>
            <a:chOff x="4661210" y="1040780"/>
            <a:chExt cx="1807002" cy="96644"/>
          </a:xfrm>
        </p:grpSpPr>
        <p:sp>
          <p:nvSpPr>
            <p:cNvPr id="177" name="타원 176"/>
            <p:cNvSpPr/>
            <p:nvPr/>
          </p:nvSpPr>
          <p:spPr>
            <a:xfrm>
              <a:off x="4661210"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78" name="타원 177"/>
            <p:cNvSpPr/>
            <p:nvPr/>
          </p:nvSpPr>
          <p:spPr>
            <a:xfrm>
              <a:off x="508928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79" name="직선 연결선[R] 178"/>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0" name="타원 179"/>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81" name="직선 연결선[R] 180"/>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4" name="타원 183"/>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90" name="직선 연결선[R] 189"/>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1" name="타원 90">
              <a:extLst>
                <a:ext uri="{FF2B5EF4-FFF2-40B4-BE49-F238E27FC236}">
                  <a16:creationId xmlns:a16="http://schemas.microsoft.com/office/drawing/2014/main" xmlns="" id="{04BB0EF8-8E2A-5D4A-926B-1650BEAEBDD5}"/>
                </a:ext>
              </a:extLst>
            </p:cNvPr>
            <p:cNvSpPr/>
            <p:nvPr/>
          </p:nvSpPr>
          <p:spPr>
            <a:xfrm>
              <a:off x="6371568"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01" name="직선 연결선[R] 100">
              <a:extLst>
                <a:ext uri="{FF2B5EF4-FFF2-40B4-BE49-F238E27FC236}">
                  <a16:creationId xmlns:a16="http://schemas.microsoft.com/office/drawing/2014/main" xmlns="" id="{99309D2C-B822-3F48-AEAA-CC0D688BC5CD}"/>
                </a:ext>
              </a:extLst>
            </p:cNvPr>
            <p:cNvCxnSpPr/>
            <p:nvPr/>
          </p:nvCxnSpPr>
          <p:spPr>
            <a:xfrm>
              <a:off x="6040140"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6" name="Oval 55"/>
          <p:cNvSpPr/>
          <p:nvPr/>
        </p:nvSpPr>
        <p:spPr>
          <a:xfrm>
            <a:off x="3789028" y="6163602"/>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5</a:t>
            </a:r>
          </a:p>
        </p:txBody>
      </p:sp>
      <p:sp>
        <p:nvSpPr>
          <p:cNvPr id="5" name="슬라이드 번호 개체 틀 4"/>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69</a:t>
            </a:fld>
            <a:endParaRPr lang="ko-KR" altLang="en-US" dirty="0">
              <a:solidFill>
                <a:prstClr val="white">
                  <a:lumMod val="50000"/>
                </a:prstClr>
              </a:solidFill>
            </a:endParaRPr>
          </a:p>
        </p:txBody>
      </p:sp>
      <p:grpSp>
        <p:nvGrpSpPr>
          <p:cNvPr id="102" name="그룹 101">
            <a:extLst>
              <a:ext uri="{FF2B5EF4-FFF2-40B4-BE49-F238E27FC236}">
                <a16:creationId xmlns:a16="http://schemas.microsoft.com/office/drawing/2014/main" xmlns="" id="{CF996E34-EFCE-2349-90E4-413EB3A31E5F}"/>
              </a:ext>
            </a:extLst>
          </p:cNvPr>
          <p:cNvGrpSpPr/>
          <p:nvPr/>
        </p:nvGrpSpPr>
        <p:grpSpPr>
          <a:xfrm>
            <a:off x="2189297" y="2111281"/>
            <a:ext cx="2700537" cy="230182"/>
            <a:chOff x="1316181" y="2391183"/>
            <a:chExt cx="2700537" cy="230182"/>
          </a:xfrm>
        </p:grpSpPr>
        <p:sp>
          <p:nvSpPr>
            <p:cNvPr id="105" name="양쪽 모서리가 둥근 사각형 104">
              <a:extLst>
                <a:ext uri="{FF2B5EF4-FFF2-40B4-BE49-F238E27FC236}">
                  <a16:creationId xmlns:a16="http://schemas.microsoft.com/office/drawing/2014/main" xmlns="" id="{FE1A392C-BC3C-7043-9582-D2DCE6D0BDA4}"/>
                </a:ext>
              </a:extLst>
            </p:cNvPr>
            <p:cNvSpPr/>
            <p:nvPr/>
          </p:nvSpPr>
          <p:spPr>
            <a:xfrm>
              <a:off x="1316181" y="2391183"/>
              <a:ext cx="1313390" cy="230182"/>
            </a:xfrm>
            <a:prstGeom prst="round2Same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b="1" dirty="0">
                  <a:solidFill>
                    <a:schemeClr val="tx1"/>
                  </a:solidFill>
                  <a:latin typeface="Nanum Gothic" charset="-127"/>
                  <a:ea typeface="Nanum Gothic" charset="-127"/>
                  <a:cs typeface="Nanum Gothic" charset="-127"/>
                </a:rPr>
                <a:t>Personal workspace (3/100)</a:t>
              </a:r>
              <a:endParaRPr kumimoji="1" lang="ko-KR" altLang="en-US" sz="600" b="1" dirty="0">
                <a:solidFill>
                  <a:schemeClr val="tx1"/>
                </a:solidFill>
                <a:latin typeface="Nanum Gothic" charset="-127"/>
                <a:ea typeface="Nanum Gothic" charset="-127"/>
                <a:cs typeface="Nanum Gothic" charset="-127"/>
              </a:endParaRPr>
            </a:p>
          </p:txBody>
        </p:sp>
        <p:sp>
          <p:nvSpPr>
            <p:cNvPr id="111" name="양쪽 모서리가 둥근 사각형 110">
              <a:extLst>
                <a:ext uri="{FF2B5EF4-FFF2-40B4-BE49-F238E27FC236}">
                  <a16:creationId xmlns:a16="http://schemas.microsoft.com/office/drawing/2014/main" xmlns="" id="{428FDA27-5EFD-6D4F-B1E6-D1206E640C39}"/>
                </a:ext>
              </a:extLst>
            </p:cNvPr>
            <p:cNvSpPr/>
            <p:nvPr/>
          </p:nvSpPr>
          <p:spPr>
            <a:xfrm>
              <a:off x="2703328" y="2391183"/>
              <a:ext cx="1313390" cy="230182"/>
            </a:xfrm>
            <a:prstGeom prst="round2Same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b="1" dirty="0">
                  <a:solidFill>
                    <a:schemeClr val="tx1"/>
                  </a:solidFill>
                  <a:latin typeface="Nanum Gothic" charset="-127"/>
                  <a:ea typeface="Nanum Gothic" charset="-127"/>
                  <a:cs typeface="Nanum Gothic" charset="-127"/>
                </a:rPr>
                <a:t>Public workspace(3/200)</a:t>
              </a:r>
              <a:endParaRPr kumimoji="1" lang="ko-KR" altLang="en-US" sz="600" b="1" dirty="0">
                <a:solidFill>
                  <a:schemeClr val="tx1"/>
                </a:solidFill>
                <a:latin typeface="Nanum Gothic" charset="-127"/>
                <a:ea typeface="Nanum Gothic" charset="-127"/>
                <a:cs typeface="Nanum Gothic" charset="-127"/>
              </a:endParaRPr>
            </a:p>
          </p:txBody>
        </p:sp>
      </p:grpSp>
      <p:cxnSp>
        <p:nvCxnSpPr>
          <p:cNvPr id="112" name="직선 연결선[R] 111">
            <a:extLst>
              <a:ext uri="{FF2B5EF4-FFF2-40B4-BE49-F238E27FC236}">
                <a16:creationId xmlns:a16="http://schemas.microsoft.com/office/drawing/2014/main" xmlns="" id="{87F873AF-C7AE-704C-8809-4E0A55A517E1}"/>
              </a:ext>
            </a:extLst>
          </p:cNvPr>
          <p:cNvCxnSpPr>
            <a:cxnSpLocks/>
          </p:cNvCxnSpPr>
          <p:nvPr/>
        </p:nvCxnSpPr>
        <p:spPr>
          <a:xfrm>
            <a:off x="3502687" y="2343534"/>
            <a:ext cx="45570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8" name="그룹 117">
            <a:extLst>
              <a:ext uri="{FF2B5EF4-FFF2-40B4-BE49-F238E27FC236}">
                <a16:creationId xmlns:a16="http://schemas.microsoft.com/office/drawing/2014/main" xmlns="" id="{B769CF99-5429-7240-8257-BD3AD76FAAB6}"/>
              </a:ext>
            </a:extLst>
          </p:cNvPr>
          <p:cNvGrpSpPr/>
          <p:nvPr/>
        </p:nvGrpSpPr>
        <p:grpSpPr>
          <a:xfrm>
            <a:off x="2229248" y="2171568"/>
            <a:ext cx="1516671" cy="113954"/>
            <a:chOff x="5391343" y="2425078"/>
            <a:chExt cx="1516671" cy="113954"/>
          </a:xfrm>
        </p:grpSpPr>
        <p:pic>
          <p:nvPicPr>
            <p:cNvPr id="120" name="그림 119">
              <a:extLst>
                <a:ext uri="{FF2B5EF4-FFF2-40B4-BE49-F238E27FC236}">
                  <a16:creationId xmlns:a16="http://schemas.microsoft.com/office/drawing/2014/main" xmlns="" id="{0F5EC728-FBC5-7A4E-A09E-72E0292423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4928" y="2425078"/>
              <a:ext cx="113086" cy="113086"/>
            </a:xfrm>
            <a:prstGeom prst="rect">
              <a:avLst/>
            </a:prstGeom>
          </p:spPr>
        </p:pic>
        <p:pic>
          <p:nvPicPr>
            <p:cNvPr id="121" name="그림 120">
              <a:extLst>
                <a:ext uri="{FF2B5EF4-FFF2-40B4-BE49-F238E27FC236}">
                  <a16:creationId xmlns:a16="http://schemas.microsoft.com/office/drawing/2014/main" xmlns="" id="{A9CB7735-13C7-014F-9894-C3E0789746F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1343" y="2444163"/>
              <a:ext cx="94869" cy="94869"/>
            </a:xfrm>
            <a:prstGeom prst="rect">
              <a:avLst/>
            </a:prstGeom>
          </p:spPr>
        </p:pic>
      </p:grpSp>
      <p:grpSp>
        <p:nvGrpSpPr>
          <p:cNvPr id="122" name="그룹 121">
            <a:extLst>
              <a:ext uri="{FF2B5EF4-FFF2-40B4-BE49-F238E27FC236}">
                <a16:creationId xmlns:a16="http://schemas.microsoft.com/office/drawing/2014/main" xmlns="" id="{14F2890F-5C49-3A4B-A6F0-BC7173B0EC25}"/>
              </a:ext>
            </a:extLst>
          </p:cNvPr>
          <p:cNvGrpSpPr/>
          <p:nvPr/>
        </p:nvGrpSpPr>
        <p:grpSpPr>
          <a:xfrm>
            <a:off x="2189297" y="2371421"/>
            <a:ext cx="3912144" cy="292624"/>
            <a:chOff x="4281511" y="1749561"/>
            <a:chExt cx="3912144" cy="292624"/>
          </a:xfrm>
        </p:grpSpPr>
        <p:sp>
          <p:nvSpPr>
            <p:cNvPr id="123" name="제목 2">
              <a:extLst>
                <a:ext uri="{FF2B5EF4-FFF2-40B4-BE49-F238E27FC236}">
                  <a16:creationId xmlns:a16="http://schemas.microsoft.com/office/drawing/2014/main" xmlns="" id="{8CA2C5FE-3CE0-7D4E-A02D-B0A750AAFEFE}"/>
                </a:ext>
              </a:extLst>
            </p:cNvPr>
            <p:cNvSpPr txBox="1">
              <a:spLocks/>
            </p:cNvSpPr>
            <p:nvPr/>
          </p:nvSpPr>
          <p:spPr bwMode="auto">
            <a:xfrm>
              <a:off x="4376954" y="1749561"/>
              <a:ext cx="2922358" cy="292624"/>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schemeClr val="bg1">
                      <a:lumMod val="75000"/>
                    </a:schemeClr>
                  </a:solidFill>
                  <a:latin typeface="Nanum Gothic" charset="-127"/>
                  <a:ea typeface="Nanum Gothic" charset="-127"/>
                  <a:cs typeface="Nanum Gothic" charset="-127"/>
                </a:rPr>
                <a:t>Search by workspace or owner name</a:t>
              </a:r>
            </a:p>
          </p:txBody>
        </p:sp>
        <p:pic>
          <p:nvPicPr>
            <p:cNvPr id="124" name="그림 123">
              <a:extLst>
                <a:ext uri="{FF2B5EF4-FFF2-40B4-BE49-F238E27FC236}">
                  <a16:creationId xmlns:a16="http://schemas.microsoft.com/office/drawing/2014/main" xmlns="" id="{392065F2-D5F5-9E43-91B2-C15A93B87D1B}"/>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281511" y="1799436"/>
              <a:ext cx="137742" cy="137742"/>
            </a:xfrm>
            <a:prstGeom prst="rect">
              <a:avLst/>
            </a:prstGeom>
          </p:spPr>
        </p:pic>
        <p:cxnSp>
          <p:nvCxnSpPr>
            <p:cNvPr id="125" name="직선 연결선[R] 124">
              <a:extLst>
                <a:ext uri="{FF2B5EF4-FFF2-40B4-BE49-F238E27FC236}">
                  <a16:creationId xmlns:a16="http://schemas.microsoft.com/office/drawing/2014/main" xmlns="" id="{C11E43A6-BAF8-6F44-977A-116012F713CB}"/>
                </a:ext>
              </a:extLst>
            </p:cNvPr>
            <p:cNvCxnSpPr/>
            <p:nvPr/>
          </p:nvCxnSpPr>
          <p:spPr>
            <a:xfrm>
              <a:off x="4281511" y="1979200"/>
              <a:ext cx="39121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6" name="그룹 125">
            <a:extLst>
              <a:ext uri="{FF2B5EF4-FFF2-40B4-BE49-F238E27FC236}">
                <a16:creationId xmlns:a16="http://schemas.microsoft.com/office/drawing/2014/main" xmlns="" id="{0AF40C6A-BF60-1841-8DA7-6A4ECBA06509}"/>
              </a:ext>
            </a:extLst>
          </p:cNvPr>
          <p:cNvGrpSpPr/>
          <p:nvPr/>
        </p:nvGrpSpPr>
        <p:grpSpPr>
          <a:xfrm>
            <a:off x="8000151" y="2485758"/>
            <a:ext cx="45719" cy="103672"/>
            <a:chOff x="948519" y="2422478"/>
            <a:chExt cx="109182" cy="266132"/>
          </a:xfrm>
        </p:grpSpPr>
        <p:sp>
          <p:nvSpPr>
            <p:cNvPr id="127" name="직사각형 126">
              <a:extLst>
                <a:ext uri="{FF2B5EF4-FFF2-40B4-BE49-F238E27FC236}">
                  <a16:creationId xmlns:a16="http://schemas.microsoft.com/office/drawing/2014/main" xmlns="" id="{AFFDCD29-F4C3-7542-BBAC-D14C45F4056C}"/>
                </a:ext>
              </a:extLst>
            </p:cNvPr>
            <p:cNvSpPr/>
            <p:nvPr/>
          </p:nvSpPr>
          <p:spPr>
            <a:xfrm>
              <a:off x="948519" y="2422478"/>
              <a:ext cx="109182" cy="266131"/>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28" name="직사각형 127">
              <a:extLst>
                <a:ext uri="{FF2B5EF4-FFF2-40B4-BE49-F238E27FC236}">
                  <a16:creationId xmlns:a16="http://schemas.microsoft.com/office/drawing/2014/main" xmlns="" id="{6F5C8234-13D7-F246-8ECE-64AA86134FA8}"/>
                </a:ext>
              </a:extLst>
            </p:cNvPr>
            <p:cNvSpPr/>
            <p:nvPr/>
          </p:nvSpPr>
          <p:spPr>
            <a:xfrm>
              <a:off x="948519" y="2536384"/>
              <a:ext cx="109182" cy="152226"/>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graphicFrame>
        <p:nvGraphicFramePr>
          <p:cNvPr id="129" name="표 128">
            <a:extLst>
              <a:ext uri="{FF2B5EF4-FFF2-40B4-BE49-F238E27FC236}">
                <a16:creationId xmlns:a16="http://schemas.microsoft.com/office/drawing/2014/main" xmlns="" id="{6C87B3AF-B47B-634D-963D-6E1863292D62}"/>
              </a:ext>
            </a:extLst>
          </p:cNvPr>
          <p:cNvGraphicFramePr>
            <a:graphicFrameLocks noGrp="1"/>
          </p:cNvGraphicFramePr>
          <p:nvPr>
            <p:extLst>
              <p:ext uri="{D42A27DB-BD31-4B8C-83A1-F6EECF244321}">
                <p14:modId xmlns:p14="http://schemas.microsoft.com/office/powerpoint/2010/main" val="2306823785"/>
              </p:ext>
            </p:extLst>
          </p:nvPr>
        </p:nvGraphicFramePr>
        <p:xfrm>
          <a:off x="2189296" y="2691931"/>
          <a:ext cx="5870487" cy="3258840"/>
        </p:xfrm>
        <a:graphic>
          <a:graphicData uri="http://schemas.openxmlformats.org/drawingml/2006/table">
            <a:tbl>
              <a:tblPr firstRow="1" bandRow="1">
                <a:tableStyleId>{F5AB1C69-6EDB-4FF4-983F-18BD219EF322}</a:tableStyleId>
              </a:tblPr>
              <a:tblGrid>
                <a:gridCol w="229369">
                  <a:extLst>
                    <a:ext uri="{9D8B030D-6E8A-4147-A177-3AD203B41FA5}">
                      <a16:colId xmlns:a16="http://schemas.microsoft.com/office/drawing/2014/main" xmlns="" val="20000"/>
                    </a:ext>
                  </a:extLst>
                </a:gridCol>
                <a:gridCol w="959802">
                  <a:extLst>
                    <a:ext uri="{9D8B030D-6E8A-4147-A177-3AD203B41FA5}">
                      <a16:colId xmlns:a16="http://schemas.microsoft.com/office/drawing/2014/main" xmlns="" val="20001"/>
                    </a:ext>
                  </a:extLst>
                </a:gridCol>
                <a:gridCol w="2578500">
                  <a:extLst>
                    <a:ext uri="{9D8B030D-6E8A-4147-A177-3AD203B41FA5}">
                      <a16:colId xmlns:a16="http://schemas.microsoft.com/office/drawing/2014/main" xmlns="" val="20002"/>
                    </a:ext>
                  </a:extLst>
                </a:gridCol>
                <a:gridCol w="700351">
                  <a:extLst>
                    <a:ext uri="{9D8B030D-6E8A-4147-A177-3AD203B41FA5}">
                      <a16:colId xmlns:a16="http://schemas.microsoft.com/office/drawing/2014/main" xmlns="" val="20003"/>
                    </a:ext>
                  </a:extLst>
                </a:gridCol>
                <a:gridCol w="520002">
                  <a:extLst>
                    <a:ext uri="{9D8B030D-6E8A-4147-A177-3AD203B41FA5}">
                      <a16:colId xmlns:a16="http://schemas.microsoft.com/office/drawing/2014/main" xmlns="" val="20004"/>
                    </a:ext>
                  </a:extLst>
                </a:gridCol>
                <a:gridCol w="882463">
                  <a:extLst>
                    <a:ext uri="{9D8B030D-6E8A-4147-A177-3AD203B41FA5}">
                      <a16:colId xmlns:a16="http://schemas.microsoft.com/office/drawing/2014/main" xmlns="" val="20005"/>
                    </a:ext>
                  </a:extLst>
                </a:gridCol>
              </a:tblGrid>
              <a:tr h="0">
                <a:tc>
                  <a:txBody>
                    <a:bodyPr/>
                    <a:lstStyle/>
                    <a:p>
                      <a:pPr algn="ctr" latinLnBrk="1">
                        <a:lnSpc>
                          <a:spcPct val="100000"/>
                        </a:lnSpc>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r>
                        <a:rPr lang="en-US" altLang="ko-KR" sz="700" b="1" dirty="0">
                          <a:solidFill>
                            <a:schemeClr val="tx1">
                              <a:lumMod val="75000"/>
                              <a:lumOff val="25000"/>
                            </a:schemeClr>
                          </a:solidFill>
                          <a:latin typeface="Nanum Gothic" charset="-127"/>
                          <a:ea typeface="Nanum Gothic" charset="-127"/>
                          <a:cs typeface="Nanum Gothic" charset="-127"/>
                        </a:rPr>
                        <a:t>Workspace</a:t>
                      </a:r>
                      <a:endParaRPr lang="ko-KR" altLang="en-US" sz="700" b="1"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lumMod val="75000"/>
                              <a:lumOff val="25000"/>
                            </a:schemeClr>
                          </a:solidFill>
                          <a:latin typeface="Nanum Gothic" charset="-127"/>
                          <a:ea typeface="Nanum Gothic" charset="-127"/>
                          <a:cs typeface="Nanum Gothic" charset="-127"/>
                        </a:rPr>
                        <a:t>Owner</a:t>
                      </a: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0"/>
                  </a:ext>
                </a:extLst>
              </a:tr>
              <a:tr h="0">
                <a:tc>
                  <a:txBody>
                    <a:bodyPr/>
                    <a:lstStyle/>
                    <a:p>
                      <a:pPr algn="ctr" latinLnBrk="1">
                        <a:lnSpc>
                          <a:spcPct val="100000"/>
                        </a:lnSpc>
                      </a:pPr>
                      <a:r>
                        <a:rPr lang="ko-KR" altLang="en-US" sz="700" b="0" i="0" dirty="0">
                          <a:solidFill>
                            <a:schemeClr val="tx1"/>
                          </a:solidFill>
                          <a:latin typeface="Nanum Gothic" charset="-127"/>
                          <a:ea typeface="Nanum Gothic" charset="-127"/>
                          <a:cs typeface="Nanum Gothic" charset="-127"/>
                        </a:rPr>
                        <a:t>☑</a:t>
                      </a: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Polaris (Me)</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lumMod val="75000"/>
                              <a:lumOff val="25000"/>
                            </a:prstClr>
                          </a:solidFill>
                          <a:effectLst/>
                          <a:uLnTx/>
                          <a:uFillTx/>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lumMod val="75000"/>
                              <a:lumOff val="25000"/>
                            </a:prstClr>
                          </a:solidFill>
                          <a:effectLst/>
                          <a:uLnTx/>
                          <a:uFillTx/>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lumMod val="75000"/>
                              <a:lumOff val="25000"/>
                            </a:prstClr>
                          </a:solidFill>
                          <a:effectLst/>
                          <a:uLnTx/>
                          <a:uFillTx/>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prstClr val="black">
                              <a:lumMod val="75000"/>
                              <a:lumOff val="25000"/>
                            </a:prstClr>
                          </a:solidFill>
                          <a:effectLst/>
                          <a:uLnTx/>
                          <a:uFillTx/>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bl>
          </a:graphicData>
        </a:graphic>
      </p:graphicFrame>
      <p:sp>
        <p:nvSpPr>
          <p:cNvPr id="130" name="타원 129">
            <a:extLst>
              <a:ext uri="{FF2B5EF4-FFF2-40B4-BE49-F238E27FC236}">
                <a16:creationId xmlns:a16="http://schemas.microsoft.com/office/drawing/2014/main" xmlns="" id="{B643DCD1-FD9A-CF44-98BD-C77F17E13064}"/>
              </a:ext>
            </a:extLst>
          </p:cNvPr>
          <p:cNvSpPr/>
          <p:nvPr/>
        </p:nvSpPr>
        <p:spPr>
          <a:xfrm>
            <a:off x="2016025" y="189051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131" name="타원 130">
            <a:extLst>
              <a:ext uri="{FF2B5EF4-FFF2-40B4-BE49-F238E27FC236}">
                <a16:creationId xmlns:a16="http://schemas.microsoft.com/office/drawing/2014/main" xmlns="" id="{D2C64D60-50DB-B84B-BB66-358F58C358C4}"/>
              </a:ext>
            </a:extLst>
          </p:cNvPr>
          <p:cNvSpPr/>
          <p:nvPr/>
        </p:nvSpPr>
        <p:spPr>
          <a:xfrm>
            <a:off x="2016025" y="215169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132" name="타원 131">
            <a:extLst>
              <a:ext uri="{FF2B5EF4-FFF2-40B4-BE49-F238E27FC236}">
                <a16:creationId xmlns:a16="http://schemas.microsoft.com/office/drawing/2014/main" xmlns="" id="{4D353C54-8D0F-D94D-B827-EDABAC585C29}"/>
              </a:ext>
            </a:extLst>
          </p:cNvPr>
          <p:cNvSpPr/>
          <p:nvPr/>
        </p:nvSpPr>
        <p:spPr>
          <a:xfrm>
            <a:off x="2016025" y="243914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133" name="Text Box">
            <a:extLst>
              <a:ext uri="{FF2B5EF4-FFF2-40B4-BE49-F238E27FC236}">
                <a16:creationId xmlns:a16="http://schemas.microsoft.com/office/drawing/2014/main" xmlns="" id="{B76EC702-143C-4148-AD6E-ED7D0F385E16}"/>
              </a:ext>
            </a:extLst>
          </p:cNvPr>
          <p:cNvSpPr>
            <a:spLocks/>
          </p:cNvSpPr>
          <p:nvPr>
            <p:custDataLst>
              <p:tags r:id="rId1"/>
            </p:custDataLst>
          </p:nvPr>
        </p:nvSpPr>
        <p:spPr bwMode="auto">
          <a:xfrm>
            <a:off x="2167213" y="1853108"/>
            <a:ext cx="5033034"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Allow all workspaces to use this </a:t>
            </a:r>
            <a:r>
              <a:rPr lang="en-US" altLang="ko-KR" sz="700" dirty="0" err="1">
                <a:solidFill>
                  <a:schemeClr val="tx1">
                    <a:lumMod val="75000"/>
                    <a:lumOff val="25000"/>
                  </a:schemeClr>
                </a:solidFill>
                <a:latin typeface="Nanum Gothic" charset="-127"/>
                <a:ea typeface="Nanum Gothic" charset="-127"/>
                <a:cs typeface="Nanum Gothic" charset="-127"/>
              </a:rPr>
              <a:t>datasource</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134" name="타원 133">
            <a:extLst>
              <a:ext uri="{FF2B5EF4-FFF2-40B4-BE49-F238E27FC236}">
                <a16:creationId xmlns:a16="http://schemas.microsoft.com/office/drawing/2014/main" xmlns="" id="{4803A4B0-9684-304E-B0B1-EDF74DD0896A}"/>
              </a:ext>
            </a:extLst>
          </p:cNvPr>
          <p:cNvSpPr/>
          <p:nvPr/>
        </p:nvSpPr>
        <p:spPr>
          <a:xfrm>
            <a:off x="2016025" y="274654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136" name="아래쪽 화살표[D] 135">
            <a:extLst>
              <a:ext uri="{FF2B5EF4-FFF2-40B4-BE49-F238E27FC236}">
                <a16:creationId xmlns:a16="http://schemas.microsoft.com/office/drawing/2014/main" xmlns="" id="{E009528B-F38F-0648-B37A-EA59D4AB20CE}"/>
              </a:ext>
            </a:extLst>
          </p:cNvPr>
          <p:cNvSpPr/>
          <p:nvPr/>
        </p:nvSpPr>
        <p:spPr>
          <a:xfrm>
            <a:off x="2965133" y="2781943"/>
            <a:ext cx="65476" cy="82223"/>
          </a:xfrm>
          <a:prstGeom prst="downArrow">
            <a:avLst>
              <a:gd name="adj1" fmla="val 36497"/>
              <a:gd name="adj2" fmla="val 50000"/>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44" name="직사각형 43">
            <a:extLst>
              <a:ext uri="{FF2B5EF4-FFF2-40B4-BE49-F238E27FC236}">
                <a16:creationId xmlns:a16="http://schemas.microsoft.com/office/drawing/2014/main" xmlns="" id="{4D969BB5-966E-4F41-BBE2-2572BA6E3F85}"/>
              </a:ext>
            </a:extLst>
          </p:cNvPr>
          <p:cNvSpPr/>
          <p:nvPr/>
        </p:nvSpPr>
        <p:spPr>
          <a:xfrm>
            <a:off x="158108" y="651623"/>
            <a:ext cx="9826198" cy="6087844"/>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b="1" dirty="0">
                <a:solidFill>
                  <a:schemeClr val="bg1"/>
                </a:solidFill>
                <a:latin typeface="Nanum Gothic" charset="-127"/>
                <a:ea typeface="Nanum Gothic" charset="-127"/>
                <a:cs typeface="Nanum Gothic" charset="-127"/>
              </a:rPr>
              <a:t>2019.01.03</a:t>
            </a:r>
            <a:r>
              <a:rPr kumimoji="1" lang="ko-KR" altLang="en-US" sz="1100" b="1" dirty="0">
                <a:solidFill>
                  <a:schemeClr val="bg1"/>
                </a:solidFill>
                <a:latin typeface="Nanum Gothic" charset="-127"/>
                <a:ea typeface="Nanum Gothic" charset="-127"/>
                <a:cs typeface="Nanum Gothic" charset="-127"/>
              </a:rPr>
              <a:t> 중복화면으로 인한 삭제</a:t>
            </a:r>
          </a:p>
        </p:txBody>
      </p:sp>
    </p:spTree>
    <p:extLst>
      <p:ext uri="{BB962C8B-B14F-4D97-AF65-F5344CB8AC3E}">
        <p14:creationId xmlns:p14="http://schemas.microsoft.com/office/powerpoint/2010/main" val="31917396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텍스트 개체 틀 16"/>
          <p:cNvSpPr>
            <a:spLocks noGrp="1"/>
          </p:cNvSpPr>
          <p:nvPr>
            <p:ph type="body" sz="quarter" idx="13"/>
          </p:nvPr>
        </p:nvSpPr>
        <p:spPr>
          <a:xfrm>
            <a:off x="10080107" y="651623"/>
            <a:ext cx="2110479" cy="6206377"/>
          </a:xfrm>
        </p:spPr>
        <p:txBody>
          <a:bodyPr>
            <a:normAutofit lnSpcReduction="10000"/>
          </a:bodyPr>
          <a:lstStyle/>
          <a:p>
            <a:r>
              <a:rPr kumimoji="1" lang="ko-KR" altLang="en-US" b="1" dirty="0"/>
              <a:t>데이터 소스</a:t>
            </a:r>
            <a:r>
              <a:rPr kumimoji="1" lang="en-US" altLang="ko-KR" b="1" dirty="0"/>
              <a:t> </a:t>
            </a:r>
            <a:r>
              <a:rPr kumimoji="1" lang="ko-KR" altLang="en-US" b="1" dirty="0"/>
              <a:t>생성하기</a:t>
            </a:r>
            <a:endParaRPr kumimoji="1" lang="en-US" altLang="ko-KR" b="1" dirty="0"/>
          </a:p>
          <a:p>
            <a:pPr lvl="1"/>
            <a:r>
              <a:rPr kumimoji="1" lang="ko-KR" altLang="en-US" dirty="0"/>
              <a:t>클릭 </a:t>
            </a:r>
            <a:r>
              <a:rPr kumimoji="1" lang="en-US" altLang="ko-KR" dirty="0"/>
              <a:t>&gt;</a:t>
            </a:r>
            <a:r>
              <a:rPr kumimoji="1" lang="ko-KR" altLang="en-US" dirty="0"/>
              <a:t> </a:t>
            </a:r>
            <a:r>
              <a:rPr kumimoji="1" lang="en-US" altLang="ko-KR" dirty="0"/>
              <a:t>data </a:t>
            </a:r>
            <a:r>
              <a:rPr kumimoji="1" lang="ko-KR" altLang="en-US" dirty="0"/>
              <a:t>생성 팝업 출력</a:t>
            </a:r>
            <a:r>
              <a:rPr lang="ko-KR" altLang="en-US" dirty="0">
                <a:solidFill>
                  <a:srgbClr val="00B0F0"/>
                </a:solidFill>
                <a:sym typeface="Wingdings"/>
              </a:rPr>
              <a:t> ☞</a:t>
            </a:r>
            <a:r>
              <a:rPr lang="en-US" altLang="ko-KR" dirty="0">
                <a:solidFill>
                  <a:srgbClr val="00B0F0"/>
                </a:solidFill>
                <a:sym typeface="Wingdings"/>
              </a:rPr>
              <a:t>[040.1]</a:t>
            </a:r>
            <a:endParaRPr kumimoji="1" lang="en-US" altLang="ko-KR" dirty="0"/>
          </a:p>
          <a:p>
            <a:r>
              <a:rPr kumimoji="1" lang="ko-KR" altLang="en-US" b="1" dirty="0" err="1"/>
              <a:t>필터링</a:t>
            </a:r>
            <a:r>
              <a:rPr kumimoji="1" lang="en-US" altLang="ko-KR" b="1" dirty="0"/>
              <a:t> </a:t>
            </a:r>
            <a:r>
              <a:rPr kumimoji="1" lang="ko-KR" altLang="en-US" b="1" dirty="0"/>
              <a:t>검색</a:t>
            </a:r>
            <a:r>
              <a:rPr lang="ko-KR" altLang="en-US" dirty="0">
                <a:solidFill>
                  <a:srgbClr val="7030A0"/>
                </a:solidFill>
              </a:rPr>
              <a:t> </a:t>
            </a:r>
            <a:r>
              <a:rPr lang="ko-KR" altLang="en-US" dirty="0">
                <a:solidFill>
                  <a:srgbClr val="00B0F0"/>
                </a:solidFill>
                <a:latin typeface="+mn-ea"/>
                <a:sym typeface="Wingdings"/>
              </a:rPr>
              <a:t>☞</a:t>
            </a:r>
            <a:r>
              <a:rPr lang="en-US" altLang="ko-KR" dirty="0">
                <a:solidFill>
                  <a:srgbClr val="00B0F0"/>
                </a:solidFill>
                <a:latin typeface="+mn-ea"/>
                <a:sym typeface="Wingdings"/>
              </a:rPr>
              <a:t>[</a:t>
            </a:r>
            <a:r>
              <a:rPr lang="ko-KR" altLang="en-US" dirty="0" err="1">
                <a:solidFill>
                  <a:srgbClr val="00B0F0"/>
                </a:solidFill>
                <a:latin typeface="+mn-ea"/>
                <a:sym typeface="Wingdings"/>
              </a:rPr>
              <a:t>다음페이지</a:t>
            </a:r>
            <a:r>
              <a:rPr lang="en-US" altLang="ko-KR" dirty="0">
                <a:solidFill>
                  <a:srgbClr val="00B0F0"/>
                </a:solidFill>
                <a:latin typeface="+mn-ea"/>
                <a:sym typeface="Wingdings"/>
              </a:rPr>
              <a:t>]</a:t>
            </a:r>
            <a:r>
              <a:rPr lang="ko-KR" altLang="en-US" dirty="0"/>
              <a:t> </a:t>
            </a:r>
            <a:endParaRPr kumimoji="1" lang="en-US" altLang="ko-KR" b="1" dirty="0"/>
          </a:p>
          <a:p>
            <a:pPr lvl="1"/>
            <a:r>
              <a:rPr kumimoji="1" lang="en-US" altLang="ko-KR" strike="sngStrike" dirty="0"/>
              <a:t>Source type </a:t>
            </a:r>
          </a:p>
          <a:p>
            <a:pPr lvl="2"/>
            <a:r>
              <a:rPr kumimoji="1" lang="en-US" altLang="ko-KR" strike="sngStrike" dirty="0"/>
              <a:t>All(default) /</a:t>
            </a:r>
            <a:r>
              <a:rPr kumimoji="1" lang="ko-KR" altLang="en-US" strike="sngStrike" dirty="0"/>
              <a:t> </a:t>
            </a:r>
            <a:r>
              <a:rPr kumimoji="1" lang="en-US" altLang="ko-KR" strike="sngStrike" dirty="0"/>
              <a:t>File / Database / Staging DB</a:t>
            </a:r>
            <a:r>
              <a:rPr kumimoji="1" lang="en-US" altLang="ko-KR" strike="sngStrike" dirty="0">
                <a:solidFill>
                  <a:schemeClr val="tx1">
                    <a:lumMod val="50000"/>
                    <a:lumOff val="50000"/>
                  </a:schemeClr>
                </a:solidFill>
              </a:rPr>
              <a:t> / Kafka / Snapshot</a:t>
            </a:r>
          </a:p>
          <a:p>
            <a:pPr lvl="1"/>
            <a:r>
              <a:rPr kumimoji="1" lang="en-US" altLang="ko-KR" strike="sngStrike" dirty="0"/>
              <a:t>Ingestion type : All(default) / Ingested data / Linked data </a:t>
            </a:r>
            <a:r>
              <a:rPr kumimoji="1" lang="en-US" altLang="ko-KR" strike="sngStrike" dirty="0">
                <a:solidFill>
                  <a:schemeClr val="tx1">
                    <a:lumMod val="50000"/>
                    <a:lumOff val="50000"/>
                  </a:schemeClr>
                </a:solidFill>
              </a:rPr>
              <a:t>/ Live data</a:t>
            </a:r>
          </a:p>
          <a:p>
            <a:pPr lvl="1"/>
            <a:r>
              <a:rPr kumimoji="1" lang="en-US" altLang="ko-KR" strike="sngStrike" dirty="0"/>
              <a:t>Status : All(default) / Enabled / Disabled / Failed /</a:t>
            </a:r>
            <a:r>
              <a:rPr kumimoji="1" lang="ko-KR" altLang="en-US" strike="sngStrike" dirty="0"/>
              <a:t> </a:t>
            </a:r>
            <a:r>
              <a:rPr kumimoji="1" lang="en-US" altLang="ko-KR" strike="sngStrike" dirty="0"/>
              <a:t>Preparing</a:t>
            </a:r>
          </a:p>
          <a:p>
            <a:pPr lvl="1"/>
            <a:r>
              <a:rPr kumimoji="1" lang="ko-KR" altLang="en-US" strike="sngStrike" dirty="0"/>
              <a:t>전체공개</a:t>
            </a:r>
            <a:r>
              <a:rPr kumimoji="1" lang="en-US" altLang="ko-KR" strike="sngStrike" dirty="0"/>
              <a:t>(</a:t>
            </a:r>
            <a:r>
              <a:rPr kumimoji="1" lang="ko-KR" altLang="en-US" strike="sngStrike" dirty="0"/>
              <a:t>모든 워크스페이스에 공개 허용된 데이터 소스만 보기</a:t>
            </a:r>
            <a:r>
              <a:rPr kumimoji="1" lang="en-US" altLang="ko-KR" strike="sngStrike" dirty="0"/>
              <a:t>)</a:t>
            </a:r>
          </a:p>
          <a:p>
            <a:pPr lvl="2"/>
            <a:r>
              <a:rPr kumimoji="1" lang="ko-KR" altLang="en-US" strike="sngStrike" dirty="0"/>
              <a:t>선택 </a:t>
            </a:r>
            <a:r>
              <a:rPr kumimoji="1" lang="ko-KR" altLang="en-US" strike="sngStrike" dirty="0">
                <a:sym typeface="Wingdings"/>
              </a:rPr>
              <a:t></a:t>
            </a:r>
            <a:r>
              <a:rPr kumimoji="1" lang="ko-KR" altLang="en-US" strike="sngStrike" dirty="0"/>
              <a:t> </a:t>
            </a:r>
            <a:r>
              <a:rPr kumimoji="1" lang="ko-KR" altLang="en-US" strike="sngStrike" dirty="0">
                <a:sym typeface="Wingdings"/>
              </a:rPr>
              <a:t> </a:t>
            </a:r>
            <a:r>
              <a:rPr kumimoji="1" lang="ko-KR" altLang="en-US" strike="sngStrike" dirty="0" err="1">
                <a:sym typeface="Wingdings"/>
              </a:rPr>
              <a:t>선택해제</a:t>
            </a:r>
            <a:r>
              <a:rPr kumimoji="1" lang="en-US" altLang="ko-KR" strike="sngStrike" dirty="0">
                <a:sym typeface="Wingdings"/>
              </a:rPr>
              <a:t>(default)</a:t>
            </a:r>
            <a:endParaRPr kumimoji="1" lang="en-US" altLang="ko-KR" strike="sngStrike" dirty="0"/>
          </a:p>
          <a:p>
            <a:pPr lvl="1"/>
            <a:r>
              <a:rPr kumimoji="1" lang="en-US" altLang="ko-KR" strike="sngStrike" dirty="0"/>
              <a:t>Date :  </a:t>
            </a:r>
            <a:r>
              <a:rPr kumimoji="1" lang="ko-KR" altLang="en-US" strike="sngStrike" dirty="0"/>
              <a:t>생성 날짜</a:t>
            </a:r>
            <a:r>
              <a:rPr kumimoji="1" lang="en-US" altLang="ko-KR" strike="sngStrike" dirty="0"/>
              <a:t>(default)</a:t>
            </a:r>
            <a:r>
              <a:rPr kumimoji="1" lang="ko-KR" altLang="en-US" strike="sngStrike" dirty="0"/>
              <a:t> </a:t>
            </a:r>
            <a:r>
              <a:rPr kumimoji="1" lang="en-US" altLang="ko-KR" strike="sngStrike" dirty="0"/>
              <a:t>/</a:t>
            </a:r>
            <a:r>
              <a:rPr kumimoji="1" lang="ko-KR" altLang="en-US" strike="sngStrike" dirty="0"/>
              <a:t> 최근 업데이트 날짜 </a:t>
            </a:r>
            <a:r>
              <a:rPr lang="ko-KR" altLang="en-US" strike="sngStrike" dirty="0">
                <a:solidFill>
                  <a:srgbClr val="00B0F0"/>
                </a:solidFill>
                <a:sym typeface="Wingdings"/>
              </a:rPr>
              <a:t>☞</a:t>
            </a:r>
            <a:r>
              <a:rPr lang="en-US" altLang="ko-KR" strike="sngStrike" dirty="0">
                <a:solidFill>
                  <a:srgbClr val="00B0F0"/>
                </a:solidFill>
                <a:sym typeface="Wingdings"/>
              </a:rPr>
              <a:t>[</a:t>
            </a:r>
            <a:r>
              <a:rPr lang="mr-IN" altLang="ko-KR" strike="sngStrike" dirty="0">
                <a:solidFill>
                  <a:srgbClr val="00B0F0"/>
                </a:solidFill>
                <a:sym typeface="Wingdings"/>
              </a:rPr>
              <a:t>METATRON2.0]WF-A1-Common</a:t>
            </a:r>
            <a:endParaRPr lang="en-US" altLang="ko-KR" strike="sngStrike" dirty="0">
              <a:solidFill>
                <a:srgbClr val="00B0F0"/>
              </a:solidFill>
              <a:sym typeface="Wingdings"/>
            </a:endParaRPr>
          </a:p>
          <a:p>
            <a:pPr lvl="1"/>
            <a:r>
              <a:rPr kumimoji="1" lang="ko-KR" altLang="en-US" strike="sngStrike" dirty="0">
                <a:sym typeface="Wingdings"/>
              </a:rPr>
              <a:t>검색</a:t>
            </a:r>
            <a:endParaRPr kumimoji="1" lang="en-US" altLang="ko-KR" strike="sngStrike" dirty="0">
              <a:sym typeface="Wingdings"/>
            </a:endParaRPr>
          </a:p>
          <a:p>
            <a:pPr lvl="2"/>
            <a:r>
              <a:rPr kumimoji="1" lang="ko-KR" altLang="en-US" strike="sngStrike" dirty="0">
                <a:sym typeface="Wingdings"/>
              </a:rPr>
              <a:t>검색 범위 </a:t>
            </a:r>
            <a:r>
              <a:rPr kumimoji="1" lang="en-US" altLang="ko-KR" strike="sngStrike" dirty="0">
                <a:sym typeface="Wingdings"/>
              </a:rPr>
              <a:t>:</a:t>
            </a:r>
            <a:r>
              <a:rPr kumimoji="1" lang="ko-KR" altLang="en-US" strike="sngStrike" dirty="0">
                <a:sym typeface="Wingdings"/>
              </a:rPr>
              <a:t> 데이터 소스 이름</a:t>
            </a:r>
            <a:r>
              <a:rPr kumimoji="1" lang="en-US" altLang="ko-KR" strike="sngStrike" dirty="0">
                <a:sym typeface="Wingdings"/>
              </a:rPr>
              <a:t>/</a:t>
            </a:r>
            <a:r>
              <a:rPr kumimoji="1" lang="ko-KR" altLang="en-US" strike="sngStrike" dirty="0">
                <a:sym typeface="Wingdings"/>
              </a:rPr>
              <a:t> 태그 </a:t>
            </a:r>
            <a:r>
              <a:rPr lang="ko-KR" altLang="en-US" strike="sngStrike" dirty="0">
                <a:solidFill>
                  <a:srgbClr val="00B0F0"/>
                </a:solidFill>
                <a:sym typeface="Wingdings"/>
              </a:rPr>
              <a:t>☞</a:t>
            </a:r>
            <a:r>
              <a:rPr lang="en-US" altLang="ko-KR" strike="sngStrike" dirty="0">
                <a:solidFill>
                  <a:srgbClr val="00B0F0"/>
                </a:solidFill>
                <a:sym typeface="Wingdings"/>
              </a:rPr>
              <a:t>[</a:t>
            </a:r>
            <a:r>
              <a:rPr lang="mr-IN" altLang="ko-KR" strike="sngStrike" dirty="0">
                <a:solidFill>
                  <a:srgbClr val="00B0F0"/>
                </a:solidFill>
                <a:sym typeface="Wingdings"/>
              </a:rPr>
              <a:t>METATRON2.0]WF-A1-Common</a:t>
            </a:r>
            <a:endParaRPr kumimoji="1" lang="en-US" altLang="ko-KR" strike="sngStrike" dirty="0"/>
          </a:p>
          <a:p>
            <a:r>
              <a:rPr kumimoji="1" lang="ko-KR" altLang="en-US" b="1" dirty="0"/>
              <a:t>데이터 소스 리스트</a:t>
            </a:r>
            <a:endParaRPr kumimoji="1" lang="en-US" altLang="ko-KR" b="1" dirty="0"/>
          </a:p>
          <a:p>
            <a:pPr lvl="1"/>
            <a:r>
              <a:rPr kumimoji="1" lang="ko-KR" altLang="en-US" dirty="0"/>
              <a:t>리스트 구성요소</a:t>
            </a:r>
            <a:endParaRPr kumimoji="1" lang="en-US" altLang="ko-KR" dirty="0"/>
          </a:p>
          <a:p>
            <a:pPr lvl="2"/>
            <a:r>
              <a:rPr kumimoji="1" lang="ko-KR" altLang="en-US" dirty="0"/>
              <a:t>번호 </a:t>
            </a:r>
            <a:endParaRPr kumimoji="1" lang="en-US" altLang="ko-KR" dirty="0"/>
          </a:p>
          <a:p>
            <a:pPr lvl="2"/>
            <a:r>
              <a:rPr kumimoji="1" lang="ko-KR" altLang="en-US" dirty="0"/>
              <a:t>이름</a:t>
            </a:r>
            <a:r>
              <a:rPr kumimoji="1" lang="en-US" altLang="ko-KR" dirty="0"/>
              <a:t> / </a:t>
            </a:r>
            <a:r>
              <a:rPr kumimoji="1" lang="ko-KR" altLang="en-US" dirty="0"/>
              <a:t>설명</a:t>
            </a:r>
            <a:endParaRPr kumimoji="1" lang="en-US" altLang="ko-KR" dirty="0"/>
          </a:p>
          <a:p>
            <a:pPr lvl="3"/>
            <a:r>
              <a:rPr kumimoji="1" lang="ko-KR" altLang="en-US" dirty="0"/>
              <a:t>길어질 경우 </a:t>
            </a:r>
            <a:r>
              <a:rPr kumimoji="1" lang="ko-KR" altLang="en-US" dirty="0" err="1"/>
              <a:t>말줄임</a:t>
            </a:r>
            <a:r>
              <a:rPr kumimoji="1" lang="ko-KR" altLang="en-US" dirty="0"/>
              <a:t> 표시</a:t>
            </a:r>
            <a:endParaRPr kumimoji="1" lang="en-US" altLang="ko-KR" dirty="0"/>
          </a:p>
          <a:p>
            <a:pPr lvl="2"/>
            <a:r>
              <a:rPr kumimoji="1" lang="ko-KR" altLang="en-US" dirty="0"/>
              <a:t>공개 워크스페이스 정보</a:t>
            </a:r>
            <a:endParaRPr kumimoji="1" lang="en-US" altLang="ko-KR" dirty="0"/>
          </a:p>
          <a:p>
            <a:pPr lvl="3"/>
            <a:r>
              <a:rPr kumimoji="1" lang="ko-KR" altLang="en-US" dirty="0"/>
              <a:t>전체 공개인 경우 </a:t>
            </a:r>
            <a:r>
              <a:rPr kumimoji="1" lang="en-US" altLang="ko-KR" dirty="0"/>
              <a:t>‘</a:t>
            </a:r>
            <a:r>
              <a:rPr kumimoji="1" lang="ko-KR" altLang="en-US" dirty="0"/>
              <a:t>전체공개</a:t>
            </a:r>
            <a:r>
              <a:rPr kumimoji="1" lang="en-US" altLang="ko-KR" dirty="0"/>
              <a:t>’</a:t>
            </a:r>
            <a:r>
              <a:rPr kumimoji="1" lang="ko-KR" altLang="en-US" dirty="0"/>
              <a:t>라벨 아이콘 표시</a:t>
            </a:r>
            <a:endParaRPr kumimoji="1" lang="en-US" altLang="ko-KR" dirty="0"/>
          </a:p>
          <a:p>
            <a:pPr lvl="2"/>
            <a:r>
              <a:rPr kumimoji="1" lang="ko-KR" altLang="en-US" dirty="0"/>
              <a:t>데이터 타입</a:t>
            </a:r>
            <a:endParaRPr kumimoji="1" lang="en-US" altLang="ko-KR" dirty="0"/>
          </a:p>
          <a:p>
            <a:pPr lvl="3"/>
            <a:r>
              <a:rPr kumimoji="1" lang="en-US" altLang="ko-KR" dirty="0"/>
              <a:t>File (CSV) / File (Excel) / DB (JSON) / DB (MySQL) / DB (Hive) / DB (Oracle) / DB (</a:t>
            </a:r>
            <a:r>
              <a:rPr kumimoji="1" lang="en-US" altLang="ko-KR" dirty="0" err="1"/>
              <a:t>Tibero</a:t>
            </a:r>
            <a:r>
              <a:rPr kumimoji="1" lang="en-US" altLang="ko-KR" dirty="0"/>
              <a:t>) / DB (Presto) / Staging DB </a:t>
            </a:r>
          </a:p>
          <a:p>
            <a:pPr lvl="2"/>
            <a:r>
              <a:rPr kumimoji="1" lang="en-US" altLang="ko-KR" dirty="0"/>
              <a:t>Format</a:t>
            </a:r>
          </a:p>
          <a:p>
            <a:pPr lvl="2"/>
            <a:r>
              <a:rPr kumimoji="1" lang="ko-KR" altLang="en-US" dirty="0" err="1">
                <a:solidFill>
                  <a:schemeClr val="tx1">
                    <a:lumMod val="95000"/>
                    <a:lumOff val="5000"/>
                  </a:schemeClr>
                </a:solidFill>
                <a:sym typeface="Wingdings"/>
              </a:rPr>
              <a:t>데이터소스</a:t>
            </a:r>
            <a:r>
              <a:rPr kumimoji="1" lang="ko-KR" altLang="en-US" dirty="0">
                <a:solidFill>
                  <a:schemeClr val="tx1">
                    <a:lumMod val="95000"/>
                    <a:lumOff val="5000"/>
                  </a:schemeClr>
                </a:solidFill>
                <a:sym typeface="Wingdings"/>
              </a:rPr>
              <a:t> 싱크 알림 아이콘</a:t>
            </a:r>
            <a:r>
              <a:rPr lang="ko-KR" altLang="en-US" dirty="0">
                <a:solidFill>
                  <a:srgbClr val="00B0F0"/>
                </a:solidFill>
                <a:sym typeface="Wingdings"/>
              </a:rPr>
              <a:t> ☞</a:t>
            </a:r>
            <a:r>
              <a:rPr lang="ko-KR" altLang="en-US" dirty="0" err="1">
                <a:solidFill>
                  <a:srgbClr val="00B0F0"/>
                </a:solidFill>
                <a:sym typeface="Wingdings"/>
              </a:rPr>
              <a:t>뒤페이지</a:t>
            </a:r>
            <a:endParaRPr kumimoji="1" lang="en-US" altLang="ko-KR" dirty="0"/>
          </a:p>
          <a:p>
            <a:pPr lvl="2"/>
            <a:r>
              <a:rPr kumimoji="1" lang="en-US" altLang="ko-KR" dirty="0"/>
              <a:t>Tag </a:t>
            </a:r>
            <a:r>
              <a:rPr lang="ko-KR" altLang="en-US" dirty="0">
                <a:solidFill>
                  <a:srgbClr val="00B0F0"/>
                </a:solidFill>
                <a:sym typeface="Wingdings"/>
              </a:rPr>
              <a:t>☞</a:t>
            </a:r>
            <a:r>
              <a:rPr lang="ko-KR" altLang="en-US" dirty="0" err="1">
                <a:solidFill>
                  <a:srgbClr val="00B0F0"/>
                </a:solidFill>
                <a:sym typeface="Wingdings"/>
              </a:rPr>
              <a:t>뒤페이지</a:t>
            </a:r>
            <a:endParaRPr kumimoji="1" lang="en-US" altLang="ko-KR" dirty="0"/>
          </a:p>
          <a:p>
            <a:pPr lvl="2"/>
            <a:r>
              <a:rPr kumimoji="1" lang="en-US" altLang="ko-KR" dirty="0"/>
              <a:t>Status</a:t>
            </a:r>
            <a:r>
              <a:rPr kumimoji="1" lang="ko-KR" altLang="en-US" dirty="0"/>
              <a:t> </a:t>
            </a:r>
            <a:r>
              <a:rPr lang="ko-KR" altLang="en-US" dirty="0">
                <a:solidFill>
                  <a:srgbClr val="00B0F0"/>
                </a:solidFill>
                <a:sym typeface="Wingdings"/>
              </a:rPr>
              <a:t>☞</a:t>
            </a:r>
            <a:r>
              <a:rPr lang="ko-KR" altLang="en-US" dirty="0" err="1">
                <a:solidFill>
                  <a:srgbClr val="00B0F0"/>
                </a:solidFill>
                <a:sym typeface="Wingdings"/>
              </a:rPr>
              <a:t>뒤페이지</a:t>
            </a:r>
            <a:endParaRPr kumimoji="1" lang="en-US" altLang="ko-KR" dirty="0"/>
          </a:p>
          <a:p>
            <a:pPr lvl="2"/>
            <a:r>
              <a:rPr kumimoji="1" lang="ko-KR" altLang="en-US" dirty="0">
                <a:solidFill>
                  <a:srgbClr val="7030A0"/>
                </a:solidFill>
              </a:rPr>
              <a:t>업데이트 정보</a:t>
            </a:r>
            <a:r>
              <a:rPr kumimoji="1" lang="en-US" altLang="ko-KR" dirty="0">
                <a:solidFill>
                  <a:srgbClr val="7030A0"/>
                </a:solidFill>
              </a:rPr>
              <a:t>, </a:t>
            </a:r>
            <a:r>
              <a:rPr kumimoji="1" lang="ko-KR" altLang="en-US" dirty="0">
                <a:solidFill>
                  <a:srgbClr val="7030A0"/>
                </a:solidFill>
              </a:rPr>
              <a:t>생성일 정보</a:t>
            </a:r>
            <a:r>
              <a:rPr kumimoji="1" lang="en-US" altLang="ko-KR" dirty="0"/>
              <a:t>	</a:t>
            </a:r>
          </a:p>
          <a:p>
            <a:pPr lvl="1"/>
            <a:r>
              <a:rPr kumimoji="1" lang="ko-KR" altLang="en-US" dirty="0"/>
              <a:t>정렬</a:t>
            </a:r>
            <a:endParaRPr kumimoji="1" lang="en-US" altLang="ko-KR" dirty="0"/>
          </a:p>
          <a:p>
            <a:pPr lvl="2"/>
            <a:r>
              <a:rPr kumimoji="1" lang="ko-KR" altLang="en-US" dirty="0"/>
              <a:t>생성일 </a:t>
            </a:r>
            <a:r>
              <a:rPr kumimoji="1" lang="ko-KR" altLang="en-US" dirty="0" err="1"/>
              <a:t>최신순</a:t>
            </a:r>
            <a:r>
              <a:rPr kumimoji="1" lang="ko-KR" altLang="en-US" dirty="0"/>
              <a:t> </a:t>
            </a:r>
            <a:r>
              <a:rPr kumimoji="1" lang="ko-KR" altLang="en-US" dirty="0">
                <a:sym typeface="Wingdings"/>
              </a:rPr>
              <a:t>  </a:t>
            </a:r>
            <a:r>
              <a:rPr kumimoji="1" lang="ko-KR" altLang="en-US" dirty="0" err="1">
                <a:sym typeface="Wingdings"/>
              </a:rPr>
              <a:t>과거순</a:t>
            </a:r>
            <a:endParaRPr kumimoji="1" lang="en-US" altLang="ko-KR" dirty="0"/>
          </a:p>
          <a:p>
            <a:pPr lvl="1"/>
            <a:r>
              <a:rPr kumimoji="1" lang="en-US" altLang="ko-KR" dirty="0"/>
              <a:t>Hover</a:t>
            </a:r>
            <a:r>
              <a:rPr kumimoji="1" lang="ko-KR" altLang="en-US" dirty="0"/>
              <a:t> 시 삭제 가능</a:t>
            </a:r>
            <a:endParaRPr kumimoji="1" lang="en-US" altLang="ko-KR" dirty="0"/>
          </a:p>
          <a:p>
            <a:pPr lvl="2"/>
            <a:r>
              <a:rPr kumimoji="1" lang="ko-KR" altLang="en-US" dirty="0"/>
              <a:t>삭제 클릭 </a:t>
            </a:r>
            <a:r>
              <a:rPr kumimoji="1" lang="en-US" altLang="ko-KR" dirty="0"/>
              <a:t>&gt;</a:t>
            </a:r>
            <a:r>
              <a:rPr kumimoji="1" lang="ko-KR" altLang="en-US" dirty="0"/>
              <a:t> 삭제 확인 팝업 출력</a:t>
            </a:r>
            <a:r>
              <a:rPr lang="ko-KR" altLang="en-US" dirty="0">
                <a:solidFill>
                  <a:srgbClr val="00B0F0"/>
                </a:solidFill>
                <a:sym typeface="Wingdings"/>
              </a:rPr>
              <a:t> ☞</a:t>
            </a:r>
            <a:r>
              <a:rPr lang="en-US" altLang="ko-KR" dirty="0">
                <a:solidFill>
                  <a:srgbClr val="00B0F0"/>
                </a:solidFill>
                <a:sym typeface="Wingdings"/>
              </a:rPr>
              <a:t>[012.0]</a:t>
            </a:r>
          </a:p>
          <a:p>
            <a:pPr marL="0" lvl="0" indent="0">
              <a:buNone/>
              <a:defRPr/>
            </a:pPr>
            <a:r>
              <a:rPr kumimoji="1" lang="en-US" altLang="ko-KR" b="1" dirty="0">
                <a:latin typeface="맑은 고딕" panose="020B0503020000020004" pitchFamily="34" charset="-127"/>
                <a:ea typeface="맑은 고딕" panose="020B0503020000020004" pitchFamily="34" charset="-127"/>
                <a:sym typeface="Wingdings"/>
              </a:rPr>
              <a:t>4. </a:t>
            </a:r>
            <a:r>
              <a:rPr kumimoji="1" lang="ko-KR" altLang="en-US" b="1" dirty="0" err="1">
                <a:latin typeface="맑은 고딕" panose="020B0503020000020004" pitchFamily="34" charset="-127"/>
                <a:ea typeface="맑은 고딕" panose="020B0503020000020004" pitchFamily="34" charset="-127"/>
                <a:sym typeface="Wingdings"/>
              </a:rPr>
              <a:t>데이터소스</a:t>
            </a:r>
            <a:r>
              <a:rPr kumimoji="1" lang="ko-KR" altLang="en-US" b="1" dirty="0">
                <a:latin typeface="맑은 고딕" panose="020B0503020000020004" pitchFamily="34" charset="-127"/>
                <a:ea typeface="맑은 고딕" panose="020B0503020000020004" pitchFamily="34" charset="-127"/>
                <a:sym typeface="Wingdings"/>
              </a:rPr>
              <a:t> 싱크 알림 아이콘</a:t>
            </a:r>
            <a:endParaRPr kumimoji="1" lang="en-US" altLang="ko-KR" b="1" dirty="0">
              <a:latin typeface="맑은 고딕" panose="020B0503020000020004" pitchFamily="34" charset="-127"/>
              <a:ea typeface="맑은 고딕" panose="020B0503020000020004" pitchFamily="34" charset="-127"/>
            </a:endParaRPr>
          </a:p>
          <a:p>
            <a:pPr lvl="1">
              <a:defRPr/>
            </a:pPr>
            <a:r>
              <a:rPr kumimoji="1" lang="ko-KR" altLang="en-US" dirty="0" err="1">
                <a:latin typeface="맑은 고딕" panose="020B0503020000020004" pitchFamily="34" charset="-127"/>
                <a:ea typeface="맑은 고딕" panose="020B0503020000020004" pitchFamily="34" charset="-127"/>
                <a:sym typeface="Wingdings"/>
              </a:rPr>
              <a:t>드루이드에서</a:t>
            </a:r>
            <a:r>
              <a:rPr kumimoji="1" lang="ko-KR" altLang="en-US" dirty="0">
                <a:latin typeface="맑은 고딕" panose="020B0503020000020004" pitchFamily="34" charset="-127"/>
                <a:ea typeface="맑은 고딕" panose="020B0503020000020004" pitchFamily="34" charset="-127"/>
                <a:sym typeface="Wingdings"/>
              </a:rPr>
              <a:t> 데이터소스의 컨디션이 변경된 경우만 표시됨</a:t>
            </a:r>
            <a:endParaRPr kumimoji="1" lang="en-US" altLang="ko-KR" dirty="0">
              <a:latin typeface="맑은 고딕" panose="020B0503020000020004" pitchFamily="34" charset="-127"/>
              <a:ea typeface="맑은 고딕" panose="020B0503020000020004" pitchFamily="34" charset="-127"/>
            </a:endParaRPr>
          </a:p>
        </p:txBody>
      </p:sp>
      <p:sp>
        <p:nvSpPr>
          <p:cNvPr id="16" name="텍스트 개체 틀 15"/>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01.01</a:t>
            </a:r>
            <a:r>
              <a:rPr kumimoji="1" lang="ko-KR" altLang="en-US" dirty="0">
                <a:latin typeface="Nanum Gothic" charset="-127"/>
                <a:ea typeface="Nanum Gothic" charset="-127"/>
                <a:cs typeface="Nanum Gothic" charset="-127"/>
              </a:rPr>
              <a:t> 데이터 소스 목록 열람하기</a:t>
            </a:r>
          </a:p>
        </p:txBody>
      </p:sp>
      <p:sp>
        <p:nvSpPr>
          <p:cNvPr id="3" name="제목 2"/>
          <p:cNvSpPr>
            <a:spLocks noGrp="1"/>
          </p:cNvSpPr>
          <p:nvPr>
            <p:ph type="title"/>
          </p:nvPr>
        </p:nvSpPr>
        <p:spPr/>
        <p:txBody>
          <a:bodyPr/>
          <a:lstStyle/>
          <a:p>
            <a:r>
              <a:rPr kumimoji="1" lang="ko-KR" altLang="en-US" dirty="0">
                <a:latin typeface="Nanum Gothic" charset="-127"/>
                <a:ea typeface="Nanum Gothic" charset="-127"/>
                <a:cs typeface="Nanum Gothic" charset="-127"/>
              </a:rPr>
              <a:t>데이터 소스 목록</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latin typeface="Nanum Gothic" charset="-127"/>
                <a:ea typeface="Nanum Gothic" charset="-127"/>
                <a:cs typeface="Nanum Gothic" charset="-127"/>
              </a:rPr>
              <a:pPr/>
              <a:t>7</a:t>
            </a:fld>
            <a:endParaRPr lang="ko-KR" altLang="en-US" dirty="0">
              <a:solidFill>
                <a:schemeClr val="accent4">
                  <a:lumMod val="75000"/>
                </a:schemeClr>
              </a:solidFill>
              <a:latin typeface="Nanum Gothic" charset="-127"/>
              <a:ea typeface="Nanum Gothic" charset="-127"/>
              <a:cs typeface="Nanum Gothic" charset="-127"/>
            </a:endParaRPr>
          </a:p>
        </p:txBody>
      </p:sp>
      <p:grpSp>
        <p:nvGrpSpPr>
          <p:cNvPr id="92" name="그룹 91"/>
          <p:cNvGrpSpPr/>
          <p:nvPr/>
        </p:nvGrpSpPr>
        <p:grpSpPr>
          <a:xfrm>
            <a:off x="8267808" y="2459444"/>
            <a:ext cx="1110470" cy="172766"/>
            <a:chOff x="8014891" y="1929928"/>
            <a:chExt cx="1110470" cy="172766"/>
          </a:xfrm>
        </p:grpSpPr>
        <p:sp>
          <p:nvSpPr>
            <p:cNvPr id="93" name="모서리가 둥근 직사각형 92"/>
            <p:cNvSpPr/>
            <p:nvPr/>
          </p:nvSpPr>
          <p:spPr>
            <a:xfrm>
              <a:off x="8014891" y="1929928"/>
              <a:ext cx="1110470"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algn="r" eaLnBrk="0" fontAlgn="base" latinLnBrk="0" hangingPunct="0">
                <a:spcBef>
                  <a:spcPct val="0"/>
                </a:spcBef>
                <a:spcAft>
                  <a:spcPct val="0"/>
                </a:spcAft>
              </a:pPr>
              <a:r>
                <a:rPr lang="en-US" altLang="ko-KR" sz="600" b="1" dirty="0">
                  <a:solidFill>
                    <a:schemeClr val="tx1">
                      <a:lumMod val="75000"/>
                      <a:lumOff val="25000"/>
                    </a:schemeClr>
                  </a:solidFill>
                  <a:latin typeface="Nanum Gothic" charset="-127"/>
                  <a:ea typeface="Nanum Gothic" charset="-127"/>
                  <a:cs typeface="Nanum Gothic" charset="-127"/>
                </a:rPr>
                <a:t>Create a new </a:t>
              </a:r>
              <a:r>
                <a:rPr lang="en-US" altLang="ko-KR" sz="600" b="1" dirty="0" err="1">
                  <a:solidFill>
                    <a:schemeClr val="tx1">
                      <a:lumMod val="75000"/>
                      <a:lumOff val="25000"/>
                    </a:schemeClr>
                  </a:solidFill>
                  <a:latin typeface="Nanum Gothic" charset="-127"/>
                  <a:ea typeface="Nanum Gothic" charset="-127"/>
                  <a:cs typeface="Nanum Gothic" charset="-127"/>
                </a:rPr>
                <a:t>datasource</a:t>
              </a:r>
              <a:endParaRPr kumimoji="1" lang="en-US" altLang="ko-KR" sz="600" dirty="0">
                <a:solidFill>
                  <a:schemeClr val="tx1">
                    <a:lumMod val="75000"/>
                    <a:lumOff val="25000"/>
                  </a:schemeClr>
                </a:solidFill>
                <a:latin typeface="Nanum Gothic" charset="-127"/>
                <a:ea typeface="Nanum Gothic" charset="-127"/>
                <a:cs typeface="Nanum Gothic" charset="-127"/>
              </a:endParaRPr>
            </a:p>
          </p:txBody>
        </p:sp>
        <p:sp>
          <p:nvSpPr>
            <p:cNvPr id="94" name="십자형[C] 93"/>
            <p:cNvSpPr/>
            <p:nvPr/>
          </p:nvSpPr>
          <p:spPr>
            <a:xfrm>
              <a:off x="8014891" y="1980695"/>
              <a:ext cx="86084" cy="86084"/>
            </a:xfrm>
            <a:prstGeom prst="plus">
              <a:avLst>
                <a:gd name="adj" fmla="val 36395"/>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91" name="타원 90"/>
          <p:cNvSpPr/>
          <p:nvPr/>
        </p:nvSpPr>
        <p:spPr>
          <a:xfrm>
            <a:off x="9349564" y="245215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85" name="직사각형 84">
            <a:extLst>
              <a:ext uri="{FF2B5EF4-FFF2-40B4-BE49-F238E27FC236}">
                <a16:creationId xmlns:a16="http://schemas.microsoft.com/office/drawing/2014/main" xmlns="" id="{15E72695-9C94-674C-81E0-8D66098BF93B}"/>
              </a:ext>
            </a:extLst>
          </p:cNvPr>
          <p:cNvSpPr/>
          <p:nvPr/>
        </p:nvSpPr>
        <p:spPr>
          <a:xfrm>
            <a:off x="485533" y="2197616"/>
            <a:ext cx="654594" cy="18042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charset="-127"/>
                <a:ea typeface="Nanum Gothic" charset="-127"/>
                <a:cs typeface="Nanum Gothic" charset="-127"/>
              </a:rPr>
              <a:t>Status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grpSp>
        <p:nvGrpSpPr>
          <p:cNvPr id="86" name="그룹 85">
            <a:extLst>
              <a:ext uri="{FF2B5EF4-FFF2-40B4-BE49-F238E27FC236}">
                <a16:creationId xmlns:a16="http://schemas.microsoft.com/office/drawing/2014/main" xmlns="" id="{A2166643-0D54-784E-9A49-0F89E4D1C40C}"/>
              </a:ext>
            </a:extLst>
          </p:cNvPr>
          <p:cNvGrpSpPr/>
          <p:nvPr/>
        </p:nvGrpSpPr>
        <p:grpSpPr>
          <a:xfrm>
            <a:off x="9137435" y="2213697"/>
            <a:ext cx="658832" cy="144000"/>
            <a:chOff x="8009883" y="1654146"/>
            <a:chExt cx="658832" cy="144000"/>
          </a:xfrm>
          <a:solidFill>
            <a:schemeClr val="bg1">
              <a:lumMod val="75000"/>
            </a:schemeClr>
          </a:solidFill>
        </p:grpSpPr>
        <p:sp>
          <p:nvSpPr>
            <p:cNvPr id="87" name="모서리가 둥근 직사각형 86">
              <a:extLst>
                <a:ext uri="{FF2B5EF4-FFF2-40B4-BE49-F238E27FC236}">
                  <a16:creationId xmlns:a16="http://schemas.microsoft.com/office/drawing/2014/main" xmlns="" id="{7CD4AF39-805B-CB48-9776-57037AD39E68}"/>
                </a:ext>
              </a:extLst>
            </p:cNvPr>
            <p:cNvSpPr/>
            <p:nvPr/>
          </p:nvSpPr>
          <p:spPr>
            <a:xfrm>
              <a:off x="8009883" y="1654146"/>
              <a:ext cx="298831" cy="14400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✓Basic</a:t>
              </a:r>
              <a:endParaRPr lang="ko-KR" altLang="en-US" sz="500" dirty="0">
                <a:solidFill>
                  <a:schemeClr val="bg1"/>
                </a:solidFill>
                <a:latin typeface="Nanum Gothic Regular" charset="-127"/>
                <a:ea typeface="Nanum Gothic Regular" charset="-127"/>
              </a:endParaRPr>
            </a:p>
          </p:txBody>
        </p:sp>
        <p:sp>
          <p:nvSpPr>
            <p:cNvPr id="88" name="모서리가 둥근 직사각형 87">
              <a:extLst>
                <a:ext uri="{FF2B5EF4-FFF2-40B4-BE49-F238E27FC236}">
                  <a16:creationId xmlns:a16="http://schemas.microsoft.com/office/drawing/2014/main" xmlns="" id="{F4EFC68B-67B2-1449-8ACF-422A914DCD3E}"/>
                </a:ext>
              </a:extLst>
            </p:cNvPr>
            <p:cNvSpPr/>
            <p:nvPr/>
          </p:nvSpPr>
          <p:spPr>
            <a:xfrm>
              <a:off x="8308715" y="1654146"/>
              <a:ext cx="360000" cy="144000"/>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Advanced</a:t>
              </a:r>
              <a:endParaRPr lang="ko-KR" altLang="en-US" sz="500" dirty="0">
                <a:solidFill>
                  <a:schemeClr val="bg1"/>
                </a:solidFill>
                <a:latin typeface="Nanum Gothic Regular" charset="-127"/>
                <a:ea typeface="Nanum Gothic Regular" charset="-127"/>
              </a:endParaRPr>
            </a:p>
          </p:txBody>
        </p:sp>
      </p:grpSp>
      <p:sp>
        <p:nvSpPr>
          <p:cNvPr id="89" name="직사각형 88">
            <a:extLst>
              <a:ext uri="{FF2B5EF4-FFF2-40B4-BE49-F238E27FC236}">
                <a16:creationId xmlns:a16="http://schemas.microsoft.com/office/drawing/2014/main" xmlns="" id="{0EFA14F9-4858-E54B-8750-1DC87DAD372C}"/>
              </a:ext>
            </a:extLst>
          </p:cNvPr>
          <p:cNvSpPr/>
          <p:nvPr/>
        </p:nvSpPr>
        <p:spPr>
          <a:xfrm>
            <a:off x="3663474" y="2202809"/>
            <a:ext cx="555453" cy="17621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dirty="0">
                <a:solidFill>
                  <a:prstClr val="black">
                    <a:lumMod val="75000"/>
                    <a:lumOff val="25000"/>
                  </a:prstClr>
                </a:solidFill>
                <a:latin typeface="+mj-lt"/>
                <a:ea typeface="Nanum Gothic" charset="-127"/>
                <a:cs typeface="Nanum Gothic" charset="-127"/>
              </a:rPr>
              <a:t>More </a:t>
            </a:r>
            <a:r>
              <a:rPr kumimoji="1" lang="en-US" altLang="ko-KR" sz="700" dirty="0">
                <a:solidFill>
                  <a:prstClr val="black">
                    <a:lumMod val="75000"/>
                    <a:lumOff val="25000"/>
                  </a:prstClr>
                </a:solidFill>
                <a:ea typeface="Nanum Gothic" charset="-127"/>
                <a:cs typeface="Nanum Gothic" charset="-127"/>
              </a:rPr>
              <a:t> </a:t>
            </a:r>
            <a:r>
              <a:rPr kumimoji="1" lang="ko-KR" altLang="en-US" sz="700" dirty="0">
                <a:solidFill>
                  <a:prstClr val="black">
                    <a:lumMod val="75000"/>
                    <a:lumOff val="25000"/>
                  </a:prstClr>
                </a:solidFill>
                <a:ea typeface="Nanum Gothic" charset="-127"/>
                <a:cs typeface="Nanum Gothic" charset="-127"/>
              </a:rPr>
              <a:t>▼</a:t>
            </a:r>
            <a:endParaRPr kumimoji="1" lang="ko-KR" altLang="en-US" sz="700" dirty="0">
              <a:solidFill>
                <a:prstClr val="black">
                  <a:lumMod val="75000"/>
                  <a:lumOff val="25000"/>
                </a:prstClr>
              </a:solidFill>
              <a:latin typeface="+mj-lt"/>
              <a:ea typeface="Nanum Gothic" charset="-127"/>
              <a:cs typeface="Nanum Gothic" charset="-127"/>
            </a:endParaRPr>
          </a:p>
        </p:txBody>
      </p:sp>
      <p:sp>
        <p:nvSpPr>
          <p:cNvPr id="90" name="직사각형 89">
            <a:extLst>
              <a:ext uri="{FF2B5EF4-FFF2-40B4-BE49-F238E27FC236}">
                <a16:creationId xmlns:a16="http://schemas.microsoft.com/office/drawing/2014/main" xmlns="" id="{FE32719C-C16D-544B-AAA4-8A4FAC114CAA}"/>
              </a:ext>
            </a:extLst>
          </p:cNvPr>
          <p:cNvSpPr/>
          <p:nvPr/>
        </p:nvSpPr>
        <p:spPr>
          <a:xfrm>
            <a:off x="7166151" y="2201121"/>
            <a:ext cx="1440000"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rtlCol="0" anchor="ctr"/>
          <a:lstStyle/>
          <a:p>
            <a:pPr eaLnBrk="0" fontAlgn="base" hangingPunct="0">
              <a:spcBef>
                <a:spcPct val="0"/>
              </a:spcBef>
              <a:spcAft>
                <a:spcPct val="0"/>
              </a:spcAft>
              <a:buClr>
                <a:srgbClr val="336699"/>
              </a:buClr>
            </a:pPr>
            <a:r>
              <a:rPr lang="en-US" altLang="ko-KR" sz="700" dirty="0">
                <a:solidFill>
                  <a:schemeClr val="bg1">
                    <a:lumMod val="75000"/>
                  </a:schemeClr>
                </a:solidFill>
                <a:ea typeface="Nanum Gothic" charset="-127"/>
                <a:cs typeface="Nanum Gothic" charset="-127"/>
              </a:rPr>
              <a:t>Search </a:t>
            </a:r>
            <a:r>
              <a:rPr lang="en-US" altLang="ko-KR" sz="700" dirty="0" err="1">
                <a:solidFill>
                  <a:schemeClr val="bg1">
                    <a:lumMod val="75000"/>
                  </a:schemeClr>
                </a:solidFill>
                <a:ea typeface="Nanum Gothic" charset="-127"/>
                <a:cs typeface="Nanum Gothic" charset="-127"/>
              </a:rPr>
              <a:t>datasource</a:t>
            </a:r>
            <a:r>
              <a:rPr lang="en-US" altLang="ko-KR" sz="700" dirty="0">
                <a:solidFill>
                  <a:schemeClr val="bg1">
                    <a:lumMod val="75000"/>
                  </a:schemeClr>
                </a:solidFill>
                <a:ea typeface="Nanum Gothic" charset="-127"/>
                <a:cs typeface="Nanum Gothic" charset="-127"/>
              </a:rPr>
              <a:t> name</a:t>
            </a:r>
          </a:p>
        </p:txBody>
      </p:sp>
      <p:sp>
        <p:nvSpPr>
          <p:cNvPr id="95" name="모서리가 둥근 직사각형 94">
            <a:extLst>
              <a:ext uri="{FF2B5EF4-FFF2-40B4-BE49-F238E27FC236}">
                <a16:creationId xmlns:a16="http://schemas.microsoft.com/office/drawing/2014/main" xmlns="" id="{5AC88093-5884-1642-8DC1-AF8D1CBD9086}"/>
              </a:ext>
            </a:extLst>
          </p:cNvPr>
          <p:cNvSpPr/>
          <p:nvPr/>
        </p:nvSpPr>
        <p:spPr>
          <a:xfrm>
            <a:off x="8659652" y="2201121"/>
            <a:ext cx="424282" cy="176212"/>
          </a:xfrm>
          <a:prstGeom prst="roundRect">
            <a:avLst>
              <a:gd name="adj" fmla="val 1595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b="1" dirty="0">
                <a:solidFill>
                  <a:schemeClr val="bg1"/>
                </a:solidFill>
                <a:latin typeface="Nanum Gothic Regular" charset="-127"/>
                <a:ea typeface="Nanum Gothic Regular" charset="-127"/>
              </a:rPr>
              <a:t>Search</a:t>
            </a:r>
            <a:endParaRPr lang="ko-KR" altLang="en-US" sz="700" b="1" dirty="0">
              <a:solidFill>
                <a:schemeClr val="bg1"/>
              </a:solidFill>
              <a:latin typeface="Nanum Gothic Regular" charset="-127"/>
              <a:ea typeface="Nanum Gothic Regular" charset="-127"/>
            </a:endParaRPr>
          </a:p>
        </p:txBody>
      </p:sp>
      <p:sp>
        <p:nvSpPr>
          <p:cNvPr id="97" name="직사각형 96">
            <a:extLst>
              <a:ext uri="{FF2B5EF4-FFF2-40B4-BE49-F238E27FC236}">
                <a16:creationId xmlns:a16="http://schemas.microsoft.com/office/drawing/2014/main" xmlns="" id="{38A79E19-7C10-4448-9C34-73F27C328A74}"/>
              </a:ext>
            </a:extLst>
          </p:cNvPr>
          <p:cNvSpPr/>
          <p:nvPr/>
        </p:nvSpPr>
        <p:spPr>
          <a:xfrm>
            <a:off x="1181308" y="2197616"/>
            <a:ext cx="696272" cy="18042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charset="-127"/>
                <a:ea typeface="Nanum Gothic" charset="-127"/>
                <a:cs typeface="Nanum Gothic" charset="-127"/>
              </a:rPr>
              <a:t>Publish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98" name="직사각형 97">
            <a:extLst>
              <a:ext uri="{FF2B5EF4-FFF2-40B4-BE49-F238E27FC236}">
                <a16:creationId xmlns:a16="http://schemas.microsoft.com/office/drawing/2014/main" xmlns="" id="{4AE28C0F-E5E1-EC4F-807A-E920C9D2AABC}"/>
              </a:ext>
            </a:extLst>
          </p:cNvPr>
          <p:cNvSpPr/>
          <p:nvPr/>
        </p:nvSpPr>
        <p:spPr>
          <a:xfrm>
            <a:off x="1962046" y="2197616"/>
            <a:ext cx="709096" cy="18042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charset="-127"/>
                <a:ea typeface="Nanum Gothic" charset="-127"/>
                <a:cs typeface="Nanum Gothic" charset="-127"/>
              </a:rPr>
              <a:t>Creator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102" name="직사각형 101">
            <a:extLst>
              <a:ext uri="{FF2B5EF4-FFF2-40B4-BE49-F238E27FC236}">
                <a16:creationId xmlns:a16="http://schemas.microsoft.com/office/drawing/2014/main" xmlns="" id="{A9295745-10B5-F845-ADE9-CCA3BAB2741A}"/>
              </a:ext>
            </a:extLst>
          </p:cNvPr>
          <p:cNvSpPr/>
          <p:nvPr/>
        </p:nvSpPr>
        <p:spPr>
          <a:xfrm>
            <a:off x="2725149" y="2197616"/>
            <a:ext cx="938325" cy="18042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charset="-127"/>
                <a:ea typeface="Nanum Gothic" charset="-127"/>
                <a:cs typeface="Nanum Gothic" charset="-127"/>
              </a:rPr>
              <a:t>Created time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103" name="직사각형 102">
            <a:extLst>
              <a:ext uri="{FF2B5EF4-FFF2-40B4-BE49-F238E27FC236}">
                <a16:creationId xmlns:a16="http://schemas.microsoft.com/office/drawing/2014/main" xmlns="" id="{9EB089F9-F2DB-344A-8CF9-72F5B0703979}"/>
              </a:ext>
            </a:extLst>
          </p:cNvPr>
          <p:cNvSpPr/>
          <p:nvPr/>
        </p:nvSpPr>
        <p:spPr>
          <a:xfrm>
            <a:off x="381150" y="2130758"/>
            <a:ext cx="9550765" cy="330895"/>
          </a:xfrm>
          <a:prstGeom prst="rect">
            <a:avLst/>
          </a:prstGeom>
          <a:noFill/>
          <a:ln w="63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07" name="Oval 55">
            <a:extLst>
              <a:ext uri="{FF2B5EF4-FFF2-40B4-BE49-F238E27FC236}">
                <a16:creationId xmlns:a16="http://schemas.microsoft.com/office/drawing/2014/main" xmlns="" id="{5EE85738-0157-5246-BE45-9073B55077CA}"/>
              </a:ext>
            </a:extLst>
          </p:cNvPr>
          <p:cNvSpPr/>
          <p:nvPr/>
        </p:nvSpPr>
        <p:spPr>
          <a:xfrm>
            <a:off x="295661" y="2239974"/>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2</a:t>
            </a:r>
            <a:endParaRPr lang="en-US" sz="600" b="1" dirty="0">
              <a:solidFill>
                <a:schemeClr val="bg1"/>
              </a:solidFill>
              <a:latin typeface="Nanum Gothic" charset="-127"/>
              <a:ea typeface="Nanum Gothic" charset="-127"/>
              <a:cs typeface="Nanum Gothic" charset="-127"/>
            </a:endParaRPr>
          </a:p>
        </p:txBody>
      </p:sp>
      <p:graphicFrame>
        <p:nvGraphicFramePr>
          <p:cNvPr id="115" name="표 114">
            <a:extLst>
              <a:ext uri="{FF2B5EF4-FFF2-40B4-BE49-F238E27FC236}">
                <a16:creationId xmlns:a16="http://schemas.microsoft.com/office/drawing/2014/main" xmlns="" id="{15371B48-ADB6-664E-A420-86D0CAE154CE}"/>
              </a:ext>
            </a:extLst>
          </p:cNvPr>
          <p:cNvGraphicFramePr>
            <a:graphicFrameLocks noGrp="1"/>
          </p:cNvGraphicFramePr>
          <p:nvPr>
            <p:extLst>
              <p:ext uri="{D42A27DB-BD31-4B8C-83A1-F6EECF244321}">
                <p14:modId xmlns:p14="http://schemas.microsoft.com/office/powerpoint/2010/main" val="1059301730"/>
              </p:ext>
            </p:extLst>
          </p:nvPr>
        </p:nvGraphicFramePr>
        <p:xfrm>
          <a:off x="815282" y="2666487"/>
          <a:ext cx="8738621" cy="3752340"/>
        </p:xfrm>
        <a:graphic>
          <a:graphicData uri="http://schemas.openxmlformats.org/drawingml/2006/table">
            <a:tbl>
              <a:tblPr firstRow="1" bandRow="1">
                <a:tableStyleId>{F5AB1C69-6EDB-4FF4-983F-18BD219EF322}</a:tableStyleId>
              </a:tblPr>
              <a:tblGrid>
                <a:gridCol w="429528">
                  <a:extLst>
                    <a:ext uri="{9D8B030D-6E8A-4147-A177-3AD203B41FA5}">
                      <a16:colId xmlns:a16="http://schemas.microsoft.com/office/drawing/2014/main" xmlns="" val="20000"/>
                    </a:ext>
                  </a:extLst>
                </a:gridCol>
                <a:gridCol w="2862107">
                  <a:extLst>
                    <a:ext uri="{9D8B030D-6E8A-4147-A177-3AD203B41FA5}">
                      <a16:colId xmlns:a16="http://schemas.microsoft.com/office/drawing/2014/main" xmlns="" val="20001"/>
                    </a:ext>
                  </a:extLst>
                </a:gridCol>
                <a:gridCol w="1119352">
                  <a:extLst>
                    <a:ext uri="{9D8B030D-6E8A-4147-A177-3AD203B41FA5}">
                      <a16:colId xmlns:a16="http://schemas.microsoft.com/office/drawing/2014/main" xmlns="" val="20002"/>
                    </a:ext>
                  </a:extLst>
                </a:gridCol>
                <a:gridCol w="851338">
                  <a:extLst>
                    <a:ext uri="{9D8B030D-6E8A-4147-A177-3AD203B41FA5}">
                      <a16:colId xmlns:a16="http://schemas.microsoft.com/office/drawing/2014/main" xmlns="" val="20003"/>
                    </a:ext>
                  </a:extLst>
                </a:gridCol>
                <a:gridCol w="709448">
                  <a:extLst>
                    <a:ext uri="{9D8B030D-6E8A-4147-A177-3AD203B41FA5}">
                      <a16:colId xmlns:a16="http://schemas.microsoft.com/office/drawing/2014/main" xmlns="" val="20004"/>
                    </a:ext>
                  </a:extLst>
                </a:gridCol>
                <a:gridCol w="1261242">
                  <a:extLst>
                    <a:ext uri="{9D8B030D-6E8A-4147-A177-3AD203B41FA5}">
                      <a16:colId xmlns:a16="http://schemas.microsoft.com/office/drawing/2014/main" xmlns="" val="20005"/>
                    </a:ext>
                  </a:extLst>
                </a:gridCol>
                <a:gridCol w="1505606">
                  <a:extLst>
                    <a:ext uri="{9D8B030D-6E8A-4147-A177-3AD203B41FA5}">
                      <a16:colId xmlns:a16="http://schemas.microsoft.com/office/drawing/2014/main" xmlns="" val="20006"/>
                    </a:ext>
                  </a:extLst>
                </a:gridCol>
              </a:tblGrid>
              <a:tr h="170105">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No.</a:t>
                      </a:r>
                      <a:endParaRPr lang="ko-KR" altLang="en-US" sz="700" b="1" i="0"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1" i="0" dirty="0" err="1">
                          <a:solidFill>
                            <a:schemeClr val="tx1"/>
                          </a:solidFill>
                          <a:latin typeface="Nanum Gothic" charset="-127"/>
                          <a:ea typeface="Nanum Gothic" charset="-127"/>
                          <a:cs typeface="Nanum Gothic" charset="-127"/>
                        </a:rPr>
                        <a:t>Datasource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1" i="0" dirty="0">
                          <a:solidFill>
                            <a:schemeClr val="tx1"/>
                          </a:solidFill>
                          <a:latin typeface="Nanum Gothic" charset="-127"/>
                          <a:ea typeface="Nanum Gothic" charset="-127"/>
                          <a:cs typeface="Nanum Gothic" charset="-127"/>
                        </a:rPr>
                        <a:t>Source type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1" i="0" dirty="0">
                          <a:solidFill>
                            <a:schemeClr val="tx1"/>
                          </a:solidFill>
                          <a:latin typeface="Nanum Gothic" charset="-127"/>
                          <a:ea typeface="Nanum Gothic" charset="-127"/>
                          <a:cs typeface="Nanum Gothic" charset="-127"/>
                        </a:rPr>
                        <a:t>Ingestion type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1" i="0" dirty="0">
                          <a:solidFill>
                            <a:schemeClr val="tx1"/>
                          </a:solidFill>
                          <a:latin typeface="Nanum Gothic" charset="-127"/>
                          <a:ea typeface="Nanum Gothic" charset="-127"/>
                          <a:cs typeface="Nanum Gothic" charset="-127"/>
                        </a:rPr>
                        <a:t>Status</a:t>
                      </a:r>
                      <a:endParaRPr lang="ko-KR" altLang="en-US" sz="700" b="1" i="0"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ctr" latinLnBrk="1">
                        <a:lnSpc>
                          <a:spcPct val="100000"/>
                        </a:lnSpc>
                      </a:pPr>
                      <a:r>
                        <a:rPr lang="en-US" altLang="ko-KR" sz="700" b="1" i="0" dirty="0">
                          <a:solidFill>
                            <a:schemeClr val="tx1"/>
                          </a:solidFill>
                          <a:latin typeface="Nanum Gothic" charset="-127"/>
                          <a:ea typeface="Nanum Gothic" charset="-127"/>
                          <a:cs typeface="Nanum Gothic" charset="-127"/>
                        </a:rPr>
                        <a:t>Updated</a:t>
                      </a:r>
                      <a:endParaRPr lang="ko-KR" altLang="en-US" sz="700" b="1" i="0"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1" i="0" dirty="0">
                          <a:solidFill>
                            <a:schemeClr val="tx1"/>
                          </a:solidFill>
                          <a:latin typeface="Nanum Gothic" charset="-127"/>
                          <a:ea typeface="Nanum Gothic" charset="-127"/>
                          <a:cs typeface="Nanum Gothic" charset="-127"/>
                        </a:rPr>
                        <a:t>Created</a:t>
                      </a:r>
                      <a:endParaRPr lang="ko-KR" altLang="en-US" sz="700" b="1" i="0" dirty="0">
                        <a:solidFill>
                          <a:schemeClr val="tx1"/>
                        </a:solidFill>
                        <a:latin typeface="Nanum Gothic" charset="-127"/>
                        <a:ea typeface="Nanum Gothic" charset="-127"/>
                        <a:cs typeface="Nanum Gothic" charset="-127"/>
                      </a:endParaRPr>
                    </a:p>
                  </a:txBody>
                  <a:tcPr marL="72000" marR="180000" marT="72000" marB="72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262025">
                <a:tc>
                  <a:txBody>
                    <a:bodyPr/>
                    <a:lstStyle/>
                    <a:p>
                      <a:pPr algn="ctr" latinLnBrk="1">
                        <a:lnSpc>
                          <a:spcPct val="100000"/>
                        </a:lnSpc>
                      </a:pPr>
                      <a:r>
                        <a:rPr lang="en-US" altLang="ko-KR" sz="700" b="0" i="0" dirty="0">
                          <a:solidFill>
                            <a:schemeClr val="tx1"/>
                          </a:solidFill>
                          <a:latin typeface="Nanum Gothic" charset="-127"/>
                          <a:ea typeface="Nanum Gothic" charset="-127"/>
                          <a:cs typeface="Nanum Gothic" charset="-127"/>
                        </a:rPr>
                        <a:t>32</a:t>
                      </a:r>
                      <a:endParaRPr lang="ko-KR" altLang="en-US" sz="700" b="0" i="0"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prstClr val="black"/>
                          </a:solidFill>
                          <a:latin typeface="+mj-lt"/>
                          <a:ea typeface="Nanum Gothic Regular" charset="-127"/>
                        </a:rPr>
                        <a:t>New </a:t>
                      </a:r>
                      <a:r>
                        <a:rPr lang="en-US" altLang="ko-KR" sz="700" b="0" i="0" dirty="0" err="1">
                          <a:solidFill>
                            <a:prstClr val="black"/>
                          </a:solidFill>
                          <a:latin typeface="+mj-lt"/>
                          <a:ea typeface="Nanum Gothic Regular" charset="-127"/>
                        </a:rPr>
                        <a:t>datasource</a:t>
                      </a:r>
                      <a:r>
                        <a:rPr lang="en-US" altLang="ko-KR" sz="700" b="0" i="0" dirty="0">
                          <a:solidFill>
                            <a:prstClr val="black"/>
                          </a:solidFill>
                          <a:latin typeface="+mj-lt"/>
                          <a:ea typeface="Nanum Gothic Regular" charset="-127"/>
                        </a:rPr>
                        <a:t> 01 </a:t>
                      </a:r>
                      <a:r>
                        <a:rPr lang="ko-KR" altLang="en-US" sz="700" b="0" i="0" dirty="0">
                          <a:solidFill>
                            <a:schemeClr val="bg1">
                              <a:lumMod val="50000"/>
                            </a:schemeClr>
                          </a:solidFill>
                          <a:latin typeface="+mj-lt"/>
                          <a:ea typeface="Nanum Gothic" charset="-127"/>
                          <a:cs typeface="Nanum Gothic" charset="-127"/>
                        </a:rPr>
                        <a:t>데이터 소스에 대한 설명</a:t>
                      </a:r>
                      <a:r>
                        <a:rPr lang="en-US" altLang="ko-KR" sz="700" b="0" i="0" dirty="0">
                          <a:solidFill>
                            <a:schemeClr val="bg1">
                              <a:lumMod val="50000"/>
                            </a:schemeClr>
                          </a:solidFill>
                          <a:latin typeface="+mj-lt"/>
                          <a:ea typeface="Nanum Gothic" charset="-127"/>
                          <a:cs typeface="Nanum Gothic" charset="-127"/>
                        </a:rPr>
                        <a:t>.</a:t>
                      </a:r>
                      <a:r>
                        <a:rPr lang="ko-KR" altLang="en-US" sz="700" b="0" i="0" dirty="0">
                          <a:solidFill>
                            <a:schemeClr val="bg1">
                              <a:lumMod val="50000"/>
                            </a:schemeClr>
                          </a:solidFill>
                          <a:latin typeface="+mj-lt"/>
                          <a:ea typeface="Nanum Gothic" charset="-127"/>
                          <a:cs typeface="Nanum Gothic" charset="-127"/>
                        </a:rPr>
                        <a:t> 선택 입력 항목 </a:t>
                      </a:r>
                      <a:r>
                        <a:rPr lang="ko-KR" altLang="en-US" sz="700" b="0" i="0" dirty="0" err="1">
                          <a:solidFill>
                            <a:schemeClr val="bg1">
                              <a:lumMod val="50000"/>
                            </a:schemeClr>
                          </a:solidFill>
                          <a:latin typeface="+mj-lt"/>
                          <a:ea typeface="Nanum Gothic" charset="-127"/>
                          <a:cs typeface="Nanum Gothic" charset="-127"/>
                        </a:rPr>
                        <a:t>말줄</a:t>
                      </a:r>
                      <a:r>
                        <a:rPr lang="ko-KR" altLang="en-US" sz="700" b="0" i="0" dirty="0">
                          <a:solidFill>
                            <a:schemeClr val="bg1">
                              <a:lumMod val="50000"/>
                            </a:schemeClr>
                          </a:solidFill>
                          <a:latin typeface="+mj-lt"/>
                          <a:ea typeface="Nanum Gothic" charset="-127"/>
                          <a:cs typeface="Nanum Gothic" charset="-127"/>
                        </a:rPr>
                        <a:t> </a:t>
                      </a:r>
                      <a:r>
                        <a:rPr lang="en-US" altLang="ko-KR" sz="700" b="0" i="0" dirty="0">
                          <a:solidFill>
                            <a:schemeClr val="bg1">
                              <a:lumMod val="50000"/>
                            </a:schemeClr>
                          </a:solidFill>
                          <a:latin typeface="+mj-lt"/>
                          <a:ea typeface="Nanum Gothic" charset="-127"/>
                          <a:cs typeface="Nanum Gothic" charset="-127"/>
                        </a:rPr>
                        <a:t>...</a:t>
                      </a:r>
                      <a:endParaRPr lang="ko-KR" altLang="en-US" sz="700" b="0" i="0" dirty="0">
                        <a:solidFill>
                          <a:schemeClr val="bg1">
                            <a:lumMod val="50000"/>
                          </a:schemeClr>
                        </a:solidFill>
                        <a:latin typeface="+mj-lt"/>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Staging</a:t>
                      </a:r>
                      <a:r>
                        <a:rPr lang="en-US" altLang="ko-KR" sz="700" b="0" i="0" u="none" baseline="0" dirty="0">
                          <a:solidFill>
                            <a:schemeClr val="tx1"/>
                          </a:solidFill>
                          <a:latin typeface="Nanum Gothic" charset="-127"/>
                          <a:ea typeface="Nanum Gothic" charset="-127"/>
                          <a:cs typeface="Nanum Gothic" charset="-127"/>
                        </a:rPr>
                        <a:t> DB</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Ingested</a:t>
                      </a:r>
                      <a:r>
                        <a:rPr lang="en-US" altLang="ko-KR" sz="700" b="0" i="0" u="none" baseline="0" dirty="0">
                          <a:solidFill>
                            <a:schemeClr val="tx1"/>
                          </a:solidFill>
                          <a:latin typeface="Nanum Gothic" charset="-127"/>
                          <a:ea typeface="Nanum Gothic" charset="-127"/>
                          <a:cs typeface="Nanum Gothic" charset="-127"/>
                        </a:rPr>
                        <a:t> data</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dirty="0">
                          <a:solidFill>
                            <a:srgbClr val="FF9300"/>
                          </a:solidFill>
                          <a:latin typeface="HelveticaNeue" charset="0"/>
                        </a:rPr>
                        <a:t>Preparing</a:t>
                      </a:r>
                    </a:p>
                  </a:txBody>
                  <a:tcPr marL="72000" marR="72000" marT="72000" marB="72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6202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31</a:t>
                      </a:r>
                      <a:endParaRPr lang="ko-KR" altLang="en-US" sz="700" b="0" i="0"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err="1">
                          <a:solidFill>
                            <a:prstClr val="black"/>
                          </a:solidFill>
                          <a:latin typeface="+mj-lt"/>
                          <a:ea typeface="Nanum Gothic Regular" charset="-127"/>
                        </a:rPr>
                        <a:t>datasource</a:t>
                      </a:r>
                      <a:r>
                        <a:rPr lang="en-US" altLang="ko-KR" sz="700" b="0" i="0" dirty="0">
                          <a:solidFill>
                            <a:prstClr val="black"/>
                          </a:solidFill>
                          <a:latin typeface="+mj-lt"/>
                          <a:ea typeface="Nanum Gothic Regular" charset="-127"/>
                        </a:rPr>
                        <a:t> 02 </a:t>
                      </a:r>
                      <a:r>
                        <a:rPr lang="ko-KR" altLang="en-US" sz="700" b="0" i="0" dirty="0">
                          <a:solidFill>
                            <a:schemeClr val="bg1">
                              <a:lumMod val="50000"/>
                            </a:schemeClr>
                          </a:solidFill>
                          <a:latin typeface="+mj-lt"/>
                          <a:ea typeface="Nanum Gothic" charset="-127"/>
                          <a:cs typeface="Nanum Gothic" charset="-127"/>
                        </a:rPr>
                        <a:t>데이터 소스에 대한 설명</a:t>
                      </a:r>
                      <a:r>
                        <a:rPr lang="en-US" altLang="ko-KR" sz="700" b="0" i="0" dirty="0">
                          <a:solidFill>
                            <a:schemeClr val="bg1">
                              <a:lumMod val="50000"/>
                            </a:schemeClr>
                          </a:solidFill>
                          <a:latin typeface="+mj-lt"/>
                          <a:ea typeface="Nanum Gothic" charset="-127"/>
                          <a:cs typeface="Nanum Gothic" charset="-127"/>
                        </a:rPr>
                        <a:t>.</a:t>
                      </a:r>
                      <a:r>
                        <a:rPr lang="ko-KR" altLang="en-US" sz="700" b="0" i="0" dirty="0">
                          <a:solidFill>
                            <a:schemeClr val="bg1">
                              <a:lumMod val="50000"/>
                            </a:schemeClr>
                          </a:solidFill>
                          <a:latin typeface="+mj-lt"/>
                          <a:ea typeface="Nanum Gothic" charset="-127"/>
                          <a:cs typeface="Nanum Gothic" charset="-127"/>
                        </a:rPr>
                        <a:t> 선택 입력 항목 </a:t>
                      </a:r>
                      <a:r>
                        <a:rPr lang="ko-KR" altLang="en-US" sz="700" b="0" i="0" dirty="0" err="1">
                          <a:solidFill>
                            <a:schemeClr val="bg1">
                              <a:lumMod val="50000"/>
                            </a:schemeClr>
                          </a:solidFill>
                          <a:latin typeface="+mj-lt"/>
                          <a:ea typeface="Nanum Gothic" charset="-127"/>
                          <a:cs typeface="Nanum Gothic" charset="-127"/>
                        </a:rPr>
                        <a:t>말줄임</a:t>
                      </a:r>
                      <a:r>
                        <a:rPr lang="ko-KR" altLang="en-US" sz="700" b="0" i="0" dirty="0">
                          <a:solidFill>
                            <a:schemeClr val="bg1">
                              <a:lumMod val="50000"/>
                            </a:schemeClr>
                          </a:solidFill>
                          <a:latin typeface="+mj-lt"/>
                          <a:ea typeface="Nanum Gothic" charset="-127"/>
                          <a:cs typeface="Nanum Gothic" charset="-127"/>
                        </a:rPr>
                        <a:t> </a:t>
                      </a:r>
                      <a:r>
                        <a:rPr lang="en-US" altLang="ko-KR" sz="700" b="0" i="0" dirty="0">
                          <a:solidFill>
                            <a:schemeClr val="bg1">
                              <a:lumMod val="50000"/>
                            </a:schemeClr>
                          </a:solidFill>
                          <a:latin typeface="+mj-lt"/>
                          <a:ea typeface="Nanum Gothic" charset="-127"/>
                          <a:cs typeface="Nanum Gothic" charset="-127"/>
                        </a:rPr>
                        <a:t>...</a:t>
                      </a:r>
                      <a:endParaRPr lang="ko-KR" altLang="en-US" sz="700" b="0" i="0" dirty="0">
                        <a:solidFill>
                          <a:prstClr val="white">
                            <a:lumMod val="50000"/>
                          </a:prstClr>
                        </a:solidFill>
                        <a:latin typeface="+mj-lt"/>
                        <a:ea typeface="Nanum Gothic Regular"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Local file (Excel)</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Ingested</a:t>
                      </a:r>
                      <a:r>
                        <a:rPr lang="en-US" altLang="ko-KR" sz="700" b="0" i="0" u="none" baseline="0" dirty="0">
                          <a:solidFill>
                            <a:schemeClr val="tx1"/>
                          </a:solidFill>
                          <a:latin typeface="Nanum Gothic" charset="-127"/>
                          <a:ea typeface="Nanum Gothic" charset="-127"/>
                          <a:cs typeface="Nanum Gothic" charset="-127"/>
                        </a:rPr>
                        <a:t> data</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Disabled</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6202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30</a:t>
                      </a:r>
                      <a:endParaRPr lang="ko-KR" altLang="en-US" sz="700" b="0" i="0"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err="1">
                          <a:solidFill>
                            <a:prstClr val="black"/>
                          </a:solidFill>
                          <a:latin typeface="+mj-lt"/>
                          <a:ea typeface="Nanum Gothic Regular" charset="-127"/>
                        </a:rPr>
                        <a:t>datasource</a:t>
                      </a:r>
                      <a:r>
                        <a:rPr lang="en-US" altLang="ko-KR" sz="700" b="0" i="0" dirty="0">
                          <a:solidFill>
                            <a:prstClr val="black"/>
                          </a:solidFill>
                          <a:latin typeface="+mj-lt"/>
                          <a:ea typeface="Nanum Gothic Regular" charset="-127"/>
                        </a:rPr>
                        <a:t> 0 </a:t>
                      </a:r>
                      <a:r>
                        <a:rPr lang="ko-KR" altLang="en-US" sz="700" b="0" i="0" dirty="0">
                          <a:solidFill>
                            <a:schemeClr val="bg1">
                              <a:lumMod val="50000"/>
                            </a:schemeClr>
                          </a:solidFill>
                          <a:latin typeface="+mj-lt"/>
                          <a:ea typeface="Nanum Gothic" charset="-127"/>
                          <a:cs typeface="Nanum Gothic" charset="-127"/>
                        </a:rPr>
                        <a:t>데이터 소스에 대한 설명</a:t>
                      </a:r>
                      <a:r>
                        <a:rPr lang="en-US" altLang="ko-KR" sz="700" b="0" i="0" dirty="0">
                          <a:solidFill>
                            <a:schemeClr val="bg1">
                              <a:lumMod val="50000"/>
                            </a:schemeClr>
                          </a:solidFill>
                          <a:latin typeface="+mj-lt"/>
                          <a:ea typeface="Nanum Gothic" charset="-127"/>
                          <a:cs typeface="Nanum Gothic" charset="-127"/>
                        </a:rPr>
                        <a:t>.</a:t>
                      </a:r>
                      <a:r>
                        <a:rPr lang="ko-KR" altLang="en-US" sz="700" b="0" i="0" dirty="0">
                          <a:solidFill>
                            <a:schemeClr val="bg1">
                              <a:lumMod val="50000"/>
                            </a:schemeClr>
                          </a:solidFill>
                          <a:latin typeface="+mj-lt"/>
                          <a:ea typeface="Nanum Gothic" charset="-127"/>
                          <a:cs typeface="Nanum Gothic" charset="-127"/>
                        </a:rPr>
                        <a:t> 선택 입력 항목 </a:t>
                      </a:r>
                      <a:r>
                        <a:rPr lang="ko-KR" altLang="en-US" sz="700" b="0" i="0" dirty="0" err="1">
                          <a:solidFill>
                            <a:schemeClr val="bg1">
                              <a:lumMod val="50000"/>
                            </a:schemeClr>
                          </a:solidFill>
                          <a:latin typeface="+mj-lt"/>
                          <a:ea typeface="Nanum Gothic" charset="-127"/>
                          <a:cs typeface="Nanum Gothic" charset="-127"/>
                        </a:rPr>
                        <a:t>말줄임</a:t>
                      </a:r>
                      <a:r>
                        <a:rPr lang="ko-KR" altLang="en-US" sz="700" b="0" i="0" dirty="0">
                          <a:solidFill>
                            <a:schemeClr val="bg1">
                              <a:lumMod val="50000"/>
                            </a:schemeClr>
                          </a:solidFill>
                          <a:latin typeface="+mj-lt"/>
                          <a:ea typeface="Nanum Gothic" charset="-127"/>
                          <a:cs typeface="Nanum Gothic" charset="-127"/>
                        </a:rPr>
                        <a:t> </a:t>
                      </a:r>
                      <a:r>
                        <a:rPr lang="en-US" altLang="ko-KR" sz="700" b="0" i="0" dirty="0">
                          <a:solidFill>
                            <a:schemeClr val="bg1">
                              <a:lumMod val="50000"/>
                            </a:schemeClr>
                          </a:solidFill>
                          <a:latin typeface="+mj-lt"/>
                          <a:ea typeface="Nanum Gothic" charset="-127"/>
                          <a:cs typeface="Nanum Gothic" charset="-127"/>
                        </a:rPr>
                        <a:t>...</a:t>
                      </a:r>
                      <a:endParaRPr lang="ko-KR" altLang="en-US" sz="700" b="0" i="0" dirty="0">
                        <a:solidFill>
                          <a:prstClr val="white">
                            <a:lumMod val="50000"/>
                          </a:prstClr>
                        </a:solidFill>
                        <a:latin typeface="+mj-lt"/>
                        <a:ea typeface="Nanum Gothic Regular"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Local file (CSV)</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Ingested</a:t>
                      </a:r>
                      <a:r>
                        <a:rPr lang="en-US" altLang="ko-KR" sz="700" b="0" i="0" u="none" baseline="0" dirty="0">
                          <a:solidFill>
                            <a:schemeClr val="tx1"/>
                          </a:solidFill>
                          <a:latin typeface="Nanum Gothic" charset="-127"/>
                          <a:ea typeface="Nanum Gothic" charset="-127"/>
                          <a:cs typeface="Nanum Gothic" charset="-127"/>
                        </a:rPr>
                        <a:t> data</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rgbClr val="00B050"/>
                          </a:solidFill>
                          <a:latin typeface="Nanum Gothic" charset="-127"/>
                          <a:ea typeface="Nanum Gothic" charset="-127"/>
                          <a:cs typeface="Nanum Gothic" charset="-127"/>
                        </a:rPr>
                        <a:t>Enabled</a:t>
                      </a:r>
                      <a:endParaRPr lang="ko-KR" altLang="en-US" sz="700" b="0" i="0" u="none" dirty="0">
                        <a:solidFill>
                          <a:srgbClr val="00B050"/>
                        </a:solidFill>
                        <a:latin typeface="Nanum Gothic" charset="-127"/>
                        <a:ea typeface="Nanum Gothic" charset="-127"/>
                        <a:cs typeface="Nanum Gothic" charset="-127"/>
                      </a:endParaRPr>
                    </a:p>
                  </a:txBody>
                  <a:tcPr marL="72000" marR="72000" marT="72000" marB="72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6202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29</a:t>
                      </a:r>
                      <a:endParaRPr lang="ko-KR" altLang="en-US" sz="700" b="0" i="0"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err="1">
                          <a:solidFill>
                            <a:prstClr val="black"/>
                          </a:solidFill>
                          <a:latin typeface="+mj-lt"/>
                          <a:ea typeface="Nanum Gothic Regular" charset="-127"/>
                        </a:rPr>
                        <a:t>datasource</a:t>
                      </a:r>
                      <a:r>
                        <a:rPr lang="en-US" altLang="ko-KR" sz="700" b="0" i="0" dirty="0">
                          <a:solidFill>
                            <a:prstClr val="black"/>
                          </a:solidFill>
                          <a:latin typeface="+mj-lt"/>
                          <a:ea typeface="Nanum Gothic Regular" charset="-127"/>
                        </a:rPr>
                        <a:t> 0 </a:t>
                      </a:r>
                      <a:r>
                        <a:rPr lang="ko-KR" altLang="en-US" sz="700" b="0" i="0" dirty="0">
                          <a:solidFill>
                            <a:schemeClr val="bg1">
                              <a:lumMod val="50000"/>
                            </a:schemeClr>
                          </a:solidFill>
                          <a:latin typeface="+mj-lt"/>
                          <a:ea typeface="Nanum Gothic" charset="-127"/>
                          <a:cs typeface="Nanum Gothic" charset="-127"/>
                        </a:rPr>
                        <a:t>데이터 소스에 대한 설명</a:t>
                      </a:r>
                      <a:r>
                        <a:rPr lang="en-US" altLang="ko-KR" sz="700" b="0" i="0" dirty="0">
                          <a:solidFill>
                            <a:schemeClr val="bg1">
                              <a:lumMod val="50000"/>
                            </a:schemeClr>
                          </a:solidFill>
                          <a:latin typeface="+mj-lt"/>
                          <a:ea typeface="Nanum Gothic" charset="-127"/>
                          <a:cs typeface="Nanum Gothic" charset="-127"/>
                        </a:rPr>
                        <a:t>.</a:t>
                      </a:r>
                      <a:r>
                        <a:rPr lang="ko-KR" altLang="en-US" sz="700" b="0" i="0" dirty="0">
                          <a:solidFill>
                            <a:schemeClr val="bg1">
                              <a:lumMod val="50000"/>
                            </a:schemeClr>
                          </a:solidFill>
                          <a:latin typeface="+mj-lt"/>
                          <a:ea typeface="Nanum Gothic" charset="-127"/>
                          <a:cs typeface="Nanum Gothic" charset="-127"/>
                        </a:rPr>
                        <a:t> 선택 입력 항목 </a:t>
                      </a:r>
                      <a:r>
                        <a:rPr lang="ko-KR" altLang="en-US" sz="700" b="0" i="0" dirty="0" err="1">
                          <a:solidFill>
                            <a:schemeClr val="bg1">
                              <a:lumMod val="50000"/>
                            </a:schemeClr>
                          </a:solidFill>
                          <a:latin typeface="+mj-lt"/>
                          <a:ea typeface="Nanum Gothic" charset="-127"/>
                          <a:cs typeface="Nanum Gothic" charset="-127"/>
                        </a:rPr>
                        <a:t>말줄임</a:t>
                      </a:r>
                      <a:r>
                        <a:rPr lang="ko-KR" altLang="en-US" sz="700" b="0" i="0" dirty="0">
                          <a:solidFill>
                            <a:schemeClr val="bg1">
                              <a:lumMod val="50000"/>
                            </a:schemeClr>
                          </a:solidFill>
                          <a:latin typeface="+mj-lt"/>
                          <a:ea typeface="Nanum Gothic" charset="-127"/>
                          <a:cs typeface="Nanum Gothic" charset="-127"/>
                        </a:rPr>
                        <a:t> </a:t>
                      </a:r>
                      <a:r>
                        <a:rPr lang="en-US" altLang="ko-KR" sz="700" b="0" i="0" dirty="0">
                          <a:solidFill>
                            <a:schemeClr val="bg1">
                              <a:lumMod val="50000"/>
                            </a:schemeClr>
                          </a:solidFill>
                          <a:latin typeface="+mj-lt"/>
                          <a:ea typeface="Nanum Gothic" charset="-127"/>
                          <a:cs typeface="Nanum Gothic" charset="-127"/>
                        </a:rPr>
                        <a:t>...</a:t>
                      </a:r>
                      <a:endParaRPr lang="ko-KR" altLang="en-US" sz="700" b="0" i="0" dirty="0">
                        <a:solidFill>
                          <a:prstClr val="white">
                            <a:lumMod val="50000"/>
                          </a:prstClr>
                        </a:solidFill>
                        <a:latin typeface="+mj-lt"/>
                        <a:ea typeface="Nanum Gothic Regular"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DB (Oracle)</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Ingested</a:t>
                      </a:r>
                      <a:r>
                        <a:rPr lang="en-US" altLang="ko-KR" sz="700" b="0" i="0" u="none" baseline="0" dirty="0">
                          <a:solidFill>
                            <a:schemeClr val="tx1"/>
                          </a:solidFill>
                          <a:latin typeface="Nanum Gothic" charset="-127"/>
                          <a:ea typeface="Nanum Gothic" charset="-127"/>
                          <a:cs typeface="Nanum Gothic" charset="-127"/>
                        </a:rPr>
                        <a:t> data</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rgbClr val="FF0000"/>
                          </a:solidFill>
                          <a:latin typeface="Nanum Gothic" charset="-127"/>
                          <a:ea typeface="Nanum Gothic" charset="-127"/>
                          <a:cs typeface="Nanum Gothic" charset="-127"/>
                        </a:rPr>
                        <a:t>Failed</a:t>
                      </a:r>
                      <a:endParaRPr lang="ko-KR" altLang="en-US" sz="700" b="0" i="0" u="none" dirty="0">
                        <a:solidFill>
                          <a:srgbClr val="FF0000"/>
                        </a:solidFill>
                        <a:latin typeface="Nanum Gothic" charset="-127"/>
                        <a:ea typeface="Nanum Gothic" charset="-127"/>
                        <a:cs typeface="Nanum Gothic" charset="-127"/>
                      </a:endParaRPr>
                    </a:p>
                  </a:txBody>
                  <a:tcPr marL="72000" marR="72000" marT="72000" marB="72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6202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28</a:t>
                      </a:r>
                      <a:endParaRPr lang="ko-KR" altLang="en-US" sz="700" b="0" i="0"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err="1">
                          <a:solidFill>
                            <a:prstClr val="black"/>
                          </a:solidFill>
                          <a:latin typeface="+mj-lt"/>
                          <a:ea typeface="Nanum Gothic Regular" charset="-127"/>
                        </a:rPr>
                        <a:t>datasource</a:t>
                      </a:r>
                      <a:r>
                        <a:rPr lang="en-US" altLang="ko-KR" sz="700" b="0" i="0" dirty="0">
                          <a:solidFill>
                            <a:prstClr val="black"/>
                          </a:solidFill>
                          <a:latin typeface="+mj-lt"/>
                          <a:ea typeface="Nanum Gothic Regular" charset="-127"/>
                        </a:rPr>
                        <a:t> 0 </a:t>
                      </a:r>
                      <a:r>
                        <a:rPr lang="ko-KR" altLang="en-US" sz="700" b="0" i="0" dirty="0">
                          <a:solidFill>
                            <a:schemeClr val="bg1">
                              <a:lumMod val="50000"/>
                            </a:schemeClr>
                          </a:solidFill>
                          <a:latin typeface="+mj-lt"/>
                          <a:ea typeface="Nanum Gothic" charset="-127"/>
                          <a:cs typeface="Nanum Gothic" charset="-127"/>
                        </a:rPr>
                        <a:t>데이터 소스에 대한 설명</a:t>
                      </a:r>
                      <a:r>
                        <a:rPr lang="en-US" altLang="ko-KR" sz="700" b="0" i="0" dirty="0">
                          <a:solidFill>
                            <a:schemeClr val="bg1">
                              <a:lumMod val="50000"/>
                            </a:schemeClr>
                          </a:solidFill>
                          <a:latin typeface="+mj-lt"/>
                          <a:ea typeface="Nanum Gothic" charset="-127"/>
                          <a:cs typeface="Nanum Gothic" charset="-127"/>
                        </a:rPr>
                        <a:t>.</a:t>
                      </a:r>
                      <a:r>
                        <a:rPr lang="ko-KR" altLang="en-US" sz="700" b="0" i="0" dirty="0">
                          <a:solidFill>
                            <a:schemeClr val="bg1">
                              <a:lumMod val="50000"/>
                            </a:schemeClr>
                          </a:solidFill>
                          <a:latin typeface="+mj-lt"/>
                          <a:ea typeface="Nanum Gothic" charset="-127"/>
                          <a:cs typeface="Nanum Gothic" charset="-127"/>
                        </a:rPr>
                        <a:t> 선택 입력 항목  </a:t>
                      </a:r>
                      <a:r>
                        <a:rPr lang="en-US" altLang="ko-KR" sz="700" b="0" i="0" dirty="0">
                          <a:solidFill>
                            <a:schemeClr val="bg1">
                              <a:lumMod val="50000"/>
                            </a:schemeClr>
                          </a:solidFill>
                          <a:latin typeface="+mj-lt"/>
                          <a:ea typeface="Nanum Gothic" charset="-127"/>
                          <a:cs typeface="Nanum Gothic" charset="-127"/>
                        </a:rPr>
                        <a:t>...</a:t>
                      </a:r>
                      <a:endParaRPr lang="ko-KR" altLang="en-US" sz="700" b="0" i="0" dirty="0">
                        <a:solidFill>
                          <a:prstClr val="white">
                            <a:lumMod val="50000"/>
                          </a:prstClr>
                        </a:solidFill>
                        <a:latin typeface="+mj-lt"/>
                        <a:ea typeface="Nanum Gothic Regular"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u="none" dirty="0">
                          <a:solidFill>
                            <a:schemeClr val="tx1"/>
                          </a:solidFill>
                          <a:latin typeface="Nanum Gothic" charset="-127"/>
                          <a:ea typeface="Nanum Gothic" charset="-127"/>
                          <a:cs typeface="Nanum Gothic" charset="-127"/>
                        </a:rPr>
                        <a:t>DB (MySQL)</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Linked data</a:t>
                      </a: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dirty="0">
                          <a:solidFill>
                            <a:srgbClr val="FF9300"/>
                          </a:solidFill>
                          <a:latin typeface="HelveticaNeue" charset="0"/>
                        </a:rPr>
                        <a:t>Preparing</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6202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27</a:t>
                      </a:r>
                      <a:endParaRPr lang="ko-KR" altLang="en-US" sz="700" b="0" i="0"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err="1">
                          <a:solidFill>
                            <a:prstClr val="black"/>
                          </a:solidFill>
                          <a:latin typeface="+mj-lt"/>
                          <a:ea typeface="Nanum Gothic Regular" charset="-127"/>
                        </a:rPr>
                        <a:t>datasource</a:t>
                      </a:r>
                      <a:r>
                        <a:rPr lang="en-US" altLang="ko-KR" sz="700" b="0" i="0" dirty="0">
                          <a:solidFill>
                            <a:prstClr val="black"/>
                          </a:solidFill>
                          <a:latin typeface="+mj-lt"/>
                          <a:ea typeface="Nanum Gothic Regular" charset="-127"/>
                        </a:rPr>
                        <a:t> 0 </a:t>
                      </a:r>
                      <a:r>
                        <a:rPr lang="ko-KR" altLang="en-US" sz="700" b="0" i="0" dirty="0">
                          <a:solidFill>
                            <a:schemeClr val="bg1">
                              <a:lumMod val="50000"/>
                            </a:schemeClr>
                          </a:solidFill>
                          <a:latin typeface="+mj-lt"/>
                          <a:ea typeface="Nanum Gothic" charset="-127"/>
                          <a:cs typeface="Nanum Gothic" charset="-127"/>
                        </a:rPr>
                        <a:t>데이터 소스에 대한 설명</a:t>
                      </a:r>
                      <a:r>
                        <a:rPr lang="en-US" altLang="ko-KR" sz="700" b="0" i="0" dirty="0">
                          <a:solidFill>
                            <a:schemeClr val="bg1">
                              <a:lumMod val="50000"/>
                            </a:schemeClr>
                          </a:solidFill>
                          <a:latin typeface="+mj-lt"/>
                          <a:ea typeface="Nanum Gothic" charset="-127"/>
                          <a:cs typeface="Nanum Gothic" charset="-127"/>
                        </a:rPr>
                        <a:t>.</a:t>
                      </a:r>
                      <a:r>
                        <a:rPr lang="ko-KR" altLang="en-US" sz="700" b="0" i="0" dirty="0">
                          <a:solidFill>
                            <a:schemeClr val="bg1">
                              <a:lumMod val="50000"/>
                            </a:schemeClr>
                          </a:solidFill>
                          <a:latin typeface="+mj-lt"/>
                          <a:ea typeface="Nanum Gothic" charset="-127"/>
                          <a:cs typeface="Nanum Gothic" charset="-127"/>
                        </a:rPr>
                        <a:t> 선택 입력 항목  </a:t>
                      </a:r>
                      <a:r>
                        <a:rPr lang="en-US" altLang="ko-KR" sz="700" b="0" i="0" dirty="0">
                          <a:solidFill>
                            <a:schemeClr val="bg1">
                              <a:lumMod val="50000"/>
                            </a:schemeClr>
                          </a:solidFill>
                          <a:latin typeface="+mj-lt"/>
                          <a:ea typeface="Nanum Gothic" charset="-127"/>
                          <a:cs typeface="Nanum Gothic" charset="-127"/>
                        </a:rPr>
                        <a:t>...</a:t>
                      </a:r>
                      <a:endParaRPr lang="ko-KR" altLang="en-US" sz="700" b="0" i="0" dirty="0">
                        <a:solidFill>
                          <a:prstClr val="white">
                            <a:lumMod val="50000"/>
                          </a:prstClr>
                        </a:solidFill>
                        <a:latin typeface="+mj-lt"/>
                        <a:ea typeface="Nanum Gothic Regular"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DB (PostgreSQL)</a:t>
                      </a: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Ingested</a:t>
                      </a:r>
                      <a:r>
                        <a:rPr lang="en-US" altLang="ko-KR" sz="700" b="0" i="0" u="none" baseline="0" dirty="0">
                          <a:solidFill>
                            <a:schemeClr val="tx1"/>
                          </a:solidFill>
                          <a:latin typeface="Nanum Gothic" charset="-127"/>
                          <a:ea typeface="Nanum Gothic" charset="-127"/>
                          <a:cs typeface="Nanum Gothic" charset="-127"/>
                        </a:rPr>
                        <a:t> data</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Disabled</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6202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26</a:t>
                      </a:r>
                      <a:endParaRPr lang="ko-KR" altLang="en-US" sz="700" b="0" i="0"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err="1">
                          <a:solidFill>
                            <a:prstClr val="black"/>
                          </a:solidFill>
                          <a:latin typeface="+mj-lt"/>
                          <a:ea typeface="Nanum Gothic Regular" charset="-127"/>
                        </a:rPr>
                        <a:t>datasource</a:t>
                      </a:r>
                      <a:r>
                        <a:rPr lang="en-US" altLang="ko-KR" sz="700" b="0" i="0" dirty="0">
                          <a:solidFill>
                            <a:prstClr val="black"/>
                          </a:solidFill>
                          <a:latin typeface="+mj-lt"/>
                          <a:ea typeface="Nanum Gothic Regular" charset="-127"/>
                        </a:rPr>
                        <a:t> 0</a:t>
                      </a:r>
                      <a:endParaRPr lang="ko-KR" altLang="en-US" sz="700" b="0" i="0" dirty="0">
                        <a:solidFill>
                          <a:prstClr val="white">
                            <a:lumMod val="50000"/>
                          </a:prstClr>
                        </a:solidFill>
                        <a:latin typeface="+mj-lt"/>
                        <a:ea typeface="Nanum Gothic Regular"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DB (HIVE)</a:t>
                      </a: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Linked data</a:t>
                      </a: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rgbClr val="00B050"/>
                          </a:solidFill>
                          <a:latin typeface="Nanum Gothic" charset="-127"/>
                          <a:ea typeface="Nanum Gothic" charset="-127"/>
                          <a:cs typeface="Nanum Gothic" charset="-127"/>
                        </a:rPr>
                        <a:t>Enabled</a:t>
                      </a:r>
                      <a:endParaRPr lang="ko-KR" altLang="en-US" sz="700" b="0" i="0" u="none" dirty="0">
                        <a:solidFill>
                          <a:srgbClr val="00B050"/>
                        </a:solidFill>
                        <a:latin typeface="Nanum Gothic" charset="-127"/>
                        <a:ea typeface="Nanum Gothic" charset="-127"/>
                        <a:cs typeface="Nanum Gothic" charset="-127"/>
                      </a:endParaRPr>
                    </a:p>
                  </a:txBody>
                  <a:tcPr marL="72000" marR="72000" marT="72000" marB="72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26202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25</a:t>
                      </a:r>
                      <a:endParaRPr lang="ko-KR" altLang="en-US" sz="700" b="0" i="0"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err="1">
                          <a:solidFill>
                            <a:prstClr val="black"/>
                          </a:solidFill>
                          <a:latin typeface="+mj-lt"/>
                          <a:ea typeface="Nanum Gothic Regular" charset="-127"/>
                        </a:rPr>
                        <a:t>datasource</a:t>
                      </a:r>
                      <a:r>
                        <a:rPr lang="en-US" altLang="ko-KR" sz="700" b="0" i="0" dirty="0">
                          <a:solidFill>
                            <a:prstClr val="black"/>
                          </a:solidFill>
                          <a:latin typeface="+mj-lt"/>
                          <a:ea typeface="Nanum Gothic Regular" charset="-127"/>
                        </a:rPr>
                        <a:t> 0</a:t>
                      </a:r>
                      <a:endParaRPr lang="ko-KR" altLang="en-US" sz="700" b="0" i="0" dirty="0">
                        <a:solidFill>
                          <a:prstClr val="white">
                            <a:lumMod val="50000"/>
                          </a:prstClr>
                        </a:solidFill>
                        <a:latin typeface="+mj-lt"/>
                        <a:ea typeface="Nanum Gothic Regular"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DB (Presto)</a:t>
                      </a: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Ingested</a:t>
                      </a:r>
                      <a:r>
                        <a:rPr lang="en-US" altLang="ko-KR" sz="700" b="0" i="0" u="none" baseline="0" dirty="0">
                          <a:solidFill>
                            <a:schemeClr val="tx1"/>
                          </a:solidFill>
                          <a:latin typeface="Nanum Gothic" charset="-127"/>
                          <a:ea typeface="Nanum Gothic" charset="-127"/>
                          <a:cs typeface="Nanum Gothic" charset="-127"/>
                        </a:rPr>
                        <a:t> data</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rgbClr val="FF0000"/>
                          </a:solidFill>
                          <a:latin typeface="Nanum Gothic" charset="-127"/>
                          <a:ea typeface="Nanum Gothic" charset="-127"/>
                          <a:cs typeface="Nanum Gothic" charset="-127"/>
                        </a:rPr>
                        <a:t>Failed</a:t>
                      </a:r>
                      <a:endParaRPr lang="ko-KR" altLang="en-US" sz="700" b="0" i="0" u="none" dirty="0">
                        <a:solidFill>
                          <a:srgbClr val="FF0000"/>
                        </a:solidFill>
                        <a:latin typeface="Nanum Gothic" charset="-127"/>
                        <a:ea typeface="Nanum Gothic" charset="-127"/>
                        <a:cs typeface="Nanum Gothic" charset="-127"/>
                      </a:endParaRPr>
                    </a:p>
                  </a:txBody>
                  <a:tcPr marL="72000" marR="72000" marT="72000" marB="72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26202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24</a:t>
                      </a:r>
                      <a:endParaRPr lang="ko-KR" altLang="en-US" sz="700" b="0" i="0"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err="1">
                          <a:solidFill>
                            <a:prstClr val="black"/>
                          </a:solidFill>
                          <a:latin typeface="+mj-lt"/>
                          <a:ea typeface="Nanum Gothic Regular" charset="-127"/>
                        </a:rPr>
                        <a:t>datasource</a:t>
                      </a:r>
                      <a:r>
                        <a:rPr lang="en-US" altLang="ko-KR" sz="700" b="0" i="0" dirty="0">
                          <a:solidFill>
                            <a:prstClr val="black"/>
                          </a:solidFill>
                          <a:latin typeface="+mj-lt"/>
                          <a:ea typeface="Nanum Gothic Regular" charset="-127"/>
                        </a:rPr>
                        <a:t> 0</a:t>
                      </a:r>
                      <a:endParaRPr lang="ko-KR" altLang="en-US" sz="700" b="0" i="0" dirty="0">
                        <a:solidFill>
                          <a:prstClr val="white">
                            <a:lumMod val="50000"/>
                          </a:prstClr>
                        </a:solidFill>
                        <a:latin typeface="+mj-lt"/>
                        <a:ea typeface="Nanum Gothic Regular"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DB (Apache PHOENIX)</a:t>
                      </a: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Linked data</a:t>
                      </a: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dirty="0">
                          <a:solidFill>
                            <a:srgbClr val="FF9300"/>
                          </a:solidFill>
                          <a:latin typeface="HelveticaNeue" charset="0"/>
                        </a:rPr>
                        <a:t>Preparing</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26202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23</a:t>
                      </a:r>
                      <a:endParaRPr lang="ko-KR" altLang="en-US" sz="700" b="0" i="0"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err="1">
                          <a:solidFill>
                            <a:prstClr val="black"/>
                          </a:solidFill>
                          <a:latin typeface="+mj-lt"/>
                          <a:ea typeface="Nanum Gothic Regular" charset="-127"/>
                        </a:rPr>
                        <a:t>datasource</a:t>
                      </a:r>
                      <a:r>
                        <a:rPr lang="en-US" altLang="ko-KR" sz="700" b="0" i="0" dirty="0">
                          <a:solidFill>
                            <a:prstClr val="black"/>
                          </a:solidFill>
                          <a:latin typeface="+mj-lt"/>
                          <a:ea typeface="Nanum Gothic Regular" charset="-127"/>
                        </a:rPr>
                        <a:t> 0 </a:t>
                      </a:r>
                      <a:r>
                        <a:rPr lang="ko-KR" altLang="en-US" sz="700" b="0" i="0" dirty="0">
                          <a:solidFill>
                            <a:schemeClr val="bg1">
                              <a:lumMod val="50000"/>
                            </a:schemeClr>
                          </a:solidFill>
                          <a:latin typeface="+mj-lt"/>
                          <a:ea typeface="Nanum Gothic" charset="-127"/>
                          <a:cs typeface="Nanum Gothic" charset="-127"/>
                        </a:rPr>
                        <a:t>데이터 소스에 대한 설명</a:t>
                      </a:r>
                      <a:r>
                        <a:rPr lang="en-US" altLang="ko-KR" sz="700" b="0" i="0" dirty="0">
                          <a:solidFill>
                            <a:schemeClr val="bg1">
                              <a:lumMod val="50000"/>
                            </a:schemeClr>
                          </a:solidFill>
                          <a:latin typeface="+mj-lt"/>
                          <a:ea typeface="Nanum Gothic" charset="-127"/>
                          <a:cs typeface="Nanum Gothic" charset="-127"/>
                        </a:rPr>
                        <a:t>.</a:t>
                      </a:r>
                      <a:r>
                        <a:rPr lang="ko-KR" altLang="en-US" sz="700" b="0" i="0" dirty="0">
                          <a:solidFill>
                            <a:schemeClr val="bg1">
                              <a:lumMod val="50000"/>
                            </a:schemeClr>
                          </a:solidFill>
                          <a:latin typeface="+mj-lt"/>
                          <a:ea typeface="Nanum Gothic" charset="-127"/>
                          <a:cs typeface="Nanum Gothic" charset="-127"/>
                        </a:rPr>
                        <a:t> 선택 입력 항목 </a:t>
                      </a:r>
                      <a:r>
                        <a:rPr lang="ko-KR" altLang="en-US" sz="700" b="0" i="0" dirty="0" err="1">
                          <a:solidFill>
                            <a:schemeClr val="bg1">
                              <a:lumMod val="50000"/>
                            </a:schemeClr>
                          </a:solidFill>
                          <a:latin typeface="+mj-lt"/>
                          <a:ea typeface="Nanum Gothic" charset="-127"/>
                          <a:cs typeface="Nanum Gothic" charset="-127"/>
                        </a:rPr>
                        <a:t>말줄임</a:t>
                      </a:r>
                      <a:r>
                        <a:rPr lang="ko-KR" altLang="en-US" sz="700" b="0" i="0" dirty="0">
                          <a:solidFill>
                            <a:schemeClr val="bg1">
                              <a:lumMod val="50000"/>
                            </a:schemeClr>
                          </a:solidFill>
                          <a:latin typeface="+mj-lt"/>
                          <a:ea typeface="Nanum Gothic" charset="-127"/>
                          <a:cs typeface="Nanum Gothic" charset="-127"/>
                        </a:rPr>
                        <a:t> </a:t>
                      </a:r>
                      <a:r>
                        <a:rPr lang="en-US" altLang="ko-KR" sz="700" b="0" i="0" dirty="0">
                          <a:solidFill>
                            <a:schemeClr val="bg1">
                              <a:lumMod val="50000"/>
                            </a:schemeClr>
                          </a:solidFill>
                          <a:latin typeface="+mj-lt"/>
                          <a:ea typeface="Nanum Gothic" charset="-127"/>
                          <a:cs typeface="Nanum Gothic" charset="-127"/>
                        </a:rPr>
                        <a:t>...</a:t>
                      </a:r>
                      <a:endParaRPr lang="ko-KR" altLang="en-US" sz="700" b="0" i="0" dirty="0">
                        <a:solidFill>
                          <a:prstClr val="white">
                            <a:lumMod val="50000"/>
                          </a:prstClr>
                        </a:solidFill>
                        <a:latin typeface="+mj-lt"/>
                        <a:ea typeface="Nanum Gothic Regular"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DB (</a:t>
                      </a:r>
                      <a:r>
                        <a:rPr lang="en-US" altLang="ko-KR" sz="700" b="0" i="0" u="none" dirty="0" err="1">
                          <a:solidFill>
                            <a:schemeClr val="tx1"/>
                          </a:solidFill>
                          <a:latin typeface="Nanum Gothic" charset="-127"/>
                          <a:ea typeface="Nanum Gothic" charset="-127"/>
                          <a:cs typeface="Nanum Gothic" charset="-127"/>
                        </a:rPr>
                        <a:t>Tibero</a:t>
                      </a:r>
                      <a:r>
                        <a:rPr lang="en-US" altLang="ko-KR" sz="700" b="0" i="0" u="none" dirty="0">
                          <a:solidFill>
                            <a:schemeClr val="tx1"/>
                          </a:solidFill>
                          <a:latin typeface="Nanum Gothic" charset="-127"/>
                          <a:ea typeface="Nanum Gothic" charset="-127"/>
                          <a:cs typeface="Nanum Gothic" charset="-127"/>
                        </a:rPr>
                        <a:t>)</a:t>
                      </a: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Ingested</a:t>
                      </a:r>
                      <a:r>
                        <a:rPr lang="en-US" altLang="ko-KR" sz="700" b="0" i="0" u="none" baseline="0" dirty="0">
                          <a:solidFill>
                            <a:schemeClr val="tx1"/>
                          </a:solidFill>
                          <a:latin typeface="Nanum Gothic" charset="-127"/>
                          <a:ea typeface="Nanum Gothic" charset="-127"/>
                          <a:cs typeface="Nanum Gothic" charset="-127"/>
                        </a:rPr>
                        <a:t> data</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Disabled</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26202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22</a:t>
                      </a:r>
                      <a:endParaRPr lang="ko-KR" altLang="en-US" sz="700" b="0" i="0"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err="1">
                          <a:solidFill>
                            <a:prstClr val="black"/>
                          </a:solidFill>
                          <a:latin typeface="+mj-lt"/>
                          <a:ea typeface="Nanum Gothic Regular" charset="-127"/>
                        </a:rPr>
                        <a:t>datasource</a:t>
                      </a:r>
                      <a:r>
                        <a:rPr lang="en-US" altLang="ko-KR" sz="700" b="0" i="0" dirty="0">
                          <a:solidFill>
                            <a:prstClr val="black"/>
                          </a:solidFill>
                          <a:latin typeface="+mj-lt"/>
                          <a:ea typeface="Nanum Gothic Regular" charset="-127"/>
                        </a:rPr>
                        <a:t> 0 </a:t>
                      </a:r>
                      <a:r>
                        <a:rPr lang="ko-KR" altLang="en-US" sz="700" b="0" i="0" dirty="0">
                          <a:solidFill>
                            <a:schemeClr val="bg1">
                              <a:lumMod val="50000"/>
                            </a:schemeClr>
                          </a:solidFill>
                          <a:latin typeface="+mj-lt"/>
                          <a:ea typeface="Nanum Gothic" charset="-127"/>
                          <a:cs typeface="Nanum Gothic" charset="-127"/>
                        </a:rPr>
                        <a:t>데이터 소스에 대한 설명</a:t>
                      </a:r>
                      <a:r>
                        <a:rPr lang="en-US" altLang="ko-KR" sz="700" b="0" i="0" dirty="0">
                          <a:solidFill>
                            <a:schemeClr val="bg1">
                              <a:lumMod val="50000"/>
                            </a:schemeClr>
                          </a:solidFill>
                          <a:latin typeface="+mj-lt"/>
                          <a:ea typeface="Nanum Gothic" charset="-127"/>
                          <a:cs typeface="Nanum Gothic" charset="-127"/>
                        </a:rPr>
                        <a:t>.</a:t>
                      </a:r>
                      <a:r>
                        <a:rPr lang="ko-KR" altLang="en-US" sz="700" b="0" i="0" dirty="0">
                          <a:solidFill>
                            <a:schemeClr val="bg1">
                              <a:lumMod val="50000"/>
                            </a:schemeClr>
                          </a:solidFill>
                          <a:latin typeface="+mj-lt"/>
                          <a:ea typeface="Nanum Gothic" charset="-127"/>
                          <a:cs typeface="Nanum Gothic" charset="-127"/>
                        </a:rPr>
                        <a:t> 선택 입력 항목 </a:t>
                      </a:r>
                      <a:r>
                        <a:rPr lang="ko-KR" altLang="en-US" sz="700" b="0" i="0" dirty="0" err="1">
                          <a:solidFill>
                            <a:schemeClr val="bg1">
                              <a:lumMod val="50000"/>
                            </a:schemeClr>
                          </a:solidFill>
                          <a:latin typeface="+mj-lt"/>
                          <a:ea typeface="Nanum Gothic" charset="-127"/>
                          <a:cs typeface="Nanum Gothic" charset="-127"/>
                        </a:rPr>
                        <a:t>말줄임</a:t>
                      </a:r>
                      <a:r>
                        <a:rPr lang="ko-KR" altLang="en-US" sz="700" b="0" i="0" dirty="0">
                          <a:solidFill>
                            <a:schemeClr val="bg1">
                              <a:lumMod val="50000"/>
                            </a:schemeClr>
                          </a:solidFill>
                          <a:latin typeface="+mj-lt"/>
                          <a:ea typeface="Nanum Gothic" charset="-127"/>
                          <a:cs typeface="Nanum Gothic" charset="-127"/>
                        </a:rPr>
                        <a:t> </a:t>
                      </a:r>
                      <a:r>
                        <a:rPr lang="en-US" altLang="ko-KR" sz="700" b="0" i="0" dirty="0">
                          <a:solidFill>
                            <a:schemeClr val="bg1">
                              <a:lumMod val="50000"/>
                            </a:schemeClr>
                          </a:solidFill>
                          <a:latin typeface="+mj-lt"/>
                          <a:ea typeface="Nanum Gothic" charset="-127"/>
                          <a:cs typeface="Nanum Gothic" charset="-127"/>
                        </a:rPr>
                        <a:t>...</a:t>
                      </a:r>
                      <a:endParaRPr lang="ko-KR" altLang="en-US" sz="700" b="0" i="0" dirty="0">
                        <a:solidFill>
                          <a:prstClr val="white">
                            <a:lumMod val="50000"/>
                          </a:prstClr>
                        </a:solidFill>
                        <a:latin typeface="+mj-lt"/>
                        <a:ea typeface="Nanum Gothic Regular"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DB (NV </a:t>
                      </a:r>
                      <a:r>
                        <a:rPr lang="en-US" altLang="ko-KR" sz="700" b="0" i="0" u="none" dirty="0" err="1">
                          <a:solidFill>
                            <a:schemeClr val="tx1"/>
                          </a:solidFill>
                          <a:latin typeface="Nanum Gothic" charset="-127"/>
                          <a:ea typeface="Nanum Gothic" charset="-127"/>
                          <a:cs typeface="Nanum Gothic" charset="-127"/>
                        </a:rPr>
                        <a:t>Accel</a:t>
                      </a:r>
                      <a:r>
                        <a:rPr lang="en-US" altLang="ko-KR" sz="700" b="0" i="0" u="none" dirty="0">
                          <a:solidFill>
                            <a:schemeClr val="tx1"/>
                          </a:solidFill>
                          <a:latin typeface="Nanum Gothic" charset="-127"/>
                          <a:ea typeface="Nanum Gothic" charset="-127"/>
                          <a:cs typeface="Nanum Gothic" charset="-127"/>
                        </a:rPr>
                        <a:t>)</a:t>
                      </a: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Linked data</a:t>
                      </a: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rgbClr val="00B050"/>
                          </a:solidFill>
                          <a:latin typeface="Nanum Gothic" charset="-127"/>
                          <a:ea typeface="Nanum Gothic" charset="-127"/>
                          <a:cs typeface="Nanum Gothic" charset="-127"/>
                        </a:rPr>
                        <a:t>Enabled</a:t>
                      </a:r>
                      <a:endParaRPr lang="ko-KR" altLang="en-US" sz="700" b="0" i="0" u="none" dirty="0">
                        <a:solidFill>
                          <a:srgbClr val="00B050"/>
                        </a:solidFill>
                        <a:latin typeface="Nanum Gothic" charset="-127"/>
                        <a:ea typeface="Nanum Gothic" charset="-127"/>
                        <a:cs typeface="Nanum Gothic" charset="-127"/>
                      </a:endParaRPr>
                    </a:p>
                  </a:txBody>
                  <a:tcPr marL="72000" marR="72000" marT="72000" marB="72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26202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21</a:t>
                      </a:r>
                      <a:endParaRPr lang="ko-KR" altLang="en-US" sz="700" b="0" i="0"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err="1">
                          <a:solidFill>
                            <a:prstClr val="black"/>
                          </a:solidFill>
                          <a:latin typeface="+mj-lt"/>
                          <a:ea typeface="Nanum Gothic Regular" charset="-127"/>
                        </a:rPr>
                        <a:t>datasource</a:t>
                      </a:r>
                      <a:r>
                        <a:rPr lang="en-US" altLang="ko-KR" sz="700" b="0" i="0" dirty="0">
                          <a:solidFill>
                            <a:prstClr val="black"/>
                          </a:solidFill>
                          <a:latin typeface="+mj-lt"/>
                          <a:ea typeface="Nanum Gothic Regular" charset="-127"/>
                        </a:rPr>
                        <a:t> 0</a:t>
                      </a:r>
                      <a:endParaRPr lang="ko-KR" altLang="en-US" sz="700" b="0" i="0" dirty="0">
                        <a:solidFill>
                          <a:prstClr val="white">
                            <a:lumMod val="50000"/>
                          </a:prstClr>
                        </a:solidFill>
                        <a:latin typeface="+mj-lt"/>
                        <a:ea typeface="Nanum Gothic Regular"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rgbClr val="00B050"/>
                          </a:solidFill>
                          <a:latin typeface="Nanum Gothic" charset="-127"/>
                          <a:ea typeface="Nanum Gothic" charset="-127"/>
                          <a:cs typeface="Nanum Gothic" charset="-127"/>
                        </a:rPr>
                        <a:t>Stream</a:t>
                      </a:r>
                      <a:r>
                        <a:rPr lang="en-US" altLang="ko-KR" sz="700" b="0" i="0" u="none" baseline="0" dirty="0">
                          <a:solidFill>
                            <a:srgbClr val="00B050"/>
                          </a:solidFill>
                          <a:latin typeface="Nanum Gothic" charset="-127"/>
                          <a:ea typeface="Nanum Gothic" charset="-127"/>
                          <a:cs typeface="Nanum Gothic" charset="-127"/>
                        </a:rPr>
                        <a:t> (</a:t>
                      </a:r>
                      <a:r>
                        <a:rPr lang="en-US" altLang="ko-KR" sz="700" b="0" i="0" u="none" dirty="0">
                          <a:solidFill>
                            <a:srgbClr val="00B050"/>
                          </a:solidFill>
                          <a:latin typeface="Nanum Gothic" charset="-127"/>
                          <a:ea typeface="Nanum Gothic" charset="-127"/>
                          <a:cs typeface="Nanum Gothic" charset="-127"/>
                        </a:rPr>
                        <a:t>Kafka)</a:t>
                      </a:r>
                      <a:endParaRPr lang="ko-KR" altLang="en-US" sz="700" b="0" i="0" u="none" dirty="0">
                        <a:solidFill>
                          <a:srgbClr val="00B050"/>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Live</a:t>
                      </a:r>
                      <a:r>
                        <a:rPr lang="en-US" altLang="ko-KR" sz="700" b="0" i="0" u="none" baseline="0" dirty="0">
                          <a:solidFill>
                            <a:schemeClr val="tx1"/>
                          </a:solidFill>
                          <a:latin typeface="Nanum Gothic" charset="-127"/>
                          <a:ea typeface="Nanum Gothic" charset="-127"/>
                          <a:cs typeface="Nanum Gothic" charset="-127"/>
                        </a:rPr>
                        <a:t> data</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rgbClr val="FF0000"/>
                          </a:solidFill>
                          <a:latin typeface="Nanum Gothic" charset="-127"/>
                          <a:ea typeface="Nanum Gothic" charset="-127"/>
                          <a:cs typeface="Nanum Gothic" charset="-127"/>
                        </a:rPr>
                        <a:t>Failed</a:t>
                      </a:r>
                      <a:endParaRPr lang="ko-KR" altLang="en-US" sz="700" b="0" i="0" u="none" dirty="0">
                        <a:solidFill>
                          <a:srgbClr val="FF0000"/>
                        </a:solidFill>
                        <a:latin typeface="Nanum Gothic" charset="-127"/>
                        <a:ea typeface="Nanum Gothic" charset="-127"/>
                        <a:cs typeface="Nanum Gothic" charset="-127"/>
                      </a:endParaRPr>
                    </a:p>
                  </a:txBody>
                  <a:tcPr marL="72000" marR="72000" marT="72000" marB="72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26202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20</a:t>
                      </a:r>
                      <a:endParaRPr lang="ko-KR" altLang="en-US" sz="700" b="0" i="0"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err="1">
                          <a:solidFill>
                            <a:prstClr val="black"/>
                          </a:solidFill>
                          <a:latin typeface="+mj-lt"/>
                          <a:ea typeface="Nanum Gothic Regular" charset="-127"/>
                        </a:rPr>
                        <a:t>datasource</a:t>
                      </a:r>
                      <a:r>
                        <a:rPr lang="en-US" altLang="ko-KR" sz="700" b="0" i="0" dirty="0">
                          <a:solidFill>
                            <a:prstClr val="black"/>
                          </a:solidFill>
                          <a:latin typeface="+mj-lt"/>
                          <a:ea typeface="Nanum Gothic Regular" charset="-127"/>
                        </a:rPr>
                        <a:t> 0</a:t>
                      </a:r>
                      <a:endParaRPr lang="ko-KR" altLang="en-US" sz="700" b="0" i="0" dirty="0">
                        <a:solidFill>
                          <a:prstClr val="white">
                            <a:lumMod val="50000"/>
                          </a:prstClr>
                        </a:solidFill>
                        <a:latin typeface="+mj-lt"/>
                        <a:ea typeface="Nanum Gothic Regular"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rgbClr val="00B050"/>
                          </a:solidFill>
                          <a:latin typeface="Nanum Gothic" charset="-127"/>
                          <a:ea typeface="Nanum Gothic" charset="-127"/>
                          <a:cs typeface="Nanum Gothic" charset="-127"/>
                        </a:rPr>
                        <a:t>Stream</a:t>
                      </a:r>
                      <a:r>
                        <a:rPr lang="en-US" altLang="ko-KR" sz="700" b="0" i="0" u="none" baseline="0" dirty="0">
                          <a:solidFill>
                            <a:srgbClr val="00B050"/>
                          </a:solidFill>
                          <a:latin typeface="Nanum Gothic" charset="-127"/>
                          <a:ea typeface="Nanum Gothic" charset="-127"/>
                          <a:cs typeface="Nanum Gothic" charset="-127"/>
                        </a:rPr>
                        <a:t> (</a:t>
                      </a:r>
                      <a:r>
                        <a:rPr lang="en-US" altLang="ko-KR" sz="700" b="0" i="0" u="none" dirty="0">
                          <a:solidFill>
                            <a:srgbClr val="00B050"/>
                          </a:solidFill>
                          <a:latin typeface="Nanum Gothic" charset="-127"/>
                          <a:ea typeface="Nanum Gothic" charset="-127"/>
                          <a:cs typeface="Nanum Gothic" charset="-127"/>
                        </a:rPr>
                        <a:t>Kafka)</a:t>
                      </a:r>
                      <a:endParaRPr lang="ko-KR" altLang="en-US" sz="700" b="0" i="0" u="none" dirty="0">
                        <a:solidFill>
                          <a:srgbClr val="00B050"/>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Live</a:t>
                      </a:r>
                      <a:r>
                        <a:rPr lang="en-US" altLang="ko-KR" sz="700" b="0" i="0" u="none" baseline="0" dirty="0">
                          <a:solidFill>
                            <a:schemeClr val="tx1"/>
                          </a:solidFill>
                          <a:latin typeface="Nanum Gothic" charset="-127"/>
                          <a:ea typeface="Nanum Gothic" charset="-127"/>
                          <a:cs typeface="Nanum Gothic" charset="-127"/>
                        </a:rPr>
                        <a:t> data</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dirty="0">
                          <a:solidFill>
                            <a:srgbClr val="FF9300"/>
                          </a:solidFill>
                          <a:latin typeface="HelveticaNeue" charset="0"/>
                        </a:rPr>
                        <a:t>Preparing</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36000" marR="36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bl>
          </a:graphicData>
        </a:graphic>
      </p:graphicFrame>
      <p:sp>
        <p:nvSpPr>
          <p:cNvPr id="121" name="Oval 55">
            <a:extLst>
              <a:ext uri="{FF2B5EF4-FFF2-40B4-BE49-F238E27FC236}">
                <a16:creationId xmlns:a16="http://schemas.microsoft.com/office/drawing/2014/main" xmlns="" id="{F2279A64-4359-DF4E-B387-FDAD65496CB3}"/>
              </a:ext>
            </a:extLst>
          </p:cNvPr>
          <p:cNvSpPr/>
          <p:nvPr/>
        </p:nvSpPr>
        <p:spPr>
          <a:xfrm>
            <a:off x="2530342" y="2711868"/>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3</a:t>
            </a:r>
            <a:endParaRPr lang="en-US" sz="600" b="1" dirty="0">
              <a:solidFill>
                <a:schemeClr val="bg1"/>
              </a:solidFill>
              <a:latin typeface="Nanum Gothic" charset="-127"/>
              <a:ea typeface="Nanum Gothic" charset="-127"/>
              <a:cs typeface="Nanum Gothic" charset="-127"/>
            </a:endParaRPr>
          </a:p>
        </p:txBody>
      </p:sp>
      <p:pic>
        <p:nvPicPr>
          <p:cNvPr id="122" name="그림 121">
            <a:extLst>
              <a:ext uri="{FF2B5EF4-FFF2-40B4-BE49-F238E27FC236}">
                <a16:creationId xmlns:a16="http://schemas.microsoft.com/office/drawing/2014/main" xmlns="" id="{0642B8DB-8CAD-D149-9B5F-5B839AED7ABD}"/>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319672" y="3007339"/>
            <a:ext cx="87973" cy="87973"/>
          </a:xfrm>
          <a:prstGeom prst="rect">
            <a:avLst/>
          </a:prstGeom>
        </p:spPr>
      </p:pic>
      <p:pic>
        <p:nvPicPr>
          <p:cNvPr id="126" name="그림 125">
            <a:extLst>
              <a:ext uri="{FF2B5EF4-FFF2-40B4-BE49-F238E27FC236}">
                <a16:creationId xmlns:a16="http://schemas.microsoft.com/office/drawing/2014/main" xmlns="" id="{2392216E-7B57-6649-8BDC-9E0CD58B0173}"/>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319672" y="3267744"/>
            <a:ext cx="87973" cy="87973"/>
          </a:xfrm>
          <a:prstGeom prst="rect">
            <a:avLst/>
          </a:prstGeom>
        </p:spPr>
      </p:pic>
      <p:pic>
        <p:nvPicPr>
          <p:cNvPr id="127" name="그림 126">
            <a:extLst>
              <a:ext uri="{FF2B5EF4-FFF2-40B4-BE49-F238E27FC236}">
                <a16:creationId xmlns:a16="http://schemas.microsoft.com/office/drawing/2014/main" xmlns="" id="{57AA00C5-287B-8749-B1F2-FE9F99C3F4FF}"/>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319672" y="3528149"/>
            <a:ext cx="87973" cy="87973"/>
          </a:xfrm>
          <a:prstGeom prst="rect">
            <a:avLst/>
          </a:prstGeom>
        </p:spPr>
      </p:pic>
      <p:pic>
        <p:nvPicPr>
          <p:cNvPr id="128" name="그림 127">
            <a:extLst>
              <a:ext uri="{FF2B5EF4-FFF2-40B4-BE49-F238E27FC236}">
                <a16:creationId xmlns:a16="http://schemas.microsoft.com/office/drawing/2014/main" xmlns="" id="{C263142C-2869-C943-A5E1-AB11D8EF6746}"/>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319672" y="3788554"/>
            <a:ext cx="87973" cy="87973"/>
          </a:xfrm>
          <a:prstGeom prst="rect">
            <a:avLst/>
          </a:prstGeom>
        </p:spPr>
      </p:pic>
      <p:pic>
        <p:nvPicPr>
          <p:cNvPr id="130" name="그림 129">
            <a:extLst>
              <a:ext uri="{FF2B5EF4-FFF2-40B4-BE49-F238E27FC236}">
                <a16:creationId xmlns:a16="http://schemas.microsoft.com/office/drawing/2014/main" xmlns="" id="{8150086D-3AE4-0443-A7B7-B8F72EF31986}"/>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319672" y="4048959"/>
            <a:ext cx="87973" cy="87973"/>
          </a:xfrm>
          <a:prstGeom prst="rect">
            <a:avLst/>
          </a:prstGeom>
        </p:spPr>
      </p:pic>
      <p:pic>
        <p:nvPicPr>
          <p:cNvPr id="131" name="그림 130">
            <a:extLst>
              <a:ext uri="{FF2B5EF4-FFF2-40B4-BE49-F238E27FC236}">
                <a16:creationId xmlns:a16="http://schemas.microsoft.com/office/drawing/2014/main" xmlns="" id="{81E6D5F2-1DC9-634A-BE44-84D6087EACF7}"/>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319672" y="4309364"/>
            <a:ext cx="87973" cy="87973"/>
          </a:xfrm>
          <a:prstGeom prst="rect">
            <a:avLst/>
          </a:prstGeom>
        </p:spPr>
      </p:pic>
      <p:pic>
        <p:nvPicPr>
          <p:cNvPr id="132" name="그림 131">
            <a:extLst>
              <a:ext uri="{FF2B5EF4-FFF2-40B4-BE49-F238E27FC236}">
                <a16:creationId xmlns:a16="http://schemas.microsoft.com/office/drawing/2014/main" xmlns="" id="{F67B6A22-7884-374E-B2B4-4A2A73022595}"/>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319672" y="4569769"/>
            <a:ext cx="87973" cy="87973"/>
          </a:xfrm>
          <a:prstGeom prst="rect">
            <a:avLst/>
          </a:prstGeom>
        </p:spPr>
      </p:pic>
      <p:pic>
        <p:nvPicPr>
          <p:cNvPr id="133" name="그림 132">
            <a:extLst>
              <a:ext uri="{FF2B5EF4-FFF2-40B4-BE49-F238E27FC236}">
                <a16:creationId xmlns:a16="http://schemas.microsoft.com/office/drawing/2014/main" xmlns="" id="{D38464AB-EB38-E44C-85DC-D403D892D266}"/>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319672" y="4830174"/>
            <a:ext cx="87973" cy="87973"/>
          </a:xfrm>
          <a:prstGeom prst="rect">
            <a:avLst/>
          </a:prstGeom>
        </p:spPr>
      </p:pic>
      <p:pic>
        <p:nvPicPr>
          <p:cNvPr id="134" name="그림 133">
            <a:extLst>
              <a:ext uri="{FF2B5EF4-FFF2-40B4-BE49-F238E27FC236}">
                <a16:creationId xmlns:a16="http://schemas.microsoft.com/office/drawing/2014/main" xmlns="" id="{A6D8863D-D3C5-9846-85BA-A5608EC4B399}"/>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319672" y="5090579"/>
            <a:ext cx="87973" cy="87973"/>
          </a:xfrm>
          <a:prstGeom prst="rect">
            <a:avLst/>
          </a:prstGeom>
        </p:spPr>
      </p:pic>
      <p:pic>
        <p:nvPicPr>
          <p:cNvPr id="135" name="그림 134">
            <a:extLst>
              <a:ext uri="{FF2B5EF4-FFF2-40B4-BE49-F238E27FC236}">
                <a16:creationId xmlns:a16="http://schemas.microsoft.com/office/drawing/2014/main" xmlns="" id="{49CE8D4B-D47C-6E49-B0E6-B53B85AC47C5}"/>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319672" y="5350984"/>
            <a:ext cx="87973" cy="87973"/>
          </a:xfrm>
          <a:prstGeom prst="rect">
            <a:avLst/>
          </a:prstGeom>
        </p:spPr>
      </p:pic>
      <p:pic>
        <p:nvPicPr>
          <p:cNvPr id="136" name="그림 135">
            <a:extLst>
              <a:ext uri="{FF2B5EF4-FFF2-40B4-BE49-F238E27FC236}">
                <a16:creationId xmlns:a16="http://schemas.microsoft.com/office/drawing/2014/main" xmlns="" id="{D293B6AF-CAA1-BB4B-8C43-1B58F5AC7423}"/>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319672" y="5611389"/>
            <a:ext cx="87973" cy="87973"/>
          </a:xfrm>
          <a:prstGeom prst="rect">
            <a:avLst/>
          </a:prstGeom>
        </p:spPr>
      </p:pic>
      <p:pic>
        <p:nvPicPr>
          <p:cNvPr id="137" name="그림 136">
            <a:extLst>
              <a:ext uri="{FF2B5EF4-FFF2-40B4-BE49-F238E27FC236}">
                <a16:creationId xmlns:a16="http://schemas.microsoft.com/office/drawing/2014/main" xmlns="" id="{A13342E5-004D-804A-8FA7-6CF49C92B248}"/>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319672" y="5871794"/>
            <a:ext cx="87973" cy="87973"/>
          </a:xfrm>
          <a:prstGeom prst="rect">
            <a:avLst/>
          </a:prstGeom>
        </p:spPr>
      </p:pic>
      <p:pic>
        <p:nvPicPr>
          <p:cNvPr id="138" name="그림 137">
            <a:extLst>
              <a:ext uri="{FF2B5EF4-FFF2-40B4-BE49-F238E27FC236}">
                <a16:creationId xmlns:a16="http://schemas.microsoft.com/office/drawing/2014/main" xmlns="" id="{CA2F6E4A-F6AD-D241-A507-B1FD872EE2C4}"/>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319672" y="6132199"/>
            <a:ext cx="87973" cy="87973"/>
          </a:xfrm>
          <a:prstGeom prst="rect">
            <a:avLst/>
          </a:prstGeom>
        </p:spPr>
      </p:pic>
      <p:sp>
        <p:nvSpPr>
          <p:cNvPr id="147" name="모서리가 둥근 직사각형 146">
            <a:extLst>
              <a:ext uri="{FF2B5EF4-FFF2-40B4-BE49-F238E27FC236}">
                <a16:creationId xmlns:a16="http://schemas.microsoft.com/office/drawing/2014/main" xmlns="" id="{8DB80724-6261-C14D-95B1-E6A33A362BFB}"/>
              </a:ext>
            </a:extLst>
          </p:cNvPr>
          <p:cNvSpPr/>
          <p:nvPr/>
        </p:nvSpPr>
        <p:spPr>
          <a:xfrm rot="5400000" flipV="1">
            <a:off x="9142702" y="3261721"/>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charset="-127"/>
              <a:ea typeface="Nanum Gothic" charset="-127"/>
              <a:cs typeface="Nanum Gothic" charset="-127"/>
            </a:endParaRPr>
          </a:p>
        </p:txBody>
      </p:sp>
      <p:sp>
        <p:nvSpPr>
          <p:cNvPr id="161" name="아래쪽 화살표[D] 160">
            <a:extLst>
              <a:ext uri="{FF2B5EF4-FFF2-40B4-BE49-F238E27FC236}">
                <a16:creationId xmlns:a16="http://schemas.microsoft.com/office/drawing/2014/main" xmlns="" id="{EA86E0C3-07E3-9642-8103-201D3CF38AFE}"/>
              </a:ext>
            </a:extLst>
          </p:cNvPr>
          <p:cNvSpPr/>
          <p:nvPr/>
        </p:nvSpPr>
        <p:spPr>
          <a:xfrm>
            <a:off x="9407117" y="2747439"/>
            <a:ext cx="65476" cy="82223"/>
          </a:xfrm>
          <a:prstGeom prst="downArrow">
            <a:avLst>
              <a:gd name="adj1" fmla="val 36497"/>
              <a:gd name="adj2" fmla="val 50000"/>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pic>
        <p:nvPicPr>
          <p:cNvPr id="162" name="그림 161">
            <a:extLst>
              <a:ext uri="{FF2B5EF4-FFF2-40B4-BE49-F238E27FC236}">
                <a16:creationId xmlns:a16="http://schemas.microsoft.com/office/drawing/2014/main" xmlns="" id="{0ED4768D-B150-EA40-9D9D-67494F0525E5}"/>
              </a:ext>
            </a:extLst>
          </p:cNvPr>
          <p:cNvPicPr>
            <a:picLocks noChangeAspect="1"/>
          </p:cNvPicPr>
          <p:nvPr/>
        </p:nvPicPr>
        <p:blipFill>
          <a:blip r:embed="rId4"/>
          <a:stretch>
            <a:fillRect/>
          </a:stretch>
        </p:blipFill>
        <p:spPr>
          <a:xfrm>
            <a:off x="6612700" y="5112946"/>
            <a:ext cx="99534" cy="99534"/>
          </a:xfrm>
          <a:prstGeom prst="rect">
            <a:avLst/>
          </a:prstGeom>
        </p:spPr>
      </p:pic>
      <p:pic>
        <p:nvPicPr>
          <p:cNvPr id="166" name="그림 165">
            <a:extLst>
              <a:ext uri="{FF2B5EF4-FFF2-40B4-BE49-F238E27FC236}">
                <a16:creationId xmlns:a16="http://schemas.microsoft.com/office/drawing/2014/main" xmlns="" id="{01C5B1B6-C34E-2042-98F5-39212B9D1CA9}"/>
              </a:ext>
            </a:extLst>
          </p:cNvPr>
          <p:cNvPicPr>
            <a:picLocks noChangeAspect="1"/>
          </p:cNvPicPr>
          <p:nvPr/>
        </p:nvPicPr>
        <p:blipFill>
          <a:blip r:embed="rId4"/>
          <a:stretch>
            <a:fillRect/>
          </a:stretch>
        </p:blipFill>
        <p:spPr>
          <a:xfrm>
            <a:off x="6612700" y="6154398"/>
            <a:ext cx="99534" cy="99534"/>
          </a:xfrm>
          <a:prstGeom prst="rect">
            <a:avLst/>
          </a:prstGeom>
        </p:spPr>
      </p:pic>
      <p:pic>
        <p:nvPicPr>
          <p:cNvPr id="167" name="그림 166">
            <a:extLst>
              <a:ext uri="{FF2B5EF4-FFF2-40B4-BE49-F238E27FC236}">
                <a16:creationId xmlns:a16="http://schemas.microsoft.com/office/drawing/2014/main" xmlns="" id="{680FA0C1-16A5-5545-A0A2-8FD91CDAB1DF}"/>
              </a:ext>
            </a:extLst>
          </p:cNvPr>
          <p:cNvPicPr>
            <a:picLocks noChangeAspect="1"/>
          </p:cNvPicPr>
          <p:nvPr/>
        </p:nvPicPr>
        <p:blipFill>
          <a:blip r:embed="rId4"/>
          <a:stretch>
            <a:fillRect/>
          </a:stretch>
        </p:blipFill>
        <p:spPr>
          <a:xfrm>
            <a:off x="6612700" y="4053259"/>
            <a:ext cx="99534" cy="99534"/>
          </a:xfrm>
          <a:prstGeom prst="rect">
            <a:avLst/>
          </a:prstGeom>
        </p:spPr>
      </p:pic>
      <p:sp>
        <p:nvSpPr>
          <p:cNvPr id="168" name="TextBox 167">
            <a:extLst>
              <a:ext uri="{FF2B5EF4-FFF2-40B4-BE49-F238E27FC236}">
                <a16:creationId xmlns:a16="http://schemas.microsoft.com/office/drawing/2014/main" xmlns="" id="{75FEFE94-E89E-B442-99AD-491DEC590294}"/>
              </a:ext>
            </a:extLst>
          </p:cNvPr>
          <p:cNvSpPr txBox="1"/>
          <p:nvPr/>
        </p:nvSpPr>
        <p:spPr>
          <a:xfrm>
            <a:off x="811681" y="2670514"/>
            <a:ext cx="405751" cy="3652978"/>
          </a:xfrm>
          <a:prstGeom prst="rect">
            <a:avLst/>
          </a:prstGeom>
          <a:solidFill>
            <a:srgbClr val="000000">
              <a:alpha val="50196"/>
            </a:srgbClr>
          </a:solidFill>
        </p:spPr>
        <p:txBody>
          <a:bodyPr wrap="none" rtlCol="0">
            <a:noAutofit/>
          </a:bodyPr>
          <a:lstStyle/>
          <a:p>
            <a:r>
              <a:rPr kumimoji="1" lang="en-US" altLang="ko-KR" sz="800" dirty="0">
                <a:solidFill>
                  <a:schemeClr val="bg1"/>
                </a:solidFill>
              </a:rPr>
              <a:t>2018.</a:t>
            </a:r>
          </a:p>
          <a:p>
            <a:r>
              <a:rPr kumimoji="1" lang="en-US" altLang="ko-KR" sz="800" dirty="0">
                <a:solidFill>
                  <a:schemeClr val="bg1"/>
                </a:solidFill>
              </a:rPr>
              <a:t>12.12</a:t>
            </a:r>
          </a:p>
          <a:p>
            <a:r>
              <a:rPr kumimoji="1" lang="ko-KR" altLang="en-US" sz="800" dirty="0">
                <a:solidFill>
                  <a:schemeClr val="bg1"/>
                </a:solidFill>
              </a:rPr>
              <a:t>삭제</a:t>
            </a:r>
          </a:p>
        </p:txBody>
      </p:sp>
      <p:sp>
        <p:nvSpPr>
          <p:cNvPr id="169" name="직사각형 168">
            <a:extLst>
              <a:ext uri="{FF2B5EF4-FFF2-40B4-BE49-F238E27FC236}">
                <a16:creationId xmlns:a16="http://schemas.microsoft.com/office/drawing/2014/main" xmlns="" id="{BD8A8392-A70A-194F-BB3C-A4CDE4C55CF9}"/>
              </a:ext>
            </a:extLst>
          </p:cNvPr>
          <p:cNvSpPr/>
          <p:nvPr/>
        </p:nvSpPr>
        <p:spPr>
          <a:xfrm>
            <a:off x="1894176" y="5161571"/>
            <a:ext cx="352343" cy="138499"/>
          </a:xfrm>
          <a:prstGeom prst="rect">
            <a:avLst/>
          </a:prstGeom>
          <a:solidFill>
            <a:schemeClr val="bg1"/>
          </a:solidFill>
          <a:ln>
            <a:solidFill>
              <a:schemeClr val="tx1">
                <a:lumMod val="50000"/>
                <a:lumOff val="50000"/>
              </a:schemeClr>
            </a:solidFill>
          </a:ln>
        </p:spPr>
        <p:txBody>
          <a:bodyPr wrap="square" lIns="0" tIns="0" rIns="0" bIns="0">
            <a:spAutoFit/>
          </a:bodyPr>
          <a:lstStyle/>
          <a:p>
            <a:pPr algn="ctr">
              <a:lnSpc>
                <a:spcPct val="150000"/>
              </a:lnSpc>
            </a:pPr>
            <a:r>
              <a:rPr lang="ko-KR" altLang="en-US" sz="600" dirty="0">
                <a:solidFill>
                  <a:schemeClr val="tx1">
                    <a:lumMod val="75000"/>
                    <a:lumOff val="25000"/>
                  </a:schemeClr>
                </a:solidFill>
                <a:latin typeface="Nanum Gothic" charset="-127"/>
                <a:ea typeface="Nanum Gothic" charset="-127"/>
                <a:cs typeface="Nanum Gothic" charset="-127"/>
              </a:rPr>
              <a:t>전체공개</a:t>
            </a:r>
            <a:endParaRPr lang="en-US" altLang="ko-KR" sz="600" dirty="0">
              <a:solidFill>
                <a:schemeClr val="tx1">
                  <a:lumMod val="75000"/>
                  <a:lumOff val="25000"/>
                </a:schemeClr>
              </a:solidFill>
              <a:latin typeface="Nanum Gothic" charset="-127"/>
              <a:ea typeface="Nanum Gothic" charset="-127"/>
              <a:cs typeface="Nanum Gothic" charset="-127"/>
            </a:endParaRPr>
          </a:p>
        </p:txBody>
      </p:sp>
      <p:sp>
        <p:nvSpPr>
          <p:cNvPr id="170" name="직사각형 169">
            <a:extLst>
              <a:ext uri="{FF2B5EF4-FFF2-40B4-BE49-F238E27FC236}">
                <a16:creationId xmlns:a16="http://schemas.microsoft.com/office/drawing/2014/main" xmlns="" id="{C3CC6B9B-17DF-3041-9463-D6DD64D1F1AB}"/>
              </a:ext>
            </a:extLst>
          </p:cNvPr>
          <p:cNvSpPr/>
          <p:nvPr/>
        </p:nvSpPr>
        <p:spPr>
          <a:xfrm>
            <a:off x="3681230" y="4379498"/>
            <a:ext cx="352343" cy="138499"/>
          </a:xfrm>
          <a:prstGeom prst="rect">
            <a:avLst/>
          </a:prstGeom>
          <a:solidFill>
            <a:schemeClr val="bg1"/>
          </a:solidFill>
          <a:ln>
            <a:solidFill>
              <a:schemeClr val="tx1">
                <a:lumMod val="50000"/>
                <a:lumOff val="50000"/>
              </a:schemeClr>
            </a:solidFill>
          </a:ln>
        </p:spPr>
        <p:txBody>
          <a:bodyPr wrap="square" lIns="0" tIns="0" rIns="0" bIns="0">
            <a:spAutoFit/>
          </a:bodyPr>
          <a:lstStyle/>
          <a:p>
            <a:pPr algn="ctr">
              <a:lnSpc>
                <a:spcPct val="150000"/>
              </a:lnSpc>
            </a:pPr>
            <a:r>
              <a:rPr lang="ko-KR" altLang="en-US" sz="600" dirty="0">
                <a:solidFill>
                  <a:schemeClr val="tx1">
                    <a:lumMod val="75000"/>
                    <a:lumOff val="25000"/>
                  </a:schemeClr>
                </a:solidFill>
                <a:latin typeface="Nanum Gothic" charset="-127"/>
                <a:ea typeface="Nanum Gothic" charset="-127"/>
                <a:cs typeface="Nanum Gothic" charset="-127"/>
              </a:rPr>
              <a:t>전체공개</a:t>
            </a:r>
            <a:endParaRPr lang="en-US" altLang="ko-KR" sz="600" dirty="0">
              <a:solidFill>
                <a:schemeClr val="tx1">
                  <a:lumMod val="75000"/>
                  <a:lumOff val="25000"/>
                </a:schemeClr>
              </a:solidFill>
              <a:latin typeface="Nanum Gothic" charset="-127"/>
              <a:ea typeface="Nanum Gothic" charset="-127"/>
              <a:cs typeface="Nanum Gothic" charset="-127"/>
            </a:endParaRPr>
          </a:p>
        </p:txBody>
      </p:sp>
      <p:sp>
        <p:nvSpPr>
          <p:cNvPr id="173" name="타원 129">
            <a:extLst>
              <a:ext uri="{FF2B5EF4-FFF2-40B4-BE49-F238E27FC236}">
                <a16:creationId xmlns:a16="http://schemas.microsoft.com/office/drawing/2014/main" xmlns="" id="{C7935FBF-533D-0647-B58B-7ED2D1AFF881}"/>
              </a:ext>
            </a:extLst>
          </p:cNvPr>
          <p:cNvSpPr/>
          <p:nvPr/>
        </p:nvSpPr>
        <p:spPr>
          <a:xfrm>
            <a:off x="3912781" y="3260087"/>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lnSpcReduction="20000"/>
          </a:bodyPr>
          <a:lstStyle/>
          <a:p>
            <a:pPr algn="ctr"/>
            <a:r>
              <a:rPr lang="en-US" altLang="ko-KR" sz="600" b="1" dirty="0">
                <a:solidFill>
                  <a:srgbClr val="FF0000"/>
                </a:solidFill>
                <a:latin typeface="Nanum Gothic" charset="-127"/>
                <a:ea typeface="Nanum Gothic" charset="-127"/>
                <a:cs typeface="Nanum Gothic" charset="-127"/>
              </a:rPr>
              <a:t>!</a:t>
            </a:r>
            <a:endParaRPr lang="ko-KR" altLang="en-US" sz="600" b="1" dirty="0">
              <a:solidFill>
                <a:srgbClr val="FF0000"/>
              </a:solidFill>
              <a:latin typeface="Nanum Gothic" charset="-127"/>
              <a:ea typeface="Nanum Gothic" charset="-127"/>
              <a:cs typeface="Nanum Gothic" charset="-127"/>
            </a:endParaRPr>
          </a:p>
        </p:txBody>
      </p:sp>
      <p:sp>
        <p:nvSpPr>
          <p:cNvPr id="174" name="직사각형 173">
            <a:extLst>
              <a:ext uri="{FF2B5EF4-FFF2-40B4-BE49-F238E27FC236}">
                <a16:creationId xmlns:a16="http://schemas.microsoft.com/office/drawing/2014/main" xmlns="" id="{34C8871A-C7F3-C748-983C-0C6E7417B173}"/>
              </a:ext>
            </a:extLst>
          </p:cNvPr>
          <p:cNvSpPr/>
          <p:nvPr/>
        </p:nvSpPr>
        <p:spPr>
          <a:xfrm>
            <a:off x="1894176" y="4898832"/>
            <a:ext cx="352343" cy="138499"/>
          </a:xfrm>
          <a:prstGeom prst="rect">
            <a:avLst/>
          </a:prstGeom>
          <a:solidFill>
            <a:schemeClr val="bg1"/>
          </a:solidFill>
          <a:ln>
            <a:solidFill>
              <a:schemeClr val="tx1">
                <a:lumMod val="50000"/>
                <a:lumOff val="50000"/>
              </a:schemeClr>
            </a:solidFill>
          </a:ln>
        </p:spPr>
        <p:txBody>
          <a:bodyPr wrap="square" lIns="0" tIns="0" rIns="0" bIns="0">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600" b="0" i="0" u="none" strike="noStrike" kern="1200" cap="none" spc="0" normalizeH="0" baseline="0" noProof="0" dirty="0">
                <a:ln>
                  <a:noFill/>
                </a:ln>
                <a:solidFill>
                  <a:prstClr val="black">
                    <a:lumMod val="75000"/>
                    <a:lumOff val="25000"/>
                  </a:prstClr>
                </a:solidFill>
                <a:effectLst/>
                <a:uLnTx/>
                <a:uFillTx/>
                <a:latin typeface="Nanum Gothic" charset="-127"/>
                <a:ea typeface="Nanum Gothic" charset="-127"/>
                <a:cs typeface="Nanum Gothic" charset="-127"/>
              </a:rPr>
              <a:t>전체공개</a:t>
            </a:r>
            <a:endParaRPr kumimoji="0" lang="en-US" altLang="ko-KR" sz="600" b="0" i="0" u="none" strike="noStrike" kern="1200" cap="none" spc="0" normalizeH="0" baseline="0" noProof="0" dirty="0">
              <a:ln>
                <a:noFill/>
              </a:ln>
              <a:solidFill>
                <a:prstClr val="black">
                  <a:lumMod val="75000"/>
                  <a:lumOff val="25000"/>
                </a:prstClr>
              </a:solidFill>
              <a:effectLst/>
              <a:uLnTx/>
              <a:uFillTx/>
              <a:latin typeface="Nanum Gothic" charset="-127"/>
              <a:ea typeface="Nanum Gothic" charset="-127"/>
              <a:cs typeface="Nanum Gothic" charset="-127"/>
            </a:endParaRPr>
          </a:p>
        </p:txBody>
      </p:sp>
      <p:sp>
        <p:nvSpPr>
          <p:cNvPr id="175" name="직사각형 174">
            <a:extLst>
              <a:ext uri="{FF2B5EF4-FFF2-40B4-BE49-F238E27FC236}">
                <a16:creationId xmlns:a16="http://schemas.microsoft.com/office/drawing/2014/main" xmlns="" id="{F5B3EC18-69E9-5843-804C-AFC7D3B573AF}"/>
              </a:ext>
            </a:extLst>
          </p:cNvPr>
          <p:cNvSpPr/>
          <p:nvPr/>
        </p:nvSpPr>
        <p:spPr>
          <a:xfrm>
            <a:off x="3681230" y="4130032"/>
            <a:ext cx="352343" cy="138499"/>
          </a:xfrm>
          <a:prstGeom prst="rect">
            <a:avLst/>
          </a:prstGeom>
          <a:solidFill>
            <a:schemeClr val="bg1"/>
          </a:solidFill>
          <a:ln>
            <a:solidFill>
              <a:schemeClr val="tx1">
                <a:lumMod val="50000"/>
                <a:lumOff val="50000"/>
              </a:schemeClr>
            </a:solidFill>
          </a:ln>
        </p:spPr>
        <p:txBody>
          <a:bodyPr wrap="square" lIns="0" tIns="0" rIns="0" bIns="0">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600" b="0" i="0" u="none" strike="noStrike" kern="1200" cap="none" spc="0" normalizeH="0" baseline="0" noProof="0" dirty="0">
                <a:ln>
                  <a:noFill/>
                </a:ln>
                <a:solidFill>
                  <a:prstClr val="black">
                    <a:lumMod val="75000"/>
                    <a:lumOff val="25000"/>
                  </a:prstClr>
                </a:solidFill>
                <a:effectLst/>
                <a:uLnTx/>
                <a:uFillTx/>
                <a:latin typeface="Nanum Gothic" charset="-127"/>
                <a:ea typeface="Nanum Gothic" charset="-127"/>
                <a:cs typeface="Nanum Gothic" charset="-127"/>
              </a:rPr>
              <a:t>전체공개</a:t>
            </a:r>
            <a:endParaRPr kumimoji="0" lang="en-US" altLang="ko-KR" sz="600" b="0" i="0" u="none" strike="noStrike" kern="1200" cap="none" spc="0" normalizeH="0" baseline="0" noProof="0" dirty="0">
              <a:ln>
                <a:noFill/>
              </a:ln>
              <a:solidFill>
                <a:prstClr val="black">
                  <a:lumMod val="75000"/>
                  <a:lumOff val="25000"/>
                </a:prstClr>
              </a:solidFill>
              <a:effectLst/>
              <a:uLnTx/>
              <a:uFillTx/>
              <a:latin typeface="Nanum Gothic" charset="-127"/>
              <a:ea typeface="Nanum Gothic" charset="-127"/>
              <a:cs typeface="Nanum Gothic" charset="-127"/>
            </a:endParaRPr>
          </a:p>
        </p:txBody>
      </p:sp>
      <p:sp>
        <p:nvSpPr>
          <p:cNvPr id="176" name="타원 175">
            <a:extLst>
              <a:ext uri="{FF2B5EF4-FFF2-40B4-BE49-F238E27FC236}">
                <a16:creationId xmlns:a16="http://schemas.microsoft.com/office/drawing/2014/main" xmlns="" id="{6621DD78-DC92-3340-B0EA-0A34B74B4947}"/>
              </a:ext>
            </a:extLst>
          </p:cNvPr>
          <p:cNvSpPr/>
          <p:nvPr/>
        </p:nvSpPr>
        <p:spPr>
          <a:xfrm>
            <a:off x="3734999" y="315068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700" b="1"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rPr>
              <a:t>4</a:t>
            </a:r>
            <a:endParaRPr kumimoji="0" lang="ko-KR" altLang="en-US" sz="700" b="1" i="0" u="none" strike="noStrike" kern="1200" cap="none" spc="0" normalizeH="0" baseline="0" noProof="0" dirty="0">
              <a:ln>
                <a:noFill/>
              </a:ln>
              <a:solidFill>
                <a:prstClr val="white"/>
              </a:solidFill>
              <a:effectLst/>
              <a:uLnTx/>
              <a:uFillTx/>
              <a:latin typeface="Nanum Gothic" charset="-127"/>
              <a:ea typeface="Nanum Gothic" charset="-127"/>
              <a:cs typeface="Nanum Gothic" charset="-127"/>
            </a:endParaRPr>
          </a:p>
        </p:txBody>
      </p:sp>
      <p:sp>
        <p:nvSpPr>
          <p:cNvPr id="177" name="아래쪽 화살표[D] 176">
            <a:extLst>
              <a:ext uri="{FF2B5EF4-FFF2-40B4-BE49-F238E27FC236}">
                <a16:creationId xmlns:a16="http://schemas.microsoft.com/office/drawing/2014/main" xmlns="" id="{7DAC5D28-6E2C-6747-A58F-EF91352F8F67}"/>
              </a:ext>
            </a:extLst>
          </p:cNvPr>
          <p:cNvSpPr/>
          <p:nvPr/>
        </p:nvSpPr>
        <p:spPr>
          <a:xfrm>
            <a:off x="7898869" y="2760139"/>
            <a:ext cx="65476" cy="82223"/>
          </a:xfrm>
          <a:prstGeom prst="downArrow">
            <a:avLst>
              <a:gd name="adj1" fmla="val 36497"/>
              <a:gd name="adj2" fmla="val 50000"/>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78" name="직사각형 177">
            <a:extLst>
              <a:ext uri="{FF2B5EF4-FFF2-40B4-BE49-F238E27FC236}">
                <a16:creationId xmlns:a16="http://schemas.microsoft.com/office/drawing/2014/main" xmlns="" id="{511B67D7-51BB-8445-8EF5-56D17E37E061}"/>
              </a:ext>
            </a:extLst>
          </p:cNvPr>
          <p:cNvSpPr/>
          <p:nvPr/>
        </p:nvSpPr>
        <p:spPr>
          <a:xfrm>
            <a:off x="6774626" y="2630145"/>
            <a:ext cx="1346924" cy="3657006"/>
          </a:xfrm>
          <a:prstGeom prst="rect">
            <a:avLst/>
          </a:prstGeom>
          <a:noFill/>
          <a:ln w="76200">
            <a:solidFill>
              <a:srgbClr val="7030A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nvGrpSpPr>
          <p:cNvPr id="179" name="그룹 15">
            <a:extLst>
              <a:ext uri="{FF2B5EF4-FFF2-40B4-BE49-F238E27FC236}">
                <a16:creationId xmlns:a16="http://schemas.microsoft.com/office/drawing/2014/main" xmlns="" id="{5D1D3DBA-25DB-F245-9278-9A82B59488FB}"/>
              </a:ext>
            </a:extLst>
          </p:cNvPr>
          <p:cNvGrpSpPr/>
          <p:nvPr/>
        </p:nvGrpSpPr>
        <p:grpSpPr>
          <a:xfrm>
            <a:off x="800661" y="6273841"/>
            <a:ext cx="8753241" cy="185741"/>
            <a:chOff x="1991360" y="4044266"/>
            <a:chExt cx="6156960" cy="312325"/>
          </a:xfrm>
        </p:grpSpPr>
        <p:sp>
          <p:nvSpPr>
            <p:cNvPr id="180" name="자유형 16">
              <a:extLst>
                <a:ext uri="{FF2B5EF4-FFF2-40B4-BE49-F238E27FC236}">
                  <a16:creationId xmlns:a16="http://schemas.microsoft.com/office/drawing/2014/main" xmlns="" id="{92CEFB96-3029-3148-BEB1-873A2D868013}"/>
                </a:ext>
              </a:extLst>
            </p:cNvPr>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Nanum Gothic Regular" charset="-127"/>
                <a:ea typeface="Nanum Gothic Regular" charset="-127"/>
              </a:endParaRPr>
            </a:p>
          </p:txBody>
        </p:sp>
        <p:sp>
          <p:nvSpPr>
            <p:cNvPr id="181" name="자유형 17">
              <a:extLst>
                <a:ext uri="{FF2B5EF4-FFF2-40B4-BE49-F238E27FC236}">
                  <a16:creationId xmlns:a16="http://schemas.microsoft.com/office/drawing/2014/main" xmlns="" id="{A3C181D9-7812-354B-AB29-8E9AA0CAF8EF}"/>
                </a:ext>
              </a:extLst>
            </p:cNvPr>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Nanum Gothic Regular" charset="-127"/>
                <a:ea typeface="Nanum Gothic Regular" charset="-127"/>
              </a:endParaRPr>
            </a:p>
          </p:txBody>
        </p:sp>
      </p:grpSp>
      <p:grpSp>
        <p:nvGrpSpPr>
          <p:cNvPr id="4" name="그룹 3">
            <a:extLst>
              <a:ext uri="{FF2B5EF4-FFF2-40B4-BE49-F238E27FC236}">
                <a16:creationId xmlns:a16="http://schemas.microsoft.com/office/drawing/2014/main" xmlns="" id="{0BFFE0B3-BA6C-8A48-AA0D-B3826F90E646}"/>
              </a:ext>
            </a:extLst>
          </p:cNvPr>
          <p:cNvGrpSpPr/>
          <p:nvPr/>
        </p:nvGrpSpPr>
        <p:grpSpPr>
          <a:xfrm>
            <a:off x="5981882" y="2431050"/>
            <a:ext cx="963427" cy="655143"/>
            <a:chOff x="5056370" y="-366619"/>
            <a:chExt cx="963427" cy="655143"/>
          </a:xfrm>
        </p:grpSpPr>
        <p:grpSp>
          <p:nvGrpSpPr>
            <p:cNvPr id="20" name="그룹 19">
              <a:extLst>
                <a:ext uri="{FF2B5EF4-FFF2-40B4-BE49-F238E27FC236}">
                  <a16:creationId xmlns:a16="http://schemas.microsoft.com/office/drawing/2014/main" xmlns="" id="{F6E8B076-4257-B746-B495-43FE36175D2C}"/>
                </a:ext>
              </a:extLst>
            </p:cNvPr>
            <p:cNvGrpSpPr/>
            <p:nvPr/>
          </p:nvGrpSpPr>
          <p:grpSpPr>
            <a:xfrm>
              <a:off x="5056370" y="-366619"/>
              <a:ext cx="963427" cy="572651"/>
              <a:chOff x="7052441" y="845157"/>
              <a:chExt cx="963427" cy="572651"/>
            </a:xfrm>
          </p:grpSpPr>
          <p:sp>
            <p:nvSpPr>
              <p:cNvPr id="18" name="모서리가 둥근 직사각형 17">
                <a:extLst>
                  <a:ext uri="{FF2B5EF4-FFF2-40B4-BE49-F238E27FC236}">
                    <a16:creationId xmlns:a16="http://schemas.microsoft.com/office/drawing/2014/main" xmlns="" id="{0C87B746-B89B-F841-854A-14BBF292545E}"/>
                  </a:ext>
                </a:extLst>
              </p:cNvPr>
              <p:cNvSpPr/>
              <p:nvPr/>
            </p:nvSpPr>
            <p:spPr>
              <a:xfrm>
                <a:off x="7052441" y="845157"/>
                <a:ext cx="963427" cy="507525"/>
              </a:xfrm>
              <a:prstGeom prst="round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9" name="삼각형 18">
                <a:extLst>
                  <a:ext uri="{FF2B5EF4-FFF2-40B4-BE49-F238E27FC236}">
                    <a16:creationId xmlns:a16="http://schemas.microsoft.com/office/drawing/2014/main" xmlns="" id="{0D16E6D7-95CC-1D4B-9955-D3554647E32D}"/>
                  </a:ext>
                </a:extLst>
              </p:cNvPr>
              <p:cNvSpPr/>
              <p:nvPr/>
            </p:nvSpPr>
            <p:spPr>
              <a:xfrm rot="10800000">
                <a:off x="7678747" y="1352115"/>
                <a:ext cx="76203" cy="65693"/>
              </a:xfrm>
              <a:prstGeom prst="triangl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sp>
          <p:nvSpPr>
            <p:cNvPr id="201" name="직사각형 200">
              <a:extLst>
                <a:ext uri="{FF2B5EF4-FFF2-40B4-BE49-F238E27FC236}">
                  <a16:creationId xmlns:a16="http://schemas.microsoft.com/office/drawing/2014/main" xmlns="" id="{5BAE01F0-E0BD-924D-9CD1-F30BE840AFBA}"/>
                </a:ext>
              </a:extLst>
            </p:cNvPr>
            <p:cNvSpPr/>
            <p:nvPr/>
          </p:nvSpPr>
          <p:spPr>
            <a:xfrm>
              <a:off x="5095400" y="-135123"/>
              <a:ext cx="871587" cy="200055"/>
            </a:xfrm>
            <a:prstGeom prst="rect">
              <a:avLst/>
            </a:prstGeom>
          </p:spPr>
          <p:txBody>
            <a:bodyPr wrap="square">
              <a:spAutoFit/>
            </a:bodyPr>
            <a:lstStyle/>
            <a:p>
              <a:pPr algn="ctr"/>
              <a:r>
                <a:rPr lang="ko-KR" altLang="en-US" sz="700" dirty="0">
                  <a:latin typeface="HelveticaNeue" charset="0"/>
                </a:rPr>
                <a:t>데이터 이관 중</a:t>
              </a:r>
              <a:endParaRPr lang="ko-KR" altLang="en-US" sz="700" dirty="0"/>
            </a:p>
          </p:txBody>
        </p:sp>
        <p:sp>
          <p:nvSpPr>
            <p:cNvPr id="23" name="L 도형 22">
              <a:extLst>
                <a:ext uri="{FF2B5EF4-FFF2-40B4-BE49-F238E27FC236}">
                  <a16:creationId xmlns:a16="http://schemas.microsoft.com/office/drawing/2014/main" xmlns="" id="{D42E1C5B-2CC8-B44A-BE39-006B0266C102}"/>
                </a:ext>
              </a:extLst>
            </p:cNvPr>
            <p:cNvSpPr/>
            <p:nvPr/>
          </p:nvSpPr>
          <p:spPr>
            <a:xfrm rot="18900000">
              <a:off x="5692468" y="233543"/>
              <a:ext cx="54981" cy="54981"/>
            </a:xfrm>
            <a:prstGeom prst="corner">
              <a:avLst>
                <a:gd name="adj1" fmla="val 25516"/>
                <a:gd name="adj2" fmla="val 29230"/>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cxnSp>
          <p:nvCxnSpPr>
            <p:cNvPr id="229" name="직선 연결선[R] 228">
              <a:extLst>
                <a:ext uri="{FF2B5EF4-FFF2-40B4-BE49-F238E27FC236}">
                  <a16:creationId xmlns:a16="http://schemas.microsoft.com/office/drawing/2014/main" xmlns="" id="{84272936-B8CA-B54B-B8DF-3A07A3795760}"/>
                </a:ext>
              </a:extLst>
            </p:cNvPr>
            <p:cNvCxnSpPr>
              <a:cxnSpLocks/>
            </p:cNvCxnSpPr>
            <p:nvPr/>
          </p:nvCxnSpPr>
          <p:spPr>
            <a:xfrm>
              <a:off x="5182767" y="-195745"/>
              <a:ext cx="679796" cy="0"/>
            </a:xfrm>
            <a:prstGeom prst="line">
              <a:avLst/>
            </a:prstGeom>
            <a:ln w="5715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0" name="직선 연결선[R] 229">
              <a:extLst>
                <a:ext uri="{FF2B5EF4-FFF2-40B4-BE49-F238E27FC236}">
                  <a16:creationId xmlns:a16="http://schemas.microsoft.com/office/drawing/2014/main" xmlns="" id="{C20CD004-591D-C742-813F-2B23B8F03488}"/>
                </a:ext>
              </a:extLst>
            </p:cNvPr>
            <p:cNvCxnSpPr>
              <a:cxnSpLocks/>
            </p:cNvCxnSpPr>
            <p:nvPr/>
          </p:nvCxnSpPr>
          <p:spPr>
            <a:xfrm>
              <a:off x="5182767" y="-195745"/>
              <a:ext cx="115828" cy="0"/>
            </a:xfrm>
            <a:prstGeom prst="line">
              <a:avLst/>
            </a:prstGeom>
            <a:ln w="571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grpSp>
        <p:nvGrpSpPr>
          <p:cNvPr id="185" name="그룹 184">
            <a:extLst>
              <a:ext uri="{FF2B5EF4-FFF2-40B4-BE49-F238E27FC236}">
                <a16:creationId xmlns:a16="http://schemas.microsoft.com/office/drawing/2014/main" xmlns="" id="{465B6221-7DAD-C442-83F8-FCC0364A1C43}"/>
              </a:ext>
            </a:extLst>
          </p:cNvPr>
          <p:cNvGrpSpPr/>
          <p:nvPr/>
        </p:nvGrpSpPr>
        <p:grpSpPr>
          <a:xfrm>
            <a:off x="6662467" y="1604271"/>
            <a:ext cx="2817349" cy="292624"/>
            <a:chOff x="4281511" y="1749561"/>
            <a:chExt cx="2817349" cy="292624"/>
          </a:xfrm>
        </p:grpSpPr>
        <p:sp>
          <p:nvSpPr>
            <p:cNvPr id="186" name="제목 2">
              <a:extLst>
                <a:ext uri="{FF2B5EF4-FFF2-40B4-BE49-F238E27FC236}">
                  <a16:creationId xmlns:a16="http://schemas.microsoft.com/office/drawing/2014/main" xmlns="" id="{0D6DC28B-0766-9045-A01E-0BE668A394BD}"/>
                </a:ext>
              </a:extLst>
            </p:cNvPr>
            <p:cNvSpPr txBox="1">
              <a:spLocks/>
            </p:cNvSpPr>
            <p:nvPr/>
          </p:nvSpPr>
          <p:spPr bwMode="auto">
            <a:xfrm>
              <a:off x="4376954" y="1749561"/>
              <a:ext cx="2721906" cy="292624"/>
            </a:xfrm>
            <a:prstGeom prst="rect">
              <a:avLst/>
            </a:prstGeom>
            <a:solidFill>
              <a:schemeClr val="bg1">
                <a:lumMod val="95000"/>
              </a:schemeClr>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schemeClr val="bg1">
                      <a:lumMod val="75000"/>
                    </a:schemeClr>
                  </a:solidFill>
                  <a:latin typeface="Nanum Gothic" charset="-127"/>
                  <a:ea typeface="Nanum Gothic" charset="-127"/>
                  <a:cs typeface="Nanum Gothic" charset="-127"/>
                </a:rPr>
                <a:t>Search a </a:t>
              </a:r>
              <a:r>
                <a:rPr lang="en-US" altLang="ko-KR" sz="700" dirty="0" err="1">
                  <a:solidFill>
                    <a:schemeClr val="bg1">
                      <a:lumMod val="75000"/>
                    </a:schemeClr>
                  </a:solidFill>
                  <a:latin typeface="Nanum Gothic" charset="-127"/>
                  <a:ea typeface="Nanum Gothic" charset="-127"/>
                  <a:cs typeface="Nanum Gothic" charset="-127"/>
                </a:rPr>
                <a:t>datasource</a:t>
              </a:r>
              <a:endParaRPr lang="en-US" altLang="ko-KR" sz="700" dirty="0">
                <a:solidFill>
                  <a:schemeClr val="bg1">
                    <a:lumMod val="75000"/>
                  </a:schemeClr>
                </a:solidFill>
                <a:latin typeface="Nanum Gothic" charset="-127"/>
                <a:ea typeface="Nanum Gothic" charset="-127"/>
                <a:cs typeface="Nanum Gothic" charset="-127"/>
              </a:endParaRPr>
            </a:p>
          </p:txBody>
        </p:sp>
        <p:pic>
          <p:nvPicPr>
            <p:cNvPr id="187" name="그림 186">
              <a:extLst>
                <a:ext uri="{FF2B5EF4-FFF2-40B4-BE49-F238E27FC236}">
                  <a16:creationId xmlns:a16="http://schemas.microsoft.com/office/drawing/2014/main" xmlns="" id="{FC8DBC14-79A3-E74F-98EA-14BF9A17BA3B}"/>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281511" y="1799436"/>
              <a:ext cx="137742" cy="137742"/>
            </a:xfrm>
            <a:prstGeom prst="rect">
              <a:avLst/>
            </a:prstGeom>
          </p:spPr>
        </p:pic>
        <p:cxnSp>
          <p:nvCxnSpPr>
            <p:cNvPr id="188" name="직선 연결선[R] 187">
              <a:extLst>
                <a:ext uri="{FF2B5EF4-FFF2-40B4-BE49-F238E27FC236}">
                  <a16:creationId xmlns:a16="http://schemas.microsoft.com/office/drawing/2014/main" xmlns="" id="{B3AE1810-915C-F94A-9960-BA8723F7015D}"/>
                </a:ext>
              </a:extLst>
            </p:cNvPr>
            <p:cNvCxnSpPr/>
            <p:nvPr/>
          </p:nvCxnSpPr>
          <p:spPr>
            <a:xfrm>
              <a:off x="4281511" y="1979200"/>
              <a:ext cx="270911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9" name="모서리가 둥근 직사각형 188">
            <a:extLst>
              <a:ext uri="{FF2B5EF4-FFF2-40B4-BE49-F238E27FC236}">
                <a16:creationId xmlns:a16="http://schemas.microsoft.com/office/drawing/2014/main" xmlns="" id="{9494670A-761A-734E-870B-827EF0183DD0}"/>
              </a:ext>
            </a:extLst>
          </p:cNvPr>
          <p:cNvSpPr/>
          <p:nvPr/>
        </p:nvSpPr>
        <p:spPr>
          <a:xfrm>
            <a:off x="745661" y="1657176"/>
            <a:ext cx="895507"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Data Type</a:t>
            </a:r>
            <a:endParaRPr kumimoji="1" lang="en-US" altLang="ko-KR" sz="700" dirty="0">
              <a:solidFill>
                <a:prstClr val="white">
                  <a:lumMod val="50000"/>
                </a:prstClr>
              </a:solidFill>
              <a:latin typeface="Nanum Gothic" charset="-127"/>
              <a:ea typeface="Nanum Gothic" charset="-127"/>
              <a:cs typeface="Nanum Gothic" charset="-127"/>
            </a:endParaRPr>
          </a:p>
        </p:txBody>
      </p:sp>
      <p:sp>
        <p:nvSpPr>
          <p:cNvPr id="190" name="직사각형 189">
            <a:extLst>
              <a:ext uri="{FF2B5EF4-FFF2-40B4-BE49-F238E27FC236}">
                <a16:creationId xmlns:a16="http://schemas.microsoft.com/office/drawing/2014/main" xmlns="" id="{A9B6D468-5C92-B643-84BD-87ABFC4D9A7C}"/>
              </a:ext>
            </a:extLst>
          </p:cNvPr>
          <p:cNvSpPr/>
          <p:nvPr/>
        </p:nvSpPr>
        <p:spPr>
          <a:xfrm>
            <a:off x="1437561" y="1656715"/>
            <a:ext cx="695882"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dirty="0">
                <a:solidFill>
                  <a:prstClr val="black">
                    <a:lumMod val="75000"/>
                    <a:lumOff val="25000"/>
                  </a:prstClr>
                </a:solidFill>
                <a:latin typeface="Nanum Gothic" charset="-127"/>
                <a:ea typeface="Nanum Gothic" charset="-127"/>
                <a:cs typeface="Nanum Gothic" charset="-127"/>
              </a:rPr>
              <a:t>All           </a:t>
            </a:r>
            <a:r>
              <a:rPr kumimoji="1" lang="ko-KR" altLang="en-US" sz="700" dirty="0">
                <a:solidFill>
                  <a:prstClr val="black">
                    <a:lumMod val="75000"/>
                    <a:lumOff val="25000"/>
                  </a:prstClr>
                </a:solidFill>
                <a:latin typeface="Nanum Gothic" charset="-127"/>
                <a:ea typeface="Nanum Gothic" charset="-127"/>
                <a:cs typeface="Nanum Gothic" charset="-127"/>
              </a:rPr>
              <a:t> ▼</a:t>
            </a:r>
          </a:p>
        </p:txBody>
      </p:sp>
      <p:sp>
        <p:nvSpPr>
          <p:cNvPr id="191" name="모서리가 둥근 직사각형 190">
            <a:extLst>
              <a:ext uri="{FF2B5EF4-FFF2-40B4-BE49-F238E27FC236}">
                <a16:creationId xmlns:a16="http://schemas.microsoft.com/office/drawing/2014/main" xmlns="" id="{53736C99-DD41-D345-BA05-5C4289993F4A}"/>
              </a:ext>
            </a:extLst>
          </p:cNvPr>
          <p:cNvSpPr/>
          <p:nvPr/>
        </p:nvSpPr>
        <p:spPr>
          <a:xfrm>
            <a:off x="2805040" y="1901240"/>
            <a:ext cx="749842"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Date</a:t>
            </a:r>
            <a:endParaRPr kumimoji="1" lang="en-US" altLang="ko-KR" sz="700" dirty="0">
              <a:solidFill>
                <a:prstClr val="white">
                  <a:lumMod val="50000"/>
                </a:prstClr>
              </a:solidFill>
              <a:latin typeface="Nanum Gothic" charset="-127"/>
              <a:ea typeface="Nanum Gothic" charset="-127"/>
              <a:cs typeface="Nanum Gothic" charset="-127"/>
            </a:endParaRPr>
          </a:p>
        </p:txBody>
      </p:sp>
      <p:sp>
        <p:nvSpPr>
          <p:cNvPr id="192" name="모서리가 둥근 직사각형 191">
            <a:extLst>
              <a:ext uri="{FF2B5EF4-FFF2-40B4-BE49-F238E27FC236}">
                <a16:creationId xmlns:a16="http://schemas.microsoft.com/office/drawing/2014/main" xmlns="" id="{30C9766D-D6F9-4842-B1CF-5BE84E20E38F}"/>
              </a:ext>
            </a:extLst>
          </p:cNvPr>
          <p:cNvSpPr/>
          <p:nvPr/>
        </p:nvSpPr>
        <p:spPr>
          <a:xfrm>
            <a:off x="2121892" y="1657367"/>
            <a:ext cx="816901"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700">
                <a:solidFill>
                  <a:prstClr val="white">
                    <a:lumMod val="50000"/>
                  </a:prstClr>
                </a:solidFill>
                <a:latin typeface="Nanum Gothic" charset="-127"/>
                <a:ea typeface="Nanum Gothic" charset="-127"/>
                <a:cs typeface="Nanum Gothic" charset="-127"/>
              </a:rPr>
              <a:t>Ingestion Type</a:t>
            </a:r>
            <a:endParaRPr kumimoji="1" lang="en-US" altLang="ko-KR" sz="700" dirty="0">
              <a:solidFill>
                <a:prstClr val="white">
                  <a:lumMod val="50000"/>
                </a:prstClr>
              </a:solidFill>
              <a:latin typeface="Nanum Gothic" charset="-127"/>
              <a:ea typeface="Nanum Gothic" charset="-127"/>
              <a:cs typeface="Nanum Gothic" charset="-127"/>
            </a:endParaRPr>
          </a:p>
        </p:txBody>
      </p:sp>
      <p:sp>
        <p:nvSpPr>
          <p:cNvPr id="193" name="L 도형 192">
            <a:extLst>
              <a:ext uri="{FF2B5EF4-FFF2-40B4-BE49-F238E27FC236}">
                <a16:creationId xmlns:a16="http://schemas.microsoft.com/office/drawing/2014/main" xmlns="" id="{FDE3C6B1-BA55-8743-A64C-31BDA4F3764B}"/>
              </a:ext>
            </a:extLst>
          </p:cNvPr>
          <p:cNvSpPr/>
          <p:nvPr/>
        </p:nvSpPr>
        <p:spPr>
          <a:xfrm rot="8100000">
            <a:off x="6381850" y="1716723"/>
            <a:ext cx="67720" cy="67720"/>
          </a:xfrm>
          <a:prstGeom prst="corner">
            <a:avLst>
              <a:gd name="adj1" fmla="val 22170"/>
              <a:gd name="adj2" fmla="val 22170"/>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nvGrpSpPr>
          <p:cNvPr id="194" name="그룹 193">
            <a:extLst>
              <a:ext uri="{FF2B5EF4-FFF2-40B4-BE49-F238E27FC236}">
                <a16:creationId xmlns:a16="http://schemas.microsoft.com/office/drawing/2014/main" xmlns="" id="{8B55D2E0-9E3A-6844-B125-A9640C595056}"/>
              </a:ext>
            </a:extLst>
          </p:cNvPr>
          <p:cNvGrpSpPr/>
          <p:nvPr/>
        </p:nvGrpSpPr>
        <p:grpSpPr>
          <a:xfrm>
            <a:off x="5469828" y="1896895"/>
            <a:ext cx="1417628" cy="192534"/>
            <a:chOff x="4508230" y="1884457"/>
            <a:chExt cx="2465739" cy="192534"/>
          </a:xfrm>
        </p:grpSpPr>
        <p:sp>
          <p:nvSpPr>
            <p:cNvPr id="195" name="모서리가 둥근 직사각형 58">
              <a:extLst>
                <a:ext uri="{FF2B5EF4-FFF2-40B4-BE49-F238E27FC236}">
                  <a16:creationId xmlns:a16="http://schemas.microsoft.com/office/drawing/2014/main" xmlns="" id="{FF935286-1BE8-5141-9A6B-CADCC67D2D13}"/>
                </a:ext>
              </a:extLst>
            </p:cNvPr>
            <p:cNvSpPr/>
            <p:nvPr/>
          </p:nvSpPr>
          <p:spPr>
            <a:xfrm>
              <a:off x="4508230" y="1884457"/>
              <a:ext cx="1182724" cy="192534"/>
            </a:xfrm>
            <a:prstGeom prst="roundRect">
              <a:avLst>
                <a:gd name="adj" fmla="val 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endParaRPr lang="cs-CZ" altLang="ko-KR" sz="600" dirty="0">
                <a:solidFill>
                  <a:schemeClr val="bg1">
                    <a:lumMod val="75000"/>
                  </a:schemeClr>
                </a:solidFill>
                <a:latin typeface="Nanum Gothic" charset="-127"/>
                <a:ea typeface="Nanum Gothic" charset="-127"/>
                <a:cs typeface="Nanum Gothic" charset="-127"/>
              </a:endParaRPr>
            </a:p>
          </p:txBody>
        </p:sp>
        <p:sp>
          <p:nvSpPr>
            <p:cNvPr id="196" name="모서리가 둥근 직사각형 58">
              <a:extLst>
                <a:ext uri="{FF2B5EF4-FFF2-40B4-BE49-F238E27FC236}">
                  <a16:creationId xmlns:a16="http://schemas.microsoft.com/office/drawing/2014/main" xmlns="" id="{9A62C013-07A3-8444-AAB7-0ACC6F85B231}"/>
                </a:ext>
              </a:extLst>
            </p:cNvPr>
            <p:cNvSpPr/>
            <p:nvPr/>
          </p:nvSpPr>
          <p:spPr>
            <a:xfrm>
              <a:off x="5791245" y="1884457"/>
              <a:ext cx="1182724" cy="192534"/>
            </a:xfrm>
            <a:prstGeom prst="roundRect">
              <a:avLst>
                <a:gd name="adj" fmla="val 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endParaRPr lang="is-IS" altLang="ko-KR" sz="600" dirty="0">
                <a:solidFill>
                  <a:schemeClr val="bg1">
                    <a:lumMod val="75000"/>
                  </a:schemeClr>
                </a:solidFill>
                <a:latin typeface="Nanum Gothic" charset="-127"/>
                <a:ea typeface="Nanum Gothic" charset="-127"/>
                <a:cs typeface="Nanum Gothic" charset="-127"/>
              </a:endParaRPr>
            </a:p>
          </p:txBody>
        </p:sp>
        <p:sp>
          <p:nvSpPr>
            <p:cNvPr id="197" name="제목 2">
              <a:extLst>
                <a:ext uri="{FF2B5EF4-FFF2-40B4-BE49-F238E27FC236}">
                  <a16:creationId xmlns:a16="http://schemas.microsoft.com/office/drawing/2014/main" xmlns="" id="{3F047B26-355A-F743-97F4-83595C8AAF9F}"/>
                </a:ext>
              </a:extLst>
            </p:cNvPr>
            <p:cNvSpPr txBox="1">
              <a:spLocks/>
            </p:cNvSpPr>
            <p:nvPr/>
          </p:nvSpPr>
          <p:spPr bwMode="auto">
            <a:xfrm>
              <a:off x="5730707" y="1921270"/>
              <a:ext cx="86276" cy="139989"/>
            </a:xfrm>
            <a:prstGeom prst="rect">
              <a:avLst/>
            </a:prstGeom>
            <a:noFill/>
            <a:ln w="3175">
              <a:noFill/>
            </a:ln>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a:solidFill>
                    <a:schemeClr val="tx1">
                      <a:lumMod val="75000"/>
                      <a:lumOff val="25000"/>
                    </a:schemeClr>
                  </a:solidFill>
                  <a:latin typeface="Nanum Gothic" charset="-127"/>
                  <a:ea typeface="Nanum Gothic" charset="-127"/>
                  <a:cs typeface="Nanum Gothic" charset="-127"/>
                </a:rPr>
                <a:t>-</a:t>
              </a:r>
              <a:endParaRPr lang="en-US" altLang="ko-KR" sz="600" dirty="0">
                <a:solidFill>
                  <a:schemeClr val="tx1">
                    <a:lumMod val="75000"/>
                    <a:lumOff val="25000"/>
                  </a:schemeClr>
                </a:solidFill>
                <a:latin typeface="Nanum Gothic" charset="-127"/>
                <a:ea typeface="Nanum Gothic" charset="-127"/>
                <a:cs typeface="Nanum Gothic" charset="-127"/>
              </a:endParaRPr>
            </a:p>
          </p:txBody>
        </p:sp>
      </p:grpSp>
      <p:grpSp>
        <p:nvGrpSpPr>
          <p:cNvPr id="198" name="그룹 197">
            <a:extLst>
              <a:ext uri="{FF2B5EF4-FFF2-40B4-BE49-F238E27FC236}">
                <a16:creationId xmlns:a16="http://schemas.microsoft.com/office/drawing/2014/main" xmlns="" id="{F00CCA81-EF71-FD41-8B11-2B342884D567}"/>
              </a:ext>
            </a:extLst>
          </p:cNvPr>
          <p:cNvGrpSpPr/>
          <p:nvPr/>
        </p:nvGrpSpPr>
        <p:grpSpPr>
          <a:xfrm>
            <a:off x="4331808" y="1924404"/>
            <a:ext cx="1089883" cy="144000"/>
            <a:chOff x="2958582" y="1911966"/>
            <a:chExt cx="1089883" cy="144000"/>
          </a:xfrm>
        </p:grpSpPr>
        <p:sp>
          <p:nvSpPr>
            <p:cNvPr id="199" name="모서리가 둥근 직사각형 198">
              <a:extLst>
                <a:ext uri="{FF2B5EF4-FFF2-40B4-BE49-F238E27FC236}">
                  <a16:creationId xmlns:a16="http://schemas.microsoft.com/office/drawing/2014/main" xmlns="" id="{E00A26A7-0B89-0A45-A1AE-623F06838601}"/>
                </a:ext>
              </a:extLst>
            </p:cNvPr>
            <p:cNvSpPr/>
            <p:nvPr/>
          </p:nvSpPr>
          <p:spPr>
            <a:xfrm>
              <a:off x="3688465" y="1911966"/>
              <a:ext cx="360000" cy="1440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Last 7days</a:t>
              </a:r>
              <a:endParaRPr lang="ko-KR" altLang="en-US" sz="500" dirty="0">
                <a:solidFill>
                  <a:schemeClr val="bg1"/>
                </a:solidFill>
                <a:latin typeface="Nanum Gothic Regular" charset="-127"/>
                <a:ea typeface="Nanum Gothic Regular" charset="-127"/>
              </a:endParaRPr>
            </a:p>
          </p:txBody>
        </p:sp>
        <p:sp>
          <p:nvSpPr>
            <p:cNvPr id="200" name="모서리가 둥근 직사각형 199">
              <a:extLst>
                <a:ext uri="{FF2B5EF4-FFF2-40B4-BE49-F238E27FC236}">
                  <a16:creationId xmlns:a16="http://schemas.microsoft.com/office/drawing/2014/main" xmlns="" id="{987028B6-94A6-EE43-B19A-C9C07710DCCC}"/>
                </a:ext>
              </a:extLst>
            </p:cNvPr>
            <p:cNvSpPr/>
            <p:nvPr/>
          </p:nvSpPr>
          <p:spPr>
            <a:xfrm>
              <a:off x="2958582" y="1911966"/>
              <a:ext cx="360000" cy="1440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All</a:t>
              </a:r>
              <a:endParaRPr lang="ko-KR" altLang="en-US" sz="500" dirty="0">
                <a:solidFill>
                  <a:schemeClr val="bg1"/>
                </a:solidFill>
                <a:latin typeface="Nanum Gothic Regular" charset="-127"/>
                <a:ea typeface="Nanum Gothic Regular" charset="-127"/>
              </a:endParaRPr>
            </a:p>
          </p:txBody>
        </p:sp>
        <p:sp>
          <p:nvSpPr>
            <p:cNvPr id="202" name="모서리가 둥근 직사각형 201">
              <a:extLst>
                <a:ext uri="{FF2B5EF4-FFF2-40B4-BE49-F238E27FC236}">
                  <a16:creationId xmlns:a16="http://schemas.microsoft.com/office/drawing/2014/main" xmlns="" id="{AFEB5D85-4113-4B41-9B5F-CCE574913A8F}"/>
                </a:ext>
              </a:extLst>
            </p:cNvPr>
            <p:cNvSpPr/>
            <p:nvPr/>
          </p:nvSpPr>
          <p:spPr>
            <a:xfrm>
              <a:off x="3323144" y="1911966"/>
              <a:ext cx="360000" cy="1440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Today</a:t>
              </a:r>
              <a:endParaRPr lang="ko-KR" altLang="en-US" sz="500" dirty="0">
                <a:solidFill>
                  <a:schemeClr val="bg1"/>
                </a:solidFill>
                <a:latin typeface="Nanum Gothic Regular" charset="-127"/>
                <a:ea typeface="Nanum Gothic Regular" charset="-127"/>
              </a:endParaRPr>
            </a:p>
          </p:txBody>
        </p:sp>
      </p:grpSp>
      <p:sp>
        <p:nvSpPr>
          <p:cNvPr id="203" name="모서리가 둥근 직사각형 202">
            <a:extLst>
              <a:ext uri="{FF2B5EF4-FFF2-40B4-BE49-F238E27FC236}">
                <a16:creationId xmlns:a16="http://schemas.microsoft.com/office/drawing/2014/main" xmlns="" id="{CF02CD0D-406F-5B4F-9F74-1A6BE5A86645}"/>
              </a:ext>
            </a:extLst>
          </p:cNvPr>
          <p:cNvSpPr/>
          <p:nvPr/>
        </p:nvSpPr>
        <p:spPr>
          <a:xfrm>
            <a:off x="3564848" y="1642478"/>
            <a:ext cx="482291"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Status</a:t>
            </a:r>
            <a:endParaRPr kumimoji="1" lang="en-US" altLang="ko-KR" sz="700" dirty="0">
              <a:solidFill>
                <a:prstClr val="white">
                  <a:lumMod val="50000"/>
                </a:prstClr>
              </a:solidFill>
              <a:latin typeface="Nanum Gothic" charset="-127"/>
              <a:ea typeface="Nanum Gothic" charset="-127"/>
              <a:cs typeface="Nanum Gothic" charset="-127"/>
            </a:endParaRPr>
          </a:p>
        </p:txBody>
      </p:sp>
      <p:pic>
        <p:nvPicPr>
          <p:cNvPr id="204" name="그림 203">
            <a:extLst>
              <a:ext uri="{FF2B5EF4-FFF2-40B4-BE49-F238E27FC236}">
                <a16:creationId xmlns:a16="http://schemas.microsoft.com/office/drawing/2014/main" xmlns="" id="{030E4102-6CE9-9246-945B-FDF970A522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2944" y="1697381"/>
            <a:ext cx="92524" cy="92524"/>
          </a:xfrm>
          <a:prstGeom prst="rect">
            <a:avLst/>
          </a:prstGeom>
        </p:spPr>
      </p:pic>
      <p:sp>
        <p:nvSpPr>
          <p:cNvPr id="205" name="직사각형 204">
            <a:extLst>
              <a:ext uri="{FF2B5EF4-FFF2-40B4-BE49-F238E27FC236}">
                <a16:creationId xmlns:a16="http://schemas.microsoft.com/office/drawing/2014/main" xmlns="" id="{6A4877CC-0071-F443-8996-95A579948D4C}"/>
              </a:ext>
            </a:extLst>
          </p:cNvPr>
          <p:cNvSpPr/>
          <p:nvPr/>
        </p:nvSpPr>
        <p:spPr>
          <a:xfrm>
            <a:off x="3160202" y="1895095"/>
            <a:ext cx="1214222" cy="200055"/>
          </a:xfrm>
          <a:prstGeom prst="rect">
            <a:avLst/>
          </a:prstGeom>
        </p:spPr>
        <p:txBody>
          <a:bodyPr wrap="square">
            <a:spAutoFit/>
          </a:bodyPr>
          <a:lstStyle/>
          <a:p>
            <a:r>
              <a:rPr lang="en-US" altLang="ko-KR" sz="700" dirty="0">
                <a:solidFill>
                  <a:schemeClr val="tx1">
                    <a:lumMod val="75000"/>
                    <a:lumOff val="25000"/>
                  </a:schemeClr>
                </a:solidFill>
                <a:latin typeface="Nanum Gothic" charset="-127"/>
                <a:ea typeface="Nanum Gothic" charset="-127"/>
                <a:cs typeface="Nanum Gothic" charset="-127"/>
              </a:rPr>
              <a:t>⦿ Created   ◎ Updated</a:t>
            </a:r>
            <a:endParaRPr lang="ko-KR" altLang="en-US" sz="700" dirty="0">
              <a:solidFill>
                <a:schemeClr val="tx1">
                  <a:lumMod val="75000"/>
                  <a:lumOff val="25000"/>
                </a:schemeClr>
              </a:solidFill>
              <a:latin typeface="Nanum Gothic Regular" charset="-127"/>
              <a:ea typeface="Nanum Gothic Regular" charset="-127"/>
            </a:endParaRPr>
          </a:p>
        </p:txBody>
      </p:sp>
      <p:sp>
        <p:nvSpPr>
          <p:cNvPr id="206" name="Oval 55">
            <a:extLst>
              <a:ext uri="{FF2B5EF4-FFF2-40B4-BE49-F238E27FC236}">
                <a16:creationId xmlns:a16="http://schemas.microsoft.com/office/drawing/2014/main" xmlns="" id="{065DBEE2-800F-8B4C-9095-9B31EA115F03}"/>
              </a:ext>
            </a:extLst>
          </p:cNvPr>
          <p:cNvSpPr/>
          <p:nvPr/>
        </p:nvSpPr>
        <p:spPr>
          <a:xfrm>
            <a:off x="645329" y="1697381"/>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Nanum Gothic" charset="-127"/>
                <a:ea typeface="Nanum Gothic" charset="-127"/>
                <a:cs typeface="Nanum Gothic" charset="-127"/>
              </a:rPr>
              <a:t>2</a:t>
            </a:r>
            <a:endParaRPr lang="en-US" sz="600" b="1" dirty="0">
              <a:solidFill>
                <a:schemeClr val="bg1"/>
              </a:solidFill>
              <a:latin typeface="Nanum Gothic" charset="-127"/>
              <a:ea typeface="Nanum Gothic" charset="-127"/>
              <a:cs typeface="Nanum Gothic" charset="-127"/>
            </a:endParaRPr>
          </a:p>
        </p:txBody>
      </p:sp>
      <p:sp>
        <p:nvSpPr>
          <p:cNvPr id="207" name="직사각형 206">
            <a:extLst>
              <a:ext uri="{FF2B5EF4-FFF2-40B4-BE49-F238E27FC236}">
                <a16:creationId xmlns:a16="http://schemas.microsoft.com/office/drawing/2014/main" xmlns="" id="{71AE3848-8C87-F340-B43F-216B2FEAB5B0}"/>
              </a:ext>
            </a:extLst>
          </p:cNvPr>
          <p:cNvSpPr/>
          <p:nvPr/>
        </p:nvSpPr>
        <p:spPr>
          <a:xfrm>
            <a:off x="2843004" y="1651663"/>
            <a:ext cx="695882"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a:solidFill>
                  <a:prstClr val="black">
                    <a:lumMod val="75000"/>
                    <a:lumOff val="25000"/>
                  </a:prstClr>
                </a:solidFill>
                <a:latin typeface="Nanum Gothic" charset="-127"/>
                <a:ea typeface="Nanum Gothic" charset="-127"/>
                <a:cs typeface="Nanum Gothic" charset="-127"/>
              </a:rPr>
              <a:t>All           </a:t>
            </a:r>
            <a:r>
              <a:rPr kumimoji="1" lang="ko-KR" altLang="en-US" sz="700" dirty="0">
                <a:solidFill>
                  <a:prstClr val="black">
                    <a:lumMod val="75000"/>
                    <a:lumOff val="25000"/>
                  </a:prstClr>
                </a:solidFill>
                <a:latin typeface="Nanum Gothic" charset="-127"/>
                <a:ea typeface="Nanum Gothic" charset="-127"/>
                <a:cs typeface="Nanum Gothic" charset="-127"/>
              </a:rPr>
              <a:t> ▼</a:t>
            </a:r>
          </a:p>
        </p:txBody>
      </p:sp>
      <p:sp>
        <p:nvSpPr>
          <p:cNvPr id="208" name="직사각형 207">
            <a:extLst>
              <a:ext uri="{FF2B5EF4-FFF2-40B4-BE49-F238E27FC236}">
                <a16:creationId xmlns:a16="http://schemas.microsoft.com/office/drawing/2014/main" xmlns="" id="{7D5546FD-0B68-FA4D-9422-9ADF43A9D342}"/>
              </a:ext>
            </a:extLst>
          </p:cNvPr>
          <p:cNvSpPr/>
          <p:nvPr/>
        </p:nvSpPr>
        <p:spPr>
          <a:xfrm>
            <a:off x="722230" y="1855740"/>
            <a:ext cx="2116026" cy="233847"/>
          </a:xfrm>
          <a:prstGeom prst="rect">
            <a:avLst/>
          </a:prstGeom>
        </p:spPr>
        <p:txBody>
          <a:bodyPr wrap="square">
            <a:spAutoFit/>
          </a:body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a:t>
            </a:r>
            <a:r>
              <a:rPr lang="ko-KR" altLang="en-US" sz="700" dirty="0">
                <a:solidFill>
                  <a:schemeClr val="tx1">
                    <a:lumMod val="75000"/>
                    <a:lumOff val="25000"/>
                  </a:schemeClr>
                </a:solidFill>
                <a:latin typeface="Nanum Gothic" charset="-127"/>
                <a:ea typeface="Nanum Gothic" charset="-127"/>
                <a:cs typeface="Nanum Gothic" charset="-127"/>
              </a:rPr>
              <a:t>전체공개</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209" name="직사각형 208">
            <a:extLst>
              <a:ext uri="{FF2B5EF4-FFF2-40B4-BE49-F238E27FC236}">
                <a16:creationId xmlns:a16="http://schemas.microsoft.com/office/drawing/2014/main" xmlns="" id="{DD195F2B-63DC-BC48-B5E4-6D797E50F105}"/>
              </a:ext>
            </a:extLst>
          </p:cNvPr>
          <p:cNvSpPr/>
          <p:nvPr/>
        </p:nvSpPr>
        <p:spPr>
          <a:xfrm>
            <a:off x="4018642" y="1651663"/>
            <a:ext cx="695882"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a:solidFill>
                  <a:prstClr val="black">
                    <a:lumMod val="75000"/>
                    <a:lumOff val="25000"/>
                  </a:prstClr>
                </a:solidFill>
                <a:latin typeface="Nanum Gothic" charset="-127"/>
                <a:ea typeface="Nanum Gothic" charset="-127"/>
                <a:cs typeface="Nanum Gothic" charset="-127"/>
              </a:rPr>
              <a:t>All           </a:t>
            </a:r>
            <a:r>
              <a:rPr kumimoji="1" lang="ko-KR" altLang="en-US" sz="700" dirty="0">
                <a:solidFill>
                  <a:prstClr val="black">
                    <a:lumMod val="75000"/>
                    <a:lumOff val="25000"/>
                  </a:prstClr>
                </a:solidFill>
                <a:latin typeface="Nanum Gothic" charset="-127"/>
                <a:ea typeface="Nanum Gothic" charset="-127"/>
                <a:cs typeface="Nanum Gothic" charset="-127"/>
              </a:rPr>
              <a:t> ▼</a:t>
            </a:r>
          </a:p>
        </p:txBody>
      </p:sp>
      <p:sp>
        <p:nvSpPr>
          <p:cNvPr id="210" name="직사각형 209">
            <a:extLst>
              <a:ext uri="{FF2B5EF4-FFF2-40B4-BE49-F238E27FC236}">
                <a16:creationId xmlns:a16="http://schemas.microsoft.com/office/drawing/2014/main" xmlns="" id="{86C0285E-AEB4-AC41-8C39-2D076BBF53C6}"/>
              </a:ext>
            </a:extLst>
          </p:cNvPr>
          <p:cNvSpPr/>
          <p:nvPr/>
        </p:nvSpPr>
        <p:spPr>
          <a:xfrm>
            <a:off x="1440607" y="1894655"/>
            <a:ext cx="779111"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dirty="0">
                <a:solidFill>
                  <a:schemeClr val="tx1">
                    <a:lumMod val="50000"/>
                    <a:lumOff val="50000"/>
                  </a:schemeClr>
                </a:solidFill>
                <a:latin typeface="Nanum Gothic" charset="-127"/>
                <a:ea typeface="Nanum Gothic" charset="-127"/>
                <a:cs typeface="Nanum Gothic" charset="-127"/>
              </a:rPr>
              <a:t>Tag</a:t>
            </a:r>
            <a:r>
              <a:rPr kumimoji="1" lang="en-US" altLang="ko-KR" sz="700" dirty="0">
                <a:solidFill>
                  <a:prstClr val="black">
                    <a:lumMod val="75000"/>
                    <a:lumOff val="25000"/>
                  </a:prstClr>
                </a:solidFill>
                <a:latin typeface="Nanum Gothic" charset="-127"/>
                <a:ea typeface="Nanum Gothic" charset="-127"/>
                <a:cs typeface="Nanum Gothic" charset="-127"/>
              </a:rPr>
              <a:t>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212" name="TextBox 211">
            <a:extLst>
              <a:ext uri="{FF2B5EF4-FFF2-40B4-BE49-F238E27FC236}">
                <a16:creationId xmlns:a16="http://schemas.microsoft.com/office/drawing/2014/main" xmlns="" id="{5ADFC687-1CB5-AF43-B511-198AC88B1A85}"/>
              </a:ext>
            </a:extLst>
          </p:cNvPr>
          <p:cNvSpPr txBox="1"/>
          <p:nvPr/>
        </p:nvSpPr>
        <p:spPr>
          <a:xfrm>
            <a:off x="1354275" y="1853720"/>
            <a:ext cx="963427" cy="274704"/>
          </a:xfrm>
          <a:prstGeom prst="rect">
            <a:avLst/>
          </a:prstGeom>
          <a:solidFill>
            <a:srgbClr val="000000">
              <a:alpha val="26000"/>
            </a:srgbClr>
          </a:solidFill>
        </p:spPr>
        <p:txBody>
          <a:bodyPr wrap="none" rtlCol="0">
            <a:noAutofit/>
          </a:bodyPr>
          <a:lstStyle/>
          <a:p>
            <a:r>
              <a:rPr kumimoji="1" lang="en-US" altLang="ko-KR" sz="800" dirty="0">
                <a:solidFill>
                  <a:schemeClr val="bg1"/>
                </a:solidFill>
              </a:rPr>
              <a:t>2018.11.06 </a:t>
            </a:r>
            <a:r>
              <a:rPr kumimoji="1" lang="ko-KR" altLang="en-US" sz="800" dirty="0">
                <a:solidFill>
                  <a:schemeClr val="bg1"/>
                </a:solidFill>
              </a:rPr>
              <a:t>삭제</a:t>
            </a:r>
          </a:p>
        </p:txBody>
      </p:sp>
      <p:sp>
        <p:nvSpPr>
          <p:cNvPr id="213" name="TextBox 212">
            <a:extLst>
              <a:ext uri="{FF2B5EF4-FFF2-40B4-BE49-F238E27FC236}">
                <a16:creationId xmlns:a16="http://schemas.microsoft.com/office/drawing/2014/main" xmlns="" id="{8ED22F07-78AF-4F48-AAC8-76691141B473}"/>
              </a:ext>
            </a:extLst>
          </p:cNvPr>
          <p:cNvSpPr txBox="1"/>
          <p:nvPr/>
        </p:nvSpPr>
        <p:spPr>
          <a:xfrm>
            <a:off x="591619" y="1589875"/>
            <a:ext cx="8926694" cy="538549"/>
          </a:xfrm>
          <a:prstGeom prst="rect">
            <a:avLst/>
          </a:prstGeom>
          <a:solidFill>
            <a:srgbClr val="000000">
              <a:alpha val="50196"/>
            </a:srgbClr>
          </a:solidFill>
        </p:spPr>
        <p:txBody>
          <a:bodyPr wrap="none" rtlCol="0">
            <a:noAutofit/>
          </a:bodyPr>
          <a:lstStyle/>
          <a:p>
            <a:r>
              <a:rPr kumimoji="1" lang="en-US" altLang="ko-KR" sz="800" dirty="0">
                <a:solidFill>
                  <a:schemeClr val="bg1"/>
                </a:solidFill>
              </a:rPr>
              <a:t>2018.12.12</a:t>
            </a:r>
            <a:r>
              <a:rPr kumimoji="1" lang="ko-KR" altLang="en-US" sz="800" dirty="0">
                <a:solidFill>
                  <a:schemeClr val="bg1"/>
                </a:solidFill>
              </a:rPr>
              <a:t> 검색 필터 개편으로 인한 삭제</a:t>
            </a:r>
          </a:p>
        </p:txBody>
      </p:sp>
      <p:sp>
        <p:nvSpPr>
          <p:cNvPr id="214" name="직사각형 213">
            <a:extLst>
              <a:ext uri="{FF2B5EF4-FFF2-40B4-BE49-F238E27FC236}">
                <a16:creationId xmlns:a16="http://schemas.microsoft.com/office/drawing/2014/main" xmlns="" id="{851AE62D-88A5-B045-BC16-DD62A2ECC4F8}"/>
              </a:ext>
            </a:extLst>
          </p:cNvPr>
          <p:cNvSpPr/>
          <p:nvPr/>
        </p:nvSpPr>
        <p:spPr>
          <a:xfrm>
            <a:off x="9427780" y="-1602"/>
            <a:ext cx="2384574" cy="364209"/>
          </a:xfrm>
          <a:prstGeom prst="rect">
            <a:avLst/>
          </a:prstGeom>
          <a:solidFill>
            <a:srgbClr val="7030A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mj-lt"/>
                <a:ea typeface="Nanum Gothic" charset="-127"/>
                <a:cs typeface="Nanum Gothic" charset="-127"/>
              </a:rPr>
              <a:t>2018.12.12</a:t>
            </a:r>
            <a:r>
              <a:rPr kumimoji="1" lang="ko-KR" altLang="en-US" sz="900" dirty="0">
                <a:solidFill>
                  <a:schemeClr val="bg1"/>
                </a:solidFill>
                <a:latin typeface="+mj-lt"/>
                <a:ea typeface="Nanum Gothic" charset="-127"/>
                <a:cs typeface="Nanum Gothic" charset="-127"/>
              </a:rPr>
              <a:t> 수정</a:t>
            </a:r>
          </a:p>
        </p:txBody>
      </p:sp>
      <p:sp>
        <p:nvSpPr>
          <p:cNvPr id="6" name="TextBox 5">
            <a:extLst>
              <a:ext uri="{FF2B5EF4-FFF2-40B4-BE49-F238E27FC236}">
                <a16:creationId xmlns:a16="http://schemas.microsoft.com/office/drawing/2014/main" xmlns="" id="{8684ADE7-CEF2-B446-BF57-15E2F7304908}"/>
              </a:ext>
            </a:extLst>
          </p:cNvPr>
          <p:cNvSpPr txBox="1"/>
          <p:nvPr/>
        </p:nvSpPr>
        <p:spPr>
          <a:xfrm>
            <a:off x="722230" y="2473147"/>
            <a:ext cx="1122423" cy="215444"/>
          </a:xfrm>
          <a:prstGeom prst="rect">
            <a:avLst/>
          </a:prstGeom>
          <a:noFill/>
        </p:spPr>
        <p:txBody>
          <a:bodyPr wrap="none" rtlCol="0">
            <a:spAutoFit/>
          </a:bodyPr>
          <a:lstStyle/>
          <a:p>
            <a:r>
              <a:rPr kumimoji="1" lang="en-US" altLang="ko-KR" sz="800" dirty="0"/>
              <a:t>There are 1,234 lists</a:t>
            </a:r>
            <a:endParaRPr kumimoji="1" lang="ko-KR" altLang="en-US" sz="800" dirty="0"/>
          </a:p>
        </p:txBody>
      </p:sp>
      <p:sp>
        <p:nvSpPr>
          <p:cNvPr id="96" name="TextBox 95">
            <a:extLst>
              <a:ext uri="{FF2B5EF4-FFF2-40B4-BE49-F238E27FC236}">
                <a16:creationId xmlns:a16="http://schemas.microsoft.com/office/drawing/2014/main" xmlns="" id="{E16DB83E-B35A-3C4C-B2F1-28C06D00F281}"/>
              </a:ext>
            </a:extLst>
          </p:cNvPr>
          <p:cNvSpPr txBox="1"/>
          <p:nvPr/>
        </p:nvSpPr>
        <p:spPr>
          <a:xfrm>
            <a:off x="9074120" y="2143886"/>
            <a:ext cx="867610" cy="308332"/>
          </a:xfrm>
          <a:prstGeom prst="rect">
            <a:avLst/>
          </a:prstGeom>
          <a:solidFill>
            <a:srgbClr val="000000">
              <a:alpha val="50196"/>
            </a:srgbClr>
          </a:solidFill>
        </p:spPr>
        <p:txBody>
          <a:bodyPr wrap="none" rtlCol="0">
            <a:noAutofit/>
          </a:bodyPr>
          <a:lstStyle/>
          <a:p>
            <a:r>
              <a:rPr kumimoji="1" lang="ko-KR" altLang="en-US" sz="800" smtClean="0">
                <a:solidFill>
                  <a:schemeClr val="bg1"/>
                </a:solidFill>
              </a:rPr>
              <a:t>개발보류</a:t>
            </a:r>
            <a:endParaRPr kumimoji="1" lang="ko-KR" altLang="en-US" sz="800" dirty="0">
              <a:solidFill>
                <a:schemeClr val="bg1"/>
              </a:solidFill>
            </a:endParaRPr>
          </a:p>
        </p:txBody>
      </p:sp>
      <p:sp>
        <p:nvSpPr>
          <p:cNvPr id="99" name="TextBox 98">
            <a:extLst>
              <a:ext uri="{FF2B5EF4-FFF2-40B4-BE49-F238E27FC236}">
                <a16:creationId xmlns:a16="http://schemas.microsoft.com/office/drawing/2014/main" xmlns="" id="{A409F471-A6BA-E84C-B6F6-926066089294}"/>
              </a:ext>
            </a:extLst>
          </p:cNvPr>
          <p:cNvSpPr txBox="1"/>
          <p:nvPr/>
        </p:nvSpPr>
        <p:spPr>
          <a:xfrm>
            <a:off x="5926048" y="2418539"/>
            <a:ext cx="1131978" cy="560531"/>
          </a:xfrm>
          <a:prstGeom prst="rect">
            <a:avLst/>
          </a:prstGeom>
          <a:solidFill>
            <a:srgbClr val="000000">
              <a:alpha val="50196"/>
            </a:srgbClr>
          </a:solidFill>
        </p:spPr>
        <p:txBody>
          <a:bodyPr wrap="none" rtlCol="0">
            <a:noAutofit/>
          </a:bodyPr>
          <a:lstStyle/>
          <a:p>
            <a:r>
              <a:rPr kumimoji="1" lang="en-US" altLang="ko-KR" sz="800" dirty="0" smtClean="0">
                <a:solidFill>
                  <a:schemeClr val="bg1"/>
                </a:solidFill>
              </a:rPr>
              <a:t>2019.08.22</a:t>
            </a:r>
          </a:p>
          <a:p>
            <a:r>
              <a:rPr kumimoji="1" lang="ko-KR" altLang="en-US" sz="800" dirty="0" smtClean="0">
                <a:solidFill>
                  <a:schemeClr val="bg1"/>
                </a:solidFill>
              </a:rPr>
              <a:t>추후 보류</a:t>
            </a:r>
            <a:endParaRPr kumimoji="1" lang="ko-KR" altLang="en-US" sz="800" dirty="0">
              <a:solidFill>
                <a:schemeClr val="bg1"/>
              </a:solidFill>
            </a:endParaRPr>
          </a:p>
        </p:txBody>
      </p:sp>
    </p:spTree>
    <p:extLst>
      <p:ext uri="{BB962C8B-B14F-4D97-AF65-F5344CB8AC3E}">
        <p14:creationId xmlns:p14="http://schemas.microsoft.com/office/powerpoint/2010/main" val="356215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 </a:t>
            </a:r>
            <a:r>
              <a:rPr kumimoji="1" lang="ko-KR" altLang="en-US" dirty="0">
                <a:latin typeface="Nanum Gothic" charset="-127"/>
                <a:ea typeface="Nanum Gothic" charset="-127"/>
                <a:cs typeface="Nanum Gothic" charset="-127"/>
              </a:rPr>
              <a:t>데이터 소스 생성하기</a:t>
            </a:r>
          </a:p>
        </p:txBody>
      </p:sp>
      <p:sp>
        <p:nvSpPr>
          <p:cNvPr id="2" name="제목 1"/>
          <p:cNvSpPr>
            <a:spLocks noGrp="1"/>
          </p:cNvSpPr>
          <p:nvPr>
            <p:ph type="title"/>
          </p:nvPr>
        </p:nvSpPr>
        <p:spPr/>
        <p:txBody>
          <a:bodyPr/>
          <a:lstStyle/>
          <a:p>
            <a:r>
              <a:rPr lang="en-US" altLang="ko-KR" dirty="0"/>
              <a:t>[</a:t>
            </a:r>
            <a:r>
              <a:rPr lang="ko-KR" altLang="en-US" dirty="0"/>
              <a:t>로컬 파일</a:t>
            </a:r>
            <a:r>
              <a:rPr lang="en-US" altLang="ko-KR" dirty="0"/>
              <a:t>]</a:t>
            </a:r>
            <a:r>
              <a:rPr lang="ko-KR" altLang="en-US" dirty="0"/>
              <a:t> 수집 정보 및 기타 항목 설정</a:t>
            </a:r>
            <a:endParaRPr kumimoji="1" lang="ko-KR" altLang="en-US" dirty="0"/>
          </a:p>
        </p:txBody>
      </p:sp>
      <p:sp>
        <p:nvSpPr>
          <p:cNvPr id="13" name="Text Placeholder 12"/>
          <p:cNvSpPr>
            <a:spLocks noGrp="1"/>
          </p:cNvSpPr>
          <p:nvPr>
            <p:ph type="body" sz="quarter" idx="13"/>
          </p:nvPr>
        </p:nvSpPr>
        <p:spPr>
          <a:xfrm>
            <a:off x="10080108" y="643466"/>
            <a:ext cx="1953784" cy="6214533"/>
          </a:xfrm>
        </p:spPr>
        <p:txBody>
          <a:bodyPr>
            <a:normAutofit/>
          </a:bodyPr>
          <a:lstStyle/>
          <a:p>
            <a:pPr marL="0" indent="0">
              <a:buNone/>
            </a:pPr>
            <a:r>
              <a:rPr kumimoji="1" lang="ko-KR" altLang="en-US" dirty="0">
                <a:solidFill>
                  <a:srgbClr val="00B0F0"/>
                </a:solidFill>
              </a:rPr>
              <a:t>아래 내용 이외에 개인 워크스페이스와 동일</a:t>
            </a:r>
            <a:endParaRPr kumimoji="1" lang="en-US" altLang="ko-KR" dirty="0"/>
          </a:p>
          <a:p>
            <a:r>
              <a:rPr kumimoji="1" lang="ko-KR" altLang="en-US" dirty="0"/>
              <a:t>공유 멤버 및 그룹 수</a:t>
            </a:r>
            <a:endParaRPr kumimoji="1" lang="en-US" altLang="ko-KR" dirty="0"/>
          </a:p>
        </p:txBody>
      </p:sp>
      <p:sp>
        <p:nvSpPr>
          <p:cNvPr id="82" name="TextBox 81"/>
          <p:cNvSpPr txBox="1"/>
          <p:nvPr/>
        </p:nvSpPr>
        <p:spPr>
          <a:xfrm>
            <a:off x="2894162" y="1316543"/>
            <a:ext cx="4344036" cy="169277"/>
          </a:xfrm>
          <a:prstGeom prst="rect">
            <a:avLst/>
          </a:prstGeom>
          <a:noFill/>
        </p:spPr>
        <p:txBody>
          <a:bodyPr wrap="squar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Please complete workspace permission setting</a:t>
            </a:r>
            <a:endParaRPr lang="ko-KR" altLang="en-US" sz="1100" b="1" dirty="0">
              <a:solidFill>
                <a:prstClr val="black"/>
              </a:solidFill>
              <a:latin typeface="Nanum Gothic" charset="-127"/>
              <a:ea typeface="Nanum Gothic" charset="-127"/>
              <a:cs typeface="Nanum Gothic" charset="-127"/>
            </a:endParaRPr>
          </a:p>
        </p:txBody>
      </p:sp>
      <p:grpSp>
        <p:nvGrpSpPr>
          <p:cNvPr id="88" name="그룹 87"/>
          <p:cNvGrpSpPr/>
          <p:nvPr/>
        </p:nvGrpSpPr>
        <p:grpSpPr>
          <a:xfrm>
            <a:off x="3887123" y="6083664"/>
            <a:ext cx="2358094" cy="249130"/>
            <a:chOff x="4008125" y="6193790"/>
            <a:chExt cx="2358094" cy="249130"/>
          </a:xfrm>
        </p:grpSpPr>
        <p:sp>
          <p:nvSpPr>
            <p:cNvPr id="89" name="모서리가 둥근 직사각형 127"/>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a:solidFill>
                    <a:schemeClr val="bg1"/>
                  </a:solidFill>
                  <a:latin typeface="Nanum Gothic" charset="-127"/>
                  <a:ea typeface="Nanum Gothic" charset="-127"/>
                  <a:cs typeface="Nanum Gothic" charset="-127"/>
                </a:rPr>
                <a:t>Next</a:t>
              </a:r>
              <a:endParaRPr lang="ko-KR" altLang="en-US" sz="800" dirty="0">
                <a:solidFill>
                  <a:schemeClr val="bg1"/>
                </a:solidFill>
                <a:latin typeface="Nanum Gothic" charset="-127"/>
                <a:ea typeface="Nanum Gothic" charset="-127"/>
                <a:cs typeface="Nanum Gothic" charset="-127"/>
              </a:endParaRPr>
            </a:p>
          </p:txBody>
        </p:sp>
        <p:sp>
          <p:nvSpPr>
            <p:cNvPr id="90"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Previous</a:t>
              </a:r>
              <a:endParaRPr lang="ko-KR" altLang="en-US" sz="800" dirty="0">
                <a:solidFill>
                  <a:schemeClr val="bg1"/>
                </a:solidFill>
                <a:latin typeface="Nanum Gothic" charset="-127"/>
                <a:ea typeface="Nanum Gothic" charset="-127"/>
                <a:cs typeface="Nanum Gothic" charset="-127"/>
              </a:endParaRPr>
            </a:p>
          </p:txBody>
        </p:sp>
      </p:grpSp>
      <p:sp>
        <p:nvSpPr>
          <p:cNvPr id="175" name="TextBox 174"/>
          <p:cNvSpPr txBox="1"/>
          <p:nvPr/>
        </p:nvSpPr>
        <p:spPr>
          <a:xfrm>
            <a:off x="4283115" y="871503"/>
            <a:ext cx="1566134"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a </a:t>
            </a:r>
            <a:r>
              <a:rPr lang="en-US" altLang="ko-KR" sz="900" b="1" dirty="0" err="1">
                <a:solidFill>
                  <a:prstClr val="black"/>
                </a:solidFill>
                <a:latin typeface="Nanum Gothic" charset="-127"/>
                <a:ea typeface="Nanum Gothic" charset="-127"/>
                <a:cs typeface="Nanum Gothic" charset="-127"/>
              </a:rPr>
              <a:t>datasource</a:t>
            </a:r>
            <a:r>
              <a:rPr lang="en-US" altLang="ko-KR" sz="900" b="1" dirty="0">
                <a:solidFill>
                  <a:prstClr val="black"/>
                </a:solidFill>
                <a:latin typeface="Nanum Gothic" charset="-127"/>
                <a:ea typeface="Nanum Gothic" charset="-127"/>
                <a:cs typeface="Nanum Gothic" charset="-127"/>
              </a:rPr>
              <a:t> (My file)</a:t>
            </a:r>
            <a:endParaRPr lang="ko-KR" altLang="en-US" sz="900" b="1" dirty="0">
              <a:solidFill>
                <a:prstClr val="black"/>
              </a:solidFill>
              <a:latin typeface="Nanum Gothic" charset="-127"/>
              <a:ea typeface="Nanum Gothic" charset="-127"/>
              <a:cs typeface="Nanum Gothic" charset="-127"/>
            </a:endParaRPr>
          </a:p>
        </p:txBody>
      </p:sp>
      <p:grpSp>
        <p:nvGrpSpPr>
          <p:cNvPr id="176" name="그룹 175"/>
          <p:cNvGrpSpPr/>
          <p:nvPr/>
        </p:nvGrpSpPr>
        <p:grpSpPr>
          <a:xfrm rot="10800000">
            <a:off x="4132830" y="1040780"/>
            <a:ext cx="1807002" cy="96644"/>
            <a:chOff x="4661210" y="1040780"/>
            <a:chExt cx="1807002" cy="96644"/>
          </a:xfrm>
        </p:grpSpPr>
        <p:sp>
          <p:nvSpPr>
            <p:cNvPr id="177" name="타원 176"/>
            <p:cNvSpPr/>
            <p:nvPr/>
          </p:nvSpPr>
          <p:spPr>
            <a:xfrm>
              <a:off x="4661210"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78" name="타원 177"/>
            <p:cNvSpPr/>
            <p:nvPr/>
          </p:nvSpPr>
          <p:spPr>
            <a:xfrm>
              <a:off x="508928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79" name="직선 연결선[R] 178"/>
            <p:cNvCxnSpPr/>
            <p:nvPr/>
          </p:nvCxnSpPr>
          <p:spPr>
            <a:xfrm>
              <a:off x="4757854"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0" name="타원 179"/>
            <p:cNvSpPr/>
            <p:nvPr/>
          </p:nvSpPr>
          <p:spPr>
            <a:xfrm>
              <a:off x="5515485"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81" name="직선 연결선[R] 180"/>
            <p:cNvCxnSpPr/>
            <p:nvPr/>
          </p:nvCxnSpPr>
          <p:spPr>
            <a:xfrm>
              <a:off x="5184057"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4" name="타원 183"/>
            <p:cNvSpPr/>
            <p:nvPr/>
          </p:nvSpPr>
          <p:spPr>
            <a:xfrm>
              <a:off x="593781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90" name="직선 연결선[R] 189"/>
            <p:cNvCxnSpPr/>
            <p:nvPr/>
          </p:nvCxnSpPr>
          <p:spPr>
            <a:xfrm>
              <a:off x="560638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1" name="타원 90">
              <a:extLst>
                <a:ext uri="{FF2B5EF4-FFF2-40B4-BE49-F238E27FC236}">
                  <a16:creationId xmlns:a16="http://schemas.microsoft.com/office/drawing/2014/main" xmlns="" id="{04BB0EF8-8E2A-5D4A-926B-1650BEAEBDD5}"/>
                </a:ext>
              </a:extLst>
            </p:cNvPr>
            <p:cNvSpPr/>
            <p:nvPr/>
          </p:nvSpPr>
          <p:spPr>
            <a:xfrm>
              <a:off x="6371568"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101" name="직선 연결선[R] 100">
              <a:extLst>
                <a:ext uri="{FF2B5EF4-FFF2-40B4-BE49-F238E27FC236}">
                  <a16:creationId xmlns:a16="http://schemas.microsoft.com/office/drawing/2014/main" xmlns="" id="{99309D2C-B822-3F48-AEAA-CC0D688BC5CD}"/>
                </a:ext>
              </a:extLst>
            </p:cNvPr>
            <p:cNvCxnSpPr/>
            <p:nvPr/>
          </p:nvCxnSpPr>
          <p:spPr>
            <a:xfrm>
              <a:off x="6040140"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 name="슬라이드 번호 개체 틀 4"/>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70</a:t>
            </a:fld>
            <a:endParaRPr lang="ko-KR" altLang="en-US" dirty="0">
              <a:solidFill>
                <a:prstClr val="white">
                  <a:lumMod val="50000"/>
                </a:prstClr>
              </a:solidFill>
            </a:endParaRPr>
          </a:p>
        </p:txBody>
      </p:sp>
      <p:sp>
        <p:nvSpPr>
          <p:cNvPr id="133" name="Text Box">
            <a:extLst>
              <a:ext uri="{FF2B5EF4-FFF2-40B4-BE49-F238E27FC236}">
                <a16:creationId xmlns:a16="http://schemas.microsoft.com/office/drawing/2014/main" xmlns="" id="{B76EC702-143C-4148-AD6E-ED7D0F385E16}"/>
              </a:ext>
            </a:extLst>
          </p:cNvPr>
          <p:cNvSpPr>
            <a:spLocks/>
          </p:cNvSpPr>
          <p:nvPr>
            <p:custDataLst>
              <p:tags r:id="rId1"/>
            </p:custDataLst>
          </p:nvPr>
        </p:nvSpPr>
        <p:spPr bwMode="auto">
          <a:xfrm>
            <a:off x="2167213" y="1853108"/>
            <a:ext cx="5033034"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Allow all workspaces to use this </a:t>
            </a:r>
            <a:r>
              <a:rPr lang="en-US" altLang="ko-KR" sz="700" dirty="0" err="1">
                <a:solidFill>
                  <a:schemeClr val="tx1">
                    <a:lumMod val="75000"/>
                    <a:lumOff val="25000"/>
                  </a:schemeClr>
                </a:solidFill>
                <a:latin typeface="Nanum Gothic" charset="-127"/>
                <a:ea typeface="Nanum Gothic" charset="-127"/>
                <a:cs typeface="Nanum Gothic" charset="-127"/>
              </a:rPr>
              <a:t>datasource</a:t>
            </a:r>
            <a:endParaRPr lang="en-US" altLang="ko-KR" sz="700" dirty="0">
              <a:solidFill>
                <a:schemeClr val="tx1">
                  <a:lumMod val="75000"/>
                  <a:lumOff val="25000"/>
                </a:schemeClr>
              </a:solidFill>
              <a:latin typeface="Nanum Gothic" charset="-127"/>
              <a:ea typeface="Nanum Gothic" charset="-127"/>
              <a:cs typeface="Nanum Gothic" charset="-127"/>
            </a:endParaRPr>
          </a:p>
        </p:txBody>
      </p:sp>
      <p:cxnSp>
        <p:nvCxnSpPr>
          <p:cNvPr id="50" name="직선 연결선[R] 49">
            <a:extLst>
              <a:ext uri="{FF2B5EF4-FFF2-40B4-BE49-F238E27FC236}">
                <a16:creationId xmlns:a16="http://schemas.microsoft.com/office/drawing/2014/main" xmlns="" id="{5F631552-ED9B-5143-9813-7E02B1466A2D}"/>
              </a:ext>
            </a:extLst>
          </p:cNvPr>
          <p:cNvCxnSpPr/>
          <p:nvPr/>
        </p:nvCxnSpPr>
        <p:spPr>
          <a:xfrm>
            <a:off x="3200154" y="2343262"/>
            <a:ext cx="48596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1" name="그룹 50">
            <a:extLst>
              <a:ext uri="{FF2B5EF4-FFF2-40B4-BE49-F238E27FC236}">
                <a16:creationId xmlns:a16="http://schemas.microsoft.com/office/drawing/2014/main" xmlns="" id="{D3BE63C0-BFD7-3B45-B07B-F347B685AEC3}"/>
              </a:ext>
            </a:extLst>
          </p:cNvPr>
          <p:cNvGrpSpPr/>
          <p:nvPr/>
        </p:nvGrpSpPr>
        <p:grpSpPr>
          <a:xfrm>
            <a:off x="2189297" y="2371149"/>
            <a:ext cx="3912144" cy="292624"/>
            <a:chOff x="4281511" y="1749561"/>
            <a:chExt cx="3912144" cy="292624"/>
          </a:xfrm>
        </p:grpSpPr>
        <p:sp>
          <p:nvSpPr>
            <p:cNvPr id="52" name="제목 2">
              <a:extLst>
                <a:ext uri="{FF2B5EF4-FFF2-40B4-BE49-F238E27FC236}">
                  <a16:creationId xmlns:a16="http://schemas.microsoft.com/office/drawing/2014/main" xmlns="" id="{4337FCB2-9E60-204A-89F2-D02DA1F7EF03}"/>
                </a:ext>
              </a:extLst>
            </p:cNvPr>
            <p:cNvSpPr txBox="1">
              <a:spLocks/>
            </p:cNvSpPr>
            <p:nvPr/>
          </p:nvSpPr>
          <p:spPr bwMode="auto">
            <a:xfrm>
              <a:off x="4376954" y="1749561"/>
              <a:ext cx="2922358" cy="292624"/>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schemeClr val="bg1">
                      <a:lumMod val="75000"/>
                    </a:schemeClr>
                  </a:solidFill>
                  <a:latin typeface="Nanum Gothic" charset="-127"/>
                  <a:ea typeface="Nanum Gothic" charset="-127"/>
                  <a:cs typeface="Nanum Gothic" charset="-127"/>
                </a:rPr>
                <a:t>Search by workspace or owner name</a:t>
              </a:r>
            </a:p>
          </p:txBody>
        </p:sp>
        <p:pic>
          <p:nvPicPr>
            <p:cNvPr id="53" name="그림 52">
              <a:extLst>
                <a:ext uri="{FF2B5EF4-FFF2-40B4-BE49-F238E27FC236}">
                  <a16:creationId xmlns:a16="http://schemas.microsoft.com/office/drawing/2014/main" xmlns="" id="{3BC378DD-FEAD-1149-A817-62CB44CC5DDE}"/>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281511" y="1799436"/>
              <a:ext cx="137742" cy="137742"/>
            </a:xfrm>
            <a:prstGeom prst="rect">
              <a:avLst/>
            </a:prstGeom>
          </p:spPr>
        </p:pic>
        <p:cxnSp>
          <p:nvCxnSpPr>
            <p:cNvPr id="54" name="직선 연결선[R] 53">
              <a:extLst>
                <a:ext uri="{FF2B5EF4-FFF2-40B4-BE49-F238E27FC236}">
                  <a16:creationId xmlns:a16="http://schemas.microsoft.com/office/drawing/2014/main" xmlns="" id="{38121ABD-C22C-054C-AF4E-5DE86F8B1170}"/>
                </a:ext>
              </a:extLst>
            </p:cNvPr>
            <p:cNvCxnSpPr/>
            <p:nvPr/>
          </p:nvCxnSpPr>
          <p:spPr>
            <a:xfrm>
              <a:off x="4281511" y="1979200"/>
              <a:ext cx="39121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5" name="그룹 54">
            <a:extLst>
              <a:ext uri="{FF2B5EF4-FFF2-40B4-BE49-F238E27FC236}">
                <a16:creationId xmlns:a16="http://schemas.microsoft.com/office/drawing/2014/main" xmlns="" id="{754D2492-DFD9-8F41-A439-21C425CA0746}"/>
              </a:ext>
            </a:extLst>
          </p:cNvPr>
          <p:cNvGrpSpPr/>
          <p:nvPr/>
        </p:nvGrpSpPr>
        <p:grpSpPr>
          <a:xfrm>
            <a:off x="8000151" y="2485486"/>
            <a:ext cx="45719" cy="103672"/>
            <a:chOff x="948519" y="2422478"/>
            <a:chExt cx="109182" cy="266132"/>
          </a:xfrm>
        </p:grpSpPr>
        <p:sp>
          <p:nvSpPr>
            <p:cNvPr id="56" name="직사각형 55">
              <a:extLst>
                <a:ext uri="{FF2B5EF4-FFF2-40B4-BE49-F238E27FC236}">
                  <a16:creationId xmlns:a16="http://schemas.microsoft.com/office/drawing/2014/main" xmlns="" id="{5C15C5A5-51F3-1440-B8B5-E5A09EF99BA8}"/>
                </a:ext>
              </a:extLst>
            </p:cNvPr>
            <p:cNvSpPr/>
            <p:nvPr/>
          </p:nvSpPr>
          <p:spPr>
            <a:xfrm>
              <a:off x="948519" y="2422478"/>
              <a:ext cx="109182" cy="266131"/>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57" name="직사각형 56">
              <a:extLst>
                <a:ext uri="{FF2B5EF4-FFF2-40B4-BE49-F238E27FC236}">
                  <a16:creationId xmlns:a16="http://schemas.microsoft.com/office/drawing/2014/main" xmlns="" id="{C595660A-7090-B143-A440-EF610521C5CD}"/>
                </a:ext>
              </a:extLst>
            </p:cNvPr>
            <p:cNvSpPr/>
            <p:nvPr/>
          </p:nvSpPr>
          <p:spPr>
            <a:xfrm>
              <a:off x="948519" y="2536384"/>
              <a:ext cx="109182" cy="152226"/>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graphicFrame>
        <p:nvGraphicFramePr>
          <p:cNvPr id="58" name="표 57">
            <a:extLst>
              <a:ext uri="{FF2B5EF4-FFF2-40B4-BE49-F238E27FC236}">
                <a16:creationId xmlns:a16="http://schemas.microsoft.com/office/drawing/2014/main" xmlns="" id="{26ED304E-84A5-DD47-8978-EA6B0B4C40B7}"/>
              </a:ext>
            </a:extLst>
          </p:cNvPr>
          <p:cNvGraphicFramePr>
            <a:graphicFrameLocks noGrp="1"/>
          </p:cNvGraphicFramePr>
          <p:nvPr>
            <p:extLst>
              <p:ext uri="{D42A27DB-BD31-4B8C-83A1-F6EECF244321}">
                <p14:modId xmlns:p14="http://schemas.microsoft.com/office/powerpoint/2010/main" val="3217165325"/>
              </p:ext>
            </p:extLst>
          </p:nvPr>
        </p:nvGraphicFramePr>
        <p:xfrm>
          <a:off x="2189296" y="2691659"/>
          <a:ext cx="5870487" cy="3258840"/>
        </p:xfrm>
        <a:graphic>
          <a:graphicData uri="http://schemas.openxmlformats.org/drawingml/2006/table">
            <a:tbl>
              <a:tblPr firstRow="1" bandRow="1">
                <a:tableStyleId>{F5AB1C69-6EDB-4FF4-983F-18BD219EF322}</a:tableStyleId>
              </a:tblPr>
              <a:tblGrid>
                <a:gridCol w="229369">
                  <a:extLst>
                    <a:ext uri="{9D8B030D-6E8A-4147-A177-3AD203B41FA5}">
                      <a16:colId xmlns:a16="http://schemas.microsoft.com/office/drawing/2014/main" xmlns="" val="20000"/>
                    </a:ext>
                  </a:extLst>
                </a:gridCol>
                <a:gridCol w="934135">
                  <a:extLst>
                    <a:ext uri="{9D8B030D-6E8A-4147-A177-3AD203B41FA5}">
                      <a16:colId xmlns:a16="http://schemas.microsoft.com/office/drawing/2014/main" xmlns="" val="20001"/>
                    </a:ext>
                  </a:extLst>
                </a:gridCol>
                <a:gridCol w="2604167">
                  <a:extLst>
                    <a:ext uri="{9D8B030D-6E8A-4147-A177-3AD203B41FA5}">
                      <a16:colId xmlns:a16="http://schemas.microsoft.com/office/drawing/2014/main" xmlns="" val="20002"/>
                    </a:ext>
                  </a:extLst>
                </a:gridCol>
                <a:gridCol w="700351">
                  <a:extLst>
                    <a:ext uri="{9D8B030D-6E8A-4147-A177-3AD203B41FA5}">
                      <a16:colId xmlns:a16="http://schemas.microsoft.com/office/drawing/2014/main" xmlns="" val="20003"/>
                    </a:ext>
                  </a:extLst>
                </a:gridCol>
                <a:gridCol w="520002">
                  <a:extLst>
                    <a:ext uri="{9D8B030D-6E8A-4147-A177-3AD203B41FA5}">
                      <a16:colId xmlns:a16="http://schemas.microsoft.com/office/drawing/2014/main" xmlns="" val="20004"/>
                    </a:ext>
                  </a:extLst>
                </a:gridCol>
                <a:gridCol w="882463">
                  <a:extLst>
                    <a:ext uri="{9D8B030D-6E8A-4147-A177-3AD203B41FA5}">
                      <a16:colId xmlns:a16="http://schemas.microsoft.com/office/drawing/2014/main" xmlns="" val="20005"/>
                    </a:ext>
                  </a:extLst>
                </a:gridCol>
              </a:tblGrid>
              <a:tr h="0">
                <a:tc>
                  <a:txBody>
                    <a:bodyPr/>
                    <a:lstStyle/>
                    <a:p>
                      <a:pPr algn="ctr" latinLnBrk="1">
                        <a:lnSpc>
                          <a:spcPct val="100000"/>
                        </a:lnSpc>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altLang="ko-KR" sz="700" b="1" dirty="0">
                          <a:solidFill>
                            <a:schemeClr val="tx1">
                              <a:lumMod val="75000"/>
                              <a:lumOff val="25000"/>
                            </a:schemeClr>
                          </a:solidFill>
                          <a:latin typeface="Nanum Gothic" charset="-127"/>
                          <a:ea typeface="Nanum Gothic" charset="-127"/>
                          <a:cs typeface="Nanum Gothic" charset="-127"/>
                        </a:rPr>
                        <a:t>Workspace</a:t>
                      </a:r>
                      <a:endParaRPr lang="ko-KR" altLang="en-US" sz="700" b="1"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lumMod val="75000"/>
                              <a:lumOff val="25000"/>
                            </a:schemeClr>
                          </a:solidFill>
                          <a:latin typeface="Nanum Gothic" charset="-127"/>
                          <a:ea typeface="Nanum Gothic" charset="-127"/>
                          <a:cs typeface="Nanum Gothic" charset="-127"/>
                        </a:rPr>
                        <a:t>Member</a:t>
                      </a: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lumMod val="75000"/>
                              <a:lumOff val="25000"/>
                            </a:schemeClr>
                          </a:solidFill>
                          <a:latin typeface="Nanum Gothic" charset="-127"/>
                          <a:ea typeface="Nanum Gothic" charset="-127"/>
                          <a:cs typeface="Nanum Gothic" charset="-127"/>
                        </a:rPr>
                        <a:t>Group</a:t>
                      </a: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lumMod val="75000"/>
                              <a:lumOff val="25000"/>
                            </a:schemeClr>
                          </a:solidFill>
                          <a:latin typeface="Nanum Gothic" charset="-127"/>
                          <a:ea typeface="Nanum Gothic" charset="-127"/>
                          <a:cs typeface="Nanum Gothic" charset="-127"/>
                        </a:rPr>
                        <a:t>Owner</a:t>
                      </a: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0"/>
                  </a:ext>
                </a:extLst>
              </a:tr>
              <a:tr h="0">
                <a:tc>
                  <a:txBody>
                    <a:bodyPr/>
                    <a:lstStyle/>
                    <a:p>
                      <a:pPr algn="ctr" latinLnBrk="1">
                        <a:lnSpc>
                          <a:spcPct val="100000"/>
                        </a:lnSpc>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a:t>
                      </a: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a:t>
                      </a: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a:t>
                      </a: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tx1"/>
                          </a:solidFill>
                          <a:latin typeface="Nanum Gothic" charset="-127"/>
                          <a:ea typeface="Nanum Gothic" charset="-127"/>
                          <a:cs typeface="Nanum Gothic" charset="-127"/>
                        </a:rPr>
                        <a:t> </a:t>
                      </a: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bl>
          </a:graphicData>
        </a:graphic>
      </p:graphicFrame>
      <p:sp>
        <p:nvSpPr>
          <p:cNvPr id="59" name="타원 58">
            <a:extLst>
              <a:ext uri="{FF2B5EF4-FFF2-40B4-BE49-F238E27FC236}">
                <a16:creationId xmlns:a16="http://schemas.microsoft.com/office/drawing/2014/main" xmlns="" id="{468185D8-6281-1947-B27D-E11DD863B8AB}"/>
              </a:ext>
            </a:extLst>
          </p:cNvPr>
          <p:cNvSpPr/>
          <p:nvPr/>
        </p:nvSpPr>
        <p:spPr>
          <a:xfrm>
            <a:off x="5852380" y="266720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grpSp>
        <p:nvGrpSpPr>
          <p:cNvPr id="60" name="그룹 59">
            <a:extLst>
              <a:ext uri="{FF2B5EF4-FFF2-40B4-BE49-F238E27FC236}">
                <a16:creationId xmlns:a16="http://schemas.microsoft.com/office/drawing/2014/main" xmlns="" id="{AEB5CCE8-FCDA-3849-B4BD-A437459FD25E}"/>
              </a:ext>
            </a:extLst>
          </p:cNvPr>
          <p:cNvGrpSpPr/>
          <p:nvPr/>
        </p:nvGrpSpPr>
        <p:grpSpPr>
          <a:xfrm>
            <a:off x="2189297" y="2111009"/>
            <a:ext cx="2700537" cy="230182"/>
            <a:chOff x="1316181" y="2391183"/>
            <a:chExt cx="2700537" cy="230182"/>
          </a:xfrm>
        </p:grpSpPr>
        <p:sp>
          <p:nvSpPr>
            <p:cNvPr id="61" name="양쪽 모서리가 둥근 사각형 60">
              <a:extLst>
                <a:ext uri="{FF2B5EF4-FFF2-40B4-BE49-F238E27FC236}">
                  <a16:creationId xmlns:a16="http://schemas.microsoft.com/office/drawing/2014/main" xmlns="" id="{7E0E3E45-6F89-6A4E-987C-5A2C703EB5A6}"/>
                </a:ext>
              </a:extLst>
            </p:cNvPr>
            <p:cNvSpPr/>
            <p:nvPr/>
          </p:nvSpPr>
          <p:spPr>
            <a:xfrm>
              <a:off x="1316181" y="2391183"/>
              <a:ext cx="1313390" cy="230182"/>
            </a:xfrm>
            <a:prstGeom prst="round2Same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b="1" dirty="0">
                  <a:solidFill>
                    <a:schemeClr val="tx1"/>
                  </a:solidFill>
                  <a:latin typeface="Nanum Gothic" charset="-127"/>
                  <a:ea typeface="Nanum Gothic" charset="-127"/>
                  <a:cs typeface="Nanum Gothic" charset="-127"/>
                </a:rPr>
                <a:t>Personal workspace (0/100)</a:t>
              </a:r>
              <a:endParaRPr kumimoji="1" lang="ko-KR" altLang="en-US" sz="600" b="1" dirty="0">
                <a:solidFill>
                  <a:schemeClr val="tx1"/>
                </a:solidFill>
                <a:latin typeface="Nanum Gothic" charset="-127"/>
                <a:ea typeface="Nanum Gothic" charset="-127"/>
                <a:cs typeface="Nanum Gothic" charset="-127"/>
              </a:endParaRPr>
            </a:p>
          </p:txBody>
        </p:sp>
        <p:sp>
          <p:nvSpPr>
            <p:cNvPr id="62" name="양쪽 모서리가 둥근 사각형 61">
              <a:extLst>
                <a:ext uri="{FF2B5EF4-FFF2-40B4-BE49-F238E27FC236}">
                  <a16:creationId xmlns:a16="http://schemas.microsoft.com/office/drawing/2014/main" xmlns="" id="{73614B03-FC51-7F4F-9DA4-7AF786505D9D}"/>
                </a:ext>
              </a:extLst>
            </p:cNvPr>
            <p:cNvSpPr/>
            <p:nvPr/>
          </p:nvSpPr>
          <p:spPr>
            <a:xfrm>
              <a:off x="2703328" y="2391183"/>
              <a:ext cx="1313390" cy="230182"/>
            </a:xfrm>
            <a:prstGeom prst="round2Same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b="1" dirty="0">
                  <a:solidFill>
                    <a:schemeClr val="tx1"/>
                  </a:solidFill>
                  <a:latin typeface="Nanum Gothic" charset="-127"/>
                  <a:ea typeface="Nanum Gothic" charset="-127"/>
                  <a:cs typeface="Nanum Gothic" charset="-127"/>
                </a:rPr>
                <a:t>Public workspace(3/200)</a:t>
              </a:r>
              <a:endParaRPr kumimoji="1" lang="ko-KR" altLang="en-US" sz="600" b="1" dirty="0">
                <a:solidFill>
                  <a:schemeClr val="tx1"/>
                </a:solidFill>
                <a:latin typeface="Nanum Gothic" charset="-127"/>
                <a:ea typeface="Nanum Gothic" charset="-127"/>
                <a:cs typeface="Nanum Gothic" charset="-127"/>
              </a:endParaRPr>
            </a:p>
          </p:txBody>
        </p:sp>
      </p:grpSp>
      <p:grpSp>
        <p:nvGrpSpPr>
          <p:cNvPr id="63" name="그룹 62">
            <a:extLst>
              <a:ext uri="{FF2B5EF4-FFF2-40B4-BE49-F238E27FC236}">
                <a16:creationId xmlns:a16="http://schemas.microsoft.com/office/drawing/2014/main" xmlns="" id="{A38C397F-B592-314B-956F-F0FDFD2A2224}"/>
              </a:ext>
            </a:extLst>
          </p:cNvPr>
          <p:cNvGrpSpPr/>
          <p:nvPr/>
        </p:nvGrpSpPr>
        <p:grpSpPr>
          <a:xfrm>
            <a:off x="2229248" y="2171296"/>
            <a:ext cx="1516671" cy="113954"/>
            <a:chOff x="5391343" y="2425078"/>
            <a:chExt cx="1516671" cy="113954"/>
          </a:xfrm>
        </p:grpSpPr>
        <p:pic>
          <p:nvPicPr>
            <p:cNvPr id="64" name="그림 63">
              <a:extLst>
                <a:ext uri="{FF2B5EF4-FFF2-40B4-BE49-F238E27FC236}">
                  <a16:creationId xmlns:a16="http://schemas.microsoft.com/office/drawing/2014/main" xmlns="" id="{A5F7A444-CEF9-4E44-8D6F-D5602DCF22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94928" y="2425078"/>
              <a:ext cx="113086" cy="113086"/>
            </a:xfrm>
            <a:prstGeom prst="rect">
              <a:avLst/>
            </a:prstGeom>
          </p:spPr>
        </p:pic>
        <p:pic>
          <p:nvPicPr>
            <p:cNvPr id="65" name="그림 64">
              <a:extLst>
                <a:ext uri="{FF2B5EF4-FFF2-40B4-BE49-F238E27FC236}">
                  <a16:creationId xmlns:a16="http://schemas.microsoft.com/office/drawing/2014/main" xmlns="" id="{96FB93A0-2004-2B4A-8A27-D337DE85D23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1343" y="2444163"/>
              <a:ext cx="94869" cy="94869"/>
            </a:xfrm>
            <a:prstGeom prst="rect">
              <a:avLst/>
            </a:prstGeom>
          </p:spPr>
        </p:pic>
      </p:grpSp>
      <p:sp>
        <p:nvSpPr>
          <p:cNvPr id="66" name="아래쪽 화살표[D] 65">
            <a:extLst>
              <a:ext uri="{FF2B5EF4-FFF2-40B4-BE49-F238E27FC236}">
                <a16:creationId xmlns:a16="http://schemas.microsoft.com/office/drawing/2014/main" xmlns="" id="{86A6E93B-5233-7D46-918C-FDAE316E88A2}"/>
              </a:ext>
            </a:extLst>
          </p:cNvPr>
          <p:cNvSpPr/>
          <p:nvPr/>
        </p:nvSpPr>
        <p:spPr>
          <a:xfrm>
            <a:off x="2965133" y="2781671"/>
            <a:ext cx="65476" cy="82223"/>
          </a:xfrm>
          <a:prstGeom prst="downArrow">
            <a:avLst>
              <a:gd name="adj1" fmla="val 36497"/>
              <a:gd name="adj2" fmla="val 50000"/>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40" name="직사각형 39">
            <a:extLst>
              <a:ext uri="{FF2B5EF4-FFF2-40B4-BE49-F238E27FC236}">
                <a16:creationId xmlns:a16="http://schemas.microsoft.com/office/drawing/2014/main" xmlns="" id="{0255D85B-01E5-DC48-AC60-77B0BC69AF35}"/>
              </a:ext>
            </a:extLst>
          </p:cNvPr>
          <p:cNvSpPr/>
          <p:nvPr/>
        </p:nvSpPr>
        <p:spPr>
          <a:xfrm>
            <a:off x="158108" y="651623"/>
            <a:ext cx="9826198" cy="6087844"/>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b="1" dirty="0">
                <a:solidFill>
                  <a:schemeClr val="bg1"/>
                </a:solidFill>
                <a:latin typeface="Nanum Gothic" charset="-127"/>
                <a:ea typeface="Nanum Gothic" charset="-127"/>
                <a:cs typeface="Nanum Gothic" charset="-127"/>
              </a:rPr>
              <a:t>2019.01.03</a:t>
            </a:r>
            <a:r>
              <a:rPr kumimoji="1" lang="ko-KR" altLang="en-US" sz="1100" b="1" dirty="0">
                <a:solidFill>
                  <a:schemeClr val="bg1"/>
                </a:solidFill>
                <a:latin typeface="Nanum Gothic" charset="-127"/>
                <a:ea typeface="Nanum Gothic" charset="-127"/>
                <a:cs typeface="Nanum Gothic" charset="-127"/>
              </a:rPr>
              <a:t> 중복화면으로 인한 삭제</a:t>
            </a:r>
          </a:p>
        </p:txBody>
      </p:sp>
    </p:spTree>
    <p:extLst>
      <p:ext uri="{BB962C8B-B14F-4D97-AF65-F5344CB8AC3E}">
        <p14:creationId xmlns:p14="http://schemas.microsoft.com/office/powerpoint/2010/main" val="121359093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01.03</a:t>
            </a:r>
            <a:r>
              <a:rPr kumimoji="1" lang="ko-KR" altLang="en-US" dirty="0">
                <a:latin typeface="Nanum Gothic" charset="-127"/>
                <a:ea typeface="Nanum Gothic" charset="-127"/>
                <a:cs typeface="Nanum Gothic" charset="-127"/>
              </a:rPr>
              <a:t> 데이터 소스 상세</a:t>
            </a:r>
          </a:p>
        </p:txBody>
      </p:sp>
      <p:sp>
        <p:nvSpPr>
          <p:cNvPr id="6" name="제목 5"/>
          <p:cNvSpPr>
            <a:spLocks noGrp="1"/>
          </p:cNvSpPr>
          <p:nvPr>
            <p:ph type="title"/>
          </p:nvPr>
        </p:nvSpPr>
        <p:spPr/>
        <p:txBody>
          <a:bodyPr/>
          <a:lstStyle/>
          <a:p>
            <a:r>
              <a:rPr kumimoji="1" lang="en-US" altLang="ko-KR" dirty="0"/>
              <a:t>Information &gt;</a:t>
            </a:r>
            <a:r>
              <a:rPr kumimoji="1" lang="ko-KR" altLang="en-US" dirty="0"/>
              <a:t> </a:t>
            </a:r>
            <a:r>
              <a:rPr lang="ko-KR" altLang="en-US" dirty="0"/>
              <a:t>수집 정보 및 기타 항목 설정 </a:t>
            </a:r>
            <a:r>
              <a:rPr lang="en-US" altLang="ko-KR" dirty="0"/>
              <a:t>&gt;</a:t>
            </a:r>
            <a:r>
              <a:rPr lang="ko-KR" altLang="en-US" dirty="0"/>
              <a:t> 허용 워크스페이스 설정 </a:t>
            </a:r>
            <a:r>
              <a:rPr lang="en-US" altLang="ko-KR" dirty="0"/>
              <a:t>(1)</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latin typeface="Nanum Gothic" charset="-127"/>
                <a:ea typeface="Nanum Gothic" charset="-127"/>
                <a:cs typeface="Nanum Gothic" charset="-127"/>
              </a:rPr>
              <a:pPr/>
              <a:t>71</a:t>
            </a:fld>
            <a:endParaRPr lang="ko-KR" altLang="en-US" dirty="0">
              <a:solidFill>
                <a:srgbClr val="FFC000">
                  <a:lumMod val="75000"/>
                </a:srgbClr>
              </a:solidFill>
              <a:latin typeface="Nanum Gothic" charset="-127"/>
              <a:ea typeface="Nanum Gothic" charset="-127"/>
              <a:cs typeface="Nanum Gothic" charset="-127"/>
            </a:endParaRPr>
          </a:p>
        </p:txBody>
      </p:sp>
      <p:sp>
        <p:nvSpPr>
          <p:cNvPr id="3" name="텍스트 개체 틀 2"/>
          <p:cNvSpPr>
            <a:spLocks noGrp="1"/>
          </p:cNvSpPr>
          <p:nvPr>
            <p:ph type="body" sz="quarter" idx="13"/>
          </p:nvPr>
        </p:nvSpPr>
        <p:spPr/>
        <p:txBody>
          <a:bodyPr>
            <a:normAutofit lnSpcReduction="10000"/>
          </a:bodyPr>
          <a:lstStyle/>
          <a:p>
            <a:r>
              <a:rPr kumimoji="1" lang="ko-KR" altLang="en-US" strike="sngStrike" dirty="0"/>
              <a:t>모든 워크스페이스 허용</a:t>
            </a:r>
            <a:endParaRPr kumimoji="1" lang="en-US" altLang="ko-KR" strike="sngStrike" dirty="0"/>
          </a:p>
          <a:p>
            <a:pPr lvl="1"/>
            <a:r>
              <a:rPr kumimoji="1" lang="ko-KR" altLang="en-US" strike="sngStrike" dirty="0"/>
              <a:t>체크</a:t>
            </a:r>
            <a:r>
              <a:rPr kumimoji="1" lang="en-US" altLang="ko-KR" strike="sngStrike" dirty="0"/>
              <a:t>(default)</a:t>
            </a:r>
            <a:r>
              <a:rPr kumimoji="1" lang="ko-KR" altLang="en-US" strike="sngStrike" dirty="0"/>
              <a:t> </a:t>
            </a:r>
            <a:r>
              <a:rPr kumimoji="1" lang="ko-KR" altLang="en-US" strike="sngStrike" dirty="0">
                <a:sym typeface="Wingdings"/>
              </a:rPr>
              <a:t>  체크해제</a:t>
            </a:r>
            <a:endParaRPr kumimoji="1" lang="en-US" altLang="ko-KR" strike="sngStrike" dirty="0">
              <a:sym typeface="Wingdings"/>
            </a:endParaRPr>
          </a:p>
          <a:p>
            <a:pPr lvl="2"/>
            <a:r>
              <a:rPr kumimoji="1" lang="ko-KR" altLang="en-US" strike="sngStrike" dirty="0">
                <a:sym typeface="Wingdings"/>
              </a:rPr>
              <a:t>체크 </a:t>
            </a:r>
            <a:r>
              <a:rPr kumimoji="1" lang="en-US" altLang="ko-KR" strike="sngStrike" dirty="0">
                <a:sym typeface="Wingdings"/>
              </a:rPr>
              <a:t>:</a:t>
            </a:r>
            <a:r>
              <a:rPr kumimoji="1" lang="ko-KR" altLang="en-US" strike="sngStrike" dirty="0">
                <a:sym typeface="Wingdings"/>
              </a:rPr>
              <a:t> 이후 생성되는 신규 워크스페이스를 포함한 모든워크스페이스에서 해당 데이터 소스를 사용할 수 있음 </a:t>
            </a:r>
            <a:r>
              <a:rPr kumimoji="1" lang="en-US" altLang="ko-KR" strike="sngStrike" dirty="0">
                <a:sym typeface="Wingdings"/>
              </a:rPr>
              <a:t>/</a:t>
            </a:r>
            <a:r>
              <a:rPr kumimoji="1" lang="ko-KR" altLang="en-US" strike="sngStrike" dirty="0">
                <a:sym typeface="Wingdings"/>
              </a:rPr>
              <a:t> </a:t>
            </a:r>
            <a:r>
              <a:rPr kumimoji="1" lang="en-US" altLang="ko-KR" strike="sngStrike" dirty="0">
                <a:sym typeface="Wingdings"/>
              </a:rPr>
              <a:t>1.</a:t>
            </a:r>
            <a:r>
              <a:rPr kumimoji="1" lang="ko-KR" altLang="en-US" strike="sngStrike" dirty="0">
                <a:sym typeface="Wingdings"/>
              </a:rPr>
              <a:t> 워크스페이스 리스트에서 개별 선택 불가</a:t>
            </a:r>
            <a:endParaRPr kumimoji="1" lang="en-US" altLang="ko-KR" strike="sngStrike" dirty="0">
              <a:sym typeface="Wingdings"/>
            </a:endParaRPr>
          </a:p>
          <a:p>
            <a:pPr lvl="2"/>
            <a:r>
              <a:rPr kumimoji="1" lang="ko-KR" altLang="en-US" strike="sngStrike" dirty="0">
                <a:sym typeface="Wingdings"/>
              </a:rPr>
              <a:t>체크해제 </a:t>
            </a:r>
            <a:r>
              <a:rPr kumimoji="1" lang="en-US" altLang="ko-KR" strike="sngStrike" dirty="0">
                <a:sym typeface="Wingdings"/>
              </a:rPr>
              <a:t>:</a:t>
            </a:r>
            <a:r>
              <a:rPr kumimoji="1" lang="ko-KR" altLang="en-US" strike="sngStrike" dirty="0">
                <a:sym typeface="Wingdings"/>
              </a:rPr>
              <a:t> 아래 워크스페이스 리스트에서 개별 선택 가능</a:t>
            </a:r>
            <a:r>
              <a:rPr kumimoji="1" lang="en-US" altLang="ko-KR" strike="sngStrike" dirty="0">
                <a:sym typeface="Wingdings"/>
              </a:rPr>
              <a:t>.</a:t>
            </a:r>
            <a:r>
              <a:rPr kumimoji="1" lang="ko-KR" altLang="en-US" strike="sngStrike" dirty="0">
                <a:sym typeface="Wingdings"/>
              </a:rPr>
              <a:t> 당시 선택한 워크스페이스만 허용됨</a:t>
            </a:r>
            <a:r>
              <a:rPr kumimoji="1" lang="ko-KR" altLang="en-US" strike="sngStrike" dirty="0">
                <a:solidFill>
                  <a:srgbClr val="00B0F0"/>
                </a:solidFill>
              </a:rPr>
              <a:t> ☞뒤페이지</a:t>
            </a:r>
            <a:endParaRPr kumimoji="1" lang="en-US" altLang="ko-KR" strike="sngStrike" dirty="0"/>
          </a:p>
          <a:p>
            <a:r>
              <a:rPr kumimoji="1" lang="ko-KR" altLang="en-US" dirty="0"/>
              <a:t>워크스페이스 유형별 탭</a:t>
            </a:r>
            <a:endParaRPr kumimoji="1" lang="en-US" altLang="ko-KR" dirty="0"/>
          </a:p>
          <a:p>
            <a:pPr lvl="1"/>
            <a:r>
              <a:rPr kumimoji="1" lang="ko-KR" altLang="en-US" dirty="0"/>
              <a:t>개인 워크스페이스 </a:t>
            </a:r>
            <a:r>
              <a:rPr kumimoji="1" lang="en-US" altLang="ko-KR" dirty="0"/>
              <a:t>(</a:t>
            </a:r>
            <a:r>
              <a:rPr kumimoji="1" lang="ko-KR" altLang="en-US" dirty="0"/>
              <a:t> 선택 리스트 수 </a:t>
            </a:r>
            <a:r>
              <a:rPr kumimoji="1" lang="en-US" altLang="ko-KR" dirty="0"/>
              <a:t>/</a:t>
            </a:r>
            <a:r>
              <a:rPr kumimoji="1" lang="ko-KR" altLang="en-US" dirty="0"/>
              <a:t>전체 리스트 수</a:t>
            </a:r>
            <a:r>
              <a:rPr kumimoji="1" lang="en-US" altLang="ko-KR" dirty="0"/>
              <a:t>)</a:t>
            </a:r>
            <a:r>
              <a:rPr kumimoji="1" lang="ko-KR" altLang="en-US" dirty="0"/>
              <a:t> </a:t>
            </a:r>
            <a:endParaRPr kumimoji="1" lang="en-US" altLang="ko-KR" dirty="0"/>
          </a:p>
          <a:p>
            <a:pPr lvl="1"/>
            <a:r>
              <a:rPr kumimoji="1" lang="ko-KR" altLang="en-US" dirty="0"/>
              <a:t>공유 워크스페이스 </a:t>
            </a:r>
            <a:r>
              <a:rPr kumimoji="1" lang="en-US" altLang="ko-KR" dirty="0"/>
              <a:t>(</a:t>
            </a:r>
            <a:r>
              <a:rPr kumimoji="1" lang="ko-KR" altLang="en-US" dirty="0"/>
              <a:t> 선택 리스트 수 </a:t>
            </a:r>
            <a:r>
              <a:rPr kumimoji="1" lang="en-US" altLang="ko-KR" dirty="0"/>
              <a:t>/</a:t>
            </a:r>
            <a:r>
              <a:rPr kumimoji="1" lang="ko-KR" altLang="en-US" dirty="0"/>
              <a:t>전체 리스트 수</a:t>
            </a:r>
            <a:r>
              <a:rPr kumimoji="1" lang="en-US" altLang="ko-KR" dirty="0"/>
              <a:t>)</a:t>
            </a:r>
            <a:r>
              <a:rPr kumimoji="1" lang="ko-KR" altLang="en-US" dirty="0"/>
              <a:t> </a:t>
            </a:r>
            <a:endParaRPr kumimoji="1" lang="en-US" altLang="ko-KR" dirty="0"/>
          </a:p>
          <a:p>
            <a:pPr marL="85727" lvl="1" indent="0">
              <a:buNone/>
            </a:pPr>
            <a:r>
              <a:rPr kumimoji="1" lang="ko-KR" altLang="en-US" dirty="0">
                <a:solidFill>
                  <a:srgbClr val="FF0000"/>
                </a:solidFill>
              </a:rPr>
              <a:t>단</a:t>
            </a:r>
            <a:r>
              <a:rPr kumimoji="1" lang="en-US" altLang="ko-KR" dirty="0">
                <a:solidFill>
                  <a:srgbClr val="FF0000"/>
                </a:solidFill>
              </a:rPr>
              <a:t>,</a:t>
            </a:r>
            <a:r>
              <a:rPr kumimoji="1" lang="ko-KR" altLang="en-US" dirty="0">
                <a:solidFill>
                  <a:srgbClr val="FF0000"/>
                </a:solidFill>
              </a:rPr>
              <a:t> 모든 워크스페이스 공개인 경우</a:t>
            </a:r>
            <a:r>
              <a:rPr kumimoji="1" lang="en-US" altLang="ko-KR" dirty="0">
                <a:solidFill>
                  <a:srgbClr val="FF0000"/>
                </a:solidFill>
              </a:rPr>
              <a:t>,</a:t>
            </a:r>
            <a:r>
              <a:rPr kumimoji="1" lang="ko-KR" altLang="en-US" dirty="0">
                <a:solidFill>
                  <a:srgbClr val="FF0000"/>
                </a:solidFill>
              </a:rPr>
              <a:t> 선택 리스트 수 대신 </a:t>
            </a:r>
            <a:r>
              <a:rPr kumimoji="1" lang="en-US" altLang="ko-KR" dirty="0">
                <a:solidFill>
                  <a:srgbClr val="FF0000"/>
                </a:solidFill>
              </a:rPr>
              <a:t>‘All’ </a:t>
            </a:r>
            <a:r>
              <a:rPr kumimoji="1" lang="ko-KR" altLang="en-US" dirty="0">
                <a:solidFill>
                  <a:srgbClr val="FF0000"/>
                </a:solidFill>
              </a:rPr>
              <a:t>문구 표시</a:t>
            </a:r>
            <a:endParaRPr kumimoji="1" lang="en-US" altLang="ko-KR" dirty="0">
              <a:solidFill>
                <a:srgbClr val="FF0000"/>
              </a:solidFill>
            </a:endParaRPr>
          </a:p>
          <a:p>
            <a:r>
              <a:rPr kumimoji="1" lang="ko-KR" altLang="en-US" dirty="0"/>
              <a:t>검색</a:t>
            </a:r>
            <a:endParaRPr kumimoji="1" lang="en-US" altLang="ko-KR" dirty="0"/>
          </a:p>
          <a:p>
            <a:pPr lvl="1"/>
            <a:r>
              <a:rPr kumimoji="1" lang="ko-KR" altLang="en-US" dirty="0"/>
              <a:t>텍스트 검색</a:t>
            </a:r>
            <a:endParaRPr kumimoji="1" lang="en-US" altLang="ko-KR" dirty="0"/>
          </a:p>
          <a:p>
            <a:pPr lvl="2"/>
            <a:r>
              <a:rPr kumimoji="1" lang="ko-KR" altLang="en-US" dirty="0"/>
              <a:t>검색 범위 </a:t>
            </a:r>
            <a:r>
              <a:rPr kumimoji="1" lang="en-US" altLang="ko-KR" dirty="0"/>
              <a:t>:</a:t>
            </a:r>
            <a:r>
              <a:rPr kumimoji="1" lang="ko-KR" altLang="en-US" dirty="0"/>
              <a:t> 워크스페이스 이름 </a:t>
            </a:r>
            <a:r>
              <a:rPr kumimoji="1" lang="en-US" altLang="ko-KR" dirty="0"/>
              <a:t>/</a:t>
            </a:r>
            <a:r>
              <a:rPr kumimoji="1" lang="ko-KR" altLang="en-US" dirty="0"/>
              <a:t> 작성자 이름</a:t>
            </a:r>
            <a:endParaRPr kumimoji="1" lang="en-US" altLang="ko-KR" dirty="0"/>
          </a:p>
          <a:p>
            <a:pPr lvl="2"/>
            <a:r>
              <a:rPr kumimoji="1" lang="ko-KR" altLang="en-US" dirty="0"/>
              <a:t>입력 즉시 검색 가능</a:t>
            </a:r>
            <a:endParaRPr kumimoji="1" lang="en-US" altLang="ko-KR" dirty="0"/>
          </a:p>
          <a:p>
            <a:pPr lvl="1"/>
            <a:r>
              <a:rPr kumimoji="1" lang="ko-KR" altLang="en-US" dirty="0"/>
              <a:t>선택 워크스페이스만 보기</a:t>
            </a:r>
            <a:endParaRPr kumimoji="1" lang="en-US" altLang="ko-KR" dirty="0"/>
          </a:p>
          <a:p>
            <a:pPr lvl="2"/>
            <a:r>
              <a:rPr kumimoji="1" lang="en-US" altLang="ko-KR" dirty="0"/>
              <a:t>On / Off(default) </a:t>
            </a:r>
            <a:r>
              <a:rPr kumimoji="1" lang="ko-KR" altLang="en-US" dirty="0"/>
              <a:t>토글</a:t>
            </a:r>
            <a:endParaRPr kumimoji="1" lang="en-US" altLang="ko-KR" dirty="0"/>
          </a:p>
          <a:p>
            <a:r>
              <a:rPr kumimoji="1" lang="ko-KR" altLang="en-US" dirty="0"/>
              <a:t>워크스페이스 리스트</a:t>
            </a:r>
            <a:endParaRPr kumimoji="1" lang="en-US" altLang="ko-KR" dirty="0"/>
          </a:p>
          <a:p>
            <a:pPr lvl="1"/>
            <a:r>
              <a:rPr kumimoji="1" lang="ko-KR" altLang="en-US" dirty="0">
                <a:solidFill>
                  <a:schemeClr val="tx1">
                    <a:lumMod val="75000"/>
                    <a:lumOff val="25000"/>
                  </a:schemeClr>
                </a:solidFill>
              </a:rPr>
              <a:t>구성요소</a:t>
            </a:r>
            <a:endParaRPr kumimoji="1" lang="en-US" altLang="ko-KR" dirty="0">
              <a:solidFill>
                <a:schemeClr val="tx1">
                  <a:lumMod val="75000"/>
                  <a:lumOff val="25000"/>
                </a:schemeClr>
              </a:solidFill>
            </a:endParaRPr>
          </a:p>
          <a:p>
            <a:pPr lvl="2"/>
            <a:r>
              <a:rPr kumimoji="1" lang="ko-KR" altLang="en-US" dirty="0">
                <a:solidFill>
                  <a:schemeClr val="tx1">
                    <a:lumMod val="75000"/>
                    <a:lumOff val="25000"/>
                  </a:schemeClr>
                </a:solidFill>
              </a:rPr>
              <a:t>체크박스</a:t>
            </a:r>
            <a:endParaRPr kumimoji="1" lang="en-US" altLang="ko-KR" dirty="0">
              <a:solidFill>
                <a:schemeClr val="tx1">
                  <a:lumMod val="75000"/>
                  <a:lumOff val="25000"/>
                </a:schemeClr>
              </a:solidFill>
            </a:endParaRPr>
          </a:p>
          <a:p>
            <a:pPr lvl="3"/>
            <a:r>
              <a:rPr kumimoji="1" lang="ko-KR" altLang="en-US" dirty="0">
                <a:solidFill>
                  <a:schemeClr val="tx1">
                    <a:lumMod val="75000"/>
                    <a:lumOff val="25000"/>
                  </a:schemeClr>
                </a:solidFill>
              </a:rPr>
              <a:t>전체 선택 가능</a:t>
            </a:r>
            <a:endParaRPr kumimoji="1" lang="en-US" altLang="ko-KR" dirty="0">
              <a:solidFill>
                <a:schemeClr val="tx1">
                  <a:lumMod val="75000"/>
                  <a:lumOff val="25000"/>
                </a:schemeClr>
              </a:solidFill>
            </a:endParaRPr>
          </a:p>
          <a:p>
            <a:pPr lvl="2"/>
            <a:r>
              <a:rPr kumimoji="1" lang="ko-KR" altLang="en-US" dirty="0"/>
              <a:t>워크스페이스 이름 </a:t>
            </a:r>
            <a:r>
              <a:rPr kumimoji="1" lang="en-US" altLang="ko-KR" dirty="0"/>
              <a:t>/</a:t>
            </a:r>
            <a:r>
              <a:rPr kumimoji="1" lang="ko-KR" altLang="en-US" dirty="0"/>
              <a:t> 설명 </a:t>
            </a:r>
            <a:endParaRPr kumimoji="1" lang="en-US" altLang="ko-KR" dirty="0"/>
          </a:p>
          <a:p>
            <a:pPr lvl="2"/>
            <a:r>
              <a:rPr kumimoji="1" lang="ko-KR" altLang="en-US" dirty="0"/>
              <a:t>작성자 이름</a:t>
            </a:r>
            <a:endParaRPr kumimoji="1" lang="en-US" altLang="ko-KR" dirty="0"/>
          </a:p>
          <a:p>
            <a:pPr lvl="1"/>
            <a:r>
              <a:rPr kumimoji="1" lang="ko-KR" altLang="en-US" dirty="0"/>
              <a:t>정렬</a:t>
            </a:r>
            <a:endParaRPr kumimoji="1" lang="en-US" altLang="ko-KR" dirty="0"/>
          </a:p>
          <a:p>
            <a:pPr lvl="2"/>
            <a:r>
              <a:rPr kumimoji="1" lang="en-US" altLang="ko-KR" dirty="0">
                <a:solidFill>
                  <a:srgbClr val="7030A0"/>
                </a:solidFill>
              </a:rPr>
              <a:t>Full name</a:t>
            </a:r>
            <a:r>
              <a:rPr kumimoji="1" lang="ko-KR" altLang="en-US" dirty="0">
                <a:solidFill>
                  <a:srgbClr val="7030A0"/>
                </a:solidFill>
              </a:rPr>
              <a:t> </a:t>
            </a:r>
            <a:r>
              <a:rPr kumimoji="1" lang="en-US" altLang="ko-KR" dirty="0">
                <a:solidFill>
                  <a:srgbClr val="7030A0"/>
                </a:solidFill>
              </a:rPr>
              <a:t>(Username)</a:t>
            </a:r>
          </a:p>
          <a:p>
            <a:pPr lvl="2"/>
            <a:r>
              <a:rPr kumimoji="1" lang="ko-KR" altLang="en-US" dirty="0">
                <a:solidFill>
                  <a:srgbClr val="7030A0"/>
                </a:solidFill>
              </a:rPr>
              <a:t>이름 문자열 길 경우 생략처리 및 마우스 </a:t>
            </a:r>
            <a:r>
              <a:rPr kumimoji="1" lang="ko-KR" altLang="en-US" dirty="0" err="1">
                <a:solidFill>
                  <a:srgbClr val="7030A0"/>
                </a:solidFill>
              </a:rPr>
              <a:t>오버시</a:t>
            </a:r>
            <a:r>
              <a:rPr kumimoji="1" lang="ko-KR" altLang="en-US" dirty="0">
                <a:solidFill>
                  <a:srgbClr val="7030A0"/>
                </a:solidFill>
              </a:rPr>
              <a:t> </a:t>
            </a:r>
            <a:r>
              <a:rPr kumimoji="1" lang="ko-KR" altLang="en-US" dirty="0" err="1">
                <a:solidFill>
                  <a:srgbClr val="7030A0"/>
                </a:solidFill>
              </a:rPr>
              <a:t>툴팁으로</a:t>
            </a:r>
            <a:r>
              <a:rPr kumimoji="1" lang="ko-KR" altLang="en-US" dirty="0">
                <a:solidFill>
                  <a:srgbClr val="7030A0"/>
                </a:solidFill>
              </a:rPr>
              <a:t> 전체 문자열 노출</a:t>
            </a:r>
            <a:endParaRPr kumimoji="1" lang="en-US" altLang="ko-KR" dirty="0">
              <a:solidFill>
                <a:srgbClr val="7030A0"/>
              </a:solidFill>
            </a:endParaRPr>
          </a:p>
          <a:p>
            <a:pPr lvl="2"/>
            <a:r>
              <a:rPr kumimoji="1" lang="ko-KR" altLang="en-US" dirty="0"/>
              <a:t>이름 </a:t>
            </a:r>
            <a:r>
              <a:rPr kumimoji="1" lang="ko-KR" altLang="en-US" dirty="0" err="1"/>
              <a:t>ㄱㄴㄷ순</a:t>
            </a:r>
            <a:r>
              <a:rPr kumimoji="1" lang="ko-KR" altLang="en-US" dirty="0"/>
              <a:t> </a:t>
            </a:r>
            <a:r>
              <a:rPr kumimoji="1" lang="en-US" altLang="ko-KR" dirty="0"/>
              <a:t>(default) </a:t>
            </a:r>
            <a:r>
              <a:rPr kumimoji="1" lang="en-US" altLang="ko-KR" dirty="0">
                <a:sym typeface="Wingdings"/>
              </a:rPr>
              <a:t>  </a:t>
            </a:r>
            <a:r>
              <a:rPr kumimoji="1" lang="ko-KR" altLang="en-US" dirty="0" err="1">
                <a:sym typeface="Wingdings"/>
              </a:rPr>
              <a:t>ㅎㅍㅌ</a:t>
            </a:r>
            <a:endParaRPr kumimoji="1" lang="en-US" altLang="ko-KR" dirty="0"/>
          </a:p>
          <a:p>
            <a:r>
              <a:rPr kumimoji="1" lang="ko-KR" altLang="en-US" dirty="0"/>
              <a:t>버튼</a:t>
            </a:r>
            <a:endParaRPr kumimoji="1" lang="en-US" altLang="ko-KR" dirty="0"/>
          </a:p>
          <a:p>
            <a:pPr lvl="1"/>
            <a:r>
              <a:rPr kumimoji="1" lang="ko-KR" altLang="en-US" dirty="0"/>
              <a:t>취소 클릭 </a:t>
            </a:r>
            <a:r>
              <a:rPr kumimoji="1" lang="en-US" altLang="ko-KR" dirty="0"/>
              <a:t>&gt;</a:t>
            </a:r>
            <a:r>
              <a:rPr kumimoji="1" lang="ko-KR" altLang="en-US" dirty="0"/>
              <a:t> 팝업 닫힘 </a:t>
            </a:r>
            <a:r>
              <a:rPr kumimoji="1" lang="en-US" altLang="ko-KR" dirty="0"/>
              <a:t>/</a:t>
            </a:r>
            <a:r>
              <a:rPr kumimoji="1" lang="ko-KR" altLang="en-US" dirty="0"/>
              <a:t> 생성 취소</a:t>
            </a:r>
            <a:endParaRPr kumimoji="1" lang="en-US" altLang="ko-KR" dirty="0"/>
          </a:p>
          <a:p>
            <a:pPr lvl="1"/>
            <a:r>
              <a:rPr kumimoji="1" lang="ko-KR" altLang="en-US" dirty="0"/>
              <a:t>완료 </a:t>
            </a:r>
            <a:endParaRPr kumimoji="1" lang="en-US" altLang="ko-KR" dirty="0"/>
          </a:p>
          <a:p>
            <a:pPr lvl="2"/>
            <a:r>
              <a:rPr kumimoji="1" lang="ko-KR" altLang="en-US" u="sng" dirty="0"/>
              <a:t>생성</a:t>
            </a:r>
            <a:r>
              <a:rPr kumimoji="1" lang="ko-KR" altLang="en-US" dirty="0"/>
              <a:t> 팝업에서</a:t>
            </a:r>
            <a:r>
              <a:rPr kumimoji="1" lang="en-US" altLang="ko-KR" dirty="0"/>
              <a:t>,</a:t>
            </a:r>
            <a:r>
              <a:rPr kumimoji="1" lang="ko-KR" altLang="en-US" dirty="0"/>
              <a:t> 클릭 </a:t>
            </a:r>
            <a:r>
              <a:rPr kumimoji="1" lang="en-US" altLang="ko-KR" dirty="0"/>
              <a:t>&gt;</a:t>
            </a:r>
            <a:r>
              <a:rPr kumimoji="1" lang="ko-KR" altLang="en-US" dirty="0"/>
              <a:t> 임시 저장 </a:t>
            </a:r>
            <a:r>
              <a:rPr kumimoji="1" lang="en-US" altLang="ko-KR" dirty="0"/>
              <a:t>/</a:t>
            </a:r>
            <a:r>
              <a:rPr kumimoji="1" lang="ko-KR" altLang="en-US" dirty="0"/>
              <a:t> 팝업 닫힘</a:t>
            </a:r>
            <a:endParaRPr kumimoji="1" lang="en-US" altLang="ko-KR" dirty="0"/>
          </a:p>
          <a:p>
            <a:pPr lvl="2"/>
            <a:r>
              <a:rPr kumimoji="1" lang="ko-KR" altLang="en-US" u="sng" dirty="0"/>
              <a:t>수정</a:t>
            </a:r>
            <a:r>
              <a:rPr kumimoji="1" lang="ko-KR" altLang="en-US" dirty="0"/>
              <a:t> 팝업에서</a:t>
            </a:r>
            <a:r>
              <a:rPr kumimoji="1" lang="en-US" altLang="ko-KR" dirty="0"/>
              <a:t>,</a:t>
            </a:r>
            <a:r>
              <a:rPr kumimoji="1" lang="ko-KR" altLang="en-US" dirty="0"/>
              <a:t> 클릭 </a:t>
            </a:r>
            <a:r>
              <a:rPr kumimoji="1" lang="en-US" altLang="ko-KR" dirty="0"/>
              <a:t>&gt;</a:t>
            </a:r>
            <a:r>
              <a:rPr kumimoji="1" lang="ko-KR" altLang="en-US" dirty="0"/>
              <a:t> 저장 </a:t>
            </a:r>
            <a:r>
              <a:rPr kumimoji="1" lang="en-US" altLang="ko-KR" dirty="0"/>
              <a:t>/</a:t>
            </a:r>
            <a:r>
              <a:rPr kumimoji="1" lang="ko-KR" altLang="en-US" dirty="0"/>
              <a:t> 저장 완료 토스트 출력 </a:t>
            </a:r>
            <a:r>
              <a:rPr kumimoji="1" lang="ko-KR" altLang="en-US" dirty="0">
                <a:solidFill>
                  <a:srgbClr val="00B0F0"/>
                </a:solidFill>
              </a:rPr>
              <a:t>☞ </a:t>
            </a:r>
            <a:r>
              <a:rPr kumimoji="1" lang="en-US" altLang="ko-KR" dirty="0">
                <a:solidFill>
                  <a:srgbClr val="00B0F0"/>
                </a:solidFill>
              </a:rPr>
              <a:t>[003.0]</a:t>
            </a:r>
            <a:r>
              <a:rPr kumimoji="1" lang="en-US" altLang="ko-KR" dirty="0"/>
              <a:t>/</a:t>
            </a:r>
            <a:r>
              <a:rPr kumimoji="1" lang="ko-KR" altLang="en-US" dirty="0"/>
              <a:t> 팝업 닫힘 </a:t>
            </a:r>
            <a:endParaRPr kumimoji="1" lang="en-US" altLang="ko-KR" dirty="0"/>
          </a:p>
        </p:txBody>
      </p:sp>
      <p:sp>
        <p:nvSpPr>
          <p:cNvPr id="79" name="직사각형 78"/>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Nanum Gothic" charset="-127"/>
                <a:ea typeface="Nanum Gothic" charset="-127"/>
                <a:cs typeface="Nanum Gothic" charset="-127"/>
              </a:rPr>
              <a:t>Permission</a:t>
            </a:r>
            <a:endParaRPr lang="en-US" altLang="ko-KR" sz="1000" b="1" dirty="0">
              <a:solidFill>
                <a:prstClr val="black"/>
              </a:solidFill>
              <a:latin typeface="Nanum Gothic" charset="-127"/>
              <a:ea typeface="Nanum Gothic" charset="-127"/>
              <a:cs typeface="Nanum Gothic" charset="-127"/>
            </a:endParaRPr>
          </a:p>
        </p:txBody>
      </p:sp>
      <p:grpSp>
        <p:nvGrpSpPr>
          <p:cNvPr id="80" name="그룹 79"/>
          <p:cNvGrpSpPr/>
          <p:nvPr/>
        </p:nvGrpSpPr>
        <p:grpSpPr>
          <a:xfrm>
            <a:off x="6960767" y="830232"/>
            <a:ext cx="1099015" cy="200037"/>
            <a:chOff x="4093583" y="6193790"/>
            <a:chExt cx="2358094" cy="249130"/>
          </a:xfrm>
        </p:grpSpPr>
        <p:sp>
          <p:nvSpPr>
            <p:cNvPr id="81" name="모서리가 둥근 직사각형 127"/>
            <p:cNvSpPr/>
            <p:nvPr/>
          </p:nvSpPr>
          <p:spPr>
            <a:xfrm>
              <a:off x="5282947"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a:solidFill>
                    <a:prstClr val="white"/>
                  </a:solidFill>
                  <a:latin typeface="Nanum Gothic" charset="-127"/>
                  <a:ea typeface="Nanum Gothic" charset="-127"/>
                  <a:cs typeface="Nanum Gothic" charset="-127"/>
                </a:rPr>
                <a:t>Done</a:t>
              </a:r>
              <a:endParaRPr lang="ko-KR" altLang="en-US" sz="700" dirty="0">
                <a:solidFill>
                  <a:prstClr val="white"/>
                </a:solidFill>
                <a:latin typeface="Nanum Gothic" charset="-127"/>
                <a:ea typeface="Nanum Gothic" charset="-127"/>
                <a:cs typeface="Nanum Gothic" charset="-127"/>
              </a:endParaRPr>
            </a:p>
          </p:txBody>
        </p:sp>
        <p:sp>
          <p:nvSpPr>
            <p:cNvPr id="82"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Nanum Gothic" charset="-127"/>
                  <a:ea typeface="Nanum Gothic" charset="-127"/>
                  <a:cs typeface="Nanum Gothic" charset="-127"/>
                </a:rPr>
                <a:t>Cancel</a:t>
              </a:r>
              <a:endParaRPr lang="ko-KR" altLang="en-US" sz="700" dirty="0">
                <a:solidFill>
                  <a:prstClr val="white"/>
                </a:solidFill>
                <a:latin typeface="Nanum Gothic" charset="-127"/>
                <a:ea typeface="Nanum Gothic" charset="-127"/>
                <a:cs typeface="Nanum Gothic" charset="-127"/>
              </a:endParaRPr>
            </a:p>
          </p:txBody>
        </p:sp>
      </p:grpSp>
      <p:sp>
        <p:nvSpPr>
          <p:cNvPr id="84" name="TextBox 83"/>
          <p:cNvSpPr txBox="1"/>
          <p:nvPr/>
        </p:nvSpPr>
        <p:spPr>
          <a:xfrm>
            <a:off x="1971259" y="504093"/>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prstClr val="white"/>
                </a:solidFill>
                <a:latin typeface="Nanum Gothic" charset="-127"/>
                <a:ea typeface="Nanum Gothic" charset="-127"/>
                <a:cs typeface="Nanum Gothic" charset="-127"/>
              </a:rPr>
              <a:t>[0</a:t>
            </a:r>
            <a:r>
              <a:rPr lang="en-US" altLang="ko-KR" sz="500" b="1" dirty="0">
                <a:solidFill>
                  <a:prstClr val="white"/>
                </a:solidFill>
                <a:latin typeface="Nanum Gothic" charset="-127"/>
                <a:ea typeface="Nanum Gothic" charset="-127"/>
                <a:cs typeface="Nanum Gothic" charset="-127"/>
              </a:rPr>
              <a:t>42</a:t>
            </a:r>
            <a:r>
              <a:rPr lang="mr-IN" altLang="ko-KR" sz="500" b="1" dirty="0">
                <a:solidFill>
                  <a:prstClr val="white"/>
                </a:solidFill>
                <a:latin typeface="Nanum Gothic" charset="-127"/>
                <a:ea typeface="Nanum Gothic" charset="-127"/>
                <a:cs typeface="Nanum Gothic" charset="-127"/>
              </a:rPr>
              <a:t>.</a:t>
            </a:r>
            <a:r>
              <a:rPr lang="en-US" altLang="ko-KR" sz="500" b="1" dirty="0">
                <a:solidFill>
                  <a:prstClr val="white"/>
                </a:solidFill>
                <a:latin typeface="Nanum Gothic" charset="-127"/>
                <a:ea typeface="Nanum Gothic" charset="-127"/>
                <a:cs typeface="Nanum Gothic" charset="-127"/>
              </a:rPr>
              <a:t>0</a:t>
            </a:r>
            <a:r>
              <a:rPr lang="mr-IN" altLang="ko-KR" sz="500" b="1" dirty="0">
                <a:solidFill>
                  <a:prstClr val="white"/>
                </a:solidFill>
                <a:latin typeface="Nanum Gothic" charset="-127"/>
                <a:ea typeface="Nanum Gothic" charset="-127"/>
                <a:cs typeface="Nanum Gothic" charset="-127"/>
              </a:rPr>
              <a:t>]</a:t>
            </a:r>
            <a:endParaRPr lang="ko-KR" altLang="en-US" sz="500" b="1" dirty="0">
              <a:solidFill>
                <a:prstClr val="white"/>
              </a:solidFill>
              <a:latin typeface="Nanum Gothic" charset="-127"/>
              <a:ea typeface="Nanum Gothic" charset="-127"/>
              <a:cs typeface="Nanum Gothic" charset="-127"/>
            </a:endParaRPr>
          </a:p>
        </p:txBody>
      </p:sp>
      <p:grpSp>
        <p:nvGrpSpPr>
          <p:cNvPr id="202" name="그룹 201"/>
          <p:cNvGrpSpPr/>
          <p:nvPr/>
        </p:nvGrpSpPr>
        <p:grpSpPr>
          <a:xfrm>
            <a:off x="2189297" y="1566837"/>
            <a:ext cx="2700537" cy="230182"/>
            <a:chOff x="1316181" y="2391183"/>
            <a:chExt cx="2700537" cy="230182"/>
          </a:xfrm>
        </p:grpSpPr>
        <p:sp>
          <p:nvSpPr>
            <p:cNvPr id="203" name="양쪽 모서리가 둥근 사각형 202"/>
            <p:cNvSpPr/>
            <p:nvPr/>
          </p:nvSpPr>
          <p:spPr>
            <a:xfrm>
              <a:off x="1316181" y="2391183"/>
              <a:ext cx="1313390" cy="230182"/>
            </a:xfrm>
            <a:prstGeom prst="round2Same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b="1" dirty="0">
                  <a:solidFill>
                    <a:schemeClr val="tx1"/>
                  </a:solidFill>
                  <a:latin typeface="Nanum Gothic" charset="-127"/>
                  <a:ea typeface="Nanum Gothic" charset="-127"/>
                  <a:cs typeface="Nanum Gothic" charset="-127"/>
                </a:rPr>
                <a:t>Personal workspace (3/100)</a:t>
              </a:r>
              <a:endParaRPr kumimoji="1" lang="ko-KR" altLang="en-US" sz="600" b="1" dirty="0">
                <a:solidFill>
                  <a:schemeClr val="tx1"/>
                </a:solidFill>
                <a:latin typeface="Nanum Gothic" charset="-127"/>
                <a:ea typeface="Nanum Gothic" charset="-127"/>
                <a:cs typeface="Nanum Gothic" charset="-127"/>
              </a:endParaRPr>
            </a:p>
          </p:txBody>
        </p:sp>
        <p:sp>
          <p:nvSpPr>
            <p:cNvPr id="204" name="양쪽 모서리가 둥근 사각형 203"/>
            <p:cNvSpPr/>
            <p:nvPr/>
          </p:nvSpPr>
          <p:spPr>
            <a:xfrm>
              <a:off x="2703328" y="2391183"/>
              <a:ext cx="1313390" cy="230182"/>
            </a:xfrm>
            <a:prstGeom prst="round2Same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b="1" dirty="0">
                  <a:solidFill>
                    <a:schemeClr val="tx1"/>
                  </a:solidFill>
                  <a:latin typeface="Nanum Gothic" charset="-127"/>
                  <a:ea typeface="Nanum Gothic" charset="-127"/>
                  <a:cs typeface="Nanum Gothic" charset="-127"/>
                </a:rPr>
                <a:t>Public workspace(3/200)</a:t>
              </a:r>
              <a:endParaRPr kumimoji="1" lang="ko-KR" altLang="en-US" sz="600" b="1" dirty="0">
                <a:solidFill>
                  <a:schemeClr val="tx1"/>
                </a:solidFill>
                <a:latin typeface="Nanum Gothic" charset="-127"/>
                <a:ea typeface="Nanum Gothic" charset="-127"/>
                <a:cs typeface="Nanum Gothic" charset="-127"/>
              </a:endParaRPr>
            </a:p>
          </p:txBody>
        </p:sp>
      </p:grpSp>
      <p:cxnSp>
        <p:nvCxnSpPr>
          <p:cNvPr id="219" name="직선 연결선[R] 218"/>
          <p:cNvCxnSpPr/>
          <p:nvPr/>
        </p:nvCxnSpPr>
        <p:spPr>
          <a:xfrm>
            <a:off x="3200154" y="1799090"/>
            <a:ext cx="48596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20" name="그룹 219"/>
          <p:cNvGrpSpPr/>
          <p:nvPr/>
        </p:nvGrpSpPr>
        <p:grpSpPr>
          <a:xfrm>
            <a:off x="2229248" y="1627124"/>
            <a:ext cx="1516671" cy="113954"/>
            <a:chOff x="5391343" y="2425078"/>
            <a:chExt cx="1516671" cy="113954"/>
          </a:xfrm>
        </p:grpSpPr>
        <p:pic>
          <p:nvPicPr>
            <p:cNvPr id="221" name="그림 2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94928" y="2425078"/>
              <a:ext cx="113086" cy="113086"/>
            </a:xfrm>
            <a:prstGeom prst="rect">
              <a:avLst/>
            </a:prstGeom>
          </p:spPr>
        </p:pic>
        <p:pic>
          <p:nvPicPr>
            <p:cNvPr id="222" name="그림 2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1343" y="2444163"/>
              <a:ext cx="94869" cy="94869"/>
            </a:xfrm>
            <a:prstGeom prst="rect">
              <a:avLst/>
            </a:prstGeom>
          </p:spPr>
        </p:pic>
      </p:grpSp>
      <p:grpSp>
        <p:nvGrpSpPr>
          <p:cNvPr id="223" name="그룹 222"/>
          <p:cNvGrpSpPr/>
          <p:nvPr/>
        </p:nvGrpSpPr>
        <p:grpSpPr>
          <a:xfrm>
            <a:off x="2189297" y="1826977"/>
            <a:ext cx="3912144" cy="292624"/>
            <a:chOff x="4281511" y="1749561"/>
            <a:chExt cx="3912144" cy="292624"/>
          </a:xfrm>
        </p:grpSpPr>
        <p:sp>
          <p:nvSpPr>
            <p:cNvPr id="224" name="제목 2"/>
            <p:cNvSpPr txBox="1">
              <a:spLocks/>
            </p:cNvSpPr>
            <p:nvPr/>
          </p:nvSpPr>
          <p:spPr bwMode="auto">
            <a:xfrm>
              <a:off x="4376954" y="1749561"/>
              <a:ext cx="2922358" cy="292624"/>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schemeClr val="bg1">
                      <a:lumMod val="75000"/>
                    </a:schemeClr>
                  </a:solidFill>
                  <a:latin typeface="Nanum Gothic" charset="-127"/>
                  <a:ea typeface="Nanum Gothic" charset="-127"/>
                  <a:cs typeface="Nanum Gothic" charset="-127"/>
                </a:rPr>
                <a:t>Search by workspace or owner name</a:t>
              </a:r>
            </a:p>
          </p:txBody>
        </p:sp>
        <p:pic>
          <p:nvPicPr>
            <p:cNvPr id="225" name="그림 224"/>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281511" y="1799436"/>
              <a:ext cx="137742" cy="137742"/>
            </a:xfrm>
            <a:prstGeom prst="rect">
              <a:avLst/>
            </a:prstGeom>
          </p:spPr>
        </p:pic>
        <p:cxnSp>
          <p:nvCxnSpPr>
            <p:cNvPr id="226" name="직선 연결선[R] 225"/>
            <p:cNvCxnSpPr/>
            <p:nvPr/>
          </p:nvCxnSpPr>
          <p:spPr>
            <a:xfrm>
              <a:off x="4281511" y="1979200"/>
              <a:ext cx="39121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28" name="그룹 227"/>
          <p:cNvGrpSpPr/>
          <p:nvPr/>
        </p:nvGrpSpPr>
        <p:grpSpPr>
          <a:xfrm>
            <a:off x="8000151" y="1941314"/>
            <a:ext cx="45719" cy="103672"/>
            <a:chOff x="948519" y="2422478"/>
            <a:chExt cx="109182" cy="266132"/>
          </a:xfrm>
        </p:grpSpPr>
        <p:sp>
          <p:nvSpPr>
            <p:cNvPr id="229" name="직사각형 228"/>
            <p:cNvSpPr/>
            <p:nvPr/>
          </p:nvSpPr>
          <p:spPr>
            <a:xfrm>
              <a:off x="948519" y="2422478"/>
              <a:ext cx="109182" cy="266131"/>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230" name="직사각형 229"/>
            <p:cNvSpPr/>
            <p:nvPr/>
          </p:nvSpPr>
          <p:spPr>
            <a:xfrm>
              <a:off x="948519" y="2536384"/>
              <a:ext cx="109182" cy="152226"/>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graphicFrame>
        <p:nvGraphicFramePr>
          <p:cNvPr id="231" name="표 230"/>
          <p:cNvGraphicFramePr>
            <a:graphicFrameLocks noGrp="1"/>
          </p:cNvGraphicFramePr>
          <p:nvPr>
            <p:extLst>
              <p:ext uri="{D42A27DB-BD31-4B8C-83A1-F6EECF244321}">
                <p14:modId xmlns:p14="http://schemas.microsoft.com/office/powerpoint/2010/main" val="1136949312"/>
              </p:ext>
            </p:extLst>
          </p:nvPr>
        </p:nvGraphicFramePr>
        <p:xfrm>
          <a:off x="2189296" y="2147487"/>
          <a:ext cx="5870487" cy="3258840"/>
        </p:xfrm>
        <a:graphic>
          <a:graphicData uri="http://schemas.openxmlformats.org/drawingml/2006/table">
            <a:tbl>
              <a:tblPr firstRow="1" bandRow="1">
                <a:tableStyleId>{F5AB1C69-6EDB-4FF4-983F-18BD219EF322}</a:tableStyleId>
              </a:tblPr>
              <a:tblGrid>
                <a:gridCol w="229369">
                  <a:extLst>
                    <a:ext uri="{9D8B030D-6E8A-4147-A177-3AD203B41FA5}">
                      <a16:colId xmlns:a16="http://schemas.microsoft.com/office/drawing/2014/main" xmlns="" val="20000"/>
                    </a:ext>
                  </a:extLst>
                </a:gridCol>
                <a:gridCol w="934135">
                  <a:extLst>
                    <a:ext uri="{9D8B030D-6E8A-4147-A177-3AD203B41FA5}">
                      <a16:colId xmlns:a16="http://schemas.microsoft.com/office/drawing/2014/main" xmlns="" val="20001"/>
                    </a:ext>
                  </a:extLst>
                </a:gridCol>
                <a:gridCol w="2604167">
                  <a:extLst>
                    <a:ext uri="{9D8B030D-6E8A-4147-A177-3AD203B41FA5}">
                      <a16:colId xmlns:a16="http://schemas.microsoft.com/office/drawing/2014/main" xmlns="" val="20002"/>
                    </a:ext>
                  </a:extLst>
                </a:gridCol>
                <a:gridCol w="700351">
                  <a:extLst>
                    <a:ext uri="{9D8B030D-6E8A-4147-A177-3AD203B41FA5}">
                      <a16:colId xmlns:a16="http://schemas.microsoft.com/office/drawing/2014/main" xmlns="" val="20003"/>
                    </a:ext>
                  </a:extLst>
                </a:gridCol>
                <a:gridCol w="97400">
                  <a:extLst>
                    <a:ext uri="{9D8B030D-6E8A-4147-A177-3AD203B41FA5}">
                      <a16:colId xmlns:a16="http://schemas.microsoft.com/office/drawing/2014/main" xmlns="" val="20004"/>
                    </a:ext>
                  </a:extLst>
                </a:gridCol>
                <a:gridCol w="1305065">
                  <a:extLst>
                    <a:ext uri="{9D8B030D-6E8A-4147-A177-3AD203B41FA5}">
                      <a16:colId xmlns:a16="http://schemas.microsoft.com/office/drawing/2014/main" xmlns="" val="20005"/>
                    </a:ext>
                  </a:extLst>
                </a:gridCol>
              </a:tblGrid>
              <a:tr h="0">
                <a:tc>
                  <a:txBody>
                    <a:bodyPr/>
                    <a:lstStyle/>
                    <a:p>
                      <a:pPr algn="ctr" latinLnBrk="1">
                        <a:lnSpc>
                          <a:spcPct val="100000"/>
                        </a:lnSpc>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altLang="ko-KR" sz="700" b="1" dirty="0">
                          <a:solidFill>
                            <a:schemeClr val="tx1">
                              <a:lumMod val="75000"/>
                              <a:lumOff val="25000"/>
                            </a:schemeClr>
                          </a:solidFill>
                          <a:latin typeface="Nanum Gothic" charset="-127"/>
                          <a:ea typeface="Nanum Gothic" charset="-127"/>
                          <a:cs typeface="Nanum Gothic" charset="-127"/>
                        </a:rPr>
                        <a:t>Workspace</a:t>
                      </a:r>
                      <a:endParaRPr lang="ko-KR" altLang="en-US" sz="700" b="1"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lumMod val="75000"/>
                              <a:lumOff val="25000"/>
                            </a:schemeClr>
                          </a:solidFill>
                          <a:latin typeface="Nanum Gothic" charset="-127"/>
                          <a:ea typeface="Nanum Gothic" charset="-127"/>
                          <a:cs typeface="Nanum Gothic" charset="-127"/>
                        </a:rPr>
                        <a:t>Owner (Username)</a:t>
                      </a: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0"/>
                  </a:ext>
                </a:extLst>
              </a:tr>
              <a:tr h="0">
                <a:tc>
                  <a:txBody>
                    <a:bodyPr/>
                    <a:lstStyle/>
                    <a:p>
                      <a:pPr algn="ctr" latinLnBrk="1">
                        <a:lnSpc>
                          <a:spcPct val="100000"/>
                        </a:lnSpc>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a:t>
                      </a:r>
                      <a:r>
                        <a:rPr lang="en-US" altLang="ko-KR" sz="700" b="0" i="0" dirty="0" err="1">
                          <a:solidFill>
                            <a:schemeClr val="bg1">
                              <a:lumMod val="65000"/>
                            </a:schemeClr>
                          </a:solidFill>
                          <a:latin typeface="Nanum Gothic" charset="-127"/>
                          <a:ea typeface="Nanum Gothic" charset="-127"/>
                          <a:cs typeface="Nanum Gothic" charset="-127"/>
                        </a:rPr>
                        <a:t>Usernamejohn</a:t>
                      </a:r>
                      <a:r>
                        <a:rPr lang="en-US" altLang="ko-KR" sz="700" b="0" i="0" dirty="0">
                          <a:solidFill>
                            <a:schemeClr val="bg1">
                              <a:lumMod val="65000"/>
                            </a:schemeClr>
                          </a:solidFill>
                          <a:latin typeface="Nanum Gothic" charset="-127"/>
                          <a:ea typeface="Nanum Gothic" charset="-127"/>
                          <a:cs typeface="Nanum Gothic" charset="-127"/>
                        </a:rPr>
                        <a:t>)</a:t>
                      </a:r>
                      <a:endParaRPr lang="ko-KR" altLang="en-US" sz="700" b="0" i="0" dirty="0">
                        <a:solidFill>
                          <a:schemeClr val="bg1">
                            <a:lumMod val="6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a:t>
                      </a:r>
                      <a:r>
                        <a:rPr lang="en-US" altLang="ko-KR" sz="700" b="0" i="0" dirty="0" err="1">
                          <a:solidFill>
                            <a:schemeClr val="bg1">
                              <a:lumMod val="65000"/>
                            </a:schemeClr>
                          </a:solidFill>
                          <a:latin typeface="Nanum Gothic" charset="-127"/>
                          <a:ea typeface="Nanum Gothic" charset="-127"/>
                          <a:cs typeface="Nanum Gothic" charset="-127"/>
                        </a:rPr>
                        <a:t>namejohn</a:t>
                      </a:r>
                      <a:r>
                        <a:rPr lang="en-US" altLang="ko-KR" sz="700" b="0" i="0" dirty="0">
                          <a:solidFill>
                            <a:schemeClr val="bg1">
                              <a:lumMod val="6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a:t>
                      </a: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a:t>
                      </a:r>
                      <a:r>
                        <a:rPr lang="en-US" altLang="ko-KR" sz="700" b="0" i="0" dirty="0" err="1">
                          <a:solidFill>
                            <a:schemeClr val="bg1">
                              <a:lumMod val="65000"/>
                            </a:schemeClr>
                          </a:solidFill>
                          <a:latin typeface="Nanum Gothic" charset="-127"/>
                          <a:ea typeface="Nanum Gothic" charset="-127"/>
                          <a:cs typeface="Nanum Gothic" charset="-127"/>
                        </a:rPr>
                        <a:t>Userjohn</a:t>
                      </a:r>
                      <a:r>
                        <a:rPr lang="en-US" altLang="ko-KR" sz="700" b="0" i="0" dirty="0">
                          <a:solidFill>
                            <a:schemeClr val="bg1">
                              <a:lumMod val="65000"/>
                            </a:schemeClr>
                          </a:solidFill>
                          <a:latin typeface="Nanum Gothic" charset="-127"/>
                          <a:ea typeface="Nanum Gothic" charset="-127"/>
                          <a:cs typeface="Nanum Gothic" charset="-127"/>
                        </a:rPr>
                        <a:t>)</a:t>
                      </a:r>
                      <a:endParaRPr lang="ko-KR" altLang="en-US" sz="700" b="0" i="0" dirty="0">
                        <a:solidFill>
                          <a:schemeClr val="bg1">
                            <a:lumMod val="6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a:t>
                      </a:r>
                      <a:r>
                        <a:rPr lang="en-US" altLang="ko-KR" sz="700" b="0" i="0" dirty="0" err="1">
                          <a:solidFill>
                            <a:schemeClr val="bg1">
                              <a:lumMod val="65000"/>
                            </a:schemeClr>
                          </a:solidFill>
                          <a:latin typeface="Nanum Gothic" charset="-127"/>
                          <a:ea typeface="Nanum Gothic" charset="-127"/>
                          <a:cs typeface="Nanum Gothic" charset="-127"/>
                        </a:rPr>
                        <a:t>Ujohn</a:t>
                      </a:r>
                      <a:r>
                        <a:rPr lang="en-US" altLang="ko-KR" sz="700" b="0" i="0" dirty="0">
                          <a:solidFill>
                            <a:schemeClr val="bg1">
                              <a:lumMod val="6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a:t>
                      </a: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ko-KR" altLang="en-US" sz="700" b="0" i="0" dirty="0">
                          <a:solidFill>
                            <a:schemeClr val="bg1">
                              <a:lumMod val="65000"/>
                            </a:schemeClr>
                          </a:solidFill>
                          <a:latin typeface="Nanum Gothic" charset="-127"/>
                          <a:ea typeface="Nanum Gothic" charset="-127"/>
                          <a:cs typeface="Nanum Gothic" charset="-127"/>
                        </a:rPr>
                        <a:t> </a:t>
                      </a:r>
                      <a:r>
                        <a:rPr lang="en-US" altLang="ko-KR" sz="700" b="0" i="0" dirty="0">
                          <a:solidFill>
                            <a:schemeClr val="bg1">
                              <a:lumMod val="65000"/>
                            </a:schemeClr>
                          </a:solidFill>
                          <a:latin typeface="Nanum Gothic" charset="-127"/>
                          <a:ea typeface="Nanum Gothic" charset="-127"/>
                          <a:cs typeface="Nanum Gothic" charset="-127"/>
                        </a:rPr>
                        <a:t>(Usernamejohn0..</a:t>
                      </a:r>
                      <a:endParaRPr lang="ko-KR" altLang="en-US" sz="700" b="0" i="0" dirty="0">
                        <a:solidFill>
                          <a:schemeClr val="bg1">
                            <a:lumMod val="6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a:t>
                      </a: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a:t>
                      </a:r>
                      <a:r>
                        <a:rPr lang="en-US" altLang="ko-KR" sz="700" b="0" i="0" dirty="0" err="1">
                          <a:solidFill>
                            <a:schemeClr val="bg1">
                              <a:lumMod val="65000"/>
                            </a:schemeClr>
                          </a:solidFill>
                          <a:latin typeface="Nanum Gothic" charset="-127"/>
                          <a:ea typeface="Nanum Gothic" charset="-127"/>
                          <a:cs typeface="Nanum Gothic" charset="-127"/>
                        </a:rPr>
                        <a:t>Usernamejohn</a:t>
                      </a:r>
                      <a:r>
                        <a:rPr lang="en-US" altLang="ko-KR" sz="700" b="0" i="0" dirty="0">
                          <a:solidFill>
                            <a:schemeClr val="bg1">
                              <a:lumMod val="65000"/>
                            </a:schemeClr>
                          </a:solidFill>
                          <a:latin typeface="Nanum Gothic" charset="-127"/>
                          <a:ea typeface="Nanum Gothic" charset="-127"/>
                          <a:cs typeface="Nanum Gothic" charset="-127"/>
                        </a:rPr>
                        <a:t>)</a:t>
                      </a:r>
                      <a:endParaRPr lang="ko-KR" altLang="en-US" sz="700" b="0" i="0" dirty="0">
                        <a:solidFill>
                          <a:schemeClr val="bg1">
                            <a:lumMod val="6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a:t>
                      </a:r>
                      <a:r>
                        <a:rPr lang="en-US" altLang="ko-KR" sz="700" b="0" i="0" dirty="0" err="1">
                          <a:solidFill>
                            <a:schemeClr val="bg1">
                              <a:lumMod val="65000"/>
                            </a:schemeClr>
                          </a:solidFill>
                          <a:latin typeface="Nanum Gothic" charset="-127"/>
                          <a:ea typeface="Nanum Gothic" charset="-127"/>
                          <a:cs typeface="Nanum Gothic" charset="-127"/>
                        </a:rPr>
                        <a:t>namejohn</a:t>
                      </a:r>
                      <a:r>
                        <a:rPr lang="en-US" altLang="ko-KR" sz="700" b="0" i="0" dirty="0">
                          <a:solidFill>
                            <a:schemeClr val="bg1">
                              <a:lumMod val="6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a:t>
                      </a:r>
                      <a:r>
                        <a:rPr lang="en-US" altLang="ko-KR" sz="700" b="0" i="0" dirty="0" err="1">
                          <a:solidFill>
                            <a:schemeClr val="bg1">
                              <a:lumMod val="65000"/>
                            </a:schemeClr>
                          </a:solidFill>
                          <a:latin typeface="Nanum Gothic" charset="-127"/>
                          <a:ea typeface="Nanum Gothic" charset="-127"/>
                          <a:cs typeface="Nanum Gothic" charset="-127"/>
                        </a:rPr>
                        <a:t>Userjohn</a:t>
                      </a:r>
                      <a:r>
                        <a:rPr lang="en-US" altLang="ko-KR" sz="700" b="0" i="0" dirty="0">
                          <a:solidFill>
                            <a:schemeClr val="bg1">
                              <a:lumMod val="65000"/>
                            </a:schemeClr>
                          </a:solidFill>
                          <a:latin typeface="Nanum Gothic" charset="-127"/>
                          <a:ea typeface="Nanum Gothic" charset="-127"/>
                          <a:cs typeface="Nanum Gothic" charset="-127"/>
                        </a:rPr>
                        <a:t>)</a:t>
                      </a:r>
                      <a:endParaRPr lang="ko-KR" altLang="en-US" sz="700" b="0" i="0" dirty="0">
                        <a:solidFill>
                          <a:schemeClr val="bg1">
                            <a:lumMod val="6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a:t>
                      </a:r>
                      <a:r>
                        <a:rPr lang="en-US" altLang="ko-KR" sz="700" b="0" i="0" dirty="0" err="1">
                          <a:solidFill>
                            <a:schemeClr val="bg1">
                              <a:lumMod val="65000"/>
                            </a:schemeClr>
                          </a:solidFill>
                          <a:latin typeface="Nanum Gothic" charset="-127"/>
                          <a:ea typeface="Nanum Gothic" charset="-127"/>
                          <a:cs typeface="Nanum Gothic" charset="-127"/>
                        </a:rPr>
                        <a:t>Ujohn</a:t>
                      </a:r>
                      <a:r>
                        <a:rPr lang="en-US" altLang="ko-KR" sz="700" b="0" i="0" dirty="0">
                          <a:solidFill>
                            <a:schemeClr val="bg1">
                              <a:lumMod val="6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(Usernamejohn01..</a:t>
                      </a:r>
                      <a:endParaRPr lang="ko-KR" altLang="en-US" sz="700" b="0" i="0" dirty="0">
                        <a:solidFill>
                          <a:schemeClr val="bg1">
                            <a:lumMod val="6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a:t>
                      </a:r>
                      <a:r>
                        <a:rPr lang="en-US" altLang="ko-KR" sz="700" b="0" i="0" dirty="0" err="1">
                          <a:solidFill>
                            <a:schemeClr val="bg1">
                              <a:lumMod val="65000"/>
                            </a:schemeClr>
                          </a:solidFill>
                          <a:latin typeface="Nanum Gothic" charset="-127"/>
                          <a:ea typeface="Nanum Gothic" charset="-127"/>
                          <a:cs typeface="Nanum Gothic" charset="-127"/>
                        </a:rPr>
                        <a:t>Usernamejohn</a:t>
                      </a:r>
                      <a:r>
                        <a:rPr lang="en-US" altLang="ko-KR" sz="700" b="0" i="0" dirty="0">
                          <a:solidFill>
                            <a:schemeClr val="bg1">
                              <a:lumMod val="65000"/>
                            </a:schemeClr>
                          </a:solidFill>
                          <a:latin typeface="Nanum Gothic" charset="-127"/>
                          <a:ea typeface="Nanum Gothic" charset="-127"/>
                          <a:cs typeface="Nanum Gothic" charset="-127"/>
                        </a:rPr>
                        <a:t>)</a:t>
                      </a:r>
                      <a:endParaRPr lang="ko-KR" altLang="en-US" sz="700" b="0" i="0" dirty="0">
                        <a:solidFill>
                          <a:schemeClr val="bg1">
                            <a:lumMod val="6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a:t>
                      </a:r>
                      <a:r>
                        <a:rPr lang="en-US" altLang="ko-KR" sz="700" b="0" i="0" dirty="0" err="1">
                          <a:solidFill>
                            <a:schemeClr val="bg1">
                              <a:lumMod val="65000"/>
                            </a:schemeClr>
                          </a:solidFill>
                          <a:latin typeface="Nanum Gothic" charset="-127"/>
                          <a:ea typeface="Nanum Gothic" charset="-127"/>
                          <a:cs typeface="Nanum Gothic" charset="-127"/>
                        </a:rPr>
                        <a:t>namejohn</a:t>
                      </a:r>
                      <a:r>
                        <a:rPr lang="en-US" altLang="ko-KR" sz="700" b="0" i="0" dirty="0">
                          <a:solidFill>
                            <a:schemeClr val="bg1">
                              <a:lumMod val="6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bl>
          </a:graphicData>
        </a:graphic>
      </p:graphicFrame>
      <p:sp>
        <p:nvSpPr>
          <p:cNvPr id="109" name="타원 108"/>
          <p:cNvSpPr/>
          <p:nvPr/>
        </p:nvSpPr>
        <p:spPr>
          <a:xfrm>
            <a:off x="2016025" y="134606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236" name="타원 235"/>
          <p:cNvSpPr/>
          <p:nvPr/>
        </p:nvSpPr>
        <p:spPr>
          <a:xfrm>
            <a:off x="2016025" y="160724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237" name="타원 236"/>
          <p:cNvSpPr/>
          <p:nvPr/>
        </p:nvSpPr>
        <p:spPr>
          <a:xfrm>
            <a:off x="2016025" y="189470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38" name="Text Box"/>
          <p:cNvSpPr>
            <a:spLocks/>
          </p:cNvSpPr>
          <p:nvPr>
            <p:custDataLst>
              <p:tags r:id="rId1"/>
            </p:custDataLst>
          </p:nvPr>
        </p:nvSpPr>
        <p:spPr bwMode="auto">
          <a:xfrm>
            <a:off x="2167213" y="1308664"/>
            <a:ext cx="5033034"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a:t>
            </a:r>
            <a:r>
              <a:rPr lang="en-US" altLang="ko-KR" sz="700" dirty="0">
                <a:solidFill>
                  <a:schemeClr val="tx1">
                    <a:lumMod val="75000"/>
                    <a:lumOff val="25000"/>
                  </a:schemeClr>
                </a:solidFill>
                <a:latin typeface="Nanum Gothic" charset="-127"/>
                <a:ea typeface="Nanum Gothic" charset="-127"/>
                <a:cs typeface="Nanum Gothic" charset="-127"/>
              </a:rPr>
              <a:t>Allow all workspaces to use this </a:t>
            </a:r>
            <a:r>
              <a:rPr lang="en-US" altLang="ko-KR" sz="700" dirty="0" err="1">
                <a:solidFill>
                  <a:schemeClr val="tx1">
                    <a:lumMod val="75000"/>
                    <a:lumOff val="25000"/>
                  </a:schemeClr>
                </a:solidFill>
                <a:latin typeface="Nanum Gothic" charset="-127"/>
                <a:ea typeface="Nanum Gothic" charset="-127"/>
                <a:cs typeface="Nanum Gothic" charset="-127"/>
              </a:rPr>
              <a:t>datasource</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39" name="타원 38"/>
          <p:cNvSpPr/>
          <p:nvPr/>
        </p:nvSpPr>
        <p:spPr>
          <a:xfrm>
            <a:off x="2016025" y="220209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40" name="타원 39"/>
          <p:cNvSpPr/>
          <p:nvPr/>
        </p:nvSpPr>
        <p:spPr>
          <a:xfrm>
            <a:off x="6831469" y="85627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5</a:t>
            </a:r>
            <a:endParaRPr lang="ko-KR" altLang="en-US" sz="700" b="1" dirty="0">
              <a:solidFill>
                <a:schemeClr val="bg1"/>
              </a:solidFill>
              <a:latin typeface="Nanum Gothic" charset="-127"/>
              <a:ea typeface="Nanum Gothic" charset="-127"/>
              <a:cs typeface="Nanum Gothic" charset="-127"/>
            </a:endParaRPr>
          </a:p>
        </p:txBody>
      </p:sp>
      <p:sp>
        <p:nvSpPr>
          <p:cNvPr id="5" name="직사각형 4"/>
          <p:cNvSpPr/>
          <p:nvPr/>
        </p:nvSpPr>
        <p:spPr>
          <a:xfrm>
            <a:off x="2148972" y="1308664"/>
            <a:ext cx="2903088" cy="170368"/>
          </a:xfrm>
          <a:prstGeom prst="rect">
            <a:avLst/>
          </a:prstGeom>
          <a:solidFill>
            <a:schemeClr val="tx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bg1"/>
                </a:solidFill>
                <a:latin typeface="Nanum Gothic" charset="-127"/>
                <a:ea typeface="Nanum Gothic" charset="-127"/>
                <a:cs typeface="Nanum Gothic" charset="-127"/>
              </a:rPr>
              <a:t>이전 뎁스로 이동</a:t>
            </a:r>
            <a:r>
              <a:rPr kumimoji="1" lang="en-US" altLang="ko-KR" sz="600" dirty="0">
                <a:solidFill>
                  <a:schemeClr val="bg1"/>
                </a:solidFill>
                <a:latin typeface="Nanum Gothic" charset="-127"/>
                <a:ea typeface="Nanum Gothic" charset="-127"/>
                <a:cs typeface="Nanum Gothic" charset="-127"/>
              </a:rPr>
              <a:t>.17.9.11</a:t>
            </a:r>
            <a:endParaRPr kumimoji="1" lang="ko-KR" altLang="en-US" sz="600" dirty="0">
              <a:solidFill>
                <a:schemeClr val="bg1"/>
              </a:solidFill>
              <a:latin typeface="Nanum Gothic" charset="-127"/>
              <a:ea typeface="Nanum Gothic" charset="-127"/>
              <a:cs typeface="Nanum Gothic" charset="-127"/>
            </a:endParaRPr>
          </a:p>
        </p:txBody>
      </p:sp>
      <p:sp>
        <p:nvSpPr>
          <p:cNvPr id="41" name="아래쪽 화살표[D] 40"/>
          <p:cNvSpPr/>
          <p:nvPr/>
        </p:nvSpPr>
        <p:spPr>
          <a:xfrm>
            <a:off x="2965133" y="2237499"/>
            <a:ext cx="65476" cy="82223"/>
          </a:xfrm>
          <a:prstGeom prst="downArrow">
            <a:avLst>
              <a:gd name="adj1" fmla="val 36497"/>
              <a:gd name="adj2" fmla="val 50000"/>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42" name="직사각형 41"/>
          <p:cNvSpPr/>
          <p:nvPr/>
        </p:nvSpPr>
        <p:spPr>
          <a:xfrm>
            <a:off x="5887306" y="355023"/>
            <a:ext cx="1900126" cy="221018"/>
          </a:xfrm>
          <a:prstGeom prst="rect">
            <a:avLst/>
          </a:prstGeom>
          <a:solidFill>
            <a:srgbClr val="7030A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r"/>
            <a:r>
              <a:rPr kumimoji="1" lang="ko-KR" altLang="en-US" sz="600" dirty="0">
                <a:solidFill>
                  <a:schemeClr val="bg1"/>
                </a:solidFill>
                <a:latin typeface="Nanum Gothic" charset="-127"/>
                <a:ea typeface="Nanum Gothic" charset="-127"/>
                <a:cs typeface="Nanum Gothic" charset="-127"/>
              </a:rPr>
              <a:t>수정 시에는 선택</a:t>
            </a:r>
            <a:r>
              <a:rPr kumimoji="1" lang="en-US" altLang="ko-KR" sz="600" dirty="0">
                <a:solidFill>
                  <a:schemeClr val="bg1"/>
                </a:solidFill>
                <a:latin typeface="Nanum Gothic" charset="-127"/>
                <a:ea typeface="Nanum Gothic" charset="-127"/>
                <a:cs typeface="Nanum Gothic" charset="-127"/>
              </a:rPr>
              <a:t>/</a:t>
            </a:r>
            <a:r>
              <a:rPr kumimoji="1" lang="ko-KR" altLang="en-US" sz="600" dirty="0">
                <a:solidFill>
                  <a:schemeClr val="bg1"/>
                </a:solidFill>
                <a:latin typeface="Nanum Gothic" charset="-127"/>
                <a:ea typeface="Nanum Gothic" charset="-127"/>
                <a:cs typeface="Nanum Gothic" charset="-127"/>
              </a:rPr>
              <a:t>선택해제 즉시 서버에 반영되므로</a:t>
            </a:r>
            <a:r>
              <a:rPr kumimoji="1" lang="en-US" altLang="ko-KR" sz="600" dirty="0">
                <a:solidFill>
                  <a:schemeClr val="bg1"/>
                </a:solidFill>
                <a:latin typeface="Nanum Gothic" charset="-127"/>
                <a:ea typeface="Nanum Gothic" charset="-127"/>
                <a:cs typeface="Nanum Gothic" charset="-127"/>
              </a:rPr>
              <a:t>,</a:t>
            </a:r>
            <a:r>
              <a:rPr kumimoji="1" lang="ko-KR" altLang="en-US" sz="600" dirty="0">
                <a:solidFill>
                  <a:schemeClr val="bg1"/>
                </a:solidFill>
                <a:latin typeface="Nanum Gothic" charset="-127"/>
                <a:ea typeface="Nanum Gothic" charset="-127"/>
                <a:cs typeface="Nanum Gothic" charset="-127"/>
              </a:rPr>
              <a:t> </a:t>
            </a:r>
            <a:endParaRPr kumimoji="1" lang="en-US" altLang="ko-KR" sz="600" dirty="0">
              <a:solidFill>
                <a:schemeClr val="bg1"/>
              </a:solidFill>
              <a:latin typeface="Nanum Gothic" charset="-127"/>
              <a:ea typeface="Nanum Gothic" charset="-127"/>
              <a:cs typeface="Nanum Gothic" charset="-127"/>
            </a:endParaRPr>
          </a:p>
          <a:p>
            <a:pPr algn="r"/>
            <a:r>
              <a:rPr kumimoji="1" lang="ko-KR" altLang="en-US" sz="600" dirty="0">
                <a:solidFill>
                  <a:schemeClr val="bg1"/>
                </a:solidFill>
                <a:latin typeface="Nanum Gothic" charset="-127"/>
                <a:ea typeface="Nanum Gothic" charset="-127"/>
                <a:cs typeface="Nanum Gothic" charset="-127"/>
              </a:rPr>
              <a:t>취소 버튼과 전체 선택 체크박스는 지원하지 않음</a:t>
            </a:r>
          </a:p>
        </p:txBody>
      </p:sp>
      <p:cxnSp>
        <p:nvCxnSpPr>
          <p:cNvPr id="43" name="직선 연결선[R] 42"/>
          <p:cNvCxnSpPr/>
          <p:nvPr/>
        </p:nvCxnSpPr>
        <p:spPr>
          <a:xfrm>
            <a:off x="6819906" y="584632"/>
            <a:ext cx="413211" cy="24560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직선 연결선[R] 43"/>
          <p:cNvCxnSpPr/>
          <p:nvPr/>
        </p:nvCxnSpPr>
        <p:spPr>
          <a:xfrm flipH="1">
            <a:off x="2284742" y="584632"/>
            <a:ext cx="4535164" cy="165286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9DB57481-A033-4EF1-B4A8-A3173A7CB590}"/>
              </a:ext>
            </a:extLst>
          </p:cNvPr>
          <p:cNvSpPr txBox="1"/>
          <p:nvPr/>
        </p:nvSpPr>
        <p:spPr>
          <a:xfrm>
            <a:off x="9984306" y="3645"/>
            <a:ext cx="1143262" cy="246221"/>
          </a:xfrm>
          <a:prstGeom prst="rect">
            <a:avLst/>
          </a:prstGeom>
          <a:solidFill>
            <a:srgbClr val="7030A0">
              <a:alpha val="50196"/>
            </a:srgbClr>
          </a:solidFill>
        </p:spPr>
        <p:txBody>
          <a:bodyPr wrap="none" rtlCol="0">
            <a:spAutoFit/>
          </a:bodyPr>
          <a:lstStyle/>
          <a:p>
            <a:r>
              <a:rPr lang="en-US" altLang="ko-KR" sz="1000" b="1">
                <a:solidFill>
                  <a:schemeClr val="bg1"/>
                </a:solidFill>
              </a:rPr>
              <a:t>2019.01.06 </a:t>
            </a:r>
            <a:r>
              <a:rPr lang="ko-KR" altLang="en-US" sz="1000" b="1" dirty="0">
                <a:solidFill>
                  <a:schemeClr val="bg1"/>
                </a:solidFill>
              </a:rPr>
              <a:t>수정</a:t>
            </a:r>
          </a:p>
        </p:txBody>
      </p:sp>
      <p:sp>
        <p:nvSpPr>
          <p:cNvPr id="45" name="사각형 설명선[R] 1">
            <a:extLst>
              <a:ext uri="{FF2B5EF4-FFF2-40B4-BE49-F238E27FC236}">
                <a16:creationId xmlns:a16="http://schemas.microsoft.com/office/drawing/2014/main" xmlns="" id="{8DFEFC5A-0534-4EB2-AF80-E66B65918787}"/>
              </a:ext>
            </a:extLst>
          </p:cNvPr>
          <p:cNvSpPr/>
          <p:nvPr/>
        </p:nvSpPr>
        <p:spPr>
          <a:xfrm>
            <a:off x="7411332" y="3654558"/>
            <a:ext cx="1377548" cy="128685"/>
          </a:xfrm>
          <a:prstGeom prst="wedgeRectCallout">
            <a:avLst>
              <a:gd name="adj1" fmla="val -21876"/>
              <a:gd name="adj2" fmla="val -111674"/>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kumimoji="1" lang="en-US" altLang="ko-KR" sz="600" dirty="0">
                <a:solidFill>
                  <a:schemeClr val="bg1"/>
                </a:solidFill>
              </a:rPr>
              <a:t>John Smith (Usernamejohn01234abc)</a:t>
            </a:r>
            <a:endParaRPr kumimoji="1" lang="ko-KR" altLang="en-US" sz="600" dirty="0">
              <a:solidFill>
                <a:schemeClr val="bg1"/>
              </a:solidFill>
            </a:endParaRPr>
          </a:p>
        </p:txBody>
      </p:sp>
      <p:pic>
        <p:nvPicPr>
          <p:cNvPr id="46" name="그림 45">
            <a:extLst>
              <a:ext uri="{FF2B5EF4-FFF2-40B4-BE49-F238E27FC236}">
                <a16:creationId xmlns:a16="http://schemas.microsoft.com/office/drawing/2014/main" xmlns="" id="{E54BB804-D86B-43D2-A779-616A67789667}"/>
              </a:ext>
            </a:extLst>
          </p:cNvPr>
          <p:cNvPicPr>
            <a:picLocks noChangeAspect="1"/>
          </p:cNvPicPr>
          <p:nvPr/>
        </p:nvPicPr>
        <p:blipFill rotWithShape="1">
          <a:blip r:embed="rId7">
            <a:extLst>
              <a:ext uri="{28A0092B-C50C-407E-A947-70E740481C1C}">
                <a14:useLocalDpi xmlns:a14="http://schemas.microsoft.com/office/drawing/2010/main" val="0"/>
              </a:ext>
            </a:extLst>
          </a:blip>
          <a:srcRect l="10875" t="19167" r="58125" b="15833"/>
          <a:stretch/>
        </p:blipFill>
        <p:spPr>
          <a:xfrm>
            <a:off x="7728436" y="3533351"/>
            <a:ext cx="117991" cy="185550"/>
          </a:xfrm>
          <a:prstGeom prst="rect">
            <a:avLst/>
          </a:prstGeom>
        </p:spPr>
      </p:pic>
      <p:sp>
        <p:nvSpPr>
          <p:cNvPr id="47" name="직사각형 46">
            <a:extLst>
              <a:ext uri="{FF2B5EF4-FFF2-40B4-BE49-F238E27FC236}">
                <a16:creationId xmlns:a16="http://schemas.microsoft.com/office/drawing/2014/main" xmlns="" id="{28C3F6EA-FA5D-4C6D-B351-AF129312F06D}"/>
              </a:ext>
            </a:extLst>
          </p:cNvPr>
          <p:cNvSpPr/>
          <p:nvPr/>
        </p:nvSpPr>
        <p:spPr>
          <a:xfrm>
            <a:off x="6526750" y="2119601"/>
            <a:ext cx="1608929" cy="3370428"/>
          </a:xfrm>
          <a:prstGeom prst="rect">
            <a:avLst/>
          </a:prstGeom>
          <a:noFill/>
          <a:ln w="57150">
            <a:solidFill>
              <a:srgbClr val="7030A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931275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01.03</a:t>
            </a:r>
            <a:r>
              <a:rPr kumimoji="1" lang="ko-KR" altLang="en-US" dirty="0">
                <a:latin typeface="Nanum Gothic" charset="-127"/>
                <a:ea typeface="Nanum Gothic" charset="-127"/>
                <a:cs typeface="Nanum Gothic" charset="-127"/>
              </a:rPr>
              <a:t> 데이터 소스 상세</a:t>
            </a:r>
          </a:p>
        </p:txBody>
      </p:sp>
      <p:sp>
        <p:nvSpPr>
          <p:cNvPr id="5" name="제목 4"/>
          <p:cNvSpPr>
            <a:spLocks noGrp="1"/>
          </p:cNvSpPr>
          <p:nvPr>
            <p:ph type="title"/>
          </p:nvPr>
        </p:nvSpPr>
        <p:spPr/>
        <p:txBody>
          <a:bodyPr/>
          <a:lstStyle/>
          <a:p>
            <a:r>
              <a:rPr kumimoji="1" lang="en-US" altLang="ko-KR" dirty="0"/>
              <a:t>Information &gt;</a:t>
            </a:r>
            <a:r>
              <a:rPr kumimoji="1" lang="ko-KR" altLang="en-US" dirty="0"/>
              <a:t> </a:t>
            </a:r>
            <a:r>
              <a:rPr lang="ko-KR" altLang="en-US" dirty="0"/>
              <a:t>수집 정보 및 기타 항목 설정 </a:t>
            </a:r>
            <a:r>
              <a:rPr lang="en-US" altLang="ko-KR" dirty="0"/>
              <a:t>&gt;</a:t>
            </a:r>
            <a:r>
              <a:rPr lang="ko-KR" altLang="en-US" dirty="0"/>
              <a:t> 허용 워크스페이스 설정 </a:t>
            </a:r>
            <a:r>
              <a:rPr lang="en-US" altLang="ko-KR" dirty="0"/>
              <a:t>(2)</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latin typeface="Nanum Gothic" charset="-127"/>
                <a:ea typeface="Nanum Gothic" charset="-127"/>
                <a:cs typeface="Nanum Gothic" charset="-127"/>
              </a:rPr>
              <a:pPr/>
              <a:t>72</a:t>
            </a:fld>
            <a:endParaRPr lang="ko-KR" altLang="en-US" dirty="0">
              <a:solidFill>
                <a:srgbClr val="FFC000">
                  <a:lumMod val="75000"/>
                </a:srgbClr>
              </a:solidFill>
              <a:latin typeface="Nanum Gothic" charset="-127"/>
              <a:ea typeface="Nanum Gothic" charset="-127"/>
              <a:cs typeface="Nanum Gothic" charset="-127"/>
            </a:endParaRPr>
          </a:p>
        </p:txBody>
      </p:sp>
      <p:sp>
        <p:nvSpPr>
          <p:cNvPr id="3" name="텍스트 개체 틀 2"/>
          <p:cNvSpPr>
            <a:spLocks noGrp="1"/>
          </p:cNvSpPr>
          <p:nvPr>
            <p:ph type="body" sz="quarter" idx="13"/>
          </p:nvPr>
        </p:nvSpPr>
        <p:spPr>
          <a:xfrm>
            <a:off x="10080108" y="661248"/>
            <a:ext cx="1953784" cy="6206377"/>
          </a:xfrm>
        </p:spPr>
        <p:txBody>
          <a:bodyPr/>
          <a:lstStyle/>
          <a:p>
            <a:pPr marL="0" indent="0">
              <a:buNone/>
            </a:pPr>
            <a:r>
              <a:rPr kumimoji="1" lang="ko-KR" altLang="en-US" dirty="0">
                <a:solidFill>
                  <a:srgbClr val="00B0F0"/>
                </a:solidFill>
              </a:rPr>
              <a:t>아래 내용 이외에 개인 워크스페이스와 동일</a:t>
            </a:r>
            <a:endParaRPr kumimoji="1" lang="en-US" altLang="ko-KR" dirty="0"/>
          </a:p>
          <a:p>
            <a:r>
              <a:rPr kumimoji="1" lang="ko-KR" altLang="en-US" dirty="0"/>
              <a:t>공유 멤버 및 그룹 수</a:t>
            </a:r>
            <a:endParaRPr kumimoji="1" lang="en-US" altLang="ko-KR" dirty="0"/>
          </a:p>
          <a:p>
            <a:endParaRPr kumimoji="1" lang="en-US" altLang="ko-KR" dirty="0"/>
          </a:p>
        </p:txBody>
      </p:sp>
      <p:sp>
        <p:nvSpPr>
          <p:cNvPr id="79" name="직사각형 78"/>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Nanum Gothic" charset="-127"/>
                <a:ea typeface="Nanum Gothic" charset="-127"/>
                <a:cs typeface="Nanum Gothic" charset="-127"/>
              </a:rPr>
              <a:t>Permission</a:t>
            </a:r>
            <a:endParaRPr lang="en-US" altLang="ko-KR" sz="1000" b="1" dirty="0">
              <a:solidFill>
                <a:prstClr val="black"/>
              </a:solidFill>
              <a:latin typeface="Nanum Gothic" charset="-127"/>
              <a:ea typeface="Nanum Gothic" charset="-127"/>
              <a:cs typeface="Nanum Gothic" charset="-127"/>
            </a:endParaRPr>
          </a:p>
        </p:txBody>
      </p:sp>
      <p:grpSp>
        <p:nvGrpSpPr>
          <p:cNvPr id="80" name="그룹 79"/>
          <p:cNvGrpSpPr/>
          <p:nvPr/>
        </p:nvGrpSpPr>
        <p:grpSpPr>
          <a:xfrm>
            <a:off x="6960767" y="830232"/>
            <a:ext cx="1099015" cy="200037"/>
            <a:chOff x="4093583" y="6193790"/>
            <a:chExt cx="2358094" cy="249130"/>
          </a:xfrm>
        </p:grpSpPr>
        <p:sp>
          <p:nvSpPr>
            <p:cNvPr id="81" name="모서리가 둥근 직사각형 127"/>
            <p:cNvSpPr/>
            <p:nvPr/>
          </p:nvSpPr>
          <p:spPr>
            <a:xfrm>
              <a:off x="5282947"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a:solidFill>
                    <a:prstClr val="white"/>
                  </a:solidFill>
                  <a:latin typeface="Nanum Gothic" charset="-127"/>
                  <a:ea typeface="Nanum Gothic" charset="-127"/>
                  <a:cs typeface="Nanum Gothic" charset="-127"/>
                </a:rPr>
                <a:t>Done</a:t>
              </a:r>
              <a:endParaRPr lang="ko-KR" altLang="en-US" sz="700" dirty="0">
                <a:solidFill>
                  <a:prstClr val="white"/>
                </a:solidFill>
                <a:latin typeface="Nanum Gothic" charset="-127"/>
                <a:ea typeface="Nanum Gothic" charset="-127"/>
                <a:cs typeface="Nanum Gothic" charset="-127"/>
              </a:endParaRPr>
            </a:p>
          </p:txBody>
        </p:sp>
        <p:sp>
          <p:nvSpPr>
            <p:cNvPr id="82"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Nanum Gothic" charset="-127"/>
                  <a:ea typeface="Nanum Gothic" charset="-127"/>
                  <a:cs typeface="Nanum Gothic" charset="-127"/>
                </a:rPr>
                <a:t>Cancel</a:t>
              </a:r>
              <a:endParaRPr lang="ko-KR" altLang="en-US" sz="700" dirty="0">
                <a:solidFill>
                  <a:prstClr val="white"/>
                </a:solidFill>
                <a:latin typeface="Nanum Gothic" charset="-127"/>
                <a:ea typeface="Nanum Gothic" charset="-127"/>
                <a:cs typeface="Nanum Gothic" charset="-127"/>
              </a:endParaRPr>
            </a:p>
          </p:txBody>
        </p:sp>
      </p:grpSp>
      <p:sp>
        <p:nvSpPr>
          <p:cNvPr id="84" name="TextBox 83"/>
          <p:cNvSpPr txBox="1"/>
          <p:nvPr/>
        </p:nvSpPr>
        <p:spPr>
          <a:xfrm>
            <a:off x="1971259" y="504093"/>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prstClr val="white"/>
                </a:solidFill>
                <a:latin typeface="Nanum Gothic" charset="-127"/>
                <a:ea typeface="Nanum Gothic" charset="-127"/>
                <a:cs typeface="Nanum Gothic" charset="-127"/>
              </a:rPr>
              <a:t>[0</a:t>
            </a:r>
            <a:r>
              <a:rPr lang="en-US" altLang="ko-KR" sz="500" b="1" dirty="0">
                <a:solidFill>
                  <a:prstClr val="white"/>
                </a:solidFill>
                <a:latin typeface="Nanum Gothic" charset="-127"/>
                <a:ea typeface="Nanum Gothic" charset="-127"/>
                <a:cs typeface="Nanum Gothic" charset="-127"/>
              </a:rPr>
              <a:t>42</a:t>
            </a:r>
            <a:r>
              <a:rPr lang="mr-IN" altLang="ko-KR" sz="500" b="1" dirty="0">
                <a:solidFill>
                  <a:prstClr val="white"/>
                </a:solidFill>
                <a:latin typeface="Nanum Gothic" charset="-127"/>
                <a:ea typeface="Nanum Gothic" charset="-127"/>
                <a:cs typeface="Nanum Gothic" charset="-127"/>
              </a:rPr>
              <a:t>.</a:t>
            </a:r>
            <a:r>
              <a:rPr lang="en-US" altLang="ko-KR" sz="500" b="1" dirty="0">
                <a:solidFill>
                  <a:prstClr val="white"/>
                </a:solidFill>
                <a:latin typeface="Nanum Gothic" charset="-127"/>
                <a:ea typeface="Nanum Gothic" charset="-127"/>
                <a:cs typeface="Nanum Gothic" charset="-127"/>
              </a:rPr>
              <a:t>01</a:t>
            </a:r>
            <a:r>
              <a:rPr lang="mr-IN" altLang="ko-KR" sz="500" b="1" dirty="0">
                <a:solidFill>
                  <a:prstClr val="white"/>
                </a:solidFill>
                <a:latin typeface="Nanum Gothic" charset="-127"/>
                <a:ea typeface="Nanum Gothic" charset="-127"/>
                <a:cs typeface="Nanum Gothic" charset="-127"/>
              </a:rPr>
              <a:t>]</a:t>
            </a:r>
            <a:endParaRPr lang="ko-KR" altLang="en-US" sz="500" b="1" dirty="0">
              <a:solidFill>
                <a:prstClr val="white"/>
              </a:solidFill>
              <a:latin typeface="Nanum Gothic" charset="-127"/>
              <a:ea typeface="Nanum Gothic" charset="-127"/>
              <a:cs typeface="Nanum Gothic" charset="-127"/>
            </a:endParaRPr>
          </a:p>
        </p:txBody>
      </p:sp>
      <p:cxnSp>
        <p:nvCxnSpPr>
          <p:cNvPr id="219" name="직선 연결선[R] 218"/>
          <p:cNvCxnSpPr/>
          <p:nvPr/>
        </p:nvCxnSpPr>
        <p:spPr>
          <a:xfrm>
            <a:off x="3200154" y="1799090"/>
            <a:ext cx="48596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23" name="그룹 222"/>
          <p:cNvGrpSpPr/>
          <p:nvPr/>
        </p:nvGrpSpPr>
        <p:grpSpPr>
          <a:xfrm>
            <a:off x="2189297" y="1826977"/>
            <a:ext cx="3912144" cy="292624"/>
            <a:chOff x="4281511" y="1749561"/>
            <a:chExt cx="3912144" cy="292624"/>
          </a:xfrm>
        </p:grpSpPr>
        <p:sp>
          <p:nvSpPr>
            <p:cNvPr id="224" name="제목 2"/>
            <p:cNvSpPr txBox="1">
              <a:spLocks/>
            </p:cNvSpPr>
            <p:nvPr/>
          </p:nvSpPr>
          <p:spPr bwMode="auto">
            <a:xfrm>
              <a:off x="4376954" y="1749561"/>
              <a:ext cx="2922358" cy="292624"/>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schemeClr val="bg1">
                      <a:lumMod val="75000"/>
                    </a:schemeClr>
                  </a:solidFill>
                  <a:latin typeface="Nanum Gothic" charset="-127"/>
                  <a:ea typeface="Nanum Gothic" charset="-127"/>
                  <a:cs typeface="Nanum Gothic" charset="-127"/>
                </a:rPr>
                <a:t>Search by workspace or owner name</a:t>
              </a:r>
            </a:p>
          </p:txBody>
        </p:sp>
        <p:pic>
          <p:nvPicPr>
            <p:cNvPr id="225" name="그림 22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281511" y="1799436"/>
              <a:ext cx="137742" cy="137742"/>
            </a:xfrm>
            <a:prstGeom prst="rect">
              <a:avLst/>
            </a:prstGeom>
          </p:spPr>
        </p:pic>
        <p:cxnSp>
          <p:nvCxnSpPr>
            <p:cNvPr id="226" name="직선 연결선[R] 225"/>
            <p:cNvCxnSpPr/>
            <p:nvPr/>
          </p:nvCxnSpPr>
          <p:spPr>
            <a:xfrm>
              <a:off x="4281511" y="1979200"/>
              <a:ext cx="39121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28" name="그룹 227"/>
          <p:cNvGrpSpPr/>
          <p:nvPr/>
        </p:nvGrpSpPr>
        <p:grpSpPr>
          <a:xfrm>
            <a:off x="8000151" y="1941314"/>
            <a:ext cx="45719" cy="103672"/>
            <a:chOff x="948519" y="2422478"/>
            <a:chExt cx="109182" cy="266132"/>
          </a:xfrm>
        </p:grpSpPr>
        <p:sp>
          <p:nvSpPr>
            <p:cNvPr id="229" name="직사각형 228"/>
            <p:cNvSpPr/>
            <p:nvPr/>
          </p:nvSpPr>
          <p:spPr>
            <a:xfrm>
              <a:off x="948519" y="2422478"/>
              <a:ext cx="109182" cy="266131"/>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230" name="직사각형 229"/>
            <p:cNvSpPr/>
            <p:nvPr/>
          </p:nvSpPr>
          <p:spPr>
            <a:xfrm>
              <a:off x="948519" y="2536384"/>
              <a:ext cx="109182" cy="152226"/>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graphicFrame>
        <p:nvGraphicFramePr>
          <p:cNvPr id="231" name="표 230"/>
          <p:cNvGraphicFramePr>
            <a:graphicFrameLocks noGrp="1"/>
          </p:cNvGraphicFramePr>
          <p:nvPr>
            <p:extLst>
              <p:ext uri="{D42A27DB-BD31-4B8C-83A1-F6EECF244321}">
                <p14:modId xmlns:p14="http://schemas.microsoft.com/office/powerpoint/2010/main" val="3172099685"/>
              </p:ext>
            </p:extLst>
          </p:nvPr>
        </p:nvGraphicFramePr>
        <p:xfrm>
          <a:off x="2189296" y="2147487"/>
          <a:ext cx="5870487" cy="3258840"/>
        </p:xfrm>
        <a:graphic>
          <a:graphicData uri="http://schemas.openxmlformats.org/drawingml/2006/table">
            <a:tbl>
              <a:tblPr firstRow="1" bandRow="1">
                <a:tableStyleId>{F5AB1C69-6EDB-4FF4-983F-18BD219EF322}</a:tableStyleId>
              </a:tblPr>
              <a:tblGrid>
                <a:gridCol w="229369">
                  <a:extLst>
                    <a:ext uri="{9D8B030D-6E8A-4147-A177-3AD203B41FA5}">
                      <a16:colId xmlns:a16="http://schemas.microsoft.com/office/drawing/2014/main" xmlns="" val="20000"/>
                    </a:ext>
                  </a:extLst>
                </a:gridCol>
                <a:gridCol w="934135">
                  <a:extLst>
                    <a:ext uri="{9D8B030D-6E8A-4147-A177-3AD203B41FA5}">
                      <a16:colId xmlns:a16="http://schemas.microsoft.com/office/drawing/2014/main" xmlns="" val="20001"/>
                    </a:ext>
                  </a:extLst>
                </a:gridCol>
                <a:gridCol w="2221523">
                  <a:extLst>
                    <a:ext uri="{9D8B030D-6E8A-4147-A177-3AD203B41FA5}">
                      <a16:colId xmlns:a16="http://schemas.microsoft.com/office/drawing/2014/main" xmlns="" val="20002"/>
                    </a:ext>
                  </a:extLst>
                </a:gridCol>
                <a:gridCol w="501162">
                  <a:extLst>
                    <a:ext uri="{9D8B030D-6E8A-4147-A177-3AD203B41FA5}">
                      <a16:colId xmlns:a16="http://schemas.microsoft.com/office/drawing/2014/main" xmlns="" val="20003"/>
                    </a:ext>
                  </a:extLst>
                </a:gridCol>
                <a:gridCol w="422030">
                  <a:extLst>
                    <a:ext uri="{9D8B030D-6E8A-4147-A177-3AD203B41FA5}">
                      <a16:colId xmlns:a16="http://schemas.microsoft.com/office/drawing/2014/main" xmlns="" val="20004"/>
                    </a:ext>
                  </a:extLst>
                </a:gridCol>
                <a:gridCol w="1562268">
                  <a:extLst>
                    <a:ext uri="{9D8B030D-6E8A-4147-A177-3AD203B41FA5}">
                      <a16:colId xmlns:a16="http://schemas.microsoft.com/office/drawing/2014/main" xmlns="" val="20005"/>
                    </a:ext>
                  </a:extLst>
                </a:gridCol>
              </a:tblGrid>
              <a:tr h="0">
                <a:tc>
                  <a:txBody>
                    <a:bodyPr/>
                    <a:lstStyle/>
                    <a:p>
                      <a:pPr algn="ctr" latinLnBrk="1">
                        <a:lnSpc>
                          <a:spcPct val="100000"/>
                        </a:lnSpc>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altLang="ko-KR" sz="700" b="1" dirty="0">
                          <a:solidFill>
                            <a:schemeClr val="tx1">
                              <a:lumMod val="75000"/>
                              <a:lumOff val="25000"/>
                            </a:schemeClr>
                          </a:solidFill>
                          <a:latin typeface="Nanum Gothic" charset="-127"/>
                          <a:ea typeface="Nanum Gothic" charset="-127"/>
                          <a:cs typeface="Nanum Gothic" charset="-127"/>
                        </a:rPr>
                        <a:t>Workspace</a:t>
                      </a:r>
                      <a:endParaRPr lang="ko-KR" altLang="en-US" sz="700" b="1"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lumMod val="75000"/>
                              <a:lumOff val="25000"/>
                            </a:schemeClr>
                          </a:solidFill>
                          <a:latin typeface="Nanum Gothic" charset="-127"/>
                          <a:ea typeface="Nanum Gothic" charset="-127"/>
                          <a:cs typeface="Nanum Gothic" charset="-127"/>
                        </a:rPr>
                        <a:t>Member</a:t>
                      </a: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lumMod val="75000"/>
                              <a:lumOff val="25000"/>
                            </a:schemeClr>
                          </a:solidFill>
                          <a:latin typeface="Nanum Gothic" charset="-127"/>
                          <a:ea typeface="Nanum Gothic" charset="-127"/>
                          <a:cs typeface="Nanum Gothic" charset="-127"/>
                        </a:rPr>
                        <a:t>Group</a:t>
                      </a: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lumMod val="75000"/>
                              <a:lumOff val="25000"/>
                            </a:schemeClr>
                          </a:solidFill>
                          <a:latin typeface="Nanum Gothic" charset="-127"/>
                          <a:ea typeface="Nanum Gothic" charset="-127"/>
                          <a:cs typeface="Nanum Gothic" charset="-127"/>
                        </a:rPr>
                        <a:t>Owner (Username)</a:t>
                      </a:r>
                      <a:endParaRPr lang="ko-KR" altLang="en-US" sz="700" b="0" i="0" dirty="0">
                        <a:solidFill>
                          <a:schemeClr val="tx1">
                            <a:lumMod val="75000"/>
                            <a:lumOff val="2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0"/>
                  </a:ext>
                </a:extLst>
              </a:tr>
              <a:tr h="0">
                <a:tc>
                  <a:txBody>
                    <a:bodyPr/>
                    <a:lstStyle/>
                    <a:p>
                      <a:pPr algn="ctr" latinLnBrk="1">
                        <a:lnSpc>
                          <a:spcPct val="100000"/>
                        </a:lnSpc>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a:t>
                      </a:r>
                      <a:r>
                        <a:rPr lang="en-US" altLang="ko-KR" sz="700" b="0" i="0" dirty="0" err="1">
                          <a:solidFill>
                            <a:schemeClr val="bg1">
                              <a:lumMod val="65000"/>
                            </a:schemeClr>
                          </a:solidFill>
                          <a:latin typeface="Nanum Gothic" charset="-127"/>
                          <a:ea typeface="Nanum Gothic" charset="-127"/>
                          <a:cs typeface="Nanum Gothic" charset="-127"/>
                        </a:rPr>
                        <a:t>Usernamejohn</a:t>
                      </a:r>
                      <a:r>
                        <a:rPr lang="en-US" altLang="ko-KR" sz="700" b="0" i="0" dirty="0">
                          <a:solidFill>
                            <a:schemeClr val="bg1">
                              <a:lumMod val="65000"/>
                            </a:schemeClr>
                          </a:solidFill>
                          <a:latin typeface="Nanum Gothic" charset="-127"/>
                          <a:ea typeface="Nanum Gothic" charset="-127"/>
                          <a:cs typeface="Nanum Gothic" charset="-127"/>
                        </a:rPr>
                        <a:t>)</a:t>
                      </a:r>
                      <a:endParaRPr lang="ko-KR" altLang="en-US" sz="700" b="0" i="0" dirty="0">
                        <a:solidFill>
                          <a:schemeClr val="bg1">
                            <a:lumMod val="6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a:t>
                      </a:r>
                      <a:r>
                        <a:rPr lang="en-US" altLang="ko-KR" sz="700" b="0" i="0" dirty="0" err="1">
                          <a:solidFill>
                            <a:schemeClr val="bg1">
                              <a:lumMod val="65000"/>
                            </a:schemeClr>
                          </a:solidFill>
                          <a:latin typeface="Nanum Gothic" charset="-127"/>
                          <a:ea typeface="Nanum Gothic" charset="-127"/>
                          <a:cs typeface="Nanum Gothic" charset="-127"/>
                        </a:rPr>
                        <a:t>namejohn</a:t>
                      </a:r>
                      <a:r>
                        <a:rPr lang="en-US" altLang="ko-KR" sz="700" b="0" i="0" dirty="0">
                          <a:solidFill>
                            <a:schemeClr val="bg1">
                              <a:lumMod val="6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a:t>
                      </a: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a:t>
                      </a:r>
                      <a:r>
                        <a:rPr lang="en-US" altLang="ko-KR" sz="700" b="0" i="0" dirty="0" err="1">
                          <a:solidFill>
                            <a:schemeClr val="bg1">
                              <a:lumMod val="65000"/>
                            </a:schemeClr>
                          </a:solidFill>
                          <a:latin typeface="Nanum Gothic" charset="-127"/>
                          <a:ea typeface="Nanum Gothic" charset="-127"/>
                          <a:cs typeface="Nanum Gothic" charset="-127"/>
                        </a:rPr>
                        <a:t>Userjohn</a:t>
                      </a:r>
                      <a:r>
                        <a:rPr lang="en-US" altLang="ko-KR" sz="700" b="0" i="0" dirty="0">
                          <a:solidFill>
                            <a:schemeClr val="bg1">
                              <a:lumMod val="65000"/>
                            </a:schemeClr>
                          </a:solidFill>
                          <a:latin typeface="Nanum Gothic" charset="-127"/>
                          <a:ea typeface="Nanum Gothic" charset="-127"/>
                          <a:cs typeface="Nanum Gothic" charset="-127"/>
                        </a:rPr>
                        <a:t>)</a:t>
                      </a:r>
                      <a:endParaRPr lang="ko-KR" altLang="en-US" sz="700" b="0" i="0" dirty="0">
                        <a:solidFill>
                          <a:schemeClr val="bg1">
                            <a:lumMod val="6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a:t>
                      </a:r>
                      <a:r>
                        <a:rPr lang="en-US" altLang="ko-KR" sz="700" b="0" i="0" dirty="0" err="1">
                          <a:solidFill>
                            <a:schemeClr val="bg1">
                              <a:lumMod val="65000"/>
                            </a:schemeClr>
                          </a:solidFill>
                          <a:latin typeface="Nanum Gothic" charset="-127"/>
                          <a:ea typeface="Nanum Gothic" charset="-127"/>
                          <a:cs typeface="Nanum Gothic" charset="-127"/>
                        </a:rPr>
                        <a:t>Ujohn</a:t>
                      </a:r>
                      <a:r>
                        <a:rPr lang="en-US" altLang="ko-KR" sz="700" b="0" i="0" dirty="0">
                          <a:solidFill>
                            <a:schemeClr val="bg1">
                              <a:lumMod val="6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a:t>
                      </a: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(Usernamejohn0..</a:t>
                      </a:r>
                      <a:endParaRPr lang="ko-KR" altLang="en-US" sz="700" b="0" i="0" dirty="0">
                        <a:solidFill>
                          <a:schemeClr val="bg1">
                            <a:lumMod val="6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a:t>
                      </a: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a:t>
                      </a:r>
                      <a:r>
                        <a:rPr lang="en-US" altLang="ko-KR" sz="700" b="0" i="0" dirty="0" err="1">
                          <a:solidFill>
                            <a:schemeClr val="bg1">
                              <a:lumMod val="65000"/>
                            </a:schemeClr>
                          </a:solidFill>
                          <a:latin typeface="Nanum Gothic" charset="-127"/>
                          <a:ea typeface="Nanum Gothic" charset="-127"/>
                          <a:cs typeface="Nanum Gothic" charset="-127"/>
                        </a:rPr>
                        <a:t>Usernamejohn</a:t>
                      </a:r>
                      <a:r>
                        <a:rPr lang="en-US" altLang="ko-KR" sz="700" b="0" i="0" dirty="0">
                          <a:solidFill>
                            <a:schemeClr val="bg1">
                              <a:lumMod val="65000"/>
                            </a:schemeClr>
                          </a:solidFill>
                          <a:latin typeface="Nanum Gothic" charset="-127"/>
                          <a:ea typeface="Nanum Gothic" charset="-127"/>
                          <a:cs typeface="Nanum Gothic" charset="-127"/>
                        </a:rPr>
                        <a:t>)</a:t>
                      </a:r>
                      <a:endParaRPr lang="ko-KR" altLang="en-US" sz="700" b="0" i="0" dirty="0">
                        <a:solidFill>
                          <a:schemeClr val="bg1">
                            <a:lumMod val="6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a:t>
                      </a:r>
                      <a:r>
                        <a:rPr lang="en-US" altLang="ko-KR" sz="700" b="0" i="0" dirty="0" err="1">
                          <a:solidFill>
                            <a:schemeClr val="bg1">
                              <a:lumMod val="65000"/>
                            </a:schemeClr>
                          </a:solidFill>
                          <a:latin typeface="Nanum Gothic" charset="-127"/>
                          <a:ea typeface="Nanum Gothic" charset="-127"/>
                          <a:cs typeface="Nanum Gothic" charset="-127"/>
                        </a:rPr>
                        <a:t>namejohn</a:t>
                      </a:r>
                      <a:r>
                        <a:rPr lang="en-US" altLang="ko-KR" sz="700" b="0" i="0" dirty="0">
                          <a:solidFill>
                            <a:schemeClr val="bg1">
                              <a:lumMod val="6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a:t>
                      </a:r>
                      <a:r>
                        <a:rPr lang="en-US" altLang="ko-KR" sz="700" b="0" i="0" dirty="0" err="1">
                          <a:solidFill>
                            <a:schemeClr val="bg1">
                              <a:lumMod val="65000"/>
                            </a:schemeClr>
                          </a:solidFill>
                          <a:latin typeface="Nanum Gothic" charset="-127"/>
                          <a:ea typeface="Nanum Gothic" charset="-127"/>
                          <a:cs typeface="Nanum Gothic" charset="-127"/>
                        </a:rPr>
                        <a:t>Userjohn</a:t>
                      </a:r>
                      <a:r>
                        <a:rPr lang="en-US" altLang="ko-KR" sz="700" b="0" i="0" dirty="0">
                          <a:solidFill>
                            <a:schemeClr val="bg1">
                              <a:lumMod val="65000"/>
                            </a:schemeClr>
                          </a:solidFill>
                          <a:latin typeface="Nanum Gothic" charset="-127"/>
                          <a:ea typeface="Nanum Gothic" charset="-127"/>
                          <a:cs typeface="Nanum Gothic" charset="-127"/>
                        </a:rPr>
                        <a:t>)</a:t>
                      </a:r>
                      <a:endParaRPr lang="ko-KR" altLang="en-US" sz="700" b="0" i="0" dirty="0">
                        <a:solidFill>
                          <a:schemeClr val="bg1">
                            <a:lumMod val="6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a:t>
                      </a:r>
                      <a:r>
                        <a:rPr lang="en-US" altLang="ko-KR" sz="700" b="0" i="0" dirty="0" err="1">
                          <a:solidFill>
                            <a:schemeClr val="bg1">
                              <a:lumMod val="65000"/>
                            </a:schemeClr>
                          </a:solidFill>
                          <a:latin typeface="Nanum Gothic" charset="-127"/>
                          <a:ea typeface="Nanum Gothic" charset="-127"/>
                          <a:cs typeface="Nanum Gothic" charset="-127"/>
                        </a:rPr>
                        <a:t>Ujohn</a:t>
                      </a:r>
                      <a:r>
                        <a:rPr lang="en-US" altLang="ko-KR" sz="700" b="0" i="0" dirty="0">
                          <a:solidFill>
                            <a:schemeClr val="bg1">
                              <a:lumMod val="6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(Usernamejohn01..</a:t>
                      </a:r>
                      <a:endParaRPr lang="ko-KR" altLang="en-US" sz="700" b="0" i="0" dirty="0">
                        <a:solidFill>
                          <a:schemeClr val="bg1">
                            <a:lumMod val="6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a:t>
                      </a:r>
                      <a:r>
                        <a:rPr lang="en-US" altLang="ko-KR" sz="700" b="0" i="0" dirty="0" err="1">
                          <a:solidFill>
                            <a:schemeClr val="bg1">
                              <a:lumMod val="65000"/>
                            </a:schemeClr>
                          </a:solidFill>
                          <a:latin typeface="Nanum Gothic" charset="-127"/>
                          <a:ea typeface="Nanum Gothic" charset="-127"/>
                          <a:cs typeface="Nanum Gothic" charset="-127"/>
                        </a:rPr>
                        <a:t>Usernamejohn</a:t>
                      </a:r>
                      <a:r>
                        <a:rPr lang="en-US" altLang="ko-KR" sz="700" b="0" i="0" dirty="0">
                          <a:solidFill>
                            <a:schemeClr val="bg1">
                              <a:lumMod val="65000"/>
                            </a:schemeClr>
                          </a:solidFill>
                          <a:latin typeface="Nanum Gothic" charset="-127"/>
                          <a:ea typeface="Nanum Gothic" charset="-127"/>
                          <a:cs typeface="Nanum Gothic" charset="-127"/>
                        </a:rPr>
                        <a:t>)</a:t>
                      </a:r>
                      <a:endParaRPr lang="ko-KR" altLang="en-US" sz="700" b="0" i="0" dirty="0">
                        <a:solidFill>
                          <a:schemeClr val="bg1">
                            <a:lumMod val="65000"/>
                          </a:scheme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700" dirty="0">
                          <a:solidFill>
                            <a:schemeClr val="tx1">
                              <a:lumMod val="75000"/>
                              <a:lumOff val="2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3175"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Nanum Gothic" charset="-127"/>
                          <a:ea typeface="Nanum Gothic" charset="-127"/>
                          <a:cs typeface="Nanum Gothic" charset="-127"/>
                        </a:rPr>
                        <a:t>Workspace</a:t>
                      </a:r>
                      <a:r>
                        <a:rPr lang="ko-KR" altLang="en-US" sz="700" b="1" dirty="0">
                          <a:solidFill>
                            <a:prstClr val="black"/>
                          </a:solidFill>
                          <a:latin typeface="Nanum Gothic" charset="-127"/>
                          <a:ea typeface="Nanum Gothic" charset="-127"/>
                          <a:cs typeface="Nanum Gothic" charset="-127"/>
                        </a:rPr>
                        <a:t> </a:t>
                      </a:r>
                      <a:r>
                        <a:rPr lang="en-US" altLang="ko-KR" sz="700" b="1" dirty="0">
                          <a:solidFill>
                            <a:prstClr val="black"/>
                          </a:solidFill>
                          <a:latin typeface="Nanum Gothic" charset="-127"/>
                          <a:ea typeface="Nanum Gothic" charset="-127"/>
                          <a:cs typeface="Nanum Gothic" charset="-127"/>
                        </a:rPr>
                        <a:t>name</a:t>
                      </a:r>
                      <a:endParaRPr lang="ko-KR" altLang="en-US" sz="700" b="1" dirty="0">
                        <a:solidFill>
                          <a:prstClr val="white">
                            <a:lumMod val="50000"/>
                          </a:prstClr>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Description area</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3</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John Smith</a:t>
                      </a:r>
                      <a:r>
                        <a:rPr lang="en-US" altLang="ko-KR" sz="700" b="0" i="0" dirty="0">
                          <a:solidFill>
                            <a:schemeClr val="bg1">
                              <a:lumMod val="65000"/>
                            </a:schemeClr>
                          </a:solidFill>
                          <a:latin typeface="Nanum Gothic" charset="-127"/>
                          <a:ea typeface="Nanum Gothic" charset="-127"/>
                          <a:cs typeface="Nanum Gothic" charset="-127"/>
                        </a:rPr>
                        <a:t> (</a:t>
                      </a:r>
                      <a:r>
                        <a:rPr lang="en-US" altLang="ko-KR" sz="700" b="0" i="0" dirty="0" err="1">
                          <a:solidFill>
                            <a:schemeClr val="bg1">
                              <a:lumMod val="65000"/>
                            </a:schemeClr>
                          </a:solidFill>
                          <a:latin typeface="Nanum Gothic" charset="-127"/>
                          <a:ea typeface="Nanum Gothic" charset="-127"/>
                          <a:cs typeface="Nanum Gothic" charset="-127"/>
                        </a:rPr>
                        <a:t>namejohn</a:t>
                      </a:r>
                      <a:r>
                        <a:rPr lang="en-US" altLang="ko-KR" sz="700" b="0" i="0" dirty="0">
                          <a:solidFill>
                            <a:schemeClr val="bg1">
                              <a:lumMod val="65000"/>
                            </a:schemeClr>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36000" marR="36000" marT="72000" marB="72000">
                    <a:lnL w="12700"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bl>
          </a:graphicData>
        </a:graphic>
      </p:graphicFrame>
      <p:sp>
        <p:nvSpPr>
          <p:cNvPr id="109" name="타원 108"/>
          <p:cNvSpPr/>
          <p:nvPr/>
        </p:nvSpPr>
        <p:spPr>
          <a:xfrm>
            <a:off x="5852380" y="212302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grpSp>
        <p:nvGrpSpPr>
          <p:cNvPr id="38" name="그룹 37"/>
          <p:cNvGrpSpPr/>
          <p:nvPr/>
        </p:nvGrpSpPr>
        <p:grpSpPr>
          <a:xfrm>
            <a:off x="2189297" y="1566837"/>
            <a:ext cx="2700537" cy="230182"/>
            <a:chOff x="1316181" y="2391183"/>
            <a:chExt cx="2700537" cy="230182"/>
          </a:xfrm>
        </p:grpSpPr>
        <p:sp>
          <p:nvSpPr>
            <p:cNvPr id="39" name="양쪽 모서리가 둥근 사각형 38"/>
            <p:cNvSpPr/>
            <p:nvPr/>
          </p:nvSpPr>
          <p:spPr>
            <a:xfrm>
              <a:off x="1316181" y="2391183"/>
              <a:ext cx="1313390" cy="230182"/>
            </a:xfrm>
            <a:prstGeom prst="round2Same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b="1" dirty="0">
                  <a:solidFill>
                    <a:schemeClr val="tx1"/>
                  </a:solidFill>
                  <a:latin typeface="Nanum Gothic" charset="-127"/>
                  <a:ea typeface="Nanum Gothic" charset="-127"/>
                  <a:cs typeface="Nanum Gothic" charset="-127"/>
                </a:rPr>
                <a:t>Personal workspace (0/100)</a:t>
              </a:r>
              <a:endParaRPr kumimoji="1" lang="ko-KR" altLang="en-US" sz="600" b="1" dirty="0">
                <a:solidFill>
                  <a:schemeClr val="tx1"/>
                </a:solidFill>
                <a:latin typeface="Nanum Gothic" charset="-127"/>
                <a:ea typeface="Nanum Gothic" charset="-127"/>
                <a:cs typeface="Nanum Gothic" charset="-127"/>
              </a:endParaRPr>
            </a:p>
          </p:txBody>
        </p:sp>
        <p:sp>
          <p:nvSpPr>
            <p:cNvPr id="40" name="양쪽 모서리가 둥근 사각형 39"/>
            <p:cNvSpPr/>
            <p:nvPr/>
          </p:nvSpPr>
          <p:spPr>
            <a:xfrm>
              <a:off x="2703328" y="2391183"/>
              <a:ext cx="1313390" cy="230182"/>
            </a:xfrm>
            <a:prstGeom prst="round2Same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b="1" dirty="0">
                  <a:solidFill>
                    <a:schemeClr val="tx1"/>
                  </a:solidFill>
                  <a:latin typeface="Nanum Gothic" charset="-127"/>
                  <a:ea typeface="Nanum Gothic" charset="-127"/>
                  <a:cs typeface="Nanum Gothic" charset="-127"/>
                </a:rPr>
                <a:t>Public workspace(3/200)</a:t>
              </a:r>
              <a:endParaRPr kumimoji="1" lang="ko-KR" altLang="en-US" sz="600" b="1" dirty="0">
                <a:solidFill>
                  <a:schemeClr val="tx1"/>
                </a:solidFill>
                <a:latin typeface="Nanum Gothic" charset="-127"/>
                <a:ea typeface="Nanum Gothic" charset="-127"/>
                <a:cs typeface="Nanum Gothic" charset="-127"/>
              </a:endParaRPr>
            </a:p>
          </p:txBody>
        </p:sp>
      </p:grpSp>
      <p:grpSp>
        <p:nvGrpSpPr>
          <p:cNvPr id="41" name="그룹 40"/>
          <p:cNvGrpSpPr/>
          <p:nvPr/>
        </p:nvGrpSpPr>
        <p:grpSpPr>
          <a:xfrm>
            <a:off x="2229248" y="1627124"/>
            <a:ext cx="1516671" cy="113954"/>
            <a:chOff x="5391343" y="2425078"/>
            <a:chExt cx="1516671" cy="113954"/>
          </a:xfrm>
        </p:grpSpPr>
        <p:pic>
          <p:nvPicPr>
            <p:cNvPr id="42" name="그림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94928" y="2425078"/>
              <a:ext cx="113086" cy="113086"/>
            </a:xfrm>
            <a:prstGeom prst="rect">
              <a:avLst/>
            </a:prstGeom>
          </p:spPr>
        </p:pic>
        <p:pic>
          <p:nvPicPr>
            <p:cNvPr id="43" name="그림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91343" y="2444163"/>
              <a:ext cx="94869" cy="94869"/>
            </a:xfrm>
            <a:prstGeom prst="rect">
              <a:avLst/>
            </a:prstGeom>
          </p:spPr>
        </p:pic>
      </p:grpSp>
      <p:sp>
        <p:nvSpPr>
          <p:cNvPr id="36" name="Text Box"/>
          <p:cNvSpPr>
            <a:spLocks/>
          </p:cNvSpPr>
          <p:nvPr>
            <p:custDataLst>
              <p:tags r:id="rId1"/>
            </p:custDataLst>
          </p:nvPr>
        </p:nvSpPr>
        <p:spPr bwMode="auto">
          <a:xfrm>
            <a:off x="2167213" y="1308664"/>
            <a:ext cx="494565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Allow all workspaces to use this </a:t>
            </a:r>
            <a:r>
              <a:rPr lang="en-US" altLang="ko-KR" sz="700" dirty="0" err="1">
                <a:solidFill>
                  <a:schemeClr val="tx1">
                    <a:lumMod val="75000"/>
                    <a:lumOff val="25000"/>
                  </a:schemeClr>
                </a:solidFill>
                <a:latin typeface="Nanum Gothic" charset="-127"/>
                <a:ea typeface="Nanum Gothic" charset="-127"/>
                <a:cs typeface="Nanum Gothic" charset="-127"/>
              </a:rPr>
              <a:t>datasource</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45" name="직사각형 44"/>
          <p:cNvSpPr/>
          <p:nvPr/>
        </p:nvSpPr>
        <p:spPr>
          <a:xfrm>
            <a:off x="2148972" y="1308664"/>
            <a:ext cx="2903088" cy="170368"/>
          </a:xfrm>
          <a:prstGeom prst="rect">
            <a:avLst/>
          </a:prstGeom>
          <a:solidFill>
            <a:schemeClr val="tx1">
              <a:alpha val="3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bg1"/>
                </a:solidFill>
                <a:latin typeface="Nanum Gothic" charset="-127"/>
                <a:ea typeface="Nanum Gothic" charset="-127"/>
                <a:cs typeface="Nanum Gothic" charset="-127"/>
              </a:rPr>
              <a:t>이전 뎁스로 이동</a:t>
            </a:r>
            <a:r>
              <a:rPr kumimoji="1" lang="en-US" altLang="ko-KR" sz="600" dirty="0">
                <a:solidFill>
                  <a:schemeClr val="bg1"/>
                </a:solidFill>
                <a:latin typeface="Nanum Gothic" charset="-127"/>
                <a:ea typeface="Nanum Gothic" charset="-127"/>
                <a:cs typeface="Nanum Gothic" charset="-127"/>
              </a:rPr>
              <a:t>.17.9.11</a:t>
            </a:r>
            <a:endParaRPr kumimoji="1" lang="ko-KR" altLang="en-US" sz="600" dirty="0">
              <a:solidFill>
                <a:schemeClr val="bg1"/>
              </a:solidFill>
              <a:latin typeface="Nanum Gothic" charset="-127"/>
              <a:ea typeface="Nanum Gothic" charset="-127"/>
              <a:cs typeface="Nanum Gothic" charset="-127"/>
            </a:endParaRPr>
          </a:p>
        </p:txBody>
      </p:sp>
      <p:sp>
        <p:nvSpPr>
          <p:cNvPr id="37" name="아래쪽 화살표[D] 36"/>
          <p:cNvSpPr/>
          <p:nvPr/>
        </p:nvSpPr>
        <p:spPr>
          <a:xfrm>
            <a:off x="2965133" y="2237499"/>
            <a:ext cx="65476" cy="82223"/>
          </a:xfrm>
          <a:prstGeom prst="downArrow">
            <a:avLst>
              <a:gd name="adj1" fmla="val 36497"/>
              <a:gd name="adj2" fmla="val 50000"/>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44" name="직사각형 43"/>
          <p:cNvSpPr/>
          <p:nvPr/>
        </p:nvSpPr>
        <p:spPr>
          <a:xfrm>
            <a:off x="5887306" y="355023"/>
            <a:ext cx="1900126" cy="221018"/>
          </a:xfrm>
          <a:prstGeom prst="rect">
            <a:avLst/>
          </a:prstGeom>
          <a:solidFill>
            <a:srgbClr val="7030A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r"/>
            <a:r>
              <a:rPr kumimoji="1" lang="ko-KR" altLang="en-US" sz="600" dirty="0">
                <a:solidFill>
                  <a:schemeClr val="bg1"/>
                </a:solidFill>
                <a:latin typeface="Nanum Gothic" charset="-127"/>
                <a:ea typeface="Nanum Gothic" charset="-127"/>
                <a:cs typeface="Nanum Gothic" charset="-127"/>
              </a:rPr>
              <a:t>수정 시에는 선택</a:t>
            </a:r>
            <a:r>
              <a:rPr kumimoji="1" lang="en-US" altLang="ko-KR" sz="600" dirty="0">
                <a:solidFill>
                  <a:schemeClr val="bg1"/>
                </a:solidFill>
                <a:latin typeface="Nanum Gothic" charset="-127"/>
                <a:ea typeface="Nanum Gothic" charset="-127"/>
                <a:cs typeface="Nanum Gothic" charset="-127"/>
              </a:rPr>
              <a:t>/</a:t>
            </a:r>
            <a:r>
              <a:rPr kumimoji="1" lang="ko-KR" altLang="en-US" sz="600" dirty="0">
                <a:solidFill>
                  <a:schemeClr val="bg1"/>
                </a:solidFill>
                <a:latin typeface="Nanum Gothic" charset="-127"/>
                <a:ea typeface="Nanum Gothic" charset="-127"/>
                <a:cs typeface="Nanum Gothic" charset="-127"/>
              </a:rPr>
              <a:t>선택해제 즉시 서버에 반영되므로</a:t>
            </a:r>
            <a:r>
              <a:rPr kumimoji="1" lang="en-US" altLang="ko-KR" sz="600" dirty="0">
                <a:solidFill>
                  <a:schemeClr val="bg1"/>
                </a:solidFill>
                <a:latin typeface="Nanum Gothic" charset="-127"/>
                <a:ea typeface="Nanum Gothic" charset="-127"/>
                <a:cs typeface="Nanum Gothic" charset="-127"/>
              </a:rPr>
              <a:t>,</a:t>
            </a:r>
            <a:r>
              <a:rPr kumimoji="1" lang="ko-KR" altLang="en-US" sz="600" dirty="0">
                <a:solidFill>
                  <a:schemeClr val="bg1"/>
                </a:solidFill>
                <a:latin typeface="Nanum Gothic" charset="-127"/>
                <a:ea typeface="Nanum Gothic" charset="-127"/>
                <a:cs typeface="Nanum Gothic" charset="-127"/>
              </a:rPr>
              <a:t> </a:t>
            </a:r>
            <a:endParaRPr kumimoji="1" lang="en-US" altLang="ko-KR" sz="600" dirty="0">
              <a:solidFill>
                <a:schemeClr val="bg1"/>
              </a:solidFill>
              <a:latin typeface="Nanum Gothic" charset="-127"/>
              <a:ea typeface="Nanum Gothic" charset="-127"/>
              <a:cs typeface="Nanum Gothic" charset="-127"/>
            </a:endParaRPr>
          </a:p>
          <a:p>
            <a:pPr algn="r"/>
            <a:r>
              <a:rPr kumimoji="1" lang="ko-KR" altLang="en-US" sz="600" dirty="0">
                <a:solidFill>
                  <a:schemeClr val="bg1"/>
                </a:solidFill>
                <a:latin typeface="Nanum Gothic" charset="-127"/>
                <a:ea typeface="Nanum Gothic" charset="-127"/>
                <a:cs typeface="Nanum Gothic" charset="-127"/>
              </a:rPr>
              <a:t>취소 버튼과 전체 선택 체크박스는 지원하지 않음</a:t>
            </a:r>
          </a:p>
        </p:txBody>
      </p:sp>
      <p:cxnSp>
        <p:nvCxnSpPr>
          <p:cNvPr id="6" name="직선 연결선[R] 5"/>
          <p:cNvCxnSpPr>
            <a:stCxn id="44" idx="2"/>
            <a:endCxn id="82" idx="0"/>
          </p:cNvCxnSpPr>
          <p:nvPr/>
        </p:nvCxnSpPr>
        <p:spPr>
          <a:xfrm>
            <a:off x="6837369" y="576041"/>
            <a:ext cx="395748" cy="25419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직선 연결선[R] 7"/>
          <p:cNvCxnSpPr>
            <a:stCxn id="44" idx="2"/>
          </p:cNvCxnSpPr>
          <p:nvPr/>
        </p:nvCxnSpPr>
        <p:spPr>
          <a:xfrm flipH="1">
            <a:off x="2284745" y="576041"/>
            <a:ext cx="4552624" cy="166145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3" name="직사각형 32">
            <a:extLst>
              <a:ext uri="{FF2B5EF4-FFF2-40B4-BE49-F238E27FC236}">
                <a16:creationId xmlns:a16="http://schemas.microsoft.com/office/drawing/2014/main" xmlns="" id="{BEF529CE-90F6-4929-A7D3-EFB4E78A675B}"/>
              </a:ext>
            </a:extLst>
          </p:cNvPr>
          <p:cNvSpPr/>
          <p:nvPr/>
        </p:nvSpPr>
        <p:spPr>
          <a:xfrm>
            <a:off x="6526750" y="2119600"/>
            <a:ext cx="1608929" cy="3524543"/>
          </a:xfrm>
          <a:prstGeom prst="rect">
            <a:avLst/>
          </a:prstGeom>
          <a:noFill/>
          <a:ln w="57150">
            <a:solidFill>
              <a:srgbClr val="7030A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xmlns="" id="{3E9096FF-35BB-4FDB-8C3D-F86CE6866794}"/>
              </a:ext>
            </a:extLst>
          </p:cNvPr>
          <p:cNvSpPr txBox="1"/>
          <p:nvPr/>
        </p:nvSpPr>
        <p:spPr>
          <a:xfrm>
            <a:off x="9984306" y="3645"/>
            <a:ext cx="1143262" cy="246221"/>
          </a:xfrm>
          <a:prstGeom prst="rect">
            <a:avLst/>
          </a:prstGeom>
          <a:solidFill>
            <a:srgbClr val="7030A0">
              <a:alpha val="50196"/>
            </a:srgbClr>
          </a:solidFill>
        </p:spPr>
        <p:txBody>
          <a:bodyPr wrap="none" rtlCol="0">
            <a:spAutoFit/>
          </a:bodyPr>
          <a:lstStyle/>
          <a:p>
            <a:r>
              <a:rPr lang="en-US" altLang="ko-KR" sz="1000" b="1" dirty="0">
                <a:solidFill>
                  <a:schemeClr val="bg1"/>
                </a:solidFill>
              </a:rPr>
              <a:t>2019.01.06 </a:t>
            </a:r>
            <a:r>
              <a:rPr lang="ko-KR" altLang="en-US" sz="1000" b="1" dirty="0">
                <a:solidFill>
                  <a:schemeClr val="bg1"/>
                </a:solidFill>
              </a:rPr>
              <a:t>수정</a:t>
            </a:r>
          </a:p>
        </p:txBody>
      </p:sp>
    </p:spTree>
    <p:extLst>
      <p:ext uri="{BB962C8B-B14F-4D97-AF65-F5344CB8AC3E}">
        <p14:creationId xmlns:p14="http://schemas.microsoft.com/office/powerpoint/2010/main" val="184027586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텍스트 개체 틀 235"/>
          <p:cNvSpPr>
            <a:spLocks noGrp="1"/>
          </p:cNvSpPr>
          <p:nvPr>
            <p:ph type="body" sz="quarter" idx="10"/>
          </p:nvPr>
        </p:nvSpPr>
        <p:spPr/>
        <p:txBody>
          <a:bodyPr>
            <a:normAutofit/>
          </a:bodyPr>
          <a:lstStyle/>
          <a:p>
            <a:r>
              <a:rPr kumimoji="1" lang="en-US" altLang="ko-KR" dirty="0"/>
              <a:t>Ingested type</a:t>
            </a:r>
            <a:r>
              <a:rPr kumimoji="1" lang="ko-KR" altLang="en-US" dirty="0"/>
              <a:t> 데이터 소스 상세 정보</a:t>
            </a:r>
          </a:p>
        </p:txBody>
      </p:sp>
      <p:sp>
        <p:nvSpPr>
          <p:cNvPr id="237" name="텍스트 개체 틀 236"/>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01.03</a:t>
            </a:r>
            <a:r>
              <a:rPr kumimoji="1" lang="ko-KR" altLang="en-US" dirty="0">
                <a:latin typeface="Nanum Gothic" charset="-127"/>
                <a:ea typeface="Nanum Gothic" charset="-127"/>
                <a:cs typeface="Nanum Gothic" charset="-127"/>
              </a:rPr>
              <a:t> 데이터 소스 상세</a:t>
            </a:r>
          </a:p>
        </p:txBody>
      </p:sp>
      <p:graphicFrame>
        <p:nvGraphicFramePr>
          <p:cNvPr id="68" name="표 67"/>
          <p:cNvGraphicFramePr>
            <a:graphicFrameLocks noGrp="1"/>
          </p:cNvGraphicFramePr>
          <p:nvPr>
            <p:extLst>
              <p:ext uri="{D42A27DB-BD31-4B8C-83A1-F6EECF244321}">
                <p14:modId xmlns:p14="http://schemas.microsoft.com/office/powerpoint/2010/main" val="3524716634"/>
              </p:ext>
            </p:extLst>
          </p:nvPr>
        </p:nvGraphicFramePr>
        <p:xfrm>
          <a:off x="1438937" y="289858"/>
          <a:ext cx="10548624" cy="6568141"/>
        </p:xfrm>
        <a:graphic>
          <a:graphicData uri="http://schemas.openxmlformats.org/drawingml/2006/table">
            <a:tbl>
              <a:tblPr/>
              <a:tblGrid>
                <a:gridCol w="929794">
                  <a:extLst>
                    <a:ext uri="{9D8B030D-6E8A-4147-A177-3AD203B41FA5}">
                      <a16:colId xmlns:a16="http://schemas.microsoft.com/office/drawing/2014/main" xmlns="" val="20000"/>
                    </a:ext>
                  </a:extLst>
                </a:gridCol>
                <a:gridCol w="1341686">
                  <a:extLst>
                    <a:ext uri="{9D8B030D-6E8A-4147-A177-3AD203B41FA5}">
                      <a16:colId xmlns:a16="http://schemas.microsoft.com/office/drawing/2014/main" xmlns="" val="20001"/>
                    </a:ext>
                  </a:extLst>
                </a:gridCol>
                <a:gridCol w="1436884">
                  <a:extLst>
                    <a:ext uri="{9D8B030D-6E8A-4147-A177-3AD203B41FA5}">
                      <a16:colId xmlns:a16="http://schemas.microsoft.com/office/drawing/2014/main" xmlns="" val="20002"/>
                    </a:ext>
                  </a:extLst>
                </a:gridCol>
                <a:gridCol w="1436884">
                  <a:extLst>
                    <a:ext uri="{9D8B030D-6E8A-4147-A177-3AD203B41FA5}">
                      <a16:colId xmlns:a16="http://schemas.microsoft.com/office/drawing/2014/main" xmlns="" val="20003"/>
                    </a:ext>
                  </a:extLst>
                </a:gridCol>
                <a:gridCol w="578622">
                  <a:extLst>
                    <a:ext uri="{9D8B030D-6E8A-4147-A177-3AD203B41FA5}">
                      <a16:colId xmlns:a16="http://schemas.microsoft.com/office/drawing/2014/main" xmlns="" val="20004"/>
                    </a:ext>
                  </a:extLst>
                </a:gridCol>
                <a:gridCol w="578622">
                  <a:extLst>
                    <a:ext uri="{9D8B030D-6E8A-4147-A177-3AD203B41FA5}">
                      <a16:colId xmlns:a16="http://schemas.microsoft.com/office/drawing/2014/main" xmlns="" val="20005"/>
                    </a:ext>
                  </a:extLst>
                </a:gridCol>
                <a:gridCol w="578622">
                  <a:extLst>
                    <a:ext uri="{9D8B030D-6E8A-4147-A177-3AD203B41FA5}">
                      <a16:colId xmlns:a16="http://schemas.microsoft.com/office/drawing/2014/main" xmlns="" val="20006"/>
                    </a:ext>
                  </a:extLst>
                </a:gridCol>
                <a:gridCol w="578622">
                  <a:extLst>
                    <a:ext uri="{9D8B030D-6E8A-4147-A177-3AD203B41FA5}">
                      <a16:colId xmlns:a16="http://schemas.microsoft.com/office/drawing/2014/main" xmlns="" val="20007"/>
                    </a:ext>
                  </a:extLst>
                </a:gridCol>
                <a:gridCol w="3088888">
                  <a:extLst>
                    <a:ext uri="{9D8B030D-6E8A-4147-A177-3AD203B41FA5}">
                      <a16:colId xmlns:a16="http://schemas.microsoft.com/office/drawing/2014/main" xmlns="" val="20008"/>
                    </a:ext>
                  </a:extLst>
                </a:gridCol>
              </a:tblGrid>
              <a:tr h="126222">
                <a:tc>
                  <a:txBody>
                    <a:bodyPr/>
                    <a:lstStyle/>
                    <a:p>
                      <a:pPr algn="l" fontAlgn="ctr"/>
                      <a:r>
                        <a:rPr lang="ko-KR" altLang="en-US" sz="600" b="0" i="0" u="none" strike="noStrike" dirty="0">
                          <a:solidFill>
                            <a:srgbClr val="000000"/>
                          </a:solidFill>
                          <a:effectLst/>
                          <a:latin typeface="Nanum Gothic" charset="-127"/>
                          <a:ea typeface="Nanum Gothic" charset="-127"/>
                          <a:cs typeface="Nanum Gothic" charset="-127"/>
                        </a:rPr>
                        <a:t>구분</a:t>
                      </a:r>
                      <a:r>
                        <a:rPr lang="en-US" altLang="ko-KR" sz="600" b="0" i="0" u="none" strike="noStrike" dirty="0">
                          <a:solidFill>
                            <a:srgbClr val="000000"/>
                          </a:solidFill>
                          <a:effectLst/>
                          <a:latin typeface="Nanum Gothic" charset="-127"/>
                          <a:ea typeface="Nanum Gothic" charset="-127"/>
                          <a:cs typeface="Nanum Gothic" charset="-127"/>
                        </a:rPr>
                        <a:t>1</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구분</a:t>
                      </a:r>
                      <a:r>
                        <a:rPr lang="en-US" altLang="ko-KR" sz="600" b="0" i="0" u="none" strike="noStrike">
                          <a:solidFill>
                            <a:srgbClr val="000000"/>
                          </a:solidFill>
                          <a:effectLst/>
                          <a:latin typeface="Nanum Gothic" charset="-127"/>
                          <a:ea typeface="Nanum Gothic" charset="-127"/>
                          <a:cs typeface="Nanum Gothic" charset="-127"/>
                        </a:rPr>
                        <a:t>2</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구분</a:t>
                      </a:r>
                      <a:r>
                        <a:rPr lang="en-US" altLang="ko-KR" sz="600" b="0" i="0" u="none" strike="noStrike">
                          <a:solidFill>
                            <a:srgbClr val="000000"/>
                          </a:solidFill>
                          <a:effectLst/>
                          <a:latin typeface="Nanum Gothic" charset="-127"/>
                          <a:ea typeface="Nanum Gothic" charset="-127"/>
                          <a:cs typeface="Nanum Gothic" charset="-127"/>
                        </a:rPr>
                        <a:t>3</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구분</a:t>
                      </a:r>
                      <a:r>
                        <a:rPr lang="en-US" altLang="ko-KR" sz="600" b="0" i="0" u="none" strike="noStrike">
                          <a:solidFill>
                            <a:srgbClr val="000000"/>
                          </a:solidFill>
                          <a:effectLst/>
                          <a:latin typeface="Nanum Gothic" charset="-127"/>
                          <a:ea typeface="Nanum Gothic" charset="-127"/>
                          <a:cs typeface="Nanum Gothic" charset="-127"/>
                        </a:rPr>
                        <a:t>4</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Preparing</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600" b="0" i="0" u="none" strike="noStrike">
                          <a:solidFill>
                            <a:srgbClr val="000000"/>
                          </a:solidFill>
                          <a:effectLst/>
                          <a:latin typeface="Nanum Gothic" charset="-127"/>
                          <a:ea typeface="Nanum Gothic" charset="-127"/>
                          <a:cs typeface="Nanum Gothic" charset="-127"/>
                        </a:rPr>
                        <a:t>Failed</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Disabled</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en-US" sz="600" b="0" i="0" u="none" strike="noStrike">
                          <a:solidFill>
                            <a:srgbClr val="000000"/>
                          </a:solidFill>
                          <a:effectLst/>
                          <a:latin typeface="Nanum Gothic" charset="-127"/>
                          <a:ea typeface="Nanum Gothic" charset="-127"/>
                          <a:cs typeface="Nanum Gothic" charset="-127"/>
                        </a:rPr>
                        <a:t>Enabled</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기타</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xmlns="" val="10000"/>
                  </a:ext>
                </a:extLst>
              </a:tr>
              <a:tr h="122007">
                <a:tc rowSpan="51">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Information (tab)</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Data information</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Source type</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dirty="0">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1"/>
                  </a:ext>
                </a:extLst>
              </a:tr>
              <a:tr h="122007">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Status</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sz="600" b="0" i="0" u="none" strike="noStrike" dirty="0">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2"/>
                  </a:ext>
                </a:extLst>
              </a:tr>
              <a:tr h="122007">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a:solidFill>
                            <a:srgbClr val="000000"/>
                          </a:solidFill>
                          <a:effectLst/>
                          <a:latin typeface="Nanum Gothic" charset="-127"/>
                          <a:ea typeface="Nanum Gothic" charset="-127"/>
                          <a:cs typeface="Nanum Gothic" charset="-127"/>
                        </a:rPr>
                        <a:t>Size</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FF0000"/>
                          </a:solidFill>
                          <a:effectLst/>
                          <a:latin typeface="Nanum Gothic" charset="-127"/>
                          <a:ea typeface="Nanum Gothic" charset="-127"/>
                          <a:cs typeface="Nanum Gothic" charset="-127"/>
                        </a:rPr>
                        <a:t>X</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FF0000"/>
                          </a:solidFill>
                          <a:effectLst/>
                          <a:latin typeface="Nanum Gothic" charset="-127"/>
                          <a:ea typeface="Nanum Gothic" charset="-127"/>
                          <a:cs typeface="Nanum Gothic" charset="-127"/>
                        </a:rPr>
                        <a:t>X</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3"/>
                  </a:ext>
                </a:extLst>
              </a:tr>
              <a:tr h="122007">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Duration</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FF0000"/>
                          </a:solidFill>
                          <a:effectLst/>
                          <a:latin typeface="Nanum Gothic" charset="-127"/>
                          <a:ea typeface="Nanum Gothic" charset="-127"/>
                          <a:cs typeface="Nanum Gothic" charset="-127"/>
                        </a:rPr>
                        <a:t>X</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FF0000"/>
                          </a:solidFill>
                          <a:effectLst/>
                          <a:latin typeface="Nanum Gothic" charset="-127"/>
                          <a:ea typeface="Nanum Gothic" charset="-127"/>
                          <a:cs typeface="Nanum Gothic" charset="-127"/>
                        </a:rPr>
                        <a:t>X</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4"/>
                  </a:ext>
                </a:extLst>
              </a:tr>
              <a:tr h="122007">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Granularity settings</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5"/>
                  </a:ext>
                </a:extLst>
              </a:tr>
              <a:tr h="122007">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Histogram with detail</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FF0000"/>
                          </a:solidFill>
                          <a:effectLst/>
                          <a:latin typeface="Nanum Gothic" charset="-127"/>
                          <a:ea typeface="Nanum Gothic" charset="-127"/>
                          <a:cs typeface="Nanum Gothic" charset="-127"/>
                        </a:rPr>
                        <a:t>X</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dirty="0">
                          <a:solidFill>
                            <a:srgbClr val="FF0000"/>
                          </a:solidFill>
                          <a:effectLst/>
                          <a:latin typeface="Nanum Gothic" charset="-127"/>
                          <a:ea typeface="Nanum Gothic" charset="-127"/>
                          <a:cs typeface="Nanum Gothic" charset="-127"/>
                        </a:rPr>
                        <a:t>X</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FF0000"/>
                          </a:solidFill>
                          <a:effectLst/>
                          <a:latin typeface="Nanum Gothic" charset="-127"/>
                          <a:ea typeface="Nanum Gothic" charset="-127"/>
                          <a:cs typeface="Nanum Gothic" charset="-127"/>
                        </a:rPr>
                        <a:t>X</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6"/>
                  </a:ext>
                </a:extLst>
              </a:tr>
              <a:tr h="122007">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Data preview</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FF0000"/>
                          </a:solidFill>
                          <a:effectLst/>
                          <a:latin typeface="Nanum Gothic" charset="-127"/>
                          <a:ea typeface="Nanum Gothic" charset="-127"/>
                          <a:cs typeface="Nanum Gothic" charset="-127"/>
                        </a:rPr>
                        <a:t>X</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FF0000"/>
                          </a:solidFill>
                          <a:effectLst/>
                          <a:latin typeface="Nanum Gothic" charset="-127"/>
                          <a:ea typeface="Nanum Gothic" charset="-127"/>
                          <a:cs typeface="Nanum Gothic" charset="-127"/>
                        </a:rPr>
                        <a:t>X</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FF0000"/>
                          </a:solidFill>
                          <a:effectLst/>
                          <a:latin typeface="Nanum Gothic" charset="-127"/>
                          <a:ea typeface="Nanum Gothic" charset="-127"/>
                          <a:cs typeface="Nanum Gothic" charset="-127"/>
                        </a:rPr>
                        <a:t>X</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dirty="0">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7"/>
                  </a:ext>
                </a:extLst>
              </a:tr>
              <a:tr h="122007">
                <a:tc vMerge="1">
                  <a:txBody>
                    <a:bodyPr/>
                    <a:lstStyle/>
                    <a:p>
                      <a:pPr latinLnBrk="1"/>
                      <a:endParaRPr lang="ko-KR" altLang="en-US"/>
                    </a:p>
                  </a:txBody>
                  <a:tcPr/>
                </a:tc>
                <a:tc>
                  <a:txBody>
                    <a:bodyPr/>
                    <a:lstStyle/>
                    <a:p>
                      <a:pPr algn="l" fontAlgn="ctr"/>
                      <a:r>
                        <a:rPr lang="en-US" sz="600" b="0" i="0" u="none" strike="noStrike">
                          <a:solidFill>
                            <a:srgbClr val="000000"/>
                          </a:solidFill>
                          <a:effectLst/>
                          <a:latin typeface="Nanum Gothic" charset="-127"/>
                          <a:ea typeface="Nanum Gothic" charset="-127"/>
                          <a:cs typeface="Nanum Gothic" charset="-127"/>
                        </a:rPr>
                        <a:t>Permission</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FF0000"/>
                          </a:solidFill>
                          <a:effectLst/>
                          <a:latin typeface="Nanum Gothic" charset="-127"/>
                          <a:ea typeface="Nanum Gothic" charset="-127"/>
                          <a:cs typeface="Nanum Gothic" charset="-127"/>
                        </a:rPr>
                        <a:t>X</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FF0000"/>
                          </a:solidFill>
                          <a:effectLst/>
                          <a:latin typeface="Nanum Gothic" charset="-127"/>
                          <a:ea typeface="Nanum Gothic" charset="-127"/>
                          <a:cs typeface="Nanum Gothic" charset="-127"/>
                        </a:rPr>
                        <a:t>X</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8"/>
                  </a:ext>
                </a:extLst>
              </a:tr>
              <a:tr h="122007">
                <a:tc vMerge="1">
                  <a:txBody>
                    <a:bodyPr/>
                    <a:lstStyle/>
                    <a:p>
                      <a:pPr latinLnBrk="1"/>
                      <a:endParaRPr lang="ko-KR" altLang="en-US"/>
                    </a:p>
                  </a:txBody>
                  <a:tcPr/>
                </a:tc>
                <a:tc rowSpan="43">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Ingestion information</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File</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Type</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a:solidFill>
                            <a:srgbClr val="000000"/>
                          </a:solidFill>
                          <a:effectLst/>
                          <a:latin typeface="Nanum Gothic" charset="-127"/>
                          <a:ea typeface="Nanum Gothic" charset="-127"/>
                          <a:cs typeface="Nanum Gothic" charset="-127"/>
                        </a:rPr>
                        <a:t>Excel / CSV</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09"/>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a:solidFill>
                            <a:srgbClr val="000000"/>
                          </a:solidFill>
                          <a:effectLst/>
                          <a:latin typeface="Nanum Gothic" charset="-127"/>
                          <a:ea typeface="Nanum Gothic" charset="-127"/>
                          <a:cs typeface="Nanum Gothic" charset="-127"/>
                        </a:rPr>
                        <a:t>File name</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0"/>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a:solidFill>
                            <a:srgbClr val="000000"/>
                          </a:solidFill>
                          <a:effectLst/>
                          <a:latin typeface="Nanum Gothic" charset="-127"/>
                          <a:ea typeface="Nanum Gothic" charset="-127"/>
                          <a:cs typeface="Nanum Gothic" charset="-127"/>
                        </a:rPr>
                        <a:t>Sheet</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Excel </a:t>
                      </a:r>
                      <a:r>
                        <a:rPr lang="ko-KR" altLang="en-US" sz="600" b="0" i="0" u="none" strike="noStrike">
                          <a:solidFill>
                            <a:srgbClr val="000000"/>
                          </a:solidFill>
                          <a:effectLst/>
                          <a:latin typeface="Nanum Gothic" charset="-127"/>
                          <a:ea typeface="Nanum Gothic" charset="-127"/>
                          <a:cs typeface="Nanum Gothic" charset="-127"/>
                        </a:rPr>
                        <a:t>파일인 경우만 보임</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1"/>
                  </a:ext>
                </a:extLst>
              </a:tr>
              <a:tr h="122007">
                <a:tc vMerge="1">
                  <a:txBody>
                    <a:bodyPr/>
                    <a:lstStyle/>
                    <a:p>
                      <a:pPr latinLnBrk="1"/>
                      <a:endParaRPr lang="ko-KR" altLang="en-US"/>
                    </a:p>
                  </a:txBody>
                  <a:tcPr/>
                </a:tc>
                <a:tc vMerge="1">
                  <a:txBody>
                    <a:bodyPr/>
                    <a:lstStyle/>
                    <a:p>
                      <a:pPr latinLnBrk="1"/>
                      <a:endParaRPr lang="ko-KR" altLang="en-US"/>
                    </a:p>
                  </a:txBody>
                  <a:tcPr/>
                </a:tc>
                <a:tc rowSpan="5">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DB : Oracle</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dirty="0">
                          <a:solidFill>
                            <a:srgbClr val="000000"/>
                          </a:solidFill>
                          <a:effectLst/>
                          <a:latin typeface="Nanum Gothic" charset="-127"/>
                          <a:ea typeface="Nanum Gothic" charset="-127"/>
                          <a:cs typeface="Nanum Gothic" charset="-127"/>
                        </a:rPr>
                        <a:t>Type</a:t>
                      </a:r>
                      <a:r>
                        <a:rPr lang="ko-KR" altLang="en-US" sz="600" b="0" i="0" u="none" strike="noStrike" dirty="0">
                          <a:solidFill>
                            <a:srgbClr val="000000"/>
                          </a:solidFill>
                          <a:effectLst/>
                          <a:latin typeface="Nanum Gothic" charset="-127"/>
                          <a:ea typeface="Nanum Gothic" charset="-127"/>
                          <a:cs typeface="Nanum Gothic" charset="-127"/>
                        </a:rPr>
                        <a:t> </a:t>
                      </a:r>
                      <a:r>
                        <a:rPr lang="en-US" altLang="ko-KR" sz="600" b="0" i="0" u="none" strike="noStrike" dirty="0">
                          <a:solidFill>
                            <a:srgbClr val="000000"/>
                          </a:solidFill>
                          <a:effectLst/>
                          <a:latin typeface="Nanum Gothic" charset="-127"/>
                          <a:ea typeface="Nanum Gothic" charset="-127"/>
                          <a:cs typeface="Nanum Gothic" charset="-127"/>
                        </a:rPr>
                        <a:t>:</a:t>
                      </a:r>
                      <a:r>
                        <a:rPr lang="ko-KR" altLang="en-US" sz="600" b="0" i="0" u="none" strike="noStrike" dirty="0">
                          <a:solidFill>
                            <a:srgbClr val="000000"/>
                          </a:solidFill>
                          <a:effectLst/>
                          <a:latin typeface="Nanum Gothic" charset="-127"/>
                          <a:ea typeface="Nanum Gothic" charset="-127"/>
                          <a:cs typeface="Nanum Gothic" charset="-127"/>
                        </a:rPr>
                        <a:t> </a:t>
                      </a:r>
                      <a:r>
                        <a:rPr lang="en-US" altLang="ko-KR" sz="600" b="0" i="0" u="none" strike="noStrike" dirty="0">
                          <a:solidFill>
                            <a:srgbClr val="000000"/>
                          </a:solidFill>
                          <a:effectLst/>
                          <a:latin typeface="Nanum Gothic" charset="-127"/>
                          <a:ea typeface="Nanum Gothic" charset="-127"/>
                          <a:cs typeface="Nanum Gothic" charset="-127"/>
                        </a:rPr>
                        <a:t>DB(Oracle)</a:t>
                      </a:r>
                      <a:endParaRPr lang="en-US" sz="600" b="0" i="0" u="none" strike="noStrike" dirty="0">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ko-KR" altLang="en-US" sz="600" b="0" i="0" u="none" strike="noStrike" dirty="0">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2"/>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algn="l" fontAlgn="ctr"/>
                      <a:endParaRPr lang="en-US" sz="600" b="0" i="0" u="none" strike="noStrike" dirty="0">
                        <a:solidFill>
                          <a:srgbClr val="000000"/>
                        </a:solidFill>
                        <a:effectLst/>
                        <a:latin typeface="Nanum Gothic" charset="-127"/>
                        <a:ea typeface="Nanum Gothic" charset="-127"/>
                        <a:cs typeface="Nanum Gothic" charset="-127"/>
                      </a:endParaRPr>
                    </a:p>
                  </a:txBody>
                  <a:tcPr marL="36000" marR="36000" marT="18000" marB="18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Host</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3"/>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Port</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4"/>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SID</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5"/>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Schema / Table</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6"/>
                  </a:ext>
                </a:extLst>
              </a:tr>
              <a:tr h="122007">
                <a:tc vMerge="1">
                  <a:txBody>
                    <a:bodyPr/>
                    <a:lstStyle/>
                    <a:p>
                      <a:pPr latinLnBrk="1"/>
                      <a:endParaRPr lang="ko-KR" altLang="en-US"/>
                    </a:p>
                  </a:txBody>
                  <a:tcPr/>
                </a:tc>
                <a:tc vMerge="1">
                  <a:txBody>
                    <a:bodyPr/>
                    <a:lstStyle/>
                    <a:p>
                      <a:pPr latinLnBrk="1"/>
                      <a:endParaRPr lang="ko-KR" altLang="en-US"/>
                    </a:p>
                  </a:txBody>
                  <a:tcPr/>
                </a:tc>
                <a:tc rowSpan="4">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DB : MySQL</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dirty="0">
                          <a:solidFill>
                            <a:srgbClr val="000000"/>
                          </a:solidFill>
                          <a:effectLst/>
                          <a:latin typeface="Nanum Gothic" charset="-127"/>
                          <a:ea typeface="Nanum Gothic" charset="-127"/>
                          <a:cs typeface="Nanum Gothic" charset="-127"/>
                        </a:rPr>
                        <a:t>Type</a:t>
                      </a:r>
                      <a:r>
                        <a:rPr lang="ko-KR" altLang="en-US" sz="600" b="0" i="0" u="none" strike="noStrike" dirty="0">
                          <a:solidFill>
                            <a:srgbClr val="000000"/>
                          </a:solidFill>
                          <a:effectLst/>
                          <a:latin typeface="Nanum Gothic" charset="-127"/>
                          <a:ea typeface="Nanum Gothic" charset="-127"/>
                          <a:cs typeface="Nanum Gothic" charset="-127"/>
                        </a:rPr>
                        <a:t> </a:t>
                      </a:r>
                      <a:r>
                        <a:rPr lang="en-US" altLang="ko-KR" sz="600" b="0" i="0" u="none" strike="noStrike" dirty="0">
                          <a:solidFill>
                            <a:srgbClr val="000000"/>
                          </a:solidFill>
                          <a:effectLst/>
                          <a:latin typeface="Nanum Gothic" charset="-127"/>
                          <a:ea typeface="Nanum Gothic" charset="-127"/>
                          <a:cs typeface="Nanum Gothic" charset="-127"/>
                        </a:rPr>
                        <a:t>:</a:t>
                      </a:r>
                      <a:r>
                        <a:rPr lang="ko-KR" altLang="en-US" sz="600" b="0" i="0" u="none" strike="noStrike" dirty="0">
                          <a:solidFill>
                            <a:srgbClr val="000000"/>
                          </a:solidFill>
                          <a:effectLst/>
                          <a:latin typeface="Nanum Gothic" charset="-127"/>
                          <a:ea typeface="Nanum Gothic" charset="-127"/>
                          <a:cs typeface="Nanum Gothic" charset="-127"/>
                        </a:rPr>
                        <a:t> </a:t>
                      </a:r>
                      <a:r>
                        <a:rPr lang="en-US" altLang="ko-KR" sz="600" b="0" i="0" u="none" strike="noStrike" dirty="0">
                          <a:solidFill>
                            <a:srgbClr val="000000"/>
                          </a:solidFill>
                          <a:effectLst/>
                          <a:latin typeface="Nanum Gothic" charset="-127"/>
                          <a:ea typeface="Nanum Gothic" charset="-127"/>
                          <a:cs typeface="Nanum Gothic" charset="-127"/>
                        </a:rPr>
                        <a:t>DB(MySQL)</a:t>
                      </a:r>
                      <a:endParaRPr lang="en-US" sz="600" b="0" i="0" u="none" strike="noStrike" dirty="0">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ko-KR" altLang="en-US" sz="600" b="0" i="0" u="none" strike="noStrike" dirty="0">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7"/>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algn="l" fontAlgn="ctr"/>
                      <a:endParaRPr lang="en-US" sz="600" b="0" i="0" u="none" strike="noStrike" dirty="0">
                        <a:solidFill>
                          <a:srgbClr val="000000"/>
                        </a:solidFill>
                        <a:effectLst/>
                        <a:latin typeface="Nanum Gothic" charset="-127"/>
                        <a:ea typeface="Nanum Gothic" charset="-127"/>
                        <a:cs typeface="Nanum Gothic" charset="-127"/>
                      </a:endParaRPr>
                    </a:p>
                  </a:txBody>
                  <a:tcPr marL="36000" marR="36000" marT="18000" marB="18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Host</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8"/>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a:solidFill>
                            <a:srgbClr val="000000"/>
                          </a:solidFill>
                          <a:effectLst/>
                          <a:latin typeface="Nanum Gothic" charset="-127"/>
                          <a:ea typeface="Nanum Gothic" charset="-127"/>
                          <a:cs typeface="Nanum Gothic" charset="-127"/>
                        </a:rPr>
                        <a:t>Port</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19"/>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a:solidFill>
                            <a:srgbClr val="000000"/>
                          </a:solidFill>
                          <a:effectLst/>
                          <a:latin typeface="Nanum Gothic" charset="-127"/>
                          <a:ea typeface="Nanum Gothic" charset="-127"/>
                          <a:cs typeface="Nanum Gothic" charset="-127"/>
                        </a:rPr>
                        <a:t>Database / Table</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0"/>
                  </a:ext>
                </a:extLst>
              </a:tr>
              <a:tr h="122007">
                <a:tc vMerge="1">
                  <a:txBody>
                    <a:bodyPr/>
                    <a:lstStyle/>
                    <a:p>
                      <a:pPr latinLnBrk="1"/>
                      <a:endParaRPr lang="ko-KR" altLang="en-US"/>
                    </a:p>
                  </a:txBody>
                  <a:tcPr/>
                </a:tc>
                <a:tc vMerge="1">
                  <a:txBody>
                    <a:bodyPr/>
                    <a:lstStyle/>
                    <a:p>
                      <a:pPr latinLnBrk="1"/>
                      <a:endParaRPr lang="ko-KR" altLang="en-US"/>
                    </a:p>
                  </a:txBody>
                  <a:tcPr/>
                </a:tc>
                <a:tc rowSpan="5">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DB : PostgreSQL</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dirty="0">
                          <a:solidFill>
                            <a:srgbClr val="000000"/>
                          </a:solidFill>
                          <a:effectLst/>
                          <a:latin typeface="Nanum Gothic" charset="-127"/>
                          <a:ea typeface="Nanum Gothic" charset="-127"/>
                          <a:cs typeface="Nanum Gothic" charset="-127"/>
                        </a:rPr>
                        <a:t>Type</a:t>
                      </a:r>
                      <a:r>
                        <a:rPr lang="ko-KR" altLang="en-US" sz="600" b="0" i="0" u="none" strike="noStrike" dirty="0">
                          <a:solidFill>
                            <a:srgbClr val="000000"/>
                          </a:solidFill>
                          <a:effectLst/>
                          <a:latin typeface="Nanum Gothic" charset="-127"/>
                          <a:ea typeface="Nanum Gothic" charset="-127"/>
                          <a:cs typeface="Nanum Gothic" charset="-127"/>
                        </a:rPr>
                        <a:t> </a:t>
                      </a:r>
                      <a:r>
                        <a:rPr lang="en-US" altLang="ko-KR" sz="600" b="0" i="0" u="none" strike="noStrike" dirty="0">
                          <a:solidFill>
                            <a:srgbClr val="000000"/>
                          </a:solidFill>
                          <a:effectLst/>
                          <a:latin typeface="Nanum Gothic" charset="-127"/>
                          <a:ea typeface="Nanum Gothic" charset="-127"/>
                          <a:cs typeface="Nanum Gothic" charset="-127"/>
                        </a:rPr>
                        <a:t>:</a:t>
                      </a:r>
                      <a:r>
                        <a:rPr lang="ko-KR" altLang="en-US" sz="600" b="0" i="0" u="none" strike="noStrike" dirty="0">
                          <a:solidFill>
                            <a:srgbClr val="000000"/>
                          </a:solidFill>
                          <a:effectLst/>
                          <a:latin typeface="Nanum Gothic" charset="-127"/>
                          <a:ea typeface="Nanum Gothic" charset="-127"/>
                          <a:cs typeface="Nanum Gothic" charset="-127"/>
                        </a:rPr>
                        <a:t> </a:t>
                      </a:r>
                      <a:r>
                        <a:rPr lang="en-US" altLang="ko-KR" sz="600" b="0" i="0" u="none" strike="noStrike" dirty="0">
                          <a:solidFill>
                            <a:srgbClr val="000000"/>
                          </a:solidFill>
                          <a:effectLst/>
                          <a:latin typeface="Nanum Gothic" charset="-127"/>
                          <a:ea typeface="Nanum Gothic" charset="-127"/>
                          <a:cs typeface="Nanum Gothic" charset="-127"/>
                        </a:rPr>
                        <a:t>DB(PostgreSQL)</a:t>
                      </a:r>
                      <a:endParaRPr lang="en-US" sz="600" b="0" i="0" u="none" strike="noStrike" dirty="0">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ko-KR" altLang="en-US" sz="600" b="0" i="0" u="none" strike="noStrike" dirty="0">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1"/>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algn="l" fontAlgn="ctr"/>
                      <a:endParaRPr lang="en-US" sz="600" b="0" i="0" u="none" strike="noStrike" dirty="0">
                        <a:solidFill>
                          <a:srgbClr val="000000"/>
                        </a:solidFill>
                        <a:effectLst/>
                        <a:latin typeface="Nanum Gothic" charset="-127"/>
                        <a:ea typeface="Nanum Gothic" charset="-127"/>
                        <a:cs typeface="Nanum Gothic" charset="-127"/>
                      </a:endParaRPr>
                    </a:p>
                  </a:txBody>
                  <a:tcPr marL="36000" marR="36000" marT="18000" marB="18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Host</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2"/>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a:solidFill>
                            <a:srgbClr val="000000"/>
                          </a:solidFill>
                          <a:effectLst/>
                          <a:latin typeface="Nanum Gothic" charset="-127"/>
                          <a:ea typeface="Nanum Gothic" charset="-127"/>
                          <a:cs typeface="Nanum Gothic" charset="-127"/>
                        </a:rPr>
                        <a:t>Port</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3"/>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a:solidFill>
                            <a:srgbClr val="000000"/>
                          </a:solidFill>
                          <a:effectLst/>
                          <a:latin typeface="Nanum Gothic" charset="-127"/>
                          <a:ea typeface="Nanum Gothic" charset="-127"/>
                          <a:cs typeface="Nanum Gothic" charset="-127"/>
                        </a:rPr>
                        <a:t>DB name</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4"/>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a:solidFill>
                            <a:srgbClr val="000000"/>
                          </a:solidFill>
                          <a:effectLst/>
                          <a:latin typeface="Nanum Gothic" charset="-127"/>
                          <a:ea typeface="Nanum Gothic" charset="-127"/>
                          <a:cs typeface="Nanum Gothic" charset="-127"/>
                        </a:rPr>
                        <a:t>Schema / Table</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5"/>
                  </a:ext>
                </a:extLst>
              </a:tr>
              <a:tr h="122007">
                <a:tc vMerge="1">
                  <a:txBody>
                    <a:bodyPr/>
                    <a:lstStyle/>
                    <a:p>
                      <a:pPr latinLnBrk="1"/>
                      <a:endParaRPr lang="ko-KR" altLang="en-US"/>
                    </a:p>
                  </a:txBody>
                  <a:tcPr/>
                </a:tc>
                <a:tc vMerge="1">
                  <a:txBody>
                    <a:bodyPr/>
                    <a:lstStyle/>
                    <a:p>
                      <a:pPr latinLnBrk="1"/>
                      <a:endParaRPr lang="ko-KR" altLang="en-US"/>
                    </a:p>
                  </a:txBody>
                  <a:tcPr/>
                </a:tc>
                <a:tc rowSpan="4">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DB : HIVE</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dirty="0">
                          <a:solidFill>
                            <a:srgbClr val="000000"/>
                          </a:solidFill>
                          <a:effectLst/>
                          <a:latin typeface="Nanum Gothic" charset="-127"/>
                          <a:ea typeface="Nanum Gothic" charset="-127"/>
                          <a:cs typeface="Nanum Gothic" charset="-127"/>
                        </a:rPr>
                        <a:t>Type</a:t>
                      </a:r>
                      <a:r>
                        <a:rPr lang="ko-KR" altLang="en-US" sz="600" b="0" i="0" u="none" strike="noStrike" dirty="0">
                          <a:solidFill>
                            <a:srgbClr val="000000"/>
                          </a:solidFill>
                          <a:effectLst/>
                          <a:latin typeface="Nanum Gothic" charset="-127"/>
                          <a:ea typeface="Nanum Gothic" charset="-127"/>
                          <a:cs typeface="Nanum Gothic" charset="-127"/>
                        </a:rPr>
                        <a:t> </a:t>
                      </a:r>
                      <a:r>
                        <a:rPr lang="en-US" altLang="ko-KR" sz="600" b="0" i="0" u="none" strike="noStrike" dirty="0">
                          <a:solidFill>
                            <a:srgbClr val="000000"/>
                          </a:solidFill>
                          <a:effectLst/>
                          <a:latin typeface="Nanum Gothic" charset="-127"/>
                          <a:ea typeface="Nanum Gothic" charset="-127"/>
                          <a:cs typeface="Nanum Gothic" charset="-127"/>
                        </a:rPr>
                        <a:t>:</a:t>
                      </a:r>
                      <a:r>
                        <a:rPr lang="ko-KR" altLang="en-US" sz="600" b="0" i="0" u="none" strike="noStrike" dirty="0">
                          <a:solidFill>
                            <a:srgbClr val="000000"/>
                          </a:solidFill>
                          <a:effectLst/>
                          <a:latin typeface="Nanum Gothic" charset="-127"/>
                          <a:ea typeface="Nanum Gothic" charset="-127"/>
                          <a:cs typeface="Nanum Gothic" charset="-127"/>
                        </a:rPr>
                        <a:t> </a:t>
                      </a:r>
                      <a:r>
                        <a:rPr lang="en-US" altLang="ko-KR" sz="600" b="0" i="0" u="none" strike="noStrike" dirty="0">
                          <a:solidFill>
                            <a:srgbClr val="000000"/>
                          </a:solidFill>
                          <a:effectLst/>
                          <a:latin typeface="Nanum Gothic" charset="-127"/>
                          <a:ea typeface="Nanum Gothic" charset="-127"/>
                          <a:cs typeface="Nanum Gothic" charset="-127"/>
                        </a:rPr>
                        <a:t>DB(HIVE)</a:t>
                      </a:r>
                      <a:endParaRPr lang="en-US" sz="600" b="0" i="0" u="none" strike="noStrike" dirty="0">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ko-KR" altLang="en-US" sz="600" b="0" i="0" u="none" strike="noStrike" dirty="0">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6"/>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algn="l" fontAlgn="ctr"/>
                      <a:endParaRPr lang="en-US" sz="600" b="0" i="0" u="none" strike="noStrike" dirty="0">
                        <a:solidFill>
                          <a:srgbClr val="000000"/>
                        </a:solidFill>
                        <a:effectLst/>
                        <a:latin typeface="Nanum Gothic" charset="-127"/>
                        <a:ea typeface="Nanum Gothic" charset="-127"/>
                        <a:cs typeface="Nanum Gothic" charset="-127"/>
                      </a:endParaRPr>
                    </a:p>
                  </a:txBody>
                  <a:tcPr marL="36000" marR="36000" marT="18000" marB="18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Host</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7"/>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a:solidFill>
                            <a:srgbClr val="000000"/>
                          </a:solidFill>
                          <a:effectLst/>
                          <a:latin typeface="Nanum Gothic" charset="-127"/>
                          <a:ea typeface="Nanum Gothic" charset="-127"/>
                          <a:cs typeface="Nanum Gothic" charset="-127"/>
                        </a:rPr>
                        <a:t>Port</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dirty="0">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8"/>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a:solidFill>
                            <a:srgbClr val="000000"/>
                          </a:solidFill>
                          <a:effectLst/>
                          <a:latin typeface="Nanum Gothic" charset="-127"/>
                          <a:ea typeface="Nanum Gothic" charset="-127"/>
                          <a:cs typeface="Nanum Gothic" charset="-127"/>
                        </a:rPr>
                        <a:t>Schema / Table</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29"/>
                  </a:ext>
                </a:extLst>
              </a:tr>
              <a:tr h="122007">
                <a:tc vMerge="1">
                  <a:txBody>
                    <a:bodyPr/>
                    <a:lstStyle/>
                    <a:p>
                      <a:pPr latinLnBrk="1"/>
                      <a:endParaRPr lang="ko-KR" altLang="en-US"/>
                    </a:p>
                  </a:txBody>
                  <a:tcPr/>
                </a:tc>
                <a:tc vMerge="1">
                  <a:txBody>
                    <a:bodyPr/>
                    <a:lstStyle/>
                    <a:p>
                      <a:pPr latinLnBrk="1"/>
                      <a:endParaRPr lang="ko-KR" altLang="en-US"/>
                    </a:p>
                  </a:txBody>
                  <a:tcPr/>
                </a:tc>
                <a:tc rowSpan="5">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DB : Presto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dirty="0">
                          <a:solidFill>
                            <a:srgbClr val="000000"/>
                          </a:solidFill>
                          <a:effectLst/>
                          <a:latin typeface="Nanum Gothic" charset="-127"/>
                          <a:ea typeface="Nanum Gothic" charset="-127"/>
                          <a:cs typeface="Nanum Gothic" charset="-127"/>
                        </a:rPr>
                        <a:t>Type</a:t>
                      </a:r>
                      <a:r>
                        <a:rPr lang="ko-KR" altLang="en-US" sz="600" b="0" i="0" u="none" strike="noStrike" dirty="0">
                          <a:solidFill>
                            <a:srgbClr val="000000"/>
                          </a:solidFill>
                          <a:effectLst/>
                          <a:latin typeface="Nanum Gothic" charset="-127"/>
                          <a:ea typeface="Nanum Gothic" charset="-127"/>
                          <a:cs typeface="Nanum Gothic" charset="-127"/>
                        </a:rPr>
                        <a:t> </a:t>
                      </a:r>
                      <a:r>
                        <a:rPr lang="en-US" altLang="ko-KR" sz="600" b="0" i="0" u="none" strike="noStrike" dirty="0">
                          <a:solidFill>
                            <a:srgbClr val="000000"/>
                          </a:solidFill>
                          <a:effectLst/>
                          <a:latin typeface="Nanum Gothic" charset="-127"/>
                          <a:ea typeface="Nanum Gothic" charset="-127"/>
                          <a:cs typeface="Nanum Gothic" charset="-127"/>
                        </a:rPr>
                        <a:t>:</a:t>
                      </a:r>
                      <a:r>
                        <a:rPr lang="ko-KR" altLang="en-US" sz="600" b="0" i="0" u="none" strike="noStrike" dirty="0">
                          <a:solidFill>
                            <a:srgbClr val="000000"/>
                          </a:solidFill>
                          <a:effectLst/>
                          <a:latin typeface="Nanum Gothic" charset="-127"/>
                          <a:ea typeface="Nanum Gothic" charset="-127"/>
                          <a:cs typeface="Nanum Gothic" charset="-127"/>
                        </a:rPr>
                        <a:t> </a:t>
                      </a:r>
                      <a:r>
                        <a:rPr lang="en-US" altLang="ko-KR" sz="600" b="0" i="0" u="none" strike="noStrike" dirty="0">
                          <a:solidFill>
                            <a:srgbClr val="000000"/>
                          </a:solidFill>
                          <a:effectLst/>
                          <a:latin typeface="Nanum Gothic" charset="-127"/>
                          <a:ea typeface="Nanum Gothic" charset="-127"/>
                          <a:cs typeface="Nanum Gothic" charset="-127"/>
                        </a:rPr>
                        <a:t>DB(Presto)</a:t>
                      </a:r>
                      <a:endParaRPr lang="en-US" sz="600" b="0" i="0" u="none" strike="noStrike" dirty="0">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ko-KR" altLang="en-US" sz="600" b="0" i="0" u="none" strike="noStrike" dirty="0">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30"/>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algn="l" fontAlgn="ctr"/>
                      <a:endParaRPr lang="en-US" sz="600" b="0" i="0" u="none" strike="noStrike" dirty="0">
                        <a:solidFill>
                          <a:srgbClr val="000000"/>
                        </a:solidFill>
                        <a:effectLst/>
                        <a:latin typeface="Nanum Gothic" charset="-127"/>
                        <a:ea typeface="Nanum Gothic" charset="-127"/>
                        <a:cs typeface="Nanum Gothic" charset="-127"/>
                      </a:endParaRPr>
                    </a:p>
                  </a:txBody>
                  <a:tcPr marL="36000" marR="36000" marT="18000" marB="18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Host</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31"/>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Port</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32"/>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a:solidFill>
                            <a:srgbClr val="000000"/>
                          </a:solidFill>
                          <a:effectLst/>
                          <a:latin typeface="Nanum Gothic" charset="-127"/>
                          <a:ea typeface="Nanum Gothic" charset="-127"/>
                          <a:cs typeface="Nanum Gothic" charset="-127"/>
                        </a:rPr>
                        <a:t>Catalog</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33"/>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a:solidFill>
                            <a:srgbClr val="000000"/>
                          </a:solidFill>
                          <a:effectLst/>
                          <a:latin typeface="Nanum Gothic" charset="-127"/>
                          <a:ea typeface="Nanum Gothic" charset="-127"/>
                          <a:cs typeface="Nanum Gothic" charset="-127"/>
                        </a:rPr>
                        <a:t>Schema / Table</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dirty="0">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34"/>
                  </a:ext>
                </a:extLst>
              </a:tr>
              <a:tr h="122007">
                <a:tc vMerge="1">
                  <a:txBody>
                    <a:bodyPr/>
                    <a:lstStyle/>
                    <a:p>
                      <a:pPr latinLnBrk="1"/>
                      <a:endParaRPr lang="ko-KR" altLang="en-US"/>
                    </a:p>
                  </a:txBody>
                  <a:tcPr/>
                </a:tc>
                <a:tc vMerge="1">
                  <a:txBody>
                    <a:bodyPr/>
                    <a:lstStyle/>
                    <a:p>
                      <a:pPr latinLnBrk="1"/>
                      <a:endParaRPr lang="ko-KR" altLang="en-US"/>
                    </a:p>
                  </a:txBody>
                  <a:tcPr/>
                </a:tc>
                <a:tc rowSpan="4">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DB : Apache PHOENIX</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dirty="0">
                          <a:solidFill>
                            <a:srgbClr val="000000"/>
                          </a:solidFill>
                          <a:effectLst/>
                          <a:latin typeface="Nanum Gothic" charset="-127"/>
                          <a:ea typeface="Nanum Gothic" charset="-127"/>
                          <a:cs typeface="Nanum Gothic" charset="-127"/>
                        </a:rPr>
                        <a:t>Type</a:t>
                      </a:r>
                      <a:r>
                        <a:rPr lang="ko-KR" altLang="en-US" sz="600" b="0" i="0" u="none" strike="noStrike" dirty="0">
                          <a:solidFill>
                            <a:srgbClr val="000000"/>
                          </a:solidFill>
                          <a:effectLst/>
                          <a:latin typeface="Nanum Gothic" charset="-127"/>
                          <a:ea typeface="Nanum Gothic" charset="-127"/>
                          <a:cs typeface="Nanum Gothic" charset="-127"/>
                        </a:rPr>
                        <a:t> </a:t>
                      </a:r>
                      <a:r>
                        <a:rPr lang="en-US" altLang="ko-KR" sz="600" b="0" i="0" u="none" strike="noStrike" dirty="0">
                          <a:solidFill>
                            <a:srgbClr val="000000"/>
                          </a:solidFill>
                          <a:effectLst/>
                          <a:latin typeface="Nanum Gothic" charset="-127"/>
                          <a:ea typeface="Nanum Gothic" charset="-127"/>
                          <a:cs typeface="Nanum Gothic" charset="-127"/>
                        </a:rPr>
                        <a:t>:</a:t>
                      </a:r>
                      <a:r>
                        <a:rPr lang="ko-KR" altLang="en-US" sz="600" b="0" i="0" u="none" strike="noStrike" dirty="0">
                          <a:solidFill>
                            <a:srgbClr val="000000"/>
                          </a:solidFill>
                          <a:effectLst/>
                          <a:latin typeface="Nanum Gothic" charset="-127"/>
                          <a:ea typeface="Nanum Gothic" charset="-127"/>
                          <a:cs typeface="Nanum Gothic" charset="-127"/>
                        </a:rPr>
                        <a:t> </a:t>
                      </a:r>
                      <a:r>
                        <a:rPr lang="en-US" altLang="ko-KR" sz="600" b="0" i="0" u="none" strike="noStrike" dirty="0">
                          <a:solidFill>
                            <a:srgbClr val="000000"/>
                          </a:solidFill>
                          <a:effectLst/>
                          <a:latin typeface="Nanum Gothic" charset="-127"/>
                          <a:ea typeface="Nanum Gothic" charset="-127"/>
                          <a:cs typeface="Nanum Gothic" charset="-127"/>
                        </a:rPr>
                        <a:t>DB(Apache PHOENIX)</a:t>
                      </a:r>
                      <a:endParaRPr lang="en-US" sz="600" b="0" i="0" u="none" strike="noStrike" dirty="0">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ko-KR" altLang="en-US" sz="600" b="0" i="0" u="none" strike="noStrike" dirty="0">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35"/>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algn="l" fontAlgn="ctr"/>
                      <a:endParaRPr lang="en-US" sz="600" b="0" i="0" u="none" strike="noStrike" dirty="0">
                        <a:solidFill>
                          <a:srgbClr val="000000"/>
                        </a:solidFill>
                        <a:effectLst/>
                        <a:latin typeface="Nanum Gothic" charset="-127"/>
                        <a:ea typeface="Nanum Gothic" charset="-127"/>
                        <a:cs typeface="Nanum Gothic" charset="-127"/>
                      </a:endParaRPr>
                    </a:p>
                  </a:txBody>
                  <a:tcPr marL="36000" marR="36000" marT="18000" marB="18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Host</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36"/>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Port</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37"/>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Schema / Table</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38"/>
                  </a:ext>
                </a:extLst>
              </a:tr>
              <a:tr h="122007">
                <a:tc vMerge="1">
                  <a:txBody>
                    <a:bodyPr/>
                    <a:lstStyle/>
                    <a:p>
                      <a:pPr latinLnBrk="1"/>
                      <a:endParaRPr lang="ko-KR" altLang="en-US"/>
                    </a:p>
                  </a:txBody>
                  <a:tcPr/>
                </a:tc>
                <a:tc vMerge="1">
                  <a:txBody>
                    <a:bodyPr/>
                    <a:lstStyle/>
                    <a:p>
                      <a:pPr latinLnBrk="1"/>
                      <a:endParaRPr lang="ko-KR" altLang="en-US"/>
                    </a:p>
                  </a:txBody>
                  <a:tcPr/>
                </a:tc>
                <a:tc rowSpan="4">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DB : </a:t>
                      </a:r>
                      <a:r>
                        <a:rPr lang="en-US" sz="600" b="0" i="0" u="none" strike="noStrike" dirty="0" err="1">
                          <a:solidFill>
                            <a:srgbClr val="000000"/>
                          </a:solidFill>
                          <a:effectLst/>
                          <a:latin typeface="Nanum Gothic" charset="-127"/>
                          <a:ea typeface="Nanum Gothic" charset="-127"/>
                          <a:cs typeface="Nanum Gothic" charset="-127"/>
                        </a:rPr>
                        <a:t>Tibero</a:t>
                      </a:r>
                      <a:endParaRPr lang="en-US" sz="600" b="0" i="0" u="none" strike="noStrike" dirty="0">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dirty="0">
                          <a:solidFill>
                            <a:srgbClr val="000000"/>
                          </a:solidFill>
                          <a:effectLst/>
                          <a:latin typeface="Nanum Gothic" charset="-127"/>
                          <a:ea typeface="Nanum Gothic" charset="-127"/>
                          <a:cs typeface="Nanum Gothic" charset="-127"/>
                        </a:rPr>
                        <a:t>Type</a:t>
                      </a:r>
                      <a:r>
                        <a:rPr lang="ko-KR" altLang="en-US" sz="600" b="0" i="0" u="none" strike="noStrike" dirty="0">
                          <a:solidFill>
                            <a:srgbClr val="000000"/>
                          </a:solidFill>
                          <a:effectLst/>
                          <a:latin typeface="Nanum Gothic" charset="-127"/>
                          <a:ea typeface="Nanum Gothic" charset="-127"/>
                          <a:cs typeface="Nanum Gothic" charset="-127"/>
                        </a:rPr>
                        <a:t> </a:t>
                      </a:r>
                      <a:r>
                        <a:rPr lang="en-US" altLang="ko-KR" sz="600" b="0" i="0" u="none" strike="noStrike" dirty="0">
                          <a:solidFill>
                            <a:srgbClr val="000000"/>
                          </a:solidFill>
                          <a:effectLst/>
                          <a:latin typeface="Nanum Gothic" charset="-127"/>
                          <a:ea typeface="Nanum Gothic" charset="-127"/>
                          <a:cs typeface="Nanum Gothic" charset="-127"/>
                        </a:rPr>
                        <a:t>:</a:t>
                      </a:r>
                      <a:r>
                        <a:rPr lang="ko-KR" altLang="en-US" sz="600" b="0" i="0" u="none" strike="noStrike" dirty="0">
                          <a:solidFill>
                            <a:srgbClr val="000000"/>
                          </a:solidFill>
                          <a:effectLst/>
                          <a:latin typeface="Nanum Gothic" charset="-127"/>
                          <a:ea typeface="Nanum Gothic" charset="-127"/>
                          <a:cs typeface="Nanum Gothic" charset="-127"/>
                        </a:rPr>
                        <a:t> </a:t>
                      </a:r>
                      <a:r>
                        <a:rPr lang="en-US" altLang="ko-KR" sz="600" b="0" i="0" u="none" strike="noStrike" dirty="0">
                          <a:solidFill>
                            <a:srgbClr val="000000"/>
                          </a:solidFill>
                          <a:effectLst/>
                          <a:latin typeface="Nanum Gothic" charset="-127"/>
                          <a:ea typeface="Nanum Gothic" charset="-127"/>
                          <a:cs typeface="Nanum Gothic" charset="-127"/>
                        </a:rPr>
                        <a:t>DB(</a:t>
                      </a:r>
                      <a:r>
                        <a:rPr lang="en-US" altLang="ko-KR" sz="600" b="0" i="0" u="none" strike="noStrike" dirty="0" err="1">
                          <a:solidFill>
                            <a:srgbClr val="000000"/>
                          </a:solidFill>
                          <a:effectLst/>
                          <a:latin typeface="Nanum Gothic" charset="-127"/>
                          <a:ea typeface="Nanum Gothic" charset="-127"/>
                          <a:cs typeface="Nanum Gothic" charset="-127"/>
                        </a:rPr>
                        <a:t>Tibero</a:t>
                      </a:r>
                      <a:r>
                        <a:rPr lang="en-US" altLang="ko-KR" sz="600" b="0" i="0" u="none" strike="noStrike" dirty="0">
                          <a:solidFill>
                            <a:srgbClr val="000000"/>
                          </a:solidFill>
                          <a:effectLst/>
                          <a:latin typeface="Nanum Gothic" charset="-127"/>
                          <a:ea typeface="Nanum Gothic" charset="-127"/>
                          <a:cs typeface="Nanum Gothic" charset="-127"/>
                        </a:rPr>
                        <a:t>)</a:t>
                      </a:r>
                      <a:endParaRPr lang="en-US" sz="600" b="0" i="0" u="none" strike="noStrike" dirty="0">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ko-KR" altLang="en-US" sz="600" b="0" i="0" u="none" strike="noStrike" dirty="0">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39"/>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algn="l" fontAlgn="ctr"/>
                      <a:endParaRPr lang="en-US" sz="600" b="0" i="0" u="none" strike="noStrike" dirty="0">
                        <a:solidFill>
                          <a:srgbClr val="000000"/>
                        </a:solidFill>
                        <a:effectLst/>
                        <a:latin typeface="Nanum Gothic" charset="-127"/>
                        <a:ea typeface="Nanum Gothic" charset="-127"/>
                        <a:cs typeface="Nanum Gothic" charset="-127"/>
                      </a:endParaRPr>
                    </a:p>
                  </a:txBody>
                  <a:tcPr marL="36000" marR="36000" marT="18000" marB="18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Host</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40"/>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Port</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41"/>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a:solidFill>
                            <a:srgbClr val="000000"/>
                          </a:solidFill>
                          <a:effectLst/>
                          <a:latin typeface="Nanum Gothic" charset="-127"/>
                          <a:ea typeface="Nanum Gothic" charset="-127"/>
                          <a:cs typeface="Nanum Gothic" charset="-127"/>
                        </a:rPr>
                        <a:t>Schema / Table</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dirty="0">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42"/>
                  </a:ext>
                </a:extLst>
              </a:tr>
              <a:tr h="122007">
                <a:tc vMerge="1">
                  <a:txBody>
                    <a:bodyPr/>
                    <a:lstStyle/>
                    <a:p>
                      <a:pPr latinLnBrk="1"/>
                      <a:endParaRPr lang="ko-KR" altLang="en-US"/>
                    </a:p>
                  </a:txBody>
                  <a:tcPr/>
                </a:tc>
                <a:tc vMerge="1">
                  <a:txBody>
                    <a:bodyPr/>
                    <a:lstStyle/>
                    <a:p>
                      <a:pPr latinLnBrk="1"/>
                      <a:endParaRPr lang="ko-KR" altLang="en-US"/>
                    </a:p>
                  </a:txBody>
                  <a:tcPr/>
                </a:tc>
                <a:tc rowSpan="4">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DB : NV </a:t>
                      </a:r>
                      <a:r>
                        <a:rPr lang="en-US" sz="600" b="0" i="0" u="none" strike="noStrike" dirty="0" err="1">
                          <a:solidFill>
                            <a:srgbClr val="000000"/>
                          </a:solidFill>
                          <a:effectLst/>
                          <a:latin typeface="Nanum Gothic" charset="-127"/>
                          <a:ea typeface="Nanum Gothic" charset="-127"/>
                          <a:cs typeface="Nanum Gothic" charset="-127"/>
                        </a:rPr>
                        <a:t>Accel</a:t>
                      </a:r>
                      <a:endParaRPr lang="en-US" sz="600" b="0" i="0" u="none" strike="noStrike" dirty="0">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dirty="0">
                          <a:solidFill>
                            <a:srgbClr val="000000"/>
                          </a:solidFill>
                          <a:effectLst/>
                          <a:latin typeface="Nanum Gothic" charset="-127"/>
                          <a:ea typeface="Nanum Gothic" charset="-127"/>
                          <a:cs typeface="Nanum Gothic" charset="-127"/>
                        </a:rPr>
                        <a:t>Type</a:t>
                      </a:r>
                      <a:r>
                        <a:rPr lang="ko-KR" altLang="en-US" sz="600" b="0" i="0" u="none" strike="noStrike" dirty="0">
                          <a:solidFill>
                            <a:srgbClr val="000000"/>
                          </a:solidFill>
                          <a:effectLst/>
                          <a:latin typeface="Nanum Gothic" charset="-127"/>
                          <a:ea typeface="Nanum Gothic" charset="-127"/>
                          <a:cs typeface="Nanum Gothic" charset="-127"/>
                        </a:rPr>
                        <a:t> </a:t>
                      </a:r>
                      <a:r>
                        <a:rPr lang="en-US" altLang="ko-KR" sz="600" b="0" i="0" u="none" strike="noStrike" dirty="0">
                          <a:solidFill>
                            <a:srgbClr val="000000"/>
                          </a:solidFill>
                          <a:effectLst/>
                          <a:latin typeface="Nanum Gothic" charset="-127"/>
                          <a:ea typeface="Nanum Gothic" charset="-127"/>
                          <a:cs typeface="Nanum Gothic" charset="-127"/>
                        </a:rPr>
                        <a:t>:</a:t>
                      </a:r>
                      <a:r>
                        <a:rPr lang="ko-KR" altLang="en-US" sz="600" b="0" i="0" u="none" strike="noStrike" dirty="0">
                          <a:solidFill>
                            <a:srgbClr val="000000"/>
                          </a:solidFill>
                          <a:effectLst/>
                          <a:latin typeface="Nanum Gothic" charset="-127"/>
                          <a:ea typeface="Nanum Gothic" charset="-127"/>
                          <a:cs typeface="Nanum Gothic" charset="-127"/>
                        </a:rPr>
                        <a:t> </a:t>
                      </a:r>
                      <a:r>
                        <a:rPr lang="en-US" altLang="ko-KR" sz="600" b="0" i="0" u="none" strike="noStrike" dirty="0">
                          <a:solidFill>
                            <a:srgbClr val="000000"/>
                          </a:solidFill>
                          <a:effectLst/>
                          <a:latin typeface="Nanum Gothic" charset="-127"/>
                          <a:ea typeface="Nanum Gothic" charset="-127"/>
                          <a:cs typeface="Nanum Gothic" charset="-127"/>
                        </a:rPr>
                        <a:t>DB(NV </a:t>
                      </a:r>
                      <a:r>
                        <a:rPr lang="en-US" altLang="ko-KR" sz="600" b="0" i="0" u="none" strike="noStrike" dirty="0" err="1">
                          <a:solidFill>
                            <a:srgbClr val="000000"/>
                          </a:solidFill>
                          <a:effectLst/>
                          <a:latin typeface="Nanum Gothic" charset="-127"/>
                          <a:ea typeface="Nanum Gothic" charset="-127"/>
                          <a:cs typeface="Nanum Gothic" charset="-127"/>
                        </a:rPr>
                        <a:t>Accel</a:t>
                      </a:r>
                      <a:r>
                        <a:rPr lang="en-US" altLang="ko-KR" sz="600" b="0" i="0" u="none" strike="noStrike" dirty="0">
                          <a:solidFill>
                            <a:srgbClr val="000000"/>
                          </a:solidFill>
                          <a:effectLst/>
                          <a:latin typeface="Nanum Gothic" charset="-127"/>
                          <a:ea typeface="Nanum Gothic" charset="-127"/>
                          <a:cs typeface="Nanum Gothic" charset="-127"/>
                        </a:rPr>
                        <a:t>)</a:t>
                      </a:r>
                      <a:endParaRPr lang="en-US" sz="600" b="0" i="0" u="none" strike="noStrike" dirty="0">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en-US" altLang="ko-KR" sz="600" b="0" i="0" u="none" strike="noStrike">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ko-KR" altLang="en-US" sz="600" b="0" i="0" u="none" strike="noStrike" dirty="0">
                        <a:solidFill>
                          <a:srgbClr val="000000"/>
                        </a:solidFill>
                        <a:effectLst/>
                        <a:latin typeface="Nanum Gothic" charset="-127"/>
                        <a:ea typeface="Nanum Gothic" charset="-127"/>
                        <a:cs typeface="Nanum Gothic" charset="-127"/>
                      </a:endParaRP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43"/>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algn="l" fontAlgn="ctr"/>
                      <a:endParaRPr lang="en-US" sz="600" b="0" i="0" u="none" strike="noStrike" dirty="0">
                        <a:solidFill>
                          <a:srgbClr val="000000"/>
                        </a:solidFill>
                        <a:effectLst/>
                        <a:latin typeface="Nanum Gothic" charset="-127"/>
                        <a:ea typeface="Nanum Gothic" charset="-127"/>
                        <a:cs typeface="Nanum Gothic" charset="-127"/>
                      </a:endParaRPr>
                    </a:p>
                  </a:txBody>
                  <a:tcPr marL="36000" marR="36000" marT="18000" marB="18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Host</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44"/>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Port</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45"/>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Schema / Table</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46"/>
                  </a:ext>
                </a:extLst>
              </a:tr>
              <a:tr h="122007">
                <a:tc vMerge="1">
                  <a:txBody>
                    <a:bodyPr/>
                    <a:lstStyle/>
                    <a:p>
                      <a:pPr latinLnBrk="1"/>
                      <a:endParaRPr lang="ko-KR" altLang="en-US"/>
                    </a:p>
                  </a:txBody>
                  <a:tcPr/>
                </a:tc>
                <a:tc vMerge="1">
                  <a:txBody>
                    <a:bodyPr/>
                    <a:lstStyle/>
                    <a:p>
                      <a:pPr latinLnBrk="1"/>
                      <a:endParaRPr lang="ko-KR" altLang="en-US"/>
                    </a:p>
                  </a:txBody>
                  <a:tcPr/>
                </a:tc>
                <a:tc rowSpan="5">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Staging DB</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sz="600" b="0" i="0" u="none" strike="noStrike" dirty="0">
                          <a:solidFill>
                            <a:srgbClr val="000000"/>
                          </a:solidFill>
                          <a:effectLst/>
                          <a:latin typeface="Nanum Gothic" charset="-127"/>
                          <a:ea typeface="Nanum Gothic" charset="-127"/>
                          <a:cs typeface="Nanum Gothic" charset="-127"/>
                        </a:rPr>
                        <a:t>Type</a:t>
                      </a:r>
                      <a:r>
                        <a:rPr lang="ko-KR" altLang="en-US" sz="600" b="0" i="0" u="none" strike="noStrike" dirty="0">
                          <a:solidFill>
                            <a:srgbClr val="000000"/>
                          </a:solidFill>
                          <a:effectLst/>
                          <a:latin typeface="Nanum Gothic" charset="-127"/>
                          <a:ea typeface="Nanum Gothic" charset="-127"/>
                          <a:cs typeface="Nanum Gothic" charset="-127"/>
                        </a:rPr>
                        <a:t> </a:t>
                      </a:r>
                      <a:r>
                        <a:rPr lang="en-US" altLang="ko-KR" sz="600" b="0" i="0" u="none" strike="noStrike" dirty="0">
                          <a:solidFill>
                            <a:srgbClr val="000000"/>
                          </a:solidFill>
                          <a:effectLst/>
                          <a:latin typeface="Nanum Gothic" charset="-127"/>
                          <a:ea typeface="Nanum Gothic" charset="-127"/>
                          <a:cs typeface="Nanum Gothic" charset="-127"/>
                        </a:rPr>
                        <a:t>:</a:t>
                      </a:r>
                      <a:r>
                        <a:rPr lang="ko-KR" altLang="en-US" sz="600" b="0" i="0" u="none" strike="noStrike" dirty="0">
                          <a:solidFill>
                            <a:srgbClr val="000000"/>
                          </a:solidFill>
                          <a:effectLst/>
                          <a:latin typeface="Nanum Gothic" charset="-127"/>
                          <a:ea typeface="Nanum Gothic" charset="-127"/>
                          <a:cs typeface="Nanum Gothic" charset="-127"/>
                        </a:rPr>
                        <a:t> </a:t>
                      </a:r>
                      <a:r>
                        <a:rPr lang="en-US" altLang="ko-KR" sz="600" b="0" i="0" u="none" strike="noStrike" dirty="0">
                          <a:solidFill>
                            <a:srgbClr val="000000"/>
                          </a:solidFill>
                          <a:effectLst/>
                          <a:latin typeface="Nanum Gothic" charset="-127"/>
                          <a:ea typeface="Nanum Gothic" charset="-127"/>
                          <a:cs typeface="Nanum Gothic" charset="-127"/>
                        </a:rPr>
                        <a:t>Staging DB</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a:solidFill>
                            <a:srgbClr val="000000"/>
                          </a:solidFill>
                          <a:effectLst/>
                          <a:latin typeface="Nanum Gothic" charset="-127"/>
                          <a:ea typeface="Nanum Gothic" charset="-127"/>
                          <a:cs typeface="Nanum Gothic" charset="-127"/>
                        </a:rPr>
                        <a:t>HIVE</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47"/>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a:solidFill>
                            <a:srgbClr val="000000"/>
                          </a:solidFill>
                          <a:effectLst/>
                          <a:latin typeface="Nanum Gothic" charset="-127"/>
                          <a:ea typeface="Nanum Gothic" charset="-127"/>
                          <a:cs typeface="Nanum Gothic" charset="-127"/>
                        </a:rPr>
                        <a:t>Schema / Table</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dirty="0">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48"/>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Partition keys</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dirty="0">
                          <a:solidFill>
                            <a:srgbClr val="000000"/>
                          </a:solidFill>
                          <a:effectLst/>
                          <a:latin typeface="Nanum Gothic" charset="-127"/>
                          <a:ea typeface="Nanum Gothic" charset="-127"/>
                          <a:cs typeface="Nanum Gothic" charset="-127"/>
                        </a:rPr>
                        <a:t>없는 경우</a:t>
                      </a:r>
                      <a:r>
                        <a:rPr lang="en-US" altLang="ko-KR" sz="600" b="0" i="0" u="none" strike="noStrike" dirty="0">
                          <a:solidFill>
                            <a:srgbClr val="000000"/>
                          </a:solidFill>
                          <a:effectLst/>
                          <a:latin typeface="Nanum Gothic" charset="-127"/>
                          <a:ea typeface="Nanum Gothic" charset="-127"/>
                          <a:cs typeface="Nanum Gothic" charset="-127"/>
                        </a:rPr>
                        <a:t>, None </a:t>
                      </a:r>
                      <a:r>
                        <a:rPr lang="ko-KR" altLang="en-US" sz="600" b="0" i="0" u="none" strike="noStrike" dirty="0">
                          <a:solidFill>
                            <a:srgbClr val="000000"/>
                          </a:solidFill>
                          <a:effectLst/>
                          <a:latin typeface="Nanum Gothic" charset="-127"/>
                          <a:ea typeface="Nanum Gothic" charset="-127"/>
                          <a:cs typeface="Nanum Gothic" charset="-127"/>
                        </a:rPr>
                        <a:t>표시</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49"/>
                  </a:ext>
                </a:extLst>
              </a:tr>
              <a:tr h="122007">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a:solidFill>
                            <a:srgbClr val="000000"/>
                          </a:solidFill>
                          <a:effectLst/>
                          <a:latin typeface="Nanum Gothic" charset="-127"/>
                          <a:ea typeface="Nanum Gothic" charset="-127"/>
                          <a:cs typeface="Nanum Gothic" charset="-127"/>
                        </a:rPr>
                        <a:t>Data range</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없는 경우</a:t>
                      </a:r>
                      <a:r>
                        <a:rPr lang="en-US" altLang="ko-KR" sz="600" b="0" i="0" u="none" strike="noStrike">
                          <a:solidFill>
                            <a:srgbClr val="000000"/>
                          </a:solidFill>
                          <a:effectLst/>
                          <a:latin typeface="Nanum Gothic" charset="-127"/>
                          <a:ea typeface="Nanum Gothic" charset="-127"/>
                          <a:cs typeface="Nanum Gothic" charset="-127"/>
                        </a:rPr>
                        <a:t>, None </a:t>
                      </a:r>
                      <a:r>
                        <a:rPr lang="ko-KR" altLang="en-US" sz="600" b="0" i="0" u="none" strike="noStrike">
                          <a:solidFill>
                            <a:srgbClr val="000000"/>
                          </a:solidFill>
                          <a:effectLst/>
                          <a:latin typeface="Nanum Gothic" charset="-127"/>
                          <a:ea typeface="Nanum Gothic" charset="-127"/>
                          <a:cs typeface="Nanum Gothic" charset="-127"/>
                        </a:rPr>
                        <a:t>표시</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50"/>
                  </a:ext>
                </a:extLst>
              </a:tr>
              <a:tr h="219562">
                <a:tc vMerge="1">
                  <a:txBody>
                    <a:bodyPr/>
                    <a:lstStyle/>
                    <a:p>
                      <a:pPr latinLnBrk="1"/>
                      <a:endParaRPr lang="ko-KR" altLang="en-US"/>
                    </a:p>
                  </a:txBody>
                  <a:tcPr/>
                </a:tc>
                <a:tc vMerge="1">
                  <a:txBody>
                    <a:bodyPr/>
                    <a:lstStyle/>
                    <a:p>
                      <a:pPr latinLnBrk="1"/>
                      <a:endParaRPr lang="ko-KR" altLang="en-US"/>
                    </a:p>
                  </a:txBody>
                  <a:tcPr/>
                </a:tc>
                <a:tc vMerge="1">
                  <a:txBody>
                    <a:bodyPr/>
                    <a:lstStyle/>
                    <a:p>
                      <a:pPr latinLnBrk="1"/>
                      <a:endParaRPr lang="ko-KR" altLang="en-US"/>
                    </a:p>
                  </a:txBody>
                  <a:tcPr/>
                </a:tc>
                <a:tc>
                  <a:txBody>
                    <a:bodyPr/>
                    <a:lstStyle/>
                    <a:p>
                      <a:pPr algn="l" fontAlgn="ctr"/>
                      <a:r>
                        <a:rPr lang="en-US" sz="600" b="0" i="0" u="none" strike="noStrike">
                          <a:solidFill>
                            <a:srgbClr val="000000"/>
                          </a:solidFill>
                          <a:effectLst/>
                          <a:latin typeface="Nanum Gothic" charset="-127"/>
                          <a:ea typeface="Nanum Gothic" charset="-127"/>
                          <a:cs typeface="Nanum Gothic" charset="-127"/>
                        </a:rPr>
                        <a:t>Advanced setting (Opt.)</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dirty="0">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600" b="0" i="0" u="none" strike="noStrike" dirty="0">
                          <a:solidFill>
                            <a:srgbClr val="000000"/>
                          </a:solidFill>
                          <a:effectLst/>
                          <a:latin typeface="Nanum Gothic" charset="-127"/>
                          <a:ea typeface="Nanum Gothic" charset="-127"/>
                          <a:cs typeface="Nanum Gothic" charset="-127"/>
                        </a:rPr>
                        <a:t>없는 경우, None 표시</a:t>
                      </a:r>
                      <a:br>
                        <a:rPr lang="en-US" sz="600" b="0" i="0" u="none" strike="noStrike" dirty="0">
                          <a:solidFill>
                            <a:srgbClr val="000000"/>
                          </a:solidFill>
                          <a:effectLst/>
                          <a:latin typeface="Nanum Gothic" charset="-127"/>
                          <a:ea typeface="Nanum Gothic" charset="-127"/>
                          <a:cs typeface="Nanum Gothic" charset="-127"/>
                        </a:rPr>
                      </a:br>
                      <a:r>
                        <a:rPr lang="en-US" sz="600" b="0" i="0" u="none" strike="noStrike" dirty="0">
                          <a:solidFill>
                            <a:srgbClr val="000000"/>
                          </a:solidFill>
                          <a:effectLst/>
                          <a:latin typeface="Nanum Gothic" charset="-127"/>
                          <a:ea typeface="Nanum Gothic" charset="-127"/>
                          <a:cs typeface="Nanum Gothic" charset="-127"/>
                        </a:rPr>
                        <a:t>카테고리 : Druid tuning configuration / Job properties</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51"/>
                  </a:ext>
                </a:extLst>
              </a:tr>
              <a:tr h="122007">
                <a:tc>
                  <a:txBody>
                    <a:bodyPr/>
                    <a:lstStyle/>
                    <a:p>
                      <a:pPr algn="l" fontAlgn="ctr"/>
                      <a:r>
                        <a:rPr lang="en-US" sz="600" b="0" i="0" u="none" strike="noStrike">
                          <a:solidFill>
                            <a:srgbClr val="000000"/>
                          </a:solidFill>
                          <a:effectLst/>
                          <a:latin typeface="Nanum Gothic" charset="-127"/>
                          <a:ea typeface="Nanum Gothic" charset="-127"/>
                          <a:cs typeface="Nanum Gothic" charset="-127"/>
                        </a:rPr>
                        <a:t>Monitoring (tab)</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dirty="0">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FF0000"/>
                          </a:solidFill>
                          <a:effectLst/>
                          <a:latin typeface="Nanum Gothic" charset="-127"/>
                          <a:ea typeface="Nanum Gothic" charset="-127"/>
                          <a:cs typeface="Nanum Gothic" charset="-127"/>
                        </a:rPr>
                        <a:t>X</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FF0000"/>
                          </a:solidFill>
                          <a:effectLst/>
                          <a:latin typeface="Nanum Gothic" charset="-127"/>
                          <a:ea typeface="Nanum Gothic" charset="-127"/>
                          <a:cs typeface="Nanum Gothic" charset="-127"/>
                        </a:rPr>
                        <a:t>X</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a:solidFill>
                            <a:srgbClr val="FF0000"/>
                          </a:solidFill>
                          <a:effectLst/>
                          <a:latin typeface="Nanum Gothic" charset="-127"/>
                          <a:ea typeface="Nanum Gothic" charset="-127"/>
                          <a:cs typeface="Nanum Gothic" charset="-127"/>
                        </a:rPr>
                        <a:t>X</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ko-KR" sz="600" b="0" i="0" u="none" strike="noStrike" dirty="0">
                          <a:solidFill>
                            <a:srgbClr val="000000"/>
                          </a:solidFill>
                          <a:effectLst/>
                          <a:latin typeface="Nanum Gothic" charset="-127"/>
                          <a:ea typeface="Nanum Gothic" charset="-127"/>
                          <a:cs typeface="Nanum Gothic" charset="-127"/>
                        </a:rPr>
                        <a:t>O</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ko-KR" altLang="en-US" sz="600" b="0" i="0" u="none" strike="noStrike" dirty="0">
                          <a:solidFill>
                            <a:srgbClr val="000000"/>
                          </a:solidFill>
                          <a:effectLst/>
                          <a:latin typeface="Nanum Gothic" charset="-127"/>
                          <a:ea typeface="Nanum Gothic" charset="-127"/>
                          <a:cs typeface="Nanum Gothic" charset="-127"/>
                        </a:rPr>
                        <a:t>　</a:t>
                      </a:r>
                    </a:p>
                  </a:txBody>
                  <a:tcPr marL="36000" marR="36000" marT="10800" marB="108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0052"/>
                  </a:ext>
                </a:extLst>
              </a:tr>
            </a:tbl>
          </a:graphicData>
        </a:graphic>
      </p:graphicFrame>
      <p:sp>
        <p:nvSpPr>
          <p:cNvPr id="73" name="직사각형 72"/>
          <p:cNvSpPr/>
          <p:nvPr/>
        </p:nvSpPr>
        <p:spPr>
          <a:xfrm>
            <a:off x="3706515" y="2861303"/>
            <a:ext cx="8281046" cy="603415"/>
          </a:xfrm>
          <a:prstGeom prst="rect">
            <a:avLst/>
          </a:prstGeom>
          <a:solidFill>
            <a:srgbClr val="FF0000">
              <a:alpha val="14118"/>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kumimoji="1" lang="en-US" altLang="ko-KR" sz="700" dirty="0">
                <a:solidFill>
                  <a:schemeClr val="bg1"/>
                </a:solidFill>
                <a:latin typeface="Nanum Gothic" charset="-127"/>
                <a:ea typeface="Nanum Gothic" charset="-127"/>
                <a:cs typeface="Nanum Gothic" charset="-127"/>
              </a:rPr>
              <a:t>2017</a:t>
            </a:r>
            <a:r>
              <a:rPr kumimoji="1" lang="ko-KR" altLang="en-US" sz="700" dirty="0">
                <a:solidFill>
                  <a:schemeClr val="bg1"/>
                </a:solidFill>
                <a:latin typeface="Nanum Gothic" charset="-127"/>
                <a:ea typeface="Nanum Gothic" charset="-127"/>
                <a:cs typeface="Nanum Gothic" charset="-127"/>
              </a:rPr>
              <a:t>년 개발 범위 아님</a:t>
            </a:r>
          </a:p>
        </p:txBody>
      </p:sp>
      <p:sp>
        <p:nvSpPr>
          <p:cNvPr id="77" name="직사각형 76"/>
          <p:cNvSpPr/>
          <p:nvPr/>
        </p:nvSpPr>
        <p:spPr>
          <a:xfrm>
            <a:off x="3706515" y="4572828"/>
            <a:ext cx="8281046" cy="463515"/>
          </a:xfrm>
          <a:prstGeom prst="rect">
            <a:avLst/>
          </a:prstGeom>
          <a:solidFill>
            <a:srgbClr val="FF0000">
              <a:alpha val="14118"/>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kumimoji="1" lang="en-US" altLang="ko-KR" sz="700" dirty="0">
                <a:solidFill>
                  <a:schemeClr val="bg1"/>
                </a:solidFill>
                <a:latin typeface="Nanum Gothic" charset="-127"/>
                <a:ea typeface="Nanum Gothic" charset="-127"/>
                <a:cs typeface="Nanum Gothic" charset="-127"/>
              </a:rPr>
              <a:t>2017</a:t>
            </a:r>
            <a:r>
              <a:rPr kumimoji="1" lang="ko-KR" altLang="en-US" sz="700" dirty="0">
                <a:solidFill>
                  <a:schemeClr val="bg1"/>
                </a:solidFill>
                <a:latin typeface="Nanum Gothic" charset="-127"/>
                <a:ea typeface="Nanum Gothic" charset="-127"/>
                <a:cs typeface="Nanum Gothic" charset="-127"/>
              </a:rPr>
              <a:t>년 개발 범위 아님</a:t>
            </a:r>
          </a:p>
        </p:txBody>
      </p:sp>
      <p:sp>
        <p:nvSpPr>
          <p:cNvPr id="80" name="직사각형 79"/>
          <p:cNvSpPr/>
          <p:nvPr/>
        </p:nvSpPr>
        <p:spPr>
          <a:xfrm>
            <a:off x="3706515" y="5545293"/>
            <a:ext cx="8281046" cy="490870"/>
          </a:xfrm>
          <a:prstGeom prst="rect">
            <a:avLst/>
          </a:prstGeom>
          <a:solidFill>
            <a:srgbClr val="FF0000">
              <a:alpha val="14118"/>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kumimoji="1" lang="en-US" altLang="ko-KR" sz="700" dirty="0">
                <a:solidFill>
                  <a:schemeClr val="bg1"/>
                </a:solidFill>
                <a:latin typeface="Nanum Gothic" charset="-127"/>
                <a:ea typeface="Nanum Gothic" charset="-127"/>
                <a:cs typeface="Nanum Gothic" charset="-127"/>
              </a:rPr>
              <a:t>2017</a:t>
            </a:r>
            <a:r>
              <a:rPr kumimoji="1" lang="ko-KR" altLang="en-US" sz="700" dirty="0">
                <a:solidFill>
                  <a:schemeClr val="bg1"/>
                </a:solidFill>
                <a:latin typeface="Nanum Gothic" charset="-127"/>
                <a:ea typeface="Nanum Gothic" charset="-127"/>
                <a:cs typeface="Nanum Gothic" charset="-127"/>
              </a:rPr>
              <a:t>년 개발 범위 아님</a:t>
            </a:r>
          </a:p>
        </p:txBody>
      </p:sp>
      <p:sp>
        <p:nvSpPr>
          <p:cNvPr id="2" name="슬라이드 번호 개체 틀 1"/>
          <p:cNvSpPr>
            <a:spLocks noGrp="1"/>
          </p:cNvSpPr>
          <p:nvPr>
            <p:ph type="sldNum" sz="quarter" idx="4"/>
          </p:nvPr>
        </p:nvSpPr>
        <p:spPr/>
        <p:txBody>
          <a:bodyPr/>
          <a:lstStyle/>
          <a:p>
            <a:fld id="{FB00E03F-6C3C-4996-8BB2-B710E9BCD333}" type="slidenum">
              <a:rPr lang="ko-KR" altLang="en-US" smtClean="0"/>
              <a:pPr/>
              <a:t>73</a:t>
            </a:fld>
            <a:endParaRPr lang="ko-KR" altLang="en-US"/>
          </a:p>
        </p:txBody>
      </p:sp>
    </p:spTree>
    <p:extLst>
      <p:ext uri="{BB962C8B-B14F-4D97-AF65-F5344CB8AC3E}">
        <p14:creationId xmlns:p14="http://schemas.microsoft.com/office/powerpoint/2010/main" val="1242354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779228" y="1423115"/>
            <a:ext cx="8583713" cy="491329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3" name="제목 2"/>
          <p:cNvSpPr txBox="1">
            <a:spLocks/>
          </p:cNvSpPr>
          <p:nvPr/>
        </p:nvSpPr>
        <p:spPr bwMode="auto">
          <a:xfrm>
            <a:off x="970389" y="1513015"/>
            <a:ext cx="8278865" cy="4677276"/>
          </a:xfrm>
          <a:prstGeom prst="rect">
            <a:avLst/>
          </a:prstGeom>
          <a:solidFill>
            <a:schemeClr val="bg1">
              <a:lumMod val="95000"/>
            </a:schemeClr>
          </a:solidFill>
          <a:ln w="3175">
            <a:noFill/>
          </a:ln>
        </p:spPr>
        <p:txBody>
          <a:bodyPr lIns="180000" tIns="180000" rIns="180000" bIns="180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800" dirty="0">
                <a:solidFill>
                  <a:prstClr val="white">
                    <a:lumMod val="50000"/>
                  </a:prstClr>
                </a:solidFill>
                <a:latin typeface="Nanum Gothic Regular" charset="-127"/>
                <a:ea typeface="Nanum Gothic Regular" charset="-127"/>
              </a:rPr>
              <a:t>800kb </a:t>
            </a:r>
            <a:r>
              <a:rPr lang="ko-KR" altLang="en-US" sz="800" dirty="0">
                <a:solidFill>
                  <a:prstClr val="white">
                    <a:lumMod val="50000"/>
                  </a:prstClr>
                </a:solidFill>
                <a:latin typeface="Nanum Gothic Regular" charset="-127"/>
                <a:ea typeface="Nanum Gothic Regular" charset="-127"/>
              </a:rPr>
              <a:t>로그가 보여짐</a:t>
            </a:r>
          </a:p>
        </p:txBody>
      </p:sp>
      <p:sp>
        <p:nvSpPr>
          <p:cNvPr id="8" name="텍스트 개체 틀 7"/>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01.03</a:t>
            </a:r>
            <a:r>
              <a:rPr kumimoji="1" lang="ko-KR" altLang="en-US" dirty="0">
                <a:latin typeface="Nanum Gothic" charset="-127"/>
                <a:ea typeface="Nanum Gothic" charset="-127"/>
                <a:cs typeface="Nanum Gothic" charset="-127"/>
              </a:rPr>
              <a:t> 데이터 소스 상세</a:t>
            </a:r>
          </a:p>
        </p:txBody>
      </p:sp>
      <p:sp>
        <p:nvSpPr>
          <p:cNvPr id="2" name="제목 1"/>
          <p:cNvSpPr>
            <a:spLocks noGrp="1"/>
          </p:cNvSpPr>
          <p:nvPr>
            <p:ph type="title"/>
          </p:nvPr>
        </p:nvSpPr>
        <p:spPr/>
        <p:txBody>
          <a:bodyPr/>
          <a:lstStyle/>
          <a:p>
            <a:r>
              <a:rPr kumimoji="1" lang="en-US" altLang="ko-KR" dirty="0"/>
              <a:t>Information</a:t>
            </a:r>
            <a:r>
              <a:rPr kumimoji="1" lang="ko-KR" altLang="en-US" dirty="0"/>
              <a:t> </a:t>
            </a:r>
            <a:r>
              <a:rPr kumimoji="1" lang="en-US" altLang="ko-KR" dirty="0"/>
              <a:t>(DB)</a:t>
            </a:r>
            <a:r>
              <a:rPr kumimoji="1" lang="ko-KR" altLang="en-US" dirty="0"/>
              <a:t> </a:t>
            </a:r>
            <a:r>
              <a:rPr kumimoji="1" lang="en-US" altLang="ko-KR" dirty="0"/>
              <a:t>: </a:t>
            </a:r>
            <a:r>
              <a:rPr kumimoji="1" lang="ko-KR" altLang="en-US" dirty="0"/>
              <a:t>쿼리 상세 팝업</a:t>
            </a:r>
          </a:p>
        </p:txBody>
      </p:sp>
      <p:sp>
        <p:nvSpPr>
          <p:cNvPr id="11" name="텍스트 개체 틀 10"/>
          <p:cNvSpPr>
            <a:spLocks noGrp="1"/>
          </p:cNvSpPr>
          <p:nvPr>
            <p:ph type="body" sz="quarter" idx="13"/>
          </p:nvPr>
        </p:nvSpPr>
        <p:spPr/>
        <p:txBody>
          <a:bodyPr/>
          <a:lstStyle/>
          <a:p>
            <a:r>
              <a:rPr kumimoji="1" lang="en-US" altLang="ko-KR" dirty="0">
                <a:latin typeface="Nanum Gothic" charset="-127"/>
                <a:ea typeface="Nanum Gothic" charset="-127"/>
                <a:cs typeface="Nanum Gothic" charset="-127"/>
              </a:rPr>
              <a:t>01.03</a:t>
            </a:r>
            <a:r>
              <a:rPr kumimoji="1" lang="ko-KR" altLang="en-US" dirty="0">
                <a:latin typeface="Nanum Gothic" charset="-127"/>
                <a:ea typeface="Nanum Gothic" charset="-127"/>
                <a:cs typeface="Nanum Gothic" charset="-127"/>
              </a:rPr>
              <a:t> 데이터 소스 상세</a:t>
            </a:r>
          </a:p>
        </p:txBody>
      </p:sp>
      <p:sp>
        <p:nvSpPr>
          <p:cNvPr id="51" name="직사각형 50"/>
          <p:cNvSpPr/>
          <p:nvPr/>
        </p:nvSpPr>
        <p:spPr>
          <a:xfrm>
            <a:off x="2439953" y="1032398"/>
            <a:ext cx="5252434" cy="4422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algn="ct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Nanum Gothic" charset="-127"/>
                <a:ea typeface="Nanum Gothic" charset="-127"/>
                <a:cs typeface="Nanum Gothic" charset="-127"/>
              </a:rPr>
              <a:t>Ingestion Details</a:t>
            </a:r>
          </a:p>
        </p:txBody>
      </p:sp>
      <p:sp>
        <p:nvSpPr>
          <p:cNvPr id="9" name="TextBox 8"/>
          <p:cNvSpPr txBox="1"/>
          <p:nvPr/>
        </p:nvSpPr>
        <p:spPr>
          <a:xfrm>
            <a:off x="761114" y="891727"/>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43</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4</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74</a:t>
            </a:fld>
            <a:endParaRPr lang="ko-KR" altLang="en-US" dirty="0">
              <a:solidFill>
                <a:prstClr val="white">
                  <a:lumMod val="50000"/>
                </a:prstClr>
              </a:solidFill>
            </a:endParaRPr>
          </a:p>
        </p:txBody>
      </p:sp>
      <p:sp>
        <p:nvSpPr>
          <p:cNvPr id="10" name="직사각형 9"/>
          <p:cNvSpPr/>
          <p:nvPr/>
        </p:nvSpPr>
        <p:spPr>
          <a:xfrm>
            <a:off x="76200" y="31852"/>
            <a:ext cx="12115800" cy="6826147"/>
          </a:xfrm>
          <a:prstGeom prst="rect">
            <a:avLst/>
          </a:prstGeom>
          <a:noFill/>
          <a:ln w="82550">
            <a:solidFill>
              <a:srgbClr val="00B0F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ea typeface="Nanum Gothic" charset="-127"/>
              <a:cs typeface="Nanum Gothic" charset="-127"/>
            </a:endParaRPr>
          </a:p>
        </p:txBody>
      </p:sp>
    </p:spTree>
    <p:extLst>
      <p:ext uri="{BB962C8B-B14F-4D97-AF65-F5344CB8AC3E}">
        <p14:creationId xmlns:p14="http://schemas.microsoft.com/office/powerpoint/2010/main" val="31398265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 </a:t>
            </a:r>
            <a:r>
              <a:rPr kumimoji="1" lang="ko-KR" altLang="en-US" dirty="0">
                <a:latin typeface="Nanum Gothic" charset="-127"/>
                <a:ea typeface="Nanum Gothic" charset="-127"/>
                <a:cs typeface="Nanum Gothic" charset="-127"/>
              </a:rPr>
              <a:t>데이터 소스 생성하기</a:t>
            </a:r>
            <a:endParaRPr kumimoji="1" lang="ko-KR" altLang="en-US" dirty="0"/>
          </a:p>
        </p:txBody>
      </p:sp>
      <p:sp>
        <p:nvSpPr>
          <p:cNvPr id="4" name="제목 3"/>
          <p:cNvSpPr>
            <a:spLocks noGrp="1"/>
          </p:cNvSpPr>
          <p:nvPr>
            <p:ph type="title"/>
          </p:nvPr>
        </p:nvSpPr>
        <p:spPr/>
        <p:txBody>
          <a:bodyPr/>
          <a:lstStyle/>
          <a:p>
            <a:r>
              <a:rPr lang="en-US" altLang="ko-KR" dirty="0"/>
              <a:t>[</a:t>
            </a:r>
            <a:r>
              <a:rPr lang="ko-KR" altLang="en-US" dirty="0"/>
              <a:t>로컬 파일</a:t>
            </a:r>
            <a:r>
              <a:rPr lang="en-US" altLang="ko-KR" dirty="0"/>
              <a:t>]</a:t>
            </a:r>
            <a:r>
              <a:rPr lang="ko-KR" altLang="en-US" dirty="0"/>
              <a:t> 필터 순서 설정</a:t>
            </a:r>
            <a:endParaRPr kumimoji="1" lang="ko-KR" altLang="en-US" dirty="0"/>
          </a:p>
        </p:txBody>
      </p:sp>
      <p:sp>
        <p:nvSpPr>
          <p:cNvPr id="52"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75</a:t>
            </a:fld>
            <a:endParaRPr lang="ko-KR" altLang="en-US" dirty="0">
              <a:solidFill>
                <a:schemeClr val="accent4">
                  <a:lumMod val="75000"/>
                </a:schemeClr>
              </a:solidFill>
            </a:endParaRPr>
          </a:p>
        </p:txBody>
      </p:sp>
      <p:sp>
        <p:nvSpPr>
          <p:cNvPr id="3" name="텍스트 개체 틀 2"/>
          <p:cNvSpPr>
            <a:spLocks noGrp="1"/>
          </p:cNvSpPr>
          <p:nvPr>
            <p:ph type="body" sz="quarter" idx="13"/>
          </p:nvPr>
        </p:nvSpPr>
        <p:spPr/>
        <p:txBody>
          <a:bodyPr/>
          <a:lstStyle/>
          <a:p>
            <a:pPr marL="0" lvl="1" indent="0">
              <a:spcBef>
                <a:spcPts val="1000"/>
              </a:spcBef>
              <a:buNone/>
            </a:pPr>
            <a:r>
              <a:rPr lang="ko-KR" altLang="en-US" dirty="0"/>
              <a:t>사용자가 추천 필터가 적용된 데이터 소스를 연결할 경우</a:t>
            </a:r>
            <a:r>
              <a:rPr lang="en-US" altLang="ko-KR" dirty="0"/>
              <a:t>, </a:t>
            </a:r>
            <a:r>
              <a:rPr lang="ko-KR" altLang="en-US" dirty="0"/>
              <a:t>일반 필터링과 달리 순서대로 필터링을 해야 하며</a:t>
            </a:r>
            <a:r>
              <a:rPr lang="en-US" altLang="ko-KR" dirty="0"/>
              <a:t>, </a:t>
            </a:r>
            <a:r>
              <a:rPr lang="ko-KR" altLang="en-US" dirty="0"/>
              <a:t>현재 화면에서 관리자가 그 순서를 지정해줌</a:t>
            </a:r>
            <a:endParaRPr lang="en-US" altLang="ko-KR" dirty="0"/>
          </a:p>
          <a:p>
            <a:endParaRPr lang="en-US" altLang="ko-KR" dirty="0"/>
          </a:p>
          <a:p>
            <a:r>
              <a:rPr lang="ko-KR" altLang="en-US" dirty="0"/>
              <a:t>총 추천 필터 수</a:t>
            </a:r>
            <a:endParaRPr lang="en-US" altLang="ko-KR" dirty="0"/>
          </a:p>
          <a:p>
            <a:r>
              <a:rPr lang="ko-KR" altLang="en-US" dirty="0"/>
              <a:t>추천 필터 목록</a:t>
            </a:r>
            <a:endParaRPr lang="en-US" altLang="ko-KR" dirty="0"/>
          </a:p>
          <a:p>
            <a:pPr lvl="1"/>
            <a:r>
              <a:rPr lang="ko-KR" altLang="en-US" dirty="0"/>
              <a:t>정렬 </a:t>
            </a:r>
            <a:r>
              <a:rPr lang="en-US" altLang="ko-KR" dirty="0"/>
              <a:t>:</a:t>
            </a:r>
            <a:r>
              <a:rPr lang="ko-KR" altLang="en-US" dirty="0"/>
              <a:t> 사용자 설정 순</a:t>
            </a:r>
            <a:endParaRPr lang="en-US" altLang="ko-KR" dirty="0"/>
          </a:p>
          <a:p>
            <a:pPr lvl="1"/>
            <a:r>
              <a:rPr lang="en-US" altLang="ko-KR" dirty="0"/>
              <a:t>Click</a:t>
            </a:r>
            <a:r>
              <a:rPr lang="ko-KR" altLang="en-US" dirty="0"/>
              <a:t> </a:t>
            </a:r>
            <a:r>
              <a:rPr lang="en-US" altLang="ko-KR" dirty="0"/>
              <a:t>&amp;</a:t>
            </a:r>
            <a:r>
              <a:rPr lang="ko-KR" altLang="en-US" dirty="0"/>
              <a:t> </a:t>
            </a:r>
            <a:r>
              <a:rPr lang="en-US" altLang="ko-KR" dirty="0"/>
              <a:t>Hold</a:t>
            </a:r>
            <a:r>
              <a:rPr lang="ko-KR" altLang="en-US" dirty="0"/>
              <a:t> 시</a:t>
            </a:r>
            <a:r>
              <a:rPr lang="en-US" altLang="ko-KR" dirty="0"/>
              <a:t>,</a:t>
            </a:r>
            <a:r>
              <a:rPr lang="ko-KR" altLang="en-US" dirty="0"/>
              <a:t> </a:t>
            </a:r>
            <a:r>
              <a:rPr lang="en-US" altLang="ko-KR" dirty="0"/>
              <a:t>Drag &amp; Drop</a:t>
            </a:r>
            <a:r>
              <a:rPr lang="ko-KR" altLang="en-US" dirty="0"/>
              <a:t>으로 순서 변경 가능 </a:t>
            </a:r>
            <a:endParaRPr lang="en-US" altLang="ko-KR" dirty="0"/>
          </a:p>
          <a:p>
            <a:pPr lvl="1"/>
            <a:r>
              <a:rPr lang="ko-KR" altLang="en-US" dirty="0"/>
              <a:t>구성요소</a:t>
            </a:r>
            <a:endParaRPr lang="en-US" altLang="ko-KR" dirty="0"/>
          </a:p>
          <a:p>
            <a:pPr lvl="2"/>
            <a:r>
              <a:rPr lang="ko-KR" altLang="en-US" dirty="0"/>
              <a:t>목록 번호 </a:t>
            </a:r>
            <a:r>
              <a:rPr lang="en-US" altLang="ko-KR" dirty="0"/>
              <a:t>:</a:t>
            </a:r>
            <a:r>
              <a:rPr lang="ko-KR" altLang="en-US" dirty="0"/>
              <a:t> 오름차순</a:t>
            </a:r>
            <a:endParaRPr lang="en-US" altLang="ko-KR" dirty="0"/>
          </a:p>
          <a:p>
            <a:pPr lvl="2"/>
            <a:r>
              <a:rPr lang="en-US" altLang="ko-KR" dirty="0"/>
              <a:t>role</a:t>
            </a:r>
          </a:p>
          <a:p>
            <a:pPr lvl="2"/>
            <a:r>
              <a:rPr lang="en-US" altLang="ko-KR" dirty="0"/>
              <a:t>type</a:t>
            </a:r>
          </a:p>
          <a:p>
            <a:pPr lvl="2"/>
            <a:r>
              <a:rPr lang="ko-KR" altLang="en-US" dirty="0"/>
              <a:t>컬럼 명 </a:t>
            </a:r>
            <a:r>
              <a:rPr lang="en-US" altLang="ko-KR" dirty="0"/>
              <a:t>:</a:t>
            </a:r>
            <a:r>
              <a:rPr lang="ko-KR" altLang="en-US" dirty="0"/>
              <a:t> 길어질 경우 말줄임 표시</a:t>
            </a:r>
            <a:endParaRPr lang="en-US" altLang="ko-KR" dirty="0"/>
          </a:p>
          <a:p>
            <a:r>
              <a:rPr lang="ko-KR" altLang="en-US" dirty="0"/>
              <a:t>취소 </a:t>
            </a:r>
            <a:endParaRPr lang="en-US" altLang="ko-KR" dirty="0"/>
          </a:p>
          <a:p>
            <a:pPr lvl="1"/>
            <a:r>
              <a:rPr lang="ko-KR" altLang="en-US" dirty="0"/>
              <a:t>클릭 </a:t>
            </a:r>
            <a:r>
              <a:rPr lang="en-US" altLang="ko-KR" dirty="0"/>
              <a:t>&gt;</a:t>
            </a:r>
            <a:r>
              <a:rPr lang="ko-KR" altLang="en-US" dirty="0"/>
              <a:t> 팝업 닫힘 </a:t>
            </a:r>
            <a:r>
              <a:rPr lang="en-US" altLang="ko-KR" dirty="0"/>
              <a:t>/</a:t>
            </a:r>
            <a:r>
              <a:rPr lang="ko-KR" altLang="en-US" dirty="0"/>
              <a:t> 취소 </a:t>
            </a:r>
            <a:endParaRPr lang="en-US" altLang="ko-KR" dirty="0"/>
          </a:p>
          <a:p>
            <a:r>
              <a:rPr kumimoji="1" lang="ko-KR" altLang="en-US" dirty="0"/>
              <a:t>완료</a:t>
            </a:r>
            <a:endParaRPr kumimoji="1" lang="en-US" altLang="ko-KR" dirty="0"/>
          </a:p>
          <a:p>
            <a:pPr lvl="1"/>
            <a:r>
              <a:rPr kumimoji="1" lang="ko-KR" altLang="en-US" dirty="0"/>
              <a:t>클릭 </a:t>
            </a:r>
            <a:r>
              <a:rPr kumimoji="1" lang="en-US" altLang="ko-KR" dirty="0"/>
              <a:t>&gt;</a:t>
            </a:r>
            <a:r>
              <a:rPr kumimoji="1" lang="ko-KR" altLang="en-US" dirty="0"/>
              <a:t> 임시 저장 </a:t>
            </a:r>
            <a:r>
              <a:rPr kumimoji="1" lang="en-US" altLang="ko-KR" dirty="0"/>
              <a:t>/</a:t>
            </a:r>
            <a:r>
              <a:rPr kumimoji="1" lang="ko-KR" altLang="en-US" dirty="0"/>
              <a:t> 팝업 닫힘</a:t>
            </a:r>
            <a:endParaRPr kumimoji="1" lang="en-US" altLang="ko-KR" dirty="0">
              <a:solidFill>
                <a:srgbClr val="00B0F0"/>
              </a:solidFill>
            </a:endParaRPr>
          </a:p>
        </p:txBody>
      </p:sp>
      <p:grpSp>
        <p:nvGrpSpPr>
          <p:cNvPr id="41" name="그룹 40"/>
          <p:cNvGrpSpPr/>
          <p:nvPr/>
        </p:nvGrpSpPr>
        <p:grpSpPr>
          <a:xfrm>
            <a:off x="6960767" y="830232"/>
            <a:ext cx="1099015" cy="200037"/>
            <a:chOff x="4093583" y="6193790"/>
            <a:chExt cx="2358094" cy="249130"/>
          </a:xfrm>
        </p:grpSpPr>
        <p:sp>
          <p:nvSpPr>
            <p:cNvPr id="43" name="모서리가 둥근 직사각형 127"/>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Nanum Gothic" charset="-127"/>
                  <a:ea typeface="Nanum Gothic" charset="-127"/>
                  <a:cs typeface="Nanum Gothic" charset="-127"/>
                </a:rPr>
                <a:t>Done</a:t>
              </a:r>
              <a:endParaRPr lang="ko-KR" altLang="en-US" sz="700" dirty="0">
                <a:solidFill>
                  <a:prstClr val="white"/>
                </a:solidFill>
                <a:latin typeface="Nanum Gothic" charset="-127"/>
                <a:ea typeface="Nanum Gothic" charset="-127"/>
                <a:cs typeface="Nanum Gothic" charset="-127"/>
              </a:endParaRPr>
            </a:p>
          </p:txBody>
        </p:sp>
        <p:sp>
          <p:nvSpPr>
            <p:cNvPr id="44"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Nanum Gothic" charset="-127"/>
                  <a:ea typeface="Nanum Gothic" charset="-127"/>
                  <a:cs typeface="Nanum Gothic" charset="-127"/>
                </a:rPr>
                <a:t>Cancel</a:t>
              </a:r>
              <a:endParaRPr lang="ko-KR" altLang="en-US" sz="700" dirty="0">
                <a:solidFill>
                  <a:prstClr val="white"/>
                </a:solidFill>
                <a:latin typeface="Nanum Gothic" charset="-127"/>
                <a:ea typeface="Nanum Gothic" charset="-127"/>
                <a:cs typeface="Nanum Gothic" charset="-127"/>
              </a:endParaRPr>
            </a:p>
          </p:txBody>
        </p:sp>
      </p:grpSp>
      <p:sp>
        <p:nvSpPr>
          <p:cNvPr id="46" name="직사각형 45"/>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Nanum Gothic" charset="-127"/>
                <a:ea typeface="Nanum Gothic" charset="-127"/>
                <a:cs typeface="Nanum Gothic" charset="-127"/>
              </a:rPr>
              <a:t>Set filter order</a:t>
            </a:r>
            <a:endParaRPr lang="en-US" altLang="ko-KR" sz="1000" b="1" dirty="0">
              <a:solidFill>
                <a:schemeClr val="tx1"/>
              </a:solidFill>
              <a:latin typeface="Nanum Gothic" charset="-127"/>
              <a:ea typeface="Nanum Gothic" charset="-127"/>
              <a:cs typeface="Nanum Gothic" charset="-127"/>
            </a:endParaRPr>
          </a:p>
        </p:txBody>
      </p:sp>
      <p:sp>
        <p:nvSpPr>
          <p:cNvPr id="17" name="TextBox 16"/>
          <p:cNvSpPr txBox="1"/>
          <p:nvPr/>
        </p:nvSpPr>
        <p:spPr>
          <a:xfrm>
            <a:off x="1990365" y="499767"/>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41.4</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56" name="Oval 55"/>
          <p:cNvSpPr/>
          <p:nvPr/>
        </p:nvSpPr>
        <p:spPr>
          <a:xfrm>
            <a:off x="7217169" y="729829"/>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Nanum Gothic" charset="-127"/>
                <a:ea typeface="Nanum Gothic" charset="-127"/>
                <a:cs typeface="Nanum Gothic" charset="-127"/>
              </a:rPr>
              <a:t>4</a:t>
            </a:r>
            <a:endParaRPr lang="en-US" sz="600" dirty="0">
              <a:solidFill>
                <a:schemeClr val="bg1"/>
              </a:solidFill>
              <a:latin typeface="Nanum Gothic" charset="-127"/>
              <a:ea typeface="Nanum Gothic" charset="-127"/>
              <a:cs typeface="Nanum Gothic" charset="-127"/>
            </a:endParaRPr>
          </a:p>
        </p:txBody>
      </p:sp>
      <p:sp>
        <p:nvSpPr>
          <p:cNvPr id="57" name="Oval 55"/>
          <p:cNvSpPr/>
          <p:nvPr/>
        </p:nvSpPr>
        <p:spPr>
          <a:xfrm>
            <a:off x="7734596" y="733991"/>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Nanum Gothic" charset="-127"/>
                <a:ea typeface="Nanum Gothic" charset="-127"/>
                <a:cs typeface="Nanum Gothic" charset="-127"/>
              </a:rPr>
              <a:t>5</a:t>
            </a:r>
            <a:endParaRPr lang="en-US" sz="600" dirty="0">
              <a:solidFill>
                <a:schemeClr val="bg1"/>
              </a:solidFill>
              <a:latin typeface="Nanum Gothic" charset="-127"/>
              <a:ea typeface="Nanum Gothic" charset="-127"/>
              <a:cs typeface="Nanum Gothic" charset="-127"/>
            </a:endParaRPr>
          </a:p>
        </p:txBody>
      </p:sp>
      <p:sp>
        <p:nvSpPr>
          <p:cNvPr id="59" name="제목 2"/>
          <p:cNvSpPr txBox="1">
            <a:spLocks/>
          </p:cNvSpPr>
          <p:nvPr/>
        </p:nvSpPr>
        <p:spPr bwMode="auto">
          <a:xfrm>
            <a:off x="3161356" y="1575998"/>
            <a:ext cx="3388776" cy="5088106"/>
          </a:xfrm>
          <a:prstGeom prst="rect">
            <a:avLst/>
          </a:prstGeom>
          <a:noFill/>
          <a:ln w="3175">
            <a:noFill/>
          </a:ln>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Column name</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Column name</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Column name</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Column name</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Column name</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Column name</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Column name</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Column name</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Column name</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Column name</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Column name</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Column name</a:t>
            </a:r>
          </a:p>
        </p:txBody>
      </p:sp>
      <p:sp>
        <p:nvSpPr>
          <p:cNvPr id="66" name="직사각형 65"/>
          <p:cNvSpPr/>
          <p:nvPr/>
        </p:nvSpPr>
        <p:spPr>
          <a:xfrm>
            <a:off x="2371059" y="3487619"/>
            <a:ext cx="5262193" cy="266506"/>
          </a:xfrm>
          <a:prstGeom prst="rect">
            <a:avLst/>
          </a:prstGeom>
          <a:solidFill>
            <a:schemeClr val="tx1">
              <a:lumMod val="95000"/>
              <a:lumOff val="5000"/>
              <a:alpha val="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84" name="모서리가 둥근 직사각형 58"/>
          <p:cNvSpPr/>
          <p:nvPr/>
        </p:nvSpPr>
        <p:spPr>
          <a:xfrm>
            <a:off x="2253063" y="1318930"/>
            <a:ext cx="4313389" cy="234382"/>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b="1" dirty="0">
                <a:solidFill>
                  <a:schemeClr val="tx1">
                    <a:lumMod val="75000"/>
                    <a:lumOff val="25000"/>
                  </a:schemeClr>
                </a:solidFill>
                <a:latin typeface="Nanum Gothic" charset="-127"/>
                <a:ea typeface="Nanum Gothic" charset="-127"/>
                <a:cs typeface="Nanum Gothic" charset="-127"/>
              </a:rPr>
              <a:t>12 Recommendation filters</a:t>
            </a:r>
            <a:endParaRPr lang="en-US" altLang="ko-KR" sz="600" b="1" dirty="0">
              <a:solidFill>
                <a:schemeClr val="bg1">
                  <a:lumMod val="75000"/>
                </a:schemeClr>
              </a:solidFill>
              <a:latin typeface="Nanum Gothic" charset="-127"/>
              <a:ea typeface="Nanum Gothic" charset="-127"/>
              <a:cs typeface="Nanum Gothic" charset="-127"/>
            </a:endParaRPr>
          </a:p>
        </p:txBody>
      </p:sp>
      <p:sp>
        <p:nvSpPr>
          <p:cNvPr id="26" name="타원 25"/>
          <p:cNvSpPr/>
          <p:nvPr/>
        </p:nvSpPr>
        <p:spPr>
          <a:xfrm>
            <a:off x="2202306" y="1377843"/>
            <a:ext cx="101512" cy="101524"/>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chemeClr val="bg1"/>
                </a:solidFill>
                <a:latin typeface="Nanum Gothic Bold" charset="-127"/>
                <a:ea typeface="Nanum Gothic Bold" charset="-127"/>
              </a:rPr>
              <a:t>1</a:t>
            </a:r>
            <a:endParaRPr lang="ko-KR" altLang="en-US" sz="600" b="1" dirty="0">
              <a:solidFill>
                <a:schemeClr val="bg1"/>
              </a:solidFill>
              <a:latin typeface="Nanum Gothic Bold" charset="-127"/>
              <a:ea typeface="Nanum Gothic Bold" charset="-127"/>
            </a:endParaRPr>
          </a:p>
        </p:txBody>
      </p:sp>
      <p:sp>
        <p:nvSpPr>
          <p:cNvPr id="122" name="제목 2"/>
          <p:cNvSpPr txBox="1">
            <a:spLocks/>
          </p:cNvSpPr>
          <p:nvPr/>
        </p:nvSpPr>
        <p:spPr bwMode="auto">
          <a:xfrm>
            <a:off x="2292913" y="1575998"/>
            <a:ext cx="322733" cy="5088106"/>
          </a:xfrm>
          <a:prstGeom prst="rect">
            <a:avLst/>
          </a:prstGeom>
          <a:noFill/>
          <a:ln w="3175">
            <a:noFill/>
          </a:ln>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1</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2</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3</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4</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5</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6</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7</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8</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9</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10</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11</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12</a:t>
            </a:r>
          </a:p>
        </p:txBody>
      </p:sp>
      <p:grpSp>
        <p:nvGrpSpPr>
          <p:cNvPr id="13" name="그룹 12"/>
          <p:cNvGrpSpPr/>
          <p:nvPr/>
        </p:nvGrpSpPr>
        <p:grpSpPr>
          <a:xfrm>
            <a:off x="2401635" y="1837833"/>
            <a:ext cx="5173817" cy="58472"/>
            <a:chOff x="2383058" y="1837833"/>
            <a:chExt cx="5173817" cy="58472"/>
          </a:xfrm>
        </p:grpSpPr>
        <p:cxnSp>
          <p:nvCxnSpPr>
            <p:cNvPr id="11" name="직선 연결선[R] 10"/>
            <p:cNvCxnSpPr/>
            <p:nvPr/>
          </p:nvCxnSpPr>
          <p:spPr>
            <a:xfrm>
              <a:off x="2422132" y="1870700"/>
              <a:ext cx="509295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삼각형 11"/>
            <p:cNvSpPr/>
            <p:nvPr/>
          </p:nvSpPr>
          <p:spPr>
            <a:xfrm rot="16200000">
              <a:off x="7504780" y="1844210"/>
              <a:ext cx="58471" cy="45719"/>
            </a:xfrm>
            <a:prstGeom prst="triangle">
              <a:avLst/>
            </a:prstGeom>
            <a:solidFill>
              <a:schemeClr val="bg1">
                <a:lumMod val="7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24" name="삼각형 123"/>
            <p:cNvSpPr/>
            <p:nvPr/>
          </p:nvSpPr>
          <p:spPr>
            <a:xfrm rot="16200000" flipV="1">
              <a:off x="2376682" y="1844209"/>
              <a:ext cx="58471" cy="45719"/>
            </a:xfrm>
            <a:prstGeom prst="triangle">
              <a:avLst/>
            </a:prstGeom>
            <a:solidFill>
              <a:schemeClr val="bg1">
                <a:lumMod val="7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85" name="직사각형 84"/>
          <p:cNvSpPr/>
          <p:nvPr/>
        </p:nvSpPr>
        <p:spPr>
          <a:xfrm>
            <a:off x="3613432" y="1758455"/>
            <a:ext cx="4434995" cy="266506"/>
          </a:xfrm>
          <a:prstGeom prst="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ko-KR" altLang="en-US" sz="700" dirty="0">
                <a:solidFill>
                  <a:prstClr val="black"/>
                </a:solidFill>
                <a:latin typeface="Nanum Gothic" charset="-127"/>
                <a:ea typeface="Nanum Gothic" charset="-127"/>
                <a:cs typeface="Nanum Gothic" charset="-127"/>
              </a:rPr>
              <a:t> </a:t>
            </a:r>
            <a:r>
              <a:rPr kumimoji="1" lang="en-US" altLang="ko-KR" sz="700" dirty="0">
                <a:solidFill>
                  <a:prstClr val="black"/>
                </a:solidFill>
                <a:latin typeface="Nanum Gothic" charset="-127"/>
                <a:ea typeface="Nanum Gothic" charset="-127"/>
                <a:cs typeface="Nanum Gothic" charset="-127"/>
              </a:rPr>
              <a:t>                    </a:t>
            </a:r>
            <a:r>
              <a:rPr lang="en-US" altLang="ko-KR" sz="700" dirty="0">
                <a:solidFill>
                  <a:prstClr val="black">
                    <a:lumMod val="75000"/>
                    <a:lumOff val="25000"/>
                  </a:prstClr>
                </a:solidFill>
                <a:latin typeface="Nanum Gothic" charset="-127"/>
                <a:ea typeface="Nanum Gothic" charset="-127"/>
                <a:cs typeface="Nanum Gothic" charset="-127"/>
              </a:rPr>
              <a:t>Column name</a:t>
            </a:r>
            <a:endParaRPr kumimoji="1" lang="ko-KR" altLang="en-US" sz="700" dirty="0">
              <a:solidFill>
                <a:prstClr val="black"/>
              </a:solidFill>
              <a:latin typeface="Nanum Gothic" charset="-127"/>
              <a:ea typeface="Nanum Gothic" charset="-127"/>
              <a:cs typeface="Nanum Gothic" charset="-127"/>
            </a:endParaRPr>
          </a:p>
        </p:txBody>
      </p:sp>
      <p:sp>
        <p:nvSpPr>
          <p:cNvPr id="125" name="직사각형 124"/>
          <p:cNvSpPr/>
          <p:nvPr/>
        </p:nvSpPr>
        <p:spPr>
          <a:xfrm>
            <a:off x="2371059" y="2216654"/>
            <a:ext cx="5262193" cy="266506"/>
          </a:xfrm>
          <a:prstGeom prst="rect">
            <a:avLst/>
          </a:prstGeom>
          <a:solidFill>
            <a:schemeClr val="tx1">
              <a:lumMod val="95000"/>
              <a:lumOff val="5000"/>
              <a:alpha val="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pic>
        <p:nvPicPr>
          <p:cNvPr id="127" name="그림 1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715" y="1903567"/>
            <a:ext cx="167706" cy="167706"/>
          </a:xfrm>
          <a:prstGeom prst="rect">
            <a:avLst/>
          </a:prstGeom>
        </p:spPr>
      </p:pic>
      <p:cxnSp>
        <p:nvCxnSpPr>
          <p:cNvPr id="16" name="직선 화살표 연결선 15"/>
          <p:cNvCxnSpPr/>
          <p:nvPr/>
        </p:nvCxnSpPr>
        <p:spPr>
          <a:xfrm flipV="1">
            <a:off x="4882175" y="1987420"/>
            <a:ext cx="248237" cy="362487"/>
          </a:xfrm>
          <a:prstGeom prst="straightConnector1">
            <a:avLst/>
          </a:prstGeom>
          <a:ln>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직선 연결선[R] 127"/>
          <p:cNvCxnSpPr/>
          <p:nvPr/>
        </p:nvCxnSpPr>
        <p:spPr>
          <a:xfrm>
            <a:off x="2104622" y="1555058"/>
            <a:ext cx="594380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9" name="직사각형 128"/>
          <p:cNvSpPr/>
          <p:nvPr/>
        </p:nvSpPr>
        <p:spPr>
          <a:xfrm>
            <a:off x="4926565" y="2090520"/>
            <a:ext cx="866891" cy="2127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en-US" altLang="ko-KR" sz="600" dirty="0">
                <a:latin typeface="Nanum Gothic Regular" charset="-127"/>
                <a:ea typeface="Nanum Gothic Regular" charset="-127"/>
              </a:rPr>
              <a:t>Click &amp; hold &amp; Drag</a:t>
            </a:r>
          </a:p>
        </p:txBody>
      </p:sp>
      <p:sp>
        <p:nvSpPr>
          <p:cNvPr id="137" name="타원 136"/>
          <p:cNvSpPr/>
          <p:nvPr/>
        </p:nvSpPr>
        <p:spPr>
          <a:xfrm>
            <a:off x="2202306" y="1645561"/>
            <a:ext cx="101512" cy="101524"/>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chemeClr val="bg1"/>
                </a:solidFill>
                <a:latin typeface="Nanum Gothic Bold" charset="-127"/>
                <a:ea typeface="Nanum Gothic Bold" charset="-127"/>
              </a:rPr>
              <a:t>3</a:t>
            </a:r>
            <a:endParaRPr lang="ko-KR" altLang="en-US" sz="600" b="1" dirty="0">
              <a:solidFill>
                <a:schemeClr val="bg1"/>
              </a:solidFill>
              <a:latin typeface="Nanum Gothic Bold" charset="-127"/>
              <a:ea typeface="Nanum Gothic Bold" charset="-127"/>
            </a:endParaRPr>
          </a:p>
        </p:txBody>
      </p:sp>
      <p:pic>
        <p:nvPicPr>
          <p:cNvPr id="71" name="그림 70"/>
          <p:cNvPicPr>
            <a:picLocks noChangeAspect="1"/>
          </p:cNvPicPr>
          <p:nvPr/>
        </p:nvPicPr>
        <p:blipFill rotWithShape="1">
          <a:blip r:embed="rId4">
            <a:extLst>
              <a:ext uri="{28A0092B-C50C-407E-A947-70E740481C1C}">
                <a14:useLocalDpi xmlns:a14="http://schemas.microsoft.com/office/drawing/2010/main" val="0"/>
              </a:ext>
            </a:extLst>
          </a:blip>
          <a:srcRect l="74589" t="57082" r="19112" b="40032"/>
          <a:stretch/>
        </p:blipFill>
        <p:spPr>
          <a:xfrm>
            <a:off x="2654720" y="1618220"/>
            <a:ext cx="566205" cy="163022"/>
          </a:xfrm>
          <a:prstGeom prst="rect">
            <a:avLst/>
          </a:prstGeom>
        </p:spPr>
      </p:pic>
      <p:pic>
        <p:nvPicPr>
          <p:cNvPr id="72" name="그림 71"/>
          <p:cNvPicPr>
            <a:picLocks noChangeAspect="1"/>
          </p:cNvPicPr>
          <p:nvPr/>
        </p:nvPicPr>
        <p:blipFill rotWithShape="1">
          <a:blip r:embed="rId4">
            <a:extLst>
              <a:ext uri="{28A0092B-C50C-407E-A947-70E740481C1C}">
                <a14:useLocalDpi xmlns:a14="http://schemas.microsoft.com/office/drawing/2010/main" val="0"/>
              </a:ext>
            </a:extLst>
          </a:blip>
          <a:srcRect l="74589" t="54390" r="19112" b="42724"/>
          <a:stretch/>
        </p:blipFill>
        <p:spPr>
          <a:xfrm>
            <a:off x="3624490" y="1801288"/>
            <a:ext cx="566205" cy="163022"/>
          </a:xfrm>
          <a:prstGeom prst="rect">
            <a:avLst/>
          </a:prstGeom>
        </p:spPr>
      </p:pic>
      <p:pic>
        <p:nvPicPr>
          <p:cNvPr id="73" name="그림 72"/>
          <p:cNvPicPr>
            <a:picLocks noChangeAspect="1"/>
          </p:cNvPicPr>
          <p:nvPr/>
        </p:nvPicPr>
        <p:blipFill rotWithShape="1">
          <a:blip r:embed="rId4">
            <a:extLst>
              <a:ext uri="{28A0092B-C50C-407E-A947-70E740481C1C}">
                <a14:useLocalDpi xmlns:a14="http://schemas.microsoft.com/office/drawing/2010/main" val="0"/>
              </a:ext>
            </a:extLst>
          </a:blip>
          <a:srcRect l="74589" t="57082" r="19112" b="40032"/>
          <a:stretch/>
        </p:blipFill>
        <p:spPr>
          <a:xfrm>
            <a:off x="2654720" y="1937255"/>
            <a:ext cx="566205" cy="163022"/>
          </a:xfrm>
          <a:prstGeom prst="rect">
            <a:avLst/>
          </a:prstGeom>
        </p:spPr>
      </p:pic>
      <p:pic>
        <p:nvPicPr>
          <p:cNvPr id="74" name="그림 73"/>
          <p:cNvPicPr>
            <a:picLocks noChangeAspect="1"/>
          </p:cNvPicPr>
          <p:nvPr/>
        </p:nvPicPr>
        <p:blipFill rotWithShape="1">
          <a:blip r:embed="rId4">
            <a:extLst>
              <a:ext uri="{28A0092B-C50C-407E-A947-70E740481C1C}">
                <a14:useLocalDpi xmlns:a14="http://schemas.microsoft.com/office/drawing/2010/main" val="0"/>
              </a:ext>
            </a:extLst>
          </a:blip>
          <a:srcRect l="74589" t="57082" r="19112" b="40032"/>
          <a:stretch/>
        </p:blipFill>
        <p:spPr>
          <a:xfrm>
            <a:off x="2654720" y="2575325"/>
            <a:ext cx="566205" cy="163022"/>
          </a:xfrm>
          <a:prstGeom prst="rect">
            <a:avLst/>
          </a:prstGeom>
        </p:spPr>
      </p:pic>
      <p:pic>
        <p:nvPicPr>
          <p:cNvPr id="75" name="그림 74"/>
          <p:cNvPicPr>
            <a:picLocks noChangeAspect="1"/>
          </p:cNvPicPr>
          <p:nvPr/>
        </p:nvPicPr>
        <p:blipFill rotWithShape="1">
          <a:blip r:embed="rId4">
            <a:extLst>
              <a:ext uri="{28A0092B-C50C-407E-A947-70E740481C1C}">
                <a14:useLocalDpi xmlns:a14="http://schemas.microsoft.com/office/drawing/2010/main" val="0"/>
              </a:ext>
            </a:extLst>
          </a:blip>
          <a:srcRect l="74589" t="57082" r="19112" b="40032"/>
          <a:stretch/>
        </p:blipFill>
        <p:spPr>
          <a:xfrm>
            <a:off x="2654720" y="2894360"/>
            <a:ext cx="566205" cy="163022"/>
          </a:xfrm>
          <a:prstGeom prst="rect">
            <a:avLst/>
          </a:prstGeom>
        </p:spPr>
      </p:pic>
      <p:pic>
        <p:nvPicPr>
          <p:cNvPr id="76" name="그림 75"/>
          <p:cNvPicPr>
            <a:picLocks noChangeAspect="1"/>
          </p:cNvPicPr>
          <p:nvPr/>
        </p:nvPicPr>
        <p:blipFill rotWithShape="1">
          <a:blip r:embed="rId4">
            <a:extLst>
              <a:ext uri="{28A0092B-C50C-407E-A947-70E740481C1C}">
                <a14:useLocalDpi xmlns:a14="http://schemas.microsoft.com/office/drawing/2010/main" val="0"/>
              </a:ext>
            </a:extLst>
          </a:blip>
          <a:srcRect l="74589" t="57082" r="19112" b="40032"/>
          <a:stretch/>
        </p:blipFill>
        <p:spPr>
          <a:xfrm>
            <a:off x="2654720" y="3213395"/>
            <a:ext cx="566205" cy="163022"/>
          </a:xfrm>
          <a:prstGeom prst="rect">
            <a:avLst/>
          </a:prstGeom>
        </p:spPr>
      </p:pic>
      <p:pic>
        <p:nvPicPr>
          <p:cNvPr id="77" name="그림 76"/>
          <p:cNvPicPr>
            <a:picLocks noChangeAspect="1"/>
          </p:cNvPicPr>
          <p:nvPr/>
        </p:nvPicPr>
        <p:blipFill rotWithShape="1">
          <a:blip r:embed="rId4">
            <a:extLst>
              <a:ext uri="{28A0092B-C50C-407E-A947-70E740481C1C}">
                <a14:useLocalDpi xmlns:a14="http://schemas.microsoft.com/office/drawing/2010/main" val="0"/>
              </a:ext>
            </a:extLst>
          </a:blip>
          <a:srcRect l="74589" t="57082" r="19112" b="40032"/>
          <a:stretch/>
        </p:blipFill>
        <p:spPr>
          <a:xfrm>
            <a:off x="2654720" y="3851465"/>
            <a:ext cx="566205" cy="163022"/>
          </a:xfrm>
          <a:prstGeom prst="rect">
            <a:avLst/>
          </a:prstGeom>
        </p:spPr>
      </p:pic>
      <p:pic>
        <p:nvPicPr>
          <p:cNvPr id="78" name="그림 77"/>
          <p:cNvPicPr>
            <a:picLocks noChangeAspect="1"/>
          </p:cNvPicPr>
          <p:nvPr/>
        </p:nvPicPr>
        <p:blipFill rotWithShape="1">
          <a:blip r:embed="rId4">
            <a:extLst>
              <a:ext uri="{28A0092B-C50C-407E-A947-70E740481C1C}">
                <a14:useLocalDpi xmlns:a14="http://schemas.microsoft.com/office/drawing/2010/main" val="0"/>
              </a:ext>
            </a:extLst>
          </a:blip>
          <a:srcRect l="74589" t="57082" r="19112" b="40032"/>
          <a:stretch/>
        </p:blipFill>
        <p:spPr>
          <a:xfrm>
            <a:off x="2654720" y="4170500"/>
            <a:ext cx="566205" cy="163022"/>
          </a:xfrm>
          <a:prstGeom prst="rect">
            <a:avLst/>
          </a:prstGeom>
        </p:spPr>
      </p:pic>
      <p:pic>
        <p:nvPicPr>
          <p:cNvPr id="79" name="그림 78"/>
          <p:cNvPicPr>
            <a:picLocks noChangeAspect="1"/>
          </p:cNvPicPr>
          <p:nvPr/>
        </p:nvPicPr>
        <p:blipFill rotWithShape="1">
          <a:blip r:embed="rId4">
            <a:extLst>
              <a:ext uri="{28A0092B-C50C-407E-A947-70E740481C1C}">
                <a14:useLocalDpi xmlns:a14="http://schemas.microsoft.com/office/drawing/2010/main" val="0"/>
              </a:ext>
            </a:extLst>
          </a:blip>
          <a:srcRect l="74589" t="57082" r="19112" b="40032"/>
          <a:stretch/>
        </p:blipFill>
        <p:spPr>
          <a:xfrm>
            <a:off x="2654720" y="4489535"/>
            <a:ext cx="566205" cy="163022"/>
          </a:xfrm>
          <a:prstGeom prst="rect">
            <a:avLst/>
          </a:prstGeom>
        </p:spPr>
      </p:pic>
      <p:pic>
        <p:nvPicPr>
          <p:cNvPr id="80" name="그림 79"/>
          <p:cNvPicPr>
            <a:picLocks noChangeAspect="1"/>
          </p:cNvPicPr>
          <p:nvPr/>
        </p:nvPicPr>
        <p:blipFill rotWithShape="1">
          <a:blip r:embed="rId4">
            <a:extLst>
              <a:ext uri="{28A0092B-C50C-407E-A947-70E740481C1C}">
                <a14:useLocalDpi xmlns:a14="http://schemas.microsoft.com/office/drawing/2010/main" val="0"/>
              </a:ext>
            </a:extLst>
          </a:blip>
          <a:srcRect l="74589" t="57082" r="19112" b="40032"/>
          <a:stretch/>
        </p:blipFill>
        <p:spPr>
          <a:xfrm>
            <a:off x="2654720" y="4808570"/>
            <a:ext cx="566205" cy="163022"/>
          </a:xfrm>
          <a:prstGeom prst="rect">
            <a:avLst/>
          </a:prstGeom>
        </p:spPr>
      </p:pic>
      <p:pic>
        <p:nvPicPr>
          <p:cNvPr id="81" name="그림 80"/>
          <p:cNvPicPr>
            <a:picLocks noChangeAspect="1"/>
          </p:cNvPicPr>
          <p:nvPr/>
        </p:nvPicPr>
        <p:blipFill rotWithShape="1">
          <a:blip r:embed="rId4">
            <a:extLst>
              <a:ext uri="{28A0092B-C50C-407E-A947-70E740481C1C}">
                <a14:useLocalDpi xmlns:a14="http://schemas.microsoft.com/office/drawing/2010/main" val="0"/>
              </a:ext>
            </a:extLst>
          </a:blip>
          <a:srcRect l="74589" t="57082" r="19112" b="40032"/>
          <a:stretch/>
        </p:blipFill>
        <p:spPr>
          <a:xfrm>
            <a:off x="2654720" y="5127603"/>
            <a:ext cx="566205" cy="163022"/>
          </a:xfrm>
          <a:prstGeom prst="rect">
            <a:avLst/>
          </a:prstGeom>
        </p:spPr>
      </p:pic>
      <p:pic>
        <p:nvPicPr>
          <p:cNvPr id="83" name="그림 82"/>
          <p:cNvPicPr>
            <a:picLocks noChangeAspect="1"/>
          </p:cNvPicPr>
          <p:nvPr/>
        </p:nvPicPr>
        <p:blipFill rotWithShape="1">
          <a:blip r:embed="rId4">
            <a:extLst>
              <a:ext uri="{28A0092B-C50C-407E-A947-70E740481C1C}">
                <a14:useLocalDpi xmlns:a14="http://schemas.microsoft.com/office/drawing/2010/main" val="0"/>
              </a:ext>
            </a:extLst>
          </a:blip>
          <a:srcRect l="74589" t="54390" r="19112" b="42724"/>
          <a:stretch/>
        </p:blipFill>
        <p:spPr>
          <a:xfrm>
            <a:off x="2654720" y="2256290"/>
            <a:ext cx="566205" cy="163022"/>
          </a:xfrm>
          <a:prstGeom prst="rect">
            <a:avLst/>
          </a:prstGeom>
        </p:spPr>
      </p:pic>
      <p:pic>
        <p:nvPicPr>
          <p:cNvPr id="100" name="그림 99"/>
          <p:cNvPicPr>
            <a:picLocks noChangeAspect="1"/>
          </p:cNvPicPr>
          <p:nvPr/>
        </p:nvPicPr>
        <p:blipFill rotWithShape="1">
          <a:blip r:embed="rId4">
            <a:extLst>
              <a:ext uri="{28A0092B-C50C-407E-A947-70E740481C1C}">
                <a14:useLocalDpi xmlns:a14="http://schemas.microsoft.com/office/drawing/2010/main" val="0"/>
              </a:ext>
            </a:extLst>
          </a:blip>
          <a:srcRect l="74589" t="54390" r="19112" b="42724"/>
          <a:stretch/>
        </p:blipFill>
        <p:spPr>
          <a:xfrm>
            <a:off x="2654720" y="3532430"/>
            <a:ext cx="566205" cy="163022"/>
          </a:xfrm>
          <a:prstGeom prst="rect">
            <a:avLst/>
          </a:prstGeom>
        </p:spPr>
      </p:pic>
      <p:sp>
        <p:nvSpPr>
          <p:cNvPr id="82" name="직사각형 81"/>
          <p:cNvSpPr/>
          <p:nvPr/>
        </p:nvSpPr>
        <p:spPr>
          <a:xfrm>
            <a:off x="2804283" y="3431766"/>
            <a:ext cx="317999" cy="163028"/>
          </a:xfrm>
          <a:prstGeom prst="rect">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en-US" altLang="ko-KR" sz="600" dirty="0">
                <a:latin typeface="Nanum Gothic Regular" charset="-127"/>
                <a:ea typeface="Nanum Gothic Regular" charset="-127"/>
              </a:rPr>
              <a:t>H</a:t>
            </a:r>
            <a:r>
              <a:rPr kumimoji="1" lang="ko-KR" altLang="en-US" sz="600" dirty="0">
                <a:latin typeface="Nanum Gothic Regular" charset="-127"/>
                <a:ea typeface="Nanum Gothic Regular" charset="-127"/>
              </a:rPr>
              <a:t>오버</a:t>
            </a:r>
            <a:endParaRPr kumimoji="1" lang="en-US" altLang="ko-KR" sz="600" dirty="0">
              <a:latin typeface="Nanum Gothic Regular" charset="-127"/>
              <a:ea typeface="Nanum Gothic Regular" charset="-127"/>
            </a:endParaRPr>
          </a:p>
        </p:txBody>
      </p:sp>
      <p:sp>
        <p:nvSpPr>
          <p:cNvPr id="45" name="직사각형 44"/>
          <p:cNvSpPr/>
          <p:nvPr/>
        </p:nvSpPr>
        <p:spPr>
          <a:xfrm>
            <a:off x="0" y="3522"/>
            <a:ext cx="12192000" cy="6854478"/>
          </a:xfrm>
          <a:prstGeom prst="rect">
            <a:avLst/>
          </a:prstGeom>
          <a:solidFill>
            <a:schemeClr val="tx1">
              <a:alpha val="3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삭제</a:t>
            </a:r>
            <a:endParaRPr kumimoji="1" lang="en-US" altLang="ko-KR" sz="600" dirty="0">
              <a:solidFill>
                <a:schemeClr val="bg1"/>
              </a:solidFill>
              <a:latin typeface="Nanum Gothic" charset="-127"/>
              <a:ea typeface="Nanum Gothic" charset="-127"/>
              <a:cs typeface="Nanum Gothic" charset="-127"/>
            </a:endParaRPr>
          </a:p>
          <a:p>
            <a:pPr algn="ct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2018.07.16</a:t>
            </a:r>
            <a:r>
              <a:rPr kumimoji="1" lang="ko-KR" altLang="en-US" sz="600" dirty="0">
                <a:solidFill>
                  <a:schemeClr val="bg1"/>
                </a:solidFill>
                <a:latin typeface="Nanum Gothic" charset="-127"/>
                <a:ea typeface="Nanum Gothic" charset="-127"/>
                <a:cs typeface="Nanum Gothic" charset="-127"/>
              </a:rPr>
              <a:t> </a:t>
            </a:r>
            <a:r>
              <a:rPr kumimoji="1" lang="en-US" altLang="ko-KR" sz="600" dirty="0">
                <a:solidFill>
                  <a:schemeClr val="bg1"/>
                </a:solidFill>
                <a:latin typeface="Nanum Gothic" charset="-127"/>
                <a:ea typeface="Nanum Gothic" charset="-127"/>
                <a:cs typeface="Nanum Gothic" charset="-127"/>
              </a:rPr>
              <a:t>UI</a:t>
            </a:r>
            <a:r>
              <a:rPr kumimoji="1" lang="ko-KR" altLang="en-US" sz="600" dirty="0">
                <a:solidFill>
                  <a:schemeClr val="bg1"/>
                </a:solidFill>
                <a:latin typeface="Nanum Gothic" charset="-127"/>
                <a:ea typeface="Nanum Gothic" charset="-127"/>
                <a:cs typeface="Nanum Gothic" charset="-127"/>
              </a:rPr>
              <a:t> 변경</a:t>
            </a:r>
          </a:p>
        </p:txBody>
      </p:sp>
    </p:spTree>
    <p:extLst>
      <p:ext uri="{BB962C8B-B14F-4D97-AF65-F5344CB8AC3E}">
        <p14:creationId xmlns:p14="http://schemas.microsoft.com/office/powerpoint/2010/main" val="28094944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그림 193"/>
          <p:cNvPicPr>
            <a:picLocks noChangeAspect="1"/>
          </p:cNvPicPr>
          <p:nvPr/>
        </p:nvPicPr>
        <p:blipFill rotWithShape="1">
          <a:blip r:embed="rId3">
            <a:extLst>
              <a:ext uri="{28A0092B-C50C-407E-A947-70E740481C1C}">
                <a14:useLocalDpi xmlns:a14="http://schemas.microsoft.com/office/drawing/2010/main" val="0"/>
              </a:ext>
            </a:extLst>
          </a:blip>
          <a:srcRect l="12001" t="12981" r="12118" b="18951"/>
          <a:stretch/>
        </p:blipFill>
        <p:spPr>
          <a:xfrm>
            <a:off x="788659" y="1530259"/>
            <a:ext cx="8521596" cy="4777554"/>
          </a:xfrm>
          <a:prstGeom prst="rect">
            <a:avLst/>
          </a:prstGeom>
        </p:spPr>
      </p:pic>
      <p:sp>
        <p:nvSpPr>
          <p:cNvPr id="9" name="텍스트 개체 틀 8"/>
          <p:cNvSpPr>
            <a:spLocks noGrp="1"/>
          </p:cNvSpPr>
          <p:nvPr>
            <p:ph type="body" sz="quarter" idx="10"/>
          </p:nvPr>
        </p:nvSpPr>
        <p:spPr/>
        <p:txBody>
          <a:bodyPr/>
          <a:lstStyle/>
          <a:p>
            <a:r>
              <a:rPr kumimoji="1" lang="en-US" altLang="ko-KR" dirty="0"/>
              <a:t>Information &gt; </a:t>
            </a:r>
            <a:r>
              <a:rPr kumimoji="1" lang="ko-KR" altLang="en-US" dirty="0"/>
              <a:t>데이터 보기 </a:t>
            </a:r>
            <a:r>
              <a:rPr kumimoji="1" lang="en-US" altLang="ko-KR" dirty="0"/>
              <a:t>:</a:t>
            </a:r>
            <a:r>
              <a:rPr kumimoji="1" lang="ko-KR" altLang="en-US" dirty="0"/>
              <a:t> 데이터 그리드</a:t>
            </a:r>
          </a:p>
        </p:txBody>
      </p:sp>
      <p:sp>
        <p:nvSpPr>
          <p:cNvPr id="10" name="텍스트 개체 틀 9"/>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01.03</a:t>
            </a:r>
            <a:r>
              <a:rPr kumimoji="1" lang="ko-KR" altLang="en-US" dirty="0">
                <a:latin typeface="Nanum Gothic" charset="-127"/>
                <a:ea typeface="Nanum Gothic" charset="-127"/>
                <a:cs typeface="Nanum Gothic" charset="-127"/>
              </a:rPr>
              <a:t> 데이터 소스 상세</a:t>
            </a:r>
          </a:p>
        </p:txBody>
      </p:sp>
      <p:sp>
        <p:nvSpPr>
          <p:cNvPr id="11" name="텍스트 개체 틀 10"/>
          <p:cNvSpPr>
            <a:spLocks noGrp="1"/>
          </p:cNvSpPr>
          <p:nvPr>
            <p:ph type="body" sz="quarter" idx="13"/>
          </p:nvPr>
        </p:nvSpPr>
        <p:spPr/>
        <p:txBody>
          <a:bodyPr>
            <a:normAutofit/>
          </a:bodyPr>
          <a:lstStyle/>
          <a:p>
            <a:r>
              <a:rPr kumimoji="1" lang="ko-KR" altLang="en-US" dirty="0"/>
              <a:t>뷰 전환 버튼</a:t>
            </a:r>
            <a:endParaRPr kumimoji="1" lang="en-US" altLang="ko-KR" dirty="0"/>
          </a:p>
          <a:p>
            <a:pPr lvl="1"/>
            <a:r>
              <a:rPr kumimoji="1" lang="ko-KR" altLang="en-US" dirty="0"/>
              <a:t>그리드 뷰 </a:t>
            </a:r>
            <a:r>
              <a:rPr kumimoji="1" lang="en-US" altLang="ko-KR" dirty="0"/>
              <a:t>(default) </a:t>
            </a:r>
            <a:r>
              <a:rPr kumimoji="1" lang="en-US" altLang="ko-KR" dirty="0">
                <a:sym typeface="Wingdings"/>
              </a:rPr>
              <a:t>  </a:t>
            </a:r>
            <a:r>
              <a:rPr kumimoji="1" lang="ko-KR" altLang="en-US" dirty="0">
                <a:sym typeface="Wingdings"/>
              </a:rPr>
              <a:t>컬럼 리스트 뷰</a:t>
            </a:r>
            <a:endParaRPr kumimoji="1" lang="en-US" altLang="ko-KR" dirty="0">
              <a:sym typeface="Wingdings"/>
            </a:endParaRPr>
          </a:p>
          <a:p>
            <a:r>
              <a:rPr kumimoji="1" lang="ko-KR" altLang="en-US" dirty="0">
                <a:sym typeface="Wingdings"/>
              </a:rPr>
              <a:t>필터링</a:t>
            </a:r>
            <a:endParaRPr kumimoji="1" lang="en-US" altLang="ko-KR" dirty="0">
              <a:sym typeface="Wingdings"/>
            </a:endParaRPr>
          </a:p>
          <a:p>
            <a:pPr lvl="1"/>
            <a:r>
              <a:rPr kumimoji="1" lang="ko-KR" altLang="en-US" dirty="0">
                <a:sym typeface="Wingdings"/>
              </a:rPr>
              <a:t>항목 검색</a:t>
            </a:r>
            <a:endParaRPr kumimoji="1" lang="en-US" altLang="ko-KR" dirty="0">
              <a:solidFill>
                <a:srgbClr val="00B0F0"/>
              </a:solidFill>
              <a:sym typeface="Wingdings"/>
            </a:endParaRPr>
          </a:p>
          <a:p>
            <a:pPr lvl="2"/>
            <a:r>
              <a:rPr kumimoji="1" lang="ko-KR" altLang="en-US" dirty="0">
                <a:sym typeface="Wingdings"/>
              </a:rPr>
              <a:t>입력 즉시 필터링 됨</a:t>
            </a:r>
            <a:endParaRPr kumimoji="1" lang="en-US" altLang="ko-KR" dirty="0">
              <a:sym typeface="Wingdings"/>
            </a:endParaRPr>
          </a:p>
          <a:p>
            <a:pPr lvl="2"/>
            <a:r>
              <a:rPr kumimoji="1" lang="ko-KR" altLang="en-US" dirty="0">
                <a:sym typeface="Wingdings"/>
              </a:rPr>
              <a:t>그리드 뷰 </a:t>
            </a:r>
            <a:r>
              <a:rPr kumimoji="1" lang="en-US" altLang="ko-KR" dirty="0">
                <a:sym typeface="Wingdings"/>
              </a:rPr>
              <a:t>:</a:t>
            </a:r>
            <a:r>
              <a:rPr kumimoji="1" lang="ko-KR" altLang="en-US" dirty="0">
                <a:sym typeface="Wingdings"/>
              </a:rPr>
              <a:t> 데이터 검색</a:t>
            </a:r>
            <a:endParaRPr kumimoji="1" lang="en-US" altLang="ko-KR" dirty="0">
              <a:sym typeface="Wingdings"/>
            </a:endParaRPr>
          </a:p>
          <a:p>
            <a:pPr lvl="2"/>
            <a:r>
              <a:rPr kumimoji="1" lang="ko-KR" altLang="en-US" dirty="0">
                <a:sym typeface="Wingdings"/>
              </a:rPr>
              <a:t>컬럼 리스트 뷰 </a:t>
            </a:r>
            <a:r>
              <a:rPr kumimoji="1" lang="en-US" altLang="ko-KR" dirty="0">
                <a:sym typeface="Wingdings"/>
              </a:rPr>
              <a:t>:</a:t>
            </a:r>
            <a:r>
              <a:rPr kumimoji="1" lang="ko-KR" altLang="en-US" dirty="0">
                <a:sym typeface="Wingdings"/>
              </a:rPr>
              <a:t> 컬럼 검색</a:t>
            </a:r>
            <a:endParaRPr kumimoji="1" lang="en-US" altLang="ko-KR" dirty="0">
              <a:sym typeface="Wingdings"/>
            </a:endParaRPr>
          </a:p>
          <a:p>
            <a:pPr lvl="1"/>
            <a:r>
              <a:rPr kumimoji="1" lang="en-US" altLang="ko-KR" dirty="0">
                <a:sym typeface="Wingdings"/>
              </a:rPr>
              <a:t>Role</a:t>
            </a:r>
            <a:r>
              <a:rPr kumimoji="1" lang="en-US" altLang="ko-KR" dirty="0"/>
              <a:t> : All(default) / Dimension / Measure</a:t>
            </a:r>
          </a:p>
          <a:p>
            <a:pPr lvl="1"/>
            <a:r>
              <a:rPr kumimoji="1" lang="en-US" altLang="ko-KR" dirty="0"/>
              <a:t>Type : All(default) / String </a:t>
            </a:r>
            <a:r>
              <a:rPr kumimoji="1" lang="en-US" altLang="ko-KR" dirty="0">
                <a:solidFill>
                  <a:srgbClr val="00B050"/>
                </a:solidFill>
              </a:rPr>
              <a:t>/ ...</a:t>
            </a:r>
            <a:endParaRPr kumimoji="1" lang="en-US" altLang="ko-KR" dirty="0"/>
          </a:p>
          <a:p>
            <a:pPr lvl="1"/>
            <a:r>
              <a:rPr kumimoji="1" lang="ko-KR" altLang="en-US" dirty="0"/>
              <a:t>추천필터 만 보기</a:t>
            </a:r>
            <a:endParaRPr kumimoji="1" lang="en-US" altLang="ko-KR" dirty="0"/>
          </a:p>
          <a:p>
            <a:pPr lvl="2"/>
            <a:r>
              <a:rPr kumimoji="1" lang="ko-KR" altLang="en-US" dirty="0">
                <a:sym typeface="Wingdings"/>
              </a:rPr>
              <a:t>선택 </a:t>
            </a:r>
            <a:r>
              <a:rPr kumimoji="1" lang="en-US" altLang="ko-KR" dirty="0">
                <a:sym typeface="Wingdings"/>
              </a:rPr>
              <a:t></a:t>
            </a:r>
            <a:r>
              <a:rPr kumimoji="1" lang="ko-KR" altLang="en-US" dirty="0">
                <a:sym typeface="Wingdings"/>
              </a:rPr>
              <a:t>  </a:t>
            </a:r>
            <a:r>
              <a:rPr kumimoji="1" lang="ko-KR" altLang="en-US" dirty="0"/>
              <a:t>선택 해제</a:t>
            </a:r>
            <a:r>
              <a:rPr kumimoji="1" lang="en-US" altLang="ko-KR" dirty="0"/>
              <a:t>(default)</a:t>
            </a:r>
            <a:r>
              <a:rPr kumimoji="1" lang="ko-KR" altLang="en-US" dirty="0">
                <a:solidFill>
                  <a:srgbClr val="00B050"/>
                </a:solidFill>
              </a:rPr>
              <a:t> </a:t>
            </a:r>
            <a:endParaRPr kumimoji="1" lang="en-US" altLang="ko-KR" dirty="0">
              <a:solidFill>
                <a:srgbClr val="00B050"/>
              </a:solidFill>
            </a:endParaRPr>
          </a:p>
          <a:p>
            <a:pPr lvl="1"/>
            <a:r>
              <a:rPr kumimoji="1" lang="ko-KR" altLang="en-US" dirty="0"/>
              <a:t>열람 행 수 </a:t>
            </a:r>
            <a:r>
              <a:rPr kumimoji="1" lang="en-US" altLang="ko-KR" dirty="0"/>
              <a:t>/</a:t>
            </a:r>
            <a:r>
              <a:rPr kumimoji="1" lang="ko-KR" altLang="en-US" dirty="0"/>
              <a:t> 전체 행 수</a:t>
            </a:r>
            <a:endParaRPr kumimoji="1" lang="en-US" altLang="ko-KR" dirty="0"/>
          </a:p>
          <a:p>
            <a:pPr lvl="2"/>
            <a:r>
              <a:rPr kumimoji="1" lang="ko-KR" altLang="en-US" dirty="0"/>
              <a:t>열람 행 </a:t>
            </a:r>
            <a:r>
              <a:rPr kumimoji="1" lang="en-US" altLang="ko-KR" dirty="0"/>
              <a:t>default :</a:t>
            </a:r>
            <a:r>
              <a:rPr kumimoji="1" lang="ko-KR" altLang="en-US" dirty="0"/>
              <a:t> </a:t>
            </a:r>
            <a:r>
              <a:rPr kumimoji="1" lang="en-US" altLang="ko-KR" dirty="0"/>
              <a:t>100</a:t>
            </a:r>
          </a:p>
          <a:p>
            <a:pPr lvl="2"/>
            <a:r>
              <a:rPr kumimoji="1" lang="ko-KR" altLang="en-US" dirty="0"/>
              <a:t>열람 행 수 변경 가능</a:t>
            </a:r>
            <a:endParaRPr kumimoji="1" lang="en-US" altLang="ko-KR" dirty="0"/>
          </a:p>
          <a:p>
            <a:pPr lvl="2"/>
            <a:r>
              <a:rPr kumimoji="1" lang="en-US" altLang="ko-KR" dirty="0"/>
              <a:t>UI</a:t>
            </a:r>
            <a:r>
              <a:rPr kumimoji="1" lang="ko-KR" altLang="en-US" dirty="0"/>
              <a:t>콤포넌트 </a:t>
            </a:r>
            <a:r>
              <a:rPr kumimoji="1" lang="en-US" altLang="ko-KR" dirty="0"/>
              <a:t>:</a:t>
            </a:r>
            <a:r>
              <a:rPr kumimoji="1" lang="ko-KR" altLang="en-US" dirty="0"/>
              <a:t> 숫자 입력 컬럼 </a:t>
            </a:r>
            <a:endParaRPr kumimoji="1" lang="en-US" altLang="ko-KR" dirty="0"/>
          </a:p>
          <a:p>
            <a:pPr lvl="1"/>
            <a:r>
              <a:rPr kumimoji="1" lang="ko-KR" altLang="en-US" dirty="0">
                <a:sym typeface="Wingdings"/>
              </a:rPr>
              <a:t>필터링 초기화</a:t>
            </a:r>
            <a:endParaRPr kumimoji="1" lang="en-US" altLang="ko-KR" dirty="0">
              <a:sym typeface="Wingdings"/>
            </a:endParaRPr>
          </a:p>
          <a:p>
            <a:pPr lvl="2"/>
            <a:r>
              <a:rPr kumimoji="1" lang="ko-KR" altLang="en-US" dirty="0">
                <a:sym typeface="Wingdings"/>
              </a:rPr>
              <a:t>클릭 </a:t>
            </a:r>
            <a:r>
              <a:rPr kumimoji="1" lang="en-US" altLang="ko-KR" dirty="0">
                <a:sym typeface="Wingdings"/>
              </a:rPr>
              <a:t>&gt;</a:t>
            </a:r>
            <a:r>
              <a:rPr kumimoji="1" lang="ko-KR" altLang="en-US" dirty="0">
                <a:sym typeface="Wingdings"/>
              </a:rPr>
              <a:t> </a:t>
            </a:r>
            <a:r>
              <a:rPr kumimoji="1" lang="en-US" altLang="ko-KR" dirty="0">
                <a:sym typeface="Wingdings"/>
              </a:rPr>
              <a:t>2.</a:t>
            </a:r>
            <a:r>
              <a:rPr kumimoji="1" lang="ko-KR" altLang="en-US" dirty="0">
                <a:sym typeface="Wingdings"/>
              </a:rPr>
              <a:t>필터링 설정 및 정렬 초기화</a:t>
            </a:r>
            <a:endParaRPr kumimoji="1" lang="en-US" altLang="ko-KR" dirty="0">
              <a:sym typeface="Wingdings"/>
            </a:endParaRPr>
          </a:p>
          <a:p>
            <a:r>
              <a:rPr kumimoji="1" lang="en-US" altLang="ko-KR" dirty="0">
                <a:sym typeface="Wingdings"/>
              </a:rPr>
              <a:t>CSV</a:t>
            </a:r>
            <a:r>
              <a:rPr kumimoji="1" lang="ko-KR" altLang="en-US" dirty="0">
                <a:sym typeface="Wingdings"/>
              </a:rPr>
              <a:t> 다운로드</a:t>
            </a:r>
            <a:endParaRPr kumimoji="1" lang="en-US" altLang="ko-KR" dirty="0">
              <a:sym typeface="Wingdings"/>
            </a:endParaRPr>
          </a:p>
          <a:p>
            <a:pPr lvl="1"/>
            <a:r>
              <a:rPr kumimoji="1" lang="ko-KR" altLang="en-US" dirty="0">
                <a:sym typeface="Wingdings"/>
              </a:rPr>
              <a:t>클릭 </a:t>
            </a:r>
            <a:r>
              <a:rPr kumimoji="1" lang="en-US" altLang="ko-KR" dirty="0">
                <a:sym typeface="Wingdings"/>
              </a:rPr>
              <a:t>&gt;</a:t>
            </a:r>
            <a:r>
              <a:rPr kumimoji="1" lang="ko-KR" altLang="en-US" dirty="0">
                <a:sym typeface="Wingdings"/>
              </a:rPr>
              <a:t> </a:t>
            </a:r>
            <a:r>
              <a:rPr kumimoji="1" lang="en-US" altLang="ko-KR" dirty="0">
                <a:sym typeface="Wingdings"/>
              </a:rPr>
              <a:t>csv </a:t>
            </a:r>
            <a:r>
              <a:rPr kumimoji="1" lang="ko-KR" altLang="en-US" dirty="0">
                <a:sym typeface="Wingdings"/>
              </a:rPr>
              <a:t>다운로드 진행 </a:t>
            </a:r>
            <a:r>
              <a:rPr lang="ko-KR" altLang="en-US" dirty="0">
                <a:solidFill>
                  <a:srgbClr val="00B0F0"/>
                </a:solidFill>
              </a:rPr>
              <a:t>☞</a:t>
            </a:r>
            <a:r>
              <a:rPr kumimoji="1" lang="en-US" altLang="ko-KR" dirty="0">
                <a:solidFill>
                  <a:srgbClr val="00B0F0"/>
                </a:solidFill>
              </a:rPr>
              <a:t>[</a:t>
            </a:r>
            <a:r>
              <a:rPr kumimoji="1" lang="mr-IN" altLang="ko-KR" dirty="0">
                <a:solidFill>
                  <a:srgbClr val="00B0F0"/>
                </a:solidFill>
              </a:rPr>
              <a:t>METATRON2.0]WF-A1-Common</a:t>
            </a:r>
            <a:r>
              <a:rPr kumimoji="1" lang="en-US" altLang="ko-KR" dirty="0">
                <a:solidFill>
                  <a:srgbClr val="00B0F0"/>
                </a:solidFill>
              </a:rPr>
              <a:t> &gt; </a:t>
            </a:r>
            <a:r>
              <a:rPr kumimoji="1" lang="ko-KR" altLang="en-US" dirty="0">
                <a:solidFill>
                  <a:srgbClr val="00B0F0"/>
                </a:solidFill>
              </a:rPr>
              <a:t>파일명</a:t>
            </a:r>
            <a:endParaRPr kumimoji="1" lang="en-US" altLang="ko-KR" dirty="0">
              <a:solidFill>
                <a:srgbClr val="00B0F0"/>
              </a:solidFill>
            </a:endParaRPr>
          </a:p>
          <a:p>
            <a:r>
              <a:rPr lang="ko-KR" altLang="en-US" dirty="0"/>
              <a:t>데이터 그리드</a:t>
            </a:r>
            <a:endParaRPr lang="en-US" altLang="ko-KR" dirty="0"/>
          </a:p>
          <a:p>
            <a:pPr lvl="1"/>
            <a:r>
              <a:rPr lang="ko-KR" altLang="en-US" dirty="0"/>
              <a:t>필드 타입</a:t>
            </a:r>
            <a:endParaRPr lang="en-US" altLang="ko-KR" dirty="0"/>
          </a:p>
          <a:p>
            <a:pPr lvl="1"/>
            <a:r>
              <a:rPr lang="ko-KR" altLang="en-US" dirty="0"/>
              <a:t>데이터 정렬 </a:t>
            </a:r>
            <a:endParaRPr lang="en-US" altLang="ko-KR" dirty="0"/>
          </a:p>
          <a:p>
            <a:pPr lvl="2"/>
            <a:r>
              <a:rPr kumimoji="1" lang="ko-KR" altLang="en-US" dirty="0"/>
              <a:t>사용자 설정 순 </a:t>
            </a:r>
            <a:r>
              <a:rPr kumimoji="1" lang="en-US" altLang="ko-KR" dirty="0"/>
              <a:t>(default) </a:t>
            </a:r>
            <a:r>
              <a:rPr kumimoji="1" lang="en-US" altLang="ko-KR" dirty="0">
                <a:sym typeface="Wingdings"/>
              </a:rPr>
              <a:t> </a:t>
            </a:r>
            <a:r>
              <a:rPr kumimoji="1" lang="ko-KR" altLang="en-US" dirty="0">
                <a:sym typeface="Wingdings"/>
              </a:rPr>
              <a:t>오름차순  내림차순  </a:t>
            </a:r>
            <a:r>
              <a:rPr kumimoji="1" lang="en-US" altLang="ko-KR" dirty="0">
                <a:sym typeface="Wingdings"/>
              </a:rPr>
              <a:t>...</a:t>
            </a:r>
            <a:r>
              <a:rPr kumimoji="1" lang="ko-KR" altLang="en-US" dirty="0">
                <a:sym typeface="Wingdings"/>
              </a:rPr>
              <a:t> </a:t>
            </a:r>
            <a:r>
              <a:rPr kumimoji="1" lang="en-US" altLang="ko-KR" i="1" dirty="0">
                <a:sym typeface="Wingdings"/>
              </a:rPr>
              <a:t>(</a:t>
            </a:r>
            <a:r>
              <a:rPr kumimoji="1" lang="ko-KR" altLang="en-US" i="1" dirty="0">
                <a:sym typeface="Wingdings"/>
              </a:rPr>
              <a:t>반복</a:t>
            </a:r>
            <a:r>
              <a:rPr kumimoji="1" lang="en-US" altLang="ko-KR" i="1" dirty="0">
                <a:sym typeface="Wingdings"/>
              </a:rPr>
              <a:t>)</a:t>
            </a:r>
          </a:p>
          <a:p>
            <a:pPr lvl="1"/>
            <a:r>
              <a:rPr lang="ko-KR" altLang="en-US" dirty="0"/>
              <a:t>필드 이름</a:t>
            </a:r>
            <a:endParaRPr lang="en-US" altLang="ko-KR" dirty="0"/>
          </a:p>
        </p:txBody>
      </p:sp>
      <p:grpSp>
        <p:nvGrpSpPr>
          <p:cNvPr id="113" name="그룹 112"/>
          <p:cNvGrpSpPr/>
          <p:nvPr/>
        </p:nvGrpSpPr>
        <p:grpSpPr>
          <a:xfrm>
            <a:off x="9170560" y="1360109"/>
            <a:ext cx="139695" cy="137744"/>
            <a:chOff x="1978737" y="2323017"/>
            <a:chExt cx="98596" cy="97219"/>
          </a:xfrm>
        </p:grpSpPr>
        <p:pic>
          <p:nvPicPr>
            <p:cNvPr id="122" name="그림 121"/>
            <p:cNvPicPr>
              <a:picLocks noChangeAspect="1"/>
            </p:cNvPicPr>
            <p:nvPr/>
          </p:nvPicPr>
          <p:blipFill rotWithShape="1">
            <a:blip r:embed="rId4">
              <a:extLst>
                <a:ext uri="{28A0092B-C50C-407E-A947-70E740481C1C}">
                  <a14:useLocalDpi xmlns:a14="http://schemas.microsoft.com/office/drawing/2010/main" val="0"/>
                </a:ext>
              </a:extLst>
            </a:blip>
            <a:srcRect l="45308" t="87884" r="50004" b="5644"/>
            <a:stretch/>
          </p:blipFill>
          <p:spPr>
            <a:xfrm>
              <a:off x="1978737" y="2323017"/>
              <a:ext cx="76200" cy="95250"/>
            </a:xfrm>
            <a:prstGeom prst="rect">
              <a:avLst/>
            </a:prstGeom>
          </p:spPr>
        </p:pic>
        <p:sp>
          <p:nvSpPr>
            <p:cNvPr id="123" name="아래쪽 화살표[D] 122"/>
            <p:cNvSpPr/>
            <p:nvPr/>
          </p:nvSpPr>
          <p:spPr>
            <a:xfrm>
              <a:off x="2031614" y="2374517"/>
              <a:ext cx="45719" cy="45719"/>
            </a:xfrm>
            <a:prstGeom prst="downArrow">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grpSp>
      <p:pic>
        <p:nvPicPr>
          <p:cNvPr id="134" name="그림 1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8792" y="1111381"/>
            <a:ext cx="141087" cy="116177"/>
          </a:xfrm>
          <a:prstGeom prst="rect">
            <a:avLst/>
          </a:prstGeom>
          <a:noFill/>
          <a:ln>
            <a:noFill/>
          </a:ln>
        </p:spPr>
      </p:pic>
      <p:sp>
        <p:nvSpPr>
          <p:cNvPr id="193" name="제목 2"/>
          <p:cNvSpPr txBox="1">
            <a:spLocks/>
          </p:cNvSpPr>
          <p:nvPr/>
        </p:nvSpPr>
        <p:spPr bwMode="auto">
          <a:xfrm>
            <a:off x="949335" y="981836"/>
            <a:ext cx="2061002" cy="318568"/>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pPr>
            <a:r>
              <a:rPr lang="en-US" altLang="ko-KR" sz="800" b="1" dirty="0">
                <a:solidFill>
                  <a:prstClr val="black"/>
                </a:solidFill>
                <a:latin typeface="Nanum Gothic" charset="-127"/>
                <a:ea typeface="Nanum Gothic" charset="-127"/>
                <a:cs typeface="Nanum Gothic" charset="-127"/>
              </a:rPr>
              <a:t>Data details</a:t>
            </a:r>
          </a:p>
        </p:txBody>
      </p:sp>
      <p:grpSp>
        <p:nvGrpSpPr>
          <p:cNvPr id="212" name="그룹 211"/>
          <p:cNvGrpSpPr/>
          <p:nvPr/>
        </p:nvGrpSpPr>
        <p:grpSpPr>
          <a:xfrm>
            <a:off x="879256" y="1302309"/>
            <a:ext cx="817662" cy="162382"/>
            <a:chOff x="5321674" y="1096566"/>
            <a:chExt cx="940062" cy="186690"/>
          </a:xfrm>
        </p:grpSpPr>
        <p:sp>
          <p:nvSpPr>
            <p:cNvPr id="213" name="모서리가 둥근 직사각형 114"/>
            <p:cNvSpPr/>
            <p:nvPr/>
          </p:nvSpPr>
          <p:spPr>
            <a:xfrm>
              <a:off x="5321674"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schemeClr val="bg1"/>
                </a:solidFill>
                <a:latin typeface="Nanum Gothic" charset="-127"/>
                <a:ea typeface="Nanum Gothic" charset="-127"/>
                <a:cs typeface="Nanum Gothic" charset="-127"/>
              </a:endParaRPr>
            </a:p>
          </p:txBody>
        </p:sp>
        <p:grpSp>
          <p:nvGrpSpPr>
            <p:cNvPr id="214" name="그룹 213"/>
            <p:cNvGrpSpPr/>
            <p:nvPr/>
          </p:nvGrpSpPr>
          <p:grpSpPr>
            <a:xfrm>
              <a:off x="5499252" y="1131380"/>
              <a:ext cx="116393" cy="116393"/>
              <a:chOff x="5199443" y="1081903"/>
              <a:chExt cx="852062" cy="852063"/>
            </a:xfrm>
          </p:grpSpPr>
          <p:sp>
            <p:nvSpPr>
              <p:cNvPr id="217" name="모서리가 둥근 직사각형 216"/>
              <p:cNvSpPr/>
              <p:nvPr userDrawn="1"/>
            </p:nvSpPr>
            <p:spPr>
              <a:xfrm>
                <a:off x="5199443" y="1081903"/>
                <a:ext cx="852062" cy="852062"/>
              </a:xfrm>
              <a:prstGeom prst="round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218" name="직선 연결선[R] 217"/>
              <p:cNvCxnSpPr/>
              <p:nvPr userDrawn="1"/>
            </p:nvCxnSpPr>
            <p:spPr>
              <a:xfrm>
                <a:off x="5199443" y="1323124"/>
                <a:ext cx="85206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19" name="그룹 218"/>
              <p:cNvGrpSpPr/>
              <p:nvPr userDrawn="1"/>
            </p:nvGrpSpPr>
            <p:grpSpPr>
              <a:xfrm>
                <a:off x="5486400" y="1311600"/>
                <a:ext cx="325488" cy="622366"/>
                <a:chOff x="5486400" y="1379532"/>
                <a:chExt cx="325488" cy="554433"/>
              </a:xfrm>
            </p:grpSpPr>
            <p:cxnSp>
              <p:nvCxnSpPr>
                <p:cNvPr id="220" name="직선 연결선[R] 219"/>
                <p:cNvCxnSpPr/>
                <p:nvPr userDrawn="1"/>
              </p:nvCxnSpPr>
              <p:spPr>
                <a:xfrm>
                  <a:off x="5486400"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21" name="직선 연결선[R] 220"/>
                <p:cNvCxnSpPr/>
                <p:nvPr userDrawn="1"/>
              </p:nvCxnSpPr>
              <p:spPr>
                <a:xfrm>
                  <a:off x="5811888"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215" name="모서리가 둥근 직사각형 114"/>
            <p:cNvSpPr/>
            <p:nvPr/>
          </p:nvSpPr>
          <p:spPr>
            <a:xfrm rot="10800000">
              <a:off x="5791705"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schemeClr val="bg1"/>
                </a:solidFill>
                <a:latin typeface="Nanum Gothic" charset="-127"/>
                <a:ea typeface="Nanum Gothic" charset="-127"/>
                <a:cs typeface="Nanum Gothic" charset="-127"/>
              </a:endParaRPr>
            </a:p>
          </p:txBody>
        </p:sp>
        <p:pic>
          <p:nvPicPr>
            <p:cNvPr id="216" name="그림 2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9252" y="1096566"/>
              <a:ext cx="138876" cy="184093"/>
            </a:xfrm>
            <a:prstGeom prst="rect">
              <a:avLst/>
            </a:prstGeom>
          </p:spPr>
        </p:pic>
      </p:grpSp>
      <p:grpSp>
        <p:nvGrpSpPr>
          <p:cNvPr id="222" name="그룹 221"/>
          <p:cNvGrpSpPr/>
          <p:nvPr/>
        </p:nvGrpSpPr>
        <p:grpSpPr>
          <a:xfrm>
            <a:off x="1785549" y="1306044"/>
            <a:ext cx="1626810" cy="147142"/>
            <a:chOff x="901599" y="1411225"/>
            <a:chExt cx="2289169" cy="207051"/>
          </a:xfrm>
        </p:grpSpPr>
        <p:sp>
          <p:nvSpPr>
            <p:cNvPr id="223" name="제목 2"/>
            <p:cNvSpPr txBox="1">
              <a:spLocks/>
            </p:cNvSpPr>
            <p:nvPr/>
          </p:nvSpPr>
          <p:spPr bwMode="auto">
            <a:xfrm>
              <a:off x="975059" y="1411225"/>
              <a:ext cx="2215709" cy="198987"/>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en-US" altLang="ko-KR" sz="600" dirty="0">
                  <a:solidFill>
                    <a:schemeClr val="bg1">
                      <a:lumMod val="75000"/>
                    </a:schemeClr>
                  </a:solidFill>
                  <a:latin typeface="Nanum Gothic" charset="-127"/>
                  <a:ea typeface="Nanum Gothic" charset="-127"/>
                  <a:cs typeface="Nanum Gothic" charset="-127"/>
                </a:rPr>
                <a:t>Search data</a:t>
              </a:r>
            </a:p>
          </p:txBody>
        </p:sp>
        <p:pic>
          <p:nvPicPr>
            <p:cNvPr id="224" name="그림 223"/>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926081" y="1465458"/>
              <a:ext cx="110796" cy="110796"/>
            </a:xfrm>
            <a:prstGeom prst="rect">
              <a:avLst/>
            </a:prstGeom>
          </p:spPr>
        </p:pic>
        <p:cxnSp>
          <p:nvCxnSpPr>
            <p:cNvPr id="225" name="직선 연결선[R] 224"/>
            <p:cNvCxnSpPr/>
            <p:nvPr/>
          </p:nvCxnSpPr>
          <p:spPr>
            <a:xfrm>
              <a:off x="901599" y="1618276"/>
              <a:ext cx="22891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1" name="그룹 40"/>
          <p:cNvGrpSpPr/>
          <p:nvPr/>
        </p:nvGrpSpPr>
        <p:grpSpPr>
          <a:xfrm>
            <a:off x="5261687" y="1287042"/>
            <a:ext cx="886035" cy="241639"/>
            <a:chOff x="2586900" y="1390878"/>
            <a:chExt cx="886035" cy="241639"/>
          </a:xfrm>
        </p:grpSpPr>
        <p:sp>
          <p:nvSpPr>
            <p:cNvPr id="42" name="모서리가 둥근 직사각형 41"/>
            <p:cNvSpPr/>
            <p:nvPr/>
          </p:nvSpPr>
          <p:spPr>
            <a:xfrm>
              <a:off x="2586900" y="1390878"/>
              <a:ext cx="886035" cy="241639"/>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600" dirty="0">
                  <a:solidFill>
                    <a:prstClr val="white">
                      <a:lumMod val="50000"/>
                    </a:prstClr>
                  </a:solidFill>
                  <a:latin typeface="Nanum Gothic Regular" charset="-127"/>
                  <a:ea typeface="Nanum Gothic Regular" charset="-127"/>
                </a:rPr>
                <a:t>Type</a:t>
              </a:r>
            </a:p>
          </p:txBody>
        </p:sp>
        <p:sp>
          <p:nvSpPr>
            <p:cNvPr id="43" name="직사각형 42"/>
            <p:cNvSpPr/>
            <p:nvPr/>
          </p:nvSpPr>
          <p:spPr>
            <a:xfrm>
              <a:off x="2928403" y="1452898"/>
              <a:ext cx="477196" cy="100487"/>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Nanum Gothic Regular" charset="-127"/>
                  <a:ea typeface="Nanum Gothic Regular" charset="-127"/>
                </a:rPr>
                <a:t>All</a:t>
              </a:r>
              <a:r>
                <a:rPr kumimoji="1" lang="ko-KR" altLang="en-US" sz="600" dirty="0">
                  <a:solidFill>
                    <a:prstClr val="black">
                      <a:lumMod val="75000"/>
                      <a:lumOff val="25000"/>
                    </a:prstClr>
                  </a:solidFill>
                  <a:latin typeface="Nanum Gothic Regular" charset="-127"/>
                  <a:ea typeface="Nanum Gothic Regular" charset="-127"/>
                </a:rPr>
                <a:t>    ▼</a:t>
              </a:r>
            </a:p>
          </p:txBody>
        </p:sp>
      </p:grpSp>
      <p:sp>
        <p:nvSpPr>
          <p:cNvPr id="44" name="직사각형 43"/>
          <p:cNvSpPr/>
          <p:nvPr/>
        </p:nvSpPr>
        <p:spPr>
          <a:xfrm>
            <a:off x="3806875" y="1306955"/>
            <a:ext cx="1454812" cy="184666"/>
          </a:xfrm>
          <a:prstGeom prst="rect">
            <a:avLst/>
          </a:prstGeom>
        </p:spPr>
        <p:txBody>
          <a:bodyPr wrap="square">
            <a:spAutoFit/>
          </a:bodyPr>
          <a:lstStyle/>
          <a:p>
            <a:r>
              <a:rPr lang="en-US" altLang="ko-KR" sz="600" dirty="0">
                <a:solidFill>
                  <a:schemeClr val="tx1">
                    <a:lumMod val="75000"/>
                    <a:lumOff val="25000"/>
                  </a:schemeClr>
                </a:solidFill>
                <a:latin typeface="Nanum Gothic" charset="-127"/>
                <a:ea typeface="Nanum Gothic" charset="-127"/>
                <a:cs typeface="Nanum Gothic" charset="-127"/>
              </a:rPr>
              <a:t>⦿ All   ◎ Dimension    ◎ Measure</a:t>
            </a:r>
            <a:endParaRPr lang="ko-KR" altLang="en-US" sz="600" dirty="0">
              <a:solidFill>
                <a:schemeClr val="tx1">
                  <a:lumMod val="75000"/>
                  <a:lumOff val="25000"/>
                </a:schemeClr>
              </a:solidFill>
              <a:latin typeface="Nanum Gothic Regular" charset="-127"/>
              <a:ea typeface="Nanum Gothic Regular" charset="-127"/>
            </a:endParaRPr>
          </a:p>
        </p:txBody>
      </p:sp>
      <p:sp>
        <p:nvSpPr>
          <p:cNvPr id="45" name="모서리가 둥근 직사각형 44"/>
          <p:cNvSpPr/>
          <p:nvPr/>
        </p:nvSpPr>
        <p:spPr>
          <a:xfrm>
            <a:off x="3487277" y="1302309"/>
            <a:ext cx="482291"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600" dirty="0">
                <a:solidFill>
                  <a:prstClr val="white">
                    <a:lumMod val="50000"/>
                  </a:prstClr>
                </a:solidFill>
                <a:latin typeface="Nanum Gothic" charset="-127"/>
                <a:ea typeface="Nanum Gothic" charset="-127"/>
                <a:cs typeface="Nanum Gothic" charset="-127"/>
              </a:rPr>
              <a:t>Role</a:t>
            </a:r>
            <a:endParaRPr kumimoji="1" lang="en-US" altLang="ko-KR" sz="600" dirty="0">
              <a:solidFill>
                <a:prstClr val="white">
                  <a:lumMod val="50000"/>
                </a:prstClr>
              </a:solidFill>
              <a:latin typeface="Nanum Gothic" charset="-127"/>
              <a:ea typeface="Nanum Gothic" charset="-127"/>
              <a:cs typeface="Nanum Gothic" charset="-127"/>
            </a:endParaRPr>
          </a:p>
        </p:txBody>
      </p:sp>
      <p:sp>
        <p:nvSpPr>
          <p:cNvPr id="46" name="직사각형 45"/>
          <p:cNvSpPr/>
          <p:nvPr/>
        </p:nvSpPr>
        <p:spPr>
          <a:xfrm>
            <a:off x="6109774" y="1309121"/>
            <a:ext cx="1007880" cy="16595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600" u="sng" dirty="0">
                <a:solidFill>
                  <a:schemeClr val="tx1">
                    <a:lumMod val="75000"/>
                    <a:lumOff val="25000"/>
                  </a:schemeClr>
                </a:solidFill>
                <a:latin typeface="Nanum Gothic" charset="-127"/>
                <a:ea typeface="Nanum Gothic" charset="-127"/>
                <a:cs typeface="Nanum Gothic" charset="-127"/>
              </a:rPr>
              <a:t>100</a:t>
            </a:r>
            <a:r>
              <a:rPr lang="ko-KR" altLang="en-US" sz="600" u="sng" dirty="0">
                <a:solidFill>
                  <a:schemeClr val="tx1">
                    <a:lumMod val="75000"/>
                    <a:lumOff val="25000"/>
                  </a:schemeClr>
                </a:solidFill>
                <a:latin typeface="Nanum Gothic" charset="-127"/>
                <a:ea typeface="Nanum Gothic" charset="-127"/>
                <a:cs typeface="Nanum Gothic" charset="-127"/>
              </a:rPr>
              <a:t>  </a:t>
            </a:r>
            <a:r>
              <a:rPr lang="ko-KR" altLang="en-US" sz="600" dirty="0">
                <a:solidFill>
                  <a:schemeClr val="tx1">
                    <a:lumMod val="75000"/>
                    <a:lumOff val="25000"/>
                  </a:schemeClr>
                </a:solidFill>
                <a:latin typeface="Nanum Gothic" charset="-127"/>
                <a:ea typeface="Nanum Gothic" charset="-127"/>
                <a:cs typeface="Nanum Gothic" charset="-127"/>
              </a:rPr>
              <a:t> </a:t>
            </a:r>
            <a:r>
              <a:rPr lang="en-US" altLang="ko-KR" sz="600" dirty="0">
                <a:solidFill>
                  <a:schemeClr val="tx1">
                    <a:lumMod val="75000"/>
                    <a:lumOff val="25000"/>
                  </a:schemeClr>
                </a:solidFill>
                <a:latin typeface="Nanum Gothic" charset="-127"/>
                <a:ea typeface="Nanum Gothic" charset="-127"/>
                <a:cs typeface="Nanum Gothic" charset="-127"/>
              </a:rPr>
              <a:t>/</a:t>
            </a:r>
            <a:r>
              <a:rPr lang="ko-KR" altLang="en-US" sz="600" dirty="0">
                <a:solidFill>
                  <a:schemeClr val="tx1">
                    <a:lumMod val="75000"/>
                    <a:lumOff val="25000"/>
                  </a:schemeClr>
                </a:solidFill>
                <a:latin typeface="Nanum Gothic" charset="-127"/>
                <a:ea typeface="Nanum Gothic" charset="-127"/>
                <a:cs typeface="Nanum Gothic" charset="-127"/>
              </a:rPr>
              <a:t> </a:t>
            </a:r>
            <a:r>
              <a:rPr lang="en-US" altLang="ko-KR" sz="600" dirty="0">
                <a:solidFill>
                  <a:schemeClr val="tx1">
                    <a:lumMod val="75000"/>
                    <a:lumOff val="25000"/>
                  </a:schemeClr>
                </a:solidFill>
                <a:latin typeface="Nanum Gothic" charset="-127"/>
                <a:ea typeface="Nanum Gothic" charset="-127"/>
                <a:cs typeface="Nanum Gothic" charset="-127"/>
              </a:rPr>
              <a:t>2,300</a:t>
            </a:r>
            <a:r>
              <a:rPr lang="ko-KR" altLang="en-US" sz="600" dirty="0">
                <a:solidFill>
                  <a:schemeClr val="tx1">
                    <a:lumMod val="75000"/>
                    <a:lumOff val="25000"/>
                  </a:schemeClr>
                </a:solidFill>
                <a:latin typeface="Nanum Gothic" charset="-127"/>
                <a:ea typeface="Nanum Gothic" charset="-127"/>
                <a:cs typeface="Nanum Gothic" charset="-127"/>
              </a:rPr>
              <a:t> </a:t>
            </a:r>
            <a:r>
              <a:rPr lang="en-US" altLang="ko-KR" sz="600" dirty="0">
                <a:solidFill>
                  <a:schemeClr val="tx1">
                    <a:lumMod val="75000"/>
                    <a:lumOff val="25000"/>
                  </a:schemeClr>
                </a:solidFill>
                <a:latin typeface="Nanum Gothic" charset="-127"/>
                <a:ea typeface="Nanum Gothic" charset="-127"/>
                <a:cs typeface="Nanum Gothic" charset="-127"/>
              </a:rPr>
              <a:t>Rows</a:t>
            </a:r>
            <a:endParaRPr lang="ko-KR" altLang="en-US" sz="600" dirty="0">
              <a:solidFill>
                <a:schemeClr val="tx1"/>
              </a:solidFill>
              <a:latin typeface="Nanum Gothic" charset="-127"/>
              <a:ea typeface="Nanum Gothic" charset="-127"/>
              <a:cs typeface="Nanum Gothic" charset="-127"/>
            </a:endParaRPr>
          </a:p>
        </p:txBody>
      </p:sp>
      <p:pic>
        <p:nvPicPr>
          <p:cNvPr id="47" name="그림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4762" y="1341146"/>
            <a:ext cx="122145" cy="122145"/>
          </a:xfrm>
          <a:prstGeom prst="rect">
            <a:avLst/>
          </a:prstGeom>
        </p:spPr>
      </p:pic>
      <p:cxnSp>
        <p:nvCxnSpPr>
          <p:cNvPr id="89" name="직선 연결선[R] 88"/>
          <p:cNvCxnSpPr/>
          <p:nvPr/>
        </p:nvCxnSpPr>
        <p:spPr>
          <a:xfrm>
            <a:off x="765664" y="1509247"/>
            <a:ext cx="8573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61114" y="891727"/>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62.1</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37" name="타원 36"/>
          <p:cNvSpPr/>
          <p:nvPr/>
        </p:nvSpPr>
        <p:spPr>
          <a:xfrm>
            <a:off x="750737" y="125658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38" name="타원 37"/>
          <p:cNvSpPr/>
          <p:nvPr/>
        </p:nvSpPr>
        <p:spPr>
          <a:xfrm>
            <a:off x="1698508" y="117399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39" name="타원 38"/>
          <p:cNvSpPr/>
          <p:nvPr/>
        </p:nvSpPr>
        <p:spPr>
          <a:xfrm>
            <a:off x="8984082" y="137628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48" name="타원 47"/>
          <p:cNvSpPr/>
          <p:nvPr/>
        </p:nvSpPr>
        <p:spPr>
          <a:xfrm>
            <a:off x="694640" y="160383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49" name="직사각형 62"/>
          <p:cNvSpPr/>
          <p:nvPr/>
        </p:nvSpPr>
        <p:spPr>
          <a:xfrm>
            <a:off x="0" y="11622"/>
            <a:ext cx="12192000" cy="6846377"/>
          </a:xfrm>
          <a:prstGeom prst="rect">
            <a:avLst/>
          </a:prstGeom>
          <a:solidFill>
            <a:schemeClr val="tx1">
              <a:alpha val="23922"/>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kumimoji="1" lang="ko-KR" altLang="en-US" sz="900" dirty="0">
                <a:solidFill>
                  <a:schemeClr val="bg1"/>
                </a:solidFill>
                <a:latin typeface="Nanum Gothic" charset="-127"/>
                <a:ea typeface="Nanum Gothic" charset="-127"/>
                <a:cs typeface="Nanum Gothic" charset="-127"/>
              </a:rPr>
              <a:t>삭제 제안</a:t>
            </a:r>
            <a:r>
              <a:rPr kumimoji="1" lang="en-US" altLang="ko-KR" sz="900" dirty="0">
                <a:solidFill>
                  <a:schemeClr val="bg1"/>
                </a:solidFill>
                <a:latin typeface="Nanum Gothic" charset="-127"/>
                <a:ea typeface="Nanum Gothic" charset="-127"/>
                <a:cs typeface="Nanum Gothic" charset="-127"/>
              </a:rPr>
              <a:t>,</a:t>
            </a:r>
            <a:r>
              <a:rPr kumimoji="1" lang="ko-KR" altLang="en-US" sz="900" dirty="0">
                <a:solidFill>
                  <a:schemeClr val="bg1"/>
                </a:solidFill>
                <a:latin typeface="Nanum Gothic" charset="-127"/>
                <a:ea typeface="Nanum Gothic" charset="-127"/>
                <a:cs typeface="Nanum Gothic" charset="-127"/>
              </a:rPr>
              <a:t> </a:t>
            </a:r>
            <a:r>
              <a:rPr kumimoji="1" lang="en-US" altLang="ko-KR" sz="900" dirty="0">
                <a:solidFill>
                  <a:schemeClr val="bg1"/>
                </a:solidFill>
                <a:latin typeface="Nanum Gothic" charset="-127"/>
                <a:ea typeface="Nanum Gothic" charset="-127"/>
                <a:cs typeface="Nanum Gothic" charset="-127"/>
              </a:rPr>
              <a:t>Data Details </a:t>
            </a:r>
            <a:r>
              <a:rPr kumimoji="1" lang="ko-KR" altLang="en-US" sz="900" dirty="0">
                <a:solidFill>
                  <a:schemeClr val="bg1"/>
                </a:solidFill>
                <a:latin typeface="Nanum Gothic" charset="-127"/>
                <a:ea typeface="Nanum Gothic" charset="-127"/>
                <a:cs typeface="Nanum Gothic" charset="-127"/>
              </a:rPr>
              <a:t>탭으로 내용 이동 </a:t>
            </a:r>
            <a:r>
              <a:rPr kumimoji="1" lang="en-US" altLang="ko-KR" sz="900" dirty="0">
                <a:solidFill>
                  <a:schemeClr val="bg1"/>
                </a:solidFill>
                <a:latin typeface="Nanum Gothic" charset="-127"/>
                <a:ea typeface="Nanum Gothic" charset="-127"/>
                <a:cs typeface="Nanum Gothic" charset="-127"/>
              </a:rPr>
              <a:t>(180322)</a:t>
            </a:r>
            <a:endParaRPr kumimoji="1" lang="en-US" altLang="ko-KR" sz="900" u="sng" dirty="0">
              <a:solidFill>
                <a:schemeClr val="bg1"/>
              </a:solidFill>
              <a:latin typeface="Nanum Gothic" charset="-127"/>
              <a:ea typeface="Nanum Gothic" charset="-127"/>
              <a:cs typeface="Nanum Gothic" charset="-127"/>
            </a:endParaRPr>
          </a:p>
        </p:txBody>
      </p:sp>
      <p:sp>
        <p:nvSpPr>
          <p:cNvPr id="2" name="슬라이드 번호 개체 틀 1"/>
          <p:cNvSpPr>
            <a:spLocks noGrp="1"/>
          </p:cNvSpPr>
          <p:nvPr>
            <p:ph type="sldNum" sz="quarter" idx="4"/>
          </p:nvPr>
        </p:nvSpPr>
        <p:spPr/>
        <p:txBody>
          <a:bodyPr/>
          <a:lstStyle/>
          <a:p>
            <a:fld id="{FB00E03F-6C3C-4996-8BB2-B710E9BCD333}" type="slidenum">
              <a:rPr lang="ko-KR" altLang="en-US" smtClean="0"/>
              <a:pPr/>
              <a:t>76</a:t>
            </a:fld>
            <a:endParaRPr lang="ko-KR" altLang="en-US"/>
          </a:p>
        </p:txBody>
      </p:sp>
    </p:spTree>
    <p:extLst>
      <p:ext uri="{BB962C8B-B14F-4D97-AF65-F5344CB8AC3E}">
        <p14:creationId xmlns:p14="http://schemas.microsoft.com/office/powerpoint/2010/main" val="60954086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텍스트 개체 틀 8"/>
          <p:cNvSpPr>
            <a:spLocks noGrp="1"/>
          </p:cNvSpPr>
          <p:nvPr>
            <p:ph type="body" sz="quarter" idx="10"/>
          </p:nvPr>
        </p:nvSpPr>
        <p:spPr/>
        <p:txBody>
          <a:bodyPr/>
          <a:lstStyle/>
          <a:p>
            <a:r>
              <a:rPr kumimoji="1" lang="en-US" altLang="ko-KR" dirty="0"/>
              <a:t>Information &gt; </a:t>
            </a:r>
            <a:r>
              <a:rPr kumimoji="1" lang="ko-KR" altLang="en-US" dirty="0"/>
              <a:t>데이터 보기 </a:t>
            </a:r>
            <a:r>
              <a:rPr kumimoji="1" lang="en-US" altLang="ko-KR" dirty="0"/>
              <a:t>:</a:t>
            </a:r>
            <a:r>
              <a:rPr kumimoji="1" lang="ko-KR" altLang="en-US" dirty="0"/>
              <a:t> 컬럼 디테일</a:t>
            </a:r>
          </a:p>
        </p:txBody>
      </p:sp>
      <p:sp>
        <p:nvSpPr>
          <p:cNvPr id="10" name="텍스트 개체 틀 9"/>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01.03</a:t>
            </a:r>
            <a:r>
              <a:rPr kumimoji="1" lang="ko-KR" altLang="en-US" dirty="0">
                <a:latin typeface="Nanum Gothic" charset="-127"/>
                <a:ea typeface="Nanum Gothic" charset="-127"/>
                <a:cs typeface="Nanum Gothic" charset="-127"/>
              </a:rPr>
              <a:t> 데이터 소스 상세</a:t>
            </a:r>
          </a:p>
        </p:txBody>
      </p:sp>
      <p:sp>
        <p:nvSpPr>
          <p:cNvPr id="11" name="텍스트 개체 틀 10"/>
          <p:cNvSpPr>
            <a:spLocks noGrp="1"/>
          </p:cNvSpPr>
          <p:nvPr>
            <p:ph type="body" sz="quarter" idx="13"/>
          </p:nvPr>
        </p:nvSpPr>
        <p:spPr/>
        <p:txBody>
          <a:bodyPr/>
          <a:lstStyle/>
          <a:p>
            <a:r>
              <a:rPr kumimoji="1" lang="ko-KR" altLang="en-US" dirty="0"/>
              <a:t>컬럼 리스트</a:t>
            </a:r>
            <a:endParaRPr kumimoji="1" lang="en-US" altLang="ko-KR" dirty="0"/>
          </a:p>
          <a:p>
            <a:pPr lvl="1"/>
            <a:r>
              <a:rPr lang="en-US" altLang="ko-KR" dirty="0">
                <a:solidFill>
                  <a:schemeClr val="tx1">
                    <a:lumMod val="95000"/>
                    <a:lumOff val="5000"/>
                  </a:schemeClr>
                </a:solidFill>
              </a:rPr>
              <a:t>default : </a:t>
            </a:r>
            <a:r>
              <a:rPr lang="ko-KR" altLang="en-US" dirty="0">
                <a:solidFill>
                  <a:schemeClr val="tx1">
                    <a:lumMod val="95000"/>
                    <a:lumOff val="5000"/>
                  </a:schemeClr>
                </a:solidFill>
              </a:rPr>
              <a:t>첫번째 컬럼이 선택된 상태</a:t>
            </a:r>
            <a:r>
              <a:rPr lang="en-US" altLang="ko-KR" dirty="0">
                <a:solidFill>
                  <a:schemeClr val="tx1">
                    <a:lumMod val="95000"/>
                    <a:lumOff val="5000"/>
                  </a:schemeClr>
                </a:solidFill>
              </a:rPr>
              <a:t>.</a:t>
            </a:r>
            <a:r>
              <a:rPr lang="ko-KR" altLang="en-US" dirty="0">
                <a:solidFill>
                  <a:schemeClr val="tx1">
                    <a:lumMod val="95000"/>
                    <a:lumOff val="5000"/>
                  </a:schemeClr>
                </a:solidFill>
              </a:rPr>
              <a:t> </a:t>
            </a:r>
            <a:endParaRPr lang="en-US" altLang="ko-KR" dirty="0">
              <a:solidFill>
                <a:schemeClr val="tx1">
                  <a:lumMod val="95000"/>
                  <a:lumOff val="5000"/>
                </a:schemeClr>
              </a:solidFill>
            </a:endParaRPr>
          </a:p>
          <a:p>
            <a:pPr lvl="1"/>
            <a:r>
              <a:rPr lang="ko-KR" altLang="en-US" dirty="0">
                <a:solidFill>
                  <a:schemeClr val="tx1">
                    <a:lumMod val="95000"/>
                    <a:lumOff val="5000"/>
                  </a:schemeClr>
                </a:solidFill>
              </a:rPr>
              <a:t>선택된 리스트에 대해 우측에 첫번째 컬럼에 대한 데이터 및 설정창이 보임</a:t>
            </a:r>
            <a:endParaRPr lang="en-US" altLang="ko-KR" dirty="0">
              <a:solidFill>
                <a:schemeClr val="tx1">
                  <a:lumMod val="95000"/>
                  <a:lumOff val="5000"/>
                </a:schemeClr>
              </a:solidFill>
            </a:endParaRPr>
          </a:p>
          <a:p>
            <a:pPr lvl="1"/>
            <a:r>
              <a:rPr lang="ko-KR" altLang="en-US" dirty="0">
                <a:solidFill>
                  <a:schemeClr val="tx1">
                    <a:lumMod val="95000"/>
                    <a:lumOff val="5000"/>
                  </a:schemeClr>
                </a:solidFill>
              </a:rPr>
              <a:t>리스트 구성요소</a:t>
            </a:r>
            <a:endParaRPr lang="en-US" altLang="ko-KR" dirty="0">
              <a:solidFill>
                <a:schemeClr val="tx1">
                  <a:lumMod val="95000"/>
                  <a:lumOff val="5000"/>
                </a:schemeClr>
              </a:solidFill>
            </a:endParaRPr>
          </a:p>
          <a:p>
            <a:pPr lvl="2"/>
            <a:r>
              <a:rPr lang="ko-KR" altLang="en-US" dirty="0">
                <a:solidFill>
                  <a:schemeClr val="tx1">
                    <a:lumMod val="95000"/>
                    <a:lumOff val="5000"/>
                  </a:schemeClr>
                </a:solidFill>
              </a:rPr>
              <a:t>선택박스</a:t>
            </a:r>
            <a:endParaRPr lang="en-US" altLang="ko-KR" dirty="0">
              <a:solidFill>
                <a:schemeClr val="tx1">
                  <a:lumMod val="95000"/>
                  <a:lumOff val="5000"/>
                </a:schemeClr>
              </a:solidFill>
            </a:endParaRPr>
          </a:p>
          <a:p>
            <a:pPr lvl="3"/>
            <a:r>
              <a:rPr lang="en-US" altLang="ko-KR" dirty="0">
                <a:solidFill>
                  <a:srgbClr val="FF0000"/>
                </a:solidFill>
              </a:rPr>
              <a:t>Current time</a:t>
            </a:r>
            <a:r>
              <a:rPr lang="ko-KR" altLang="en-US" dirty="0">
                <a:solidFill>
                  <a:srgbClr val="FF0000"/>
                </a:solidFill>
              </a:rPr>
              <a:t> 컬럼은 선택 불가</a:t>
            </a:r>
            <a:endParaRPr lang="en-US" altLang="ko-KR" dirty="0">
              <a:solidFill>
                <a:srgbClr val="FF0000"/>
              </a:solidFill>
            </a:endParaRPr>
          </a:p>
          <a:p>
            <a:pPr lvl="3"/>
            <a:r>
              <a:rPr lang="ko-KR" altLang="en-US" dirty="0">
                <a:solidFill>
                  <a:schemeClr val="tx1">
                    <a:lumMod val="95000"/>
                    <a:lumOff val="5000"/>
                  </a:schemeClr>
                </a:solidFill>
              </a:rPr>
              <a:t>전체 선택 체크박스 </a:t>
            </a:r>
            <a:r>
              <a:rPr lang="en-US" altLang="ko-KR" dirty="0">
                <a:solidFill>
                  <a:schemeClr val="tx1">
                    <a:lumMod val="95000"/>
                    <a:lumOff val="5000"/>
                  </a:schemeClr>
                </a:solidFill>
              </a:rPr>
              <a:t>:</a:t>
            </a:r>
            <a:r>
              <a:rPr lang="ko-KR" altLang="en-US" dirty="0">
                <a:solidFill>
                  <a:schemeClr val="tx1">
                    <a:lumMod val="95000"/>
                    <a:lumOff val="5000"/>
                  </a:schemeClr>
                </a:solidFill>
              </a:rPr>
              <a:t> 선택 </a:t>
            </a:r>
            <a:r>
              <a:rPr lang="ko-KR" altLang="en-US" dirty="0">
                <a:solidFill>
                  <a:schemeClr val="tx1">
                    <a:lumMod val="95000"/>
                    <a:lumOff val="5000"/>
                  </a:schemeClr>
                </a:solidFill>
                <a:sym typeface="Wingdings"/>
              </a:rPr>
              <a:t>  선택해제</a:t>
            </a:r>
            <a:r>
              <a:rPr lang="en-US" altLang="ko-KR" dirty="0">
                <a:solidFill>
                  <a:schemeClr val="tx1">
                    <a:lumMod val="95000"/>
                    <a:lumOff val="5000"/>
                  </a:schemeClr>
                </a:solidFill>
                <a:sym typeface="Wingdings"/>
              </a:rPr>
              <a:t>(default)</a:t>
            </a:r>
          </a:p>
          <a:p>
            <a:pPr lvl="3"/>
            <a:r>
              <a:rPr lang="ko-KR" altLang="en-US" dirty="0">
                <a:solidFill>
                  <a:schemeClr val="tx1">
                    <a:lumMod val="95000"/>
                    <a:lumOff val="5000"/>
                  </a:schemeClr>
                </a:solidFill>
              </a:rPr>
              <a:t>개별 선택 체크박스 </a:t>
            </a:r>
            <a:r>
              <a:rPr lang="en-US" altLang="ko-KR" dirty="0">
                <a:solidFill>
                  <a:schemeClr val="tx1">
                    <a:lumMod val="95000"/>
                    <a:lumOff val="5000"/>
                  </a:schemeClr>
                </a:solidFill>
              </a:rPr>
              <a:t>:</a:t>
            </a:r>
            <a:r>
              <a:rPr lang="ko-KR" altLang="en-US" dirty="0">
                <a:solidFill>
                  <a:schemeClr val="tx1">
                    <a:lumMod val="95000"/>
                    <a:lumOff val="5000"/>
                  </a:schemeClr>
                </a:solidFill>
              </a:rPr>
              <a:t> 선택 </a:t>
            </a:r>
            <a:r>
              <a:rPr lang="ko-KR" altLang="en-US" dirty="0">
                <a:solidFill>
                  <a:schemeClr val="tx1">
                    <a:lumMod val="95000"/>
                    <a:lumOff val="5000"/>
                  </a:schemeClr>
                </a:solidFill>
                <a:sym typeface="Wingdings"/>
              </a:rPr>
              <a:t>  선택해제</a:t>
            </a:r>
            <a:r>
              <a:rPr lang="en-US" altLang="ko-KR" dirty="0">
                <a:solidFill>
                  <a:schemeClr val="tx1">
                    <a:lumMod val="95000"/>
                    <a:lumOff val="5000"/>
                  </a:schemeClr>
                </a:solidFill>
                <a:sym typeface="Wingdings"/>
              </a:rPr>
              <a:t>(default)</a:t>
            </a:r>
          </a:p>
          <a:p>
            <a:pPr lvl="4"/>
            <a:r>
              <a:rPr lang="en-US" altLang="ko-KR" dirty="0">
                <a:solidFill>
                  <a:schemeClr val="tx1">
                    <a:lumMod val="95000"/>
                    <a:lumOff val="5000"/>
                  </a:schemeClr>
                </a:solidFill>
                <a:sym typeface="Wingdings"/>
              </a:rPr>
              <a:t>1</a:t>
            </a:r>
            <a:r>
              <a:rPr lang="ko-KR" altLang="en-US" dirty="0">
                <a:solidFill>
                  <a:schemeClr val="tx1">
                    <a:lumMod val="95000"/>
                    <a:lumOff val="5000"/>
                  </a:schemeClr>
                </a:solidFill>
                <a:sym typeface="Wingdings"/>
              </a:rPr>
              <a:t>개 이상 선택 시</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리스트 하단에 컬럼  설정 일괄 변경이 가능한 </a:t>
            </a:r>
            <a:r>
              <a:rPr lang="en-US" altLang="ko-KR" dirty="0">
                <a:solidFill>
                  <a:schemeClr val="tx1">
                    <a:lumMod val="95000"/>
                    <a:lumOff val="5000"/>
                  </a:schemeClr>
                </a:solidFill>
                <a:sym typeface="Wingdings"/>
              </a:rPr>
              <a:t>UI</a:t>
            </a:r>
            <a:r>
              <a:rPr lang="ko-KR" altLang="en-US" dirty="0">
                <a:solidFill>
                  <a:schemeClr val="tx1">
                    <a:lumMod val="95000"/>
                    <a:lumOff val="5000"/>
                  </a:schemeClr>
                </a:solidFill>
                <a:sym typeface="Wingdings"/>
              </a:rPr>
              <a:t> 나타남</a:t>
            </a:r>
            <a:endParaRPr lang="en-US" altLang="ko-KR" dirty="0">
              <a:solidFill>
                <a:srgbClr val="00B050"/>
              </a:solidFill>
              <a:sym typeface="Wingdings"/>
            </a:endParaRPr>
          </a:p>
          <a:p>
            <a:pPr lvl="2"/>
            <a:r>
              <a:rPr lang="en-US" altLang="ko-KR" dirty="0">
                <a:sym typeface="Wingdings"/>
              </a:rPr>
              <a:t>Role</a:t>
            </a:r>
          </a:p>
          <a:p>
            <a:pPr lvl="2"/>
            <a:r>
              <a:rPr lang="ko-KR" altLang="en-US" dirty="0">
                <a:solidFill>
                  <a:schemeClr val="tx1">
                    <a:lumMod val="95000"/>
                    <a:lumOff val="5000"/>
                  </a:schemeClr>
                </a:solidFill>
                <a:sym typeface="Wingdings"/>
              </a:rPr>
              <a:t>타입</a:t>
            </a:r>
            <a:endParaRPr lang="en-US" altLang="ko-KR" dirty="0">
              <a:solidFill>
                <a:schemeClr val="tx1">
                  <a:lumMod val="95000"/>
                  <a:lumOff val="5000"/>
                </a:schemeClr>
              </a:solidFill>
              <a:sym typeface="Wingdings"/>
            </a:endParaRPr>
          </a:p>
          <a:p>
            <a:pPr lvl="2"/>
            <a:r>
              <a:rPr lang="ko-KR" altLang="en-US" dirty="0">
                <a:solidFill>
                  <a:schemeClr val="tx1">
                    <a:lumMod val="95000"/>
                    <a:lumOff val="5000"/>
                  </a:schemeClr>
                </a:solidFill>
                <a:sym typeface="Wingdings"/>
              </a:rPr>
              <a:t>컬럼 이름 </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길어질 경우 말줄임</a:t>
            </a:r>
            <a:endParaRPr lang="en-US" altLang="ko-KR" dirty="0">
              <a:solidFill>
                <a:schemeClr val="tx1">
                  <a:lumMod val="95000"/>
                  <a:lumOff val="5000"/>
                </a:schemeClr>
              </a:solidFill>
              <a:sym typeface="Wingdings"/>
            </a:endParaRPr>
          </a:p>
          <a:p>
            <a:pPr lvl="2"/>
            <a:r>
              <a:rPr lang="ko-KR" altLang="en-US" dirty="0">
                <a:solidFill>
                  <a:schemeClr val="tx1">
                    <a:lumMod val="95000"/>
                    <a:lumOff val="5000"/>
                  </a:schemeClr>
                </a:solidFill>
                <a:sym typeface="Wingdings"/>
              </a:rPr>
              <a:t>추천 필터 및 필수 필터 </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추천필터 또는 필수필터로 설정된 경우</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아이콘 및 순서 표시</a:t>
            </a:r>
            <a:endParaRPr lang="en-US" altLang="ko-KR" dirty="0">
              <a:solidFill>
                <a:schemeClr val="tx1">
                  <a:lumMod val="95000"/>
                  <a:lumOff val="5000"/>
                </a:schemeClr>
              </a:solidFill>
              <a:sym typeface="Wingdings"/>
            </a:endParaRPr>
          </a:p>
          <a:p>
            <a:pPr lvl="2"/>
            <a:r>
              <a:rPr lang="ko-KR" altLang="en-US" dirty="0">
                <a:solidFill>
                  <a:schemeClr val="tx1">
                    <a:lumMod val="95000"/>
                    <a:lumOff val="5000"/>
                  </a:schemeClr>
                </a:solidFill>
                <a:sym typeface="Wingdings"/>
              </a:rPr>
              <a:t>타임스탬프 </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타임스탬프로 지정된 경우만 표시 </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단 </a:t>
            </a:r>
            <a:r>
              <a:rPr lang="en-US" altLang="ko-KR" dirty="0">
                <a:solidFill>
                  <a:schemeClr val="tx1">
                    <a:lumMod val="95000"/>
                    <a:lumOff val="5000"/>
                  </a:schemeClr>
                </a:solidFill>
                <a:sym typeface="Wingdings"/>
              </a:rPr>
              <a:t>1</a:t>
            </a:r>
            <a:r>
              <a:rPr lang="ko-KR" altLang="en-US" dirty="0">
                <a:solidFill>
                  <a:schemeClr val="tx1">
                    <a:lumMod val="95000"/>
                    <a:lumOff val="5000"/>
                  </a:schemeClr>
                </a:solidFill>
                <a:sym typeface="Wingdings"/>
              </a:rPr>
              <a:t>개만 있음</a:t>
            </a:r>
            <a:r>
              <a:rPr lang="en-US" altLang="ko-KR" dirty="0">
                <a:solidFill>
                  <a:schemeClr val="tx1">
                    <a:lumMod val="95000"/>
                    <a:lumOff val="5000"/>
                  </a:schemeClr>
                </a:solidFill>
                <a:sym typeface="Wingdings"/>
              </a:rPr>
              <a:t>)</a:t>
            </a:r>
          </a:p>
          <a:p>
            <a:r>
              <a:rPr lang="ko-KR" altLang="en-US" dirty="0">
                <a:solidFill>
                  <a:schemeClr val="tx1">
                    <a:lumMod val="95000"/>
                    <a:lumOff val="5000"/>
                  </a:schemeClr>
                </a:solidFill>
                <a:sym typeface="Wingdings"/>
              </a:rPr>
              <a:t>컬럼 상세 정보</a:t>
            </a:r>
            <a:endParaRPr lang="en-US" altLang="ko-KR" dirty="0">
              <a:solidFill>
                <a:schemeClr val="tx1">
                  <a:lumMod val="95000"/>
                  <a:lumOff val="5000"/>
                </a:schemeClr>
              </a:solidFill>
              <a:sym typeface="Wingdings"/>
            </a:endParaRPr>
          </a:p>
          <a:p>
            <a:pPr lvl="1"/>
            <a:r>
              <a:rPr lang="ko-KR" altLang="en-US" dirty="0">
                <a:solidFill>
                  <a:schemeClr val="tx1">
                    <a:lumMod val="95000"/>
                    <a:lumOff val="5000"/>
                  </a:schemeClr>
                </a:solidFill>
                <a:sym typeface="Wingdings"/>
              </a:rPr>
              <a:t>표시설정</a:t>
            </a:r>
            <a:endParaRPr lang="en-US" altLang="ko-KR" dirty="0">
              <a:solidFill>
                <a:schemeClr val="tx1">
                  <a:lumMod val="95000"/>
                  <a:lumOff val="5000"/>
                </a:schemeClr>
              </a:solidFill>
              <a:sym typeface="Wingdings"/>
            </a:endParaRPr>
          </a:p>
          <a:p>
            <a:pPr lvl="2"/>
            <a:r>
              <a:rPr lang="en-US" altLang="ko-KR" dirty="0">
                <a:solidFill>
                  <a:schemeClr val="tx1">
                    <a:lumMod val="95000"/>
                    <a:lumOff val="5000"/>
                  </a:schemeClr>
                </a:solidFill>
                <a:sym typeface="Wingdings"/>
              </a:rPr>
              <a:t>Missing</a:t>
            </a:r>
            <a:r>
              <a:rPr lang="ko-KR" altLang="en-US" dirty="0">
                <a:solidFill>
                  <a:schemeClr val="tx1">
                    <a:lumMod val="95000"/>
                    <a:lumOff val="5000"/>
                  </a:schemeClr>
                </a:solidFill>
                <a:sym typeface="Wingdings"/>
              </a:rPr>
              <a:t> </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a:t>
            </a:r>
            <a:r>
              <a:rPr lang="en-US" altLang="ko-KR" dirty="0">
                <a:solidFill>
                  <a:schemeClr val="tx1">
                    <a:lumMod val="95000"/>
                    <a:lumOff val="5000"/>
                  </a:schemeClr>
                </a:solidFill>
                <a:sym typeface="Wingdings"/>
              </a:rPr>
              <a:t>Missing</a:t>
            </a:r>
            <a:r>
              <a:rPr lang="ko-KR" altLang="en-US" dirty="0">
                <a:solidFill>
                  <a:schemeClr val="tx1">
                    <a:lumMod val="95000"/>
                    <a:lumOff val="5000"/>
                  </a:schemeClr>
                </a:solidFill>
                <a:sym typeface="Wingdings"/>
              </a:rPr>
              <a:t> 설정값 보임</a:t>
            </a:r>
            <a:endParaRPr lang="en-US" altLang="ko-KR" dirty="0">
              <a:solidFill>
                <a:schemeClr val="tx1">
                  <a:lumMod val="95000"/>
                  <a:lumOff val="5000"/>
                </a:schemeClr>
              </a:solidFill>
              <a:sym typeface="Wingdings"/>
            </a:endParaRPr>
          </a:p>
          <a:p>
            <a:pPr lvl="2"/>
            <a:r>
              <a:rPr lang="ko-KR" altLang="en-US" dirty="0">
                <a:solidFill>
                  <a:schemeClr val="tx1">
                    <a:lumMod val="95000"/>
                    <a:lumOff val="5000"/>
                  </a:schemeClr>
                </a:solidFill>
                <a:sym typeface="Wingdings"/>
              </a:rPr>
              <a:t>시간표시형식 </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시간타입인 경우만 보임</a:t>
            </a:r>
            <a:endParaRPr lang="en-US" altLang="ko-KR" dirty="0">
              <a:solidFill>
                <a:schemeClr val="tx1">
                  <a:lumMod val="95000"/>
                  <a:lumOff val="5000"/>
                </a:schemeClr>
              </a:solidFill>
              <a:sym typeface="Wingdings"/>
            </a:endParaRPr>
          </a:p>
          <a:p>
            <a:pPr lvl="1"/>
            <a:r>
              <a:rPr lang="ko-KR" altLang="en-US" dirty="0">
                <a:solidFill>
                  <a:schemeClr val="tx1">
                    <a:lumMod val="95000"/>
                    <a:lumOff val="5000"/>
                  </a:schemeClr>
                </a:solidFill>
                <a:sym typeface="Wingdings"/>
              </a:rPr>
              <a:t>통계 </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차트에서 확인할 수 있는 컬럼 디테일과 동일</a:t>
            </a:r>
            <a:endParaRPr lang="en-US" altLang="ko-KR" dirty="0">
              <a:solidFill>
                <a:schemeClr val="tx1">
                  <a:lumMod val="95000"/>
                  <a:lumOff val="5000"/>
                </a:schemeClr>
              </a:solidFill>
              <a:sym typeface="Wingdings"/>
            </a:endParaRPr>
          </a:p>
          <a:p>
            <a:pPr lvl="2"/>
            <a:r>
              <a:rPr lang="ko-KR" altLang="en-US" dirty="0">
                <a:solidFill>
                  <a:srgbClr val="00B0F0"/>
                </a:solidFill>
              </a:rPr>
              <a:t>☞</a:t>
            </a:r>
            <a:r>
              <a:rPr lang="mr-IN" altLang="ko-KR" dirty="0">
                <a:solidFill>
                  <a:srgbClr val="00B0F0"/>
                </a:solidFill>
                <a:sym typeface="Wingdings"/>
              </a:rPr>
              <a:t>[METATRON2.0]WF-C4-Chart-Detail</a:t>
            </a:r>
            <a:endParaRPr lang="en-US" altLang="ko-KR" dirty="0">
              <a:solidFill>
                <a:srgbClr val="00B0F0"/>
              </a:solidFill>
              <a:sym typeface="Wingdings"/>
            </a:endParaRPr>
          </a:p>
        </p:txBody>
      </p:sp>
      <p:pic>
        <p:nvPicPr>
          <p:cNvPr id="16" name="그림 15"/>
          <p:cNvPicPr>
            <a:picLocks noChangeAspect="1"/>
          </p:cNvPicPr>
          <p:nvPr/>
        </p:nvPicPr>
        <p:blipFill rotWithShape="1">
          <a:blip r:embed="rId7">
            <a:extLst>
              <a:ext uri="{28A0092B-C50C-407E-A947-70E740481C1C}">
                <a14:useLocalDpi xmlns:a14="http://schemas.microsoft.com/office/drawing/2010/main" val="0"/>
              </a:ext>
            </a:extLst>
          </a:blip>
          <a:srcRect l="23037" t="8748" r="700" b="19875"/>
          <a:stretch/>
        </p:blipFill>
        <p:spPr>
          <a:xfrm>
            <a:off x="2699705" y="2146681"/>
            <a:ext cx="5507263" cy="4163434"/>
          </a:xfrm>
          <a:prstGeom prst="rect">
            <a:avLst/>
          </a:prstGeom>
        </p:spPr>
      </p:pic>
      <p:grpSp>
        <p:nvGrpSpPr>
          <p:cNvPr id="113" name="그룹 112"/>
          <p:cNvGrpSpPr/>
          <p:nvPr/>
        </p:nvGrpSpPr>
        <p:grpSpPr>
          <a:xfrm>
            <a:off x="9145030" y="1360109"/>
            <a:ext cx="139695" cy="137744"/>
            <a:chOff x="1978737" y="2323017"/>
            <a:chExt cx="98596" cy="97219"/>
          </a:xfrm>
        </p:grpSpPr>
        <p:pic>
          <p:nvPicPr>
            <p:cNvPr id="122" name="그림 121"/>
            <p:cNvPicPr>
              <a:picLocks noChangeAspect="1"/>
            </p:cNvPicPr>
            <p:nvPr/>
          </p:nvPicPr>
          <p:blipFill rotWithShape="1">
            <a:blip r:embed="rId8">
              <a:extLst>
                <a:ext uri="{28A0092B-C50C-407E-A947-70E740481C1C}">
                  <a14:useLocalDpi xmlns:a14="http://schemas.microsoft.com/office/drawing/2010/main" val="0"/>
                </a:ext>
              </a:extLst>
            </a:blip>
            <a:srcRect l="45308" t="87884" r="50004" b="5644"/>
            <a:stretch/>
          </p:blipFill>
          <p:spPr>
            <a:xfrm>
              <a:off x="1978737" y="2323017"/>
              <a:ext cx="76200" cy="95250"/>
            </a:xfrm>
            <a:prstGeom prst="rect">
              <a:avLst/>
            </a:prstGeom>
          </p:spPr>
        </p:pic>
        <p:sp>
          <p:nvSpPr>
            <p:cNvPr id="123" name="아래쪽 화살표[D] 122"/>
            <p:cNvSpPr/>
            <p:nvPr/>
          </p:nvSpPr>
          <p:spPr>
            <a:xfrm>
              <a:off x="2031614" y="2374517"/>
              <a:ext cx="45719" cy="45719"/>
            </a:xfrm>
            <a:prstGeom prst="downArrow">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grpSp>
      <p:pic>
        <p:nvPicPr>
          <p:cNvPr id="134" name="그림 1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8792" y="1111381"/>
            <a:ext cx="141087" cy="116177"/>
          </a:xfrm>
          <a:prstGeom prst="rect">
            <a:avLst/>
          </a:prstGeom>
          <a:noFill/>
          <a:ln>
            <a:noFill/>
          </a:ln>
        </p:spPr>
      </p:pic>
      <p:sp>
        <p:nvSpPr>
          <p:cNvPr id="193" name="제목 2"/>
          <p:cNvSpPr txBox="1">
            <a:spLocks/>
          </p:cNvSpPr>
          <p:nvPr/>
        </p:nvSpPr>
        <p:spPr bwMode="auto">
          <a:xfrm>
            <a:off x="949335" y="981836"/>
            <a:ext cx="2061002" cy="318568"/>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pPr>
            <a:r>
              <a:rPr lang="en-US" altLang="ko-KR" sz="800" b="1" dirty="0">
                <a:solidFill>
                  <a:prstClr val="black"/>
                </a:solidFill>
                <a:latin typeface="Nanum Gothic" charset="-127"/>
                <a:ea typeface="Nanum Gothic" charset="-127"/>
                <a:cs typeface="Nanum Gothic" charset="-127"/>
              </a:rPr>
              <a:t>Data details</a:t>
            </a:r>
          </a:p>
          <a:p>
            <a:pPr>
              <a:lnSpc>
                <a:spcPct val="200000"/>
              </a:lnSpc>
            </a:pPr>
            <a:r>
              <a:rPr lang="en-US" altLang="ko-KR" sz="800" b="1" dirty="0">
                <a:solidFill>
                  <a:prstClr val="black"/>
                </a:solidFill>
                <a:latin typeface="Nanum Gothic" charset="-127"/>
                <a:ea typeface="Nanum Gothic" charset="-127"/>
                <a:cs typeface="Nanum Gothic" charset="-127"/>
              </a:rPr>
              <a:t>a</a:t>
            </a:r>
          </a:p>
        </p:txBody>
      </p:sp>
      <p:grpSp>
        <p:nvGrpSpPr>
          <p:cNvPr id="198" name="그룹 197"/>
          <p:cNvGrpSpPr/>
          <p:nvPr/>
        </p:nvGrpSpPr>
        <p:grpSpPr>
          <a:xfrm>
            <a:off x="889097" y="1321833"/>
            <a:ext cx="817662" cy="162382"/>
            <a:chOff x="6159228" y="1486476"/>
            <a:chExt cx="817662" cy="162382"/>
          </a:xfrm>
        </p:grpSpPr>
        <p:sp>
          <p:nvSpPr>
            <p:cNvPr id="199" name="모서리가 둥근 직사각형 114"/>
            <p:cNvSpPr/>
            <p:nvPr/>
          </p:nvSpPr>
          <p:spPr>
            <a:xfrm>
              <a:off x="6159228" y="1486478"/>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schemeClr val="bg1"/>
                </a:solidFill>
                <a:latin typeface="Nanum Gothic" charset="-127"/>
                <a:ea typeface="Nanum Gothic" charset="-127"/>
                <a:cs typeface="Nanum Gothic" charset="-127"/>
              </a:endParaRPr>
            </a:p>
          </p:txBody>
        </p:sp>
        <p:grpSp>
          <p:nvGrpSpPr>
            <p:cNvPr id="200" name="그룹 199"/>
            <p:cNvGrpSpPr/>
            <p:nvPr/>
          </p:nvGrpSpPr>
          <p:grpSpPr>
            <a:xfrm>
              <a:off x="6313685" y="1516757"/>
              <a:ext cx="101238" cy="101238"/>
              <a:chOff x="5199443" y="1081903"/>
              <a:chExt cx="852062" cy="852063"/>
            </a:xfrm>
          </p:grpSpPr>
          <p:sp>
            <p:nvSpPr>
              <p:cNvPr id="203" name="모서리가 둥근 직사각형 202"/>
              <p:cNvSpPr/>
              <p:nvPr userDrawn="1"/>
            </p:nvSpPr>
            <p:spPr>
              <a:xfrm>
                <a:off x="5199443" y="1081903"/>
                <a:ext cx="852062" cy="852062"/>
              </a:xfrm>
              <a:prstGeom prst="roundRect">
                <a:avLst/>
              </a:prstGeom>
              <a:noFill/>
              <a:ln w="12700">
                <a:solidFill>
                  <a:srgbClr val="3D4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204" name="직선 연결선[R] 203"/>
              <p:cNvCxnSpPr/>
              <p:nvPr userDrawn="1"/>
            </p:nvCxnSpPr>
            <p:spPr>
              <a:xfrm>
                <a:off x="5199443" y="1323124"/>
                <a:ext cx="852062" cy="0"/>
              </a:xfrm>
              <a:prstGeom prst="line">
                <a:avLst/>
              </a:prstGeom>
              <a:ln w="12700">
                <a:solidFill>
                  <a:srgbClr val="3D4042"/>
                </a:solidFill>
              </a:ln>
            </p:spPr>
            <p:style>
              <a:lnRef idx="1">
                <a:schemeClr val="accent1"/>
              </a:lnRef>
              <a:fillRef idx="0">
                <a:schemeClr val="accent1"/>
              </a:fillRef>
              <a:effectRef idx="0">
                <a:schemeClr val="accent1"/>
              </a:effectRef>
              <a:fontRef idx="minor">
                <a:schemeClr val="tx1"/>
              </a:fontRef>
            </p:style>
          </p:cxnSp>
          <p:grpSp>
            <p:nvGrpSpPr>
              <p:cNvPr id="205" name="그룹 204"/>
              <p:cNvGrpSpPr/>
              <p:nvPr userDrawn="1"/>
            </p:nvGrpSpPr>
            <p:grpSpPr>
              <a:xfrm>
                <a:off x="5486400" y="1311600"/>
                <a:ext cx="325488" cy="622366"/>
                <a:chOff x="5486400" y="1379532"/>
                <a:chExt cx="325488" cy="554433"/>
              </a:xfrm>
            </p:grpSpPr>
            <p:cxnSp>
              <p:nvCxnSpPr>
                <p:cNvPr id="206" name="직선 연결선[R] 205"/>
                <p:cNvCxnSpPr/>
                <p:nvPr userDrawn="1"/>
              </p:nvCxnSpPr>
              <p:spPr>
                <a:xfrm>
                  <a:off x="5486400" y="1379532"/>
                  <a:ext cx="0" cy="554433"/>
                </a:xfrm>
                <a:prstGeom prst="line">
                  <a:avLst/>
                </a:prstGeom>
                <a:ln w="12700">
                  <a:solidFill>
                    <a:srgbClr val="3D4042"/>
                  </a:solidFill>
                </a:ln>
              </p:spPr>
              <p:style>
                <a:lnRef idx="1">
                  <a:schemeClr val="accent1"/>
                </a:lnRef>
                <a:fillRef idx="0">
                  <a:schemeClr val="accent1"/>
                </a:fillRef>
                <a:effectRef idx="0">
                  <a:schemeClr val="accent1"/>
                </a:effectRef>
                <a:fontRef idx="minor">
                  <a:schemeClr val="tx1"/>
                </a:fontRef>
              </p:style>
            </p:cxnSp>
            <p:cxnSp>
              <p:nvCxnSpPr>
                <p:cNvPr id="207" name="직선 연결선[R] 206"/>
                <p:cNvCxnSpPr/>
                <p:nvPr userDrawn="1"/>
              </p:nvCxnSpPr>
              <p:spPr>
                <a:xfrm>
                  <a:off x="5811888" y="1379532"/>
                  <a:ext cx="0" cy="554433"/>
                </a:xfrm>
                <a:prstGeom prst="line">
                  <a:avLst/>
                </a:prstGeom>
                <a:ln w="12700">
                  <a:solidFill>
                    <a:srgbClr val="3D4042"/>
                  </a:solidFill>
                </a:ln>
              </p:spPr>
              <p:style>
                <a:lnRef idx="1">
                  <a:schemeClr val="accent1"/>
                </a:lnRef>
                <a:fillRef idx="0">
                  <a:schemeClr val="accent1"/>
                </a:fillRef>
                <a:effectRef idx="0">
                  <a:schemeClr val="accent1"/>
                </a:effectRef>
                <a:fontRef idx="minor">
                  <a:schemeClr val="tx1"/>
                </a:fontRef>
              </p:style>
            </p:cxnSp>
          </p:grpSp>
        </p:grpSp>
        <p:sp>
          <p:nvSpPr>
            <p:cNvPr id="201" name="모서리가 둥근 직사각형 114"/>
            <p:cNvSpPr/>
            <p:nvPr/>
          </p:nvSpPr>
          <p:spPr>
            <a:xfrm rot="10800000">
              <a:off x="6568059" y="1486478"/>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schemeClr val="bg1"/>
                </a:solidFill>
                <a:latin typeface="Nanum Gothic" charset="-127"/>
                <a:ea typeface="Nanum Gothic" charset="-127"/>
                <a:cs typeface="Nanum Gothic" charset="-127"/>
              </a:endParaRPr>
            </a:p>
          </p:txBody>
        </p:sp>
        <p:pic>
          <p:nvPicPr>
            <p:cNvPr id="202" name="그림 201"/>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6713791" y="1486476"/>
              <a:ext cx="120794" cy="160123"/>
            </a:xfrm>
            <a:prstGeom prst="rect">
              <a:avLst/>
            </a:prstGeom>
          </p:spPr>
        </p:pic>
      </p:grpSp>
      <p:grpSp>
        <p:nvGrpSpPr>
          <p:cNvPr id="208" name="그룹 207"/>
          <p:cNvGrpSpPr/>
          <p:nvPr/>
        </p:nvGrpSpPr>
        <p:grpSpPr>
          <a:xfrm>
            <a:off x="1775326" y="1325568"/>
            <a:ext cx="1626810" cy="147142"/>
            <a:chOff x="901599" y="1411225"/>
            <a:chExt cx="2289169" cy="207051"/>
          </a:xfrm>
        </p:grpSpPr>
        <p:sp>
          <p:nvSpPr>
            <p:cNvPr id="209" name="제목 2"/>
            <p:cNvSpPr txBox="1">
              <a:spLocks/>
            </p:cNvSpPr>
            <p:nvPr/>
          </p:nvSpPr>
          <p:spPr bwMode="auto">
            <a:xfrm>
              <a:off x="975059" y="1411225"/>
              <a:ext cx="2215709" cy="198987"/>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en-US" altLang="ko-KR" sz="600" dirty="0">
                  <a:solidFill>
                    <a:schemeClr val="bg1">
                      <a:lumMod val="75000"/>
                    </a:schemeClr>
                  </a:solidFill>
                  <a:latin typeface="Nanum Gothic" charset="-127"/>
                  <a:ea typeface="Nanum Gothic" charset="-127"/>
                  <a:cs typeface="Nanum Gothic" charset="-127"/>
                </a:rPr>
                <a:t>Search by column name</a:t>
              </a:r>
            </a:p>
          </p:txBody>
        </p:sp>
        <p:pic>
          <p:nvPicPr>
            <p:cNvPr id="210" name="그림 209"/>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926081" y="1465458"/>
              <a:ext cx="110796" cy="110796"/>
            </a:xfrm>
            <a:prstGeom prst="rect">
              <a:avLst/>
            </a:prstGeom>
          </p:spPr>
        </p:pic>
        <p:cxnSp>
          <p:nvCxnSpPr>
            <p:cNvPr id="211" name="직선 연결선[R] 210"/>
            <p:cNvCxnSpPr/>
            <p:nvPr/>
          </p:nvCxnSpPr>
          <p:spPr>
            <a:xfrm>
              <a:off x="901599" y="1618276"/>
              <a:ext cx="22891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6" name="모서리가 둥근 직사각형 85"/>
          <p:cNvSpPr/>
          <p:nvPr/>
        </p:nvSpPr>
        <p:spPr>
          <a:xfrm rot="5400000" flipV="1">
            <a:off x="8986106" y="1935329"/>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Regular" charset="-127"/>
              <a:ea typeface="Nanum Gothic Regular" charset="-127"/>
            </a:endParaRPr>
          </a:p>
        </p:txBody>
      </p:sp>
      <p:pic>
        <p:nvPicPr>
          <p:cNvPr id="88" name="그림 87"/>
          <p:cNvPicPr>
            <a:picLocks noChangeAspect="1"/>
          </p:cNvPicPr>
          <p:nvPr/>
        </p:nvPicPr>
        <p:blipFill rotWithShape="1">
          <a:blip r:embed="rId12">
            <a:extLst>
              <a:ext uri="{28A0092B-C50C-407E-A947-70E740481C1C}">
                <a14:useLocalDpi xmlns:a14="http://schemas.microsoft.com/office/drawing/2010/main" val="0"/>
              </a:ext>
            </a:extLst>
          </a:blip>
          <a:srcRect l="74589" t="54182" r="5610" b="13410"/>
          <a:stretch/>
        </p:blipFill>
        <p:spPr>
          <a:xfrm>
            <a:off x="889097" y="1562851"/>
            <a:ext cx="1706306" cy="1754894"/>
          </a:xfrm>
          <a:prstGeom prst="rect">
            <a:avLst/>
          </a:prstGeom>
        </p:spPr>
      </p:pic>
      <p:grpSp>
        <p:nvGrpSpPr>
          <p:cNvPr id="89" name="그룹 88"/>
          <p:cNvGrpSpPr/>
          <p:nvPr/>
        </p:nvGrpSpPr>
        <p:grpSpPr>
          <a:xfrm>
            <a:off x="5261687" y="1287042"/>
            <a:ext cx="886035" cy="241639"/>
            <a:chOff x="2586900" y="1390878"/>
            <a:chExt cx="886035" cy="241639"/>
          </a:xfrm>
        </p:grpSpPr>
        <p:sp>
          <p:nvSpPr>
            <p:cNvPr id="90" name="모서리가 둥근 직사각형 89"/>
            <p:cNvSpPr/>
            <p:nvPr/>
          </p:nvSpPr>
          <p:spPr>
            <a:xfrm>
              <a:off x="2586900" y="1390878"/>
              <a:ext cx="886035" cy="241639"/>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600" dirty="0">
                  <a:solidFill>
                    <a:prstClr val="white">
                      <a:lumMod val="50000"/>
                    </a:prstClr>
                  </a:solidFill>
                  <a:latin typeface="Nanum Gothic Regular" charset="-127"/>
                  <a:ea typeface="Nanum Gothic Regular" charset="-127"/>
                </a:rPr>
                <a:t>Type</a:t>
              </a:r>
            </a:p>
          </p:txBody>
        </p:sp>
        <p:sp>
          <p:nvSpPr>
            <p:cNvPr id="91" name="직사각형 90"/>
            <p:cNvSpPr/>
            <p:nvPr/>
          </p:nvSpPr>
          <p:spPr>
            <a:xfrm>
              <a:off x="2928403" y="1452898"/>
              <a:ext cx="477196" cy="100487"/>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Nanum Gothic Regular" charset="-127"/>
                  <a:ea typeface="Nanum Gothic Regular" charset="-127"/>
                </a:rPr>
                <a:t>All</a:t>
              </a:r>
              <a:r>
                <a:rPr kumimoji="1" lang="ko-KR" altLang="en-US" sz="600" dirty="0">
                  <a:solidFill>
                    <a:prstClr val="black">
                      <a:lumMod val="75000"/>
                      <a:lumOff val="25000"/>
                    </a:prstClr>
                  </a:solidFill>
                  <a:latin typeface="Nanum Gothic Regular" charset="-127"/>
                  <a:ea typeface="Nanum Gothic Regular" charset="-127"/>
                </a:rPr>
                <a:t>    ▼</a:t>
              </a:r>
            </a:p>
          </p:txBody>
        </p:sp>
      </p:grpSp>
      <p:sp>
        <p:nvSpPr>
          <p:cNvPr id="92" name="직사각형 91"/>
          <p:cNvSpPr/>
          <p:nvPr/>
        </p:nvSpPr>
        <p:spPr>
          <a:xfrm>
            <a:off x="3806875" y="1306955"/>
            <a:ext cx="1454812" cy="184666"/>
          </a:xfrm>
          <a:prstGeom prst="rect">
            <a:avLst/>
          </a:prstGeom>
        </p:spPr>
        <p:txBody>
          <a:bodyPr wrap="square">
            <a:spAutoFit/>
          </a:bodyPr>
          <a:lstStyle/>
          <a:p>
            <a:r>
              <a:rPr lang="en-US" altLang="ko-KR" sz="600" dirty="0">
                <a:solidFill>
                  <a:schemeClr val="tx1">
                    <a:lumMod val="75000"/>
                    <a:lumOff val="25000"/>
                  </a:schemeClr>
                </a:solidFill>
                <a:latin typeface="Nanum Gothic" charset="-127"/>
                <a:ea typeface="Nanum Gothic" charset="-127"/>
                <a:cs typeface="Nanum Gothic" charset="-127"/>
              </a:rPr>
              <a:t>⦿ All   ◎ Dimension    ◎ Measure</a:t>
            </a:r>
            <a:endParaRPr lang="ko-KR" altLang="en-US" sz="600" dirty="0">
              <a:solidFill>
                <a:schemeClr val="tx1">
                  <a:lumMod val="75000"/>
                  <a:lumOff val="25000"/>
                </a:schemeClr>
              </a:solidFill>
              <a:latin typeface="Nanum Gothic Regular" charset="-127"/>
              <a:ea typeface="Nanum Gothic Regular" charset="-127"/>
            </a:endParaRPr>
          </a:p>
        </p:txBody>
      </p:sp>
      <p:sp>
        <p:nvSpPr>
          <p:cNvPr id="93" name="모서리가 둥근 직사각형 92"/>
          <p:cNvSpPr/>
          <p:nvPr/>
        </p:nvSpPr>
        <p:spPr>
          <a:xfrm>
            <a:off x="3487277" y="1302309"/>
            <a:ext cx="482291"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600" dirty="0">
                <a:solidFill>
                  <a:prstClr val="white">
                    <a:lumMod val="50000"/>
                  </a:prstClr>
                </a:solidFill>
                <a:latin typeface="Nanum Gothic" charset="-127"/>
                <a:ea typeface="Nanum Gothic" charset="-127"/>
                <a:cs typeface="Nanum Gothic" charset="-127"/>
              </a:rPr>
              <a:t>Role</a:t>
            </a:r>
            <a:endParaRPr kumimoji="1" lang="en-US" altLang="ko-KR" sz="600" dirty="0">
              <a:solidFill>
                <a:prstClr val="white">
                  <a:lumMod val="50000"/>
                </a:prstClr>
              </a:solidFill>
              <a:latin typeface="Nanum Gothic" charset="-127"/>
              <a:ea typeface="Nanum Gothic" charset="-127"/>
              <a:cs typeface="Nanum Gothic" charset="-127"/>
            </a:endParaRPr>
          </a:p>
        </p:txBody>
      </p:sp>
      <p:sp>
        <p:nvSpPr>
          <p:cNvPr id="96" name="직사각형 95"/>
          <p:cNvSpPr/>
          <p:nvPr/>
        </p:nvSpPr>
        <p:spPr>
          <a:xfrm>
            <a:off x="6109774" y="1309121"/>
            <a:ext cx="1007880" cy="16595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600" u="sng" dirty="0">
                <a:solidFill>
                  <a:schemeClr val="tx1">
                    <a:lumMod val="75000"/>
                    <a:lumOff val="25000"/>
                  </a:schemeClr>
                </a:solidFill>
                <a:latin typeface="Nanum Gothic" charset="-127"/>
                <a:ea typeface="Nanum Gothic" charset="-127"/>
                <a:cs typeface="Nanum Gothic" charset="-127"/>
              </a:rPr>
              <a:t>100</a:t>
            </a:r>
            <a:r>
              <a:rPr lang="ko-KR" altLang="en-US" sz="600" u="sng" dirty="0">
                <a:solidFill>
                  <a:schemeClr val="tx1">
                    <a:lumMod val="75000"/>
                    <a:lumOff val="25000"/>
                  </a:schemeClr>
                </a:solidFill>
                <a:latin typeface="Nanum Gothic" charset="-127"/>
                <a:ea typeface="Nanum Gothic" charset="-127"/>
                <a:cs typeface="Nanum Gothic" charset="-127"/>
              </a:rPr>
              <a:t>  </a:t>
            </a:r>
            <a:r>
              <a:rPr lang="ko-KR" altLang="en-US" sz="600" dirty="0">
                <a:solidFill>
                  <a:schemeClr val="tx1">
                    <a:lumMod val="75000"/>
                    <a:lumOff val="25000"/>
                  </a:schemeClr>
                </a:solidFill>
                <a:latin typeface="Nanum Gothic" charset="-127"/>
                <a:ea typeface="Nanum Gothic" charset="-127"/>
                <a:cs typeface="Nanum Gothic" charset="-127"/>
              </a:rPr>
              <a:t> </a:t>
            </a:r>
            <a:r>
              <a:rPr lang="en-US" altLang="ko-KR" sz="600" dirty="0">
                <a:solidFill>
                  <a:schemeClr val="tx1">
                    <a:lumMod val="75000"/>
                    <a:lumOff val="25000"/>
                  </a:schemeClr>
                </a:solidFill>
                <a:latin typeface="Nanum Gothic" charset="-127"/>
                <a:ea typeface="Nanum Gothic" charset="-127"/>
                <a:cs typeface="Nanum Gothic" charset="-127"/>
              </a:rPr>
              <a:t>/</a:t>
            </a:r>
            <a:r>
              <a:rPr lang="ko-KR" altLang="en-US" sz="600" dirty="0">
                <a:solidFill>
                  <a:schemeClr val="tx1">
                    <a:lumMod val="75000"/>
                    <a:lumOff val="25000"/>
                  </a:schemeClr>
                </a:solidFill>
                <a:latin typeface="Nanum Gothic" charset="-127"/>
                <a:ea typeface="Nanum Gothic" charset="-127"/>
                <a:cs typeface="Nanum Gothic" charset="-127"/>
              </a:rPr>
              <a:t> </a:t>
            </a:r>
            <a:r>
              <a:rPr lang="en-US" altLang="ko-KR" sz="600" dirty="0">
                <a:solidFill>
                  <a:schemeClr val="tx1">
                    <a:lumMod val="75000"/>
                    <a:lumOff val="25000"/>
                  </a:schemeClr>
                </a:solidFill>
                <a:latin typeface="Nanum Gothic" charset="-127"/>
                <a:ea typeface="Nanum Gothic" charset="-127"/>
                <a:cs typeface="Nanum Gothic" charset="-127"/>
              </a:rPr>
              <a:t>2,300</a:t>
            </a:r>
            <a:r>
              <a:rPr lang="ko-KR" altLang="en-US" sz="600" dirty="0">
                <a:solidFill>
                  <a:schemeClr val="tx1">
                    <a:lumMod val="75000"/>
                    <a:lumOff val="25000"/>
                  </a:schemeClr>
                </a:solidFill>
                <a:latin typeface="Nanum Gothic" charset="-127"/>
                <a:ea typeface="Nanum Gothic" charset="-127"/>
                <a:cs typeface="Nanum Gothic" charset="-127"/>
              </a:rPr>
              <a:t> </a:t>
            </a:r>
            <a:r>
              <a:rPr lang="en-US" altLang="ko-KR" sz="600" dirty="0">
                <a:solidFill>
                  <a:schemeClr val="tx1">
                    <a:lumMod val="75000"/>
                    <a:lumOff val="25000"/>
                  </a:schemeClr>
                </a:solidFill>
                <a:latin typeface="Nanum Gothic" charset="-127"/>
                <a:ea typeface="Nanum Gothic" charset="-127"/>
                <a:cs typeface="Nanum Gothic" charset="-127"/>
              </a:rPr>
              <a:t>Rows</a:t>
            </a:r>
            <a:endParaRPr lang="ko-KR" altLang="en-US" sz="600" dirty="0">
              <a:solidFill>
                <a:schemeClr val="tx1"/>
              </a:solidFill>
              <a:latin typeface="Nanum Gothic" charset="-127"/>
              <a:ea typeface="Nanum Gothic" charset="-127"/>
              <a:cs typeface="Nanum Gothic" charset="-127"/>
            </a:endParaRPr>
          </a:p>
        </p:txBody>
      </p:sp>
      <p:pic>
        <p:nvPicPr>
          <p:cNvPr id="97" name="그림 9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44762" y="1341146"/>
            <a:ext cx="122145" cy="122145"/>
          </a:xfrm>
          <a:prstGeom prst="rect">
            <a:avLst/>
          </a:prstGeom>
        </p:spPr>
      </p:pic>
      <p:grpSp>
        <p:nvGrpSpPr>
          <p:cNvPr id="38" name="그룹 37"/>
          <p:cNvGrpSpPr/>
          <p:nvPr/>
        </p:nvGrpSpPr>
        <p:grpSpPr>
          <a:xfrm>
            <a:off x="2312709" y="1583360"/>
            <a:ext cx="220327" cy="111850"/>
            <a:chOff x="7668847" y="2337840"/>
            <a:chExt cx="220327" cy="111850"/>
          </a:xfrm>
        </p:grpSpPr>
        <p:sp>
          <p:nvSpPr>
            <p:cNvPr id="39" name="모서리가 둥근 직사각형 38"/>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2</a:t>
              </a:r>
              <a:endParaRPr lang="ko-KR" altLang="en-US" sz="400" b="1" dirty="0">
                <a:solidFill>
                  <a:schemeClr val="tx1"/>
                </a:solidFill>
                <a:latin typeface="Nanum Gothic" charset="-127"/>
                <a:ea typeface="Nanum Gothic" charset="-127"/>
                <a:cs typeface="Nanum Gothic" charset="-127"/>
              </a:endParaRPr>
            </a:p>
          </p:txBody>
        </p:sp>
        <p:pic>
          <p:nvPicPr>
            <p:cNvPr id="40" name="그림 39"/>
            <p:cNvPicPr>
              <a:picLocks noChangeAspect="1"/>
            </p:cNvPicPr>
            <p:nvPr/>
          </p:nvPicPr>
          <p:blipFill>
            <a:blip r:embed="rId14">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41" name="그룹 40"/>
          <p:cNvGrpSpPr/>
          <p:nvPr/>
        </p:nvGrpSpPr>
        <p:grpSpPr>
          <a:xfrm>
            <a:off x="2312709" y="1774067"/>
            <a:ext cx="220327" cy="111850"/>
            <a:chOff x="7668847" y="2337840"/>
            <a:chExt cx="220327" cy="111850"/>
          </a:xfrm>
        </p:grpSpPr>
        <p:sp>
          <p:nvSpPr>
            <p:cNvPr id="42" name="모서리가 둥근 직사각형 41"/>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1</a:t>
              </a:r>
              <a:endParaRPr lang="ko-KR" altLang="en-US" sz="400" b="1" dirty="0">
                <a:solidFill>
                  <a:schemeClr val="tx1"/>
                </a:solidFill>
                <a:latin typeface="Nanum Gothic" charset="-127"/>
                <a:ea typeface="Nanum Gothic" charset="-127"/>
                <a:cs typeface="Nanum Gothic" charset="-127"/>
              </a:endParaRPr>
            </a:p>
          </p:txBody>
        </p:sp>
        <p:pic>
          <p:nvPicPr>
            <p:cNvPr id="43" name="그림 42"/>
            <p:cNvPicPr>
              <a:picLocks noChangeAspect="1"/>
            </p:cNvPicPr>
            <p:nvPr/>
          </p:nvPicPr>
          <p:blipFill>
            <a:blip r:embed="rId14">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44" name="그룹 43"/>
          <p:cNvGrpSpPr/>
          <p:nvPr/>
        </p:nvGrpSpPr>
        <p:grpSpPr>
          <a:xfrm>
            <a:off x="2312709" y="2079215"/>
            <a:ext cx="220327" cy="111850"/>
            <a:chOff x="7668847" y="2337840"/>
            <a:chExt cx="220327" cy="111850"/>
          </a:xfrm>
        </p:grpSpPr>
        <p:sp>
          <p:nvSpPr>
            <p:cNvPr id="45" name="모서리가 둥근 직사각형 44"/>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3</a:t>
              </a:r>
              <a:endParaRPr lang="ko-KR" altLang="en-US" sz="400" b="1" dirty="0">
                <a:solidFill>
                  <a:schemeClr val="tx1"/>
                </a:solidFill>
                <a:latin typeface="Nanum Gothic" charset="-127"/>
                <a:ea typeface="Nanum Gothic" charset="-127"/>
                <a:cs typeface="Nanum Gothic" charset="-127"/>
              </a:endParaRPr>
            </a:p>
          </p:txBody>
        </p:sp>
        <p:pic>
          <p:nvPicPr>
            <p:cNvPr id="46" name="그림 45"/>
            <p:cNvPicPr>
              <a:picLocks noChangeAspect="1"/>
            </p:cNvPicPr>
            <p:nvPr/>
          </p:nvPicPr>
          <p:blipFill>
            <a:blip r:embed="rId14">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47" name="그룹 46"/>
          <p:cNvGrpSpPr/>
          <p:nvPr/>
        </p:nvGrpSpPr>
        <p:grpSpPr>
          <a:xfrm>
            <a:off x="2312709" y="2269530"/>
            <a:ext cx="220327" cy="111850"/>
            <a:chOff x="7668847" y="2337840"/>
            <a:chExt cx="220327" cy="111850"/>
          </a:xfrm>
        </p:grpSpPr>
        <p:sp>
          <p:nvSpPr>
            <p:cNvPr id="48" name="모서리가 둥근 직사각형 47"/>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4</a:t>
              </a:r>
              <a:endParaRPr lang="ko-KR" altLang="en-US" sz="400" b="1" dirty="0">
                <a:solidFill>
                  <a:schemeClr val="tx1"/>
                </a:solidFill>
                <a:latin typeface="Nanum Gothic" charset="-127"/>
                <a:ea typeface="Nanum Gothic" charset="-127"/>
                <a:cs typeface="Nanum Gothic" charset="-127"/>
              </a:endParaRPr>
            </a:p>
          </p:txBody>
        </p:sp>
        <p:pic>
          <p:nvPicPr>
            <p:cNvPr id="49" name="그림 48"/>
            <p:cNvPicPr>
              <a:picLocks noChangeAspect="1"/>
            </p:cNvPicPr>
            <p:nvPr/>
          </p:nvPicPr>
          <p:blipFill>
            <a:blip r:embed="rId14">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50" name="그룹 49"/>
          <p:cNvGrpSpPr/>
          <p:nvPr/>
        </p:nvGrpSpPr>
        <p:grpSpPr>
          <a:xfrm>
            <a:off x="2312709" y="3102328"/>
            <a:ext cx="220327" cy="111850"/>
            <a:chOff x="4453428" y="4460160"/>
            <a:chExt cx="220327" cy="111850"/>
          </a:xfrm>
        </p:grpSpPr>
        <p:sp>
          <p:nvSpPr>
            <p:cNvPr id="51" name="모서리가 둥근 직사각형 50"/>
            <p:cNvSpPr/>
            <p:nvPr/>
          </p:nvSpPr>
          <p:spPr>
            <a:xfrm>
              <a:off x="4453428" y="446016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400" b="1" dirty="0">
                <a:solidFill>
                  <a:schemeClr val="tx1"/>
                </a:solidFill>
                <a:latin typeface="Nanum Gothic" charset="-127"/>
                <a:ea typeface="Nanum Gothic" charset="-127"/>
                <a:cs typeface="Nanum Gothic" charset="-127"/>
              </a:endParaRPr>
            </a:p>
          </p:txBody>
        </p:sp>
        <p:pic>
          <p:nvPicPr>
            <p:cNvPr id="52" name="그림 5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20700" y="4475567"/>
              <a:ext cx="85782" cy="85782"/>
            </a:xfrm>
            <a:prstGeom prst="rect">
              <a:avLst/>
            </a:prstGeom>
          </p:spPr>
        </p:pic>
      </p:grpSp>
      <p:sp>
        <p:nvSpPr>
          <p:cNvPr id="53" name="Text Box"/>
          <p:cNvSpPr>
            <a:spLocks/>
          </p:cNvSpPr>
          <p:nvPr>
            <p:custDataLst>
              <p:tags r:id="rId1"/>
            </p:custDataLst>
          </p:nvPr>
        </p:nvSpPr>
        <p:spPr bwMode="auto">
          <a:xfrm>
            <a:off x="2824731" y="1562851"/>
            <a:ext cx="2513507" cy="516364"/>
          </a:xfrm>
          <a:prstGeom prst="rect">
            <a:avLst/>
          </a:prstGeom>
          <a:solidFill>
            <a:schemeClr val="bg1"/>
          </a:solid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b="1" dirty="0">
                <a:solidFill>
                  <a:schemeClr val="tx1">
                    <a:lumMod val="75000"/>
                    <a:lumOff val="25000"/>
                  </a:schemeClr>
                </a:solidFill>
                <a:latin typeface="Nanum Gothic" charset="-127"/>
                <a:ea typeface="Nanum Gothic" charset="-127"/>
                <a:cs typeface="Nanum Gothic" charset="-127"/>
              </a:rPr>
              <a:t>Display settings</a:t>
            </a:r>
          </a:p>
          <a:p>
            <a:pPr marL="171450" indent="-171450">
              <a:lnSpc>
                <a:spcPct val="150000"/>
              </a:lnSpc>
              <a:buFont typeface="Arial" charset="0"/>
              <a:buChar char="•"/>
            </a:pPr>
            <a:r>
              <a:rPr lang="en-US" altLang="ko-KR" sz="600" dirty="0">
                <a:solidFill>
                  <a:schemeClr val="tx1">
                    <a:lumMod val="75000"/>
                    <a:lumOff val="25000"/>
                  </a:schemeClr>
                </a:solidFill>
                <a:latin typeface="Nanum Gothic" charset="-127"/>
                <a:ea typeface="Nanum Gothic" charset="-127"/>
                <a:cs typeface="Nanum Gothic" charset="-127"/>
              </a:rPr>
              <a:t>Missing</a:t>
            </a:r>
          </a:p>
          <a:p>
            <a:pPr marL="171450" indent="-171450">
              <a:lnSpc>
                <a:spcPct val="150000"/>
              </a:lnSpc>
              <a:buFont typeface="Arial" charset="0"/>
              <a:buChar char="•"/>
            </a:pPr>
            <a:r>
              <a:rPr lang="en-US" altLang="ko-KR" sz="600" dirty="0">
                <a:solidFill>
                  <a:schemeClr val="tx1">
                    <a:lumMod val="75000"/>
                    <a:lumOff val="25000"/>
                  </a:schemeClr>
                </a:solidFill>
                <a:latin typeface="Nanum Gothic" charset="-127"/>
                <a:ea typeface="Nanum Gothic" charset="-127"/>
                <a:cs typeface="Nanum Gothic" charset="-127"/>
              </a:rPr>
              <a:t>Time display format</a:t>
            </a:r>
          </a:p>
        </p:txBody>
      </p:sp>
      <p:sp>
        <p:nvSpPr>
          <p:cNvPr id="54" name="Text Box"/>
          <p:cNvSpPr>
            <a:spLocks/>
          </p:cNvSpPr>
          <p:nvPr>
            <p:custDataLst>
              <p:tags r:id="rId2"/>
            </p:custDataLst>
          </p:nvPr>
        </p:nvSpPr>
        <p:spPr bwMode="auto">
          <a:xfrm>
            <a:off x="3761746" y="1715969"/>
            <a:ext cx="157649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dirty="0">
                <a:solidFill>
                  <a:schemeClr val="tx1">
                    <a:lumMod val="75000"/>
                    <a:lumOff val="25000"/>
                  </a:schemeClr>
                </a:solidFill>
                <a:latin typeface="Nanum Gothic" charset="-127"/>
                <a:ea typeface="Nanum Gothic" charset="-127"/>
                <a:cs typeface="Nanum Gothic" charset="-127"/>
              </a:rPr>
              <a:t>Replace with</a:t>
            </a:r>
            <a:r>
              <a:rPr lang="ko-KR" altLang="en-US" sz="600" dirty="0">
                <a:solidFill>
                  <a:schemeClr val="tx1">
                    <a:lumMod val="75000"/>
                    <a:lumOff val="25000"/>
                  </a:schemeClr>
                </a:solidFill>
                <a:latin typeface="Nanum Gothic" charset="-127"/>
                <a:ea typeface="Nanum Gothic" charset="-127"/>
                <a:cs typeface="Nanum Gothic" charset="-127"/>
              </a:rPr>
              <a:t> </a:t>
            </a:r>
            <a:r>
              <a:rPr lang="en-US" altLang="ko-KR" sz="600" dirty="0">
                <a:solidFill>
                  <a:schemeClr val="tx1">
                    <a:lumMod val="75000"/>
                    <a:lumOff val="25000"/>
                  </a:schemeClr>
                </a:solidFill>
                <a:latin typeface="Nanum Gothic" charset="-127"/>
                <a:ea typeface="Nanum Gothic" charset="-127"/>
                <a:cs typeface="Nanum Gothic" charset="-127"/>
              </a:rPr>
              <a:t>Empty string</a:t>
            </a:r>
          </a:p>
          <a:p>
            <a:pPr>
              <a:lnSpc>
                <a:spcPct val="150000"/>
              </a:lnSpc>
            </a:pPr>
            <a:r>
              <a:rPr lang="en-US" altLang="ko-KR" sz="600" dirty="0">
                <a:solidFill>
                  <a:schemeClr val="tx1">
                    <a:lumMod val="75000"/>
                    <a:lumOff val="25000"/>
                  </a:schemeClr>
                </a:solidFill>
                <a:latin typeface="Nanum Gothic" charset="-127"/>
                <a:ea typeface="Nanum Gothic" charset="-127"/>
                <a:cs typeface="Nanum Gothic" charset="-127"/>
              </a:rPr>
              <a:t>YYYY-MM/DD</a:t>
            </a:r>
          </a:p>
        </p:txBody>
      </p:sp>
      <p:cxnSp>
        <p:nvCxnSpPr>
          <p:cNvPr id="3" name="직선 연결선[R] 2"/>
          <p:cNvCxnSpPr/>
          <p:nvPr/>
        </p:nvCxnSpPr>
        <p:spPr>
          <a:xfrm>
            <a:off x="765664" y="1509247"/>
            <a:ext cx="8573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R] 4"/>
          <p:cNvCxnSpPr/>
          <p:nvPr/>
        </p:nvCxnSpPr>
        <p:spPr>
          <a:xfrm>
            <a:off x="2595403" y="1528681"/>
            <a:ext cx="0" cy="47814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61114" y="891727"/>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62.2</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57" name="Username Box"/>
          <p:cNvSpPr>
            <a:spLocks/>
          </p:cNvSpPr>
          <p:nvPr>
            <p:custDataLst>
              <p:tags r:id="rId3"/>
            </p:custDataLst>
          </p:nvPr>
        </p:nvSpPr>
        <p:spPr bwMode="auto">
          <a:xfrm>
            <a:off x="2699704" y="2123154"/>
            <a:ext cx="6520244" cy="4091379"/>
          </a:xfrm>
          <a:prstGeom prst="rect">
            <a:avLst/>
          </a:prstGeom>
          <a:solidFill>
            <a:schemeClr val="bg1">
              <a:alpha val="56000"/>
            </a:schemeClr>
          </a:solid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58" name="직사각형 57"/>
          <p:cNvSpPr/>
          <p:nvPr/>
        </p:nvSpPr>
        <p:spPr>
          <a:xfrm>
            <a:off x="8011289" y="2133661"/>
            <a:ext cx="1207427" cy="202831"/>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Nanum Gothic" charset="-127"/>
                <a:ea typeface="Nanum Gothic" charset="-127"/>
                <a:cs typeface="Nanum Gothic" charset="-127"/>
              </a:rPr>
              <a:t>Chart&gt;Column detail</a:t>
            </a:r>
            <a:r>
              <a:rPr kumimoji="1" lang="ko-KR" altLang="en-US" sz="600" dirty="0">
                <a:solidFill>
                  <a:schemeClr val="bg1"/>
                </a:solidFill>
                <a:latin typeface="Nanum Gothic" charset="-127"/>
                <a:ea typeface="Nanum Gothic" charset="-127"/>
                <a:cs typeface="Nanum Gothic" charset="-127"/>
              </a:rPr>
              <a:t> 참고</a:t>
            </a:r>
          </a:p>
        </p:txBody>
      </p:sp>
      <p:sp>
        <p:nvSpPr>
          <p:cNvPr id="59" name="타원 58"/>
          <p:cNvSpPr/>
          <p:nvPr/>
        </p:nvSpPr>
        <p:spPr>
          <a:xfrm>
            <a:off x="666395" y="156224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60" name="타원 59"/>
          <p:cNvSpPr/>
          <p:nvPr/>
        </p:nvSpPr>
        <p:spPr>
          <a:xfrm>
            <a:off x="2653641" y="156122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99" name="모서리가 둥근 직사각형 98"/>
          <p:cNvSpPr/>
          <p:nvPr/>
        </p:nvSpPr>
        <p:spPr>
          <a:xfrm>
            <a:off x="817815" y="2896103"/>
            <a:ext cx="1725437" cy="198522"/>
          </a:xfrm>
          <a:prstGeom prst="roundRect">
            <a:avLst>
              <a:gd name="adj" fmla="val 3482"/>
            </a:avLst>
          </a:prstGeom>
          <a:noFill/>
          <a:ln w="3175">
            <a:solidFill>
              <a:srgbClr val="FF8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endParaRPr kumimoji="1" lang="ko-KR" altLang="en-US" sz="600" dirty="0">
              <a:solidFill>
                <a:schemeClr val="tx1"/>
              </a:solidFill>
              <a:latin typeface="Nanum Gothic" charset="-127"/>
              <a:ea typeface="Nanum Gothic" charset="-127"/>
              <a:cs typeface="Nanum Gothic" charset="-127"/>
            </a:endParaRPr>
          </a:p>
        </p:txBody>
      </p:sp>
      <p:sp>
        <p:nvSpPr>
          <p:cNvPr id="61" name="직사각형 60"/>
          <p:cNvSpPr/>
          <p:nvPr/>
        </p:nvSpPr>
        <p:spPr>
          <a:xfrm>
            <a:off x="4609104" y="1862581"/>
            <a:ext cx="825183" cy="164991"/>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a:solidFill>
                  <a:schemeClr val="bg1"/>
                </a:solidFill>
                <a:latin typeface="Nanum Gothic" charset="-127"/>
                <a:ea typeface="Nanum Gothic" charset="-127"/>
                <a:cs typeface="Nanum Gothic" charset="-127"/>
              </a:rPr>
              <a:t>시간 타입인 경우만</a:t>
            </a:r>
            <a:endParaRPr kumimoji="1" lang="ko-KR" altLang="en-US" sz="600" dirty="0">
              <a:solidFill>
                <a:schemeClr val="bg1"/>
              </a:solidFill>
              <a:latin typeface="Nanum Gothic" charset="-127"/>
              <a:ea typeface="Nanum Gothic" charset="-127"/>
              <a:cs typeface="Nanum Gothic" charset="-127"/>
            </a:endParaRPr>
          </a:p>
        </p:txBody>
      </p:sp>
      <p:sp>
        <p:nvSpPr>
          <p:cNvPr id="62" name="Username Box"/>
          <p:cNvSpPr>
            <a:spLocks/>
          </p:cNvSpPr>
          <p:nvPr>
            <p:custDataLst>
              <p:tags r:id="rId4"/>
            </p:custDataLst>
          </p:nvPr>
        </p:nvSpPr>
        <p:spPr bwMode="auto">
          <a:xfrm>
            <a:off x="2824732" y="1837350"/>
            <a:ext cx="2609556" cy="184329"/>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grpSp>
        <p:nvGrpSpPr>
          <p:cNvPr id="63" name="그룹 62"/>
          <p:cNvGrpSpPr/>
          <p:nvPr/>
        </p:nvGrpSpPr>
        <p:grpSpPr>
          <a:xfrm>
            <a:off x="10103493" y="3449816"/>
            <a:ext cx="220327" cy="111850"/>
            <a:chOff x="4453428" y="4460160"/>
            <a:chExt cx="220327" cy="111850"/>
          </a:xfrm>
        </p:grpSpPr>
        <p:sp>
          <p:nvSpPr>
            <p:cNvPr id="64" name="모서리가 둥근 직사각형 63"/>
            <p:cNvSpPr/>
            <p:nvPr/>
          </p:nvSpPr>
          <p:spPr>
            <a:xfrm>
              <a:off x="4453428" y="446016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400" b="1" dirty="0">
                <a:solidFill>
                  <a:schemeClr val="tx1"/>
                </a:solidFill>
                <a:latin typeface="Nanum Gothic" charset="-127"/>
                <a:ea typeface="Nanum Gothic" charset="-127"/>
                <a:cs typeface="Nanum Gothic" charset="-127"/>
              </a:endParaRPr>
            </a:p>
          </p:txBody>
        </p:sp>
        <p:pic>
          <p:nvPicPr>
            <p:cNvPr id="65" name="그림 6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20700" y="4475567"/>
              <a:ext cx="85782" cy="85782"/>
            </a:xfrm>
            <a:prstGeom prst="rect">
              <a:avLst/>
            </a:prstGeom>
          </p:spPr>
        </p:pic>
      </p:grpSp>
      <p:grpSp>
        <p:nvGrpSpPr>
          <p:cNvPr id="66" name="그룹 65"/>
          <p:cNvGrpSpPr/>
          <p:nvPr/>
        </p:nvGrpSpPr>
        <p:grpSpPr>
          <a:xfrm>
            <a:off x="10103492" y="3203517"/>
            <a:ext cx="220327" cy="111850"/>
            <a:chOff x="7668847" y="2337840"/>
            <a:chExt cx="220327" cy="111850"/>
          </a:xfrm>
        </p:grpSpPr>
        <p:sp>
          <p:nvSpPr>
            <p:cNvPr id="67" name="모서리가 둥근 직사각형 66"/>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Nanum Gothic" charset="-127"/>
                  <a:ea typeface="Nanum Gothic" charset="-127"/>
                  <a:cs typeface="Nanum Gothic" charset="-127"/>
                </a:rPr>
                <a:t>      4</a:t>
              </a:r>
              <a:endParaRPr lang="ko-KR" altLang="en-US" sz="400" b="1" dirty="0">
                <a:solidFill>
                  <a:schemeClr val="tx1"/>
                </a:solidFill>
                <a:latin typeface="Nanum Gothic" charset="-127"/>
                <a:ea typeface="Nanum Gothic" charset="-127"/>
                <a:cs typeface="Nanum Gothic" charset="-127"/>
              </a:endParaRPr>
            </a:p>
          </p:txBody>
        </p:sp>
        <p:pic>
          <p:nvPicPr>
            <p:cNvPr id="68" name="그림 67"/>
            <p:cNvPicPr>
              <a:picLocks noChangeAspect="1"/>
            </p:cNvPicPr>
            <p:nvPr/>
          </p:nvPicPr>
          <p:blipFill>
            <a:blip r:embed="rId14">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pic>
        <p:nvPicPr>
          <p:cNvPr id="70" name="그림 69"/>
          <p:cNvPicPr>
            <a:picLocks noChangeAspect="1"/>
          </p:cNvPicPr>
          <p:nvPr/>
        </p:nvPicPr>
        <p:blipFill rotWithShape="1">
          <a:blip r:embed="rId16">
            <a:extLst>
              <a:ext uri="{28A0092B-C50C-407E-A947-70E740481C1C}">
                <a14:useLocalDpi xmlns:a14="http://schemas.microsoft.com/office/drawing/2010/main" val="0"/>
              </a:ext>
            </a:extLst>
          </a:blip>
          <a:srcRect l="21930"/>
          <a:stretch/>
        </p:blipFill>
        <p:spPr>
          <a:xfrm>
            <a:off x="10131914" y="3086528"/>
            <a:ext cx="77702" cy="99530"/>
          </a:xfrm>
          <a:prstGeom prst="rect">
            <a:avLst/>
          </a:prstGeom>
          <a:solidFill>
            <a:schemeClr val="bg1"/>
          </a:solidFill>
        </p:spPr>
      </p:pic>
      <p:sp>
        <p:nvSpPr>
          <p:cNvPr id="69" name="직사각형 62"/>
          <p:cNvSpPr/>
          <p:nvPr/>
        </p:nvSpPr>
        <p:spPr>
          <a:xfrm>
            <a:off x="0" y="11622"/>
            <a:ext cx="12192000" cy="6846377"/>
          </a:xfrm>
          <a:prstGeom prst="rect">
            <a:avLst/>
          </a:prstGeom>
          <a:solidFill>
            <a:schemeClr val="tx1">
              <a:alpha val="23922"/>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kumimoji="1" lang="ko-KR" altLang="en-US" sz="900" dirty="0">
                <a:solidFill>
                  <a:schemeClr val="bg1"/>
                </a:solidFill>
                <a:latin typeface="Nanum Gothic" charset="-127"/>
                <a:ea typeface="Nanum Gothic" charset="-127"/>
                <a:cs typeface="Nanum Gothic" charset="-127"/>
              </a:rPr>
              <a:t>삭제 제안</a:t>
            </a:r>
            <a:r>
              <a:rPr kumimoji="1" lang="en-US" altLang="ko-KR" sz="900" dirty="0">
                <a:solidFill>
                  <a:schemeClr val="bg1"/>
                </a:solidFill>
                <a:latin typeface="Nanum Gothic" charset="-127"/>
                <a:ea typeface="Nanum Gothic" charset="-127"/>
                <a:cs typeface="Nanum Gothic" charset="-127"/>
              </a:rPr>
              <a:t>,</a:t>
            </a:r>
            <a:r>
              <a:rPr kumimoji="1" lang="ko-KR" altLang="en-US" sz="900" dirty="0">
                <a:solidFill>
                  <a:schemeClr val="bg1"/>
                </a:solidFill>
                <a:latin typeface="Nanum Gothic" charset="-127"/>
                <a:ea typeface="Nanum Gothic" charset="-127"/>
                <a:cs typeface="Nanum Gothic" charset="-127"/>
              </a:rPr>
              <a:t> </a:t>
            </a:r>
            <a:r>
              <a:rPr kumimoji="1" lang="en-US" altLang="ko-KR" sz="900" dirty="0">
                <a:solidFill>
                  <a:schemeClr val="bg1"/>
                </a:solidFill>
                <a:latin typeface="Nanum Gothic" charset="-127"/>
                <a:ea typeface="Nanum Gothic" charset="-127"/>
                <a:cs typeface="Nanum Gothic" charset="-127"/>
              </a:rPr>
              <a:t>Data Details </a:t>
            </a:r>
            <a:r>
              <a:rPr kumimoji="1" lang="ko-KR" altLang="en-US" sz="900" dirty="0">
                <a:solidFill>
                  <a:schemeClr val="bg1"/>
                </a:solidFill>
                <a:latin typeface="Nanum Gothic" charset="-127"/>
                <a:ea typeface="Nanum Gothic" charset="-127"/>
                <a:cs typeface="Nanum Gothic" charset="-127"/>
              </a:rPr>
              <a:t>탭으로 내용 이동 </a:t>
            </a:r>
            <a:r>
              <a:rPr kumimoji="1" lang="en-US" altLang="ko-KR" sz="900" dirty="0">
                <a:solidFill>
                  <a:schemeClr val="bg1"/>
                </a:solidFill>
                <a:latin typeface="Nanum Gothic" charset="-127"/>
                <a:ea typeface="Nanum Gothic" charset="-127"/>
                <a:cs typeface="Nanum Gothic" charset="-127"/>
              </a:rPr>
              <a:t>(180322)</a:t>
            </a:r>
            <a:endParaRPr kumimoji="1" lang="en-US" altLang="ko-KR" sz="900" u="sng" dirty="0">
              <a:solidFill>
                <a:schemeClr val="bg1"/>
              </a:solidFill>
              <a:latin typeface="Nanum Gothic" charset="-127"/>
              <a:ea typeface="Nanum Gothic" charset="-127"/>
              <a:cs typeface="Nanum Gothic" charset="-127"/>
            </a:endParaRPr>
          </a:p>
        </p:txBody>
      </p:sp>
      <p:sp>
        <p:nvSpPr>
          <p:cNvPr id="2" name="슬라이드 번호 개체 틀 1"/>
          <p:cNvSpPr>
            <a:spLocks noGrp="1"/>
          </p:cNvSpPr>
          <p:nvPr>
            <p:ph type="sldNum" sz="quarter" idx="4"/>
          </p:nvPr>
        </p:nvSpPr>
        <p:spPr/>
        <p:txBody>
          <a:bodyPr/>
          <a:lstStyle/>
          <a:p>
            <a:fld id="{FB00E03F-6C3C-4996-8BB2-B710E9BCD333}" type="slidenum">
              <a:rPr lang="ko-KR" altLang="en-US" smtClean="0"/>
              <a:pPr/>
              <a:t>77</a:t>
            </a:fld>
            <a:endParaRPr lang="ko-KR" altLang="en-US"/>
          </a:p>
        </p:txBody>
      </p:sp>
    </p:spTree>
    <p:extLst>
      <p:ext uri="{BB962C8B-B14F-4D97-AF65-F5344CB8AC3E}">
        <p14:creationId xmlns:p14="http://schemas.microsoft.com/office/powerpoint/2010/main" val="181729241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779228" y="1423115"/>
            <a:ext cx="8583713" cy="491329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3" name="제목 2"/>
          <p:cNvSpPr txBox="1">
            <a:spLocks/>
          </p:cNvSpPr>
          <p:nvPr/>
        </p:nvSpPr>
        <p:spPr bwMode="auto">
          <a:xfrm>
            <a:off x="970390" y="1513015"/>
            <a:ext cx="6768752" cy="2962944"/>
          </a:xfrm>
          <a:prstGeom prst="rect">
            <a:avLst/>
          </a:prstGeom>
          <a:solidFill>
            <a:schemeClr val="bg1">
              <a:lumMod val="95000"/>
            </a:schemeClr>
          </a:solidFill>
          <a:ln w="3175">
            <a:noFill/>
          </a:ln>
        </p:spPr>
        <p:txBody>
          <a:bodyPr lIns="180000" tIns="180000" rIns="180000" bIns="180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800" dirty="0">
                <a:solidFill>
                  <a:prstClr val="white">
                    <a:lumMod val="50000"/>
                  </a:prstClr>
                </a:solidFill>
                <a:latin typeface="Nanum Gothic Regular" charset="-127"/>
                <a:ea typeface="Nanum Gothic Regular" charset="-127"/>
              </a:rPr>
              <a:t>Query</a:t>
            </a:r>
          </a:p>
        </p:txBody>
      </p:sp>
      <p:sp>
        <p:nvSpPr>
          <p:cNvPr id="8" name="텍스트 개체 틀 7"/>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01.03</a:t>
            </a:r>
            <a:r>
              <a:rPr kumimoji="1" lang="ko-KR" altLang="en-US" dirty="0">
                <a:latin typeface="Nanum Gothic" charset="-127"/>
                <a:ea typeface="Nanum Gothic" charset="-127"/>
                <a:cs typeface="Nanum Gothic" charset="-127"/>
              </a:rPr>
              <a:t> 데이터 소스 상세</a:t>
            </a:r>
          </a:p>
        </p:txBody>
      </p:sp>
      <p:sp>
        <p:nvSpPr>
          <p:cNvPr id="2" name="제목 1"/>
          <p:cNvSpPr>
            <a:spLocks noGrp="1"/>
          </p:cNvSpPr>
          <p:nvPr>
            <p:ph type="title"/>
          </p:nvPr>
        </p:nvSpPr>
        <p:spPr/>
        <p:txBody>
          <a:bodyPr/>
          <a:lstStyle/>
          <a:p>
            <a:r>
              <a:rPr kumimoji="1" lang="en-US" altLang="ko-KR" dirty="0"/>
              <a:t>Information</a:t>
            </a:r>
            <a:r>
              <a:rPr kumimoji="1" lang="ko-KR" altLang="en-US" dirty="0"/>
              <a:t> </a:t>
            </a:r>
            <a:r>
              <a:rPr kumimoji="1" lang="en-US" altLang="ko-KR" dirty="0"/>
              <a:t>(DB)</a:t>
            </a:r>
            <a:r>
              <a:rPr kumimoji="1" lang="ko-KR" altLang="en-US" dirty="0"/>
              <a:t> </a:t>
            </a:r>
            <a:r>
              <a:rPr kumimoji="1" lang="en-US" altLang="ko-KR" dirty="0"/>
              <a:t>: </a:t>
            </a:r>
            <a:r>
              <a:rPr kumimoji="1" lang="ko-KR" altLang="en-US" dirty="0"/>
              <a:t>쿼리 상세 팝업</a:t>
            </a:r>
          </a:p>
        </p:txBody>
      </p:sp>
      <p:sp>
        <p:nvSpPr>
          <p:cNvPr id="11" name="텍스트 개체 틀 10"/>
          <p:cNvSpPr>
            <a:spLocks noGrp="1"/>
          </p:cNvSpPr>
          <p:nvPr>
            <p:ph type="body" sz="quarter" idx="13"/>
          </p:nvPr>
        </p:nvSpPr>
        <p:spPr/>
        <p:txBody>
          <a:bodyPr/>
          <a:lstStyle/>
          <a:p>
            <a:r>
              <a:rPr kumimoji="1" lang="en-US" altLang="ko-KR" dirty="0">
                <a:latin typeface="Nanum Gothic" charset="-127"/>
                <a:ea typeface="Nanum Gothic" charset="-127"/>
                <a:cs typeface="Nanum Gothic" charset="-127"/>
              </a:rPr>
              <a:t>01.03</a:t>
            </a:r>
            <a:r>
              <a:rPr kumimoji="1" lang="ko-KR" altLang="en-US" dirty="0">
                <a:latin typeface="Nanum Gothic" charset="-127"/>
                <a:ea typeface="Nanum Gothic" charset="-127"/>
                <a:cs typeface="Nanum Gothic" charset="-127"/>
              </a:rPr>
              <a:t> 데이터 소스 상세</a:t>
            </a:r>
          </a:p>
        </p:txBody>
      </p:sp>
      <p:sp>
        <p:nvSpPr>
          <p:cNvPr id="51" name="직사각형 50"/>
          <p:cNvSpPr/>
          <p:nvPr/>
        </p:nvSpPr>
        <p:spPr>
          <a:xfrm>
            <a:off x="2439953" y="1032398"/>
            <a:ext cx="5252434" cy="4422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algn="ct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Nanum Gothic" charset="-127"/>
                <a:ea typeface="Nanum Gothic" charset="-127"/>
                <a:cs typeface="Nanum Gothic" charset="-127"/>
              </a:rPr>
              <a:t>Query</a:t>
            </a:r>
          </a:p>
        </p:txBody>
      </p:sp>
      <p:sp>
        <p:nvSpPr>
          <p:cNvPr id="9" name="TextBox 8"/>
          <p:cNvSpPr txBox="1"/>
          <p:nvPr/>
        </p:nvSpPr>
        <p:spPr>
          <a:xfrm>
            <a:off x="761114" y="891727"/>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43</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1</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78</a:t>
            </a:fld>
            <a:endParaRPr lang="ko-KR" altLang="en-US" dirty="0">
              <a:solidFill>
                <a:prstClr val="white">
                  <a:lumMod val="50000"/>
                </a:prstClr>
              </a:solidFill>
            </a:endParaRPr>
          </a:p>
        </p:txBody>
      </p:sp>
    </p:spTree>
    <p:extLst>
      <p:ext uri="{BB962C8B-B14F-4D97-AF65-F5344CB8AC3E}">
        <p14:creationId xmlns:p14="http://schemas.microsoft.com/office/powerpoint/2010/main" val="114003718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779228" y="1423115"/>
            <a:ext cx="8583713" cy="491329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8" name="텍스트 개체 틀 7"/>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01.03</a:t>
            </a:r>
            <a:r>
              <a:rPr kumimoji="1" lang="ko-KR" altLang="en-US" dirty="0">
                <a:latin typeface="Nanum Gothic" charset="-127"/>
                <a:ea typeface="Nanum Gothic" charset="-127"/>
                <a:cs typeface="Nanum Gothic" charset="-127"/>
              </a:rPr>
              <a:t> 데이터 소스 상세</a:t>
            </a:r>
          </a:p>
        </p:txBody>
      </p:sp>
      <p:sp>
        <p:nvSpPr>
          <p:cNvPr id="2" name="제목 1"/>
          <p:cNvSpPr>
            <a:spLocks noGrp="1"/>
          </p:cNvSpPr>
          <p:nvPr>
            <p:ph type="title"/>
          </p:nvPr>
        </p:nvSpPr>
        <p:spPr/>
        <p:txBody>
          <a:bodyPr/>
          <a:lstStyle/>
          <a:p>
            <a:r>
              <a:rPr kumimoji="1" lang="en-US" altLang="ko-KR" dirty="0"/>
              <a:t>Information</a:t>
            </a:r>
            <a:r>
              <a:rPr kumimoji="1" lang="ko-KR" altLang="en-US" dirty="0"/>
              <a:t> </a:t>
            </a:r>
            <a:r>
              <a:rPr kumimoji="1" lang="en-US" altLang="ko-KR" dirty="0"/>
              <a:t>(</a:t>
            </a:r>
            <a:r>
              <a:rPr kumimoji="1" lang="ko-KR" altLang="en-US" dirty="0"/>
              <a:t>수집형</a:t>
            </a:r>
            <a:r>
              <a:rPr kumimoji="1" lang="en-US" altLang="ko-KR" dirty="0"/>
              <a:t>)</a:t>
            </a:r>
            <a:r>
              <a:rPr kumimoji="1" lang="ko-KR" altLang="en-US" dirty="0"/>
              <a:t> </a:t>
            </a:r>
            <a:r>
              <a:rPr kumimoji="1" lang="en-US" altLang="ko-KR" dirty="0"/>
              <a:t>: </a:t>
            </a:r>
            <a:r>
              <a:rPr kumimoji="1" lang="ko-KR" altLang="en-US" dirty="0"/>
              <a:t>배치 히스토리 상세 팝업</a:t>
            </a:r>
          </a:p>
        </p:txBody>
      </p:sp>
      <p:sp>
        <p:nvSpPr>
          <p:cNvPr id="11" name="텍스트 개체 틀 10"/>
          <p:cNvSpPr>
            <a:spLocks noGrp="1"/>
          </p:cNvSpPr>
          <p:nvPr>
            <p:ph type="body" sz="quarter" idx="13"/>
          </p:nvPr>
        </p:nvSpPr>
        <p:spPr/>
        <p:txBody>
          <a:bodyPr/>
          <a:lstStyle/>
          <a:p>
            <a:r>
              <a:rPr kumimoji="1" lang="ko-KR" altLang="en-US" dirty="0"/>
              <a:t>배치 히스토리 </a:t>
            </a:r>
            <a:endParaRPr kumimoji="1" lang="en-US" altLang="ko-KR" dirty="0"/>
          </a:p>
          <a:p>
            <a:pPr lvl="1"/>
            <a:r>
              <a:rPr kumimoji="1" lang="ko-KR" altLang="en-US" dirty="0"/>
              <a:t>시작 시간 순으로 배치 결과 및 결과에 대한 </a:t>
            </a:r>
            <a:r>
              <a:rPr kumimoji="1" lang="ko-KR" altLang="en-US" dirty="0" smtClean="0"/>
              <a:t>상세 </a:t>
            </a:r>
            <a:r>
              <a:rPr kumimoji="1" lang="ko-KR" altLang="en-US" dirty="0"/>
              <a:t>내용 확인 </a:t>
            </a:r>
            <a:r>
              <a:rPr kumimoji="1" lang="ko-KR" altLang="en-US" dirty="0" smtClean="0"/>
              <a:t>가능</a:t>
            </a:r>
            <a:endParaRPr kumimoji="1" lang="en-US" altLang="ko-KR" dirty="0" smtClean="0"/>
          </a:p>
          <a:p>
            <a:r>
              <a:rPr kumimoji="1" lang="ko-KR" altLang="en-US" dirty="0" smtClean="0"/>
              <a:t>상태 정의 </a:t>
            </a:r>
            <a:r>
              <a:rPr kumimoji="1" lang="en-US" altLang="ko-KR" dirty="0" smtClean="0"/>
              <a:t>(</a:t>
            </a:r>
            <a:r>
              <a:rPr kumimoji="1" lang="ko-KR" altLang="en-US" dirty="0" smtClean="0"/>
              <a:t>상태는 총 </a:t>
            </a:r>
            <a:r>
              <a:rPr kumimoji="1" lang="en-US" altLang="ko-KR" dirty="0" smtClean="0"/>
              <a:t>6</a:t>
            </a:r>
            <a:r>
              <a:rPr kumimoji="1" lang="ko-KR" altLang="en-US" dirty="0" smtClean="0"/>
              <a:t>가지임</a:t>
            </a:r>
            <a:r>
              <a:rPr kumimoji="1" lang="en-US" altLang="ko-KR" dirty="0" smtClean="0"/>
              <a:t>)</a:t>
            </a:r>
            <a:endParaRPr kumimoji="1" lang="en-US" altLang="ko-KR" dirty="0"/>
          </a:p>
          <a:p>
            <a:pPr lvl="1"/>
            <a:r>
              <a:rPr kumimoji="1" lang="ko-KR" altLang="en-US" dirty="0" smtClean="0"/>
              <a:t>버튼 액션의 따른 상태 </a:t>
            </a:r>
            <a:r>
              <a:rPr kumimoji="1" lang="en-US" altLang="ko-KR" dirty="0" smtClean="0"/>
              <a:t>4</a:t>
            </a:r>
            <a:r>
              <a:rPr kumimoji="1" lang="ko-KR" altLang="en-US" dirty="0" smtClean="0"/>
              <a:t>가지</a:t>
            </a:r>
            <a:endParaRPr kumimoji="1" lang="en-US" altLang="ko-KR" dirty="0" smtClean="0"/>
          </a:p>
          <a:p>
            <a:pPr lvl="2"/>
            <a:r>
              <a:rPr kumimoji="1" lang="en-US" altLang="ko-KR" dirty="0" smtClean="0"/>
              <a:t>Preparing </a:t>
            </a:r>
            <a:r>
              <a:rPr kumimoji="1" lang="mr-IN" altLang="ko-KR" dirty="0" smtClean="0"/>
              <a:t>–</a:t>
            </a:r>
            <a:r>
              <a:rPr kumimoji="1" lang="en-US" altLang="ko-KR" dirty="0" smtClean="0"/>
              <a:t> Ingestion Preparing</a:t>
            </a:r>
          </a:p>
          <a:p>
            <a:pPr lvl="2"/>
            <a:r>
              <a:rPr kumimoji="1" lang="en-US" altLang="ko-KR" dirty="0" smtClean="0"/>
              <a:t>Running </a:t>
            </a:r>
            <a:r>
              <a:rPr kumimoji="1" lang="mr-IN" altLang="ko-KR" dirty="0" smtClean="0"/>
              <a:t>–</a:t>
            </a:r>
            <a:r>
              <a:rPr kumimoji="1" lang="en-US" altLang="ko-KR" dirty="0" smtClean="0"/>
              <a:t> Ingestion Running</a:t>
            </a:r>
          </a:p>
          <a:p>
            <a:pPr lvl="2"/>
            <a:r>
              <a:rPr kumimoji="1" lang="en-US" altLang="ko-KR" dirty="0" smtClean="0"/>
              <a:t>Pause - Ingestion Pause</a:t>
            </a:r>
          </a:p>
          <a:p>
            <a:pPr lvl="2"/>
            <a:r>
              <a:rPr kumimoji="1" lang="en-US" altLang="ko-KR" dirty="0" smtClean="0"/>
              <a:t>Stop </a:t>
            </a:r>
            <a:r>
              <a:rPr kumimoji="1" lang="mr-IN" altLang="ko-KR" dirty="0" smtClean="0"/>
              <a:t>–</a:t>
            </a:r>
            <a:r>
              <a:rPr kumimoji="1" lang="en-US" altLang="ko-KR" dirty="0" smtClean="0"/>
              <a:t> Ingestion Stop</a:t>
            </a:r>
          </a:p>
          <a:p>
            <a:pPr lvl="1"/>
            <a:r>
              <a:rPr kumimoji="1" lang="ko-KR" altLang="en-US" dirty="0" smtClean="0"/>
              <a:t>배치 결과에 따른 상태 </a:t>
            </a:r>
            <a:r>
              <a:rPr kumimoji="1" lang="en-US" altLang="ko-KR" dirty="0" smtClean="0"/>
              <a:t>2</a:t>
            </a:r>
            <a:r>
              <a:rPr kumimoji="1" lang="ko-KR" altLang="en-US" dirty="0" smtClean="0"/>
              <a:t>가지</a:t>
            </a:r>
            <a:endParaRPr kumimoji="1" lang="en-US" altLang="ko-KR" dirty="0"/>
          </a:p>
          <a:p>
            <a:pPr lvl="2"/>
            <a:r>
              <a:rPr kumimoji="1" lang="en-US" altLang="ko-KR" dirty="0" smtClean="0"/>
              <a:t>Success</a:t>
            </a:r>
            <a:r>
              <a:rPr kumimoji="1" lang="ko-KR" altLang="en-US" dirty="0" smtClean="0"/>
              <a:t> </a:t>
            </a:r>
            <a:r>
              <a:rPr kumimoji="1" lang="mr-IN" altLang="ko-KR" dirty="0" smtClean="0"/>
              <a:t>–</a:t>
            </a:r>
            <a:r>
              <a:rPr kumimoji="1" lang="ko-KR" altLang="en-US" dirty="0" smtClean="0"/>
              <a:t> </a:t>
            </a:r>
            <a:r>
              <a:rPr kumimoji="1" lang="en-US" altLang="ko-KR" dirty="0" smtClean="0"/>
              <a:t>Success!</a:t>
            </a:r>
          </a:p>
          <a:p>
            <a:pPr lvl="2"/>
            <a:r>
              <a:rPr kumimoji="1" lang="en-US" altLang="ko-KR" dirty="0" smtClean="0"/>
              <a:t>Fail </a:t>
            </a:r>
            <a:r>
              <a:rPr kumimoji="1" lang="mr-IN" altLang="ko-KR" dirty="0" smtClean="0"/>
              <a:t>–</a:t>
            </a:r>
            <a:r>
              <a:rPr kumimoji="1" lang="en-US" altLang="ko-KR" dirty="0" smtClean="0"/>
              <a:t> </a:t>
            </a:r>
            <a:r>
              <a:rPr kumimoji="1" lang="ko-KR" altLang="en-US" dirty="0" smtClean="0"/>
              <a:t>실패 이유 명시</a:t>
            </a:r>
            <a:endParaRPr kumimoji="1" lang="en-US" altLang="ko-KR" dirty="0" smtClean="0"/>
          </a:p>
          <a:p>
            <a:pPr lvl="2"/>
            <a:endParaRPr kumimoji="1" lang="ko-KR" altLang="en-US" dirty="0"/>
          </a:p>
        </p:txBody>
      </p:sp>
      <p:sp>
        <p:nvSpPr>
          <p:cNvPr id="51" name="직사각형 50"/>
          <p:cNvSpPr/>
          <p:nvPr/>
        </p:nvSpPr>
        <p:spPr>
          <a:xfrm>
            <a:off x="2439953" y="1032398"/>
            <a:ext cx="5252434" cy="4422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algn="ct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Nanum Gothic" charset="-127"/>
                <a:ea typeface="Nanum Gothic" charset="-127"/>
                <a:cs typeface="Nanum Gothic" charset="-127"/>
              </a:rPr>
              <a:t>Batch history</a:t>
            </a:r>
          </a:p>
        </p:txBody>
      </p:sp>
      <p:sp>
        <p:nvSpPr>
          <p:cNvPr id="9" name="TextBox 8"/>
          <p:cNvSpPr txBox="1"/>
          <p:nvPr/>
        </p:nvSpPr>
        <p:spPr>
          <a:xfrm>
            <a:off x="761114" y="891727"/>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43</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3</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graphicFrame>
        <p:nvGraphicFramePr>
          <p:cNvPr id="10" name="표 9"/>
          <p:cNvGraphicFramePr>
            <a:graphicFrameLocks noGrp="1"/>
          </p:cNvGraphicFramePr>
          <p:nvPr>
            <p:extLst>
              <p:ext uri="{D42A27DB-BD31-4B8C-83A1-F6EECF244321}">
                <p14:modId xmlns:p14="http://schemas.microsoft.com/office/powerpoint/2010/main" val="187567159"/>
              </p:ext>
            </p:extLst>
          </p:nvPr>
        </p:nvGraphicFramePr>
        <p:xfrm>
          <a:off x="817254" y="1512711"/>
          <a:ext cx="8390863" cy="4010880"/>
        </p:xfrm>
        <a:graphic>
          <a:graphicData uri="http://schemas.openxmlformats.org/drawingml/2006/table">
            <a:tbl>
              <a:tblPr firstRow="1" bandRow="1">
                <a:tableStyleId>{F5AB1C69-6EDB-4FF4-983F-18BD219EF322}</a:tableStyleId>
              </a:tblPr>
              <a:tblGrid>
                <a:gridCol w="557380">
                  <a:extLst>
                    <a:ext uri="{9D8B030D-6E8A-4147-A177-3AD203B41FA5}">
                      <a16:colId xmlns:a16="http://schemas.microsoft.com/office/drawing/2014/main" xmlns="" val="20000"/>
                    </a:ext>
                  </a:extLst>
                </a:gridCol>
                <a:gridCol w="717935">
                  <a:extLst>
                    <a:ext uri="{9D8B030D-6E8A-4147-A177-3AD203B41FA5}">
                      <a16:colId xmlns:a16="http://schemas.microsoft.com/office/drawing/2014/main" xmlns="" val="20001"/>
                    </a:ext>
                  </a:extLst>
                </a:gridCol>
                <a:gridCol w="5047533">
                  <a:extLst>
                    <a:ext uri="{9D8B030D-6E8A-4147-A177-3AD203B41FA5}">
                      <a16:colId xmlns:a16="http://schemas.microsoft.com/office/drawing/2014/main" xmlns="" val="20002"/>
                    </a:ext>
                  </a:extLst>
                </a:gridCol>
                <a:gridCol w="1118681">
                  <a:extLst>
                    <a:ext uri="{9D8B030D-6E8A-4147-A177-3AD203B41FA5}">
                      <a16:colId xmlns:a16="http://schemas.microsoft.com/office/drawing/2014/main" xmlns="" val="20003"/>
                    </a:ext>
                  </a:extLst>
                </a:gridCol>
                <a:gridCol w="949334">
                  <a:extLst>
                    <a:ext uri="{9D8B030D-6E8A-4147-A177-3AD203B41FA5}">
                      <a16:colId xmlns:a16="http://schemas.microsoft.com/office/drawing/2014/main" xmlns="" val="20004"/>
                    </a:ext>
                  </a:extLst>
                </a:gridCol>
              </a:tblGrid>
              <a:tr h="212600">
                <a:tc>
                  <a:txBody>
                    <a:bodyPr/>
                    <a:lstStyle/>
                    <a:p>
                      <a:pPr latinLnBrk="1">
                        <a:lnSpc>
                          <a:spcPct val="100000"/>
                        </a:lnSpc>
                      </a:pPr>
                      <a:r>
                        <a:rPr lang="en-US" altLang="ko-KR" sz="700" b="1" i="0" dirty="0">
                          <a:solidFill>
                            <a:schemeClr val="tx1"/>
                          </a:solidFill>
                          <a:latin typeface="+mn-lt"/>
                          <a:ea typeface="Nanum Gothic" charset="-127"/>
                          <a:cs typeface="Nanum Gothic" charset="-127"/>
                        </a:rPr>
                        <a:t>No.</a:t>
                      </a:r>
                      <a:endParaRPr lang="ko-KR" altLang="en-US" sz="700" b="1"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1" i="0" dirty="0">
                          <a:solidFill>
                            <a:schemeClr val="tx1"/>
                          </a:solidFill>
                          <a:latin typeface="+mn-lt"/>
                          <a:ea typeface="Nanum Gothic" charset="-127"/>
                          <a:cs typeface="Nanum Gothic" charset="-127"/>
                        </a:rPr>
                        <a:t>Status</a:t>
                      </a:r>
                      <a:endParaRPr lang="ko-KR" altLang="en-US" sz="700" b="1"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1" i="0" dirty="0">
                          <a:solidFill>
                            <a:schemeClr val="tx1"/>
                          </a:solidFill>
                          <a:latin typeface="+mn-lt"/>
                          <a:ea typeface="Nanum Gothic" charset="-127"/>
                          <a:cs typeface="Nanum Gothic" charset="-127"/>
                        </a:rPr>
                        <a:t>Detail</a:t>
                      </a:r>
                      <a:endParaRPr lang="ko-KR" altLang="en-US" sz="700" b="1"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lnSpc>
                          <a:spcPct val="100000"/>
                        </a:lnSpc>
                      </a:pPr>
                      <a:r>
                        <a:rPr lang="en-US" altLang="ko-KR" sz="700" b="1" i="0" dirty="0">
                          <a:solidFill>
                            <a:schemeClr val="tx1"/>
                          </a:solidFill>
                          <a:latin typeface="+mn-lt"/>
                          <a:ea typeface="Nanum Gothic" charset="-127"/>
                          <a:cs typeface="Nanum Gothic" charset="-127"/>
                        </a:rPr>
                        <a:t>Start time</a:t>
                      </a:r>
                      <a:endParaRPr lang="ko-KR" altLang="en-US" sz="700" b="1"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1" i="0" dirty="0">
                          <a:solidFill>
                            <a:schemeClr val="tx1"/>
                          </a:solidFill>
                          <a:latin typeface="+mn-lt"/>
                          <a:ea typeface="Nanum Gothic" charset="-127"/>
                          <a:cs typeface="Nanum Gothic" charset="-127"/>
                        </a:rPr>
                        <a:t>Elapsed time</a:t>
                      </a:r>
                      <a:endParaRPr lang="ko-KR" altLang="en-US" sz="700" b="1"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170105">
                <a:tc>
                  <a:txBody>
                    <a:bodyPr/>
                    <a:lstStyle/>
                    <a:p>
                      <a:pPr algn="ctr" latinLnBrk="1">
                        <a:lnSpc>
                          <a:spcPct val="100000"/>
                        </a:lnSpc>
                      </a:pPr>
                      <a:r>
                        <a:rPr lang="en-US" altLang="ko-KR" sz="700" b="0" i="0" dirty="0">
                          <a:solidFill>
                            <a:schemeClr val="tx1"/>
                          </a:solidFill>
                          <a:latin typeface="+mn-lt"/>
                          <a:ea typeface="Nanum Gothic" charset="-127"/>
                          <a:cs typeface="Nanum Gothic" charset="-127"/>
                        </a:rPr>
                        <a:t>32</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en-US" altLang="ko-KR" sz="700" b="1" dirty="0">
                        <a:solidFill>
                          <a:prstClr val="black"/>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smtClean="0">
                          <a:solidFill>
                            <a:schemeClr val="tx1"/>
                          </a:solidFill>
                          <a:latin typeface="+mn-lt"/>
                          <a:ea typeface="Nanum Gothic" charset="-127"/>
                          <a:cs typeface="Nanum Gothic" charset="-127"/>
                        </a:rPr>
                        <a:t>Ingestion Preparing</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mn-lt"/>
                          <a:ea typeface="Nanum Gothic" charset="-127"/>
                          <a:cs typeface="Nanum Gothic" charset="-127"/>
                        </a:rPr>
                        <a:t>2017-7-13 </a:t>
                      </a:r>
                      <a:r>
                        <a:rPr kumimoji="1" lang="de-DE" altLang="ko-KR" sz="600" b="0" i="1" dirty="0">
                          <a:solidFill>
                            <a:schemeClr val="tx1">
                              <a:lumMod val="50000"/>
                              <a:lumOff val="50000"/>
                            </a:schemeClr>
                          </a:solidFill>
                          <a:latin typeface="+mn-lt"/>
                          <a:ea typeface="Nanum Gothic" charset="-127"/>
                          <a:cs typeface="Nanum Gothic" charset="-127"/>
                        </a:rPr>
                        <a:t>14:35:00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1701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mn-lt"/>
                          <a:ea typeface="Nanum Gothic" charset="-127"/>
                          <a:cs typeface="Nanum Gothic" charset="-127"/>
                        </a:rPr>
                        <a:t>31</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1" dirty="0">
                        <a:solidFill>
                          <a:prstClr val="white">
                            <a:lumMod val="50000"/>
                          </a:prstClr>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mn-lt"/>
                          <a:ea typeface="Nanum Gothic" charset="-127"/>
                          <a:cs typeface="Nanum Gothic" charset="-127"/>
                        </a:rPr>
                        <a:t>No data to load</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mn-lt"/>
                          <a:ea typeface="Nanum Gothic" charset="-127"/>
                          <a:cs typeface="Nanum Gothic" charset="-127"/>
                        </a:rPr>
                        <a:t>2017-7-13 </a:t>
                      </a:r>
                      <a:r>
                        <a:rPr kumimoji="1" lang="de-DE" altLang="ko-KR" sz="600" b="0" i="1" dirty="0">
                          <a:solidFill>
                            <a:schemeClr val="tx1">
                              <a:lumMod val="50000"/>
                              <a:lumOff val="50000"/>
                            </a:schemeClr>
                          </a:solidFill>
                          <a:latin typeface="+mn-lt"/>
                          <a:ea typeface="Nanum Gothic" charset="-127"/>
                          <a:cs typeface="Nanum Gothic" charset="-127"/>
                        </a:rPr>
                        <a:t>14:35:00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mn-lt"/>
                          <a:ea typeface="Nanum Gothic" charset="-127"/>
                          <a:cs typeface="Nanum Gothic" charset="-127"/>
                        </a:rPr>
                        <a:t>1:00:01:010</a:t>
                      </a: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1701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mn-lt"/>
                          <a:ea typeface="Nanum Gothic" charset="-127"/>
                          <a:cs typeface="Nanum Gothic" charset="-127"/>
                        </a:rPr>
                        <a:t>30</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1" dirty="0">
                        <a:solidFill>
                          <a:prstClr val="white">
                            <a:lumMod val="50000"/>
                          </a:prstClr>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mn-lt"/>
                          <a:ea typeface="Nanum Gothic" charset="-127"/>
                          <a:cs typeface="Nanum Gothic" charset="-127"/>
                        </a:rPr>
                        <a:t>실패 이유 실패 이유 실패 이유 실패 이유 실패 이유 실패 이유 실패 이유 </a:t>
                      </a:r>
                      <a:r>
                        <a:rPr lang="ko-KR" altLang="en-US" sz="700" b="0" i="0" dirty="0" smtClean="0">
                          <a:solidFill>
                            <a:schemeClr val="tx1"/>
                          </a:solidFill>
                          <a:latin typeface="+mn-lt"/>
                          <a:ea typeface="Nanum Gothic" charset="-127"/>
                          <a:cs typeface="Nanum Gothic" charset="-127"/>
                        </a:rPr>
                        <a:t>이유 </a:t>
                      </a:r>
                      <a:r>
                        <a:rPr lang="ko-KR" altLang="en-US" sz="700" b="0" i="0" dirty="0">
                          <a:solidFill>
                            <a:schemeClr val="tx1"/>
                          </a:solidFill>
                          <a:latin typeface="+mn-lt"/>
                          <a:ea typeface="Nanum Gothic" charset="-127"/>
                          <a:cs typeface="Nanum Gothic" charset="-127"/>
                        </a:rPr>
                        <a:t>실패 이유 실패 이유 실패 이유 </a:t>
                      </a:r>
                      <a:r>
                        <a:rPr lang="en-US" altLang="ko-KR" sz="700" b="0" i="0" dirty="0">
                          <a:solidFill>
                            <a:schemeClr val="tx1"/>
                          </a:solidFill>
                          <a:latin typeface="+mn-lt"/>
                          <a:ea typeface="Nanum Gothic" charset="-127"/>
                          <a:cs typeface="Nanum Gothic" charset="-127"/>
                        </a:rPr>
                        <a:t>...</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mn-lt"/>
                          <a:ea typeface="Nanum Gothic" charset="-127"/>
                          <a:cs typeface="Nanum Gothic" charset="-127"/>
                        </a:rPr>
                        <a:t>2017-7-13 </a:t>
                      </a:r>
                      <a:r>
                        <a:rPr kumimoji="1" lang="de-DE" altLang="ko-KR" sz="600" b="0" i="1" dirty="0">
                          <a:solidFill>
                            <a:schemeClr val="tx1">
                              <a:lumMod val="50000"/>
                              <a:lumOff val="50000"/>
                            </a:schemeClr>
                          </a:solidFill>
                          <a:latin typeface="+mn-lt"/>
                          <a:ea typeface="Nanum Gothic" charset="-127"/>
                          <a:cs typeface="Nanum Gothic" charset="-127"/>
                        </a:rPr>
                        <a:t>14:35:00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a:solidFill>
                            <a:schemeClr val="tx1">
                              <a:lumMod val="50000"/>
                              <a:lumOff val="50000"/>
                            </a:schemeClr>
                          </a:solidFill>
                          <a:latin typeface="+mn-lt"/>
                          <a:ea typeface="Nanum Gothic" charset="-127"/>
                          <a:cs typeface="Nanum Gothic" charset="-127"/>
                        </a:rPr>
                        <a:t>1:00:01:010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1701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mn-lt"/>
                          <a:ea typeface="Nanum Gothic" charset="-127"/>
                          <a:cs typeface="Nanum Gothic" charset="-127"/>
                        </a:rPr>
                        <a:t>29</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1" dirty="0">
                        <a:solidFill>
                          <a:prstClr val="white">
                            <a:lumMod val="50000"/>
                          </a:prstClr>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mn-lt"/>
                          <a:ea typeface="Nanum Gothic" charset="-127"/>
                          <a:cs typeface="Nanum Gothic" charset="-127"/>
                        </a:rPr>
                        <a:t>Success!</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mn-lt"/>
                          <a:ea typeface="Nanum Gothic" charset="-127"/>
                          <a:cs typeface="Nanum Gothic" charset="-127"/>
                        </a:rPr>
                        <a:t>2017-7-13 </a:t>
                      </a:r>
                      <a:r>
                        <a:rPr kumimoji="1" lang="de-DE" altLang="ko-KR" sz="600" b="0" i="1" dirty="0">
                          <a:solidFill>
                            <a:schemeClr val="tx1">
                              <a:lumMod val="50000"/>
                              <a:lumOff val="50000"/>
                            </a:schemeClr>
                          </a:solidFill>
                          <a:latin typeface="+mn-lt"/>
                          <a:ea typeface="Nanum Gothic" charset="-127"/>
                          <a:cs typeface="Nanum Gothic" charset="-127"/>
                        </a:rPr>
                        <a:t>14:35:00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a:solidFill>
                            <a:schemeClr val="tx1">
                              <a:lumMod val="50000"/>
                              <a:lumOff val="50000"/>
                            </a:schemeClr>
                          </a:solidFill>
                          <a:latin typeface="+mn-lt"/>
                          <a:ea typeface="Nanum Gothic" charset="-127"/>
                          <a:cs typeface="Nanum Gothic" charset="-127"/>
                        </a:rPr>
                        <a:t>1:00:01:010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1701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mn-lt"/>
                          <a:ea typeface="Nanum Gothic" charset="-127"/>
                          <a:cs typeface="Nanum Gothic" charset="-127"/>
                        </a:rPr>
                        <a:t>28</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1" dirty="0">
                        <a:solidFill>
                          <a:prstClr val="white">
                            <a:lumMod val="50000"/>
                          </a:prstClr>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smtClean="0">
                          <a:solidFill>
                            <a:schemeClr val="tx1"/>
                          </a:solidFill>
                          <a:latin typeface="+mn-lt"/>
                          <a:ea typeface="Nanum Gothic" charset="-127"/>
                          <a:cs typeface="Nanum Gothic" charset="-127"/>
                        </a:rPr>
                        <a:t>실패 이유 실패 이유 실패 이유 실패 이유 실패 이유 실패 이유 실패 이유 이유 실패 이유 실패 이유 실패 이유 </a:t>
                      </a:r>
                      <a:r>
                        <a:rPr lang="en-US" altLang="ko-KR" sz="700" b="0" i="0" dirty="0" smtClean="0">
                          <a:solidFill>
                            <a:schemeClr val="tx1"/>
                          </a:solidFill>
                          <a:latin typeface="+mn-lt"/>
                          <a:ea typeface="Nanum Gothic" charset="-127"/>
                          <a:cs typeface="Nanum Gothic" charset="-127"/>
                        </a:rPr>
                        <a:t>...</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mn-lt"/>
                          <a:ea typeface="Nanum Gothic" charset="-127"/>
                          <a:cs typeface="Nanum Gothic" charset="-127"/>
                        </a:rPr>
                        <a:t>2017-7-13 </a:t>
                      </a:r>
                      <a:r>
                        <a:rPr kumimoji="1" lang="de-DE" altLang="ko-KR" sz="600" b="0" i="1" dirty="0">
                          <a:solidFill>
                            <a:schemeClr val="tx1">
                              <a:lumMod val="50000"/>
                              <a:lumOff val="50000"/>
                            </a:schemeClr>
                          </a:solidFill>
                          <a:latin typeface="+mn-lt"/>
                          <a:ea typeface="Nanum Gothic" charset="-127"/>
                          <a:cs typeface="Nanum Gothic" charset="-127"/>
                        </a:rPr>
                        <a:t>14:35:00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a:solidFill>
                            <a:schemeClr val="tx1">
                              <a:lumMod val="50000"/>
                              <a:lumOff val="50000"/>
                            </a:schemeClr>
                          </a:solidFill>
                          <a:latin typeface="+mn-lt"/>
                          <a:ea typeface="Nanum Gothic" charset="-127"/>
                          <a:cs typeface="Nanum Gothic" charset="-127"/>
                        </a:rPr>
                        <a:t>1:00:01:010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1701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mn-lt"/>
                          <a:ea typeface="Nanum Gothic" charset="-127"/>
                          <a:cs typeface="Nanum Gothic" charset="-127"/>
                        </a:rPr>
                        <a:t>27</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1" dirty="0">
                        <a:solidFill>
                          <a:prstClr val="white">
                            <a:lumMod val="50000"/>
                          </a:prstClr>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smtClean="0">
                          <a:solidFill>
                            <a:schemeClr val="tx1"/>
                          </a:solidFill>
                          <a:latin typeface="+mn-lt"/>
                          <a:ea typeface="Nanum Gothic" charset="-127"/>
                          <a:cs typeface="Nanum Gothic" charset="-127"/>
                        </a:rPr>
                        <a:t>실패 이유 실패 이유 실패 이유 실패 이유 실패 이유 실패 이유 실패 이유 이유 실패 이유 실패 이유 실패 이유 </a:t>
                      </a:r>
                      <a:r>
                        <a:rPr lang="en-US" altLang="ko-KR" sz="700" b="0" i="0" smtClean="0">
                          <a:solidFill>
                            <a:schemeClr val="tx1"/>
                          </a:solidFill>
                          <a:latin typeface="+mn-lt"/>
                          <a:ea typeface="Nanum Gothic" charset="-127"/>
                          <a:cs typeface="Nanum Gothic" charset="-127"/>
                        </a:rPr>
                        <a:t>...</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mn-lt"/>
                          <a:ea typeface="Nanum Gothic" charset="-127"/>
                          <a:cs typeface="Nanum Gothic" charset="-127"/>
                        </a:rPr>
                        <a:t>2017-7-13 </a:t>
                      </a:r>
                      <a:r>
                        <a:rPr kumimoji="1" lang="de-DE" altLang="ko-KR" sz="600" b="0" i="1" dirty="0">
                          <a:solidFill>
                            <a:schemeClr val="tx1">
                              <a:lumMod val="50000"/>
                              <a:lumOff val="50000"/>
                            </a:schemeClr>
                          </a:solidFill>
                          <a:latin typeface="+mn-lt"/>
                          <a:ea typeface="Nanum Gothic" charset="-127"/>
                          <a:cs typeface="Nanum Gothic" charset="-127"/>
                        </a:rPr>
                        <a:t>14:35:00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a:solidFill>
                            <a:schemeClr val="tx1">
                              <a:lumMod val="50000"/>
                              <a:lumOff val="50000"/>
                            </a:schemeClr>
                          </a:solidFill>
                          <a:latin typeface="+mn-lt"/>
                          <a:ea typeface="Nanum Gothic" charset="-127"/>
                          <a:cs typeface="Nanum Gothic" charset="-127"/>
                        </a:rPr>
                        <a:t>1:00:01:010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1701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mn-lt"/>
                          <a:ea typeface="Nanum Gothic" charset="-127"/>
                          <a:cs typeface="Nanum Gothic" charset="-127"/>
                        </a:rPr>
                        <a:t>26</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1" dirty="0">
                        <a:solidFill>
                          <a:prstClr val="white">
                            <a:lumMod val="50000"/>
                          </a:prstClr>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smtClean="0">
                          <a:solidFill>
                            <a:schemeClr val="tx1"/>
                          </a:solidFill>
                          <a:latin typeface="+mn-lt"/>
                          <a:ea typeface="Nanum Gothic" charset="-127"/>
                          <a:cs typeface="Nanum Gothic" charset="-127"/>
                        </a:rPr>
                        <a:t>실패 이유 실패 이유 실패 이유 실패 이유 실패 이유 실패 이유 실패 이유 이유 실패 이유 실패 이유 실패 이유 </a:t>
                      </a:r>
                      <a:r>
                        <a:rPr lang="en-US" altLang="ko-KR" sz="700" b="0" i="0" smtClean="0">
                          <a:solidFill>
                            <a:schemeClr val="tx1"/>
                          </a:solidFill>
                          <a:latin typeface="+mn-lt"/>
                          <a:ea typeface="Nanum Gothic" charset="-127"/>
                          <a:cs typeface="Nanum Gothic" charset="-127"/>
                        </a:rPr>
                        <a:t>...</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mn-lt"/>
                          <a:ea typeface="Nanum Gothic" charset="-127"/>
                          <a:cs typeface="Nanum Gothic" charset="-127"/>
                        </a:rPr>
                        <a:t>2017-7-13 </a:t>
                      </a:r>
                      <a:r>
                        <a:rPr kumimoji="1" lang="de-DE" altLang="ko-KR" sz="600" b="0" i="1" dirty="0">
                          <a:solidFill>
                            <a:schemeClr val="tx1">
                              <a:lumMod val="50000"/>
                              <a:lumOff val="50000"/>
                            </a:schemeClr>
                          </a:solidFill>
                          <a:latin typeface="+mn-lt"/>
                          <a:ea typeface="Nanum Gothic" charset="-127"/>
                          <a:cs typeface="Nanum Gothic" charset="-127"/>
                        </a:rPr>
                        <a:t>14:35:00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mn-lt"/>
                          <a:ea typeface="Nanum Gothic" charset="-127"/>
                          <a:cs typeface="Nanum Gothic" charset="-127"/>
                        </a:rPr>
                        <a:t>1:00:01:010</a:t>
                      </a: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1701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mn-lt"/>
                          <a:ea typeface="Nanum Gothic" charset="-127"/>
                          <a:cs typeface="Nanum Gothic" charset="-127"/>
                        </a:rPr>
                        <a:t>25</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1" dirty="0">
                        <a:solidFill>
                          <a:prstClr val="white">
                            <a:lumMod val="50000"/>
                          </a:prstClr>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smtClean="0">
                          <a:solidFill>
                            <a:schemeClr val="tx1"/>
                          </a:solidFill>
                          <a:latin typeface="+mn-lt"/>
                          <a:ea typeface="Nanum Gothic" charset="-127"/>
                          <a:cs typeface="Nanum Gothic" charset="-127"/>
                        </a:rPr>
                        <a:t>실패 이유 실패 이유 실패 이유 실패 이유 실패 이유 실패 이유 실패 이유 이유 실패 이유 실패 이유 실패 이유 </a:t>
                      </a:r>
                      <a:r>
                        <a:rPr lang="en-US" altLang="ko-KR" sz="700" b="0" i="0" smtClean="0">
                          <a:solidFill>
                            <a:schemeClr val="tx1"/>
                          </a:solidFill>
                          <a:latin typeface="+mn-lt"/>
                          <a:ea typeface="Nanum Gothic" charset="-127"/>
                          <a:cs typeface="Nanum Gothic" charset="-127"/>
                        </a:rPr>
                        <a:t>...</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mn-lt"/>
                          <a:ea typeface="Nanum Gothic" charset="-127"/>
                          <a:cs typeface="Nanum Gothic" charset="-127"/>
                        </a:rPr>
                        <a:t>2017-7-13 </a:t>
                      </a:r>
                      <a:r>
                        <a:rPr kumimoji="1" lang="de-DE" altLang="ko-KR" sz="600" b="0" i="1" dirty="0">
                          <a:solidFill>
                            <a:schemeClr val="tx1">
                              <a:lumMod val="50000"/>
                              <a:lumOff val="50000"/>
                            </a:schemeClr>
                          </a:solidFill>
                          <a:latin typeface="+mn-lt"/>
                          <a:ea typeface="Nanum Gothic" charset="-127"/>
                          <a:cs typeface="Nanum Gothic" charset="-127"/>
                        </a:rPr>
                        <a:t>14:35:00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a:solidFill>
                            <a:schemeClr val="tx1">
                              <a:lumMod val="50000"/>
                              <a:lumOff val="50000"/>
                            </a:schemeClr>
                          </a:solidFill>
                          <a:latin typeface="+mn-lt"/>
                          <a:ea typeface="Nanum Gothic" charset="-127"/>
                          <a:cs typeface="Nanum Gothic" charset="-127"/>
                        </a:rPr>
                        <a:t>1:00:01:010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1701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mn-lt"/>
                          <a:ea typeface="Nanum Gothic" charset="-127"/>
                          <a:cs typeface="Nanum Gothic" charset="-127"/>
                        </a:rPr>
                        <a:t>24</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1" dirty="0">
                        <a:solidFill>
                          <a:prstClr val="white">
                            <a:lumMod val="50000"/>
                          </a:prstClr>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smtClean="0">
                          <a:solidFill>
                            <a:schemeClr val="tx1"/>
                          </a:solidFill>
                          <a:latin typeface="+mn-lt"/>
                          <a:ea typeface="Nanum Gothic" charset="-127"/>
                          <a:cs typeface="Nanum Gothic" charset="-127"/>
                        </a:rPr>
                        <a:t>실패 이유 실패 이유 실패 이유 실패 이유 실패 이유 실패 이유 실패 이유 이유 실패 이유 실패 이유 실패 이유 </a:t>
                      </a:r>
                      <a:r>
                        <a:rPr lang="en-US" altLang="ko-KR" sz="700" b="0" i="0" smtClean="0">
                          <a:solidFill>
                            <a:schemeClr val="tx1"/>
                          </a:solidFill>
                          <a:latin typeface="+mn-lt"/>
                          <a:ea typeface="Nanum Gothic" charset="-127"/>
                          <a:cs typeface="Nanum Gothic" charset="-127"/>
                        </a:rPr>
                        <a:t>...</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mn-lt"/>
                          <a:ea typeface="Nanum Gothic" charset="-127"/>
                          <a:cs typeface="Nanum Gothic" charset="-127"/>
                        </a:rPr>
                        <a:t>2017-7-13 </a:t>
                      </a:r>
                      <a:r>
                        <a:rPr kumimoji="1" lang="de-DE" altLang="ko-KR" sz="600" b="0" i="1" dirty="0">
                          <a:solidFill>
                            <a:schemeClr val="tx1">
                              <a:lumMod val="50000"/>
                              <a:lumOff val="50000"/>
                            </a:schemeClr>
                          </a:solidFill>
                          <a:latin typeface="+mn-lt"/>
                          <a:ea typeface="Nanum Gothic" charset="-127"/>
                          <a:cs typeface="Nanum Gothic" charset="-127"/>
                        </a:rPr>
                        <a:t>14:35:00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a:solidFill>
                            <a:schemeClr val="tx1">
                              <a:lumMod val="50000"/>
                              <a:lumOff val="50000"/>
                            </a:schemeClr>
                          </a:solidFill>
                          <a:latin typeface="+mn-lt"/>
                          <a:ea typeface="Nanum Gothic" charset="-127"/>
                          <a:cs typeface="Nanum Gothic" charset="-127"/>
                        </a:rPr>
                        <a:t>1:00:01:010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1701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mn-lt"/>
                          <a:ea typeface="Nanum Gothic" charset="-127"/>
                          <a:cs typeface="Nanum Gothic" charset="-127"/>
                        </a:rPr>
                        <a:t>23</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1" dirty="0">
                        <a:solidFill>
                          <a:prstClr val="white">
                            <a:lumMod val="50000"/>
                          </a:prstClr>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smtClean="0">
                          <a:solidFill>
                            <a:schemeClr val="tx1"/>
                          </a:solidFill>
                          <a:latin typeface="+mn-lt"/>
                          <a:ea typeface="Nanum Gothic" charset="-127"/>
                          <a:cs typeface="Nanum Gothic" charset="-127"/>
                        </a:rPr>
                        <a:t>실패 이유 실패 이유 실패 이유 실패 이유 실패 이유 실패 이유 실패 이유 이유 실패 이유 실패 이유 실패 이유 </a:t>
                      </a:r>
                      <a:r>
                        <a:rPr lang="en-US" altLang="ko-KR" sz="700" b="0" i="0" smtClean="0">
                          <a:solidFill>
                            <a:schemeClr val="tx1"/>
                          </a:solidFill>
                          <a:latin typeface="+mn-lt"/>
                          <a:ea typeface="Nanum Gothic" charset="-127"/>
                          <a:cs typeface="Nanum Gothic" charset="-127"/>
                        </a:rPr>
                        <a:t>...</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mn-lt"/>
                          <a:ea typeface="Nanum Gothic" charset="-127"/>
                          <a:cs typeface="Nanum Gothic" charset="-127"/>
                        </a:rPr>
                        <a:t>2017-7-13 </a:t>
                      </a:r>
                      <a:r>
                        <a:rPr kumimoji="1" lang="de-DE" altLang="ko-KR" sz="600" b="0" i="1" dirty="0">
                          <a:solidFill>
                            <a:schemeClr val="tx1">
                              <a:lumMod val="50000"/>
                              <a:lumOff val="50000"/>
                            </a:schemeClr>
                          </a:solidFill>
                          <a:latin typeface="+mn-lt"/>
                          <a:ea typeface="Nanum Gothic" charset="-127"/>
                          <a:cs typeface="Nanum Gothic" charset="-127"/>
                        </a:rPr>
                        <a:t>14:35:00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mn-lt"/>
                          <a:ea typeface="Nanum Gothic" charset="-127"/>
                          <a:cs typeface="Nanum Gothic" charset="-127"/>
                        </a:rPr>
                        <a:t>1:00:01:010</a:t>
                      </a: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1701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mn-lt"/>
                          <a:ea typeface="Nanum Gothic" charset="-127"/>
                          <a:cs typeface="Nanum Gothic" charset="-127"/>
                        </a:rPr>
                        <a:t>22</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1" dirty="0">
                        <a:solidFill>
                          <a:prstClr val="white">
                            <a:lumMod val="50000"/>
                          </a:prstClr>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smtClean="0">
                          <a:solidFill>
                            <a:schemeClr val="tx1"/>
                          </a:solidFill>
                          <a:latin typeface="+mn-lt"/>
                          <a:ea typeface="Nanum Gothic" charset="-127"/>
                          <a:cs typeface="Nanum Gothic" charset="-127"/>
                        </a:rPr>
                        <a:t>실패 이유 실패 이유 실패 이유 실패 이유 실패 이유 실패 이유 실패 이유 이유 실패 이유 실패 이유 실패 이유 </a:t>
                      </a:r>
                      <a:r>
                        <a:rPr lang="en-US" altLang="ko-KR" sz="700" b="0" i="0" smtClean="0">
                          <a:solidFill>
                            <a:schemeClr val="tx1"/>
                          </a:solidFill>
                          <a:latin typeface="+mn-lt"/>
                          <a:ea typeface="Nanum Gothic" charset="-127"/>
                          <a:cs typeface="Nanum Gothic" charset="-127"/>
                        </a:rPr>
                        <a:t>...</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mn-lt"/>
                          <a:ea typeface="Nanum Gothic" charset="-127"/>
                          <a:cs typeface="Nanum Gothic" charset="-127"/>
                        </a:rPr>
                        <a:t>2017-7-13 </a:t>
                      </a:r>
                      <a:r>
                        <a:rPr kumimoji="1" lang="de-DE" altLang="ko-KR" sz="600" b="0" i="1" dirty="0">
                          <a:solidFill>
                            <a:schemeClr val="tx1">
                              <a:lumMod val="50000"/>
                              <a:lumOff val="50000"/>
                            </a:schemeClr>
                          </a:solidFill>
                          <a:latin typeface="+mn-lt"/>
                          <a:ea typeface="Nanum Gothic" charset="-127"/>
                          <a:cs typeface="Nanum Gothic" charset="-127"/>
                        </a:rPr>
                        <a:t>14:35:00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a:solidFill>
                            <a:schemeClr val="tx1">
                              <a:lumMod val="50000"/>
                              <a:lumOff val="50000"/>
                            </a:schemeClr>
                          </a:solidFill>
                          <a:latin typeface="+mn-lt"/>
                          <a:ea typeface="Nanum Gothic" charset="-127"/>
                          <a:cs typeface="Nanum Gothic" charset="-127"/>
                        </a:rPr>
                        <a:t>1:00:01:010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1701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mn-lt"/>
                          <a:ea typeface="Nanum Gothic" charset="-127"/>
                          <a:cs typeface="Nanum Gothic" charset="-127"/>
                        </a:rPr>
                        <a:t>21</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1" dirty="0">
                        <a:solidFill>
                          <a:prstClr val="white">
                            <a:lumMod val="50000"/>
                          </a:prstClr>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smtClean="0">
                          <a:solidFill>
                            <a:schemeClr val="tx1"/>
                          </a:solidFill>
                          <a:latin typeface="+mn-lt"/>
                          <a:ea typeface="Nanum Gothic" charset="-127"/>
                          <a:cs typeface="Nanum Gothic" charset="-127"/>
                        </a:rPr>
                        <a:t>실패 이유 실패 이유 실패 이유 실패 이유 실패 이유 실패 이유 실패 이유 이유 실패 이유 실패 이유 실패 이유 </a:t>
                      </a:r>
                      <a:r>
                        <a:rPr lang="en-US" altLang="ko-KR" sz="700" b="0" i="0" smtClean="0">
                          <a:solidFill>
                            <a:schemeClr val="tx1"/>
                          </a:solidFill>
                          <a:latin typeface="+mn-lt"/>
                          <a:ea typeface="Nanum Gothic" charset="-127"/>
                          <a:cs typeface="Nanum Gothic" charset="-127"/>
                        </a:rPr>
                        <a:t>...</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mn-lt"/>
                          <a:ea typeface="Nanum Gothic" charset="-127"/>
                          <a:cs typeface="Nanum Gothic" charset="-127"/>
                        </a:rPr>
                        <a:t>2017-7-13 </a:t>
                      </a:r>
                      <a:r>
                        <a:rPr kumimoji="1" lang="de-DE" altLang="ko-KR" sz="600" b="0" i="1" dirty="0">
                          <a:solidFill>
                            <a:schemeClr val="tx1">
                              <a:lumMod val="50000"/>
                              <a:lumOff val="50000"/>
                            </a:schemeClr>
                          </a:solidFill>
                          <a:latin typeface="+mn-lt"/>
                          <a:ea typeface="Nanum Gothic" charset="-127"/>
                          <a:cs typeface="Nanum Gothic" charset="-127"/>
                        </a:rPr>
                        <a:t>14:35:00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mn-lt"/>
                          <a:ea typeface="Nanum Gothic" charset="-127"/>
                          <a:cs typeface="Nanum Gothic" charset="-127"/>
                        </a:rPr>
                        <a:t>1:00:01:010</a:t>
                      </a: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1701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mn-lt"/>
                          <a:ea typeface="Nanum Gothic" charset="-127"/>
                          <a:cs typeface="Nanum Gothic" charset="-127"/>
                        </a:rPr>
                        <a:t>20</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1" dirty="0">
                        <a:solidFill>
                          <a:prstClr val="white">
                            <a:lumMod val="50000"/>
                          </a:prstClr>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smtClean="0">
                          <a:solidFill>
                            <a:schemeClr val="tx1"/>
                          </a:solidFill>
                          <a:latin typeface="+mn-lt"/>
                          <a:ea typeface="Nanum Gothic" charset="-127"/>
                          <a:cs typeface="Nanum Gothic" charset="-127"/>
                        </a:rPr>
                        <a:t>실패 이유 실패 이유 실패 이유 실패 이유 실패 이유 실패 이유 실패 이유 이유 실패 이유 실패 이유 실패 이유 </a:t>
                      </a:r>
                      <a:r>
                        <a:rPr lang="en-US" altLang="ko-KR" sz="700" b="0" i="0" smtClean="0">
                          <a:solidFill>
                            <a:schemeClr val="tx1"/>
                          </a:solidFill>
                          <a:latin typeface="+mn-lt"/>
                          <a:ea typeface="Nanum Gothic" charset="-127"/>
                          <a:cs typeface="Nanum Gothic" charset="-127"/>
                        </a:rPr>
                        <a:t>...</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mn-lt"/>
                          <a:ea typeface="Nanum Gothic" charset="-127"/>
                          <a:cs typeface="Nanum Gothic" charset="-127"/>
                        </a:rPr>
                        <a:t>2017-7-13 </a:t>
                      </a:r>
                      <a:r>
                        <a:rPr kumimoji="1" lang="de-DE" altLang="ko-KR" sz="600" b="0" i="1" dirty="0">
                          <a:solidFill>
                            <a:schemeClr val="tx1">
                              <a:lumMod val="50000"/>
                              <a:lumOff val="50000"/>
                            </a:schemeClr>
                          </a:solidFill>
                          <a:latin typeface="+mn-lt"/>
                          <a:ea typeface="Nanum Gothic" charset="-127"/>
                          <a:cs typeface="Nanum Gothic" charset="-127"/>
                        </a:rPr>
                        <a:t>14:35:00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a:solidFill>
                            <a:schemeClr val="tx1">
                              <a:lumMod val="50000"/>
                              <a:lumOff val="50000"/>
                            </a:schemeClr>
                          </a:solidFill>
                          <a:latin typeface="+mn-lt"/>
                          <a:ea typeface="Nanum Gothic" charset="-127"/>
                          <a:cs typeface="Nanum Gothic" charset="-127"/>
                        </a:rPr>
                        <a:t>1:00:01:010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1701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mn-lt"/>
                          <a:ea typeface="Nanum Gothic" charset="-127"/>
                          <a:cs typeface="Nanum Gothic" charset="-127"/>
                        </a:rPr>
                        <a:t>19</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1" dirty="0">
                        <a:solidFill>
                          <a:prstClr val="white">
                            <a:lumMod val="50000"/>
                          </a:prstClr>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smtClean="0">
                          <a:solidFill>
                            <a:schemeClr val="tx1"/>
                          </a:solidFill>
                          <a:latin typeface="+mn-lt"/>
                          <a:ea typeface="Nanum Gothic" charset="-127"/>
                          <a:cs typeface="Nanum Gothic" charset="-127"/>
                        </a:rPr>
                        <a:t>실패 이유 실패 이유 실패 이유 실패 이유 실패 이유 실패 이유 실패 이유 이유 실패 이유 실패 이유 실패 이유 </a:t>
                      </a:r>
                      <a:r>
                        <a:rPr lang="en-US" altLang="ko-KR" sz="700" b="0" i="0" smtClean="0">
                          <a:solidFill>
                            <a:schemeClr val="tx1"/>
                          </a:solidFill>
                          <a:latin typeface="+mn-lt"/>
                          <a:ea typeface="Nanum Gothic" charset="-127"/>
                          <a:cs typeface="Nanum Gothic" charset="-127"/>
                        </a:rPr>
                        <a:t>...</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mn-lt"/>
                          <a:ea typeface="Nanum Gothic" charset="-127"/>
                          <a:cs typeface="Nanum Gothic" charset="-127"/>
                        </a:rPr>
                        <a:t>2017-7-13 </a:t>
                      </a:r>
                      <a:r>
                        <a:rPr kumimoji="1" lang="de-DE" altLang="ko-KR" sz="600" b="0" i="1" dirty="0">
                          <a:solidFill>
                            <a:schemeClr val="tx1">
                              <a:lumMod val="50000"/>
                              <a:lumOff val="50000"/>
                            </a:schemeClr>
                          </a:solidFill>
                          <a:latin typeface="+mn-lt"/>
                          <a:ea typeface="Nanum Gothic" charset="-127"/>
                          <a:cs typeface="Nanum Gothic" charset="-127"/>
                        </a:rPr>
                        <a:t>14:35:00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a:solidFill>
                            <a:schemeClr val="tx1">
                              <a:lumMod val="50000"/>
                              <a:lumOff val="50000"/>
                            </a:schemeClr>
                          </a:solidFill>
                          <a:latin typeface="+mn-lt"/>
                          <a:ea typeface="Nanum Gothic" charset="-127"/>
                          <a:cs typeface="Nanum Gothic" charset="-127"/>
                        </a:rPr>
                        <a:t>1:00:01:010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1701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mn-lt"/>
                          <a:ea typeface="Nanum Gothic" charset="-127"/>
                          <a:cs typeface="Nanum Gothic" charset="-127"/>
                        </a:rPr>
                        <a:t>18</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solidFill>
                      <a:schemeClr val="bg1"/>
                    </a:solidFill>
                  </a:tcPr>
                </a:tc>
                <a:tc>
                  <a:txBody>
                    <a:bodyPr/>
                    <a:lstStyle/>
                    <a:p>
                      <a:endParaRPr lang="ko-KR" altLang="en-US" sz="400" b="1" dirty="0">
                        <a:solidFill>
                          <a:prstClr val="white">
                            <a:lumMod val="50000"/>
                          </a:prstClr>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smtClean="0">
                          <a:solidFill>
                            <a:schemeClr val="tx1"/>
                          </a:solidFill>
                          <a:latin typeface="+mn-lt"/>
                          <a:ea typeface="Nanum Gothic" charset="-127"/>
                          <a:cs typeface="Nanum Gothic" charset="-127"/>
                        </a:rPr>
                        <a:t>실패 이유 실패 이유 실패 이유 실패 이유 실패 이유 실패 이유 실패 이유 이유 실패 이유 실패 이유 실패 이유 </a:t>
                      </a:r>
                      <a:r>
                        <a:rPr lang="en-US" altLang="ko-KR" sz="700" b="0" i="0" dirty="0" smtClean="0">
                          <a:solidFill>
                            <a:schemeClr val="tx1"/>
                          </a:solidFill>
                          <a:latin typeface="+mn-lt"/>
                          <a:ea typeface="Nanum Gothic" charset="-127"/>
                          <a:cs typeface="Nanum Gothic" charset="-127"/>
                        </a:rPr>
                        <a:t>...</a:t>
                      </a:r>
                      <a:endParaRPr lang="ko-KR" altLang="en-US" sz="7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mn-lt"/>
                          <a:ea typeface="Nanum Gothic" charset="-127"/>
                          <a:cs typeface="Nanum Gothic" charset="-127"/>
                        </a:rPr>
                        <a:t>2017-7-13 </a:t>
                      </a:r>
                      <a:r>
                        <a:rPr kumimoji="1" lang="de-DE" altLang="ko-KR" sz="600" b="0" i="1" dirty="0">
                          <a:solidFill>
                            <a:schemeClr val="tx1">
                              <a:lumMod val="50000"/>
                              <a:lumOff val="50000"/>
                            </a:schemeClr>
                          </a:solidFill>
                          <a:latin typeface="+mn-lt"/>
                          <a:ea typeface="Nanum Gothic" charset="-127"/>
                          <a:cs typeface="Nanum Gothic" charset="-127"/>
                        </a:rPr>
                        <a:t>14:35:00</a:t>
                      </a:r>
                      <a:endParaRPr kumimoji="1" lang="en-US" altLang="ko-KR" sz="600" b="0" i="1" dirty="0">
                        <a:solidFill>
                          <a:schemeClr val="tx1">
                            <a:lumMod val="50000"/>
                            <a:lumOff val="50000"/>
                          </a:schemeClr>
                        </a:solidFill>
                        <a:latin typeface="+mn-lt"/>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mn-lt"/>
                          <a:ea typeface="Nanum Gothic" charset="-127"/>
                          <a:cs typeface="Nanum Gothic" charset="-127"/>
                        </a:rPr>
                        <a:t>1:00:01:010</a:t>
                      </a: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solidFill>
                      <a:schemeClr val="bg1"/>
                    </a:solidFill>
                  </a:tcPr>
                </a:tc>
                <a:extLst>
                  <a:ext uri="{0D108BD9-81ED-4DB2-BD59-A6C34878D82A}">
                    <a16:rowId xmlns:a16="http://schemas.microsoft.com/office/drawing/2014/main" xmlns="" val="10015"/>
                  </a:ext>
                </a:extLst>
              </a:tr>
            </a:tbl>
          </a:graphicData>
        </a:graphic>
      </p:graphicFrame>
      <p:grpSp>
        <p:nvGrpSpPr>
          <p:cNvPr id="19" name="그룹 18"/>
          <p:cNvGrpSpPr/>
          <p:nvPr/>
        </p:nvGrpSpPr>
        <p:grpSpPr>
          <a:xfrm>
            <a:off x="1474768" y="1788150"/>
            <a:ext cx="474517" cy="900363"/>
            <a:chOff x="6178531" y="2473441"/>
            <a:chExt cx="304287" cy="900363"/>
          </a:xfrm>
        </p:grpSpPr>
        <p:sp>
          <p:nvSpPr>
            <p:cNvPr id="20" name="제목 2"/>
            <p:cNvSpPr txBox="1">
              <a:spLocks/>
            </p:cNvSpPr>
            <p:nvPr/>
          </p:nvSpPr>
          <p:spPr bwMode="auto">
            <a:xfrm>
              <a:off x="6178531" y="2724554"/>
              <a:ext cx="304287" cy="147025"/>
            </a:xfrm>
            <a:prstGeom prst="roundRect">
              <a:avLst/>
            </a:prstGeom>
            <a:solidFill>
              <a:schemeClr val="tx1">
                <a:lumMod val="75000"/>
                <a:lumOff val="25000"/>
              </a:schemeClr>
            </a:solidFill>
            <a:ln w="3175">
              <a:no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150000"/>
                </a:lnSpc>
                <a:buClr>
                  <a:srgbClr val="336699"/>
                </a:buClr>
              </a:pPr>
              <a:r>
                <a:rPr lang="en-US" altLang="ko-KR" sz="500" dirty="0">
                  <a:solidFill>
                    <a:schemeClr val="bg1"/>
                  </a:solidFill>
                  <a:latin typeface="+mn-ea"/>
                  <a:ea typeface="+mn-ea"/>
                </a:rPr>
                <a:t>Pass</a:t>
              </a:r>
            </a:p>
          </p:txBody>
        </p:sp>
        <p:sp>
          <p:nvSpPr>
            <p:cNvPr id="21" name="제목 2"/>
            <p:cNvSpPr txBox="1">
              <a:spLocks/>
            </p:cNvSpPr>
            <p:nvPr/>
          </p:nvSpPr>
          <p:spPr bwMode="auto">
            <a:xfrm>
              <a:off x="6178531" y="2473441"/>
              <a:ext cx="304287" cy="147025"/>
            </a:xfrm>
            <a:prstGeom prst="roundRect">
              <a:avLst/>
            </a:prstGeom>
            <a:noFill/>
            <a:ln w="3175">
              <a:no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150000"/>
                </a:lnSpc>
                <a:buClr>
                  <a:srgbClr val="336699"/>
                </a:buClr>
              </a:pPr>
              <a:r>
                <a:rPr lang="en-US" altLang="ko-KR" sz="700" dirty="0" smtClean="0">
                  <a:latin typeface="+mn-ea"/>
                  <a:ea typeface="+mn-ea"/>
                </a:rPr>
                <a:t>Preparing</a:t>
              </a:r>
              <a:endParaRPr lang="en-US" altLang="ko-KR" sz="700" dirty="0">
                <a:latin typeface="+mn-ea"/>
                <a:ea typeface="+mn-ea"/>
              </a:endParaRPr>
            </a:p>
          </p:txBody>
        </p:sp>
        <p:sp>
          <p:nvSpPr>
            <p:cNvPr id="22" name="제목 2"/>
            <p:cNvSpPr txBox="1">
              <a:spLocks/>
            </p:cNvSpPr>
            <p:nvPr/>
          </p:nvSpPr>
          <p:spPr bwMode="auto">
            <a:xfrm>
              <a:off x="6178531" y="3226779"/>
              <a:ext cx="304287" cy="147025"/>
            </a:xfrm>
            <a:prstGeom prst="roundRect">
              <a:avLst/>
            </a:prstGeom>
            <a:solidFill>
              <a:srgbClr val="92D050"/>
            </a:solidFill>
            <a:ln w="3175">
              <a:no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150000"/>
                </a:lnSpc>
                <a:buClr>
                  <a:srgbClr val="336699"/>
                </a:buClr>
              </a:pPr>
              <a:r>
                <a:rPr lang="en-US" altLang="ko-KR" sz="500">
                  <a:solidFill>
                    <a:schemeClr val="bg1"/>
                  </a:solidFill>
                  <a:latin typeface="+mn-ea"/>
                  <a:ea typeface="+mn-ea"/>
                </a:rPr>
                <a:t>Success</a:t>
              </a:r>
              <a:endParaRPr lang="en-US" altLang="ko-KR" sz="500" dirty="0">
                <a:solidFill>
                  <a:schemeClr val="bg1"/>
                </a:solidFill>
                <a:latin typeface="+mn-ea"/>
                <a:ea typeface="+mn-ea"/>
              </a:endParaRPr>
            </a:p>
          </p:txBody>
        </p:sp>
        <p:sp>
          <p:nvSpPr>
            <p:cNvPr id="23" name="제목 2"/>
            <p:cNvSpPr txBox="1">
              <a:spLocks/>
            </p:cNvSpPr>
            <p:nvPr/>
          </p:nvSpPr>
          <p:spPr bwMode="auto">
            <a:xfrm>
              <a:off x="6178531" y="2975667"/>
              <a:ext cx="304287" cy="147025"/>
            </a:xfrm>
            <a:prstGeom prst="roundRect">
              <a:avLst/>
            </a:prstGeom>
            <a:solidFill>
              <a:srgbClr val="FF0000"/>
            </a:solidFill>
            <a:ln w="3175">
              <a:no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50000"/>
                </a:lnSpc>
                <a:buClr>
                  <a:srgbClr val="336699"/>
                </a:buClr>
              </a:pPr>
              <a:r>
                <a:rPr lang="en-US" altLang="ko-KR" sz="500" dirty="0">
                  <a:solidFill>
                    <a:schemeClr val="bg1"/>
                  </a:solidFill>
                  <a:latin typeface="+mn-ea"/>
                  <a:ea typeface="+mn-ea"/>
                </a:rPr>
                <a:t>Fail</a:t>
              </a:r>
            </a:p>
          </p:txBody>
        </p:sp>
      </p:grpSp>
      <p:grpSp>
        <p:nvGrpSpPr>
          <p:cNvPr id="24" name="그룹 23"/>
          <p:cNvGrpSpPr/>
          <p:nvPr/>
        </p:nvGrpSpPr>
        <p:grpSpPr>
          <a:xfrm>
            <a:off x="1474768" y="2817769"/>
            <a:ext cx="474517" cy="900363"/>
            <a:chOff x="6178531" y="2473441"/>
            <a:chExt cx="304287" cy="900363"/>
          </a:xfrm>
        </p:grpSpPr>
        <p:sp>
          <p:nvSpPr>
            <p:cNvPr id="25" name="제목 2"/>
            <p:cNvSpPr txBox="1">
              <a:spLocks/>
            </p:cNvSpPr>
            <p:nvPr/>
          </p:nvSpPr>
          <p:spPr bwMode="auto">
            <a:xfrm>
              <a:off x="6178531" y="2724554"/>
              <a:ext cx="304287" cy="147025"/>
            </a:xfrm>
            <a:prstGeom prst="roundRect">
              <a:avLst/>
            </a:prstGeom>
            <a:solidFill>
              <a:srgbClr val="92D050"/>
            </a:solidFill>
            <a:ln w="3175">
              <a:no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150000"/>
                </a:lnSpc>
                <a:buClr>
                  <a:srgbClr val="336699"/>
                </a:buClr>
              </a:pPr>
              <a:r>
                <a:rPr lang="en-US" altLang="ko-KR" sz="500">
                  <a:solidFill>
                    <a:schemeClr val="bg1"/>
                  </a:solidFill>
                  <a:latin typeface="+mn-ea"/>
                  <a:ea typeface="+mn-ea"/>
                </a:rPr>
                <a:t>Success</a:t>
              </a:r>
              <a:endParaRPr lang="en-US" altLang="ko-KR" sz="500" dirty="0">
                <a:solidFill>
                  <a:schemeClr val="bg1"/>
                </a:solidFill>
                <a:latin typeface="+mn-ea"/>
                <a:ea typeface="+mn-ea"/>
              </a:endParaRPr>
            </a:p>
          </p:txBody>
        </p:sp>
        <p:sp>
          <p:nvSpPr>
            <p:cNvPr id="26" name="제목 2"/>
            <p:cNvSpPr txBox="1">
              <a:spLocks/>
            </p:cNvSpPr>
            <p:nvPr/>
          </p:nvSpPr>
          <p:spPr bwMode="auto">
            <a:xfrm>
              <a:off x="6178531" y="2473441"/>
              <a:ext cx="304287" cy="147025"/>
            </a:xfrm>
            <a:prstGeom prst="roundRect">
              <a:avLst/>
            </a:prstGeom>
            <a:solidFill>
              <a:srgbClr val="FF0000"/>
            </a:solidFill>
            <a:ln w="3175">
              <a:no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150000"/>
                </a:lnSpc>
                <a:buClr>
                  <a:srgbClr val="336699"/>
                </a:buClr>
              </a:pPr>
              <a:r>
                <a:rPr lang="en-US" altLang="ko-KR" sz="500" dirty="0">
                  <a:solidFill>
                    <a:schemeClr val="bg1"/>
                  </a:solidFill>
                  <a:latin typeface="+mn-ea"/>
                  <a:ea typeface="+mn-ea"/>
                </a:rPr>
                <a:t>Fail</a:t>
              </a:r>
            </a:p>
          </p:txBody>
        </p:sp>
        <p:sp>
          <p:nvSpPr>
            <p:cNvPr id="27" name="제목 2"/>
            <p:cNvSpPr txBox="1">
              <a:spLocks/>
            </p:cNvSpPr>
            <p:nvPr/>
          </p:nvSpPr>
          <p:spPr bwMode="auto">
            <a:xfrm>
              <a:off x="6178531" y="3226779"/>
              <a:ext cx="304287" cy="147025"/>
            </a:xfrm>
            <a:prstGeom prst="roundRect">
              <a:avLst/>
            </a:prstGeom>
            <a:solidFill>
              <a:srgbClr val="92D050"/>
            </a:solidFill>
            <a:ln w="3175">
              <a:no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150000"/>
                </a:lnSpc>
                <a:buClr>
                  <a:srgbClr val="336699"/>
                </a:buClr>
              </a:pPr>
              <a:r>
                <a:rPr lang="en-US" altLang="ko-KR" sz="500">
                  <a:solidFill>
                    <a:schemeClr val="bg1"/>
                  </a:solidFill>
                  <a:latin typeface="+mn-ea"/>
                  <a:ea typeface="+mn-ea"/>
                </a:rPr>
                <a:t>Success</a:t>
              </a:r>
              <a:endParaRPr lang="en-US" altLang="ko-KR" sz="500" dirty="0">
                <a:solidFill>
                  <a:schemeClr val="bg1"/>
                </a:solidFill>
                <a:latin typeface="+mn-ea"/>
                <a:ea typeface="+mn-ea"/>
              </a:endParaRPr>
            </a:p>
          </p:txBody>
        </p:sp>
        <p:sp>
          <p:nvSpPr>
            <p:cNvPr id="28" name="제목 2"/>
            <p:cNvSpPr txBox="1">
              <a:spLocks/>
            </p:cNvSpPr>
            <p:nvPr/>
          </p:nvSpPr>
          <p:spPr bwMode="auto">
            <a:xfrm>
              <a:off x="6178531" y="2975667"/>
              <a:ext cx="304287" cy="147025"/>
            </a:xfrm>
            <a:prstGeom prst="roundRect">
              <a:avLst/>
            </a:prstGeom>
            <a:solidFill>
              <a:srgbClr val="FF0000"/>
            </a:solidFill>
            <a:ln w="3175">
              <a:no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50000"/>
                </a:lnSpc>
                <a:buClr>
                  <a:srgbClr val="336699"/>
                </a:buClr>
              </a:pPr>
              <a:r>
                <a:rPr lang="en-US" altLang="ko-KR" sz="500" dirty="0">
                  <a:solidFill>
                    <a:schemeClr val="bg1"/>
                  </a:solidFill>
                  <a:latin typeface="+mn-ea"/>
                  <a:ea typeface="+mn-ea"/>
                </a:rPr>
                <a:t>Fail</a:t>
              </a:r>
            </a:p>
          </p:txBody>
        </p:sp>
      </p:grpSp>
      <p:grpSp>
        <p:nvGrpSpPr>
          <p:cNvPr id="29" name="그룹 28"/>
          <p:cNvGrpSpPr/>
          <p:nvPr/>
        </p:nvGrpSpPr>
        <p:grpSpPr>
          <a:xfrm>
            <a:off x="1474768" y="3796285"/>
            <a:ext cx="474517" cy="900363"/>
            <a:chOff x="6178531" y="2473441"/>
            <a:chExt cx="304287" cy="900363"/>
          </a:xfrm>
        </p:grpSpPr>
        <p:sp>
          <p:nvSpPr>
            <p:cNvPr id="30" name="제목 2"/>
            <p:cNvSpPr txBox="1">
              <a:spLocks/>
            </p:cNvSpPr>
            <p:nvPr/>
          </p:nvSpPr>
          <p:spPr bwMode="auto">
            <a:xfrm>
              <a:off x="6178531" y="2724554"/>
              <a:ext cx="304287" cy="147025"/>
            </a:xfrm>
            <a:prstGeom prst="roundRect">
              <a:avLst/>
            </a:prstGeom>
            <a:solidFill>
              <a:srgbClr val="92D050"/>
            </a:solidFill>
            <a:ln w="3175">
              <a:no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150000"/>
                </a:lnSpc>
                <a:buClr>
                  <a:srgbClr val="336699"/>
                </a:buClr>
              </a:pPr>
              <a:r>
                <a:rPr lang="en-US" altLang="ko-KR" sz="500">
                  <a:solidFill>
                    <a:schemeClr val="bg1"/>
                  </a:solidFill>
                  <a:latin typeface="+mn-ea"/>
                  <a:ea typeface="+mn-ea"/>
                </a:rPr>
                <a:t>Success</a:t>
              </a:r>
              <a:endParaRPr lang="en-US" altLang="ko-KR" sz="500" dirty="0">
                <a:solidFill>
                  <a:schemeClr val="bg1"/>
                </a:solidFill>
                <a:latin typeface="+mn-ea"/>
                <a:ea typeface="+mn-ea"/>
              </a:endParaRPr>
            </a:p>
          </p:txBody>
        </p:sp>
        <p:sp>
          <p:nvSpPr>
            <p:cNvPr id="31" name="제목 2"/>
            <p:cNvSpPr txBox="1">
              <a:spLocks/>
            </p:cNvSpPr>
            <p:nvPr/>
          </p:nvSpPr>
          <p:spPr bwMode="auto">
            <a:xfrm>
              <a:off x="6178531" y="2473441"/>
              <a:ext cx="304287" cy="147025"/>
            </a:xfrm>
            <a:prstGeom prst="roundRect">
              <a:avLst/>
            </a:prstGeom>
            <a:solidFill>
              <a:srgbClr val="FF0000"/>
            </a:solidFill>
            <a:ln w="3175">
              <a:no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150000"/>
                </a:lnSpc>
                <a:buClr>
                  <a:srgbClr val="336699"/>
                </a:buClr>
              </a:pPr>
              <a:r>
                <a:rPr lang="en-US" altLang="ko-KR" sz="500" dirty="0">
                  <a:solidFill>
                    <a:schemeClr val="bg1"/>
                  </a:solidFill>
                  <a:latin typeface="+mn-ea"/>
                  <a:ea typeface="+mn-ea"/>
                </a:rPr>
                <a:t>Fail</a:t>
              </a:r>
            </a:p>
          </p:txBody>
        </p:sp>
        <p:sp>
          <p:nvSpPr>
            <p:cNvPr id="32" name="제목 2"/>
            <p:cNvSpPr txBox="1">
              <a:spLocks/>
            </p:cNvSpPr>
            <p:nvPr/>
          </p:nvSpPr>
          <p:spPr bwMode="auto">
            <a:xfrm>
              <a:off x="6178531" y="3226779"/>
              <a:ext cx="304287" cy="147025"/>
            </a:xfrm>
            <a:prstGeom prst="roundRect">
              <a:avLst/>
            </a:prstGeom>
            <a:solidFill>
              <a:srgbClr val="92D050"/>
            </a:solidFill>
            <a:ln w="3175">
              <a:no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150000"/>
                </a:lnSpc>
                <a:buClr>
                  <a:srgbClr val="336699"/>
                </a:buClr>
              </a:pPr>
              <a:r>
                <a:rPr lang="en-US" altLang="ko-KR" sz="500">
                  <a:solidFill>
                    <a:schemeClr val="bg1"/>
                  </a:solidFill>
                  <a:latin typeface="+mn-ea"/>
                  <a:ea typeface="+mn-ea"/>
                </a:rPr>
                <a:t>Success</a:t>
              </a:r>
              <a:endParaRPr lang="en-US" altLang="ko-KR" sz="500" dirty="0">
                <a:solidFill>
                  <a:schemeClr val="bg1"/>
                </a:solidFill>
                <a:latin typeface="+mn-ea"/>
                <a:ea typeface="+mn-ea"/>
              </a:endParaRPr>
            </a:p>
          </p:txBody>
        </p:sp>
        <p:sp>
          <p:nvSpPr>
            <p:cNvPr id="33" name="제목 2"/>
            <p:cNvSpPr txBox="1">
              <a:spLocks/>
            </p:cNvSpPr>
            <p:nvPr/>
          </p:nvSpPr>
          <p:spPr bwMode="auto">
            <a:xfrm>
              <a:off x="6178531" y="2975667"/>
              <a:ext cx="304287" cy="147025"/>
            </a:xfrm>
            <a:prstGeom prst="roundRect">
              <a:avLst/>
            </a:prstGeom>
            <a:solidFill>
              <a:srgbClr val="FF0000"/>
            </a:solidFill>
            <a:ln w="3175">
              <a:no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50000"/>
                </a:lnSpc>
                <a:buClr>
                  <a:srgbClr val="336699"/>
                </a:buClr>
              </a:pPr>
              <a:r>
                <a:rPr lang="en-US" altLang="ko-KR" sz="500" dirty="0">
                  <a:solidFill>
                    <a:schemeClr val="bg1"/>
                  </a:solidFill>
                  <a:latin typeface="+mn-ea"/>
                  <a:ea typeface="+mn-ea"/>
                </a:rPr>
                <a:t>Fail</a:t>
              </a:r>
            </a:p>
          </p:txBody>
        </p:sp>
      </p:grpSp>
      <p:grpSp>
        <p:nvGrpSpPr>
          <p:cNvPr id="34" name="그룹 33"/>
          <p:cNvGrpSpPr/>
          <p:nvPr/>
        </p:nvGrpSpPr>
        <p:grpSpPr>
          <a:xfrm>
            <a:off x="1474768" y="4790658"/>
            <a:ext cx="474517" cy="649251"/>
            <a:chOff x="6178531" y="2473441"/>
            <a:chExt cx="304287" cy="649251"/>
          </a:xfrm>
        </p:grpSpPr>
        <p:sp>
          <p:nvSpPr>
            <p:cNvPr id="35" name="제목 2"/>
            <p:cNvSpPr txBox="1">
              <a:spLocks/>
            </p:cNvSpPr>
            <p:nvPr/>
          </p:nvSpPr>
          <p:spPr bwMode="auto">
            <a:xfrm>
              <a:off x="6178531" y="2724554"/>
              <a:ext cx="304287" cy="147025"/>
            </a:xfrm>
            <a:prstGeom prst="roundRect">
              <a:avLst/>
            </a:prstGeom>
            <a:solidFill>
              <a:srgbClr val="92D050"/>
            </a:solidFill>
            <a:ln w="3175">
              <a:no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150000"/>
                </a:lnSpc>
                <a:buClr>
                  <a:srgbClr val="336699"/>
                </a:buClr>
              </a:pPr>
              <a:r>
                <a:rPr lang="en-US" altLang="ko-KR" sz="500">
                  <a:solidFill>
                    <a:schemeClr val="bg1"/>
                  </a:solidFill>
                  <a:latin typeface="+mn-ea"/>
                  <a:ea typeface="+mn-ea"/>
                </a:rPr>
                <a:t>Success</a:t>
              </a:r>
              <a:endParaRPr lang="en-US" altLang="ko-KR" sz="500" dirty="0">
                <a:solidFill>
                  <a:schemeClr val="bg1"/>
                </a:solidFill>
                <a:latin typeface="+mn-ea"/>
                <a:ea typeface="+mn-ea"/>
              </a:endParaRPr>
            </a:p>
          </p:txBody>
        </p:sp>
        <p:sp>
          <p:nvSpPr>
            <p:cNvPr id="36" name="제목 2"/>
            <p:cNvSpPr txBox="1">
              <a:spLocks/>
            </p:cNvSpPr>
            <p:nvPr/>
          </p:nvSpPr>
          <p:spPr bwMode="auto">
            <a:xfrm>
              <a:off x="6178531" y="2473441"/>
              <a:ext cx="304287" cy="147025"/>
            </a:xfrm>
            <a:prstGeom prst="roundRect">
              <a:avLst/>
            </a:prstGeom>
            <a:solidFill>
              <a:srgbClr val="FF0000"/>
            </a:solidFill>
            <a:ln w="3175">
              <a:no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150000"/>
                </a:lnSpc>
                <a:buClr>
                  <a:srgbClr val="336699"/>
                </a:buClr>
              </a:pPr>
              <a:r>
                <a:rPr lang="en-US" altLang="ko-KR" sz="500" dirty="0">
                  <a:solidFill>
                    <a:schemeClr val="bg1"/>
                  </a:solidFill>
                  <a:latin typeface="+mn-ea"/>
                  <a:ea typeface="+mn-ea"/>
                </a:rPr>
                <a:t>Fail</a:t>
              </a:r>
            </a:p>
          </p:txBody>
        </p:sp>
        <p:sp>
          <p:nvSpPr>
            <p:cNvPr id="37" name="제목 2"/>
            <p:cNvSpPr txBox="1">
              <a:spLocks/>
            </p:cNvSpPr>
            <p:nvPr/>
          </p:nvSpPr>
          <p:spPr bwMode="auto">
            <a:xfrm>
              <a:off x="6178531" y="2975667"/>
              <a:ext cx="304287" cy="147025"/>
            </a:xfrm>
            <a:prstGeom prst="roundRect">
              <a:avLst/>
            </a:prstGeom>
            <a:solidFill>
              <a:srgbClr val="FF0000"/>
            </a:solidFill>
            <a:ln w="3175">
              <a:no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50000"/>
                </a:lnSpc>
                <a:buClr>
                  <a:srgbClr val="336699"/>
                </a:buClr>
              </a:pPr>
              <a:r>
                <a:rPr lang="en-US" altLang="ko-KR" sz="500" dirty="0">
                  <a:solidFill>
                    <a:schemeClr val="bg1"/>
                  </a:solidFill>
                  <a:latin typeface="+mn-ea"/>
                  <a:ea typeface="+mn-ea"/>
                </a:rPr>
                <a:t>Fail</a:t>
              </a:r>
            </a:p>
          </p:txBody>
        </p:sp>
      </p:grpSp>
      <p:sp>
        <p:nvSpPr>
          <p:cNvPr id="38" name="모서리가 둥근 직사각형 37"/>
          <p:cNvSpPr/>
          <p:nvPr/>
        </p:nvSpPr>
        <p:spPr>
          <a:xfrm rot="5400000" flipV="1">
            <a:off x="8932778" y="2756494"/>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charset="-127"/>
              <a:ea typeface="Nanum Gothic" charset="-127"/>
              <a:cs typeface="Nanum Gothic" charset="-127"/>
            </a:endParaRPr>
          </a:p>
        </p:txBody>
      </p:sp>
      <p:sp>
        <p:nvSpPr>
          <p:cNvPr id="41" name="타원 40"/>
          <p:cNvSpPr/>
          <p:nvPr/>
        </p:nvSpPr>
        <p:spPr>
          <a:xfrm>
            <a:off x="666395" y="156224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79</a:t>
            </a:fld>
            <a:endParaRPr lang="ko-KR" altLang="en-US" dirty="0">
              <a:solidFill>
                <a:prstClr val="white">
                  <a:lumMod val="50000"/>
                </a:prstClr>
              </a:solidFill>
            </a:endParaRPr>
          </a:p>
        </p:txBody>
      </p:sp>
      <p:sp>
        <p:nvSpPr>
          <p:cNvPr id="39" name="TextBox 38">
            <a:extLst>
              <a:ext uri="{FF2B5EF4-FFF2-40B4-BE49-F238E27FC236}">
                <a16:creationId xmlns:a16="http://schemas.microsoft.com/office/drawing/2014/main" xmlns="" id="{74951D0F-EF8A-6940-9CA1-6AC343916B11}"/>
              </a:ext>
            </a:extLst>
          </p:cNvPr>
          <p:cNvSpPr txBox="1"/>
          <p:nvPr/>
        </p:nvSpPr>
        <p:spPr>
          <a:xfrm>
            <a:off x="9584541" y="-16352"/>
            <a:ext cx="1293944" cy="276999"/>
          </a:xfrm>
          <a:prstGeom prst="rect">
            <a:avLst/>
          </a:prstGeom>
          <a:solidFill>
            <a:srgbClr val="FF0000">
              <a:alpha val="50000"/>
            </a:srgbClr>
          </a:solidFill>
        </p:spPr>
        <p:txBody>
          <a:bodyPr wrap="none" rtlCol="0">
            <a:spAutoFit/>
          </a:bodyPr>
          <a:lstStyle/>
          <a:p>
            <a:r>
              <a:rPr kumimoji="1" lang="en-US" altLang="ko-KR" sz="1200" smtClean="0">
                <a:solidFill>
                  <a:schemeClr val="bg1"/>
                </a:solidFill>
                <a:latin typeface="+mj-lt"/>
              </a:rPr>
              <a:t>2019.08.21</a:t>
            </a:r>
            <a:r>
              <a:rPr kumimoji="1" lang="ko-KR" altLang="en-US" sz="1200" dirty="0" smtClean="0">
                <a:solidFill>
                  <a:schemeClr val="bg1"/>
                </a:solidFill>
                <a:latin typeface="+mj-lt"/>
              </a:rPr>
              <a:t> </a:t>
            </a:r>
            <a:r>
              <a:rPr kumimoji="1" lang="ko-KR" altLang="en-US" sz="1200" dirty="0">
                <a:solidFill>
                  <a:schemeClr val="bg1"/>
                </a:solidFill>
                <a:latin typeface="+mj-lt"/>
              </a:rPr>
              <a:t>수정</a:t>
            </a:r>
          </a:p>
        </p:txBody>
      </p:sp>
      <p:sp>
        <p:nvSpPr>
          <p:cNvPr id="40" name="타원 39"/>
          <p:cNvSpPr/>
          <p:nvPr/>
        </p:nvSpPr>
        <p:spPr>
          <a:xfrm>
            <a:off x="1237895" y="165749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smtClean="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45" name="직사각형 44"/>
          <p:cNvSpPr/>
          <p:nvPr/>
        </p:nvSpPr>
        <p:spPr>
          <a:xfrm flipV="1">
            <a:off x="10030915" y="1072913"/>
            <a:ext cx="1886373" cy="1615599"/>
          </a:xfrm>
          <a:prstGeom prst="rect">
            <a:avLst/>
          </a:prstGeom>
          <a:noFill/>
          <a:ln w="63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800">
              <a:solidFill>
                <a:schemeClr val="tx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10192542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텍스트 개체 틀 16"/>
          <p:cNvSpPr>
            <a:spLocks noGrp="1"/>
          </p:cNvSpPr>
          <p:nvPr>
            <p:ph type="body" sz="quarter" idx="13"/>
          </p:nvPr>
        </p:nvSpPr>
        <p:spPr/>
        <p:txBody>
          <a:bodyPr>
            <a:normAutofit/>
          </a:bodyPr>
          <a:lstStyle/>
          <a:p>
            <a:r>
              <a:rPr kumimoji="1" lang="en-US" altLang="ko-KR" strike="sngStrike" dirty="0"/>
              <a:t>Tag</a:t>
            </a:r>
            <a:r>
              <a:rPr kumimoji="1" lang="ko-KR" altLang="en-US" strike="sngStrike" dirty="0"/>
              <a:t> </a:t>
            </a:r>
            <a:r>
              <a:rPr kumimoji="1" lang="ko-KR" altLang="en-US" strike="sngStrike" dirty="0" err="1"/>
              <a:t>필터링</a:t>
            </a:r>
            <a:r>
              <a:rPr kumimoji="1" lang="en-US" altLang="ko-KR" dirty="0"/>
              <a:t> 2018.12.12 </a:t>
            </a:r>
            <a:r>
              <a:rPr kumimoji="1" lang="ko-KR" altLang="en-US" dirty="0"/>
              <a:t>삭제</a:t>
            </a:r>
            <a:endParaRPr kumimoji="1" lang="en-US" altLang="ko-KR" dirty="0"/>
          </a:p>
          <a:p>
            <a:pPr lvl="1"/>
            <a:r>
              <a:rPr kumimoji="1" lang="en-US" altLang="ko-KR" strike="sngStrike" dirty="0"/>
              <a:t>PH : Tags</a:t>
            </a:r>
          </a:p>
          <a:p>
            <a:pPr lvl="1"/>
            <a:r>
              <a:rPr kumimoji="1" lang="ko-KR" altLang="en-US" strike="sngStrike" dirty="0"/>
              <a:t>클릭 </a:t>
            </a:r>
            <a:r>
              <a:rPr kumimoji="1" lang="en-US" altLang="ko-KR" strike="sngStrike" dirty="0"/>
              <a:t>&gt; </a:t>
            </a:r>
            <a:r>
              <a:rPr kumimoji="1" lang="ko-KR" altLang="en-US" strike="sngStrike" dirty="0"/>
              <a:t>태그 검색</a:t>
            </a:r>
            <a:r>
              <a:rPr kumimoji="1" lang="en-US" altLang="ko-KR" strike="sngStrike" dirty="0"/>
              <a:t>, </a:t>
            </a:r>
            <a:r>
              <a:rPr kumimoji="1" lang="ko-KR" altLang="en-US" strike="sngStrike" dirty="0"/>
              <a:t>선택</a:t>
            </a:r>
            <a:r>
              <a:rPr kumimoji="1" lang="en-US" altLang="ko-KR" strike="sngStrike" dirty="0"/>
              <a:t>, </a:t>
            </a:r>
            <a:r>
              <a:rPr kumimoji="1" lang="ko-KR" altLang="en-US" strike="sngStrike" dirty="0"/>
              <a:t>관리 가능</a:t>
            </a:r>
            <a:endParaRPr kumimoji="1" lang="en-US" altLang="ko-KR" strike="sngStrike" dirty="0"/>
          </a:p>
          <a:p>
            <a:pPr lvl="2"/>
            <a:r>
              <a:rPr kumimoji="1" lang="en-US" altLang="ko-KR" strike="sngStrike" dirty="0"/>
              <a:t>UI </a:t>
            </a:r>
            <a:r>
              <a:rPr kumimoji="1" lang="ko-KR" altLang="en-US" strike="sngStrike" dirty="0" err="1"/>
              <a:t>콤포넌트</a:t>
            </a:r>
            <a:r>
              <a:rPr kumimoji="1" lang="ko-KR" altLang="en-US" strike="sngStrike" dirty="0"/>
              <a:t> </a:t>
            </a:r>
            <a:r>
              <a:rPr kumimoji="1" lang="en-US" altLang="ko-KR" strike="sngStrike" dirty="0"/>
              <a:t>: </a:t>
            </a:r>
            <a:r>
              <a:rPr kumimoji="1" lang="ko-KR" altLang="en-US" strike="sngStrike" dirty="0"/>
              <a:t>싱글 선택 가능한 </a:t>
            </a:r>
            <a:r>
              <a:rPr kumimoji="1" lang="ko-KR" altLang="en-US" strike="sngStrike" dirty="0" err="1"/>
              <a:t>콤보박스</a:t>
            </a:r>
            <a:r>
              <a:rPr kumimoji="1" lang="en-US" altLang="ko-KR" strike="sngStrike" dirty="0"/>
              <a:t>. </a:t>
            </a:r>
            <a:r>
              <a:rPr kumimoji="1" lang="ko-KR" altLang="en-US" strike="sngStrike" dirty="0"/>
              <a:t>공통 정의 참고</a:t>
            </a:r>
            <a:endParaRPr kumimoji="1" lang="en-US" altLang="ko-KR" strike="sngStrike" dirty="0"/>
          </a:p>
          <a:p>
            <a:pPr lvl="2"/>
            <a:r>
              <a:rPr kumimoji="1" lang="ko-KR" altLang="en-US" strike="sngStrike" dirty="0"/>
              <a:t>태그 관리 버튼 클릭 </a:t>
            </a:r>
            <a:r>
              <a:rPr kumimoji="1" lang="en-US" altLang="ko-KR" strike="sngStrike" dirty="0"/>
              <a:t>&gt; </a:t>
            </a:r>
            <a:r>
              <a:rPr kumimoji="1" lang="ko-KR" altLang="en-US" strike="sngStrike" dirty="0"/>
              <a:t>태그 관리 팝업 출력 </a:t>
            </a:r>
            <a:r>
              <a:rPr lang="ko-KR" altLang="en-US" strike="sngStrike" dirty="0">
                <a:solidFill>
                  <a:srgbClr val="00B0F0"/>
                </a:solidFill>
                <a:sym typeface="Wingdings"/>
              </a:rPr>
              <a:t>☞</a:t>
            </a:r>
            <a:r>
              <a:rPr lang="en-US" altLang="ko-KR" strike="sngStrike" dirty="0">
                <a:solidFill>
                  <a:srgbClr val="00B0F0"/>
                </a:solidFill>
                <a:sym typeface="Wingdings"/>
              </a:rPr>
              <a:t>[008.0]</a:t>
            </a:r>
            <a:endParaRPr kumimoji="1" lang="en-US" altLang="ko-KR" strike="sngStrike" dirty="0"/>
          </a:p>
          <a:p>
            <a:r>
              <a:rPr kumimoji="1" lang="ko-KR" altLang="en-US" dirty="0"/>
              <a:t>목록 </a:t>
            </a:r>
            <a:r>
              <a:rPr kumimoji="1" lang="en-US" altLang="ko-KR" dirty="0"/>
              <a:t>&gt; </a:t>
            </a:r>
            <a:r>
              <a:rPr kumimoji="1" lang="ko-KR" altLang="en-US" dirty="0"/>
              <a:t>태그</a:t>
            </a:r>
            <a:endParaRPr kumimoji="1" lang="en-US" altLang="ko-KR" dirty="0"/>
          </a:p>
          <a:p>
            <a:pPr lvl="1"/>
            <a:r>
              <a:rPr kumimoji="1" lang="ko-KR" altLang="en-US" dirty="0"/>
              <a:t>데이터소스에 등록된 태그 모두 보여줌</a:t>
            </a:r>
            <a:r>
              <a:rPr kumimoji="1" lang="en-US" altLang="ko-KR" dirty="0"/>
              <a:t>. </a:t>
            </a:r>
            <a:r>
              <a:rPr kumimoji="1" lang="ko-KR" altLang="en-US" dirty="0"/>
              <a:t>많아질 경우 </a:t>
            </a:r>
            <a:r>
              <a:rPr kumimoji="1" lang="ko-KR" altLang="en-US" dirty="0" err="1"/>
              <a:t>개행함</a:t>
            </a:r>
            <a:endParaRPr kumimoji="1" lang="en-US" altLang="ko-KR" dirty="0"/>
          </a:p>
          <a:p>
            <a:r>
              <a:rPr kumimoji="1" lang="en-US" altLang="ko-KR" dirty="0"/>
              <a:t>Status</a:t>
            </a:r>
          </a:p>
          <a:p>
            <a:pPr lvl="1"/>
            <a:r>
              <a:rPr kumimoji="1" lang="en-US" altLang="ko-KR" dirty="0"/>
              <a:t>Enabled</a:t>
            </a:r>
          </a:p>
          <a:p>
            <a:pPr lvl="2"/>
            <a:r>
              <a:rPr kumimoji="1" lang="ko-KR" altLang="en-US" dirty="0"/>
              <a:t>엔진 룰에 의해 </a:t>
            </a:r>
            <a:r>
              <a:rPr kumimoji="1" lang="ko-KR" altLang="en-US" dirty="0" err="1"/>
              <a:t>데이터소스</a:t>
            </a:r>
            <a:r>
              <a:rPr kumimoji="1" lang="ko-KR" altLang="en-US" dirty="0"/>
              <a:t> 사용 가능</a:t>
            </a:r>
            <a:endParaRPr kumimoji="1" lang="en-US" altLang="ko-KR" dirty="0"/>
          </a:p>
          <a:p>
            <a:pPr lvl="1"/>
            <a:r>
              <a:rPr kumimoji="1" lang="en-US" altLang="ko-KR" dirty="0"/>
              <a:t>Disabled</a:t>
            </a:r>
          </a:p>
          <a:p>
            <a:pPr lvl="2"/>
            <a:r>
              <a:rPr kumimoji="1" lang="ko-KR" altLang="en-US" dirty="0"/>
              <a:t>엔진 룰에 의해 </a:t>
            </a:r>
            <a:r>
              <a:rPr kumimoji="1" lang="ko-KR" altLang="en-US" dirty="0" err="1"/>
              <a:t>데이터소스</a:t>
            </a:r>
            <a:r>
              <a:rPr kumimoji="1" lang="ko-KR" altLang="en-US" dirty="0"/>
              <a:t> 사용 불가능</a:t>
            </a:r>
            <a:endParaRPr kumimoji="1" lang="en-US" altLang="ko-KR" dirty="0"/>
          </a:p>
          <a:p>
            <a:pPr lvl="1"/>
            <a:r>
              <a:rPr kumimoji="1" lang="en-US" altLang="ko-KR" dirty="0"/>
              <a:t>Preparing</a:t>
            </a:r>
          </a:p>
          <a:p>
            <a:pPr lvl="2"/>
            <a:r>
              <a:rPr kumimoji="1" lang="ko-KR" altLang="en-US" dirty="0" err="1"/>
              <a:t>데이터소스</a:t>
            </a:r>
            <a:r>
              <a:rPr kumimoji="1" lang="ko-KR" altLang="en-US" dirty="0"/>
              <a:t> 준비중 </a:t>
            </a:r>
            <a:r>
              <a:rPr kumimoji="1" lang="en-US" altLang="ko-KR" dirty="0"/>
              <a:t>(</a:t>
            </a:r>
            <a:r>
              <a:rPr kumimoji="1" lang="ko-KR" altLang="en-US" dirty="0"/>
              <a:t>소스 타입에 따라 </a:t>
            </a:r>
            <a:r>
              <a:rPr kumimoji="1" lang="en-US" altLang="ko-KR" dirty="0"/>
              <a:t>3-4</a:t>
            </a:r>
            <a:r>
              <a:rPr kumimoji="1" lang="ko-KR" altLang="en-US" dirty="0"/>
              <a:t>단계의 </a:t>
            </a:r>
            <a:r>
              <a:rPr kumimoji="1" lang="ko-KR" altLang="en-US" dirty="0" err="1"/>
              <a:t>프로그래스</a:t>
            </a:r>
            <a:r>
              <a:rPr kumimoji="1" lang="ko-KR" altLang="en-US" dirty="0"/>
              <a:t> 확인 가능</a:t>
            </a:r>
            <a:r>
              <a:rPr kumimoji="1" lang="en-US" altLang="ko-KR" dirty="0"/>
              <a:t>)</a:t>
            </a:r>
          </a:p>
          <a:p>
            <a:pPr lvl="1"/>
            <a:r>
              <a:rPr kumimoji="1" lang="en-US" altLang="ko-KR" dirty="0"/>
              <a:t>Failed</a:t>
            </a:r>
          </a:p>
          <a:p>
            <a:pPr lvl="2"/>
            <a:r>
              <a:rPr kumimoji="1" lang="ko-KR" altLang="en-US" dirty="0" err="1"/>
              <a:t>데이터소스</a:t>
            </a:r>
            <a:r>
              <a:rPr kumimoji="1" lang="ko-KR" altLang="en-US" dirty="0"/>
              <a:t> 생성 실패</a:t>
            </a:r>
            <a:endParaRPr kumimoji="1" lang="en-US" altLang="ko-KR" dirty="0"/>
          </a:p>
          <a:p>
            <a:r>
              <a:rPr kumimoji="1" lang="ko-KR" altLang="en-US" dirty="0" err="1">
                <a:solidFill>
                  <a:schemeClr val="tx1">
                    <a:lumMod val="95000"/>
                    <a:lumOff val="5000"/>
                  </a:schemeClr>
                </a:solidFill>
                <a:sym typeface="Wingdings"/>
              </a:rPr>
              <a:t>데이터소스</a:t>
            </a:r>
            <a:r>
              <a:rPr kumimoji="1" lang="ko-KR" altLang="en-US" dirty="0">
                <a:solidFill>
                  <a:schemeClr val="tx1">
                    <a:lumMod val="95000"/>
                    <a:lumOff val="5000"/>
                  </a:schemeClr>
                </a:solidFill>
                <a:sym typeface="Wingdings"/>
              </a:rPr>
              <a:t> 싱크 알림 아이콘</a:t>
            </a:r>
            <a:endParaRPr kumimoji="1" lang="en-US" altLang="ko-KR" dirty="0"/>
          </a:p>
          <a:p>
            <a:pPr lvl="1"/>
            <a:r>
              <a:rPr kumimoji="1" lang="ko-KR" altLang="en-US" dirty="0" err="1">
                <a:solidFill>
                  <a:schemeClr val="tx1">
                    <a:lumMod val="95000"/>
                    <a:lumOff val="5000"/>
                  </a:schemeClr>
                </a:solidFill>
                <a:sym typeface="Wingdings"/>
              </a:rPr>
              <a:t>드루이드에서</a:t>
            </a:r>
            <a:r>
              <a:rPr kumimoji="1" lang="ko-KR" altLang="en-US" dirty="0">
                <a:solidFill>
                  <a:schemeClr val="tx1">
                    <a:lumMod val="95000"/>
                    <a:lumOff val="5000"/>
                  </a:schemeClr>
                </a:solidFill>
                <a:sym typeface="Wingdings"/>
              </a:rPr>
              <a:t> 데이터소스의 컨디션이 변경된 경우만 표시됨</a:t>
            </a:r>
            <a:endParaRPr kumimoji="1" lang="en-US" altLang="ko-KR" dirty="0">
              <a:solidFill>
                <a:srgbClr val="FF0000"/>
              </a:solidFill>
            </a:endParaRPr>
          </a:p>
          <a:p>
            <a:pPr lvl="2"/>
            <a:endParaRPr kumimoji="1" lang="en-US" altLang="ko-KR" dirty="0"/>
          </a:p>
        </p:txBody>
      </p:sp>
      <p:sp>
        <p:nvSpPr>
          <p:cNvPr id="16" name="텍스트 개체 틀 15"/>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01.01</a:t>
            </a:r>
            <a:r>
              <a:rPr kumimoji="1" lang="ko-KR" altLang="en-US" dirty="0">
                <a:latin typeface="Nanum Gothic" charset="-127"/>
                <a:ea typeface="Nanum Gothic" charset="-127"/>
                <a:cs typeface="Nanum Gothic" charset="-127"/>
              </a:rPr>
              <a:t> 데이터 소스 목록 열람하기</a:t>
            </a:r>
          </a:p>
        </p:txBody>
      </p:sp>
      <p:sp>
        <p:nvSpPr>
          <p:cNvPr id="3" name="제목 2"/>
          <p:cNvSpPr>
            <a:spLocks noGrp="1"/>
          </p:cNvSpPr>
          <p:nvPr>
            <p:ph type="title"/>
          </p:nvPr>
        </p:nvSpPr>
        <p:spPr/>
        <p:txBody>
          <a:bodyPr/>
          <a:lstStyle/>
          <a:p>
            <a:r>
              <a:rPr kumimoji="1" lang="ko-KR" altLang="en-US" dirty="0">
                <a:latin typeface="Nanum Gothic" charset="-127"/>
                <a:ea typeface="Nanum Gothic" charset="-127"/>
                <a:cs typeface="Nanum Gothic" charset="-127"/>
              </a:rPr>
              <a:t>데이터 소스 목록</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latin typeface="Nanum Gothic" charset="-127"/>
                <a:ea typeface="Nanum Gothic" charset="-127"/>
                <a:cs typeface="Nanum Gothic" charset="-127"/>
              </a:rPr>
              <a:pPr/>
              <a:t>8</a:t>
            </a:fld>
            <a:endParaRPr lang="ko-KR" altLang="en-US" dirty="0">
              <a:solidFill>
                <a:schemeClr val="accent4">
                  <a:lumMod val="75000"/>
                </a:schemeClr>
              </a:solidFill>
              <a:latin typeface="Nanum Gothic" charset="-127"/>
              <a:ea typeface="Nanum Gothic" charset="-127"/>
              <a:cs typeface="Nanum Gothic" charset="-127"/>
            </a:endParaRPr>
          </a:p>
        </p:txBody>
      </p:sp>
      <p:graphicFrame>
        <p:nvGraphicFramePr>
          <p:cNvPr id="96" name="표 95"/>
          <p:cNvGraphicFramePr>
            <a:graphicFrameLocks noGrp="1"/>
          </p:cNvGraphicFramePr>
          <p:nvPr>
            <p:extLst>
              <p:ext uri="{D42A27DB-BD31-4B8C-83A1-F6EECF244321}">
                <p14:modId xmlns:p14="http://schemas.microsoft.com/office/powerpoint/2010/main" val="2944641941"/>
              </p:ext>
            </p:extLst>
          </p:nvPr>
        </p:nvGraphicFramePr>
        <p:xfrm>
          <a:off x="815282" y="2354913"/>
          <a:ext cx="8562996" cy="1674252"/>
        </p:xfrm>
        <a:graphic>
          <a:graphicData uri="http://schemas.openxmlformats.org/drawingml/2006/table">
            <a:tbl>
              <a:tblPr firstRow="1" bandRow="1">
                <a:tableStyleId>{F5AB1C69-6EDB-4FF4-983F-18BD219EF322}</a:tableStyleId>
              </a:tblPr>
              <a:tblGrid>
                <a:gridCol w="429528">
                  <a:extLst>
                    <a:ext uri="{9D8B030D-6E8A-4147-A177-3AD203B41FA5}">
                      <a16:colId xmlns:a16="http://schemas.microsoft.com/office/drawing/2014/main" xmlns="" val="20000"/>
                    </a:ext>
                  </a:extLst>
                </a:gridCol>
                <a:gridCol w="1272541">
                  <a:extLst>
                    <a:ext uri="{9D8B030D-6E8A-4147-A177-3AD203B41FA5}">
                      <a16:colId xmlns:a16="http://schemas.microsoft.com/office/drawing/2014/main" xmlns="" val="20001"/>
                    </a:ext>
                  </a:extLst>
                </a:gridCol>
                <a:gridCol w="2937518">
                  <a:extLst>
                    <a:ext uri="{9D8B030D-6E8A-4147-A177-3AD203B41FA5}">
                      <a16:colId xmlns:a16="http://schemas.microsoft.com/office/drawing/2014/main" xmlns="" val="20002"/>
                    </a:ext>
                  </a:extLst>
                </a:gridCol>
                <a:gridCol w="1053507">
                  <a:extLst>
                    <a:ext uri="{9D8B030D-6E8A-4147-A177-3AD203B41FA5}">
                      <a16:colId xmlns:a16="http://schemas.microsoft.com/office/drawing/2014/main" xmlns="" val="20003"/>
                    </a:ext>
                  </a:extLst>
                </a:gridCol>
                <a:gridCol w="799009">
                  <a:extLst>
                    <a:ext uri="{9D8B030D-6E8A-4147-A177-3AD203B41FA5}">
                      <a16:colId xmlns:a16="http://schemas.microsoft.com/office/drawing/2014/main" xmlns="" val="20004"/>
                    </a:ext>
                  </a:extLst>
                </a:gridCol>
                <a:gridCol w="617415">
                  <a:extLst>
                    <a:ext uri="{9D8B030D-6E8A-4147-A177-3AD203B41FA5}">
                      <a16:colId xmlns:a16="http://schemas.microsoft.com/office/drawing/2014/main" xmlns="" val="20005"/>
                    </a:ext>
                  </a:extLst>
                </a:gridCol>
                <a:gridCol w="1453478">
                  <a:extLst>
                    <a:ext uri="{9D8B030D-6E8A-4147-A177-3AD203B41FA5}">
                      <a16:colId xmlns:a16="http://schemas.microsoft.com/office/drawing/2014/main" xmlns="" val="20006"/>
                    </a:ext>
                  </a:extLst>
                </a:gridCol>
              </a:tblGrid>
              <a:tr h="170105">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No.</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1" i="0" dirty="0" err="1">
                          <a:solidFill>
                            <a:schemeClr val="tx1"/>
                          </a:solidFill>
                          <a:latin typeface="Nanum Gothic" charset="-127"/>
                          <a:ea typeface="Nanum Gothic" charset="-127"/>
                          <a:cs typeface="Nanum Gothic" charset="-127"/>
                        </a:rPr>
                        <a:t>Datasource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1" i="0" dirty="0">
                          <a:solidFill>
                            <a:schemeClr val="tx1"/>
                          </a:solidFill>
                          <a:latin typeface="Nanum Gothic" charset="-127"/>
                          <a:ea typeface="Nanum Gothic" charset="-127"/>
                          <a:cs typeface="Nanum Gothic" charset="-127"/>
                        </a:rPr>
                        <a:t>Source type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1" i="0" dirty="0">
                          <a:solidFill>
                            <a:schemeClr val="tx1"/>
                          </a:solidFill>
                          <a:latin typeface="Nanum Gothic" charset="-127"/>
                          <a:ea typeface="Nanum Gothic" charset="-127"/>
                          <a:cs typeface="Nanum Gothic" charset="-127"/>
                        </a:rPr>
                        <a:t>Ingestion type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1" i="0" dirty="0">
                          <a:solidFill>
                            <a:schemeClr val="tx1"/>
                          </a:solidFill>
                          <a:latin typeface="Nanum Gothic" charset="-127"/>
                          <a:ea typeface="Nanum Gothic" charset="-127"/>
                          <a:cs typeface="Nanum Gothic" charset="-127"/>
                        </a:rPr>
                        <a:t>Status</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en-US" altLang="ko-KR" sz="700" b="1" i="0" dirty="0">
                          <a:solidFill>
                            <a:schemeClr val="tx1"/>
                          </a:solidFill>
                          <a:latin typeface="Nanum Gothic" charset="-127"/>
                          <a:ea typeface="Nanum Gothic" charset="-127"/>
                          <a:cs typeface="Nanum Gothic" charset="-127"/>
                        </a:rPr>
                        <a:t>Created</a:t>
                      </a:r>
                      <a:endParaRPr lang="ko-KR" altLang="en-US" sz="700" b="1" i="0"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420852">
                <a:tc>
                  <a:txBody>
                    <a:bodyPr/>
                    <a:lstStyle/>
                    <a:p>
                      <a:pPr algn="ctr" latinLnBrk="1">
                        <a:lnSpc>
                          <a:spcPct val="100000"/>
                        </a:lnSpc>
                      </a:pPr>
                      <a:r>
                        <a:rPr lang="en-US" altLang="ko-KR" sz="700" b="0" i="0" dirty="0">
                          <a:solidFill>
                            <a:schemeClr val="tx1"/>
                          </a:solidFill>
                          <a:latin typeface="Nanum Gothic" charset="-127"/>
                          <a:ea typeface="Nanum Gothic" charset="-127"/>
                          <a:cs typeface="Nanum Gothic" charset="-127"/>
                        </a:rPr>
                        <a:t>32</a:t>
                      </a:r>
                      <a:endParaRPr lang="ko-KR" altLang="en-US" sz="7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prstClr val="black"/>
                          </a:solidFill>
                          <a:latin typeface="Nanum Gothic Regular" charset="-127"/>
                          <a:ea typeface="Nanum Gothic Regular" charset="-127"/>
                        </a:rPr>
                        <a:t>New </a:t>
                      </a:r>
                      <a:r>
                        <a:rPr lang="en-US" altLang="ko-KR" sz="700" b="0" i="0" dirty="0" err="1">
                          <a:solidFill>
                            <a:prstClr val="black"/>
                          </a:solidFill>
                          <a:latin typeface="Nanum Gothic Regular" charset="-127"/>
                          <a:ea typeface="Nanum Gothic Regular" charset="-127"/>
                        </a:rPr>
                        <a:t>datasource</a:t>
                      </a:r>
                      <a:r>
                        <a:rPr lang="en-US" altLang="ko-KR" sz="700" b="0" i="0" dirty="0">
                          <a:solidFill>
                            <a:prstClr val="black"/>
                          </a:solidFill>
                          <a:latin typeface="Nanum Gothic Regular" charset="-127"/>
                          <a:ea typeface="Nanum Gothic Regular" charset="-127"/>
                        </a:rPr>
                        <a:t> 01</a:t>
                      </a:r>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ko-KR" altLang="en-US" sz="700" b="0" i="0" dirty="0">
                          <a:solidFill>
                            <a:schemeClr val="tx1"/>
                          </a:solidFill>
                          <a:latin typeface="Nanum Gothic" charset="-127"/>
                          <a:ea typeface="Nanum Gothic" charset="-127"/>
                          <a:cs typeface="Nanum Gothic" charset="-127"/>
                        </a:rPr>
                        <a:t>데이터 소스에 대한 설명</a:t>
                      </a:r>
                      <a:r>
                        <a:rPr lang="en-US" altLang="ko-KR" sz="700" b="0" i="0" dirty="0">
                          <a:solidFill>
                            <a:schemeClr val="tx1"/>
                          </a:solidFill>
                          <a:latin typeface="Nanum Gothic" charset="-127"/>
                          <a:ea typeface="Nanum Gothic" charset="-127"/>
                          <a:cs typeface="Nanum Gothic" charset="-127"/>
                        </a:rPr>
                        <a:t>.</a:t>
                      </a:r>
                      <a:r>
                        <a:rPr lang="ko-KR" altLang="en-US" sz="700" b="0" i="0" dirty="0">
                          <a:solidFill>
                            <a:schemeClr val="tx1"/>
                          </a:solidFill>
                          <a:latin typeface="Nanum Gothic" charset="-127"/>
                          <a:ea typeface="Nanum Gothic" charset="-127"/>
                          <a:cs typeface="Nanum Gothic" charset="-127"/>
                        </a:rPr>
                        <a:t> 선택 입력 항목 말줄임 </a:t>
                      </a:r>
                      <a:r>
                        <a:rPr lang="en-US" altLang="ko-KR" sz="700" b="0" i="0" dirty="0">
                          <a:solidFill>
                            <a:schemeClr val="tx1"/>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Staging</a:t>
                      </a:r>
                      <a:r>
                        <a:rPr lang="en-US" altLang="ko-KR" sz="700" b="0" i="0" u="none" baseline="0" dirty="0">
                          <a:solidFill>
                            <a:schemeClr val="tx1"/>
                          </a:solidFill>
                          <a:latin typeface="Nanum Gothic" charset="-127"/>
                          <a:ea typeface="Nanum Gothic" charset="-127"/>
                          <a:cs typeface="Nanum Gothic" charset="-127"/>
                        </a:rPr>
                        <a:t> DB</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Ingested</a:t>
                      </a:r>
                      <a:r>
                        <a:rPr lang="en-US" altLang="ko-KR" sz="700" b="0" i="0" u="none" baseline="0" dirty="0">
                          <a:solidFill>
                            <a:schemeClr val="tx1"/>
                          </a:solidFill>
                          <a:latin typeface="Nanum Gothic" charset="-127"/>
                          <a:ea typeface="Nanum Gothic" charset="-127"/>
                          <a:cs typeface="Nanum Gothic" charset="-127"/>
                        </a:rPr>
                        <a:t> data</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dirty="0">
                          <a:solidFill>
                            <a:srgbClr val="FF9300"/>
                          </a:solidFill>
                          <a:latin typeface="HelveticaNeue" charset="0"/>
                        </a:rPr>
                        <a:t>Preparing</a:t>
                      </a: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1701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31</a:t>
                      </a:r>
                      <a:endParaRPr lang="ko-KR" altLang="en-US" sz="7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err="1">
                          <a:solidFill>
                            <a:prstClr val="black"/>
                          </a:solidFill>
                          <a:latin typeface="Nanum Gothic Regular" charset="-127"/>
                          <a:ea typeface="Nanum Gothic Regular" charset="-127"/>
                        </a:rPr>
                        <a:t>datasource</a:t>
                      </a:r>
                      <a:r>
                        <a:rPr lang="en-US" altLang="ko-KR" sz="700" b="0" i="0" dirty="0">
                          <a:solidFill>
                            <a:prstClr val="black"/>
                          </a:solidFill>
                          <a:latin typeface="Nanum Gothic Regular" charset="-127"/>
                          <a:ea typeface="Nanum Gothic Regular" charset="-127"/>
                        </a:rPr>
                        <a:t> 02</a:t>
                      </a:r>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Local file (Excel)</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Ingested</a:t>
                      </a:r>
                      <a:r>
                        <a:rPr lang="en-US" altLang="ko-KR" sz="700" b="0" i="0" u="none" baseline="0" dirty="0">
                          <a:solidFill>
                            <a:schemeClr val="tx1"/>
                          </a:solidFill>
                          <a:latin typeface="Nanum Gothic" charset="-127"/>
                          <a:ea typeface="Nanum Gothic" charset="-127"/>
                          <a:cs typeface="Nanum Gothic" charset="-127"/>
                        </a:rPr>
                        <a:t> data</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Disabled</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1701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30</a:t>
                      </a:r>
                      <a:endParaRPr lang="ko-KR" altLang="en-US" sz="7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err="1">
                          <a:solidFill>
                            <a:prstClr val="black"/>
                          </a:solidFill>
                          <a:latin typeface="Nanum Gothic Regular" charset="-127"/>
                          <a:ea typeface="Nanum Gothic Regular" charset="-127"/>
                        </a:rPr>
                        <a:t>datasource</a:t>
                      </a:r>
                      <a:r>
                        <a:rPr lang="en-US" altLang="ko-KR" sz="700" b="0" i="0" dirty="0">
                          <a:solidFill>
                            <a:prstClr val="black"/>
                          </a:solidFill>
                          <a:latin typeface="Nanum Gothic Regular" charset="-127"/>
                          <a:ea typeface="Nanum Gothic Regular" charset="-127"/>
                        </a:rPr>
                        <a:t> 0</a:t>
                      </a:r>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ko-KR" altLang="en-US" sz="700" b="0" i="0" dirty="0">
                          <a:solidFill>
                            <a:schemeClr val="tx1"/>
                          </a:solidFill>
                          <a:latin typeface="Nanum Gothic" charset="-127"/>
                          <a:ea typeface="Nanum Gothic" charset="-127"/>
                          <a:cs typeface="Nanum Gothic" charset="-127"/>
                        </a:rPr>
                        <a:t>데이터 소스에 대한 설명</a:t>
                      </a:r>
                      <a:r>
                        <a:rPr lang="en-US" altLang="ko-KR" sz="700" b="0" i="0" dirty="0">
                          <a:solidFill>
                            <a:schemeClr val="tx1"/>
                          </a:solidFill>
                          <a:latin typeface="Nanum Gothic" charset="-127"/>
                          <a:ea typeface="Nanum Gothic" charset="-127"/>
                          <a:cs typeface="Nanum Gothic" charset="-127"/>
                        </a:rPr>
                        <a:t>.</a:t>
                      </a:r>
                      <a:r>
                        <a:rPr lang="ko-KR" altLang="en-US" sz="700" b="0" i="0" dirty="0">
                          <a:solidFill>
                            <a:schemeClr val="tx1"/>
                          </a:solidFill>
                          <a:latin typeface="Nanum Gothic" charset="-127"/>
                          <a:ea typeface="Nanum Gothic" charset="-127"/>
                          <a:cs typeface="Nanum Gothic" charset="-127"/>
                        </a:rPr>
                        <a:t> 선택 입력 항목 말줄임 </a:t>
                      </a:r>
                      <a:r>
                        <a:rPr lang="en-US" altLang="ko-KR" sz="700" b="0" i="0" dirty="0">
                          <a:solidFill>
                            <a:schemeClr val="tx1"/>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Local file (CSV)</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Ingested</a:t>
                      </a:r>
                      <a:r>
                        <a:rPr lang="en-US" altLang="ko-KR" sz="700" b="0" i="0" u="none" baseline="0" dirty="0">
                          <a:solidFill>
                            <a:schemeClr val="tx1"/>
                          </a:solidFill>
                          <a:latin typeface="Nanum Gothic" charset="-127"/>
                          <a:ea typeface="Nanum Gothic" charset="-127"/>
                          <a:cs typeface="Nanum Gothic" charset="-127"/>
                        </a:rPr>
                        <a:t> data</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rgbClr val="00B050"/>
                          </a:solidFill>
                          <a:latin typeface="Nanum Gothic" charset="-127"/>
                          <a:ea typeface="Nanum Gothic" charset="-127"/>
                          <a:cs typeface="Nanum Gothic" charset="-127"/>
                        </a:rPr>
                        <a:t>Enabled</a:t>
                      </a:r>
                      <a:endParaRPr lang="ko-KR" altLang="en-US" sz="700" b="0" i="0" u="none" dirty="0">
                        <a:solidFill>
                          <a:srgbClr val="00B050"/>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1701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29</a:t>
                      </a:r>
                      <a:endParaRPr lang="ko-KR" altLang="en-US" sz="7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err="1">
                          <a:solidFill>
                            <a:prstClr val="black"/>
                          </a:solidFill>
                          <a:latin typeface="Nanum Gothic Regular" charset="-127"/>
                          <a:ea typeface="Nanum Gothic Regular" charset="-127"/>
                        </a:rPr>
                        <a:t>datasource</a:t>
                      </a:r>
                      <a:r>
                        <a:rPr lang="en-US" altLang="ko-KR" sz="700" b="0" i="0" dirty="0">
                          <a:solidFill>
                            <a:prstClr val="black"/>
                          </a:solidFill>
                          <a:latin typeface="Nanum Gothic Regular" charset="-127"/>
                          <a:ea typeface="Nanum Gothic Regular" charset="-127"/>
                        </a:rPr>
                        <a:t> 0</a:t>
                      </a:r>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ko-KR" altLang="en-US" sz="700" b="0" i="0">
                          <a:solidFill>
                            <a:schemeClr val="tx1"/>
                          </a:solidFill>
                          <a:latin typeface="Nanum Gothic" charset="-127"/>
                          <a:ea typeface="Nanum Gothic" charset="-127"/>
                          <a:cs typeface="Nanum Gothic" charset="-127"/>
                        </a:rPr>
                        <a:t>데이터 소스에 대한 설명</a:t>
                      </a:r>
                      <a:r>
                        <a:rPr lang="en-US" altLang="ko-KR" sz="700" b="0" i="0">
                          <a:solidFill>
                            <a:schemeClr val="tx1"/>
                          </a:solidFill>
                          <a:latin typeface="Nanum Gothic" charset="-127"/>
                          <a:ea typeface="Nanum Gothic" charset="-127"/>
                          <a:cs typeface="Nanum Gothic" charset="-127"/>
                        </a:rPr>
                        <a:t>.</a:t>
                      </a:r>
                      <a:r>
                        <a:rPr lang="ko-KR" altLang="en-US" sz="700" b="0" i="0">
                          <a:solidFill>
                            <a:schemeClr val="tx1"/>
                          </a:solidFill>
                          <a:latin typeface="Nanum Gothic" charset="-127"/>
                          <a:ea typeface="Nanum Gothic" charset="-127"/>
                          <a:cs typeface="Nanum Gothic" charset="-127"/>
                        </a:rPr>
                        <a:t> 선택 입력 항목 말줄임 </a:t>
                      </a:r>
                      <a:r>
                        <a:rPr lang="en-US" altLang="ko-KR" sz="700" b="0" i="0">
                          <a:solidFill>
                            <a:schemeClr val="tx1"/>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DB (Oracle)</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Ingested</a:t>
                      </a:r>
                      <a:r>
                        <a:rPr lang="en-US" altLang="ko-KR" sz="700" b="0" i="0" u="none" baseline="0" dirty="0">
                          <a:solidFill>
                            <a:schemeClr val="tx1"/>
                          </a:solidFill>
                          <a:latin typeface="Nanum Gothic" charset="-127"/>
                          <a:ea typeface="Nanum Gothic" charset="-127"/>
                          <a:cs typeface="Nanum Gothic" charset="-127"/>
                        </a:rPr>
                        <a:t> data</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rgbClr val="FF0000"/>
                          </a:solidFill>
                          <a:latin typeface="Nanum Gothic" charset="-127"/>
                          <a:ea typeface="Nanum Gothic" charset="-127"/>
                          <a:cs typeface="Nanum Gothic" charset="-127"/>
                        </a:rPr>
                        <a:t>Failed</a:t>
                      </a:r>
                      <a:endParaRPr lang="ko-KR" altLang="en-US" sz="700" b="0" i="0" u="none" dirty="0">
                        <a:solidFill>
                          <a:srgbClr val="FF0000"/>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170105">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28</a:t>
                      </a:r>
                      <a:endParaRPr lang="ko-KR" altLang="en-US" sz="7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err="1">
                          <a:solidFill>
                            <a:prstClr val="black"/>
                          </a:solidFill>
                          <a:latin typeface="Nanum Gothic Regular" charset="-127"/>
                          <a:ea typeface="Nanum Gothic Regular" charset="-127"/>
                        </a:rPr>
                        <a:t>datasource</a:t>
                      </a:r>
                      <a:r>
                        <a:rPr lang="en-US" altLang="ko-KR" sz="700" b="0" i="0" dirty="0">
                          <a:solidFill>
                            <a:prstClr val="black"/>
                          </a:solidFill>
                          <a:latin typeface="Nanum Gothic Regular" charset="-127"/>
                          <a:ea typeface="Nanum Gothic Regular" charset="-127"/>
                        </a:rPr>
                        <a:t> 0</a:t>
                      </a:r>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ko-KR" altLang="en-US" sz="700" b="0" i="0" dirty="0">
                          <a:solidFill>
                            <a:schemeClr val="tx1"/>
                          </a:solidFill>
                          <a:latin typeface="Nanum Gothic" charset="-127"/>
                          <a:ea typeface="Nanum Gothic" charset="-127"/>
                          <a:cs typeface="Nanum Gothic" charset="-127"/>
                        </a:rPr>
                        <a:t>데이터 소스에 대한 설명</a:t>
                      </a:r>
                      <a:r>
                        <a:rPr lang="en-US" altLang="ko-KR" sz="700" b="0" i="0" dirty="0">
                          <a:solidFill>
                            <a:schemeClr val="tx1"/>
                          </a:solidFill>
                          <a:latin typeface="Nanum Gothic" charset="-127"/>
                          <a:ea typeface="Nanum Gothic" charset="-127"/>
                          <a:cs typeface="Nanum Gothic" charset="-127"/>
                        </a:rPr>
                        <a:t>.</a:t>
                      </a:r>
                      <a:r>
                        <a:rPr lang="ko-KR" altLang="en-US" sz="700" b="0" i="0" dirty="0">
                          <a:solidFill>
                            <a:schemeClr val="tx1"/>
                          </a:solidFill>
                          <a:latin typeface="Nanum Gothic" charset="-127"/>
                          <a:ea typeface="Nanum Gothic" charset="-127"/>
                          <a:cs typeface="Nanum Gothic" charset="-127"/>
                        </a:rPr>
                        <a:t> 선택 입력 항목 </a:t>
                      </a:r>
                      <a:r>
                        <a:rPr lang="ko-KR" altLang="en-US" sz="700" b="0" i="0" dirty="0" err="1">
                          <a:solidFill>
                            <a:schemeClr val="tx1"/>
                          </a:solidFill>
                          <a:latin typeface="Nanum Gothic" charset="-127"/>
                          <a:ea typeface="Nanum Gothic" charset="-127"/>
                          <a:cs typeface="Nanum Gothic" charset="-127"/>
                        </a:rPr>
                        <a:t>말줄임</a:t>
                      </a: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u="none" dirty="0">
                          <a:solidFill>
                            <a:schemeClr val="tx1"/>
                          </a:solidFill>
                          <a:latin typeface="Nanum Gothic" charset="-127"/>
                          <a:ea typeface="Nanum Gothic" charset="-127"/>
                          <a:cs typeface="Nanum Gothic" charset="-127"/>
                        </a:rPr>
                        <a:t>DB (MySQL)</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0" i="0" u="none" dirty="0">
                          <a:solidFill>
                            <a:schemeClr val="tx1"/>
                          </a:solidFill>
                          <a:latin typeface="Nanum Gothic" charset="-127"/>
                          <a:ea typeface="Nanum Gothic" charset="-127"/>
                          <a:cs typeface="Nanum Gothic" charset="-127"/>
                        </a:rPr>
                        <a:t>Linked data</a:t>
                      </a: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dirty="0">
                          <a:solidFill>
                            <a:srgbClr val="FF9300"/>
                          </a:solidFill>
                          <a:latin typeface="HelveticaNeue" charset="0"/>
                        </a:rPr>
                        <a:t>Preparing</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 </a:t>
                      </a:r>
                      <a:r>
                        <a:rPr kumimoji="1" lang="en-US" altLang="ko-KR" sz="600" b="0" i="1" dirty="0">
                          <a:solidFill>
                            <a:schemeClr val="tx1">
                              <a:lumMod val="50000"/>
                              <a:lumOff val="50000"/>
                            </a:schemeClr>
                          </a:solidFill>
                          <a:latin typeface="Nanum Gothic" charset="-127"/>
                          <a:ea typeface="Nanum Gothic" charset="-127"/>
                          <a:cs typeface="Nanum Gothic" charset="-127"/>
                        </a:rPr>
                        <a:t>by</a:t>
                      </a:r>
                      <a:r>
                        <a:rPr kumimoji="1" lang="en-US" altLang="ko-KR" sz="600" b="0" i="1" baseline="0" dirty="0">
                          <a:solidFill>
                            <a:schemeClr val="tx1">
                              <a:lumMod val="50000"/>
                              <a:lumOff val="50000"/>
                            </a:schemeClr>
                          </a:solidFill>
                          <a:latin typeface="Nanum Gothic" charset="-127"/>
                          <a:ea typeface="Nanum Gothic" charset="-127"/>
                          <a:cs typeface="Nanum Gothic" charset="-127"/>
                        </a:rPr>
                        <a:t> </a:t>
                      </a:r>
                      <a:r>
                        <a:rPr kumimoji="1" lang="en-US" altLang="ko-KR" sz="600" b="0" i="1" dirty="0">
                          <a:solidFill>
                            <a:schemeClr val="tx1">
                              <a:lumMod val="50000"/>
                              <a:lumOff val="50000"/>
                            </a:schemeClr>
                          </a:solidFill>
                          <a:latin typeface="Nanum Gothic" charset="-127"/>
                          <a:ea typeface="Nanum Gothic" charset="-127"/>
                          <a:cs typeface="Nanum Gothic" charset="-127"/>
                        </a:rPr>
                        <a:t>John Smith</a:t>
                      </a: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bl>
          </a:graphicData>
        </a:graphic>
      </p:graphicFrame>
      <p:grpSp>
        <p:nvGrpSpPr>
          <p:cNvPr id="92" name="그룹 91"/>
          <p:cNvGrpSpPr/>
          <p:nvPr/>
        </p:nvGrpSpPr>
        <p:grpSpPr>
          <a:xfrm>
            <a:off x="8267808" y="2152936"/>
            <a:ext cx="1110470" cy="172766"/>
            <a:chOff x="8014891" y="1929928"/>
            <a:chExt cx="1110470" cy="172766"/>
          </a:xfrm>
        </p:grpSpPr>
        <p:sp>
          <p:nvSpPr>
            <p:cNvPr id="93" name="모서리가 둥근 직사각형 92"/>
            <p:cNvSpPr/>
            <p:nvPr/>
          </p:nvSpPr>
          <p:spPr>
            <a:xfrm>
              <a:off x="8014891" y="1929928"/>
              <a:ext cx="1110470"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algn="r" eaLnBrk="0" fontAlgn="base" latinLnBrk="0" hangingPunct="0">
                <a:spcBef>
                  <a:spcPct val="0"/>
                </a:spcBef>
                <a:spcAft>
                  <a:spcPct val="0"/>
                </a:spcAft>
              </a:pPr>
              <a:r>
                <a:rPr lang="en-US" altLang="ko-KR" sz="600" b="1" dirty="0">
                  <a:solidFill>
                    <a:schemeClr val="tx1">
                      <a:lumMod val="75000"/>
                      <a:lumOff val="25000"/>
                    </a:schemeClr>
                  </a:solidFill>
                  <a:latin typeface="Nanum Gothic" charset="-127"/>
                  <a:ea typeface="Nanum Gothic" charset="-127"/>
                  <a:cs typeface="Nanum Gothic" charset="-127"/>
                </a:rPr>
                <a:t>Create a new </a:t>
              </a:r>
              <a:r>
                <a:rPr lang="en-US" altLang="ko-KR" sz="600" b="1" dirty="0" err="1">
                  <a:solidFill>
                    <a:schemeClr val="tx1">
                      <a:lumMod val="75000"/>
                      <a:lumOff val="25000"/>
                    </a:schemeClr>
                  </a:solidFill>
                  <a:latin typeface="Nanum Gothic" charset="-127"/>
                  <a:ea typeface="Nanum Gothic" charset="-127"/>
                  <a:cs typeface="Nanum Gothic" charset="-127"/>
                </a:rPr>
                <a:t>datasource</a:t>
              </a:r>
              <a:endParaRPr kumimoji="1" lang="en-US" altLang="ko-KR" sz="600" dirty="0">
                <a:solidFill>
                  <a:schemeClr val="tx1">
                    <a:lumMod val="75000"/>
                    <a:lumOff val="25000"/>
                  </a:schemeClr>
                </a:solidFill>
                <a:latin typeface="Nanum Gothic" charset="-127"/>
                <a:ea typeface="Nanum Gothic" charset="-127"/>
                <a:cs typeface="Nanum Gothic" charset="-127"/>
              </a:endParaRPr>
            </a:p>
          </p:txBody>
        </p:sp>
        <p:sp>
          <p:nvSpPr>
            <p:cNvPr id="94" name="십자형[C] 93"/>
            <p:cNvSpPr/>
            <p:nvPr/>
          </p:nvSpPr>
          <p:spPr>
            <a:xfrm>
              <a:off x="8014891" y="1980695"/>
              <a:ext cx="86084" cy="86084"/>
            </a:xfrm>
            <a:prstGeom prst="plus">
              <a:avLst>
                <a:gd name="adj" fmla="val 36395"/>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grpSp>
        <p:nvGrpSpPr>
          <p:cNvPr id="15" name="그룹 14">
            <a:extLst>
              <a:ext uri="{FF2B5EF4-FFF2-40B4-BE49-F238E27FC236}">
                <a16:creationId xmlns:a16="http://schemas.microsoft.com/office/drawing/2014/main" xmlns="" id="{28121A65-3442-9549-8559-2934EE248D4F}"/>
              </a:ext>
            </a:extLst>
          </p:cNvPr>
          <p:cNvGrpSpPr/>
          <p:nvPr/>
        </p:nvGrpSpPr>
        <p:grpSpPr>
          <a:xfrm>
            <a:off x="9209310" y="2695765"/>
            <a:ext cx="87973" cy="1254653"/>
            <a:chOff x="9209310" y="2469276"/>
            <a:chExt cx="87973" cy="1254653"/>
          </a:xfrm>
        </p:grpSpPr>
        <p:pic>
          <p:nvPicPr>
            <p:cNvPr id="104" name="그림 103"/>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09310" y="2469276"/>
              <a:ext cx="87973" cy="87973"/>
            </a:xfrm>
            <a:prstGeom prst="rect">
              <a:avLst/>
            </a:prstGeom>
          </p:spPr>
        </p:pic>
        <p:pic>
          <p:nvPicPr>
            <p:cNvPr id="105" name="그림 10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09310" y="2885146"/>
              <a:ext cx="87973" cy="87973"/>
            </a:xfrm>
            <a:prstGeom prst="rect">
              <a:avLst/>
            </a:prstGeom>
          </p:spPr>
        </p:pic>
        <p:pic>
          <p:nvPicPr>
            <p:cNvPr id="106" name="그림 105"/>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09310" y="3135416"/>
              <a:ext cx="87973" cy="87973"/>
            </a:xfrm>
            <a:prstGeom prst="rect">
              <a:avLst/>
            </a:prstGeom>
          </p:spPr>
        </p:pic>
        <p:pic>
          <p:nvPicPr>
            <p:cNvPr id="108" name="그림 10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09310" y="3385686"/>
              <a:ext cx="87973" cy="87973"/>
            </a:xfrm>
            <a:prstGeom prst="rect">
              <a:avLst/>
            </a:prstGeom>
          </p:spPr>
        </p:pic>
        <p:pic>
          <p:nvPicPr>
            <p:cNvPr id="109" name="그림 108"/>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09310" y="3635956"/>
              <a:ext cx="87973" cy="87973"/>
            </a:xfrm>
            <a:prstGeom prst="rect">
              <a:avLst/>
            </a:prstGeom>
          </p:spPr>
        </p:pic>
      </p:grpSp>
      <p:sp>
        <p:nvSpPr>
          <p:cNvPr id="123" name="모서리가 둥근 직사각형 122"/>
          <p:cNvSpPr/>
          <p:nvPr/>
        </p:nvSpPr>
        <p:spPr>
          <a:xfrm rot="5400000" flipV="1">
            <a:off x="8970236" y="2950143"/>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charset="-127"/>
              <a:ea typeface="Nanum Gothic" charset="-127"/>
              <a:cs typeface="Nanum Gothic" charset="-127"/>
            </a:endParaRPr>
          </a:p>
        </p:txBody>
      </p:sp>
      <p:grpSp>
        <p:nvGrpSpPr>
          <p:cNvPr id="141" name="그룹 140"/>
          <p:cNvGrpSpPr/>
          <p:nvPr/>
        </p:nvGrpSpPr>
        <p:grpSpPr>
          <a:xfrm>
            <a:off x="6414458" y="1604271"/>
            <a:ext cx="2817349" cy="292624"/>
            <a:chOff x="4281511" y="1749561"/>
            <a:chExt cx="2817349" cy="292624"/>
          </a:xfrm>
        </p:grpSpPr>
        <p:sp>
          <p:nvSpPr>
            <p:cNvPr id="142" name="제목 2"/>
            <p:cNvSpPr txBox="1">
              <a:spLocks/>
            </p:cNvSpPr>
            <p:nvPr/>
          </p:nvSpPr>
          <p:spPr bwMode="auto">
            <a:xfrm>
              <a:off x="4376954" y="1749561"/>
              <a:ext cx="2721906" cy="292624"/>
            </a:xfrm>
            <a:prstGeom prst="rect">
              <a:avLst/>
            </a:prstGeom>
            <a:solidFill>
              <a:schemeClr val="bg1">
                <a:lumMod val="95000"/>
              </a:schemeClr>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err="1">
                  <a:solidFill>
                    <a:schemeClr val="tx1">
                      <a:lumMod val="75000"/>
                      <a:lumOff val="25000"/>
                    </a:schemeClr>
                  </a:solidFill>
                  <a:latin typeface="Nanum Gothic" charset="-127"/>
                  <a:ea typeface="Nanum Gothic" charset="-127"/>
                  <a:cs typeface="Nanum Gothic" charset="-127"/>
                </a:rPr>
                <a:t>is:user</a:t>
              </a:r>
              <a:r>
                <a:rPr lang="en-US" altLang="ko-KR" sz="700" dirty="0">
                  <a:solidFill>
                    <a:schemeClr val="tx1">
                      <a:lumMod val="75000"/>
                      <a:lumOff val="25000"/>
                    </a:schemeClr>
                  </a:solidFill>
                  <a:latin typeface="Nanum Gothic" charset="-127"/>
                  <a:ea typeface="Nanum Gothic" charset="-127"/>
                  <a:cs typeface="Nanum Gothic" charset="-127"/>
                </a:rPr>
                <a:t> </a:t>
              </a:r>
              <a:r>
                <a:rPr lang="en-US" altLang="ko-KR" sz="700" dirty="0" err="1">
                  <a:solidFill>
                    <a:schemeClr val="tx1">
                      <a:lumMod val="75000"/>
                      <a:lumOff val="25000"/>
                    </a:schemeClr>
                  </a:solidFill>
                  <a:latin typeface="Nanum Gothic" charset="-127"/>
                  <a:ea typeface="Nanum Gothic" charset="-127"/>
                  <a:cs typeface="Nanum Gothic" charset="-127"/>
                </a:rPr>
                <a:t>is:creator</a:t>
              </a:r>
              <a:r>
                <a:rPr lang="en-US" altLang="ko-KR" sz="700" dirty="0">
                  <a:solidFill>
                    <a:schemeClr val="tx1">
                      <a:lumMod val="75000"/>
                      <a:lumOff val="25000"/>
                    </a:schemeClr>
                  </a:solidFill>
                  <a:latin typeface="Nanum Gothic" charset="-127"/>
                  <a:ea typeface="Nanum Gothic" charset="-127"/>
                  <a:cs typeface="Nanum Gothic" charset="-127"/>
                </a:rPr>
                <a:t> smith </a:t>
              </a:r>
            </a:p>
          </p:txBody>
        </p:sp>
        <p:pic>
          <p:nvPicPr>
            <p:cNvPr id="143" name="그림 142"/>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281511" y="1799436"/>
              <a:ext cx="137742" cy="137742"/>
            </a:xfrm>
            <a:prstGeom prst="rect">
              <a:avLst/>
            </a:prstGeom>
          </p:spPr>
        </p:pic>
        <p:cxnSp>
          <p:nvCxnSpPr>
            <p:cNvPr id="144" name="직선 연결선[R] 143"/>
            <p:cNvCxnSpPr/>
            <p:nvPr/>
          </p:nvCxnSpPr>
          <p:spPr>
            <a:xfrm>
              <a:off x="4281511" y="1979200"/>
              <a:ext cx="270911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8" name="모서리가 둥근 직사각형 147"/>
          <p:cNvSpPr/>
          <p:nvPr/>
        </p:nvSpPr>
        <p:spPr>
          <a:xfrm>
            <a:off x="745661" y="1657176"/>
            <a:ext cx="895507"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Data Type</a:t>
            </a:r>
            <a:endParaRPr kumimoji="1" lang="en-US" altLang="ko-KR" sz="700" dirty="0">
              <a:solidFill>
                <a:prstClr val="white">
                  <a:lumMod val="50000"/>
                </a:prstClr>
              </a:solidFill>
              <a:latin typeface="Nanum Gothic" charset="-127"/>
              <a:ea typeface="Nanum Gothic" charset="-127"/>
              <a:cs typeface="Nanum Gothic" charset="-127"/>
            </a:endParaRPr>
          </a:p>
        </p:txBody>
      </p:sp>
      <p:sp>
        <p:nvSpPr>
          <p:cNvPr id="149" name="직사각형 148"/>
          <p:cNvSpPr/>
          <p:nvPr/>
        </p:nvSpPr>
        <p:spPr>
          <a:xfrm>
            <a:off x="1437561" y="1656715"/>
            <a:ext cx="695882"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dirty="0">
                <a:solidFill>
                  <a:prstClr val="black">
                    <a:lumMod val="75000"/>
                    <a:lumOff val="25000"/>
                  </a:prstClr>
                </a:solidFill>
                <a:latin typeface="Nanum Gothic" charset="-127"/>
                <a:ea typeface="Nanum Gothic" charset="-127"/>
                <a:cs typeface="Nanum Gothic" charset="-127"/>
              </a:rPr>
              <a:t>All           </a:t>
            </a:r>
            <a:r>
              <a:rPr kumimoji="1" lang="ko-KR" altLang="en-US" sz="700" dirty="0">
                <a:solidFill>
                  <a:prstClr val="black">
                    <a:lumMod val="75000"/>
                    <a:lumOff val="25000"/>
                  </a:prstClr>
                </a:solidFill>
                <a:latin typeface="Nanum Gothic" charset="-127"/>
                <a:ea typeface="Nanum Gothic" charset="-127"/>
                <a:cs typeface="Nanum Gothic" charset="-127"/>
              </a:rPr>
              <a:t> ▼</a:t>
            </a:r>
          </a:p>
        </p:txBody>
      </p:sp>
      <p:sp>
        <p:nvSpPr>
          <p:cNvPr id="150" name="모서리가 둥근 직사각형 149"/>
          <p:cNvSpPr/>
          <p:nvPr/>
        </p:nvSpPr>
        <p:spPr>
          <a:xfrm>
            <a:off x="2805040" y="1901240"/>
            <a:ext cx="749842"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Date</a:t>
            </a:r>
            <a:endParaRPr kumimoji="1" lang="en-US" altLang="ko-KR" sz="700" dirty="0">
              <a:solidFill>
                <a:prstClr val="white">
                  <a:lumMod val="50000"/>
                </a:prstClr>
              </a:solidFill>
              <a:latin typeface="Nanum Gothic" charset="-127"/>
              <a:ea typeface="Nanum Gothic" charset="-127"/>
              <a:cs typeface="Nanum Gothic" charset="-127"/>
            </a:endParaRPr>
          </a:p>
        </p:txBody>
      </p:sp>
      <p:sp>
        <p:nvSpPr>
          <p:cNvPr id="151" name="모서리가 둥근 직사각형 150"/>
          <p:cNvSpPr/>
          <p:nvPr/>
        </p:nvSpPr>
        <p:spPr>
          <a:xfrm>
            <a:off x="2121892" y="1657367"/>
            <a:ext cx="816901"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700">
                <a:solidFill>
                  <a:prstClr val="white">
                    <a:lumMod val="50000"/>
                  </a:prstClr>
                </a:solidFill>
                <a:latin typeface="Nanum Gothic" charset="-127"/>
                <a:ea typeface="Nanum Gothic" charset="-127"/>
                <a:cs typeface="Nanum Gothic" charset="-127"/>
              </a:rPr>
              <a:t>Ingestion Type</a:t>
            </a:r>
            <a:endParaRPr kumimoji="1" lang="en-US" altLang="ko-KR" sz="700" dirty="0">
              <a:solidFill>
                <a:prstClr val="white">
                  <a:lumMod val="50000"/>
                </a:prstClr>
              </a:solidFill>
              <a:latin typeface="Nanum Gothic" charset="-127"/>
              <a:ea typeface="Nanum Gothic" charset="-127"/>
              <a:cs typeface="Nanum Gothic" charset="-127"/>
            </a:endParaRPr>
          </a:p>
        </p:txBody>
      </p:sp>
      <p:grpSp>
        <p:nvGrpSpPr>
          <p:cNvPr id="153" name="그룹 152"/>
          <p:cNvGrpSpPr/>
          <p:nvPr/>
        </p:nvGrpSpPr>
        <p:grpSpPr>
          <a:xfrm>
            <a:off x="5469828" y="1896895"/>
            <a:ext cx="1417628" cy="192534"/>
            <a:chOff x="4508230" y="1884457"/>
            <a:chExt cx="2465739" cy="192534"/>
          </a:xfrm>
        </p:grpSpPr>
        <p:sp>
          <p:nvSpPr>
            <p:cNvPr id="154" name="모서리가 둥근 직사각형 58"/>
            <p:cNvSpPr/>
            <p:nvPr/>
          </p:nvSpPr>
          <p:spPr>
            <a:xfrm>
              <a:off x="4508230" y="1884457"/>
              <a:ext cx="1182724" cy="192534"/>
            </a:xfrm>
            <a:prstGeom prst="roundRect">
              <a:avLst>
                <a:gd name="adj" fmla="val 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endParaRPr lang="cs-CZ" altLang="ko-KR" sz="600" dirty="0">
                <a:solidFill>
                  <a:schemeClr val="bg1">
                    <a:lumMod val="75000"/>
                  </a:schemeClr>
                </a:solidFill>
                <a:latin typeface="Nanum Gothic" charset="-127"/>
                <a:ea typeface="Nanum Gothic" charset="-127"/>
                <a:cs typeface="Nanum Gothic" charset="-127"/>
              </a:endParaRPr>
            </a:p>
          </p:txBody>
        </p:sp>
        <p:sp>
          <p:nvSpPr>
            <p:cNvPr id="155" name="모서리가 둥근 직사각형 58"/>
            <p:cNvSpPr/>
            <p:nvPr/>
          </p:nvSpPr>
          <p:spPr>
            <a:xfrm>
              <a:off x="5791245" y="1884457"/>
              <a:ext cx="1182724" cy="192534"/>
            </a:xfrm>
            <a:prstGeom prst="roundRect">
              <a:avLst>
                <a:gd name="adj" fmla="val 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endParaRPr lang="is-IS" altLang="ko-KR" sz="600" dirty="0">
                <a:solidFill>
                  <a:schemeClr val="bg1">
                    <a:lumMod val="75000"/>
                  </a:schemeClr>
                </a:solidFill>
                <a:latin typeface="Nanum Gothic" charset="-127"/>
                <a:ea typeface="Nanum Gothic" charset="-127"/>
                <a:cs typeface="Nanum Gothic" charset="-127"/>
              </a:endParaRPr>
            </a:p>
          </p:txBody>
        </p:sp>
        <p:sp>
          <p:nvSpPr>
            <p:cNvPr id="156" name="제목 2"/>
            <p:cNvSpPr txBox="1">
              <a:spLocks/>
            </p:cNvSpPr>
            <p:nvPr/>
          </p:nvSpPr>
          <p:spPr bwMode="auto">
            <a:xfrm>
              <a:off x="5730707" y="1921270"/>
              <a:ext cx="86276" cy="139989"/>
            </a:xfrm>
            <a:prstGeom prst="rect">
              <a:avLst/>
            </a:prstGeom>
            <a:noFill/>
            <a:ln w="3175">
              <a:noFill/>
            </a:ln>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a:solidFill>
                    <a:schemeClr val="tx1">
                      <a:lumMod val="75000"/>
                      <a:lumOff val="25000"/>
                    </a:schemeClr>
                  </a:solidFill>
                  <a:latin typeface="Nanum Gothic" charset="-127"/>
                  <a:ea typeface="Nanum Gothic" charset="-127"/>
                  <a:cs typeface="Nanum Gothic" charset="-127"/>
                </a:rPr>
                <a:t>-</a:t>
              </a:r>
              <a:endParaRPr lang="en-US" altLang="ko-KR" sz="600" dirty="0">
                <a:solidFill>
                  <a:schemeClr val="tx1">
                    <a:lumMod val="75000"/>
                    <a:lumOff val="25000"/>
                  </a:schemeClr>
                </a:solidFill>
                <a:latin typeface="Nanum Gothic" charset="-127"/>
                <a:ea typeface="Nanum Gothic" charset="-127"/>
                <a:cs typeface="Nanum Gothic" charset="-127"/>
              </a:endParaRPr>
            </a:p>
          </p:txBody>
        </p:sp>
      </p:grpSp>
      <p:grpSp>
        <p:nvGrpSpPr>
          <p:cNvPr id="157" name="그룹 156"/>
          <p:cNvGrpSpPr/>
          <p:nvPr/>
        </p:nvGrpSpPr>
        <p:grpSpPr>
          <a:xfrm>
            <a:off x="4331808" y="1924404"/>
            <a:ext cx="1089883" cy="144000"/>
            <a:chOff x="2958582" y="1911966"/>
            <a:chExt cx="1089883" cy="144000"/>
          </a:xfrm>
        </p:grpSpPr>
        <p:sp>
          <p:nvSpPr>
            <p:cNvPr id="158" name="모서리가 둥근 직사각형 157"/>
            <p:cNvSpPr/>
            <p:nvPr/>
          </p:nvSpPr>
          <p:spPr>
            <a:xfrm>
              <a:off x="3688465" y="1911966"/>
              <a:ext cx="360000" cy="1440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Last 7days</a:t>
              </a:r>
              <a:endParaRPr lang="ko-KR" altLang="en-US" sz="500" dirty="0">
                <a:solidFill>
                  <a:schemeClr val="bg1"/>
                </a:solidFill>
                <a:latin typeface="Nanum Gothic Regular" charset="-127"/>
                <a:ea typeface="Nanum Gothic Regular" charset="-127"/>
              </a:endParaRPr>
            </a:p>
          </p:txBody>
        </p:sp>
        <p:sp>
          <p:nvSpPr>
            <p:cNvPr id="159" name="모서리가 둥근 직사각형 158"/>
            <p:cNvSpPr/>
            <p:nvPr/>
          </p:nvSpPr>
          <p:spPr>
            <a:xfrm>
              <a:off x="2958582" y="1911966"/>
              <a:ext cx="360000" cy="1440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All</a:t>
              </a:r>
              <a:endParaRPr lang="ko-KR" altLang="en-US" sz="500" dirty="0">
                <a:solidFill>
                  <a:schemeClr val="bg1"/>
                </a:solidFill>
                <a:latin typeface="Nanum Gothic Regular" charset="-127"/>
                <a:ea typeface="Nanum Gothic Regular" charset="-127"/>
              </a:endParaRPr>
            </a:p>
          </p:txBody>
        </p:sp>
        <p:sp>
          <p:nvSpPr>
            <p:cNvPr id="160" name="모서리가 둥근 직사각형 159"/>
            <p:cNvSpPr/>
            <p:nvPr/>
          </p:nvSpPr>
          <p:spPr>
            <a:xfrm>
              <a:off x="3323144" y="1911966"/>
              <a:ext cx="360000" cy="1440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Today</a:t>
              </a:r>
              <a:endParaRPr lang="ko-KR" altLang="en-US" sz="500" dirty="0">
                <a:solidFill>
                  <a:schemeClr val="bg1"/>
                </a:solidFill>
                <a:latin typeface="Nanum Gothic Regular" charset="-127"/>
                <a:ea typeface="Nanum Gothic Regular" charset="-127"/>
              </a:endParaRPr>
            </a:p>
          </p:txBody>
        </p:sp>
      </p:grpSp>
      <p:sp>
        <p:nvSpPr>
          <p:cNvPr id="163" name="모서리가 둥근 직사각형 162"/>
          <p:cNvSpPr/>
          <p:nvPr/>
        </p:nvSpPr>
        <p:spPr>
          <a:xfrm>
            <a:off x="3564848" y="1642478"/>
            <a:ext cx="482291"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Status</a:t>
            </a:r>
            <a:endParaRPr kumimoji="1" lang="en-US" altLang="ko-KR" sz="700" dirty="0">
              <a:solidFill>
                <a:prstClr val="white">
                  <a:lumMod val="50000"/>
                </a:prstClr>
              </a:solidFill>
              <a:latin typeface="Nanum Gothic" charset="-127"/>
              <a:ea typeface="Nanum Gothic" charset="-127"/>
              <a:cs typeface="Nanum Gothic" charset="-127"/>
            </a:endParaRPr>
          </a:p>
        </p:txBody>
      </p:sp>
      <p:pic>
        <p:nvPicPr>
          <p:cNvPr id="5" name="그림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7812" y="1697381"/>
            <a:ext cx="92524" cy="92524"/>
          </a:xfrm>
          <a:prstGeom prst="rect">
            <a:avLst/>
          </a:prstGeom>
        </p:spPr>
      </p:pic>
      <p:sp>
        <p:nvSpPr>
          <p:cNvPr id="164" name="직사각형 163"/>
          <p:cNvSpPr/>
          <p:nvPr/>
        </p:nvSpPr>
        <p:spPr>
          <a:xfrm>
            <a:off x="3160202" y="1895095"/>
            <a:ext cx="1214222" cy="200055"/>
          </a:xfrm>
          <a:prstGeom prst="rect">
            <a:avLst/>
          </a:prstGeom>
        </p:spPr>
        <p:txBody>
          <a:bodyPr wrap="square">
            <a:spAutoFit/>
          </a:bodyPr>
          <a:lstStyle/>
          <a:p>
            <a:r>
              <a:rPr lang="en-US" altLang="ko-KR" sz="700" dirty="0">
                <a:solidFill>
                  <a:schemeClr val="tx1">
                    <a:lumMod val="75000"/>
                    <a:lumOff val="25000"/>
                  </a:schemeClr>
                </a:solidFill>
                <a:latin typeface="Nanum Gothic" charset="-127"/>
                <a:ea typeface="Nanum Gothic" charset="-127"/>
                <a:cs typeface="Nanum Gothic" charset="-127"/>
              </a:rPr>
              <a:t>⦿ Created   ◎ Updated</a:t>
            </a:r>
            <a:endParaRPr lang="ko-KR" altLang="en-US" sz="700" dirty="0">
              <a:solidFill>
                <a:schemeClr val="tx1">
                  <a:lumMod val="75000"/>
                  <a:lumOff val="25000"/>
                </a:schemeClr>
              </a:solidFill>
              <a:latin typeface="Nanum Gothic Regular" charset="-127"/>
              <a:ea typeface="Nanum Gothic Regular" charset="-127"/>
            </a:endParaRPr>
          </a:p>
        </p:txBody>
      </p:sp>
      <p:sp>
        <p:nvSpPr>
          <p:cNvPr id="171" name="직사각형 170"/>
          <p:cNvSpPr/>
          <p:nvPr/>
        </p:nvSpPr>
        <p:spPr>
          <a:xfrm>
            <a:off x="2843004" y="1651663"/>
            <a:ext cx="695882"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a:solidFill>
                  <a:prstClr val="black">
                    <a:lumMod val="75000"/>
                    <a:lumOff val="25000"/>
                  </a:prstClr>
                </a:solidFill>
                <a:latin typeface="Nanum Gothic" charset="-127"/>
                <a:ea typeface="Nanum Gothic" charset="-127"/>
                <a:cs typeface="Nanum Gothic" charset="-127"/>
              </a:rPr>
              <a:t>All           </a:t>
            </a:r>
            <a:r>
              <a:rPr kumimoji="1" lang="ko-KR" altLang="en-US" sz="700" dirty="0">
                <a:solidFill>
                  <a:prstClr val="black">
                    <a:lumMod val="75000"/>
                    <a:lumOff val="25000"/>
                  </a:prstClr>
                </a:solidFill>
                <a:latin typeface="Nanum Gothic" charset="-127"/>
                <a:ea typeface="Nanum Gothic" charset="-127"/>
                <a:cs typeface="Nanum Gothic" charset="-127"/>
              </a:rPr>
              <a:t> ▼</a:t>
            </a:r>
          </a:p>
        </p:txBody>
      </p:sp>
      <p:sp>
        <p:nvSpPr>
          <p:cNvPr id="172" name="직사각형 171"/>
          <p:cNvSpPr/>
          <p:nvPr/>
        </p:nvSpPr>
        <p:spPr>
          <a:xfrm>
            <a:off x="722230" y="1855740"/>
            <a:ext cx="2116026" cy="233847"/>
          </a:xfrm>
          <a:prstGeom prst="rect">
            <a:avLst/>
          </a:prstGeom>
        </p:spPr>
        <p:txBody>
          <a:bodyPr wrap="square">
            <a:spAutoFit/>
          </a:body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a:t>
            </a:r>
            <a:r>
              <a:rPr lang="ko-KR" altLang="en-US" sz="700" dirty="0">
                <a:solidFill>
                  <a:schemeClr val="tx1">
                    <a:lumMod val="75000"/>
                    <a:lumOff val="25000"/>
                  </a:schemeClr>
                </a:solidFill>
                <a:latin typeface="Nanum Gothic" charset="-127"/>
                <a:ea typeface="Nanum Gothic" charset="-127"/>
                <a:cs typeface="Nanum Gothic" charset="-127"/>
              </a:rPr>
              <a:t>전체공개</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79" name="아래쪽 화살표[D] 78"/>
          <p:cNvSpPr/>
          <p:nvPr/>
        </p:nvSpPr>
        <p:spPr>
          <a:xfrm>
            <a:off x="9231807" y="2435865"/>
            <a:ext cx="65476" cy="82223"/>
          </a:xfrm>
          <a:prstGeom prst="downArrow">
            <a:avLst>
              <a:gd name="adj1" fmla="val 36497"/>
              <a:gd name="adj2" fmla="val 50000"/>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77" name="직사각형 76"/>
          <p:cNvSpPr/>
          <p:nvPr/>
        </p:nvSpPr>
        <p:spPr>
          <a:xfrm>
            <a:off x="4018642" y="1651663"/>
            <a:ext cx="695882"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a:solidFill>
                  <a:prstClr val="black">
                    <a:lumMod val="75000"/>
                    <a:lumOff val="25000"/>
                  </a:prstClr>
                </a:solidFill>
                <a:latin typeface="Nanum Gothic" charset="-127"/>
                <a:ea typeface="Nanum Gothic" charset="-127"/>
                <a:cs typeface="Nanum Gothic" charset="-127"/>
              </a:rPr>
              <a:t>All           </a:t>
            </a:r>
            <a:r>
              <a:rPr kumimoji="1" lang="ko-KR" altLang="en-US" sz="700" dirty="0">
                <a:solidFill>
                  <a:prstClr val="black">
                    <a:lumMod val="75000"/>
                    <a:lumOff val="25000"/>
                  </a:prstClr>
                </a:solidFill>
                <a:latin typeface="Nanum Gothic" charset="-127"/>
                <a:ea typeface="Nanum Gothic" charset="-127"/>
                <a:cs typeface="Nanum Gothic" charset="-127"/>
              </a:rPr>
              <a:t> ▼</a:t>
            </a:r>
          </a:p>
        </p:txBody>
      </p:sp>
      <p:sp>
        <p:nvSpPr>
          <p:cNvPr id="81" name="타원 129">
            <a:extLst>
              <a:ext uri="{FF2B5EF4-FFF2-40B4-BE49-F238E27FC236}">
                <a16:creationId xmlns:a16="http://schemas.microsoft.com/office/drawing/2014/main" xmlns="" id="{2FA0427F-6CDE-6D46-9312-13A76B34D005}"/>
              </a:ext>
            </a:extLst>
          </p:cNvPr>
          <p:cNvSpPr/>
          <p:nvPr/>
        </p:nvSpPr>
        <p:spPr>
          <a:xfrm>
            <a:off x="1964487" y="3090409"/>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lnSpcReduction="20000"/>
          </a:bodyPr>
          <a:lstStyle/>
          <a:p>
            <a:pPr algn="ctr"/>
            <a:r>
              <a:rPr lang="en-US" altLang="ko-KR" sz="600" b="1" dirty="0">
                <a:solidFill>
                  <a:srgbClr val="FF0000"/>
                </a:solidFill>
                <a:latin typeface="Nanum Gothic" charset="-127"/>
                <a:ea typeface="Nanum Gothic" charset="-127"/>
                <a:cs typeface="Nanum Gothic" charset="-127"/>
              </a:rPr>
              <a:t>!</a:t>
            </a:r>
            <a:endParaRPr lang="ko-KR" altLang="en-US" sz="600" b="1" dirty="0">
              <a:solidFill>
                <a:srgbClr val="FF0000"/>
              </a:solidFill>
              <a:latin typeface="Nanum Gothic" charset="-127"/>
              <a:ea typeface="Nanum Gothic" charset="-127"/>
              <a:cs typeface="Nanum Gothic" charset="-127"/>
            </a:endParaRPr>
          </a:p>
        </p:txBody>
      </p:sp>
      <p:sp>
        <p:nvSpPr>
          <p:cNvPr id="82" name="타원 81">
            <a:extLst>
              <a:ext uri="{FF2B5EF4-FFF2-40B4-BE49-F238E27FC236}">
                <a16:creationId xmlns:a16="http://schemas.microsoft.com/office/drawing/2014/main" xmlns="" id="{82A1116C-7788-4B4F-AE53-D840580FC7D9}"/>
              </a:ext>
            </a:extLst>
          </p:cNvPr>
          <p:cNvSpPr/>
          <p:nvPr/>
        </p:nvSpPr>
        <p:spPr>
          <a:xfrm>
            <a:off x="1843754" y="314285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100" name="직사각형 99">
            <a:extLst>
              <a:ext uri="{FF2B5EF4-FFF2-40B4-BE49-F238E27FC236}">
                <a16:creationId xmlns:a16="http://schemas.microsoft.com/office/drawing/2014/main" xmlns="" id="{34EDE522-8BAA-2746-872F-15C9EDA42495}"/>
              </a:ext>
            </a:extLst>
          </p:cNvPr>
          <p:cNvSpPr/>
          <p:nvPr/>
        </p:nvSpPr>
        <p:spPr>
          <a:xfrm>
            <a:off x="1894176" y="3841219"/>
            <a:ext cx="352343" cy="138499"/>
          </a:xfrm>
          <a:prstGeom prst="rect">
            <a:avLst/>
          </a:prstGeom>
          <a:ln>
            <a:solidFill>
              <a:schemeClr val="tx1">
                <a:lumMod val="50000"/>
                <a:lumOff val="50000"/>
              </a:schemeClr>
            </a:solidFill>
          </a:ln>
        </p:spPr>
        <p:txBody>
          <a:bodyPr wrap="square" lIns="0" tIns="0" rIns="0" bIns="0">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sz="600" b="0" i="0" u="none" strike="noStrike" kern="1200" cap="none" spc="0" normalizeH="0" baseline="0" noProof="0">
                <a:ln>
                  <a:noFill/>
                </a:ln>
                <a:solidFill>
                  <a:prstClr val="black">
                    <a:lumMod val="75000"/>
                    <a:lumOff val="25000"/>
                  </a:prstClr>
                </a:solidFill>
                <a:effectLst/>
                <a:uLnTx/>
                <a:uFillTx/>
                <a:latin typeface="Nanum Gothic" charset="-127"/>
                <a:ea typeface="Nanum Gothic" charset="-127"/>
                <a:cs typeface="Nanum Gothic" charset="-127"/>
              </a:rPr>
              <a:t>전체공개</a:t>
            </a:r>
            <a:endParaRPr kumimoji="0" lang="en-US" altLang="ko-KR" sz="600" b="0" i="0" u="none" strike="noStrike" kern="1200" cap="none" spc="0" normalizeH="0" baseline="0" noProof="0" dirty="0">
              <a:ln>
                <a:noFill/>
              </a:ln>
              <a:solidFill>
                <a:prstClr val="black">
                  <a:lumMod val="75000"/>
                  <a:lumOff val="25000"/>
                </a:prstClr>
              </a:solidFill>
              <a:effectLst/>
              <a:uLnTx/>
              <a:uFillTx/>
              <a:latin typeface="Nanum Gothic" charset="-127"/>
              <a:ea typeface="Nanum Gothic" charset="-127"/>
              <a:cs typeface="Nanum Gothic" charset="-127"/>
            </a:endParaRPr>
          </a:p>
        </p:txBody>
      </p:sp>
      <p:grpSp>
        <p:nvGrpSpPr>
          <p:cNvPr id="27" name="그룹 26">
            <a:extLst>
              <a:ext uri="{FF2B5EF4-FFF2-40B4-BE49-F238E27FC236}">
                <a16:creationId xmlns:a16="http://schemas.microsoft.com/office/drawing/2014/main" xmlns="" id="{626AEA34-0753-694A-AE3B-5C04D5624863}"/>
              </a:ext>
            </a:extLst>
          </p:cNvPr>
          <p:cNvGrpSpPr/>
          <p:nvPr/>
        </p:nvGrpSpPr>
        <p:grpSpPr>
          <a:xfrm>
            <a:off x="10505286" y="5046291"/>
            <a:ext cx="963427" cy="655143"/>
            <a:chOff x="7166685" y="2865119"/>
            <a:chExt cx="963427" cy="655143"/>
          </a:xfrm>
        </p:grpSpPr>
        <p:grpSp>
          <p:nvGrpSpPr>
            <p:cNvPr id="231" name="그룹 230">
              <a:extLst>
                <a:ext uri="{FF2B5EF4-FFF2-40B4-BE49-F238E27FC236}">
                  <a16:creationId xmlns:a16="http://schemas.microsoft.com/office/drawing/2014/main" xmlns="" id="{8B973DCB-3F3B-9844-9728-0497EE6F65B6}"/>
                </a:ext>
              </a:extLst>
            </p:cNvPr>
            <p:cNvGrpSpPr/>
            <p:nvPr/>
          </p:nvGrpSpPr>
          <p:grpSpPr>
            <a:xfrm>
              <a:off x="7166685" y="2865119"/>
              <a:ext cx="963427" cy="655143"/>
              <a:chOff x="7166685" y="1842267"/>
              <a:chExt cx="963427" cy="655143"/>
            </a:xfrm>
          </p:grpSpPr>
          <p:grpSp>
            <p:nvGrpSpPr>
              <p:cNvPr id="232" name="그룹 231">
                <a:extLst>
                  <a:ext uri="{FF2B5EF4-FFF2-40B4-BE49-F238E27FC236}">
                    <a16:creationId xmlns:a16="http://schemas.microsoft.com/office/drawing/2014/main" xmlns="" id="{E00FD085-9000-B54B-AE1B-A1C891739518}"/>
                  </a:ext>
                </a:extLst>
              </p:cNvPr>
              <p:cNvGrpSpPr/>
              <p:nvPr/>
            </p:nvGrpSpPr>
            <p:grpSpPr>
              <a:xfrm>
                <a:off x="7166685" y="1842267"/>
                <a:ext cx="963427" cy="572651"/>
                <a:chOff x="7052441" y="845157"/>
                <a:chExt cx="963427" cy="572651"/>
              </a:xfrm>
            </p:grpSpPr>
            <p:grpSp>
              <p:nvGrpSpPr>
                <p:cNvPr id="234" name="그룹 233">
                  <a:extLst>
                    <a:ext uri="{FF2B5EF4-FFF2-40B4-BE49-F238E27FC236}">
                      <a16:creationId xmlns:a16="http://schemas.microsoft.com/office/drawing/2014/main" xmlns="" id="{08CCD73F-D377-C84F-AEF0-81B0E537C00A}"/>
                    </a:ext>
                  </a:extLst>
                </p:cNvPr>
                <p:cNvGrpSpPr/>
                <p:nvPr/>
              </p:nvGrpSpPr>
              <p:grpSpPr>
                <a:xfrm>
                  <a:off x="7052441" y="845157"/>
                  <a:ext cx="963427" cy="572651"/>
                  <a:chOff x="7052441" y="845157"/>
                  <a:chExt cx="963427" cy="572651"/>
                </a:xfrm>
              </p:grpSpPr>
              <p:sp>
                <p:nvSpPr>
                  <p:cNvPr id="236" name="모서리가 둥근 직사각형 235">
                    <a:extLst>
                      <a:ext uri="{FF2B5EF4-FFF2-40B4-BE49-F238E27FC236}">
                        <a16:creationId xmlns:a16="http://schemas.microsoft.com/office/drawing/2014/main" xmlns="" id="{52FF6B6F-4B46-A14A-BC78-D8434F8C6AE9}"/>
                      </a:ext>
                    </a:extLst>
                  </p:cNvPr>
                  <p:cNvSpPr/>
                  <p:nvPr/>
                </p:nvSpPr>
                <p:spPr>
                  <a:xfrm>
                    <a:off x="7052441" y="845157"/>
                    <a:ext cx="963427" cy="507525"/>
                  </a:xfrm>
                  <a:prstGeom prst="round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37" name="삼각형 236">
                    <a:extLst>
                      <a:ext uri="{FF2B5EF4-FFF2-40B4-BE49-F238E27FC236}">
                        <a16:creationId xmlns:a16="http://schemas.microsoft.com/office/drawing/2014/main" xmlns="" id="{46931D00-0B53-1A47-8B91-711243D6E33A}"/>
                      </a:ext>
                    </a:extLst>
                  </p:cNvPr>
                  <p:cNvSpPr/>
                  <p:nvPr/>
                </p:nvSpPr>
                <p:spPr>
                  <a:xfrm rot="10800000">
                    <a:off x="7678747" y="1352115"/>
                    <a:ext cx="76203" cy="65693"/>
                  </a:xfrm>
                  <a:prstGeom prst="triangl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sp>
              <p:nvSpPr>
                <p:cNvPr id="235" name="직사각형 234">
                  <a:extLst>
                    <a:ext uri="{FF2B5EF4-FFF2-40B4-BE49-F238E27FC236}">
                      <a16:creationId xmlns:a16="http://schemas.microsoft.com/office/drawing/2014/main" xmlns="" id="{F5242A48-0203-B746-B986-957C8B372D63}"/>
                    </a:ext>
                  </a:extLst>
                </p:cNvPr>
                <p:cNvSpPr/>
                <p:nvPr/>
              </p:nvSpPr>
              <p:spPr>
                <a:xfrm>
                  <a:off x="7091471" y="1076653"/>
                  <a:ext cx="871587" cy="200055"/>
                </a:xfrm>
                <a:prstGeom prst="rect">
                  <a:avLst/>
                </a:prstGeom>
              </p:spPr>
              <p:txBody>
                <a:bodyPr wrap="square">
                  <a:spAutoFit/>
                </a:bodyPr>
                <a:lstStyle/>
                <a:p>
                  <a:pPr algn="ctr"/>
                  <a:r>
                    <a:rPr lang="ko-KR" altLang="en-US" sz="700" dirty="0">
                      <a:latin typeface="HelveticaNeue" charset="0"/>
                    </a:rPr>
                    <a:t>완료</a:t>
                  </a:r>
                  <a:r>
                    <a:rPr lang="en-US" altLang="ko-KR" sz="700" dirty="0">
                      <a:latin typeface="HelveticaNeue" charset="0"/>
                    </a:rPr>
                    <a:t>!</a:t>
                  </a:r>
                  <a:endParaRPr lang="ko-KR" altLang="en-US" sz="700" dirty="0"/>
                </a:p>
              </p:txBody>
            </p:sp>
          </p:grpSp>
          <p:sp>
            <p:nvSpPr>
              <p:cNvPr id="233" name="L 도형 232">
                <a:extLst>
                  <a:ext uri="{FF2B5EF4-FFF2-40B4-BE49-F238E27FC236}">
                    <a16:creationId xmlns:a16="http://schemas.microsoft.com/office/drawing/2014/main" xmlns="" id="{28C2C83C-E73F-ED4B-B9CB-03EDF419BF8E}"/>
                  </a:ext>
                </a:extLst>
              </p:cNvPr>
              <p:cNvSpPr/>
              <p:nvPr/>
            </p:nvSpPr>
            <p:spPr>
              <a:xfrm rot="18900000">
                <a:off x="7802783" y="2442429"/>
                <a:ext cx="54981" cy="54981"/>
              </a:xfrm>
              <a:prstGeom prst="corner">
                <a:avLst>
                  <a:gd name="adj1" fmla="val 25516"/>
                  <a:gd name="adj2" fmla="val 29230"/>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cxnSp>
          <p:nvCxnSpPr>
            <p:cNvPr id="238" name="직선 연결선[R] 237">
              <a:extLst>
                <a:ext uri="{FF2B5EF4-FFF2-40B4-BE49-F238E27FC236}">
                  <a16:creationId xmlns:a16="http://schemas.microsoft.com/office/drawing/2014/main" xmlns="" id="{E301E4F9-E130-1E4C-8482-B05582F7B3E1}"/>
                </a:ext>
              </a:extLst>
            </p:cNvPr>
            <p:cNvCxnSpPr>
              <a:cxnSpLocks/>
            </p:cNvCxnSpPr>
            <p:nvPr/>
          </p:nvCxnSpPr>
          <p:spPr>
            <a:xfrm>
              <a:off x="7293082" y="3049326"/>
              <a:ext cx="679796" cy="0"/>
            </a:xfrm>
            <a:prstGeom prst="line">
              <a:avLst/>
            </a:prstGeom>
            <a:ln w="57150">
              <a:solidFill>
                <a:schemeClr val="tx1">
                  <a:lumMod val="75000"/>
                  <a:lumOff val="25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239" name="TextBox 238">
            <a:extLst>
              <a:ext uri="{FF2B5EF4-FFF2-40B4-BE49-F238E27FC236}">
                <a16:creationId xmlns:a16="http://schemas.microsoft.com/office/drawing/2014/main" xmlns="" id="{166D22E1-0DE2-F34D-9059-3A359B7F7763}"/>
              </a:ext>
            </a:extLst>
          </p:cNvPr>
          <p:cNvSpPr txBox="1"/>
          <p:nvPr/>
        </p:nvSpPr>
        <p:spPr>
          <a:xfrm>
            <a:off x="6579535" y="5684141"/>
            <a:ext cx="2939182" cy="1077218"/>
          </a:xfrm>
          <a:prstGeom prst="rect">
            <a:avLst/>
          </a:prstGeom>
          <a:solidFill>
            <a:srgbClr val="00B0F0">
              <a:alpha val="81000"/>
            </a:srgbClr>
          </a:solidFill>
        </p:spPr>
        <p:txBody>
          <a:bodyPr wrap="square" rtlCol="0">
            <a:spAutoFit/>
          </a:bodyPr>
          <a:lstStyle/>
          <a:p>
            <a:pPr marL="171450" indent="-171450">
              <a:buFont typeface="Arial" panose="020B0604020202020204" pitchFamily="34" charset="0"/>
              <a:buChar char="•"/>
            </a:pPr>
            <a:r>
              <a:rPr kumimoji="1" lang="en-US" altLang="ko-KR" sz="800" dirty="0">
                <a:solidFill>
                  <a:schemeClr val="bg1"/>
                </a:solidFill>
              </a:rPr>
              <a:t>‘</a:t>
            </a:r>
            <a:r>
              <a:rPr kumimoji="1" lang="ko-KR" altLang="en-US" sz="800" dirty="0">
                <a:solidFill>
                  <a:schemeClr val="bg1"/>
                </a:solidFill>
              </a:rPr>
              <a:t>준비중</a:t>
            </a:r>
            <a:r>
              <a:rPr kumimoji="1" lang="en-US" altLang="ko-KR" sz="800" dirty="0">
                <a:solidFill>
                  <a:schemeClr val="bg1"/>
                </a:solidFill>
              </a:rPr>
              <a:t>’</a:t>
            </a:r>
            <a:r>
              <a:rPr kumimoji="1" lang="ko-KR" altLang="en-US" sz="800" dirty="0">
                <a:solidFill>
                  <a:schemeClr val="bg1"/>
                </a:solidFill>
              </a:rPr>
              <a:t> 상태만 목록에서 </a:t>
            </a:r>
            <a:r>
              <a:rPr kumimoji="1" lang="ko-KR" altLang="en-US" sz="800" dirty="0" err="1">
                <a:solidFill>
                  <a:schemeClr val="bg1"/>
                </a:solidFill>
              </a:rPr>
              <a:t>툴팁으로</a:t>
            </a:r>
            <a:r>
              <a:rPr kumimoji="1" lang="ko-KR" altLang="en-US" sz="800" dirty="0">
                <a:solidFill>
                  <a:schemeClr val="bg1"/>
                </a:solidFill>
              </a:rPr>
              <a:t> 상세 단계 확인 가능</a:t>
            </a:r>
            <a:endParaRPr kumimoji="1" lang="en-US" altLang="ko-KR" sz="800" dirty="0">
              <a:solidFill>
                <a:schemeClr val="bg1"/>
              </a:solidFill>
            </a:endParaRPr>
          </a:p>
          <a:p>
            <a:pPr marL="171450" indent="-171450">
              <a:buFont typeface="Arial" panose="020B0604020202020204" pitchFamily="34" charset="0"/>
              <a:buChar char="•"/>
            </a:pPr>
            <a:r>
              <a:rPr kumimoji="1" lang="ko-KR" altLang="en-US" sz="800" dirty="0">
                <a:solidFill>
                  <a:schemeClr val="bg1"/>
                </a:solidFill>
              </a:rPr>
              <a:t>한번에 한 건만 확인 가능</a:t>
            </a:r>
            <a:endParaRPr kumimoji="1" lang="en-US" altLang="ko-KR" sz="800" dirty="0">
              <a:solidFill>
                <a:schemeClr val="bg1"/>
              </a:solidFill>
            </a:endParaRPr>
          </a:p>
          <a:p>
            <a:pPr marL="171450" indent="-171450">
              <a:buFont typeface="Arial" panose="020B0604020202020204" pitchFamily="34" charset="0"/>
              <a:buChar char="•"/>
            </a:pPr>
            <a:r>
              <a:rPr kumimoji="1" lang="ko-KR" altLang="en-US" sz="800" dirty="0">
                <a:solidFill>
                  <a:schemeClr val="bg1"/>
                </a:solidFill>
              </a:rPr>
              <a:t>상세보기 클릭 시</a:t>
            </a:r>
            <a:r>
              <a:rPr kumimoji="1" lang="en-US" altLang="ko-KR" sz="800" dirty="0">
                <a:solidFill>
                  <a:schemeClr val="bg1"/>
                </a:solidFill>
              </a:rPr>
              <a:t>,</a:t>
            </a:r>
            <a:r>
              <a:rPr kumimoji="1" lang="ko-KR" altLang="en-US" sz="800" dirty="0">
                <a:solidFill>
                  <a:schemeClr val="bg1"/>
                </a:solidFill>
              </a:rPr>
              <a:t> </a:t>
            </a:r>
            <a:r>
              <a:rPr kumimoji="1" lang="en-US" altLang="ko-KR" sz="800" dirty="0">
                <a:solidFill>
                  <a:schemeClr val="bg1"/>
                </a:solidFill>
              </a:rPr>
              <a:t>status</a:t>
            </a:r>
            <a:r>
              <a:rPr kumimoji="1" lang="ko-KR" altLang="en-US" sz="800" dirty="0">
                <a:solidFill>
                  <a:schemeClr val="bg1"/>
                </a:solidFill>
              </a:rPr>
              <a:t> 불러옴</a:t>
            </a:r>
            <a:endParaRPr kumimoji="1" lang="en-US" altLang="ko-KR" sz="800" dirty="0">
              <a:solidFill>
                <a:schemeClr val="bg1"/>
              </a:solidFill>
            </a:endParaRPr>
          </a:p>
          <a:p>
            <a:pPr marL="628650" lvl="1" indent="-171450">
              <a:buFont typeface="Arial" panose="020B0604020202020204" pitchFamily="34" charset="0"/>
              <a:buChar char="•"/>
            </a:pPr>
            <a:r>
              <a:rPr kumimoji="1" lang="ko-KR" altLang="en-US" sz="800" dirty="0">
                <a:solidFill>
                  <a:schemeClr val="bg1"/>
                </a:solidFill>
              </a:rPr>
              <a:t>가능한 시나리오</a:t>
            </a:r>
            <a:endParaRPr kumimoji="1" lang="en-US" altLang="ko-KR" sz="800" dirty="0">
              <a:solidFill>
                <a:schemeClr val="bg1"/>
              </a:solidFill>
            </a:endParaRPr>
          </a:p>
          <a:p>
            <a:pPr marL="1085850" lvl="2" indent="-171450">
              <a:buFont typeface="Arial" panose="020B0604020202020204" pitchFamily="34" charset="0"/>
              <a:buChar char="•"/>
            </a:pPr>
            <a:r>
              <a:rPr kumimoji="1" lang="en-US" altLang="ko-KR" sz="800" dirty="0">
                <a:solidFill>
                  <a:schemeClr val="bg1"/>
                </a:solidFill>
              </a:rPr>
              <a:t>1. </a:t>
            </a:r>
            <a:r>
              <a:rPr kumimoji="1" lang="ko-KR" altLang="en-US" sz="800" dirty="0">
                <a:solidFill>
                  <a:schemeClr val="bg1"/>
                </a:solidFill>
              </a:rPr>
              <a:t>클릭 </a:t>
            </a:r>
            <a:r>
              <a:rPr kumimoji="1" lang="en-US" altLang="ko-KR" sz="800" dirty="0">
                <a:solidFill>
                  <a:schemeClr val="bg1"/>
                </a:solidFill>
              </a:rPr>
              <a:t>&gt;</a:t>
            </a:r>
            <a:r>
              <a:rPr kumimoji="1" lang="ko-KR" altLang="en-US" sz="800" dirty="0">
                <a:solidFill>
                  <a:schemeClr val="bg1"/>
                </a:solidFill>
              </a:rPr>
              <a:t> </a:t>
            </a:r>
            <a:r>
              <a:rPr kumimoji="1" lang="en-US" altLang="ko-KR" sz="800" dirty="0">
                <a:solidFill>
                  <a:schemeClr val="bg1"/>
                </a:solidFill>
              </a:rPr>
              <a:t>2.</a:t>
            </a:r>
            <a:r>
              <a:rPr kumimoji="1" lang="ko-KR" altLang="en-US" sz="800" dirty="0">
                <a:solidFill>
                  <a:schemeClr val="bg1"/>
                </a:solidFill>
              </a:rPr>
              <a:t> 상태를 불러왔는데 이미 결과가 떨어졌음 </a:t>
            </a:r>
            <a:r>
              <a:rPr kumimoji="1" lang="en-US" altLang="ko-KR" sz="800" dirty="0">
                <a:solidFill>
                  <a:schemeClr val="bg1"/>
                </a:solidFill>
              </a:rPr>
              <a:t>&gt;</a:t>
            </a:r>
            <a:r>
              <a:rPr kumimoji="1" lang="ko-KR" altLang="en-US" sz="800" dirty="0">
                <a:solidFill>
                  <a:schemeClr val="bg1"/>
                </a:solidFill>
              </a:rPr>
              <a:t> </a:t>
            </a:r>
            <a:r>
              <a:rPr kumimoji="1" lang="en-US" altLang="ko-KR" sz="800" dirty="0">
                <a:solidFill>
                  <a:schemeClr val="bg1"/>
                </a:solidFill>
              </a:rPr>
              <a:t>3.</a:t>
            </a:r>
            <a:r>
              <a:rPr kumimoji="1" lang="ko-KR" altLang="en-US" sz="800" dirty="0">
                <a:solidFill>
                  <a:schemeClr val="bg1"/>
                </a:solidFill>
              </a:rPr>
              <a:t> 목록 전체 </a:t>
            </a:r>
            <a:r>
              <a:rPr kumimoji="1" lang="en-US" altLang="ko-KR" sz="800" dirty="0">
                <a:solidFill>
                  <a:schemeClr val="bg1"/>
                </a:solidFill>
              </a:rPr>
              <a:t>refresh</a:t>
            </a:r>
          </a:p>
          <a:p>
            <a:pPr marL="171450" indent="-171450">
              <a:buFont typeface="Arial" panose="020B0604020202020204" pitchFamily="34" charset="0"/>
              <a:buChar char="•"/>
            </a:pPr>
            <a:endParaRPr kumimoji="1" lang="ko-KR" altLang="en-US" sz="800" dirty="0">
              <a:solidFill>
                <a:schemeClr val="bg1"/>
              </a:solidFill>
            </a:endParaRPr>
          </a:p>
        </p:txBody>
      </p:sp>
      <p:cxnSp>
        <p:nvCxnSpPr>
          <p:cNvPr id="26" name="직선 화살표 연결선 25">
            <a:extLst>
              <a:ext uri="{FF2B5EF4-FFF2-40B4-BE49-F238E27FC236}">
                <a16:creationId xmlns:a16="http://schemas.microsoft.com/office/drawing/2014/main" xmlns="" id="{F27E9EC7-2C94-2C4F-8A12-2763693BF88E}"/>
              </a:ext>
            </a:extLst>
          </p:cNvPr>
          <p:cNvCxnSpPr/>
          <p:nvPr/>
        </p:nvCxnSpPr>
        <p:spPr>
          <a:xfrm flipH="1">
            <a:off x="7975221" y="2946035"/>
            <a:ext cx="1181371" cy="50054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1" name="타원 90"/>
          <p:cNvSpPr/>
          <p:nvPr/>
        </p:nvSpPr>
        <p:spPr>
          <a:xfrm>
            <a:off x="7230758" y="281852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pic>
        <p:nvPicPr>
          <p:cNvPr id="193" name="그림 192">
            <a:extLst>
              <a:ext uri="{FF2B5EF4-FFF2-40B4-BE49-F238E27FC236}">
                <a16:creationId xmlns:a16="http://schemas.microsoft.com/office/drawing/2014/main" xmlns="" id="{F80B4F50-9D1C-C34A-A1C5-D14728954B1E}"/>
              </a:ext>
            </a:extLst>
          </p:cNvPr>
          <p:cNvPicPr>
            <a:picLocks noChangeAspect="1"/>
          </p:cNvPicPr>
          <p:nvPr/>
        </p:nvPicPr>
        <p:blipFill>
          <a:blip r:embed="rId6"/>
          <a:stretch>
            <a:fillRect/>
          </a:stretch>
        </p:blipFill>
        <p:spPr>
          <a:xfrm>
            <a:off x="7779816" y="3856022"/>
            <a:ext cx="99534" cy="99534"/>
          </a:xfrm>
          <a:prstGeom prst="rect">
            <a:avLst/>
          </a:prstGeom>
        </p:spPr>
      </p:pic>
      <p:sp>
        <p:nvSpPr>
          <p:cNvPr id="186" name="직사각형 185">
            <a:extLst>
              <a:ext uri="{FF2B5EF4-FFF2-40B4-BE49-F238E27FC236}">
                <a16:creationId xmlns:a16="http://schemas.microsoft.com/office/drawing/2014/main" xmlns="" id="{AAB7C1B7-0872-AB44-B932-D9CC733E775D}"/>
              </a:ext>
            </a:extLst>
          </p:cNvPr>
          <p:cNvSpPr/>
          <p:nvPr/>
        </p:nvSpPr>
        <p:spPr>
          <a:xfrm>
            <a:off x="5602959" y="1641436"/>
            <a:ext cx="765494"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dirty="0">
                <a:solidFill>
                  <a:schemeClr val="tx1">
                    <a:lumMod val="50000"/>
                    <a:lumOff val="50000"/>
                  </a:schemeClr>
                </a:solidFill>
                <a:latin typeface="Nanum Gothic" charset="-127"/>
                <a:ea typeface="Nanum Gothic" charset="-127"/>
                <a:cs typeface="Nanum Gothic" charset="-127"/>
              </a:rPr>
              <a:t>Filters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187" name="타원 186">
            <a:extLst>
              <a:ext uri="{FF2B5EF4-FFF2-40B4-BE49-F238E27FC236}">
                <a16:creationId xmlns:a16="http://schemas.microsoft.com/office/drawing/2014/main" xmlns="" id="{BF2727E8-9B02-5F4A-BDE6-767BB0EF8103}"/>
              </a:ext>
            </a:extLst>
          </p:cNvPr>
          <p:cNvSpPr/>
          <p:nvPr/>
        </p:nvSpPr>
        <p:spPr>
          <a:xfrm>
            <a:off x="5350125" y="167541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grpSp>
        <p:nvGrpSpPr>
          <p:cNvPr id="190" name="그룹 15">
            <a:extLst>
              <a:ext uri="{FF2B5EF4-FFF2-40B4-BE49-F238E27FC236}">
                <a16:creationId xmlns:a16="http://schemas.microsoft.com/office/drawing/2014/main" xmlns="" id="{67FC71BD-0DF3-C54F-B11C-3A2D652DE031}"/>
              </a:ext>
            </a:extLst>
          </p:cNvPr>
          <p:cNvGrpSpPr/>
          <p:nvPr/>
        </p:nvGrpSpPr>
        <p:grpSpPr>
          <a:xfrm>
            <a:off x="815282" y="3989567"/>
            <a:ext cx="8562996" cy="156870"/>
            <a:chOff x="1991360" y="4044266"/>
            <a:chExt cx="6156960" cy="312325"/>
          </a:xfrm>
        </p:grpSpPr>
        <p:sp>
          <p:nvSpPr>
            <p:cNvPr id="191" name="자유형 16">
              <a:extLst>
                <a:ext uri="{FF2B5EF4-FFF2-40B4-BE49-F238E27FC236}">
                  <a16:creationId xmlns:a16="http://schemas.microsoft.com/office/drawing/2014/main" xmlns="" id="{999A281A-11D2-B748-8D5F-5B4F9564DED3}"/>
                </a:ext>
              </a:extLst>
            </p:cNvPr>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Nanum Gothic Regular" charset="-127"/>
                <a:ea typeface="Nanum Gothic Regular" charset="-127"/>
              </a:endParaRPr>
            </a:p>
          </p:txBody>
        </p:sp>
        <p:sp>
          <p:nvSpPr>
            <p:cNvPr id="192" name="자유형 17">
              <a:extLst>
                <a:ext uri="{FF2B5EF4-FFF2-40B4-BE49-F238E27FC236}">
                  <a16:creationId xmlns:a16="http://schemas.microsoft.com/office/drawing/2014/main" xmlns="" id="{F8386BE6-7236-2042-9DE3-99AE1F011320}"/>
                </a:ext>
              </a:extLst>
            </p:cNvPr>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Nanum Gothic Regular" charset="-127"/>
                <a:ea typeface="Nanum Gothic Regular" charset="-127"/>
              </a:endParaRPr>
            </a:p>
          </p:txBody>
        </p:sp>
      </p:grpSp>
      <p:grpSp>
        <p:nvGrpSpPr>
          <p:cNvPr id="195" name="그룹 194">
            <a:extLst>
              <a:ext uri="{FF2B5EF4-FFF2-40B4-BE49-F238E27FC236}">
                <a16:creationId xmlns:a16="http://schemas.microsoft.com/office/drawing/2014/main" xmlns="" id="{DFC9BDB1-CC41-7D4B-99FE-3A8E19ABD388}"/>
              </a:ext>
            </a:extLst>
          </p:cNvPr>
          <p:cNvGrpSpPr/>
          <p:nvPr/>
        </p:nvGrpSpPr>
        <p:grpSpPr>
          <a:xfrm>
            <a:off x="1611126" y="4642671"/>
            <a:ext cx="1923142" cy="292624"/>
            <a:chOff x="4281511" y="1749561"/>
            <a:chExt cx="1923142" cy="292624"/>
          </a:xfrm>
        </p:grpSpPr>
        <p:sp>
          <p:nvSpPr>
            <p:cNvPr id="196" name="제목 2">
              <a:extLst>
                <a:ext uri="{FF2B5EF4-FFF2-40B4-BE49-F238E27FC236}">
                  <a16:creationId xmlns:a16="http://schemas.microsoft.com/office/drawing/2014/main" xmlns="" id="{4FAC27DB-3247-1C4F-AAA3-66251A4CC1ED}"/>
                </a:ext>
              </a:extLst>
            </p:cNvPr>
            <p:cNvSpPr txBox="1">
              <a:spLocks/>
            </p:cNvSpPr>
            <p:nvPr/>
          </p:nvSpPr>
          <p:spPr bwMode="auto">
            <a:xfrm>
              <a:off x="4376954" y="1749561"/>
              <a:ext cx="1827699" cy="292624"/>
            </a:xfrm>
            <a:prstGeom prst="rect">
              <a:avLst/>
            </a:prstGeom>
            <a:solidFill>
              <a:schemeClr val="bg1">
                <a:lumMod val="95000"/>
              </a:schemeClr>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err="1">
                  <a:solidFill>
                    <a:schemeClr val="tx1">
                      <a:lumMod val="75000"/>
                      <a:lumOff val="25000"/>
                    </a:schemeClr>
                  </a:solidFill>
                  <a:latin typeface="Nanum Gothic" charset="-127"/>
                  <a:ea typeface="Nanum Gothic" charset="-127"/>
                  <a:cs typeface="Nanum Gothic" charset="-127"/>
                </a:rPr>
                <a:t>creator:smith</a:t>
              </a:r>
              <a:r>
                <a:rPr lang="en-US" altLang="ko-KR" sz="700" dirty="0">
                  <a:solidFill>
                    <a:schemeClr val="tx1">
                      <a:lumMod val="75000"/>
                      <a:lumOff val="25000"/>
                    </a:schemeClr>
                  </a:solidFill>
                  <a:latin typeface="Nanum Gothic" charset="-127"/>
                  <a:ea typeface="Nanum Gothic" charset="-127"/>
                  <a:cs typeface="Nanum Gothic" charset="-127"/>
                </a:rPr>
                <a:t> </a:t>
              </a:r>
            </a:p>
          </p:txBody>
        </p:sp>
        <p:pic>
          <p:nvPicPr>
            <p:cNvPr id="197" name="그림 196">
              <a:extLst>
                <a:ext uri="{FF2B5EF4-FFF2-40B4-BE49-F238E27FC236}">
                  <a16:creationId xmlns:a16="http://schemas.microsoft.com/office/drawing/2014/main" xmlns="" id="{3ED0B927-F950-EB41-B1E9-38FDFAC62262}"/>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281511" y="1799436"/>
              <a:ext cx="137742" cy="137742"/>
            </a:xfrm>
            <a:prstGeom prst="rect">
              <a:avLst/>
            </a:prstGeom>
          </p:spPr>
        </p:pic>
        <p:cxnSp>
          <p:nvCxnSpPr>
            <p:cNvPr id="198" name="직선 연결선[R] 197">
              <a:extLst>
                <a:ext uri="{FF2B5EF4-FFF2-40B4-BE49-F238E27FC236}">
                  <a16:creationId xmlns:a16="http://schemas.microsoft.com/office/drawing/2014/main" xmlns="" id="{D76497C1-105E-B845-8CF3-672E42505462}"/>
                </a:ext>
              </a:extLst>
            </p:cNvPr>
            <p:cNvCxnSpPr>
              <a:cxnSpLocks/>
            </p:cNvCxnSpPr>
            <p:nvPr/>
          </p:nvCxnSpPr>
          <p:spPr>
            <a:xfrm>
              <a:off x="4281511" y="1979200"/>
              <a:ext cx="192314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99" name="직사각형 198">
            <a:extLst>
              <a:ext uri="{FF2B5EF4-FFF2-40B4-BE49-F238E27FC236}">
                <a16:creationId xmlns:a16="http://schemas.microsoft.com/office/drawing/2014/main" xmlns="" id="{225096C3-8C99-3F4E-987B-EC9C6464033D}"/>
              </a:ext>
            </a:extLst>
          </p:cNvPr>
          <p:cNvSpPr/>
          <p:nvPr/>
        </p:nvSpPr>
        <p:spPr>
          <a:xfrm>
            <a:off x="828697" y="4682536"/>
            <a:ext cx="765494" cy="18977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dirty="0">
                <a:solidFill>
                  <a:schemeClr val="tx1">
                    <a:lumMod val="50000"/>
                    <a:lumOff val="50000"/>
                  </a:schemeClr>
                </a:solidFill>
                <a:latin typeface="Nanum Gothic" charset="-127"/>
                <a:ea typeface="Nanum Gothic" charset="-127"/>
                <a:cs typeface="Nanum Gothic" charset="-127"/>
              </a:rPr>
              <a:t>Filters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200" name="직사각형 199">
            <a:extLst>
              <a:ext uri="{FF2B5EF4-FFF2-40B4-BE49-F238E27FC236}">
                <a16:creationId xmlns:a16="http://schemas.microsoft.com/office/drawing/2014/main" xmlns="" id="{A0703B0E-FE1E-9043-9447-F34FC4D0654D}"/>
              </a:ext>
            </a:extLst>
          </p:cNvPr>
          <p:cNvSpPr/>
          <p:nvPr/>
        </p:nvSpPr>
        <p:spPr>
          <a:xfrm>
            <a:off x="828697" y="4977317"/>
            <a:ext cx="1241294" cy="1233473"/>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latinLnBrk="0" hangingPunct="0">
              <a:spcBef>
                <a:spcPct val="0"/>
              </a:spcBef>
              <a:spcAft>
                <a:spcPct val="0"/>
              </a:spcAft>
            </a:pPr>
            <a:r>
              <a:rPr kumimoji="1" lang="en-US" altLang="ko-KR" sz="700" dirty="0">
                <a:solidFill>
                  <a:schemeClr val="tx1">
                    <a:lumMod val="75000"/>
                    <a:lumOff val="25000"/>
                  </a:schemeClr>
                </a:solidFill>
                <a:latin typeface="Nanum Gothic" charset="-127"/>
                <a:ea typeface="Nanum Gothic" charset="-127"/>
                <a:cs typeface="Nanum Gothic" charset="-127"/>
              </a:rPr>
              <a:t>Yours</a:t>
            </a:r>
          </a:p>
          <a:p>
            <a:pPr eaLnBrk="0" fontAlgn="base" latinLnBrk="0" hangingPunct="0">
              <a:spcBef>
                <a:spcPct val="0"/>
              </a:spcBef>
              <a:spcAft>
                <a:spcPct val="0"/>
              </a:spcAft>
            </a:pPr>
            <a:endParaRPr kumimoji="1" lang="en-US" altLang="ko-KR" sz="700" dirty="0">
              <a:solidFill>
                <a:schemeClr val="tx1">
                  <a:lumMod val="75000"/>
                  <a:lumOff val="25000"/>
                </a:schemeClr>
              </a:solidFill>
              <a:latin typeface="Nanum Gothic" charset="-127"/>
              <a:ea typeface="Nanum Gothic" charset="-127"/>
              <a:cs typeface="Nanum Gothic" charset="-127"/>
            </a:endParaRPr>
          </a:p>
          <a:p>
            <a:pPr eaLnBrk="0" fontAlgn="base" latinLnBrk="0" hangingPunct="0">
              <a:spcBef>
                <a:spcPct val="0"/>
              </a:spcBef>
              <a:spcAft>
                <a:spcPct val="0"/>
              </a:spcAft>
            </a:pPr>
            <a:r>
              <a:rPr kumimoji="1" lang="en-US" altLang="ko-KR" sz="700" dirty="0">
                <a:solidFill>
                  <a:schemeClr val="tx1">
                    <a:lumMod val="75000"/>
                    <a:lumOff val="25000"/>
                  </a:schemeClr>
                </a:solidFill>
                <a:latin typeface="Nanum Gothic" charset="-127"/>
                <a:ea typeface="Nanum Gothic" charset="-127"/>
                <a:cs typeface="Nanum Gothic" charset="-127"/>
              </a:rPr>
              <a:t>Your group’s</a:t>
            </a:r>
          </a:p>
          <a:p>
            <a:pPr eaLnBrk="0" fontAlgn="base" latinLnBrk="0" hangingPunct="0">
              <a:spcBef>
                <a:spcPct val="0"/>
              </a:spcBef>
              <a:spcAft>
                <a:spcPct val="0"/>
              </a:spcAft>
            </a:pPr>
            <a:endParaRPr kumimoji="1" lang="en-US" altLang="ko-KR" sz="700" dirty="0">
              <a:solidFill>
                <a:schemeClr val="tx1">
                  <a:lumMod val="75000"/>
                  <a:lumOff val="25000"/>
                </a:schemeClr>
              </a:solidFill>
              <a:latin typeface="Nanum Gothic" charset="-127"/>
              <a:ea typeface="Nanum Gothic" charset="-127"/>
              <a:cs typeface="Nanum Gothic" charset="-127"/>
            </a:endParaRPr>
          </a:p>
          <a:p>
            <a:pPr eaLnBrk="0" fontAlgn="base" latinLnBrk="0" hangingPunct="0">
              <a:spcBef>
                <a:spcPct val="0"/>
              </a:spcBef>
              <a:spcAft>
                <a:spcPct val="0"/>
              </a:spcAft>
            </a:pPr>
            <a:r>
              <a:rPr kumimoji="1" lang="en-US" altLang="ko-KR" sz="700" dirty="0">
                <a:solidFill>
                  <a:schemeClr val="tx1">
                    <a:lumMod val="75000"/>
                    <a:lumOff val="25000"/>
                  </a:schemeClr>
                </a:solidFill>
                <a:latin typeface="Nanum Gothic" charset="-127"/>
                <a:ea typeface="Nanum Gothic" charset="-127"/>
                <a:cs typeface="Nanum Gothic" charset="-127"/>
              </a:rPr>
              <a:t>Name</a:t>
            </a:r>
          </a:p>
          <a:p>
            <a:pPr eaLnBrk="0" fontAlgn="base" latinLnBrk="0" hangingPunct="0">
              <a:spcBef>
                <a:spcPct val="0"/>
              </a:spcBef>
              <a:spcAft>
                <a:spcPct val="0"/>
              </a:spcAft>
            </a:pPr>
            <a:endParaRPr kumimoji="1" lang="en-US" altLang="ko-KR" sz="700" dirty="0">
              <a:solidFill>
                <a:schemeClr val="tx1">
                  <a:lumMod val="75000"/>
                  <a:lumOff val="25000"/>
                </a:schemeClr>
              </a:solidFill>
              <a:latin typeface="Nanum Gothic" charset="-127"/>
              <a:ea typeface="Nanum Gothic" charset="-127"/>
              <a:cs typeface="Nanum Gothic" charset="-127"/>
            </a:endParaRPr>
          </a:p>
          <a:p>
            <a:pPr eaLnBrk="0" fontAlgn="base" latinLnBrk="0" hangingPunct="0">
              <a:spcBef>
                <a:spcPct val="0"/>
              </a:spcBef>
              <a:spcAft>
                <a:spcPct val="0"/>
              </a:spcAft>
            </a:pPr>
            <a:endParaRPr kumimoji="1" lang="ko-KR" altLang="en-US" sz="700" dirty="0">
              <a:solidFill>
                <a:schemeClr val="tx1">
                  <a:lumMod val="75000"/>
                  <a:lumOff val="25000"/>
                </a:schemeClr>
              </a:solidFill>
              <a:latin typeface="Nanum Gothic" charset="-127"/>
              <a:ea typeface="Nanum Gothic" charset="-127"/>
              <a:cs typeface="Nanum Gothic" charset="-127"/>
            </a:endParaRPr>
          </a:p>
        </p:txBody>
      </p:sp>
      <p:sp>
        <p:nvSpPr>
          <p:cNvPr id="202" name="직사각형 201">
            <a:extLst>
              <a:ext uri="{FF2B5EF4-FFF2-40B4-BE49-F238E27FC236}">
                <a16:creationId xmlns:a16="http://schemas.microsoft.com/office/drawing/2014/main" xmlns="" id="{3B3DBC66-BC0C-DB48-A725-B14B3553E6AC}"/>
              </a:ext>
            </a:extLst>
          </p:cNvPr>
          <p:cNvSpPr/>
          <p:nvPr/>
        </p:nvSpPr>
        <p:spPr>
          <a:xfrm>
            <a:off x="2506297" y="4977317"/>
            <a:ext cx="1540842" cy="890683"/>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latinLnBrk="0" hangingPunct="0">
              <a:spcBef>
                <a:spcPct val="0"/>
              </a:spcBef>
              <a:spcAft>
                <a:spcPct val="0"/>
              </a:spcAft>
            </a:pPr>
            <a:r>
              <a:rPr kumimoji="1" lang="en-US" altLang="ko-KR" sz="700" dirty="0">
                <a:solidFill>
                  <a:schemeClr val="tx1">
                    <a:lumMod val="75000"/>
                    <a:lumOff val="25000"/>
                  </a:schemeClr>
                </a:solidFill>
                <a:latin typeface="Nanum Gothic" charset="-127"/>
                <a:ea typeface="Nanum Gothic" charset="-127"/>
                <a:cs typeface="Nanum Gothic" charset="-127"/>
              </a:rPr>
              <a:t>Created by you</a:t>
            </a:r>
          </a:p>
          <a:p>
            <a:pPr eaLnBrk="0" fontAlgn="base" latinLnBrk="0" hangingPunct="0">
              <a:spcBef>
                <a:spcPct val="0"/>
              </a:spcBef>
              <a:spcAft>
                <a:spcPct val="0"/>
              </a:spcAft>
            </a:pPr>
            <a:endParaRPr kumimoji="1" lang="en-US" altLang="ko-KR" sz="700" dirty="0">
              <a:solidFill>
                <a:schemeClr val="tx1">
                  <a:lumMod val="75000"/>
                  <a:lumOff val="25000"/>
                </a:schemeClr>
              </a:solidFill>
              <a:latin typeface="Nanum Gothic" charset="-127"/>
              <a:ea typeface="Nanum Gothic" charset="-127"/>
              <a:cs typeface="Nanum Gothic" charset="-127"/>
            </a:endParaRPr>
          </a:p>
          <a:p>
            <a:pPr eaLnBrk="0" fontAlgn="base" latinLnBrk="0" hangingPunct="0">
              <a:spcBef>
                <a:spcPct val="0"/>
              </a:spcBef>
              <a:spcAft>
                <a:spcPct val="0"/>
              </a:spcAft>
            </a:pPr>
            <a:r>
              <a:rPr kumimoji="1" lang="en-US" altLang="ko-KR" sz="700" dirty="0">
                <a:solidFill>
                  <a:schemeClr val="tx1">
                    <a:lumMod val="75000"/>
                    <a:lumOff val="25000"/>
                  </a:schemeClr>
                </a:solidFill>
                <a:latin typeface="Nanum Gothic" charset="-127"/>
                <a:ea typeface="Nanum Gothic" charset="-127"/>
                <a:cs typeface="Nanum Gothic" charset="-127"/>
              </a:rPr>
              <a:t>Created by your group members</a:t>
            </a:r>
          </a:p>
          <a:p>
            <a:pPr eaLnBrk="0" fontAlgn="base" latinLnBrk="0" hangingPunct="0">
              <a:spcBef>
                <a:spcPct val="0"/>
              </a:spcBef>
              <a:spcAft>
                <a:spcPct val="0"/>
              </a:spcAft>
            </a:pPr>
            <a:endParaRPr kumimoji="1" lang="en-US" altLang="ko-KR" sz="700" dirty="0">
              <a:solidFill>
                <a:schemeClr val="tx1">
                  <a:lumMod val="75000"/>
                  <a:lumOff val="25000"/>
                </a:schemeClr>
              </a:solidFill>
              <a:latin typeface="Nanum Gothic" charset="-127"/>
              <a:ea typeface="Nanum Gothic" charset="-127"/>
              <a:cs typeface="Nanum Gothic" charset="-127"/>
            </a:endParaRPr>
          </a:p>
          <a:p>
            <a:pPr eaLnBrk="0" fontAlgn="base" latinLnBrk="0" hangingPunct="0">
              <a:spcBef>
                <a:spcPct val="0"/>
              </a:spcBef>
              <a:spcAft>
                <a:spcPct val="0"/>
              </a:spcAft>
            </a:pPr>
            <a:r>
              <a:rPr kumimoji="1" lang="en-US" altLang="ko-KR" sz="700" dirty="0" err="1">
                <a:solidFill>
                  <a:schemeClr val="tx1">
                    <a:lumMod val="75000"/>
                    <a:lumOff val="25000"/>
                  </a:schemeClr>
                </a:solidFill>
                <a:latin typeface="Nanum Gothic" charset="-127"/>
                <a:ea typeface="Nanum Gothic" charset="-127"/>
                <a:cs typeface="Nanum Gothic" charset="-127"/>
              </a:rPr>
              <a:t>Datasource</a:t>
            </a:r>
            <a:r>
              <a:rPr kumimoji="1" lang="en-US" altLang="ko-KR" sz="700" dirty="0">
                <a:solidFill>
                  <a:schemeClr val="tx1">
                    <a:lumMod val="75000"/>
                    <a:lumOff val="25000"/>
                  </a:schemeClr>
                </a:solidFill>
                <a:latin typeface="Nanum Gothic" charset="-127"/>
                <a:ea typeface="Nanum Gothic" charset="-127"/>
                <a:cs typeface="Nanum Gothic" charset="-127"/>
              </a:rPr>
              <a:t> name is...</a:t>
            </a:r>
          </a:p>
          <a:p>
            <a:pPr eaLnBrk="0" fontAlgn="base" latinLnBrk="0" hangingPunct="0">
              <a:spcBef>
                <a:spcPct val="0"/>
              </a:spcBef>
              <a:spcAft>
                <a:spcPct val="0"/>
              </a:spcAft>
            </a:pPr>
            <a:endParaRPr kumimoji="1" lang="en-US" altLang="ko-KR" sz="700" dirty="0">
              <a:solidFill>
                <a:schemeClr val="tx1">
                  <a:lumMod val="75000"/>
                  <a:lumOff val="25000"/>
                </a:schemeClr>
              </a:solidFill>
              <a:latin typeface="Nanum Gothic" charset="-127"/>
              <a:ea typeface="Nanum Gothic" charset="-127"/>
              <a:cs typeface="Nanum Gothic" charset="-127"/>
            </a:endParaRPr>
          </a:p>
          <a:p>
            <a:pPr eaLnBrk="0" fontAlgn="base" latinLnBrk="0" hangingPunct="0">
              <a:spcBef>
                <a:spcPct val="0"/>
              </a:spcBef>
              <a:spcAft>
                <a:spcPct val="0"/>
              </a:spcAft>
            </a:pPr>
            <a:r>
              <a:rPr kumimoji="1" lang="en-US" altLang="ko-KR" sz="700" dirty="0">
                <a:solidFill>
                  <a:schemeClr val="tx1">
                    <a:lumMod val="75000"/>
                    <a:lumOff val="25000"/>
                  </a:schemeClr>
                </a:solidFill>
                <a:latin typeface="Nanum Gothic" charset="-127"/>
                <a:ea typeface="Nanum Gothic" charset="-127"/>
                <a:cs typeface="Nanum Gothic" charset="-127"/>
              </a:rPr>
              <a:t>Description includes ...</a:t>
            </a:r>
            <a:endParaRPr kumimoji="1" lang="ko-KR" altLang="en-US" sz="700" dirty="0">
              <a:solidFill>
                <a:schemeClr val="tx1">
                  <a:lumMod val="75000"/>
                  <a:lumOff val="25000"/>
                </a:schemeClr>
              </a:solidFill>
              <a:latin typeface="Nanum Gothic" charset="-127"/>
              <a:ea typeface="Nanum Gothic" charset="-127"/>
              <a:cs typeface="Nanum Gothic" charset="-127"/>
            </a:endParaRPr>
          </a:p>
        </p:txBody>
      </p:sp>
      <p:sp>
        <p:nvSpPr>
          <p:cNvPr id="204" name="제목 2">
            <a:extLst>
              <a:ext uri="{FF2B5EF4-FFF2-40B4-BE49-F238E27FC236}">
                <a16:creationId xmlns:a16="http://schemas.microsoft.com/office/drawing/2014/main" xmlns="" id="{46260059-AD39-C944-8EA3-3B4EC445ED1D}"/>
              </a:ext>
            </a:extLst>
          </p:cNvPr>
          <p:cNvSpPr txBox="1">
            <a:spLocks/>
          </p:cNvSpPr>
          <p:nvPr/>
        </p:nvSpPr>
        <p:spPr bwMode="auto">
          <a:xfrm>
            <a:off x="4782687" y="4923471"/>
            <a:ext cx="1012641" cy="292624"/>
          </a:xfrm>
          <a:prstGeom prst="rect">
            <a:avLst/>
          </a:prstGeom>
          <a:no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err="1">
                <a:solidFill>
                  <a:schemeClr val="tx1">
                    <a:lumMod val="75000"/>
                    <a:lumOff val="25000"/>
                  </a:schemeClr>
                </a:solidFill>
                <a:latin typeface="Nanum Gothic" charset="-127"/>
                <a:ea typeface="Nanum Gothic" charset="-127"/>
                <a:cs typeface="Nanum Gothic" charset="-127"/>
              </a:rPr>
              <a:t>user:smith</a:t>
            </a:r>
            <a:r>
              <a:rPr lang="en-US" altLang="ko-KR" sz="700" dirty="0">
                <a:solidFill>
                  <a:schemeClr val="tx1">
                    <a:lumMod val="75000"/>
                    <a:lumOff val="25000"/>
                  </a:schemeClr>
                </a:solidFill>
                <a:latin typeface="Nanum Gothic" charset="-127"/>
                <a:ea typeface="Nanum Gothic" charset="-127"/>
                <a:cs typeface="Nanum Gothic" charset="-127"/>
              </a:rPr>
              <a:t> </a:t>
            </a:r>
          </a:p>
        </p:txBody>
      </p:sp>
      <p:pic>
        <p:nvPicPr>
          <p:cNvPr id="205" name="그림 204">
            <a:extLst>
              <a:ext uri="{FF2B5EF4-FFF2-40B4-BE49-F238E27FC236}">
                <a16:creationId xmlns:a16="http://schemas.microsoft.com/office/drawing/2014/main" xmlns="" id="{AD9B75E4-D342-FC4E-A41B-3DEF5A6EDB89}"/>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087926" y="4973346"/>
            <a:ext cx="137742" cy="137742"/>
          </a:xfrm>
          <a:prstGeom prst="rect">
            <a:avLst/>
          </a:prstGeom>
        </p:spPr>
      </p:pic>
      <p:cxnSp>
        <p:nvCxnSpPr>
          <p:cNvPr id="206" name="직선 연결선[R] 205">
            <a:extLst>
              <a:ext uri="{FF2B5EF4-FFF2-40B4-BE49-F238E27FC236}">
                <a16:creationId xmlns:a16="http://schemas.microsoft.com/office/drawing/2014/main" xmlns="" id="{B5EFB6B0-EFA7-1A42-9D68-45D9D4304370}"/>
              </a:ext>
            </a:extLst>
          </p:cNvPr>
          <p:cNvCxnSpPr>
            <a:cxnSpLocks/>
          </p:cNvCxnSpPr>
          <p:nvPr/>
        </p:nvCxnSpPr>
        <p:spPr>
          <a:xfrm>
            <a:off x="4087926" y="5153110"/>
            <a:ext cx="192314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8" name="제목 2">
            <a:extLst>
              <a:ext uri="{FF2B5EF4-FFF2-40B4-BE49-F238E27FC236}">
                <a16:creationId xmlns:a16="http://schemas.microsoft.com/office/drawing/2014/main" xmlns="" id="{E7703C15-9E99-3140-9EC6-4267D6391333}"/>
              </a:ext>
            </a:extLst>
          </p:cNvPr>
          <p:cNvSpPr txBox="1">
            <a:spLocks/>
          </p:cNvSpPr>
          <p:nvPr/>
        </p:nvSpPr>
        <p:spPr bwMode="auto">
          <a:xfrm>
            <a:off x="4782687" y="5144706"/>
            <a:ext cx="1012641" cy="292624"/>
          </a:xfrm>
          <a:prstGeom prst="rect">
            <a:avLst/>
          </a:prstGeom>
          <a:no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err="1">
                <a:solidFill>
                  <a:schemeClr val="tx1">
                    <a:lumMod val="75000"/>
                    <a:lumOff val="25000"/>
                  </a:schemeClr>
                </a:solidFill>
                <a:latin typeface="Nanum Gothic" charset="-127"/>
                <a:ea typeface="Nanum Gothic" charset="-127"/>
                <a:cs typeface="Nanum Gothic" charset="-127"/>
              </a:rPr>
              <a:t>group:smith</a:t>
            </a:r>
            <a:r>
              <a:rPr lang="en-US" altLang="ko-KR" sz="700" dirty="0">
                <a:solidFill>
                  <a:schemeClr val="tx1">
                    <a:lumMod val="75000"/>
                    <a:lumOff val="25000"/>
                  </a:schemeClr>
                </a:solidFill>
                <a:latin typeface="Nanum Gothic" charset="-127"/>
                <a:ea typeface="Nanum Gothic" charset="-127"/>
                <a:cs typeface="Nanum Gothic" charset="-127"/>
              </a:rPr>
              <a:t> </a:t>
            </a:r>
          </a:p>
        </p:txBody>
      </p:sp>
      <p:pic>
        <p:nvPicPr>
          <p:cNvPr id="209" name="그림 208">
            <a:extLst>
              <a:ext uri="{FF2B5EF4-FFF2-40B4-BE49-F238E27FC236}">
                <a16:creationId xmlns:a16="http://schemas.microsoft.com/office/drawing/2014/main" xmlns="" id="{50AB36F2-FC60-8D49-82D4-D5B5267B73F1}"/>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087926" y="5194581"/>
            <a:ext cx="137742" cy="137742"/>
          </a:xfrm>
          <a:prstGeom prst="rect">
            <a:avLst/>
          </a:prstGeom>
        </p:spPr>
      </p:pic>
      <p:cxnSp>
        <p:nvCxnSpPr>
          <p:cNvPr id="210" name="직선 연결선[R] 209">
            <a:extLst>
              <a:ext uri="{FF2B5EF4-FFF2-40B4-BE49-F238E27FC236}">
                <a16:creationId xmlns:a16="http://schemas.microsoft.com/office/drawing/2014/main" xmlns="" id="{91A0541A-4D92-3042-8800-C105487C82B7}"/>
              </a:ext>
            </a:extLst>
          </p:cNvPr>
          <p:cNvCxnSpPr>
            <a:cxnSpLocks/>
          </p:cNvCxnSpPr>
          <p:nvPr/>
        </p:nvCxnSpPr>
        <p:spPr>
          <a:xfrm>
            <a:off x="4087926" y="5374345"/>
            <a:ext cx="192314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2" name="제목 2">
            <a:extLst>
              <a:ext uri="{FF2B5EF4-FFF2-40B4-BE49-F238E27FC236}">
                <a16:creationId xmlns:a16="http://schemas.microsoft.com/office/drawing/2014/main" xmlns="" id="{81AF46B7-FB0B-2348-847F-0FC471159D52}"/>
              </a:ext>
            </a:extLst>
          </p:cNvPr>
          <p:cNvSpPr txBox="1">
            <a:spLocks/>
          </p:cNvSpPr>
          <p:nvPr/>
        </p:nvSpPr>
        <p:spPr bwMode="auto">
          <a:xfrm>
            <a:off x="4782687" y="5369871"/>
            <a:ext cx="1012641" cy="292624"/>
          </a:xfrm>
          <a:prstGeom prst="rect">
            <a:avLst/>
          </a:prstGeom>
          <a:no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err="1">
                <a:solidFill>
                  <a:schemeClr val="tx1">
                    <a:lumMod val="75000"/>
                    <a:lumOff val="25000"/>
                  </a:schemeClr>
                </a:solidFill>
                <a:latin typeface="Nanum Gothic" charset="-127"/>
                <a:ea typeface="Nanum Gothic" charset="-127"/>
                <a:cs typeface="Nanum Gothic" charset="-127"/>
              </a:rPr>
              <a:t>name:smith</a:t>
            </a:r>
            <a:r>
              <a:rPr lang="en-US" altLang="ko-KR" sz="700" dirty="0">
                <a:solidFill>
                  <a:schemeClr val="tx1">
                    <a:lumMod val="75000"/>
                    <a:lumOff val="25000"/>
                  </a:schemeClr>
                </a:solidFill>
                <a:latin typeface="Nanum Gothic" charset="-127"/>
                <a:ea typeface="Nanum Gothic" charset="-127"/>
                <a:cs typeface="Nanum Gothic" charset="-127"/>
              </a:rPr>
              <a:t> </a:t>
            </a:r>
          </a:p>
        </p:txBody>
      </p:sp>
      <p:pic>
        <p:nvPicPr>
          <p:cNvPr id="213" name="그림 212">
            <a:extLst>
              <a:ext uri="{FF2B5EF4-FFF2-40B4-BE49-F238E27FC236}">
                <a16:creationId xmlns:a16="http://schemas.microsoft.com/office/drawing/2014/main" xmlns="" id="{366573BE-DCFC-D249-835B-5CB3CFBC60C6}"/>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087926" y="5419746"/>
            <a:ext cx="137742" cy="137742"/>
          </a:xfrm>
          <a:prstGeom prst="rect">
            <a:avLst/>
          </a:prstGeom>
        </p:spPr>
      </p:pic>
      <p:cxnSp>
        <p:nvCxnSpPr>
          <p:cNvPr id="214" name="직선 연결선[R] 213">
            <a:extLst>
              <a:ext uri="{FF2B5EF4-FFF2-40B4-BE49-F238E27FC236}">
                <a16:creationId xmlns:a16="http://schemas.microsoft.com/office/drawing/2014/main" xmlns="" id="{7730B746-7157-F24C-9651-4003B97F83CE}"/>
              </a:ext>
            </a:extLst>
          </p:cNvPr>
          <p:cNvCxnSpPr>
            <a:cxnSpLocks/>
          </p:cNvCxnSpPr>
          <p:nvPr/>
        </p:nvCxnSpPr>
        <p:spPr>
          <a:xfrm>
            <a:off x="4087926" y="5599510"/>
            <a:ext cx="192314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6" name="제목 2">
            <a:extLst>
              <a:ext uri="{FF2B5EF4-FFF2-40B4-BE49-F238E27FC236}">
                <a16:creationId xmlns:a16="http://schemas.microsoft.com/office/drawing/2014/main" xmlns="" id="{0185A5F9-3F43-234C-95A3-F741110E4126}"/>
              </a:ext>
            </a:extLst>
          </p:cNvPr>
          <p:cNvSpPr txBox="1">
            <a:spLocks/>
          </p:cNvSpPr>
          <p:nvPr/>
        </p:nvSpPr>
        <p:spPr bwMode="auto">
          <a:xfrm>
            <a:off x="4782687" y="5591106"/>
            <a:ext cx="1012641" cy="292624"/>
          </a:xfrm>
          <a:prstGeom prst="rect">
            <a:avLst/>
          </a:prstGeom>
          <a:no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err="1">
                <a:solidFill>
                  <a:schemeClr val="tx1">
                    <a:lumMod val="75000"/>
                    <a:lumOff val="25000"/>
                  </a:schemeClr>
                </a:solidFill>
                <a:latin typeface="Nanum Gothic" charset="-127"/>
                <a:ea typeface="Nanum Gothic" charset="-127"/>
                <a:cs typeface="Nanum Gothic" charset="-127"/>
              </a:rPr>
              <a:t>description:smith</a:t>
            </a:r>
            <a:r>
              <a:rPr lang="en-US" altLang="ko-KR" sz="700" dirty="0">
                <a:solidFill>
                  <a:schemeClr val="tx1">
                    <a:lumMod val="75000"/>
                    <a:lumOff val="25000"/>
                  </a:schemeClr>
                </a:solidFill>
                <a:latin typeface="Nanum Gothic" charset="-127"/>
                <a:ea typeface="Nanum Gothic" charset="-127"/>
                <a:cs typeface="Nanum Gothic" charset="-127"/>
              </a:rPr>
              <a:t> </a:t>
            </a:r>
          </a:p>
        </p:txBody>
      </p:sp>
      <p:pic>
        <p:nvPicPr>
          <p:cNvPr id="217" name="그림 216">
            <a:extLst>
              <a:ext uri="{FF2B5EF4-FFF2-40B4-BE49-F238E27FC236}">
                <a16:creationId xmlns:a16="http://schemas.microsoft.com/office/drawing/2014/main" xmlns="" id="{69599E46-B135-804C-9119-B3A4DBE2D5AA}"/>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087926" y="5640981"/>
            <a:ext cx="137742" cy="137742"/>
          </a:xfrm>
          <a:prstGeom prst="rect">
            <a:avLst/>
          </a:prstGeom>
        </p:spPr>
      </p:pic>
      <p:cxnSp>
        <p:nvCxnSpPr>
          <p:cNvPr id="218" name="직선 연결선[R] 217">
            <a:extLst>
              <a:ext uri="{FF2B5EF4-FFF2-40B4-BE49-F238E27FC236}">
                <a16:creationId xmlns:a16="http://schemas.microsoft.com/office/drawing/2014/main" xmlns="" id="{AF079C83-DF98-DE49-8E47-7CD84F401720}"/>
              </a:ext>
            </a:extLst>
          </p:cNvPr>
          <p:cNvCxnSpPr>
            <a:cxnSpLocks/>
          </p:cNvCxnSpPr>
          <p:nvPr/>
        </p:nvCxnSpPr>
        <p:spPr>
          <a:xfrm>
            <a:off x="4087926" y="5820745"/>
            <a:ext cx="192314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9" name="제목 2">
            <a:extLst>
              <a:ext uri="{FF2B5EF4-FFF2-40B4-BE49-F238E27FC236}">
                <a16:creationId xmlns:a16="http://schemas.microsoft.com/office/drawing/2014/main" xmlns="" id="{D9201C35-0F98-6741-BF27-312C3DC28365}"/>
              </a:ext>
            </a:extLst>
          </p:cNvPr>
          <p:cNvSpPr txBox="1">
            <a:spLocks/>
          </p:cNvSpPr>
          <p:nvPr/>
        </p:nvSpPr>
        <p:spPr bwMode="auto">
          <a:xfrm>
            <a:off x="4149970" y="4923471"/>
            <a:ext cx="1012641" cy="292624"/>
          </a:xfrm>
          <a:prstGeom prst="rect">
            <a:avLst/>
          </a:prstGeom>
          <a:no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err="1">
                <a:solidFill>
                  <a:schemeClr val="tx1">
                    <a:lumMod val="75000"/>
                    <a:lumOff val="25000"/>
                  </a:schemeClr>
                </a:solidFill>
                <a:latin typeface="Nanum Gothic" charset="-127"/>
                <a:ea typeface="Nanum Gothic" charset="-127"/>
                <a:cs typeface="Nanum Gothic" charset="-127"/>
              </a:rPr>
              <a:t>is:datasource</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220" name="제목 2">
            <a:extLst>
              <a:ext uri="{FF2B5EF4-FFF2-40B4-BE49-F238E27FC236}">
                <a16:creationId xmlns:a16="http://schemas.microsoft.com/office/drawing/2014/main" xmlns="" id="{9D040131-DE50-AA4C-B0DC-D6E26171CED4}"/>
              </a:ext>
            </a:extLst>
          </p:cNvPr>
          <p:cNvSpPr txBox="1">
            <a:spLocks/>
          </p:cNvSpPr>
          <p:nvPr/>
        </p:nvSpPr>
        <p:spPr bwMode="auto">
          <a:xfrm>
            <a:off x="4149970" y="5144706"/>
            <a:ext cx="1012641" cy="292624"/>
          </a:xfrm>
          <a:prstGeom prst="rect">
            <a:avLst/>
          </a:prstGeom>
          <a:no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err="1">
                <a:solidFill>
                  <a:schemeClr val="tx1">
                    <a:lumMod val="75000"/>
                    <a:lumOff val="25000"/>
                  </a:schemeClr>
                </a:solidFill>
                <a:latin typeface="Nanum Gothic" charset="-127"/>
                <a:ea typeface="Nanum Gothic" charset="-127"/>
                <a:cs typeface="Nanum Gothic" charset="-127"/>
              </a:rPr>
              <a:t>is:datasource</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221" name="제목 2">
            <a:extLst>
              <a:ext uri="{FF2B5EF4-FFF2-40B4-BE49-F238E27FC236}">
                <a16:creationId xmlns:a16="http://schemas.microsoft.com/office/drawing/2014/main" xmlns="" id="{EA80A423-76CB-A04E-9550-B315F1337CE8}"/>
              </a:ext>
            </a:extLst>
          </p:cNvPr>
          <p:cNvSpPr txBox="1">
            <a:spLocks/>
          </p:cNvSpPr>
          <p:nvPr/>
        </p:nvSpPr>
        <p:spPr bwMode="auto">
          <a:xfrm>
            <a:off x="4149970" y="5369871"/>
            <a:ext cx="1012641" cy="292624"/>
          </a:xfrm>
          <a:prstGeom prst="rect">
            <a:avLst/>
          </a:prstGeom>
          <a:no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err="1">
                <a:solidFill>
                  <a:schemeClr val="tx1">
                    <a:lumMod val="75000"/>
                    <a:lumOff val="25000"/>
                  </a:schemeClr>
                </a:solidFill>
                <a:latin typeface="Nanum Gothic" charset="-127"/>
                <a:ea typeface="Nanum Gothic" charset="-127"/>
                <a:cs typeface="Nanum Gothic" charset="-127"/>
              </a:rPr>
              <a:t>is:datasource</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222" name="제목 2">
            <a:extLst>
              <a:ext uri="{FF2B5EF4-FFF2-40B4-BE49-F238E27FC236}">
                <a16:creationId xmlns:a16="http://schemas.microsoft.com/office/drawing/2014/main" xmlns="" id="{B291506E-C0C0-7842-8EA0-1AF66D347DC7}"/>
              </a:ext>
            </a:extLst>
          </p:cNvPr>
          <p:cNvSpPr txBox="1">
            <a:spLocks/>
          </p:cNvSpPr>
          <p:nvPr/>
        </p:nvSpPr>
        <p:spPr bwMode="auto">
          <a:xfrm>
            <a:off x="4149970" y="5591106"/>
            <a:ext cx="1012641" cy="292624"/>
          </a:xfrm>
          <a:prstGeom prst="rect">
            <a:avLst/>
          </a:prstGeom>
          <a:no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err="1">
                <a:solidFill>
                  <a:schemeClr val="tx1">
                    <a:lumMod val="75000"/>
                    <a:lumOff val="25000"/>
                  </a:schemeClr>
                </a:solidFill>
                <a:latin typeface="Nanum Gothic" charset="-127"/>
                <a:ea typeface="Nanum Gothic" charset="-127"/>
                <a:cs typeface="Nanum Gothic" charset="-127"/>
              </a:rPr>
              <a:t>is:datasource</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223" name="TextBox 222">
            <a:extLst>
              <a:ext uri="{FF2B5EF4-FFF2-40B4-BE49-F238E27FC236}">
                <a16:creationId xmlns:a16="http://schemas.microsoft.com/office/drawing/2014/main" xmlns="" id="{EAD1E772-21FF-D14F-B1F4-368B8CCEC263}"/>
              </a:ext>
            </a:extLst>
          </p:cNvPr>
          <p:cNvSpPr txBox="1"/>
          <p:nvPr/>
        </p:nvSpPr>
        <p:spPr>
          <a:xfrm>
            <a:off x="4231989" y="4963171"/>
            <a:ext cx="626396" cy="857574"/>
          </a:xfrm>
          <a:prstGeom prst="rect">
            <a:avLst/>
          </a:prstGeom>
          <a:solidFill>
            <a:srgbClr val="000000">
              <a:alpha val="26000"/>
            </a:srgbClr>
          </a:solidFill>
        </p:spPr>
        <p:txBody>
          <a:bodyPr wrap="none" rtlCol="0">
            <a:noAutofit/>
          </a:bodyPr>
          <a:lstStyle/>
          <a:p>
            <a:endParaRPr kumimoji="1" lang="ko-KR" altLang="en-US" sz="800" dirty="0">
              <a:solidFill>
                <a:schemeClr val="bg1"/>
              </a:solidFill>
            </a:endParaRPr>
          </a:p>
        </p:txBody>
      </p:sp>
      <p:sp>
        <p:nvSpPr>
          <p:cNvPr id="98" name="TextBox 97">
            <a:extLst>
              <a:ext uri="{FF2B5EF4-FFF2-40B4-BE49-F238E27FC236}">
                <a16:creationId xmlns:a16="http://schemas.microsoft.com/office/drawing/2014/main" xmlns="" id="{19345EC4-E1A7-564E-9EAB-63015232E1AE}"/>
              </a:ext>
            </a:extLst>
          </p:cNvPr>
          <p:cNvSpPr txBox="1"/>
          <p:nvPr/>
        </p:nvSpPr>
        <p:spPr>
          <a:xfrm>
            <a:off x="591619" y="1588272"/>
            <a:ext cx="8926694" cy="538549"/>
          </a:xfrm>
          <a:prstGeom prst="rect">
            <a:avLst/>
          </a:prstGeom>
          <a:solidFill>
            <a:srgbClr val="000000">
              <a:alpha val="50196"/>
            </a:srgbClr>
          </a:solidFill>
        </p:spPr>
        <p:txBody>
          <a:bodyPr wrap="none" rtlCol="0">
            <a:noAutofit/>
          </a:bodyPr>
          <a:lstStyle/>
          <a:p>
            <a:r>
              <a:rPr kumimoji="1" lang="en-US" altLang="ko-KR" sz="800" dirty="0">
                <a:solidFill>
                  <a:schemeClr val="bg1"/>
                </a:solidFill>
              </a:rPr>
              <a:t>2018.12.12</a:t>
            </a:r>
            <a:r>
              <a:rPr kumimoji="1" lang="ko-KR" altLang="en-US" sz="800" dirty="0">
                <a:solidFill>
                  <a:schemeClr val="bg1"/>
                </a:solidFill>
              </a:rPr>
              <a:t> 검색 필터 개편으로 인한 삭제</a:t>
            </a:r>
          </a:p>
        </p:txBody>
      </p:sp>
      <p:grpSp>
        <p:nvGrpSpPr>
          <p:cNvPr id="4" name="그룹 3">
            <a:extLst>
              <a:ext uri="{FF2B5EF4-FFF2-40B4-BE49-F238E27FC236}">
                <a16:creationId xmlns:a16="http://schemas.microsoft.com/office/drawing/2014/main" xmlns="" id="{EFBC4C60-1960-AF4F-9AAF-C3B99A0AEBFF}"/>
              </a:ext>
            </a:extLst>
          </p:cNvPr>
          <p:cNvGrpSpPr/>
          <p:nvPr/>
        </p:nvGrpSpPr>
        <p:grpSpPr>
          <a:xfrm>
            <a:off x="7166685" y="2103441"/>
            <a:ext cx="963427" cy="655143"/>
            <a:chOff x="7166685" y="4413937"/>
            <a:chExt cx="963427" cy="655143"/>
          </a:xfrm>
        </p:grpSpPr>
        <p:grpSp>
          <p:nvGrpSpPr>
            <p:cNvPr id="21" name="그룹 20">
              <a:extLst>
                <a:ext uri="{FF2B5EF4-FFF2-40B4-BE49-F238E27FC236}">
                  <a16:creationId xmlns:a16="http://schemas.microsoft.com/office/drawing/2014/main" xmlns="" id="{48B8F45B-2B06-EC4E-96CB-649846DCA67A}"/>
                </a:ext>
              </a:extLst>
            </p:cNvPr>
            <p:cNvGrpSpPr/>
            <p:nvPr/>
          </p:nvGrpSpPr>
          <p:grpSpPr>
            <a:xfrm>
              <a:off x="7166685" y="4413937"/>
              <a:ext cx="963427" cy="572651"/>
              <a:chOff x="7052441" y="845157"/>
              <a:chExt cx="963427" cy="572651"/>
            </a:xfrm>
          </p:grpSpPr>
          <p:grpSp>
            <p:nvGrpSpPr>
              <p:cNvPr id="20" name="그룹 19">
                <a:extLst>
                  <a:ext uri="{FF2B5EF4-FFF2-40B4-BE49-F238E27FC236}">
                    <a16:creationId xmlns:a16="http://schemas.microsoft.com/office/drawing/2014/main" xmlns="" id="{F6E8B076-4257-B746-B495-43FE36175D2C}"/>
                  </a:ext>
                </a:extLst>
              </p:cNvPr>
              <p:cNvGrpSpPr/>
              <p:nvPr/>
            </p:nvGrpSpPr>
            <p:grpSpPr>
              <a:xfrm>
                <a:off x="7052441" y="845157"/>
                <a:ext cx="963427" cy="572651"/>
                <a:chOff x="7052441" y="845157"/>
                <a:chExt cx="963427" cy="572651"/>
              </a:xfrm>
            </p:grpSpPr>
            <p:sp>
              <p:nvSpPr>
                <p:cNvPr id="18" name="모서리가 둥근 직사각형 17">
                  <a:extLst>
                    <a:ext uri="{FF2B5EF4-FFF2-40B4-BE49-F238E27FC236}">
                      <a16:creationId xmlns:a16="http://schemas.microsoft.com/office/drawing/2014/main" xmlns="" id="{0C87B746-B89B-F841-854A-14BBF292545E}"/>
                    </a:ext>
                  </a:extLst>
                </p:cNvPr>
                <p:cNvSpPr/>
                <p:nvPr/>
              </p:nvSpPr>
              <p:spPr>
                <a:xfrm>
                  <a:off x="7052441" y="845157"/>
                  <a:ext cx="963427" cy="507525"/>
                </a:xfrm>
                <a:prstGeom prst="round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9" name="삼각형 18">
                  <a:extLst>
                    <a:ext uri="{FF2B5EF4-FFF2-40B4-BE49-F238E27FC236}">
                      <a16:creationId xmlns:a16="http://schemas.microsoft.com/office/drawing/2014/main" xmlns="" id="{0D16E6D7-95CC-1D4B-9955-D3554647E32D}"/>
                    </a:ext>
                  </a:extLst>
                </p:cNvPr>
                <p:cNvSpPr/>
                <p:nvPr/>
              </p:nvSpPr>
              <p:spPr>
                <a:xfrm rot="10800000">
                  <a:off x="7678747" y="1352115"/>
                  <a:ext cx="76203" cy="65693"/>
                </a:xfrm>
                <a:prstGeom prst="triangl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sp>
            <p:nvSpPr>
              <p:cNvPr id="201" name="직사각형 200">
                <a:extLst>
                  <a:ext uri="{FF2B5EF4-FFF2-40B4-BE49-F238E27FC236}">
                    <a16:creationId xmlns:a16="http://schemas.microsoft.com/office/drawing/2014/main" xmlns="" id="{5BAE01F0-E0BD-924D-9CD1-F30BE840AFBA}"/>
                  </a:ext>
                </a:extLst>
              </p:cNvPr>
              <p:cNvSpPr/>
              <p:nvPr/>
            </p:nvSpPr>
            <p:spPr>
              <a:xfrm>
                <a:off x="7091471" y="1076653"/>
                <a:ext cx="871587" cy="200055"/>
              </a:xfrm>
              <a:prstGeom prst="rect">
                <a:avLst/>
              </a:prstGeom>
            </p:spPr>
            <p:txBody>
              <a:bodyPr wrap="square">
                <a:spAutoFit/>
              </a:bodyPr>
              <a:lstStyle/>
              <a:p>
                <a:pPr algn="ctr"/>
                <a:r>
                  <a:rPr lang="ko-KR" altLang="en-US" sz="700" dirty="0">
                    <a:latin typeface="HelveticaNeue" charset="0"/>
                  </a:rPr>
                  <a:t>데이터 이관 중</a:t>
                </a:r>
                <a:endParaRPr lang="ko-KR" altLang="en-US" sz="700" dirty="0"/>
              </a:p>
            </p:txBody>
          </p:sp>
        </p:grpSp>
        <p:sp>
          <p:nvSpPr>
            <p:cNvPr id="23" name="L 도형 22">
              <a:extLst>
                <a:ext uri="{FF2B5EF4-FFF2-40B4-BE49-F238E27FC236}">
                  <a16:creationId xmlns:a16="http://schemas.microsoft.com/office/drawing/2014/main" xmlns="" id="{D42E1C5B-2CC8-B44A-BE39-006B0266C102}"/>
                </a:ext>
              </a:extLst>
            </p:cNvPr>
            <p:cNvSpPr/>
            <p:nvPr/>
          </p:nvSpPr>
          <p:spPr>
            <a:xfrm rot="18900000">
              <a:off x="7802783" y="5014099"/>
              <a:ext cx="54981" cy="54981"/>
            </a:xfrm>
            <a:prstGeom prst="corner">
              <a:avLst>
                <a:gd name="adj1" fmla="val 25516"/>
                <a:gd name="adj2" fmla="val 29230"/>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cxnSp>
          <p:nvCxnSpPr>
            <p:cNvPr id="229" name="직선 연결선[R] 228">
              <a:extLst>
                <a:ext uri="{FF2B5EF4-FFF2-40B4-BE49-F238E27FC236}">
                  <a16:creationId xmlns:a16="http://schemas.microsoft.com/office/drawing/2014/main" xmlns="" id="{84272936-B8CA-B54B-B8DF-3A07A3795760}"/>
                </a:ext>
              </a:extLst>
            </p:cNvPr>
            <p:cNvCxnSpPr>
              <a:cxnSpLocks/>
            </p:cNvCxnSpPr>
            <p:nvPr/>
          </p:nvCxnSpPr>
          <p:spPr>
            <a:xfrm>
              <a:off x="7293082" y="4584811"/>
              <a:ext cx="679796" cy="0"/>
            </a:xfrm>
            <a:prstGeom prst="line">
              <a:avLst/>
            </a:prstGeom>
            <a:ln w="57150">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0" name="직선 연결선[R] 229">
              <a:extLst>
                <a:ext uri="{FF2B5EF4-FFF2-40B4-BE49-F238E27FC236}">
                  <a16:creationId xmlns:a16="http://schemas.microsoft.com/office/drawing/2014/main" xmlns="" id="{C20CD004-591D-C742-813F-2B23B8F03488}"/>
                </a:ext>
              </a:extLst>
            </p:cNvPr>
            <p:cNvCxnSpPr>
              <a:cxnSpLocks/>
            </p:cNvCxnSpPr>
            <p:nvPr/>
          </p:nvCxnSpPr>
          <p:spPr>
            <a:xfrm>
              <a:off x="7293082" y="4584811"/>
              <a:ext cx="115828" cy="0"/>
            </a:xfrm>
            <a:prstGeom prst="line">
              <a:avLst/>
            </a:prstGeom>
            <a:ln w="57150">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101" name="TextBox 100">
            <a:extLst>
              <a:ext uri="{FF2B5EF4-FFF2-40B4-BE49-F238E27FC236}">
                <a16:creationId xmlns:a16="http://schemas.microsoft.com/office/drawing/2014/main" xmlns="" id="{A409F471-A6BA-E84C-B6F6-926066089294}"/>
              </a:ext>
            </a:extLst>
          </p:cNvPr>
          <p:cNvSpPr txBox="1"/>
          <p:nvPr/>
        </p:nvSpPr>
        <p:spPr>
          <a:xfrm>
            <a:off x="699264" y="4533354"/>
            <a:ext cx="5473403" cy="1769123"/>
          </a:xfrm>
          <a:prstGeom prst="rect">
            <a:avLst/>
          </a:prstGeom>
          <a:solidFill>
            <a:srgbClr val="000000">
              <a:alpha val="50196"/>
            </a:srgbClr>
          </a:solidFill>
        </p:spPr>
        <p:txBody>
          <a:bodyPr wrap="none" rtlCol="0">
            <a:noAutofit/>
          </a:bodyPr>
          <a:lstStyle/>
          <a:p>
            <a:r>
              <a:rPr kumimoji="1" lang="en-US" altLang="ko-KR" sz="800" dirty="0">
                <a:solidFill>
                  <a:schemeClr val="bg1"/>
                </a:solidFill>
              </a:rPr>
              <a:t>2018.12.12</a:t>
            </a:r>
            <a:r>
              <a:rPr kumimoji="1" lang="ko-KR" altLang="en-US" sz="800" dirty="0">
                <a:solidFill>
                  <a:schemeClr val="bg1"/>
                </a:solidFill>
              </a:rPr>
              <a:t> 검색 필터 개편으로 인한 삭제</a:t>
            </a:r>
          </a:p>
        </p:txBody>
      </p:sp>
      <p:sp>
        <p:nvSpPr>
          <p:cNvPr id="102" name="직사각형 101">
            <a:extLst>
              <a:ext uri="{FF2B5EF4-FFF2-40B4-BE49-F238E27FC236}">
                <a16:creationId xmlns:a16="http://schemas.microsoft.com/office/drawing/2014/main" xmlns="" id="{28C7C76D-C0A8-AE47-B4A1-62B6350D9DA5}"/>
              </a:ext>
            </a:extLst>
          </p:cNvPr>
          <p:cNvSpPr/>
          <p:nvPr/>
        </p:nvSpPr>
        <p:spPr>
          <a:xfrm>
            <a:off x="9427780" y="-1602"/>
            <a:ext cx="2384574" cy="364209"/>
          </a:xfrm>
          <a:prstGeom prst="rect">
            <a:avLst/>
          </a:prstGeom>
          <a:solidFill>
            <a:srgbClr val="7030A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mj-lt"/>
                <a:ea typeface="Nanum Gothic" charset="-127"/>
                <a:cs typeface="Nanum Gothic" charset="-127"/>
              </a:rPr>
              <a:t>2018.12.12</a:t>
            </a:r>
            <a:r>
              <a:rPr kumimoji="1" lang="ko-KR" altLang="en-US" sz="900" dirty="0">
                <a:solidFill>
                  <a:schemeClr val="bg1"/>
                </a:solidFill>
                <a:latin typeface="+mj-lt"/>
                <a:ea typeface="Nanum Gothic" charset="-127"/>
                <a:cs typeface="Nanum Gothic" charset="-127"/>
              </a:rPr>
              <a:t> 수정</a:t>
            </a:r>
          </a:p>
        </p:txBody>
      </p:sp>
      <p:sp>
        <p:nvSpPr>
          <p:cNvPr id="97" name="TextBox 96">
            <a:extLst>
              <a:ext uri="{FF2B5EF4-FFF2-40B4-BE49-F238E27FC236}">
                <a16:creationId xmlns:a16="http://schemas.microsoft.com/office/drawing/2014/main" xmlns="" id="{A409F471-A6BA-E84C-B6F6-926066089294}"/>
              </a:ext>
            </a:extLst>
          </p:cNvPr>
          <p:cNvSpPr txBox="1"/>
          <p:nvPr/>
        </p:nvSpPr>
        <p:spPr>
          <a:xfrm>
            <a:off x="7103399" y="2095150"/>
            <a:ext cx="1131978" cy="560531"/>
          </a:xfrm>
          <a:prstGeom prst="rect">
            <a:avLst/>
          </a:prstGeom>
          <a:solidFill>
            <a:srgbClr val="000000">
              <a:alpha val="50196"/>
            </a:srgbClr>
          </a:solidFill>
        </p:spPr>
        <p:txBody>
          <a:bodyPr wrap="none" rtlCol="0">
            <a:noAutofit/>
          </a:bodyPr>
          <a:lstStyle/>
          <a:p>
            <a:r>
              <a:rPr kumimoji="1" lang="en-US" altLang="ko-KR" sz="800" dirty="0" smtClean="0">
                <a:solidFill>
                  <a:schemeClr val="bg1"/>
                </a:solidFill>
              </a:rPr>
              <a:t>2019.08.22</a:t>
            </a:r>
          </a:p>
          <a:p>
            <a:r>
              <a:rPr kumimoji="1" lang="ko-KR" altLang="en-US" sz="800" dirty="0" smtClean="0">
                <a:solidFill>
                  <a:schemeClr val="bg1"/>
                </a:solidFill>
              </a:rPr>
              <a:t>추후 보류</a:t>
            </a:r>
            <a:endParaRPr kumimoji="1" lang="ko-KR" altLang="en-US" sz="800" dirty="0">
              <a:solidFill>
                <a:schemeClr val="bg1"/>
              </a:solidFill>
            </a:endParaRPr>
          </a:p>
        </p:txBody>
      </p:sp>
    </p:spTree>
    <p:extLst>
      <p:ext uri="{BB962C8B-B14F-4D97-AF65-F5344CB8AC3E}">
        <p14:creationId xmlns:p14="http://schemas.microsoft.com/office/powerpoint/2010/main" val="10424329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텍스트 개체 틀 235"/>
          <p:cNvSpPr>
            <a:spLocks noGrp="1"/>
          </p:cNvSpPr>
          <p:nvPr>
            <p:ph type="body" sz="quarter" idx="10"/>
          </p:nvPr>
        </p:nvSpPr>
        <p:spPr/>
        <p:txBody>
          <a:bodyPr>
            <a:normAutofit/>
          </a:bodyPr>
          <a:lstStyle/>
          <a:p>
            <a:r>
              <a:rPr kumimoji="1" lang="en-US" altLang="ko-KR" dirty="0"/>
              <a:t>Data Grid</a:t>
            </a:r>
            <a:endParaRPr kumimoji="1" lang="ko-KR" altLang="en-US" dirty="0"/>
          </a:p>
        </p:txBody>
      </p:sp>
      <p:sp>
        <p:nvSpPr>
          <p:cNvPr id="237" name="텍스트 개체 틀 236"/>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01.03</a:t>
            </a:r>
            <a:r>
              <a:rPr kumimoji="1" lang="ko-KR" altLang="en-US" dirty="0">
                <a:latin typeface="Nanum Gothic" charset="-127"/>
                <a:ea typeface="Nanum Gothic" charset="-127"/>
                <a:cs typeface="Nanum Gothic" charset="-127"/>
              </a:rPr>
              <a:t> 데이터 소스 상세</a:t>
            </a:r>
          </a:p>
        </p:txBody>
      </p:sp>
      <p:sp>
        <p:nvSpPr>
          <p:cNvPr id="238" name="텍스트 개체 틀 237"/>
          <p:cNvSpPr>
            <a:spLocks noGrp="1"/>
          </p:cNvSpPr>
          <p:nvPr>
            <p:ph type="body" sz="quarter" idx="13"/>
          </p:nvPr>
        </p:nvSpPr>
        <p:spPr>
          <a:xfrm>
            <a:off x="10036017" y="408326"/>
            <a:ext cx="2155983" cy="6449673"/>
          </a:xfrm>
        </p:spPr>
        <p:txBody>
          <a:bodyPr>
            <a:normAutofit fontScale="62500" lnSpcReduction="20000"/>
          </a:bodyPr>
          <a:lstStyle/>
          <a:p>
            <a:pPr marL="0" indent="0">
              <a:buNone/>
            </a:pPr>
            <a:r>
              <a:rPr kumimoji="1" lang="en-US" altLang="ko-KR" strike="sngStrike" dirty="0">
                <a:solidFill>
                  <a:srgbClr val="FF0000"/>
                </a:solidFill>
              </a:rPr>
              <a:t>Linked type Data</a:t>
            </a:r>
            <a:r>
              <a:rPr kumimoji="1" lang="ko-KR" altLang="en-US" strike="sngStrike" dirty="0">
                <a:solidFill>
                  <a:srgbClr val="FF0000"/>
                </a:solidFill>
              </a:rPr>
              <a:t> </a:t>
            </a:r>
            <a:r>
              <a:rPr kumimoji="1" lang="ko-KR" altLang="en-US" strike="sngStrike" dirty="0" err="1">
                <a:solidFill>
                  <a:srgbClr val="FF0000"/>
                </a:solidFill>
              </a:rPr>
              <a:t>인경우</a:t>
            </a:r>
            <a:r>
              <a:rPr kumimoji="1" lang="en-US" altLang="ko-KR" strike="sngStrike" dirty="0">
                <a:solidFill>
                  <a:srgbClr val="FF0000"/>
                </a:solidFill>
              </a:rPr>
              <a:t>,</a:t>
            </a:r>
            <a:r>
              <a:rPr kumimoji="1" lang="ko-KR" altLang="en-US" strike="sngStrike" dirty="0">
                <a:solidFill>
                  <a:srgbClr val="FF0000"/>
                </a:solidFill>
              </a:rPr>
              <a:t> 데이터그리드 탭 없음</a:t>
            </a:r>
            <a:r>
              <a:rPr kumimoji="1" lang="en-US" altLang="ko-KR" strike="sngStrike" dirty="0">
                <a:solidFill>
                  <a:prstClr val="black">
                    <a:lumMod val="75000"/>
                    <a:lumOff val="25000"/>
                  </a:prstClr>
                </a:solidFill>
              </a:rPr>
              <a:t>  </a:t>
            </a:r>
            <a:r>
              <a:rPr kumimoji="1" lang="en-US" altLang="ko-KR" dirty="0">
                <a:solidFill>
                  <a:prstClr val="black">
                    <a:lumMod val="75000"/>
                    <a:lumOff val="25000"/>
                  </a:prstClr>
                </a:solidFill>
              </a:rPr>
              <a:t>20181220</a:t>
            </a:r>
            <a:r>
              <a:rPr kumimoji="1" lang="ko-KR" altLang="en-US" dirty="0">
                <a:solidFill>
                  <a:prstClr val="black">
                    <a:lumMod val="75000"/>
                    <a:lumOff val="25000"/>
                  </a:prstClr>
                </a:solidFill>
              </a:rPr>
              <a:t> 삭제</a:t>
            </a:r>
            <a:endParaRPr kumimoji="1" lang="en-US" altLang="ko-KR" dirty="0">
              <a:solidFill>
                <a:prstClr val="black">
                  <a:lumMod val="75000"/>
                  <a:lumOff val="25000"/>
                </a:prstClr>
              </a:solidFill>
            </a:endParaRPr>
          </a:p>
          <a:p>
            <a:r>
              <a:rPr kumimoji="1" lang="ko-KR" altLang="en-US" dirty="0" err="1">
                <a:sym typeface="Wingdings"/>
              </a:rPr>
              <a:t>필터링</a:t>
            </a:r>
            <a:endParaRPr kumimoji="1" lang="en-US" altLang="ko-KR" dirty="0">
              <a:sym typeface="Wingdings"/>
            </a:endParaRPr>
          </a:p>
          <a:p>
            <a:pPr lvl="1"/>
            <a:r>
              <a:rPr kumimoji="1" lang="ko-KR" altLang="en-US" dirty="0">
                <a:sym typeface="Wingdings"/>
              </a:rPr>
              <a:t>항목 검색</a:t>
            </a:r>
            <a:endParaRPr kumimoji="1" lang="en-US" altLang="ko-KR" dirty="0">
              <a:solidFill>
                <a:srgbClr val="00B0F0"/>
              </a:solidFill>
              <a:sym typeface="Wingdings"/>
            </a:endParaRPr>
          </a:p>
          <a:p>
            <a:pPr lvl="2"/>
            <a:r>
              <a:rPr kumimoji="1" lang="ko-KR" altLang="en-US" dirty="0">
                <a:sym typeface="Wingdings"/>
              </a:rPr>
              <a:t>입력 즉시 필터링 됨</a:t>
            </a:r>
            <a:endParaRPr kumimoji="1" lang="en-US" altLang="ko-KR" dirty="0">
              <a:sym typeface="Wingdings"/>
            </a:endParaRPr>
          </a:p>
          <a:p>
            <a:pPr lvl="2"/>
            <a:r>
              <a:rPr kumimoji="1" lang="ko-KR" altLang="en-US" dirty="0">
                <a:sym typeface="Wingdings"/>
              </a:rPr>
              <a:t>그리드 뷰 </a:t>
            </a:r>
            <a:r>
              <a:rPr kumimoji="1" lang="en-US" altLang="ko-KR" dirty="0">
                <a:sym typeface="Wingdings"/>
              </a:rPr>
              <a:t>:</a:t>
            </a:r>
            <a:r>
              <a:rPr kumimoji="1" lang="ko-KR" altLang="en-US" dirty="0">
                <a:sym typeface="Wingdings"/>
              </a:rPr>
              <a:t> 데이터 검색</a:t>
            </a:r>
            <a:endParaRPr kumimoji="1" lang="en-US" altLang="ko-KR" dirty="0">
              <a:sym typeface="Wingdings"/>
            </a:endParaRPr>
          </a:p>
          <a:p>
            <a:pPr lvl="2"/>
            <a:r>
              <a:rPr kumimoji="1" lang="ko-KR" altLang="en-US" dirty="0">
                <a:sym typeface="Wingdings"/>
              </a:rPr>
              <a:t>컬럼 리스트 뷰 </a:t>
            </a:r>
            <a:r>
              <a:rPr kumimoji="1" lang="en-US" altLang="ko-KR" dirty="0">
                <a:sym typeface="Wingdings"/>
              </a:rPr>
              <a:t>:</a:t>
            </a:r>
            <a:r>
              <a:rPr kumimoji="1" lang="ko-KR" altLang="en-US" dirty="0">
                <a:sym typeface="Wingdings"/>
              </a:rPr>
              <a:t> 컬럼 검색</a:t>
            </a:r>
            <a:endParaRPr kumimoji="1" lang="en-US" altLang="ko-KR" dirty="0">
              <a:sym typeface="Wingdings"/>
            </a:endParaRPr>
          </a:p>
          <a:p>
            <a:pPr lvl="1"/>
            <a:r>
              <a:rPr kumimoji="1" lang="en-US" altLang="ko-KR" dirty="0">
                <a:sym typeface="Wingdings"/>
              </a:rPr>
              <a:t>Role</a:t>
            </a:r>
            <a:r>
              <a:rPr kumimoji="1" lang="en-US" altLang="ko-KR" dirty="0"/>
              <a:t> : All(default) / Dimension / Measure</a:t>
            </a:r>
          </a:p>
          <a:p>
            <a:pPr lvl="1"/>
            <a:r>
              <a:rPr kumimoji="1" lang="en-US" altLang="ko-KR" dirty="0"/>
              <a:t>Type : All(default) / String / ...</a:t>
            </a:r>
          </a:p>
          <a:p>
            <a:pPr lvl="1"/>
            <a:r>
              <a:rPr kumimoji="1" lang="ko-KR" altLang="en-US" dirty="0">
                <a:sym typeface="Wingdings"/>
              </a:rPr>
              <a:t>필터링 초기화</a:t>
            </a:r>
            <a:endParaRPr kumimoji="1" lang="en-US" altLang="ko-KR" dirty="0">
              <a:sym typeface="Wingdings"/>
            </a:endParaRPr>
          </a:p>
          <a:p>
            <a:pPr lvl="2"/>
            <a:r>
              <a:rPr kumimoji="1" lang="ko-KR" altLang="en-US" dirty="0">
                <a:sym typeface="Wingdings"/>
              </a:rPr>
              <a:t>클릭 </a:t>
            </a:r>
            <a:r>
              <a:rPr kumimoji="1" lang="en-US" altLang="ko-KR" dirty="0">
                <a:sym typeface="Wingdings"/>
              </a:rPr>
              <a:t>&gt;</a:t>
            </a:r>
            <a:r>
              <a:rPr kumimoji="1" lang="ko-KR" altLang="en-US" dirty="0">
                <a:sym typeface="Wingdings"/>
              </a:rPr>
              <a:t> 필터링 설정 및 정렬 초기화</a:t>
            </a:r>
            <a:endParaRPr kumimoji="1" lang="en-US" altLang="ko-KR" dirty="0">
              <a:sym typeface="Wingdings"/>
            </a:endParaRPr>
          </a:p>
          <a:p>
            <a:pPr lvl="1"/>
            <a:r>
              <a:rPr kumimoji="1" lang="ko-KR" altLang="en-US" dirty="0"/>
              <a:t>열람 행 수</a:t>
            </a:r>
            <a:endParaRPr kumimoji="1" lang="en-US" altLang="ko-KR" dirty="0"/>
          </a:p>
          <a:p>
            <a:pPr lvl="2"/>
            <a:r>
              <a:rPr kumimoji="1" lang="ko-KR" altLang="en-US" dirty="0"/>
              <a:t>열람 행 </a:t>
            </a:r>
            <a:r>
              <a:rPr kumimoji="1" lang="en-US" altLang="ko-KR" dirty="0"/>
              <a:t>default :</a:t>
            </a:r>
            <a:r>
              <a:rPr kumimoji="1" lang="ko-KR" altLang="en-US" dirty="0"/>
              <a:t> </a:t>
            </a:r>
            <a:r>
              <a:rPr kumimoji="1" lang="en-US" altLang="ko-KR" dirty="0"/>
              <a:t>100</a:t>
            </a:r>
          </a:p>
          <a:p>
            <a:pPr lvl="2"/>
            <a:r>
              <a:rPr kumimoji="1" lang="ko-KR" altLang="en-US" dirty="0"/>
              <a:t>열람 행 수 변경 가능</a:t>
            </a:r>
            <a:endParaRPr kumimoji="1" lang="en-US" altLang="ko-KR" dirty="0"/>
          </a:p>
          <a:p>
            <a:pPr lvl="2"/>
            <a:r>
              <a:rPr kumimoji="1" lang="en-US" altLang="ko-KR" dirty="0"/>
              <a:t>UI</a:t>
            </a:r>
            <a:r>
              <a:rPr kumimoji="1" lang="ko-KR" altLang="en-US" dirty="0"/>
              <a:t>콤포넌트 </a:t>
            </a:r>
            <a:r>
              <a:rPr kumimoji="1" lang="en-US" altLang="ko-KR" dirty="0"/>
              <a:t>:</a:t>
            </a:r>
            <a:r>
              <a:rPr kumimoji="1" lang="ko-KR" altLang="en-US" dirty="0"/>
              <a:t> 숫자 입력 컬럼 </a:t>
            </a:r>
            <a:endParaRPr kumimoji="1" lang="ko-KR" altLang="en-US" dirty="0">
              <a:solidFill>
                <a:prstClr val="black">
                  <a:lumMod val="75000"/>
                  <a:lumOff val="25000"/>
                </a:prstClr>
              </a:solidFill>
            </a:endParaRPr>
          </a:p>
          <a:p>
            <a:r>
              <a:rPr kumimoji="1" lang="ko-KR" altLang="en-US" dirty="0">
                <a:solidFill>
                  <a:prstClr val="black">
                    <a:lumMod val="75000"/>
                    <a:lumOff val="25000"/>
                  </a:prstClr>
                </a:solidFill>
              </a:rPr>
              <a:t> </a:t>
            </a:r>
            <a:r>
              <a:rPr kumimoji="1" lang="ko-KR" altLang="en-US" strike="sngStrike" dirty="0">
                <a:solidFill>
                  <a:prstClr val="black">
                    <a:lumMod val="75000"/>
                    <a:lumOff val="25000"/>
                  </a:prstClr>
                </a:solidFill>
              </a:rPr>
              <a:t>컬럼 정보 설정</a:t>
            </a:r>
            <a:endParaRPr kumimoji="1" lang="en-US" altLang="ko-KR" strike="sngStrike" dirty="0">
              <a:solidFill>
                <a:prstClr val="black">
                  <a:lumMod val="75000"/>
                  <a:lumOff val="25000"/>
                </a:prstClr>
              </a:solidFill>
            </a:endParaRPr>
          </a:p>
          <a:p>
            <a:pPr lvl="1"/>
            <a:r>
              <a:rPr kumimoji="1" lang="ko-KR" altLang="en-US" strike="sngStrike" dirty="0">
                <a:solidFill>
                  <a:prstClr val="black">
                    <a:lumMod val="75000"/>
                    <a:lumOff val="25000"/>
                  </a:prstClr>
                </a:solidFill>
              </a:rPr>
              <a:t>클릭 </a:t>
            </a:r>
            <a:r>
              <a:rPr kumimoji="1" lang="en-US" altLang="ko-KR" strike="sngStrike" dirty="0">
                <a:solidFill>
                  <a:prstClr val="black">
                    <a:lumMod val="75000"/>
                    <a:lumOff val="25000"/>
                  </a:prstClr>
                </a:solidFill>
              </a:rPr>
              <a:t>&gt;</a:t>
            </a:r>
            <a:r>
              <a:rPr kumimoji="1" lang="ko-KR" altLang="en-US" strike="sngStrike" dirty="0">
                <a:solidFill>
                  <a:prstClr val="black">
                    <a:lumMod val="75000"/>
                    <a:lumOff val="25000"/>
                  </a:prstClr>
                </a:solidFill>
              </a:rPr>
              <a:t> 컬럼 설정 설정 팝업 띄움 </a:t>
            </a:r>
            <a:endParaRPr kumimoji="1" lang="en-US" altLang="ko-KR" strike="sngStrike" dirty="0">
              <a:solidFill>
                <a:prstClr val="black">
                  <a:lumMod val="75000"/>
                  <a:lumOff val="25000"/>
                </a:prstClr>
              </a:solidFill>
            </a:endParaRPr>
          </a:p>
          <a:p>
            <a:r>
              <a:rPr kumimoji="1" lang="en-US" altLang="ko-KR" dirty="0">
                <a:sym typeface="Wingdings"/>
              </a:rPr>
              <a:t>CSV</a:t>
            </a:r>
            <a:r>
              <a:rPr kumimoji="1" lang="ko-KR" altLang="en-US" dirty="0">
                <a:sym typeface="Wingdings"/>
              </a:rPr>
              <a:t> 다운로드</a:t>
            </a:r>
            <a:endParaRPr kumimoji="1" lang="en-US" altLang="ko-KR" dirty="0">
              <a:sym typeface="Wingdings"/>
            </a:endParaRPr>
          </a:p>
          <a:p>
            <a:pPr lvl="1"/>
            <a:r>
              <a:rPr kumimoji="1" lang="ko-KR" altLang="en-US" dirty="0">
                <a:sym typeface="Wingdings"/>
              </a:rPr>
              <a:t>클릭 </a:t>
            </a:r>
            <a:r>
              <a:rPr kumimoji="1" lang="en-US" altLang="ko-KR" dirty="0">
                <a:sym typeface="Wingdings"/>
              </a:rPr>
              <a:t>&gt;</a:t>
            </a:r>
            <a:r>
              <a:rPr kumimoji="1" lang="ko-KR" altLang="en-US" dirty="0">
                <a:sym typeface="Wingdings"/>
              </a:rPr>
              <a:t> </a:t>
            </a:r>
            <a:r>
              <a:rPr kumimoji="1" lang="en-US" altLang="ko-KR" dirty="0">
                <a:sym typeface="Wingdings"/>
              </a:rPr>
              <a:t>csv </a:t>
            </a:r>
            <a:r>
              <a:rPr kumimoji="1" lang="ko-KR" altLang="en-US" dirty="0">
                <a:sym typeface="Wingdings"/>
              </a:rPr>
              <a:t>다운로드 진행 </a:t>
            </a:r>
            <a:r>
              <a:rPr lang="ko-KR" altLang="en-US" dirty="0">
                <a:solidFill>
                  <a:srgbClr val="00B0F0"/>
                </a:solidFill>
              </a:rPr>
              <a:t>☞</a:t>
            </a:r>
            <a:r>
              <a:rPr kumimoji="1" lang="en-US" altLang="ko-KR" dirty="0">
                <a:solidFill>
                  <a:srgbClr val="00B0F0"/>
                </a:solidFill>
              </a:rPr>
              <a:t>[</a:t>
            </a:r>
            <a:r>
              <a:rPr kumimoji="1" lang="mr-IN" altLang="ko-KR" dirty="0">
                <a:solidFill>
                  <a:srgbClr val="00B0F0"/>
                </a:solidFill>
              </a:rPr>
              <a:t>METATRON2.0]WF-A1-Common</a:t>
            </a:r>
            <a:r>
              <a:rPr kumimoji="1" lang="en-US" altLang="ko-KR" dirty="0">
                <a:solidFill>
                  <a:srgbClr val="00B0F0"/>
                </a:solidFill>
              </a:rPr>
              <a:t> &gt; </a:t>
            </a:r>
            <a:r>
              <a:rPr kumimoji="1" lang="ko-KR" altLang="en-US" dirty="0">
                <a:solidFill>
                  <a:srgbClr val="00B0F0"/>
                </a:solidFill>
              </a:rPr>
              <a:t>파일명</a:t>
            </a:r>
            <a:endParaRPr kumimoji="1" lang="en-US" altLang="ko-KR" dirty="0">
              <a:solidFill>
                <a:srgbClr val="00B0F0"/>
              </a:solidFill>
            </a:endParaRPr>
          </a:p>
          <a:p>
            <a:r>
              <a:rPr lang="ko-KR" altLang="en-US" dirty="0"/>
              <a:t>데이터 그리드</a:t>
            </a:r>
            <a:endParaRPr lang="en-US" altLang="ko-KR" dirty="0"/>
          </a:p>
          <a:p>
            <a:pPr lvl="1"/>
            <a:r>
              <a:rPr lang="ko-KR" altLang="en-US" dirty="0"/>
              <a:t>필드 타입</a:t>
            </a:r>
            <a:endParaRPr lang="en-US" altLang="ko-KR" dirty="0"/>
          </a:p>
          <a:p>
            <a:pPr lvl="1"/>
            <a:r>
              <a:rPr lang="ko-KR" altLang="en-US" dirty="0"/>
              <a:t>데이터 정렬 </a:t>
            </a:r>
            <a:endParaRPr lang="en-US" altLang="ko-KR" dirty="0"/>
          </a:p>
          <a:p>
            <a:pPr lvl="2"/>
            <a:r>
              <a:rPr kumimoji="1" lang="ko-KR" altLang="en-US" dirty="0"/>
              <a:t>사용자 설정 순 </a:t>
            </a:r>
            <a:r>
              <a:rPr kumimoji="1" lang="en-US" altLang="ko-KR" dirty="0"/>
              <a:t>(default) </a:t>
            </a:r>
            <a:r>
              <a:rPr kumimoji="1" lang="en-US" altLang="ko-KR" dirty="0">
                <a:sym typeface="Wingdings"/>
              </a:rPr>
              <a:t> </a:t>
            </a:r>
            <a:r>
              <a:rPr kumimoji="1" lang="ko-KR" altLang="en-US" dirty="0">
                <a:sym typeface="Wingdings"/>
              </a:rPr>
              <a:t>오름차순  내림차순  </a:t>
            </a:r>
            <a:r>
              <a:rPr kumimoji="1" lang="en-US" altLang="ko-KR" dirty="0">
                <a:sym typeface="Wingdings"/>
              </a:rPr>
              <a:t>...</a:t>
            </a:r>
            <a:r>
              <a:rPr kumimoji="1" lang="ko-KR" altLang="en-US" dirty="0">
                <a:sym typeface="Wingdings"/>
              </a:rPr>
              <a:t> </a:t>
            </a:r>
            <a:r>
              <a:rPr kumimoji="1" lang="en-US" altLang="ko-KR" i="1" dirty="0">
                <a:sym typeface="Wingdings"/>
              </a:rPr>
              <a:t>(</a:t>
            </a:r>
            <a:r>
              <a:rPr kumimoji="1" lang="ko-KR" altLang="en-US" i="1" dirty="0">
                <a:sym typeface="Wingdings"/>
              </a:rPr>
              <a:t>반복</a:t>
            </a:r>
            <a:r>
              <a:rPr kumimoji="1" lang="en-US" altLang="ko-KR" i="1" dirty="0">
                <a:sym typeface="Wingdings"/>
              </a:rPr>
              <a:t>)</a:t>
            </a:r>
          </a:p>
          <a:p>
            <a:pPr lvl="1"/>
            <a:r>
              <a:rPr lang="ko-KR" altLang="en-US" dirty="0"/>
              <a:t>필드 이름</a:t>
            </a:r>
            <a:endParaRPr lang="en-US" altLang="ko-KR" dirty="0"/>
          </a:p>
          <a:p>
            <a:pPr lvl="1"/>
            <a:r>
              <a:rPr lang="ko-KR" altLang="en-US" dirty="0" err="1">
                <a:solidFill>
                  <a:srgbClr val="7030A0"/>
                </a:solidFill>
              </a:rPr>
              <a:t>데이터값</a:t>
            </a:r>
            <a:r>
              <a:rPr lang="ko-KR" altLang="en-US" dirty="0">
                <a:solidFill>
                  <a:srgbClr val="7030A0"/>
                </a:solidFill>
              </a:rPr>
              <a:t> 요약 차트 제공 </a:t>
            </a:r>
            <a:r>
              <a:rPr lang="ko-KR" altLang="en-US" dirty="0">
                <a:solidFill>
                  <a:srgbClr val="00B0F0"/>
                </a:solidFill>
              </a:rPr>
              <a:t>☞</a:t>
            </a:r>
            <a:r>
              <a:rPr kumimoji="1" lang="en-US" altLang="ko-KR" dirty="0">
                <a:solidFill>
                  <a:srgbClr val="00B0F0"/>
                </a:solidFill>
              </a:rPr>
              <a:t>[</a:t>
            </a:r>
            <a:r>
              <a:rPr kumimoji="1" lang="ko-KR" altLang="en-US" dirty="0" err="1">
                <a:solidFill>
                  <a:srgbClr val="00B0F0"/>
                </a:solidFill>
              </a:rPr>
              <a:t>다음페이지</a:t>
            </a:r>
            <a:r>
              <a:rPr kumimoji="1" lang="mr-IN" altLang="ko-KR" dirty="0">
                <a:solidFill>
                  <a:srgbClr val="00B0F0"/>
                </a:solidFill>
              </a:rPr>
              <a:t>]</a:t>
            </a:r>
            <a:endParaRPr lang="en-US" altLang="ko-KR" dirty="0">
              <a:solidFill>
                <a:srgbClr val="7030A0"/>
              </a:solidFill>
            </a:endParaRPr>
          </a:p>
          <a:p>
            <a:r>
              <a:rPr kumimoji="1" lang="ko-KR" altLang="en-US" strike="sngStrike" dirty="0"/>
              <a:t>컬럼 선택</a:t>
            </a:r>
            <a:endParaRPr kumimoji="1" lang="en-US" altLang="ko-KR" strike="sngStrike" dirty="0"/>
          </a:p>
          <a:p>
            <a:pPr lvl="1"/>
            <a:r>
              <a:rPr lang="en-US" altLang="ko-KR" strike="sngStrike" dirty="0">
                <a:solidFill>
                  <a:schemeClr val="tx1">
                    <a:lumMod val="95000"/>
                    <a:lumOff val="5000"/>
                  </a:schemeClr>
                </a:solidFill>
              </a:rPr>
              <a:t>default : </a:t>
            </a:r>
            <a:r>
              <a:rPr lang="ko-KR" altLang="en-US" strike="sngStrike" dirty="0">
                <a:solidFill>
                  <a:schemeClr val="tx1">
                    <a:lumMod val="95000"/>
                    <a:lumOff val="5000"/>
                  </a:schemeClr>
                </a:solidFill>
              </a:rPr>
              <a:t>첫번째 컬럼이 선택된 상태</a:t>
            </a:r>
            <a:r>
              <a:rPr lang="en-US" altLang="ko-KR" strike="sngStrike" dirty="0">
                <a:solidFill>
                  <a:schemeClr val="tx1">
                    <a:lumMod val="95000"/>
                    <a:lumOff val="5000"/>
                  </a:schemeClr>
                </a:solidFill>
              </a:rPr>
              <a:t>.</a:t>
            </a:r>
            <a:r>
              <a:rPr lang="ko-KR" altLang="en-US" strike="sngStrike" dirty="0">
                <a:solidFill>
                  <a:schemeClr val="tx1">
                    <a:lumMod val="95000"/>
                    <a:lumOff val="5000"/>
                  </a:schemeClr>
                </a:solidFill>
              </a:rPr>
              <a:t> </a:t>
            </a:r>
            <a:endParaRPr lang="en-US" altLang="ko-KR" strike="sngStrike" dirty="0">
              <a:solidFill>
                <a:schemeClr val="tx1">
                  <a:lumMod val="95000"/>
                  <a:lumOff val="5000"/>
                </a:schemeClr>
              </a:solidFill>
            </a:endParaRPr>
          </a:p>
          <a:p>
            <a:pPr lvl="1"/>
            <a:r>
              <a:rPr lang="ko-KR" altLang="en-US" strike="sngStrike" dirty="0">
                <a:solidFill>
                  <a:schemeClr val="tx1">
                    <a:lumMod val="95000"/>
                    <a:lumOff val="5000"/>
                  </a:schemeClr>
                </a:solidFill>
              </a:rPr>
              <a:t>선택된 컬럼에 대해 아래쪽에 상세정보 표시됨</a:t>
            </a:r>
            <a:endParaRPr lang="en-US" altLang="ko-KR" strike="sngStrike" dirty="0">
              <a:solidFill>
                <a:schemeClr val="tx1">
                  <a:lumMod val="95000"/>
                  <a:lumOff val="5000"/>
                </a:schemeClr>
              </a:solidFill>
            </a:endParaRPr>
          </a:p>
          <a:p>
            <a:r>
              <a:rPr lang="ko-KR" altLang="en-US" dirty="0" err="1"/>
              <a:t>미리보기</a:t>
            </a:r>
            <a:r>
              <a:rPr lang="ko-KR" altLang="en-US" dirty="0"/>
              <a:t> 지원 안하는 타입</a:t>
            </a:r>
            <a:endParaRPr lang="en-US" altLang="ko-KR" dirty="0"/>
          </a:p>
          <a:p>
            <a:pPr lvl="1"/>
            <a:r>
              <a:rPr lang="ko-KR" altLang="en-US" dirty="0" err="1"/>
              <a:t>데이터값</a:t>
            </a:r>
            <a:r>
              <a:rPr lang="ko-KR" altLang="en-US" dirty="0"/>
              <a:t> </a:t>
            </a:r>
            <a:r>
              <a:rPr lang="en-US" altLang="ko-KR" dirty="0"/>
              <a:t>No preview</a:t>
            </a:r>
            <a:r>
              <a:rPr lang="ko-KR" altLang="en-US" dirty="0"/>
              <a:t> 노출</a:t>
            </a:r>
            <a:endParaRPr lang="en-US" altLang="ko-KR" dirty="0"/>
          </a:p>
          <a:p>
            <a:pPr lvl="1"/>
            <a:r>
              <a:rPr lang="ko-KR" altLang="en-US" dirty="0"/>
              <a:t>모든 </a:t>
            </a:r>
            <a:r>
              <a:rPr lang="en-US" altLang="ko-KR" dirty="0"/>
              <a:t>Expression</a:t>
            </a:r>
            <a:r>
              <a:rPr lang="ko-KR" altLang="en-US" dirty="0"/>
              <a:t> 타입</a:t>
            </a:r>
            <a:endParaRPr lang="en-US" altLang="ko-KR" dirty="0"/>
          </a:p>
          <a:p>
            <a:pPr lvl="1"/>
            <a:r>
              <a:rPr lang="en-US" altLang="ko-KR" dirty="0"/>
              <a:t>Linked</a:t>
            </a:r>
            <a:r>
              <a:rPr lang="ko-KR" altLang="en-US" dirty="0"/>
              <a:t>의 </a:t>
            </a:r>
            <a:r>
              <a:rPr lang="en-US" altLang="ko-KR" dirty="0"/>
              <a:t>Geo</a:t>
            </a:r>
            <a:r>
              <a:rPr lang="ko-KR" altLang="en-US" dirty="0"/>
              <a:t> 타입</a:t>
            </a:r>
            <a:endParaRPr lang="en-US" altLang="ko-KR" dirty="0"/>
          </a:p>
          <a:p>
            <a:r>
              <a:rPr lang="ko-KR" altLang="en-US" dirty="0"/>
              <a:t>안내 문구 노출</a:t>
            </a:r>
            <a:endParaRPr lang="en-US" altLang="ko-KR" dirty="0"/>
          </a:p>
          <a:p>
            <a:pPr lvl="1"/>
            <a:r>
              <a:rPr lang="en-US" altLang="ko-KR" dirty="0"/>
              <a:t>Linked</a:t>
            </a:r>
            <a:r>
              <a:rPr lang="ko-KR" altLang="en-US" dirty="0"/>
              <a:t>인 경우</a:t>
            </a:r>
            <a:endParaRPr lang="en-US" altLang="ko-KR" dirty="0"/>
          </a:p>
          <a:p>
            <a:pPr lvl="2"/>
            <a:r>
              <a:rPr lang="en-US" altLang="ko-KR" dirty="0"/>
              <a:t>“</a:t>
            </a:r>
            <a:r>
              <a:rPr lang="en" altLang="ko-KR" dirty="0"/>
              <a:t>This data grid is source data, not ingested data. This may differ from the temporarily ingested data value when creating a dashboard.</a:t>
            </a:r>
            <a:r>
              <a:rPr lang="en-US" altLang="ko-KR" dirty="0"/>
              <a:t>”</a:t>
            </a:r>
          </a:p>
          <a:p>
            <a:pPr lvl="2"/>
            <a:r>
              <a:rPr lang="en-US" altLang="ko-KR" dirty="0"/>
              <a:t>“</a:t>
            </a:r>
            <a:r>
              <a:rPr lang="ko-KR" altLang="en-US" dirty="0"/>
              <a:t>엔진에 적재된 데이터가 아닌 원본 데이터 입니다</a:t>
            </a:r>
            <a:r>
              <a:rPr lang="en-US" altLang="ko-KR" dirty="0"/>
              <a:t>. </a:t>
            </a:r>
            <a:r>
              <a:rPr lang="ko-KR" altLang="en-US" dirty="0"/>
              <a:t>대시보드 생성할 때</a:t>
            </a:r>
            <a:r>
              <a:rPr lang="en-US" altLang="ko-KR" dirty="0"/>
              <a:t>, </a:t>
            </a:r>
            <a:r>
              <a:rPr lang="ko-KR" altLang="en-US" dirty="0"/>
              <a:t>임시 적재되는 데이터 값이 이 데이터 값과 다를 수 있습니다</a:t>
            </a:r>
            <a:r>
              <a:rPr lang="en-US" altLang="ko-KR" dirty="0"/>
              <a:t>.”</a:t>
            </a:r>
          </a:p>
          <a:p>
            <a:pPr lvl="1"/>
            <a:r>
              <a:rPr lang="en-US" altLang="ko-KR" dirty="0"/>
              <a:t>Linked</a:t>
            </a:r>
            <a:r>
              <a:rPr lang="ko-KR" altLang="en-US" dirty="0"/>
              <a:t>일 경우 </a:t>
            </a:r>
            <a:r>
              <a:rPr lang="en-US" altLang="ko-KR" dirty="0"/>
              <a:t>Geo</a:t>
            </a:r>
            <a:r>
              <a:rPr lang="ko-KR" altLang="en-US" dirty="0"/>
              <a:t> 타입</a:t>
            </a:r>
            <a:endParaRPr lang="en-US" altLang="ko-KR" dirty="0"/>
          </a:p>
          <a:p>
            <a:pPr lvl="2"/>
            <a:r>
              <a:rPr kumimoji="1" lang="ko-KR" altLang="en-US" dirty="0"/>
              <a:t>모든 </a:t>
            </a:r>
            <a:r>
              <a:rPr kumimoji="1" lang="en-US" altLang="ko-KR" dirty="0"/>
              <a:t>Geo type</a:t>
            </a:r>
            <a:r>
              <a:rPr kumimoji="1" lang="ko-KR" altLang="en-US" dirty="0"/>
              <a:t>의 </a:t>
            </a:r>
            <a:r>
              <a:rPr kumimoji="1" lang="ko-KR" altLang="en-US" dirty="0" err="1"/>
              <a:t>데이터값</a:t>
            </a:r>
            <a:r>
              <a:rPr kumimoji="1" lang="ko-KR" altLang="en-US" dirty="0"/>
              <a:t> </a:t>
            </a:r>
            <a:r>
              <a:rPr kumimoji="1" lang="ko-KR" altLang="en-US" dirty="0" err="1"/>
              <a:t>미리보기</a:t>
            </a:r>
            <a:r>
              <a:rPr kumimoji="1" lang="ko-KR" altLang="en-US" dirty="0"/>
              <a:t> 지원하지 않음</a:t>
            </a:r>
            <a:r>
              <a:rPr kumimoji="1" lang="en-US" altLang="ko-KR" dirty="0"/>
              <a:t>.</a:t>
            </a:r>
            <a:r>
              <a:rPr kumimoji="1" lang="ko-KR" altLang="en-US" dirty="0"/>
              <a:t> </a:t>
            </a:r>
            <a:endParaRPr kumimoji="1" lang="en-US" altLang="ko-KR" dirty="0"/>
          </a:p>
          <a:p>
            <a:pPr lvl="2"/>
            <a:r>
              <a:rPr kumimoji="1" lang="en-US" altLang="ko-KR" dirty="0"/>
              <a:t>“Linked data does not support preview</a:t>
            </a:r>
            <a:r>
              <a:rPr kumimoji="1" lang="ko-KR" altLang="en-US" dirty="0"/>
              <a:t> </a:t>
            </a:r>
            <a:r>
              <a:rPr kumimoji="1" lang="en-US" altLang="ko-KR" dirty="0"/>
              <a:t>for Geo type.”</a:t>
            </a:r>
          </a:p>
          <a:p>
            <a:pPr lvl="2"/>
            <a:r>
              <a:rPr kumimoji="1" lang="en-US" altLang="ko-KR" dirty="0"/>
              <a:t>“</a:t>
            </a:r>
            <a:r>
              <a:rPr kumimoji="1" lang="ko-KR" altLang="en-US" dirty="0" err="1"/>
              <a:t>연결형</a:t>
            </a:r>
            <a:r>
              <a:rPr kumimoji="1" lang="ko-KR" altLang="en-US" dirty="0"/>
              <a:t> 데이터는 </a:t>
            </a:r>
            <a:r>
              <a:rPr kumimoji="1" lang="en-US" altLang="ko-KR" dirty="0"/>
              <a:t>Geo</a:t>
            </a:r>
            <a:r>
              <a:rPr kumimoji="1" lang="ko-KR" altLang="en-US" dirty="0"/>
              <a:t>타입에 대한 데이터 </a:t>
            </a:r>
            <a:r>
              <a:rPr kumimoji="1" lang="ko-KR" altLang="en-US" dirty="0" err="1"/>
              <a:t>미리보기를</a:t>
            </a:r>
            <a:r>
              <a:rPr kumimoji="1" lang="ko-KR" altLang="en-US" dirty="0"/>
              <a:t> 지원하지 않습니다</a:t>
            </a:r>
            <a:r>
              <a:rPr kumimoji="1" lang="en-US" altLang="ko-KR" dirty="0"/>
              <a:t>.”</a:t>
            </a:r>
          </a:p>
          <a:p>
            <a:pPr lvl="1"/>
            <a:r>
              <a:rPr kumimoji="1" lang="en-US" altLang="ko-KR" dirty="0"/>
              <a:t>Type</a:t>
            </a:r>
            <a:r>
              <a:rPr kumimoji="1" lang="ko-KR" altLang="en-US" dirty="0"/>
              <a:t>이 </a:t>
            </a:r>
            <a:r>
              <a:rPr kumimoji="1" lang="en-US" altLang="ko-KR" dirty="0"/>
              <a:t>Expression</a:t>
            </a:r>
            <a:r>
              <a:rPr kumimoji="1" lang="ko-KR" altLang="en-US" dirty="0"/>
              <a:t>일 경우</a:t>
            </a:r>
            <a:endParaRPr kumimoji="1" lang="en-US" altLang="ko-KR" dirty="0"/>
          </a:p>
          <a:p>
            <a:pPr lvl="2"/>
            <a:r>
              <a:rPr kumimoji="1" lang="ko-KR" altLang="en-US" dirty="0" err="1"/>
              <a:t>데이터값</a:t>
            </a:r>
            <a:r>
              <a:rPr kumimoji="1" lang="ko-KR" altLang="en-US" dirty="0"/>
              <a:t> </a:t>
            </a:r>
            <a:r>
              <a:rPr kumimoji="1" lang="ko-KR" altLang="en-US" dirty="0" err="1"/>
              <a:t>미리보기</a:t>
            </a:r>
            <a:r>
              <a:rPr kumimoji="1" lang="ko-KR" altLang="en-US" dirty="0"/>
              <a:t> 지원하지 않음</a:t>
            </a:r>
            <a:r>
              <a:rPr kumimoji="1" lang="en-US" altLang="ko-KR" dirty="0"/>
              <a:t>.</a:t>
            </a:r>
          </a:p>
          <a:p>
            <a:pPr lvl="2"/>
            <a:r>
              <a:rPr kumimoji="1" lang="en-US" altLang="ko-KR" dirty="0"/>
              <a:t>”Expression type does not support preview.”</a:t>
            </a:r>
          </a:p>
          <a:p>
            <a:pPr lvl="2"/>
            <a:r>
              <a:rPr kumimoji="1" lang="en-US" altLang="ko-KR" dirty="0"/>
              <a:t>“</a:t>
            </a:r>
            <a:r>
              <a:rPr kumimoji="1" lang="ko-KR" altLang="en-US" dirty="0"/>
              <a:t>표현식 타입은 데이터 </a:t>
            </a:r>
            <a:r>
              <a:rPr kumimoji="1" lang="ko-KR" altLang="en-US" dirty="0" err="1"/>
              <a:t>미리보기를</a:t>
            </a:r>
            <a:r>
              <a:rPr kumimoji="1" lang="ko-KR" altLang="en-US" dirty="0"/>
              <a:t> 지원하지 않습니다</a:t>
            </a:r>
            <a:r>
              <a:rPr kumimoji="1" lang="en-US" altLang="ko-KR" dirty="0"/>
              <a:t>.”</a:t>
            </a:r>
            <a:r>
              <a:rPr lang="ko-KR" altLang="en-US" dirty="0"/>
              <a:t> </a:t>
            </a:r>
            <a:endParaRPr lang="en-US" altLang="ko-KR" dirty="0"/>
          </a:p>
          <a:p>
            <a:r>
              <a:rPr lang="ko-KR" altLang="en-US" dirty="0"/>
              <a:t>날짜</a:t>
            </a:r>
            <a:r>
              <a:rPr lang="en-US" altLang="ko-KR" dirty="0"/>
              <a:t>/</a:t>
            </a:r>
            <a:r>
              <a:rPr lang="ko-KR" altLang="en-US" dirty="0"/>
              <a:t>시간</a:t>
            </a:r>
            <a:r>
              <a:rPr lang="en-US" altLang="ko-KR" dirty="0"/>
              <a:t> </a:t>
            </a:r>
            <a:r>
              <a:rPr lang="ko-KR" altLang="en-US" dirty="0"/>
              <a:t>컬럼</a:t>
            </a:r>
            <a:endParaRPr lang="en-US" altLang="ko-KR" dirty="0"/>
          </a:p>
          <a:p>
            <a:pPr lvl="1"/>
            <a:r>
              <a:rPr lang="ko-KR" altLang="en-US" dirty="0"/>
              <a:t>설정된 </a:t>
            </a:r>
            <a:r>
              <a:rPr lang="ko-KR" altLang="en-US" dirty="0" err="1"/>
              <a:t>타임존</a:t>
            </a:r>
            <a:r>
              <a:rPr lang="ko-KR" altLang="en-US" dirty="0"/>
              <a:t> 정보 노출</a:t>
            </a:r>
            <a:endParaRPr lang="en-US" altLang="ko-KR" dirty="0"/>
          </a:p>
          <a:p>
            <a:pPr lvl="1"/>
            <a:r>
              <a:rPr lang="ko-KR" altLang="en-US" dirty="0"/>
              <a:t>해당 </a:t>
            </a:r>
            <a:r>
              <a:rPr lang="ko-KR" altLang="en-US" dirty="0" err="1"/>
              <a:t>데이터값은</a:t>
            </a:r>
            <a:r>
              <a:rPr lang="ko-KR" altLang="en-US" dirty="0"/>
              <a:t> </a:t>
            </a:r>
            <a:r>
              <a:rPr lang="ko-KR" altLang="en-US" dirty="0" err="1"/>
              <a:t>타임존</a:t>
            </a:r>
            <a:r>
              <a:rPr lang="ko-KR" altLang="en-US" dirty="0"/>
              <a:t> 영향을 받은 값으로 노출됨</a:t>
            </a:r>
            <a:endParaRPr lang="en-US" altLang="ko-KR" dirty="0"/>
          </a:p>
          <a:p>
            <a:pPr lvl="1"/>
            <a:r>
              <a:rPr lang="ko-KR" altLang="en-US" dirty="0" err="1"/>
              <a:t>표기형식</a:t>
            </a:r>
            <a:r>
              <a:rPr lang="en-US" altLang="ko-KR" dirty="0"/>
              <a:t>:</a:t>
            </a:r>
            <a:r>
              <a:rPr lang="ko-KR" altLang="en-US" dirty="0"/>
              <a:t> </a:t>
            </a:r>
            <a:r>
              <a:rPr lang="en-US" altLang="ko-KR" dirty="0"/>
              <a:t>UTC +.</a:t>
            </a:r>
            <a:r>
              <a:rPr lang="ko-KR" altLang="en-US" dirty="0"/>
              <a:t>시간</a:t>
            </a:r>
            <a:endParaRPr lang="en-US" altLang="ko-KR" dirty="0"/>
          </a:p>
          <a:p>
            <a:pPr lvl="2"/>
            <a:r>
              <a:rPr lang="ko-KR" altLang="en-US" dirty="0" err="1"/>
              <a:t>예시값</a:t>
            </a:r>
            <a:r>
              <a:rPr lang="en-US" altLang="ko-KR" dirty="0"/>
              <a:t>:</a:t>
            </a:r>
            <a:r>
              <a:rPr lang="ko-KR" altLang="en-US" dirty="0"/>
              <a:t> </a:t>
            </a:r>
            <a:r>
              <a:rPr lang="en-US" altLang="ko-KR" dirty="0"/>
              <a:t>UTC+9, UTC-11, UTC+8:30</a:t>
            </a:r>
          </a:p>
          <a:p>
            <a:pPr lvl="1"/>
            <a:r>
              <a:rPr lang="en-US" altLang="ko-KR" dirty="0"/>
              <a:t>Unix Time</a:t>
            </a:r>
            <a:r>
              <a:rPr lang="ko-KR" altLang="en-US" dirty="0"/>
              <a:t>일 경우 </a:t>
            </a:r>
            <a:r>
              <a:rPr lang="ko-KR" altLang="en-US" dirty="0" err="1"/>
              <a:t>타임존</a:t>
            </a:r>
            <a:r>
              <a:rPr lang="ko-KR" altLang="en-US" dirty="0"/>
              <a:t> </a:t>
            </a:r>
            <a:r>
              <a:rPr lang="ko-KR" altLang="en-US" dirty="0" err="1"/>
              <a:t>정보대신</a:t>
            </a:r>
            <a:r>
              <a:rPr lang="ko-KR" altLang="en-US" dirty="0"/>
              <a:t> </a:t>
            </a:r>
            <a:r>
              <a:rPr lang="en-US" altLang="ko-KR" dirty="0"/>
              <a:t>‘Unix Time’</a:t>
            </a:r>
            <a:r>
              <a:rPr lang="ko-KR" altLang="en-US" dirty="0" err="1"/>
              <a:t>으로</a:t>
            </a:r>
            <a:r>
              <a:rPr lang="ko-KR" altLang="en-US" dirty="0"/>
              <a:t> 노출</a:t>
            </a:r>
            <a:endParaRPr lang="en-US" altLang="ko-KR" dirty="0"/>
          </a:p>
        </p:txBody>
      </p:sp>
      <p:grpSp>
        <p:nvGrpSpPr>
          <p:cNvPr id="56" name="그룹 55"/>
          <p:cNvGrpSpPr/>
          <p:nvPr/>
        </p:nvGrpSpPr>
        <p:grpSpPr>
          <a:xfrm>
            <a:off x="336315" y="1333426"/>
            <a:ext cx="2768490" cy="143740"/>
            <a:chOff x="6600140" y="1371054"/>
            <a:chExt cx="3292704" cy="200891"/>
          </a:xfrm>
        </p:grpSpPr>
        <p:sp>
          <p:nvSpPr>
            <p:cNvPr id="58" name="모서리가 둥근 직사각형 57"/>
            <p:cNvSpPr/>
            <p:nvPr/>
          </p:nvSpPr>
          <p:spPr>
            <a:xfrm>
              <a:off x="9102975"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strike="sngStrike" dirty="0">
                  <a:solidFill>
                    <a:schemeClr val="tx1"/>
                  </a:solidFill>
                  <a:latin typeface="Nanum Gothic" charset="-127"/>
                  <a:ea typeface="Nanum Gothic" charset="-127"/>
                  <a:cs typeface="Nanum Gothic" charset="-127"/>
                </a:rPr>
                <a:t>Monitoring</a:t>
              </a:r>
            </a:p>
            <a:p>
              <a:pPr algn="ctr"/>
              <a:r>
                <a:rPr kumimoji="1" lang="en-US" altLang="ko-KR" sz="500" b="1" dirty="0">
                  <a:solidFill>
                    <a:schemeClr val="tx1"/>
                  </a:solidFill>
                  <a:latin typeface="Nanum Gothic" charset="-127"/>
                  <a:ea typeface="Nanum Gothic" charset="-127"/>
                  <a:cs typeface="Nanum Gothic" charset="-127"/>
                </a:rPr>
                <a:t>Statistic</a:t>
              </a:r>
              <a:endParaRPr kumimoji="1" lang="ko-KR" altLang="en-US" sz="500" b="1" dirty="0">
                <a:solidFill>
                  <a:schemeClr val="tx1"/>
                </a:solidFill>
                <a:latin typeface="Nanum Gothic" charset="-127"/>
                <a:ea typeface="Nanum Gothic" charset="-127"/>
                <a:cs typeface="Nanum Gothic" charset="-127"/>
              </a:endParaRPr>
            </a:p>
          </p:txBody>
        </p:sp>
        <p:sp>
          <p:nvSpPr>
            <p:cNvPr id="60" name="모서리가 둥근 직사각형 59"/>
            <p:cNvSpPr/>
            <p:nvPr/>
          </p:nvSpPr>
          <p:spPr>
            <a:xfrm>
              <a:off x="6600140"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Information</a:t>
              </a:r>
              <a:endParaRPr kumimoji="1" lang="ko-KR" altLang="en-US" sz="500" b="1" dirty="0">
                <a:solidFill>
                  <a:schemeClr val="tx1"/>
                </a:solidFill>
                <a:latin typeface="Nanum Gothic" charset="-127"/>
                <a:ea typeface="Nanum Gothic" charset="-127"/>
                <a:cs typeface="Nanum Gothic" charset="-127"/>
              </a:endParaRPr>
            </a:p>
          </p:txBody>
        </p:sp>
        <p:sp>
          <p:nvSpPr>
            <p:cNvPr id="61" name="모서리가 둥근 직사각형 60"/>
            <p:cNvSpPr/>
            <p:nvPr/>
          </p:nvSpPr>
          <p:spPr>
            <a:xfrm>
              <a:off x="8265224"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Column Detail</a:t>
              </a:r>
              <a:endParaRPr kumimoji="1" lang="ko-KR" altLang="en-US" sz="500" b="1" dirty="0">
                <a:solidFill>
                  <a:schemeClr val="tx1"/>
                </a:solidFill>
                <a:latin typeface="Nanum Gothic" charset="-127"/>
                <a:ea typeface="Nanum Gothic" charset="-127"/>
                <a:cs typeface="Nanum Gothic" charset="-127"/>
              </a:endParaRPr>
            </a:p>
          </p:txBody>
        </p:sp>
        <p:sp>
          <p:nvSpPr>
            <p:cNvPr id="86" name="모서리가 둥근 직사각형 60"/>
            <p:cNvSpPr/>
            <p:nvPr/>
          </p:nvSpPr>
          <p:spPr>
            <a:xfrm>
              <a:off x="7431220" y="1371054"/>
              <a:ext cx="789869" cy="200891"/>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latin typeface="Nanum Gothic" charset="-127"/>
                  <a:ea typeface="Nanum Gothic" charset="-127"/>
                  <a:cs typeface="Nanum Gothic" charset="-127"/>
                </a:rPr>
                <a:t>Data Grid</a:t>
              </a:r>
              <a:endParaRPr kumimoji="1" lang="ko-KR" altLang="en-US" sz="500" b="1" dirty="0">
                <a:solidFill>
                  <a:schemeClr val="bg1"/>
                </a:solidFill>
                <a:latin typeface="Nanum Gothic" charset="-127"/>
                <a:ea typeface="Nanum Gothic" charset="-127"/>
                <a:cs typeface="Nanum Gothic" charset="-127"/>
              </a:endParaRPr>
            </a:p>
          </p:txBody>
        </p:sp>
      </p:grpSp>
      <p:sp>
        <p:nvSpPr>
          <p:cNvPr id="2" name="슬라이드 번호 개체 틀 1"/>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80</a:t>
            </a:fld>
            <a:endParaRPr lang="ko-KR" altLang="en-US">
              <a:solidFill>
                <a:prstClr val="white">
                  <a:lumMod val="50000"/>
                </a:prstClr>
              </a:solidFill>
            </a:endParaRPr>
          </a:p>
        </p:txBody>
      </p:sp>
      <p:sp>
        <p:nvSpPr>
          <p:cNvPr id="28" name="모서리가 둥근 직사각형 127"/>
          <p:cNvSpPr/>
          <p:nvPr/>
        </p:nvSpPr>
        <p:spPr>
          <a:xfrm>
            <a:off x="8927615" y="1343675"/>
            <a:ext cx="854054" cy="155762"/>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Nanum Gothic" charset="-127"/>
                <a:ea typeface="Nanum Gothic" charset="-127"/>
                <a:cs typeface="Nanum Gothic" charset="-127"/>
              </a:rPr>
              <a:t>Ingestion </a:t>
            </a:r>
            <a:r>
              <a:rPr lang="en-US" altLang="ko-KR" sz="600" dirty="0" err="1">
                <a:solidFill>
                  <a:schemeClr val="bg1"/>
                </a:solidFill>
                <a:latin typeface="Nanum Gothic" charset="-127"/>
                <a:ea typeface="Nanum Gothic" charset="-127"/>
                <a:cs typeface="Nanum Gothic" charset="-127"/>
              </a:rPr>
              <a:t>config</a:t>
            </a:r>
            <a:r>
              <a:rPr lang="en-US" altLang="ko-KR" sz="600" dirty="0">
                <a:solidFill>
                  <a:schemeClr val="bg1"/>
                </a:solidFill>
                <a:latin typeface="Nanum Gothic" charset="-127"/>
                <a:ea typeface="Nanum Gothic" charset="-127"/>
                <a:cs typeface="Nanum Gothic" charset="-127"/>
              </a:rPr>
              <a:t>.</a:t>
            </a:r>
            <a:endParaRPr lang="ko-KR" altLang="en-US" sz="600" dirty="0">
              <a:solidFill>
                <a:schemeClr val="bg1"/>
              </a:solidFill>
              <a:latin typeface="Nanum Gothic" charset="-127"/>
              <a:ea typeface="Nanum Gothic" charset="-127"/>
              <a:cs typeface="Nanum Gothic" charset="-127"/>
            </a:endParaRPr>
          </a:p>
        </p:txBody>
      </p:sp>
      <p:sp>
        <p:nvSpPr>
          <p:cNvPr id="19" name="직사각형 18">
            <a:extLst>
              <a:ext uri="{FF2B5EF4-FFF2-40B4-BE49-F238E27FC236}">
                <a16:creationId xmlns:a16="http://schemas.microsoft.com/office/drawing/2014/main" xmlns="" id="{CF8D547F-DEF1-F74F-BF2B-DFFA8C5D59AE}"/>
              </a:ext>
            </a:extLst>
          </p:cNvPr>
          <p:cNvSpPr/>
          <p:nvPr/>
        </p:nvSpPr>
        <p:spPr>
          <a:xfrm>
            <a:off x="9427780" y="-1602"/>
            <a:ext cx="2384574" cy="364209"/>
          </a:xfrm>
          <a:prstGeom prst="rect">
            <a:avLst/>
          </a:prstGeom>
          <a:solidFill>
            <a:srgbClr val="7030A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mj-lt"/>
                <a:ea typeface="Nanum Gothic" charset="-127"/>
                <a:cs typeface="Nanum Gothic" charset="-127"/>
              </a:rPr>
              <a:t>2018.12.12</a:t>
            </a:r>
            <a:r>
              <a:rPr kumimoji="1" lang="ko-KR" altLang="en-US" sz="900" dirty="0">
                <a:solidFill>
                  <a:schemeClr val="bg1"/>
                </a:solidFill>
                <a:latin typeface="+mj-lt"/>
                <a:ea typeface="Nanum Gothic" charset="-127"/>
                <a:cs typeface="Nanum Gothic" charset="-127"/>
              </a:rPr>
              <a:t> 개편</a:t>
            </a:r>
          </a:p>
        </p:txBody>
      </p:sp>
      <p:grpSp>
        <p:nvGrpSpPr>
          <p:cNvPr id="21" name="그룹 159">
            <a:extLst>
              <a:ext uri="{FF2B5EF4-FFF2-40B4-BE49-F238E27FC236}">
                <a16:creationId xmlns:a16="http://schemas.microsoft.com/office/drawing/2014/main" xmlns="" id="{4A4BD72A-9404-154F-8237-5721E9D4FB71}"/>
              </a:ext>
            </a:extLst>
          </p:cNvPr>
          <p:cNvGrpSpPr/>
          <p:nvPr/>
        </p:nvGrpSpPr>
        <p:grpSpPr>
          <a:xfrm>
            <a:off x="291282" y="2016450"/>
            <a:ext cx="1418301" cy="229639"/>
            <a:chOff x="4281511" y="1749561"/>
            <a:chExt cx="1418301" cy="229639"/>
          </a:xfrm>
        </p:grpSpPr>
        <p:sp>
          <p:nvSpPr>
            <p:cNvPr id="22" name="제목 2">
              <a:extLst>
                <a:ext uri="{FF2B5EF4-FFF2-40B4-BE49-F238E27FC236}">
                  <a16:creationId xmlns:a16="http://schemas.microsoft.com/office/drawing/2014/main" xmlns="" id="{B9BAC5C6-06F3-8A41-8189-6E779D8CDF59}"/>
                </a:ext>
              </a:extLst>
            </p:cNvPr>
            <p:cNvSpPr txBox="1">
              <a:spLocks/>
            </p:cNvSpPr>
            <p:nvPr/>
          </p:nvSpPr>
          <p:spPr bwMode="auto">
            <a:xfrm>
              <a:off x="4281511" y="1749561"/>
              <a:ext cx="1381192" cy="229639"/>
            </a:xfrm>
            <a:prstGeom prst="rect">
              <a:avLst/>
            </a:prstGeom>
            <a:no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500" dirty="0">
                  <a:solidFill>
                    <a:schemeClr val="tx1">
                      <a:lumMod val="50000"/>
                      <a:lumOff val="50000"/>
                    </a:schemeClr>
                  </a:solidFill>
                  <a:latin typeface="+mn-ea"/>
                  <a:ea typeface="+mn-ea"/>
                  <a:cs typeface="Malgun Gothic" charset="-127"/>
                </a:rPr>
                <a:t>      Searching data</a:t>
              </a:r>
            </a:p>
          </p:txBody>
        </p:sp>
        <p:pic>
          <p:nvPicPr>
            <p:cNvPr id="23" name="그림 161">
              <a:extLst>
                <a:ext uri="{FF2B5EF4-FFF2-40B4-BE49-F238E27FC236}">
                  <a16:creationId xmlns:a16="http://schemas.microsoft.com/office/drawing/2014/main" xmlns="" id="{524A3F65-4823-CD4D-A01E-1768662E0373}"/>
                </a:ext>
              </a:extLst>
            </p:cNvPr>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336014" y="1799436"/>
              <a:ext cx="100454" cy="100454"/>
            </a:xfrm>
            <a:prstGeom prst="rect">
              <a:avLst/>
            </a:prstGeom>
          </p:spPr>
        </p:pic>
        <p:cxnSp>
          <p:nvCxnSpPr>
            <p:cNvPr id="24" name="직선 연결선[R] 162">
              <a:extLst>
                <a:ext uri="{FF2B5EF4-FFF2-40B4-BE49-F238E27FC236}">
                  <a16:creationId xmlns:a16="http://schemas.microsoft.com/office/drawing/2014/main" xmlns="" id="{D819600F-AA97-0F40-911C-22C92F44DB32}"/>
                </a:ext>
              </a:extLst>
            </p:cNvPr>
            <p:cNvCxnSpPr>
              <a:cxnSpLocks/>
            </p:cNvCxnSpPr>
            <p:nvPr/>
          </p:nvCxnSpPr>
          <p:spPr>
            <a:xfrm>
              <a:off x="4318620" y="1928830"/>
              <a:ext cx="13811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직사각형 4">
            <a:extLst>
              <a:ext uri="{FF2B5EF4-FFF2-40B4-BE49-F238E27FC236}">
                <a16:creationId xmlns:a16="http://schemas.microsoft.com/office/drawing/2014/main" xmlns="" id="{BA6E35C0-18EA-E74E-BFC6-9AC426EE4BC6}"/>
              </a:ext>
            </a:extLst>
          </p:cNvPr>
          <p:cNvSpPr/>
          <p:nvPr/>
        </p:nvSpPr>
        <p:spPr>
          <a:xfrm>
            <a:off x="1873461" y="2077408"/>
            <a:ext cx="1798569" cy="107722"/>
          </a:xfrm>
          <a:prstGeom prst="rect">
            <a:avLst/>
          </a:prstGeom>
        </p:spPr>
        <p:txBody>
          <a:bodyPr wrap="none" lIns="0" tIns="0" rIns="0" bIns="0">
            <a:spAutoFit/>
          </a:bodyPr>
          <a:lstStyle/>
          <a:p>
            <a:r>
              <a:rPr lang="en-US" altLang="ko-KR" sz="700" dirty="0">
                <a:solidFill>
                  <a:schemeClr val="tx1">
                    <a:lumMod val="50000"/>
                    <a:lumOff val="50000"/>
                  </a:schemeClr>
                </a:solidFill>
                <a:latin typeface="+mj-lt"/>
              </a:rPr>
              <a:t>Role: </a:t>
            </a:r>
            <a:r>
              <a:rPr lang="ko-KR" altLang="en-US" sz="700" dirty="0">
                <a:latin typeface="+mj-lt"/>
              </a:rPr>
              <a:t>●</a:t>
            </a:r>
            <a:r>
              <a:rPr lang="en-US" altLang="ko-KR" sz="700" dirty="0">
                <a:latin typeface="+mj-lt"/>
              </a:rPr>
              <a:t> All     ◎ Dimension     ◎ Measure</a:t>
            </a:r>
            <a:endParaRPr lang="ko-KR" altLang="en-US" sz="700" dirty="0">
              <a:latin typeface="+mj-lt"/>
            </a:endParaRPr>
          </a:p>
        </p:txBody>
      </p:sp>
      <p:sp>
        <p:nvSpPr>
          <p:cNvPr id="27" name="직사각형 26">
            <a:extLst>
              <a:ext uri="{FF2B5EF4-FFF2-40B4-BE49-F238E27FC236}">
                <a16:creationId xmlns:a16="http://schemas.microsoft.com/office/drawing/2014/main" xmlns="" id="{B96E4EFC-431D-D84C-A726-9B9912D60795}"/>
              </a:ext>
            </a:extLst>
          </p:cNvPr>
          <p:cNvSpPr/>
          <p:nvPr/>
        </p:nvSpPr>
        <p:spPr>
          <a:xfrm>
            <a:off x="3955183" y="2077408"/>
            <a:ext cx="195566" cy="107722"/>
          </a:xfrm>
          <a:prstGeom prst="rect">
            <a:avLst/>
          </a:prstGeom>
        </p:spPr>
        <p:txBody>
          <a:bodyPr wrap="none" lIns="0" tIns="0" rIns="0" bIns="0">
            <a:spAutoFit/>
          </a:bodyPr>
          <a:lstStyle/>
          <a:p>
            <a:r>
              <a:rPr lang="en-US" altLang="ko-KR" sz="700" dirty="0">
                <a:solidFill>
                  <a:schemeClr val="tx1">
                    <a:lumMod val="50000"/>
                    <a:lumOff val="50000"/>
                  </a:schemeClr>
                </a:solidFill>
                <a:latin typeface="+mj-lt"/>
              </a:rPr>
              <a:t>Type</a:t>
            </a:r>
            <a:endParaRPr lang="ko-KR" altLang="en-US" sz="700" dirty="0">
              <a:latin typeface="+mj-lt"/>
            </a:endParaRPr>
          </a:p>
        </p:txBody>
      </p:sp>
      <p:grpSp>
        <p:nvGrpSpPr>
          <p:cNvPr id="11" name="그룹 10">
            <a:extLst>
              <a:ext uri="{FF2B5EF4-FFF2-40B4-BE49-F238E27FC236}">
                <a16:creationId xmlns:a16="http://schemas.microsoft.com/office/drawing/2014/main" xmlns="" id="{2F579F3F-8286-A84D-9712-AA954B0089D9}"/>
              </a:ext>
            </a:extLst>
          </p:cNvPr>
          <p:cNvGrpSpPr/>
          <p:nvPr/>
        </p:nvGrpSpPr>
        <p:grpSpPr>
          <a:xfrm>
            <a:off x="4216330" y="2041387"/>
            <a:ext cx="537735" cy="179764"/>
            <a:chOff x="4216330" y="1602684"/>
            <a:chExt cx="537735" cy="179764"/>
          </a:xfrm>
        </p:grpSpPr>
        <p:sp>
          <p:nvSpPr>
            <p:cNvPr id="7" name="직사각형 6">
              <a:extLst>
                <a:ext uri="{FF2B5EF4-FFF2-40B4-BE49-F238E27FC236}">
                  <a16:creationId xmlns:a16="http://schemas.microsoft.com/office/drawing/2014/main" xmlns="" id="{33D765E9-726B-D548-8CEC-729B1FD749F8}"/>
                </a:ext>
              </a:extLst>
            </p:cNvPr>
            <p:cNvSpPr/>
            <p:nvPr/>
          </p:nvSpPr>
          <p:spPr>
            <a:xfrm>
              <a:off x="4216330" y="1602684"/>
              <a:ext cx="537735" cy="179764"/>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kumimoji="1" lang="ko-KR" altLang="en-US" sz="700" dirty="0">
                  <a:solidFill>
                    <a:schemeClr val="tx1"/>
                  </a:solidFill>
                  <a:latin typeface="Nanum Gothic" charset="-127"/>
                  <a:ea typeface="Nanum Gothic" charset="-127"/>
                  <a:cs typeface="Nanum Gothic" charset="-127"/>
                </a:rPr>
                <a:t>▼</a:t>
              </a:r>
            </a:p>
          </p:txBody>
        </p:sp>
        <p:sp>
          <p:nvSpPr>
            <p:cNvPr id="10" name="TextBox 9">
              <a:extLst>
                <a:ext uri="{FF2B5EF4-FFF2-40B4-BE49-F238E27FC236}">
                  <a16:creationId xmlns:a16="http://schemas.microsoft.com/office/drawing/2014/main" xmlns="" id="{3931298E-A0E9-914E-9E70-3F379A4CF1FD}"/>
                </a:ext>
              </a:extLst>
            </p:cNvPr>
            <p:cNvSpPr txBox="1"/>
            <p:nvPr/>
          </p:nvSpPr>
          <p:spPr>
            <a:xfrm>
              <a:off x="4273107" y="1631010"/>
              <a:ext cx="118622" cy="123111"/>
            </a:xfrm>
            <a:prstGeom prst="rect">
              <a:avLst/>
            </a:prstGeom>
            <a:noFill/>
          </p:spPr>
          <p:txBody>
            <a:bodyPr wrap="none" lIns="0" tIns="0" rIns="0" bIns="0" rtlCol="0">
              <a:spAutoFit/>
            </a:bodyPr>
            <a:lstStyle/>
            <a:p>
              <a:r>
                <a:rPr kumimoji="1" lang="en-US" altLang="ko-KR" sz="800" dirty="0"/>
                <a:t>All</a:t>
              </a:r>
              <a:endParaRPr kumimoji="1" lang="ko-KR" altLang="en-US" sz="800" dirty="0"/>
            </a:p>
          </p:txBody>
        </p:sp>
      </p:grpSp>
      <p:grpSp>
        <p:nvGrpSpPr>
          <p:cNvPr id="13" name="그룹 12">
            <a:extLst>
              <a:ext uri="{FF2B5EF4-FFF2-40B4-BE49-F238E27FC236}">
                <a16:creationId xmlns:a16="http://schemas.microsoft.com/office/drawing/2014/main" xmlns="" id="{204BBBA5-13B7-2D46-ACE7-C0A26E584C57}"/>
              </a:ext>
            </a:extLst>
          </p:cNvPr>
          <p:cNvGrpSpPr/>
          <p:nvPr/>
        </p:nvGrpSpPr>
        <p:grpSpPr>
          <a:xfrm>
            <a:off x="8577303" y="1613297"/>
            <a:ext cx="632284" cy="159897"/>
            <a:chOff x="6060802" y="1691969"/>
            <a:chExt cx="632284" cy="159897"/>
          </a:xfrm>
        </p:grpSpPr>
        <p:sp>
          <p:nvSpPr>
            <p:cNvPr id="36" name="제목 2">
              <a:extLst>
                <a:ext uri="{FF2B5EF4-FFF2-40B4-BE49-F238E27FC236}">
                  <a16:creationId xmlns:a16="http://schemas.microsoft.com/office/drawing/2014/main" xmlns="" id="{D059FA16-5DF7-0242-AA34-CA33629EF5AD}"/>
                </a:ext>
              </a:extLst>
            </p:cNvPr>
            <p:cNvSpPr txBox="1">
              <a:spLocks/>
            </p:cNvSpPr>
            <p:nvPr/>
          </p:nvSpPr>
          <p:spPr bwMode="auto">
            <a:xfrm>
              <a:off x="6060802" y="1691969"/>
              <a:ext cx="322891" cy="140744"/>
            </a:xfrm>
            <a:prstGeom prst="rect">
              <a:avLst/>
            </a:prstGeom>
            <a:noFill/>
            <a:ln w="3175">
              <a:noFill/>
            </a:ln>
          </p:spPr>
          <p:txBody>
            <a:bodyPr wrap="square" lIns="0" tIns="0" rIns="0" bIns="0" anchor="ctr"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0" fontAlgn="base" hangingPunct="0">
                <a:lnSpc>
                  <a:spcPct val="150000"/>
                </a:lnSpc>
                <a:spcBef>
                  <a:spcPct val="0"/>
                </a:spcBef>
                <a:spcAft>
                  <a:spcPct val="0"/>
                </a:spcAft>
                <a:buClr>
                  <a:srgbClr val="336699"/>
                </a:buClr>
              </a:pPr>
              <a:r>
                <a:rPr lang="en-US" altLang="ko-KR" sz="700" dirty="0">
                  <a:solidFill>
                    <a:schemeClr val="tx1">
                      <a:lumMod val="50000"/>
                      <a:lumOff val="50000"/>
                    </a:schemeClr>
                  </a:solidFill>
                  <a:latin typeface="+mn-ea"/>
                  <a:ea typeface="+mn-ea"/>
                  <a:cs typeface="Malgun Gothic" charset="-127"/>
                </a:rPr>
                <a:t>100</a:t>
              </a:r>
            </a:p>
          </p:txBody>
        </p:sp>
        <p:cxnSp>
          <p:nvCxnSpPr>
            <p:cNvPr id="38" name="직선 연결선[R] 162">
              <a:extLst>
                <a:ext uri="{FF2B5EF4-FFF2-40B4-BE49-F238E27FC236}">
                  <a16:creationId xmlns:a16="http://schemas.microsoft.com/office/drawing/2014/main" xmlns="" id="{B76B25FE-CA5B-994D-8F30-DB158A6A5D93}"/>
                </a:ext>
              </a:extLst>
            </p:cNvPr>
            <p:cNvCxnSpPr>
              <a:cxnSpLocks/>
            </p:cNvCxnSpPr>
            <p:nvPr/>
          </p:nvCxnSpPr>
          <p:spPr>
            <a:xfrm>
              <a:off x="6060803" y="1846897"/>
              <a:ext cx="3399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xmlns="" id="{D915F4E6-E5E9-FD46-9428-CEBCA51C3060}"/>
                </a:ext>
              </a:extLst>
            </p:cNvPr>
            <p:cNvSpPr txBox="1"/>
            <p:nvPr/>
          </p:nvSpPr>
          <p:spPr>
            <a:xfrm>
              <a:off x="6433457" y="1728755"/>
              <a:ext cx="259629" cy="123111"/>
            </a:xfrm>
            <a:prstGeom prst="rect">
              <a:avLst/>
            </a:prstGeom>
            <a:noFill/>
          </p:spPr>
          <p:txBody>
            <a:bodyPr wrap="square" lIns="0" tIns="0" rIns="0" bIns="0" rtlCol="0">
              <a:spAutoFit/>
            </a:bodyPr>
            <a:lstStyle/>
            <a:p>
              <a:r>
                <a:rPr kumimoji="1" lang="en-US" altLang="ko-KR" sz="800" dirty="0"/>
                <a:t>Row</a:t>
              </a:r>
              <a:endParaRPr kumimoji="1" lang="ko-KR" altLang="en-US" sz="800" dirty="0"/>
            </a:p>
          </p:txBody>
        </p:sp>
      </p:grpSp>
      <p:sp>
        <p:nvSpPr>
          <p:cNvPr id="40" name="직사각형 39">
            <a:extLst>
              <a:ext uri="{FF2B5EF4-FFF2-40B4-BE49-F238E27FC236}">
                <a16:creationId xmlns:a16="http://schemas.microsoft.com/office/drawing/2014/main" xmlns="" id="{0C2BDBA6-962E-624A-A12D-98A7730A39AF}"/>
              </a:ext>
            </a:extLst>
          </p:cNvPr>
          <p:cNvSpPr/>
          <p:nvPr/>
        </p:nvSpPr>
        <p:spPr>
          <a:xfrm>
            <a:off x="9308063" y="1603363"/>
            <a:ext cx="537735" cy="179764"/>
          </a:xfrm>
          <a:prstGeom prst="rect">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ctr"/>
            <a:r>
              <a:rPr kumimoji="1" lang="en-US" altLang="ko-KR" sz="500" dirty="0" err="1">
                <a:solidFill>
                  <a:schemeClr val="bg1"/>
                </a:solidFill>
                <a:latin typeface="Nanum Gothic" charset="-127"/>
                <a:ea typeface="Nanum Gothic" charset="-127"/>
                <a:cs typeface="Nanum Gothic" charset="-127"/>
              </a:rPr>
              <a:t>Dwonload</a:t>
            </a:r>
            <a:r>
              <a:rPr kumimoji="1" lang="en-US" altLang="ko-KR" sz="500" dirty="0">
                <a:solidFill>
                  <a:schemeClr val="bg1"/>
                </a:solidFill>
                <a:latin typeface="Nanum Gothic" charset="-127"/>
                <a:ea typeface="Nanum Gothic" charset="-127"/>
                <a:cs typeface="Nanum Gothic" charset="-127"/>
              </a:rPr>
              <a:t> CSV</a:t>
            </a:r>
            <a:endParaRPr kumimoji="1" lang="ko-KR" altLang="en-US" sz="500" dirty="0">
              <a:solidFill>
                <a:schemeClr val="bg1"/>
              </a:solidFill>
              <a:latin typeface="Nanum Gothic" charset="-127"/>
              <a:ea typeface="Nanum Gothic" charset="-127"/>
              <a:cs typeface="Nanum Gothic" charset="-127"/>
            </a:endParaRPr>
          </a:p>
        </p:txBody>
      </p:sp>
      <p:graphicFrame>
        <p:nvGraphicFramePr>
          <p:cNvPr id="14" name="표 13">
            <a:extLst>
              <a:ext uri="{FF2B5EF4-FFF2-40B4-BE49-F238E27FC236}">
                <a16:creationId xmlns:a16="http://schemas.microsoft.com/office/drawing/2014/main" xmlns="" id="{27D0D5BC-1D83-9A45-8855-561A7D9B4085}"/>
              </a:ext>
            </a:extLst>
          </p:cNvPr>
          <p:cNvGraphicFramePr>
            <a:graphicFrameLocks noGrp="1"/>
          </p:cNvGraphicFramePr>
          <p:nvPr>
            <p:extLst>
              <p:ext uri="{D42A27DB-BD31-4B8C-83A1-F6EECF244321}">
                <p14:modId xmlns:p14="http://schemas.microsoft.com/office/powerpoint/2010/main" val="1135275766"/>
              </p:ext>
            </p:extLst>
          </p:nvPr>
        </p:nvGraphicFramePr>
        <p:xfrm>
          <a:off x="322518" y="2329697"/>
          <a:ext cx="9523280" cy="4260468"/>
        </p:xfrm>
        <a:graphic>
          <a:graphicData uri="http://schemas.openxmlformats.org/drawingml/2006/table">
            <a:tbl>
              <a:tblPr firstRow="1" bandRow="1">
                <a:tableStyleId>{5C22544A-7EE6-4342-B048-85BDC9FD1C3A}</a:tableStyleId>
              </a:tblPr>
              <a:tblGrid>
                <a:gridCol w="952328">
                  <a:extLst>
                    <a:ext uri="{9D8B030D-6E8A-4147-A177-3AD203B41FA5}">
                      <a16:colId xmlns:a16="http://schemas.microsoft.com/office/drawing/2014/main" xmlns="" val="130431131"/>
                    </a:ext>
                  </a:extLst>
                </a:gridCol>
                <a:gridCol w="952328">
                  <a:extLst>
                    <a:ext uri="{9D8B030D-6E8A-4147-A177-3AD203B41FA5}">
                      <a16:colId xmlns:a16="http://schemas.microsoft.com/office/drawing/2014/main" xmlns="" val="982226033"/>
                    </a:ext>
                  </a:extLst>
                </a:gridCol>
                <a:gridCol w="952328">
                  <a:extLst>
                    <a:ext uri="{9D8B030D-6E8A-4147-A177-3AD203B41FA5}">
                      <a16:colId xmlns:a16="http://schemas.microsoft.com/office/drawing/2014/main" xmlns="" val="648236844"/>
                    </a:ext>
                  </a:extLst>
                </a:gridCol>
                <a:gridCol w="952328">
                  <a:extLst>
                    <a:ext uri="{9D8B030D-6E8A-4147-A177-3AD203B41FA5}">
                      <a16:colId xmlns:a16="http://schemas.microsoft.com/office/drawing/2014/main" xmlns="" val="191718458"/>
                    </a:ext>
                  </a:extLst>
                </a:gridCol>
                <a:gridCol w="952328">
                  <a:extLst>
                    <a:ext uri="{9D8B030D-6E8A-4147-A177-3AD203B41FA5}">
                      <a16:colId xmlns:a16="http://schemas.microsoft.com/office/drawing/2014/main" xmlns="" val="599624791"/>
                    </a:ext>
                  </a:extLst>
                </a:gridCol>
                <a:gridCol w="952328">
                  <a:extLst>
                    <a:ext uri="{9D8B030D-6E8A-4147-A177-3AD203B41FA5}">
                      <a16:colId xmlns:a16="http://schemas.microsoft.com/office/drawing/2014/main" xmlns="" val="623874934"/>
                    </a:ext>
                  </a:extLst>
                </a:gridCol>
                <a:gridCol w="952328">
                  <a:extLst>
                    <a:ext uri="{9D8B030D-6E8A-4147-A177-3AD203B41FA5}">
                      <a16:colId xmlns:a16="http://schemas.microsoft.com/office/drawing/2014/main" xmlns="" val="1734669875"/>
                    </a:ext>
                  </a:extLst>
                </a:gridCol>
                <a:gridCol w="952328">
                  <a:extLst>
                    <a:ext uri="{9D8B030D-6E8A-4147-A177-3AD203B41FA5}">
                      <a16:colId xmlns:a16="http://schemas.microsoft.com/office/drawing/2014/main" xmlns="" val="3140282615"/>
                    </a:ext>
                  </a:extLst>
                </a:gridCol>
                <a:gridCol w="952328">
                  <a:extLst>
                    <a:ext uri="{9D8B030D-6E8A-4147-A177-3AD203B41FA5}">
                      <a16:colId xmlns:a16="http://schemas.microsoft.com/office/drawing/2014/main" xmlns="" val="39841449"/>
                    </a:ext>
                  </a:extLst>
                </a:gridCol>
                <a:gridCol w="952328">
                  <a:extLst>
                    <a:ext uri="{9D8B030D-6E8A-4147-A177-3AD203B41FA5}">
                      <a16:colId xmlns:a16="http://schemas.microsoft.com/office/drawing/2014/main" xmlns="" val="2738319501"/>
                    </a:ext>
                  </a:extLst>
                </a:gridCol>
              </a:tblGrid>
              <a:tr h="350773">
                <a:tc>
                  <a:txBody>
                    <a:bodyPr/>
                    <a:lstStyle/>
                    <a:p>
                      <a:pPr latinLnBrk="1"/>
                      <a:r>
                        <a:rPr lang="en-US" altLang="ko-KR" sz="800" b="0" dirty="0">
                          <a:solidFill>
                            <a:schemeClr val="tx1"/>
                          </a:solidFill>
                        </a:rPr>
                        <a:t>String</a:t>
                      </a:r>
                      <a:endParaRPr lang="ko-KR" altLang="en-US" sz="800" b="0"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0" dirty="0">
                          <a:solidFill>
                            <a:schemeClr val="tx1"/>
                          </a:solidFill>
                        </a:rPr>
                        <a:t>Boolean</a:t>
                      </a:r>
                      <a:endParaRPr lang="ko-KR" altLang="en-US" sz="800" b="0"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0" dirty="0">
                          <a:solidFill>
                            <a:schemeClr val="tx1"/>
                          </a:solidFill>
                        </a:rPr>
                        <a:t>Decimal</a:t>
                      </a:r>
                      <a:endParaRPr lang="ko-KR" altLang="en-US" sz="800" b="0"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0" dirty="0">
                          <a:solidFill>
                            <a:schemeClr val="tx1"/>
                          </a:solidFill>
                        </a:rPr>
                        <a:t>Date/Time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dirty="0">
                          <a:solidFill>
                            <a:schemeClr val="bg1">
                              <a:lumMod val="50000"/>
                            </a:schemeClr>
                          </a:solidFill>
                        </a:rPr>
                        <a:t>UTC+9</a:t>
                      </a: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0" dirty="0">
                          <a:solidFill>
                            <a:schemeClr val="tx1"/>
                          </a:solidFill>
                        </a:rPr>
                        <a:t>Latitude</a:t>
                      </a:r>
                      <a:endParaRPr lang="ko-KR" altLang="en-US" sz="800" b="0"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0" dirty="0">
                          <a:solidFill>
                            <a:schemeClr val="tx1"/>
                          </a:solidFill>
                        </a:rPr>
                        <a:t>Longitude</a:t>
                      </a:r>
                      <a:endParaRPr lang="ko-KR" altLang="en-US" sz="800" b="0"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0" dirty="0">
                          <a:solidFill>
                            <a:schemeClr val="tx1"/>
                          </a:solidFill>
                        </a:rPr>
                        <a:t>Point</a:t>
                      </a:r>
                      <a:endParaRPr lang="ko-KR" altLang="en-US" sz="800" b="0"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0" dirty="0">
                          <a:solidFill>
                            <a:schemeClr val="tx1"/>
                          </a:solidFill>
                        </a:rPr>
                        <a:t>Expression</a:t>
                      </a:r>
                      <a:endParaRPr lang="ko-KR" altLang="en-US" sz="800" b="0"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0" dirty="0">
                          <a:solidFill>
                            <a:schemeClr val="tx1"/>
                          </a:solidFill>
                        </a:rPr>
                        <a:t>Line</a:t>
                      </a:r>
                      <a:endParaRPr lang="ko-KR" altLang="en-US" sz="800" b="0"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0" dirty="0">
                          <a:solidFill>
                            <a:schemeClr val="tx1"/>
                          </a:solidFill>
                        </a:rPr>
                        <a:t>Polygon</a:t>
                      </a:r>
                      <a:endParaRPr lang="ko-KR" altLang="en-US" sz="800" b="0"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935627006"/>
                  </a:ext>
                </a:extLst>
              </a:tr>
              <a:tr h="151220">
                <a:tc>
                  <a:txBody>
                    <a:bodyPr/>
                    <a:lstStyle/>
                    <a:p>
                      <a:pPr latinLnBrk="1"/>
                      <a:r>
                        <a:rPr lang="ko-KR" altLang="en-US" sz="700" b="0" dirty="0" err="1">
                          <a:solidFill>
                            <a:schemeClr val="tx1">
                              <a:lumMod val="50000"/>
                              <a:lumOff val="50000"/>
                            </a:schemeClr>
                          </a:solidFill>
                        </a:rPr>
                        <a:t>문자컬럼</a:t>
                      </a:r>
                      <a:endParaRPr lang="ko-KR" altLang="en-US" sz="700" b="0" dirty="0">
                        <a:solidFill>
                          <a:schemeClr val="tx1">
                            <a:lumMod val="50000"/>
                            <a:lumOff val="50000"/>
                          </a:schemeClr>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700" b="0" dirty="0" err="1">
                          <a:solidFill>
                            <a:schemeClr val="tx1">
                              <a:lumMod val="50000"/>
                              <a:lumOff val="50000"/>
                            </a:schemeClr>
                          </a:solidFill>
                        </a:rPr>
                        <a:t>비교컬럼</a:t>
                      </a:r>
                      <a:endParaRPr lang="ko-KR" altLang="en-US" sz="700" b="0" dirty="0">
                        <a:solidFill>
                          <a:schemeClr val="tx1">
                            <a:lumMod val="50000"/>
                            <a:lumOff val="50000"/>
                          </a:schemeClr>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700" b="0" dirty="0" err="1">
                          <a:solidFill>
                            <a:schemeClr val="tx1">
                              <a:lumMod val="50000"/>
                              <a:lumOff val="50000"/>
                            </a:schemeClr>
                          </a:solidFill>
                        </a:rPr>
                        <a:t>소수컬럼</a:t>
                      </a:r>
                      <a:endParaRPr lang="ko-KR" altLang="en-US" sz="700" b="0" dirty="0">
                        <a:solidFill>
                          <a:schemeClr val="tx1">
                            <a:lumMod val="50000"/>
                            <a:lumOff val="50000"/>
                          </a:schemeClr>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700" b="0" dirty="0" err="1">
                          <a:solidFill>
                            <a:schemeClr val="tx1">
                              <a:lumMod val="50000"/>
                              <a:lumOff val="50000"/>
                            </a:schemeClr>
                          </a:solidFill>
                        </a:rPr>
                        <a:t>날짜컬럼</a:t>
                      </a:r>
                      <a:endParaRPr lang="en-US" altLang="ko-KR" sz="700" b="0" dirty="0">
                        <a:solidFill>
                          <a:schemeClr val="tx1">
                            <a:lumMod val="50000"/>
                            <a:lumOff val="50000"/>
                          </a:schemeClr>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700" b="0" dirty="0">
                          <a:solidFill>
                            <a:schemeClr val="tx1">
                              <a:lumMod val="50000"/>
                              <a:lumOff val="50000"/>
                            </a:schemeClr>
                          </a:solidFill>
                        </a:rPr>
                        <a:t>위도</a:t>
                      </a: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700" b="0" dirty="0">
                          <a:solidFill>
                            <a:schemeClr val="tx1">
                              <a:lumMod val="50000"/>
                              <a:lumOff val="50000"/>
                            </a:schemeClr>
                          </a:solidFill>
                        </a:rPr>
                        <a:t>경도</a:t>
                      </a: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700" b="0" dirty="0">
                          <a:solidFill>
                            <a:schemeClr val="tx1">
                              <a:lumMod val="50000"/>
                              <a:lumOff val="50000"/>
                            </a:schemeClr>
                          </a:solidFill>
                        </a:rPr>
                        <a:t>포인트</a:t>
                      </a: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700" b="0" dirty="0">
                          <a:solidFill>
                            <a:schemeClr val="tx1">
                              <a:lumMod val="50000"/>
                              <a:lumOff val="50000"/>
                            </a:schemeClr>
                          </a:solidFill>
                        </a:rPr>
                        <a:t>표현식</a:t>
                      </a: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700" b="0" dirty="0">
                          <a:solidFill>
                            <a:schemeClr val="tx1">
                              <a:lumMod val="50000"/>
                              <a:lumOff val="50000"/>
                            </a:schemeClr>
                          </a:solidFill>
                        </a:rPr>
                        <a:t>선</a:t>
                      </a: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700" b="0" dirty="0">
                          <a:solidFill>
                            <a:schemeClr val="tx1">
                              <a:lumMod val="50000"/>
                              <a:lumOff val="50000"/>
                            </a:schemeClr>
                          </a:solidFill>
                        </a:rPr>
                        <a:t>면</a:t>
                      </a: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331242658"/>
                  </a:ext>
                </a:extLst>
              </a:tr>
              <a:tr h="546755">
                <a:tc>
                  <a:txBody>
                    <a:bodyPr/>
                    <a:lstStyle/>
                    <a:p>
                      <a:pPr algn="ctr" latinLnBrk="1"/>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Value summary</a:t>
                      </a:r>
                      <a:br>
                        <a:rPr lang="en-US" altLang="ko-KR" sz="700" b="0" dirty="0">
                          <a:solidFill>
                            <a:schemeClr val="tx1"/>
                          </a:solidFill>
                        </a:rPr>
                      </a:br>
                      <a:r>
                        <a:rPr lang="ko-KR" altLang="en-US" sz="700" b="0" dirty="0">
                          <a:solidFill>
                            <a:schemeClr val="tx1"/>
                          </a:solidFill>
                        </a:rPr>
                        <a:t>영역</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a:solidFill>
                            <a:schemeClr val="tx1"/>
                          </a:solidFill>
                        </a:rPr>
                        <a:t>Value summary</a:t>
                      </a:r>
                      <a:br>
                        <a:rPr lang="en-US" altLang="ko-KR" sz="700" b="0" dirty="0">
                          <a:solidFill>
                            <a:schemeClr val="tx1"/>
                          </a:solidFill>
                        </a:rPr>
                      </a:br>
                      <a:r>
                        <a:rPr lang="ko-KR" altLang="en-US" sz="700" b="0" dirty="0">
                          <a:solidFill>
                            <a:schemeClr val="tx1"/>
                          </a:solidFill>
                        </a:rPr>
                        <a:t>영역</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Value summary</a:t>
                      </a:r>
                      <a:br>
                        <a:rPr lang="en-US" altLang="ko-KR" sz="700" b="0" dirty="0">
                          <a:solidFill>
                            <a:schemeClr val="tx1"/>
                          </a:solidFill>
                        </a:rPr>
                      </a:br>
                      <a:r>
                        <a:rPr lang="ko-KR" altLang="en-US" sz="700" b="0" dirty="0">
                          <a:solidFill>
                            <a:schemeClr val="tx1"/>
                          </a:solidFill>
                        </a:rPr>
                        <a:t>영역</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a:solidFill>
                            <a:schemeClr val="tx1"/>
                          </a:solidFill>
                        </a:rPr>
                        <a:t>Value summary</a:t>
                      </a:r>
                      <a:br>
                        <a:rPr lang="en-US" altLang="ko-KR" sz="700" b="0" dirty="0">
                          <a:solidFill>
                            <a:schemeClr val="tx1"/>
                          </a:solidFill>
                        </a:rPr>
                      </a:br>
                      <a:r>
                        <a:rPr lang="ko-KR" altLang="en-US" sz="700" b="0" dirty="0">
                          <a:solidFill>
                            <a:schemeClr val="tx1"/>
                          </a:solidFill>
                        </a:rPr>
                        <a:t>영역</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no preview</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a:solidFill>
                            <a:schemeClr val="tx1"/>
                          </a:solidFill>
                        </a:rPr>
                        <a:t>no preview</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Value summary</a:t>
                      </a:r>
                      <a:br>
                        <a:rPr lang="en-US" altLang="ko-KR" sz="700" b="0" dirty="0">
                          <a:solidFill>
                            <a:schemeClr val="tx1"/>
                          </a:solidFill>
                        </a:rPr>
                      </a:br>
                      <a:r>
                        <a:rPr lang="ko-KR" altLang="en-US" sz="700" b="0" dirty="0">
                          <a:solidFill>
                            <a:schemeClr val="tx1"/>
                          </a:solidFill>
                        </a:rPr>
                        <a:t>영역</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338765978"/>
                  </a:ext>
                </a:extLst>
              </a:tr>
              <a:tr h="370840">
                <a:tc>
                  <a:txBody>
                    <a:bodyPr/>
                    <a:lstStyle/>
                    <a:p>
                      <a:pPr latinLnBrk="1"/>
                      <a:r>
                        <a:rPr lang="en-US" altLang="ko-KR" sz="700" b="0" dirty="0">
                          <a:solidFill>
                            <a:schemeClr val="tx1"/>
                          </a:solidFill>
                        </a:rPr>
                        <a:t>StringValue1</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a:solidFill>
                            <a:schemeClr val="tx1"/>
                          </a:solidFill>
                        </a:rPr>
                        <a:t>Yes</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700" b="0" dirty="0">
                          <a:solidFill>
                            <a:schemeClr val="tx1"/>
                          </a:solidFill>
                        </a:rPr>
                        <a:t>1234567890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700" b="0" dirty="0" err="1">
                          <a:solidFill>
                            <a:schemeClr val="tx1"/>
                          </a:solidFill>
                        </a:rPr>
                        <a:t>yyyy</a:t>
                      </a:r>
                      <a:r>
                        <a:rPr lang="en-US" altLang="ko-KR" sz="700" b="0" dirty="0">
                          <a:solidFill>
                            <a:schemeClr val="tx1"/>
                          </a:solidFill>
                        </a:rPr>
                        <a:t>-MM-</a:t>
                      </a:r>
                      <a:r>
                        <a:rPr lang="en-US" altLang="ko-KR" sz="700" b="0" dirty="0" err="1">
                          <a:solidFill>
                            <a:schemeClr val="tx1"/>
                          </a:solidFill>
                        </a:rPr>
                        <a:t>dd</a:t>
                      </a:r>
                      <a:r>
                        <a:rPr lang="en-US" altLang="ko-KR" sz="700" b="0" dirty="0">
                          <a:solidFill>
                            <a:schemeClr val="tx1"/>
                          </a:solidFill>
                        </a:rPr>
                        <a:t> 00:…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37.5169287</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127.041252</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127.041252426479,..</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a:solidFill>
                            <a:schemeClr val="bg1">
                              <a:lumMod val="50000"/>
                            </a:schemeClr>
                          </a:solidFill>
                        </a:rPr>
                        <a:t>no preview</a:t>
                      </a:r>
                      <a:endParaRPr lang="ko-KR" altLang="en-US" sz="700" b="0" dirty="0">
                        <a:solidFill>
                          <a:schemeClr val="bg1">
                            <a:lumMod val="50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a:solidFill>
                            <a:schemeClr val="bg1">
                              <a:lumMod val="50000"/>
                            </a:schemeClr>
                          </a:solidFill>
                        </a:rPr>
                        <a:t>no preview</a:t>
                      </a:r>
                      <a:endParaRPr lang="ko-KR" altLang="en-US" sz="700" b="0" dirty="0">
                        <a:solidFill>
                          <a:schemeClr val="bg1">
                            <a:lumMod val="50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127.041252426479,..</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025169709"/>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StringValue2</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No</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1234567890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700" b="0" dirty="0" err="1">
                          <a:solidFill>
                            <a:schemeClr val="tx1"/>
                          </a:solidFill>
                        </a:rPr>
                        <a:t>yyyy</a:t>
                      </a:r>
                      <a:r>
                        <a:rPr lang="en-US" altLang="ko-KR" sz="700" b="0" dirty="0">
                          <a:solidFill>
                            <a:schemeClr val="tx1"/>
                          </a:solidFill>
                        </a:rPr>
                        <a:t>-MM-</a:t>
                      </a:r>
                      <a:r>
                        <a:rPr lang="en-US" altLang="ko-KR" sz="700" b="0" dirty="0" err="1">
                          <a:solidFill>
                            <a:schemeClr val="tx1"/>
                          </a:solidFill>
                        </a:rPr>
                        <a:t>dd</a:t>
                      </a:r>
                      <a:r>
                        <a:rPr lang="en-US" altLang="ko-KR" sz="700" b="0" dirty="0">
                          <a:solidFill>
                            <a:schemeClr val="tx1"/>
                          </a:solidFill>
                        </a:rPr>
                        <a:t> 00:…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37.517854</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127.040901</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700" b="0" i="0" u="none" strike="noStrike" dirty="0">
                          <a:solidFill>
                            <a:srgbClr val="000000"/>
                          </a:solidFill>
                          <a:effectLst/>
                          <a:latin typeface="맑은 고딕" panose="020B0503020000020004" pitchFamily="34" charset="-127"/>
                          <a:ea typeface="+mn-ea"/>
                        </a:rPr>
                        <a:t>127.041252426479,..</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bg1">
                              <a:lumMod val="50000"/>
                            </a:schemeClr>
                          </a:solidFill>
                        </a:rPr>
                        <a:t>no preview</a:t>
                      </a:r>
                      <a:endParaRPr lang="ko-KR" altLang="en-US" sz="700" b="0" dirty="0">
                        <a:solidFill>
                          <a:schemeClr val="bg1">
                            <a:lumMod val="50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bg1">
                              <a:lumMod val="50000"/>
                            </a:schemeClr>
                          </a:solidFill>
                        </a:rPr>
                        <a:t>no preview</a:t>
                      </a:r>
                      <a:endParaRPr lang="ko-KR" altLang="en-US" sz="700" b="0" dirty="0">
                        <a:solidFill>
                          <a:schemeClr val="bg1">
                            <a:lumMod val="50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700" b="0" i="0" u="none" strike="noStrike" dirty="0">
                          <a:solidFill>
                            <a:srgbClr val="000000"/>
                          </a:solidFill>
                          <a:effectLst/>
                          <a:latin typeface="맑은 고딕" panose="020B0503020000020004" pitchFamily="34" charset="-127"/>
                          <a:ea typeface="+mn-ea"/>
                        </a:rPr>
                        <a:t>127.041252426479,..</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378864203"/>
                  </a:ext>
                </a:extLst>
              </a:tr>
              <a:tr h="370840">
                <a:tc>
                  <a:txBody>
                    <a:bodyPr/>
                    <a:lstStyle/>
                    <a:p>
                      <a:pPr latinLnBrk="1"/>
                      <a:r>
                        <a:rPr lang="en-US" altLang="ko-KR" sz="700" b="0" dirty="0">
                          <a:solidFill>
                            <a:schemeClr val="tx1"/>
                          </a:solidFill>
                        </a:rPr>
                        <a:t>StringValue1</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a:solidFill>
                            <a:schemeClr val="tx1"/>
                          </a:solidFill>
                        </a:rPr>
                        <a:t>Y</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700" b="0" dirty="0">
                          <a:solidFill>
                            <a:schemeClr val="tx1"/>
                          </a:solidFill>
                        </a:rPr>
                        <a:t>1234567890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700" b="0" dirty="0" err="1">
                          <a:solidFill>
                            <a:schemeClr val="tx1"/>
                          </a:solidFill>
                        </a:rPr>
                        <a:t>yyyy</a:t>
                      </a:r>
                      <a:r>
                        <a:rPr lang="en-US" altLang="ko-KR" sz="700" b="0" dirty="0">
                          <a:solidFill>
                            <a:schemeClr val="tx1"/>
                          </a:solidFill>
                        </a:rPr>
                        <a:t>-MM-</a:t>
                      </a:r>
                      <a:r>
                        <a:rPr lang="en-US" altLang="ko-KR" sz="700" b="0" dirty="0" err="1">
                          <a:solidFill>
                            <a:schemeClr val="tx1"/>
                          </a:solidFill>
                        </a:rPr>
                        <a:t>dd</a:t>
                      </a:r>
                      <a:r>
                        <a:rPr lang="en-US" altLang="ko-KR" sz="700" b="0" dirty="0">
                          <a:solidFill>
                            <a:schemeClr val="tx1"/>
                          </a:solidFill>
                        </a:rPr>
                        <a:t> 00:…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37.5050381</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127.029506</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127.029505807608,…</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a:solidFill>
                            <a:schemeClr val="bg1">
                              <a:lumMod val="50000"/>
                            </a:schemeClr>
                          </a:solidFill>
                        </a:rPr>
                        <a:t>no preview</a:t>
                      </a:r>
                      <a:endParaRPr lang="ko-KR" altLang="en-US" sz="700" b="0" dirty="0">
                        <a:solidFill>
                          <a:schemeClr val="bg1">
                            <a:lumMod val="50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a:solidFill>
                            <a:schemeClr val="bg1">
                              <a:lumMod val="50000"/>
                            </a:schemeClr>
                          </a:solidFill>
                        </a:rPr>
                        <a:t>no preview</a:t>
                      </a:r>
                      <a:endParaRPr lang="ko-KR" altLang="en-US" sz="700" b="0" dirty="0">
                        <a:solidFill>
                          <a:schemeClr val="bg1">
                            <a:lumMod val="50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127.029505807608,…</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302453733"/>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StringValue1</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N</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1234567890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700" b="0" dirty="0" err="1">
                          <a:solidFill>
                            <a:schemeClr val="tx1"/>
                          </a:solidFill>
                        </a:rPr>
                        <a:t>yyyy</a:t>
                      </a:r>
                      <a:r>
                        <a:rPr lang="en-US" altLang="ko-KR" sz="700" b="0" dirty="0">
                          <a:solidFill>
                            <a:schemeClr val="tx1"/>
                          </a:solidFill>
                        </a:rPr>
                        <a:t>-MM-</a:t>
                      </a:r>
                      <a:r>
                        <a:rPr lang="en-US" altLang="ko-KR" sz="700" b="0" dirty="0" err="1">
                          <a:solidFill>
                            <a:schemeClr val="tx1"/>
                          </a:solidFill>
                        </a:rPr>
                        <a:t>dd</a:t>
                      </a:r>
                      <a:r>
                        <a:rPr lang="en-US" altLang="ko-KR" sz="700" b="0" dirty="0">
                          <a:solidFill>
                            <a:schemeClr val="tx1"/>
                          </a:solidFill>
                        </a:rPr>
                        <a:t> 00:…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37.4970113</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700" b="0" i="0" u="none" strike="noStrike" dirty="0">
                          <a:solidFill>
                            <a:srgbClr val="000000"/>
                          </a:solidFill>
                          <a:effectLst/>
                          <a:latin typeface="맑은 고딕" panose="020B0503020000020004" pitchFamily="34" charset="-127"/>
                          <a:ea typeface="+mn-ea"/>
                        </a:rPr>
                        <a:t>127.040901</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127.031893992686,…</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bg1">
                              <a:lumMod val="50000"/>
                            </a:schemeClr>
                          </a:solidFill>
                        </a:rPr>
                        <a:t>no preview</a:t>
                      </a:r>
                      <a:endParaRPr lang="ko-KR" altLang="en-US" sz="700" b="0" dirty="0">
                        <a:solidFill>
                          <a:schemeClr val="bg1">
                            <a:lumMod val="50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bg1">
                              <a:lumMod val="50000"/>
                            </a:schemeClr>
                          </a:solidFill>
                        </a:rPr>
                        <a:t>no preview</a:t>
                      </a:r>
                      <a:endParaRPr lang="ko-KR" altLang="en-US" sz="700" b="0" dirty="0">
                        <a:solidFill>
                          <a:schemeClr val="bg1">
                            <a:lumMod val="50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127.031893992686,…</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574344707"/>
                  </a:ext>
                </a:extLst>
              </a:tr>
              <a:tr h="370840">
                <a:tc>
                  <a:txBody>
                    <a:bodyPr/>
                    <a:lstStyle/>
                    <a:p>
                      <a:pPr latinLnBrk="1"/>
                      <a:r>
                        <a:rPr lang="en-US" altLang="ko-KR" sz="700" b="0" dirty="0">
                          <a:solidFill>
                            <a:schemeClr val="tx1"/>
                          </a:solidFill>
                        </a:rPr>
                        <a:t>StringValue2</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a:solidFill>
                            <a:schemeClr val="tx1"/>
                          </a:solidFill>
                        </a:rPr>
                        <a:t>False</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700" b="0" dirty="0">
                          <a:solidFill>
                            <a:schemeClr val="tx1"/>
                          </a:solidFill>
                        </a:rPr>
                        <a:t>1234567890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700" b="0" dirty="0" err="1">
                          <a:solidFill>
                            <a:schemeClr val="tx1"/>
                          </a:solidFill>
                        </a:rPr>
                        <a:t>yyyy</a:t>
                      </a:r>
                      <a:r>
                        <a:rPr lang="en-US" altLang="ko-KR" sz="700" b="0" dirty="0">
                          <a:solidFill>
                            <a:schemeClr val="tx1"/>
                          </a:solidFill>
                        </a:rPr>
                        <a:t>-MM-</a:t>
                      </a:r>
                      <a:r>
                        <a:rPr lang="en-US" altLang="ko-KR" sz="700" b="0" dirty="0" err="1">
                          <a:solidFill>
                            <a:schemeClr val="tx1"/>
                          </a:solidFill>
                        </a:rPr>
                        <a:t>dd</a:t>
                      </a:r>
                      <a:r>
                        <a:rPr lang="en-US" altLang="ko-KR" sz="700" b="0" dirty="0">
                          <a:solidFill>
                            <a:schemeClr val="tx1"/>
                          </a:solidFill>
                        </a:rPr>
                        <a:t> 00:…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700" b="0" i="0" u="none" strike="noStrike">
                          <a:solidFill>
                            <a:srgbClr val="000000"/>
                          </a:solidFill>
                          <a:effectLst/>
                          <a:latin typeface="맑은 고딕" panose="020B0503020000020004" pitchFamily="34" charset="-127"/>
                          <a:ea typeface="맑은 고딕" panose="020B0503020000020004" pitchFamily="34" charset="-127"/>
                        </a:rPr>
                        <a:t>37.5113493</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127.02559</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127.025589683335,…</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a:solidFill>
                            <a:schemeClr val="bg1">
                              <a:lumMod val="50000"/>
                            </a:schemeClr>
                          </a:solidFill>
                        </a:rPr>
                        <a:t>no preview</a:t>
                      </a:r>
                      <a:endParaRPr lang="ko-KR" altLang="en-US" sz="700" b="0" dirty="0">
                        <a:solidFill>
                          <a:schemeClr val="bg1">
                            <a:lumMod val="50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a:solidFill>
                            <a:schemeClr val="bg1">
                              <a:lumMod val="50000"/>
                            </a:schemeClr>
                          </a:solidFill>
                        </a:rPr>
                        <a:t>no preview</a:t>
                      </a:r>
                      <a:endParaRPr lang="ko-KR" altLang="en-US" sz="700" b="0" dirty="0">
                        <a:solidFill>
                          <a:schemeClr val="bg1">
                            <a:lumMod val="50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127.025589683335,…</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660954579"/>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StringValue2</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True</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1234567890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700" b="0" dirty="0" err="1">
                          <a:solidFill>
                            <a:schemeClr val="tx1"/>
                          </a:solidFill>
                        </a:rPr>
                        <a:t>yyyy</a:t>
                      </a:r>
                      <a:r>
                        <a:rPr lang="en-US" altLang="ko-KR" sz="700" b="0" dirty="0">
                          <a:solidFill>
                            <a:schemeClr val="tx1"/>
                          </a:solidFill>
                        </a:rPr>
                        <a:t>-MM-</a:t>
                      </a:r>
                      <a:r>
                        <a:rPr lang="en-US" altLang="ko-KR" sz="700" b="0" dirty="0" err="1">
                          <a:solidFill>
                            <a:schemeClr val="tx1"/>
                          </a:solidFill>
                        </a:rPr>
                        <a:t>dd</a:t>
                      </a:r>
                      <a:r>
                        <a:rPr lang="en-US" altLang="ko-KR" sz="700" b="0" dirty="0">
                          <a:solidFill>
                            <a:schemeClr val="tx1"/>
                          </a:solidFill>
                        </a:rPr>
                        <a:t> 00:…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700" b="0" i="0" u="none" strike="noStrike" dirty="0">
                          <a:solidFill>
                            <a:srgbClr val="000000"/>
                          </a:solidFill>
                          <a:effectLst/>
                          <a:latin typeface="맑은 고딕" panose="020B0503020000020004" pitchFamily="34" charset="-127"/>
                          <a:ea typeface="+mn-ea"/>
                        </a:rPr>
                        <a:t>37.5207349</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700" b="0" i="0" u="none" strike="noStrike">
                          <a:solidFill>
                            <a:srgbClr val="000000"/>
                          </a:solidFill>
                          <a:effectLst/>
                          <a:latin typeface="맑은 고딕" panose="020B0503020000020004" pitchFamily="34" charset="-127"/>
                          <a:ea typeface="맑은 고딕" panose="020B0503020000020004" pitchFamily="34" charset="-127"/>
                        </a:rPr>
                        <a:t>127.02205</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127.022049946985,…</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bg1">
                              <a:lumMod val="50000"/>
                            </a:schemeClr>
                          </a:solidFill>
                        </a:rPr>
                        <a:t>no preview</a:t>
                      </a:r>
                      <a:endParaRPr lang="ko-KR" altLang="en-US" sz="700" b="0" dirty="0">
                        <a:solidFill>
                          <a:schemeClr val="bg1">
                            <a:lumMod val="50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bg1">
                              <a:lumMod val="50000"/>
                            </a:schemeClr>
                          </a:solidFill>
                        </a:rPr>
                        <a:t>no preview</a:t>
                      </a:r>
                      <a:endParaRPr lang="ko-KR" altLang="en-US" sz="700" b="0" dirty="0">
                        <a:solidFill>
                          <a:schemeClr val="bg1">
                            <a:lumMod val="50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127.022049946985,…</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937554575"/>
                  </a:ext>
                </a:extLst>
              </a:tr>
              <a:tr h="370840">
                <a:tc>
                  <a:txBody>
                    <a:bodyPr/>
                    <a:lstStyle/>
                    <a:p>
                      <a:pPr latinLnBrk="1"/>
                      <a:r>
                        <a:rPr lang="en-US" altLang="ko-KR" sz="700" b="0" dirty="0">
                          <a:solidFill>
                            <a:schemeClr val="tx1"/>
                          </a:solidFill>
                        </a:rPr>
                        <a:t>StringValue1</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a:solidFill>
                            <a:schemeClr val="tx1"/>
                          </a:solidFill>
                        </a:rPr>
                        <a:t>F</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700" b="0" dirty="0">
                          <a:solidFill>
                            <a:schemeClr val="tx1"/>
                          </a:solidFill>
                        </a:rPr>
                        <a:t>1234567890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700" b="0" dirty="0" err="1">
                          <a:solidFill>
                            <a:schemeClr val="tx1"/>
                          </a:solidFill>
                        </a:rPr>
                        <a:t>yyyy</a:t>
                      </a:r>
                      <a:r>
                        <a:rPr lang="en-US" altLang="ko-KR" sz="700" b="0" dirty="0">
                          <a:solidFill>
                            <a:schemeClr val="tx1"/>
                          </a:solidFill>
                        </a:rPr>
                        <a:t>-MM-</a:t>
                      </a:r>
                      <a:r>
                        <a:rPr lang="en-US" altLang="ko-KR" sz="700" b="0" dirty="0" err="1">
                          <a:solidFill>
                            <a:schemeClr val="tx1"/>
                          </a:solidFill>
                        </a:rPr>
                        <a:t>dd</a:t>
                      </a:r>
                      <a:r>
                        <a:rPr lang="en-US" altLang="ko-KR" sz="700" b="0" dirty="0">
                          <a:solidFill>
                            <a:schemeClr val="tx1"/>
                          </a:solidFill>
                        </a:rPr>
                        <a:t> 00:…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700" b="0" i="0" u="none" strike="noStrike">
                          <a:solidFill>
                            <a:srgbClr val="000000"/>
                          </a:solidFill>
                          <a:effectLst/>
                          <a:latin typeface="맑은 고딕" panose="020B0503020000020004" pitchFamily="34" charset="-127"/>
                          <a:ea typeface="맑은 고딕" panose="020B0503020000020004" pitchFamily="34" charset="-127"/>
                        </a:rPr>
                        <a:t>37.492791</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127.061678</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127.061678457452,…</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a:solidFill>
                            <a:schemeClr val="bg1">
                              <a:lumMod val="50000"/>
                            </a:schemeClr>
                          </a:solidFill>
                        </a:rPr>
                        <a:t>no preview</a:t>
                      </a:r>
                      <a:endParaRPr lang="ko-KR" altLang="en-US" sz="700" b="0" dirty="0">
                        <a:solidFill>
                          <a:schemeClr val="bg1">
                            <a:lumMod val="50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a:solidFill>
                            <a:schemeClr val="bg1">
                              <a:lumMod val="50000"/>
                            </a:schemeClr>
                          </a:solidFill>
                        </a:rPr>
                        <a:t>no preview</a:t>
                      </a:r>
                      <a:endParaRPr lang="ko-KR" altLang="en-US" sz="700" b="0" dirty="0">
                        <a:solidFill>
                          <a:schemeClr val="bg1">
                            <a:lumMod val="50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127.061678457452,…</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893956067"/>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StringValue3</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T</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1234567890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700" b="0" dirty="0" err="1">
                          <a:solidFill>
                            <a:schemeClr val="tx1"/>
                          </a:solidFill>
                        </a:rPr>
                        <a:t>yyyy</a:t>
                      </a:r>
                      <a:r>
                        <a:rPr lang="en-US" altLang="ko-KR" sz="700" b="0" dirty="0">
                          <a:solidFill>
                            <a:schemeClr val="tx1"/>
                          </a:solidFill>
                        </a:rPr>
                        <a:t>-MM-</a:t>
                      </a:r>
                      <a:r>
                        <a:rPr lang="en-US" altLang="ko-KR" sz="700" b="0" dirty="0" err="1">
                          <a:solidFill>
                            <a:schemeClr val="tx1"/>
                          </a:solidFill>
                        </a:rPr>
                        <a:t>dd</a:t>
                      </a:r>
                      <a:r>
                        <a:rPr lang="en-US" altLang="ko-KR" sz="700" b="0" dirty="0">
                          <a:solidFill>
                            <a:schemeClr val="tx1"/>
                          </a:solidFill>
                        </a:rPr>
                        <a:t> 00:…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700" b="0" i="0" u="none" strike="noStrike">
                          <a:solidFill>
                            <a:srgbClr val="000000"/>
                          </a:solidFill>
                          <a:effectLst/>
                          <a:latin typeface="맑은 고딕" panose="020B0503020000020004" pitchFamily="34" charset="-127"/>
                          <a:ea typeface="맑은 고딕" panose="020B0503020000020004" pitchFamily="34" charset="-127"/>
                        </a:rPr>
                        <a:t>37.4945692</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127.062063</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127.062063360346,…</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bg1">
                              <a:lumMod val="50000"/>
                            </a:schemeClr>
                          </a:solidFill>
                        </a:rPr>
                        <a:t>no preview</a:t>
                      </a:r>
                      <a:endParaRPr lang="ko-KR" altLang="en-US" sz="700" b="0" dirty="0">
                        <a:solidFill>
                          <a:schemeClr val="bg1">
                            <a:lumMod val="50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bg1">
                              <a:lumMod val="50000"/>
                            </a:schemeClr>
                          </a:solidFill>
                        </a:rPr>
                        <a:t>no preview</a:t>
                      </a:r>
                      <a:endParaRPr lang="ko-KR" altLang="en-US" sz="700" b="0" dirty="0">
                        <a:solidFill>
                          <a:schemeClr val="bg1">
                            <a:lumMod val="50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127.062063360346,…</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81495126"/>
                  </a:ext>
                </a:extLst>
              </a:tr>
              <a:tr h="24500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700" b="0" dirty="0">
                          <a:solidFill>
                            <a:schemeClr val="tx1"/>
                          </a:solidFill>
                        </a:rPr>
                        <a:t>…</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700" b="0" dirty="0">
                          <a:solidFill>
                            <a:schemeClr val="tx1"/>
                          </a:solidFill>
                        </a:rPr>
                        <a:t>…</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700" b="0" dirty="0">
                          <a:solidFill>
                            <a:schemeClr val="tx1"/>
                          </a:solidFill>
                        </a:rPr>
                        <a:t>…</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700" b="0" dirty="0">
                          <a:solidFill>
                            <a:schemeClr val="tx1"/>
                          </a:solidFill>
                        </a:rPr>
                        <a:t>…</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a:solidFill>
                            <a:schemeClr val="bg1">
                              <a:lumMod val="50000"/>
                            </a:schemeClr>
                          </a:solidFill>
                        </a:rPr>
                        <a:t>…</a:t>
                      </a:r>
                      <a:endParaRPr lang="ko-KR" altLang="en-US" sz="700" b="0" dirty="0">
                        <a:solidFill>
                          <a:schemeClr val="bg1">
                            <a:lumMod val="50000"/>
                          </a:schemeClr>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700" b="0" dirty="0">
                          <a:solidFill>
                            <a:schemeClr val="tx1"/>
                          </a:solidFill>
                        </a:rPr>
                        <a:t>…</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700" b="0" dirty="0">
                          <a:solidFill>
                            <a:schemeClr val="tx1"/>
                          </a:solidFill>
                        </a:rPr>
                        <a:t>…</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012667951"/>
                  </a:ext>
                </a:extLst>
              </a:tr>
            </a:tbl>
          </a:graphicData>
        </a:graphic>
      </p:graphicFrame>
      <p:sp>
        <p:nvSpPr>
          <p:cNvPr id="15" name="타원 14">
            <a:extLst>
              <a:ext uri="{FF2B5EF4-FFF2-40B4-BE49-F238E27FC236}">
                <a16:creationId xmlns:a16="http://schemas.microsoft.com/office/drawing/2014/main" xmlns="" id="{374837EE-991F-F845-97B2-9E1563448D06}"/>
              </a:ext>
            </a:extLst>
          </p:cNvPr>
          <p:cNvSpPr/>
          <p:nvPr/>
        </p:nvSpPr>
        <p:spPr>
          <a:xfrm>
            <a:off x="368485" y="2429707"/>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46" name="타원 45">
            <a:extLst>
              <a:ext uri="{FF2B5EF4-FFF2-40B4-BE49-F238E27FC236}">
                <a16:creationId xmlns:a16="http://schemas.microsoft.com/office/drawing/2014/main" xmlns="" id="{0EBFED26-67A7-314C-882B-5E676EC42FEA}"/>
              </a:ext>
            </a:extLst>
          </p:cNvPr>
          <p:cNvSpPr/>
          <p:nvPr/>
        </p:nvSpPr>
        <p:spPr>
          <a:xfrm>
            <a:off x="1320893" y="2429707"/>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47" name="타원 46">
            <a:extLst>
              <a:ext uri="{FF2B5EF4-FFF2-40B4-BE49-F238E27FC236}">
                <a16:creationId xmlns:a16="http://schemas.microsoft.com/office/drawing/2014/main" xmlns="" id="{6BDBC94B-3709-3642-85CE-8F3DEAFFCCB1}"/>
              </a:ext>
            </a:extLst>
          </p:cNvPr>
          <p:cNvSpPr/>
          <p:nvPr/>
        </p:nvSpPr>
        <p:spPr>
          <a:xfrm>
            <a:off x="2273301" y="2429707"/>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48" name="타원 47">
            <a:extLst>
              <a:ext uri="{FF2B5EF4-FFF2-40B4-BE49-F238E27FC236}">
                <a16:creationId xmlns:a16="http://schemas.microsoft.com/office/drawing/2014/main" xmlns="" id="{0BE60CCC-13DB-1049-96FB-2A4160883594}"/>
              </a:ext>
            </a:extLst>
          </p:cNvPr>
          <p:cNvSpPr/>
          <p:nvPr/>
        </p:nvSpPr>
        <p:spPr>
          <a:xfrm>
            <a:off x="7987749" y="2429707"/>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49" name="타원 48">
            <a:extLst>
              <a:ext uri="{FF2B5EF4-FFF2-40B4-BE49-F238E27FC236}">
                <a16:creationId xmlns:a16="http://schemas.microsoft.com/office/drawing/2014/main" xmlns="" id="{12015959-3075-5F45-A448-EBB17B68DE4E}"/>
              </a:ext>
            </a:extLst>
          </p:cNvPr>
          <p:cNvSpPr/>
          <p:nvPr/>
        </p:nvSpPr>
        <p:spPr>
          <a:xfrm>
            <a:off x="8940158" y="2429707"/>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50" name="타원 49">
            <a:extLst>
              <a:ext uri="{FF2B5EF4-FFF2-40B4-BE49-F238E27FC236}">
                <a16:creationId xmlns:a16="http://schemas.microsoft.com/office/drawing/2014/main" xmlns="" id="{D4CF5BCA-7EC0-8343-9CB3-71836A8A987B}"/>
              </a:ext>
            </a:extLst>
          </p:cNvPr>
          <p:cNvSpPr/>
          <p:nvPr/>
        </p:nvSpPr>
        <p:spPr>
          <a:xfrm>
            <a:off x="7035341" y="2429707"/>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51" name="타원 50">
            <a:extLst>
              <a:ext uri="{FF2B5EF4-FFF2-40B4-BE49-F238E27FC236}">
                <a16:creationId xmlns:a16="http://schemas.microsoft.com/office/drawing/2014/main" xmlns="" id="{E57877D7-687A-F741-92E2-DB1F176D540B}"/>
              </a:ext>
            </a:extLst>
          </p:cNvPr>
          <p:cNvSpPr/>
          <p:nvPr/>
        </p:nvSpPr>
        <p:spPr>
          <a:xfrm>
            <a:off x="6082933" y="2429707"/>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52" name="타원 51">
            <a:extLst>
              <a:ext uri="{FF2B5EF4-FFF2-40B4-BE49-F238E27FC236}">
                <a16:creationId xmlns:a16="http://schemas.microsoft.com/office/drawing/2014/main" xmlns="" id="{B31A490C-8BC5-064D-90CE-B96315486B1A}"/>
              </a:ext>
            </a:extLst>
          </p:cNvPr>
          <p:cNvSpPr/>
          <p:nvPr/>
        </p:nvSpPr>
        <p:spPr>
          <a:xfrm>
            <a:off x="5130525" y="2429707"/>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53" name="타원 52">
            <a:extLst>
              <a:ext uri="{FF2B5EF4-FFF2-40B4-BE49-F238E27FC236}">
                <a16:creationId xmlns:a16="http://schemas.microsoft.com/office/drawing/2014/main" xmlns="" id="{D6347F62-A3C9-BB4A-87CB-04F949B500DD}"/>
              </a:ext>
            </a:extLst>
          </p:cNvPr>
          <p:cNvSpPr/>
          <p:nvPr/>
        </p:nvSpPr>
        <p:spPr>
          <a:xfrm>
            <a:off x="4178117" y="2429707"/>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54" name="타원 53">
            <a:extLst>
              <a:ext uri="{FF2B5EF4-FFF2-40B4-BE49-F238E27FC236}">
                <a16:creationId xmlns:a16="http://schemas.microsoft.com/office/drawing/2014/main" xmlns="" id="{1B18BA4A-BDEB-2F42-930C-37B476663982}"/>
              </a:ext>
            </a:extLst>
          </p:cNvPr>
          <p:cNvSpPr/>
          <p:nvPr/>
        </p:nvSpPr>
        <p:spPr>
          <a:xfrm>
            <a:off x="3225709" y="2429707"/>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94" name="타원 37"/>
          <p:cNvSpPr/>
          <p:nvPr/>
        </p:nvSpPr>
        <p:spPr>
          <a:xfrm>
            <a:off x="175729" y="200780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100" name="타원 37"/>
          <p:cNvSpPr/>
          <p:nvPr/>
        </p:nvSpPr>
        <p:spPr>
          <a:xfrm>
            <a:off x="9206991" y="155521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pic>
        <p:nvPicPr>
          <p:cNvPr id="25" name="그림 24">
            <a:extLst>
              <a:ext uri="{FF2B5EF4-FFF2-40B4-BE49-F238E27FC236}">
                <a16:creationId xmlns:a16="http://schemas.microsoft.com/office/drawing/2014/main" xmlns="" id="{30CE4CBA-FD72-4A41-AAAF-7969D6779D0D}"/>
              </a:ext>
            </a:extLst>
          </p:cNvPr>
          <p:cNvPicPr>
            <a:picLocks noChangeAspect="1"/>
          </p:cNvPicPr>
          <p:nvPr/>
        </p:nvPicPr>
        <p:blipFill>
          <a:blip r:embed="rId4"/>
          <a:stretch>
            <a:fillRect/>
          </a:stretch>
        </p:blipFill>
        <p:spPr>
          <a:xfrm>
            <a:off x="4889394" y="2056436"/>
            <a:ext cx="152400" cy="152400"/>
          </a:xfrm>
          <a:prstGeom prst="rect">
            <a:avLst/>
          </a:prstGeom>
        </p:spPr>
      </p:pic>
      <p:pic>
        <p:nvPicPr>
          <p:cNvPr id="75" name="그림 46">
            <a:extLst>
              <a:ext uri="{FF2B5EF4-FFF2-40B4-BE49-F238E27FC236}">
                <a16:creationId xmlns:a16="http://schemas.microsoft.com/office/drawing/2014/main" xmlns="" id="{7CEA0B18-9D6D-5A4A-9742-6E4907A2D692}"/>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1081216" y="2437692"/>
            <a:ext cx="128032" cy="128031"/>
          </a:xfrm>
          <a:prstGeom prst="rect">
            <a:avLst/>
          </a:prstGeom>
        </p:spPr>
      </p:pic>
      <p:pic>
        <p:nvPicPr>
          <p:cNvPr id="76" name="그림 46">
            <a:extLst>
              <a:ext uri="{FF2B5EF4-FFF2-40B4-BE49-F238E27FC236}">
                <a16:creationId xmlns:a16="http://schemas.microsoft.com/office/drawing/2014/main" xmlns="" id="{5811BE05-ABD9-F840-8676-0BC80E22CCEE}"/>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2065825" y="2437692"/>
            <a:ext cx="128032" cy="128031"/>
          </a:xfrm>
          <a:prstGeom prst="rect">
            <a:avLst/>
          </a:prstGeom>
        </p:spPr>
      </p:pic>
      <p:pic>
        <p:nvPicPr>
          <p:cNvPr id="78" name="그림 46">
            <a:extLst>
              <a:ext uri="{FF2B5EF4-FFF2-40B4-BE49-F238E27FC236}">
                <a16:creationId xmlns:a16="http://schemas.microsoft.com/office/drawing/2014/main" xmlns="" id="{3D206828-0E1C-2045-8F4B-2AF9763D514F}"/>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011329" y="2437692"/>
            <a:ext cx="128032" cy="128031"/>
          </a:xfrm>
          <a:prstGeom prst="rect">
            <a:avLst/>
          </a:prstGeom>
        </p:spPr>
      </p:pic>
      <p:pic>
        <p:nvPicPr>
          <p:cNvPr id="79" name="그림 46">
            <a:extLst>
              <a:ext uri="{FF2B5EF4-FFF2-40B4-BE49-F238E27FC236}">
                <a16:creationId xmlns:a16="http://schemas.microsoft.com/office/drawing/2014/main" xmlns="" id="{84ADD429-B9D1-6248-ADD9-348DB2CBF7AF}"/>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956833" y="2437692"/>
            <a:ext cx="128032" cy="128031"/>
          </a:xfrm>
          <a:prstGeom prst="rect">
            <a:avLst/>
          </a:prstGeom>
        </p:spPr>
      </p:pic>
      <p:pic>
        <p:nvPicPr>
          <p:cNvPr id="80" name="그림 46">
            <a:extLst>
              <a:ext uri="{FF2B5EF4-FFF2-40B4-BE49-F238E27FC236}">
                <a16:creationId xmlns:a16="http://schemas.microsoft.com/office/drawing/2014/main" xmlns="" id="{65DF4DFA-0C7B-F243-8D62-AC91A322B9B7}"/>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902337" y="2437692"/>
            <a:ext cx="128032" cy="128031"/>
          </a:xfrm>
          <a:prstGeom prst="rect">
            <a:avLst/>
          </a:prstGeom>
        </p:spPr>
      </p:pic>
      <p:pic>
        <p:nvPicPr>
          <p:cNvPr id="81" name="그림 46">
            <a:extLst>
              <a:ext uri="{FF2B5EF4-FFF2-40B4-BE49-F238E27FC236}">
                <a16:creationId xmlns:a16="http://schemas.microsoft.com/office/drawing/2014/main" xmlns="" id="{D33F1F9B-0E37-774B-9171-D24200CAB5C7}"/>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5847841" y="2437692"/>
            <a:ext cx="128032" cy="128031"/>
          </a:xfrm>
          <a:prstGeom prst="rect">
            <a:avLst/>
          </a:prstGeom>
        </p:spPr>
      </p:pic>
      <p:pic>
        <p:nvPicPr>
          <p:cNvPr id="82" name="그림 46">
            <a:extLst>
              <a:ext uri="{FF2B5EF4-FFF2-40B4-BE49-F238E27FC236}">
                <a16:creationId xmlns:a16="http://schemas.microsoft.com/office/drawing/2014/main" xmlns="" id="{60032358-0C8E-5042-8CF1-7068EE9DC116}"/>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6793345" y="2437692"/>
            <a:ext cx="128032" cy="128031"/>
          </a:xfrm>
          <a:prstGeom prst="rect">
            <a:avLst/>
          </a:prstGeom>
        </p:spPr>
      </p:pic>
      <p:pic>
        <p:nvPicPr>
          <p:cNvPr id="83" name="그림 46">
            <a:extLst>
              <a:ext uri="{FF2B5EF4-FFF2-40B4-BE49-F238E27FC236}">
                <a16:creationId xmlns:a16="http://schemas.microsoft.com/office/drawing/2014/main" xmlns="" id="{36ABD506-08D8-9B46-A8B2-81B6F8890EBA}"/>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7738849" y="2437692"/>
            <a:ext cx="128032" cy="128031"/>
          </a:xfrm>
          <a:prstGeom prst="rect">
            <a:avLst/>
          </a:prstGeom>
        </p:spPr>
      </p:pic>
      <p:pic>
        <p:nvPicPr>
          <p:cNvPr id="84" name="그림 46">
            <a:extLst>
              <a:ext uri="{FF2B5EF4-FFF2-40B4-BE49-F238E27FC236}">
                <a16:creationId xmlns:a16="http://schemas.microsoft.com/office/drawing/2014/main" xmlns="" id="{9789ADA8-4253-C843-A9AF-D4F0EFA678F0}"/>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8684353" y="2437692"/>
            <a:ext cx="128032" cy="128031"/>
          </a:xfrm>
          <a:prstGeom prst="rect">
            <a:avLst/>
          </a:prstGeom>
        </p:spPr>
      </p:pic>
      <p:pic>
        <p:nvPicPr>
          <p:cNvPr id="85" name="그림 46">
            <a:extLst>
              <a:ext uri="{FF2B5EF4-FFF2-40B4-BE49-F238E27FC236}">
                <a16:creationId xmlns:a16="http://schemas.microsoft.com/office/drawing/2014/main" xmlns="" id="{65EF5485-8A73-C746-B136-C42837814EA8}"/>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9629854" y="2437692"/>
            <a:ext cx="128032" cy="128031"/>
          </a:xfrm>
          <a:prstGeom prst="rect">
            <a:avLst/>
          </a:prstGeom>
        </p:spPr>
      </p:pic>
      <p:sp>
        <p:nvSpPr>
          <p:cNvPr id="96" name="타원 37"/>
          <p:cNvSpPr/>
          <p:nvPr/>
        </p:nvSpPr>
        <p:spPr>
          <a:xfrm>
            <a:off x="140301" y="241064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90" name="직사각형 89">
            <a:extLst>
              <a:ext uri="{FF2B5EF4-FFF2-40B4-BE49-F238E27FC236}">
                <a16:creationId xmlns:a16="http://schemas.microsoft.com/office/drawing/2014/main" xmlns="" id="{9A714882-66E1-434D-9951-2C17F139051A}"/>
              </a:ext>
            </a:extLst>
          </p:cNvPr>
          <p:cNvSpPr/>
          <p:nvPr/>
        </p:nvSpPr>
        <p:spPr>
          <a:xfrm>
            <a:off x="322517" y="1529623"/>
            <a:ext cx="5616922" cy="107722"/>
          </a:xfrm>
          <a:prstGeom prst="rect">
            <a:avLst/>
          </a:prstGeom>
        </p:spPr>
        <p:txBody>
          <a:bodyPr wrap="none" lIns="0" tIns="0" rIns="0" bIns="0">
            <a:spAutoFit/>
          </a:bodyPr>
          <a:lstStyle/>
          <a:p>
            <a:r>
              <a:rPr lang="ko-KR" altLang="en-US" sz="700" dirty="0">
                <a:solidFill>
                  <a:schemeClr val="bg1">
                    <a:lumMod val="65000"/>
                  </a:schemeClr>
                </a:solidFill>
              </a:rPr>
              <a:t>ⓘ </a:t>
            </a:r>
            <a:r>
              <a:rPr lang="en" altLang="ko-KR" sz="700" dirty="0">
                <a:solidFill>
                  <a:schemeClr val="bg1">
                    <a:lumMod val="65000"/>
                  </a:schemeClr>
                </a:solidFill>
              </a:rPr>
              <a:t>This data grid is source data, not ingested data. This may differ from the temporarily ingested data value when creating a dashboard.</a:t>
            </a:r>
            <a:endParaRPr lang="ko-KR" altLang="en-US" sz="700" dirty="0">
              <a:solidFill>
                <a:schemeClr val="bg1">
                  <a:lumMod val="65000"/>
                </a:schemeClr>
              </a:solidFill>
            </a:endParaRPr>
          </a:p>
        </p:txBody>
      </p:sp>
      <p:sp>
        <p:nvSpPr>
          <p:cNvPr id="92" name="타원 37">
            <a:extLst>
              <a:ext uri="{FF2B5EF4-FFF2-40B4-BE49-F238E27FC236}">
                <a16:creationId xmlns:a16="http://schemas.microsoft.com/office/drawing/2014/main" xmlns="" id="{71983A6C-CB20-774C-976B-061A87396E84}"/>
              </a:ext>
            </a:extLst>
          </p:cNvPr>
          <p:cNvSpPr/>
          <p:nvPr/>
        </p:nvSpPr>
        <p:spPr>
          <a:xfrm>
            <a:off x="150188" y="159513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7</a:t>
            </a:r>
            <a:endParaRPr lang="ko-KR" altLang="en-US" sz="700" b="1" dirty="0">
              <a:solidFill>
                <a:schemeClr val="bg1"/>
              </a:solidFill>
              <a:latin typeface="Nanum Gothic" charset="-127"/>
              <a:ea typeface="Nanum Gothic" charset="-127"/>
              <a:cs typeface="Nanum Gothic" charset="-127"/>
            </a:endParaRPr>
          </a:p>
        </p:txBody>
      </p:sp>
      <p:sp>
        <p:nvSpPr>
          <p:cNvPr id="93" name="직사각형 92">
            <a:extLst>
              <a:ext uri="{FF2B5EF4-FFF2-40B4-BE49-F238E27FC236}">
                <a16:creationId xmlns:a16="http://schemas.microsoft.com/office/drawing/2014/main" xmlns="" id="{236E1E45-198F-2C42-AFE5-CDD33F17D4BC}"/>
              </a:ext>
            </a:extLst>
          </p:cNvPr>
          <p:cNvSpPr/>
          <p:nvPr/>
        </p:nvSpPr>
        <p:spPr>
          <a:xfrm>
            <a:off x="5911857" y="1525502"/>
            <a:ext cx="749270" cy="113296"/>
          </a:xfrm>
          <a:prstGeom prst="rect">
            <a:avLst/>
          </a:prstGeom>
          <a:solidFill>
            <a:srgbClr val="7030A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36000" bIns="18000" rtlCol="0" anchor="ctr">
            <a:spAutoFit/>
          </a:bodyPr>
          <a:lstStyle/>
          <a:p>
            <a:r>
              <a:rPr kumimoji="1" lang="ko-KR" altLang="en-US" sz="500" dirty="0" err="1">
                <a:solidFill>
                  <a:schemeClr val="bg1"/>
                </a:solidFill>
                <a:latin typeface="+mj-lt"/>
                <a:ea typeface="Nanum Gothic" charset="-127"/>
                <a:cs typeface="Nanum Gothic" charset="-127"/>
              </a:rPr>
              <a:t>연결형</a:t>
            </a:r>
            <a:r>
              <a:rPr kumimoji="1" lang="ko-KR" altLang="en-US" sz="500" dirty="0">
                <a:solidFill>
                  <a:schemeClr val="bg1"/>
                </a:solidFill>
                <a:latin typeface="+mj-lt"/>
                <a:ea typeface="Nanum Gothic" charset="-127"/>
                <a:cs typeface="Nanum Gothic" charset="-127"/>
              </a:rPr>
              <a:t> 데이터일</a:t>
            </a:r>
            <a:r>
              <a:rPr kumimoji="1" lang="en-US" altLang="ko-KR" sz="500" dirty="0">
                <a:solidFill>
                  <a:schemeClr val="bg1"/>
                </a:solidFill>
                <a:latin typeface="+mj-lt"/>
                <a:ea typeface="Nanum Gothic" charset="-127"/>
                <a:cs typeface="Nanum Gothic" charset="-127"/>
              </a:rPr>
              <a:t> </a:t>
            </a:r>
            <a:r>
              <a:rPr kumimoji="1" lang="ko-KR" altLang="en-US" sz="500" dirty="0">
                <a:solidFill>
                  <a:schemeClr val="bg1"/>
                </a:solidFill>
                <a:latin typeface="+mj-lt"/>
                <a:ea typeface="Nanum Gothic" charset="-127"/>
                <a:cs typeface="Nanum Gothic" charset="-127"/>
              </a:rPr>
              <a:t>경우</a:t>
            </a:r>
            <a:endParaRPr kumimoji="1" lang="ko-KR" altLang="en-US" sz="500" b="1" dirty="0">
              <a:solidFill>
                <a:schemeClr val="bg1"/>
              </a:solidFill>
              <a:latin typeface="+mj-lt"/>
              <a:ea typeface="Nanum Gothic" charset="-127"/>
              <a:cs typeface="Nanum Gothic" charset="-127"/>
            </a:endParaRPr>
          </a:p>
        </p:txBody>
      </p:sp>
      <p:sp>
        <p:nvSpPr>
          <p:cNvPr id="98" name="타원 37">
            <a:extLst>
              <a:ext uri="{FF2B5EF4-FFF2-40B4-BE49-F238E27FC236}">
                <a16:creationId xmlns:a16="http://schemas.microsoft.com/office/drawing/2014/main" xmlns="" id="{722F69BF-5E92-ED42-9592-733228C169C6}"/>
              </a:ext>
            </a:extLst>
          </p:cNvPr>
          <p:cNvSpPr/>
          <p:nvPr/>
        </p:nvSpPr>
        <p:spPr>
          <a:xfrm>
            <a:off x="3822236" y="227891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8</a:t>
            </a:r>
            <a:endParaRPr lang="ko-KR" altLang="en-US" sz="700" b="1" dirty="0">
              <a:solidFill>
                <a:schemeClr val="bg1"/>
              </a:solidFill>
              <a:latin typeface="Nanum Gothic" charset="-127"/>
              <a:ea typeface="Nanum Gothic" charset="-127"/>
              <a:cs typeface="Nanum Gothic" charset="-127"/>
            </a:endParaRPr>
          </a:p>
        </p:txBody>
      </p:sp>
      <p:sp>
        <p:nvSpPr>
          <p:cNvPr id="97" name="직사각형 96">
            <a:extLst>
              <a:ext uri="{FF2B5EF4-FFF2-40B4-BE49-F238E27FC236}">
                <a16:creationId xmlns:a16="http://schemas.microsoft.com/office/drawing/2014/main" xmlns="" id="{B44CC85C-55B3-8E41-8A4D-D111E6889B6B}"/>
              </a:ext>
            </a:extLst>
          </p:cNvPr>
          <p:cNvSpPr/>
          <p:nvPr/>
        </p:nvSpPr>
        <p:spPr>
          <a:xfrm>
            <a:off x="322517" y="1651700"/>
            <a:ext cx="2240998" cy="107722"/>
          </a:xfrm>
          <a:prstGeom prst="rect">
            <a:avLst/>
          </a:prstGeom>
        </p:spPr>
        <p:txBody>
          <a:bodyPr wrap="none" lIns="0" tIns="0" rIns="0" bIns="0">
            <a:spAutoFit/>
          </a:bodyPr>
          <a:lstStyle/>
          <a:p>
            <a:r>
              <a:rPr lang="ko-KR" altLang="en-US" sz="700" dirty="0">
                <a:solidFill>
                  <a:schemeClr val="bg1">
                    <a:lumMod val="65000"/>
                  </a:schemeClr>
                </a:solidFill>
              </a:rPr>
              <a:t>ⓘ </a:t>
            </a:r>
            <a:r>
              <a:rPr lang="en" altLang="ko-KR" sz="700" dirty="0">
                <a:solidFill>
                  <a:schemeClr val="bg1">
                    <a:lumMod val="65000"/>
                  </a:schemeClr>
                </a:solidFill>
              </a:rPr>
              <a:t>Linked data does not support preview for Geo type</a:t>
            </a:r>
            <a:r>
              <a:rPr lang="en-US" altLang="ko-KR" sz="700" dirty="0">
                <a:solidFill>
                  <a:schemeClr val="bg1">
                    <a:lumMod val="65000"/>
                  </a:schemeClr>
                </a:solidFill>
              </a:rPr>
              <a:t>.</a:t>
            </a:r>
            <a:endParaRPr lang="ko-KR" altLang="en-US" sz="700" dirty="0">
              <a:solidFill>
                <a:schemeClr val="bg1">
                  <a:lumMod val="65000"/>
                </a:schemeClr>
              </a:solidFill>
            </a:endParaRPr>
          </a:p>
        </p:txBody>
      </p:sp>
      <p:sp>
        <p:nvSpPr>
          <p:cNvPr id="99" name="직사각형 98">
            <a:extLst>
              <a:ext uri="{FF2B5EF4-FFF2-40B4-BE49-F238E27FC236}">
                <a16:creationId xmlns:a16="http://schemas.microsoft.com/office/drawing/2014/main" xmlns="" id="{A1292DD0-9668-C945-846A-08CA1E51F587}"/>
              </a:ext>
            </a:extLst>
          </p:cNvPr>
          <p:cNvSpPr/>
          <p:nvPr/>
        </p:nvSpPr>
        <p:spPr>
          <a:xfrm>
            <a:off x="2578780" y="1647851"/>
            <a:ext cx="1190337" cy="113296"/>
          </a:xfrm>
          <a:prstGeom prst="rect">
            <a:avLst/>
          </a:prstGeom>
          <a:solidFill>
            <a:srgbClr val="7030A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18000" rIns="36000" bIns="18000" rtlCol="0" anchor="ctr">
            <a:spAutoFit/>
          </a:bodyPr>
          <a:lstStyle/>
          <a:p>
            <a:r>
              <a:rPr kumimoji="1" lang="ko-KR" altLang="en-US" sz="500" dirty="0" err="1">
                <a:solidFill>
                  <a:schemeClr val="bg1"/>
                </a:solidFill>
                <a:latin typeface="+mj-lt"/>
                <a:ea typeface="Nanum Gothic" charset="-127"/>
                <a:cs typeface="Nanum Gothic" charset="-127"/>
              </a:rPr>
              <a:t>연결형</a:t>
            </a:r>
            <a:r>
              <a:rPr kumimoji="1" lang="ko-KR" altLang="en-US" sz="500" dirty="0">
                <a:solidFill>
                  <a:schemeClr val="bg1"/>
                </a:solidFill>
                <a:latin typeface="+mj-lt"/>
                <a:ea typeface="Nanum Gothic" charset="-127"/>
                <a:cs typeface="Nanum Gothic" charset="-127"/>
              </a:rPr>
              <a:t> 데이터에 </a:t>
            </a:r>
            <a:r>
              <a:rPr kumimoji="1" lang="en-US" altLang="ko-KR" sz="500" dirty="0">
                <a:solidFill>
                  <a:schemeClr val="bg1"/>
                </a:solidFill>
                <a:latin typeface="+mj-lt"/>
                <a:ea typeface="Nanum Gothic" charset="-127"/>
                <a:cs typeface="Nanum Gothic" charset="-127"/>
              </a:rPr>
              <a:t>Geo</a:t>
            </a:r>
            <a:r>
              <a:rPr kumimoji="1" lang="ko-KR" altLang="en-US" sz="500" dirty="0">
                <a:solidFill>
                  <a:schemeClr val="bg1"/>
                </a:solidFill>
                <a:latin typeface="+mj-lt"/>
                <a:ea typeface="Nanum Gothic" charset="-127"/>
                <a:cs typeface="Nanum Gothic" charset="-127"/>
              </a:rPr>
              <a:t> </a:t>
            </a:r>
            <a:r>
              <a:rPr kumimoji="1" lang="en-US" altLang="ko-KR" sz="500" dirty="0">
                <a:solidFill>
                  <a:schemeClr val="bg1"/>
                </a:solidFill>
                <a:latin typeface="+mj-lt"/>
                <a:ea typeface="Nanum Gothic" charset="-127"/>
                <a:cs typeface="Nanum Gothic" charset="-127"/>
              </a:rPr>
              <a:t>Type</a:t>
            </a:r>
            <a:r>
              <a:rPr kumimoji="1" lang="ko-KR" altLang="en-US" sz="500" dirty="0">
                <a:solidFill>
                  <a:schemeClr val="bg1"/>
                </a:solidFill>
                <a:latin typeface="+mj-lt"/>
                <a:ea typeface="Nanum Gothic" charset="-127"/>
                <a:cs typeface="Nanum Gothic" charset="-127"/>
              </a:rPr>
              <a:t>이 있을</a:t>
            </a:r>
            <a:r>
              <a:rPr kumimoji="1" lang="en-US" altLang="ko-KR" sz="500" dirty="0">
                <a:solidFill>
                  <a:schemeClr val="bg1"/>
                </a:solidFill>
                <a:latin typeface="+mj-lt"/>
                <a:ea typeface="Nanum Gothic" charset="-127"/>
                <a:cs typeface="Nanum Gothic" charset="-127"/>
              </a:rPr>
              <a:t> </a:t>
            </a:r>
            <a:r>
              <a:rPr kumimoji="1" lang="ko-KR" altLang="en-US" sz="500" dirty="0">
                <a:solidFill>
                  <a:schemeClr val="bg1"/>
                </a:solidFill>
                <a:latin typeface="+mj-lt"/>
                <a:ea typeface="Nanum Gothic" charset="-127"/>
                <a:cs typeface="Nanum Gothic" charset="-127"/>
              </a:rPr>
              <a:t>경우</a:t>
            </a:r>
            <a:endParaRPr kumimoji="1" lang="ko-KR" altLang="en-US" sz="500" b="1" dirty="0">
              <a:solidFill>
                <a:schemeClr val="bg1"/>
              </a:solidFill>
              <a:latin typeface="+mj-lt"/>
              <a:ea typeface="Nanum Gothic" charset="-127"/>
              <a:cs typeface="Nanum Gothic" charset="-127"/>
            </a:endParaRPr>
          </a:p>
        </p:txBody>
      </p:sp>
      <p:grpSp>
        <p:nvGrpSpPr>
          <p:cNvPr id="42" name="그룹 15">
            <a:extLst>
              <a:ext uri="{FF2B5EF4-FFF2-40B4-BE49-F238E27FC236}">
                <a16:creationId xmlns:a16="http://schemas.microsoft.com/office/drawing/2014/main" xmlns="" id="{0D8D9CEA-8045-8C40-BA0E-52468245EC0E}"/>
              </a:ext>
            </a:extLst>
          </p:cNvPr>
          <p:cNvGrpSpPr/>
          <p:nvPr/>
        </p:nvGrpSpPr>
        <p:grpSpPr>
          <a:xfrm>
            <a:off x="322517" y="6527247"/>
            <a:ext cx="9523279" cy="190417"/>
            <a:chOff x="1991360" y="4044266"/>
            <a:chExt cx="6156960" cy="312325"/>
          </a:xfrm>
        </p:grpSpPr>
        <p:sp>
          <p:nvSpPr>
            <p:cNvPr id="43" name="자유형 16">
              <a:extLst>
                <a:ext uri="{FF2B5EF4-FFF2-40B4-BE49-F238E27FC236}">
                  <a16:creationId xmlns:a16="http://schemas.microsoft.com/office/drawing/2014/main" xmlns="" id="{12A3CFF7-3E6B-3449-AE2C-BD45F0DCAD58}"/>
                </a:ext>
              </a:extLst>
            </p:cNvPr>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Nanum Gothic Regular" charset="-127"/>
                <a:ea typeface="Nanum Gothic Regular" charset="-127"/>
              </a:endParaRPr>
            </a:p>
          </p:txBody>
        </p:sp>
        <p:sp>
          <p:nvSpPr>
            <p:cNvPr id="44" name="자유형 17">
              <a:extLst>
                <a:ext uri="{FF2B5EF4-FFF2-40B4-BE49-F238E27FC236}">
                  <a16:creationId xmlns:a16="http://schemas.microsoft.com/office/drawing/2014/main" xmlns="" id="{33FD02A5-D9B2-C646-B194-2BA66C59120A}"/>
                </a:ext>
              </a:extLst>
            </p:cNvPr>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Nanum Gothic Regular" charset="-127"/>
                <a:ea typeface="Nanum Gothic Regular" charset="-127"/>
              </a:endParaRPr>
            </a:p>
          </p:txBody>
        </p:sp>
      </p:grpSp>
      <p:sp>
        <p:nvSpPr>
          <p:cNvPr id="34" name="모서리가 둥근 직사각형 37"/>
          <p:cNvSpPr/>
          <p:nvPr/>
        </p:nvSpPr>
        <p:spPr>
          <a:xfrm rot="5400000" flipV="1">
            <a:off x="9533233" y="3058868"/>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charset="-127"/>
              <a:ea typeface="Nanum Gothic" charset="-127"/>
              <a:cs typeface="Nanum Gothic" charset="-127"/>
            </a:endParaRPr>
          </a:p>
        </p:txBody>
      </p:sp>
      <p:sp>
        <p:nvSpPr>
          <p:cNvPr id="35" name="모서리가 둥근 직사각형 37"/>
          <p:cNvSpPr/>
          <p:nvPr/>
        </p:nvSpPr>
        <p:spPr>
          <a:xfrm rot="10800000" flipV="1">
            <a:off x="329581" y="6601608"/>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charset="-127"/>
              <a:ea typeface="Nanum Gothic" charset="-127"/>
              <a:cs typeface="Nanum Gothic" charset="-127"/>
            </a:endParaRPr>
          </a:p>
        </p:txBody>
      </p:sp>
      <p:grpSp>
        <p:nvGrpSpPr>
          <p:cNvPr id="57" name="그룹 56">
            <a:extLst>
              <a:ext uri="{FF2B5EF4-FFF2-40B4-BE49-F238E27FC236}">
                <a16:creationId xmlns:a16="http://schemas.microsoft.com/office/drawing/2014/main" xmlns="" id="{FCA79BA5-FB07-844D-9283-CEC4EBA2C71D}"/>
              </a:ext>
            </a:extLst>
          </p:cNvPr>
          <p:cNvGrpSpPr/>
          <p:nvPr/>
        </p:nvGrpSpPr>
        <p:grpSpPr>
          <a:xfrm>
            <a:off x="1378553" y="2951261"/>
            <a:ext cx="357757" cy="358089"/>
            <a:chOff x="6524381" y="2809336"/>
            <a:chExt cx="2657326" cy="2659792"/>
          </a:xfrm>
        </p:grpSpPr>
        <p:sp>
          <p:nvSpPr>
            <p:cNvPr id="59" name="원형 58">
              <a:extLst>
                <a:ext uri="{FF2B5EF4-FFF2-40B4-BE49-F238E27FC236}">
                  <a16:creationId xmlns:a16="http://schemas.microsoft.com/office/drawing/2014/main" xmlns="" id="{134CC7D1-5513-BF41-8D86-78ABDF7F4501}"/>
                </a:ext>
              </a:extLst>
            </p:cNvPr>
            <p:cNvSpPr/>
            <p:nvPr/>
          </p:nvSpPr>
          <p:spPr>
            <a:xfrm>
              <a:off x="6524381" y="2811802"/>
              <a:ext cx="2657326" cy="2657326"/>
            </a:xfrm>
            <a:prstGeom prst="pie">
              <a:avLst>
                <a:gd name="adj1" fmla="val 8047323"/>
                <a:gd name="adj2" fmla="val 16200000"/>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sp>
          <p:nvSpPr>
            <p:cNvPr id="62" name="원형 61">
              <a:extLst>
                <a:ext uri="{FF2B5EF4-FFF2-40B4-BE49-F238E27FC236}">
                  <a16:creationId xmlns:a16="http://schemas.microsoft.com/office/drawing/2014/main" xmlns="" id="{F0CC9A23-E732-0C4B-AC2C-422FD974E082}"/>
                </a:ext>
              </a:extLst>
            </p:cNvPr>
            <p:cNvSpPr/>
            <p:nvPr/>
          </p:nvSpPr>
          <p:spPr>
            <a:xfrm rot="5400000">
              <a:off x="6524381" y="2809336"/>
              <a:ext cx="2657326" cy="2657326"/>
            </a:xfrm>
            <a:prstGeom prst="pie">
              <a:avLst>
                <a:gd name="adj1" fmla="val 10799995"/>
                <a:gd name="adj2" fmla="val 2683943"/>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sp>
        <p:nvSpPr>
          <p:cNvPr id="63" name="TextBox 62">
            <a:extLst>
              <a:ext uri="{FF2B5EF4-FFF2-40B4-BE49-F238E27FC236}">
                <a16:creationId xmlns:a16="http://schemas.microsoft.com/office/drawing/2014/main" xmlns="" id="{9BE91112-C272-7D4E-806A-FBB168099DAA}"/>
              </a:ext>
            </a:extLst>
          </p:cNvPr>
          <p:cNvSpPr txBox="1"/>
          <p:nvPr/>
        </p:nvSpPr>
        <p:spPr>
          <a:xfrm>
            <a:off x="1803106" y="2924297"/>
            <a:ext cx="375103" cy="384721"/>
          </a:xfrm>
          <a:prstGeom prst="rect">
            <a:avLst/>
          </a:prstGeom>
          <a:noFill/>
        </p:spPr>
        <p:txBody>
          <a:bodyPr wrap="none" lIns="0" tIns="0" rIns="0" bIns="0" rtlCol="0">
            <a:spAutoFit/>
          </a:bodyPr>
          <a:lstStyle/>
          <a:p>
            <a:r>
              <a:rPr kumimoji="1" lang="en" altLang="ko-KR" sz="500" b="1" dirty="0"/>
              <a:t>True</a:t>
            </a:r>
          </a:p>
          <a:p>
            <a:r>
              <a:rPr kumimoji="1" lang="en" altLang="ko-KR" sz="500" dirty="0"/>
              <a:t>6,234    </a:t>
            </a:r>
            <a:r>
              <a:rPr kumimoji="1" lang="en" altLang="ko-KR" sz="500" b="1" dirty="0"/>
              <a:t>62%</a:t>
            </a:r>
          </a:p>
          <a:p>
            <a:endParaRPr kumimoji="1" lang="en-US" altLang="ko-KR" sz="500" dirty="0"/>
          </a:p>
          <a:p>
            <a:r>
              <a:rPr kumimoji="1" lang="en-US" altLang="ko-KR" sz="500" b="1" dirty="0"/>
              <a:t>False</a:t>
            </a:r>
          </a:p>
          <a:p>
            <a:r>
              <a:rPr kumimoji="1" lang="en-US" altLang="ko-KR" sz="500" dirty="0"/>
              <a:t>3,334    </a:t>
            </a:r>
            <a:r>
              <a:rPr kumimoji="1" lang="en-US" altLang="ko-KR" sz="500" b="1" dirty="0"/>
              <a:t>33%</a:t>
            </a:r>
            <a:endParaRPr kumimoji="1" lang="en" altLang="ko-KR" sz="500" b="1" dirty="0"/>
          </a:p>
        </p:txBody>
      </p:sp>
      <p:sp>
        <p:nvSpPr>
          <p:cNvPr id="64" name="TextBox 63">
            <a:extLst>
              <a:ext uri="{FF2B5EF4-FFF2-40B4-BE49-F238E27FC236}">
                <a16:creationId xmlns:a16="http://schemas.microsoft.com/office/drawing/2014/main" xmlns="" id="{7DEB129B-6D9F-8649-80F2-7A2E189F1FFB}"/>
              </a:ext>
            </a:extLst>
          </p:cNvPr>
          <p:cNvSpPr txBox="1"/>
          <p:nvPr/>
        </p:nvSpPr>
        <p:spPr>
          <a:xfrm>
            <a:off x="403658" y="2947785"/>
            <a:ext cx="564257" cy="331373"/>
          </a:xfrm>
          <a:prstGeom prst="rect">
            <a:avLst/>
          </a:prstGeom>
          <a:noFill/>
        </p:spPr>
        <p:txBody>
          <a:bodyPr wrap="none" lIns="0" tIns="0" rIns="0" bIns="0" rtlCol="0">
            <a:spAutoFit/>
          </a:bodyPr>
          <a:lstStyle/>
          <a:p>
            <a:pPr>
              <a:lnSpc>
                <a:spcPct val="150000"/>
              </a:lnSpc>
            </a:pPr>
            <a:r>
              <a:rPr kumimoji="1" lang="en" altLang="ko-KR" sz="500" dirty="0" err="1"/>
              <a:t>BestCountValue</a:t>
            </a:r>
            <a:endParaRPr kumimoji="1" lang="en" altLang="ko-KR" sz="500" dirty="0"/>
          </a:p>
          <a:p>
            <a:pPr>
              <a:lnSpc>
                <a:spcPct val="150000"/>
              </a:lnSpc>
            </a:pPr>
            <a:r>
              <a:rPr kumimoji="1" lang="en-US" altLang="ko-KR" sz="500" dirty="0" err="1"/>
              <a:t>LongNamed</a:t>
            </a:r>
            <a:r>
              <a:rPr kumimoji="1" lang="en" altLang="ko-KR" sz="500" dirty="0"/>
              <a:t>Value…</a:t>
            </a:r>
          </a:p>
          <a:p>
            <a:pPr>
              <a:lnSpc>
                <a:spcPct val="150000"/>
              </a:lnSpc>
            </a:pPr>
            <a:r>
              <a:rPr kumimoji="1" lang="en" altLang="ko-KR" sz="500" dirty="0">
                <a:solidFill>
                  <a:schemeClr val="bg1">
                    <a:lumMod val="50000"/>
                  </a:schemeClr>
                </a:solidFill>
              </a:rPr>
              <a:t>Other (123</a:t>
            </a:r>
            <a:r>
              <a:rPr kumimoji="1" lang="en-US" altLang="ko-KR" sz="500" dirty="0">
                <a:solidFill>
                  <a:schemeClr val="bg1">
                    <a:lumMod val="50000"/>
                  </a:schemeClr>
                </a:solidFill>
              </a:rPr>
              <a:t>)</a:t>
            </a:r>
            <a:endParaRPr kumimoji="1" lang="ko-KR" altLang="en-US" sz="500" dirty="0">
              <a:solidFill>
                <a:schemeClr val="bg1">
                  <a:lumMod val="50000"/>
                </a:schemeClr>
              </a:solidFill>
            </a:endParaRPr>
          </a:p>
        </p:txBody>
      </p:sp>
      <p:sp>
        <p:nvSpPr>
          <p:cNvPr id="65" name="TextBox 64">
            <a:extLst>
              <a:ext uri="{FF2B5EF4-FFF2-40B4-BE49-F238E27FC236}">
                <a16:creationId xmlns:a16="http://schemas.microsoft.com/office/drawing/2014/main" xmlns="" id="{7B26D625-D2FC-6E4F-A6A8-93764F0914A6}"/>
              </a:ext>
            </a:extLst>
          </p:cNvPr>
          <p:cNvSpPr txBox="1"/>
          <p:nvPr/>
        </p:nvSpPr>
        <p:spPr>
          <a:xfrm>
            <a:off x="1056613" y="2938501"/>
            <a:ext cx="129844" cy="331373"/>
          </a:xfrm>
          <a:prstGeom prst="rect">
            <a:avLst/>
          </a:prstGeom>
          <a:noFill/>
        </p:spPr>
        <p:txBody>
          <a:bodyPr wrap="none" lIns="0" tIns="0" rIns="0" bIns="0" rtlCol="0">
            <a:spAutoFit/>
          </a:bodyPr>
          <a:lstStyle/>
          <a:p>
            <a:pPr>
              <a:lnSpc>
                <a:spcPct val="150000"/>
              </a:lnSpc>
            </a:pPr>
            <a:r>
              <a:rPr kumimoji="1" lang="en" altLang="ko-KR" sz="500" b="1" dirty="0"/>
              <a:t>62%</a:t>
            </a:r>
          </a:p>
          <a:p>
            <a:pPr>
              <a:lnSpc>
                <a:spcPct val="150000"/>
              </a:lnSpc>
            </a:pPr>
            <a:r>
              <a:rPr kumimoji="1" lang="en" altLang="ko-KR" sz="500" b="1" dirty="0"/>
              <a:t>24%</a:t>
            </a:r>
          </a:p>
          <a:p>
            <a:pPr>
              <a:lnSpc>
                <a:spcPct val="150000"/>
              </a:lnSpc>
            </a:pPr>
            <a:r>
              <a:rPr kumimoji="1" lang="en" altLang="ko-KR" sz="500" b="1" dirty="0">
                <a:solidFill>
                  <a:schemeClr val="bg1">
                    <a:lumMod val="50000"/>
                  </a:schemeClr>
                </a:solidFill>
              </a:rPr>
              <a:t>14%</a:t>
            </a:r>
            <a:endParaRPr kumimoji="1" lang="ko-KR" altLang="en-US" sz="500" b="1" dirty="0">
              <a:solidFill>
                <a:schemeClr val="bg1">
                  <a:lumMod val="50000"/>
                </a:schemeClr>
              </a:solidFill>
            </a:endParaRPr>
          </a:p>
        </p:txBody>
      </p:sp>
      <p:grpSp>
        <p:nvGrpSpPr>
          <p:cNvPr id="66" name="그룹 65">
            <a:extLst>
              <a:ext uri="{FF2B5EF4-FFF2-40B4-BE49-F238E27FC236}">
                <a16:creationId xmlns:a16="http://schemas.microsoft.com/office/drawing/2014/main" xmlns="" id="{BCC53052-B168-E941-BBC4-E3C4BB7BCB2C}"/>
              </a:ext>
            </a:extLst>
          </p:cNvPr>
          <p:cNvGrpSpPr/>
          <p:nvPr/>
        </p:nvGrpSpPr>
        <p:grpSpPr>
          <a:xfrm>
            <a:off x="2297556" y="2973197"/>
            <a:ext cx="822576" cy="259200"/>
            <a:chOff x="5000499" y="936810"/>
            <a:chExt cx="2041242" cy="789157"/>
          </a:xfrm>
        </p:grpSpPr>
        <p:sp>
          <p:nvSpPr>
            <p:cNvPr id="67" name="직사각형 66">
              <a:extLst>
                <a:ext uri="{FF2B5EF4-FFF2-40B4-BE49-F238E27FC236}">
                  <a16:creationId xmlns:a16="http://schemas.microsoft.com/office/drawing/2014/main" xmlns="" id="{E2101C7C-B528-EB4E-A262-5F66F6CCDF0F}"/>
                </a:ext>
              </a:extLst>
            </p:cNvPr>
            <p:cNvSpPr/>
            <p:nvPr/>
          </p:nvSpPr>
          <p:spPr>
            <a:xfrm>
              <a:off x="5000499" y="1271567"/>
              <a:ext cx="288675" cy="45439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68" name="직사각형 67">
              <a:extLst>
                <a:ext uri="{FF2B5EF4-FFF2-40B4-BE49-F238E27FC236}">
                  <a16:creationId xmlns:a16="http://schemas.microsoft.com/office/drawing/2014/main" xmlns="" id="{20BC8DC7-03F5-DD40-802E-2C35CF85A763}"/>
                </a:ext>
              </a:extLst>
            </p:cNvPr>
            <p:cNvSpPr/>
            <p:nvPr/>
          </p:nvSpPr>
          <p:spPr>
            <a:xfrm>
              <a:off x="5291917" y="1174263"/>
              <a:ext cx="288675" cy="55170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69" name="직사각형 68">
              <a:extLst>
                <a:ext uri="{FF2B5EF4-FFF2-40B4-BE49-F238E27FC236}">
                  <a16:creationId xmlns:a16="http://schemas.microsoft.com/office/drawing/2014/main" xmlns="" id="{4CBB25BB-73FE-F54B-9F5D-A1F5D609BD3C}"/>
                </a:ext>
              </a:extLst>
            </p:cNvPr>
            <p:cNvSpPr/>
            <p:nvPr/>
          </p:nvSpPr>
          <p:spPr>
            <a:xfrm>
              <a:off x="5584059" y="1380514"/>
              <a:ext cx="288675" cy="345452"/>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70" name="직사각형 69">
              <a:extLst>
                <a:ext uri="{FF2B5EF4-FFF2-40B4-BE49-F238E27FC236}">
                  <a16:creationId xmlns:a16="http://schemas.microsoft.com/office/drawing/2014/main" xmlns="" id="{10914DF9-E699-144D-92FE-D758EFE9924F}"/>
                </a:ext>
              </a:extLst>
            </p:cNvPr>
            <p:cNvSpPr/>
            <p:nvPr/>
          </p:nvSpPr>
          <p:spPr>
            <a:xfrm>
              <a:off x="5878219" y="1271567"/>
              <a:ext cx="288675" cy="45439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71" name="직사각형 70">
              <a:extLst>
                <a:ext uri="{FF2B5EF4-FFF2-40B4-BE49-F238E27FC236}">
                  <a16:creationId xmlns:a16="http://schemas.microsoft.com/office/drawing/2014/main" xmlns="" id="{EA1FC734-BC98-C541-89DF-A95A300BA1E4}"/>
                </a:ext>
              </a:extLst>
            </p:cNvPr>
            <p:cNvSpPr/>
            <p:nvPr/>
          </p:nvSpPr>
          <p:spPr>
            <a:xfrm>
              <a:off x="6169207" y="936810"/>
              <a:ext cx="288675" cy="789157"/>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sp>
          <p:nvSpPr>
            <p:cNvPr id="72" name="직사각형 71">
              <a:extLst>
                <a:ext uri="{FF2B5EF4-FFF2-40B4-BE49-F238E27FC236}">
                  <a16:creationId xmlns:a16="http://schemas.microsoft.com/office/drawing/2014/main" xmlns="" id="{BBEEA755-3D95-7A44-9B02-90AAC4805E3D}"/>
                </a:ext>
              </a:extLst>
            </p:cNvPr>
            <p:cNvSpPr/>
            <p:nvPr/>
          </p:nvSpPr>
          <p:spPr>
            <a:xfrm>
              <a:off x="6461349" y="1105707"/>
              <a:ext cx="288675" cy="62025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73" name="직사각형 72">
              <a:extLst>
                <a:ext uri="{FF2B5EF4-FFF2-40B4-BE49-F238E27FC236}">
                  <a16:creationId xmlns:a16="http://schemas.microsoft.com/office/drawing/2014/main" xmlns="" id="{03C34FFA-8317-1648-ADE3-D1CF2C6521FE}"/>
                </a:ext>
              </a:extLst>
            </p:cNvPr>
            <p:cNvSpPr/>
            <p:nvPr/>
          </p:nvSpPr>
          <p:spPr>
            <a:xfrm>
              <a:off x="6753066" y="1541300"/>
              <a:ext cx="288675" cy="184666"/>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sp>
        <p:nvSpPr>
          <p:cNvPr id="74" name="직사각형 73">
            <a:extLst>
              <a:ext uri="{FF2B5EF4-FFF2-40B4-BE49-F238E27FC236}">
                <a16:creationId xmlns:a16="http://schemas.microsoft.com/office/drawing/2014/main" xmlns="" id="{0F252D12-4531-864A-9CFB-88ED49CE77C0}"/>
              </a:ext>
            </a:extLst>
          </p:cNvPr>
          <p:cNvSpPr/>
          <p:nvPr/>
        </p:nvSpPr>
        <p:spPr>
          <a:xfrm>
            <a:off x="258036" y="2798462"/>
            <a:ext cx="9567515" cy="577365"/>
          </a:xfrm>
          <a:prstGeom prst="rect">
            <a:avLst/>
          </a:prstGeom>
          <a:noFill/>
          <a:ln w="76200">
            <a:solidFill>
              <a:srgbClr val="7030A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89" name="직사각형 88">
            <a:extLst>
              <a:ext uri="{FF2B5EF4-FFF2-40B4-BE49-F238E27FC236}">
                <a16:creationId xmlns:a16="http://schemas.microsoft.com/office/drawing/2014/main" xmlns="" id="{B6BF869C-6EB5-AD46-A111-04209B2B9AC7}"/>
              </a:ext>
            </a:extLst>
          </p:cNvPr>
          <p:cNvSpPr/>
          <p:nvPr/>
        </p:nvSpPr>
        <p:spPr>
          <a:xfrm>
            <a:off x="8051192" y="3686098"/>
            <a:ext cx="749270" cy="113296"/>
          </a:xfrm>
          <a:prstGeom prst="rect">
            <a:avLst/>
          </a:prstGeom>
          <a:solidFill>
            <a:srgbClr val="7030A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36000" bIns="18000" rtlCol="0" anchor="ctr">
            <a:spAutoFit/>
          </a:bodyPr>
          <a:lstStyle/>
          <a:p>
            <a:r>
              <a:rPr kumimoji="1" lang="ko-KR" altLang="en-US" sz="500" dirty="0" err="1">
                <a:solidFill>
                  <a:schemeClr val="bg1"/>
                </a:solidFill>
                <a:latin typeface="+mj-lt"/>
                <a:ea typeface="Nanum Gothic" charset="-127"/>
                <a:cs typeface="Nanum Gothic" charset="-127"/>
              </a:rPr>
              <a:t>연결형</a:t>
            </a:r>
            <a:r>
              <a:rPr kumimoji="1" lang="ko-KR" altLang="en-US" sz="500" dirty="0">
                <a:solidFill>
                  <a:schemeClr val="bg1"/>
                </a:solidFill>
                <a:latin typeface="+mj-lt"/>
                <a:ea typeface="Nanum Gothic" charset="-127"/>
                <a:cs typeface="Nanum Gothic" charset="-127"/>
              </a:rPr>
              <a:t> 데이터일</a:t>
            </a:r>
            <a:r>
              <a:rPr kumimoji="1" lang="en-US" altLang="ko-KR" sz="500" dirty="0">
                <a:solidFill>
                  <a:schemeClr val="bg1"/>
                </a:solidFill>
                <a:latin typeface="+mj-lt"/>
                <a:ea typeface="Nanum Gothic" charset="-127"/>
                <a:cs typeface="Nanum Gothic" charset="-127"/>
              </a:rPr>
              <a:t> </a:t>
            </a:r>
            <a:r>
              <a:rPr kumimoji="1" lang="ko-KR" altLang="en-US" sz="500" dirty="0">
                <a:solidFill>
                  <a:schemeClr val="bg1"/>
                </a:solidFill>
                <a:latin typeface="+mj-lt"/>
                <a:ea typeface="Nanum Gothic" charset="-127"/>
                <a:cs typeface="Nanum Gothic" charset="-127"/>
              </a:rPr>
              <a:t>경우</a:t>
            </a:r>
            <a:endParaRPr kumimoji="1" lang="ko-KR" altLang="en-US" sz="500" b="1" dirty="0">
              <a:solidFill>
                <a:schemeClr val="bg1"/>
              </a:solidFill>
              <a:latin typeface="+mj-lt"/>
              <a:ea typeface="Nanum Gothic" charset="-127"/>
              <a:cs typeface="Nanum Gothic" charset="-127"/>
            </a:endParaRPr>
          </a:p>
        </p:txBody>
      </p:sp>
      <p:sp>
        <p:nvSpPr>
          <p:cNvPr id="91" name="타원 37">
            <a:extLst>
              <a:ext uri="{FF2B5EF4-FFF2-40B4-BE49-F238E27FC236}">
                <a16:creationId xmlns:a16="http://schemas.microsoft.com/office/drawing/2014/main" xmlns="" id="{E73B2189-6AD7-6644-9899-A5D60EF0B6E0}"/>
              </a:ext>
            </a:extLst>
          </p:cNvPr>
          <p:cNvSpPr/>
          <p:nvPr/>
        </p:nvSpPr>
        <p:spPr>
          <a:xfrm>
            <a:off x="7866881" y="393472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6</a:t>
            </a:r>
            <a:endParaRPr lang="ko-KR" altLang="en-US" sz="700" b="1" dirty="0">
              <a:solidFill>
                <a:schemeClr val="bg1"/>
              </a:solidFill>
              <a:latin typeface="Nanum Gothic" charset="-127"/>
              <a:ea typeface="Nanum Gothic" charset="-127"/>
              <a:cs typeface="Nanum Gothic" charset="-127"/>
            </a:endParaRPr>
          </a:p>
        </p:txBody>
      </p:sp>
      <p:sp>
        <p:nvSpPr>
          <p:cNvPr id="101" name="직사각형 100">
            <a:extLst>
              <a:ext uri="{FF2B5EF4-FFF2-40B4-BE49-F238E27FC236}">
                <a16:creationId xmlns:a16="http://schemas.microsoft.com/office/drawing/2014/main" xmlns="" id="{BCE9A9E7-012E-7943-BCC0-E64CD36A66CF}"/>
              </a:ext>
            </a:extLst>
          </p:cNvPr>
          <p:cNvSpPr/>
          <p:nvPr/>
        </p:nvSpPr>
        <p:spPr>
          <a:xfrm>
            <a:off x="7102069" y="3698891"/>
            <a:ext cx="749270" cy="113296"/>
          </a:xfrm>
          <a:prstGeom prst="rect">
            <a:avLst/>
          </a:prstGeom>
          <a:solidFill>
            <a:srgbClr val="7030A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18000" rIns="36000" bIns="18000" rtlCol="0" anchor="ctr">
            <a:spAutoFit/>
          </a:bodyPr>
          <a:lstStyle/>
          <a:p>
            <a:r>
              <a:rPr kumimoji="1" lang="ko-KR" altLang="en-US" sz="500" dirty="0">
                <a:solidFill>
                  <a:schemeClr val="bg1"/>
                </a:solidFill>
                <a:latin typeface="+mj-lt"/>
                <a:ea typeface="Nanum Gothic" charset="-127"/>
                <a:cs typeface="Nanum Gothic" charset="-127"/>
              </a:rPr>
              <a:t>모든 </a:t>
            </a:r>
            <a:r>
              <a:rPr kumimoji="1" lang="en-US" altLang="ko-KR" sz="500" dirty="0">
                <a:solidFill>
                  <a:schemeClr val="bg1"/>
                </a:solidFill>
                <a:latin typeface="+mj-lt"/>
                <a:ea typeface="Nanum Gothic" charset="-127"/>
                <a:cs typeface="Nanum Gothic" charset="-127"/>
              </a:rPr>
              <a:t>Expression type</a:t>
            </a:r>
            <a:endParaRPr kumimoji="1" lang="ko-KR" altLang="en-US" sz="500" b="1" dirty="0">
              <a:solidFill>
                <a:schemeClr val="bg1"/>
              </a:solidFill>
              <a:latin typeface="+mj-lt"/>
              <a:ea typeface="Nanum Gothic" charset="-127"/>
              <a:cs typeface="Nanum Gothic" charset="-127"/>
            </a:endParaRPr>
          </a:p>
        </p:txBody>
      </p:sp>
      <p:sp>
        <p:nvSpPr>
          <p:cNvPr id="87" name="직사각형 86">
            <a:extLst>
              <a:ext uri="{FF2B5EF4-FFF2-40B4-BE49-F238E27FC236}">
                <a16:creationId xmlns:a16="http://schemas.microsoft.com/office/drawing/2014/main" xmlns="" id="{65F2B036-0562-D24A-8E6D-28955A0B789E}"/>
              </a:ext>
            </a:extLst>
          </p:cNvPr>
          <p:cNvSpPr/>
          <p:nvPr/>
        </p:nvSpPr>
        <p:spPr>
          <a:xfrm>
            <a:off x="-13145" y="-1602"/>
            <a:ext cx="12205145" cy="6859602"/>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00" dirty="0">
                <a:solidFill>
                  <a:schemeClr val="bg1"/>
                </a:solidFill>
                <a:latin typeface="+mj-lt"/>
                <a:ea typeface="Nanum Gothic" charset="-127"/>
                <a:cs typeface="Nanum Gothic" charset="-127"/>
              </a:rPr>
              <a:t>2018.12.12 </a:t>
            </a:r>
            <a:r>
              <a:rPr kumimoji="1" lang="ko-KR" altLang="en-US" sz="1000" dirty="0">
                <a:solidFill>
                  <a:schemeClr val="bg1"/>
                </a:solidFill>
                <a:latin typeface="+mj-lt"/>
                <a:ea typeface="Nanum Gothic" charset="-127"/>
                <a:cs typeface="Nanum Gothic" charset="-127"/>
              </a:rPr>
              <a:t>삭제</a:t>
            </a:r>
          </a:p>
        </p:txBody>
      </p:sp>
    </p:spTree>
    <p:extLst>
      <p:ext uri="{BB962C8B-B14F-4D97-AF65-F5344CB8AC3E}">
        <p14:creationId xmlns:p14="http://schemas.microsoft.com/office/powerpoint/2010/main" val="193253898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xmlns="" id="{5040FADB-D147-704B-92E1-31BCFE1C37C5}"/>
              </a:ext>
            </a:extLst>
          </p:cNvPr>
          <p:cNvSpPr/>
          <p:nvPr/>
        </p:nvSpPr>
        <p:spPr>
          <a:xfrm>
            <a:off x="226577" y="2287022"/>
            <a:ext cx="1084333" cy="69049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7" name="텍스트 개체 틀 6">
            <a:extLst>
              <a:ext uri="{FF2B5EF4-FFF2-40B4-BE49-F238E27FC236}">
                <a16:creationId xmlns:a16="http://schemas.microsoft.com/office/drawing/2014/main" xmlns="" id="{46DD9F77-B6E3-ED4C-8233-ED3A75C2985E}"/>
              </a:ext>
            </a:extLst>
          </p:cNvPr>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01.03</a:t>
            </a:r>
            <a:r>
              <a:rPr kumimoji="1" lang="ko-KR" altLang="en-US" dirty="0">
                <a:latin typeface="Nanum Gothic" charset="-127"/>
                <a:ea typeface="Nanum Gothic" charset="-127"/>
                <a:cs typeface="Nanum Gothic" charset="-127"/>
              </a:rPr>
              <a:t> 데이터 소스 상세</a:t>
            </a:r>
          </a:p>
        </p:txBody>
      </p:sp>
      <p:sp>
        <p:nvSpPr>
          <p:cNvPr id="6" name="제목 5">
            <a:extLst>
              <a:ext uri="{FF2B5EF4-FFF2-40B4-BE49-F238E27FC236}">
                <a16:creationId xmlns:a16="http://schemas.microsoft.com/office/drawing/2014/main" xmlns="" id="{91D72BF7-C148-DA41-B6FF-9154240761F5}"/>
              </a:ext>
            </a:extLst>
          </p:cNvPr>
          <p:cNvSpPr>
            <a:spLocks noGrp="1"/>
          </p:cNvSpPr>
          <p:nvPr>
            <p:ph type="title"/>
          </p:nvPr>
        </p:nvSpPr>
        <p:spPr/>
        <p:txBody>
          <a:bodyPr/>
          <a:lstStyle/>
          <a:p>
            <a:r>
              <a:rPr kumimoji="1" lang="en-US" altLang="ko-KR" b="1" dirty="0"/>
              <a:t>Data Grid</a:t>
            </a:r>
            <a:endParaRPr kumimoji="1" lang="ko-KR" altLang="en-US" b="1" dirty="0"/>
          </a:p>
        </p:txBody>
      </p:sp>
      <p:sp>
        <p:nvSpPr>
          <p:cNvPr id="4" name="슬라이드 번호 개체 틀 3">
            <a:extLst>
              <a:ext uri="{FF2B5EF4-FFF2-40B4-BE49-F238E27FC236}">
                <a16:creationId xmlns:a16="http://schemas.microsoft.com/office/drawing/2014/main" xmlns="" id="{E8DFF67B-C841-6A4D-8664-F4116B1A74E3}"/>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81</a:t>
            </a:fld>
            <a:endParaRPr lang="ko-KR" altLang="en-US">
              <a:solidFill>
                <a:prstClr val="white">
                  <a:lumMod val="50000"/>
                </a:prstClr>
              </a:solidFill>
            </a:endParaRPr>
          </a:p>
        </p:txBody>
      </p:sp>
      <p:graphicFrame>
        <p:nvGraphicFramePr>
          <p:cNvPr id="22" name="표 21">
            <a:extLst>
              <a:ext uri="{FF2B5EF4-FFF2-40B4-BE49-F238E27FC236}">
                <a16:creationId xmlns:a16="http://schemas.microsoft.com/office/drawing/2014/main" xmlns="" id="{63A8B17A-639E-6940-B39F-27EEB6E977B4}"/>
              </a:ext>
            </a:extLst>
          </p:cNvPr>
          <p:cNvGraphicFramePr>
            <a:graphicFrameLocks noGrp="1"/>
          </p:cNvGraphicFramePr>
          <p:nvPr>
            <p:extLst>
              <p:ext uri="{D42A27DB-BD31-4B8C-83A1-F6EECF244321}">
                <p14:modId xmlns:p14="http://schemas.microsoft.com/office/powerpoint/2010/main" val="1389029837"/>
              </p:ext>
            </p:extLst>
          </p:nvPr>
        </p:nvGraphicFramePr>
        <p:xfrm>
          <a:off x="290876" y="485376"/>
          <a:ext cx="11662310" cy="1694732"/>
        </p:xfrm>
        <a:graphic>
          <a:graphicData uri="http://schemas.openxmlformats.org/drawingml/2006/table">
            <a:tbl>
              <a:tblPr firstRow="1" bandRow="1">
                <a:tableStyleId>{5C22544A-7EE6-4342-B048-85BDC9FD1C3A}</a:tableStyleId>
              </a:tblPr>
              <a:tblGrid>
                <a:gridCol w="2332462">
                  <a:extLst>
                    <a:ext uri="{9D8B030D-6E8A-4147-A177-3AD203B41FA5}">
                      <a16:colId xmlns:a16="http://schemas.microsoft.com/office/drawing/2014/main" xmlns="" val="130431131"/>
                    </a:ext>
                  </a:extLst>
                </a:gridCol>
                <a:gridCol w="2332462">
                  <a:extLst>
                    <a:ext uri="{9D8B030D-6E8A-4147-A177-3AD203B41FA5}">
                      <a16:colId xmlns:a16="http://schemas.microsoft.com/office/drawing/2014/main" xmlns="" val="982226033"/>
                    </a:ext>
                  </a:extLst>
                </a:gridCol>
                <a:gridCol w="2332462">
                  <a:extLst>
                    <a:ext uri="{9D8B030D-6E8A-4147-A177-3AD203B41FA5}">
                      <a16:colId xmlns:a16="http://schemas.microsoft.com/office/drawing/2014/main" xmlns="" val="648236844"/>
                    </a:ext>
                  </a:extLst>
                </a:gridCol>
                <a:gridCol w="2332462">
                  <a:extLst>
                    <a:ext uri="{9D8B030D-6E8A-4147-A177-3AD203B41FA5}">
                      <a16:colId xmlns:a16="http://schemas.microsoft.com/office/drawing/2014/main" xmlns="" val="191718458"/>
                    </a:ext>
                  </a:extLst>
                </a:gridCol>
                <a:gridCol w="2332462">
                  <a:extLst>
                    <a:ext uri="{9D8B030D-6E8A-4147-A177-3AD203B41FA5}">
                      <a16:colId xmlns:a16="http://schemas.microsoft.com/office/drawing/2014/main" xmlns="" val="599624791"/>
                    </a:ext>
                  </a:extLst>
                </a:gridCol>
              </a:tblGrid>
              <a:tr h="203966">
                <a:tc>
                  <a:txBody>
                    <a:bodyPr/>
                    <a:lstStyle/>
                    <a:p>
                      <a:pPr latinLnBrk="1"/>
                      <a:r>
                        <a:rPr lang="en-US" altLang="ko-KR" sz="800" b="1" dirty="0">
                          <a:solidFill>
                            <a:schemeClr val="tx1"/>
                          </a:solidFill>
                        </a:rPr>
                        <a:t>String type</a:t>
                      </a:r>
                      <a:endParaRPr lang="ko-KR" altLang="en-US" sz="800" b="1"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1" dirty="0">
                          <a:solidFill>
                            <a:schemeClr val="tx1"/>
                          </a:solidFill>
                        </a:rPr>
                        <a:t>Boolean type</a:t>
                      </a:r>
                      <a:endParaRPr lang="ko-KR" altLang="en-US" sz="800" b="1"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1" dirty="0">
                          <a:solidFill>
                            <a:schemeClr val="tx1"/>
                          </a:solidFill>
                        </a:rPr>
                        <a:t>Integer type</a:t>
                      </a:r>
                      <a:endParaRPr lang="ko-KR" altLang="en-US" sz="800" b="1"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1" dirty="0">
                          <a:solidFill>
                            <a:schemeClr val="tx1"/>
                          </a:solidFill>
                        </a:rPr>
                        <a:t>Decimal type</a:t>
                      </a:r>
                      <a:endParaRPr lang="ko-KR" altLang="en-US" sz="800" b="1"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1" dirty="0">
                          <a:solidFill>
                            <a:schemeClr val="tx1"/>
                          </a:solidFill>
                        </a:rPr>
                        <a:t>Date/Time type</a:t>
                      </a:r>
                      <a:endParaRPr lang="ko-KR" altLang="en-US" sz="800" b="1"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935627006"/>
                  </a:ext>
                </a:extLst>
              </a:tr>
              <a:tr h="203966">
                <a:tc>
                  <a:txBody>
                    <a:bodyPr/>
                    <a:lstStyle/>
                    <a:p>
                      <a:pPr latinLnBrk="1"/>
                      <a:r>
                        <a:rPr lang="en-US" altLang="ko-KR" sz="700" b="0" dirty="0" err="1">
                          <a:solidFill>
                            <a:schemeClr val="tx1">
                              <a:lumMod val="50000"/>
                              <a:lumOff val="50000"/>
                            </a:schemeClr>
                          </a:solidFill>
                        </a:rPr>
                        <a:t>Logicalname</a:t>
                      </a:r>
                      <a:endParaRPr lang="ko-KR" altLang="en-US" sz="700" b="0" dirty="0">
                        <a:solidFill>
                          <a:schemeClr val="tx1">
                            <a:lumMod val="50000"/>
                            <a:lumOff val="50000"/>
                          </a:schemeClr>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700" b="0" dirty="0" err="1">
                          <a:solidFill>
                            <a:schemeClr val="tx1">
                              <a:lumMod val="50000"/>
                              <a:lumOff val="50000"/>
                            </a:schemeClr>
                          </a:solidFill>
                        </a:rPr>
                        <a:t>Logicalname</a:t>
                      </a:r>
                      <a:endParaRPr lang="ko-KR" altLang="en-US" sz="700" b="0" dirty="0">
                        <a:solidFill>
                          <a:schemeClr val="tx1">
                            <a:lumMod val="50000"/>
                            <a:lumOff val="50000"/>
                          </a:schemeClr>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700" b="0" dirty="0" err="1">
                          <a:solidFill>
                            <a:schemeClr val="tx1">
                              <a:lumMod val="50000"/>
                              <a:lumOff val="50000"/>
                            </a:schemeClr>
                          </a:solidFill>
                        </a:rPr>
                        <a:t>Logicalname</a:t>
                      </a:r>
                      <a:endParaRPr lang="ko-KR" altLang="en-US" sz="700" b="0" dirty="0">
                        <a:solidFill>
                          <a:schemeClr val="tx1">
                            <a:lumMod val="50000"/>
                            <a:lumOff val="50000"/>
                          </a:schemeClr>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700" b="0" dirty="0" err="1">
                          <a:solidFill>
                            <a:schemeClr val="tx1">
                              <a:lumMod val="50000"/>
                              <a:lumOff val="50000"/>
                            </a:schemeClr>
                          </a:solidFill>
                        </a:rPr>
                        <a:t>Logicalname</a:t>
                      </a:r>
                      <a:endParaRPr lang="ko-KR" altLang="en-US" sz="700" b="0" dirty="0">
                        <a:solidFill>
                          <a:schemeClr val="tx1">
                            <a:lumMod val="50000"/>
                            <a:lumOff val="50000"/>
                          </a:schemeClr>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700" b="0" dirty="0" err="1">
                          <a:solidFill>
                            <a:schemeClr val="tx1">
                              <a:lumMod val="50000"/>
                              <a:lumOff val="50000"/>
                            </a:schemeClr>
                          </a:solidFill>
                        </a:rPr>
                        <a:t>Logicalname</a:t>
                      </a:r>
                      <a:endParaRPr lang="ko-KR" altLang="en-US" sz="700" b="0" dirty="0">
                        <a:solidFill>
                          <a:schemeClr val="tx1">
                            <a:lumMod val="50000"/>
                            <a:lumOff val="50000"/>
                          </a:schemeClr>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2988970001"/>
                  </a:ext>
                </a:extLst>
              </a:tr>
              <a:tr h="886119">
                <a:tc>
                  <a:txBody>
                    <a:bodyPr/>
                    <a:lstStyle/>
                    <a:p>
                      <a:pPr algn="ctr" latinLnBrk="1"/>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338765978"/>
                  </a:ext>
                </a:extLst>
              </a:tr>
              <a:tr h="206472">
                <a:tc>
                  <a:txBody>
                    <a:bodyPr/>
                    <a:lstStyle/>
                    <a:p>
                      <a:pPr latinLnBrk="1"/>
                      <a:r>
                        <a:rPr lang="en-US" altLang="ko-KR" sz="700" b="0" dirty="0" err="1">
                          <a:solidFill>
                            <a:schemeClr val="tx1"/>
                          </a:solidFill>
                        </a:rPr>
                        <a:t>StringValue</a:t>
                      </a:r>
                      <a:endParaRPr lang="ko-KR" altLang="en-US" sz="700" b="0" dirty="0">
                        <a:solidFill>
                          <a:schemeClr val="tx1"/>
                        </a:solidFill>
                      </a:endParaRPr>
                    </a:p>
                  </a:txBody>
                  <a:tcPr marL="72000" marR="72000" marT="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a:solidFill>
                            <a:schemeClr val="tx1"/>
                          </a:solidFill>
                        </a:rPr>
                        <a:t>True / false</a:t>
                      </a:r>
                      <a:endParaRPr lang="ko-KR" altLang="en-US" sz="700" b="0" dirty="0">
                        <a:solidFill>
                          <a:schemeClr val="tx1"/>
                        </a:solidFill>
                      </a:endParaRPr>
                    </a:p>
                  </a:txBody>
                  <a:tcPr marL="72000" marR="72000" marT="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700" b="0" dirty="0">
                          <a:solidFill>
                            <a:schemeClr val="tx1"/>
                          </a:solidFill>
                        </a:rPr>
                        <a:t>####</a:t>
                      </a:r>
                      <a:endParaRPr lang="ko-KR" altLang="en-US" sz="700" b="0" dirty="0">
                        <a:solidFill>
                          <a:schemeClr val="tx1"/>
                        </a:solidFill>
                      </a:endParaRPr>
                    </a:p>
                  </a:txBody>
                  <a:tcPr marL="72000" marR="72000" marT="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700" b="0" dirty="0">
                          <a:solidFill>
                            <a:schemeClr val="tx1"/>
                          </a:solidFill>
                        </a:rPr>
                        <a:t>###.####</a:t>
                      </a:r>
                      <a:endParaRPr lang="ko-KR" altLang="en-US" sz="700" b="0" dirty="0">
                        <a:solidFill>
                          <a:schemeClr val="tx1"/>
                        </a:solidFill>
                      </a:endParaRPr>
                    </a:p>
                  </a:txBody>
                  <a:tcPr marL="72000" marR="72000" marT="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700" b="0" dirty="0" err="1">
                          <a:solidFill>
                            <a:schemeClr val="tx1"/>
                          </a:solidFill>
                        </a:rPr>
                        <a:t>yyyy</a:t>
                      </a:r>
                      <a:r>
                        <a:rPr lang="en-US" altLang="ko-KR" sz="700" b="0" dirty="0">
                          <a:solidFill>
                            <a:schemeClr val="tx1"/>
                          </a:solidFill>
                        </a:rPr>
                        <a:t>-MM-</a:t>
                      </a:r>
                      <a:r>
                        <a:rPr lang="en-US" altLang="ko-KR" sz="700" b="0" dirty="0" err="1">
                          <a:solidFill>
                            <a:schemeClr val="tx1"/>
                          </a:solidFill>
                        </a:rPr>
                        <a:t>dd</a:t>
                      </a:r>
                      <a:r>
                        <a:rPr lang="en-US" altLang="ko-KR" sz="700" b="0" dirty="0">
                          <a:solidFill>
                            <a:schemeClr val="tx1"/>
                          </a:solidFill>
                        </a:rPr>
                        <a:t> </a:t>
                      </a:r>
                      <a:r>
                        <a:rPr lang="en-US" altLang="ko-KR" sz="700" b="0" dirty="0" err="1">
                          <a:solidFill>
                            <a:schemeClr val="tx1"/>
                          </a:solidFill>
                        </a:rPr>
                        <a:t>hh:mm:ss</a:t>
                      </a:r>
                      <a:endParaRPr lang="ko-KR" altLang="en-US" sz="700" b="0" dirty="0">
                        <a:solidFill>
                          <a:schemeClr val="tx1"/>
                        </a:solidFill>
                      </a:endParaRPr>
                    </a:p>
                  </a:txBody>
                  <a:tcPr marL="72000" marR="72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025169709"/>
                  </a:ext>
                </a:extLst>
              </a:tr>
              <a:tr h="194209">
                <a:tc>
                  <a:txBody>
                    <a:bodyPr/>
                    <a:lstStyle/>
                    <a:p>
                      <a:pPr latinLnBrk="1"/>
                      <a:r>
                        <a:rPr lang="en-US" altLang="ko-KR" sz="700" b="0" dirty="0">
                          <a:solidFill>
                            <a:schemeClr val="tx1"/>
                          </a:solidFill>
                        </a:rPr>
                        <a:t>…</a:t>
                      </a:r>
                      <a:endParaRPr lang="ko-KR" altLang="en-US" sz="700" b="0" dirty="0">
                        <a:solidFill>
                          <a:schemeClr val="tx1"/>
                        </a:solidFill>
                      </a:endParaRPr>
                    </a:p>
                  </a:txBody>
                  <a:tcPr marL="72000" marR="72000" marT="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700" b="0" dirty="0">
                          <a:solidFill>
                            <a:schemeClr val="tx1"/>
                          </a:solidFill>
                        </a:rPr>
                        <a:t>…</a:t>
                      </a:r>
                      <a:endParaRPr lang="ko-KR" altLang="en-US" sz="700" b="0" dirty="0">
                        <a:solidFill>
                          <a:schemeClr val="tx1"/>
                        </a:solidFill>
                      </a:endParaRPr>
                    </a:p>
                  </a:txBody>
                  <a:tcPr marL="72000" marR="72000" marT="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700" b="0" dirty="0">
                          <a:solidFill>
                            <a:schemeClr val="tx1"/>
                          </a:solidFill>
                        </a:rPr>
                        <a:t>…</a:t>
                      </a:r>
                      <a:endParaRPr lang="ko-KR" altLang="en-US" sz="700" b="0" dirty="0">
                        <a:solidFill>
                          <a:schemeClr val="tx1"/>
                        </a:solidFill>
                      </a:endParaRPr>
                    </a:p>
                  </a:txBody>
                  <a:tcPr marL="72000" marR="72000" marT="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latinLnBrk="1"/>
                      <a:r>
                        <a:rPr lang="en-US" altLang="ko-KR" sz="700" b="0" dirty="0">
                          <a:solidFill>
                            <a:schemeClr val="tx1"/>
                          </a:solidFill>
                        </a:rPr>
                        <a:t>…</a:t>
                      </a:r>
                      <a:endParaRPr lang="ko-KR" altLang="en-US" sz="700" b="0" dirty="0">
                        <a:solidFill>
                          <a:schemeClr val="tx1"/>
                        </a:solidFill>
                      </a:endParaRPr>
                    </a:p>
                  </a:txBody>
                  <a:tcPr marL="72000" marR="72000" marT="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r>
                        <a:rPr lang="en-US" altLang="ko-KR" sz="700" b="0" dirty="0">
                          <a:solidFill>
                            <a:schemeClr val="tx1"/>
                          </a:solidFill>
                        </a:rPr>
                        <a:t>…</a:t>
                      </a:r>
                      <a:endParaRPr lang="ko-KR" altLang="en-US" sz="700" b="0" dirty="0">
                        <a:solidFill>
                          <a:schemeClr val="tx1"/>
                        </a:solidFill>
                      </a:endParaRPr>
                    </a:p>
                  </a:txBody>
                  <a:tcPr marL="72000" marR="72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4025210468"/>
                  </a:ext>
                </a:extLst>
              </a:tr>
            </a:tbl>
          </a:graphicData>
        </a:graphic>
      </p:graphicFrame>
      <p:sp>
        <p:nvSpPr>
          <p:cNvPr id="26" name="타원 25">
            <a:extLst>
              <a:ext uri="{FF2B5EF4-FFF2-40B4-BE49-F238E27FC236}">
                <a16:creationId xmlns:a16="http://schemas.microsoft.com/office/drawing/2014/main" xmlns="" id="{F77E8C7F-F5F5-4748-A80C-A4FAFB9D7B65}"/>
              </a:ext>
            </a:extLst>
          </p:cNvPr>
          <p:cNvSpPr/>
          <p:nvPr/>
        </p:nvSpPr>
        <p:spPr>
          <a:xfrm>
            <a:off x="336844" y="510059"/>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27" name="타원 26">
            <a:extLst>
              <a:ext uri="{FF2B5EF4-FFF2-40B4-BE49-F238E27FC236}">
                <a16:creationId xmlns:a16="http://schemas.microsoft.com/office/drawing/2014/main" xmlns="" id="{C27FC533-763F-B94B-8752-6378A3D56823}"/>
              </a:ext>
            </a:extLst>
          </p:cNvPr>
          <p:cNvSpPr/>
          <p:nvPr/>
        </p:nvSpPr>
        <p:spPr>
          <a:xfrm>
            <a:off x="2688324" y="510059"/>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28" name="타원 27">
            <a:extLst>
              <a:ext uri="{FF2B5EF4-FFF2-40B4-BE49-F238E27FC236}">
                <a16:creationId xmlns:a16="http://schemas.microsoft.com/office/drawing/2014/main" xmlns="" id="{57715CBB-425A-5F49-AF83-6F920C5CE892}"/>
              </a:ext>
            </a:extLst>
          </p:cNvPr>
          <p:cNvSpPr/>
          <p:nvPr/>
        </p:nvSpPr>
        <p:spPr>
          <a:xfrm>
            <a:off x="4999208" y="510059"/>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34" name="타원 33">
            <a:extLst>
              <a:ext uri="{FF2B5EF4-FFF2-40B4-BE49-F238E27FC236}">
                <a16:creationId xmlns:a16="http://schemas.microsoft.com/office/drawing/2014/main" xmlns="" id="{8434A476-7D41-294D-B841-A2E083375C45}"/>
              </a:ext>
            </a:extLst>
          </p:cNvPr>
          <p:cNvSpPr/>
          <p:nvPr/>
        </p:nvSpPr>
        <p:spPr>
          <a:xfrm>
            <a:off x="9670583" y="510059"/>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35" name="타원 34">
            <a:extLst>
              <a:ext uri="{FF2B5EF4-FFF2-40B4-BE49-F238E27FC236}">
                <a16:creationId xmlns:a16="http://schemas.microsoft.com/office/drawing/2014/main" xmlns="" id="{1ED6433C-2C48-0542-A5DB-36B0BDD99C5D}"/>
              </a:ext>
            </a:extLst>
          </p:cNvPr>
          <p:cNvSpPr/>
          <p:nvPr/>
        </p:nvSpPr>
        <p:spPr>
          <a:xfrm>
            <a:off x="7359699" y="510059"/>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graphicFrame>
        <p:nvGraphicFramePr>
          <p:cNvPr id="39" name="표 38">
            <a:extLst>
              <a:ext uri="{FF2B5EF4-FFF2-40B4-BE49-F238E27FC236}">
                <a16:creationId xmlns:a16="http://schemas.microsoft.com/office/drawing/2014/main" xmlns="" id="{1598D4B3-DBCE-AD40-8974-F1A9AF98B64A}"/>
              </a:ext>
            </a:extLst>
          </p:cNvPr>
          <p:cNvGraphicFramePr>
            <a:graphicFrameLocks noGrp="1"/>
          </p:cNvGraphicFramePr>
          <p:nvPr>
            <p:extLst>
              <p:ext uri="{D42A27DB-BD31-4B8C-83A1-F6EECF244321}">
                <p14:modId xmlns:p14="http://schemas.microsoft.com/office/powerpoint/2010/main" val="3117498760"/>
              </p:ext>
            </p:extLst>
          </p:nvPr>
        </p:nvGraphicFramePr>
        <p:xfrm>
          <a:off x="290876" y="3903192"/>
          <a:ext cx="11662308" cy="1782609"/>
        </p:xfrm>
        <a:graphic>
          <a:graphicData uri="http://schemas.openxmlformats.org/drawingml/2006/table">
            <a:tbl>
              <a:tblPr firstRow="1" bandRow="1">
                <a:tableStyleId>{5C22544A-7EE6-4342-B048-85BDC9FD1C3A}</a:tableStyleId>
              </a:tblPr>
              <a:tblGrid>
                <a:gridCol w="1943718">
                  <a:extLst>
                    <a:ext uri="{9D8B030D-6E8A-4147-A177-3AD203B41FA5}">
                      <a16:colId xmlns:a16="http://schemas.microsoft.com/office/drawing/2014/main" xmlns="" val="599624791"/>
                    </a:ext>
                  </a:extLst>
                </a:gridCol>
                <a:gridCol w="1943718">
                  <a:extLst>
                    <a:ext uri="{9D8B030D-6E8A-4147-A177-3AD203B41FA5}">
                      <a16:colId xmlns:a16="http://schemas.microsoft.com/office/drawing/2014/main" xmlns="" val="623874934"/>
                    </a:ext>
                  </a:extLst>
                </a:gridCol>
                <a:gridCol w="1943718">
                  <a:extLst>
                    <a:ext uri="{9D8B030D-6E8A-4147-A177-3AD203B41FA5}">
                      <a16:colId xmlns:a16="http://schemas.microsoft.com/office/drawing/2014/main" xmlns="" val="1734669875"/>
                    </a:ext>
                  </a:extLst>
                </a:gridCol>
                <a:gridCol w="1943718">
                  <a:extLst>
                    <a:ext uri="{9D8B030D-6E8A-4147-A177-3AD203B41FA5}">
                      <a16:colId xmlns:a16="http://schemas.microsoft.com/office/drawing/2014/main" xmlns="" val="3140282615"/>
                    </a:ext>
                  </a:extLst>
                </a:gridCol>
                <a:gridCol w="1943718">
                  <a:extLst>
                    <a:ext uri="{9D8B030D-6E8A-4147-A177-3AD203B41FA5}">
                      <a16:colId xmlns:a16="http://schemas.microsoft.com/office/drawing/2014/main" xmlns="" val="39841449"/>
                    </a:ext>
                  </a:extLst>
                </a:gridCol>
                <a:gridCol w="1943718">
                  <a:extLst>
                    <a:ext uri="{9D8B030D-6E8A-4147-A177-3AD203B41FA5}">
                      <a16:colId xmlns:a16="http://schemas.microsoft.com/office/drawing/2014/main" xmlns="" val="2738319501"/>
                    </a:ext>
                  </a:extLst>
                </a:gridCol>
              </a:tblGrid>
              <a:tr h="203966">
                <a:tc>
                  <a:txBody>
                    <a:bodyPr/>
                    <a:lstStyle/>
                    <a:p>
                      <a:pPr latinLnBrk="1"/>
                      <a:r>
                        <a:rPr lang="en-US" altLang="ko-KR" sz="800" b="1" dirty="0">
                          <a:solidFill>
                            <a:schemeClr val="tx1"/>
                          </a:solidFill>
                        </a:rPr>
                        <a:t>Latitude</a:t>
                      </a:r>
                      <a:endParaRPr lang="ko-KR" altLang="en-US" sz="800" b="1"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1" dirty="0">
                          <a:solidFill>
                            <a:schemeClr val="tx1"/>
                          </a:solidFill>
                        </a:rPr>
                        <a:t>Longitude</a:t>
                      </a:r>
                      <a:endParaRPr lang="ko-KR" altLang="en-US" sz="800" b="1"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1" dirty="0">
                          <a:solidFill>
                            <a:schemeClr val="tx1"/>
                          </a:solidFill>
                        </a:rPr>
                        <a:t>Point</a:t>
                      </a:r>
                      <a:endParaRPr lang="ko-KR" altLang="en-US" sz="800" b="1"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1" dirty="0">
                          <a:solidFill>
                            <a:schemeClr val="tx1"/>
                          </a:solidFill>
                        </a:rPr>
                        <a:t>Expression</a:t>
                      </a:r>
                      <a:endParaRPr lang="ko-KR" altLang="en-US" sz="800" b="1"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1" dirty="0">
                          <a:solidFill>
                            <a:schemeClr val="tx1"/>
                          </a:solidFill>
                        </a:rPr>
                        <a:t>Line</a:t>
                      </a:r>
                      <a:endParaRPr lang="ko-KR" altLang="en-US" sz="800" b="1"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1" dirty="0">
                          <a:solidFill>
                            <a:schemeClr val="tx1"/>
                          </a:solidFill>
                        </a:rPr>
                        <a:t>Polygon</a:t>
                      </a:r>
                      <a:endParaRPr lang="ko-KR" altLang="en-US" sz="800" b="1"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935627006"/>
                  </a:ext>
                </a:extLst>
              </a:tr>
              <a:tr h="203966">
                <a:tc>
                  <a:txBody>
                    <a:bodyPr/>
                    <a:lstStyle/>
                    <a:p>
                      <a:pPr latinLnBrk="1"/>
                      <a:r>
                        <a:rPr lang="en-US" altLang="ko-KR" sz="700" b="0" dirty="0" err="1">
                          <a:solidFill>
                            <a:schemeClr val="tx1">
                              <a:lumMod val="50000"/>
                              <a:lumOff val="50000"/>
                            </a:schemeClr>
                          </a:solidFill>
                        </a:rPr>
                        <a:t>Logicalname</a:t>
                      </a:r>
                      <a:endParaRPr lang="ko-KR" altLang="en-US" sz="700" b="0" dirty="0">
                        <a:solidFill>
                          <a:schemeClr val="tx1">
                            <a:lumMod val="50000"/>
                            <a:lumOff val="50000"/>
                          </a:schemeClr>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700" b="0" dirty="0" err="1">
                          <a:solidFill>
                            <a:schemeClr val="tx1">
                              <a:lumMod val="50000"/>
                              <a:lumOff val="50000"/>
                            </a:schemeClr>
                          </a:solidFill>
                        </a:rPr>
                        <a:t>Logicalname</a:t>
                      </a:r>
                      <a:endParaRPr lang="ko-KR" altLang="en-US" sz="700" b="0" dirty="0">
                        <a:solidFill>
                          <a:schemeClr val="tx1">
                            <a:lumMod val="50000"/>
                            <a:lumOff val="50000"/>
                          </a:schemeClr>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700" b="0" dirty="0" err="1">
                          <a:solidFill>
                            <a:schemeClr val="tx1">
                              <a:lumMod val="50000"/>
                              <a:lumOff val="50000"/>
                            </a:schemeClr>
                          </a:solidFill>
                        </a:rPr>
                        <a:t>Logicalname</a:t>
                      </a:r>
                      <a:endParaRPr lang="ko-KR" altLang="en-US" sz="700" b="0" dirty="0">
                        <a:solidFill>
                          <a:schemeClr val="tx1">
                            <a:lumMod val="50000"/>
                            <a:lumOff val="50000"/>
                          </a:schemeClr>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700" b="0" dirty="0" err="1">
                          <a:solidFill>
                            <a:schemeClr val="tx1">
                              <a:lumMod val="50000"/>
                              <a:lumOff val="50000"/>
                            </a:schemeClr>
                          </a:solidFill>
                        </a:rPr>
                        <a:t>Logicalname</a:t>
                      </a:r>
                      <a:endParaRPr lang="ko-KR" altLang="en-US" sz="700" b="0" dirty="0">
                        <a:solidFill>
                          <a:schemeClr val="tx1">
                            <a:lumMod val="50000"/>
                            <a:lumOff val="50000"/>
                          </a:schemeClr>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700" b="0" dirty="0" err="1">
                          <a:solidFill>
                            <a:schemeClr val="tx1">
                              <a:lumMod val="50000"/>
                              <a:lumOff val="50000"/>
                            </a:schemeClr>
                          </a:solidFill>
                        </a:rPr>
                        <a:t>Logicalname</a:t>
                      </a:r>
                      <a:endParaRPr lang="ko-KR" altLang="en-US" sz="700" b="0" dirty="0">
                        <a:solidFill>
                          <a:schemeClr val="tx1">
                            <a:lumMod val="50000"/>
                            <a:lumOff val="50000"/>
                          </a:schemeClr>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endParaRPr lang="ko-KR" altLang="en-US" sz="800" b="1"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3475787597"/>
                  </a:ext>
                </a:extLst>
              </a:tr>
              <a:tr h="959963">
                <a:tc>
                  <a:txBody>
                    <a:bodyPr/>
                    <a:lstStyle/>
                    <a:p>
                      <a:pPr algn="ctr" latinLnBrk="1"/>
                      <a:endParaRPr lang="ko-KR" altLang="en-US" sz="8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8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endParaRPr lang="ko-KR" altLang="en-US" sz="8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 altLang="ko-KR" sz="800" b="0" dirty="0">
                          <a:solidFill>
                            <a:schemeClr val="tx1"/>
                          </a:solidFill>
                        </a:rPr>
                        <a:t>Extension type does not support preview</a:t>
                      </a:r>
                      <a:endParaRPr lang="ko-KR" altLang="en-US" sz="8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endParaRPr lang="ko-KR" altLang="en-US" sz="8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8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338765978"/>
                  </a:ext>
                </a:extLst>
              </a:tr>
              <a:tr h="216594">
                <a:tc>
                  <a:txBody>
                    <a:bodyPr/>
                    <a:lstStyle/>
                    <a:p>
                      <a:pPr algn="ctr" fontAlgn="ctr"/>
                      <a:r>
                        <a:rPr lang="en-US" altLang="ko-KR" sz="700" b="0" i="0" u="none" strike="noStrike" dirty="0">
                          <a:solidFill>
                            <a:srgbClr val="000000"/>
                          </a:solidFill>
                          <a:effectLst/>
                          <a:latin typeface="+mj-lt"/>
                          <a:ea typeface="맑은 고딕" panose="020B0503020000020004" pitchFamily="34" charset="-127"/>
                        </a:rPr>
                        <a:t>37.5169287</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ko-KR" sz="700" b="0" i="0" u="none" strike="noStrike" dirty="0">
                          <a:solidFill>
                            <a:srgbClr val="000000"/>
                          </a:solidFill>
                          <a:effectLst/>
                          <a:latin typeface="+mj-lt"/>
                          <a:ea typeface="맑은 고딕" panose="020B0503020000020004" pitchFamily="34" charset="-127"/>
                        </a:rPr>
                        <a:t>127.041252</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ko-KR" sz="700" b="0" i="0" u="none" strike="noStrike" dirty="0">
                          <a:solidFill>
                            <a:srgbClr val="000000"/>
                          </a:solidFill>
                          <a:effectLst/>
                          <a:latin typeface="+mj-lt"/>
                          <a:ea typeface="맑은 고딕" panose="020B0503020000020004" pitchFamily="34" charset="-127"/>
                        </a:rPr>
                        <a:t>127.041252426479,..</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r>
                        <a:rPr lang="en-US" altLang="ko-KR" sz="700" b="0" dirty="0">
                          <a:solidFill>
                            <a:schemeClr val="bg1">
                              <a:lumMod val="50000"/>
                            </a:schemeClr>
                          </a:solidFill>
                          <a:latin typeface="+mj-lt"/>
                        </a:rPr>
                        <a:t>no preview</a:t>
                      </a:r>
                      <a:endParaRPr lang="ko-KR" altLang="en-US" sz="700" b="0" dirty="0">
                        <a:solidFill>
                          <a:schemeClr val="bg1">
                            <a:lumMod val="50000"/>
                          </a:schemeClr>
                        </a:solidFill>
                        <a:latin typeface="+mj-lt"/>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ko-KR" sz="700" b="0" i="0" u="none" strike="noStrike" dirty="0">
                          <a:solidFill>
                            <a:srgbClr val="000000"/>
                          </a:solidFill>
                          <a:effectLst/>
                          <a:latin typeface="+mj-lt"/>
                          <a:ea typeface="맑은 고딕" panose="020B0503020000020004" pitchFamily="34" charset="-127"/>
                        </a:rPr>
                        <a:t>127.041252426479,..</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altLang="ko-KR" sz="700" b="0" i="0" u="none" strike="noStrike" dirty="0">
                          <a:solidFill>
                            <a:srgbClr val="000000"/>
                          </a:solidFill>
                          <a:effectLst/>
                          <a:latin typeface="+mj-lt"/>
                          <a:ea typeface="맑은 고딕" panose="020B0503020000020004" pitchFamily="34" charset="-127"/>
                        </a:rPr>
                        <a:t>127.041252426479,..</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025169709"/>
                  </a:ext>
                </a:extLst>
              </a:tr>
              <a:tr h="169933">
                <a:tc>
                  <a:txBody>
                    <a:bodyPr/>
                    <a:lstStyle/>
                    <a:p>
                      <a:pPr algn="ctr" fontAlgn="ctr"/>
                      <a:r>
                        <a:rPr lang="en-US" altLang="ko-KR" sz="700" b="0" i="0" u="none" strike="noStrike" dirty="0">
                          <a:solidFill>
                            <a:srgbClr val="000000"/>
                          </a:solidFill>
                          <a:effectLst/>
                          <a:latin typeface="+mj-lt"/>
                          <a:ea typeface="맑은 고딕" panose="020B0503020000020004" pitchFamily="34" charset="-127"/>
                        </a:rPr>
                        <a:t>…</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700" b="0" i="0" u="none" strike="noStrike" dirty="0">
                          <a:solidFill>
                            <a:srgbClr val="000000"/>
                          </a:solidFill>
                          <a:effectLst/>
                          <a:latin typeface="+mj-lt"/>
                          <a:ea typeface="맑은 고딕" panose="020B0503020000020004" pitchFamily="34" charset="-127"/>
                        </a:rPr>
                        <a:t>…</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700" b="0" i="0" u="none" strike="noStrike" dirty="0">
                          <a:solidFill>
                            <a:srgbClr val="000000"/>
                          </a:solidFill>
                          <a:effectLst/>
                          <a:latin typeface="+mj-lt"/>
                          <a:ea typeface="맑은 고딕" panose="020B0503020000020004" pitchFamily="34" charset="-127"/>
                        </a:rPr>
                        <a:t>…</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700" b="0" dirty="0">
                          <a:solidFill>
                            <a:schemeClr val="bg1">
                              <a:lumMod val="50000"/>
                            </a:schemeClr>
                          </a:solidFill>
                          <a:latin typeface="+mj-lt"/>
                        </a:rPr>
                        <a:t>…</a:t>
                      </a:r>
                      <a:endParaRPr lang="ko-KR" altLang="en-US" sz="700" b="0" dirty="0">
                        <a:solidFill>
                          <a:schemeClr val="bg1">
                            <a:lumMod val="50000"/>
                          </a:schemeClr>
                        </a:solidFill>
                        <a:latin typeface="+mj-lt"/>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700" b="0" i="0" u="none" strike="noStrike" dirty="0">
                          <a:solidFill>
                            <a:srgbClr val="000000"/>
                          </a:solidFill>
                          <a:effectLst/>
                          <a:latin typeface="+mj-lt"/>
                          <a:ea typeface="맑은 고딕" panose="020B0503020000020004" pitchFamily="34" charset="-127"/>
                        </a:rPr>
                        <a:t>…</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n-US" altLang="ko-KR" sz="700" b="0" i="0" u="none" strike="noStrike" dirty="0">
                          <a:solidFill>
                            <a:srgbClr val="000000"/>
                          </a:solidFill>
                          <a:effectLst/>
                          <a:latin typeface="+mj-lt"/>
                          <a:ea typeface="맑은 고딕" panose="020B0503020000020004" pitchFamily="34" charset="-127"/>
                        </a:rPr>
                        <a:t>…</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66714826"/>
                  </a:ext>
                </a:extLst>
              </a:tr>
            </a:tbl>
          </a:graphicData>
        </a:graphic>
      </p:graphicFrame>
      <p:sp>
        <p:nvSpPr>
          <p:cNvPr id="40" name="타원 39">
            <a:extLst>
              <a:ext uri="{FF2B5EF4-FFF2-40B4-BE49-F238E27FC236}">
                <a16:creationId xmlns:a16="http://schemas.microsoft.com/office/drawing/2014/main" xmlns="" id="{1E94B8E9-89BE-7341-8607-BF3CD2511D75}"/>
              </a:ext>
            </a:extLst>
          </p:cNvPr>
          <p:cNvSpPr/>
          <p:nvPr/>
        </p:nvSpPr>
        <p:spPr>
          <a:xfrm>
            <a:off x="336844" y="3927875"/>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41" name="타원 40">
            <a:extLst>
              <a:ext uri="{FF2B5EF4-FFF2-40B4-BE49-F238E27FC236}">
                <a16:creationId xmlns:a16="http://schemas.microsoft.com/office/drawing/2014/main" xmlns="" id="{42CF399A-A4BE-BA4A-8382-2732EE69CF7A}"/>
              </a:ext>
            </a:extLst>
          </p:cNvPr>
          <p:cNvSpPr/>
          <p:nvPr/>
        </p:nvSpPr>
        <p:spPr>
          <a:xfrm>
            <a:off x="4221763" y="3927875"/>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42" name="타원 41">
            <a:extLst>
              <a:ext uri="{FF2B5EF4-FFF2-40B4-BE49-F238E27FC236}">
                <a16:creationId xmlns:a16="http://schemas.microsoft.com/office/drawing/2014/main" xmlns="" id="{FA04CA51-B11F-C94D-8794-6204B2732B2A}"/>
              </a:ext>
            </a:extLst>
          </p:cNvPr>
          <p:cNvSpPr/>
          <p:nvPr/>
        </p:nvSpPr>
        <p:spPr>
          <a:xfrm>
            <a:off x="2300496" y="3927875"/>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47" name="타원 46">
            <a:extLst>
              <a:ext uri="{FF2B5EF4-FFF2-40B4-BE49-F238E27FC236}">
                <a16:creationId xmlns:a16="http://schemas.microsoft.com/office/drawing/2014/main" xmlns="" id="{98B0177B-FB4E-AF4D-8143-C1A8628FB21D}"/>
              </a:ext>
            </a:extLst>
          </p:cNvPr>
          <p:cNvSpPr/>
          <p:nvPr/>
        </p:nvSpPr>
        <p:spPr>
          <a:xfrm>
            <a:off x="8108576" y="3927875"/>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48" name="타원 47">
            <a:extLst>
              <a:ext uri="{FF2B5EF4-FFF2-40B4-BE49-F238E27FC236}">
                <a16:creationId xmlns:a16="http://schemas.microsoft.com/office/drawing/2014/main" xmlns="" id="{886484EE-5AA6-A441-9411-BCBFAAC4772F}"/>
              </a:ext>
            </a:extLst>
          </p:cNvPr>
          <p:cNvSpPr/>
          <p:nvPr/>
        </p:nvSpPr>
        <p:spPr>
          <a:xfrm>
            <a:off x="6147704" y="3927875"/>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49" name="타원 48">
            <a:extLst>
              <a:ext uri="{FF2B5EF4-FFF2-40B4-BE49-F238E27FC236}">
                <a16:creationId xmlns:a16="http://schemas.microsoft.com/office/drawing/2014/main" xmlns="" id="{3CD41F02-BD13-9C42-B5BB-C3CA606AD6C4}"/>
              </a:ext>
            </a:extLst>
          </p:cNvPr>
          <p:cNvSpPr/>
          <p:nvPr/>
        </p:nvSpPr>
        <p:spPr>
          <a:xfrm>
            <a:off x="10069448" y="3927875"/>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11" name="TextBox 10">
            <a:extLst>
              <a:ext uri="{FF2B5EF4-FFF2-40B4-BE49-F238E27FC236}">
                <a16:creationId xmlns:a16="http://schemas.microsoft.com/office/drawing/2014/main" xmlns="" id="{F98B0C32-4D94-E14C-9A26-9048AD165742}"/>
              </a:ext>
            </a:extLst>
          </p:cNvPr>
          <p:cNvSpPr txBox="1"/>
          <p:nvPr/>
        </p:nvSpPr>
        <p:spPr>
          <a:xfrm>
            <a:off x="480844" y="1059084"/>
            <a:ext cx="1009892" cy="596445"/>
          </a:xfrm>
          <a:prstGeom prst="rect">
            <a:avLst/>
          </a:prstGeom>
          <a:noFill/>
        </p:spPr>
        <p:txBody>
          <a:bodyPr wrap="none" lIns="0" tIns="0" rIns="0" bIns="0" rtlCol="0">
            <a:spAutoFit/>
          </a:bodyPr>
          <a:lstStyle/>
          <a:p>
            <a:pPr>
              <a:lnSpc>
                <a:spcPct val="150000"/>
              </a:lnSpc>
            </a:pPr>
            <a:r>
              <a:rPr kumimoji="1" lang="en" altLang="ko-KR" sz="900" dirty="0" err="1"/>
              <a:t>BestCountValue</a:t>
            </a:r>
            <a:endParaRPr kumimoji="1" lang="en" altLang="ko-KR" sz="900" dirty="0"/>
          </a:p>
          <a:p>
            <a:pPr>
              <a:lnSpc>
                <a:spcPct val="150000"/>
              </a:lnSpc>
            </a:pPr>
            <a:r>
              <a:rPr kumimoji="1" lang="en-US" altLang="ko-KR" sz="900" dirty="0" err="1"/>
              <a:t>LongNamed</a:t>
            </a:r>
            <a:r>
              <a:rPr kumimoji="1" lang="en" altLang="ko-KR" sz="900" dirty="0"/>
              <a:t>Value…</a:t>
            </a:r>
          </a:p>
          <a:p>
            <a:pPr>
              <a:lnSpc>
                <a:spcPct val="150000"/>
              </a:lnSpc>
            </a:pPr>
            <a:r>
              <a:rPr kumimoji="1" lang="en" altLang="ko-KR" sz="900" dirty="0">
                <a:solidFill>
                  <a:schemeClr val="bg1">
                    <a:lumMod val="50000"/>
                  </a:schemeClr>
                </a:solidFill>
              </a:rPr>
              <a:t>Other (123</a:t>
            </a:r>
            <a:r>
              <a:rPr kumimoji="1" lang="en-US" altLang="ko-KR" sz="900" dirty="0">
                <a:solidFill>
                  <a:schemeClr val="bg1">
                    <a:lumMod val="50000"/>
                  </a:schemeClr>
                </a:solidFill>
              </a:rPr>
              <a:t>)</a:t>
            </a:r>
            <a:endParaRPr kumimoji="1" lang="ko-KR" altLang="en-US" sz="900" dirty="0">
              <a:solidFill>
                <a:schemeClr val="bg1">
                  <a:lumMod val="50000"/>
                </a:schemeClr>
              </a:solidFill>
            </a:endParaRPr>
          </a:p>
        </p:txBody>
      </p:sp>
      <p:sp>
        <p:nvSpPr>
          <p:cNvPr id="12" name="TextBox 11">
            <a:extLst>
              <a:ext uri="{FF2B5EF4-FFF2-40B4-BE49-F238E27FC236}">
                <a16:creationId xmlns:a16="http://schemas.microsoft.com/office/drawing/2014/main" xmlns="" id="{8AFF01B1-C923-9148-B2E9-7F5B20FCDA3D}"/>
              </a:ext>
            </a:extLst>
          </p:cNvPr>
          <p:cNvSpPr txBox="1"/>
          <p:nvPr/>
        </p:nvSpPr>
        <p:spPr>
          <a:xfrm>
            <a:off x="2241660" y="1049800"/>
            <a:ext cx="235642" cy="596445"/>
          </a:xfrm>
          <a:prstGeom prst="rect">
            <a:avLst/>
          </a:prstGeom>
          <a:noFill/>
        </p:spPr>
        <p:txBody>
          <a:bodyPr wrap="none" lIns="0" tIns="0" rIns="0" bIns="0" rtlCol="0">
            <a:spAutoFit/>
          </a:bodyPr>
          <a:lstStyle/>
          <a:p>
            <a:pPr>
              <a:lnSpc>
                <a:spcPct val="150000"/>
              </a:lnSpc>
            </a:pPr>
            <a:r>
              <a:rPr kumimoji="1" lang="en" altLang="ko-KR" sz="900" b="1" dirty="0"/>
              <a:t>62%</a:t>
            </a:r>
          </a:p>
          <a:p>
            <a:pPr>
              <a:lnSpc>
                <a:spcPct val="150000"/>
              </a:lnSpc>
            </a:pPr>
            <a:r>
              <a:rPr kumimoji="1" lang="en" altLang="ko-KR" sz="900" b="1" dirty="0"/>
              <a:t>24%</a:t>
            </a:r>
          </a:p>
          <a:p>
            <a:pPr>
              <a:lnSpc>
                <a:spcPct val="150000"/>
              </a:lnSpc>
            </a:pPr>
            <a:r>
              <a:rPr kumimoji="1" lang="en" altLang="ko-KR" sz="900" b="1" dirty="0">
                <a:solidFill>
                  <a:schemeClr val="bg1">
                    <a:lumMod val="50000"/>
                  </a:schemeClr>
                </a:solidFill>
              </a:rPr>
              <a:t>14%</a:t>
            </a:r>
            <a:endParaRPr kumimoji="1" lang="ko-KR" altLang="en-US" sz="900" b="1" dirty="0">
              <a:solidFill>
                <a:schemeClr val="bg1">
                  <a:lumMod val="50000"/>
                </a:schemeClr>
              </a:solidFill>
            </a:endParaRPr>
          </a:p>
        </p:txBody>
      </p:sp>
      <p:sp>
        <p:nvSpPr>
          <p:cNvPr id="50" name="사각형 설명선[R] 49">
            <a:extLst>
              <a:ext uri="{FF2B5EF4-FFF2-40B4-BE49-F238E27FC236}">
                <a16:creationId xmlns:a16="http://schemas.microsoft.com/office/drawing/2014/main" xmlns="" id="{5DFF8A98-DDB5-FC43-9697-413F1D5D43AD}"/>
              </a:ext>
            </a:extLst>
          </p:cNvPr>
          <p:cNvSpPr/>
          <p:nvPr/>
        </p:nvSpPr>
        <p:spPr>
          <a:xfrm>
            <a:off x="1196431" y="1507063"/>
            <a:ext cx="798864" cy="180425"/>
          </a:xfrm>
          <a:prstGeom prst="wedgeRectCallout">
            <a:avLst>
              <a:gd name="adj1" fmla="val -28870"/>
              <a:gd name="adj2" fmla="val -9766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algn="ctr"/>
            <a:r>
              <a:rPr kumimoji="1" lang="en-US" altLang="ko-KR" sz="700" dirty="0" err="1">
                <a:solidFill>
                  <a:prstClr val="black"/>
                </a:solidFill>
              </a:rPr>
              <a:t>LongNamed</a:t>
            </a:r>
            <a:r>
              <a:rPr kumimoji="1" lang="en" altLang="ko-KR" sz="700" dirty="0">
                <a:solidFill>
                  <a:prstClr val="black"/>
                </a:solidFill>
              </a:rPr>
              <a:t>Value</a:t>
            </a:r>
            <a:endParaRPr kumimoji="1" lang="ko-KR" altLang="en-US" sz="700" dirty="0">
              <a:solidFill>
                <a:schemeClr val="tx1"/>
              </a:solidFill>
              <a:latin typeface="Nanum Gothic" charset="-127"/>
              <a:ea typeface="Nanum Gothic" charset="-127"/>
              <a:cs typeface="Nanum Gothic" charset="-127"/>
            </a:endParaRPr>
          </a:p>
        </p:txBody>
      </p:sp>
      <p:sp>
        <p:nvSpPr>
          <p:cNvPr id="51" name="직사각형 50">
            <a:extLst>
              <a:ext uri="{FF2B5EF4-FFF2-40B4-BE49-F238E27FC236}">
                <a16:creationId xmlns:a16="http://schemas.microsoft.com/office/drawing/2014/main" xmlns="" id="{09CD5CBE-29E7-3A44-B83B-50F99653B4A8}"/>
              </a:ext>
            </a:extLst>
          </p:cNvPr>
          <p:cNvSpPr/>
          <p:nvPr/>
        </p:nvSpPr>
        <p:spPr>
          <a:xfrm>
            <a:off x="358166" y="2451306"/>
            <a:ext cx="804707" cy="307777"/>
          </a:xfrm>
          <a:prstGeom prst="rect">
            <a:avLst/>
          </a:prstGeom>
        </p:spPr>
        <p:txBody>
          <a:bodyPr wrap="none" lIns="0" tIns="0" rIns="0" bIns="0">
            <a:spAutoFit/>
          </a:bodyPr>
          <a:lstStyle/>
          <a:p>
            <a:pPr algn="ctr" fontAlgn="base"/>
            <a:r>
              <a:rPr lang="en-US" altLang="ko-KR" sz="1000" b="1" dirty="0">
                <a:latin typeface="+mj-lt"/>
              </a:rPr>
              <a:t>1,234</a:t>
            </a:r>
          </a:p>
          <a:p>
            <a:pPr algn="ctr" fontAlgn="base"/>
            <a:r>
              <a:rPr lang="en-US" altLang="ko-KR" sz="1000" dirty="0">
                <a:solidFill>
                  <a:schemeClr val="tx1">
                    <a:lumMod val="50000"/>
                    <a:lumOff val="50000"/>
                  </a:schemeClr>
                </a:solidFill>
                <a:latin typeface="+mj-lt"/>
              </a:rPr>
              <a:t>unique values</a:t>
            </a:r>
            <a:endParaRPr lang="en-US" altLang="ko-KR" sz="1000" b="0" i="0" dirty="0">
              <a:solidFill>
                <a:schemeClr val="tx1">
                  <a:lumMod val="50000"/>
                  <a:lumOff val="50000"/>
                </a:schemeClr>
              </a:solidFill>
              <a:effectLst/>
              <a:latin typeface="+mj-lt"/>
            </a:endParaRPr>
          </a:p>
        </p:txBody>
      </p:sp>
      <p:grpSp>
        <p:nvGrpSpPr>
          <p:cNvPr id="58" name="그룹 57">
            <a:extLst>
              <a:ext uri="{FF2B5EF4-FFF2-40B4-BE49-F238E27FC236}">
                <a16:creationId xmlns:a16="http://schemas.microsoft.com/office/drawing/2014/main" xmlns="" id="{61102191-5723-DC40-A719-9C6AE3DF1A7C}"/>
              </a:ext>
            </a:extLst>
          </p:cNvPr>
          <p:cNvGrpSpPr/>
          <p:nvPr/>
        </p:nvGrpSpPr>
        <p:grpSpPr>
          <a:xfrm>
            <a:off x="2710882" y="1001772"/>
            <a:ext cx="735214" cy="735897"/>
            <a:chOff x="6524381" y="2809336"/>
            <a:chExt cx="2657326" cy="2659792"/>
          </a:xfrm>
        </p:grpSpPr>
        <p:sp>
          <p:nvSpPr>
            <p:cNvPr id="52" name="원형 51">
              <a:extLst>
                <a:ext uri="{FF2B5EF4-FFF2-40B4-BE49-F238E27FC236}">
                  <a16:creationId xmlns:a16="http://schemas.microsoft.com/office/drawing/2014/main" xmlns="" id="{FFBE8646-05AB-E24F-A84B-CB288879EE5D}"/>
                </a:ext>
              </a:extLst>
            </p:cNvPr>
            <p:cNvSpPr/>
            <p:nvPr/>
          </p:nvSpPr>
          <p:spPr>
            <a:xfrm>
              <a:off x="6524381" y="2811802"/>
              <a:ext cx="2657326" cy="2657326"/>
            </a:xfrm>
            <a:prstGeom prst="pie">
              <a:avLst>
                <a:gd name="adj1" fmla="val 8047323"/>
                <a:gd name="adj2" fmla="val 16200000"/>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sp>
          <p:nvSpPr>
            <p:cNvPr id="53" name="원형 52">
              <a:extLst>
                <a:ext uri="{FF2B5EF4-FFF2-40B4-BE49-F238E27FC236}">
                  <a16:creationId xmlns:a16="http://schemas.microsoft.com/office/drawing/2014/main" xmlns="" id="{534E8498-FDAE-4341-9C2A-E4374FE84E2A}"/>
                </a:ext>
              </a:extLst>
            </p:cNvPr>
            <p:cNvSpPr/>
            <p:nvPr/>
          </p:nvSpPr>
          <p:spPr>
            <a:xfrm rot="5400000">
              <a:off x="6524381" y="2809336"/>
              <a:ext cx="2657326" cy="2657326"/>
            </a:xfrm>
            <a:prstGeom prst="pie">
              <a:avLst>
                <a:gd name="adj1" fmla="val 10799995"/>
                <a:gd name="adj2" fmla="val 2683943"/>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sp>
        <p:nvSpPr>
          <p:cNvPr id="55" name="TextBox 54">
            <a:extLst>
              <a:ext uri="{FF2B5EF4-FFF2-40B4-BE49-F238E27FC236}">
                <a16:creationId xmlns:a16="http://schemas.microsoft.com/office/drawing/2014/main" xmlns="" id="{9EFD8B3F-E11B-FF47-8B07-2BEA73091CAA}"/>
              </a:ext>
            </a:extLst>
          </p:cNvPr>
          <p:cNvSpPr txBox="1"/>
          <p:nvPr/>
        </p:nvSpPr>
        <p:spPr>
          <a:xfrm>
            <a:off x="3944227" y="1001773"/>
            <a:ext cx="692497" cy="692497"/>
          </a:xfrm>
          <a:prstGeom prst="rect">
            <a:avLst/>
          </a:prstGeom>
          <a:noFill/>
        </p:spPr>
        <p:txBody>
          <a:bodyPr wrap="none" lIns="0" tIns="0" rIns="0" bIns="0" rtlCol="0">
            <a:spAutoFit/>
          </a:bodyPr>
          <a:lstStyle/>
          <a:p>
            <a:r>
              <a:rPr kumimoji="1" lang="en" altLang="ko-KR" sz="900" b="1" dirty="0"/>
              <a:t>True</a:t>
            </a:r>
          </a:p>
          <a:p>
            <a:r>
              <a:rPr kumimoji="1" lang="en" altLang="ko-KR" sz="900" dirty="0"/>
              <a:t>6,234    </a:t>
            </a:r>
            <a:r>
              <a:rPr kumimoji="1" lang="en" altLang="ko-KR" sz="900" b="1" dirty="0"/>
              <a:t>62%</a:t>
            </a:r>
          </a:p>
          <a:p>
            <a:endParaRPr kumimoji="1" lang="en-US" altLang="ko-KR" sz="900" dirty="0"/>
          </a:p>
          <a:p>
            <a:r>
              <a:rPr kumimoji="1" lang="en-US" altLang="ko-KR" sz="900" b="1" dirty="0"/>
              <a:t>False</a:t>
            </a:r>
          </a:p>
          <a:p>
            <a:r>
              <a:rPr kumimoji="1" lang="en-US" altLang="ko-KR" sz="900" dirty="0"/>
              <a:t>3,334    </a:t>
            </a:r>
            <a:r>
              <a:rPr kumimoji="1" lang="en-US" altLang="ko-KR" sz="900" b="1" dirty="0"/>
              <a:t>33%</a:t>
            </a:r>
            <a:endParaRPr kumimoji="1" lang="en" altLang="ko-KR" sz="900" b="1" dirty="0"/>
          </a:p>
        </p:txBody>
      </p:sp>
      <p:sp>
        <p:nvSpPr>
          <p:cNvPr id="57" name="사각형 설명선[R] 56">
            <a:extLst>
              <a:ext uri="{FF2B5EF4-FFF2-40B4-BE49-F238E27FC236}">
                <a16:creationId xmlns:a16="http://schemas.microsoft.com/office/drawing/2014/main" xmlns="" id="{01B11608-9D99-E94B-88D0-EEEE23C3773B}"/>
              </a:ext>
            </a:extLst>
          </p:cNvPr>
          <p:cNvSpPr/>
          <p:nvPr/>
        </p:nvSpPr>
        <p:spPr>
          <a:xfrm>
            <a:off x="3108554" y="1475862"/>
            <a:ext cx="459027" cy="180425"/>
          </a:xfrm>
          <a:prstGeom prst="wedgeRectCallout">
            <a:avLst>
              <a:gd name="adj1" fmla="val -28870"/>
              <a:gd name="adj2" fmla="val -9766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algn="ctr"/>
            <a:r>
              <a:rPr kumimoji="1" lang="en-US" altLang="ko-KR" sz="700" dirty="0">
                <a:solidFill>
                  <a:prstClr val="black"/>
                </a:solidFill>
              </a:rPr>
              <a:t>True 62%</a:t>
            </a:r>
            <a:endParaRPr kumimoji="1" lang="ko-KR" altLang="en-US" sz="700" dirty="0">
              <a:solidFill>
                <a:schemeClr val="tx1"/>
              </a:solidFill>
              <a:latin typeface="Nanum Gothic" charset="-127"/>
              <a:ea typeface="Nanum Gothic" charset="-127"/>
              <a:cs typeface="Nanum Gothic" charset="-127"/>
            </a:endParaRPr>
          </a:p>
        </p:txBody>
      </p:sp>
      <p:sp>
        <p:nvSpPr>
          <p:cNvPr id="64" name="TextBox 63">
            <a:extLst>
              <a:ext uri="{FF2B5EF4-FFF2-40B4-BE49-F238E27FC236}">
                <a16:creationId xmlns:a16="http://schemas.microsoft.com/office/drawing/2014/main" xmlns="" id="{A21B5893-56FE-6341-8143-6E3A8D1D7F28}"/>
              </a:ext>
            </a:extLst>
          </p:cNvPr>
          <p:cNvSpPr txBox="1"/>
          <p:nvPr/>
        </p:nvSpPr>
        <p:spPr>
          <a:xfrm>
            <a:off x="9670583" y="1595155"/>
            <a:ext cx="636713" cy="184666"/>
          </a:xfrm>
          <a:prstGeom prst="rect">
            <a:avLst/>
          </a:prstGeom>
          <a:noFill/>
        </p:spPr>
        <p:txBody>
          <a:bodyPr wrap="none" rtlCol="0">
            <a:spAutoFit/>
          </a:bodyPr>
          <a:lstStyle/>
          <a:p>
            <a:pPr algn="r"/>
            <a:r>
              <a:rPr kumimoji="1" lang="en-US" altLang="ko-KR" sz="600" dirty="0" err="1">
                <a:solidFill>
                  <a:schemeClr val="tx1">
                    <a:lumMod val="50000"/>
                    <a:lumOff val="50000"/>
                  </a:schemeClr>
                </a:solidFill>
              </a:rPr>
              <a:t>yyyy</a:t>
            </a:r>
            <a:r>
              <a:rPr kumimoji="1" lang="en-US" altLang="ko-KR" sz="600" dirty="0">
                <a:solidFill>
                  <a:schemeClr val="tx1">
                    <a:lumMod val="50000"/>
                    <a:lumOff val="50000"/>
                  </a:schemeClr>
                </a:solidFill>
              </a:rPr>
              <a:t>-MM-</a:t>
            </a:r>
            <a:r>
              <a:rPr kumimoji="1" lang="en-US" altLang="ko-KR" sz="600" dirty="0" err="1">
                <a:solidFill>
                  <a:schemeClr val="tx1">
                    <a:lumMod val="50000"/>
                    <a:lumOff val="50000"/>
                  </a:schemeClr>
                </a:solidFill>
              </a:rPr>
              <a:t>dd</a:t>
            </a:r>
            <a:endParaRPr kumimoji="1" lang="ko-KR" altLang="en-US" sz="600" dirty="0">
              <a:solidFill>
                <a:schemeClr val="tx1">
                  <a:lumMod val="50000"/>
                  <a:lumOff val="50000"/>
                </a:schemeClr>
              </a:solidFill>
            </a:endParaRPr>
          </a:p>
        </p:txBody>
      </p:sp>
      <p:sp>
        <p:nvSpPr>
          <p:cNvPr id="76" name="TextBox 75">
            <a:extLst>
              <a:ext uri="{FF2B5EF4-FFF2-40B4-BE49-F238E27FC236}">
                <a16:creationId xmlns:a16="http://schemas.microsoft.com/office/drawing/2014/main" xmlns="" id="{24A21587-16DD-2A46-9F70-4A8C8E9AB375}"/>
              </a:ext>
            </a:extLst>
          </p:cNvPr>
          <p:cNvSpPr txBox="1"/>
          <p:nvPr/>
        </p:nvSpPr>
        <p:spPr>
          <a:xfrm>
            <a:off x="11200132" y="1595155"/>
            <a:ext cx="636714" cy="184666"/>
          </a:xfrm>
          <a:prstGeom prst="rect">
            <a:avLst/>
          </a:prstGeom>
          <a:noFill/>
        </p:spPr>
        <p:txBody>
          <a:bodyPr wrap="none" rtlCol="0">
            <a:spAutoFit/>
          </a:bodyPr>
          <a:lstStyle/>
          <a:p>
            <a:pPr algn="r"/>
            <a:r>
              <a:rPr kumimoji="1" lang="en-US" altLang="ko-KR" sz="600" dirty="0" err="1">
                <a:solidFill>
                  <a:schemeClr val="tx1">
                    <a:lumMod val="50000"/>
                    <a:lumOff val="50000"/>
                  </a:schemeClr>
                </a:solidFill>
              </a:rPr>
              <a:t>yyyy</a:t>
            </a:r>
            <a:r>
              <a:rPr kumimoji="1" lang="en-US" altLang="ko-KR" sz="600" dirty="0">
                <a:solidFill>
                  <a:schemeClr val="tx1">
                    <a:lumMod val="50000"/>
                    <a:lumOff val="50000"/>
                  </a:schemeClr>
                </a:solidFill>
              </a:rPr>
              <a:t>-MM-</a:t>
            </a:r>
            <a:r>
              <a:rPr kumimoji="1" lang="en-US" altLang="ko-KR" sz="600" dirty="0" err="1">
                <a:solidFill>
                  <a:schemeClr val="tx1">
                    <a:lumMod val="50000"/>
                    <a:lumOff val="50000"/>
                  </a:schemeClr>
                </a:solidFill>
              </a:rPr>
              <a:t>dd</a:t>
            </a:r>
            <a:endParaRPr kumimoji="1" lang="ko-KR" altLang="en-US" sz="600" dirty="0">
              <a:solidFill>
                <a:schemeClr val="tx1">
                  <a:lumMod val="50000"/>
                  <a:lumOff val="50000"/>
                </a:schemeClr>
              </a:solidFill>
            </a:endParaRPr>
          </a:p>
        </p:txBody>
      </p:sp>
      <p:grpSp>
        <p:nvGrpSpPr>
          <p:cNvPr id="79" name="그룹 78">
            <a:extLst>
              <a:ext uri="{FF2B5EF4-FFF2-40B4-BE49-F238E27FC236}">
                <a16:creationId xmlns:a16="http://schemas.microsoft.com/office/drawing/2014/main" xmlns="" id="{1D6C92FB-1A0B-6F44-B235-82811B1B6016}"/>
              </a:ext>
            </a:extLst>
          </p:cNvPr>
          <p:cNvGrpSpPr/>
          <p:nvPr/>
        </p:nvGrpSpPr>
        <p:grpSpPr>
          <a:xfrm>
            <a:off x="9751513" y="959636"/>
            <a:ext cx="2041242" cy="643211"/>
            <a:chOff x="5000499" y="936810"/>
            <a:chExt cx="2041242" cy="789157"/>
          </a:xfrm>
        </p:grpSpPr>
        <p:sp>
          <p:nvSpPr>
            <p:cNvPr id="66" name="직사각형 65">
              <a:extLst>
                <a:ext uri="{FF2B5EF4-FFF2-40B4-BE49-F238E27FC236}">
                  <a16:creationId xmlns:a16="http://schemas.microsoft.com/office/drawing/2014/main" xmlns="" id="{ED9520D2-B5C6-B340-89DD-15C1C23BF050}"/>
                </a:ext>
              </a:extLst>
            </p:cNvPr>
            <p:cNvSpPr/>
            <p:nvPr/>
          </p:nvSpPr>
          <p:spPr>
            <a:xfrm>
              <a:off x="5000499" y="1271567"/>
              <a:ext cx="288675" cy="45439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67" name="직사각형 66">
              <a:extLst>
                <a:ext uri="{FF2B5EF4-FFF2-40B4-BE49-F238E27FC236}">
                  <a16:creationId xmlns:a16="http://schemas.microsoft.com/office/drawing/2014/main" xmlns="" id="{3CD73C8B-81F7-1848-A53E-ED0AB1BC4E34}"/>
                </a:ext>
              </a:extLst>
            </p:cNvPr>
            <p:cNvSpPr/>
            <p:nvPr/>
          </p:nvSpPr>
          <p:spPr>
            <a:xfrm>
              <a:off x="5291917" y="1174263"/>
              <a:ext cx="288675" cy="55170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68" name="직사각형 67">
              <a:extLst>
                <a:ext uri="{FF2B5EF4-FFF2-40B4-BE49-F238E27FC236}">
                  <a16:creationId xmlns:a16="http://schemas.microsoft.com/office/drawing/2014/main" xmlns="" id="{69000847-D417-A446-B029-A8EBDCFBAF75}"/>
                </a:ext>
              </a:extLst>
            </p:cNvPr>
            <p:cNvSpPr/>
            <p:nvPr/>
          </p:nvSpPr>
          <p:spPr>
            <a:xfrm>
              <a:off x="5584059" y="1380514"/>
              <a:ext cx="288675" cy="345452"/>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69" name="직사각형 68">
              <a:extLst>
                <a:ext uri="{FF2B5EF4-FFF2-40B4-BE49-F238E27FC236}">
                  <a16:creationId xmlns:a16="http://schemas.microsoft.com/office/drawing/2014/main" xmlns="" id="{AC11F42E-E269-7E4F-8E08-D4B5E8122DDA}"/>
                </a:ext>
              </a:extLst>
            </p:cNvPr>
            <p:cNvSpPr/>
            <p:nvPr/>
          </p:nvSpPr>
          <p:spPr>
            <a:xfrm>
              <a:off x="5878219" y="1271567"/>
              <a:ext cx="288675" cy="45439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70" name="직사각형 69">
              <a:extLst>
                <a:ext uri="{FF2B5EF4-FFF2-40B4-BE49-F238E27FC236}">
                  <a16:creationId xmlns:a16="http://schemas.microsoft.com/office/drawing/2014/main" xmlns="" id="{0E4AC23C-6109-7C42-A275-C25F73C49292}"/>
                </a:ext>
              </a:extLst>
            </p:cNvPr>
            <p:cNvSpPr/>
            <p:nvPr/>
          </p:nvSpPr>
          <p:spPr>
            <a:xfrm>
              <a:off x="6169207" y="936810"/>
              <a:ext cx="288675" cy="789157"/>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sp>
          <p:nvSpPr>
            <p:cNvPr id="71" name="직사각형 70">
              <a:extLst>
                <a:ext uri="{FF2B5EF4-FFF2-40B4-BE49-F238E27FC236}">
                  <a16:creationId xmlns:a16="http://schemas.microsoft.com/office/drawing/2014/main" xmlns="" id="{7F91FF9B-9062-7A43-8F59-78A9848D8536}"/>
                </a:ext>
              </a:extLst>
            </p:cNvPr>
            <p:cNvSpPr/>
            <p:nvPr/>
          </p:nvSpPr>
          <p:spPr>
            <a:xfrm>
              <a:off x="6461349" y="1105707"/>
              <a:ext cx="288675" cy="62025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78" name="직사각형 77">
              <a:extLst>
                <a:ext uri="{FF2B5EF4-FFF2-40B4-BE49-F238E27FC236}">
                  <a16:creationId xmlns:a16="http://schemas.microsoft.com/office/drawing/2014/main" xmlns="" id="{AAD32D9A-DD67-894B-886B-E68715B250C4}"/>
                </a:ext>
              </a:extLst>
            </p:cNvPr>
            <p:cNvSpPr/>
            <p:nvPr/>
          </p:nvSpPr>
          <p:spPr>
            <a:xfrm>
              <a:off x="6753066" y="1541300"/>
              <a:ext cx="288675" cy="184666"/>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sp>
        <p:nvSpPr>
          <p:cNvPr id="80" name="사각형 설명선[R] 79">
            <a:extLst>
              <a:ext uri="{FF2B5EF4-FFF2-40B4-BE49-F238E27FC236}">
                <a16:creationId xmlns:a16="http://schemas.microsoft.com/office/drawing/2014/main" xmlns="" id="{18E75717-8E29-854C-AC12-E888FD7C0F95}"/>
              </a:ext>
            </a:extLst>
          </p:cNvPr>
          <p:cNvSpPr/>
          <p:nvPr/>
        </p:nvSpPr>
        <p:spPr>
          <a:xfrm>
            <a:off x="10412536" y="1524978"/>
            <a:ext cx="598488" cy="288147"/>
          </a:xfrm>
          <a:prstGeom prst="wedgeRectCallout">
            <a:avLst>
              <a:gd name="adj1" fmla="val -28870"/>
              <a:gd name="adj2" fmla="val -9766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algn="ctr"/>
            <a:r>
              <a:rPr kumimoji="1" lang="en-US" altLang="ko-KR" sz="700" dirty="0" err="1">
                <a:solidFill>
                  <a:prstClr val="black"/>
                </a:solidFill>
              </a:rPr>
              <a:t>yyyy</a:t>
            </a:r>
            <a:r>
              <a:rPr kumimoji="1" lang="en-US" altLang="ko-KR" sz="700" dirty="0">
                <a:solidFill>
                  <a:prstClr val="black"/>
                </a:solidFill>
              </a:rPr>
              <a:t>-MM-</a:t>
            </a:r>
            <a:r>
              <a:rPr kumimoji="1" lang="en-US" altLang="ko-KR" sz="700" dirty="0" err="1">
                <a:solidFill>
                  <a:prstClr val="black"/>
                </a:solidFill>
              </a:rPr>
              <a:t>dd</a:t>
            </a:r>
            <a:endParaRPr kumimoji="1" lang="en-US" altLang="ko-KR" sz="700" dirty="0">
              <a:solidFill>
                <a:prstClr val="black"/>
              </a:solidFill>
            </a:endParaRPr>
          </a:p>
          <a:p>
            <a:pPr algn="ctr"/>
            <a:r>
              <a:rPr kumimoji="1" lang="en-US" altLang="ko-KR" sz="700" dirty="0">
                <a:solidFill>
                  <a:prstClr val="black"/>
                </a:solidFill>
              </a:rPr>
              <a:t>Count: 1,234</a:t>
            </a:r>
            <a:endParaRPr kumimoji="1" lang="ko-KR" altLang="en-US" sz="700" dirty="0">
              <a:solidFill>
                <a:schemeClr val="tx1"/>
              </a:solidFill>
              <a:latin typeface="Nanum Gothic" charset="-127"/>
              <a:ea typeface="Nanum Gothic" charset="-127"/>
              <a:cs typeface="Nanum Gothic" charset="-127"/>
            </a:endParaRPr>
          </a:p>
        </p:txBody>
      </p:sp>
      <p:sp>
        <p:nvSpPr>
          <p:cNvPr id="89" name="TextBox 88">
            <a:extLst>
              <a:ext uri="{FF2B5EF4-FFF2-40B4-BE49-F238E27FC236}">
                <a16:creationId xmlns:a16="http://schemas.microsoft.com/office/drawing/2014/main" xmlns="" id="{95AC95BC-D4A4-9F45-97F0-6880110DD59E}"/>
              </a:ext>
            </a:extLst>
          </p:cNvPr>
          <p:cNvSpPr txBox="1"/>
          <p:nvPr/>
        </p:nvSpPr>
        <p:spPr>
          <a:xfrm>
            <a:off x="7375354" y="1577477"/>
            <a:ext cx="623889" cy="184666"/>
          </a:xfrm>
          <a:prstGeom prst="rect">
            <a:avLst/>
          </a:prstGeom>
          <a:noFill/>
        </p:spPr>
        <p:txBody>
          <a:bodyPr wrap="none" rtlCol="0">
            <a:spAutoFit/>
          </a:bodyPr>
          <a:lstStyle/>
          <a:p>
            <a:pPr algn="r"/>
            <a:r>
              <a:rPr kumimoji="1" lang="en-US" altLang="ko-KR" sz="600" dirty="0">
                <a:solidFill>
                  <a:schemeClr val="tx1">
                    <a:lumMod val="50000"/>
                    <a:lumOff val="50000"/>
                  </a:schemeClr>
                </a:solidFill>
              </a:rPr>
              <a:t>Min-number</a:t>
            </a:r>
            <a:endParaRPr kumimoji="1" lang="ko-KR" altLang="en-US" sz="600" dirty="0">
              <a:solidFill>
                <a:schemeClr val="tx1">
                  <a:lumMod val="50000"/>
                  <a:lumOff val="50000"/>
                </a:schemeClr>
              </a:solidFill>
            </a:endParaRPr>
          </a:p>
        </p:txBody>
      </p:sp>
      <p:sp>
        <p:nvSpPr>
          <p:cNvPr id="90" name="TextBox 89">
            <a:extLst>
              <a:ext uri="{FF2B5EF4-FFF2-40B4-BE49-F238E27FC236}">
                <a16:creationId xmlns:a16="http://schemas.microsoft.com/office/drawing/2014/main" xmlns="" id="{520255F6-FA43-0C4B-A593-9041C3A89FB9}"/>
              </a:ext>
            </a:extLst>
          </p:cNvPr>
          <p:cNvSpPr txBox="1"/>
          <p:nvPr/>
        </p:nvSpPr>
        <p:spPr>
          <a:xfrm>
            <a:off x="8893683" y="1577477"/>
            <a:ext cx="635110" cy="184666"/>
          </a:xfrm>
          <a:prstGeom prst="rect">
            <a:avLst/>
          </a:prstGeom>
          <a:noFill/>
        </p:spPr>
        <p:txBody>
          <a:bodyPr wrap="none" rtlCol="0">
            <a:spAutoFit/>
          </a:bodyPr>
          <a:lstStyle/>
          <a:p>
            <a:pPr algn="r"/>
            <a:r>
              <a:rPr kumimoji="1" lang="en-US" altLang="ko-KR" sz="600" dirty="0">
                <a:solidFill>
                  <a:schemeClr val="tx1">
                    <a:lumMod val="50000"/>
                    <a:lumOff val="50000"/>
                  </a:schemeClr>
                </a:solidFill>
              </a:rPr>
              <a:t>Max-number</a:t>
            </a:r>
            <a:endParaRPr kumimoji="1" lang="ko-KR" altLang="en-US" sz="600" dirty="0">
              <a:solidFill>
                <a:schemeClr val="tx1">
                  <a:lumMod val="50000"/>
                  <a:lumOff val="50000"/>
                </a:schemeClr>
              </a:solidFill>
            </a:endParaRPr>
          </a:p>
        </p:txBody>
      </p:sp>
      <p:grpSp>
        <p:nvGrpSpPr>
          <p:cNvPr id="91" name="그룹 90">
            <a:extLst>
              <a:ext uri="{FF2B5EF4-FFF2-40B4-BE49-F238E27FC236}">
                <a16:creationId xmlns:a16="http://schemas.microsoft.com/office/drawing/2014/main" xmlns="" id="{EC8805D8-B323-064B-AC27-385B9EF872E5}"/>
              </a:ext>
            </a:extLst>
          </p:cNvPr>
          <p:cNvGrpSpPr/>
          <p:nvPr/>
        </p:nvGrpSpPr>
        <p:grpSpPr>
          <a:xfrm>
            <a:off x="7443460" y="941958"/>
            <a:ext cx="2041242" cy="643211"/>
            <a:chOff x="5000499" y="936810"/>
            <a:chExt cx="2041242" cy="789157"/>
          </a:xfrm>
        </p:grpSpPr>
        <p:sp>
          <p:nvSpPr>
            <p:cNvPr id="92" name="직사각형 91">
              <a:extLst>
                <a:ext uri="{FF2B5EF4-FFF2-40B4-BE49-F238E27FC236}">
                  <a16:creationId xmlns:a16="http://schemas.microsoft.com/office/drawing/2014/main" xmlns="" id="{6E752007-93A2-7945-A1F6-5B89BA04E593}"/>
                </a:ext>
              </a:extLst>
            </p:cNvPr>
            <p:cNvSpPr/>
            <p:nvPr/>
          </p:nvSpPr>
          <p:spPr>
            <a:xfrm>
              <a:off x="5000499" y="1271567"/>
              <a:ext cx="288675" cy="45439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93" name="직사각형 92">
              <a:extLst>
                <a:ext uri="{FF2B5EF4-FFF2-40B4-BE49-F238E27FC236}">
                  <a16:creationId xmlns:a16="http://schemas.microsoft.com/office/drawing/2014/main" xmlns="" id="{091A2826-3996-E249-8D1B-E7E1C426AEB8}"/>
                </a:ext>
              </a:extLst>
            </p:cNvPr>
            <p:cNvSpPr/>
            <p:nvPr/>
          </p:nvSpPr>
          <p:spPr>
            <a:xfrm>
              <a:off x="5291917" y="1174263"/>
              <a:ext cx="288675" cy="55170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94" name="직사각형 93">
              <a:extLst>
                <a:ext uri="{FF2B5EF4-FFF2-40B4-BE49-F238E27FC236}">
                  <a16:creationId xmlns:a16="http://schemas.microsoft.com/office/drawing/2014/main" xmlns="" id="{8D194733-1358-A04A-B37A-DD574D439736}"/>
                </a:ext>
              </a:extLst>
            </p:cNvPr>
            <p:cNvSpPr/>
            <p:nvPr/>
          </p:nvSpPr>
          <p:spPr>
            <a:xfrm>
              <a:off x="5584059" y="1380514"/>
              <a:ext cx="288675" cy="345452"/>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95" name="직사각형 94">
              <a:extLst>
                <a:ext uri="{FF2B5EF4-FFF2-40B4-BE49-F238E27FC236}">
                  <a16:creationId xmlns:a16="http://schemas.microsoft.com/office/drawing/2014/main" xmlns="" id="{983BD001-1C29-094B-B559-9285726128B0}"/>
                </a:ext>
              </a:extLst>
            </p:cNvPr>
            <p:cNvSpPr/>
            <p:nvPr/>
          </p:nvSpPr>
          <p:spPr>
            <a:xfrm>
              <a:off x="5878219" y="1271567"/>
              <a:ext cx="288675" cy="45439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96" name="직사각형 95">
              <a:extLst>
                <a:ext uri="{FF2B5EF4-FFF2-40B4-BE49-F238E27FC236}">
                  <a16:creationId xmlns:a16="http://schemas.microsoft.com/office/drawing/2014/main" xmlns="" id="{E303680E-7F4E-B047-9ACC-3C3F8C915A09}"/>
                </a:ext>
              </a:extLst>
            </p:cNvPr>
            <p:cNvSpPr/>
            <p:nvPr/>
          </p:nvSpPr>
          <p:spPr>
            <a:xfrm>
              <a:off x="6169207" y="936810"/>
              <a:ext cx="288675" cy="789157"/>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sp>
          <p:nvSpPr>
            <p:cNvPr id="97" name="직사각형 96">
              <a:extLst>
                <a:ext uri="{FF2B5EF4-FFF2-40B4-BE49-F238E27FC236}">
                  <a16:creationId xmlns:a16="http://schemas.microsoft.com/office/drawing/2014/main" xmlns="" id="{E10CDE4B-3A79-D147-8FAB-61982510C885}"/>
                </a:ext>
              </a:extLst>
            </p:cNvPr>
            <p:cNvSpPr/>
            <p:nvPr/>
          </p:nvSpPr>
          <p:spPr>
            <a:xfrm>
              <a:off x="6461349" y="1105707"/>
              <a:ext cx="288675" cy="62025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98" name="직사각형 97">
              <a:extLst>
                <a:ext uri="{FF2B5EF4-FFF2-40B4-BE49-F238E27FC236}">
                  <a16:creationId xmlns:a16="http://schemas.microsoft.com/office/drawing/2014/main" xmlns="" id="{F85D949F-38FB-B348-8C24-8555E21EEBA7}"/>
                </a:ext>
              </a:extLst>
            </p:cNvPr>
            <p:cNvSpPr/>
            <p:nvPr/>
          </p:nvSpPr>
          <p:spPr>
            <a:xfrm>
              <a:off x="6753066" y="1541300"/>
              <a:ext cx="288675" cy="184666"/>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sp>
        <p:nvSpPr>
          <p:cNvPr id="99" name="사각형 설명선[R] 98">
            <a:extLst>
              <a:ext uri="{FF2B5EF4-FFF2-40B4-BE49-F238E27FC236}">
                <a16:creationId xmlns:a16="http://schemas.microsoft.com/office/drawing/2014/main" xmlns="" id="{54C759BE-8140-124B-A7BC-B573327BEDC8}"/>
              </a:ext>
            </a:extLst>
          </p:cNvPr>
          <p:cNvSpPr/>
          <p:nvPr/>
        </p:nvSpPr>
        <p:spPr>
          <a:xfrm>
            <a:off x="8110094" y="1507300"/>
            <a:ext cx="587268" cy="288147"/>
          </a:xfrm>
          <a:prstGeom prst="wedgeRectCallout">
            <a:avLst>
              <a:gd name="adj1" fmla="val -28870"/>
              <a:gd name="adj2" fmla="val -9766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algn="ctr"/>
            <a:r>
              <a:rPr kumimoji="1" lang="en-US" altLang="ko-KR" sz="700" dirty="0">
                <a:solidFill>
                  <a:prstClr val="black"/>
                </a:solidFill>
              </a:rPr>
              <a:t>100-110</a:t>
            </a:r>
          </a:p>
          <a:p>
            <a:pPr algn="ctr"/>
            <a:r>
              <a:rPr kumimoji="1" lang="en-US" altLang="ko-KR" sz="700" dirty="0">
                <a:solidFill>
                  <a:prstClr val="black"/>
                </a:solidFill>
              </a:rPr>
              <a:t>Count: 1,234</a:t>
            </a:r>
            <a:endParaRPr kumimoji="1" lang="ko-KR" altLang="en-US" sz="700" dirty="0">
              <a:solidFill>
                <a:schemeClr val="tx1"/>
              </a:solidFill>
              <a:latin typeface="Nanum Gothic" charset="-127"/>
              <a:ea typeface="Nanum Gothic" charset="-127"/>
              <a:cs typeface="Nanum Gothic" charset="-127"/>
            </a:endParaRPr>
          </a:p>
        </p:txBody>
      </p:sp>
      <p:sp>
        <p:nvSpPr>
          <p:cNvPr id="100" name="TextBox 99">
            <a:extLst>
              <a:ext uri="{FF2B5EF4-FFF2-40B4-BE49-F238E27FC236}">
                <a16:creationId xmlns:a16="http://schemas.microsoft.com/office/drawing/2014/main" xmlns="" id="{A741682A-64FC-4F41-A1F9-5C79914511E0}"/>
              </a:ext>
            </a:extLst>
          </p:cNvPr>
          <p:cNvSpPr txBox="1"/>
          <p:nvPr/>
        </p:nvSpPr>
        <p:spPr>
          <a:xfrm>
            <a:off x="5019513" y="1610781"/>
            <a:ext cx="623889" cy="184666"/>
          </a:xfrm>
          <a:prstGeom prst="rect">
            <a:avLst/>
          </a:prstGeom>
          <a:noFill/>
        </p:spPr>
        <p:txBody>
          <a:bodyPr wrap="none" rtlCol="0">
            <a:spAutoFit/>
          </a:bodyPr>
          <a:lstStyle/>
          <a:p>
            <a:pPr algn="r"/>
            <a:r>
              <a:rPr kumimoji="1" lang="en-US" altLang="ko-KR" sz="600" dirty="0">
                <a:solidFill>
                  <a:schemeClr val="tx1">
                    <a:lumMod val="50000"/>
                    <a:lumOff val="50000"/>
                  </a:schemeClr>
                </a:solidFill>
              </a:rPr>
              <a:t>Min-number</a:t>
            </a:r>
            <a:endParaRPr kumimoji="1" lang="ko-KR" altLang="en-US" sz="600" dirty="0">
              <a:solidFill>
                <a:schemeClr val="tx1">
                  <a:lumMod val="50000"/>
                  <a:lumOff val="50000"/>
                </a:schemeClr>
              </a:solidFill>
            </a:endParaRPr>
          </a:p>
        </p:txBody>
      </p:sp>
      <p:sp>
        <p:nvSpPr>
          <p:cNvPr id="101" name="TextBox 100">
            <a:extLst>
              <a:ext uri="{FF2B5EF4-FFF2-40B4-BE49-F238E27FC236}">
                <a16:creationId xmlns:a16="http://schemas.microsoft.com/office/drawing/2014/main" xmlns="" id="{B7B89045-2182-C74F-8B34-C5FE933AFB84}"/>
              </a:ext>
            </a:extLst>
          </p:cNvPr>
          <p:cNvSpPr txBox="1"/>
          <p:nvPr/>
        </p:nvSpPr>
        <p:spPr>
          <a:xfrm>
            <a:off x="6537842" y="1610781"/>
            <a:ext cx="635110" cy="184666"/>
          </a:xfrm>
          <a:prstGeom prst="rect">
            <a:avLst/>
          </a:prstGeom>
          <a:noFill/>
        </p:spPr>
        <p:txBody>
          <a:bodyPr wrap="none" rtlCol="0">
            <a:spAutoFit/>
          </a:bodyPr>
          <a:lstStyle/>
          <a:p>
            <a:pPr algn="r"/>
            <a:r>
              <a:rPr kumimoji="1" lang="en-US" altLang="ko-KR" sz="600" dirty="0">
                <a:solidFill>
                  <a:schemeClr val="tx1">
                    <a:lumMod val="50000"/>
                    <a:lumOff val="50000"/>
                  </a:schemeClr>
                </a:solidFill>
              </a:rPr>
              <a:t>Max-number</a:t>
            </a:r>
            <a:endParaRPr kumimoji="1" lang="ko-KR" altLang="en-US" sz="600" dirty="0">
              <a:solidFill>
                <a:schemeClr val="tx1">
                  <a:lumMod val="50000"/>
                  <a:lumOff val="50000"/>
                </a:schemeClr>
              </a:solidFill>
            </a:endParaRPr>
          </a:p>
        </p:txBody>
      </p:sp>
      <p:grpSp>
        <p:nvGrpSpPr>
          <p:cNvPr id="102" name="그룹 101">
            <a:extLst>
              <a:ext uri="{FF2B5EF4-FFF2-40B4-BE49-F238E27FC236}">
                <a16:creationId xmlns:a16="http://schemas.microsoft.com/office/drawing/2014/main" xmlns="" id="{57D292D9-D3B4-7F42-B148-7DE7075F8020}"/>
              </a:ext>
            </a:extLst>
          </p:cNvPr>
          <p:cNvGrpSpPr/>
          <p:nvPr/>
        </p:nvGrpSpPr>
        <p:grpSpPr>
          <a:xfrm>
            <a:off x="5087619" y="975262"/>
            <a:ext cx="2041242" cy="643211"/>
            <a:chOff x="5000499" y="936810"/>
            <a:chExt cx="2041242" cy="789157"/>
          </a:xfrm>
        </p:grpSpPr>
        <p:sp>
          <p:nvSpPr>
            <p:cNvPr id="103" name="직사각형 102">
              <a:extLst>
                <a:ext uri="{FF2B5EF4-FFF2-40B4-BE49-F238E27FC236}">
                  <a16:creationId xmlns:a16="http://schemas.microsoft.com/office/drawing/2014/main" xmlns="" id="{713D5AE0-2A6E-394D-BC78-6C971138A408}"/>
                </a:ext>
              </a:extLst>
            </p:cNvPr>
            <p:cNvSpPr/>
            <p:nvPr/>
          </p:nvSpPr>
          <p:spPr>
            <a:xfrm>
              <a:off x="5000499" y="1271567"/>
              <a:ext cx="288675" cy="45439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04" name="직사각형 103">
              <a:extLst>
                <a:ext uri="{FF2B5EF4-FFF2-40B4-BE49-F238E27FC236}">
                  <a16:creationId xmlns:a16="http://schemas.microsoft.com/office/drawing/2014/main" xmlns="" id="{5C6F58D5-32BE-EB47-A416-903BA9371ADB}"/>
                </a:ext>
              </a:extLst>
            </p:cNvPr>
            <p:cNvSpPr/>
            <p:nvPr/>
          </p:nvSpPr>
          <p:spPr>
            <a:xfrm>
              <a:off x="5291917" y="1174263"/>
              <a:ext cx="288675" cy="55170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05" name="직사각형 104">
              <a:extLst>
                <a:ext uri="{FF2B5EF4-FFF2-40B4-BE49-F238E27FC236}">
                  <a16:creationId xmlns:a16="http://schemas.microsoft.com/office/drawing/2014/main" xmlns="" id="{B323D493-4FC7-5C48-9351-5A881C8F99F3}"/>
                </a:ext>
              </a:extLst>
            </p:cNvPr>
            <p:cNvSpPr/>
            <p:nvPr/>
          </p:nvSpPr>
          <p:spPr>
            <a:xfrm>
              <a:off x="5584059" y="1380514"/>
              <a:ext cx="288675" cy="345452"/>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06" name="직사각형 105">
              <a:extLst>
                <a:ext uri="{FF2B5EF4-FFF2-40B4-BE49-F238E27FC236}">
                  <a16:creationId xmlns:a16="http://schemas.microsoft.com/office/drawing/2014/main" xmlns="" id="{A5277874-86B3-8449-A8C0-64102B01C989}"/>
                </a:ext>
              </a:extLst>
            </p:cNvPr>
            <p:cNvSpPr/>
            <p:nvPr/>
          </p:nvSpPr>
          <p:spPr>
            <a:xfrm>
              <a:off x="5878219" y="1271567"/>
              <a:ext cx="288675" cy="45439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07" name="직사각형 106">
              <a:extLst>
                <a:ext uri="{FF2B5EF4-FFF2-40B4-BE49-F238E27FC236}">
                  <a16:creationId xmlns:a16="http://schemas.microsoft.com/office/drawing/2014/main" xmlns="" id="{B846A463-6A94-4540-ACBA-487F55B4ABC4}"/>
                </a:ext>
              </a:extLst>
            </p:cNvPr>
            <p:cNvSpPr/>
            <p:nvPr/>
          </p:nvSpPr>
          <p:spPr>
            <a:xfrm>
              <a:off x="6169207" y="936810"/>
              <a:ext cx="288675" cy="789157"/>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sp>
          <p:nvSpPr>
            <p:cNvPr id="108" name="직사각형 107">
              <a:extLst>
                <a:ext uri="{FF2B5EF4-FFF2-40B4-BE49-F238E27FC236}">
                  <a16:creationId xmlns:a16="http://schemas.microsoft.com/office/drawing/2014/main" xmlns="" id="{C34DA3AE-0841-A341-931B-E84C555B68E0}"/>
                </a:ext>
              </a:extLst>
            </p:cNvPr>
            <p:cNvSpPr/>
            <p:nvPr/>
          </p:nvSpPr>
          <p:spPr>
            <a:xfrm>
              <a:off x="6461349" y="1105707"/>
              <a:ext cx="288675" cy="62025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09" name="직사각형 108">
              <a:extLst>
                <a:ext uri="{FF2B5EF4-FFF2-40B4-BE49-F238E27FC236}">
                  <a16:creationId xmlns:a16="http://schemas.microsoft.com/office/drawing/2014/main" xmlns="" id="{77999DBB-4C07-F54E-9116-D93C46C5FE5F}"/>
                </a:ext>
              </a:extLst>
            </p:cNvPr>
            <p:cNvSpPr/>
            <p:nvPr/>
          </p:nvSpPr>
          <p:spPr>
            <a:xfrm>
              <a:off x="6753066" y="1541300"/>
              <a:ext cx="288675" cy="184666"/>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sp>
        <p:nvSpPr>
          <p:cNvPr id="110" name="사각형 설명선[R] 109">
            <a:extLst>
              <a:ext uri="{FF2B5EF4-FFF2-40B4-BE49-F238E27FC236}">
                <a16:creationId xmlns:a16="http://schemas.microsoft.com/office/drawing/2014/main" xmlns="" id="{8682DE43-8501-F948-AF1B-542F4978032D}"/>
              </a:ext>
            </a:extLst>
          </p:cNvPr>
          <p:cNvSpPr/>
          <p:nvPr/>
        </p:nvSpPr>
        <p:spPr>
          <a:xfrm>
            <a:off x="5725399" y="1540604"/>
            <a:ext cx="644976" cy="288147"/>
          </a:xfrm>
          <a:prstGeom prst="wedgeRectCallout">
            <a:avLst>
              <a:gd name="adj1" fmla="val -28870"/>
              <a:gd name="adj2" fmla="val -9766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algn="ctr"/>
            <a:r>
              <a:rPr kumimoji="1" lang="en-US" altLang="ko-KR" sz="700" dirty="0">
                <a:solidFill>
                  <a:prstClr val="black"/>
                </a:solidFill>
              </a:rPr>
              <a:t>100.00-110.00</a:t>
            </a:r>
          </a:p>
          <a:p>
            <a:pPr algn="ctr"/>
            <a:r>
              <a:rPr kumimoji="1" lang="en-US" altLang="ko-KR" sz="700" dirty="0">
                <a:solidFill>
                  <a:prstClr val="black"/>
                </a:solidFill>
              </a:rPr>
              <a:t>Count: 1,234</a:t>
            </a:r>
            <a:endParaRPr kumimoji="1" lang="ko-KR" altLang="en-US" sz="700" dirty="0">
              <a:solidFill>
                <a:schemeClr val="tx1"/>
              </a:solidFill>
              <a:latin typeface="Nanum Gothic" charset="-127"/>
              <a:ea typeface="Nanum Gothic" charset="-127"/>
              <a:cs typeface="Nanum Gothic" charset="-127"/>
            </a:endParaRPr>
          </a:p>
        </p:txBody>
      </p:sp>
      <p:sp>
        <p:nvSpPr>
          <p:cNvPr id="112" name="TextBox 111">
            <a:extLst>
              <a:ext uri="{FF2B5EF4-FFF2-40B4-BE49-F238E27FC236}">
                <a16:creationId xmlns:a16="http://schemas.microsoft.com/office/drawing/2014/main" xmlns="" id="{8819E39F-5A3F-A44B-AACA-B7367E9B1C68}"/>
              </a:ext>
            </a:extLst>
          </p:cNvPr>
          <p:cNvSpPr txBox="1"/>
          <p:nvPr/>
        </p:nvSpPr>
        <p:spPr>
          <a:xfrm>
            <a:off x="451878" y="4421836"/>
            <a:ext cx="666849" cy="596445"/>
          </a:xfrm>
          <a:prstGeom prst="rect">
            <a:avLst/>
          </a:prstGeom>
          <a:noFill/>
        </p:spPr>
        <p:txBody>
          <a:bodyPr wrap="none" lIns="0" tIns="0" rIns="0" bIns="0" rtlCol="0">
            <a:spAutoFit/>
          </a:bodyPr>
          <a:lstStyle/>
          <a:p>
            <a:pPr>
              <a:lnSpc>
                <a:spcPct val="150000"/>
              </a:lnSpc>
            </a:pPr>
            <a:r>
              <a:rPr kumimoji="1" lang="en" altLang="ko-KR" sz="900" dirty="0"/>
              <a:t>37.51692872</a:t>
            </a:r>
          </a:p>
          <a:p>
            <a:pPr>
              <a:lnSpc>
                <a:spcPct val="150000"/>
              </a:lnSpc>
            </a:pPr>
            <a:r>
              <a:rPr kumimoji="1" lang="en-US" altLang="ko-KR" sz="900" dirty="0"/>
              <a:t>37.51785395</a:t>
            </a:r>
          </a:p>
          <a:p>
            <a:pPr>
              <a:lnSpc>
                <a:spcPct val="150000"/>
              </a:lnSpc>
            </a:pPr>
            <a:r>
              <a:rPr kumimoji="1" lang="en" altLang="ko-KR" sz="900" dirty="0">
                <a:solidFill>
                  <a:schemeClr val="bg1">
                    <a:lumMod val="50000"/>
                  </a:schemeClr>
                </a:solidFill>
              </a:rPr>
              <a:t>Other (123</a:t>
            </a:r>
            <a:r>
              <a:rPr kumimoji="1" lang="en-US" altLang="ko-KR" sz="900" dirty="0">
                <a:solidFill>
                  <a:schemeClr val="bg1">
                    <a:lumMod val="50000"/>
                  </a:schemeClr>
                </a:solidFill>
              </a:rPr>
              <a:t>)</a:t>
            </a:r>
            <a:endParaRPr kumimoji="1" lang="ko-KR" altLang="en-US" sz="900" dirty="0">
              <a:solidFill>
                <a:schemeClr val="bg1">
                  <a:lumMod val="50000"/>
                </a:schemeClr>
              </a:solidFill>
            </a:endParaRPr>
          </a:p>
        </p:txBody>
      </p:sp>
      <p:sp>
        <p:nvSpPr>
          <p:cNvPr id="113" name="TextBox 112">
            <a:extLst>
              <a:ext uri="{FF2B5EF4-FFF2-40B4-BE49-F238E27FC236}">
                <a16:creationId xmlns:a16="http://schemas.microsoft.com/office/drawing/2014/main" xmlns="" id="{43BE52ED-51D8-384B-A056-A848984CE334}"/>
              </a:ext>
            </a:extLst>
          </p:cNvPr>
          <p:cNvSpPr txBox="1"/>
          <p:nvPr/>
        </p:nvSpPr>
        <p:spPr>
          <a:xfrm>
            <a:off x="1877474" y="4412552"/>
            <a:ext cx="235642" cy="596445"/>
          </a:xfrm>
          <a:prstGeom prst="rect">
            <a:avLst/>
          </a:prstGeom>
          <a:noFill/>
        </p:spPr>
        <p:txBody>
          <a:bodyPr wrap="none" lIns="0" tIns="0" rIns="0" bIns="0" rtlCol="0">
            <a:spAutoFit/>
          </a:bodyPr>
          <a:lstStyle/>
          <a:p>
            <a:pPr>
              <a:lnSpc>
                <a:spcPct val="150000"/>
              </a:lnSpc>
            </a:pPr>
            <a:r>
              <a:rPr kumimoji="1" lang="en" altLang="ko-KR" sz="900" b="1" dirty="0"/>
              <a:t>22%</a:t>
            </a:r>
          </a:p>
          <a:p>
            <a:pPr>
              <a:lnSpc>
                <a:spcPct val="150000"/>
              </a:lnSpc>
            </a:pPr>
            <a:r>
              <a:rPr kumimoji="1" lang="en" altLang="ko-KR" sz="900" b="1" dirty="0"/>
              <a:t>12%</a:t>
            </a:r>
          </a:p>
          <a:p>
            <a:pPr>
              <a:lnSpc>
                <a:spcPct val="150000"/>
              </a:lnSpc>
            </a:pPr>
            <a:r>
              <a:rPr kumimoji="1" lang="en" altLang="ko-KR" sz="900" b="1" dirty="0">
                <a:solidFill>
                  <a:schemeClr val="bg1">
                    <a:lumMod val="50000"/>
                  </a:schemeClr>
                </a:solidFill>
              </a:rPr>
              <a:t>66%</a:t>
            </a:r>
            <a:endParaRPr kumimoji="1" lang="ko-KR" altLang="en-US" sz="900" b="1" dirty="0">
              <a:solidFill>
                <a:schemeClr val="bg1">
                  <a:lumMod val="50000"/>
                </a:schemeClr>
              </a:solidFill>
            </a:endParaRPr>
          </a:p>
        </p:txBody>
      </p:sp>
      <p:sp>
        <p:nvSpPr>
          <p:cNvPr id="115" name="TextBox 114">
            <a:extLst>
              <a:ext uri="{FF2B5EF4-FFF2-40B4-BE49-F238E27FC236}">
                <a16:creationId xmlns:a16="http://schemas.microsoft.com/office/drawing/2014/main" xmlns="" id="{FA71C964-E3D3-2C4C-838A-C797984611B6}"/>
              </a:ext>
            </a:extLst>
          </p:cNvPr>
          <p:cNvSpPr txBox="1"/>
          <p:nvPr/>
        </p:nvSpPr>
        <p:spPr>
          <a:xfrm>
            <a:off x="2389069" y="4431061"/>
            <a:ext cx="666849" cy="596445"/>
          </a:xfrm>
          <a:prstGeom prst="rect">
            <a:avLst/>
          </a:prstGeom>
          <a:noFill/>
        </p:spPr>
        <p:txBody>
          <a:bodyPr wrap="none" lIns="0" tIns="0" rIns="0" bIns="0" rtlCol="0">
            <a:spAutoFit/>
          </a:bodyPr>
          <a:lstStyle/>
          <a:p>
            <a:pPr>
              <a:lnSpc>
                <a:spcPct val="150000"/>
              </a:lnSpc>
            </a:pPr>
            <a:r>
              <a:rPr kumimoji="1" lang="en" altLang="ko-KR" sz="900" dirty="0"/>
              <a:t>127.0412524</a:t>
            </a:r>
          </a:p>
          <a:p>
            <a:pPr>
              <a:lnSpc>
                <a:spcPct val="150000"/>
              </a:lnSpc>
            </a:pPr>
            <a:r>
              <a:rPr kumimoji="1" lang="en-US" altLang="ko-KR" sz="900" dirty="0"/>
              <a:t>127.0409012</a:t>
            </a:r>
            <a:endParaRPr kumimoji="1" lang="en" altLang="ko-KR" sz="900" dirty="0"/>
          </a:p>
          <a:p>
            <a:pPr>
              <a:lnSpc>
                <a:spcPct val="150000"/>
              </a:lnSpc>
            </a:pPr>
            <a:r>
              <a:rPr kumimoji="1" lang="en" altLang="ko-KR" sz="900" dirty="0">
                <a:solidFill>
                  <a:schemeClr val="bg1">
                    <a:lumMod val="50000"/>
                  </a:schemeClr>
                </a:solidFill>
              </a:rPr>
              <a:t>Other (123</a:t>
            </a:r>
            <a:r>
              <a:rPr kumimoji="1" lang="en-US" altLang="ko-KR" sz="900" dirty="0">
                <a:solidFill>
                  <a:schemeClr val="bg1">
                    <a:lumMod val="50000"/>
                  </a:schemeClr>
                </a:solidFill>
              </a:rPr>
              <a:t>)</a:t>
            </a:r>
            <a:endParaRPr kumimoji="1" lang="ko-KR" altLang="en-US" sz="900" dirty="0">
              <a:solidFill>
                <a:schemeClr val="bg1">
                  <a:lumMod val="50000"/>
                </a:schemeClr>
              </a:solidFill>
            </a:endParaRPr>
          </a:p>
        </p:txBody>
      </p:sp>
      <p:sp>
        <p:nvSpPr>
          <p:cNvPr id="116" name="TextBox 115">
            <a:extLst>
              <a:ext uri="{FF2B5EF4-FFF2-40B4-BE49-F238E27FC236}">
                <a16:creationId xmlns:a16="http://schemas.microsoft.com/office/drawing/2014/main" xmlns="" id="{EA71348C-FD0B-D043-A2F3-E70FC9CBE5D2}"/>
              </a:ext>
            </a:extLst>
          </p:cNvPr>
          <p:cNvSpPr txBox="1"/>
          <p:nvPr/>
        </p:nvSpPr>
        <p:spPr>
          <a:xfrm>
            <a:off x="3814665" y="4421777"/>
            <a:ext cx="235642" cy="596445"/>
          </a:xfrm>
          <a:prstGeom prst="rect">
            <a:avLst/>
          </a:prstGeom>
          <a:noFill/>
        </p:spPr>
        <p:txBody>
          <a:bodyPr wrap="none" lIns="0" tIns="0" rIns="0" bIns="0" rtlCol="0">
            <a:spAutoFit/>
          </a:bodyPr>
          <a:lstStyle/>
          <a:p>
            <a:pPr>
              <a:lnSpc>
                <a:spcPct val="150000"/>
              </a:lnSpc>
            </a:pPr>
            <a:r>
              <a:rPr kumimoji="1" lang="en" altLang="ko-KR" sz="900" b="1" dirty="0"/>
              <a:t>22%</a:t>
            </a:r>
          </a:p>
          <a:p>
            <a:pPr>
              <a:lnSpc>
                <a:spcPct val="150000"/>
              </a:lnSpc>
            </a:pPr>
            <a:r>
              <a:rPr kumimoji="1" lang="en" altLang="ko-KR" sz="900" b="1" dirty="0"/>
              <a:t>12%</a:t>
            </a:r>
          </a:p>
          <a:p>
            <a:pPr>
              <a:lnSpc>
                <a:spcPct val="150000"/>
              </a:lnSpc>
            </a:pPr>
            <a:r>
              <a:rPr kumimoji="1" lang="en" altLang="ko-KR" sz="900" b="1" dirty="0">
                <a:solidFill>
                  <a:schemeClr val="bg1">
                    <a:lumMod val="50000"/>
                  </a:schemeClr>
                </a:solidFill>
              </a:rPr>
              <a:t>66%</a:t>
            </a:r>
            <a:endParaRPr kumimoji="1" lang="ko-KR" altLang="en-US" sz="900" b="1" dirty="0">
              <a:solidFill>
                <a:schemeClr val="bg1">
                  <a:lumMod val="50000"/>
                </a:schemeClr>
              </a:solidFill>
            </a:endParaRPr>
          </a:p>
        </p:txBody>
      </p:sp>
      <p:sp>
        <p:nvSpPr>
          <p:cNvPr id="121" name="직사각형 120">
            <a:extLst>
              <a:ext uri="{FF2B5EF4-FFF2-40B4-BE49-F238E27FC236}">
                <a16:creationId xmlns:a16="http://schemas.microsoft.com/office/drawing/2014/main" xmlns="" id="{D5DA6A47-78EC-224D-9050-EE12B1E3A185}"/>
              </a:ext>
            </a:extLst>
          </p:cNvPr>
          <p:cNvSpPr/>
          <p:nvPr/>
        </p:nvSpPr>
        <p:spPr>
          <a:xfrm>
            <a:off x="9427780" y="-1602"/>
            <a:ext cx="2384574" cy="364209"/>
          </a:xfrm>
          <a:prstGeom prst="rect">
            <a:avLst/>
          </a:prstGeom>
          <a:solidFill>
            <a:srgbClr val="7030A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mj-lt"/>
                <a:ea typeface="Nanum Gothic" charset="-127"/>
                <a:cs typeface="Nanum Gothic" charset="-127"/>
              </a:rPr>
              <a:t>2018.12.12</a:t>
            </a:r>
            <a:r>
              <a:rPr kumimoji="1" lang="ko-KR" altLang="en-US" sz="900" dirty="0">
                <a:solidFill>
                  <a:schemeClr val="bg1"/>
                </a:solidFill>
                <a:latin typeface="+mj-lt"/>
                <a:ea typeface="Nanum Gothic" charset="-127"/>
                <a:cs typeface="Nanum Gothic" charset="-127"/>
              </a:rPr>
              <a:t> 추가</a:t>
            </a:r>
          </a:p>
        </p:txBody>
      </p:sp>
      <p:sp>
        <p:nvSpPr>
          <p:cNvPr id="72" name="TextBox 71">
            <a:extLst>
              <a:ext uri="{FF2B5EF4-FFF2-40B4-BE49-F238E27FC236}">
                <a16:creationId xmlns:a16="http://schemas.microsoft.com/office/drawing/2014/main" xmlns="" id="{433FAC8F-0CC6-8B4C-A3CC-ECA5452314DE}"/>
              </a:ext>
            </a:extLst>
          </p:cNvPr>
          <p:cNvSpPr txBox="1"/>
          <p:nvPr/>
        </p:nvSpPr>
        <p:spPr>
          <a:xfrm>
            <a:off x="1376038" y="2298485"/>
            <a:ext cx="1670329" cy="754053"/>
          </a:xfrm>
          <a:prstGeom prst="rect">
            <a:avLst/>
          </a:prstGeom>
          <a:noFill/>
        </p:spPr>
        <p:txBody>
          <a:bodyPr wrap="none" lIns="0" tIns="0" rIns="0" bIns="0" rtlCol="0">
            <a:spAutoFit/>
          </a:bodyPr>
          <a:lstStyle/>
          <a:p>
            <a:r>
              <a:rPr kumimoji="1" lang="en-US" altLang="ko-KR" sz="700" b="1" dirty="0"/>
              <a:t>String type</a:t>
            </a:r>
          </a:p>
          <a:p>
            <a:pPr marL="171450" indent="-171450">
              <a:buFontTx/>
              <a:buChar char="-"/>
            </a:pPr>
            <a:r>
              <a:rPr kumimoji="1" lang="ko-KR" altLang="en-US" sz="700" dirty="0"/>
              <a:t>가장 많은 </a:t>
            </a:r>
            <a:r>
              <a:rPr kumimoji="1" lang="en-US" altLang="ko-KR" sz="700" dirty="0"/>
              <a:t>Value</a:t>
            </a:r>
            <a:r>
              <a:rPr kumimoji="1" lang="ko-KR" altLang="en-US" sz="700" dirty="0"/>
              <a:t> </a:t>
            </a:r>
            <a:r>
              <a:rPr kumimoji="1" lang="en-US" altLang="ko-KR" sz="700" dirty="0"/>
              <a:t>1,2</a:t>
            </a:r>
            <a:r>
              <a:rPr kumimoji="1" lang="ko-KR" altLang="en-US" sz="700" dirty="0"/>
              <a:t>위 노출</a:t>
            </a:r>
            <a:r>
              <a:rPr kumimoji="1" lang="en-US" altLang="ko-KR" sz="700" dirty="0"/>
              <a:t/>
            </a:r>
            <a:br>
              <a:rPr kumimoji="1" lang="en-US" altLang="ko-KR" sz="700" dirty="0"/>
            </a:br>
            <a:r>
              <a:rPr kumimoji="1" lang="en-US" altLang="ko-KR" sz="700" dirty="0"/>
              <a:t>:</a:t>
            </a:r>
            <a:r>
              <a:rPr kumimoji="1" lang="ko-KR" altLang="en-US" sz="700" dirty="0"/>
              <a:t> </a:t>
            </a:r>
            <a:r>
              <a:rPr kumimoji="1" lang="ko-KR" altLang="en-US" sz="700" dirty="0" err="1"/>
              <a:t>데이터값</a:t>
            </a:r>
            <a:r>
              <a:rPr kumimoji="1" lang="ko-KR" altLang="en-US" sz="700" dirty="0"/>
              <a:t> </a:t>
            </a:r>
            <a:r>
              <a:rPr kumimoji="1" lang="en-US" altLang="ko-KR" sz="700" dirty="0"/>
              <a:t>+</a:t>
            </a:r>
            <a:r>
              <a:rPr kumimoji="1" lang="ko-KR" altLang="en-US" sz="700" dirty="0"/>
              <a:t> </a:t>
            </a:r>
            <a:r>
              <a:rPr kumimoji="1" lang="en-US" altLang="ko-KR" sz="700" dirty="0"/>
              <a:t>%</a:t>
            </a:r>
          </a:p>
          <a:p>
            <a:pPr marL="171450" indent="-171450">
              <a:buFontTx/>
              <a:buChar char="-"/>
            </a:pPr>
            <a:r>
              <a:rPr kumimoji="1" lang="ko-KR" altLang="en-US" sz="700" dirty="0"/>
              <a:t>그 외 </a:t>
            </a:r>
            <a:r>
              <a:rPr kumimoji="1" lang="en-US" altLang="ko-KR" sz="700" dirty="0"/>
              <a:t>other</a:t>
            </a:r>
            <a:r>
              <a:rPr kumimoji="1" lang="ko-KR" altLang="en-US" sz="700" dirty="0"/>
              <a:t>로 표기</a:t>
            </a:r>
            <a:r>
              <a:rPr kumimoji="1" lang="en-US" altLang="ko-KR" sz="700" dirty="0"/>
              <a:t/>
            </a:r>
            <a:br>
              <a:rPr kumimoji="1" lang="en-US" altLang="ko-KR" sz="700" dirty="0"/>
            </a:br>
            <a:r>
              <a:rPr kumimoji="1" lang="en-US" altLang="ko-KR" sz="700" dirty="0"/>
              <a:t>:</a:t>
            </a:r>
            <a:r>
              <a:rPr kumimoji="1" lang="ko-KR" altLang="en-US" sz="700" dirty="0"/>
              <a:t> </a:t>
            </a:r>
            <a:r>
              <a:rPr kumimoji="1" lang="en-US" altLang="ko-KR" sz="700" dirty="0"/>
              <a:t>Other (value</a:t>
            </a:r>
            <a:r>
              <a:rPr kumimoji="1" lang="ko-KR" altLang="en-US" sz="700" dirty="0"/>
              <a:t>종류 수</a:t>
            </a:r>
            <a:r>
              <a:rPr kumimoji="1" lang="en-US" altLang="ko-KR" sz="700" dirty="0"/>
              <a:t>)</a:t>
            </a:r>
          </a:p>
          <a:p>
            <a:pPr marL="171450" indent="-171450">
              <a:buFontTx/>
              <a:buChar char="-"/>
            </a:pPr>
            <a:r>
              <a:rPr kumimoji="1" lang="en-US" altLang="ko-KR" sz="700" dirty="0"/>
              <a:t>1</a:t>
            </a:r>
            <a:r>
              <a:rPr kumimoji="1" lang="ko-KR" altLang="en-US" sz="700" dirty="0"/>
              <a:t>위의 비율이 </a:t>
            </a:r>
            <a:r>
              <a:rPr kumimoji="1" lang="en-US" altLang="ko-KR" sz="700" dirty="0"/>
              <a:t>10%</a:t>
            </a:r>
            <a:r>
              <a:rPr kumimoji="1" lang="ko-KR" altLang="en-US" sz="700" dirty="0"/>
              <a:t>가 미만일 경우 </a:t>
            </a:r>
            <a:r>
              <a:rPr kumimoji="1" lang="en-US" altLang="ko-KR" sz="700" dirty="0"/>
              <a:t/>
            </a:r>
            <a:br>
              <a:rPr kumimoji="1" lang="en-US" altLang="ko-KR" sz="700" dirty="0"/>
            </a:br>
            <a:r>
              <a:rPr kumimoji="1" lang="en-US" altLang="ko-KR" sz="700" dirty="0"/>
              <a:t>unique values</a:t>
            </a:r>
            <a:r>
              <a:rPr kumimoji="1" lang="ko-KR" altLang="en-US" sz="700" dirty="0"/>
              <a:t>와 </a:t>
            </a:r>
            <a:r>
              <a:rPr kumimoji="1" lang="en-US" altLang="ko-KR" sz="700" dirty="0"/>
              <a:t>value</a:t>
            </a:r>
            <a:r>
              <a:rPr kumimoji="1" lang="ko-KR" altLang="en-US" sz="700" dirty="0"/>
              <a:t>종류 수로 표기</a:t>
            </a:r>
            <a:endParaRPr kumimoji="1" lang="en-US" altLang="ko-KR" sz="700" dirty="0"/>
          </a:p>
        </p:txBody>
      </p:sp>
      <p:sp>
        <p:nvSpPr>
          <p:cNvPr id="73" name="TextBox 72">
            <a:extLst>
              <a:ext uri="{FF2B5EF4-FFF2-40B4-BE49-F238E27FC236}">
                <a16:creationId xmlns:a16="http://schemas.microsoft.com/office/drawing/2014/main" xmlns="" id="{9C8850B4-0ACA-D844-9E2C-09C98598044E}"/>
              </a:ext>
            </a:extLst>
          </p:cNvPr>
          <p:cNvSpPr txBox="1"/>
          <p:nvPr/>
        </p:nvSpPr>
        <p:spPr>
          <a:xfrm>
            <a:off x="3300755" y="2298485"/>
            <a:ext cx="1559722" cy="430887"/>
          </a:xfrm>
          <a:prstGeom prst="rect">
            <a:avLst/>
          </a:prstGeom>
          <a:noFill/>
        </p:spPr>
        <p:txBody>
          <a:bodyPr wrap="none" lIns="0" tIns="0" rIns="0" bIns="0" rtlCol="0">
            <a:spAutoFit/>
          </a:bodyPr>
          <a:lstStyle/>
          <a:p>
            <a:r>
              <a:rPr kumimoji="1" lang="en-US" altLang="ko-KR" sz="700" b="1" dirty="0"/>
              <a:t>Boolean type</a:t>
            </a:r>
          </a:p>
          <a:p>
            <a:pPr marL="171450" indent="-171450">
              <a:buFontTx/>
              <a:buChar char="-"/>
            </a:pPr>
            <a:r>
              <a:rPr kumimoji="1" lang="en-US" altLang="ko-KR" sz="700" dirty="0"/>
              <a:t>True/False</a:t>
            </a:r>
            <a:r>
              <a:rPr kumimoji="1" lang="ko-KR" altLang="en-US" sz="700" dirty="0"/>
              <a:t>값 비율</a:t>
            </a:r>
            <a:r>
              <a:rPr kumimoji="1" lang="en-US" altLang="ko-KR" sz="700" dirty="0"/>
              <a:t>/ </a:t>
            </a:r>
            <a:r>
              <a:rPr kumimoji="1" lang="ko-KR" altLang="en-US" sz="700" dirty="0"/>
              <a:t>파이 차트 노출</a:t>
            </a:r>
            <a:endParaRPr kumimoji="1" lang="en-US" altLang="ko-KR" sz="700" dirty="0"/>
          </a:p>
          <a:p>
            <a:pPr marL="171450" indent="-171450">
              <a:buFontTx/>
              <a:buChar char="-"/>
            </a:pPr>
            <a:r>
              <a:rPr kumimoji="1" lang="en-US" altLang="ko-KR" sz="700" dirty="0"/>
              <a:t>True</a:t>
            </a:r>
            <a:r>
              <a:rPr kumimoji="1" lang="ko-KR" altLang="en-US" sz="700" dirty="0"/>
              <a:t>값</a:t>
            </a:r>
            <a:r>
              <a:rPr kumimoji="1" lang="en-US" altLang="ko-KR" sz="700" dirty="0"/>
              <a:t>:</a:t>
            </a:r>
            <a:r>
              <a:rPr kumimoji="1" lang="ko-KR" altLang="en-US" sz="700" dirty="0"/>
              <a:t> </a:t>
            </a:r>
            <a:r>
              <a:rPr kumimoji="1" lang="en-US" altLang="ko-KR" sz="700" dirty="0"/>
              <a:t>true, T, 1,yes, y</a:t>
            </a:r>
          </a:p>
          <a:p>
            <a:pPr marL="171450" indent="-171450">
              <a:buFontTx/>
              <a:buChar char="-"/>
            </a:pPr>
            <a:r>
              <a:rPr kumimoji="1" lang="en-US" altLang="ko-KR" sz="700" dirty="0"/>
              <a:t>False</a:t>
            </a:r>
            <a:r>
              <a:rPr kumimoji="1" lang="ko-KR" altLang="en-US" sz="700" dirty="0"/>
              <a:t>값</a:t>
            </a:r>
            <a:r>
              <a:rPr kumimoji="1" lang="en-US" altLang="ko-KR" sz="700" dirty="0"/>
              <a:t>:</a:t>
            </a:r>
            <a:r>
              <a:rPr kumimoji="1" lang="ko-KR" altLang="en-US" sz="700" dirty="0"/>
              <a:t> </a:t>
            </a:r>
            <a:r>
              <a:rPr kumimoji="1" lang="en-US" altLang="ko-KR" sz="700" dirty="0"/>
              <a:t>false, F, 0. no, n</a:t>
            </a:r>
          </a:p>
        </p:txBody>
      </p:sp>
      <p:sp>
        <p:nvSpPr>
          <p:cNvPr id="74" name="TextBox 73">
            <a:extLst>
              <a:ext uri="{FF2B5EF4-FFF2-40B4-BE49-F238E27FC236}">
                <a16:creationId xmlns:a16="http://schemas.microsoft.com/office/drawing/2014/main" xmlns="" id="{1DDB61AF-46B7-E747-9D2B-4AFFB7CECE8E}"/>
              </a:ext>
            </a:extLst>
          </p:cNvPr>
          <p:cNvSpPr txBox="1"/>
          <p:nvPr/>
        </p:nvSpPr>
        <p:spPr>
          <a:xfrm>
            <a:off x="5231956" y="2304760"/>
            <a:ext cx="2263440" cy="754053"/>
          </a:xfrm>
          <a:prstGeom prst="rect">
            <a:avLst/>
          </a:prstGeom>
          <a:noFill/>
        </p:spPr>
        <p:txBody>
          <a:bodyPr wrap="none" lIns="0" tIns="0" rIns="0" bIns="0" rtlCol="0">
            <a:spAutoFit/>
          </a:bodyPr>
          <a:lstStyle/>
          <a:p>
            <a:r>
              <a:rPr kumimoji="1" lang="en-US" altLang="ko-KR" sz="700" b="1" dirty="0"/>
              <a:t>Integer, </a:t>
            </a:r>
            <a:r>
              <a:rPr kumimoji="1" lang="en-US" altLang="ko-KR" sz="700" b="1" dirty="0" err="1"/>
              <a:t>Deciaml</a:t>
            </a:r>
            <a:r>
              <a:rPr kumimoji="1" lang="en-US" altLang="ko-KR" sz="700" b="1" dirty="0"/>
              <a:t> type</a:t>
            </a:r>
          </a:p>
          <a:p>
            <a:pPr marL="171450" indent="-171450">
              <a:buFontTx/>
              <a:buChar char="-"/>
            </a:pPr>
            <a:r>
              <a:rPr kumimoji="1" lang="ko-KR" altLang="en-US" sz="700" dirty="0"/>
              <a:t>히스토그램 노출</a:t>
            </a:r>
            <a:endParaRPr kumimoji="1" lang="en-US" altLang="ko-KR" sz="700" dirty="0"/>
          </a:p>
          <a:p>
            <a:pPr marL="171450" indent="-171450">
              <a:buFontTx/>
              <a:buChar char="-"/>
            </a:pPr>
            <a:r>
              <a:rPr kumimoji="1" lang="en-US" altLang="ko-KR" sz="700" dirty="0"/>
              <a:t>X</a:t>
            </a:r>
            <a:r>
              <a:rPr kumimoji="1" lang="ko-KR" altLang="en-US" sz="700" dirty="0"/>
              <a:t>축</a:t>
            </a:r>
            <a:r>
              <a:rPr kumimoji="1" lang="en-US" altLang="ko-KR" sz="700" dirty="0"/>
              <a:t>:</a:t>
            </a:r>
            <a:r>
              <a:rPr kumimoji="1" lang="ko-KR" altLang="en-US" sz="700" dirty="0"/>
              <a:t> </a:t>
            </a:r>
            <a:r>
              <a:rPr kumimoji="1" lang="en-US" altLang="ko-KR" sz="700" dirty="0"/>
              <a:t>min-value</a:t>
            </a:r>
            <a:r>
              <a:rPr kumimoji="1" lang="ko-KR" altLang="en-US" sz="700" dirty="0"/>
              <a:t>값 </a:t>
            </a:r>
            <a:r>
              <a:rPr kumimoji="1" lang="en-US" altLang="ko-KR" sz="700" dirty="0"/>
              <a:t>&lt;&gt; max- </a:t>
            </a:r>
            <a:r>
              <a:rPr kumimoji="1" lang="en-US" altLang="ko-KR" sz="700" dirty="0" err="1"/>
              <a:t>vlaue</a:t>
            </a:r>
            <a:r>
              <a:rPr kumimoji="1" lang="ko-KR" altLang="en-US" sz="700" dirty="0"/>
              <a:t>값</a:t>
            </a:r>
            <a:endParaRPr kumimoji="1" lang="en-US" altLang="ko-KR" sz="700" dirty="0"/>
          </a:p>
          <a:p>
            <a:pPr marL="171450" indent="-171450">
              <a:buFontTx/>
              <a:buChar char="-"/>
            </a:pPr>
            <a:r>
              <a:rPr kumimoji="1" lang="en-US" altLang="ko-KR" sz="700" dirty="0"/>
              <a:t>Y</a:t>
            </a:r>
            <a:r>
              <a:rPr kumimoji="1" lang="ko-KR" altLang="en-US" sz="700" dirty="0"/>
              <a:t>축</a:t>
            </a:r>
            <a:r>
              <a:rPr kumimoji="1" lang="en-US" altLang="ko-KR" sz="700" dirty="0"/>
              <a:t>:</a:t>
            </a:r>
            <a:r>
              <a:rPr kumimoji="1" lang="ko-KR" altLang="en-US" sz="700" dirty="0"/>
              <a:t> </a:t>
            </a:r>
            <a:r>
              <a:rPr kumimoji="1" lang="en-US" altLang="ko-KR" sz="700" dirty="0"/>
              <a:t>Count</a:t>
            </a:r>
          </a:p>
          <a:p>
            <a:pPr marL="171450" indent="-171450">
              <a:buFontTx/>
              <a:buChar char="-"/>
            </a:pPr>
            <a:r>
              <a:rPr kumimoji="1" lang="ko-KR" altLang="en-US" sz="700" dirty="0"/>
              <a:t>등분 수 </a:t>
            </a:r>
            <a:r>
              <a:rPr kumimoji="1" lang="en-US" altLang="ko-KR" sz="700" dirty="0"/>
              <a:t>:</a:t>
            </a:r>
            <a:br>
              <a:rPr kumimoji="1" lang="en-US" altLang="ko-KR" sz="700" dirty="0"/>
            </a:br>
            <a:r>
              <a:rPr kumimoji="1" lang="ko-KR" altLang="en-US" sz="700" dirty="0"/>
              <a:t>가장 높은 </a:t>
            </a:r>
            <a:r>
              <a:rPr kumimoji="1" lang="en-US" altLang="ko-KR" sz="700" dirty="0"/>
              <a:t>frequency</a:t>
            </a:r>
            <a:r>
              <a:rPr kumimoji="1" lang="ko-KR" altLang="en-US" sz="700" dirty="0"/>
              <a:t>가 </a:t>
            </a:r>
            <a:r>
              <a:rPr kumimoji="1" lang="en-US" altLang="ko-KR" sz="700" dirty="0"/>
              <a:t>1000</a:t>
            </a:r>
            <a:r>
              <a:rPr kumimoji="1" lang="ko-KR" altLang="en-US" sz="700" dirty="0"/>
              <a:t> 이하일 경우 </a:t>
            </a:r>
            <a:r>
              <a:rPr kumimoji="1" lang="en-US" altLang="ko-KR" sz="700" dirty="0"/>
              <a:t>10</a:t>
            </a:r>
            <a:r>
              <a:rPr kumimoji="1" lang="ko-KR" altLang="en-US" sz="700" dirty="0"/>
              <a:t>개 등분</a:t>
            </a:r>
            <a:r>
              <a:rPr kumimoji="1" lang="en-US" altLang="ko-KR" sz="700" dirty="0"/>
              <a:t/>
            </a:r>
            <a:br>
              <a:rPr kumimoji="1" lang="en-US" altLang="ko-KR" sz="700" dirty="0"/>
            </a:br>
            <a:r>
              <a:rPr kumimoji="1" lang="ko-KR" altLang="en-US" sz="700" dirty="0"/>
              <a:t>가장 높은 </a:t>
            </a:r>
            <a:r>
              <a:rPr kumimoji="1" lang="en-US" altLang="ko-KR" sz="700" dirty="0"/>
              <a:t>frequency</a:t>
            </a:r>
            <a:r>
              <a:rPr kumimoji="1" lang="ko-KR" altLang="en-US" sz="700" dirty="0"/>
              <a:t>가 </a:t>
            </a:r>
            <a:r>
              <a:rPr kumimoji="1" lang="en-US" altLang="ko-KR" sz="700" dirty="0"/>
              <a:t>1000</a:t>
            </a:r>
            <a:r>
              <a:rPr kumimoji="1" lang="ko-KR" altLang="en-US" sz="700" dirty="0"/>
              <a:t> 초과일 경우 </a:t>
            </a:r>
            <a:r>
              <a:rPr kumimoji="1" lang="en-US" altLang="ko-KR" sz="700" dirty="0"/>
              <a:t>20</a:t>
            </a:r>
            <a:r>
              <a:rPr kumimoji="1" lang="ko-KR" altLang="en-US" sz="700" dirty="0"/>
              <a:t>개 등분</a:t>
            </a:r>
            <a:endParaRPr kumimoji="1" lang="en-US" altLang="ko-KR" sz="700" dirty="0"/>
          </a:p>
        </p:txBody>
      </p:sp>
      <p:sp>
        <p:nvSpPr>
          <p:cNvPr id="75" name="TextBox 74">
            <a:extLst>
              <a:ext uri="{FF2B5EF4-FFF2-40B4-BE49-F238E27FC236}">
                <a16:creationId xmlns:a16="http://schemas.microsoft.com/office/drawing/2014/main" xmlns="" id="{EDEFDE8B-8E5B-0844-81AA-A62FBD5142F0}"/>
              </a:ext>
            </a:extLst>
          </p:cNvPr>
          <p:cNvSpPr txBox="1"/>
          <p:nvPr/>
        </p:nvSpPr>
        <p:spPr>
          <a:xfrm>
            <a:off x="9670583" y="2295510"/>
            <a:ext cx="1275990" cy="430887"/>
          </a:xfrm>
          <a:prstGeom prst="rect">
            <a:avLst/>
          </a:prstGeom>
          <a:noFill/>
        </p:spPr>
        <p:txBody>
          <a:bodyPr wrap="none" lIns="0" tIns="0" rIns="0" bIns="0" rtlCol="0">
            <a:spAutoFit/>
          </a:bodyPr>
          <a:lstStyle/>
          <a:p>
            <a:r>
              <a:rPr kumimoji="1" lang="en-US" altLang="ko-KR" sz="700" b="1" dirty="0"/>
              <a:t>Data/Time type</a:t>
            </a:r>
          </a:p>
          <a:p>
            <a:pPr marL="171450" indent="-171450">
              <a:buFontTx/>
              <a:buChar char="-"/>
            </a:pPr>
            <a:r>
              <a:rPr kumimoji="1" lang="ko-KR" altLang="en-US" sz="700" dirty="0"/>
              <a:t>히스토그램 노출</a:t>
            </a:r>
            <a:endParaRPr kumimoji="1" lang="en-US" altLang="ko-KR" sz="700" dirty="0"/>
          </a:p>
          <a:p>
            <a:pPr marL="171450" indent="-171450">
              <a:buFontTx/>
              <a:buChar char="-"/>
            </a:pPr>
            <a:r>
              <a:rPr kumimoji="1" lang="en-US" altLang="ko-KR" sz="700" dirty="0"/>
              <a:t>X</a:t>
            </a:r>
            <a:r>
              <a:rPr kumimoji="1" lang="ko-KR" altLang="en-US" sz="700" dirty="0"/>
              <a:t>축</a:t>
            </a:r>
            <a:r>
              <a:rPr kumimoji="1" lang="en-US" altLang="ko-KR" sz="700" dirty="0"/>
              <a:t>:</a:t>
            </a:r>
            <a:r>
              <a:rPr kumimoji="1" lang="ko-KR" altLang="en-US" sz="700" dirty="0"/>
              <a:t> </a:t>
            </a:r>
            <a:r>
              <a:rPr kumimoji="1" lang="ko-KR" altLang="en-US" sz="700" dirty="0" err="1"/>
              <a:t>과거날짜</a:t>
            </a:r>
            <a:r>
              <a:rPr kumimoji="1" lang="ko-KR" altLang="en-US" sz="700" dirty="0"/>
              <a:t> </a:t>
            </a:r>
            <a:r>
              <a:rPr kumimoji="1" lang="en-US" altLang="ko-KR" sz="700" dirty="0"/>
              <a:t>&lt;&gt; </a:t>
            </a:r>
            <a:r>
              <a:rPr kumimoji="1" lang="ko-KR" altLang="en-US" sz="700" dirty="0" err="1"/>
              <a:t>최신날짜</a:t>
            </a:r>
            <a:endParaRPr kumimoji="1" lang="en-US" altLang="ko-KR" sz="700" dirty="0"/>
          </a:p>
          <a:p>
            <a:pPr marL="171450" indent="-171450">
              <a:buFontTx/>
              <a:buChar char="-"/>
            </a:pPr>
            <a:r>
              <a:rPr kumimoji="1" lang="en-US" altLang="ko-KR" sz="700" dirty="0"/>
              <a:t>Y</a:t>
            </a:r>
            <a:r>
              <a:rPr kumimoji="1" lang="ko-KR" altLang="en-US" sz="700" dirty="0"/>
              <a:t>축</a:t>
            </a:r>
            <a:r>
              <a:rPr kumimoji="1" lang="en-US" altLang="ko-KR" sz="700" dirty="0"/>
              <a:t>:</a:t>
            </a:r>
            <a:r>
              <a:rPr kumimoji="1" lang="ko-KR" altLang="en-US" sz="700" dirty="0"/>
              <a:t> </a:t>
            </a:r>
            <a:r>
              <a:rPr kumimoji="1" lang="en-US" altLang="ko-KR" sz="700" dirty="0"/>
              <a:t>Count</a:t>
            </a:r>
          </a:p>
        </p:txBody>
      </p:sp>
      <p:sp>
        <p:nvSpPr>
          <p:cNvPr id="77" name="TextBox 76">
            <a:extLst>
              <a:ext uri="{FF2B5EF4-FFF2-40B4-BE49-F238E27FC236}">
                <a16:creationId xmlns:a16="http://schemas.microsoft.com/office/drawing/2014/main" xmlns="" id="{AD51F826-8474-794E-A704-F0DC7A984759}"/>
              </a:ext>
            </a:extLst>
          </p:cNvPr>
          <p:cNvSpPr txBox="1"/>
          <p:nvPr/>
        </p:nvSpPr>
        <p:spPr>
          <a:xfrm>
            <a:off x="283562" y="5808200"/>
            <a:ext cx="1059585" cy="215444"/>
          </a:xfrm>
          <a:prstGeom prst="rect">
            <a:avLst/>
          </a:prstGeom>
          <a:noFill/>
        </p:spPr>
        <p:txBody>
          <a:bodyPr wrap="none" lIns="0" tIns="0" rIns="0" bIns="0" rtlCol="0">
            <a:spAutoFit/>
          </a:bodyPr>
          <a:lstStyle/>
          <a:p>
            <a:r>
              <a:rPr kumimoji="1" lang="en-US" altLang="ko-KR" sz="700" b="1" dirty="0"/>
              <a:t>Latitude, Longitude type</a:t>
            </a:r>
          </a:p>
          <a:p>
            <a:pPr marL="171450" indent="-171450">
              <a:buFontTx/>
              <a:buChar char="-"/>
            </a:pPr>
            <a:r>
              <a:rPr kumimoji="1" lang="en-US" altLang="ko-KR" sz="700" dirty="0"/>
              <a:t>String type </a:t>
            </a:r>
            <a:r>
              <a:rPr kumimoji="1" lang="ko-KR" altLang="en-US" sz="700" dirty="0"/>
              <a:t>과 같음</a:t>
            </a:r>
            <a:endParaRPr kumimoji="1" lang="en-US" altLang="ko-KR" sz="700" dirty="0"/>
          </a:p>
        </p:txBody>
      </p:sp>
      <p:sp>
        <p:nvSpPr>
          <p:cNvPr id="81" name="TextBox 80">
            <a:extLst>
              <a:ext uri="{FF2B5EF4-FFF2-40B4-BE49-F238E27FC236}">
                <a16:creationId xmlns:a16="http://schemas.microsoft.com/office/drawing/2014/main" xmlns="" id="{A3181D9A-7A81-E44C-9C7A-63BD9CED9B04}"/>
              </a:ext>
            </a:extLst>
          </p:cNvPr>
          <p:cNvSpPr txBox="1"/>
          <p:nvPr/>
        </p:nvSpPr>
        <p:spPr>
          <a:xfrm>
            <a:off x="4254131" y="5808200"/>
            <a:ext cx="1628651" cy="430887"/>
          </a:xfrm>
          <a:prstGeom prst="rect">
            <a:avLst/>
          </a:prstGeom>
          <a:noFill/>
        </p:spPr>
        <p:txBody>
          <a:bodyPr wrap="none" lIns="0" tIns="0" rIns="0" bIns="0" rtlCol="0">
            <a:spAutoFit/>
          </a:bodyPr>
          <a:lstStyle/>
          <a:p>
            <a:r>
              <a:rPr kumimoji="1" lang="en-US" altLang="ko-KR" sz="700" b="1" dirty="0"/>
              <a:t>Geo-Point,</a:t>
            </a:r>
            <a:r>
              <a:rPr kumimoji="1" lang="ko-KR" altLang="en-US" sz="700" b="1" dirty="0"/>
              <a:t> </a:t>
            </a:r>
            <a:r>
              <a:rPr kumimoji="1" lang="en-US" altLang="ko-KR" sz="700" b="1" dirty="0"/>
              <a:t>line, polygon type</a:t>
            </a:r>
          </a:p>
          <a:p>
            <a:pPr marL="171450" indent="-171450">
              <a:buFontTx/>
              <a:buChar char="-"/>
            </a:pPr>
            <a:r>
              <a:rPr kumimoji="1" lang="ko-KR" altLang="en-US" sz="700" dirty="0"/>
              <a:t>지도 차트 노출</a:t>
            </a:r>
            <a:endParaRPr kumimoji="1" lang="en-US" altLang="ko-KR" sz="700" dirty="0"/>
          </a:p>
          <a:p>
            <a:pPr marL="171450" indent="-171450">
              <a:buFontTx/>
              <a:buChar char="-"/>
            </a:pPr>
            <a:r>
              <a:rPr kumimoji="1" lang="ko-KR" altLang="en-US" sz="700" dirty="0"/>
              <a:t>해당 </a:t>
            </a:r>
            <a:r>
              <a:rPr kumimoji="1" lang="en-US" altLang="ko-KR" sz="700" dirty="0"/>
              <a:t>point</a:t>
            </a:r>
            <a:r>
              <a:rPr kumimoji="1" lang="ko-KR" altLang="en-US" sz="700" dirty="0"/>
              <a:t>지도 위에 표기</a:t>
            </a:r>
            <a:endParaRPr kumimoji="1" lang="en-US" altLang="ko-KR" sz="700" dirty="0"/>
          </a:p>
          <a:p>
            <a:pPr marL="171450" indent="-171450">
              <a:buFontTx/>
              <a:buChar char="-"/>
            </a:pPr>
            <a:r>
              <a:rPr kumimoji="1" lang="ko-KR" altLang="en-US" sz="700" dirty="0"/>
              <a:t>마우스 </a:t>
            </a:r>
            <a:r>
              <a:rPr kumimoji="1" lang="ko-KR" altLang="en-US" sz="700" dirty="0" err="1"/>
              <a:t>오버시</a:t>
            </a:r>
            <a:r>
              <a:rPr kumimoji="1" lang="ko-KR" altLang="en-US" sz="700" dirty="0"/>
              <a:t> </a:t>
            </a:r>
            <a:r>
              <a:rPr kumimoji="1" lang="ko-KR" altLang="en-US" sz="700" dirty="0" err="1"/>
              <a:t>지역명</a:t>
            </a:r>
            <a:r>
              <a:rPr kumimoji="1" lang="ko-KR" altLang="en-US" sz="700" dirty="0"/>
              <a:t> </a:t>
            </a:r>
            <a:r>
              <a:rPr kumimoji="1" lang="en-US" altLang="ko-KR" sz="700" dirty="0"/>
              <a:t>+</a:t>
            </a:r>
            <a:r>
              <a:rPr kumimoji="1" lang="ko-KR" altLang="en-US" sz="700" dirty="0"/>
              <a:t> </a:t>
            </a:r>
            <a:r>
              <a:rPr kumimoji="1" lang="en-US" altLang="ko-KR" sz="700" dirty="0"/>
              <a:t>Count </a:t>
            </a:r>
            <a:r>
              <a:rPr kumimoji="1" lang="ko-KR" altLang="en-US" sz="700" dirty="0"/>
              <a:t>노출</a:t>
            </a:r>
            <a:endParaRPr kumimoji="1" lang="en-US" altLang="ko-KR" sz="700" dirty="0"/>
          </a:p>
        </p:txBody>
      </p:sp>
      <p:sp>
        <p:nvSpPr>
          <p:cNvPr id="82" name="TextBox 81">
            <a:extLst>
              <a:ext uri="{FF2B5EF4-FFF2-40B4-BE49-F238E27FC236}">
                <a16:creationId xmlns:a16="http://schemas.microsoft.com/office/drawing/2014/main" xmlns="" id="{A53C95CB-2BA0-204B-9E59-DACDD6280428}"/>
              </a:ext>
            </a:extLst>
          </p:cNvPr>
          <p:cNvSpPr txBox="1"/>
          <p:nvPr/>
        </p:nvSpPr>
        <p:spPr>
          <a:xfrm>
            <a:off x="6147704" y="5808199"/>
            <a:ext cx="883255" cy="215444"/>
          </a:xfrm>
          <a:prstGeom prst="rect">
            <a:avLst/>
          </a:prstGeom>
          <a:noFill/>
        </p:spPr>
        <p:txBody>
          <a:bodyPr wrap="none" lIns="0" tIns="0" rIns="0" bIns="0" rtlCol="0">
            <a:spAutoFit/>
          </a:bodyPr>
          <a:lstStyle/>
          <a:p>
            <a:r>
              <a:rPr kumimoji="1" lang="en-US" altLang="ko-KR" sz="700" b="1" dirty="0"/>
              <a:t>Geo-Expression type</a:t>
            </a:r>
          </a:p>
          <a:p>
            <a:pPr marL="171450" indent="-171450">
              <a:buFontTx/>
              <a:buChar char="-"/>
            </a:pPr>
            <a:r>
              <a:rPr kumimoji="1" lang="ko-KR" altLang="en-US" sz="700" dirty="0"/>
              <a:t>지원하지 않음</a:t>
            </a:r>
            <a:endParaRPr kumimoji="1" lang="en-US" altLang="ko-KR" sz="700" dirty="0"/>
          </a:p>
        </p:txBody>
      </p:sp>
      <p:pic>
        <p:nvPicPr>
          <p:cNvPr id="5" name="그림 4">
            <a:extLst>
              <a:ext uri="{FF2B5EF4-FFF2-40B4-BE49-F238E27FC236}">
                <a16:creationId xmlns:a16="http://schemas.microsoft.com/office/drawing/2014/main" xmlns="" id="{C5B57803-C8EC-794A-A0E4-C41C89BD2875}"/>
              </a:ext>
            </a:extLst>
          </p:cNvPr>
          <p:cNvPicPr>
            <a:picLocks noChangeAspect="1"/>
          </p:cNvPicPr>
          <p:nvPr/>
        </p:nvPicPr>
        <p:blipFill rotWithShape="1">
          <a:blip r:embed="rId2"/>
          <a:srcRect l="77056" t="22464" r="7034" b="65760"/>
          <a:stretch/>
        </p:blipFill>
        <p:spPr>
          <a:xfrm>
            <a:off x="4221763" y="4378091"/>
            <a:ext cx="1874237" cy="807611"/>
          </a:xfrm>
          <a:prstGeom prst="rect">
            <a:avLst/>
          </a:prstGeom>
        </p:spPr>
      </p:pic>
      <p:pic>
        <p:nvPicPr>
          <p:cNvPr id="83" name="그림 82">
            <a:extLst>
              <a:ext uri="{FF2B5EF4-FFF2-40B4-BE49-F238E27FC236}">
                <a16:creationId xmlns:a16="http://schemas.microsoft.com/office/drawing/2014/main" xmlns="" id="{9444BDAA-D7E4-3A42-8FBC-C03F3B021C18}"/>
              </a:ext>
            </a:extLst>
          </p:cNvPr>
          <p:cNvPicPr>
            <a:picLocks noChangeAspect="1"/>
          </p:cNvPicPr>
          <p:nvPr/>
        </p:nvPicPr>
        <p:blipFill rotWithShape="1">
          <a:blip r:embed="rId2"/>
          <a:srcRect l="77056" t="22464" r="7034" b="65760"/>
          <a:stretch/>
        </p:blipFill>
        <p:spPr>
          <a:xfrm>
            <a:off x="8090565" y="4371481"/>
            <a:ext cx="1874237" cy="807611"/>
          </a:xfrm>
          <a:prstGeom prst="rect">
            <a:avLst/>
          </a:prstGeom>
        </p:spPr>
      </p:pic>
      <p:sp>
        <p:nvSpPr>
          <p:cNvPr id="8" name="타원 7">
            <a:extLst>
              <a:ext uri="{FF2B5EF4-FFF2-40B4-BE49-F238E27FC236}">
                <a16:creationId xmlns:a16="http://schemas.microsoft.com/office/drawing/2014/main" xmlns="" id="{96169616-F4A4-F649-AC4C-BED0ACC7CF18}"/>
              </a:ext>
            </a:extLst>
          </p:cNvPr>
          <p:cNvSpPr/>
          <p:nvPr/>
        </p:nvSpPr>
        <p:spPr>
          <a:xfrm flipH="1">
            <a:off x="5762825" y="4524273"/>
            <a:ext cx="105382" cy="105382"/>
          </a:xfrm>
          <a:prstGeom prst="ellipse">
            <a:avLst/>
          </a:prstGeom>
          <a:solidFill>
            <a:srgbClr val="00B0F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20" name="사각형 설명선[R] 119">
            <a:extLst>
              <a:ext uri="{FF2B5EF4-FFF2-40B4-BE49-F238E27FC236}">
                <a16:creationId xmlns:a16="http://schemas.microsoft.com/office/drawing/2014/main" xmlns="" id="{C3C0A01B-6FC9-F647-B5C6-163FF6BAAE08}"/>
              </a:ext>
            </a:extLst>
          </p:cNvPr>
          <p:cNvSpPr/>
          <p:nvPr/>
        </p:nvSpPr>
        <p:spPr>
          <a:xfrm>
            <a:off x="5062965" y="4485582"/>
            <a:ext cx="587267" cy="288147"/>
          </a:xfrm>
          <a:prstGeom prst="wedgeRectCallout">
            <a:avLst>
              <a:gd name="adj1" fmla="val 73395"/>
              <a:gd name="adj2" fmla="val -12672"/>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algn="ctr"/>
            <a:r>
              <a:rPr kumimoji="1" lang="ko-KR" altLang="en-US" sz="700" dirty="0" err="1">
                <a:solidFill>
                  <a:prstClr val="black"/>
                </a:solidFill>
              </a:rPr>
              <a:t>지역명</a:t>
            </a:r>
            <a:endParaRPr kumimoji="1" lang="en-US" altLang="ko-KR" sz="700" dirty="0">
              <a:solidFill>
                <a:prstClr val="black"/>
              </a:solidFill>
            </a:endParaRPr>
          </a:p>
          <a:p>
            <a:pPr algn="ctr"/>
            <a:r>
              <a:rPr kumimoji="1" lang="en-US" altLang="ko-KR" sz="700" dirty="0">
                <a:solidFill>
                  <a:prstClr val="black"/>
                </a:solidFill>
              </a:rPr>
              <a:t>Count: 1,234</a:t>
            </a:r>
            <a:endParaRPr kumimoji="1" lang="ko-KR" altLang="en-US" sz="700" dirty="0">
              <a:solidFill>
                <a:schemeClr val="tx1"/>
              </a:solidFill>
              <a:latin typeface="Nanum Gothic" charset="-127"/>
              <a:ea typeface="Nanum Gothic" charset="-127"/>
              <a:cs typeface="Nanum Gothic" charset="-127"/>
            </a:endParaRPr>
          </a:p>
        </p:txBody>
      </p:sp>
      <p:pic>
        <p:nvPicPr>
          <p:cNvPr id="85" name="그림 84">
            <a:extLst>
              <a:ext uri="{FF2B5EF4-FFF2-40B4-BE49-F238E27FC236}">
                <a16:creationId xmlns:a16="http://schemas.microsoft.com/office/drawing/2014/main" xmlns="" id="{EF0E6A64-853D-EB4B-8637-039D0FA4B6D3}"/>
              </a:ext>
            </a:extLst>
          </p:cNvPr>
          <p:cNvPicPr>
            <a:picLocks noChangeAspect="1"/>
          </p:cNvPicPr>
          <p:nvPr/>
        </p:nvPicPr>
        <p:blipFill rotWithShape="1">
          <a:blip r:embed="rId2"/>
          <a:srcRect l="77056" t="22464" r="7034" b="65760"/>
          <a:stretch/>
        </p:blipFill>
        <p:spPr>
          <a:xfrm>
            <a:off x="10040188" y="4369923"/>
            <a:ext cx="1874237" cy="807611"/>
          </a:xfrm>
          <a:prstGeom prst="rect">
            <a:avLst/>
          </a:prstGeom>
        </p:spPr>
      </p:pic>
      <p:sp>
        <p:nvSpPr>
          <p:cNvPr id="86" name="정오각형[R] 85">
            <a:extLst>
              <a:ext uri="{FF2B5EF4-FFF2-40B4-BE49-F238E27FC236}">
                <a16:creationId xmlns:a16="http://schemas.microsoft.com/office/drawing/2014/main" xmlns="" id="{023733BE-E4D1-7547-B6B1-C3A5152221D3}"/>
              </a:ext>
            </a:extLst>
          </p:cNvPr>
          <p:cNvSpPr/>
          <p:nvPr/>
        </p:nvSpPr>
        <p:spPr>
          <a:xfrm flipH="1">
            <a:off x="11367686" y="4485582"/>
            <a:ext cx="372436" cy="156167"/>
          </a:xfrm>
          <a:prstGeom prst="pentagon">
            <a:avLst/>
          </a:prstGeom>
          <a:solidFill>
            <a:srgbClr val="00B0F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84" name="직사각형 83">
            <a:extLst>
              <a:ext uri="{FF2B5EF4-FFF2-40B4-BE49-F238E27FC236}">
                <a16:creationId xmlns:a16="http://schemas.microsoft.com/office/drawing/2014/main" xmlns="" id="{65F2B036-0562-D24A-8E6D-28955A0B789E}"/>
              </a:ext>
            </a:extLst>
          </p:cNvPr>
          <p:cNvSpPr/>
          <p:nvPr/>
        </p:nvSpPr>
        <p:spPr>
          <a:xfrm>
            <a:off x="-13145" y="-1602"/>
            <a:ext cx="12205145" cy="6859602"/>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00" dirty="0">
                <a:solidFill>
                  <a:schemeClr val="bg1"/>
                </a:solidFill>
                <a:latin typeface="+mj-lt"/>
                <a:ea typeface="Nanum Gothic" charset="-127"/>
                <a:cs typeface="Nanum Gothic" charset="-127"/>
              </a:rPr>
              <a:t>2018.12.12 </a:t>
            </a:r>
            <a:r>
              <a:rPr kumimoji="1" lang="ko-KR" altLang="en-US" sz="1000" dirty="0">
                <a:solidFill>
                  <a:schemeClr val="bg1"/>
                </a:solidFill>
                <a:latin typeface="+mj-lt"/>
                <a:ea typeface="Nanum Gothic" charset="-127"/>
                <a:cs typeface="Nanum Gothic" charset="-127"/>
              </a:rPr>
              <a:t>삭제</a:t>
            </a:r>
          </a:p>
        </p:txBody>
      </p:sp>
    </p:spTree>
    <p:extLst>
      <p:ext uri="{BB962C8B-B14F-4D97-AF65-F5344CB8AC3E}">
        <p14:creationId xmlns:p14="http://schemas.microsoft.com/office/powerpoint/2010/main" val="42271840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텍스트 개체 틀 235"/>
          <p:cNvSpPr>
            <a:spLocks noGrp="1"/>
          </p:cNvSpPr>
          <p:nvPr>
            <p:ph type="body" sz="quarter" idx="10"/>
          </p:nvPr>
        </p:nvSpPr>
        <p:spPr/>
        <p:txBody>
          <a:bodyPr>
            <a:normAutofit/>
          </a:bodyPr>
          <a:lstStyle/>
          <a:p>
            <a:r>
              <a:rPr kumimoji="1" lang="en-US" altLang="ko-KR" dirty="0"/>
              <a:t>Data Grid</a:t>
            </a:r>
            <a:endParaRPr kumimoji="1" lang="ko-KR" altLang="en-US" dirty="0"/>
          </a:p>
        </p:txBody>
      </p:sp>
      <p:sp>
        <p:nvSpPr>
          <p:cNvPr id="237" name="텍스트 개체 틀 236"/>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01.03</a:t>
            </a:r>
            <a:r>
              <a:rPr kumimoji="1" lang="ko-KR" altLang="en-US" dirty="0">
                <a:latin typeface="Nanum Gothic" charset="-127"/>
                <a:ea typeface="Nanum Gothic" charset="-127"/>
                <a:cs typeface="Nanum Gothic" charset="-127"/>
              </a:rPr>
              <a:t> 데이터 소스 상세</a:t>
            </a:r>
          </a:p>
        </p:txBody>
      </p:sp>
      <p:sp>
        <p:nvSpPr>
          <p:cNvPr id="238" name="텍스트 개체 틀 237"/>
          <p:cNvSpPr>
            <a:spLocks noGrp="1"/>
          </p:cNvSpPr>
          <p:nvPr>
            <p:ph type="body" sz="quarter" idx="13"/>
          </p:nvPr>
        </p:nvSpPr>
        <p:spPr/>
        <p:txBody>
          <a:bodyPr>
            <a:normAutofit/>
          </a:bodyPr>
          <a:lstStyle/>
          <a:p>
            <a:pPr marL="0" indent="0">
              <a:buNone/>
            </a:pPr>
            <a:r>
              <a:rPr kumimoji="1" lang="en-US" altLang="ko-KR" dirty="0">
                <a:solidFill>
                  <a:srgbClr val="FF0000"/>
                </a:solidFill>
              </a:rPr>
              <a:t>Linked type Data</a:t>
            </a:r>
            <a:r>
              <a:rPr kumimoji="1" lang="ko-KR" altLang="en-US" dirty="0">
                <a:solidFill>
                  <a:srgbClr val="FF0000"/>
                </a:solidFill>
              </a:rPr>
              <a:t> </a:t>
            </a:r>
            <a:r>
              <a:rPr kumimoji="1" lang="ko-KR" altLang="en-US" dirty="0" err="1">
                <a:solidFill>
                  <a:srgbClr val="FF0000"/>
                </a:solidFill>
              </a:rPr>
              <a:t>인경우</a:t>
            </a:r>
            <a:r>
              <a:rPr kumimoji="1" lang="en-US" altLang="ko-KR" dirty="0">
                <a:solidFill>
                  <a:srgbClr val="FF0000"/>
                </a:solidFill>
              </a:rPr>
              <a:t>,</a:t>
            </a:r>
            <a:r>
              <a:rPr kumimoji="1" lang="ko-KR" altLang="en-US" dirty="0">
                <a:solidFill>
                  <a:srgbClr val="FF0000"/>
                </a:solidFill>
              </a:rPr>
              <a:t> 데이터그리드 탭 없음</a:t>
            </a:r>
            <a:r>
              <a:rPr kumimoji="1" lang="en-US" altLang="ko-KR" dirty="0">
                <a:solidFill>
                  <a:prstClr val="black">
                    <a:lumMod val="75000"/>
                    <a:lumOff val="25000"/>
                  </a:prstClr>
                </a:solidFill>
              </a:rPr>
              <a:t> </a:t>
            </a:r>
          </a:p>
          <a:p>
            <a:r>
              <a:rPr kumimoji="1" lang="ko-KR" altLang="en-US" dirty="0" err="1">
                <a:sym typeface="Wingdings"/>
              </a:rPr>
              <a:t>필터링</a:t>
            </a:r>
            <a:endParaRPr kumimoji="1" lang="en-US" altLang="ko-KR" dirty="0">
              <a:sym typeface="Wingdings"/>
            </a:endParaRPr>
          </a:p>
          <a:p>
            <a:pPr lvl="1"/>
            <a:r>
              <a:rPr kumimoji="1" lang="ko-KR" altLang="en-US" dirty="0">
                <a:sym typeface="Wingdings"/>
              </a:rPr>
              <a:t>항목 검색</a:t>
            </a:r>
            <a:endParaRPr kumimoji="1" lang="en-US" altLang="ko-KR" dirty="0">
              <a:solidFill>
                <a:srgbClr val="00B0F0"/>
              </a:solidFill>
              <a:sym typeface="Wingdings"/>
            </a:endParaRPr>
          </a:p>
          <a:p>
            <a:pPr lvl="2"/>
            <a:r>
              <a:rPr kumimoji="1" lang="ko-KR" altLang="en-US" dirty="0">
                <a:sym typeface="Wingdings"/>
              </a:rPr>
              <a:t>입력 즉시 필터링 됨</a:t>
            </a:r>
            <a:endParaRPr kumimoji="1" lang="en-US" altLang="ko-KR" dirty="0">
              <a:sym typeface="Wingdings"/>
            </a:endParaRPr>
          </a:p>
          <a:p>
            <a:pPr lvl="2"/>
            <a:r>
              <a:rPr kumimoji="1" lang="ko-KR" altLang="en-US" dirty="0">
                <a:sym typeface="Wingdings"/>
              </a:rPr>
              <a:t>그리드 뷰 </a:t>
            </a:r>
            <a:r>
              <a:rPr kumimoji="1" lang="en-US" altLang="ko-KR" dirty="0">
                <a:sym typeface="Wingdings"/>
              </a:rPr>
              <a:t>:</a:t>
            </a:r>
            <a:r>
              <a:rPr kumimoji="1" lang="ko-KR" altLang="en-US" dirty="0">
                <a:sym typeface="Wingdings"/>
              </a:rPr>
              <a:t> 데이터 검색</a:t>
            </a:r>
            <a:endParaRPr kumimoji="1" lang="en-US" altLang="ko-KR" dirty="0">
              <a:sym typeface="Wingdings"/>
            </a:endParaRPr>
          </a:p>
          <a:p>
            <a:pPr lvl="2"/>
            <a:r>
              <a:rPr kumimoji="1" lang="ko-KR" altLang="en-US" dirty="0">
                <a:sym typeface="Wingdings"/>
              </a:rPr>
              <a:t>컬럼 리스트 뷰 </a:t>
            </a:r>
            <a:r>
              <a:rPr kumimoji="1" lang="en-US" altLang="ko-KR" dirty="0">
                <a:sym typeface="Wingdings"/>
              </a:rPr>
              <a:t>:</a:t>
            </a:r>
            <a:r>
              <a:rPr kumimoji="1" lang="ko-KR" altLang="en-US" dirty="0">
                <a:sym typeface="Wingdings"/>
              </a:rPr>
              <a:t> 컬럼 검색</a:t>
            </a:r>
            <a:endParaRPr kumimoji="1" lang="en-US" altLang="ko-KR" dirty="0">
              <a:sym typeface="Wingdings"/>
            </a:endParaRPr>
          </a:p>
          <a:p>
            <a:pPr lvl="1"/>
            <a:r>
              <a:rPr kumimoji="1" lang="en-US" altLang="ko-KR" dirty="0">
                <a:sym typeface="Wingdings"/>
              </a:rPr>
              <a:t>Role</a:t>
            </a:r>
            <a:r>
              <a:rPr kumimoji="1" lang="en-US" altLang="ko-KR" dirty="0"/>
              <a:t> : All(default) / Dimension / Measure</a:t>
            </a:r>
          </a:p>
          <a:p>
            <a:pPr lvl="1"/>
            <a:r>
              <a:rPr kumimoji="1" lang="en-US" altLang="ko-KR" dirty="0"/>
              <a:t>Type : All(default) / String </a:t>
            </a:r>
            <a:r>
              <a:rPr kumimoji="1" lang="en-US" altLang="ko-KR" dirty="0">
                <a:solidFill>
                  <a:srgbClr val="00B050"/>
                </a:solidFill>
              </a:rPr>
              <a:t>/ ...</a:t>
            </a:r>
            <a:endParaRPr kumimoji="1" lang="en-US" altLang="ko-KR" dirty="0"/>
          </a:p>
          <a:p>
            <a:pPr lvl="1"/>
            <a:r>
              <a:rPr kumimoji="1" lang="ko-KR" altLang="en-US" dirty="0">
                <a:sym typeface="Wingdings"/>
              </a:rPr>
              <a:t>필터링 초기화</a:t>
            </a:r>
            <a:endParaRPr kumimoji="1" lang="en-US" altLang="ko-KR" dirty="0">
              <a:sym typeface="Wingdings"/>
            </a:endParaRPr>
          </a:p>
          <a:p>
            <a:pPr lvl="2"/>
            <a:r>
              <a:rPr kumimoji="1" lang="ko-KR" altLang="en-US" dirty="0">
                <a:sym typeface="Wingdings"/>
              </a:rPr>
              <a:t>클릭 </a:t>
            </a:r>
            <a:r>
              <a:rPr kumimoji="1" lang="en-US" altLang="ko-KR" dirty="0">
                <a:sym typeface="Wingdings"/>
              </a:rPr>
              <a:t>&gt;</a:t>
            </a:r>
            <a:r>
              <a:rPr kumimoji="1" lang="ko-KR" altLang="en-US" dirty="0">
                <a:sym typeface="Wingdings"/>
              </a:rPr>
              <a:t> 필터링 설정 및 정렬 초기화</a:t>
            </a:r>
            <a:endParaRPr kumimoji="1" lang="en-US" altLang="ko-KR" dirty="0">
              <a:sym typeface="Wingdings"/>
            </a:endParaRPr>
          </a:p>
          <a:p>
            <a:pPr lvl="1"/>
            <a:r>
              <a:rPr kumimoji="1" lang="ko-KR" altLang="en-US" dirty="0"/>
              <a:t>열람 행 수</a:t>
            </a:r>
            <a:endParaRPr kumimoji="1" lang="en-US" altLang="ko-KR" dirty="0"/>
          </a:p>
          <a:p>
            <a:pPr lvl="2"/>
            <a:r>
              <a:rPr kumimoji="1" lang="ko-KR" altLang="en-US" dirty="0"/>
              <a:t>열람 행 </a:t>
            </a:r>
            <a:r>
              <a:rPr kumimoji="1" lang="en-US" altLang="ko-KR" dirty="0"/>
              <a:t>default :</a:t>
            </a:r>
            <a:r>
              <a:rPr kumimoji="1" lang="ko-KR" altLang="en-US" dirty="0"/>
              <a:t> </a:t>
            </a:r>
            <a:r>
              <a:rPr kumimoji="1" lang="en-US" altLang="ko-KR" dirty="0"/>
              <a:t>100</a:t>
            </a:r>
          </a:p>
          <a:p>
            <a:pPr lvl="2"/>
            <a:r>
              <a:rPr kumimoji="1" lang="ko-KR" altLang="en-US" dirty="0"/>
              <a:t>열람 행 수 변경 가능</a:t>
            </a:r>
            <a:endParaRPr kumimoji="1" lang="en-US" altLang="ko-KR" dirty="0"/>
          </a:p>
          <a:p>
            <a:pPr lvl="2"/>
            <a:r>
              <a:rPr kumimoji="1" lang="en-US" altLang="ko-KR" dirty="0"/>
              <a:t>UI</a:t>
            </a:r>
            <a:r>
              <a:rPr kumimoji="1" lang="ko-KR" altLang="en-US" dirty="0"/>
              <a:t>콤포넌트 </a:t>
            </a:r>
            <a:r>
              <a:rPr kumimoji="1" lang="en-US" altLang="ko-KR" dirty="0"/>
              <a:t>:</a:t>
            </a:r>
            <a:r>
              <a:rPr kumimoji="1" lang="ko-KR" altLang="en-US" dirty="0"/>
              <a:t> 숫자 입력 컬럼 </a:t>
            </a:r>
            <a:endParaRPr kumimoji="1" lang="ko-KR" altLang="en-US" dirty="0">
              <a:solidFill>
                <a:prstClr val="black">
                  <a:lumMod val="75000"/>
                  <a:lumOff val="25000"/>
                </a:prstClr>
              </a:solidFill>
            </a:endParaRPr>
          </a:p>
          <a:p>
            <a:r>
              <a:rPr kumimoji="1" lang="ko-KR" altLang="en-US" dirty="0">
                <a:solidFill>
                  <a:prstClr val="black">
                    <a:lumMod val="75000"/>
                    <a:lumOff val="25000"/>
                  </a:prstClr>
                </a:solidFill>
              </a:rPr>
              <a:t> </a:t>
            </a:r>
            <a:r>
              <a:rPr kumimoji="1" lang="ko-KR" altLang="en-US" strike="sngStrike" dirty="0">
                <a:solidFill>
                  <a:prstClr val="black">
                    <a:lumMod val="75000"/>
                    <a:lumOff val="25000"/>
                  </a:prstClr>
                </a:solidFill>
              </a:rPr>
              <a:t>컬럼 정보 설정</a:t>
            </a:r>
            <a:endParaRPr kumimoji="1" lang="en-US" altLang="ko-KR" strike="sngStrike" dirty="0">
              <a:solidFill>
                <a:prstClr val="black">
                  <a:lumMod val="75000"/>
                  <a:lumOff val="25000"/>
                </a:prstClr>
              </a:solidFill>
            </a:endParaRPr>
          </a:p>
          <a:p>
            <a:pPr lvl="1"/>
            <a:r>
              <a:rPr kumimoji="1" lang="ko-KR" altLang="en-US" strike="sngStrike" dirty="0">
                <a:solidFill>
                  <a:prstClr val="black">
                    <a:lumMod val="75000"/>
                    <a:lumOff val="25000"/>
                  </a:prstClr>
                </a:solidFill>
              </a:rPr>
              <a:t>클릭 </a:t>
            </a:r>
            <a:r>
              <a:rPr kumimoji="1" lang="en-US" altLang="ko-KR" strike="sngStrike" dirty="0">
                <a:solidFill>
                  <a:prstClr val="black">
                    <a:lumMod val="75000"/>
                    <a:lumOff val="25000"/>
                  </a:prstClr>
                </a:solidFill>
              </a:rPr>
              <a:t>&gt;</a:t>
            </a:r>
            <a:r>
              <a:rPr kumimoji="1" lang="ko-KR" altLang="en-US" strike="sngStrike" dirty="0">
                <a:solidFill>
                  <a:prstClr val="black">
                    <a:lumMod val="75000"/>
                    <a:lumOff val="25000"/>
                  </a:prstClr>
                </a:solidFill>
              </a:rPr>
              <a:t> 컬럼 설정 설정 팝업 띄움 </a:t>
            </a:r>
            <a:endParaRPr kumimoji="1" lang="en-US" altLang="ko-KR" strike="sngStrike" dirty="0">
              <a:solidFill>
                <a:prstClr val="black">
                  <a:lumMod val="75000"/>
                  <a:lumOff val="25000"/>
                </a:prstClr>
              </a:solidFill>
            </a:endParaRPr>
          </a:p>
          <a:p>
            <a:r>
              <a:rPr kumimoji="1" lang="en-US" altLang="ko-KR" dirty="0">
                <a:sym typeface="Wingdings"/>
              </a:rPr>
              <a:t>CSV</a:t>
            </a:r>
            <a:r>
              <a:rPr kumimoji="1" lang="ko-KR" altLang="en-US" dirty="0">
                <a:sym typeface="Wingdings"/>
              </a:rPr>
              <a:t> 다운로드</a:t>
            </a:r>
            <a:endParaRPr kumimoji="1" lang="en-US" altLang="ko-KR" dirty="0">
              <a:sym typeface="Wingdings"/>
            </a:endParaRPr>
          </a:p>
          <a:p>
            <a:pPr lvl="1"/>
            <a:r>
              <a:rPr kumimoji="1" lang="ko-KR" altLang="en-US" dirty="0">
                <a:sym typeface="Wingdings"/>
              </a:rPr>
              <a:t>클릭 </a:t>
            </a:r>
            <a:r>
              <a:rPr kumimoji="1" lang="en-US" altLang="ko-KR" dirty="0">
                <a:sym typeface="Wingdings"/>
              </a:rPr>
              <a:t>&gt;</a:t>
            </a:r>
            <a:r>
              <a:rPr kumimoji="1" lang="ko-KR" altLang="en-US" dirty="0">
                <a:sym typeface="Wingdings"/>
              </a:rPr>
              <a:t> </a:t>
            </a:r>
            <a:r>
              <a:rPr kumimoji="1" lang="en-US" altLang="ko-KR" dirty="0">
                <a:sym typeface="Wingdings"/>
              </a:rPr>
              <a:t>csv </a:t>
            </a:r>
            <a:r>
              <a:rPr kumimoji="1" lang="ko-KR" altLang="en-US" dirty="0">
                <a:sym typeface="Wingdings"/>
              </a:rPr>
              <a:t>다운로드 진행 </a:t>
            </a:r>
            <a:r>
              <a:rPr lang="ko-KR" altLang="en-US" dirty="0">
                <a:solidFill>
                  <a:srgbClr val="00B0F0"/>
                </a:solidFill>
              </a:rPr>
              <a:t>☞</a:t>
            </a:r>
            <a:r>
              <a:rPr kumimoji="1" lang="en-US" altLang="ko-KR" dirty="0">
                <a:solidFill>
                  <a:srgbClr val="00B0F0"/>
                </a:solidFill>
              </a:rPr>
              <a:t>[</a:t>
            </a:r>
            <a:r>
              <a:rPr kumimoji="1" lang="mr-IN" altLang="ko-KR" dirty="0">
                <a:solidFill>
                  <a:srgbClr val="00B0F0"/>
                </a:solidFill>
              </a:rPr>
              <a:t>METATRON2.0]WF-A1-Common</a:t>
            </a:r>
            <a:r>
              <a:rPr kumimoji="1" lang="en-US" altLang="ko-KR" dirty="0">
                <a:solidFill>
                  <a:srgbClr val="00B0F0"/>
                </a:solidFill>
              </a:rPr>
              <a:t> &gt; </a:t>
            </a:r>
            <a:r>
              <a:rPr kumimoji="1" lang="ko-KR" altLang="en-US" dirty="0">
                <a:solidFill>
                  <a:srgbClr val="00B0F0"/>
                </a:solidFill>
              </a:rPr>
              <a:t>파일명</a:t>
            </a:r>
            <a:endParaRPr kumimoji="1" lang="en-US" altLang="ko-KR" dirty="0">
              <a:solidFill>
                <a:srgbClr val="00B0F0"/>
              </a:solidFill>
            </a:endParaRPr>
          </a:p>
          <a:p>
            <a:r>
              <a:rPr lang="ko-KR" altLang="en-US" dirty="0"/>
              <a:t>데이터 그리드</a:t>
            </a:r>
            <a:endParaRPr lang="en-US" altLang="ko-KR" dirty="0"/>
          </a:p>
          <a:p>
            <a:pPr lvl="1"/>
            <a:r>
              <a:rPr lang="ko-KR" altLang="en-US" dirty="0"/>
              <a:t>필드 타입</a:t>
            </a:r>
            <a:endParaRPr lang="en-US" altLang="ko-KR" dirty="0"/>
          </a:p>
          <a:p>
            <a:pPr lvl="1"/>
            <a:r>
              <a:rPr lang="ko-KR" altLang="en-US" dirty="0"/>
              <a:t>데이터 정렬 </a:t>
            </a:r>
            <a:endParaRPr lang="en-US" altLang="ko-KR" dirty="0"/>
          </a:p>
          <a:p>
            <a:pPr lvl="2"/>
            <a:r>
              <a:rPr kumimoji="1" lang="ko-KR" altLang="en-US" dirty="0"/>
              <a:t>사용자 설정 순 </a:t>
            </a:r>
            <a:r>
              <a:rPr kumimoji="1" lang="en-US" altLang="ko-KR" dirty="0"/>
              <a:t>(default) </a:t>
            </a:r>
            <a:r>
              <a:rPr kumimoji="1" lang="en-US" altLang="ko-KR" dirty="0">
                <a:sym typeface="Wingdings"/>
              </a:rPr>
              <a:t> </a:t>
            </a:r>
            <a:r>
              <a:rPr kumimoji="1" lang="ko-KR" altLang="en-US" dirty="0">
                <a:sym typeface="Wingdings"/>
              </a:rPr>
              <a:t>오름차순  내림차순  </a:t>
            </a:r>
            <a:r>
              <a:rPr kumimoji="1" lang="en-US" altLang="ko-KR" dirty="0">
                <a:sym typeface="Wingdings"/>
              </a:rPr>
              <a:t>...</a:t>
            </a:r>
            <a:r>
              <a:rPr kumimoji="1" lang="ko-KR" altLang="en-US" dirty="0">
                <a:sym typeface="Wingdings"/>
              </a:rPr>
              <a:t> </a:t>
            </a:r>
            <a:r>
              <a:rPr kumimoji="1" lang="en-US" altLang="ko-KR" i="1" dirty="0">
                <a:sym typeface="Wingdings"/>
              </a:rPr>
              <a:t>(</a:t>
            </a:r>
            <a:r>
              <a:rPr kumimoji="1" lang="ko-KR" altLang="en-US" i="1" dirty="0">
                <a:sym typeface="Wingdings"/>
              </a:rPr>
              <a:t>반복</a:t>
            </a:r>
            <a:r>
              <a:rPr kumimoji="1" lang="en-US" altLang="ko-KR" i="1" dirty="0">
                <a:sym typeface="Wingdings"/>
              </a:rPr>
              <a:t>)</a:t>
            </a:r>
          </a:p>
          <a:p>
            <a:pPr lvl="1"/>
            <a:r>
              <a:rPr lang="ko-KR" altLang="en-US" dirty="0"/>
              <a:t>필드 이름</a:t>
            </a:r>
            <a:endParaRPr lang="en-US" altLang="ko-KR" dirty="0"/>
          </a:p>
          <a:p>
            <a:r>
              <a:rPr kumimoji="1" lang="ko-KR" altLang="en-US" strike="sngStrike" dirty="0"/>
              <a:t>컬럼 선택</a:t>
            </a:r>
            <a:endParaRPr kumimoji="1" lang="en-US" altLang="ko-KR" strike="sngStrike" dirty="0"/>
          </a:p>
          <a:p>
            <a:pPr lvl="1"/>
            <a:r>
              <a:rPr lang="en-US" altLang="ko-KR" strike="sngStrike" dirty="0">
                <a:solidFill>
                  <a:schemeClr val="tx1">
                    <a:lumMod val="95000"/>
                    <a:lumOff val="5000"/>
                  </a:schemeClr>
                </a:solidFill>
              </a:rPr>
              <a:t>default : </a:t>
            </a:r>
            <a:r>
              <a:rPr lang="ko-KR" altLang="en-US" strike="sngStrike" dirty="0">
                <a:solidFill>
                  <a:schemeClr val="tx1">
                    <a:lumMod val="95000"/>
                    <a:lumOff val="5000"/>
                  </a:schemeClr>
                </a:solidFill>
              </a:rPr>
              <a:t>첫번째 컬럼이 선택된 상태</a:t>
            </a:r>
            <a:r>
              <a:rPr lang="en-US" altLang="ko-KR" strike="sngStrike" dirty="0">
                <a:solidFill>
                  <a:schemeClr val="tx1">
                    <a:lumMod val="95000"/>
                    <a:lumOff val="5000"/>
                  </a:schemeClr>
                </a:solidFill>
              </a:rPr>
              <a:t>.</a:t>
            </a:r>
            <a:r>
              <a:rPr lang="ko-KR" altLang="en-US" strike="sngStrike" dirty="0">
                <a:solidFill>
                  <a:schemeClr val="tx1">
                    <a:lumMod val="95000"/>
                    <a:lumOff val="5000"/>
                  </a:schemeClr>
                </a:solidFill>
              </a:rPr>
              <a:t> </a:t>
            </a:r>
            <a:endParaRPr lang="en-US" altLang="ko-KR" strike="sngStrike" dirty="0">
              <a:solidFill>
                <a:schemeClr val="tx1">
                  <a:lumMod val="95000"/>
                  <a:lumOff val="5000"/>
                </a:schemeClr>
              </a:solidFill>
            </a:endParaRPr>
          </a:p>
          <a:p>
            <a:pPr lvl="1"/>
            <a:r>
              <a:rPr lang="ko-KR" altLang="en-US" strike="sngStrike" dirty="0">
                <a:solidFill>
                  <a:schemeClr val="tx1">
                    <a:lumMod val="95000"/>
                    <a:lumOff val="5000"/>
                  </a:schemeClr>
                </a:solidFill>
              </a:rPr>
              <a:t>선택된 컬럼에 대해 아래쪽에 상세정보 표시됨</a:t>
            </a:r>
            <a:endParaRPr lang="en-US" altLang="ko-KR" strike="sngStrike" dirty="0"/>
          </a:p>
        </p:txBody>
      </p:sp>
      <p:grpSp>
        <p:nvGrpSpPr>
          <p:cNvPr id="56" name="그룹 55"/>
          <p:cNvGrpSpPr/>
          <p:nvPr/>
        </p:nvGrpSpPr>
        <p:grpSpPr>
          <a:xfrm>
            <a:off x="336315" y="1333426"/>
            <a:ext cx="2768490" cy="143740"/>
            <a:chOff x="6600140" y="1371054"/>
            <a:chExt cx="3292704" cy="200891"/>
          </a:xfrm>
        </p:grpSpPr>
        <p:sp>
          <p:nvSpPr>
            <p:cNvPr id="58" name="모서리가 둥근 직사각형 57"/>
            <p:cNvSpPr/>
            <p:nvPr/>
          </p:nvSpPr>
          <p:spPr>
            <a:xfrm>
              <a:off x="9102975"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Monitoring</a:t>
              </a:r>
              <a:endParaRPr kumimoji="1" lang="ko-KR" altLang="en-US" sz="500" b="1" dirty="0">
                <a:solidFill>
                  <a:schemeClr val="tx1"/>
                </a:solidFill>
                <a:latin typeface="Nanum Gothic" charset="-127"/>
                <a:ea typeface="Nanum Gothic" charset="-127"/>
                <a:cs typeface="Nanum Gothic" charset="-127"/>
              </a:endParaRPr>
            </a:p>
          </p:txBody>
        </p:sp>
        <p:sp>
          <p:nvSpPr>
            <p:cNvPr id="60" name="모서리가 둥근 직사각형 59"/>
            <p:cNvSpPr/>
            <p:nvPr/>
          </p:nvSpPr>
          <p:spPr>
            <a:xfrm>
              <a:off x="6600140"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Information</a:t>
              </a:r>
              <a:endParaRPr kumimoji="1" lang="ko-KR" altLang="en-US" sz="500" b="1" dirty="0">
                <a:solidFill>
                  <a:schemeClr val="tx1"/>
                </a:solidFill>
                <a:latin typeface="Nanum Gothic" charset="-127"/>
                <a:ea typeface="Nanum Gothic" charset="-127"/>
                <a:cs typeface="Nanum Gothic" charset="-127"/>
              </a:endParaRPr>
            </a:p>
          </p:txBody>
        </p:sp>
        <p:sp>
          <p:nvSpPr>
            <p:cNvPr id="61" name="모서리가 둥근 직사각형 60"/>
            <p:cNvSpPr/>
            <p:nvPr/>
          </p:nvSpPr>
          <p:spPr>
            <a:xfrm>
              <a:off x="8265224"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Column Detail</a:t>
              </a:r>
              <a:endParaRPr kumimoji="1" lang="ko-KR" altLang="en-US" sz="500" b="1" dirty="0">
                <a:solidFill>
                  <a:schemeClr val="tx1"/>
                </a:solidFill>
                <a:latin typeface="Nanum Gothic" charset="-127"/>
                <a:ea typeface="Nanum Gothic" charset="-127"/>
                <a:cs typeface="Nanum Gothic" charset="-127"/>
              </a:endParaRPr>
            </a:p>
          </p:txBody>
        </p:sp>
        <p:sp>
          <p:nvSpPr>
            <p:cNvPr id="86" name="모서리가 둥근 직사각형 60"/>
            <p:cNvSpPr/>
            <p:nvPr/>
          </p:nvSpPr>
          <p:spPr>
            <a:xfrm>
              <a:off x="7431220" y="1371054"/>
              <a:ext cx="789869" cy="200891"/>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latin typeface="Nanum Gothic" charset="-127"/>
                  <a:ea typeface="Nanum Gothic" charset="-127"/>
                  <a:cs typeface="Nanum Gothic" charset="-127"/>
                </a:rPr>
                <a:t>Data Grid</a:t>
              </a:r>
              <a:endParaRPr kumimoji="1" lang="ko-KR" altLang="en-US" sz="500" b="1" dirty="0">
                <a:solidFill>
                  <a:schemeClr val="bg1"/>
                </a:solidFill>
                <a:latin typeface="Nanum Gothic" charset="-127"/>
                <a:ea typeface="Nanum Gothic" charset="-127"/>
                <a:cs typeface="Nanum Gothic" charset="-127"/>
              </a:endParaRPr>
            </a:p>
          </p:txBody>
        </p:sp>
      </p:gr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 r="22489" b="19496"/>
          <a:stretch/>
        </p:blipFill>
        <p:spPr>
          <a:xfrm>
            <a:off x="336313" y="1773547"/>
            <a:ext cx="9450082" cy="4662154"/>
          </a:xfrm>
          <a:prstGeom prst="rect">
            <a:avLst/>
          </a:prstGeom>
          <a:ln w="3175">
            <a:solidFill>
              <a:schemeClr val="bg1">
                <a:lumMod val="75000"/>
              </a:schemeClr>
            </a:solidFill>
          </a:ln>
        </p:spPr>
      </p:pic>
      <p:sp>
        <p:nvSpPr>
          <p:cNvPr id="94" name="타원 37"/>
          <p:cNvSpPr/>
          <p:nvPr/>
        </p:nvSpPr>
        <p:spPr>
          <a:xfrm>
            <a:off x="269839" y="173770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8703" y="1604418"/>
            <a:ext cx="718262" cy="396100"/>
          </a:xfrm>
          <a:prstGeom prst="rect">
            <a:avLst/>
          </a:prstGeom>
        </p:spPr>
      </p:pic>
      <p:sp>
        <p:nvSpPr>
          <p:cNvPr id="96" name="타원 37"/>
          <p:cNvSpPr/>
          <p:nvPr/>
        </p:nvSpPr>
        <p:spPr>
          <a:xfrm>
            <a:off x="236603" y="200749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100" name="타원 37"/>
          <p:cNvSpPr/>
          <p:nvPr/>
        </p:nvSpPr>
        <p:spPr>
          <a:xfrm>
            <a:off x="9518394" y="162266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34" name="모서리가 둥근 직사각형 37"/>
          <p:cNvSpPr/>
          <p:nvPr/>
        </p:nvSpPr>
        <p:spPr>
          <a:xfrm rot="5400000" flipV="1">
            <a:off x="9492951" y="2470353"/>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charset="-127"/>
              <a:ea typeface="Nanum Gothic" charset="-127"/>
              <a:cs typeface="Nanum Gothic" charset="-127"/>
            </a:endParaRPr>
          </a:p>
        </p:txBody>
      </p:sp>
      <p:sp>
        <p:nvSpPr>
          <p:cNvPr id="35" name="모서리가 둥근 직사각형 37"/>
          <p:cNvSpPr/>
          <p:nvPr/>
        </p:nvSpPr>
        <p:spPr>
          <a:xfrm rot="10800000" flipV="1">
            <a:off x="346887" y="6473742"/>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charset="-127"/>
              <a:ea typeface="Nanum Gothic" charset="-127"/>
              <a:cs typeface="Nanum Gothic" charset="-127"/>
            </a:endParaRPr>
          </a:p>
        </p:txBody>
      </p:sp>
      <p:sp>
        <p:nvSpPr>
          <p:cNvPr id="2" name="슬라이드 번호 개체 틀 1"/>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82</a:t>
            </a:fld>
            <a:endParaRPr lang="ko-KR" altLang="en-US">
              <a:solidFill>
                <a:prstClr val="white">
                  <a:lumMod val="50000"/>
                </a:prstClr>
              </a:solidFill>
            </a:endParaRPr>
          </a:p>
        </p:txBody>
      </p:sp>
      <p:sp>
        <p:nvSpPr>
          <p:cNvPr id="28" name="모서리가 둥근 직사각형 127"/>
          <p:cNvSpPr/>
          <p:nvPr/>
        </p:nvSpPr>
        <p:spPr>
          <a:xfrm>
            <a:off x="8927615" y="1343675"/>
            <a:ext cx="854054" cy="155762"/>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Nanum Gothic" charset="-127"/>
                <a:ea typeface="Nanum Gothic" charset="-127"/>
                <a:cs typeface="Nanum Gothic" charset="-127"/>
              </a:rPr>
              <a:t>Ingestion </a:t>
            </a:r>
            <a:r>
              <a:rPr lang="en-US" altLang="ko-KR" sz="600" dirty="0" err="1">
                <a:solidFill>
                  <a:schemeClr val="bg1"/>
                </a:solidFill>
                <a:latin typeface="Nanum Gothic" charset="-127"/>
                <a:ea typeface="Nanum Gothic" charset="-127"/>
                <a:cs typeface="Nanum Gothic" charset="-127"/>
              </a:rPr>
              <a:t>config</a:t>
            </a:r>
            <a:r>
              <a:rPr lang="en-US" altLang="ko-KR" sz="600" dirty="0">
                <a:solidFill>
                  <a:schemeClr val="bg1"/>
                </a:solidFill>
                <a:latin typeface="Nanum Gothic" charset="-127"/>
                <a:ea typeface="Nanum Gothic" charset="-127"/>
                <a:cs typeface="Nanum Gothic" charset="-127"/>
              </a:rPr>
              <a:t>.</a:t>
            </a:r>
            <a:endParaRPr lang="ko-KR" altLang="en-US" sz="600" dirty="0">
              <a:solidFill>
                <a:schemeClr val="bg1"/>
              </a:solidFill>
              <a:latin typeface="Nanum Gothic" charset="-127"/>
              <a:ea typeface="Nanum Gothic" charset="-127"/>
              <a:cs typeface="Nanum Gothic" charset="-127"/>
            </a:endParaRPr>
          </a:p>
        </p:txBody>
      </p:sp>
      <p:sp>
        <p:nvSpPr>
          <p:cNvPr id="19" name="직사각형 18">
            <a:extLst>
              <a:ext uri="{FF2B5EF4-FFF2-40B4-BE49-F238E27FC236}">
                <a16:creationId xmlns:a16="http://schemas.microsoft.com/office/drawing/2014/main" xmlns="" id="{65F2B036-0562-D24A-8E6D-28955A0B789E}"/>
              </a:ext>
            </a:extLst>
          </p:cNvPr>
          <p:cNvSpPr/>
          <p:nvPr/>
        </p:nvSpPr>
        <p:spPr>
          <a:xfrm>
            <a:off x="168857" y="651623"/>
            <a:ext cx="9867159" cy="6090493"/>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00" dirty="0">
                <a:solidFill>
                  <a:schemeClr val="bg1"/>
                </a:solidFill>
                <a:latin typeface="+mj-lt"/>
                <a:ea typeface="Nanum Gothic" charset="-127"/>
                <a:cs typeface="Nanum Gothic" charset="-127"/>
              </a:rPr>
              <a:t>2018.12.12 </a:t>
            </a:r>
            <a:r>
              <a:rPr kumimoji="1" lang="ko-KR" altLang="en-US" sz="1000" dirty="0">
                <a:solidFill>
                  <a:schemeClr val="bg1"/>
                </a:solidFill>
                <a:latin typeface="+mj-lt"/>
                <a:ea typeface="Nanum Gothic" charset="-127"/>
                <a:cs typeface="Nanum Gothic" charset="-127"/>
              </a:rPr>
              <a:t>삭제</a:t>
            </a:r>
          </a:p>
        </p:txBody>
      </p:sp>
    </p:spTree>
    <p:extLst>
      <p:ext uri="{BB962C8B-B14F-4D97-AF65-F5344CB8AC3E}">
        <p14:creationId xmlns:p14="http://schemas.microsoft.com/office/powerpoint/2010/main" val="9722878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텍스트 개체 틀 235"/>
          <p:cNvSpPr>
            <a:spLocks noGrp="1"/>
          </p:cNvSpPr>
          <p:nvPr>
            <p:ph type="body" sz="quarter" idx="10"/>
          </p:nvPr>
        </p:nvSpPr>
        <p:spPr/>
        <p:txBody>
          <a:bodyPr>
            <a:normAutofit/>
          </a:bodyPr>
          <a:lstStyle/>
          <a:p>
            <a:r>
              <a:rPr kumimoji="1" lang="en-US" altLang="ko-KR" dirty="0"/>
              <a:t>Column Details (1)</a:t>
            </a:r>
            <a:endParaRPr kumimoji="1" lang="ko-KR" altLang="en-US" dirty="0"/>
          </a:p>
        </p:txBody>
      </p:sp>
      <p:sp>
        <p:nvSpPr>
          <p:cNvPr id="237" name="텍스트 개체 틀 236"/>
          <p:cNvSpPr>
            <a:spLocks noGrp="1"/>
          </p:cNvSpPr>
          <p:nvPr>
            <p:ph type="body" sz="quarter" idx="11"/>
          </p:nvPr>
        </p:nvSpPr>
        <p:spPr/>
        <p:txBody>
          <a:bodyPr/>
          <a:lstStyle/>
          <a:p>
            <a:r>
              <a:rPr kumimoji="1" lang="en-US" altLang="ko-KR" dirty="0">
                <a:cs typeface="Nanum Gothic" charset="-127"/>
              </a:rPr>
              <a:t>01.03</a:t>
            </a:r>
            <a:r>
              <a:rPr kumimoji="1" lang="ko-KR" altLang="en-US" dirty="0">
                <a:cs typeface="Nanum Gothic" charset="-127"/>
              </a:rPr>
              <a:t> 데이터 소스 상세</a:t>
            </a:r>
          </a:p>
        </p:txBody>
      </p:sp>
      <p:sp>
        <p:nvSpPr>
          <p:cNvPr id="238" name="텍스트 개체 틀 237"/>
          <p:cNvSpPr>
            <a:spLocks noGrp="1"/>
          </p:cNvSpPr>
          <p:nvPr>
            <p:ph type="body" sz="quarter" idx="13"/>
          </p:nvPr>
        </p:nvSpPr>
        <p:spPr/>
        <p:txBody>
          <a:bodyPr>
            <a:normAutofit/>
          </a:bodyPr>
          <a:lstStyle/>
          <a:p>
            <a:r>
              <a:rPr kumimoji="1" lang="ko-KR" altLang="en-US" dirty="0"/>
              <a:t>컬럼 리스트</a:t>
            </a:r>
            <a:endParaRPr kumimoji="1" lang="en-US" altLang="ko-KR" dirty="0"/>
          </a:p>
          <a:p>
            <a:pPr lvl="1"/>
            <a:r>
              <a:rPr lang="en-US" altLang="ko-KR" dirty="0">
                <a:solidFill>
                  <a:schemeClr val="tx1">
                    <a:lumMod val="95000"/>
                    <a:lumOff val="5000"/>
                  </a:schemeClr>
                </a:solidFill>
              </a:rPr>
              <a:t>default : </a:t>
            </a:r>
            <a:r>
              <a:rPr lang="ko-KR" altLang="en-US" dirty="0">
                <a:solidFill>
                  <a:schemeClr val="tx1">
                    <a:lumMod val="95000"/>
                    <a:lumOff val="5000"/>
                  </a:schemeClr>
                </a:solidFill>
              </a:rPr>
              <a:t>첫번째 컬럼이 선택된 상태</a:t>
            </a:r>
            <a:r>
              <a:rPr lang="en-US" altLang="ko-KR" dirty="0">
                <a:solidFill>
                  <a:schemeClr val="tx1">
                    <a:lumMod val="95000"/>
                    <a:lumOff val="5000"/>
                  </a:schemeClr>
                </a:solidFill>
              </a:rPr>
              <a:t>.</a:t>
            </a:r>
            <a:r>
              <a:rPr lang="ko-KR" altLang="en-US" dirty="0">
                <a:solidFill>
                  <a:schemeClr val="tx1">
                    <a:lumMod val="95000"/>
                    <a:lumOff val="5000"/>
                  </a:schemeClr>
                </a:solidFill>
              </a:rPr>
              <a:t> </a:t>
            </a:r>
            <a:endParaRPr lang="en-US" altLang="ko-KR" dirty="0">
              <a:solidFill>
                <a:schemeClr val="tx1">
                  <a:lumMod val="95000"/>
                  <a:lumOff val="5000"/>
                </a:schemeClr>
              </a:solidFill>
            </a:endParaRPr>
          </a:p>
          <a:p>
            <a:pPr lvl="1"/>
            <a:r>
              <a:rPr lang="ko-KR" altLang="en-US" dirty="0">
                <a:solidFill>
                  <a:schemeClr val="tx1">
                    <a:lumMod val="95000"/>
                    <a:lumOff val="5000"/>
                  </a:schemeClr>
                </a:solidFill>
              </a:rPr>
              <a:t>선택된 리스트에 대해 우측에 컬럼에 대한 데이터 및 통계가 보임</a:t>
            </a:r>
            <a:endParaRPr lang="en-US" altLang="ko-KR" dirty="0">
              <a:solidFill>
                <a:schemeClr val="tx1">
                  <a:lumMod val="95000"/>
                  <a:lumOff val="5000"/>
                </a:schemeClr>
              </a:solidFill>
            </a:endParaRPr>
          </a:p>
          <a:p>
            <a:pPr lvl="1"/>
            <a:r>
              <a:rPr lang="ko-KR" altLang="en-US" dirty="0">
                <a:solidFill>
                  <a:schemeClr val="tx1">
                    <a:lumMod val="95000"/>
                    <a:lumOff val="5000"/>
                  </a:schemeClr>
                </a:solidFill>
              </a:rPr>
              <a:t>리스트 구성요소</a:t>
            </a:r>
            <a:endParaRPr lang="en-US" altLang="ko-KR" dirty="0">
              <a:solidFill>
                <a:schemeClr val="tx1">
                  <a:lumMod val="95000"/>
                  <a:lumOff val="5000"/>
                </a:schemeClr>
              </a:solidFill>
            </a:endParaRPr>
          </a:p>
          <a:p>
            <a:pPr lvl="2"/>
            <a:r>
              <a:rPr lang="ko-KR" altLang="en-US" dirty="0">
                <a:sym typeface="Wingdings"/>
              </a:rPr>
              <a:t>롤</a:t>
            </a:r>
            <a:r>
              <a:rPr lang="en-US" altLang="ko-KR" dirty="0">
                <a:sym typeface="Wingdings"/>
              </a:rPr>
              <a:t>/</a:t>
            </a:r>
            <a:r>
              <a:rPr lang="ko-KR" altLang="en-US" dirty="0">
                <a:solidFill>
                  <a:schemeClr val="tx1">
                    <a:lumMod val="95000"/>
                    <a:lumOff val="5000"/>
                  </a:schemeClr>
                </a:solidFill>
                <a:sym typeface="Wingdings"/>
              </a:rPr>
              <a:t>타입 아이콘</a:t>
            </a:r>
            <a:endParaRPr lang="en-US" altLang="ko-KR" dirty="0">
              <a:solidFill>
                <a:schemeClr val="tx1">
                  <a:lumMod val="95000"/>
                  <a:lumOff val="5000"/>
                </a:schemeClr>
              </a:solidFill>
              <a:sym typeface="Wingdings"/>
            </a:endParaRPr>
          </a:p>
          <a:p>
            <a:pPr lvl="2"/>
            <a:r>
              <a:rPr lang="ko-KR" altLang="en-US" dirty="0">
                <a:solidFill>
                  <a:schemeClr val="tx1">
                    <a:lumMod val="95000"/>
                    <a:lumOff val="5000"/>
                  </a:schemeClr>
                </a:solidFill>
                <a:sym typeface="Wingdings"/>
              </a:rPr>
              <a:t>물리 컬럼 이름 </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길어질 경우 </a:t>
            </a:r>
            <a:r>
              <a:rPr lang="ko-KR" altLang="en-US" dirty="0" err="1">
                <a:solidFill>
                  <a:schemeClr val="tx1">
                    <a:lumMod val="95000"/>
                    <a:lumOff val="5000"/>
                  </a:schemeClr>
                </a:solidFill>
                <a:sym typeface="Wingdings"/>
              </a:rPr>
              <a:t>말줄임</a:t>
            </a:r>
            <a:endParaRPr lang="en-US" altLang="ko-KR" dirty="0">
              <a:solidFill>
                <a:schemeClr val="tx1">
                  <a:lumMod val="95000"/>
                  <a:lumOff val="5000"/>
                </a:schemeClr>
              </a:solidFill>
              <a:sym typeface="Wingdings"/>
            </a:endParaRPr>
          </a:p>
          <a:p>
            <a:pPr lvl="2"/>
            <a:r>
              <a:rPr lang="ko-KR" altLang="en-US" dirty="0">
                <a:solidFill>
                  <a:schemeClr val="tx1">
                    <a:lumMod val="95000"/>
                    <a:lumOff val="5000"/>
                  </a:schemeClr>
                </a:solidFill>
                <a:sym typeface="Wingdings"/>
              </a:rPr>
              <a:t>논리 컬럼 이름 </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있을 경우만 표시</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길어질 경우 </a:t>
            </a:r>
            <a:r>
              <a:rPr lang="ko-KR" altLang="en-US" dirty="0" err="1">
                <a:solidFill>
                  <a:schemeClr val="tx1">
                    <a:lumMod val="95000"/>
                    <a:lumOff val="5000"/>
                  </a:schemeClr>
                </a:solidFill>
                <a:sym typeface="Wingdings"/>
              </a:rPr>
              <a:t>말줄임</a:t>
            </a:r>
            <a:endParaRPr lang="en-US" altLang="ko-KR" dirty="0">
              <a:solidFill>
                <a:schemeClr val="tx1">
                  <a:lumMod val="95000"/>
                  <a:lumOff val="5000"/>
                </a:schemeClr>
              </a:solidFill>
              <a:sym typeface="Wingdings"/>
            </a:endParaRPr>
          </a:p>
          <a:p>
            <a:pPr lvl="2"/>
            <a:r>
              <a:rPr lang="ko-KR" altLang="en-US" dirty="0">
                <a:solidFill>
                  <a:schemeClr val="tx1">
                    <a:lumMod val="95000"/>
                    <a:lumOff val="5000"/>
                  </a:schemeClr>
                </a:solidFill>
                <a:sym typeface="Wingdings"/>
              </a:rPr>
              <a:t>추천 필터 및 필수 필터 </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a:t>
            </a:r>
            <a:r>
              <a:rPr lang="ko-KR" altLang="en-US" dirty="0" err="1">
                <a:solidFill>
                  <a:schemeClr val="tx1">
                    <a:lumMod val="95000"/>
                    <a:lumOff val="5000"/>
                  </a:schemeClr>
                </a:solidFill>
                <a:sym typeface="Wingdings"/>
              </a:rPr>
              <a:t>추천필터</a:t>
            </a:r>
            <a:r>
              <a:rPr lang="ko-KR" altLang="en-US" dirty="0">
                <a:solidFill>
                  <a:schemeClr val="tx1">
                    <a:lumMod val="95000"/>
                    <a:lumOff val="5000"/>
                  </a:schemeClr>
                </a:solidFill>
                <a:sym typeface="Wingdings"/>
              </a:rPr>
              <a:t> 또는 </a:t>
            </a:r>
            <a:r>
              <a:rPr lang="ko-KR" altLang="en-US" dirty="0" err="1">
                <a:solidFill>
                  <a:schemeClr val="tx1">
                    <a:lumMod val="95000"/>
                    <a:lumOff val="5000"/>
                  </a:schemeClr>
                </a:solidFill>
                <a:sym typeface="Wingdings"/>
              </a:rPr>
              <a:t>필수필터로</a:t>
            </a:r>
            <a:r>
              <a:rPr lang="ko-KR" altLang="en-US" dirty="0">
                <a:solidFill>
                  <a:schemeClr val="tx1">
                    <a:lumMod val="95000"/>
                    <a:lumOff val="5000"/>
                  </a:schemeClr>
                </a:solidFill>
                <a:sym typeface="Wingdings"/>
              </a:rPr>
              <a:t> 설정된 경우</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아이콘 및 순서 표시</a:t>
            </a:r>
            <a:endParaRPr lang="en-US" altLang="ko-KR" dirty="0">
              <a:solidFill>
                <a:schemeClr val="tx1">
                  <a:lumMod val="95000"/>
                  <a:lumOff val="5000"/>
                </a:schemeClr>
              </a:solidFill>
              <a:sym typeface="Wingdings"/>
            </a:endParaRPr>
          </a:p>
          <a:p>
            <a:pPr lvl="2"/>
            <a:r>
              <a:rPr lang="ko-KR" altLang="en-US" dirty="0">
                <a:solidFill>
                  <a:schemeClr val="tx1">
                    <a:lumMod val="95000"/>
                    <a:lumOff val="5000"/>
                  </a:schemeClr>
                </a:solidFill>
                <a:sym typeface="Wingdings"/>
              </a:rPr>
              <a:t>타임스탬프 </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타임스탬프로 지정된 경우만 표시 </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단 </a:t>
            </a:r>
            <a:r>
              <a:rPr lang="en-US" altLang="ko-KR" dirty="0">
                <a:solidFill>
                  <a:schemeClr val="tx1">
                    <a:lumMod val="95000"/>
                    <a:lumOff val="5000"/>
                  </a:schemeClr>
                </a:solidFill>
                <a:sym typeface="Wingdings"/>
              </a:rPr>
              <a:t>1</a:t>
            </a:r>
            <a:r>
              <a:rPr lang="ko-KR" altLang="en-US" dirty="0">
                <a:solidFill>
                  <a:schemeClr val="tx1">
                    <a:lumMod val="95000"/>
                    <a:lumOff val="5000"/>
                  </a:schemeClr>
                </a:solidFill>
                <a:sym typeface="Wingdings"/>
              </a:rPr>
              <a:t>개만 있음</a:t>
            </a:r>
            <a:r>
              <a:rPr lang="en-US" altLang="ko-KR" dirty="0">
                <a:solidFill>
                  <a:schemeClr val="tx1">
                    <a:lumMod val="95000"/>
                    <a:lumOff val="5000"/>
                  </a:schemeClr>
                </a:solidFill>
                <a:sym typeface="Wingdings"/>
              </a:rPr>
              <a:t>)</a:t>
            </a:r>
          </a:p>
          <a:p>
            <a:pPr lvl="1"/>
            <a:r>
              <a:rPr lang="ko-KR" altLang="en-US" dirty="0">
                <a:solidFill>
                  <a:schemeClr val="tx1">
                    <a:lumMod val="95000"/>
                    <a:lumOff val="5000"/>
                  </a:schemeClr>
                </a:solidFill>
                <a:sym typeface="Wingdings"/>
              </a:rPr>
              <a:t>필터 편집 버튼</a:t>
            </a:r>
            <a:endParaRPr lang="en-US" altLang="ko-KR" dirty="0">
              <a:solidFill>
                <a:schemeClr val="tx1">
                  <a:lumMod val="95000"/>
                  <a:lumOff val="5000"/>
                </a:schemeClr>
              </a:solidFill>
              <a:sym typeface="Wingdings"/>
            </a:endParaRPr>
          </a:p>
          <a:p>
            <a:pPr lvl="2"/>
            <a:r>
              <a:rPr lang="ko-KR" altLang="en-US" dirty="0">
                <a:solidFill>
                  <a:schemeClr val="tx1">
                    <a:lumMod val="95000"/>
                    <a:lumOff val="5000"/>
                  </a:schemeClr>
                </a:solidFill>
                <a:sym typeface="Wingdings"/>
              </a:rPr>
              <a:t>클릭 </a:t>
            </a:r>
            <a:r>
              <a:rPr lang="en-US" altLang="ko-KR" dirty="0">
                <a:solidFill>
                  <a:schemeClr val="tx1">
                    <a:lumMod val="95000"/>
                    <a:lumOff val="5000"/>
                  </a:schemeClr>
                </a:solidFill>
                <a:sym typeface="Wingdings"/>
              </a:rPr>
              <a:t>&gt;</a:t>
            </a:r>
            <a:r>
              <a:rPr lang="ko-KR" altLang="en-US" dirty="0">
                <a:solidFill>
                  <a:schemeClr val="tx1">
                    <a:lumMod val="95000"/>
                    <a:lumOff val="5000"/>
                  </a:schemeClr>
                </a:solidFill>
                <a:sym typeface="Wingdings"/>
              </a:rPr>
              <a:t> 추천 필터</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필수 필터</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편집 팝업 출력</a:t>
            </a:r>
            <a:r>
              <a:rPr lang="ko-KR" altLang="en-US" dirty="0">
                <a:solidFill>
                  <a:srgbClr val="00B0F0"/>
                </a:solidFill>
              </a:rPr>
              <a:t>☞</a:t>
            </a:r>
            <a:r>
              <a:rPr lang="mr-IN" altLang="ko-KR" dirty="0">
                <a:solidFill>
                  <a:srgbClr val="00B0F0"/>
                </a:solidFill>
                <a:sym typeface="Wingdings"/>
              </a:rPr>
              <a:t>[04</a:t>
            </a:r>
            <a:r>
              <a:rPr lang="en-US" altLang="ko-KR" dirty="0">
                <a:solidFill>
                  <a:srgbClr val="00B0F0"/>
                </a:solidFill>
                <a:sym typeface="Wingdings"/>
              </a:rPr>
              <a:t>8</a:t>
            </a:r>
            <a:r>
              <a:rPr lang="mr-IN" altLang="ko-KR" dirty="0">
                <a:solidFill>
                  <a:srgbClr val="00B0F0"/>
                </a:solidFill>
                <a:sym typeface="Wingdings"/>
              </a:rPr>
              <a:t>.1]</a:t>
            </a:r>
            <a:endParaRPr lang="en-US" altLang="ko-KR" dirty="0">
              <a:solidFill>
                <a:schemeClr val="tx1">
                  <a:lumMod val="95000"/>
                  <a:lumOff val="5000"/>
                </a:schemeClr>
              </a:solidFill>
              <a:sym typeface="Wingdings"/>
            </a:endParaRPr>
          </a:p>
          <a:p>
            <a:r>
              <a:rPr lang="ko-KR" altLang="en-US" dirty="0">
                <a:solidFill>
                  <a:schemeClr val="tx1">
                    <a:lumMod val="95000"/>
                    <a:lumOff val="5000"/>
                  </a:schemeClr>
                </a:solidFill>
                <a:sym typeface="Wingdings"/>
              </a:rPr>
              <a:t>컬럼 상세 정보</a:t>
            </a:r>
            <a:endParaRPr lang="en-US" altLang="ko-KR" dirty="0">
              <a:solidFill>
                <a:schemeClr val="tx1">
                  <a:lumMod val="95000"/>
                  <a:lumOff val="5000"/>
                </a:schemeClr>
              </a:solidFill>
              <a:sym typeface="Wingdings"/>
            </a:endParaRPr>
          </a:p>
          <a:p>
            <a:pPr lvl="1"/>
            <a:r>
              <a:rPr lang="ko-KR" altLang="en-US" dirty="0">
                <a:solidFill>
                  <a:srgbClr val="00B0F0"/>
                </a:solidFill>
              </a:rPr>
              <a:t>☞</a:t>
            </a:r>
            <a:r>
              <a:rPr lang="ko-KR" altLang="en-US" dirty="0">
                <a:solidFill>
                  <a:srgbClr val="00B0F0"/>
                </a:solidFill>
                <a:sym typeface="Wingdings"/>
              </a:rPr>
              <a:t>다음 페이지</a:t>
            </a:r>
            <a:endParaRPr lang="en-US" altLang="ko-KR" dirty="0">
              <a:solidFill>
                <a:srgbClr val="00B0F0"/>
              </a:solidFill>
              <a:sym typeface="Wingdings"/>
            </a:endParaRPr>
          </a:p>
          <a:p>
            <a:pPr>
              <a:lnSpc>
                <a:spcPct val="130000"/>
              </a:lnSpc>
              <a:spcBef>
                <a:spcPts val="0"/>
              </a:spcBef>
            </a:pPr>
            <a:r>
              <a:rPr kumimoji="1" lang="ko-KR" altLang="en-US" dirty="0"/>
              <a:t>히스토그램</a:t>
            </a:r>
            <a:endParaRPr kumimoji="1" lang="en-US" altLang="ko-KR" dirty="0"/>
          </a:p>
          <a:p>
            <a:pPr lvl="1">
              <a:lnSpc>
                <a:spcPct val="130000"/>
              </a:lnSpc>
              <a:spcBef>
                <a:spcPts val="0"/>
              </a:spcBef>
            </a:pPr>
            <a:r>
              <a:rPr kumimoji="1" lang="en-US" altLang="ko-KR" dirty="0"/>
              <a:t>X</a:t>
            </a:r>
            <a:r>
              <a:rPr kumimoji="1" lang="ko-KR" altLang="en-US" dirty="0"/>
              <a:t>축</a:t>
            </a:r>
            <a:r>
              <a:rPr kumimoji="1" lang="en-US" altLang="ko-KR" dirty="0"/>
              <a:t>:</a:t>
            </a:r>
            <a:r>
              <a:rPr kumimoji="1" lang="ko-KR" altLang="en-US" dirty="0"/>
              <a:t> 시간 </a:t>
            </a:r>
            <a:r>
              <a:rPr kumimoji="1" lang="en-US" altLang="ko-KR" dirty="0"/>
              <a:t>(</a:t>
            </a:r>
            <a:r>
              <a:rPr kumimoji="1" lang="ko-KR" altLang="en-US" dirty="0"/>
              <a:t>최근 시간 </a:t>
            </a:r>
            <a:r>
              <a:rPr kumimoji="1" lang="en-US" altLang="ko-KR" dirty="0"/>
              <a:t>-&gt;</a:t>
            </a:r>
            <a:r>
              <a:rPr kumimoji="1" lang="ko-KR" altLang="en-US" dirty="0"/>
              <a:t> 과거 시간</a:t>
            </a:r>
            <a:r>
              <a:rPr kumimoji="1" lang="en-US" altLang="ko-KR" dirty="0"/>
              <a:t>)</a:t>
            </a:r>
          </a:p>
          <a:p>
            <a:pPr lvl="2">
              <a:lnSpc>
                <a:spcPct val="130000"/>
              </a:lnSpc>
              <a:spcBef>
                <a:spcPts val="0"/>
              </a:spcBef>
            </a:pPr>
            <a:r>
              <a:rPr kumimoji="1" lang="en-US" altLang="ko-KR" dirty="0"/>
              <a:t>Segment Granularity</a:t>
            </a:r>
            <a:r>
              <a:rPr kumimoji="1" lang="ko-KR" altLang="en-US" dirty="0"/>
              <a:t>에 따른 시간 </a:t>
            </a:r>
            <a:r>
              <a:rPr kumimoji="1" lang="ko-KR" altLang="en-US" dirty="0" err="1"/>
              <a:t>텀</a:t>
            </a:r>
            <a:endParaRPr kumimoji="1" lang="en-US" altLang="ko-KR" dirty="0"/>
          </a:p>
          <a:p>
            <a:pPr lvl="1">
              <a:lnSpc>
                <a:spcPct val="130000"/>
              </a:lnSpc>
              <a:spcBef>
                <a:spcPts val="0"/>
              </a:spcBef>
            </a:pPr>
            <a:r>
              <a:rPr kumimoji="1" lang="en-US" altLang="ko-KR" dirty="0"/>
              <a:t>Y</a:t>
            </a:r>
            <a:r>
              <a:rPr kumimoji="1" lang="ko-KR" altLang="en-US" dirty="0"/>
              <a:t>축</a:t>
            </a:r>
            <a:r>
              <a:rPr kumimoji="1" lang="en-US" altLang="ko-KR" dirty="0"/>
              <a:t>:</a:t>
            </a:r>
            <a:r>
              <a:rPr kumimoji="1" lang="ko-KR" altLang="en-US" dirty="0"/>
              <a:t> 크기</a:t>
            </a:r>
            <a:r>
              <a:rPr kumimoji="1" lang="en-US" altLang="ko-KR" dirty="0"/>
              <a:t>(</a:t>
            </a:r>
            <a:r>
              <a:rPr kumimoji="1" lang="ko-KR" altLang="en-US" dirty="0"/>
              <a:t>용량</a:t>
            </a:r>
            <a:r>
              <a:rPr kumimoji="1" lang="en-US" altLang="ko-KR" dirty="0"/>
              <a:t>)</a:t>
            </a:r>
          </a:p>
          <a:p>
            <a:pPr lvl="2">
              <a:lnSpc>
                <a:spcPct val="130000"/>
              </a:lnSpc>
              <a:spcBef>
                <a:spcPts val="0"/>
              </a:spcBef>
            </a:pPr>
            <a:r>
              <a:rPr kumimoji="1" lang="ko-KR" altLang="en-US" dirty="0"/>
              <a:t>측정치 사이즈에 따른 </a:t>
            </a:r>
            <a:r>
              <a:rPr kumimoji="1" lang="en-US" altLang="ko-KR" dirty="0"/>
              <a:t>Y</a:t>
            </a:r>
            <a:r>
              <a:rPr kumimoji="1" lang="ko-KR" altLang="en-US" dirty="0"/>
              <a:t>축 데이터 단위 유동 변경 </a:t>
            </a:r>
            <a:r>
              <a:rPr kumimoji="1" lang="en-US" altLang="ko-KR" dirty="0"/>
              <a:t>(</a:t>
            </a:r>
            <a:r>
              <a:rPr kumimoji="1" lang="ko-KR" altLang="en-US" dirty="0"/>
              <a:t>예 </a:t>
            </a:r>
            <a:r>
              <a:rPr kumimoji="1" lang="en-US" altLang="ko-KR" dirty="0"/>
              <a:t>1023b ~ 1023G)</a:t>
            </a:r>
          </a:p>
          <a:p>
            <a:pPr lvl="1">
              <a:lnSpc>
                <a:spcPct val="130000"/>
              </a:lnSpc>
              <a:spcBef>
                <a:spcPts val="0"/>
              </a:spcBef>
            </a:pPr>
            <a:r>
              <a:rPr kumimoji="1" lang="en-US" altLang="ko-KR" dirty="0"/>
              <a:t>Chart</a:t>
            </a:r>
            <a:r>
              <a:rPr kumimoji="1" lang="ko-KR" altLang="en-US" dirty="0"/>
              <a:t> </a:t>
            </a:r>
            <a:endParaRPr kumimoji="1" lang="en-US" altLang="ko-KR" dirty="0"/>
          </a:p>
          <a:p>
            <a:pPr lvl="2">
              <a:lnSpc>
                <a:spcPct val="130000"/>
              </a:lnSpc>
              <a:spcBef>
                <a:spcPts val="0"/>
              </a:spcBef>
            </a:pPr>
            <a:r>
              <a:rPr kumimoji="1" lang="en-US" altLang="ko-KR" dirty="0"/>
              <a:t>1</a:t>
            </a:r>
            <a:r>
              <a:rPr kumimoji="1" lang="ko-KR" altLang="en-US" dirty="0"/>
              <a:t>개의 </a:t>
            </a:r>
            <a:r>
              <a:rPr kumimoji="1" lang="en-US" altLang="ko-KR" dirty="0"/>
              <a:t>bar</a:t>
            </a:r>
            <a:r>
              <a:rPr kumimoji="1" lang="ko-KR" altLang="en-US" dirty="0"/>
              <a:t>가 </a:t>
            </a:r>
            <a:r>
              <a:rPr kumimoji="1" lang="en-US" altLang="ko-KR" dirty="0"/>
              <a:t>1</a:t>
            </a:r>
            <a:r>
              <a:rPr kumimoji="1" lang="ko-KR" altLang="en-US" dirty="0"/>
              <a:t>개의 </a:t>
            </a:r>
            <a:r>
              <a:rPr kumimoji="1" lang="en-US" altLang="ko-KR" dirty="0"/>
              <a:t>Segment </a:t>
            </a:r>
            <a:r>
              <a:rPr kumimoji="1" lang="ko-KR" altLang="en-US" dirty="0"/>
              <a:t>표현</a:t>
            </a:r>
            <a:endParaRPr kumimoji="1" lang="en-US" altLang="ko-KR" dirty="0"/>
          </a:p>
          <a:p>
            <a:pPr lvl="2">
              <a:lnSpc>
                <a:spcPct val="130000"/>
              </a:lnSpc>
              <a:spcBef>
                <a:spcPts val="0"/>
              </a:spcBef>
            </a:pPr>
            <a:r>
              <a:rPr kumimoji="1" lang="ko-KR" altLang="en-US" dirty="0"/>
              <a:t>기간 내 다중 </a:t>
            </a:r>
            <a:r>
              <a:rPr kumimoji="1" lang="en-US" altLang="ko-KR" dirty="0"/>
              <a:t>Segment</a:t>
            </a:r>
            <a:r>
              <a:rPr kumimoji="1" lang="ko-KR" altLang="en-US" dirty="0"/>
              <a:t>일 경우 가로 폭을 좁혀서 히스토그램 표현</a:t>
            </a:r>
            <a:endParaRPr kumimoji="1" lang="en-US" altLang="ko-KR" dirty="0"/>
          </a:p>
          <a:p>
            <a:pPr lvl="1">
              <a:lnSpc>
                <a:spcPct val="130000"/>
              </a:lnSpc>
              <a:spcBef>
                <a:spcPts val="0"/>
              </a:spcBef>
            </a:pPr>
            <a:r>
              <a:rPr kumimoji="1" lang="ko-KR" altLang="en-US" dirty="0"/>
              <a:t>마우스오버시 </a:t>
            </a:r>
            <a:r>
              <a:rPr kumimoji="1" lang="ko-KR" altLang="en-US" dirty="0" err="1"/>
              <a:t>툴팁</a:t>
            </a:r>
            <a:r>
              <a:rPr kumimoji="1" lang="ko-KR" altLang="en-US" dirty="0"/>
              <a:t> 노출</a:t>
            </a:r>
            <a:endParaRPr kumimoji="1" lang="en-US" altLang="ko-KR" dirty="0"/>
          </a:p>
          <a:p>
            <a:pPr lvl="2">
              <a:lnSpc>
                <a:spcPct val="130000"/>
              </a:lnSpc>
              <a:spcBef>
                <a:spcPts val="0"/>
              </a:spcBef>
            </a:pPr>
            <a:r>
              <a:rPr kumimoji="1" lang="en-US" altLang="ko-KR" dirty="0"/>
              <a:t>Segment</a:t>
            </a:r>
            <a:r>
              <a:rPr kumimoji="1" lang="ko-KR" altLang="en-US" dirty="0"/>
              <a:t> 시간</a:t>
            </a:r>
            <a:r>
              <a:rPr kumimoji="1" lang="en-US" altLang="ko-KR" dirty="0"/>
              <a:t>,</a:t>
            </a:r>
            <a:r>
              <a:rPr kumimoji="1" lang="ko-KR" altLang="en-US" dirty="0"/>
              <a:t> 크기</a:t>
            </a:r>
            <a:r>
              <a:rPr kumimoji="1" lang="en-US" altLang="ko-KR" dirty="0"/>
              <a:t>(</a:t>
            </a:r>
            <a:r>
              <a:rPr kumimoji="1" lang="ko-KR" altLang="en-US" dirty="0"/>
              <a:t>용량</a:t>
            </a:r>
            <a:r>
              <a:rPr kumimoji="1" lang="en-US" altLang="ko-KR" dirty="0"/>
              <a:t>),</a:t>
            </a:r>
            <a:r>
              <a:rPr kumimoji="1" lang="ko-KR" altLang="en-US" dirty="0"/>
              <a:t> </a:t>
            </a:r>
            <a:r>
              <a:rPr kumimoji="1" lang="en-US" altLang="ko-KR" dirty="0"/>
              <a:t>row</a:t>
            </a:r>
            <a:r>
              <a:rPr kumimoji="1" lang="ko-KR" altLang="en-US" dirty="0"/>
              <a:t> 수</a:t>
            </a:r>
            <a:r>
              <a:rPr kumimoji="1" lang="en-US" altLang="ko-KR" dirty="0"/>
              <a:t>,</a:t>
            </a:r>
            <a:r>
              <a:rPr kumimoji="1" lang="ko-KR" altLang="en-US" dirty="0"/>
              <a:t> </a:t>
            </a:r>
            <a:r>
              <a:rPr kumimoji="1" lang="en-US" altLang="ko-KR" dirty="0"/>
              <a:t>value</a:t>
            </a:r>
            <a:r>
              <a:rPr kumimoji="1" lang="ko-KR" altLang="en-US" dirty="0"/>
              <a:t> 수</a:t>
            </a:r>
            <a:endParaRPr kumimoji="1" lang="en-US" altLang="ko-KR" dirty="0"/>
          </a:p>
          <a:p>
            <a:endParaRPr lang="en-US" altLang="ko-KR" dirty="0">
              <a:solidFill>
                <a:srgbClr val="00B0F0"/>
              </a:solidFill>
              <a:sym typeface="Wingdings"/>
            </a:endParaRPr>
          </a:p>
        </p:txBody>
      </p:sp>
      <p:sp>
        <p:nvSpPr>
          <p:cNvPr id="6" name="슬라이드 번호 개체 틀 5"/>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83</a:t>
            </a:fld>
            <a:endParaRPr lang="ko-KR" altLang="en-US">
              <a:solidFill>
                <a:prstClr val="white">
                  <a:lumMod val="50000"/>
                </a:prstClr>
              </a:solidFill>
            </a:endParaRPr>
          </a:p>
        </p:txBody>
      </p:sp>
      <p:grpSp>
        <p:nvGrpSpPr>
          <p:cNvPr id="43" name="그룹 62"/>
          <p:cNvGrpSpPr/>
          <p:nvPr/>
        </p:nvGrpSpPr>
        <p:grpSpPr>
          <a:xfrm>
            <a:off x="10036018" y="2505539"/>
            <a:ext cx="220327" cy="111850"/>
            <a:chOff x="4453428" y="4460160"/>
            <a:chExt cx="220327" cy="111850"/>
          </a:xfrm>
        </p:grpSpPr>
        <p:sp>
          <p:nvSpPr>
            <p:cNvPr id="44" name="모서리가 둥근 직사각형 63"/>
            <p:cNvSpPr/>
            <p:nvPr/>
          </p:nvSpPr>
          <p:spPr>
            <a:xfrm>
              <a:off x="4453428" y="446016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400" b="1" dirty="0">
                <a:solidFill>
                  <a:schemeClr val="tx1"/>
                </a:solidFill>
                <a:latin typeface="+mn-ea"/>
                <a:cs typeface="Nanum Gothic" charset="-127"/>
              </a:endParaRPr>
            </a:p>
          </p:txBody>
        </p:sp>
        <p:pic>
          <p:nvPicPr>
            <p:cNvPr id="45" name="그림 6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20700" y="4475567"/>
              <a:ext cx="85782" cy="85782"/>
            </a:xfrm>
            <a:prstGeom prst="rect">
              <a:avLst/>
            </a:prstGeom>
          </p:spPr>
        </p:pic>
      </p:grpSp>
      <p:grpSp>
        <p:nvGrpSpPr>
          <p:cNvPr id="46" name="그룹 65"/>
          <p:cNvGrpSpPr/>
          <p:nvPr/>
        </p:nvGrpSpPr>
        <p:grpSpPr>
          <a:xfrm>
            <a:off x="10036017" y="2133065"/>
            <a:ext cx="220327" cy="111850"/>
            <a:chOff x="7668847" y="2337840"/>
            <a:chExt cx="220327" cy="111850"/>
          </a:xfrm>
        </p:grpSpPr>
        <p:sp>
          <p:nvSpPr>
            <p:cNvPr id="47" name="모서리가 둥근 직사각형 66"/>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4</a:t>
              </a:r>
              <a:endParaRPr lang="ko-KR" altLang="en-US" sz="400" b="1" dirty="0">
                <a:solidFill>
                  <a:schemeClr val="tx1"/>
                </a:solidFill>
                <a:latin typeface="+mn-ea"/>
                <a:cs typeface="Nanum Gothic" charset="-127"/>
              </a:endParaRPr>
            </a:p>
          </p:txBody>
        </p:sp>
        <p:pic>
          <p:nvPicPr>
            <p:cNvPr id="48" name="그림 67"/>
            <p:cNvPicPr>
              <a:picLocks noChangeAspect="1"/>
            </p:cNvPicPr>
            <p:nvPr/>
          </p:nvPicPr>
          <p:blipFill>
            <a:blip r:embed="rId14">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pic>
        <p:nvPicPr>
          <p:cNvPr id="83" name="Picture 55">
            <a:extLst>
              <a:ext uri="{FF2B5EF4-FFF2-40B4-BE49-F238E27FC236}">
                <a16:creationId xmlns:a16="http://schemas.microsoft.com/office/drawing/2014/main" xmlns="" id="{905E1010-13CD-844B-A458-1A3E49D3806E}"/>
              </a:ext>
            </a:extLst>
          </p:cNvPr>
          <p:cNvPicPr>
            <a:picLocks noChangeAspect="1"/>
          </p:cNvPicPr>
          <p:nvPr/>
        </p:nvPicPr>
        <p:blipFill rotWithShape="1">
          <a:blip r:embed="rId15">
            <a:extLst>
              <a:ext uri="{28A0092B-C50C-407E-A947-70E740481C1C}">
                <a14:useLocalDpi xmlns:a14="http://schemas.microsoft.com/office/drawing/2010/main" val="0"/>
              </a:ext>
            </a:extLst>
          </a:blip>
          <a:srcRect b="24289"/>
          <a:stretch/>
        </p:blipFill>
        <p:spPr>
          <a:xfrm>
            <a:off x="322108" y="1779755"/>
            <a:ext cx="9459561" cy="4802529"/>
          </a:xfrm>
          <a:prstGeom prst="rect">
            <a:avLst/>
          </a:prstGeom>
          <a:ln>
            <a:solidFill>
              <a:schemeClr val="bg1">
                <a:lumMod val="75000"/>
              </a:schemeClr>
            </a:solidFill>
          </a:ln>
        </p:spPr>
      </p:pic>
      <p:grpSp>
        <p:nvGrpSpPr>
          <p:cNvPr id="88" name="그룹 55">
            <a:extLst>
              <a:ext uri="{FF2B5EF4-FFF2-40B4-BE49-F238E27FC236}">
                <a16:creationId xmlns:a16="http://schemas.microsoft.com/office/drawing/2014/main" xmlns="" id="{6163D626-C205-9E49-B1DB-3F6DBB91399D}"/>
              </a:ext>
            </a:extLst>
          </p:cNvPr>
          <p:cNvGrpSpPr/>
          <p:nvPr/>
        </p:nvGrpSpPr>
        <p:grpSpPr>
          <a:xfrm>
            <a:off x="336315" y="1333426"/>
            <a:ext cx="2768490" cy="143740"/>
            <a:chOff x="6600140" y="1371054"/>
            <a:chExt cx="3292704" cy="200891"/>
          </a:xfrm>
        </p:grpSpPr>
        <p:sp>
          <p:nvSpPr>
            <p:cNvPr id="89" name="모서리가 둥근 직사각형 57">
              <a:extLst>
                <a:ext uri="{FF2B5EF4-FFF2-40B4-BE49-F238E27FC236}">
                  <a16:creationId xmlns:a16="http://schemas.microsoft.com/office/drawing/2014/main" xmlns="" id="{7E3B8FF2-12B7-EA48-BA2B-DE8E57C60DC8}"/>
                </a:ext>
              </a:extLst>
            </p:cNvPr>
            <p:cNvSpPr/>
            <p:nvPr/>
          </p:nvSpPr>
          <p:spPr>
            <a:xfrm>
              <a:off x="9102975"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mn-ea"/>
                  <a:cs typeface="Nanum Gothic" charset="-127"/>
                </a:rPr>
                <a:t>Monitoring</a:t>
              </a:r>
              <a:endParaRPr kumimoji="1" lang="ko-KR" altLang="en-US" sz="500" b="1" dirty="0">
                <a:solidFill>
                  <a:schemeClr val="tx1"/>
                </a:solidFill>
                <a:latin typeface="+mn-ea"/>
                <a:cs typeface="Nanum Gothic" charset="-127"/>
              </a:endParaRPr>
            </a:p>
          </p:txBody>
        </p:sp>
        <p:sp>
          <p:nvSpPr>
            <p:cNvPr id="90" name="모서리가 둥근 직사각형 59">
              <a:extLst>
                <a:ext uri="{FF2B5EF4-FFF2-40B4-BE49-F238E27FC236}">
                  <a16:creationId xmlns:a16="http://schemas.microsoft.com/office/drawing/2014/main" xmlns="" id="{30527905-231F-2C43-940B-71C16093A92D}"/>
                </a:ext>
              </a:extLst>
            </p:cNvPr>
            <p:cNvSpPr/>
            <p:nvPr/>
          </p:nvSpPr>
          <p:spPr>
            <a:xfrm>
              <a:off x="6600140"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mn-ea"/>
                  <a:cs typeface="Nanum Gothic" charset="-127"/>
                </a:rPr>
                <a:t>Information</a:t>
              </a:r>
              <a:endParaRPr kumimoji="1" lang="ko-KR" altLang="en-US" sz="500" b="1" dirty="0">
                <a:solidFill>
                  <a:schemeClr val="tx1"/>
                </a:solidFill>
                <a:latin typeface="+mn-ea"/>
                <a:cs typeface="Nanum Gothic" charset="-127"/>
              </a:endParaRPr>
            </a:p>
          </p:txBody>
        </p:sp>
        <p:sp>
          <p:nvSpPr>
            <p:cNvPr id="92" name="모서리가 둥근 직사각형 60">
              <a:extLst>
                <a:ext uri="{FF2B5EF4-FFF2-40B4-BE49-F238E27FC236}">
                  <a16:creationId xmlns:a16="http://schemas.microsoft.com/office/drawing/2014/main" xmlns="" id="{3A159B83-6322-504F-824A-CD06C868C47C}"/>
                </a:ext>
              </a:extLst>
            </p:cNvPr>
            <p:cNvSpPr/>
            <p:nvPr/>
          </p:nvSpPr>
          <p:spPr>
            <a:xfrm>
              <a:off x="8265224" y="1371054"/>
              <a:ext cx="789869" cy="200891"/>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latin typeface="+mn-ea"/>
                  <a:cs typeface="Nanum Gothic" charset="-127"/>
                </a:rPr>
                <a:t>Column Detail</a:t>
              </a:r>
              <a:endParaRPr kumimoji="1" lang="ko-KR" altLang="en-US" sz="500" b="1" dirty="0">
                <a:solidFill>
                  <a:schemeClr val="bg1"/>
                </a:solidFill>
                <a:latin typeface="+mn-ea"/>
                <a:cs typeface="Nanum Gothic" charset="-127"/>
              </a:endParaRPr>
            </a:p>
          </p:txBody>
        </p:sp>
        <p:sp>
          <p:nvSpPr>
            <p:cNvPr id="93" name="모서리가 둥근 직사각형 60">
              <a:extLst>
                <a:ext uri="{FF2B5EF4-FFF2-40B4-BE49-F238E27FC236}">
                  <a16:creationId xmlns:a16="http://schemas.microsoft.com/office/drawing/2014/main" xmlns="" id="{4F29A8F5-79F1-2E4D-A71E-85D24F2BFE88}"/>
                </a:ext>
              </a:extLst>
            </p:cNvPr>
            <p:cNvSpPr/>
            <p:nvPr/>
          </p:nvSpPr>
          <p:spPr>
            <a:xfrm>
              <a:off x="7431220"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mn-ea"/>
                  <a:cs typeface="Nanum Gothic" charset="-127"/>
                </a:rPr>
                <a:t>Data Grid</a:t>
              </a:r>
              <a:endParaRPr kumimoji="1" lang="ko-KR" altLang="en-US" sz="500" b="1" dirty="0">
                <a:solidFill>
                  <a:schemeClr val="tx1"/>
                </a:solidFill>
                <a:latin typeface="+mn-ea"/>
                <a:cs typeface="Nanum Gothic" charset="-127"/>
              </a:endParaRPr>
            </a:p>
          </p:txBody>
        </p:sp>
      </p:grpSp>
      <p:sp>
        <p:nvSpPr>
          <p:cNvPr id="94" name="모서리가 둥근 직사각형 127">
            <a:extLst>
              <a:ext uri="{FF2B5EF4-FFF2-40B4-BE49-F238E27FC236}">
                <a16:creationId xmlns:a16="http://schemas.microsoft.com/office/drawing/2014/main" xmlns="" id="{74389158-4B29-9042-83EB-5EC9E526BA27}"/>
              </a:ext>
            </a:extLst>
          </p:cNvPr>
          <p:cNvSpPr/>
          <p:nvPr/>
        </p:nvSpPr>
        <p:spPr>
          <a:xfrm>
            <a:off x="8927615" y="1343675"/>
            <a:ext cx="854054" cy="155762"/>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cs typeface="Nanum Gothic" charset="-127"/>
              </a:rPr>
              <a:t>Ingestion </a:t>
            </a:r>
            <a:r>
              <a:rPr lang="en-US" altLang="ko-KR" sz="600" dirty="0" err="1">
                <a:solidFill>
                  <a:schemeClr val="bg1"/>
                </a:solidFill>
                <a:latin typeface="+mn-ea"/>
                <a:cs typeface="Nanum Gothic" charset="-127"/>
              </a:rPr>
              <a:t>config</a:t>
            </a:r>
            <a:r>
              <a:rPr lang="en-US" altLang="ko-KR" sz="600" dirty="0">
                <a:solidFill>
                  <a:schemeClr val="bg1"/>
                </a:solidFill>
                <a:latin typeface="+mn-ea"/>
                <a:cs typeface="Nanum Gothic" charset="-127"/>
              </a:rPr>
              <a:t>.</a:t>
            </a:r>
            <a:endParaRPr lang="ko-KR" altLang="en-US" sz="600" dirty="0">
              <a:solidFill>
                <a:schemeClr val="bg1"/>
              </a:solidFill>
              <a:latin typeface="+mn-ea"/>
              <a:cs typeface="Nanum Gothic" charset="-127"/>
            </a:endParaRPr>
          </a:p>
        </p:txBody>
      </p:sp>
      <p:sp>
        <p:nvSpPr>
          <p:cNvPr id="95" name="직사각형 94">
            <a:extLst>
              <a:ext uri="{FF2B5EF4-FFF2-40B4-BE49-F238E27FC236}">
                <a16:creationId xmlns:a16="http://schemas.microsoft.com/office/drawing/2014/main" xmlns="" id="{EE31FB18-4A65-6B45-9DFD-C9BEF55DEC52}"/>
              </a:ext>
            </a:extLst>
          </p:cNvPr>
          <p:cNvSpPr/>
          <p:nvPr/>
        </p:nvSpPr>
        <p:spPr>
          <a:xfrm>
            <a:off x="336315" y="2362113"/>
            <a:ext cx="468817" cy="4198116"/>
          </a:xfrm>
          <a:prstGeom prst="rect">
            <a:avLst/>
          </a:prstGeom>
          <a:solidFill>
            <a:schemeClr val="tx1">
              <a:alpha val="3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ko-KR" altLang="en-US" sz="600">
                <a:solidFill>
                  <a:schemeClr val="bg1"/>
                </a:solidFill>
                <a:latin typeface="Nanum Gothic" charset="-127"/>
                <a:ea typeface="Nanum Gothic" charset="-127"/>
                <a:cs typeface="Nanum Gothic" charset="-127"/>
              </a:rPr>
              <a:t>삭제</a:t>
            </a:r>
            <a:endParaRPr kumimoji="1" lang="ko-KR" altLang="en-US" sz="600" dirty="0">
              <a:solidFill>
                <a:schemeClr val="bg1"/>
              </a:solidFill>
              <a:latin typeface="Nanum Gothic" charset="-127"/>
              <a:ea typeface="Nanum Gothic" charset="-127"/>
              <a:cs typeface="Nanum Gothic" charset="-127"/>
            </a:endParaRPr>
          </a:p>
        </p:txBody>
      </p:sp>
      <p:sp>
        <p:nvSpPr>
          <p:cNvPr id="96" name="Text Box">
            <a:extLst>
              <a:ext uri="{FF2B5EF4-FFF2-40B4-BE49-F238E27FC236}">
                <a16:creationId xmlns:a16="http://schemas.microsoft.com/office/drawing/2014/main" xmlns="" id="{2E6D5894-D998-584E-8052-CC98FB42FC8D}"/>
              </a:ext>
            </a:extLst>
          </p:cNvPr>
          <p:cNvSpPr>
            <a:spLocks/>
          </p:cNvSpPr>
          <p:nvPr>
            <p:custDataLst>
              <p:tags r:id="rId1"/>
            </p:custDataLst>
          </p:nvPr>
        </p:nvSpPr>
        <p:spPr bwMode="auto">
          <a:xfrm>
            <a:off x="831318" y="2322365"/>
            <a:ext cx="162009" cy="3946164"/>
          </a:xfrm>
          <a:prstGeom prst="rect">
            <a:avLst/>
          </a:prstGeom>
          <a:solidFill>
            <a:schemeClr val="bg1">
              <a:lumMod val="95000"/>
            </a:schemeClr>
          </a:solid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50000"/>
              </a:lnSpc>
            </a:pPr>
            <a:r>
              <a:rPr lang="en-US" altLang="ko-KR" sz="600" b="1" dirty="0">
                <a:solidFill>
                  <a:srgbClr val="00B0F0"/>
                </a:solidFill>
                <a:latin typeface="+mn-ea"/>
                <a:cs typeface="Nanum Gothic" charset="-127"/>
              </a:rPr>
              <a:t>ab</a:t>
            </a:r>
          </a:p>
          <a:p>
            <a:pPr>
              <a:lnSpc>
                <a:spcPct val="250000"/>
              </a:lnSpc>
            </a:pPr>
            <a:r>
              <a:rPr lang="en-US" altLang="ko-KR" sz="600" b="1" dirty="0">
                <a:solidFill>
                  <a:srgbClr val="00B0F0"/>
                </a:solidFill>
                <a:latin typeface="+mn-ea"/>
                <a:cs typeface="Nanum Gothic" charset="-127"/>
              </a:rPr>
              <a:t>ab</a:t>
            </a:r>
          </a:p>
          <a:p>
            <a:pPr>
              <a:lnSpc>
                <a:spcPct val="250000"/>
              </a:lnSpc>
            </a:pPr>
            <a:r>
              <a:rPr lang="en-US" altLang="ko-KR" sz="600" b="1" dirty="0">
                <a:solidFill>
                  <a:srgbClr val="00B0F0"/>
                </a:solidFill>
                <a:latin typeface="+mn-ea"/>
                <a:cs typeface="Nanum Gothic" charset="-127"/>
              </a:rPr>
              <a:t>ab</a:t>
            </a:r>
          </a:p>
          <a:p>
            <a:pPr>
              <a:lnSpc>
                <a:spcPct val="250000"/>
              </a:lnSpc>
            </a:pPr>
            <a:r>
              <a:rPr lang="en-US" altLang="ko-KR" sz="600" b="1" dirty="0">
                <a:solidFill>
                  <a:srgbClr val="00B0F0"/>
                </a:solidFill>
                <a:latin typeface="+mn-ea"/>
                <a:cs typeface="Nanum Gothic" charset="-127"/>
              </a:rPr>
              <a:t>ab</a:t>
            </a:r>
          </a:p>
          <a:p>
            <a:pPr>
              <a:lnSpc>
                <a:spcPct val="250000"/>
              </a:lnSpc>
            </a:pPr>
            <a:r>
              <a:rPr lang="en-US" altLang="ko-KR" sz="600" b="1" dirty="0">
                <a:solidFill>
                  <a:srgbClr val="00B0F0"/>
                </a:solidFill>
                <a:latin typeface="+mn-ea"/>
                <a:cs typeface="Nanum Gothic" charset="-127"/>
              </a:rPr>
              <a:t>ab</a:t>
            </a:r>
          </a:p>
          <a:p>
            <a:pPr>
              <a:lnSpc>
                <a:spcPct val="250000"/>
              </a:lnSpc>
            </a:pPr>
            <a:r>
              <a:rPr lang="en-US" altLang="ko-KR" sz="600" b="1" dirty="0">
                <a:solidFill>
                  <a:srgbClr val="00B0F0"/>
                </a:solidFill>
                <a:latin typeface="+mn-ea"/>
                <a:cs typeface="Nanum Gothic" charset="-127"/>
              </a:rPr>
              <a:t>ab</a:t>
            </a:r>
          </a:p>
          <a:p>
            <a:pPr>
              <a:lnSpc>
                <a:spcPct val="250000"/>
              </a:lnSpc>
            </a:pPr>
            <a:r>
              <a:rPr lang="en-US" altLang="ko-KR" sz="600" b="1" dirty="0">
                <a:solidFill>
                  <a:srgbClr val="00B0F0"/>
                </a:solidFill>
                <a:latin typeface="+mn-ea"/>
                <a:cs typeface="Nanum Gothic" charset="-127"/>
              </a:rPr>
              <a:t>ab</a:t>
            </a:r>
          </a:p>
          <a:p>
            <a:pPr>
              <a:lnSpc>
                <a:spcPct val="250000"/>
              </a:lnSpc>
            </a:pPr>
            <a:r>
              <a:rPr lang="en-US" altLang="ko-KR" sz="600" b="1" dirty="0">
                <a:solidFill>
                  <a:srgbClr val="00B0F0"/>
                </a:solidFill>
                <a:latin typeface="+mn-ea"/>
                <a:cs typeface="Nanum Gothic" charset="-127"/>
              </a:rPr>
              <a:t>ab</a:t>
            </a:r>
          </a:p>
          <a:p>
            <a:pPr>
              <a:lnSpc>
                <a:spcPct val="250000"/>
              </a:lnSpc>
            </a:pPr>
            <a:r>
              <a:rPr lang="en-US" altLang="ko-KR" sz="600" b="1" dirty="0">
                <a:solidFill>
                  <a:srgbClr val="00B0F0"/>
                </a:solidFill>
                <a:latin typeface="+mn-ea"/>
                <a:cs typeface="Nanum Gothic" charset="-127"/>
              </a:rPr>
              <a:t>ab</a:t>
            </a:r>
          </a:p>
          <a:p>
            <a:pPr>
              <a:lnSpc>
                <a:spcPct val="250000"/>
              </a:lnSpc>
            </a:pPr>
            <a:r>
              <a:rPr lang="en-US" altLang="ko-KR" sz="600" b="1" dirty="0">
                <a:solidFill>
                  <a:srgbClr val="00B0F0"/>
                </a:solidFill>
                <a:latin typeface="+mn-ea"/>
                <a:cs typeface="Nanum Gothic" charset="-127"/>
              </a:rPr>
              <a:t>ab</a:t>
            </a:r>
          </a:p>
          <a:p>
            <a:pPr>
              <a:lnSpc>
                <a:spcPct val="250000"/>
              </a:lnSpc>
            </a:pPr>
            <a:r>
              <a:rPr lang="en-US" altLang="ko-KR" sz="600" b="1" dirty="0">
                <a:solidFill>
                  <a:srgbClr val="00B0F0"/>
                </a:solidFill>
                <a:latin typeface="+mn-ea"/>
                <a:cs typeface="Nanum Gothic" charset="-127"/>
              </a:rPr>
              <a:t>ab</a:t>
            </a:r>
          </a:p>
          <a:p>
            <a:pPr>
              <a:lnSpc>
                <a:spcPct val="250000"/>
              </a:lnSpc>
            </a:pPr>
            <a:r>
              <a:rPr lang="en-US" altLang="ko-KR" sz="600" b="1" dirty="0">
                <a:solidFill>
                  <a:srgbClr val="00B0F0"/>
                </a:solidFill>
                <a:latin typeface="+mn-ea"/>
                <a:cs typeface="Nanum Gothic" charset="-127"/>
              </a:rPr>
              <a:t>ab</a:t>
            </a:r>
          </a:p>
          <a:p>
            <a:pPr>
              <a:lnSpc>
                <a:spcPct val="250000"/>
              </a:lnSpc>
            </a:pPr>
            <a:r>
              <a:rPr lang="en-US" altLang="ko-KR" sz="600" b="1" dirty="0">
                <a:solidFill>
                  <a:srgbClr val="00B0F0"/>
                </a:solidFill>
                <a:latin typeface="+mn-ea"/>
                <a:cs typeface="Nanum Gothic" charset="-127"/>
              </a:rPr>
              <a:t>ab</a:t>
            </a:r>
          </a:p>
          <a:p>
            <a:pPr>
              <a:lnSpc>
                <a:spcPct val="250000"/>
              </a:lnSpc>
            </a:pPr>
            <a:r>
              <a:rPr lang="en-US" altLang="ko-KR" sz="600" b="1" dirty="0">
                <a:solidFill>
                  <a:srgbClr val="00B0F0"/>
                </a:solidFill>
                <a:latin typeface="+mn-ea"/>
                <a:cs typeface="Nanum Gothic" charset="-127"/>
              </a:rPr>
              <a:t>ab</a:t>
            </a:r>
          </a:p>
          <a:p>
            <a:pPr>
              <a:lnSpc>
                <a:spcPct val="250000"/>
              </a:lnSpc>
            </a:pPr>
            <a:r>
              <a:rPr lang="en-US" altLang="ko-KR" sz="600" b="1" dirty="0">
                <a:solidFill>
                  <a:srgbClr val="00B0F0"/>
                </a:solidFill>
                <a:latin typeface="+mn-ea"/>
                <a:cs typeface="Nanum Gothic" charset="-127"/>
              </a:rPr>
              <a:t>ab</a:t>
            </a:r>
          </a:p>
          <a:p>
            <a:pPr>
              <a:lnSpc>
                <a:spcPct val="250000"/>
              </a:lnSpc>
            </a:pPr>
            <a:r>
              <a:rPr lang="en-US" altLang="ko-KR" sz="600" b="1" dirty="0">
                <a:solidFill>
                  <a:srgbClr val="00B0F0"/>
                </a:solidFill>
                <a:latin typeface="+mn-ea"/>
                <a:cs typeface="Nanum Gothic" charset="-127"/>
              </a:rPr>
              <a:t>ab</a:t>
            </a:r>
          </a:p>
          <a:p>
            <a:pPr>
              <a:lnSpc>
                <a:spcPct val="250000"/>
              </a:lnSpc>
            </a:pPr>
            <a:r>
              <a:rPr lang="en-US" altLang="ko-KR" sz="600" b="1" dirty="0">
                <a:solidFill>
                  <a:srgbClr val="00B0F0"/>
                </a:solidFill>
                <a:latin typeface="+mn-ea"/>
                <a:cs typeface="Nanum Gothic" charset="-127"/>
              </a:rPr>
              <a:t>ab</a:t>
            </a:r>
          </a:p>
        </p:txBody>
      </p:sp>
      <p:sp>
        <p:nvSpPr>
          <p:cNvPr id="97" name="Text Box">
            <a:extLst>
              <a:ext uri="{FF2B5EF4-FFF2-40B4-BE49-F238E27FC236}">
                <a16:creationId xmlns:a16="http://schemas.microsoft.com/office/drawing/2014/main" xmlns="" id="{FD95736C-5817-C74F-908D-77DA6DFC6713}"/>
              </a:ext>
            </a:extLst>
          </p:cNvPr>
          <p:cNvSpPr>
            <a:spLocks/>
          </p:cNvSpPr>
          <p:nvPr>
            <p:custDataLst>
              <p:tags r:id="rId2"/>
            </p:custDataLst>
          </p:nvPr>
        </p:nvSpPr>
        <p:spPr bwMode="auto">
          <a:xfrm>
            <a:off x="372307" y="2142253"/>
            <a:ext cx="962818" cy="117402"/>
          </a:xfrm>
          <a:prstGeom prst="rect">
            <a:avLst/>
          </a:prstGeom>
          <a:solidFill>
            <a:schemeClr val="bg1"/>
          </a:solid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dirty="0">
                <a:solidFill>
                  <a:schemeClr val="bg1">
                    <a:lumMod val="50000"/>
                  </a:schemeClr>
                </a:solidFill>
                <a:latin typeface="+mn-ea"/>
                <a:cs typeface="Nanum Gothic" charset="-127"/>
              </a:rPr>
              <a:t>Physical</a:t>
            </a:r>
          </a:p>
        </p:txBody>
      </p:sp>
      <p:pic>
        <p:nvPicPr>
          <p:cNvPr id="98" name="그림 97">
            <a:extLst>
              <a:ext uri="{FF2B5EF4-FFF2-40B4-BE49-F238E27FC236}">
                <a16:creationId xmlns:a16="http://schemas.microsoft.com/office/drawing/2014/main" xmlns="" id="{07EF5F6B-B65A-974E-841A-27A3A300B7D7}"/>
              </a:ext>
            </a:extLst>
          </p:cNvPr>
          <p:cNvPicPr>
            <a:picLocks noChangeAspect="1"/>
          </p:cNvPicPr>
          <p:nvPr/>
        </p:nvPicPr>
        <p:blipFill>
          <a:blip r:embed="rId16"/>
          <a:stretch>
            <a:fillRect/>
          </a:stretch>
        </p:blipFill>
        <p:spPr>
          <a:xfrm>
            <a:off x="1875943" y="2223671"/>
            <a:ext cx="994867" cy="4356100"/>
          </a:xfrm>
          <a:prstGeom prst="rect">
            <a:avLst/>
          </a:prstGeom>
        </p:spPr>
      </p:pic>
      <p:grpSp>
        <p:nvGrpSpPr>
          <p:cNvPr id="99" name="그룹 37">
            <a:extLst>
              <a:ext uri="{FF2B5EF4-FFF2-40B4-BE49-F238E27FC236}">
                <a16:creationId xmlns:a16="http://schemas.microsoft.com/office/drawing/2014/main" xmlns="" id="{C59718A7-1CD2-8F44-8F3F-9BB4C029C2EF}"/>
              </a:ext>
            </a:extLst>
          </p:cNvPr>
          <p:cNvGrpSpPr/>
          <p:nvPr/>
        </p:nvGrpSpPr>
        <p:grpSpPr>
          <a:xfrm>
            <a:off x="2434297" y="2417280"/>
            <a:ext cx="220327" cy="111850"/>
            <a:chOff x="7668847" y="2337840"/>
            <a:chExt cx="220327" cy="111850"/>
          </a:xfrm>
        </p:grpSpPr>
        <p:sp>
          <p:nvSpPr>
            <p:cNvPr id="103" name="모서리가 둥근 직사각형 38">
              <a:extLst>
                <a:ext uri="{FF2B5EF4-FFF2-40B4-BE49-F238E27FC236}">
                  <a16:creationId xmlns:a16="http://schemas.microsoft.com/office/drawing/2014/main" xmlns="" id="{93496319-623B-0341-B31F-844B64FF34C4}"/>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2</a:t>
              </a:r>
              <a:endParaRPr lang="ko-KR" altLang="en-US" sz="400" b="1" dirty="0">
                <a:solidFill>
                  <a:schemeClr val="tx1"/>
                </a:solidFill>
                <a:latin typeface="+mn-ea"/>
                <a:cs typeface="Nanum Gothic" charset="-127"/>
              </a:endParaRPr>
            </a:p>
          </p:txBody>
        </p:sp>
        <p:pic>
          <p:nvPicPr>
            <p:cNvPr id="106" name="그림 39">
              <a:extLst>
                <a:ext uri="{FF2B5EF4-FFF2-40B4-BE49-F238E27FC236}">
                  <a16:creationId xmlns:a16="http://schemas.microsoft.com/office/drawing/2014/main" xmlns="" id="{DB0DE04F-DA8D-A944-82FD-44E58C980F21}"/>
                </a:ext>
              </a:extLst>
            </p:cNvPr>
            <p:cNvPicPr>
              <a:picLocks noChangeAspect="1"/>
            </p:cNvPicPr>
            <p:nvPr/>
          </p:nvPicPr>
          <p:blipFill>
            <a:blip r:embed="rId14">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112" name="그룹 40">
            <a:extLst>
              <a:ext uri="{FF2B5EF4-FFF2-40B4-BE49-F238E27FC236}">
                <a16:creationId xmlns:a16="http://schemas.microsoft.com/office/drawing/2014/main" xmlns="" id="{B43C6B4B-C727-7C4D-8DB1-C85C191B935E}"/>
              </a:ext>
            </a:extLst>
          </p:cNvPr>
          <p:cNvGrpSpPr/>
          <p:nvPr/>
        </p:nvGrpSpPr>
        <p:grpSpPr>
          <a:xfrm>
            <a:off x="2434297" y="2656847"/>
            <a:ext cx="220327" cy="111850"/>
            <a:chOff x="7668847" y="2337840"/>
            <a:chExt cx="220327" cy="111850"/>
          </a:xfrm>
        </p:grpSpPr>
        <p:sp>
          <p:nvSpPr>
            <p:cNvPr id="119" name="모서리가 둥근 직사각형 41">
              <a:extLst>
                <a:ext uri="{FF2B5EF4-FFF2-40B4-BE49-F238E27FC236}">
                  <a16:creationId xmlns:a16="http://schemas.microsoft.com/office/drawing/2014/main" xmlns="" id="{CEF537FA-2C93-3040-BFA2-2E195CBF92FA}"/>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1</a:t>
              </a:r>
              <a:endParaRPr lang="ko-KR" altLang="en-US" sz="400" b="1" dirty="0">
                <a:solidFill>
                  <a:schemeClr val="tx1"/>
                </a:solidFill>
                <a:latin typeface="+mn-ea"/>
                <a:cs typeface="Nanum Gothic" charset="-127"/>
              </a:endParaRPr>
            </a:p>
          </p:txBody>
        </p:sp>
        <p:pic>
          <p:nvPicPr>
            <p:cNvPr id="120" name="그림 42">
              <a:extLst>
                <a:ext uri="{FF2B5EF4-FFF2-40B4-BE49-F238E27FC236}">
                  <a16:creationId xmlns:a16="http://schemas.microsoft.com/office/drawing/2014/main" xmlns="" id="{038D11F5-FB72-0C4B-896B-3FB0F8A67BAA}"/>
                </a:ext>
              </a:extLst>
            </p:cNvPr>
            <p:cNvPicPr>
              <a:picLocks noChangeAspect="1"/>
            </p:cNvPicPr>
            <p:nvPr/>
          </p:nvPicPr>
          <p:blipFill>
            <a:blip r:embed="rId14">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121" name="그룹 43">
            <a:extLst>
              <a:ext uri="{FF2B5EF4-FFF2-40B4-BE49-F238E27FC236}">
                <a16:creationId xmlns:a16="http://schemas.microsoft.com/office/drawing/2014/main" xmlns="" id="{874EC621-41AC-D345-A2F1-256EE8175AF9}"/>
              </a:ext>
            </a:extLst>
          </p:cNvPr>
          <p:cNvGrpSpPr/>
          <p:nvPr/>
        </p:nvGrpSpPr>
        <p:grpSpPr>
          <a:xfrm>
            <a:off x="2434297" y="3905940"/>
            <a:ext cx="220327" cy="111850"/>
            <a:chOff x="7668847" y="2337840"/>
            <a:chExt cx="220327" cy="111850"/>
          </a:xfrm>
        </p:grpSpPr>
        <p:sp>
          <p:nvSpPr>
            <p:cNvPr id="122" name="모서리가 둥근 직사각형 44">
              <a:extLst>
                <a:ext uri="{FF2B5EF4-FFF2-40B4-BE49-F238E27FC236}">
                  <a16:creationId xmlns:a16="http://schemas.microsoft.com/office/drawing/2014/main" xmlns="" id="{49AB4F7B-885D-6D4E-A75C-7F861BF01215}"/>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3</a:t>
              </a:r>
              <a:endParaRPr lang="ko-KR" altLang="en-US" sz="400" b="1" dirty="0">
                <a:solidFill>
                  <a:schemeClr val="tx1"/>
                </a:solidFill>
                <a:latin typeface="+mn-ea"/>
                <a:cs typeface="Nanum Gothic" charset="-127"/>
              </a:endParaRPr>
            </a:p>
          </p:txBody>
        </p:sp>
        <p:pic>
          <p:nvPicPr>
            <p:cNvPr id="123" name="그림 45">
              <a:extLst>
                <a:ext uri="{FF2B5EF4-FFF2-40B4-BE49-F238E27FC236}">
                  <a16:creationId xmlns:a16="http://schemas.microsoft.com/office/drawing/2014/main" xmlns="" id="{E9B49DFB-95AD-9849-B71A-19454F8FDB29}"/>
                </a:ext>
              </a:extLst>
            </p:cNvPr>
            <p:cNvPicPr>
              <a:picLocks noChangeAspect="1"/>
            </p:cNvPicPr>
            <p:nvPr/>
          </p:nvPicPr>
          <p:blipFill>
            <a:blip r:embed="rId14">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124" name="그룹 46">
            <a:extLst>
              <a:ext uri="{FF2B5EF4-FFF2-40B4-BE49-F238E27FC236}">
                <a16:creationId xmlns:a16="http://schemas.microsoft.com/office/drawing/2014/main" xmlns="" id="{64B94BD5-CE04-2141-9A9C-1ECB4646D99A}"/>
              </a:ext>
            </a:extLst>
          </p:cNvPr>
          <p:cNvGrpSpPr/>
          <p:nvPr/>
        </p:nvGrpSpPr>
        <p:grpSpPr>
          <a:xfrm>
            <a:off x="2434297" y="3151251"/>
            <a:ext cx="220327" cy="111850"/>
            <a:chOff x="7668847" y="2337840"/>
            <a:chExt cx="220327" cy="111850"/>
          </a:xfrm>
        </p:grpSpPr>
        <p:sp>
          <p:nvSpPr>
            <p:cNvPr id="125" name="모서리가 둥근 직사각형 47">
              <a:extLst>
                <a:ext uri="{FF2B5EF4-FFF2-40B4-BE49-F238E27FC236}">
                  <a16:creationId xmlns:a16="http://schemas.microsoft.com/office/drawing/2014/main" xmlns="" id="{16F9860F-BE89-0641-BB11-465D9C7A6782}"/>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4</a:t>
              </a:r>
              <a:endParaRPr lang="ko-KR" altLang="en-US" sz="400" b="1" dirty="0">
                <a:solidFill>
                  <a:schemeClr val="tx1"/>
                </a:solidFill>
                <a:latin typeface="+mn-ea"/>
                <a:cs typeface="Nanum Gothic" charset="-127"/>
              </a:endParaRPr>
            </a:p>
          </p:txBody>
        </p:sp>
        <p:pic>
          <p:nvPicPr>
            <p:cNvPr id="142" name="그림 48">
              <a:extLst>
                <a:ext uri="{FF2B5EF4-FFF2-40B4-BE49-F238E27FC236}">
                  <a16:creationId xmlns:a16="http://schemas.microsoft.com/office/drawing/2014/main" xmlns="" id="{6EBE06AC-7E55-EC45-9829-D94BE148CE40}"/>
                </a:ext>
              </a:extLst>
            </p:cNvPr>
            <p:cNvPicPr>
              <a:picLocks noChangeAspect="1"/>
            </p:cNvPicPr>
            <p:nvPr/>
          </p:nvPicPr>
          <p:blipFill>
            <a:blip r:embed="rId14">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143" name="그룹 49">
            <a:extLst>
              <a:ext uri="{FF2B5EF4-FFF2-40B4-BE49-F238E27FC236}">
                <a16:creationId xmlns:a16="http://schemas.microsoft.com/office/drawing/2014/main" xmlns="" id="{1240686E-A819-F849-A9E8-38652FF432EA}"/>
              </a:ext>
            </a:extLst>
          </p:cNvPr>
          <p:cNvGrpSpPr/>
          <p:nvPr/>
        </p:nvGrpSpPr>
        <p:grpSpPr>
          <a:xfrm>
            <a:off x="2434297" y="2904049"/>
            <a:ext cx="220327" cy="111850"/>
            <a:chOff x="4453428" y="4460160"/>
            <a:chExt cx="220327" cy="111850"/>
          </a:xfrm>
        </p:grpSpPr>
        <p:sp>
          <p:nvSpPr>
            <p:cNvPr id="144" name="모서리가 둥근 직사각형 50">
              <a:extLst>
                <a:ext uri="{FF2B5EF4-FFF2-40B4-BE49-F238E27FC236}">
                  <a16:creationId xmlns:a16="http://schemas.microsoft.com/office/drawing/2014/main" xmlns="" id="{309E0D9F-4C89-1242-97A8-B1089E55CF1F}"/>
                </a:ext>
              </a:extLst>
            </p:cNvPr>
            <p:cNvSpPr/>
            <p:nvPr/>
          </p:nvSpPr>
          <p:spPr>
            <a:xfrm>
              <a:off x="4453428" y="446016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400" b="1" dirty="0">
                <a:solidFill>
                  <a:schemeClr val="tx1"/>
                </a:solidFill>
                <a:latin typeface="+mn-ea"/>
                <a:cs typeface="Nanum Gothic" charset="-127"/>
              </a:endParaRPr>
            </a:p>
          </p:txBody>
        </p:sp>
        <p:pic>
          <p:nvPicPr>
            <p:cNvPr id="145" name="그림 51">
              <a:extLst>
                <a:ext uri="{FF2B5EF4-FFF2-40B4-BE49-F238E27FC236}">
                  <a16:creationId xmlns:a16="http://schemas.microsoft.com/office/drawing/2014/main" xmlns="" id="{4DC8C84A-54BD-9643-84F7-525EBDD7C42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20700" y="4475567"/>
              <a:ext cx="85782" cy="85782"/>
            </a:xfrm>
            <a:prstGeom prst="rect">
              <a:avLst/>
            </a:prstGeom>
          </p:spPr>
        </p:pic>
      </p:grpSp>
      <p:sp>
        <p:nvSpPr>
          <p:cNvPr id="146" name="모서리가 둥근 직사각형 127">
            <a:extLst>
              <a:ext uri="{FF2B5EF4-FFF2-40B4-BE49-F238E27FC236}">
                <a16:creationId xmlns:a16="http://schemas.microsoft.com/office/drawing/2014/main" xmlns="" id="{942FD9DE-F928-0844-B1D9-33477FD3CE28}"/>
              </a:ext>
            </a:extLst>
          </p:cNvPr>
          <p:cNvSpPr/>
          <p:nvPr/>
        </p:nvSpPr>
        <p:spPr>
          <a:xfrm>
            <a:off x="2279384" y="2130311"/>
            <a:ext cx="407166" cy="155762"/>
          </a:xfrm>
          <a:prstGeom prst="roundRect">
            <a:avLst>
              <a:gd name="adj" fmla="val 18668"/>
            </a:avLst>
          </a:prstGeom>
          <a:solidFill>
            <a:schemeClr val="tx1">
              <a:lumMod val="50000"/>
              <a:lumOff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cs typeface="Nanum Gothic" charset="-127"/>
              </a:rPr>
              <a:t>Edit filters</a:t>
            </a:r>
            <a:endParaRPr lang="ko-KR" altLang="en-US" sz="600" dirty="0">
              <a:solidFill>
                <a:schemeClr val="bg1"/>
              </a:solidFill>
              <a:latin typeface="+mn-ea"/>
              <a:cs typeface="Nanum Gothic" charset="-127"/>
            </a:endParaRPr>
          </a:p>
        </p:txBody>
      </p:sp>
      <p:sp>
        <p:nvSpPr>
          <p:cNvPr id="147" name="Text Box">
            <a:extLst>
              <a:ext uri="{FF2B5EF4-FFF2-40B4-BE49-F238E27FC236}">
                <a16:creationId xmlns:a16="http://schemas.microsoft.com/office/drawing/2014/main" xmlns="" id="{6728160B-E4DA-4240-B4D5-13DD431871C3}"/>
              </a:ext>
            </a:extLst>
          </p:cNvPr>
          <p:cNvSpPr>
            <a:spLocks/>
          </p:cNvSpPr>
          <p:nvPr>
            <p:custDataLst>
              <p:tags r:id="rId3"/>
            </p:custDataLst>
          </p:nvPr>
        </p:nvSpPr>
        <p:spPr bwMode="auto">
          <a:xfrm>
            <a:off x="1736310" y="2142253"/>
            <a:ext cx="354879" cy="117402"/>
          </a:xfrm>
          <a:prstGeom prst="rect">
            <a:avLst/>
          </a:prstGeom>
          <a:solidFill>
            <a:schemeClr val="bg1"/>
          </a:solid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a:solidFill>
                  <a:schemeClr val="bg1">
                    <a:lumMod val="50000"/>
                  </a:schemeClr>
                </a:solidFill>
                <a:latin typeface="+mn-ea"/>
                <a:cs typeface="Nanum Gothic" charset="-127"/>
              </a:rPr>
              <a:t>Logical</a:t>
            </a:r>
            <a:endParaRPr lang="en-US" altLang="ko-KR" sz="700" dirty="0">
              <a:solidFill>
                <a:schemeClr val="bg1">
                  <a:lumMod val="50000"/>
                </a:schemeClr>
              </a:solidFill>
              <a:latin typeface="+mn-ea"/>
              <a:cs typeface="Nanum Gothic" charset="-127"/>
            </a:endParaRPr>
          </a:p>
        </p:txBody>
      </p:sp>
      <p:sp>
        <p:nvSpPr>
          <p:cNvPr id="148" name="Text Box">
            <a:extLst>
              <a:ext uri="{FF2B5EF4-FFF2-40B4-BE49-F238E27FC236}">
                <a16:creationId xmlns:a16="http://schemas.microsoft.com/office/drawing/2014/main" xmlns="" id="{7CAC380B-3B79-AF49-801D-048C6EB34200}"/>
              </a:ext>
            </a:extLst>
          </p:cNvPr>
          <p:cNvSpPr>
            <a:spLocks/>
          </p:cNvSpPr>
          <p:nvPr>
            <p:custDataLst>
              <p:tags r:id="rId4"/>
            </p:custDataLst>
          </p:nvPr>
        </p:nvSpPr>
        <p:spPr bwMode="auto">
          <a:xfrm>
            <a:off x="1736310" y="2288477"/>
            <a:ext cx="608232"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50000"/>
              </a:lnSpc>
            </a:pPr>
            <a:r>
              <a:rPr lang="en-US" altLang="ko-KR" sz="700" dirty="0">
                <a:solidFill>
                  <a:schemeClr val="bg1">
                    <a:lumMod val="50000"/>
                  </a:schemeClr>
                </a:solidFill>
                <a:latin typeface="+mn-ea"/>
                <a:cs typeface="Nanum Gothic" charset="-127"/>
              </a:rPr>
              <a:t>ID</a:t>
            </a:r>
          </a:p>
          <a:p>
            <a:pPr>
              <a:lnSpc>
                <a:spcPct val="250000"/>
              </a:lnSpc>
            </a:pPr>
            <a:r>
              <a:rPr lang="ko-KR" altLang="en-US" sz="700" dirty="0">
                <a:solidFill>
                  <a:schemeClr val="bg1">
                    <a:lumMod val="50000"/>
                  </a:schemeClr>
                </a:solidFill>
                <a:latin typeface="+mn-ea"/>
                <a:cs typeface="Nanum Gothic" charset="-127"/>
              </a:rPr>
              <a:t>로지컬 네임</a:t>
            </a:r>
            <a:endParaRPr lang="en-US" altLang="ko-KR" sz="700" dirty="0">
              <a:solidFill>
                <a:schemeClr val="bg1">
                  <a:lumMod val="50000"/>
                </a:schemeClr>
              </a:solidFill>
              <a:latin typeface="+mn-ea"/>
              <a:cs typeface="Nanum Gothic" charset="-127"/>
            </a:endParaRPr>
          </a:p>
          <a:p>
            <a:pPr>
              <a:lnSpc>
                <a:spcPct val="250000"/>
              </a:lnSpc>
            </a:pPr>
            <a:r>
              <a:rPr lang="ko-KR" altLang="en-US" sz="700" dirty="0">
                <a:solidFill>
                  <a:schemeClr val="bg1">
                    <a:lumMod val="50000"/>
                  </a:schemeClr>
                </a:solidFill>
                <a:latin typeface="+mn-ea"/>
                <a:cs typeface="Nanum Gothic" charset="-127"/>
              </a:rPr>
              <a:t>로지컬 네임</a:t>
            </a:r>
            <a:endParaRPr lang="en-US" altLang="ko-KR" sz="700" dirty="0">
              <a:solidFill>
                <a:schemeClr val="bg1">
                  <a:lumMod val="50000"/>
                </a:schemeClr>
              </a:solidFill>
              <a:latin typeface="+mn-ea"/>
              <a:cs typeface="Nanum Gothic" charset="-127"/>
            </a:endParaRPr>
          </a:p>
          <a:p>
            <a:pPr>
              <a:lnSpc>
                <a:spcPct val="250000"/>
              </a:lnSpc>
            </a:pPr>
            <a:r>
              <a:rPr lang="ko-KR" altLang="en-US" sz="700" dirty="0">
                <a:solidFill>
                  <a:schemeClr val="bg1">
                    <a:lumMod val="50000"/>
                  </a:schemeClr>
                </a:solidFill>
                <a:latin typeface="+mn-ea"/>
                <a:cs typeface="Nanum Gothic" charset="-127"/>
              </a:rPr>
              <a:t>로지컬 네임</a:t>
            </a:r>
            <a:endParaRPr lang="en-US" altLang="ko-KR" sz="700" dirty="0">
              <a:solidFill>
                <a:schemeClr val="bg1">
                  <a:lumMod val="50000"/>
                </a:schemeClr>
              </a:solidFill>
              <a:latin typeface="+mn-ea"/>
              <a:cs typeface="Nanum Gothic" charset="-127"/>
            </a:endParaRPr>
          </a:p>
          <a:p>
            <a:pPr>
              <a:lnSpc>
                <a:spcPct val="250000"/>
              </a:lnSpc>
            </a:pPr>
            <a:r>
              <a:rPr lang="ko-KR" altLang="en-US" sz="700" dirty="0">
                <a:solidFill>
                  <a:schemeClr val="bg1">
                    <a:lumMod val="50000"/>
                  </a:schemeClr>
                </a:solidFill>
                <a:latin typeface="+mn-ea"/>
                <a:cs typeface="Nanum Gothic" charset="-127"/>
              </a:rPr>
              <a:t>로지컬 네임</a:t>
            </a:r>
            <a:endParaRPr lang="en-US" altLang="ko-KR" sz="700" dirty="0">
              <a:solidFill>
                <a:schemeClr val="bg1">
                  <a:lumMod val="50000"/>
                </a:schemeClr>
              </a:solidFill>
              <a:latin typeface="+mn-ea"/>
              <a:cs typeface="Nanum Gothic" charset="-127"/>
            </a:endParaRPr>
          </a:p>
          <a:p>
            <a:pPr>
              <a:lnSpc>
                <a:spcPct val="250000"/>
              </a:lnSpc>
            </a:pPr>
            <a:r>
              <a:rPr lang="ko-KR" altLang="en-US" sz="700" dirty="0">
                <a:solidFill>
                  <a:schemeClr val="bg1">
                    <a:lumMod val="50000"/>
                  </a:schemeClr>
                </a:solidFill>
                <a:latin typeface="+mn-ea"/>
                <a:cs typeface="Nanum Gothic" charset="-127"/>
              </a:rPr>
              <a:t>로지컬 네임</a:t>
            </a:r>
            <a:endParaRPr lang="en-US" altLang="ko-KR" sz="700" dirty="0">
              <a:solidFill>
                <a:schemeClr val="bg1">
                  <a:lumMod val="50000"/>
                </a:schemeClr>
              </a:solidFill>
              <a:latin typeface="+mn-ea"/>
              <a:cs typeface="Nanum Gothic" charset="-127"/>
            </a:endParaRPr>
          </a:p>
          <a:p>
            <a:pPr>
              <a:lnSpc>
                <a:spcPct val="250000"/>
              </a:lnSpc>
            </a:pPr>
            <a:r>
              <a:rPr lang="ko-KR" altLang="en-US" sz="700" dirty="0">
                <a:solidFill>
                  <a:schemeClr val="bg1">
                    <a:lumMod val="50000"/>
                  </a:schemeClr>
                </a:solidFill>
                <a:latin typeface="+mn-ea"/>
                <a:cs typeface="Nanum Gothic" charset="-127"/>
              </a:rPr>
              <a:t>로지컬 네임</a:t>
            </a:r>
            <a:endParaRPr lang="en-US" altLang="ko-KR" sz="700" dirty="0">
              <a:solidFill>
                <a:schemeClr val="bg1">
                  <a:lumMod val="50000"/>
                </a:schemeClr>
              </a:solidFill>
              <a:latin typeface="+mn-ea"/>
              <a:cs typeface="Nanum Gothic" charset="-127"/>
            </a:endParaRPr>
          </a:p>
          <a:p>
            <a:pPr>
              <a:lnSpc>
                <a:spcPct val="250000"/>
              </a:lnSpc>
            </a:pPr>
            <a:r>
              <a:rPr lang="ko-KR" altLang="en-US" sz="700" dirty="0">
                <a:solidFill>
                  <a:schemeClr val="bg1">
                    <a:lumMod val="50000"/>
                  </a:schemeClr>
                </a:solidFill>
                <a:latin typeface="+mn-ea"/>
                <a:cs typeface="Nanum Gothic" charset="-127"/>
              </a:rPr>
              <a:t>로지컬 네임</a:t>
            </a:r>
            <a:endParaRPr lang="en-US" altLang="ko-KR" sz="700" dirty="0">
              <a:solidFill>
                <a:schemeClr val="bg1">
                  <a:lumMod val="50000"/>
                </a:schemeClr>
              </a:solidFill>
              <a:latin typeface="+mn-ea"/>
              <a:cs typeface="Nanum Gothic" charset="-127"/>
            </a:endParaRPr>
          </a:p>
          <a:p>
            <a:pPr>
              <a:lnSpc>
                <a:spcPct val="250000"/>
              </a:lnSpc>
            </a:pPr>
            <a:r>
              <a:rPr lang="ko-KR" altLang="en-US" sz="700" dirty="0">
                <a:solidFill>
                  <a:schemeClr val="bg1">
                    <a:lumMod val="50000"/>
                  </a:schemeClr>
                </a:solidFill>
                <a:latin typeface="+mn-ea"/>
                <a:cs typeface="Nanum Gothic" charset="-127"/>
              </a:rPr>
              <a:t>로지컬 네임</a:t>
            </a:r>
            <a:endParaRPr lang="en-US" altLang="ko-KR" sz="700" dirty="0">
              <a:solidFill>
                <a:schemeClr val="bg1">
                  <a:lumMod val="50000"/>
                </a:schemeClr>
              </a:solidFill>
              <a:latin typeface="+mn-ea"/>
              <a:cs typeface="Nanum Gothic" charset="-127"/>
            </a:endParaRPr>
          </a:p>
          <a:p>
            <a:pPr>
              <a:lnSpc>
                <a:spcPct val="250000"/>
              </a:lnSpc>
            </a:pPr>
            <a:r>
              <a:rPr lang="ko-KR" altLang="en-US" sz="700" dirty="0">
                <a:solidFill>
                  <a:schemeClr val="bg1">
                    <a:lumMod val="50000"/>
                  </a:schemeClr>
                </a:solidFill>
                <a:latin typeface="+mn-ea"/>
                <a:cs typeface="Nanum Gothic" charset="-127"/>
              </a:rPr>
              <a:t>로지컬 네임</a:t>
            </a:r>
            <a:endParaRPr lang="en-US" altLang="ko-KR" sz="700" dirty="0">
              <a:solidFill>
                <a:schemeClr val="bg1">
                  <a:lumMod val="50000"/>
                </a:schemeClr>
              </a:solidFill>
              <a:latin typeface="+mn-ea"/>
              <a:cs typeface="Nanum Gothic" charset="-127"/>
            </a:endParaRPr>
          </a:p>
          <a:p>
            <a:pPr>
              <a:lnSpc>
                <a:spcPct val="250000"/>
              </a:lnSpc>
            </a:pPr>
            <a:r>
              <a:rPr lang="ko-KR" altLang="en-US" sz="700" dirty="0">
                <a:solidFill>
                  <a:schemeClr val="bg1">
                    <a:lumMod val="50000"/>
                  </a:schemeClr>
                </a:solidFill>
                <a:latin typeface="+mn-ea"/>
                <a:cs typeface="Nanum Gothic" charset="-127"/>
              </a:rPr>
              <a:t>로지컬 네임</a:t>
            </a:r>
            <a:endParaRPr lang="en-US" altLang="ko-KR" sz="700" dirty="0">
              <a:solidFill>
                <a:schemeClr val="bg1">
                  <a:lumMod val="50000"/>
                </a:schemeClr>
              </a:solidFill>
              <a:latin typeface="+mn-ea"/>
              <a:cs typeface="Nanum Gothic" charset="-127"/>
            </a:endParaRPr>
          </a:p>
          <a:p>
            <a:pPr>
              <a:lnSpc>
                <a:spcPct val="250000"/>
              </a:lnSpc>
            </a:pPr>
            <a:r>
              <a:rPr lang="ko-KR" altLang="en-US" sz="700" dirty="0">
                <a:solidFill>
                  <a:schemeClr val="bg1">
                    <a:lumMod val="50000"/>
                  </a:schemeClr>
                </a:solidFill>
                <a:latin typeface="+mn-ea"/>
                <a:cs typeface="Nanum Gothic" charset="-127"/>
              </a:rPr>
              <a:t>로지컬 네임</a:t>
            </a:r>
            <a:endParaRPr lang="en-US" altLang="ko-KR" sz="700" dirty="0">
              <a:solidFill>
                <a:schemeClr val="bg1">
                  <a:lumMod val="50000"/>
                </a:schemeClr>
              </a:solidFill>
              <a:latin typeface="+mn-ea"/>
              <a:cs typeface="Nanum Gothic" charset="-127"/>
            </a:endParaRPr>
          </a:p>
          <a:p>
            <a:pPr>
              <a:lnSpc>
                <a:spcPct val="250000"/>
              </a:lnSpc>
            </a:pPr>
            <a:r>
              <a:rPr lang="ko-KR" altLang="en-US" sz="700" dirty="0">
                <a:solidFill>
                  <a:schemeClr val="bg1">
                    <a:lumMod val="50000"/>
                  </a:schemeClr>
                </a:solidFill>
                <a:latin typeface="+mn-ea"/>
                <a:cs typeface="Nanum Gothic" charset="-127"/>
              </a:rPr>
              <a:t>로지컬 네임</a:t>
            </a:r>
            <a:endParaRPr lang="en-US" altLang="ko-KR" sz="700" dirty="0">
              <a:solidFill>
                <a:schemeClr val="bg1">
                  <a:lumMod val="50000"/>
                </a:schemeClr>
              </a:solidFill>
              <a:latin typeface="+mn-ea"/>
              <a:cs typeface="Nanum Gothic" charset="-127"/>
            </a:endParaRPr>
          </a:p>
          <a:p>
            <a:pPr>
              <a:lnSpc>
                <a:spcPct val="250000"/>
              </a:lnSpc>
            </a:pPr>
            <a:r>
              <a:rPr lang="ko-KR" altLang="en-US" sz="700" dirty="0">
                <a:solidFill>
                  <a:schemeClr val="bg1">
                    <a:lumMod val="50000"/>
                  </a:schemeClr>
                </a:solidFill>
                <a:latin typeface="+mn-ea"/>
                <a:cs typeface="Nanum Gothic" charset="-127"/>
              </a:rPr>
              <a:t>로지컬 네임</a:t>
            </a:r>
            <a:endParaRPr lang="en-US" altLang="ko-KR" sz="700" dirty="0">
              <a:solidFill>
                <a:schemeClr val="bg1">
                  <a:lumMod val="50000"/>
                </a:schemeClr>
              </a:solidFill>
              <a:latin typeface="+mn-ea"/>
              <a:cs typeface="Nanum Gothic" charset="-127"/>
            </a:endParaRPr>
          </a:p>
          <a:p>
            <a:pPr>
              <a:lnSpc>
                <a:spcPct val="250000"/>
              </a:lnSpc>
            </a:pPr>
            <a:r>
              <a:rPr lang="ko-KR" altLang="en-US" sz="700" dirty="0">
                <a:solidFill>
                  <a:schemeClr val="bg1">
                    <a:lumMod val="50000"/>
                  </a:schemeClr>
                </a:solidFill>
                <a:latin typeface="+mn-ea"/>
                <a:cs typeface="Nanum Gothic" charset="-127"/>
              </a:rPr>
              <a:t>로지컬 네임</a:t>
            </a:r>
            <a:endParaRPr lang="en-US" altLang="ko-KR" sz="700" dirty="0">
              <a:solidFill>
                <a:schemeClr val="bg1">
                  <a:lumMod val="50000"/>
                </a:schemeClr>
              </a:solidFill>
              <a:latin typeface="+mn-ea"/>
              <a:cs typeface="Nanum Gothic" charset="-127"/>
            </a:endParaRPr>
          </a:p>
          <a:p>
            <a:pPr>
              <a:lnSpc>
                <a:spcPct val="250000"/>
              </a:lnSpc>
            </a:pPr>
            <a:endParaRPr lang="en-US" altLang="ko-KR" sz="700" dirty="0">
              <a:solidFill>
                <a:schemeClr val="bg1">
                  <a:lumMod val="50000"/>
                </a:schemeClr>
              </a:solidFill>
              <a:latin typeface="+mn-ea"/>
              <a:cs typeface="Nanum Gothic" charset="-127"/>
            </a:endParaRPr>
          </a:p>
        </p:txBody>
      </p:sp>
      <p:sp>
        <p:nvSpPr>
          <p:cNvPr id="149" name="타원 37">
            <a:extLst>
              <a:ext uri="{FF2B5EF4-FFF2-40B4-BE49-F238E27FC236}">
                <a16:creationId xmlns:a16="http://schemas.microsoft.com/office/drawing/2014/main" xmlns="" id="{1AE76AD2-E3BE-2641-905A-16A2268393D7}"/>
              </a:ext>
            </a:extLst>
          </p:cNvPr>
          <p:cNvSpPr/>
          <p:nvPr/>
        </p:nvSpPr>
        <p:spPr>
          <a:xfrm>
            <a:off x="171569" y="211122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150" name="Rectangle 1">
            <a:extLst>
              <a:ext uri="{FF2B5EF4-FFF2-40B4-BE49-F238E27FC236}">
                <a16:creationId xmlns:a16="http://schemas.microsoft.com/office/drawing/2014/main" xmlns="" id="{0F3B3863-DCDC-0147-979A-E093AB1D38A6}"/>
              </a:ext>
            </a:extLst>
          </p:cNvPr>
          <p:cNvSpPr/>
          <p:nvPr/>
        </p:nvSpPr>
        <p:spPr>
          <a:xfrm>
            <a:off x="2725877" y="2075229"/>
            <a:ext cx="6994771" cy="4485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600">
              <a:solidFill>
                <a:schemeClr val="tx1"/>
              </a:solidFill>
              <a:latin typeface="+mn-ea"/>
              <a:cs typeface="Nanum Gothic" charset="-127"/>
            </a:endParaRPr>
          </a:p>
        </p:txBody>
      </p:sp>
      <p:pic>
        <p:nvPicPr>
          <p:cNvPr id="151" name="그림 150">
            <a:extLst>
              <a:ext uri="{FF2B5EF4-FFF2-40B4-BE49-F238E27FC236}">
                <a16:creationId xmlns:a16="http://schemas.microsoft.com/office/drawing/2014/main" xmlns="" id="{D4680A74-9CDA-D04E-99FF-1902A2A1AAF0}"/>
              </a:ext>
            </a:extLst>
          </p:cNvPr>
          <p:cNvPicPr>
            <a:picLocks noChangeAspect="1"/>
          </p:cNvPicPr>
          <p:nvPr/>
        </p:nvPicPr>
        <p:blipFill rotWithShape="1">
          <a:blip r:embed="rId17">
            <a:extLst>
              <a:ext uri="{28A0092B-C50C-407E-A947-70E740481C1C}">
                <a14:useLocalDpi xmlns:a14="http://schemas.microsoft.com/office/drawing/2010/main" val="0"/>
              </a:ext>
            </a:extLst>
          </a:blip>
          <a:srcRect t="45149" b="23570"/>
          <a:stretch/>
        </p:blipFill>
        <p:spPr>
          <a:xfrm>
            <a:off x="2848864" y="3792535"/>
            <a:ext cx="5584713" cy="1396304"/>
          </a:xfrm>
          <a:prstGeom prst="rect">
            <a:avLst/>
          </a:prstGeom>
          <a:ln>
            <a:noFill/>
          </a:ln>
        </p:spPr>
      </p:pic>
      <p:grpSp>
        <p:nvGrpSpPr>
          <p:cNvPr id="152" name="그룹 151">
            <a:extLst>
              <a:ext uri="{FF2B5EF4-FFF2-40B4-BE49-F238E27FC236}">
                <a16:creationId xmlns:a16="http://schemas.microsoft.com/office/drawing/2014/main" xmlns="" id="{B9D714A4-D4D2-9D4F-8DFA-F35F168E22D1}"/>
              </a:ext>
            </a:extLst>
          </p:cNvPr>
          <p:cNvGrpSpPr/>
          <p:nvPr/>
        </p:nvGrpSpPr>
        <p:grpSpPr>
          <a:xfrm>
            <a:off x="2938083" y="2091359"/>
            <a:ext cx="4611492" cy="1197683"/>
            <a:chOff x="2938083" y="2204962"/>
            <a:chExt cx="4611492" cy="1197683"/>
          </a:xfrm>
        </p:grpSpPr>
        <p:sp>
          <p:nvSpPr>
            <p:cNvPr id="153" name="Text Box">
              <a:extLst>
                <a:ext uri="{FF2B5EF4-FFF2-40B4-BE49-F238E27FC236}">
                  <a16:creationId xmlns:a16="http://schemas.microsoft.com/office/drawing/2014/main" xmlns="" id="{54B2CD1B-934A-F140-B5CF-14DA0CB0A7B9}"/>
                </a:ext>
              </a:extLst>
            </p:cNvPr>
            <p:cNvSpPr>
              <a:spLocks/>
            </p:cNvSpPr>
            <p:nvPr>
              <p:custDataLst>
                <p:tags r:id="rId5"/>
              </p:custDataLst>
            </p:nvPr>
          </p:nvSpPr>
          <p:spPr bwMode="auto">
            <a:xfrm>
              <a:off x="4411865" y="3074279"/>
              <a:ext cx="1694418" cy="15585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atinLnBrk="1">
                <a:defRPr/>
              </a:pPr>
              <a:r>
                <a:rPr lang="en-US" altLang="ko-KR" sz="700" dirty="0">
                  <a:solidFill>
                    <a:schemeClr val="tx1">
                      <a:lumMod val="75000"/>
                      <a:lumOff val="25000"/>
                    </a:schemeClr>
                  </a:solidFill>
                  <a:latin typeface="+mn-ea"/>
                  <a:cs typeface="Nanum Gothic" charset="-127"/>
                </a:rPr>
                <a:t>Only the recent period is available</a:t>
              </a:r>
            </a:p>
          </p:txBody>
        </p:sp>
        <p:grpSp>
          <p:nvGrpSpPr>
            <p:cNvPr id="154" name="그룹 37">
              <a:extLst>
                <a:ext uri="{FF2B5EF4-FFF2-40B4-BE49-F238E27FC236}">
                  <a16:creationId xmlns:a16="http://schemas.microsoft.com/office/drawing/2014/main" xmlns="" id="{33BA839E-DCCF-5448-94AB-186CBB5CD619}"/>
                </a:ext>
              </a:extLst>
            </p:cNvPr>
            <p:cNvGrpSpPr/>
            <p:nvPr/>
          </p:nvGrpSpPr>
          <p:grpSpPr>
            <a:xfrm>
              <a:off x="4168239" y="3075063"/>
              <a:ext cx="220327" cy="111850"/>
              <a:chOff x="7668847" y="2337840"/>
              <a:chExt cx="220327" cy="111850"/>
            </a:xfrm>
          </p:grpSpPr>
          <p:sp>
            <p:nvSpPr>
              <p:cNvPr id="166" name="모서리가 둥근 직사각형 38">
                <a:extLst>
                  <a:ext uri="{FF2B5EF4-FFF2-40B4-BE49-F238E27FC236}">
                    <a16:creationId xmlns:a16="http://schemas.microsoft.com/office/drawing/2014/main" xmlns="" id="{89077670-4AAC-674C-9DE5-65177335B39C}"/>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2</a:t>
                </a:r>
                <a:endParaRPr lang="ko-KR" altLang="en-US" sz="400" b="1" dirty="0">
                  <a:solidFill>
                    <a:schemeClr val="tx1"/>
                  </a:solidFill>
                  <a:latin typeface="+mn-ea"/>
                  <a:cs typeface="Nanum Gothic" charset="-127"/>
                </a:endParaRPr>
              </a:p>
            </p:txBody>
          </p:sp>
          <p:pic>
            <p:nvPicPr>
              <p:cNvPr id="167" name="그림 39">
                <a:extLst>
                  <a:ext uri="{FF2B5EF4-FFF2-40B4-BE49-F238E27FC236}">
                    <a16:creationId xmlns:a16="http://schemas.microsoft.com/office/drawing/2014/main" xmlns="" id="{38C600DB-3F29-5346-84E2-DE09A8AE4D3C}"/>
                  </a:ext>
                </a:extLst>
              </p:cNvPr>
              <p:cNvPicPr>
                <a:picLocks noChangeAspect="1"/>
              </p:cNvPicPr>
              <p:nvPr/>
            </p:nvPicPr>
            <p:blipFill>
              <a:blip r:embed="rId14">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sp>
          <p:nvSpPr>
            <p:cNvPr id="155" name="Text Box">
              <a:extLst>
                <a:ext uri="{FF2B5EF4-FFF2-40B4-BE49-F238E27FC236}">
                  <a16:creationId xmlns:a16="http://schemas.microsoft.com/office/drawing/2014/main" xmlns="" id="{447A6428-D862-8548-91A4-876CA7942002}"/>
                </a:ext>
              </a:extLst>
            </p:cNvPr>
            <p:cNvSpPr>
              <a:spLocks/>
            </p:cNvSpPr>
            <p:nvPr>
              <p:custDataLst>
                <p:tags r:id="rId6"/>
              </p:custDataLst>
            </p:nvPr>
          </p:nvSpPr>
          <p:spPr bwMode="auto">
            <a:xfrm>
              <a:off x="2938083" y="2204962"/>
              <a:ext cx="1578147"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mn-ea"/>
                  <a:cs typeface="Nanum Gothic" charset="-127"/>
                </a:rPr>
                <a:t>Column information</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Physical Column name</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Physical Role</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Physical Type</a:t>
              </a:r>
              <a:endParaRPr lang="en-US" altLang="ko-KR" sz="700" b="1" dirty="0">
                <a:solidFill>
                  <a:schemeClr val="tx1">
                    <a:lumMod val="75000"/>
                    <a:lumOff val="25000"/>
                  </a:schemeClr>
                </a:solidFill>
                <a:latin typeface="+mn-ea"/>
                <a:cs typeface="Nanum Gothic" charset="-127"/>
              </a:endParaRPr>
            </a:p>
            <a:p>
              <a:endParaRPr lang="en-US" altLang="ko-KR" sz="700" b="1" dirty="0">
                <a:solidFill>
                  <a:schemeClr val="tx1">
                    <a:lumMod val="75000"/>
                    <a:lumOff val="25000"/>
                  </a:schemeClr>
                </a:solidFill>
                <a:latin typeface="+mn-ea"/>
                <a:cs typeface="Nanum Gothic" charset="-127"/>
              </a:endParaRPr>
            </a:p>
            <a:p>
              <a:r>
                <a:rPr lang="en-US" altLang="ko-KR" sz="700" b="1" dirty="0">
                  <a:solidFill>
                    <a:schemeClr val="tx1">
                      <a:lumMod val="75000"/>
                      <a:lumOff val="25000"/>
                    </a:schemeClr>
                  </a:solidFill>
                  <a:latin typeface="+mn-ea"/>
                  <a:cs typeface="Nanum Gothic" charset="-127"/>
                </a:rPr>
                <a:t>Column Settings</a:t>
              </a:r>
            </a:p>
            <a:p>
              <a:endParaRPr lang="en-US" altLang="ko-KR" sz="700" b="1" dirty="0">
                <a:solidFill>
                  <a:schemeClr val="tx1">
                    <a:lumMod val="75000"/>
                    <a:lumOff val="25000"/>
                  </a:schemeClr>
                </a:solidFill>
                <a:latin typeface="+mn-ea"/>
                <a:cs typeface="Nanum Gothic" charset="-127"/>
              </a:endParaRPr>
            </a:p>
            <a:p>
              <a:endParaRPr lang="en-US" altLang="ko-KR" sz="700" b="1" dirty="0">
                <a:solidFill>
                  <a:schemeClr val="tx1">
                    <a:lumMod val="75000"/>
                    <a:lumOff val="25000"/>
                  </a:schemeClr>
                </a:solidFill>
                <a:latin typeface="+mn-ea"/>
                <a:cs typeface="Nanum Gothic" charset="-127"/>
              </a:endParaRPr>
            </a:p>
            <a:p>
              <a:endParaRPr lang="en-US" altLang="ko-KR" sz="700" b="1" dirty="0">
                <a:solidFill>
                  <a:schemeClr val="tx1">
                    <a:lumMod val="75000"/>
                    <a:lumOff val="25000"/>
                  </a:schemeClr>
                </a:solidFill>
                <a:latin typeface="+mn-ea"/>
                <a:cs typeface="Nanum Gothic" charset="-127"/>
              </a:endParaRPr>
            </a:p>
            <a:p>
              <a:endParaRPr lang="en-US" altLang="ko-KR" sz="700" b="1" dirty="0">
                <a:solidFill>
                  <a:schemeClr val="tx1">
                    <a:lumMod val="75000"/>
                    <a:lumOff val="25000"/>
                  </a:schemeClr>
                </a:solidFill>
                <a:latin typeface="+mn-ea"/>
                <a:cs typeface="Nanum Gothic" charset="-127"/>
              </a:endParaRPr>
            </a:p>
            <a:p>
              <a:r>
                <a:rPr lang="en-US" altLang="ko-KR" sz="700" b="1" dirty="0">
                  <a:solidFill>
                    <a:schemeClr val="tx1">
                      <a:lumMod val="75000"/>
                      <a:lumOff val="25000"/>
                    </a:schemeClr>
                  </a:solidFill>
                  <a:latin typeface="+mn-ea"/>
                  <a:cs typeface="Nanum Gothic" charset="-127"/>
                </a:rPr>
                <a:t>Metadata</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Logical Column name</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Logical Type</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Dictionary</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Code table</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Description</a:t>
              </a:r>
            </a:p>
            <a:p>
              <a:endParaRPr lang="en-US" altLang="ko-KR" sz="700" b="1" dirty="0">
                <a:solidFill>
                  <a:schemeClr val="tx1">
                    <a:lumMod val="75000"/>
                    <a:lumOff val="25000"/>
                  </a:schemeClr>
                </a:solidFill>
                <a:latin typeface="+mn-ea"/>
                <a:cs typeface="Nanum Gothic" charset="-127"/>
              </a:endParaRPr>
            </a:p>
          </p:txBody>
        </p:sp>
        <p:sp>
          <p:nvSpPr>
            <p:cNvPr id="156" name="Text Box">
              <a:extLst>
                <a:ext uri="{FF2B5EF4-FFF2-40B4-BE49-F238E27FC236}">
                  <a16:creationId xmlns:a16="http://schemas.microsoft.com/office/drawing/2014/main" xmlns="" id="{B59916F1-C836-604C-AE7F-EEC8BB1F4ABA}"/>
                </a:ext>
              </a:extLst>
            </p:cNvPr>
            <p:cNvSpPr>
              <a:spLocks/>
            </p:cNvSpPr>
            <p:nvPr>
              <p:custDataLst>
                <p:tags r:id="rId7"/>
              </p:custDataLst>
            </p:nvPr>
          </p:nvSpPr>
          <p:spPr bwMode="auto">
            <a:xfrm>
              <a:off x="4071030" y="2204962"/>
              <a:ext cx="1273464"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700" dirty="0">
                <a:solidFill>
                  <a:schemeClr val="tx1">
                    <a:lumMod val="75000"/>
                    <a:lumOff val="25000"/>
                  </a:schemeClr>
                </a:solidFill>
                <a:latin typeface="+mn-ea"/>
                <a:cs typeface="Nanum Gothic" charset="-127"/>
              </a:endParaRPr>
            </a:p>
            <a:p>
              <a:r>
                <a:rPr lang="ko-KR" altLang="en-US" sz="700" dirty="0">
                  <a:solidFill>
                    <a:schemeClr val="tx1">
                      <a:lumMod val="75000"/>
                      <a:lumOff val="25000"/>
                    </a:schemeClr>
                  </a:solidFill>
                  <a:latin typeface="+mn-ea"/>
                  <a:cs typeface="Nanum Gothic" charset="-127"/>
                </a:rPr>
                <a:t>주문 일자</a:t>
              </a:r>
              <a:endParaRPr lang="en-US" altLang="ko-KR" sz="700" dirty="0">
                <a:solidFill>
                  <a:schemeClr val="tx1">
                    <a:lumMod val="75000"/>
                    <a:lumOff val="25000"/>
                  </a:schemeClr>
                </a:solidFill>
                <a:latin typeface="+mn-ea"/>
                <a:cs typeface="Nanum Gothic" charset="-127"/>
              </a:endParaRPr>
            </a:p>
            <a:p>
              <a:r>
                <a:rPr lang="en-US" altLang="ko-KR" sz="700" dirty="0">
                  <a:solidFill>
                    <a:schemeClr val="tx1">
                      <a:lumMod val="75000"/>
                      <a:lumOff val="25000"/>
                    </a:schemeClr>
                  </a:solidFill>
                  <a:latin typeface="+mn-ea"/>
                  <a:cs typeface="Nanum Gothic" charset="-127"/>
                </a:rPr>
                <a:t>Dimension</a:t>
              </a:r>
            </a:p>
            <a:p>
              <a:r>
                <a:rPr lang="en-US" altLang="ko-KR" sz="700" dirty="0">
                  <a:solidFill>
                    <a:schemeClr val="tx1">
                      <a:lumMod val="75000"/>
                      <a:lumOff val="25000"/>
                    </a:schemeClr>
                  </a:solidFill>
                  <a:latin typeface="+mn-ea"/>
                  <a:cs typeface="Nanum Gothic" charset="-127"/>
                </a:rPr>
                <a:t>Timestamp</a:t>
              </a:r>
            </a:p>
          </p:txBody>
        </p:sp>
        <p:pic>
          <p:nvPicPr>
            <p:cNvPr id="157" name="그림 156">
              <a:extLst>
                <a:ext uri="{FF2B5EF4-FFF2-40B4-BE49-F238E27FC236}">
                  <a16:creationId xmlns:a16="http://schemas.microsoft.com/office/drawing/2014/main" xmlns="" id="{1B0586B1-5049-1141-8FE6-526F9A60D7F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963869" y="2877252"/>
              <a:ext cx="79238" cy="79238"/>
            </a:xfrm>
            <a:prstGeom prst="rect">
              <a:avLst/>
            </a:prstGeom>
          </p:spPr>
        </p:pic>
        <p:sp>
          <p:nvSpPr>
            <p:cNvPr id="158" name="모서리가 둥근 직사각형 157">
              <a:extLst>
                <a:ext uri="{FF2B5EF4-FFF2-40B4-BE49-F238E27FC236}">
                  <a16:creationId xmlns:a16="http://schemas.microsoft.com/office/drawing/2014/main" xmlns="" id="{0946F174-D0FE-3E42-828B-2C5DAC7D2458}"/>
                </a:ext>
              </a:extLst>
            </p:cNvPr>
            <p:cNvSpPr/>
            <p:nvPr/>
          </p:nvSpPr>
          <p:spPr>
            <a:xfrm>
              <a:off x="4155675" y="2889700"/>
              <a:ext cx="1192397" cy="96902"/>
            </a:xfrm>
            <a:prstGeom prst="roundRect">
              <a:avLst>
                <a:gd name="adj" fmla="val 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err="1">
                  <a:solidFill>
                    <a:schemeClr val="tx1"/>
                  </a:solidFill>
                  <a:latin typeface="+mn-ea"/>
                  <a:cs typeface="Nanum Gothic" charset="-127"/>
                </a:rPr>
                <a:t>yyyy</a:t>
              </a:r>
              <a:r>
                <a:rPr lang="en-US" altLang="ko-KR" sz="600" dirty="0">
                  <a:solidFill>
                    <a:schemeClr val="tx1"/>
                  </a:solidFill>
                  <a:latin typeface="+mn-ea"/>
                  <a:cs typeface="Nanum Gothic" charset="-127"/>
                </a:rPr>
                <a:t>-MM-</a:t>
              </a:r>
              <a:r>
                <a:rPr lang="en-US" altLang="ko-KR" sz="600" dirty="0" err="1">
                  <a:solidFill>
                    <a:schemeClr val="tx1"/>
                  </a:solidFill>
                  <a:latin typeface="+mn-ea"/>
                  <a:cs typeface="Nanum Gothic" charset="-127"/>
                </a:rPr>
                <a:t>dd</a:t>
              </a:r>
              <a:r>
                <a:rPr lang="en-US" altLang="ko-KR" sz="600" dirty="0">
                  <a:solidFill>
                    <a:schemeClr val="tx1"/>
                  </a:solidFill>
                  <a:latin typeface="+mn-ea"/>
                  <a:cs typeface="Nanum Gothic" charset="-127"/>
                </a:rPr>
                <a:t> </a:t>
              </a:r>
              <a:r>
                <a:rPr lang="en-US" altLang="ko-KR" sz="600" dirty="0" err="1">
                  <a:solidFill>
                    <a:schemeClr val="tx1"/>
                  </a:solidFill>
                  <a:latin typeface="+mn-ea"/>
                  <a:cs typeface="Nanum Gothic" charset="-127"/>
                </a:rPr>
                <a:t>hh:mm:ss</a:t>
              </a:r>
              <a:endParaRPr lang="ko-KR" altLang="en-US" sz="600" dirty="0">
                <a:solidFill>
                  <a:schemeClr val="tx1"/>
                </a:solidFill>
                <a:latin typeface="+mn-ea"/>
                <a:cs typeface="Nanum Gothic" charset="-127"/>
              </a:endParaRPr>
            </a:p>
          </p:txBody>
        </p:sp>
        <p:sp>
          <p:nvSpPr>
            <p:cNvPr id="159" name="모서리가 둥근 직사각형 158">
              <a:extLst>
                <a:ext uri="{FF2B5EF4-FFF2-40B4-BE49-F238E27FC236}">
                  <a16:creationId xmlns:a16="http://schemas.microsoft.com/office/drawing/2014/main" xmlns="" id="{15E633CB-4FAF-9349-95AB-FC5B1D7723FD}"/>
                </a:ext>
              </a:extLst>
            </p:cNvPr>
            <p:cNvSpPr/>
            <p:nvPr/>
          </p:nvSpPr>
          <p:spPr>
            <a:xfrm>
              <a:off x="4071030" y="2532549"/>
              <a:ext cx="1192397" cy="96902"/>
            </a:xfrm>
            <a:prstGeom prst="roundRect">
              <a:avLst>
                <a:gd name="adj" fmla="val 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mn-ea"/>
                  <a:cs typeface="Nanum Gothic" charset="-127"/>
                </a:rPr>
                <a:t>Time/Date</a:t>
              </a:r>
            </a:p>
          </p:txBody>
        </p:sp>
        <p:pic>
          <p:nvPicPr>
            <p:cNvPr id="160" name="그림 159">
              <a:extLst>
                <a:ext uri="{FF2B5EF4-FFF2-40B4-BE49-F238E27FC236}">
                  <a16:creationId xmlns:a16="http://schemas.microsoft.com/office/drawing/2014/main" xmlns="" id="{1D949627-FBD0-134F-8E3A-58E5C4572CEC}"/>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064605" y="3079643"/>
              <a:ext cx="79238" cy="79238"/>
            </a:xfrm>
            <a:prstGeom prst="rect">
              <a:avLst/>
            </a:prstGeom>
          </p:spPr>
        </p:pic>
        <p:sp>
          <p:nvSpPr>
            <p:cNvPr id="161" name="Text Box">
              <a:extLst>
                <a:ext uri="{FF2B5EF4-FFF2-40B4-BE49-F238E27FC236}">
                  <a16:creationId xmlns:a16="http://schemas.microsoft.com/office/drawing/2014/main" xmlns="" id="{4D3BC897-FD6A-6B47-88D5-8AA79495D44A}"/>
                </a:ext>
              </a:extLst>
            </p:cNvPr>
            <p:cNvSpPr>
              <a:spLocks/>
            </p:cNvSpPr>
            <p:nvPr>
              <p:custDataLst>
                <p:tags r:id="rId8"/>
              </p:custDataLst>
            </p:nvPr>
          </p:nvSpPr>
          <p:spPr bwMode="auto">
            <a:xfrm>
              <a:off x="2938084" y="2858170"/>
              <a:ext cx="1273464"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mn-ea"/>
                  <a:cs typeface="Nanum Gothic" charset="-127"/>
                </a:rPr>
                <a:t>Time display format</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Missing</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Recommendation filter</a:t>
              </a:r>
            </a:p>
          </p:txBody>
        </p:sp>
        <p:sp>
          <p:nvSpPr>
            <p:cNvPr id="162" name="Text Box">
              <a:extLst>
                <a:ext uri="{FF2B5EF4-FFF2-40B4-BE49-F238E27FC236}">
                  <a16:creationId xmlns:a16="http://schemas.microsoft.com/office/drawing/2014/main" xmlns="" id="{048868BF-BF6B-ED42-9A8E-3418AC355530}"/>
                </a:ext>
              </a:extLst>
            </p:cNvPr>
            <p:cNvSpPr>
              <a:spLocks/>
            </p:cNvSpPr>
            <p:nvPr>
              <p:custDataLst>
                <p:tags r:id="rId9"/>
              </p:custDataLst>
            </p:nvPr>
          </p:nvSpPr>
          <p:spPr bwMode="auto">
            <a:xfrm>
              <a:off x="4168238" y="2963407"/>
              <a:ext cx="1694418" cy="15585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atinLnBrk="1">
                <a:defRPr/>
              </a:pPr>
              <a:r>
                <a:rPr lang="en-US" altLang="ko-KR" sz="700" dirty="0">
                  <a:solidFill>
                    <a:schemeClr val="tx1">
                      <a:lumMod val="75000"/>
                      <a:lumOff val="25000"/>
                    </a:schemeClr>
                  </a:solidFill>
                  <a:latin typeface="+mn-ea"/>
                  <a:cs typeface="Nanum Gothic" charset="-127"/>
                </a:rPr>
                <a:t>Do not set</a:t>
              </a:r>
            </a:p>
          </p:txBody>
        </p:sp>
        <p:cxnSp>
          <p:nvCxnSpPr>
            <p:cNvPr id="163" name="직선 연결선[R] 162">
              <a:extLst>
                <a:ext uri="{FF2B5EF4-FFF2-40B4-BE49-F238E27FC236}">
                  <a16:creationId xmlns:a16="http://schemas.microsoft.com/office/drawing/2014/main" xmlns="" id="{2CDBB27D-A428-994C-B0C1-BAA4D626562C}"/>
                </a:ext>
              </a:extLst>
            </p:cNvPr>
            <p:cNvCxnSpPr/>
            <p:nvPr/>
          </p:nvCxnSpPr>
          <p:spPr>
            <a:xfrm>
              <a:off x="5033583" y="2685425"/>
              <a:ext cx="2515992"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64" name="Text Box">
              <a:extLst>
                <a:ext uri="{FF2B5EF4-FFF2-40B4-BE49-F238E27FC236}">
                  <a16:creationId xmlns:a16="http://schemas.microsoft.com/office/drawing/2014/main" xmlns="" id="{2201190E-489B-5A40-9EE2-87B8D1243612}"/>
                </a:ext>
              </a:extLst>
            </p:cNvPr>
            <p:cNvSpPr>
              <a:spLocks/>
            </p:cNvSpPr>
            <p:nvPr>
              <p:custDataLst>
                <p:tags r:id="rId10"/>
              </p:custDataLst>
            </p:nvPr>
          </p:nvSpPr>
          <p:spPr bwMode="auto">
            <a:xfrm>
              <a:off x="4071030" y="3285243"/>
              <a:ext cx="1273464"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700" dirty="0">
                <a:solidFill>
                  <a:schemeClr val="tx1">
                    <a:lumMod val="75000"/>
                    <a:lumOff val="25000"/>
                  </a:schemeClr>
                </a:solidFill>
                <a:latin typeface="+mn-ea"/>
                <a:cs typeface="Nanum Gothic" charset="-127"/>
              </a:endParaRPr>
            </a:p>
            <a:p>
              <a:r>
                <a:rPr lang="ko-KR" altLang="en-US" sz="700" dirty="0">
                  <a:solidFill>
                    <a:schemeClr val="tx1">
                      <a:lumMod val="75000"/>
                      <a:lumOff val="25000"/>
                    </a:schemeClr>
                  </a:solidFill>
                  <a:latin typeface="+mn-ea"/>
                  <a:cs typeface="Nanum Gothic" charset="-127"/>
                </a:rPr>
                <a:t>주문 일자</a:t>
              </a:r>
              <a:endParaRPr lang="en-US" altLang="ko-KR" sz="700" dirty="0">
                <a:solidFill>
                  <a:schemeClr val="tx1">
                    <a:lumMod val="75000"/>
                    <a:lumOff val="25000"/>
                  </a:schemeClr>
                </a:solidFill>
                <a:latin typeface="+mn-ea"/>
                <a:cs typeface="Nanum Gothic" charset="-127"/>
              </a:endParaRPr>
            </a:p>
            <a:p>
              <a:r>
                <a:rPr lang="en-US" altLang="ko-KR" sz="700" dirty="0">
                  <a:solidFill>
                    <a:schemeClr val="tx1">
                      <a:lumMod val="75000"/>
                      <a:lumOff val="25000"/>
                    </a:schemeClr>
                  </a:solidFill>
                  <a:latin typeface="+mn-ea"/>
                  <a:cs typeface="Nanum Gothic" charset="-127"/>
                </a:rPr>
                <a:t>Time/Date</a:t>
              </a:r>
            </a:p>
            <a:p>
              <a:r>
                <a:rPr lang="en-US" altLang="ko-KR" sz="700" dirty="0">
                  <a:solidFill>
                    <a:schemeClr val="tx1">
                      <a:lumMod val="75000"/>
                      <a:lumOff val="25000"/>
                    </a:schemeClr>
                  </a:solidFill>
                  <a:latin typeface="+mn-ea"/>
                  <a:cs typeface="Nanum Gothic" charset="-127"/>
                </a:rPr>
                <a:t>XXXXX</a:t>
              </a:r>
            </a:p>
            <a:p>
              <a:r>
                <a:rPr lang="en-US" altLang="ko-KR" sz="700" dirty="0">
                  <a:solidFill>
                    <a:schemeClr val="tx1">
                      <a:lumMod val="75000"/>
                      <a:lumOff val="25000"/>
                    </a:schemeClr>
                  </a:solidFill>
                  <a:latin typeface="+mn-ea"/>
                  <a:cs typeface="Nanum Gothic" charset="-127"/>
                </a:rPr>
                <a:t>XXXXX</a:t>
              </a:r>
            </a:p>
            <a:p>
              <a:r>
                <a:rPr lang="en-US" altLang="ko-KR" sz="700" dirty="0">
                  <a:solidFill>
                    <a:schemeClr val="tx1">
                      <a:lumMod val="75000"/>
                      <a:lumOff val="25000"/>
                    </a:schemeClr>
                  </a:solidFill>
                  <a:latin typeface="+mn-ea"/>
                  <a:cs typeface="Nanum Gothic" charset="-127"/>
                </a:rPr>
                <a:t>XXXXXXXX</a:t>
              </a:r>
            </a:p>
          </p:txBody>
        </p:sp>
        <p:sp>
          <p:nvSpPr>
            <p:cNvPr id="165" name="직사각형 164">
              <a:extLst>
                <a:ext uri="{FF2B5EF4-FFF2-40B4-BE49-F238E27FC236}">
                  <a16:creationId xmlns:a16="http://schemas.microsoft.com/office/drawing/2014/main" xmlns="" id="{079E54C4-14C8-7040-9BC6-02C45DB39821}"/>
                </a:ext>
              </a:extLst>
            </p:cNvPr>
            <p:cNvSpPr/>
            <p:nvPr/>
          </p:nvSpPr>
          <p:spPr>
            <a:xfrm>
              <a:off x="4063566" y="2413634"/>
              <a:ext cx="508666" cy="104928"/>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dirty="0">
                  <a:solidFill>
                    <a:srgbClr val="00B0F0"/>
                  </a:solidFill>
                  <a:latin typeface="Nanum Gothic" charset="-127"/>
                  <a:ea typeface="Nanum Gothic" charset="-127"/>
                  <a:cs typeface="Nanum Gothic" charset="-127"/>
                </a:rPr>
                <a:t>Dimension</a:t>
              </a:r>
              <a:endParaRPr kumimoji="1" lang="ko-KR" altLang="en-US" sz="600" dirty="0">
                <a:solidFill>
                  <a:srgbClr val="00B0F0"/>
                </a:solidFill>
                <a:latin typeface="Nanum Gothic" charset="-127"/>
                <a:ea typeface="Nanum Gothic" charset="-127"/>
                <a:cs typeface="Nanum Gothic" charset="-127"/>
              </a:endParaRPr>
            </a:p>
          </p:txBody>
        </p:sp>
      </p:grpSp>
      <p:grpSp>
        <p:nvGrpSpPr>
          <p:cNvPr id="168" name="그룹 167">
            <a:extLst>
              <a:ext uri="{FF2B5EF4-FFF2-40B4-BE49-F238E27FC236}">
                <a16:creationId xmlns:a16="http://schemas.microsoft.com/office/drawing/2014/main" xmlns="" id="{9E566931-D0EC-8A47-8AE6-D10349AA9BA5}"/>
              </a:ext>
            </a:extLst>
          </p:cNvPr>
          <p:cNvGrpSpPr/>
          <p:nvPr/>
        </p:nvGrpSpPr>
        <p:grpSpPr>
          <a:xfrm>
            <a:off x="2917244" y="5253095"/>
            <a:ext cx="4524080" cy="1164745"/>
            <a:chOff x="1169936" y="4327152"/>
            <a:chExt cx="4524080" cy="1164745"/>
          </a:xfrm>
        </p:grpSpPr>
        <p:sp>
          <p:nvSpPr>
            <p:cNvPr id="169" name="직사각형 168">
              <a:extLst>
                <a:ext uri="{FF2B5EF4-FFF2-40B4-BE49-F238E27FC236}">
                  <a16:creationId xmlns:a16="http://schemas.microsoft.com/office/drawing/2014/main" xmlns="" id="{7FF8728F-F177-0948-ACAA-DDD3F4DF8DDD}"/>
                </a:ext>
              </a:extLst>
            </p:cNvPr>
            <p:cNvSpPr/>
            <p:nvPr/>
          </p:nvSpPr>
          <p:spPr>
            <a:xfrm>
              <a:off x="1195649" y="4327152"/>
              <a:ext cx="4498367" cy="116474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ko-KR" altLang="en-US" sz="700" dirty="0">
                <a:solidFill>
                  <a:schemeClr val="tx1"/>
                </a:solidFill>
                <a:latin typeface="Nanum Gothic" charset="-127"/>
                <a:ea typeface="Nanum Gothic" charset="-127"/>
                <a:cs typeface="Nanum Gothic" charset="-127"/>
              </a:endParaRPr>
            </a:p>
          </p:txBody>
        </p:sp>
        <p:cxnSp>
          <p:nvCxnSpPr>
            <p:cNvPr id="170" name="직선 화살표 연결선 169">
              <a:extLst>
                <a:ext uri="{FF2B5EF4-FFF2-40B4-BE49-F238E27FC236}">
                  <a16:creationId xmlns:a16="http://schemas.microsoft.com/office/drawing/2014/main" xmlns="" id="{744DE4FB-7933-DC4C-9D06-09A50779FD00}"/>
                </a:ext>
              </a:extLst>
            </p:cNvPr>
            <p:cNvCxnSpPr/>
            <p:nvPr/>
          </p:nvCxnSpPr>
          <p:spPr>
            <a:xfrm flipV="1">
              <a:off x="1414451" y="4394200"/>
              <a:ext cx="0" cy="9715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xmlns="" id="{EDF43E41-98E8-B048-B567-BB3AF11319F0}"/>
                </a:ext>
              </a:extLst>
            </p:cNvPr>
            <p:cNvCxnSpPr/>
            <p:nvPr/>
          </p:nvCxnSpPr>
          <p:spPr>
            <a:xfrm>
              <a:off x="1294802" y="5238750"/>
              <a:ext cx="430374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xmlns="" id="{49527BA3-C12C-CD4A-8DED-381F97BBB4CF}"/>
                </a:ext>
              </a:extLst>
            </p:cNvPr>
            <p:cNvSpPr txBox="1"/>
            <p:nvPr/>
          </p:nvSpPr>
          <p:spPr>
            <a:xfrm>
              <a:off x="1169936" y="4494483"/>
              <a:ext cx="296941" cy="892552"/>
            </a:xfrm>
            <a:prstGeom prst="rect">
              <a:avLst/>
            </a:prstGeom>
            <a:noFill/>
          </p:spPr>
          <p:txBody>
            <a:bodyPr wrap="none" rtlCol="0">
              <a:spAutoFit/>
            </a:bodyPr>
            <a:lstStyle/>
            <a:p>
              <a:pPr algn="r"/>
              <a:r>
                <a:rPr kumimoji="1" lang="en-US" altLang="ko-KR" sz="400" dirty="0">
                  <a:solidFill>
                    <a:schemeClr val="tx1">
                      <a:lumMod val="50000"/>
                      <a:lumOff val="50000"/>
                    </a:schemeClr>
                  </a:solidFill>
                </a:rPr>
                <a:t>600k</a:t>
              </a:r>
            </a:p>
            <a:p>
              <a:pPr algn="r"/>
              <a:endParaRPr kumimoji="1" lang="en-US" altLang="ko-KR" sz="400" dirty="0">
                <a:solidFill>
                  <a:schemeClr val="tx1">
                    <a:lumMod val="50000"/>
                    <a:lumOff val="50000"/>
                  </a:schemeClr>
                </a:solidFill>
              </a:endParaRPr>
            </a:p>
            <a:p>
              <a:pPr algn="r"/>
              <a:endParaRPr kumimoji="1" lang="en-US" altLang="ko-KR" sz="400" dirty="0">
                <a:solidFill>
                  <a:schemeClr val="tx1">
                    <a:lumMod val="50000"/>
                    <a:lumOff val="50000"/>
                  </a:schemeClr>
                </a:solidFill>
              </a:endParaRPr>
            </a:p>
            <a:p>
              <a:pPr algn="r"/>
              <a:endParaRPr kumimoji="1" lang="en-US" altLang="ko-KR" sz="400" dirty="0">
                <a:solidFill>
                  <a:schemeClr val="tx1">
                    <a:lumMod val="50000"/>
                    <a:lumOff val="50000"/>
                  </a:schemeClr>
                </a:solidFill>
              </a:endParaRPr>
            </a:p>
            <a:p>
              <a:pPr algn="r"/>
              <a:r>
                <a:rPr kumimoji="1" lang="en-US" altLang="ko-KR" sz="400" dirty="0">
                  <a:solidFill>
                    <a:schemeClr val="tx1">
                      <a:lumMod val="50000"/>
                      <a:lumOff val="50000"/>
                    </a:schemeClr>
                  </a:solidFill>
                </a:rPr>
                <a:t>400k</a:t>
              </a:r>
            </a:p>
            <a:p>
              <a:pPr algn="r"/>
              <a:endParaRPr kumimoji="1" lang="en-US" altLang="ko-KR" sz="400" dirty="0">
                <a:solidFill>
                  <a:schemeClr val="tx1">
                    <a:lumMod val="50000"/>
                    <a:lumOff val="50000"/>
                  </a:schemeClr>
                </a:solidFill>
              </a:endParaRPr>
            </a:p>
            <a:p>
              <a:pPr algn="r"/>
              <a:endParaRPr kumimoji="1" lang="en-US" altLang="ko-KR" sz="400" dirty="0">
                <a:solidFill>
                  <a:schemeClr val="tx1">
                    <a:lumMod val="50000"/>
                    <a:lumOff val="50000"/>
                  </a:schemeClr>
                </a:solidFill>
              </a:endParaRPr>
            </a:p>
            <a:p>
              <a:pPr algn="r"/>
              <a:endParaRPr kumimoji="1" lang="en-US" altLang="ko-KR" sz="400" dirty="0">
                <a:solidFill>
                  <a:schemeClr val="tx1">
                    <a:lumMod val="50000"/>
                    <a:lumOff val="50000"/>
                  </a:schemeClr>
                </a:solidFill>
              </a:endParaRPr>
            </a:p>
            <a:p>
              <a:pPr algn="r"/>
              <a:r>
                <a:rPr kumimoji="1" lang="en-US" altLang="ko-KR" sz="400" dirty="0">
                  <a:solidFill>
                    <a:schemeClr val="tx1">
                      <a:lumMod val="50000"/>
                      <a:lumOff val="50000"/>
                    </a:schemeClr>
                  </a:solidFill>
                </a:rPr>
                <a:t>200k</a:t>
              </a:r>
            </a:p>
            <a:p>
              <a:pPr algn="r"/>
              <a:endParaRPr kumimoji="1" lang="en-US" altLang="ko-KR" sz="400" dirty="0">
                <a:solidFill>
                  <a:schemeClr val="tx1">
                    <a:lumMod val="50000"/>
                    <a:lumOff val="50000"/>
                  </a:schemeClr>
                </a:solidFill>
              </a:endParaRPr>
            </a:p>
            <a:p>
              <a:pPr algn="r"/>
              <a:endParaRPr kumimoji="1" lang="en-US" altLang="ko-KR" sz="400" dirty="0">
                <a:solidFill>
                  <a:schemeClr val="tx1">
                    <a:lumMod val="50000"/>
                    <a:lumOff val="50000"/>
                  </a:schemeClr>
                </a:solidFill>
              </a:endParaRPr>
            </a:p>
            <a:p>
              <a:pPr algn="r"/>
              <a:endParaRPr kumimoji="1" lang="en-US" altLang="ko-KR" sz="400" dirty="0">
                <a:solidFill>
                  <a:schemeClr val="tx1">
                    <a:lumMod val="50000"/>
                    <a:lumOff val="50000"/>
                  </a:schemeClr>
                </a:solidFill>
              </a:endParaRPr>
            </a:p>
            <a:p>
              <a:pPr algn="r"/>
              <a:r>
                <a:rPr kumimoji="1" lang="en-US" altLang="ko-KR" sz="400" dirty="0">
                  <a:solidFill>
                    <a:schemeClr val="tx1">
                      <a:lumMod val="50000"/>
                      <a:lumOff val="50000"/>
                    </a:schemeClr>
                  </a:solidFill>
                </a:rPr>
                <a:t>0</a:t>
              </a:r>
              <a:endParaRPr kumimoji="1" lang="ko-KR" altLang="en-US" sz="400" dirty="0">
                <a:solidFill>
                  <a:schemeClr val="tx1">
                    <a:lumMod val="50000"/>
                    <a:lumOff val="50000"/>
                  </a:schemeClr>
                </a:solidFill>
              </a:endParaRPr>
            </a:p>
          </p:txBody>
        </p:sp>
        <p:sp>
          <p:nvSpPr>
            <p:cNvPr id="173" name="TextBox 172">
              <a:extLst>
                <a:ext uri="{FF2B5EF4-FFF2-40B4-BE49-F238E27FC236}">
                  <a16:creationId xmlns:a16="http://schemas.microsoft.com/office/drawing/2014/main" xmlns="" id="{9D00E075-EDC9-5348-A937-5EE5440FEF48}"/>
                </a:ext>
              </a:extLst>
            </p:cNvPr>
            <p:cNvSpPr txBox="1"/>
            <p:nvPr/>
          </p:nvSpPr>
          <p:spPr>
            <a:xfrm>
              <a:off x="1560434" y="5241180"/>
              <a:ext cx="808235" cy="153888"/>
            </a:xfrm>
            <a:prstGeom prst="rect">
              <a:avLst/>
            </a:prstGeom>
            <a:noFill/>
          </p:spPr>
          <p:txBody>
            <a:bodyPr wrap="none" rtlCol="0">
              <a:spAutoFit/>
            </a:bodyPr>
            <a:lstStyle/>
            <a:p>
              <a:pPr algn="r"/>
              <a:r>
                <a:rPr lang="en-US" altLang="ko-KR" sz="400" dirty="0">
                  <a:solidFill>
                    <a:schemeClr val="tx1">
                      <a:lumMod val="50000"/>
                      <a:lumOff val="50000"/>
                    </a:schemeClr>
                  </a:solidFill>
                </a:rPr>
                <a:t>2018-10-02T00:00:00.000Z</a:t>
              </a:r>
              <a:endParaRPr kumimoji="1" lang="ko-KR" altLang="en-US" sz="400" dirty="0">
                <a:solidFill>
                  <a:schemeClr val="tx1">
                    <a:lumMod val="50000"/>
                    <a:lumOff val="50000"/>
                  </a:schemeClr>
                </a:solidFill>
              </a:endParaRPr>
            </a:p>
          </p:txBody>
        </p:sp>
        <p:sp>
          <p:nvSpPr>
            <p:cNvPr id="174" name="TextBox 173">
              <a:extLst>
                <a:ext uri="{FF2B5EF4-FFF2-40B4-BE49-F238E27FC236}">
                  <a16:creationId xmlns:a16="http://schemas.microsoft.com/office/drawing/2014/main" xmlns="" id="{0BCBCCA4-5452-0249-A6E8-49CFBAB4ACB0}"/>
                </a:ext>
              </a:extLst>
            </p:cNvPr>
            <p:cNvSpPr txBox="1"/>
            <p:nvPr/>
          </p:nvSpPr>
          <p:spPr>
            <a:xfrm>
              <a:off x="2368669" y="5235949"/>
              <a:ext cx="859531" cy="153888"/>
            </a:xfrm>
            <a:prstGeom prst="rect">
              <a:avLst/>
            </a:prstGeom>
            <a:noFill/>
          </p:spPr>
          <p:txBody>
            <a:bodyPr wrap="none" rtlCol="0">
              <a:spAutoFit/>
            </a:bodyPr>
            <a:lstStyle/>
            <a:p>
              <a:pPr algn="r"/>
              <a:r>
                <a:rPr lang="en-US" altLang="ko-KR" sz="400" dirty="0">
                  <a:solidFill>
                    <a:schemeClr val="tx1">
                      <a:lumMod val="50000"/>
                      <a:lumOff val="50000"/>
                    </a:schemeClr>
                  </a:solidFill>
                </a:rPr>
                <a:t>2018-10-02T00:00:00.000Z …</a:t>
              </a:r>
              <a:endParaRPr kumimoji="1" lang="ko-KR" altLang="en-US" sz="400" dirty="0">
                <a:solidFill>
                  <a:schemeClr val="tx1">
                    <a:lumMod val="50000"/>
                    <a:lumOff val="50000"/>
                  </a:schemeClr>
                </a:solidFill>
              </a:endParaRPr>
            </a:p>
          </p:txBody>
        </p:sp>
        <p:sp>
          <p:nvSpPr>
            <p:cNvPr id="175" name="직사각형 174">
              <a:extLst>
                <a:ext uri="{FF2B5EF4-FFF2-40B4-BE49-F238E27FC236}">
                  <a16:creationId xmlns:a16="http://schemas.microsoft.com/office/drawing/2014/main" xmlns="" id="{20FF0E3E-D328-ED4C-A4DD-4514182E8086}"/>
                </a:ext>
              </a:extLst>
            </p:cNvPr>
            <p:cNvSpPr/>
            <p:nvPr/>
          </p:nvSpPr>
          <p:spPr>
            <a:xfrm>
              <a:off x="1524934" y="4781550"/>
              <a:ext cx="288675" cy="45439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76" name="직사각형 175">
              <a:extLst>
                <a:ext uri="{FF2B5EF4-FFF2-40B4-BE49-F238E27FC236}">
                  <a16:creationId xmlns:a16="http://schemas.microsoft.com/office/drawing/2014/main" xmlns="" id="{FFEBF048-5C9E-FD42-B85E-96B118E17A21}"/>
                </a:ext>
              </a:extLst>
            </p:cNvPr>
            <p:cNvSpPr/>
            <p:nvPr/>
          </p:nvSpPr>
          <p:spPr>
            <a:xfrm>
              <a:off x="1824807" y="4684246"/>
              <a:ext cx="288675" cy="55170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77" name="직사각형 176">
              <a:extLst>
                <a:ext uri="{FF2B5EF4-FFF2-40B4-BE49-F238E27FC236}">
                  <a16:creationId xmlns:a16="http://schemas.microsoft.com/office/drawing/2014/main" xmlns="" id="{C79659A1-698A-0A4C-B5ED-71FF35A75E23}"/>
                </a:ext>
              </a:extLst>
            </p:cNvPr>
            <p:cNvSpPr/>
            <p:nvPr/>
          </p:nvSpPr>
          <p:spPr>
            <a:xfrm>
              <a:off x="2116949" y="4890497"/>
              <a:ext cx="288675" cy="345452"/>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78" name="직사각형 177">
              <a:extLst>
                <a:ext uri="{FF2B5EF4-FFF2-40B4-BE49-F238E27FC236}">
                  <a16:creationId xmlns:a16="http://schemas.microsoft.com/office/drawing/2014/main" xmlns="" id="{8AC5072B-D95C-724E-B2C2-EFB80FD7B5D1}"/>
                </a:ext>
              </a:extLst>
            </p:cNvPr>
            <p:cNvSpPr/>
            <p:nvPr/>
          </p:nvSpPr>
          <p:spPr>
            <a:xfrm>
              <a:off x="2411109" y="4781550"/>
              <a:ext cx="288675" cy="45439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79" name="직사각형 178">
              <a:extLst>
                <a:ext uri="{FF2B5EF4-FFF2-40B4-BE49-F238E27FC236}">
                  <a16:creationId xmlns:a16="http://schemas.microsoft.com/office/drawing/2014/main" xmlns="" id="{618CDB4A-E88D-374D-AB48-161D4F360F7D}"/>
                </a:ext>
              </a:extLst>
            </p:cNvPr>
            <p:cNvSpPr/>
            <p:nvPr/>
          </p:nvSpPr>
          <p:spPr>
            <a:xfrm>
              <a:off x="2702097" y="4446793"/>
              <a:ext cx="288675" cy="789157"/>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80" name="직사각형 179">
              <a:extLst>
                <a:ext uri="{FF2B5EF4-FFF2-40B4-BE49-F238E27FC236}">
                  <a16:creationId xmlns:a16="http://schemas.microsoft.com/office/drawing/2014/main" xmlns="" id="{C5E144C6-2CF7-D94F-B02C-A963CB83304A}"/>
                </a:ext>
              </a:extLst>
            </p:cNvPr>
            <p:cNvSpPr/>
            <p:nvPr/>
          </p:nvSpPr>
          <p:spPr>
            <a:xfrm>
              <a:off x="2994239" y="4615690"/>
              <a:ext cx="288675" cy="62025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81" name="사각형 설명선[R] 180">
              <a:extLst>
                <a:ext uri="{FF2B5EF4-FFF2-40B4-BE49-F238E27FC236}">
                  <a16:creationId xmlns:a16="http://schemas.microsoft.com/office/drawing/2014/main" xmlns="" id="{8E0CF9BB-E36D-E243-8FBF-CA2E901CA99D}"/>
                </a:ext>
              </a:extLst>
            </p:cNvPr>
            <p:cNvSpPr/>
            <p:nvPr/>
          </p:nvSpPr>
          <p:spPr>
            <a:xfrm>
              <a:off x="3412659" y="4454819"/>
              <a:ext cx="807081" cy="656932"/>
            </a:xfrm>
            <a:prstGeom prst="wedgeRectCallout">
              <a:avLst>
                <a:gd name="adj1" fmla="val -75345"/>
                <a:gd name="adj2" fmla="val -238"/>
              </a:avLst>
            </a:prstGeom>
            <a:solidFill>
              <a:srgbClr val="000000">
                <a:alpha val="69804"/>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pic>
          <p:nvPicPr>
            <p:cNvPr id="182" name="그림 181">
              <a:extLst>
                <a:ext uri="{FF2B5EF4-FFF2-40B4-BE49-F238E27FC236}">
                  <a16:creationId xmlns:a16="http://schemas.microsoft.com/office/drawing/2014/main" xmlns="" id="{052BA42A-3245-B243-819E-D2BB8240F573}"/>
                </a:ext>
              </a:extLst>
            </p:cNvPr>
            <p:cNvPicPr>
              <a:picLocks noChangeAspect="1"/>
            </p:cNvPicPr>
            <p:nvPr/>
          </p:nvPicPr>
          <p:blipFill rotWithShape="1">
            <a:blip r:embed="rId19"/>
            <a:srcRect l="10538" t="18476" r="56032" b="15564"/>
            <a:stretch/>
          </p:blipFill>
          <p:spPr>
            <a:xfrm>
              <a:off x="3194975" y="4867365"/>
              <a:ext cx="125331" cy="185465"/>
            </a:xfrm>
            <a:prstGeom prst="rect">
              <a:avLst/>
            </a:prstGeom>
          </p:spPr>
        </p:pic>
        <p:sp>
          <p:nvSpPr>
            <p:cNvPr id="183" name="TextBox 182">
              <a:extLst>
                <a:ext uri="{FF2B5EF4-FFF2-40B4-BE49-F238E27FC236}">
                  <a16:creationId xmlns:a16="http://schemas.microsoft.com/office/drawing/2014/main" xmlns="" id="{29A7635A-6BBB-1945-A30D-E25A561255E3}"/>
                </a:ext>
              </a:extLst>
            </p:cNvPr>
            <p:cNvSpPr txBox="1"/>
            <p:nvPr/>
          </p:nvSpPr>
          <p:spPr>
            <a:xfrm>
              <a:off x="3444832" y="4503961"/>
              <a:ext cx="696024" cy="523220"/>
            </a:xfrm>
            <a:prstGeom prst="rect">
              <a:avLst/>
            </a:prstGeom>
            <a:noFill/>
          </p:spPr>
          <p:txBody>
            <a:bodyPr wrap="none" rtlCol="0">
              <a:spAutoFit/>
            </a:bodyPr>
            <a:lstStyle/>
            <a:p>
              <a:r>
                <a:rPr lang="en-US" altLang="ko-KR" sz="700" dirty="0">
                  <a:solidFill>
                    <a:schemeClr val="bg1"/>
                  </a:solidFill>
                </a:rPr>
                <a:t>2018-10-01</a:t>
              </a:r>
            </a:p>
            <a:p>
              <a:r>
                <a:rPr lang="en-US" altLang="ko-KR" sz="700" dirty="0">
                  <a:solidFill>
                    <a:schemeClr val="bg1"/>
                  </a:solidFill>
                </a:rPr>
                <a:t>1024 </a:t>
              </a:r>
              <a:r>
                <a:rPr lang="en-US" altLang="ko-KR" sz="700" dirty="0" err="1">
                  <a:solidFill>
                    <a:schemeClr val="bg1"/>
                  </a:solidFill>
                </a:rPr>
                <a:t>Kb</a:t>
              </a:r>
              <a:endParaRPr lang="en-US" altLang="ko-KR" sz="700" dirty="0">
                <a:solidFill>
                  <a:schemeClr val="bg1"/>
                </a:solidFill>
              </a:endParaRPr>
            </a:p>
            <a:p>
              <a:r>
                <a:rPr lang="en-US" altLang="ko-KR" sz="700" dirty="0">
                  <a:solidFill>
                    <a:schemeClr val="bg1"/>
                  </a:solidFill>
                </a:rPr>
                <a:t>1234</a:t>
              </a:r>
              <a:r>
                <a:rPr lang="ko-KR" altLang="en-US" sz="700" dirty="0">
                  <a:solidFill>
                    <a:schemeClr val="bg1"/>
                  </a:solidFill>
                </a:rPr>
                <a:t> </a:t>
              </a:r>
              <a:r>
                <a:rPr lang="en-US" altLang="ko-KR" sz="700" dirty="0">
                  <a:solidFill>
                    <a:schemeClr val="bg1"/>
                  </a:solidFill>
                </a:rPr>
                <a:t>row</a:t>
              </a:r>
            </a:p>
            <a:p>
              <a:r>
                <a:rPr lang="en-US" altLang="ko-KR" sz="700" dirty="0">
                  <a:solidFill>
                    <a:schemeClr val="bg1"/>
                  </a:solidFill>
                </a:rPr>
                <a:t>12,345 value</a:t>
              </a:r>
              <a:endParaRPr kumimoji="1" lang="ko-KR" altLang="en-US" sz="700" dirty="0">
                <a:solidFill>
                  <a:schemeClr val="bg1"/>
                </a:solidFill>
              </a:endParaRPr>
            </a:p>
          </p:txBody>
        </p:sp>
        <p:sp>
          <p:nvSpPr>
            <p:cNvPr id="184" name="타원 183">
              <a:extLst>
                <a:ext uri="{FF2B5EF4-FFF2-40B4-BE49-F238E27FC236}">
                  <a16:creationId xmlns:a16="http://schemas.microsoft.com/office/drawing/2014/main" xmlns="" id="{834043E6-1E22-BC4D-B2E0-1E6E65BD9A0C}"/>
                </a:ext>
              </a:extLst>
            </p:cNvPr>
            <p:cNvSpPr/>
            <p:nvPr/>
          </p:nvSpPr>
          <p:spPr>
            <a:xfrm>
              <a:off x="1534101" y="433562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grpSp>
      <p:sp>
        <p:nvSpPr>
          <p:cNvPr id="185" name="타원 37">
            <a:extLst>
              <a:ext uri="{FF2B5EF4-FFF2-40B4-BE49-F238E27FC236}">
                <a16:creationId xmlns:a16="http://schemas.microsoft.com/office/drawing/2014/main" xmlns="" id="{F43E5039-31D1-6448-BDAE-FEA147C8BE20}"/>
              </a:ext>
            </a:extLst>
          </p:cNvPr>
          <p:cNvSpPr/>
          <p:nvPr/>
        </p:nvSpPr>
        <p:spPr>
          <a:xfrm>
            <a:off x="3870541" y="201483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sp>
        <p:nvSpPr>
          <p:cNvPr id="186" name="직사각형 185">
            <a:extLst>
              <a:ext uri="{FF2B5EF4-FFF2-40B4-BE49-F238E27FC236}">
                <a16:creationId xmlns:a16="http://schemas.microsoft.com/office/drawing/2014/main" xmlns="" id="{FF969365-AFD8-E14E-B306-40FD50A359A3}"/>
              </a:ext>
            </a:extLst>
          </p:cNvPr>
          <p:cNvSpPr/>
          <p:nvPr/>
        </p:nvSpPr>
        <p:spPr>
          <a:xfrm>
            <a:off x="4063566" y="2542376"/>
            <a:ext cx="1245534" cy="92333"/>
          </a:xfrm>
          <a:prstGeom prst="rect">
            <a:avLst/>
          </a:prstGeom>
        </p:spPr>
        <p:txBody>
          <a:bodyPr wrap="none" lIns="0" tIns="0" rIns="0" bIns="0">
            <a:spAutoFit/>
          </a:bodyPr>
          <a:lstStyle/>
          <a:p>
            <a:r>
              <a:rPr lang="ko-KR" altLang="en-US" sz="600" dirty="0">
                <a:solidFill>
                  <a:schemeClr val="bg1">
                    <a:lumMod val="65000"/>
                  </a:schemeClr>
                </a:solidFill>
              </a:rPr>
              <a:t>ⓘ </a:t>
            </a:r>
            <a:r>
              <a:rPr lang="en" altLang="ko-KR" sz="600" dirty="0">
                <a:solidFill>
                  <a:schemeClr val="bg1">
                    <a:lumMod val="65000"/>
                  </a:schemeClr>
                </a:solidFill>
              </a:rPr>
              <a:t>Time stamp cannot be changed.</a:t>
            </a:r>
            <a:endParaRPr lang="ko-KR" altLang="en-US" sz="600" dirty="0">
              <a:solidFill>
                <a:schemeClr val="bg1">
                  <a:lumMod val="65000"/>
                </a:schemeClr>
              </a:solidFill>
            </a:endParaRPr>
          </a:p>
        </p:txBody>
      </p:sp>
      <p:sp>
        <p:nvSpPr>
          <p:cNvPr id="82" name="직사각형 81">
            <a:extLst>
              <a:ext uri="{FF2B5EF4-FFF2-40B4-BE49-F238E27FC236}">
                <a16:creationId xmlns:a16="http://schemas.microsoft.com/office/drawing/2014/main" xmlns="" id="{24199E0A-81B1-5F44-9997-B29E2BC85FA7}"/>
              </a:ext>
            </a:extLst>
          </p:cNvPr>
          <p:cNvSpPr/>
          <p:nvPr/>
        </p:nvSpPr>
        <p:spPr>
          <a:xfrm>
            <a:off x="158111" y="651623"/>
            <a:ext cx="9867159" cy="6090493"/>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00" dirty="0">
                <a:solidFill>
                  <a:schemeClr val="bg1"/>
                </a:solidFill>
                <a:latin typeface="+mj-lt"/>
                <a:ea typeface="Nanum Gothic" charset="-127"/>
                <a:cs typeface="Nanum Gothic" charset="-127"/>
              </a:rPr>
              <a:t>2018.12.12 </a:t>
            </a:r>
            <a:r>
              <a:rPr kumimoji="1" lang="ko-KR" altLang="en-US" sz="1000" dirty="0">
                <a:solidFill>
                  <a:schemeClr val="bg1"/>
                </a:solidFill>
                <a:latin typeface="+mj-lt"/>
                <a:ea typeface="Nanum Gothic" charset="-127"/>
                <a:cs typeface="Nanum Gothic" charset="-127"/>
              </a:rPr>
              <a:t>삭제</a:t>
            </a:r>
          </a:p>
        </p:txBody>
      </p:sp>
    </p:spTree>
    <p:extLst>
      <p:ext uri="{BB962C8B-B14F-4D97-AF65-F5344CB8AC3E}">
        <p14:creationId xmlns:p14="http://schemas.microsoft.com/office/powerpoint/2010/main" val="27685568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텍스트 개체 틀 235"/>
          <p:cNvSpPr>
            <a:spLocks noGrp="1"/>
          </p:cNvSpPr>
          <p:nvPr>
            <p:ph type="body" sz="quarter" idx="10"/>
          </p:nvPr>
        </p:nvSpPr>
        <p:spPr/>
        <p:txBody>
          <a:bodyPr>
            <a:normAutofit/>
          </a:bodyPr>
          <a:lstStyle/>
          <a:p>
            <a:r>
              <a:rPr kumimoji="1" lang="en-US" altLang="ko-KR" dirty="0"/>
              <a:t>Column Details (1)</a:t>
            </a:r>
            <a:endParaRPr kumimoji="1" lang="ko-KR" altLang="en-US" dirty="0"/>
          </a:p>
        </p:txBody>
      </p:sp>
      <p:sp>
        <p:nvSpPr>
          <p:cNvPr id="237" name="텍스트 개체 틀 236"/>
          <p:cNvSpPr>
            <a:spLocks noGrp="1"/>
          </p:cNvSpPr>
          <p:nvPr>
            <p:ph type="body" sz="quarter" idx="11"/>
          </p:nvPr>
        </p:nvSpPr>
        <p:spPr/>
        <p:txBody>
          <a:bodyPr/>
          <a:lstStyle/>
          <a:p>
            <a:r>
              <a:rPr kumimoji="1" lang="en-US" altLang="ko-KR" dirty="0">
                <a:cs typeface="Nanum Gothic" charset="-127"/>
              </a:rPr>
              <a:t>01.03</a:t>
            </a:r>
            <a:r>
              <a:rPr kumimoji="1" lang="ko-KR" altLang="en-US" dirty="0">
                <a:cs typeface="Nanum Gothic" charset="-127"/>
              </a:rPr>
              <a:t> 데이터 소스 상세</a:t>
            </a:r>
          </a:p>
        </p:txBody>
      </p:sp>
      <p:sp>
        <p:nvSpPr>
          <p:cNvPr id="238" name="텍스트 개체 틀 237"/>
          <p:cNvSpPr>
            <a:spLocks noGrp="1"/>
          </p:cNvSpPr>
          <p:nvPr>
            <p:ph type="body" sz="quarter" idx="13"/>
          </p:nvPr>
        </p:nvSpPr>
        <p:spPr/>
        <p:txBody>
          <a:bodyPr>
            <a:normAutofit lnSpcReduction="10000"/>
          </a:bodyPr>
          <a:lstStyle/>
          <a:p>
            <a:r>
              <a:rPr kumimoji="1" lang="ko-KR" altLang="en-US" dirty="0"/>
              <a:t>컬럼 리스트</a:t>
            </a:r>
            <a:endParaRPr kumimoji="1" lang="en-US" altLang="ko-KR" dirty="0"/>
          </a:p>
          <a:p>
            <a:pPr lvl="1"/>
            <a:r>
              <a:rPr lang="en-US" altLang="ko-KR" dirty="0">
                <a:solidFill>
                  <a:schemeClr val="tx1">
                    <a:lumMod val="95000"/>
                    <a:lumOff val="5000"/>
                  </a:schemeClr>
                </a:solidFill>
              </a:rPr>
              <a:t>default : </a:t>
            </a:r>
            <a:r>
              <a:rPr lang="ko-KR" altLang="en-US" dirty="0">
                <a:solidFill>
                  <a:schemeClr val="tx1">
                    <a:lumMod val="95000"/>
                    <a:lumOff val="5000"/>
                  </a:schemeClr>
                </a:solidFill>
              </a:rPr>
              <a:t>첫번째 컬럼이 선택된 상태</a:t>
            </a:r>
            <a:r>
              <a:rPr lang="en-US" altLang="ko-KR" dirty="0">
                <a:solidFill>
                  <a:schemeClr val="tx1">
                    <a:lumMod val="95000"/>
                    <a:lumOff val="5000"/>
                  </a:schemeClr>
                </a:solidFill>
              </a:rPr>
              <a:t>.</a:t>
            </a:r>
            <a:r>
              <a:rPr lang="ko-KR" altLang="en-US" dirty="0">
                <a:solidFill>
                  <a:schemeClr val="tx1">
                    <a:lumMod val="95000"/>
                    <a:lumOff val="5000"/>
                  </a:schemeClr>
                </a:solidFill>
              </a:rPr>
              <a:t> </a:t>
            </a:r>
            <a:endParaRPr lang="en-US" altLang="ko-KR" dirty="0">
              <a:solidFill>
                <a:schemeClr val="tx1">
                  <a:lumMod val="95000"/>
                  <a:lumOff val="5000"/>
                </a:schemeClr>
              </a:solidFill>
            </a:endParaRPr>
          </a:p>
          <a:p>
            <a:pPr lvl="1"/>
            <a:r>
              <a:rPr lang="ko-KR" altLang="en-US" dirty="0">
                <a:solidFill>
                  <a:schemeClr val="tx1">
                    <a:lumMod val="95000"/>
                    <a:lumOff val="5000"/>
                  </a:schemeClr>
                </a:solidFill>
              </a:rPr>
              <a:t>선택된 리스트에 대해 우측에 컬럼에 대한 데이터 및 통계가 보임</a:t>
            </a:r>
            <a:endParaRPr lang="en-US" altLang="ko-KR" dirty="0">
              <a:solidFill>
                <a:schemeClr val="tx1">
                  <a:lumMod val="95000"/>
                  <a:lumOff val="5000"/>
                </a:schemeClr>
              </a:solidFill>
            </a:endParaRPr>
          </a:p>
          <a:p>
            <a:pPr lvl="1"/>
            <a:r>
              <a:rPr lang="ko-KR" altLang="en-US" dirty="0">
                <a:solidFill>
                  <a:schemeClr val="tx1">
                    <a:lumMod val="95000"/>
                    <a:lumOff val="5000"/>
                  </a:schemeClr>
                </a:solidFill>
              </a:rPr>
              <a:t>리스트 구성요소</a:t>
            </a:r>
            <a:endParaRPr lang="en-US" altLang="ko-KR" dirty="0">
              <a:solidFill>
                <a:schemeClr val="tx1">
                  <a:lumMod val="95000"/>
                  <a:lumOff val="5000"/>
                </a:schemeClr>
              </a:solidFill>
            </a:endParaRPr>
          </a:p>
          <a:p>
            <a:pPr lvl="2"/>
            <a:r>
              <a:rPr lang="ko-KR" altLang="en-US" dirty="0">
                <a:sym typeface="Wingdings"/>
              </a:rPr>
              <a:t>롤</a:t>
            </a:r>
            <a:r>
              <a:rPr lang="en-US" altLang="ko-KR" dirty="0">
                <a:sym typeface="Wingdings"/>
              </a:rPr>
              <a:t>/</a:t>
            </a:r>
            <a:r>
              <a:rPr lang="ko-KR" altLang="en-US" dirty="0">
                <a:solidFill>
                  <a:schemeClr val="tx1">
                    <a:lumMod val="95000"/>
                    <a:lumOff val="5000"/>
                  </a:schemeClr>
                </a:solidFill>
                <a:sym typeface="Wingdings"/>
              </a:rPr>
              <a:t>타입 아이콘</a:t>
            </a:r>
            <a:endParaRPr lang="en-US" altLang="ko-KR" dirty="0">
              <a:solidFill>
                <a:schemeClr val="tx1">
                  <a:lumMod val="95000"/>
                  <a:lumOff val="5000"/>
                </a:schemeClr>
              </a:solidFill>
              <a:sym typeface="Wingdings"/>
            </a:endParaRPr>
          </a:p>
          <a:p>
            <a:pPr lvl="2"/>
            <a:r>
              <a:rPr lang="ko-KR" altLang="en-US" dirty="0">
                <a:solidFill>
                  <a:schemeClr val="tx1">
                    <a:lumMod val="95000"/>
                    <a:lumOff val="5000"/>
                  </a:schemeClr>
                </a:solidFill>
                <a:sym typeface="Wingdings"/>
              </a:rPr>
              <a:t>물리 컬럼 이름 </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길어질 경우 </a:t>
            </a:r>
            <a:r>
              <a:rPr lang="ko-KR" altLang="en-US" dirty="0" err="1">
                <a:solidFill>
                  <a:schemeClr val="tx1">
                    <a:lumMod val="95000"/>
                    <a:lumOff val="5000"/>
                  </a:schemeClr>
                </a:solidFill>
                <a:sym typeface="Wingdings"/>
              </a:rPr>
              <a:t>말줄임</a:t>
            </a:r>
            <a:endParaRPr lang="en-US" altLang="ko-KR" dirty="0">
              <a:solidFill>
                <a:schemeClr val="tx1">
                  <a:lumMod val="95000"/>
                  <a:lumOff val="5000"/>
                </a:schemeClr>
              </a:solidFill>
              <a:sym typeface="Wingdings"/>
            </a:endParaRPr>
          </a:p>
          <a:p>
            <a:pPr lvl="2"/>
            <a:r>
              <a:rPr lang="ko-KR" altLang="en-US" dirty="0">
                <a:solidFill>
                  <a:schemeClr val="tx1">
                    <a:lumMod val="95000"/>
                    <a:lumOff val="5000"/>
                  </a:schemeClr>
                </a:solidFill>
                <a:sym typeface="Wingdings"/>
              </a:rPr>
              <a:t>논리 컬럼 이름 </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있을 경우만 표시</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길어질 경우 </a:t>
            </a:r>
            <a:r>
              <a:rPr lang="ko-KR" altLang="en-US" dirty="0" err="1">
                <a:solidFill>
                  <a:schemeClr val="tx1">
                    <a:lumMod val="95000"/>
                    <a:lumOff val="5000"/>
                  </a:schemeClr>
                </a:solidFill>
                <a:sym typeface="Wingdings"/>
              </a:rPr>
              <a:t>말줄임</a:t>
            </a:r>
            <a:endParaRPr lang="en-US" altLang="ko-KR" dirty="0">
              <a:solidFill>
                <a:schemeClr val="tx1">
                  <a:lumMod val="95000"/>
                  <a:lumOff val="5000"/>
                </a:schemeClr>
              </a:solidFill>
              <a:sym typeface="Wingdings"/>
            </a:endParaRPr>
          </a:p>
          <a:p>
            <a:pPr lvl="2"/>
            <a:r>
              <a:rPr lang="ko-KR" altLang="en-US" dirty="0">
                <a:solidFill>
                  <a:schemeClr val="tx1">
                    <a:lumMod val="95000"/>
                    <a:lumOff val="5000"/>
                  </a:schemeClr>
                </a:solidFill>
                <a:sym typeface="Wingdings"/>
              </a:rPr>
              <a:t>추천 필터 및 필수 필터 </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a:t>
            </a:r>
            <a:r>
              <a:rPr lang="ko-KR" altLang="en-US" dirty="0" err="1">
                <a:solidFill>
                  <a:schemeClr val="tx1">
                    <a:lumMod val="95000"/>
                    <a:lumOff val="5000"/>
                  </a:schemeClr>
                </a:solidFill>
                <a:sym typeface="Wingdings"/>
              </a:rPr>
              <a:t>추천필터</a:t>
            </a:r>
            <a:r>
              <a:rPr lang="ko-KR" altLang="en-US" dirty="0">
                <a:solidFill>
                  <a:schemeClr val="tx1">
                    <a:lumMod val="95000"/>
                    <a:lumOff val="5000"/>
                  </a:schemeClr>
                </a:solidFill>
                <a:sym typeface="Wingdings"/>
              </a:rPr>
              <a:t> 또는 </a:t>
            </a:r>
            <a:r>
              <a:rPr lang="ko-KR" altLang="en-US" dirty="0" err="1">
                <a:solidFill>
                  <a:schemeClr val="tx1">
                    <a:lumMod val="95000"/>
                    <a:lumOff val="5000"/>
                  </a:schemeClr>
                </a:solidFill>
                <a:sym typeface="Wingdings"/>
              </a:rPr>
              <a:t>필수필터로</a:t>
            </a:r>
            <a:r>
              <a:rPr lang="ko-KR" altLang="en-US" dirty="0">
                <a:solidFill>
                  <a:schemeClr val="tx1">
                    <a:lumMod val="95000"/>
                    <a:lumOff val="5000"/>
                  </a:schemeClr>
                </a:solidFill>
                <a:sym typeface="Wingdings"/>
              </a:rPr>
              <a:t> 설정된 경우</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아이콘 및 순서 표시</a:t>
            </a:r>
            <a:endParaRPr lang="en-US" altLang="ko-KR" dirty="0">
              <a:solidFill>
                <a:schemeClr val="tx1">
                  <a:lumMod val="95000"/>
                  <a:lumOff val="5000"/>
                </a:schemeClr>
              </a:solidFill>
              <a:sym typeface="Wingdings"/>
            </a:endParaRPr>
          </a:p>
          <a:p>
            <a:pPr lvl="2"/>
            <a:r>
              <a:rPr lang="ko-KR" altLang="en-US" dirty="0">
                <a:solidFill>
                  <a:schemeClr val="tx1">
                    <a:lumMod val="95000"/>
                    <a:lumOff val="5000"/>
                  </a:schemeClr>
                </a:solidFill>
                <a:sym typeface="Wingdings"/>
              </a:rPr>
              <a:t>타임스탬프 </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타임스탬프로 지정된 경우만 표시 </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단 </a:t>
            </a:r>
            <a:r>
              <a:rPr lang="en-US" altLang="ko-KR" dirty="0">
                <a:solidFill>
                  <a:schemeClr val="tx1">
                    <a:lumMod val="95000"/>
                    <a:lumOff val="5000"/>
                  </a:schemeClr>
                </a:solidFill>
                <a:sym typeface="Wingdings"/>
              </a:rPr>
              <a:t>1</a:t>
            </a:r>
            <a:r>
              <a:rPr lang="ko-KR" altLang="en-US" dirty="0">
                <a:solidFill>
                  <a:schemeClr val="tx1">
                    <a:lumMod val="95000"/>
                    <a:lumOff val="5000"/>
                  </a:schemeClr>
                </a:solidFill>
                <a:sym typeface="Wingdings"/>
              </a:rPr>
              <a:t>개만 있음</a:t>
            </a:r>
            <a:r>
              <a:rPr lang="en-US" altLang="ko-KR" dirty="0">
                <a:solidFill>
                  <a:schemeClr val="tx1">
                    <a:lumMod val="95000"/>
                    <a:lumOff val="5000"/>
                  </a:schemeClr>
                </a:solidFill>
                <a:sym typeface="Wingdings"/>
              </a:rPr>
              <a:t>)</a:t>
            </a:r>
          </a:p>
          <a:p>
            <a:pPr lvl="1"/>
            <a:r>
              <a:rPr lang="ko-KR" altLang="en-US" dirty="0">
                <a:solidFill>
                  <a:schemeClr val="tx1">
                    <a:lumMod val="95000"/>
                    <a:lumOff val="5000"/>
                  </a:schemeClr>
                </a:solidFill>
                <a:sym typeface="Wingdings"/>
              </a:rPr>
              <a:t>필터 편집 버튼</a:t>
            </a:r>
            <a:endParaRPr lang="en-US" altLang="ko-KR" dirty="0">
              <a:solidFill>
                <a:schemeClr val="tx1">
                  <a:lumMod val="95000"/>
                  <a:lumOff val="5000"/>
                </a:schemeClr>
              </a:solidFill>
              <a:sym typeface="Wingdings"/>
            </a:endParaRPr>
          </a:p>
          <a:p>
            <a:pPr lvl="2"/>
            <a:r>
              <a:rPr lang="ko-KR" altLang="en-US" dirty="0">
                <a:solidFill>
                  <a:schemeClr val="tx1">
                    <a:lumMod val="95000"/>
                    <a:lumOff val="5000"/>
                  </a:schemeClr>
                </a:solidFill>
                <a:sym typeface="Wingdings"/>
              </a:rPr>
              <a:t>클릭 </a:t>
            </a:r>
            <a:r>
              <a:rPr lang="en-US" altLang="ko-KR" dirty="0">
                <a:solidFill>
                  <a:schemeClr val="tx1">
                    <a:lumMod val="95000"/>
                    <a:lumOff val="5000"/>
                  </a:schemeClr>
                </a:solidFill>
                <a:sym typeface="Wingdings"/>
              </a:rPr>
              <a:t>&gt;</a:t>
            </a:r>
            <a:r>
              <a:rPr lang="ko-KR" altLang="en-US" dirty="0">
                <a:solidFill>
                  <a:schemeClr val="tx1">
                    <a:lumMod val="95000"/>
                    <a:lumOff val="5000"/>
                  </a:schemeClr>
                </a:solidFill>
                <a:sym typeface="Wingdings"/>
              </a:rPr>
              <a:t> 추천 필터</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필수 필터</a:t>
            </a:r>
            <a:r>
              <a:rPr lang="en-US" altLang="ko-KR" dirty="0">
                <a:solidFill>
                  <a:schemeClr val="tx1">
                    <a:lumMod val="95000"/>
                    <a:lumOff val="5000"/>
                  </a:schemeClr>
                </a:solidFill>
                <a:sym typeface="Wingdings"/>
              </a:rPr>
              <a:t>)</a:t>
            </a:r>
            <a:r>
              <a:rPr lang="ko-KR" altLang="en-US" dirty="0">
                <a:solidFill>
                  <a:schemeClr val="tx1">
                    <a:lumMod val="95000"/>
                    <a:lumOff val="5000"/>
                  </a:schemeClr>
                </a:solidFill>
                <a:sym typeface="Wingdings"/>
              </a:rPr>
              <a:t> 편집 팝업 출력</a:t>
            </a:r>
            <a:r>
              <a:rPr lang="ko-KR" altLang="en-US" dirty="0">
                <a:solidFill>
                  <a:srgbClr val="00B0F0"/>
                </a:solidFill>
              </a:rPr>
              <a:t>☞</a:t>
            </a:r>
            <a:r>
              <a:rPr lang="mr-IN" altLang="ko-KR" dirty="0">
                <a:solidFill>
                  <a:srgbClr val="00B0F0"/>
                </a:solidFill>
                <a:sym typeface="Wingdings"/>
              </a:rPr>
              <a:t>[04</a:t>
            </a:r>
            <a:r>
              <a:rPr lang="en-US" altLang="ko-KR" dirty="0">
                <a:solidFill>
                  <a:srgbClr val="00B0F0"/>
                </a:solidFill>
                <a:sym typeface="Wingdings"/>
              </a:rPr>
              <a:t>8</a:t>
            </a:r>
            <a:r>
              <a:rPr lang="mr-IN" altLang="ko-KR" dirty="0">
                <a:solidFill>
                  <a:srgbClr val="00B0F0"/>
                </a:solidFill>
                <a:sym typeface="Wingdings"/>
              </a:rPr>
              <a:t>.1]</a:t>
            </a:r>
            <a:endParaRPr lang="en-US" altLang="ko-KR" dirty="0">
              <a:solidFill>
                <a:schemeClr val="tx1">
                  <a:lumMod val="95000"/>
                  <a:lumOff val="5000"/>
                </a:schemeClr>
              </a:solidFill>
              <a:sym typeface="Wingdings"/>
            </a:endParaRPr>
          </a:p>
          <a:p>
            <a:r>
              <a:rPr lang="ko-KR" altLang="en-US" dirty="0">
                <a:solidFill>
                  <a:schemeClr val="tx1">
                    <a:lumMod val="95000"/>
                    <a:lumOff val="5000"/>
                  </a:schemeClr>
                </a:solidFill>
                <a:sym typeface="Wingdings"/>
              </a:rPr>
              <a:t>컬럼 상세 정보</a:t>
            </a:r>
            <a:endParaRPr lang="en-US" altLang="ko-KR" dirty="0">
              <a:solidFill>
                <a:schemeClr val="tx1">
                  <a:lumMod val="95000"/>
                  <a:lumOff val="5000"/>
                </a:schemeClr>
              </a:solidFill>
              <a:sym typeface="Wingdings"/>
            </a:endParaRPr>
          </a:p>
          <a:p>
            <a:pPr lvl="1"/>
            <a:r>
              <a:rPr lang="ko-KR" altLang="en-US" strike="sngStrike" dirty="0">
                <a:solidFill>
                  <a:srgbClr val="00B050"/>
                </a:solidFill>
              </a:rPr>
              <a:t>타입 </a:t>
            </a:r>
            <a:r>
              <a:rPr lang="ko-KR" altLang="en-US" strike="sngStrike" dirty="0" err="1">
                <a:solidFill>
                  <a:srgbClr val="00B050"/>
                </a:solidFill>
              </a:rPr>
              <a:t>수정시</a:t>
            </a:r>
            <a:r>
              <a:rPr lang="ko-KR" altLang="en-US" strike="sngStrike" dirty="0">
                <a:solidFill>
                  <a:srgbClr val="00B050"/>
                </a:solidFill>
              </a:rPr>
              <a:t> </a:t>
            </a:r>
            <a:r>
              <a:rPr lang="en-US" altLang="ko-KR" strike="sngStrike" dirty="0">
                <a:solidFill>
                  <a:srgbClr val="00B050"/>
                </a:solidFill>
              </a:rPr>
              <a:t>Metadata</a:t>
            </a:r>
            <a:r>
              <a:rPr lang="ko-KR" altLang="en-US" strike="sngStrike" dirty="0">
                <a:solidFill>
                  <a:srgbClr val="00B050"/>
                </a:solidFill>
              </a:rPr>
              <a:t> 동반 수정된다는 안내 문구</a:t>
            </a:r>
            <a:r>
              <a:rPr lang="en-US" altLang="ko-KR" dirty="0">
                <a:solidFill>
                  <a:srgbClr val="00B050"/>
                </a:solidFill>
              </a:rPr>
              <a:t> 20190225 </a:t>
            </a:r>
            <a:r>
              <a:rPr lang="ko-KR" altLang="en-US" dirty="0">
                <a:solidFill>
                  <a:srgbClr val="00B050"/>
                </a:solidFill>
              </a:rPr>
              <a:t>삭제</a:t>
            </a:r>
            <a:endParaRPr lang="en-US" altLang="ko-KR" dirty="0">
              <a:solidFill>
                <a:srgbClr val="00B050"/>
              </a:solidFill>
              <a:sym typeface="Wingdings"/>
            </a:endParaRPr>
          </a:p>
          <a:p>
            <a:r>
              <a:rPr lang="ko-KR" altLang="en-US" dirty="0">
                <a:solidFill>
                  <a:schemeClr val="tx1">
                    <a:lumMod val="95000"/>
                    <a:lumOff val="5000"/>
                  </a:schemeClr>
                </a:solidFill>
                <a:sym typeface="Wingdings"/>
              </a:rPr>
              <a:t>컬럼 설정 정보</a:t>
            </a:r>
            <a:endParaRPr lang="en-US" altLang="ko-KR" dirty="0">
              <a:solidFill>
                <a:schemeClr val="tx1">
                  <a:lumMod val="95000"/>
                  <a:lumOff val="5000"/>
                </a:schemeClr>
              </a:solidFill>
              <a:sym typeface="Wingdings"/>
            </a:endParaRPr>
          </a:p>
          <a:p>
            <a:pPr lvl="1"/>
            <a:r>
              <a:rPr kumimoji="1" lang="ko-KR" altLang="en-US" dirty="0"/>
              <a:t>시간 표현 방식</a:t>
            </a:r>
            <a:endParaRPr kumimoji="1" lang="en-US" altLang="ko-KR" dirty="0"/>
          </a:p>
          <a:p>
            <a:pPr lvl="1"/>
            <a:r>
              <a:rPr kumimoji="1" lang="ko-KR" altLang="en-US" dirty="0" err="1"/>
              <a:t>타임존</a:t>
            </a:r>
            <a:r>
              <a:rPr kumimoji="1" lang="ko-KR" altLang="en-US" dirty="0"/>
              <a:t> 정보</a:t>
            </a:r>
            <a:r>
              <a:rPr kumimoji="1" lang="en-US" altLang="ko-KR" dirty="0"/>
              <a:t>.</a:t>
            </a:r>
            <a:r>
              <a:rPr kumimoji="1" lang="ko-KR" altLang="en-US" dirty="0"/>
              <a:t> 변경 불가</a:t>
            </a:r>
            <a:endParaRPr lang="en-US" altLang="ko-KR" dirty="0">
              <a:solidFill>
                <a:schemeClr val="tx1">
                  <a:lumMod val="95000"/>
                  <a:lumOff val="5000"/>
                </a:schemeClr>
              </a:solidFill>
              <a:sym typeface="Wingdings"/>
            </a:endParaRPr>
          </a:p>
          <a:p>
            <a:r>
              <a:rPr lang="ko-KR" altLang="en-US" dirty="0"/>
              <a:t>메타데이터 정보</a:t>
            </a:r>
            <a:endParaRPr lang="en-US" altLang="ko-KR" dirty="0"/>
          </a:p>
          <a:p>
            <a:pPr lvl="1"/>
            <a:r>
              <a:rPr lang="ko-KR" altLang="en-US" dirty="0"/>
              <a:t>논리 </a:t>
            </a:r>
            <a:r>
              <a:rPr lang="ko-KR" altLang="en-US" dirty="0" err="1"/>
              <a:t>컬럼명</a:t>
            </a:r>
            <a:endParaRPr lang="en-US" altLang="ko-KR" dirty="0"/>
          </a:p>
          <a:p>
            <a:pPr lvl="1"/>
            <a:r>
              <a:rPr lang="ko-KR" altLang="en-US" dirty="0"/>
              <a:t>컬럼 </a:t>
            </a:r>
            <a:r>
              <a:rPr lang="ko-KR" altLang="en-US" dirty="0" err="1"/>
              <a:t>딕셔너리</a:t>
            </a:r>
            <a:endParaRPr lang="en-US" altLang="ko-KR" dirty="0"/>
          </a:p>
          <a:p>
            <a:pPr lvl="1"/>
            <a:r>
              <a:rPr lang="ko-KR" altLang="en-US" dirty="0" err="1"/>
              <a:t>코드테이블</a:t>
            </a:r>
            <a:endParaRPr lang="en-US" altLang="ko-KR" dirty="0"/>
          </a:p>
          <a:p>
            <a:pPr lvl="1"/>
            <a:r>
              <a:rPr lang="ko-KR" altLang="en-US" dirty="0"/>
              <a:t>설명</a:t>
            </a:r>
            <a:endParaRPr lang="en-US" altLang="ko-KR" dirty="0"/>
          </a:p>
          <a:p>
            <a:r>
              <a:rPr lang="ko-KR" altLang="en-US" dirty="0"/>
              <a:t>통계</a:t>
            </a:r>
            <a:endParaRPr lang="en-US" altLang="ko-KR" dirty="0"/>
          </a:p>
          <a:p>
            <a:r>
              <a:rPr kumimoji="1" lang="ko-KR" altLang="en-US" dirty="0">
                <a:sym typeface="Wingdings"/>
              </a:rPr>
              <a:t>컬럼 정렬</a:t>
            </a:r>
            <a:endParaRPr kumimoji="1" lang="en-US" altLang="ko-KR" dirty="0">
              <a:sym typeface="Wingdings"/>
            </a:endParaRPr>
          </a:p>
          <a:p>
            <a:pPr lvl="1"/>
            <a:r>
              <a:rPr kumimoji="1" lang="ko-KR" altLang="en-US" dirty="0">
                <a:sym typeface="Wingdings"/>
              </a:rPr>
              <a:t>원 데이터 순 </a:t>
            </a:r>
            <a:r>
              <a:rPr kumimoji="1" lang="en-US" altLang="ko-KR" dirty="0">
                <a:sym typeface="Wingdings"/>
              </a:rPr>
              <a:t>/ A-z / Z-A / </a:t>
            </a:r>
            <a:r>
              <a:rPr kumimoji="1" lang="ko-KR" altLang="en-US" dirty="0">
                <a:sym typeface="Wingdings"/>
              </a:rPr>
              <a:t>많은 원소 수 </a:t>
            </a:r>
            <a:r>
              <a:rPr kumimoji="1" lang="en-US" altLang="ko-KR" dirty="0">
                <a:sym typeface="Wingdings"/>
              </a:rPr>
              <a:t>/ </a:t>
            </a:r>
            <a:r>
              <a:rPr kumimoji="1" lang="ko-KR" altLang="en-US" dirty="0">
                <a:sym typeface="Wingdings"/>
              </a:rPr>
              <a:t>적은 원소 수</a:t>
            </a:r>
            <a:endParaRPr kumimoji="1" lang="en-US" altLang="ko-KR" dirty="0">
              <a:sym typeface="Wingdings"/>
            </a:endParaRPr>
          </a:p>
          <a:p>
            <a:r>
              <a:rPr kumimoji="1" lang="ko-KR" altLang="en-US" dirty="0">
                <a:sym typeface="Wingdings"/>
              </a:rPr>
              <a:t>스키마 설정</a:t>
            </a:r>
            <a:endParaRPr kumimoji="1" lang="en-US" altLang="ko-KR" dirty="0">
              <a:sym typeface="Wingdings"/>
            </a:endParaRPr>
          </a:p>
          <a:p>
            <a:pPr lvl="1"/>
            <a:r>
              <a:rPr kumimoji="1" lang="ko-KR" altLang="en-US" dirty="0">
                <a:sym typeface="Wingdings"/>
              </a:rPr>
              <a:t>스키마 설정 팝업 출력</a:t>
            </a:r>
            <a:r>
              <a:rPr lang="ko-KR" altLang="en-US" dirty="0">
                <a:solidFill>
                  <a:srgbClr val="00B0F0"/>
                </a:solidFill>
              </a:rPr>
              <a:t> ☞</a:t>
            </a:r>
            <a:r>
              <a:rPr lang="mr-IN" altLang="ko-KR" dirty="0">
                <a:solidFill>
                  <a:srgbClr val="00B0F0"/>
                </a:solidFill>
                <a:sym typeface="Wingdings"/>
              </a:rPr>
              <a:t>[0</a:t>
            </a:r>
            <a:r>
              <a:rPr lang="en-US" altLang="ko-KR" dirty="0">
                <a:solidFill>
                  <a:srgbClr val="00B0F0"/>
                </a:solidFill>
                <a:sym typeface="Wingdings"/>
              </a:rPr>
              <a:t>50</a:t>
            </a:r>
            <a:r>
              <a:rPr lang="mr-IN" altLang="ko-KR" dirty="0">
                <a:solidFill>
                  <a:srgbClr val="00B0F0"/>
                </a:solidFill>
                <a:sym typeface="Wingdings"/>
              </a:rPr>
              <a:t>.</a:t>
            </a:r>
            <a:r>
              <a:rPr lang="en-US" altLang="ko-KR" dirty="0">
                <a:solidFill>
                  <a:srgbClr val="00B0F0"/>
                </a:solidFill>
                <a:sym typeface="Wingdings"/>
              </a:rPr>
              <a:t>0</a:t>
            </a:r>
            <a:r>
              <a:rPr lang="mr-IN" altLang="ko-KR" dirty="0">
                <a:solidFill>
                  <a:srgbClr val="00B0F0"/>
                </a:solidFill>
                <a:sym typeface="Wingdings"/>
              </a:rPr>
              <a:t>]</a:t>
            </a:r>
            <a:endParaRPr lang="en-US" altLang="ko-KR" dirty="0">
              <a:solidFill>
                <a:srgbClr val="00B0F0"/>
              </a:solidFill>
              <a:sym typeface="Wingdings"/>
            </a:endParaRPr>
          </a:p>
          <a:p>
            <a:pPr lvl="1"/>
            <a:r>
              <a:rPr kumimoji="1" lang="en-US" altLang="ko-KR" dirty="0">
                <a:highlight>
                  <a:srgbClr val="00FFFF"/>
                </a:highlight>
                <a:sym typeface="Wingdings"/>
              </a:rPr>
              <a:t>Note-2019.5.30.</a:t>
            </a:r>
          </a:p>
          <a:p>
            <a:pPr lvl="2"/>
            <a:r>
              <a:rPr kumimoji="1" lang="en-US" altLang="ko-KR" dirty="0">
                <a:highlight>
                  <a:srgbClr val="00FFFF"/>
                </a:highlight>
                <a:sym typeface="Wingdings"/>
              </a:rPr>
              <a:t>’</a:t>
            </a:r>
            <a:r>
              <a:rPr kumimoji="1" lang="ko-KR" altLang="en-US" dirty="0" err="1">
                <a:highlight>
                  <a:srgbClr val="00FFFF"/>
                </a:highlight>
                <a:sym typeface="Wingdings"/>
              </a:rPr>
              <a:t>재적재</a:t>
            </a:r>
            <a:r>
              <a:rPr kumimoji="1" lang="ko-KR" altLang="en-US" dirty="0">
                <a:highlight>
                  <a:srgbClr val="00FFFF"/>
                </a:highlight>
                <a:sym typeface="Wingdings"/>
              </a:rPr>
              <a:t>’ 팝업 개발 이전에 스키마 설정을 위한 임시 </a:t>
            </a:r>
            <a:r>
              <a:rPr kumimoji="1" lang="ko-KR" altLang="en-US" dirty="0" err="1">
                <a:highlight>
                  <a:srgbClr val="00FFFF"/>
                </a:highlight>
                <a:sym typeface="Wingdings"/>
              </a:rPr>
              <a:t>팝업임</a:t>
            </a:r>
            <a:r>
              <a:rPr kumimoji="1" lang="en-US" altLang="ko-KR" dirty="0">
                <a:highlight>
                  <a:srgbClr val="00FFFF"/>
                </a:highlight>
                <a:sym typeface="Wingdings"/>
              </a:rPr>
              <a:t>. </a:t>
            </a:r>
            <a:r>
              <a:rPr kumimoji="1" lang="ko-KR" altLang="en-US" dirty="0">
                <a:highlight>
                  <a:srgbClr val="00FFFF"/>
                </a:highlight>
                <a:sym typeface="Wingdings"/>
              </a:rPr>
              <a:t>현재 </a:t>
            </a:r>
            <a:r>
              <a:rPr kumimoji="1" lang="ko-KR" altLang="en-US" dirty="0" err="1">
                <a:highlight>
                  <a:srgbClr val="00FFFF"/>
                </a:highlight>
                <a:sym typeface="Wingdings"/>
              </a:rPr>
              <a:t>데이터소스</a:t>
            </a:r>
            <a:r>
              <a:rPr kumimoji="1" lang="ko-KR" altLang="en-US" dirty="0">
                <a:highlight>
                  <a:srgbClr val="00FFFF"/>
                </a:highlight>
                <a:sym typeface="Wingdings"/>
              </a:rPr>
              <a:t> </a:t>
            </a:r>
            <a:r>
              <a:rPr kumimoji="1" lang="ko-KR" altLang="en-US" dirty="0" err="1">
                <a:highlight>
                  <a:srgbClr val="00FFFF"/>
                </a:highlight>
                <a:sym typeface="Wingdings"/>
              </a:rPr>
              <a:t>상세화면</a:t>
            </a:r>
            <a:r>
              <a:rPr kumimoji="1" lang="ko-KR" altLang="en-US" dirty="0">
                <a:highlight>
                  <a:srgbClr val="00FFFF"/>
                </a:highlight>
                <a:sym typeface="Wingdings"/>
              </a:rPr>
              <a:t> </a:t>
            </a:r>
            <a:r>
              <a:rPr kumimoji="1" lang="en-US" altLang="ko-KR" dirty="0">
                <a:highlight>
                  <a:srgbClr val="00FFFF"/>
                </a:highlight>
                <a:sym typeface="Wingdings"/>
              </a:rPr>
              <a:t>&gt; Column details </a:t>
            </a:r>
            <a:r>
              <a:rPr kumimoji="1" lang="ko-KR" altLang="en-US" dirty="0">
                <a:highlight>
                  <a:srgbClr val="00FFFF"/>
                </a:highlight>
                <a:sym typeface="Wingdings"/>
              </a:rPr>
              <a:t>의 버튼을 통해 확인 가능함</a:t>
            </a:r>
          </a:p>
        </p:txBody>
      </p:sp>
      <p:sp>
        <p:nvSpPr>
          <p:cNvPr id="6" name="슬라이드 번호 개체 틀 5"/>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84</a:t>
            </a:fld>
            <a:endParaRPr lang="ko-KR" altLang="en-US">
              <a:solidFill>
                <a:prstClr val="white">
                  <a:lumMod val="50000"/>
                </a:prstClr>
              </a:solidFill>
            </a:endParaRPr>
          </a:p>
        </p:txBody>
      </p:sp>
      <p:grpSp>
        <p:nvGrpSpPr>
          <p:cNvPr id="43" name="그룹 62"/>
          <p:cNvGrpSpPr/>
          <p:nvPr/>
        </p:nvGrpSpPr>
        <p:grpSpPr>
          <a:xfrm>
            <a:off x="10036018" y="2505539"/>
            <a:ext cx="220327" cy="111850"/>
            <a:chOff x="4453428" y="4460160"/>
            <a:chExt cx="220327" cy="111850"/>
          </a:xfrm>
        </p:grpSpPr>
        <p:sp>
          <p:nvSpPr>
            <p:cNvPr id="44" name="모서리가 둥근 직사각형 63"/>
            <p:cNvSpPr/>
            <p:nvPr/>
          </p:nvSpPr>
          <p:spPr>
            <a:xfrm>
              <a:off x="4453428" y="446016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400" b="1" dirty="0">
                <a:solidFill>
                  <a:schemeClr val="tx1"/>
                </a:solidFill>
                <a:latin typeface="+mn-ea"/>
                <a:cs typeface="Nanum Gothic" charset="-127"/>
              </a:endParaRPr>
            </a:p>
          </p:txBody>
        </p:sp>
        <p:pic>
          <p:nvPicPr>
            <p:cNvPr id="45" name="그림 6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20700" y="4475567"/>
              <a:ext cx="85782" cy="85782"/>
            </a:xfrm>
            <a:prstGeom prst="rect">
              <a:avLst/>
            </a:prstGeom>
          </p:spPr>
        </p:pic>
      </p:grpSp>
      <p:grpSp>
        <p:nvGrpSpPr>
          <p:cNvPr id="46" name="그룹 65"/>
          <p:cNvGrpSpPr/>
          <p:nvPr/>
        </p:nvGrpSpPr>
        <p:grpSpPr>
          <a:xfrm>
            <a:off x="10036017" y="2133065"/>
            <a:ext cx="220327" cy="111850"/>
            <a:chOff x="7668847" y="2337840"/>
            <a:chExt cx="220327" cy="111850"/>
          </a:xfrm>
        </p:grpSpPr>
        <p:sp>
          <p:nvSpPr>
            <p:cNvPr id="47" name="모서리가 둥근 직사각형 66"/>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4</a:t>
              </a:r>
              <a:endParaRPr lang="ko-KR" altLang="en-US" sz="400" b="1" dirty="0">
                <a:solidFill>
                  <a:schemeClr val="tx1"/>
                </a:solidFill>
                <a:latin typeface="+mn-ea"/>
                <a:cs typeface="Nanum Gothic" charset="-127"/>
              </a:endParaRPr>
            </a:p>
          </p:txBody>
        </p:sp>
        <p:pic>
          <p:nvPicPr>
            <p:cNvPr id="48" name="그림 67"/>
            <p:cNvPicPr>
              <a:picLocks noChangeAspect="1"/>
            </p:cNvPicPr>
            <p:nvPr/>
          </p:nvPicPr>
          <p:blipFill>
            <a:blip r:embed="rId12">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88" name="그룹 55">
            <a:extLst>
              <a:ext uri="{FF2B5EF4-FFF2-40B4-BE49-F238E27FC236}">
                <a16:creationId xmlns:a16="http://schemas.microsoft.com/office/drawing/2014/main" xmlns="" id="{6163D626-C205-9E49-B1DB-3F6DBB91399D}"/>
              </a:ext>
            </a:extLst>
          </p:cNvPr>
          <p:cNvGrpSpPr/>
          <p:nvPr/>
        </p:nvGrpSpPr>
        <p:grpSpPr>
          <a:xfrm>
            <a:off x="336315" y="1333426"/>
            <a:ext cx="2768490" cy="143740"/>
            <a:chOff x="6600140" y="1371054"/>
            <a:chExt cx="3292704" cy="200891"/>
          </a:xfrm>
        </p:grpSpPr>
        <p:sp>
          <p:nvSpPr>
            <p:cNvPr id="89" name="모서리가 둥근 직사각형 57">
              <a:extLst>
                <a:ext uri="{FF2B5EF4-FFF2-40B4-BE49-F238E27FC236}">
                  <a16:creationId xmlns:a16="http://schemas.microsoft.com/office/drawing/2014/main" xmlns="" id="{7E3B8FF2-12B7-EA48-BA2B-DE8E57C60DC8}"/>
                </a:ext>
              </a:extLst>
            </p:cNvPr>
            <p:cNvSpPr/>
            <p:nvPr/>
          </p:nvSpPr>
          <p:spPr>
            <a:xfrm>
              <a:off x="9102975"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mn-ea"/>
                  <a:cs typeface="Nanum Gothic" charset="-127"/>
                </a:rPr>
                <a:t>Monitoring</a:t>
              </a:r>
              <a:endParaRPr kumimoji="1" lang="ko-KR" altLang="en-US" sz="500" b="1" dirty="0">
                <a:solidFill>
                  <a:schemeClr val="tx1"/>
                </a:solidFill>
                <a:latin typeface="+mn-ea"/>
                <a:cs typeface="Nanum Gothic" charset="-127"/>
              </a:endParaRPr>
            </a:p>
          </p:txBody>
        </p:sp>
        <p:sp>
          <p:nvSpPr>
            <p:cNvPr id="90" name="모서리가 둥근 직사각형 59">
              <a:extLst>
                <a:ext uri="{FF2B5EF4-FFF2-40B4-BE49-F238E27FC236}">
                  <a16:creationId xmlns:a16="http://schemas.microsoft.com/office/drawing/2014/main" xmlns="" id="{30527905-231F-2C43-940B-71C16093A92D}"/>
                </a:ext>
              </a:extLst>
            </p:cNvPr>
            <p:cNvSpPr/>
            <p:nvPr/>
          </p:nvSpPr>
          <p:spPr>
            <a:xfrm>
              <a:off x="6600140"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mn-ea"/>
                  <a:cs typeface="Nanum Gothic" charset="-127"/>
                </a:rPr>
                <a:t>Information</a:t>
              </a:r>
              <a:endParaRPr kumimoji="1" lang="ko-KR" altLang="en-US" sz="500" b="1" dirty="0">
                <a:solidFill>
                  <a:schemeClr val="tx1"/>
                </a:solidFill>
                <a:latin typeface="+mn-ea"/>
                <a:cs typeface="Nanum Gothic" charset="-127"/>
              </a:endParaRPr>
            </a:p>
          </p:txBody>
        </p:sp>
        <p:sp>
          <p:nvSpPr>
            <p:cNvPr id="92" name="모서리가 둥근 직사각형 60">
              <a:extLst>
                <a:ext uri="{FF2B5EF4-FFF2-40B4-BE49-F238E27FC236}">
                  <a16:creationId xmlns:a16="http://schemas.microsoft.com/office/drawing/2014/main" xmlns="" id="{3A159B83-6322-504F-824A-CD06C868C47C}"/>
                </a:ext>
              </a:extLst>
            </p:cNvPr>
            <p:cNvSpPr/>
            <p:nvPr/>
          </p:nvSpPr>
          <p:spPr>
            <a:xfrm>
              <a:off x="8265224" y="1371054"/>
              <a:ext cx="789869" cy="200891"/>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latin typeface="+mn-ea"/>
                  <a:cs typeface="Nanum Gothic" charset="-127"/>
                </a:rPr>
                <a:t>Column Detail</a:t>
              </a:r>
              <a:endParaRPr kumimoji="1" lang="ko-KR" altLang="en-US" sz="500" b="1" dirty="0">
                <a:solidFill>
                  <a:schemeClr val="bg1"/>
                </a:solidFill>
                <a:latin typeface="+mn-ea"/>
                <a:cs typeface="Nanum Gothic" charset="-127"/>
              </a:endParaRPr>
            </a:p>
          </p:txBody>
        </p:sp>
        <p:sp>
          <p:nvSpPr>
            <p:cNvPr id="93" name="모서리가 둥근 직사각형 60">
              <a:extLst>
                <a:ext uri="{FF2B5EF4-FFF2-40B4-BE49-F238E27FC236}">
                  <a16:creationId xmlns:a16="http://schemas.microsoft.com/office/drawing/2014/main" xmlns="" id="{4F29A8F5-79F1-2E4D-A71E-85D24F2BFE88}"/>
                </a:ext>
              </a:extLst>
            </p:cNvPr>
            <p:cNvSpPr/>
            <p:nvPr/>
          </p:nvSpPr>
          <p:spPr>
            <a:xfrm>
              <a:off x="7431220"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mn-ea"/>
                  <a:cs typeface="Nanum Gothic" charset="-127"/>
                </a:rPr>
                <a:t>Data Grid</a:t>
              </a:r>
              <a:endParaRPr kumimoji="1" lang="ko-KR" altLang="en-US" sz="500" b="1" dirty="0">
                <a:solidFill>
                  <a:schemeClr val="tx1"/>
                </a:solidFill>
                <a:latin typeface="+mn-ea"/>
                <a:cs typeface="Nanum Gothic" charset="-127"/>
              </a:endParaRPr>
            </a:p>
          </p:txBody>
        </p:sp>
      </p:grpSp>
      <p:sp>
        <p:nvSpPr>
          <p:cNvPr id="94" name="모서리가 둥근 직사각형 127">
            <a:extLst>
              <a:ext uri="{FF2B5EF4-FFF2-40B4-BE49-F238E27FC236}">
                <a16:creationId xmlns:a16="http://schemas.microsoft.com/office/drawing/2014/main" xmlns="" id="{74389158-4B29-9042-83EB-5EC9E526BA27}"/>
              </a:ext>
            </a:extLst>
          </p:cNvPr>
          <p:cNvSpPr/>
          <p:nvPr/>
        </p:nvSpPr>
        <p:spPr>
          <a:xfrm>
            <a:off x="8927615" y="1343675"/>
            <a:ext cx="854054" cy="155762"/>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cs typeface="Nanum Gothic" charset="-127"/>
              </a:rPr>
              <a:t>Ingestion </a:t>
            </a:r>
            <a:r>
              <a:rPr lang="en-US" altLang="ko-KR" sz="600" dirty="0" err="1">
                <a:solidFill>
                  <a:schemeClr val="bg1"/>
                </a:solidFill>
                <a:latin typeface="+mn-ea"/>
                <a:cs typeface="Nanum Gothic" charset="-127"/>
              </a:rPr>
              <a:t>config</a:t>
            </a:r>
            <a:r>
              <a:rPr lang="en-US" altLang="ko-KR" sz="600" dirty="0">
                <a:solidFill>
                  <a:schemeClr val="bg1"/>
                </a:solidFill>
                <a:latin typeface="+mn-ea"/>
                <a:cs typeface="Nanum Gothic" charset="-127"/>
              </a:rPr>
              <a:t>.</a:t>
            </a:r>
            <a:endParaRPr lang="ko-KR" altLang="en-US" sz="600" dirty="0">
              <a:solidFill>
                <a:schemeClr val="bg1"/>
              </a:solidFill>
              <a:latin typeface="+mn-ea"/>
              <a:cs typeface="Nanum Gothic" charset="-127"/>
            </a:endParaRPr>
          </a:p>
        </p:txBody>
      </p:sp>
      <p:cxnSp>
        <p:nvCxnSpPr>
          <p:cNvPr id="82" name="직선 연결선[R] 81">
            <a:extLst>
              <a:ext uri="{FF2B5EF4-FFF2-40B4-BE49-F238E27FC236}">
                <a16:creationId xmlns:a16="http://schemas.microsoft.com/office/drawing/2014/main" xmlns="" id="{61823E31-A7C6-9D4C-8831-8EBB816E49E6}"/>
              </a:ext>
            </a:extLst>
          </p:cNvPr>
          <p:cNvCxnSpPr>
            <a:cxnSpLocks/>
          </p:cNvCxnSpPr>
          <p:nvPr/>
        </p:nvCxnSpPr>
        <p:spPr>
          <a:xfrm>
            <a:off x="287642" y="1878227"/>
            <a:ext cx="949402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직선 연결선[R] 83">
            <a:extLst>
              <a:ext uri="{FF2B5EF4-FFF2-40B4-BE49-F238E27FC236}">
                <a16:creationId xmlns:a16="http://schemas.microsoft.com/office/drawing/2014/main" xmlns="" id="{B41F0565-9714-B64C-8506-96BB29DEEED8}"/>
              </a:ext>
            </a:extLst>
          </p:cNvPr>
          <p:cNvCxnSpPr/>
          <p:nvPr/>
        </p:nvCxnSpPr>
        <p:spPr>
          <a:xfrm>
            <a:off x="3323919" y="1875331"/>
            <a:ext cx="0" cy="4866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5" name="그룹 159">
            <a:extLst>
              <a:ext uri="{FF2B5EF4-FFF2-40B4-BE49-F238E27FC236}">
                <a16:creationId xmlns:a16="http://schemas.microsoft.com/office/drawing/2014/main" xmlns="" id="{174CD9CF-AEB7-B24D-AC62-919DB8AD217D}"/>
              </a:ext>
            </a:extLst>
          </p:cNvPr>
          <p:cNvGrpSpPr/>
          <p:nvPr/>
        </p:nvGrpSpPr>
        <p:grpSpPr>
          <a:xfrm>
            <a:off x="291282" y="1578426"/>
            <a:ext cx="1418301" cy="229639"/>
            <a:chOff x="4281511" y="1749561"/>
            <a:chExt cx="1418301" cy="229639"/>
          </a:xfrm>
        </p:grpSpPr>
        <p:sp>
          <p:nvSpPr>
            <p:cNvPr id="86" name="제목 2">
              <a:extLst>
                <a:ext uri="{FF2B5EF4-FFF2-40B4-BE49-F238E27FC236}">
                  <a16:creationId xmlns:a16="http://schemas.microsoft.com/office/drawing/2014/main" xmlns="" id="{7C616E24-448D-7E4D-9CA8-9B8A43C67B44}"/>
                </a:ext>
              </a:extLst>
            </p:cNvPr>
            <p:cNvSpPr txBox="1">
              <a:spLocks/>
            </p:cNvSpPr>
            <p:nvPr/>
          </p:nvSpPr>
          <p:spPr bwMode="auto">
            <a:xfrm>
              <a:off x="4281511" y="1749561"/>
              <a:ext cx="1381192" cy="229639"/>
            </a:xfrm>
            <a:prstGeom prst="rect">
              <a:avLst/>
            </a:prstGeom>
            <a:no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500" dirty="0">
                  <a:solidFill>
                    <a:schemeClr val="tx1">
                      <a:lumMod val="50000"/>
                      <a:lumOff val="50000"/>
                    </a:schemeClr>
                  </a:solidFill>
                  <a:latin typeface="+mn-ea"/>
                  <a:ea typeface="+mn-ea"/>
                  <a:cs typeface="Malgun Gothic" charset="-127"/>
                </a:rPr>
                <a:t>      Searching column</a:t>
              </a:r>
            </a:p>
          </p:txBody>
        </p:sp>
        <p:pic>
          <p:nvPicPr>
            <p:cNvPr id="87" name="그림 161">
              <a:extLst>
                <a:ext uri="{FF2B5EF4-FFF2-40B4-BE49-F238E27FC236}">
                  <a16:creationId xmlns:a16="http://schemas.microsoft.com/office/drawing/2014/main" xmlns="" id="{6703DDD5-D921-4340-824F-B4B41E380774}"/>
                </a:ext>
              </a:extLst>
            </p:cNvPr>
            <p:cNvPicPr>
              <a:picLocks noChangeAspect="1"/>
            </p:cNvPicPr>
            <p:nvPr/>
          </p:nvPicPr>
          <p:blipFill>
            <a:blip r:embed="rId1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336014" y="1799436"/>
              <a:ext cx="100454" cy="100454"/>
            </a:xfrm>
            <a:prstGeom prst="rect">
              <a:avLst/>
            </a:prstGeom>
          </p:spPr>
        </p:pic>
        <p:cxnSp>
          <p:nvCxnSpPr>
            <p:cNvPr id="91" name="직선 연결선[R] 162">
              <a:extLst>
                <a:ext uri="{FF2B5EF4-FFF2-40B4-BE49-F238E27FC236}">
                  <a16:creationId xmlns:a16="http://schemas.microsoft.com/office/drawing/2014/main" xmlns="" id="{989E50F8-9A6D-ED4A-A71C-8F867B4FC20D}"/>
                </a:ext>
              </a:extLst>
            </p:cNvPr>
            <p:cNvCxnSpPr>
              <a:cxnSpLocks/>
            </p:cNvCxnSpPr>
            <p:nvPr/>
          </p:nvCxnSpPr>
          <p:spPr>
            <a:xfrm>
              <a:off x="4318620" y="1928830"/>
              <a:ext cx="13811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0" name="직사각형 99">
            <a:extLst>
              <a:ext uri="{FF2B5EF4-FFF2-40B4-BE49-F238E27FC236}">
                <a16:creationId xmlns:a16="http://schemas.microsoft.com/office/drawing/2014/main" xmlns="" id="{5FAC0647-7918-464A-B17C-A739B08A1A4E}"/>
              </a:ext>
            </a:extLst>
          </p:cNvPr>
          <p:cNvSpPr/>
          <p:nvPr/>
        </p:nvSpPr>
        <p:spPr>
          <a:xfrm>
            <a:off x="1873461" y="1639384"/>
            <a:ext cx="1798569" cy="107722"/>
          </a:xfrm>
          <a:prstGeom prst="rect">
            <a:avLst/>
          </a:prstGeom>
        </p:spPr>
        <p:txBody>
          <a:bodyPr wrap="none" lIns="0" tIns="0" rIns="0" bIns="0">
            <a:spAutoFit/>
          </a:bodyPr>
          <a:lstStyle/>
          <a:p>
            <a:r>
              <a:rPr lang="en-US" altLang="ko-KR" sz="700" dirty="0">
                <a:solidFill>
                  <a:schemeClr val="tx1">
                    <a:lumMod val="50000"/>
                    <a:lumOff val="50000"/>
                  </a:schemeClr>
                </a:solidFill>
                <a:latin typeface="+mj-lt"/>
              </a:rPr>
              <a:t>Role: </a:t>
            </a:r>
            <a:r>
              <a:rPr lang="ko-KR" altLang="en-US" sz="700" dirty="0">
                <a:latin typeface="+mj-lt"/>
              </a:rPr>
              <a:t>●</a:t>
            </a:r>
            <a:r>
              <a:rPr lang="en-US" altLang="ko-KR" sz="700" dirty="0">
                <a:latin typeface="+mj-lt"/>
              </a:rPr>
              <a:t> All     ◎ Dimension     ◎ Measure</a:t>
            </a:r>
            <a:endParaRPr lang="ko-KR" altLang="en-US" sz="700" dirty="0">
              <a:latin typeface="+mj-lt"/>
            </a:endParaRPr>
          </a:p>
        </p:txBody>
      </p:sp>
      <p:sp>
        <p:nvSpPr>
          <p:cNvPr id="101" name="직사각형 100">
            <a:extLst>
              <a:ext uri="{FF2B5EF4-FFF2-40B4-BE49-F238E27FC236}">
                <a16:creationId xmlns:a16="http://schemas.microsoft.com/office/drawing/2014/main" xmlns="" id="{60DE4C73-02C4-5D47-96A9-11699C5F1A4F}"/>
              </a:ext>
            </a:extLst>
          </p:cNvPr>
          <p:cNvSpPr/>
          <p:nvPr/>
        </p:nvSpPr>
        <p:spPr>
          <a:xfrm>
            <a:off x="3955183" y="1639384"/>
            <a:ext cx="195566" cy="107722"/>
          </a:xfrm>
          <a:prstGeom prst="rect">
            <a:avLst/>
          </a:prstGeom>
        </p:spPr>
        <p:txBody>
          <a:bodyPr wrap="none" lIns="0" tIns="0" rIns="0" bIns="0">
            <a:spAutoFit/>
          </a:bodyPr>
          <a:lstStyle/>
          <a:p>
            <a:r>
              <a:rPr lang="en-US" altLang="ko-KR" sz="700" dirty="0">
                <a:solidFill>
                  <a:schemeClr val="tx1">
                    <a:lumMod val="50000"/>
                    <a:lumOff val="50000"/>
                  </a:schemeClr>
                </a:solidFill>
                <a:latin typeface="+mj-lt"/>
              </a:rPr>
              <a:t>Type</a:t>
            </a:r>
            <a:endParaRPr lang="ko-KR" altLang="en-US" sz="700" dirty="0">
              <a:latin typeface="+mj-lt"/>
            </a:endParaRPr>
          </a:p>
        </p:txBody>
      </p:sp>
      <p:grpSp>
        <p:nvGrpSpPr>
          <p:cNvPr id="102" name="그룹 101">
            <a:extLst>
              <a:ext uri="{FF2B5EF4-FFF2-40B4-BE49-F238E27FC236}">
                <a16:creationId xmlns:a16="http://schemas.microsoft.com/office/drawing/2014/main" xmlns="" id="{19D8EF8F-3758-C144-85E9-048DED6D7231}"/>
              </a:ext>
            </a:extLst>
          </p:cNvPr>
          <p:cNvGrpSpPr/>
          <p:nvPr/>
        </p:nvGrpSpPr>
        <p:grpSpPr>
          <a:xfrm>
            <a:off x="4216330" y="1603363"/>
            <a:ext cx="537735" cy="179764"/>
            <a:chOff x="4216330" y="1602684"/>
            <a:chExt cx="537735" cy="179764"/>
          </a:xfrm>
        </p:grpSpPr>
        <p:sp>
          <p:nvSpPr>
            <p:cNvPr id="104" name="직사각형 103">
              <a:extLst>
                <a:ext uri="{FF2B5EF4-FFF2-40B4-BE49-F238E27FC236}">
                  <a16:creationId xmlns:a16="http://schemas.microsoft.com/office/drawing/2014/main" xmlns="" id="{C859AABA-2468-D54F-A6DB-17C8E059D03C}"/>
                </a:ext>
              </a:extLst>
            </p:cNvPr>
            <p:cNvSpPr/>
            <p:nvPr/>
          </p:nvSpPr>
          <p:spPr>
            <a:xfrm>
              <a:off x="4216330" y="1602684"/>
              <a:ext cx="537735" cy="179764"/>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kumimoji="1" lang="ko-KR" altLang="en-US" sz="700" dirty="0">
                  <a:solidFill>
                    <a:schemeClr val="tx1"/>
                  </a:solidFill>
                  <a:latin typeface="Nanum Gothic" charset="-127"/>
                  <a:ea typeface="Nanum Gothic" charset="-127"/>
                  <a:cs typeface="Nanum Gothic" charset="-127"/>
                </a:rPr>
                <a:t>▼</a:t>
              </a:r>
            </a:p>
          </p:txBody>
        </p:sp>
        <p:sp>
          <p:nvSpPr>
            <p:cNvPr id="105" name="TextBox 104">
              <a:extLst>
                <a:ext uri="{FF2B5EF4-FFF2-40B4-BE49-F238E27FC236}">
                  <a16:creationId xmlns:a16="http://schemas.microsoft.com/office/drawing/2014/main" xmlns="" id="{B28CC9BC-4A78-4F43-B76E-2C632249C68F}"/>
                </a:ext>
              </a:extLst>
            </p:cNvPr>
            <p:cNvSpPr txBox="1"/>
            <p:nvPr/>
          </p:nvSpPr>
          <p:spPr>
            <a:xfrm>
              <a:off x="4273107" y="1631010"/>
              <a:ext cx="118622" cy="123111"/>
            </a:xfrm>
            <a:prstGeom prst="rect">
              <a:avLst/>
            </a:prstGeom>
            <a:noFill/>
          </p:spPr>
          <p:txBody>
            <a:bodyPr wrap="none" lIns="0" tIns="0" rIns="0" bIns="0" rtlCol="0">
              <a:spAutoFit/>
            </a:bodyPr>
            <a:lstStyle/>
            <a:p>
              <a:r>
                <a:rPr kumimoji="1" lang="en-US" altLang="ko-KR" sz="800" dirty="0"/>
                <a:t>All</a:t>
              </a:r>
              <a:endParaRPr kumimoji="1" lang="ko-KR" altLang="en-US" sz="800" dirty="0"/>
            </a:p>
          </p:txBody>
        </p:sp>
      </p:grpSp>
      <p:pic>
        <p:nvPicPr>
          <p:cNvPr id="107" name="그림 106">
            <a:extLst>
              <a:ext uri="{FF2B5EF4-FFF2-40B4-BE49-F238E27FC236}">
                <a16:creationId xmlns:a16="http://schemas.microsoft.com/office/drawing/2014/main" xmlns="" id="{6A519688-4395-A14F-8804-4720F7E8D2C5}"/>
              </a:ext>
            </a:extLst>
          </p:cNvPr>
          <p:cNvPicPr>
            <a:picLocks noChangeAspect="1"/>
          </p:cNvPicPr>
          <p:nvPr/>
        </p:nvPicPr>
        <p:blipFill>
          <a:blip r:embed="rId14"/>
          <a:stretch>
            <a:fillRect/>
          </a:stretch>
        </p:blipFill>
        <p:spPr>
          <a:xfrm>
            <a:off x="4889394" y="1618412"/>
            <a:ext cx="152400" cy="152400"/>
          </a:xfrm>
          <a:prstGeom prst="rect">
            <a:avLst/>
          </a:prstGeom>
        </p:spPr>
      </p:pic>
      <p:grpSp>
        <p:nvGrpSpPr>
          <p:cNvPr id="126" name="그룹 125">
            <a:extLst>
              <a:ext uri="{FF2B5EF4-FFF2-40B4-BE49-F238E27FC236}">
                <a16:creationId xmlns:a16="http://schemas.microsoft.com/office/drawing/2014/main" xmlns="" id="{B0F55494-BC8E-4E45-9AEB-48B95A6687F8}"/>
              </a:ext>
            </a:extLst>
          </p:cNvPr>
          <p:cNvGrpSpPr/>
          <p:nvPr/>
        </p:nvGrpSpPr>
        <p:grpSpPr>
          <a:xfrm>
            <a:off x="3735421" y="4454087"/>
            <a:ext cx="1856484" cy="746902"/>
            <a:chOff x="4216330" y="3437830"/>
            <a:chExt cx="1856484" cy="746902"/>
          </a:xfrm>
        </p:grpSpPr>
        <p:sp>
          <p:nvSpPr>
            <p:cNvPr id="127" name="Text Box">
              <a:extLst>
                <a:ext uri="{FF2B5EF4-FFF2-40B4-BE49-F238E27FC236}">
                  <a16:creationId xmlns:a16="http://schemas.microsoft.com/office/drawing/2014/main" xmlns="" id="{90C4E9F7-2A06-0944-A812-E6DADC13EFFC}"/>
                </a:ext>
              </a:extLst>
            </p:cNvPr>
            <p:cNvSpPr>
              <a:spLocks/>
            </p:cNvSpPr>
            <p:nvPr>
              <p:custDataLst>
                <p:tags r:id="rId8"/>
              </p:custDataLst>
            </p:nvPr>
          </p:nvSpPr>
          <p:spPr bwMode="auto">
            <a:xfrm>
              <a:off x="5585501" y="3569179"/>
              <a:ext cx="487313" cy="61555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800" dirty="0">
                  <a:solidFill>
                    <a:schemeClr val="tx1">
                      <a:lumMod val="75000"/>
                      <a:lumOff val="25000"/>
                    </a:schemeClr>
                  </a:solidFill>
                  <a:latin typeface="+mn-ea"/>
                  <a:cs typeface="Nanum Gothic" charset="-127"/>
                </a:rPr>
                <a:t>주문 일자</a:t>
              </a:r>
              <a:endParaRPr lang="en-US" altLang="ko-KR" sz="800" dirty="0">
                <a:solidFill>
                  <a:schemeClr val="tx1">
                    <a:lumMod val="75000"/>
                    <a:lumOff val="25000"/>
                  </a:schemeClr>
                </a:solidFill>
                <a:latin typeface="+mn-ea"/>
                <a:cs typeface="Nanum Gothic" charset="-127"/>
              </a:endParaRPr>
            </a:p>
            <a:p>
              <a:r>
                <a:rPr lang="en-US" altLang="ko-KR" sz="800" strike="sngStrike" dirty="0">
                  <a:solidFill>
                    <a:schemeClr val="tx1">
                      <a:lumMod val="75000"/>
                      <a:lumOff val="25000"/>
                    </a:schemeClr>
                  </a:solidFill>
                  <a:latin typeface="+mn-ea"/>
                  <a:cs typeface="Nanum Gothic" charset="-127"/>
                </a:rPr>
                <a:t>Time/Date</a:t>
              </a:r>
            </a:p>
            <a:p>
              <a:r>
                <a:rPr lang="en-US" altLang="ko-KR" sz="800" dirty="0">
                  <a:solidFill>
                    <a:schemeClr val="tx1">
                      <a:lumMod val="75000"/>
                      <a:lumOff val="25000"/>
                    </a:schemeClr>
                  </a:solidFill>
                  <a:latin typeface="+mn-ea"/>
                  <a:cs typeface="Nanum Gothic" charset="-127"/>
                </a:rPr>
                <a:t>XXXXX</a:t>
              </a:r>
            </a:p>
            <a:p>
              <a:r>
                <a:rPr lang="en-US" altLang="ko-KR" sz="800" dirty="0">
                  <a:solidFill>
                    <a:schemeClr val="tx1">
                      <a:lumMod val="75000"/>
                      <a:lumOff val="25000"/>
                    </a:schemeClr>
                  </a:solidFill>
                  <a:latin typeface="+mn-ea"/>
                  <a:cs typeface="Nanum Gothic" charset="-127"/>
                </a:rPr>
                <a:t>XXXXX</a:t>
              </a:r>
            </a:p>
            <a:p>
              <a:r>
                <a:rPr lang="en-US" altLang="ko-KR" sz="800" dirty="0">
                  <a:solidFill>
                    <a:schemeClr val="tx1">
                      <a:lumMod val="75000"/>
                      <a:lumOff val="25000"/>
                    </a:schemeClr>
                  </a:solidFill>
                  <a:latin typeface="+mn-ea"/>
                  <a:cs typeface="Nanum Gothic" charset="-127"/>
                </a:rPr>
                <a:t>XXXXXXXX</a:t>
              </a:r>
            </a:p>
          </p:txBody>
        </p:sp>
        <p:sp>
          <p:nvSpPr>
            <p:cNvPr id="128" name="직사각형 127">
              <a:extLst>
                <a:ext uri="{FF2B5EF4-FFF2-40B4-BE49-F238E27FC236}">
                  <a16:creationId xmlns:a16="http://schemas.microsoft.com/office/drawing/2014/main" xmlns="" id="{138145F3-C44D-4C40-B861-276DAA30E537}"/>
                </a:ext>
              </a:extLst>
            </p:cNvPr>
            <p:cNvSpPr/>
            <p:nvPr/>
          </p:nvSpPr>
          <p:spPr>
            <a:xfrm>
              <a:off x="4216330" y="3437830"/>
              <a:ext cx="1189428" cy="738664"/>
            </a:xfrm>
            <a:prstGeom prst="rect">
              <a:avLst/>
            </a:prstGeom>
          </p:spPr>
          <p:txBody>
            <a:bodyPr wrap="none" lIns="0" tIns="0" rIns="0" bIns="0">
              <a:spAutoFit/>
            </a:bodyPr>
            <a:lstStyle/>
            <a:p>
              <a:r>
                <a:rPr lang="en-US" altLang="ko-KR" sz="800" b="1" dirty="0">
                  <a:solidFill>
                    <a:schemeClr val="tx1">
                      <a:lumMod val="75000"/>
                      <a:lumOff val="25000"/>
                    </a:schemeClr>
                  </a:solidFill>
                  <a:latin typeface="+mn-ea"/>
                  <a:cs typeface="Nanum Gothic" charset="-127"/>
                </a:rPr>
                <a:t>Metadata</a:t>
              </a:r>
            </a:p>
            <a:p>
              <a:pPr marL="171450" indent="-171450">
                <a:buFont typeface="Arial" charset="0"/>
                <a:buChar char="•"/>
              </a:pPr>
              <a:r>
                <a:rPr lang="en-US" altLang="ko-KR" sz="800" dirty="0">
                  <a:solidFill>
                    <a:schemeClr val="tx1">
                      <a:lumMod val="75000"/>
                      <a:lumOff val="25000"/>
                    </a:schemeClr>
                  </a:solidFill>
                  <a:latin typeface="+mn-ea"/>
                  <a:cs typeface="Nanum Gothic" charset="-127"/>
                </a:rPr>
                <a:t>Logical Column name</a:t>
              </a:r>
            </a:p>
            <a:p>
              <a:pPr marL="171450" indent="-171450">
                <a:buFont typeface="Arial" charset="0"/>
                <a:buChar char="•"/>
              </a:pPr>
              <a:r>
                <a:rPr lang="en-US" altLang="ko-KR" sz="800" strike="sngStrike" dirty="0">
                  <a:solidFill>
                    <a:schemeClr val="tx1">
                      <a:lumMod val="75000"/>
                      <a:lumOff val="25000"/>
                    </a:schemeClr>
                  </a:solidFill>
                  <a:latin typeface="+mn-ea"/>
                  <a:cs typeface="Nanum Gothic" charset="-127"/>
                </a:rPr>
                <a:t>Logical Type</a:t>
              </a:r>
            </a:p>
            <a:p>
              <a:pPr marL="171450" indent="-171450">
                <a:buFont typeface="Arial" charset="0"/>
                <a:buChar char="•"/>
              </a:pPr>
              <a:r>
                <a:rPr lang="en-US" altLang="ko-KR" sz="800" dirty="0">
                  <a:solidFill>
                    <a:schemeClr val="tx1">
                      <a:lumMod val="75000"/>
                      <a:lumOff val="25000"/>
                    </a:schemeClr>
                  </a:solidFill>
                  <a:latin typeface="+mn-ea"/>
                  <a:cs typeface="Nanum Gothic" charset="-127"/>
                </a:rPr>
                <a:t>Dictionary</a:t>
              </a:r>
            </a:p>
            <a:p>
              <a:pPr marL="171450" indent="-171450">
                <a:buFont typeface="Arial" charset="0"/>
                <a:buChar char="•"/>
              </a:pPr>
              <a:r>
                <a:rPr lang="en-US" altLang="ko-KR" sz="800" dirty="0">
                  <a:solidFill>
                    <a:schemeClr val="tx1">
                      <a:lumMod val="75000"/>
                      <a:lumOff val="25000"/>
                    </a:schemeClr>
                  </a:solidFill>
                  <a:latin typeface="+mn-ea"/>
                  <a:cs typeface="Nanum Gothic" charset="-127"/>
                </a:rPr>
                <a:t>Code table</a:t>
              </a:r>
            </a:p>
            <a:p>
              <a:pPr marL="171450" indent="-171450">
                <a:buFont typeface="Arial" charset="0"/>
                <a:buChar char="•"/>
              </a:pPr>
              <a:r>
                <a:rPr lang="en-US" altLang="ko-KR" sz="800" dirty="0">
                  <a:solidFill>
                    <a:schemeClr val="tx1">
                      <a:lumMod val="75000"/>
                      <a:lumOff val="25000"/>
                    </a:schemeClr>
                  </a:solidFill>
                  <a:latin typeface="+mn-ea"/>
                  <a:cs typeface="Nanum Gothic" charset="-127"/>
                </a:rPr>
                <a:t>Description</a:t>
              </a:r>
            </a:p>
          </p:txBody>
        </p:sp>
      </p:grpSp>
      <p:grpSp>
        <p:nvGrpSpPr>
          <p:cNvPr id="129" name="그룹 128">
            <a:extLst>
              <a:ext uri="{FF2B5EF4-FFF2-40B4-BE49-F238E27FC236}">
                <a16:creationId xmlns:a16="http://schemas.microsoft.com/office/drawing/2014/main" xmlns="" id="{CC31A05D-2F7B-E246-9EB8-35FBE6643E22}"/>
              </a:ext>
            </a:extLst>
          </p:cNvPr>
          <p:cNvGrpSpPr/>
          <p:nvPr/>
        </p:nvGrpSpPr>
        <p:grpSpPr>
          <a:xfrm>
            <a:off x="3714582" y="5623764"/>
            <a:ext cx="4071738" cy="381210"/>
            <a:chOff x="4195491" y="4053692"/>
            <a:chExt cx="4071738" cy="381210"/>
          </a:xfrm>
        </p:grpSpPr>
        <p:sp>
          <p:nvSpPr>
            <p:cNvPr id="130" name="직사각형 129">
              <a:extLst>
                <a:ext uri="{FF2B5EF4-FFF2-40B4-BE49-F238E27FC236}">
                  <a16:creationId xmlns:a16="http://schemas.microsoft.com/office/drawing/2014/main" xmlns="" id="{74A303E6-86F5-A147-BC97-E88F9A46A91E}"/>
                </a:ext>
              </a:extLst>
            </p:cNvPr>
            <p:cNvSpPr/>
            <p:nvPr/>
          </p:nvSpPr>
          <p:spPr>
            <a:xfrm>
              <a:off x="4195491" y="4053692"/>
              <a:ext cx="389530" cy="123111"/>
            </a:xfrm>
            <a:prstGeom prst="rect">
              <a:avLst/>
            </a:prstGeom>
          </p:spPr>
          <p:txBody>
            <a:bodyPr wrap="none" lIns="0" tIns="0" rIns="0" bIns="0">
              <a:spAutoFit/>
            </a:bodyPr>
            <a:lstStyle/>
            <a:p>
              <a:r>
                <a:rPr lang="en-US" altLang="ko-KR" sz="800" b="1" dirty="0">
                  <a:solidFill>
                    <a:schemeClr val="tx1">
                      <a:lumMod val="75000"/>
                      <a:lumOff val="25000"/>
                    </a:schemeClr>
                  </a:solidFill>
                  <a:latin typeface="+mn-ea"/>
                  <a:cs typeface="Nanum Gothic" charset="-127"/>
                </a:rPr>
                <a:t>Statistic</a:t>
              </a:r>
              <a:endParaRPr lang="en-US" altLang="ko-KR" sz="800" dirty="0">
                <a:solidFill>
                  <a:schemeClr val="tx1">
                    <a:lumMod val="75000"/>
                    <a:lumOff val="25000"/>
                  </a:schemeClr>
                </a:solidFill>
                <a:latin typeface="+mn-ea"/>
                <a:cs typeface="Nanum Gothic" charset="-127"/>
              </a:endParaRPr>
            </a:p>
          </p:txBody>
        </p:sp>
        <p:sp>
          <p:nvSpPr>
            <p:cNvPr id="131" name="Text Box">
              <a:extLst>
                <a:ext uri="{FF2B5EF4-FFF2-40B4-BE49-F238E27FC236}">
                  <a16:creationId xmlns:a16="http://schemas.microsoft.com/office/drawing/2014/main" xmlns="" id="{76580A8A-3D1F-1940-8DB7-543B97C8EE29}"/>
                </a:ext>
              </a:extLst>
            </p:cNvPr>
            <p:cNvSpPr>
              <a:spLocks/>
            </p:cNvSpPr>
            <p:nvPr>
              <p:custDataLst>
                <p:tags r:id="rId6"/>
              </p:custDataLst>
            </p:nvPr>
          </p:nvSpPr>
          <p:spPr bwMode="auto">
            <a:xfrm>
              <a:off x="5117393" y="4184693"/>
              <a:ext cx="224420" cy="123111"/>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800" dirty="0">
                  <a:solidFill>
                    <a:schemeClr val="tx1">
                      <a:lumMod val="75000"/>
                      <a:lumOff val="25000"/>
                    </a:schemeClr>
                  </a:solidFill>
                  <a:latin typeface="+mn-ea"/>
                  <a:cs typeface="Nanum Gothic" charset="-127"/>
                </a:rPr>
                <a:t>9994</a:t>
              </a:r>
            </a:p>
          </p:txBody>
        </p:sp>
        <p:sp>
          <p:nvSpPr>
            <p:cNvPr id="132" name="직사각형 131">
              <a:extLst>
                <a:ext uri="{FF2B5EF4-FFF2-40B4-BE49-F238E27FC236}">
                  <a16:creationId xmlns:a16="http://schemas.microsoft.com/office/drawing/2014/main" xmlns="" id="{0BBA4AAD-E58C-9B4D-92EE-D13F09B89B4E}"/>
                </a:ext>
              </a:extLst>
            </p:cNvPr>
            <p:cNvSpPr/>
            <p:nvPr/>
          </p:nvSpPr>
          <p:spPr>
            <a:xfrm>
              <a:off x="4203003" y="4184693"/>
              <a:ext cx="671659" cy="123111"/>
            </a:xfrm>
            <a:prstGeom prst="rect">
              <a:avLst/>
            </a:prstGeom>
          </p:spPr>
          <p:txBody>
            <a:bodyPr wrap="none" lIns="0" tIns="0" rIns="0" bIns="0">
              <a:spAutoFit/>
            </a:bodyPr>
            <a:lstStyle/>
            <a:p>
              <a:pPr marL="171450" indent="-171450">
                <a:buFont typeface="Arial" charset="0"/>
                <a:buChar char="•"/>
              </a:pPr>
              <a:r>
                <a:rPr lang="en-US" altLang="ko-KR" sz="800" dirty="0">
                  <a:solidFill>
                    <a:schemeClr val="tx1">
                      <a:lumMod val="75000"/>
                      <a:lumOff val="25000"/>
                    </a:schemeClr>
                  </a:solidFill>
                  <a:latin typeface="+mn-ea"/>
                  <a:cs typeface="Nanum Gothic" charset="-127"/>
                </a:rPr>
                <a:t>Row count</a:t>
              </a:r>
            </a:p>
          </p:txBody>
        </p:sp>
        <p:sp>
          <p:nvSpPr>
            <p:cNvPr id="133" name="Text Box">
              <a:extLst>
                <a:ext uri="{FF2B5EF4-FFF2-40B4-BE49-F238E27FC236}">
                  <a16:creationId xmlns:a16="http://schemas.microsoft.com/office/drawing/2014/main" xmlns="" id="{0543CAD3-7C0C-E140-BCFD-195F637EF9F4}"/>
                </a:ext>
              </a:extLst>
            </p:cNvPr>
            <p:cNvSpPr>
              <a:spLocks/>
            </p:cNvSpPr>
            <p:nvPr>
              <p:custDataLst>
                <p:tags r:id="rId7"/>
              </p:custDataLst>
            </p:nvPr>
          </p:nvSpPr>
          <p:spPr bwMode="auto">
            <a:xfrm>
              <a:off x="7048947" y="4188681"/>
              <a:ext cx="1218282" cy="246221"/>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800" dirty="0">
                  <a:solidFill>
                    <a:schemeClr val="tx1">
                      <a:lumMod val="75000"/>
                      <a:lumOff val="25000"/>
                    </a:schemeClr>
                  </a:solidFill>
                  <a:latin typeface="+mn-ea"/>
                  <a:cs typeface="Nanum Gothic" charset="-127"/>
                </a:rPr>
                <a:t>2011-01-04T00:00:00.000Z</a:t>
              </a:r>
            </a:p>
            <a:p>
              <a:r>
                <a:rPr lang="en-US" altLang="ko-KR" sz="800" dirty="0">
                  <a:solidFill>
                    <a:schemeClr val="tx1">
                      <a:lumMod val="75000"/>
                      <a:lumOff val="25000"/>
                    </a:schemeClr>
                  </a:solidFill>
                  <a:latin typeface="+mn-ea"/>
                  <a:cs typeface="Nanum Gothic" charset="-127"/>
                </a:rPr>
                <a:t>2015-01-04T00:00:00.000Z</a:t>
              </a:r>
            </a:p>
          </p:txBody>
        </p:sp>
        <p:sp>
          <p:nvSpPr>
            <p:cNvPr id="134" name="직사각형 133">
              <a:extLst>
                <a:ext uri="{FF2B5EF4-FFF2-40B4-BE49-F238E27FC236}">
                  <a16:creationId xmlns:a16="http://schemas.microsoft.com/office/drawing/2014/main" xmlns="" id="{737F987B-5DAE-F24C-B16F-EEB933094F88}"/>
                </a:ext>
              </a:extLst>
            </p:cNvPr>
            <p:cNvSpPr/>
            <p:nvPr/>
          </p:nvSpPr>
          <p:spPr>
            <a:xfrm>
              <a:off x="6134557" y="4188681"/>
              <a:ext cx="633187" cy="246221"/>
            </a:xfrm>
            <a:prstGeom prst="rect">
              <a:avLst/>
            </a:prstGeom>
          </p:spPr>
          <p:txBody>
            <a:bodyPr wrap="none" lIns="0" tIns="0" rIns="0" bIns="0">
              <a:spAutoFit/>
            </a:bodyPr>
            <a:lstStyle/>
            <a:p>
              <a:pPr marL="171450" indent="-171450">
                <a:buFont typeface="Arial" charset="0"/>
                <a:buChar char="•"/>
              </a:pPr>
              <a:r>
                <a:rPr lang="en-US" altLang="ko-KR" sz="800" dirty="0" err="1">
                  <a:solidFill>
                    <a:schemeClr val="tx1">
                      <a:lumMod val="75000"/>
                      <a:lumOff val="25000"/>
                    </a:schemeClr>
                  </a:solidFill>
                  <a:latin typeface="+mn-ea"/>
                  <a:cs typeface="Nanum Gothic" charset="-127"/>
                </a:rPr>
                <a:t>Minimun</a:t>
              </a:r>
              <a:endParaRPr lang="en-US" altLang="ko-KR" sz="800" dirty="0">
                <a:solidFill>
                  <a:schemeClr val="tx1">
                    <a:lumMod val="75000"/>
                    <a:lumOff val="25000"/>
                  </a:schemeClr>
                </a:solidFill>
                <a:latin typeface="+mn-ea"/>
                <a:cs typeface="Nanum Gothic" charset="-127"/>
              </a:endParaRPr>
            </a:p>
            <a:p>
              <a:pPr marL="171450" indent="-171450">
                <a:buFont typeface="Arial" charset="0"/>
                <a:buChar char="•"/>
              </a:pPr>
              <a:r>
                <a:rPr lang="en-US" altLang="ko-KR" sz="800" dirty="0">
                  <a:solidFill>
                    <a:schemeClr val="tx1">
                      <a:lumMod val="75000"/>
                      <a:lumOff val="25000"/>
                    </a:schemeClr>
                  </a:solidFill>
                  <a:latin typeface="+mn-ea"/>
                  <a:cs typeface="Nanum Gothic" charset="-127"/>
                </a:rPr>
                <a:t>Maximum</a:t>
              </a:r>
            </a:p>
          </p:txBody>
        </p:sp>
      </p:grpSp>
      <p:cxnSp>
        <p:nvCxnSpPr>
          <p:cNvPr id="135" name="직선 연결선[R] 134">
            <a:extLst>
              <a:ext uri="{FF2B5EF4-FFF2-40B4-BE49-F238E27FC236}">
                <a16:creationId xmlns:a16="http://schemas.microsoft.com/office/drawing/2014/main" xmlns="" id="{EC7C5E25-F031-5A4E-B03F-E8162B27ABCE}"/>
              </a:ext>
            </a:extLst>
          </p:cNvPr>
          <p:cNvCxnSpPr>
            <a:cxnSpLocks/>
          </p:cNvCxnSpPr>
          <p:nvPr/>
        </p:nvCxnSpPr>
        <p:spPr>
          <a:xfrm>
            <a:off x="3669840" y="5499816"/>
            <a:ext cx="456882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136" name="표 135">
            <a:extLst>
              <a:ext uri="{FF2B5EF4-FFF2-40B4-BE49-F238E27FC236}">
                <a16:creationId xmlns:a16="http://schemas.microsoft.com/office/drawing/2014/main" xmlns="" id="{887E50BA-324A-1B4C-88C2-C434ACB3AD20}"/>
              </a:ext>
            </a:extLst>
          </p:cNvPr>
          <p:cNvGraphicFramePr>
            <a:graphicFrameLocks noGrp="1"/>
          </p:cNvGraphicFramePr>
          <p:nvPr>
            <p:extLst>
              <p:ext uri="{D42A27DB-BD31-4B8C-83A1-F6EECF244321}">
                <p14:modId xmlns:p14="http://schemas.microsoft.com/office/powerpoint/2010/main" val="33977949"/>
              </p:ext>
            </p:extLst>
          </p:nvPr>
        </p:nvGraphicFramePr>
        <p:xfrm>
          <a:off x="308355" y="1880579"/>
          <a:ext cx="3015564" cy="4079240"/>
        </p:xfrm>
        <a:graphic>
          <a:graphicData uri="http://schemas.openxmlformats.org/drawingml/2006/table">
            <a:tbl>
              <a:tblPr firstRow="1" bandRow="1">
                <a:tableStyleId>{5C22544A-7EE6-4342-B048-85BDC9FD1C3A}</a:tableStyleId>
              </a:tblPr>
              <a:tblGrid>
                <a:gridCol w="1351705">
                  <a:extLst>
                    <a:ext uri="{9D8B030D-6E8A-4147-A177-3AD203B41FA5}">
                      <a16:colId xmlns:a16="http://schemas.microsoft.com/office/drawing/2014/main" xmlns="" val="1849344527"/>
                    </a:ext>
                  </a:extLst>
                </a:gridCol>
                <a:gridCol w="1351705">
                  <a:extLst>
                    <a:ext uri="{9D8B030D-6E8A-4147-A177-3AD203B41FA5}">
                      <a16:colId xmlns:a16="http://schemas.microsoft.com/office/drawing/2014/main" xmlns="" val="3078481994"/>
                    </a:ext>
                  </a:extLst>
                </a:gridCol>
                <a:gridCol w="312154">
                  <a:extLst>
                    <a:ext uri="{9D8B030D-6E8A-4147-A177-3AD203B41FA5}">
                      <a16:colId xmlns:a16="http://schemas.microsoft.com/office/drawing/2014/main" xmlns="" val="451870892"/>
                    </a:ext>
                  </a:extLst>
                </a:gridCol>
              </a:tblGrid>
              <a:tr h="370840">
                <a:tc>
                  <a:txBody>
                    <a:bodyPr/>
                    <a:lstStyle/>
                    <a:p>
                      <a:pPr latinLnBrk="1"/>
                      <a:r>
                        <a:rPr lang="en-US" altLang="ko-KR" sz="600" b="0" strike="sngStrike" dirty="0">
                          <a:solidFill>
                            <a:schemeClr val="tx1"/>
                          </a:solidFill>
                        </a:rPr>
                        <a:t>Physical column </a:t>
                      </a:r>
                      <a:r>
                        <a:rPr lang="en-US" altLang="ko-KR" sz="600" b="0" dirty="0">
                          <a:solidFill>
                            <a:schemeClr val="tx1"/>
                          </a:solidFill>
                        </a:rPr>
                        <a:t>name</a:t>
                      </a:r>
                      <a:endParaRPr lang="ko-KR" altLang="en-US" sz="6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600" b="0" dirty="0">
                          <a:solidFill>
                            <a:schemeClr val="tx1"/>
                          </a:solidFill>
                        </a:rPr>
                        <a:t>Logical column name</a:t>
                      </a:r>
                      <a:endParaRPr lang="ko-KR" altLang="en-US" sz="6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6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694910367"/>
                  </a:ext>
                </a:extLst>
              </a:tr>
              <a:tr h="370840">
                <a:tc>
                  <a:txBody>
                    <a:bodyPr/>
                    <a:lstStyle/>
                    <a:p>
                      <a:pPr latinLnBrk="1"/>
                      <a:r>
                        <a:rPr lang="ko-KR" altLang="en-US" sz="600" dirty="0" err="1">
                          <a:solidFill>
                            <a:schemeClr val="tx1"/>
                          </a:solidFill>
                        </a:rPr>
                        <a:t>물리컬럼명</a:t>
                      </a:r>
                      <a:endParaRPr lang="ko-KR" altLang="en-US" sz="600" dirty="0">
                        <a:solidFill>
                          <a:schemeClr val="tx1"/>
                        </a:solidFill>
                      </a:endParaRPr>
                    </a:p>
                  </a:txBody>
                  <a:tcPr marL="25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600" dirty="0" err="1">
                          <a:solidFill>
                            <a:schemeClr val="tx1"/>
                          </a:solidFill>
                        </a:rPr>
                        <a:t>논리컬럼명</a:t>
                      </a:r>
                      <a:endParaRPr lang="ko-KR" altLang="en-US" sz="6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endParaRPr lang="ko-KR" altLang="en-US" sz="8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2174672"/>
                  </a:ext>
                </a:extLst>
              </a:tr>
              <a:tr h="370840">
                <a:tc>
                  <a:txBody>
                    <a:bodyPr/>
                    <a:lstStyle/>
                    <a:p>
                      <a:pPr latinLnBrk="1"/>
                      <a:r>
                        <a:rPr lang="ko-KR" altLang="en-US" sz="600" dirty="0" err="1">
                          <a:solidFill>
                            <a:schemeClr val="tx1"/>
                          </a:solidFill>
                        </a:rPr>
                        <a:t>물리컬럼명</a:t>
                      </a:r>
                      <a:endParaRPr lang="ko-KR" altLang="en-US" sz="600" dirty="0">
                        <a:solidFill>
                          <a:schemeClr val="tx1"/>
                        </a:solidFill>
                      </a:endParaRPr>
                    </a:p>
                  </a:txBody>
                  <a:tcPr marL="25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600" dirty="0" err="1">
                          <a:solidFill>
                            <a:schemeClr val="tx1"/>
                          </a:solidFill>
                        </a:rPr>
                        <a:t>논리컬럼명</a:t>
                      </a:r>
                      <a:endParaRPr lang="ko-KR" altLang="en-US" sz="6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8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457121877"/>
                  </a:ext>
                </a:extLst>
              </a:tr>
              <a:tr h="370840">
                <a:tc>
                  <a:txBody>
                    <a:bodyPr/>
                    <a:lstStyle/>
                    <a:p>
                      <a:pPr latinLnBrk="1"/>
                      <a:r>
                        <a:rPr lang="ko-KR" altLang="en-US" sz="600" dirty="0">
                          <a:solidFill>
                            <a:schemeClr val="tx1"/>
                          </a:solidFill>
                        </a:rPr>
                        <a:t>타임스탬프</a:t>
                      </a:r>
                    </a:p>
                  </a:txBody>
                  <a:tcPr marL="25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600" dirty="0">
                          <a:solidFill>
                            <a:schemeClr val="tx1"/>
                          </a:solidFill>
                        </a:rPr>
                        <a:t>타임스탬프</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endParaRPr lang="ko-KR" altLang="en-US" sz="8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44938354"/>
                  </a:ext>
                </a:extLst>
              </a:tr>
              <a:tr h="370840">
                <a:tc>
                  <a:txBody>
                    <a:bodyPr/>
                    <a:lstStyle/>
                    <a:p>
                      <a:pPr latinLnBrk="1"/>
                      <a:r>
                        <a:rPr lang="ko-KR" altLang="en-US" sz="600" dirty="0" err="1">
                          <a:solidFill>
                            <a:schemeClr val="tx1"/>
                          </a:solidFill>
                        </a:rPr>
                        <a:t>물리컬럼명</a:t>
                      </a:r>
                      <a:endParaRPr lang="ko-KR" altLang="en-US" sz="600" dirty="0">
                        <a:solidFill>
                          <a:schemeClr val="tx1"/>
                        </a:solidFill>
                      </a:endParaRPr>
                    </a:p>
                  </a:txBody>
                  <a:tcPr marL="25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600" dirty="0" err="1">
                          <a:solidFill>
                            <a:schemeClr val="tx1"/>
                          </a:solidFill>
                        </a:rPr>
                        <a:t>논리컬럼명</a:t>
                      </a:r>
                      <a:endParaRPr lang="ko-KR" altLang="en-US" sz="6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8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241521965"/>
                  </a:ext>
                </a:extLst>
              </a:tr>
              <a:tr h="370840">
                <a:tc>
                  <a:txBody>
                    <a:bodyPr/>
                    <a:lstStyle/>
                    <a:p>
                      <a:pPr latinLnBrk="1"/>
                      <a:r>
                        <a:rPr lang="ko-KR" altLang="en-US" sz="600" dirty="0" err="1">
                          <a:solidFill>
                            <a:schemeClr val="tx1"/>
                          </a:solidFill>
                        </a:rPr>
                        <a:t>물리컬럼명</a:t>
                      </a:r>
                      <a:endParaRPr lang="ko-KR" altLang="en-US" sz="600" dirty="0">
                        <a:solidFill>
                          <a:schemeClr val="tx1"/>
                        </a:solidFill>
                      </a:endParaRPr>
                    </a:p>
                  </a:txBody>
                  <a:tcPr marL="25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600" dirty="0" err="1">
                          <a:solidFill>
                            <a:schemeClr val="tx1"/>
                          </a:solidFill>
                        </a:rPr>
                        <a:t>논리컬럼명</a:t>
                      </a:r>
                      <a:endParaRPr lang="ko-KR" altLang="en-US" sz="6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endParaRPr lang="ko-KR" altLang="en-US" sz="8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3020271133"/>
                  </a:ext>
                </a:extLst>
              </a:tr>
              <a:tr h="370840">
                <a:tc>
                  <a:txBody>
                    <a:bodyPr/>
                    <a:lstStyle/>
                    <a:p>
                      <a:pPr latinLnBrk="1"/>
                      <a:r>
                        <a:rPr lang="ko-KR" altLang="en-US" sz="600" dirty="0" err="1">
                          <a:solidFill>
                            <a:schemeClr val="tx1"/>
                          </a:solidFill>
                        </a:rPr>
                        <a:t>물리컬럼명</a:t>
                      </a:r>
                      <a:endParaRPr lang="ko-KR" altLang="en-US" sz="600" dirty="0">
                        <a:solidFill>
                          <a:schemeClr val="tx1"/>
                        </a:solidFill>
                      </a:endParaRPr>
                    </a:p>
                  </a:txBody>
                  <a:tcPr marL="25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600" dirty="0" err="1">
                          <a:solidFill>
                            <a:schemeClr val="tx1"/>
                          </a:solidFill>
                        </a:rPr>
                        <a:t>논리컬럼명</a:t>
                      </a:r>
                      <a:endParaRPr lang="ko-KR" altLang="en-US" sz="6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8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906820529"/>
                  </a:ext>
                </a:extLst>
              </a:tr>
              <a:tr h="370840">
                <a:tc>
                  <a:txBody>
                    <a:bodyPr/>
                    <a:lstStyle/>
                    <a:p>
                      <a:pPr latinLnBrk="1"/>
                      <a:r>
                        <a:rPr lang="ko-KR" altLang="en-US" sz="600" dirty="0" err="1">
                          <a:solidFill>
                            <a:schemeClr val="tx1"/>
                          </a:solidFill>
                        </a:rPr>
                        <a:t>물리컬럼명</a:t>
                      </a:r>
                      <a:endParaRPr lang="ko-KR" altLang="en-US" sz="600" dirty="0">
                        <a:solidFill>
                          <a:schemeClr val="tx1"/>
                        </a:solidFill>
                      </a:endParaRPr>
                    </a:p>
                  </a:txBody>
                  <a:tcPr marL="25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600" dirty="0" err="1">
                          <a:solidFill>
                            <a:schemeClr val="tx1"/>
                          </a:solidFill>
                        </a:rPr>
                        <a:t>논리컬럼명</a:t>
                      </a:r>
                      <a:endParaRPr lang="ko-KR" altLang="en-US" sz="6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endParaRPr lang="ko-KR" altLang="en-US" sz="8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4176303175"/>
                  </a:ext>
                </a:extLst>
              </a:tr>
              <a:tr h="370840">
                <a:tc>
                  <a:txBody>
                    <a:bodyPr/>
                    <a:lstStyle/>
                    <a:p>
                      <a:pPr latinLnBrk="1"/>
                      <a:r>
                        <a:rPr lang="ko-KR" altLang="en-US" sz="600" dirty="0" err="1">
                          <a:solidFill>
                            <a:schemeClr val="tx1"/>
                          </a:solidFill>
                        </a:rPr>
                        <a:t>물리컬럼명</a:t>
                      </a:r>
                      <a:endParaRPr lang="ko-KR" altLang="en-US" sz="600" dirty="0">
                        <a:solidFill>
                          <a:schemeClr val="tx1"/>
                        </a:solidFill>
                      </a:endParaRPr>
                    </a:p>
                  </a:txBody>
                  <a:tcPr marL="25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600" dirty="0" err="1">
                          <a:solidFill>
                            <a:schemeClr val="tx1"/>
                          </a:solidFill>
                        </a:rPr>
                        <a:t>논리컬럼명</a:t>
                      </a:r>
                      <a:endParaRPr lang="ko-KR" altLang="en-US" sz="6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8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710671142"/>
                  </a:ext>
                </a:extLst>
              </a:tr>
              <a:tr h="370840">
                <a:tc>
                  <a:txBody>
                    <a:bodyPr/>
                    <a:lstStyle/>
                    <a:p>
                      <a:pPr latinLnBrk="1"/>
                      <a:r>
                        <a:rPr lang="ko-KR" altLang="en-US" sz="600" dirty="0" err="1">
                          <a:solidFill>
                            <a:schemeClr val="tx1"/>
                          </a:solidFill>
                        </a:rPr>
                        <a:t>물리컬럼명</a:t>
                      </a:r>
                      <a:endParaRPr lang="ko-KR" altLang="en-US" sz="600" dirty="0">
                        <a:solidFill>
                          <a:schemeClr val="tx1"/>
                        </a:solidFill>
                      </a:endParaRPr>
                    </a:p>
                  </a:txBody>
                  <a:tcPr marL="25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600" dirty="0" err="1">
                          <a:solidFill>
                            <a:schemeClr val="tx1"/>
                          </a:solidFill>
                        </a:rPr>
                        <a:t>논리컬럼명</a:t>
                      </a:r>
                      <a:endParaRPr lang="ko-KR" altLang="en-US" sz="6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endParaRPr lang="ko-KR" altLang="en-US" sz="8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3301011437"/>
                  </a:ext>
                </a:extLst>
              </a:tr>
              <a:tr h="370840">
                <a:tc>
                  <a:txBody>
                    <a:bodyPr/>
                    <a:lstStyle/>
                    <a:p>
                      <a:pPr latinLnBrk="1"/>
                      <a:r>
                        <a:rPr lang="ko-KR" altLang="en-US" sz="600" dirty="0" err="1">
                          <a:solidFill>
                            <a:schemeClr val="tx1"/>
                          </a:solidFill>
                        </a:rPr>
                        <a:t>물리컬럼명</a:t>
                      </a:r>
                      <a:endParaRPr lang="ko-KR" altLang="en-US" sz="600" dirty="0">
                        <a:solidFill>
                          <a:schemeClr val="tx1"/>
                        </a:solidFill>
                      </a:endParaRPr>
                    </a:p>
                  </a:txBody>
                  <a:tcPr marL="25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600" dirty="0" err="1">
                          <a:solidFill>
                            <a:schemeClr val="tx1"/>
                          </a:solidFill>
                        </a:rPr>
                        <a:t>논리컬럼명</a:t>
                      </a:r>
                      <a:endParaRPr lang="ko-KR" altLang="en-US" sz="6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8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936066308"/>
                  </a:ext>
                </a:extLst>
              </a:tr>
            </a:tbl>
          </a:graphicData>
        </a:graphic>
      </p:graphicFrame>
      <p:sp>
        <p:nvSpPr>
          <p:cNvPr id="137" name="모서리가 둥근 직사각형 127">
            <a:extLst>
              <a:ext uri="{FF2B5EF4-FFF2-40B4-BE49-F238E27FC236}">
                <a16:creationId xmlns:a16="http://schemas.microsoft.com/office/drawing/2014/main" xmlns="" id="{1D8706C7-EBC2-714F-AF45-3A01B67A0254}"/>
              </a:ext>
            </a:extLst>
          </p:cNvPr>
          <p:cNvSpPr/>
          <p:nvPr/>
        </p:nvSpPr>
        <p:spPr>
          <a:xfrm>
            <a:off x="2954145" y="1986401"/>
            <a:ext cx="407166" cy="155762"/>
          </a:xfrm>
          <a:prstGeom prst="roundRect">
            <a:avLst>
              <a:gd name="adj" fmla="val 18668"/>
            </a:avLst>
          </a:prstGeom>
          <a:solidFill>
            <a:schemeClr val="tx1">
              <a:lumMod val="50000"/>
              <a:lumOff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dirty="0">
                <a:solidFill>
                  <a:schemeClr val="bg1"/>
                </a:solidFill>
                <a:latin typeface="+mn-ea"/>
                <a:cs typeface="Nanum Gothic" charset="-127"/>
              </a:rPr>
              <a:t>Edit filters</a:t>
            </a:r>
            <a:endParaRPr lang="ko-KR" altLang="en-US" sz="500" dirty="0">
              <a:solidFill>
                <a:schemeClr val="bg1"/>
              </a:solidFill>
              <a:latin typeface="+mn-ea"/>
              <a:cs typeface="Nanum Gothic" charset="-127"/>
            </a:endParaRPr>
          </a:p>
        </p:txBody>
      </p:sp>
      <p:grpSp>
        <p:nvGrpSpPr>
          <p:cNvPr id="138" name="그룹 37">
            <a:extLst>
              <a:ext uri="{FF2B5EF4-FFF2-40B4-BE49-F238E27FC236}">
                <a16:creationId xmlns:a16="http://schemas.microsoft.com/office/drawing/2014/main" xmlns="" id="{03355D4D-EC6C-AC4F-8DBA-30C51C9E2F69}"/>
              </a:ext>
            </a:extLst>
          </p:cNvPr>
          <p:cNvGrpSpPr/>
          <p:nvPr/>
        </p:nvGrpSpPr>
        <p:grpSpPr>
          <a:xfrm>
            <a:off x="3050784" y="3499638"/>
            <a:ext cx="220327" cy="111850"/>
            <a:chOff x="7668847" y="2337840"/>
            <a:chExt cx="220327" cy="111850"/>
          </a:xfrm>
        </p:grpSpPr>
        <p:sp>
          <p:nvSpPr>
            <p:cNvPr id="139" name="모서리가 둥근 직사각형 38">
              <a:extLst>
                <a:ext uri="{FF2B5EF4-FFF2-40B4-BE49-F238E27FC236}">
                  <a16:creationId xmlns:a16="http://schemas.microsoft.com/office/drawing/2014/main" xmlns="" id="{0A016CEF-EFCF-804E-B3E3-FC74EBD5304A}"/>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2</a:t>
              </a:r>
              <a:endParaRPr lang="ko-KR" altLang="en-US" sz="400" b="1" dirty="0">
                <a:solidFill>
                  <a:schemeClr val="tx1"/>
                </a:solidFill>
                <a:latin typeface="+mn-ea"/>
                <a:cs typeface="Nanum Gothic" charset="-127"/>
              </a:endParaRPr>
            </a:p>
          </p:txBody>
        </p:sp>
        <p:pic>
          <p:nvPicPr>
            <p:cNvPr id="140" name="그림 39">
              <a:extLst>
                <a:ext uri="{FF2B5EF4-FFF2-40B4-BE49-F238E27FC236}">
                  <a16:creationId xmlns:a16="http://schemas.microsoft.com/office/drawing/2014/main" xmlns="" id="{52824074-740A-804C-A05C-C7B3313D7958}"/>
                </a:ext>
              </a:extLst>
            </p:cNvPr>
            <p:cNvPicPr>
              <a:picLocks noChangeAspect="1"/>
            </p:cNvPicPr>
            <p:nvPr/>
          </p:nvPicPr>
          <p:blipFill>
            <a:blip r:embed="rId12">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141" name="그룹 40">
            <a:extLst>
              <a:ext uri="{FF2B5EF4-FFF2-40B4-BE49-F238E27FC236}">
                <a16:creationId xmlns:a16="http://schemas.microsoft.com/office/drawing/2014/main" xmlns="" id="{A4B22870-F9D8-4248-B375-D84D6CF72DDE}"/>
              </a:ext>
            </a:extLst>
          </p:cNvPr>
          <p:cNvGrpSpPr/>
          <p:nvPr/>
        </p:nvGrpSpPr>
        <p:grpSpPr>
          <a:xfrm>
            <a:off x="3050784" y="2747808"/>
            <a:ext cx="220327" cy="111850"/>
            <a:chOff x="7668847" y="2337840"/>
            <a:chExt cx="220327" cy="111850"/>
          </a:xfrm>
        </p:grpSpPr>
        <p:sp>
          <p:nvSpPr>
            <p:cNvPr id="188" name="모서리가 둥근 직사각형 41">
              <a:extLst>
                <a:ext uri="{FF2B5EF4-FFF2-40B4-BE49-F238E27FC236}">
                  <a16:creationId xmlns:a16="http://schemas.microsoft.com/office/drawing/2014/main" xmlns="" id="{FCDDD48F-B96F-7343-B465-0A7BC2976728}"/>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1</a:t>
              </a:r>
              <a:endParaRPr lang="ko-KR" altLang="en-US" sz="400" b="1" dirty="0">
                <a:solidFill>
                  <a:schemeClr val="tx1"/>
                </a:solidFill>
                <a:latin typeface="+mn-ea"/>
                <a:cs typeface="Nanum Gothic" charset="-127"/>
              </a:endParaRPr>
            </a:p>
          </p:txBody>
        </p:sp>
        <p:pic>
          <p:nvPicPr>
            <p:cNvPr id="189" name="그림 42">
              <a:extLst>
                <a:ext uri="{FF2B5EF4-FFF2-40B4-BE49-F238E27FC236}">
                  <a16:creationId xmlns:a16="http://schemas.microsoft.com/office/drawing/2014/main" xmlns="" id="{B3366CA2-530B-5843-9A16-65B76A515AE5}"/>
                </a:ext>
              </a:extLst>
            </p:cNvPr>
            <p:cNvPicPr>
              <a:picLocks noChangeAspect="1"/>
            </p:cNvPicPr>
            <p:nvPr/>
          </p:nvPicPr>
          <p:blipFill>
            <a:blip r:embed="rId12">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190" name="그룹 43">
            <a:extLst>
              <a:ext uri="{FF2B5EF4-FFF2-40B4-BE49-F238E27FC236}">
                <a16:creationId xmlns:a16="http://schemas.microsoft.com/office/drawing/2014/main" xmlns="" id="{335B1BD2-0205-7546-AA73-12ECE6D4A6D0}"/>
              </a:ext>
            </a:extLst>
          </p:cNvPr>
          <p:cNvGrpSpPr/>
          <p:nvPr/>
        </p:nvGrpSpPr>
        <p:grpSpPr>
          <a:xfrm>
            <a:off x="3050784" y="5355254"/>
            <a:ext cx="220327" cy="111850"/>
            <a:chOff x="7668847" y="2337840"/>
            <a:chExt cx="220327" cy="111850"/>
          </a:xfrm>
        </p:grpSpPr>
        <p:sp>
          <p:nvSpPr>
            <p:cNvPr id="191" name="모서리가 둥근 직사각형 44">
              <a:extLst>
                <a:ext uri="{FF2B5EF4-FFF2-40B4-BE49-F238E27FC236}">
                  <a16:creationId xmlns:a16="http://schemas.microsoft.com/office/drawing/2014/main" xmlns="" id="{AACB276A-4550-944F-884F-820E0EB39EFF}"/>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3</a:t>
              </a:r>
              <a:endParaRPr lang="ko-KR" altLang="en-US" sz="400" b="1" dirty="0">
                <a:solidFill>
                  <a:schemeClr val="tx1"/>
                </a:solidFill>
                <a:latin typeface="+mn-ea"/>
                <a:cs typeface="Nanum Gothic" charset="-127"/>
              </a:endParaRPr>
            </a:p>
          </p:txBody>
        </p:sp>
        <p:pic>
          <p:nvPicPr>
            <p:cNvPr id="192" name="그림 45">
              <a:extLst>
                <a:ext uri="{FF2B5EF4-FFF2-40B4-BE49-F238E27FC236}">
                  <a16:creationId xmlns:a16="http://schemas.microsoft.com/office/drawing/2014/main" xmlns="" id="{FF411C0C-38B8-A44A-887D-F5EAFD03DA1E}"/>
                </a:ext>
              </a:extLst>
            </p:cNvPr>
            <p:cNvPicPr>
              <a:picLocks noChangeAspect="1"/>
            </p:cNvPicPr>
            <p:nvPr/>
          </p:nvPicPr>
          <p:blipFill>
            <a:blip r:embed="rId12">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193" name="그룹 46">
            <a:extLst>
              <a:ext uri="{FF2B5EF4-FFF2-40B4-BE49-F238E27FC236}">
                <a16:creationId xmlns:a16="http://schemas.microsoft.com/office/drawing/2014/main" xmlns="" id="{E98F2059-4E2D-1846-AFDB-C4CADEED85A9}"/>
              </a:ext>
            </a:extLst>
          </p:cNvPr>
          <p:cNvGrpSpPr/>
          <p:nvPr/>
        </p:nvGrpSpPr>
        <p:grpSpPr>
          <a:xfrm>
            <a:off x="3050784" y="4252680"/>
            <a:ext cx="220327" cy="111850"/>
            <a:chOff x="7668847" y="2337840"/>
            <a:chExt cx="220327" cy="111850"/>
          </a:xfrm>
        </p:grpSpPr>
        <p:sp>
          <p:nvSpPr>
            <p:cNvPr id="194" name="모서리가 둥근 직사각형 47">
              <a:extLst>
                <a:ext uri="{FF2B5EF4-FFF2-40B4-BE49-F238E27FC236}">
                  <a16:creationId xmlns:a16="http://schemas.microsoft.com/office/drawing/2014/main" xmlns="" id="{F436B507-18BE-8B4D-BD53-987DB061F836}"/>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4</a:t>
              </a:r>
              <a:endParaRPr lang="ko-KR" altLang="en-US" sz="400" b="1" dirty="0">
                <a:solidFill>
                  <a:schemeClr val="tx1"/>
                </a:solidFill>
                <a:latin typeface="+mn-ea"/>
                <a:cs typeface="Nanum Gothic" charset="-127"/>
              </a:endParaRPr>
            </a:p>
          </p:txBody>
        </p:sp>
        <p:pic>
          <p:nvPicPr>
            <p:cNvPr id="195" name="그림 48">
              <a:extLst>
                <a:ext uri="{FF2B5EF4-FFF2-40B4-BE49-F238E27FC236}">
                  <a16:creationId xmlns:a16="http://schemas.microsoft.com/office/drawing/2014/main" xmlns="" id="{9BDC9CEC-D8AC-0C4D-8A0E-DD5E4CF5E04B}"/>
                </a:ext>
              </a:extLst>
            </p:cNvPr>
            <p:cNvPicPr>
              <a:picLocks noChangeAspect="1"/>
            </p:cNvPicPr>
            <p:nvPr/>
          </p:nvPicPr>
          <p:blipFill>
            <a:blip r:embed="rId12">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196" name="그룹 49">
            <a:extLst>
              <a:ext uri="{FF2B5EF4-FFF2-40B4-BE49-F238E27FC236}">
                <a16:creationId xmlns:a16="http://schemas.microsoft.com/office/drawing/2014/main" xmlns="" id="{7F167035-56CB-BD4B-9994-767A499629BB}"/>
              </a:ext>
            </a:extLst>
          </p:cNvPr>
          <p:cNvGrpSpPr/>
          <p:nvPr/>
        </p:nvGrpSpPr>
        <p:grpSpPr>
          <a:xfrm>
            <a:off x="3050784" y="3147223"/>
            <a:ext cx="220327" cy="111850"/>
            <a:chOff x="4453428" y="4460160"/>
            <a:chExt cx="220327" cy="111850"/>
          </a:xfrm>
        </p:grpSpPr>
        <p:sp>
          <p:nvSpPr>
            <p:cNvPr id="197" name="모서리가 둥근 직사각형 50">
              <a:extLst>
                <a:ext uri="{FF2B5EF4-FFF2-40B4-BE49-F238E27FC236}">
                  <a16:creationId xmlns:a16="http://schemas.microsoft.com/office/drawing/2014/main" xmlns="" id="{14698443-B4FD-1F44-9446-874577C2653B}"/>
                </a:ext>
              </a:extLst>
            </p:cNvPr>
            <p:cNvSpPr/>
            <p:nvPr/>
          </p:nvSpPr>
          <p:spPr>
            <a:xfrm>
              <a:off x="4453428" y="446016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400" b="1" dirty="0">
                <a:solidFill>
                  <a:schemeClr val="tx1"/>
                </a:solidFill>
                <a:latin typeface="+mn-ea"/>
                <a:cs typeface="Nanum Gothic" charset="-127"/>
              </a:endParaRPr>
            </a:p>
          </p:txBody>
        </p:sp>
        <p:pic>
          <p:nvPicPr>
            <p:cNvPr id="198" name="그림 51">
              <a:extLst>
                <a:ext uri="{FF2B5EF4-FFF2-40B4-BE49-F238E27FC236}">
                  <a16:creationId xmlns:a16="http://schemas.microsoft.com/office/drawing/2014/main" xmlns="" id="{51DC447D-E135-504F-A57E-049C74306A4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20700" y="4475567"/>
              <a:ext cx="85782" cy="85782"/>
            </a:xfrm>
            <a:prstGeom prst="rect">
              <a:avLst/>
            </a:prstGeom>
          </p:spPr>
        </p:pic>
      </p:grpSp>
      <p:grpSp>
        <p:nvGrpSpPr>
          <p:cNvPr id="199" name="그룹 198">
            <a:extLst>
              <a:ext uri="{FF2B5EF4-FFF2-40B4-BE49-F238E27FC236}">
                <a16:creationId xmlns:a16="http://schemas.microsoft.com/office/drawing/2014/main" xmlns="" id="{0DCA1CBC-7D1F-E542-95F0-6747F54F758E}"/>
              </a:ext>
            </a:extLst>
          </p:cNvPr>
          <p:cNvGrpSpPr/>
          <p:nvPr/>
        </p:nvGrpSpPr>
        <p:grpSpPr>
          <a:xfrm>
            <a:off x="287642" y="5920911"/>
            <a:ext cx="3044354" cy="176139"/>
            <a:chOff x="566057" y="6182489"/>
            <a:chExt cx="11004173" cy="291366"/>
          </a:xfrm>
        </p:grpSpPr>
        <p:sp>
          <p:nvSpPr>
            <p:cNvPr id="200" name="자유형 199">
              <a:extLst>
                <a:ext uri="{FF2B5EF4-FFF2-40B4-BE49-F238E27FC236}">
                  <a16:creationId xmlns:a16="http://schemas.microsoft.com/office/drawing/2014/main" xmlns="" id="{7386E8C1-0860-034F-B701-9095A270445B}"/>
                </a:ext>
              </a:extLst>
            </p:cNvPr>
            <p:cNvSpPr/>
            <p:nvPr/>
          </p:nvSpPr>
          <p:spPr>
            <a:xfrm>
              <a:off x="566057" y="6182489"/>
              <a:ext cx="10994572" cy="196565"/>
            </a:xfrm>
            <a:custGeom>
              <a:avLst/>
              <a:gdLst>
                <a:gd name="connsiteX0" fmla="*/ 0 w 10994572"/>
                <a:gd name="connsiteY0" fmla="*/ 11482 h 196565"/>
                <a:gd name="connsiteX1" fmla="*/ 2884714 w 10994572"/>
                <a:gd name="connsiteY1" fmla="*/ 196540 h 196565"/>
                <a:gd name="connsiteX2" fmla="*/ 7021286 w 10994572"/>
                <a:gd name="connsiteY2" fmla="*/ 597 h 196565"/>
                <a:gd name="connsiteX3" fmla="*/ 10994572 w 10994572"/>
                <a:gd name="connsiteY3" fmla="*/ 131225 h 196565"/>
                <a:gd name="connsiteX4" fmla="*/ 10994572 w 10994572"/>
                <a:gd name="connsiteY4" fmla="*/ 131225 h 196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4572" h="196565">
                  <a:moveTo>
                    <a:pt x="0" y="11482"/>
                  </a:moveTo>
                  <a:cubicBezTo>
                    <a:pt x="857250" y="104918"/>
                    <a:pt x="1714500" y="198354"/>
                    <a:pt x="2884714" y="196540"/>
                  </a:cubicBezTo>
                  <a:cubicBezTo>
                    <a:pt x="4054928" y="194726"/>
                    <a:pt x="5669643" y="11483"/>
                    <a:pt x="7021286" y="597"/>
                  </a:cubicBezTo>
                  <a:cubicBezTo>
                    <a:pt x="8372929" y="-10289"/>
                    <a:pt x="10994572" y="131225"/>
                    <a:pt x="10994572" y="131225"/>
                  </a:cubicBezTo>
                  <a:lnTo>
                    <a:pt x="10994572" y="131225"/>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1" name="자유형 200">
              <a:extLst>
                <a:ext uri="{FF2B5EF4-FFF2-40B4-BE49-F238E27FC236}">
                  <a16:creationId xmlns:a16="http://schemas.microsoft.com/office/drawing/2014/main" xmlns="" id="{AAF2002E-E182-4D44-A76E-F3CB739DD085}"/>
                </a:ext>
              </a:extLst>
            </p:cNvPr>
            <p:cNvSpPr/>
            <p:nvPr/>
          </p:nvSpPr>
          <p:spPr>
            <a:xfrm>
              <a:off x="575658" y="6277290"/>
              <a:ext cx="10994572" cy="196565"/>
            </a:xfrm>
            <a:custGeom>
              <a:avLst/>
              <a:gdLst>
                <a:gd name="connsiteX0" fmla="*/ 0 w 10994572"/>
                <a:gd name="connsiteY0" fmla="*/ 11482 h 196565"/>
                <a:gd name="connsiteX1" fmla="*/ 2884714 w 10994572"/>
                <a:gd name="connsiteY1" fmla="*/ 196540 h 196565"/>
                <a:gd name="connsiteX2" fmla="*/ 7021286 w 10994572"/>
                <a:gd name="connsiteY2" fmla="*/ 597 h 196565"/>
                <a:gd name="connsiteX3" fmla="*/ 10994572 w 10994572"/>
                <a:gd name="connsiteY3" fmla="*/ 131225 h 196565"/>
                <a:gd name="connsiteX4" fmla="*/ 10994572 w 10994572"/>
                <a:gd name="connsiteY4" fmla="*/ 131225 h 196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4572" h="196565">
                  <a:moveTo>
                    <a:pt x="0" y="11482"/>
                  </a:moveTo>
                  <a:cubicBezTo>
                    <a:pt x="857250" y="104918"/>
                    <a:pt x="1714500" y="198354"/>
                    <a:pt x="2884714" y="196540"/>
                  </a:cubicBezTo>
                  <a:cubicBezTo>
                    <a:pt x="4054928" y="194726"/>
                    <a:pt x="5669643" y="11483"/>
                    <a:pt x="7021286" y="597"/>
                  </a:cubicBezTo>
                  <a:cubicBezTo>
                    <a:pt x="8372929" y="-10289"/>
                    <a:pt x="10994572" y="131225"/>
                    <a:pt x="10994572" y="131225"/>
                  </a:cubicBezTo>
                  <a:lnTo>
                    <a:pt x="10994572" y="131225"/>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202" name="타원 201">
            <a:extLst>
              <a:ext uri="{FF2B5EF4-FFF2-40B4-BE49-F238E27FC236}">
                <a16:creationId xmlns:a16="http://schemas.microsoft.com/office/drawing/2014/main" xmlns="" id="{BD9DF432-3EB7-EE4F-99E1-8FA95845DBFC}"/>
              </a:ext>
            </a:extLst>
          </p:cNvPr>
          <p:cNvSpPr/>
          <p:nvPr/>
        </p:nvSpPr>
        <p:spPr>
          <a:xfrm>
            <a:off x="369725" y="2375717"/>
            <a:ext cx="115420" cy="1154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dirty="0">
                <a:solidFill>
                  <a:schemeClr val="tx1"/>
                </a:solidFill>
                <a:latin typeface="Nanum Gothic" charset="-127"/>
                <a:ea typeface="Nanum Gothic" charset="-127"/>
                <a:cs typeface="Nanum Gothic" charset="-127"/>
              </a:rPr>
              <a:t>IC</a:t>
            </a:r>
            <a:endParaRPr kumimoji="1" lang="ko-KR" altLang="en-US" sz="400" dirty="0">
              <a:solidFill>
                <a:schemeClr val="tx1"/>
              </a:solidFill>
              <a:latin typeface="Nanum Gothic" charset="-127"/>
              <a:ea typeface="Nanum Gothic" charset="-127"/>
              <a:cs typeface="Nanum Gothic" charset="-127"/>
            </a:endParaRPr>
          </a:p>
        </p:txBody>
      </p:sp>
      <p:sp>
        <p:nvSpPr>
          <p:cNvPr id="203" name="타원 202">
            <a:extLst>
              <a:ext uri="{FF2B5EF4-FFF2-40B4-BE49-F238E27FC236}">
                <a16:creationId xmlns:a16="http://schemas.microsoft.com/office/drawing/2014/main" xmlns="" id="{554FE371-98D1-754D-9079-F2C12186000E}"/>
              </a:ext>
            </a:extLst>
          </p:cNvPr>
          <p:cNvSpPr/>
          <p:nvPr/>
        </p:nvSpPr>
        <p:spPr>
          <a:xfrm>
            <a:off x="369725" y="2751542"/>
            <a:ext cx="115420" cy="1154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dirty="0">
                <a:solidFill>
                  <a:schemeClr val="tx1"/>
                </a:solidFill>
                <a:latin typeface="Nanum Gothic" charset="-127"/>
                <a:ea typeface="Nanum Gothic" charset="-127"/>
                <a:cs typeface="Nanum Gothic" charset="-127"/>
              </a:rPr>
              <a:t>IC</a:t>
            </a:r>
            <a:endParaRPr kumimoji="1" lang="ko-KR" altLang="en-US" sz="400" dirty="0">
              <a:solidFill>
                <a:schemeClr val="tx1"/>
              </a:solidFill>
              <a:latin typeface="Nanum Gothic" charset="-127"/>
              <a:ea typeface="Nanum Gothic" charset="-127"/>
              <a:cs typeface="Nanum Gothic" charset="-127"/>
            </a:endParaRPr>
          </a:p>
        </p:txBody>
      </p:sp>
      <p:sp>
        <p:nvSpPr>
          <p:cNvPr id="204" name="타원 203">
            <a:extLst>
              <a:ext uri="{FF2B5EF4-FFF2-40B4-BE49-F238E27FC236}">
                <a16:creationId xmlns:a16="http://schemas.microsoft.com/office/drawing/2014/main" xmlns="" id="{ED55B7A9-F75B-2D43-A614-46AE311DF48C}"/>
              </a:ext>
            </a:extLst>
          </p:cNvPr>
          <p:cNvSpPr/>
          <p:nvPr/>
        </p:nvSpPr>
        <p:spPr>
          <a:xfrm>
            <a:off x="369725" y="3124102"/>
            <a:ext cx="115420" cy="1154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dirty="0">
                <a:solidFill>
                  <a:schemeClr val="tx1"/>
                </a:solidFill>
                <a:latin typeface="Nanum Gothic" charset="-127"/>
                <a:ea typeface="Nanum Gothic" charset="-127"/>
                <a:cs typeface="Nanum Gothic" charset="-127"/>
              </a:rPr>
              <a:t>IC</a:t>
            </a:r>
            <a:endParaRPr kumimoji="1" lang="ko-KR" altLang="en-US" sz="400" dirty="0">
              <a:solidFill>
                <a:schemeClr val="tx1"/>
              </a:solidFill>
              <a:latin typeface="Nanum Gothic" charset="-127"/>
              <a:ea typeface="Nanum Gothic" charset="-127"/>
              <a:cs typeface="Nanum Gothic" charset="-127"/>
            </a:endParaRPr>
          </a:p>
        </p:txBody>
      </p:sp>
      <p:sp>
        <p:nvSpPr>
          <p:cNvPr id="205" name="타원 204">
            <a:extLst>
              <a:ext uri="{FF2B5EF4-FFF2-40B4-BE49-F238E27FC236}">
                <a16:creationId xmlns:a16="http://schemas.microsoft.com/office/drawing/2014/main" xmlns="" id="{5010574B-243F-834F-9701-489F37CC9289}"/>
              </a:ext>
            </a:extLst>
          </p:cNvPr>
          <p:cNvSpPr/>
          <p:nvPr/>
        </p:nvSpPr>
        <p:spPr>
          <a:xfrm>
            <a:off x="369725" y="3490268"/>
            <a:ext cx="115420" cy="1154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dirty="0">
                <a:solidFill>
                  <a:schemeClr val="tx1"/>
                </a:solidFill>
                <a:latin typeface="Nanum Gothic" charset="-127"/>
                <a:ea typeface="Nanum Gothic" charset="-127"/>
                <a:cs typeface="Nanum Gothic" charset="-127"/>
              </a:rPr>
              <a:t>IC</a:t>
            </a:r>
            <a:endParaRPr kumimoji="1" lang="ko-KR" altLang="en-US" sz="400" dirty="0">
              <a:solidFill>
                <a:schemeClr val="tx1"/>
              </a:solidFill>
              <a:latin typeface="Nanum Gothic" charset="-127"/>
              <a:ea typeface="Nanum Gothic" charset="-127"/>
              <a:cs typeface="Nanum Gothic" charset="-127"/>
            </a:endParaRPr>
          </a:p>
        </p:txBody>
      </p:sp>
      <p:sp>
        <p:nvSpPr>
          <p:cNvPr id="206" name="타원 205">
            <a:extLst>
              <a:ext uri="{FF2B5EF4-FFF2-40B4-BE49-F238E27FC236}">
                <a16:creationId xmlns:a16="http://schemas.microsoft.com/office/drawing/2014/main" xmlns="" id="{00906496-BD3F-DC42-807C-80DDA7582866}"/>
              </a:ext>
            </a:extLst>
          </p:cNvPr>
          <p:cNvSpPr/>
          <p:nvPr/>
        </p:nvSpPr>
        <p:spPr>
          <a:xfrm>
            <a:off x="369725" y="3862828"/>
            <a:ext cx="115420" cy="1154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dirty="0">
                <a:solidFill>
                  <a:schemeClr val="tx1"/>
                </a:solidFill>
                <a:latin typeface="Nanum Gothic" charset="-127"/>
                <a:ea typeface="Nanum Gothic" charset="-127"/>
                <a:cs typeface="Nanum Gothic" charset="-127"/>
              </a:rPr>
              <a:t>IC</a:t>
            </a:r>
            <a:endParaRPr kumimoji="1" lang="ko-KR" altLang="en-US" sz="400" dirty="0">
              <a:solidFill>
                <a:schemeClr val="tx1"/>
              </a:solidFill>
              <a:latin typeface="Nanum Gothic" charset="-127"/>
              <a:ea typeface="Nanum Gothic" charset="-127"/>
              <a:cs typeface="Nanum Gothic" charset="-127"/>
            </a:endParaRPr>
          </a:p>
        </p:txBody>
      </p:sp>
      <p:sp>
        <p:nvSpPr>
          <p:cNvPr id="207" name="타원 206">
            <a:extLst>
              <a:ext uri="{FF2B5EF4-FFF2-40B4-BE49-F238E27FC236}">
                <a16:creationId xmlns:a16="http://schemas.microsoft.com/office/drawing/2014/main" xmlns="" id="{2118B620-6331-C04C-9186-B29CDF764B72}"/>
              </a:ext>
            </a:extLst>
          </p:cNvPr>
          <p:cNvSpPr/>
          <p:nvPr/>
        </p:nvSpPr>
        <p:spPr>
          <a:xfrm>
            <a:off x="369725" y="4235388"/>
            <a:ext cx="115420" cy="1154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dirty="0">
                <a:solidFill>
                  <a:schemeClr val="tx1"/>
                </a:solidFill>
                <a:latin typeface="Nanum Gothic" charset="-127"/>
                <a:ea typeface="Nanum Gothic" charset="-127"/>
                <a:cs typeface="Nanum Gothic" charset="-127"/>
              </a:rPr>
              <a:t>IC</a:t>
            </a:r>
            <a:endParaRPr kumimoji="1" lang="ko-KR" altLang="en-US" sz="400" dirty="0">
              <a:solidFill>
                <a:schemeClr val="tx1"/>
              </a:solidFill>
              <a:latin typeface="Nanum Gothic" charset="-127"/>
              <a:ea typeface="Nanum Gothic" charset="-127"/>
              <a:cs typeface="Nanum Gothic" charset="-127"/>
            </a:endParaRPr>
          </a:p>
        </p:txBody>
      </p:sp>
      <p:sp>
        <p:nvSpPr>
          <p:cNvPr id="208" name="타원 207">
            <a:extLst>
              <a:ext uri="{FF2B5EF4-FFF2-40B4-BE49-F238E27FC236}">
                <a16:creationId xmlns:a16="http://schemas.microsoft.com/office/drawing/2014/main" xmlns="" id="{CC02E564-3104-4F45-B060-8AA852CEC6BD}"/>
              </a:ext>
            </a:extLst>
          </p:cNvPr>
          <p:cNvSpPr/>
          <p:nvPr/>
        </p:nvSpPr>
        <p:spPr>
          <a:xfrm>
            <a:off x="369725" y="4601554"/>
            <a:ext cx="115420" cy="1154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dirty="0">
                <a:solidFill>
                  <a:schemeClr val="tx1"/>
                </a:solidFill>
                <a:latin typeface="Nanum Gothic" charset="-127"/>
                <a:ea typeface="Nanum Gothic" charset="-127"/>
                <a:cs typeface="Nanum Gothic" charset="-127"/>
              </a:rPr>
              <a:t>IC</a:t>
            </a:r>
            <a:endParaRPr kumimoji="1" lang="ko-KR" altLang="en-US" sz="400" dirty="0">
              <a:solidFill>
                <a:schemeClr val="tx1"/>
              </a:solidFill>
              <a:latin typeface="Nanum Gothic" charset="-127"/>
              <a:ea typeface="Nanum Gothic" charset="-127"/>
              <a:cs typeface="Nanum Gothic" charset="-127"/>
            </a:endParaRPr>
          </a:p>
        </p:txBody>
      </p:sp>
      <p:sp>
        <p:nvSpPr>
          <p:cNvPr id="209" name="타원 208">
            <a:extLst>
              <a:ext uri="{FF2B5EF4-FFF2-40B4-BE49-F238E27FC236}">
                <a16:creationId xmlns:a16="http://schemas.microsoft.com/office/drawing/2014/main" xmlns="" id="{CFED28F9-59E9-EF49-84F4-DE602ECBD9A0}"/>
              </a:ext>
            </a:extLst>
          </p:cNvPr>
          <p:cNvSpPr/>
          <p:nvPr/>
        </p:nvSpPr>
        <p:spPr>
          <a:xfrm>
            <a:off x="369725" y="4967720"/>
            <a:ext cx="115420" cy="1154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dirty="0">
                <a:solidFill>
                  <a:schemeClr val="tx1"/>
                </a:solidFill>
                <a:latin typeface="Nanum Gothic" charset="-127"/>
                <a:ea typeface="Nanum Gothic" charset="-127"/>
                <a:cs typeface="Nanum Gothic" charset="-127"/>
              </a:rPr>
              <a:t>IC</a:t>
            </a:r>
            <a:endParaRPr kumimoji="1" lang="ko-KR" altLang="en-US" sz="400" dirty="0">
              <a:solidFill>
                <a:schemeClr val="tx1"/>
              </a:solidFill>
              <a:latin typeface="Nanum Gothic" charset="-127"/>
              <a:ea typeface="Nanum Gothic" charset="-127"/>
              <a:cs typeface="Nanum Gothic" charset="-127"/>
            </a:endParaRPr>
          </a:p>
        </p:txBody>
      </p:sp>
      <p:sp>
        <p:nvSpPr>
          <p:cNvPr id="210" name="타원 209">
            <a:extLst>
              <a:ext uri="{FF2B5EF4-FFF2-40B4-BE49-F238E27FC236}">
                <a16:creationId xmlns:a16="http://schemas.microsoft.com/office/drawing/2014/main" xmlns="" id="{C034909D-CFEA-4E41-B5F6-43095A6BDF4B}"/>
              </a:ext>
            </a:extLst>
          </p:cNvPr>
          <p:cNvSpPr/>
          <p:nvPr/>
        </p:nvSpPr>
        <p:spPr>
          <a:xfrm>
            <a:off x="369725" y="5340280"/>
            <a:ext cx="115420" cy="1154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dirty="0">
                <a:solidFill>
                  <a:schemeClr val="tx1"/>
                </a:solidFill>
                <a:latin typeface="Nanum Gothic" charset="-127"/>
                <a:ea typeface="Nanum Gothic" charset="-127"/>
                <a:cs typeface="Nanum Gothic" charset="-127"/>
              </a:rPr>
              <a:t>IC</a:t>
            </a:r>
            <a:endParaRPr kumimoji="1" lang="ko-KR" altLang="en-US" sz="400" dirty="0">
              <a:solidFill>
                <a:schemeClr val="tx1"/>
              </a:solidFill>
              <a:latin typeface="Nanum Gothic" charset="-127"/>
              <a:ea typeface="Nanum Gothic" charset="-127"/>
              <a:cs typeface="Nanum Gothic" charset="-127"/>
            </a:endParaRPr>
          </a:p>
        </p:txBody>
      </p:sp>
      <p:sp>
        <p:nvSpPr>
          <p:cNvPr id="211" name="타원 210">
            <a:extLst>
              <a:ext uri="{FF2B5EF4-FFF2-40B4-BE49-F238E27FC236}">
                <a16:creationId xmlns:a16="http://schemas.microsoft.com/office/drawing/2014/main" xmlns="" id="{FACDB048-E1C2-BD4D-BDB5-5444DCEF12E5}"/>
              </a:ext>
            </a:extLst>
          </p:cNvPr>
          <p:cNvSpPr/>
          <p:nvPr/>
        </p:nvSpPr>
        <p:spPr>
          <a:xfrm>
            <a:off x="369725" y="5712840"/>
            <a:ext cx="115420" cy="1154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dirty="0">
                <a:solidFill>
                  <a:schemeClr val="tx1"/>
                </a:solidFill>
                <a:latin typeface="Nanum Gothic" charset="-127"/>
                <a:ea typeface="Nanum Gothic" charset="-127"/>
                <a:cs typeface="Nanum Gothic" charset="-127"/>
              </a:rPr>
              <a:t>IC</a:t>
            </a:r>
            <a:endParaRPr kumimoji="1" lang="ko-KR" altLang="en-US" sz="400" dirty="0">
              <a:solidFill>
                <a:schemeClr val="tx1"/>
              </a:solidFill>
              <a:latin typeface="Nanum Gothic" charset="-127"/>
              <a:ea typeface="Nanum Gothic" charset="-127"/>
              <a:cs typeface="Nanum Gothic" charset="-127"/>
            </a:endParaRPr>
          </a:p>
        </p:txBody>
      </p:sp>
      <p:sp>
        <p:nvSpPr>
          <p:cNvPr id="212" name="타원 37">
            <a:extLst>
              <a:ext uri="{FF2B5EF4-FFF2-40B4-BE49-F238E27FC236}">
                <a16:creationId xmlns:a16="http://schemas.microsoft.com/office/drawing/2014/main" xmlns="" id="{C7AD24CC-B975-ED4A-B36D-34A5D46226B5}"/>
              </a:ext>
            </a:extLst>
          </p:cNvPr>
          <p:cNvSpPr/>
          <p:nvPr/>
        </p:nvSpPr>
        <p:spPr>
          <a:xfrm>
            <a:off x="218600" y="189898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grpSp>
        <p:nvGrpSpPr>
          <p:cNvPr id="214" name="그룹 213">
            <a:extLst>
              <a:ext uri="{FF2B5EF4-FFF2-40B4-BE49-F238E27FC236}">
                <a16:creationId xmlns:a16="http://schemas.microsoft.com/office/drawing/2014/main" xmlns="" id="{450E1665-3E9A-3B41-94B1-A16039E705F2}"/>
              </a:ext>
            </a:extLst>
          </p:cNvPr>
          <p:cNvGrpSpPr/>
          <p:nvPr/>
        </p:nvGrpSpPr>
        <p:grpSpPr>
          <a:xfrm>
            <a:off x="3635612" y="6501630"/>
            <a:ext cx="4603047" cy="159706"/>
            <a:chOff x="566057" y="6182489"/>
            <a:chExt cx="11004173" cy="291366"/>
          </a:xfrm>
        </p:grpSpPr>
        <p:sp>
          <p:nvSpPr>
            <p:cNvPr id="215" name="자유형 214">
              <a:extLst>
                <a:ext uri="{FF2B5EF4-FFF2-40B4-BE49-F238E27FC236}">
                  <a16:creationId xmlns:a16="http://schemas.microsoft.com/office/drawing/2014/main" xmlns="" id="{35B42EE7-E090-9948-A3FE-C966872FFF08}"/>
                </a:ext>
              </a:extLst>
            </p:cNvPr>
            <p:cNvSpPr/>
            <p:nvPr/>
          </p:nvSpPr>
          <p:spPr>
            <a:xfrm>
              <a:off x="566057" y="6182489"/>
              <a:ext cx="10994572" cy="196565"/>
            </a:xfrm>
            <a:custGeom>
              <a:avLst/>
              <a:gdLst>
                <a:gd name="connsiteX0" fmla="*/ 0 w 10994572"/>
                <a:gd name="connsiteY0" fmla="*/ 11482 h 196565"/>
                <a:gd name="connsiteX1" fmla="*/ 2884714 w 10994572"/>
                <a:gd name="connsiteY1" fmla="*/ 196540 h 196565"/>
                <a:gd name="connsiteX2" fmla="*/ 7021286 w 10994572"/>
                <a:gd name="connsiteY2" fmla="*/ 597 h 196565"/>
                <a:gd name="connsiteX3" fmla="*/ 10994572 w 10994572"/>
                <a:gd name="connsiteY3" fmla="*/ 131225 h 196565"/>
                <a:gd name="connsiteX4" fmla="*/ 10994572 w 10994572"/>
                <a:gd name="connsiteY4" fmla="*/ 131225 h 196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4572" h="196565">
                  <a:moveTo>
                    <a:pt x="0" y="11482"/>
                  </a:moveTo>
                  <a:cubicBezTo>
                    <a:pt x="857250" y="104918"/>
                    <a:pt x="1714500" y="198354"/>
                    <a:pt x="2884714" y="196540"/>
                  </a:cubicBezTo>
                  <a:cubicBezTo>
                    <a:pt x="4054928" y="194726"/>
                    <a:pt x="5669643" y="11483"/>
                    <a:pt x="7021286" y="597"/>
                  </a:cubicBezTo>
                  <a:cubicBezTo>
                    <a:pt x="8372929" y="-10289"/>
                    <a:pt x="10994572" y="131225"/>
                    <a:pt x="10994572" y="131225"/>
                  </a:cubicBezTo>
                  <a:lnTo>
                    <a:pt x="10994572" y="131225"/>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6" name="자유형 215">
              <a:extLst>
                <a:ext uri="{FF2B5EF4-FFF2-40B4-BE49-F238E27FC236}">
                  <a16:creationId xmlns:a16="http://schemas.microsoft.com/office/drawing/2014/main" xmlns="" id="{6200DC56-D5E3-BB4D-8938-E3A08A2CF9F5}"/>
                </a:ext>
              </a:extLst>
            </p:cNvPr>
            <p:cNvSpPr/>
            <p:nvPr/>
          </p:nvSpPr>
          <p:spPr>
            <a:xfrm>
              <a:off x="575658" y="6277290"/>
              <a:ext cx="10994572" cy="196565"/>
            </a:xfrm>
            <a:custGeom>
              <a:avLst/>
              <a:gdLst>
                <a:gd name="connsiteX0" fmla="*/ 0 w 10994572"/>
                <a:gd name="connsiteY0" fmla="*/ 11482 h 196565"/>
                <a:gd name="connsiteX1" fmla="*/ 2884714 w 10994572"/>
                <a:gd name="connsiteY1" fmla="*/ 196540 h 196565"/>
                <a:gd name="connsiteX2" fmla="*/ 7021286 w 10994572"/>
                <a:gd name="connsiteY2" fmla="*/ 597 h 196565"/>
                <a:gd name="connsiteX3" fmla="*/ 10994572 w 10994572"/>
                <a:gd name="connsiteY3" fmla="*/ 131225 h 196565"/>
                <a:gd name="connsiteX4" fmla="*/ 10994572 w 10994572"/>
                <a:gd name="connsiteY4" fmla="*/ 131225 h 196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4572" h="196565">
                  <a:moveTo>
                    <a:pt x="0" y="11482"/>
                  </a:moveTo>
                  <a:cubicBezTo>
                    <a:pt x="857250" y="104918"/>
                    <a:pt x="1714500" y="198354"/>
                    <a:pt x="2884714" y="196540"/>
                  </a:cubicBezTo>
                  <a:cubicBezTo>
                    <a:pt x="4054928" y="194726"/>
                    <a:pt x="5669643" y="11483"/>
                    <a:pt x="7021286" y="597"/>
                  </a:cubicBezTo>
                  <a:cubicBezTo>
                    <a:pt x="8372929" y="-10289"/>
                    <a:pt x="10994572" y="131225"/>
                    <a:pt x="10994572" y="131225"/>
                  </a:cubicBezTo>
                  <a:lnTo>
                    <a:pt x="10994572" y="131225"/>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98" name="타원 37">
            <a:extLst>
              <a:ext uri="{FF2B5EF4-FFF2-40B4-BE49-F238E27FC236}">
                <a16:creationId xmlns:a16="http://schemas.microsoft.com/office/drawing/2014/main" xmlns="" id="{323C0B9B-72D8-7441-8B0C-5F0DD960AABB}"/>
              </a:ext>
            </a:extLst>
          </p:cNvPr>
          <p:cNvSpPr/>
          <p:nvPr/>
        </p:nvSpPr>
        <p:spPr>
          <a:xfrm>
            <a:off x="4775043" y="443585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4</a:t>
            </a:r>
            <a:endParaRPr lang="ko-KR" altLang="en-US" sz="700" b="1" dirty="0">
              <a:solidFill>
                <a:schemeClr val="bg1"/>
              </a:solidFill>
              <a:latin typeface="+mn-ea"/>
              <a:cs typeface="Nanum Gothic" charset="-127"/>
            </a:endParaRPr>
          </a:p>
        </p:txBody>
      </p:sp>
      <p:sp>
        <p:nvSpPr>
          <p:cNvPr id="99" name="타원 37">
            <a:extLst>
              <a:ext uri="{FF2B5EF4-FFF2-40B4-BE49-F238E27FC236}">
                <a16:creationId xmlns:a16="http://schemas.microsoft.com/office/drawing/2014/main" xmlns="" id="{E3AF9846-D1D5-384F-8608-DFEEF83B61F1}"/>
              </a:ext>
            </a:extLst>
          </p:cNvPr>
          <p:cNvSpPr/>
          <p:nvPr/>
        </p:nvSpPr>
        <p:spPr>
          <a:xfrm>
            <a:off x="4325255" y="558982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5</a:t>
            </a:r>
            <a:endParaRPr lang="ko-KR" altLang="en-US" sz="700" b="1" dirty="0">
              <a:solidFill>
                <a:schemeClr val="bg1"/>
              </a:solidFill>
              <a:latin typeface="+mn-ea"/>
              <a:cs typeface="Nanum Gothic" charset="-127"/>
            </a:endParaRPr>
          </a:p>
        </p:txBody>
      </p:sp>
      <p:pic>
        <p:nvPicPr>
          <p:cNvPr id="103" name="그림 46">
            <a:extLst>
              <a:ext uri="{FF2B5EF4-FFF2-40B4-BE49-F238E27FC236}">
                <a16:creationId xmlns:a16="http://schemas.microsoft.com/office/drawing/2014/main" xmlns="" id="{24E2E8C8-E022-4114-B5C9-5EEAA41FDC33}"/>
              </a:ext>
            </a:extLst>
          </p:cNvPr>
          <p:cNvPicPr>
            <a:picLocks noChangeAspect="1"/>
          </p:cNvPicPr>
          <p:nvPr/>
        </p:nvPicPr>
        <p:blipFill>
          <a:blip r:embed="rId15" cstate="print">
            <a:lum bright="70000" contrast="-70000"/>
            <a:extLst>
              <a:ext uri="{28A0092B-C50C-407E-A947-70E740481C1C}">
                <a14:useLocalDpi xmlns:a14="http://schemas.microsoft.com/office/drawing/2010/main" val="0"/>
              </a:ext>
            </a:extLst>
          </a:blip>
          <a:stretch>
            <a:fillRect/>
          </a:stretch>
        </p:blipFill>
        <p:spPr>
          <a:xfrm>
            <a:off x="1468775" y="2005034"/>
            <a:ext cx="128032" cy="128031"/>
          </a:xfrm>
          <a:prstGeom prst="rect">
            <a:avLst/>
          </a:prstGeom>
        </p:spPr>
      </p:pic>
      <p:pic>
        <p:nvPicPr>
          <p:cNvPr id="106" name="그림 46">
            <a:extLst>
              <a:ext uri="{FF2B5EF4-FFF2-40B4-BE49-F238E27FC236}">
                <a16:creationId xmlns:a16="http://schemas.microsoft.com/office/drawing/2014/main" xmlns="" id="{EBDE43FA-1A43-4836-8FAA-51832D318E5D}"/>
              </a:ext>
            </a:extLst>
          </p:cNvPr>
          <p:cNvPicPr>
            <a:picLocks noChangeAspect="1"/>
          </p:cNvPicPr>
          <p:nvPr/>
        </p:nvPicPr>
        <p:blipFill>
          <a:blip r:embed="rId15" cstate="print">
            <a:lum bright="70000" contrast="-70000"/>
            <a:extLst>
              <a:ext uri="{28A0092B-C50C-407E-A947-70E740481C1C}">
                <a14:useLocalDpi xmlns:a14="http://schemas.microsoft.com/office/drawing/2010/main" val="0"/>
              </a:ext>
            </a:extLst>
          </a:blip>
          <a:stretch>
            <a:fillRect/>
          </a:stretch>
        </p:blipFill>
        <p:spPr>
          <a:xfrm>
            <a:off x="2793674" y="2005623"/>
            <a:ext cx="128032" cy="128031"/>
          </a:xfrm>
          <a:prstGeom prst="rect">
            <a:avLst/>
          </a:prstGeom>
        </p:spPr>
      </p:pic>
      <p:grpSp>
        <p:nvGrpSpPr>
          <p:cNvPr id="112" name="그룹 111">
            <a:extLst>
              <a:ext uri="{FF2B5EF4-FFF2-40B4-BE49-F238E27FC236}">
                <a16:creationId xmlns:a16="http://schemas.microsoft.com/office/drawing/2014/main" xmlns="" id="{72B36758-6A37-4C18-98C2-3AE02896C403}"/>
              </a:ext>
            </a:extLst>
          </p:cNvPr>
          <p:cNvGrpSpPr/>
          <p:nvPr/>
        </p:nvGrpSpPr>
        <p:grpSpPr>
          <a:xfrm>
            <a:off x="678986" y="2257018"/>
            <a:ext cx="1188804" cy="1032652"/>
            <a:chOff x="927969" y="2378735"/>
            <a:chExt cx="1188804" cy="1032652"/>
          </a:xfrm>
        </p:grpSpPr>
        <p:sp>
          <p:nvSpPr>
            <p:cNvPr id="119" name="사각형 설명선[R] 98">
              <a:extLst>
                <a:ext uri="{FF2B5EF4-FFF2-40B4-BE49-F238E27FC236}">
                  <a16:creationId xmlns:a16="http://schemas.microsoft.com/office/drawing/2014/main" xmlns="" id="{6B9342EE-3B76-46F1-9C80-EF9FF69E211E}"/>
                </a:ext>
              </a:extLst>
            </p:cNvPr>
            <p:cNvSpPr/>
            <p:nvPr/>
          </p:nvSpPr>
          <p:spPr>
            <a:xfrm>
              <a:off x="927969" y="2378735"/>
              <a:ext cx="1188804" cy="1032652"/>
            </a:xfrm>
            <a:prstGeom prst="wedgeRectCallout">
              <a:avLst>
                <a:gd name="adj1" fmla="val 21263"/>
                <a:gd name="adj2" fmla="val -61585"/>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600" b="1" dirty="0">
                  <a:solidFill>
                    <a:schemeClr val="tx1"/>
                  </a:solidFill>
                  <a:latin typeface="Nanum Gothic" charset="-127"/>
                  <a:ea typeface="Nanum Gothic" charset="-127"/>
                  <a:cs typeface="Nanum Gothic" charset="-127"/>
                </a:rPr>
                <a:t>Order by</a:t>
              </a:r>
            </a:p>
          </p:txBody>
        </p:sp>
        <p:sp>
          <p:nvSpPr>
            <p:cNvPr id="120" name="TextBox 119">
              <a:extLst>
                <a:ext uri="{FF2B5EF4-FFF2-40B4-BE49-F238E27FC236}">
                  <a16:creationId xmlns:a16="http://schemas.microsoft.com/office/drawing/2014/main" xmlns="" id="{D41220B4-1A58-447C-82E6-5FEBCEDB8584}"/>
                </a:ext>
              </a:extLst>
            </p:cNvPr>
            <p:cNvSpPr txBox="1"/>
            <p:nvPr/>
          </p:nvSpPr>
          <p:spPr>
            <a:xfrm>
              <a:off x="973348" y="2561464"/>
              <a:ext cx="1093569" cy="768352"/>
            </a:xfrm>
            <a:prstGeom prst="rect">
              <a:avLst/>
            </a:prstGeom>
            <a:noFill/>
          </p:spPr>
          <p:txBody>
            <a:bodyPr wrap="none" rtlCol="0">
              <a:spAutoFit/>
            </a:bodyPr>
            <a:lstStyle/>
            <a:p>
              <a:pPr>
                <a:lnSpc>
                  <a:spcPct val="150000"/>
                </a:lnSpc>
              </a:pPr>
              <a:r>
                <a:rPr kumimoji="1" lang="en-US" altLang="ko-KR" sz="600" dirty="0">
                  <a:latin typeface="Nanum Gothic" charset="-127"/>
                  <a:ea typeface="Nanum Gothic" charset="-127"/>
                  <a:cs typeface="Nanum Gothic" charset="-127"/>
                </a:rPr>
                <a:t>● In order of data</a:t>
              </a:r>
              <a:endParaRPr kumimoji="1" lang="en" altLang="ko-KR" sz="600" dirty="0">
                <a:latin typeface="Nanum Gothic" charset="-127"/>
                <a:ea typeface="Nanum Gothic" charset="-127"/>
                <a:cs typeface="Nanum Gothic" charset="-127"/>
              </a:endParaRPr>
            </a:p>
            <a:p>
              <a:pPr>
                <a:lnSpc>
                  <a:spcPct val="150000"/>
                </a:lnSpc>
              </a:pPr>
              <a:r>
                <a:rPr kumimoji="1" lang="en-US" altLang="ko-KR" sz="600" dirty="0">
                  <a:latin typeface="Nanum Gothic" charset="-127"/>
                  <a:ea typeface="Nanum Gothic" charset="-127"/>
                  <a:cs typeface="Nanum Gothic" charset="-127"/>
                </a:rPr>
                <a:t>◎ </a:t>
              </a:r>
              <a:r>
                <a:rPr kumimoji="1" lang="en" altLang="ko-KR" sz="600" dirty="0">
                  <a:latin typeface="Nanum Gothic" charset="-127"/>
                  <a:ea typeface="Nanum Gothic" charset="-127"/>
                  <a:cs typeface="Nanum Gothic" charset="-127"/>
                </a:rPr>
                <a:t>A-z</a:t>
              </a:r>
            </a:p>
            <a:p>
              <a:pPr>
                <a:lnSpc>
                  <a:spcPct val="150000"/>
                </a:lnSpc>
              </a:pPr>
              <a:r>
                <a:rPr kumimoji="1" lang="en-US" altLang="ko-KR" sz="600" dirty="0">
                  <a:latin typeface="Nanum Gothic" charset="-127"/>
                  <a:ea typeface="Nanum Gothic" charset="-127"/>
                  <a:cs typeface="Nanum Gothic" charset="-127"/>
                </a:rPr>
                <a:t>◎ </a:t>
              </a:r>
              <a:r>
                <a:rPr kumimoji="1" lang="en" altLang="ko-KR" sz="600" dirty="0">
                  <a:latin typeface="Nanum Gothic" charset="-127"/>
                  <a:ea typeface="Nanum Gothic" charset="-127"/>
                  <a:cs typeface="Nanum Gothic" charset="-127"/>
                </a:rPr>
                <a:t>Z-A</a:t>
              </a:r>
            </a:p>
            <a:p>
              <a:pPr>
                <a:lnSpc>
                  <a:spcPct val="150000"/>
                </a:lnSpc>
              </a:pPr>
              <a:r>
                <a:rPr kumimoji="1" lang="en-US" altLang="ko-KR" sz="600" dirty="0">
                  <a:ea typeface="Nanum Gothic" charset="-127"/>
                  <a:cs typeface="Nanum Gothic" charset="-127"/>
                </a:rPr>
                <a:t>◎ </a:t>
              </a:r>
              <a:r>
                <a:rPr kumimoji="1" lang="en" altLang="ko-KR" sz="600" dirty="0">
                  <a:ea typeface="Nanum Gothic" charset="-127"/>
                  <a:cs typeface="Nanum Gothic" charset="-127"/>
                </a:rPr>
                <a:t>High </a:t>
              </a:r>
              <a:r>
                <a:rPr kumimoji="1" lang="en-US" altLang="ko-KR" sz="600" dirty="0">
                  <a:ea typeface="Nanum Gothic" charset="-127"/>
                  <a:cs typeface="Nanum Gothic" charset="-127"/>
                </a:rPr>
                <a:t>cardinality</a:t>
              </a:r>
              <a:r>
                <a:rPr kumimoji="1" lang="en" altLang="ko-KR" sz="600" dirty="0">
                  <a:ea typeface="Nanum Gothic" charset="-127"/>
                  <a:cs typeface="Nanum Gothic" charset="-127"/>
                </a:rPr>
                <a:t> </a:t>
              </a:r>
              <a:r>
                <a:rPr kumimoji="1" lang="en-US" altLang="ko-KR" sz="600" dirty="0">
                  <a:ea typeface="Nanum Gothic" charset="-127"/>
                  <a:cs typeface="Nanum Gothic" charset="-127"/>
                </a:rPr>
                <a:t>→</a:t>
              </a:r>
              <a:r>
                <a:rPr kumimoji="1" lang="en" altLang="ko-KR" sz="600" dirty="0">
                  <a:ea typeface="Nanum Gothic" charset="-127"/>
                  <a:cs typeface="Nanum Gothic" charset="-127"/>
                </a:rPr>
                <a:t> low</a:t>
              </a:r>
            </a:p>
            <a:p>
              <a:pPr>
                <a:lnSpc>
                  <a:spcPct val="150000"/>
                </a:lnSpc>
              </a:pPr>
              <a:r>
                <a:rPr kumimoji="1" lang="en-US" altLang="ko-KR" sz="600" dirty="0">
                  <a:ea typeface="Nanum Gothic" charset="-127"/>
                  <a:cs typeface="Nanum Gothic" charset="-127"/>
                </a:rPr>
                <a:t>◎ </a:t>
              </a:r>
              <a:r>
                <a:rPr kumimoji="1" lang="en" altLang="ko-KR" sz="600" dirty="0">
                  <a:ea typeface="Nanum Gothic" charset="-127"/>
                  <a:cs typeface="Nanum Gothic" charset="-127"/>
                </a:rPr>
                <a:t>Low </a:t>
              </a:r>
              <a:r>
                <a:rPr kumimoji="1" lang="en-US" altLang="ko-KR" sz="600" dirty="0">
                  <a:ea typeface="Nanum Gothic" charset="-127"/>
                  <a:cs typeface="Nanum Gothic" charset="-127"/>
                </a:rPr>
                <a:t>cardinality</a:t>
              </a:r>
              <a:r>
                <a:rPr kumimoji="1" lang="en" altLang="ko-KR" sz="600" dirty="0">
                  <a:ea typeface="Nanum Gothic" charset="-127"/>
                  <a:cs typeface="Nanum Gothic" charset="-127"/>
                </a:rPr>
                <a:t> </a:t>
              </a:r>
              <a:r>
                <a:rPr kumimoji="1" lang="en-US" altLang="ko-KR" sz="600" dirty="0">
                  <a:ea typeface="Nanum Gothic" charset="-127"/>
                  <a:cs typeface="Nanum Gothic" charset="-127"/>
                </a:rPr>
                <a:t>→</a:t>
              </a:r>
              <a:r>
                <a:rPr kumimoji="1" lang="en" altLang="ko-KR" sz="600" dirty="0">
                  <a:ea typeface="Nanum Gothic" charset="-127"/>
                  <a:cs typeface="Nanum Gothic" charset="-127"/>
                </a:rPr>
                <a:t> high</a:t>
              </a:r>
            </a:p>
          </p:txBody>
        </p:sp>
      </p:grpSp>
      <p:sp>
        <p:nvSpPr>
          <p:cNvPr id="121" name="타원 37">
            <a:extLst>
              <a:ext uri="{FF2B5EF4-FFF2-40B4-BE49-F238E27FC236}">
                <a16:creationId xmlns:a16="http://schemas.microsoft.com/office/drawing/2014/main" xmlns="" id="{9E3BFB35-5ABC-430B-9EFA-8C063F820F89}"/>
              </a:ext>
            </a:extLst>
          </p:cNvPr>
          <p:cNvSpPr/>
          <p:nvPr/>
        </p:nvSpPr>
        <p:spPr>
          <a:xfrm>
            <a:off x="1335730" y="207616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6</a:t>
            </a:r>
            <a:endParaRPr lang="ko-KR" altLang="en-US" sz="700" b="1" dirty="0">
              <a:solidFill>
                <a:schemeClr val="bg1"/>
              </a:solidFill>
              <a:latin typeface="+mn-ea"/>
              <a:cs typeface="Nanum Gothic" charset="-127"/>
            </a:endParaRPr>
          </a:p>
        </p:txBody>
      </p:sp>
      <p:sp>
        <p:nvSpPr>
          <p:cNvPr id="122" name="타원 37">
            <a:extLst>
              <a:ext uri="{FF2B5EF4-FFF2-40B4-BE49-F238E27FC236}">
                <a16:creationId xmlns:a16="http://schemas.microsoft.com/office/drawing/2014/main" xmlns="" id="{D3CBA3F6-E516-40D9-967F-236436DB981C}"/>
              </a:ext>
            </a:extLst>
          </p:cNvPr>
          <p:cNvSpPr/>
          <p:nvPr/>
        </p:nvSpPr>
        <p:spPr>
          <a:xfrm>
            <a:off x="2681921" y="208354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6</a:t>
            </a:r>
            <a:endParaRPr lang="ko-KR" altLang="en-US" sz="700" b="1" dirty="0">
              <a:solidFill>
                <a:schemeClr val="bg1"/>
              </a:solidFill>
              <a:latin typeface="+mn-ea"/>
              <a:cs typeface="Nanum Gothic" charset="-127"/>
            </a:endParaRPr>
          </a:p>
        </p:txBody>
      </p:sp>
      <p:sp>
        <p:nvSpPr>
          <p:cNvPr id="123" name="TextBox 122">
            <a:extLst>
              <a:ext uri="{FF2B5EF4-FFF2-40B4-BE49-F238E27FC236}">
                <a16:creationId xmlns:a16="http://schemas.microsoft.com/office/drawing/2014/main" xmlns="" id="{33C88BF8-3927-41FE-BFBF-02F79C98672C}"/>
              </a:ext>
            </a:extLst>
          </p:cNvPr>
          <p:cNvSpPr txBox="1"/>
          <p:nvPr/>
        </p:nvSpPr>
        <p:spPr>
          <a:xfrm>
            <a:off x="9632416" y="1628"/>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rPr>
              <a:t>2019.02.25</a:t>
            </a:r>
            <a:r>
              <a:rPr kumimoji="1" lang="ko-KR" altLang="en-US" sz="1200" dirty="0">
                <a:solidFill>
                  <a:schemeClr val="bg1"/>
                </a:solidFill>
              </a:rPr>
              <a:t> 수정</a:t>
            </a:r>
          </a:p>
        </p:txBody>
      </p:sp>
      <p:grpSp>
        <p:nvGrpSpPr>
          <p:cNvPr id="125" name="그룹 37">
            <a:extLst>
              <a:ext uri="{FF2B5EF4-FFF2-40B4-BE49-F238E27FC236}">
                <a16:creationId xmlns:a16="http://schemas.microsoft.com/office/drawing/2014/main" xmlns="" id="{0F36D9AA-79D5-4DF2-B63C-558F2B703E83}"/>
              </a:ext>
            </a:extLst>
          </p:cNvPr>
          <p:cNvGrpSpPr/>
          <p:nvPr/>
        </p:nvGrpSpPr>
        <p:grpSpPr>
          <a:xfrm>
            <a:off x="5049379" y="3679851"/>
            <a:ext cx="220327" cy="111850"/>
            <a:chOff x="7668847" y="2337840"/>
            <a:chExt cx="220327" cy="111850"/>
          </a:xfrm>
        </p:grpSpPr>
        <p:sp>
          <p:nvSpPr>
            <p:cNvPr id="142" name="모서리가 둥근 직사각형 38">
              <a:extLst>
                <a:ext uri="{FF2B5EF4-FFF2-40B4-BE49-F238E27FC236}">
                  <a16:creationId xmlns:a16="http://schemas.microsoft.com/office/drawing/2014/main" xmlns="" id="{A1E4BA6D-8133-48AC-9437-06F910BCE53C}"/>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2</a:t>
              </a:r>
              <a:endParaRPr lang="ko-KR" altLang="en-US" sz="400" b="1" dirty="0">
                <a:solidFill>
                  <a:schemeClr val="tx1"/>
                </a:solidFill>
                <a:latin typeface="+mn-ea"/>
                <a:cs typeface="Nanum Gothic" charset="-127"/>
              </a:endParaRPr>
            </a:p>
          </p:txBody>
        </p:sp>
        <p:pic>
          <p:nvPicPr>
            <p:cNvPr id="143" name="그림 39">
              <a:extLst>
                <a:ext uri="{FF2B5EF4-FFF2-40B4-BE49-F238E27FC236}">
                  <a16:creationId xmlns:a16="http://schemas.microsoft.com/office/drawing/2014/main" xmlns="" id="{ED27F3BD-5CE7-4B87-8EAD-0499332F5B85}"/>
                </a:ext>
              </a:extLst>
            </p:cNvPr>
            <p:cNvPicPr>
              <a:picLocks noChangeAspect="1"/>
            </p:cNvPicPr>
            <p:nvPr/>
          </p:nvPicPr>
          <p:blipFill>
            <a:blip r:embed="rId12">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pic>
        <p:nvPicPr>
          <p:cNvPr id="144" name="그림 143">
            <a:extLst>
              <a:ext uri="{FF2B5EF4-FFF2-40B4-BE49-F238E27FC236}">
                <a16:creationId xmlns:a16="http://schemas.microsoft.com/office/drawing/2014/main" xmlns="" id="{E04EB2CF-A036-4A9C-8F2E-22A6AAAE23F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795232" y="3176450"/>
            <a:ext cx="79238" cy="79238"/>
          </a:xfrm>
          <a:prstGeom prst="rect">
            <a:avLst/>
          </a:prstGeom>
        </p:spPr>
      </p:pic>
      <p:pic>
        <p:nvPicPr>
          <p:cNvPr id="145" name="그림 144">
            <a:extLst>
              <a:ext uri="{FF2B5EF4-FFF2-40B4-BE49-F238E27FC236}">
                <a16:creationId xmlns:a16="http://schemas.microsoft.com/office/drawing/2014/main" xmlns="" id="{D621CA09-7010-4296-8416-DE8672817B2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231189" y="3532256"/>
            <a:ext cx="79238" cy="79238"/>
          </a:xfrm>
          <a:prstGeom prst="rect">
            <a:avLst/>
          </a:prstGeom>
        </p:spPr>
      </p:pic>
      <p:sp>
        <p:nvSpPr>
          <p:cNvPr id="146" name="Text Box">
            <a:extLst>
              <a:ext uri="{FF2B5EF4-FFF2-40B4-BE49-F238E27FC236}">
                <a16:creationId xmlns:a16="http://schemas.microsoft.com/office/drawing/2014/main" xmlns="" id="{52A87353-2FD1-4DB1-B897-9C35AB35BA69}"/>
              </a:ext>
            </a:extLst>
          </p:cNvPr>
          <p:cNvSpPr>
            <a:spLocks/>
          </p:cNvSpPr>
          <p:nvPr>
            <p:custDataLst>
              <p:tags r:id="rId1"/>
            </p:custDataLst>
          </p:nvPr>
        </p:nvSpPr>
        <p:spPr bwMode="auto">
          <a:xfrm>
            <a:off x="3662444" y="3101797"/>
            <a:ext cx="1235916" cy="714876"/>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buFont typeface="Arial" charset="0"/>
              <a:buChar char="•"/>
            </a:pPr>
            <a:r>
              <a:rPr lang="en-US" altLang="ko-KR" sz="800" dirty="0">
                <a:solidFill>
                  <a:schemeClr val="tx1">
                    <a:lumMod val="75000"/>
                    <a:lumOff val="25000"/>
                  </a:schemeClr>
                </a:solidFill>
                <a:latin typeface="+mn-ea"/>
                <a:cs typeface="Nanum Gothic" charset="-127"/>
              </a:rPr>
              <a:t>Time display format</a:t>
            </a:r>
          </a:p>
          <a:p>
            <a:pPr marL="171450" indent="-171450">
              <a:lnSpc>
                <a:spcPct val="150000"/>
              </a:lnSpc>
              <a:buFont typeface="Arial" charset="0"/>
              <a:buChar char="•"/>
            </a:pPr>
            <a:r>
              <a:rPr lang="en-US" altLang="ko-KR" sz="800" dirty="0">
                <a:solidFill>
                  <a:schemeClr val="tx1">
                    <a:lumMod val="75000"/>
                    <a:lumOff val="25000"/>
                  </a:schemeClr>
                </a:solidFill>
                <a:latin typeface="+mn-ea"/>
                <a:cs typeface="Nanum Gothic" charset="-127"/>
              </a:rPr>
              <a:t>Time Zone</a:t>
            </a:r>
          </a:p>
          <a:p>
            <a:pPr marL="171450" indent="-171450">
              <a:lnSpc>
                <a:spcPct val="150000"/>
              </a:lnSpc>
              <a:buFont typeface="Arial" charset="0"/>
              <a:buChar char="•"/>
            </a:pPr>
            <a:r>
              <a:rPr lang="en-US" altLang="ko-KR" sz="800" dirty="0">
                <a:solidFill>
                  <a:schemeClr val="tx1">
                    <a:lumMod val="75000"/>
                    <a:lumOff val="25000"/>
                  </a:schemeClr>
                </a:solidFill>
                <a:latin typeface="+mn-ea"/>
                <a:cs typeface="Nanum Gothic" charset="-127"/>
              </a:rPr>
              <a:t>Missing</a:t>
            </a:r>
          </a:p>
          <a:p>
            <a:pPr marL="171450" indent="-171450">
              <a:lnSpc>
                <a:spcPct val="150000"/>
              </a:lnSpc>
              <a:buFont typeface="Arial" charset="0"/>
              <a:buChar char="•"/>
            </a:pPr>
            <a:r>
              <a:rPr lang="en-US" altLang="ko-KR" sz="800" dirty="0">
                <a:solidFill>
                  <a:schemeClr val="tx1">
                    <a:lumMod val="75000"/>
                    <a:lumOff val="25000"/>
                  </a:schemeClr>
                </a:solidFill>
                <a:latin typeface="+mn-ea"/>
                <a:cs typeface="Nanum Gothic" charset="-127"/>
              </a:rPr>
              <a:t>Recommendation filter</a:t>
            </a:r>
          </a:p>
        </p:txBody>
      </p:sp>
      <p:sp>
        <p:nvSpPr>
          <p:cNvPr id="147" name="Text Box">
            <a:extLst>
              <a:ext uri="{FF2B5EF4-FFF2-40B4-BE49-F238E27FC236}">
                <a16:creationId xmlns:a16="http://schemas.microsoft.com/office/drawing/2014/main" xmlns="" id="{19A3D560-C6F8-4A2C-BB59-1381056CAA68}"/>
              </a:ext>
            </a:extLst>
          </p:cNvPr>
          <p:cNvSpPr>
            <a:spLocks/>
          </p:cNvSpPr>
          <p:nvPr>
            <p:custDataLst>
              <p:tags r:id="rId2"/>
            </p:custDataLst>
          </p:nvPr>
        </p:nvSpPr>
        <p:spPr bwMode="auto">
          <a:xfrm>
            <a:off x="5056797" y="3090280"/>
            <a:ext cx="1905971" cy="714876"/>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atinLnBrk="1">
              <a:lnSpc>
                <a:spcPct val="150000"/>
              </a:lnSpc>
              <a:defRPr/>
            </a:pPr>
            <a:r>
              <a:rPr lang="en-US" altLang="ko-KR" sz="800" dirty="0" err="1">
                <a:solidFill>
                  <a:schemeClr val="tx1"/>
                </a:solidFill>
                <a:latin typeface="+mj-lt"/>
                <a:cs typeface="Nanum Gothic" charset="-127"/>
              </a:rPr>
              <a:t>yyyy</a:t>
            </a:r>
            <a:r>
              <a:rPr lang="en-US" altLang="ko-KR" sz="800" dirty="0">
                <a:solidFill>
                  <a:schemeClr val="tx1"/>
                </a:solidFill>
                <a:latin typeface="+mj-lt"/>
                <a:cs typeface="Nanum Gothic" charset="-127"/>
              </a:rPr>
              <a:t>-MM-</a:t>
            </a:r>
            <a:r>
              <a:rPr lang="en-US" altLang="ko-KR" sz="800" dirty="0" err="1">
                <a:solidFill>
                  <a:schemeClr val="tx1"/>
                </a:solidFill>
                <a:latin typeface="+mj-lt"/>
                <a:cs typeface="Nanum Gothic" charset="-127"/>
              </a:rPr>
              <a:t>dd</a:t>
            </a:r>
            <a:r>
              <a:rPr lang="en-US" altLang="ko-KR" sz="800" dirty="0">
                <a:solidFill>
                  <a:schemeClr val="tx1"/>
                </a:solidFill>
                <a:latin typeface="+mj-lt"/>
                <a:cs typeface="Nanum Gothic" charset="-127"/>
              </a:rPr>
              <a:t> </a:t>
            </a:r>
            <a:r>
              <a:rPr lang="en-US" altLang="ko-KR" sz="800" dirty="0" err="1">
                <a:solidFill>
                  <a:schemeClr val="tx1"/>
                </a:solidFill>
                <a:latin typeface="+mj-lt"/>
                <a:cs typeface="Nanum Gothic" charset="-127"/>
              </a:rPr>
              <a:t>hh:mmm:ss</a:t>
            </a:r>
            <a:endParaRPr lang="en-US" altLang="ko-KR" sz="800" dirty="0">
              <a:solidFill>
                <a:schemeClr val="tx1"/>
              </a:solidFill>
              <a:latin typeface="+mj-lt"/>
              <a:cs typeface="Nanum Gothic" charset="-127"/>
            </a:endParaRPr>
          </a:p>
          <a:p>
            <a:pPr latinLnBrk="1">
              <a:lnSpc>
                <a:spcPct val="150000"/>
              </a:lnSpc>
              <a:defRPr/>
            </a:pPr>
            <a:r>
              <a:rPr kumimoji="1" lang="en-US" altLang="ko-KR" sz="800" dirty="0">
                <a:solidFill>
                  <a:schemeClr val="tx1"/>
                </a:solidFill>
                <a:latin typeface="+mj-lt"/>
                <a:ea typeface="Nanum Gothic Regular" charset="-127"/>
                <a:cs typeface="Nanum Gothic Regular" charset="-127"/>
              </a:rPr>
              <a:t>+09:00 Asia/Seoul</a:t>
            </a:r>
          </a:p>
          <a:p>
            <a:pPr latinLnBrk="1">
              <a:lnSpc>
                <a:spcPct val="150000"/>
              </a:lnSpc>
              <a:defRPr/>
            </a:pPr>
            <a:r>
              <a:rPr kumimoji="1" lang="en-US" altLang="ko-KR" sz="800" dirty="0">
                <a:solidFill>
                  <a:schemeClr val="tx1"/>
                </a:solidFill>
                <a:latin typeface="+mj-lt"/>
                <a:ea typeface="Nanum Gothic Regular" charset="-127"/>
                <a:cs typeface="Nanum Gothic" charset="-127"/>
              </a:rPr>
              <a:t>Do not set</a:t>
            </a:r>
          </a:p>
          <a:p>
            <a:pPr latinLnBrk="1">
              <a:lnSpc>
                <a:spcPct val="150000"/>
              </a:lnSpc>
              <a:defRPr/>
            </a:pPr>
            <a:r>
              <a:rPr lang="en-US" altLang="ko-KR" sz="800" dirty="0">
                <a:solidFill>
                  <a:schemeClr val="tx1"/>
                </a:solidFill>
                <a:latin typeface="+mj-lt"/>
                <a:cs typeface="Nanum Gothic" charset="-127"/>
              </a:rPr>
              <a:t>        Only the recent period is available</a:t>
            </a:r>
          </a:p>
        </p:txBody>
      </p:sp>
      <p:sp>
        <p:nvSpPr>
          <p:cNvPr id="148" name="직사각형 147">
            <a:extLst>
              <a:ext uri="{FF2B5EF4-FFF2-40B4-BE49-F238E27FC236}">
                <a16:creationId xmlns:a16="http://schemas.microsoft.com/office/drawing/2014/main" xmlns="" id="{D8B0A81F-CEBC-46BD-A415-442490F03A30}"/>
              </a:ext>
            </a:extLst>
          </p:cNvPr>
          <p:cNvSpPr/>
          <p:nvPr/>
        </p:nvSpPr>
        <p:spPr>
          <a:xfrm>
            <a:off x="3662442" y="2924224"/>
            <a:ext cx="1080000" cy="18000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latinLnBrk="0"/>
            <a:r>
              <a:rPr lang="en-US" altLang="ko-KR" sz="800" b="1" dirty="0">
                <a:solidFill>
                  <a:schemeClr val="tx1">
                    <a:lumMod val="75000"/>
                    <a:lumOff val="25000"/>
                  </a:schemeClr>
                </a:solidFill>
                <a:latin typeface="+mn-ea"/>
              </a:rPr>
              <a:t>Column Settings</a:t>
            </a:r>
            <a:endParaRPr lang="ko-KR" altLang="en-US" sz="800" b="1" dirty="0">
              <a:solidFill>
                <a:schemeClr val="tx1">
                  <a:lumMod val="75000"/>
                  <a:lumOff val="25000"/>
                </a:schemeClr>
              </a:solidFill>
              <a:latin typeface="+mn-ea"/>
            </a:endParaRPr>
          </a:p>
        </p:txBody>
      </p:sp>
      <p:sp>
        <p:nvSpPr>
          <p:cNvPr id="149" name="타원 37">
            <a:extLst>
              <a:ext uri="{FF2B5EF4-FFF2-40B4-BE49-F238E27FC236}">
                <a16:creationId xmlns:a16="http://schemas.microsoft.com/office/drawing/2014/main" xmlns="" id="{5A524B6D-8E30-4B40-BA50-6225CA1BC3B8}"/>
              </a:ext>
            </a:extLst>
          </p:cNvPr>
          <p:cNvSpPr/>
          <p:nvPr/>
        </p:nvSpPr>
        <p:spPr>
          <a:xfrm>
            <a:off x="4514538" y="294527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152" name="Text Box">
            <a:extLst>
              <a:ext uri="{FF2B5EF4-FFF2-40B4-BE49-F238E27FC236}">
                <a16:creationId xmlns:a16="http://schemas.microsoft.com/office/drawing/2014/main" xmlns="" id="{AA8B85A3-B7FB-45D0-A556-4C9BC304A08B}"/>
              </a:ext>
            </a:extLst>
          </p:cNvPr>
          <p:cNvSpPr>
            <a:spLocks/>
          </p:cNvSpPr>
          <p:nvPr>
            <p:custDataLst>
              <p:tags r:id="rId3"/>
            </p:custDataLst>
          </p:nvPr>
        </p:nvSpPr>
        <p:spPr bwMode="auto">
          <a:xfrm>
            <a:off x="3735421" y="2027104"/>
            <a:ext cx="995465" cy="49244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800" b="1" dirty="0">
                <a:solidFill>
                  <a:schemeClr val="tx1">
                    <a:lumMod val="75000"/>
                    <a:lumOff val="25000"/>
                  </a:schemeClr>
                </a:solidFill>
                <a:latin typeface="+mn-ea"/>
                <a:cs typeface="Nanum Gothic" charset="-127"/>
              </a:rPr>
              <a:t>Column information</a:t>
            </a:r>
          </a:p>
          <a:p>
            <a:pPr marL="171450" indent="-171450">
              <a:buFont typeface="Arial" charset="0"/>
              <a:buChar char="•"/>
            </a:pPr>
            <a:r>
              <a:rPr lang="en-US" altLang="ko-KR" sz="800" dirty="0">
                <a:solidFill>
                  <a:schemeClr val="tx1">
                    <a:lumMod val="75000"/>
                    <a:lumOff val="25000"/>
                  </a:schemeClr>
                </a:solidFill>
                <a:latin typeface="+mn-ea"/>
                <a:cs typeface="Nanum Gothic" charset="-127"/>
              </a:rPr>
              <a:t>Name</a:t>
            </a:r>
          </a:p>
          <a:p>
            <a:pPr marL="171450" indent="-171450">
              <a:buFont typeface="Arial" charset="0"/>
              <a:buChar char="•"/>
            </a:pPr>
            <a:r>
              <a:rPr lang="en-US" altLang="ko-KR" sz="800" dirty="0">
                <a:solidFill>
                  <a:schemeClr val="tx1">
                    <a:lumMod val="75000"/>
                    <a:lumOff val="25000"/>
                  </a:schemeClr>
                </a:solidFill>
                <a:latin typeface="+mn-ea"/>
                <a:cs typeface="Nanum Gothic" charset="-127"/>
              </a:rPr>
              <a:t>Role</a:t>
            </a:r>
          </a:p>
          <a:p>
            <a:pPr marL="171450" indent="-171450">
              <a:buFont typeface="Arial" charset="0"/>
              <a:buChar char="•"/>
            </a:pPr>
            <a:r>
              <a:rPr lang="en-US" altLang="ko-KR" sz="800" dirty="0">
                <a:solidFill>
                  <a:schemeClr val="tx1">
                    <a:lumMod val="75000"/>
                    <a:lumOff val="25000"/>
                  </a:schemeClr>
                </a:solidFill>
                <a:latin typeface="+mn-ea"/>
                <a:cs typeface="Nanum Gothic" charset="-127"/>
              </a:rPr>
              <a:t>Type</a:t>
            </a:r>
            <a:endParaRPr lang="en-US" altLang="ko-KR" sz="800" b="1" dirty="0">
              <a:solidFill>
                <a:schemeClr val="tx1">
                  <a:lumMod val="75000"/>
                  <a:lumOff val="25000"/>
                </a:schemeClr>
              </a:solidFill>
              <a:latin typeface="+mn-ea"/>
              <a:cs typeface="Nanum Gothic" charset="-127"/>
            </a:endParaRPr>
          </a:p>
        </p:txBody>
      </p:sp>
      <p:sp>
        <p:nvSpPr>
          <p:cNvPr id="153" name="Text Box">
            <a:extLst>
              <a:ext uri="{FF2B5EF4-FFF2-40B4-BE49-F238E27FC236}">
                <a16:creationId xmlns:a16="http://schemas.microsoft.com/office/drawing/2014/main" xmlns="" id="{A123CA20-EECD-4975-A8DB-148EDE8E86C8}"/>
              </a:ext>
            </a:extLst>
          </p:cNvPr>
          <p:cNvSpPr>
            <a:spLocks/>
          </p:cNvSpPr>
          <p:nvPr>
            <p:custDataLst>
              <p:tags r:id="rId4"/>
            </p:custDataLst>
          </p:nvPr>
        </p:nvSpPr>
        <p:spPr bwMode="auto">
          <a:xfrm>
            <a:off x="5208227" y="2149744"/>
            <a:ext cx="391133"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700" dirty="0">
                <a:solidFill>
                  <a:schemeClr val="tx1">
                    <a:lumMod val="75000"/>
                    <a:lumOff val="25000"/>
                  </a:schemeClr>
                </a:solidFill>
                <a:latin typeface="+mn-ea"/>
                <a:cs typeface="Nanum Gothic" charset="-127"/>
              </a:rPr>
              <a:t>주문 일자</a:t>
            </a:r>
            <a:endParaRPr lang="en-US" altLang="ko-KR" sz="700" dirty="0">
              <a:solidFill>
                <a:schemeClr val="tx1">
                  <a:lumMod val="75000"/>
                  <a:lumOff val="25000"/>
                </a:schemeClr>
              </a:solidFill>
              <a:latin typeface="+mn-ea"/>
              <a:cs typeface="Nanum Gothic" charset="-127"/>
            </a:endParaRPr>
          </a:p>
        </p:txBody>
      </p:sp>
      <p:sp>
        <p:nvSpPr>
          <p:cNvPr id="154" name="직사각형 153">
            <a:extLst>
              <a:ext uri="{FF2B5EF4-FFF2-40B4-BE49-F238E27FC236}">
                <a16:creationId xmlns:a16="http://schemas.microsoft.com/office/drawing/2014/main" xmlns="" id="{271FB44F-4874-46C0-BD83-0352FBF66823}"/>
              </a:ext>
            </a:extLst>
          </p:cNvPr>
          <p:cNvSpPr/>
          <p:nvPr/>
        </p:nvSpPr>
        <p:spPr>
          <a:xfrm>
            <a:off x="5208227" y="2293439"/>
            <a:ext cx="508666" cy="104928"/>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dirty="0">
                <a:solidFill>
                  <a:srgbClr val="00B0F0"/>
                </a:solidFill>
                <a:latin typeface="Nanum Gothic" charset="-127"/>
                <a:ea typeface="Nanum Gothic" charset="-127"/>
                <a:cs typeface="Nanum Gothic" charset="-127"/>
              </a:rPr>
              <a:t>Dimension</a:t>
            </a:r>
            <a:endParaRPr kumimoji="1" lang="ko-KR" altLang="en-US" sz="600" dirty="0">
              <a:solidFill>
                <a:srgbClr val="00B0F0"/>
              </a:solidFill>
              <a:latin typeface="Nanum Gothic" charset="-127"/>
              <a:ea typeface="Nanum Gothic" charset="-127"/>
              <a:cs typeface="Nanum Gothic" charset="-127"/>
            </a:endParaRPr>
          </a:p>
        </p:txBody>
      </p:sp>
      <p:sp>
        <p:nvSpPr>
          <p:cNvPr id="155" name="직사각형 154">
            <a:extLst>
              <a:ext uri="{FF2B5EF4-FFF2-40B4-BE49-F238E27FC236}">
                <a16:creationId xmlns:a16="http://schemas.microsoft.com/office/drawing/2014/main" xmlns="" id="{5F2DCE7B-1C5B-45D2-825A-585F409ED32A}"/>
              </a:ext>
            </a:extLst>
          </p:cNvPr>
          <p:cNvSpPr/>
          <p:nvPr/>
        </p:nvSpPr>
        <p:spPr>
          <a:xfrm>
            <a:off x="5208227" y="2553046"/>
            <a:ext cx="1245534" cy="92333"/>
          </a:xfrm>
          <a:prstGeom prst="rect">
            <a:avLst/>
          </a:prstGeom>
        </p:spPr>
        <p:txBody>
          <a:bodyPr wrap="none" lIns="0" tIns="0" rIns="0" bIns="0">
            <a:spAutoFit/>
          </a:bodyPr>
          <a:lstStyle/>
          <a:p>
            <a:r>
              <a:rPr lang="ko-KR" altLang="en-US" sz="600" dirty="0">
                <a:solidFill>
                  <a:schemeClr val="bg1">
                    <a:lumMod val="65000"/>
                  </a:schemeClr>
                </a:solidFill>
              </a:rPr>
              <a:t>ⓘ </a:t>
            </a:r>
            <a:r>
              <a:rPr lang="en" altLang="ko-KR" sz="600" dirty="0">
                <a:solidFill>
                  <a:schemeClr val="bg1">
                    <a:lumMod val="65000"/>
                  </a:schemeClr>
                </a:solidFill>
              </a:rPr>
              <a:t>Time stamp cannot be changed.</a:t>
            </a:r>
            <a:endParaRPr lang="ko-KR" altLang="en-US" sz="600" dirty="0">
              <a:solidFill>
                <a:schemeClr val="bg1">
                  <a:lumMod val="65000"/>
                </a:schemeClr>
              </a:solidFill>
            </a:endParaRPr>
          </a:p>
        </p:txBody>
      </p:sp>
      <p:sp>
        <p:nvSpPr>
          <p:cNvPr id="156" name="직사각형 155">
            <a:extLst>
              <a:ext uri="{FF2B5EF4-FFF2-40B4-BE49-F238E27FC236}">
                <a16:creationId xmlns:a16="http://schemas.microsoft.com/office/drawing/2014/main" xmlns="" id="{B4114EC1-F9FD-40E0-A9D5-8B4E83267C6B}"/>
              </a:ext>
            </a:extLst>
          </p:cNvPr>
          <p:cNvSpPr/>
          <p:nvPr/>
        </p:nvSpPr>
        <p:spPr>
          <a:xfrm>
            <a:off x="5208227" y="2655285"/>
            <a:ext cx="1296830" cy="92333"/>
          </a:xfrm>
          <a:prstGeom prst="rect">
            <a:avLst/>
          </a:prstGeom>
        </p:spPr>
        <p:txBody>
          <a:bodyPr wrap="none" lIns="0" tIns="0" rIns="0" bIns="0">
            <a:spAutoFit/>
          </a:bodyPr>
          <a:lstStyle/>
          <a:p>
            <a:r>
              <a:rPr lang="en" altLang="ko-KR" sz="600" dirty="0">
                <a:solidFill>
                  <a:schemeClr val="bg1">
                    <a:lumMod val="65000"/>
                  </a:schemeClr>
                </a:solidFill>
              </a:rPr>
              <a:t>ⓘ </a:t>
            </a:r>
            <a:r>
              <a:rPr lang="en-US" altLang="ko-KR" sz="600" dirty="0">
                <a:solidFill>
                  <a:schemeClr val="bg1">
                    <a:lumMod val="65000"/>
                  </a:schemeClr>
                </a:solidFill>
              </a:rPr>
              <a:t>Type</a:t>
            </a:r>
            <a:r>
              <a:rPr lang="en" altLang="ko-KR" sz="600" dirty="0">
                <a:solidFill>
                  <a:schemeClr val="bg1">
                    <a:lumMod val="65000"/>
                  </a:schemeClr>
                </a:solidFill>
              </a:rPr>
              <a:t> of Metadata is updated too.</a:t>
            </a:r>
            <a:endParaRPr lang="ko-KR" altLang="en-US" sz="600" dirty="0">
              <a:solidFill>
                <a:schemeClr val="bg1">
                  <a:lumMod val="65000"/>
                </a:schemeClr>
              </a:solidFill>
            </a:endParaRPr>
          </a:p>
        </p:txBody>
      </p:sp>
      <p:sp>
        <p:nvSpPr>
          <p:cNvPr id="157" name="타원 37">
            <a:extLst>
              <a:ext uri="{FF2B5EF4-FFF2-40B4-BE49-F238E27FC236}">
                <a16:creationId xmlns:a16="http://schemas.microsoft.com/office/drawing/2014/main" xmlns="" id="{F81E745E-0B43-4F0E-A71C-4C9D263BA4EC}"/>
              </a:ext>
            </a:extLst>
          </p:cNvPr>
          <p:cNvSpPr/>
          <p:nvPr/>
        </p:nvSpPr>
        <p:spPr>
          <a:xfrm>
            <a:off x="4777338" y="202488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sp>
        <p:nvSpPr>
          <p:cNvPr id="158" name="직사각형 62">
            <a:extLst>
              <a:ext uri="{FF2B5EF4-FFF2-40B4-BE49-F238E27FC236}">
                <a16:creationId xmlns:a16="http://schemas.microsoft.com/office/drawing/2014/main" xmlns="" id="{0B7D3691-77CB-4E1B-8154-C5DC8C0B7EF2}"/>
              </a:ext>
            </a:extLst>
          </p:cNvPr>
          <p:cNvSpPr/>
          <p:nvPr/>
        </p:nvSpPr>
        <p:spPr>
          <a:xfrm>
            <a:off x="5168987" y="2553046"/>
            <a:ext cx="1802888" cy="215573"/>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900" dirty="0">
                <a:solidFill>
                  <a:schemeClr val="bg1"/>
                </a:solidFill>
                <a:latin typeface="Nanum Gothic" charset="-127"/>
                <a:ea typeface="Nanum Gothic" charset="-127"/>
                <a:cs typeface="Nanum Gothic" charset="-127"/>
              </a:rPr>
              <a:t>삭제</a:t>
            </a:r>
            <a:endParaRPr kumimoji="1" lang="en-US" altLang="ko-KR" sz="900" u="sng" dirty="0">
              <a:solidFill>
                <a:schemeClr val="bg1"/>
              </a:solidFill>
              <a:latin typeface="Nanum Gothic" charset="-127"/>
              <a:ea typeface="Nanum Gothic" charset="-127"/>
              <a:cs typeface="Nanum Gothic" charset="-127"/>
            </a:endParaRPr>
          </a:p>
        </p:txBody>
      </p:sp>
      <p:sp>
        <p:nvSpPr>
          <p:cNvPr id="159" name="Text Box">
            <a:extLst>
              <a:ext uri="{FF2B5EF4-FFF2-40B4-BE49-F238E27FC236}">
                <a16:creationId xmlns:a16="http://schemas.microsoft.com/office/drawing/2014/main" xmlns="" id="{DD73525F-5854-47E0-B7B0-EC23C967FD62}"/>
              </a:ext>
            </a:extLst>
          </p:cNvPr>
          <p:cNvSpPr>
            <a:spLocks/>
          </p:cNvSpPr>
          <p:nvPr>
            <p:custDataLst>
              <p:tags r:id="rId5"/>
            </p:custDataLst>
          </p:nvPr>
        </p:nvSpPr>
        <p:spPr bwMode="auto">
          <a:xfrm>
            <a:off x="5208227" y="2426642"/>
            <a:ext cx="421590"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dirty="0">
                <a:solidFill>
                  <a:schemeClr val="tx1">
                    <a:lumMod val="75000"/>
                    <a:lumOff val="25000"/>
                  </a:schemeClr>
                </a:solidFill>
                <a:latin typeface="+mn-ea"/>
                <a:cs typeface="Nanum Gothic" charset="-127"/>
              </a:rPr>
              <a:t>Date/Time</a:t>
            </a:r>
          </a:p>
        </p:txBody>
      </p:sp>
      <p:sp>
        <p:nvSpPr>
          <p:cNvPr id="160" name="직사각형 159">
            <a:extLst>
              <a:ext uri="{FF2B5EF4-FFF2-40B4-BE49-F238E27FC236}">
                <a16:creationId xmlns:a16="http://schemas.microsoft.com/office/drawing/2014/main" xmlns="" id="{29739242-85F1-413A-B8F2-3BCE76918FEA}"/>
              </a:ext>
            </a:extLst>
          </p:cNvPr>
          <p:cNvSpPr/>
          <p:nvPr/>
        </p:nvSpPr>
        <p:spPr>
          <a:xfrm>
            <a:off x="5046496" y="2405029"/>
            <a:ext cx="2425508" cy="421937"/>
          </a:xfrm>
          <a:prstGeom prst="rect">
            <a:avLst/>
          </a:prstGeom>
          <a:noFill/>
          <a:ln w="7620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09" name="모서리가 둥근 직사각형 127">
            <a:extLst>
              <a:ext uri="{FF2B5EF4-FFF2-40B4-BE49-F238E27FC236}">
                <a16:creationId xmlns:a16="http://schemas.microsoft.com/office/drawing/2014/main" xmlns="" id="{157B198D-EF33-6747-85CB-A24D5FE188C2}"/>
              </a:ext>
            </a:extLst>
          </p:cNvPr>
          <p:cNvSpPr/>
          <p:nvPr/>
        </p:nvSpPr>
        <p:spPr>
          <a:xfrm>
            <a:off x="8927615" y="1650874"/>
            <a:ext cx="854054" cy="155762"/>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cs typeface="Nanum Gothic" charset="-127"/>
              </a:rPr>
              <a:t>Configure schema</a:t>
            </a:r>
            <a:endParaRPr lang="ko-KR" altLang="en-US" sz="600" dirty="0">
              <a:solidFill>
                <a:schemeClr val="bg1"/>
              </a:solidFill>
              <a:latin typeface="+mn-ea"/>
              <a:cs typeface="Nanum Gothic" charset="-127"/>
            </a:endParaRPr>
          </a:p>
        </p:txBody>
      </p:sp>
      <p:sp>
        <p:nvSpPr>
          <p:cNvPr id="110" name="타원 37">
            <a:extLst>
              <a:ext uri="{FF2B5EF4-FFF2-40B4-BE49-F238E27FC236}">
                <a16:creationId xmlns:a16="http://schemas.microsoft.com/office/drawing/2014/main" xmlns="" id="{AD4F3080-D6EB-E847-B877-039EEB5D4134}"/>
              </a:ext>
            </a:extLst>
          </p:cNvPr>
          <p:cNvSpPr/>
          <p:nvPr/>
        </p:nvSpPr>
        <p:spPr>
          <a:xfrm>
            <a:off x="8809571" y="167869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6</a:t>
            </a:r>
            <a:endParaRPr lang="ko-KR" altLang="en-US" sz="700" b="1" dirty="0">
              <a:solidFill>
                <a:schemeClr val="bg1"/>
              </a:solidFill>
              <a:latin typeface="+mn-ea"/>
              <a:cs typeface="Nanum Gothic" charset="-127"/>
            </a:endParaRPr>
          </a:p>
        </p:txBody>
      </p:sp>
    </p:spTree>
    <p:extLst>
      <p:ext uri="{BB962C8B-B14F-4D97-AF65-F5344CB8AC3E}">
        <p14:creationId xmlns:p14="http://schemas.microsoft.com/office/powerpoint/2010/main" val="16055043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직사각형 83">
            <a:extLst>
              <a:ext uri="{FF2B5EF4-FFF2-40B4-BE49-F238E27FC236}">
                <a16:creationId xmlns:a16="http://schemas.microsoft.com/office/drawing/2014/main" xmlns="" id="{690FD8C5-3632-6B44-9726-2ECB36CE3E98}"/>
              </a:ext>
            </a:extLst>
          </p:cNvPr>
          <p:cNvSpPr/>
          <p:nvPr/>
        </p:nvSpPr>
        <p:spPr>
          <a:xfrm>
            <a:off x="5127569" y="1179304"/>
            <a:ext cx="3841382" cy="4742523"/>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 name="텍스트 개체 틀 1">
            <a:extLst>
              <a:ext uri="{FF2B5EF4-FFF2-40B4-BE49-F238E27FC236}">
                <a16:creationId xmlns:a16="http://schemas.microsoft.com/office/drawing/2014/main" xmlns="" id="{D198367D-2A7B-BC48-823B-ED8D29986391}"/>
              </a:ext>
            </a:extLst>
          </p:cNvPr>
          <p:cNvSpPr>
            <a:spLocks noGrp="1"/>
          </p:cNvSpPr>
          <p:nvPr>
            <p:ph type="body" sz="quarter" idx="10"/>
          </p:nvPr>
        </p:nvSpPr>
        <p:spPr/>
        <p:txBody>
          <a:bodyPr/>
          <a:lstStyle/>
          <a:p>
            <a:r>
              <a:rPr kumimoji="1" lang="en-US" altLang="ko-KR" dirty="0"/>
              <a:t>Column Details</a:t>
            </a:r>
            <a:endParaRPr kumimoji="1" lang="ko-KR" altLang="en-US" dirty="0"/>
          </a:p>
        </p:txBody>
      </p:sp>
      <p:sp>
        <p:nvSpPr>
          <p:cNvPr id="3" name="텍스트 개체 틀 2">
            <a:extLst>
              <a:ext uri="{FF2B5EF4-FFF2-40B4-BE49-F238E27FC236}">
                <a16:creationId xmlns:a16="http://schemas.microsoft.com/office/drawing/2014/main" xmlns="" id="{66FC02EF-92E2-9F47-B9CB-3AF3FAFC8867}"/>
              </a:ext>
            </a:extLst>
          </p:cNvPr>
          <p:cNvSpPr>
            <a:spLocks noGrp="1"/>
          </p:cNvSpPr>
          <p:nvPr>
            <p:ph type="body" sz="quarter" idx="11"/>
          </p:nvPr>
        </p:nvSpPr>
        <p:spPr/>
        <p:txBody>
          <a:bodyPr/>
          <a:lstStyle/>
          <a:p>
            <a:r>
              <a:rPr kumimoji="1" lang="en-US" altLang="ko-KR" dirty="0">
                <a:cs typeface="Nanum Gothic" charset="-127"/>
              </a:rPr>
              <a:t>01.03</a:t>
            </a:r>
            <a:r>
              <a:rPr kumimoji="1" lang="ko-KR" altLang="en-US" dirty="0">
                <a:cs typeface="Nanum Gothic" charset="-127"/>
              </a:rPr>
              <a:t> 데이터 소스 상세</a:t>
            </a:r>
            <a:r>
              <a:rPr kumimoji="1" lang="en-US" altLang="ko-KR" dirty="0">
                <a:cs typeface="Nanum Gothic" charset="-127"/>
              </a:rPr>
              <a:t>–</a:t>
            </a:r>
            <a:r>
              <a:rPr kumimoji="1" lang="ko-KR" altLang="en-US" dirty="0">
                <a:cs typeface="Nanum Gothic" charset="-127"/>
              </a:rPr>
              <a:t> </a:t>
            </a:r>
            <a:r>
              <a:rPr kumimoji="1" lang="en-US" altLang="ko-KR" dirty="0">
                <a:cs typeface="Nanum Gothic" charset="-127"/>
              </a:rPr>
              <a:t>Date/</a:t>
            </a:r>
            <a:r>
              <a:rPr kumimoji="1" lang="en-US" altLang="ko-KR" dirty="0" err="1">
                <a:cs typeface="Nanum Gothic" charset="-127"/>
              </a:rPr>
              <a:t>TimeType</a:t>
            </a:r>
            <a:r>
              <a:rPr kumimoji="1" lang="ko-KR" altLang="en-US" dirty="0">
                <a:cs typeface="Nanum Gothic" charset="-127"/>
              </a:rPr>
              <a:t>인 경우</a:t>
            </a:r>
          </a:p>
        </p:txBody>
      </p:sp>
      <p:sp>
        <p:nvSpPr>
          <p:cNvPr id="4" name="슬라이드 번호 개체 틀 3">
            <a:extLst>
              <a:ext uri="{FF2B5EF4-FFF2-40B4-BE49-F238E27FC236}">
                <a16:creationId xmlns:a16="http://schemas.microsoft.com/office/drawing/2014/main" xmlns="" id="{AD178A2F-212E-2542-8C32-59F97E1A3028}"/>
              </a:ext>
            </a:extLst>
          </p:cNvPr>
          <p:cNvSpPr>
            <a:spLocks noGrp="1"/>
          </p:cNvSpPr>
          <p:nvPr>
            <p:ph type="sldNum" sz="quarter" idx="4"/>
          </p:nvPr>
        </p:nvSpPr>
        <p:spPr/>
        <p:txBody>
          <a:bodyPr/>
          <a:lstStyle/>
          <a:p>
            <a:fld id="{FB00E03F-6C3C-4996-8BB2-B710E9BCD333}" type="slidenum">
              <a:rPr lang="ko-KR" altLang="en-US" smtClean="0"/>
              <a:pPr/>
              <a:t>85</a:t>
            </a:fld>
            <a:endParaRPr lang="ko-KR" altLang="en-US"/>
          </a:p>
        </p:txBody>
      </p:sp>
      <p:sp>
        <p:nvSpPr>
          <p:cNvPr id="44" name="텍스트 개체 틀 237">
            <a:extLst>
              <a:ext uri="{FF2B5EF4-FFF2-40B4-BE49-F238E27FC236}">
                <a16:creationId xmlns:a16="http://schemas.microsoft.com/office/drawing/2014/main" xmlns="" id="{A089C5FD-9EAB-794B-B812-E1E8189A54F4}"/>
              </a:ext>
            </a:extLst>
          </p:cNvPr>
          <p:cNvSpPr txBox="1">
            <a:spLocks/>
          </p:cNvSpPr>
          <p:nvPr/>
        </p:nvSpPr>
        <p:spPr>
          <a:xfrm>
            <a:off x="10036017" y="651623"/>
            <a:ext cx="1997723" cy="6090493"/>
          </a:xfrm>
          <a:prstGeom prst="rect">
            <a:avLst/>
          </a:prstGeom>
        </p:spPr>
        <p:txBody>
          <a:bodyPr vert="horz" lIns="72000" tIns="72000" rIns="72000" bIns="72000" rtlCol="0">
            <a:normAutofit/>
          </a:bodyPr>
          <a:lstStyle>
            <a:lvl1pPr indent="0">
              <a:lnSpc>
                <a:spcPct val="100000"/>
              </a:lnSpc>
              <a:spcBef>
                <a:spcPts val="1000"/>
              </a:spcBef>
              <a:buFont typeface="+mj-lt"/>
              <a:buNone/>
              <a:defRPr kumimoji="1" sz="700" b="1">
                <a:latin typeface="+mn-ea"/>
                <a:cs typeface="Nanum Gothic" charset="-127"/>
              </a:defRPr>
            </a:lvl1pPr>
            <a:lvl2pPr marL="180980" lvl="1" indent="-95253">
              <a:lnSpc>
                <a:spcPct val="100000"/>
              </a:lnSpc>
              <a:spcBef>
                <a:spcPts val="500"/>
              </a:spcBef>
              <a:buFont typeface="+mj-lt"/>
              <a:buAutoNum type="arabicPeriod"/>
              <a:defRPr kumimoji="1" sz="700">
                <a:latin typeface="+mn-ea"/>
                <a:cs typeface="Nanum Gothic" charset="-127"/>
              </a:defRPr>
            </a:lvl2pPr>
            <a:lvl3pPr marL="225425" lvl="2" indent="-44450">
              <a:lnSpc>
                <a:spcPct val="100000"/>
              </a:lnSpc>
              <a:spcBef>
                <a:spcPts val="500"/>
              </a:spcBef>
              <a:buFont typeface="Arial" charset="0"/>
              <a:buChar char="•"/>
              <a:tabLst/>
              <a:defRPr kumimoji="1" sz="700">
                <a:latin typeface="+mn-ea"/>
                <a:cs typeface="Nanum Gothic" charset="-127"/>
              </a:defRPr>
            </a:lvl3pPr>
            <a:lvl4pPr marL="266700" lvl="3" indent="-44450">
              <a:lnSpc>
                <a:spcPct val="100000"/>
              </a:lnSpc>
              <a:spcBef>
                <a:spcPts val="500"/>
              </a:spcBef>
              <a:buFont typeface="Arial" charset="0"/>
              <a:buChar char="•"/>
              <a:tabLst/>
              <a:defRPr kumimoji="1" sz="700">
                <a:latin typeface="+mn-ea"/>
                <a:cs typeface="Nanum Gothic" charset="-127"/>
              </a:defRPr>
            </a:lvl4pPr>
            <a:lvl5pPr marL="311150" indent="-44450">
              <a:lnSpc>
                <a:spcPct val="100000"/>
              </a:lnSpc>
              <a:spcBef>
                <a:spcPts val="500"/>
              </a:spcBef>
              <a:buFont typeface="Arial" charset="0"/>
              <a:buChar char="•"/>
              <a:tabLst/>
              <a:defRPr sz="700">
                <a:latin typeface="+mn-ea"/>
                <a:cs typeface="Nanum Gothic" charset="-127"/>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altLang="ko-KR" dirty="0"/>
              <a:t>Date/Time</a:t>
            </a:r>
            <a:r>
              <a:rPr lang="ko-KR" altLang="en-US" dirty="0"/>
              <a:t> 컬럼 타입인 경우</a:t>
            </a:r>
            <a:endParaRPr lang="en-US" altLang="ko-KR" dirty="0"/>
          </a:p>
          <a:p>
            <a:r>
              <a:rPr lang="en-US" altLang="ko-KR" dirty="0"/>
              <a:t>1. </a:t>
            </a:r>
            <a:r>
              <a:rPr lang="ko-KR" altLang="en-US" dirty="0"/>
              <a:t>컬럼 정보</a:t>
            </a:r>
            <a:endParaRPr lang="en-US" altLang="ko-KR" dirty="0"/>
          </a:p>
          <a:p>
            <a:pPr lvl="1"/>
            <a:r>
              <a:rPr lang="ko-KR" altLang="en-US" dirty="0"/>
              <a:t>실제 </a:t>
            </a:r>
            <a:r>
              <a:rPr lang="en-US" altLang="ko-KR" dirty="0"/>
              <a:t>Druid</a:t>
            </a:r>
            <a:r>
              <a:rPr lang="ko-KR" altLang="en-US" dirty="0"/>
              <a:t> 에 들어 있는 </a:t>
            </a:r>
            <a:r>
              <a:rPr lang="ko-KR" altLang="en-US" dirty="0" err="1"/>
              <a:t>컬럼명</a:t>
            </a:r>
            <a:endParaRPr lang="en-US" altLang="ko-KR" dirty="0"/>
          </a:p>
          <a:p>
            <a:pPr lvl="1"/>
            <a:r>
              <a:rPr lang="en-US" altLang="ko-KR" dirty="0"/>
              <a:t>Role</a:t>
            </a:r>
          </a:p>
          <a:p>
            <a:pPr lvl="1"/>
            <a:r>
              <a:rPr lang="ko-KR" altLang="en-US" dirty="0" err="1"/>
              <a:t>타입명</a:t>
            </a:r>
            <a:r>
              <a:rPr lang="ko-KR" altLang="en-US" dirty="0"/>
              <a:t> 노출</a:t>
            </a:r>
            <a:endParaRPr lang="en-US" altLang="ko-KR" dirty="0"/>
          </a:p>
          <a:p>
            <a:pPr lvl="2"/>
            <a:r>
              <a:rPr lang="ko-KR" altLang="en-US" strike="sngStrike" dirty="0">
                <a:solidFill>
                  <a:srgbClr val="00B050"/>
                </a:solidFill>
              </a:rPr>
              <a:t>타 타입으로 수정 가능</a:t>
            </a:r>
            <a:endParaRPr lang="en-US" altLang="ko-KR" strike="sngStrike" dirty="0">
              <a:solidFill>
                <a:srgbClr val="00B050"/>
              </a:solidFill>
            </a:endParaRPr>
          </a:p>
          <a:p>
            <a:pPr lvl="2"/>
            <a:r>
              <a:rPr lang="ko-KR" altLang="en-US" strike="sngStrike" dirty="0">
                <a:solidFill>
                  <a:srgbClr val="00B050"/>
                </a:solidFill>
              </a:rPr>
              <a:t>타입 </a:t>
            </a:r>
            <a:r>
              <a:rPr lang="ko-KR" altLang="en-US" strike="sngStrike" dirty="0" err="1">
                <a:solidFill>
                  <a:srgbClr val="00B050"/>
                </a:solidFill>
              </a:rPr>
              <a:t>수정시</a:t>
            </a:r>
            <a:r>
              <a:rPr lang="ko-KR" altLang="en-US" strike="sngStrike" dirty="0">
                <a:solidFill>
                  <a:srgbClr val="00B050"/>
                </a:solidFill>
              </a:rPr>
              <a:t> </a:t>
            </a:r>
            <a:r>
              <a:rPr lang="en-US" altLang="ko-KR" strike="sngStrike" dirty="0">
                <a:solidFill>
                  <a:srgbClr val="00B050"/>
                </a:solidFill>
              </a:rPr>
              <a:t>Metadata</a:t>
            </a:r>
            <a:r>
              <a:rPr lang="ko-KR" altLang="en-US" strike="sngStrike" dirty="0">
                <a:solidFill>
                  <a:srgbClr val="00B050"/>
                </a:solidFill>
              </a:rPr>
              <a:t> 동반 수정된다는 안내 문구</a:t>
            </a:r>
            <a:r>
              <a:rPr lang="en-US" altLang="ko-KR" dirty="0">
                <a:solidFill>
                  <a:srgbClr val="00B050"/>
                </a:solidFill>
              </a:rPr>
              <a:t> 20190225 </a:t>
            </a:r>
            <a:r>
              <a:rPr lang="ko-KR" altLang="en-US" dirty="0">
                <a:solidFill>
                  <a:srgbClr val="00B050"/>
                </a:solidFill>
              </a:rPr>
              <a:t>삭제</a:t>
            </a:r>
            <a:endParaRPr lang="en-US" altLang="ko-KR" dirty="0">
              <a:solidFill>
                <a:srgbClr val="00B050"/>
              </a:solidFill>
              <a:sym typeface="Wingdings"/>
            </a:endParaRPr>
          </a:p>
          <a:p>
            <a:pPr lvl="1"/>
            <a:r>
              <a:rPr lang="en-US" altLang="ko-KR" dirty="0"/>
              <a:t>Timestamp</a:t>
            </a:r>
            <a:r>
              <a:rPr lang="ko-KR" altLang="en-US" dirty="0"/>
              <a:t>일 경우 타입 변경 불가</a:t>
            </a:r>
            <a:endParaRPr lang="en-US" altLang="ko-KR" dirty="0"/>
          </a:p>
          <a:p>
            <a:r>
              <a:rPr lang="en-US" altLang="ko-KR" dirty="0"/>
              <a:t>2. </a:t>
            </a:r>
            <a:r>
              <a:rPr lang="ko-KR" altLang="en-US" dirty="0"/>
              <a:t>컬럼 설정 정보</a:t>
            </a:r>
            <a:endParaRPr lang="en-US" altLang="ko-KR" dirty="0"/>
          </a:p>
          <a:p>
            <a:pPr lvl="1"/>
            <a:r>
              <a:rPr lang="ko-KR" altLang="en-US" dirty="0"/>
              <a:t>시간 표현 방식</a:t>
            </a:r>
            <a:endParaRPr lang="en-US" altLang="ko-KR" dirty="0"/>
          </a:p>
          <a:p>
            <a:pPr lvl="1"/>
            <a:r>
              <a:rPr lang="ko-KR" altLang="en-US" dirty="0" err="1"/>
              <a:t>타임존</a:t>
            </a:r>
            <a:r>
              <a:rPr lang="ko-KR" altLang="en-US" dirty="0"/>
              <a:t> 정보</a:t>
            </a:r>
            <a:r>
              <a:rPr lang="en-US" altLang="ko-KR" dirty="0"/>
              <a:t>.</a:t>
            </a:r>
            <a:r>
              <a:rPr lang="ko-KR" altLang="en-US" dirty="0"/>
              <a:t> 변경 불가</a:t>
            </a:r>
            <a:endParaRPr lang="en-US" altLang="ko-KR" dirty="0"/>
          </a:p>
          <a:p>
            <a:pPr lvl="1"/>
            <a:r>
              <a:rPr lang="en-US" altLang="ko-KR" dirty="0"/>
              <a:t>Unix Time</a:t>
            </a:r>
            <a:r>
              <a:rPr lang="ko-KR" altLang="en-US" dirty="0"/>
              <a:t>인 경우 </a:t>
            </a:r>
            <a:r>
              <a:rPr lang="ko-KR" altLang="en-US" dirty="0" err="1"/>
              <a:t>타임존</a:t>
            </a:r>
            <a:r>
              <a:rPr lang="ko-KR" altLang="en-US" dirty="0"/>
              <a:t> 정보 없음</a:t>
            </a:r>
            <a:endParaRPr lang="en-US" altLang="ko-KR" dirty="0"/>
          </a:p>
          <a:p>
            <a:pPr lvl="3"/>
            <a:endParaRPr lang="en-US" altLang="ko-KR" dirty="0"/>
          </a:p>
        </p:txBody>
      </p:sp>
      <p:sp>
        <p:nvSpPr>
          <p:cNvPr id="45" name="TextBox 44">
            <a:extLst>
              <a:ext uri="{FF2B5EF4-FFF2-40B4-BE49-F238E27FC236}">
                <a16:creationId xmlns:a16="http://schemas.microsoft.com/office/drawing/2014/main" xmlns="" id="{3B676E77-7597-C149-9A7A-A8625A1BBC25}"/>
              </a:ext>
            </a:extLst>
          </p:cNvPr>
          <p:cNvSpPr txBox="1"/>
          <p:nvPr/>
        </p:nvSpPr>
        <p:spPr>
          <a:xfrm>
            <a:off x="9632416" y="1628"/>
            <a:ext cx="1335622"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rPr>
              <a:t>2019.02.25</a:t>
            </a:r>
            <a:r>
              <a:rPr kumimoji="1" lang="ko-KR" altLang="en-US" sz="1200" dirty="0">
                <a:solidFill>
                  <a:schemeClr val="bg1"/>
                </a:solidFill>
              </a:rPr>
              <a:t> 수정</a:t>
            </a:r>
          </a:p>
        </p:txBody>
      </p:sp>
      <p:sp>
        <p:nvSpPr>
          <p:cNvPr id="51" name="Text Box">
            <a:extLst>
              <a:ext uri="{FF2B5EF4-FFF2-40B4-BE49-F238E27FC236}">
                <a16:creationId xmlns:a16="http://schemas.microsoft.com/office/drawing/2014/main" xmlns="" id="{3DBDD002-BEE8-A14B-91D2-AA377207523A}"/>
              </a:ext>
            </a:extLst>
          </p:cNvPr>
          <p:cNvSpPr>
            <a:spLocks/>
          </p:cNvSpPr>
          <p:nvPr>
            <p:custDataLst>
              <p:tags r:id="rId1"/>
            </p:custDataLst>
          </p:nvPr>
        </p:nvSpPr>
        <p:spPr bwMode="auto">
          <a:xfrm>
            <a:off x="5348473" y="1347312"/>
            <a:ext cx="1080000" cy="18000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mn-ea"/>
                <a:cs typeface="Nanum Gothic" charset="-127"/>
              </a:rPr>
              <a:t>Column information</a:t>
            </a:r>
          </a:p>
        </p:txBody>
      </p:sp>
      <p:sp>
        <p:nvSpPr>
          <p:cNvPr id="52" name="Text Box">
            <a:extLst>
              <a:ext uri="{FF2B5EF4-FFF2-40B4-BE49-F238E27FC236}">
                <a16:creationId xmlns:a16="http://schemas.microsoft.com/office/drawing/2014/main" xmlns="" id="{9FDD001D-36C5-B648-A036-3F4DA00E5EE5}"/>
              </a:ext>
            </a:extLst>
          </p:cNvPr>
          <p:cNvSpPr>
            <a:spLocks/>
          </p:cNvSpPr>
          <p:nvPr>
            <p:custDataLst>
              <p:tags r:id="rId2"/>
            </p:custDataLst>
          </p:nvPr>
        </p:nvSpPr>
        <p:spPr bwMode="auto">
          <a:xfrm>
            <a:off x="6725944" y="1539556"/>
            <a:ext cx="1273464"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700" dirty="0">
                <a:solidFill>
                  <a:schemeClr val="tx1">
                    <a:lumMod val="75000"/>
                    <a:lumOff val="25000"/>
                  </a:schemeClr>
                </a:solidFill>
                <a:latin typeface="+mn-ea"/>
                <a:cs typeface="Nanum Gothic" charset="-127"/>
              </a:rPr>
              <a:t>타임스탬프</a:t>
            </a:r>
            <a:endParaRPr lang="en-US" altLang="ko-KR" sz="700" dirty="0">
              <a:solidFill>
                <a:schemeClr val="tx1">
                  <a:lumMod val="75000"/>
                  <a:lumOff val="25000"/>
                </a:schemeClr>
              </a:solidFill>
              <a:latin typeface="+mn-ea"/>
              <a:cs typeface="Nanum Gothic" charset="-127"/>
            </a:endParaRPr>
          </a:p>
        </p:txBody>
      </p:sp>
      <p:sp>
        <p:nvSpPr>
          <p:cNvPr id="53" name="직사각형 52">
            <a:extLst>
              <a:ext uri="{FF2B5EF4-FFF2-40B4-BE49-F238E27FC236}">
                <a16:creationId xmlns:a16="http://schemas.microsoft.com/office/drawing/2014/main" xmlns="" id="{D5B29BE9-6C92-3841-96EC-38B8190CB1EB}"/>
              </a:ext>
            </a:extLst>
          </p:cNvPr>
          <p:cNvSpPr/>
          <p:nvPr/>
        </p:nvSpPr>
        <p:spPr>
          <a:xfrm>
            <a:off x="6722846" y="1724203"/>
            <a:ext cx="508666" cy="104928"/>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dirty="0">
                <a:solidFill>
                  <a:srgbClr val="00B0F0"/>
                </a:solidFill>
                <a:latin typeface="Nanum Gothic" charset="-127"/>
                <a:ea typeface="Nanum Gothic" charset="-127"/>
                <a:cs typeface="Nanum Gothic" charset="-127"/>
              </a:rPr>
              <a:t>Dimension</a:t>
            </a:r>
            <a:endParaRPr kumimoji="1" lang="ko-KR" altLang="en-US" sz="600" dirty="0">
              <a:solidFill>
                <a:srgbClr val="00B0F0"/>
              </a:solidFill>
              <a:latin typeface="Nanum Gothic" charset="-127"/>
              <a:ea typeface="Nanum Gothic" charset="-127"/>
              <a:cs typeface="Nanum Gothic" charset="-127"/>
            </a:endParaRPr>
          </a:p>
        </p:txBody>
      </p:sp>
      <p:sp>
        <p:nvSpPr>
          <p:cNvPr id="54" name="직사각형 53">
            <a:extLst>
              <a:ext uri="{FF2B5EF4-FFF2-40B4-BE49-F238E27FC236}">
                <a16:creationId xmlns:a16="http://schemas.microsoft.com/office/drawing/2014/main" xmlns="" id="{608321D7-794C-7245-9F48-5EB5B24CC8C0}"/>
              </a:ext>
            </a:extLst>
          </p:cNvPr>
          <p:cNvSpPr/>
          <p:nvPr/>
        </p:nvSpPr>
        <p:spPr>
          <a:xfrm>
            <a:off x="5348474" y="1525115"/>
            <a:ext cx="1096454" cy="46391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marL="171450" indent="-171450" latinLnBrk="0">
              <a:lnSpc>
                <a:spcPct val="150000"/>
              </a:lnSpc>
              <a:buFont typeface="Arial" charset="0"/>
              <a:buChar char="•"/>
            </a:pPr>
            <a:r>
              <a:rPr lang="en-US" altLang="ko-KR" sz="700" strike="sngStrike" dirty="0">
                <a:solidFill>
                  <a:schemeClr val="tx1">
                    <a:lumMod val="75000"/>
                    <a:lumOff val="25000"/>
                  </a:schemeClr>
                </a:solidFill>
                <a:latin typeface="+mn-ea"/>
              </a:rPr>
              <a:t>Physical</a:t>
            </a:r>
            <a:r>
              <a:rPr lang="en-US" altLang="ko-KR" sz="700" dirty="0">
                <a:solidFill>
                  <a:schemeClr val="tx1">
                    <a:lumMod val="75000"/>
                    <a:lumOff val="25000"/>
                  </a:schemeClr>
                </a:solidFill>
                <a:latin typeface="+mn-ea"/>
              </a:rPr>
              <a:t> Column name</a:t>
            </a:r>
          </a:p>
          <a:p>
            <a:pPr marL="171450" indent="-171450" latinLnBrk="0">
              <a:lnSpc>
                <a:spcPct val="150000"/>
              </a:lnSpc>
              <a:buFont typeface="Arial" charset="0"/>
              <a:buChar char="•"/>
            </a:pPr>
            <a:r>
              <a:rPr lang="en-US" altLang="ko-KR" sz="700" strike="sngStrike" dirty="0">
                <a:solidFill>
                  <a:schemeClr val="tx1">
                    <a:lumMod val="75000"/>
                    <a:lumOff val="25000"/>
                  </a:schemeClr>
                </a:solidFill>
                <a:latin typeface="+mn-ea"/>
              </a:rPr>
              <a:t>Physical</a:t>
            </a:r>
            <a:r>
              <a:rPr lang="en-US" altLang="ko-KR" sz="700" dirty="0">
                <a:solidFill>
                  <a:schemeClr val="tx1">
                    <a:lumMod val="75000"/>
                    <a:lumOff val="25000"/>
                  </a:schemeClr>
                </a:solidFill>
                <a:latin typeface="+mn-ea"/>
              </a:rPr>
              <a:t> Role</a:t>
            </a:r>
          </a:p>
          <a:p>
            <a:pPr marL="171450" indent="-171450" latinLnBrk="0">
              <a:lnSpc>
                <a:spcPct val="150000"/>
              </a:lnSpc>
              <a:buFont typeface="Arial" charset="0"/>
              <a:buChar char="•"/>
            </a:pPr>
            <a:r>
              <a:rPr lang="en-US" altLang="ko-KR" sz="700" strike="sngStrike" dirty="0">
                <a:solidFill>
                  <a:schemeClr val="tx1">
                    <a:lumMod val="75000"/>
                    <a:lumOff val="25000"/>
                  </a:schemeClr>
                </a:solidFill>
                <a:latin typeface="+mn-ea"/>
              </a:rPr>
              <a:t>Physical </a:t>
            </a:r>
            <a:r>
              <a:rPr lang="en-US" altLang="ko-KR" sz="700" dirty="0">
                <a:solidFill>
                  <a:schemeClr val="tx1">
                    <a:lumMod val="75000"/>
                    <a:lumOff val="25000"/>
                  </a:schemeClr>
                </a:solidFill>
                <a:latin typeface="+mn-ea"/>
              </a:rPr>
              <a:t>Type</a:t>
            </a:r>
          </a:p>
        </p:txBody>
      </p:sp>
      <p:grpSp>
        <p:nvGrpSpPr>
          <p:cNvPr id="55" name="그룹 37">
            <a:extLst>
              <a:ext uri="{FF2B5EF4-FFF2-40B4-BE49-F238E27FC236}">
                <a16:creationId xmlns:a16="http://schemas.microsoft.com/office/drawing/2014/main" xmlns="" id="{44287A13-B9D6-034B-9E40-428E52627F55}"/>
              </a:ext>
            </a:extLst>
          </p:cNvPr>
          <p:cNvGrpSpPr/>
          <p:nvPr/>
        </p:nvGrpSpPr>
        <p:grpSpPr>
          <a:xfrm>
            <a:off x="6735410" y="3062215"/>
            <a:ext cx="220327" cy="111850"/>
            <a:chOff x="7668847" y="2337840"/>
            <a:chExt cx="220327" cy="111850"/>
          </a:xfrm>
        </p:grpSpPr>
        <p:sp>
          <p:nvSpPr>
            <p:cNvPr id="56" name="모서리가 둥근 직사각형 38">
              <a:extLst>
                <a:ext uri="{FF2B5EF4-FFF2-40B4-BE49-F238E27FC236}">
                  <a16:creationId xmlns:a16="http://schemas.microsoft.com/office/drawing/2014/main" xmlns="" id="{15EFE74F-D4A4-B847-80D8-E8D7E06A61AE}"/>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2</a:t>
              </a:r>
              <a:endParaRPr lang="ko-KR" altLang="en-US" sz="400" b="1" dirty="0">
                <a:solidFill>
                  <a:schemeClr val="tx1"/>
                </a:solidFill>
                <a:latin typeface="+mn-ea"/>
                <a:cs typeface="Nanum Gothic" charset="-127"/>
              </a:endParaRPr>
            </a:p>
          </p:txBody>
        </p:sp>
        <p:pic>
          <p:nvPicPr>
            <p:cNvPr id="57" name="그림 39">
              <a:extLst>
                <a:ext uri="{FF2B5EF4-FFF2-40B4-BE49-F238E27FC236}">
                  <a16:creationId xmlns:a16="http://schemas.microsoft.com/office/drawing/2014/main" xmlns="" id="{FEA3FD75-8F73-9B4A-B3C3-50194B201CB9}"/>
                </a:ext>
              </a:extLst>
            </p:cNvPr>
            <p:cNvPicPr>
              <a:picLocks noChangeAspect="1"/>
            </p:cNvPicPr>
            <p:nvPr/>
          </p:nvPicPr>
          <p:blipFill>
            <a:blip r:embed="rId12">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pic>
        <p:nvPicPr>
          <p:cNvPr id="58" name="그림 57">
            <a:extLst>
              <a:ext uri="{FF2B5EF4-FFF2-40B4-BE49-F238E27FC236}">
                <a16:creationId xmlns:a16="http://schemas.microsoft.com/office/drawing/2014/main" xmlns="" id="{8B978FD1-1085-A54D-940A-808BA0B615E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66967" y="2611566"/>
            <a:ext cx="79238" cy="79238"/>
          </a:xfrm>
          <a:prstGeom prst="rect">
            <a:avLst/>
          </a:prstGeom>
        </p:spPr>
      </p:pic>
      <p:pic>
        <p:nvPicPr>
          <p:cNvPr id="59" name="그림 58">
            <a:extLst>
              <a:ext uri="{FF2B5EF4-FFF2-40B4-BE49-F238E27FC236}">
                <a16:creationId xmlns:a16="http://schemas.microsoft.com/office/drawing/2014/main" xmlns="" id="{AFB3B209-BDA1-3F4F-A065-1050AB7EECB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864468" y="2932204"/>
            <a:ext cx="79238" cy="79238"/>
          </a:xfrm>
          <a:prstGeom prst="rect">
            <a:avLst/>
          </a:prstGeom>
        </p:spPr>
      </p:pic>
      <p:sp>
        <p:nvSpPr>
          <p:cNvPr id="60" name="Text Box">
            <a:extLst>
              <a:ext uri="{FF2B5EF4-FFF2-40B4-BE49-F238E27FC236}">
                <a16:creationId xmlns:a16="http://schemas.microsoft.com/office/drawing/2014/main" xmlns="" id="{39B20951-DEA8-674C-839C-D2C3005AAECB}"/>
              </a:ext>
            </a:extLst>
          </p:cNvPr>
          <p:cNvSpPr>
            <a:spLocks/>
          </p:cNvSpPr>
          <p:nvPr>
            <p:custDataLst>
              <p:tags r:id="rId3"/>
            </p:custDataLst>
          </p:nvPr>
        </p:nvSpPr>
        <p:spPr bwMode="auto">
          <a:xfrm>
            <a:off x="5348475" y="2555632"/>
            <a:ext cx="1104470" cy="62549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buFont typeface="Arial" charset="0"/>
              <a:buChar char="•"/>
            </a:pPr>
            <a:r>
              <a:rPr lang="en-US" altLang="ko-KR" sz="700" dirty="0">
                <a:solidFill>
                  <a:schemeClr val="tx1">
                    <a:lumMod val="75000"/>
                    <a:lumOff val="25000"/>
                  </a:schemeClr>
                </a:solidFill>
                <a:latin typeface="+mn-ea"/>
                <a:cs typeface="Nanum Gothic" charset="-127"/>
              </a:rPr>
              <a:t>Time display format</a:t>
            </a:r>
          </a:p>
          <a:p>
            <a:pPr marL="171450" indent="-171450">
              <a:lnSpc>
                <a:spcPct val="150000"/>
              </a:lnSpc>
              <a:buFont typeface="Arial" charset="0"/>
              <a:buChar char="•"/>
            </a:pPr>
            <a:r>
              <a:rPr lang="en-US" altLang="ko-KR" sz="700" dirty="0">
                <a:solidFill>
                  <a:schemeClr val="tx1">
                    <a:lumMod val="75000"/>
                    <a:lumOff val="25000"/>
                  </a:schemeClr>
                </a:solidFill>
                <a:latin typeface="+mn-ea"/>
                <a:cs typeface="Nanum Gothic" charset="-127"/>
              </a:rPr>
              <a:t>Time Zone</a:t>
            </a:r>
          </a:p>
          <a:p>
            <a:pPr marL="171450" indent="-171450">
              <a:lnSpc>
                <a:spcPct val="150000"/>
              </a:lnSpc>
              <a:buFont typeface="Arial" charset="0"/>
              <a:buChar char="•"/>
            </a:pPr>
            <a:r>
              <a:rPr lang="en-US" altLang="ko-KR" sz="700" dirty="0">
                <a:solidFill>
                  <a:schemeClr val="tx1">
                    <a:lumMod val="75000"/>
                    <a:lumOff val="25000"/>
                  </a:schemeClr>
                </a:solidFill>
                <a:latin typeface="+mn-ea"/>
                <a:cs typeface="Nanum Gothic" charset="-127"/>
              </a:rPr>
              <a:t>Missing</a:t>
            </a:r>
          </a:p>
          <a:p>
            <a:pPr marL="171450" indent="-171450">
              <a:lnSpc>
                <a:spcPct val="150000"/>
              </a:lnSpc>
              <a:buFont typeface="Arial" charset="0"/>
              <a:buChar char="•"/>
            </a:pPr>
            <a:r>
              <a:rPr lang="en-US" altLang="ko-KR" sz="700" dirty="0">
                <a:solidFill>
                  <a:schemeClr val="tx1">
                    <a:lumMod val="75000"/>
                    <a:lumOff val="25000"/>
                  </a:schemeClr>
                </a:solidFill>
                <a:latin typeface="+mn-ea"/>
                <a:cs typeface="Nanum Gothic" charset="-127"/>
              </a:rPr>
              <a:t>Recommendation filter</a:t>
            </a:r>
          </a:p>
        </p:txBody>
      </p:sp>
      <p:sp>
        <p:nvSpPr>
          <p:cNvPr id="61" name="Text Box">
            <a:extLst>
              <a:ext uri="{FF2B5EF4-FFF2-40B4-BE49-F238E27FC236}">
                <a16:creationId xmlns:a16="http://schemas.microsoft.com/office/drawing/2014/main" xmlns="" id="{354183F0-B6BC-5F47-A0AD-D04A3CBC5A19}"/>
              </a:ext>
            </a:extLst>
          </p:cNvPr>
          <p:cNvSpPr>
            <a:spLocks/>
          </p:cNvSpPr>
          <p:nvPr>
            <p:custDataLst>
              <p:tags r:id="rId4"/>
            </p:custDataLst>
          </p:nvPr>
        </p:nvSpPr>
        <p:spPr bwMode="auto">
          <a:xfrm>
            <a:off x="6742828" y="2544115"/>
            <a:ext cx="1665521" cy="62549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atinLnBrk="1">
              <a:lnSpc>
                <a:spcPct val="150000"/>
              </a:lnSpc>
              <a:defRPr/>
            </a:pPr>
            <a:r>
              <a:rPr lang="en-US" altLang="ko-KR" sz="700" dirty="0" err="1">
                <a:solidFill>
                  <a:schemeClr val="tx1"/>
                </a:solidFill>
                <a:latin typeface="+mj-lt"/>
                <a:cs typeface="Nanum Gothic" charset="-127"/>
              </a:rPr>
              <a:t>yyyy</a:t>
            </a:r>
            <a:r>
              <a:rPr lang="en-US" altLang="ko-KR" sz="700" dirty="0">
                <a:solidFill>
                  <a:schemeClr val="tx1"/>
                </a:solidFill>
                <a:latin typeface="+mj-lt"/>
                <a:cs typeface="Nanum Gothic" charset="-127"/>
              </a:rPr>
              <a:t>-MM-</a:t>
            </a:r>
            <a:r>
              <a:rPr lang="en-US" altLang="ko-KR" sz="700" dirty="0" err="1">
                <a:solidFill>
                  <a:schemeClr val="tx1"/>
                </a:solidFill>
                <a:latin typeface="+mj-lt"/>
                <a:cs typeface="Nanum Gothic" charset="-127"/>
              </a:rPr>
              <a:t>dd</a:t>
            </a:r>
            <a:r>
              <a:rPr lang="en-US" altLang="ko-KR" sz="700" dirty="0">
                <a:solidFill>
                  <a:schemeClr val="tx1"/>
                </a:solidFill>
                <a:latin typeface="+mj-lt"/>
                <a:cs typeface="Nanum Gothic" charset="-127"/>
              </a:rPr>
              <a:t> </a:t>
            </a:r>
            <a:r>
              <a:rPr lang="en-US" altLang="ko-KR" sz="700" dirty="0" err="1">
                <a:solidFill>
                  <a:schemeClr val="tx1"/>
                </a:solidFill>
                <a:latin typeface="+mj-lt"/>
                <a:cs typeface="Nanum Gothic" charset="-127"/>
              </a:rPr>
              <a:t>hh:mmm:ss</a:t>
            </a:r>
            <a:endParaRPr lang="en-US" altLang="ko-KR" sz="700" dirty="0">
              <a:solidFill>
                <a:schemeClr val="tx1"/>
              </a:solidFill>
              <a:latin typeface="+mj-lt"/>
              <a:cs typeface="Nanum Gothic" charset="-127"/>
            </a:endParaRPr>
          </a:p>
          <a:p>
            <a:pPr latinLnBrk="1">
              <a:lnSpc>
                <a:spcPct val="150000"/>
              </a:lnSpc>
              <a:defRPr/>
            </a:pPr>
            <a:r>
              <a:rPr kumimoji="1" lang="en-US" altLang="ko-KR" sz="700" dirty="0">
                <a:solidFill>
                  <a:schemeClr val="tx1"/>
                </a:solidFill>
                <a:latin typeface="+mj-lt"/>
                <a:ea typeface="Nanum Gothic Regular" charset="-127"/>
                <a:cs typeface="Nanum Gothic Regular" charset="-127"/>
              </a:rPr>
              <a:t>+09:00 Asia/Seoul</a:t>
            </a:r>
          </a:p>
          <a:p>
            <a:pPr latinLnBrk="1">
              <a:lnSpc>
                <a:spcPct val="150000"/>
              </a:lnSpc>
              <a:defRPr/>
            </a:pPr>
            <a:r>
              <a:rPr kumimoji="1" lang="en-US" altLang="ko-KR" sz="700" dirty="0">
                <a:solidFill>
                  <a:schemeClr val="tx1"/>
                </a:solidFill>
                <a:latin typeface="+mj-lt"/>
                <a:ea typeface="Nanum Gothic Regular" charset="-127"/>
                <a:cs typeface="Nanum Gothic" charset="-127"/>
              </a:rPr>
              <a:t>Do not set</a:t>
            </a:r>
          </a:p>
          <a:p>
            <a:pPr latinLnBrk="1">
              <a:lnSpc>
                <a:spcPct val="150000"/>
              </a:lnSpc>
              <a:defRPr/>
            </a:pPr>
            <a:r>
              <a:rPr lang="en-US" altLang="ko-KR" sz="700" dirty="0">
                <a:solidFill>
                  <a:schemeClr val="tx1"/>
                </a:solidFill>
                <a:latin typeface="+mj-lt"/>
                <a:cs typeface="Nanum Gothic" charset="-127"/>
              </a:rPr>
              <a:t>        Only the recent period is available</a:t>
            </a:r>
          </a:p>
        </p:txBody>
      </p:sp>
      <p:sp>
        <p:nvSpPr>
          <p:cNvPr id="62" name="직사각형 61">
            <a:extLst>
              <a:ext uri="{FF2B5EF4-FFF2-40B4-BE49-F238E27FC236}">
                <a16:creationId xmlns:a16="http://schemas.microsoft.com/office/drawing/2014/main" xmlns="" id="{E3F9F7B3-B28E-BF49-B797-1AFC0D036412}"/>
              </a:ext>
            </a:extLst>
          </p:cNvPr>
          <p:cNvSpPr/>
          <p:nvPr/>
        </p:nvSpPr>
        <p:spPr>
          <a:xfrm>
            <a:off x="5348473" y="2378059"/>
            <a:ext cx="1080000" cy="18000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latinLnBrk="0"/>
            <a:r>
              <a:rPr lang="en-US" altLang="ko-KR" sz="700" b="1" dirty="0">
                <a:solidFill>
                  <a:schemeClr val="tx1">
                    <a:lumMod val="75000"/>
                    <a:lumOff val="25000"/>
                  </a:schemeClr>
                </a:solidFill>
                <a:latin typeface="+mn-ea"/>
              </a:rPr>
              <a:t>Column Settings</a:t>
            </a:r>
            <a:endParaRPr lang="ko-KR" altLang="en-US" sz="700" b="1" dirty="0">
              <a:solidFill>
                <a:schemeClr val="tx1">
                  <a:lumMod val="75000"/>
                  <a:lumOff val="25000"/>
                </a:schemeClr>
              </a:solidFill>
              <a:latin typeface="+mn-ea"/>
            </a:endParaRPr>
          </a:p>
        </p:txBody>
      </p:sp>
      <p:sp>
        <p:nvSpPr>
          <p:cNvPr id="70" name="직사각형 69">
            <a:extLst>
              <a:ext uri="{FF2B5EF4-FFF2-40B4-BE49-F238E27FC236}">
                <a16:creationId xmlns:a16="http://schemas.microsoft.com/office/drawing/2014/main" xmlns="" id="{D854A6CF-DFA8-0D4C-9EE3-EDCBDA0C8A99}"/>
              </a:ext>
            </a:extLst>
          </p:cNvPr>
          <p:cNvSpPr/>
          <p:nvPr/>
        </p:nvSpPr>
        <p:spPr>
          <a:xfrm>
            <a:off x="5149564" y="1034233"/>
            <a:ext cx="1295364" cy="150761"/>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mn-ea"/>
                <a:cs typeface="Nanum Gothic" charset="-127"/>
              </a:rPr>
              <a:t>Timestamp</a:t>
            </a:r>
            <a:r>
              <a:rPr kumimoji="1" lang="ko-KR" altLang="en-US" sz="600" dirty="0">
                <a:solidFill>
                  <a:schemeClr val="bg1"/>
                </a:solidFill>
                <a:latin typeface="+mn-ea"/>
                <a:cs typeface="Nanum Gothic" charset="-127"/>
              </a:rPr>
              <a:t>인 경우</a:t>
            </a:r>
          </a:p>
        </p:txBody>
      </p:sp>
      <p:sp>
        <p:nvSpPr>
          <p:cNvPr id="76" name="Text Box">
            <a:extLst>
              <a:ext uri="{FF2B5EF4-FFF2-40B4-BE49-F238E27FC236}">
                <a16:creationId xmlns:a16="http://schemas.microsoft.com/office/drawing/2014/main" xmlns="" id="{C1E54AA3-DBE6-0147-B372-46458685721F}"/>
              </a:ext>
            </a:extLst>
          </p:cNvPr>
          <p:cNvSpPr>
            <a:spLocks/>
          </p:cNvSpPr>
          <p:nvPr>
            <p:custDataLst>
              <p:tags r:id="rId5"/>
            </p:custDataLst>
          </p:nvPr>
        </p:nvSpPr>
        <p:spPr bwMode="auto">
          <a:xfrm>
            <a:off x="6722846" y="1864266"/>
            <a:ext cx="1273464"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dirty="0">
                <a:solidFill>
                  <a:schemeClr val="tx1">
                    <a:lumMod val="75000"/>
                    <a:lumOff val="25000"/>
                  </a:schemeClr>
                </a:solidFill>
                <a:latin typeface="+mn-ea"/>
                <a:cs typeface="Nanum Gothic" charset="-127"/>
              </a:rPr>
              <a:t>Timestamp</a:t>
            </a:r>
          </a:p>
        </p:txBody>
      </p:sp>
      <p:sp>
        <p:nvSpPr>
          <p:cNvPr id="78" name="타원 37">
            <a:extLst>
              <a:ext uri="{FF2B5EF4-FFF2-40B4-BE49-F238E27FC236}">
                <a16:creationId xmlns:a16="http://schemas.microsoft.com/office/drawing/2014/main" xmlns="" id="{849BB4CB-7ACE-AC42-BF93-7F165F80E56A}"/>
              </a:ext>
            </a:extLst>
          </p:cNvPr>
          <p:cNvSpPr/>
          <p:nvPr/>
        </p:nvSpPr>
        <p:spPr>
          <a:xfrm>
            <a:off x="7290783" y="1864266"/>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rgbClr val="FF0000"/>
                </a:solidFill>
                <a:latin typeface="+mn-ea"/>
                <a:cs typeface="Nanum Gothic" charset="-127"/>
              </a:rPr>
              <a:t>4</a:t>
            </a:r>
            <a:endParaRPr lang="ko-KR" altLang="en-US" sz="700" b="1" dirty="0">
              <a:solidFill>
                <a:srgbClr val="FF0000"/>
              </a:solidFill>
              <a:latin typeface="+mn-ea"/>
              <a:cs typeface="Nanum Gothic" charset="-127"/>
            </a:endParaRPr>
          </a:p>
        </p:txBody>
      </p:sp>
      <p:grpSp>
        <p:nvGrpSpPr>
          <p:cNvPr id="85" name="그룹 84">
            <a:extLst>
              <a:ext uri="{FF2B5EF4-FFF2-40B4-BE49-F238E27FC236}">
                <a16:creationId xmlns:a16="http://schemas.microsoft.com/office/drawing/2014/main" xmlns="" id="{69D8151C-C97A-6446-B145-E6C543698072}"/>
              </a:ext>
            </a:extLst>
          </p:cNvPr>
          <p:cNvGrpSpPr/>
          <p:nvPr/>
        </p:nvGrpSpPr>
        <p:grpSpPr>
          <a:xfrm>
            <a:off x="5127569" y="5729891"/>
            <a:ext cx="3841382" cy="161488"/>
            <a:chOff x="566057" y="6182489"/>
            <a:chExt cx="11004173" cy="291366"/>
          </a:xfrm>
        </p:grpSpPr>
        <p:sp>
          <p:nvSpPr>
            <p:cNvPr id="86" name="자유형 85">
              <a:extLst>
                <a:ext uri="{FF2B5EF4-FFF2-40B4-BE49-F238E27FC236}">
                  <a16:creationId xmlns:a16="http://schemas.microsoft.com/office/drawing/2014/main" xmlns="" id="{FF927FDC-82CD-C142-8324-9799284C2725}"/>
                </a:ext>
              </a:extLst>
            </p:cNvPr>
            <p:cNvSpPr/>
            <p:nvPr/>
          </p:nvSpPr>
          <p:spPr>
            <a:xfrm>
              <a:off x="566057" y="6182489"/>
              <a:ext cx="10994572" cy="196565"/>
            </a:xfrm>
            <a:custGeom>
              <a:avLst/>
              <a:gdLst>
                <a:gd name="connsiteX0" fmla="*/ 0 w 10994572"/>
                <a:gd name="connsiteY0" fmla="*/ 11482 h 196565"/>
                <a:gd name="connsiteX1" fmla="*/ 2884714 w 10994572"/>
                <a:gd name="connsiteY1" fmla="*/ 196540 h 196565"/>
                <a:gd name="connsiteX2" fmla="*/ 7021286 w 10994572"/>
                <a:gd name="connsiteY2" fmla="*/ 597 h 196565"/>
                <a:gd name="connsiteX3" fmla="*/ 10994572 w 10994572"/>
                <a:gd name="connsiteY3" fmla="*/ 131225 h 196565"/>
                <a:gd name="connsiteX4" fmla="*/ 10994572 w 10994572"/>
                <a:gd name="connsiteY4" fmla="*/ 131225 h 196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4572" h="196565">
                  <a:moveTo>
                    <a:pt x="0" y="11482"/>
                  </a:moveTo>
                  <a:cubicBezTo>
                    <a:pt x="857250" y="104918"/>
                    <a:pt x="1714500" y="198354"/>
                    <a:pt x="2884714" y="196540"/>
                  </a:cubicBezTo>
                  <a:cubicBezTo>
                    <a:pt x="4054928" y="194726"/>
                    <a:pt x="5669643" y="11483"/>
                    <a:pt x="7021286" y="597"/>
                  </a:cubicBezTo>
                  <a:cubicBezTo>
                    <a:pt x="8372929" y="-10289"/>
                    <a:pt x="10994572" y="131225"/>
                    <a:pt x="10994572" y="131225"/>
                  </a:cubicBezTo>
                  <a:lnTo>
                    <a:pt x="10994572" y="131225"/>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7" name="자유형 86">
              <a:extLst>
                <a:ext uri="{FF2B5EF4-FFF2-40B4-BE49-F238E27FC236}">
                  <a16:creationId xmlns:a16="http://schemas.microsoft.com/office/drawing/2014/main" xmlns="" id="{6F3BD4D5-7C52-1C4D-9235-EB1ECDC19146}"/>
                </a:ext>
              </a:extLst>
            </p:cNvPr>
            <p:cNvSpPr/>
            <p:nvPr/>
          </p:nvSpPr>
          <p:spPr>
            <a:xfrm>
              <a:off x="575658" y="6277290"/>
              <a:ext cx="10994572" cy="196565"/>
            </a:xfrm>
            <a:custGeom>
              <a:avLst/>
              <a:gdLst>
                <a:gd name="connsiteX0" fmla="*/ 0 w 10994572"/>
                <a:gd name="connsiteY0" fmla="*/ 11482 h 196565"/>
                <a:gd name="connsiteX1" fmla="*/ 2884714 w 10994572"/>
                <a:gd name="connsiteY1" fmla="*/ 196540 h 196565"/>
                <a:gd name="connsiteX2" fmla="*/ 7021286 w 10994572"/>
                <a:gd name="connsiteY2" fmla="*/ 597 h 196565"/>
                <a:gd name="connsiteX3" fmla="*/ 10994572 w 10994572"/>
                <a:gd name="connsiteY3" fmla="*/ 131225 h 196565"/>
                <a:gd name="connsiteX4" fmla="*/ 10994572 w 10994572"/>
                <a:gd name="connsiteY4" fmla="*/ 131225 h 196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4572" h="196565">
                  <a:moveTo>
                    <a:pt x="0" y="11482"/>
                  </a:moveTo>
                  <a:cubicBezTo>
                    <a:pt x="857250" y="104918"/>
                    <a:pt x="1714500" y="198354"/>
                    <a:pt x="2884714" y="196540"/>
                  </a:cubicBezTo>
                  <a:cubicBezTo>
                    <a:pt x="4054928" y="194726"/>
                    <a:pt x="5669643" y="11483"/>
                    <a:pt x="7021286" y="597"/>
                  </a:cubicBezTo>
                  <a:cubicBezTo>
                    <a:pt x="8372929" y="-10289"/>
                    <a:pt x="10994572" y="131225"/>
                    <a:pt x="10994572" y="131225"/>
                  </a:cubicBezTo>
                  <a:lnTo>
                    <a:pt x="10994572" y="131225"/>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63" name="직사각형 62">
            <a:extLst>
              <a:ext uri="{FF2B5EF4-FFF2-40B4-BE49-F238E27FC236}">
                <a16:creationId xmlns:a16="http://schemas.microsoft.com/office/drawing/2014/main" xmlns="" id="{F55A8AC7-C9F8-427C-9A17-F50C6870126F}"/>
              </a:ext>
            </a:extLst>
          </p:cNvPr>
          <p:cNvSpPr/>
          <p:nvPr/>
        </p:nvSpPr>
        <p:spPr>
          <a:xfrm>
            <a:off x="440332" y="1179305"/>
            <a:ext cx="3841382" cy="4742523"/>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64" name="Text Box">
            <a:extLst>
              <a:ext uri="{FF2B5EF4-FFF2-40B4-BE49-F238E27FC236}">
                <a16:creationId xmlns:a16="http://schemas.microsoft.com/office/drawing/2014/main" xmlns="" id="{F39BE46D-15D4-452D-A2D4-9E6F9E42C764}"/>
              </a:ext>
            </a:extLst>
          </p:cNvPr>
          <p:cNvSpPr>
            <a:spLocks/>
          </p:cNvSpPr>
          <p:nvPr>
            <p:custDataLst>
              <p:tags r:id="rId6"/>
            </p:custDataLst>
          </p:nvPr>
        </p:nvSpPr>
        <p:spPr bwMode="auto">
          <a:xfrm>
            <a:off x="560111" y="1342985"/>
            <a:ext cx="1080000" cy="18000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mn-ea"/>
                <a:cs typeface="Nanum Gothic" charset="-127"/>
              </a:rPr>
              <a:t>Column information</a:t>
            </a:r>
          </a:p>
        </p:txBody>
      </p:sp>
      <p:sp>
        <p:nvSpPr>
          <p:cNvPr id="65" name="Text Box">
            <a:extLst>
              <a:ext uri="{FF2B5EF4-FFF2-40B4-BE49-F238E27FC236}">
                <a16:creationId xmlns:a16="http://schemas.microsoft.com/office/drawing/2014/main" xmlns="" id="{4E03932B-9EA1-4D37-B76A-E3E6F661096A}"/>
              </a:ext>
            </a:extLst>
          </p:cNvPr>
          <p:cNvSpPr>
            <a:spLocks/>
          </p:cNvSpPr>
          <p:nvPr>
            <p:custDataLst>
              <p:tags r:id="rId7"/>
            </p:custDataLst>
          </p:nvPr>
        </p:nvSpPr>
        <p:spPr bwMode="auto">
          <a:xfrm>
            <a:off x="1937582" y="1535229"/>
            <a:ext cx="1273464"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700" dirty="0" err="1">
                <a:solidFill>
                  <a:schemeClr val="tx1">
                    <a:lumMod val="75000"/>
                    <a:lumOff val="25000"/>
                  </a:schemeClr>
                </a:solidFill>
                <a:latin typeface="+mn-ea"/>
                <a:cs typeface="Nanum Gothic" charset="-127"/>
              </a:rPr>
              <a:t>주문일자</a:t>
            </a:r>
            <a:endParaRPr lang="en-US" altLang="ko-KR" sz="700" dirty="0">
              <a:solidFill>
                <a:schemeClr val="tx1">
                  <a:lumMod val="75000"/>
                  <a:lumOff val="25000"/>
                </a:schemeClr>
              </a:solidFill>
              <a:latin typeface="+mn-ea"/>
              <a:cs typeface="Nanum Gothic" charset="-127"/>
            </a:endParaRPr>
          </a:p>
        </p:txBody>
      </p:sp>
      <p:sp>
        <p:nvSpPr>
          <p:cNvPr id="66" name="직사각형 65">
            <a:extLst>
              <a:ext uri="{FF2B5EF4-FFF2-40B4-BE49-F238E27FC236}">
                <a16:creationId xmlns:a16="http://schemas.microsoft.com/office/drawing/2014/main" xmlns="" id="{EF40A5E6-3B30-4B68-BF27-CAFC5F2319F2}"/>
              </a:ext>
            </a:extLst>
          </p:cNvPr>
          <p:cNvSpPr/>
          <p:nvPr/>
        </p:nvSpPr>
        <p:spPr>
          <a:xfrm>
            <a:off x="1934484" y="1682536"/>
            <a:ext cx="508666" cy="104928"/>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dirty="0">
                <a:solidFill>
                  <a:srgbClr val="00B0F0"/>
                </a:solidFill>
                <a:latin typeface="Nanum Gothic" charset="-127"/>
                <a:ea typeface="Nanum Gothic" charset="-127"/>
                <a:cs typeface="Nanum Gothic" charset="-127"/>
              </a:rPr>
              <a:t>Dimension</a:t>
            </a:r>
            <a:endParaRPr kumimoji="1" lang="ko-KR" altLang="en-US" sz="600" dirty="0">
              <a:solidFill>
                <a:srgbClr val="00B0F0"/>
              </a:solidFill>
              <a:latin typeface="Nanum Gothic" charset="-127"/>
              <a:ea typeface="Nanum Gothic" charset="-127"/>
              <a:cs typeface="Nanum Gothic" charset="-127"/>
            </a:endParaRPr>
          </a:p>
        </p:txBody>
      </p:sp>
      <p:sp>
        <p:nvSpPr>
          <p:cNvPr id="67" name="직사각형 66">
            <a:extLst>
              <a:ext uri="{FF2B5EF4-FFF2-40B4-BE49-F238E27FC236}">
                <a16:creationId xmlns:a16="http://schemas.microsoft.com/office/drawing/2014/main" xmlns="" id="{379EB1C0-956C-49A7-AB6C-6767861328BE}"/>
              </a:ext>
            </a:extLst>
          </p:cNvPr>
          <p:cNvSpPr/>
          <p:nvPr/>
        </p:nvSpPr>
        <p:spPr>
          <a:xfrm>
            <a:off x="560112" y="1520788"/>
            <a:ext cx="1096454" cy="46391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marL="171450" indent="-171450" latinLnBrk="0">
              <a:lnSpc>
                <a:spcPct val="150000"/>
              </a:lnSpc>
              <a:buFont typeface="Arial" charset="0"/>
              <a:buChar char="•"/>
            </a:pPr>
            <a:r>
              <a:rPr lang="en-US" altLang="ko-KR" sz="700" strike="sngStrike" dirty="0">
                <a:solidFill>
                  <a:schemeClr val="tx1">
                    <a:lumMod val="75000"/>
                    <a:lumOff val="25000"/>
                  </a:schemeClr>
                </a:solidFill>
                <a:latin typeface="+mn-ea"/>
              </a:rPr>
              <a:t>Physical</a:t>
            </a:r>
            <a:r>
              <a:rPr lang="en-US" altLang="ko-KR" sz="700" dirty="0">
                <a:solidFill>
                  <a:schemeClr val="tx1">
                    <a:lumMod val="75000"/>
                    <a:lumOff val="25000"/>
                  </a:schemeClr>
                </a:solidFill>
                <a:latin typeface="+mn-ea"/>
              </a:rPr>
              <a:t> Column name</a:t>
            </a:r>
          </a:p>
          <a:p>
            <a:pPr marL="171450" indent="-171450" latinLnBrk="0">
              <a:lnSpc>
                <a:spcPct val="150000"/>
              </a:lnSpc>
              <a:buFont typeface="Arial" charset="0"/>
              <a:buChar char="•"/>
            </a:pPr>
            <a:r>
              <a:rPr lang="en-US" altLang="ko-KR" sz="700" strike="sngStrike" dirty="0">
                <a:solidFill>
                  <a:schemeClr val="tx1">
                    <a:lumMod val="75000"/>
                    <a:lumOff val="25000"/>
                  </a:schemeClr>
                </a:solidFill>
                <a:latin typeface="+mn-ea"/>
              </a:rPr>
              <a:t>Physical</a:t>
            </a:r>
            <a:r>
              <a:rPr lang="en-US" altLang="ko-KR" sz="700" dirty="0">
                <a:solidFill>
                  <a:schemeClr val="tx1">
                    <a:lumMod val="75000"/>
                    <a:lumOff val="25000"/>
                  </a:schemeClr>
                </a:solidFill>
                <a:latin typeface="+mn-ea"/>
              </a:rPr>
              <a:t> Role</a:t>
            </a:r>
          </a:p>
          <a:p>
            <a:pPr marL="171450" indent="-171450" latinLnBrk="0">
              <a:lnSpc>
                <a:spcPct val="150000"/>
              </a:lnSpc>
              <a:buFont typeface="Arial" charset="0"/>
              <a:buChar char="•"/>
            </a:pPr>
            <a:r>
              <a:rPr lang="en-US" altLang="ko-KR" sz="700" strike="sngStrike" dirty="0">
                <a:solidFill>
                  <a:schemeClr val="tx1">
                    <a:lumMod val="75000"/>
                    <a:lumOff val="25000"/>
                  </a:schemeClr>
                </a:solidFill>
                <a:latin typeface="+mn-ea"/>
              </a:rPr>
              <a:t>Physical </a:t>
            </a:r>
            <a:r>
              <a:rPr lang="en-US" altLang="ko-KR" sz="700" dirty="0">
                <a:solidFill>
                  <a:schemeClr val="tx1">
                    <a:lumMod val="75000"/>
                    <a:lumOff val="25000"/>
                  </a:schemeClr>
                </a:solidFill>
                <a:latin typeface="+mn-ea"/>
              </a:rPr>
              <a:t>Type</a:t>
            </a:r>
          </a:p>
        </p:txBody>
      </p:sp>
      <p:grpSp>
        <p:nvGrpSpPr>
          <p:cNvPr id="68" name="그룹 37">
            <a:extLst>
              <a:ext uri="{FF2B5EF4-FFF2-40B4-BE49-F238E27FC236}">
                <a16:creationId xmlns:a16="http://schemas.microsoft.com/office/drawing/2014/main" xmlns="" id="{DC302A4C-E6E0-49EB-8911-3D5561589F72}"/>
              </a:ext>
            </a:extLst>
          </p:cNvPr>
          <p:cNvGrpSpPr/>
          <p:nvPr/>
        </p:nvGrpSpPr>
        <p:grpSpPr>
          <a:xfrm>
            <a:off x="1947048" y="3057888"/>
            <a:ext cx="220327" cy="111850"/>
            <a:chOff x="7668847" y="2337840"/>
            <a:chExt cx="220327" cy="111850"/>
          </a:xfrm>
        </p:grpSpPr>
        <p:sp>
          <p:nvSpPr>
            <p:cNvPr id="69" name="모서리가 둥근 직사각형 38">
              <a:extLst>
                <a:ext uri="{FF2B5EF4-FFF2-40B4-BE49-F238E27FC236}">
                  <a16:creationId xmlns:a16="http://schemas.microsoft.com/office/drawing/2014/main" xmlns="" id="{4E347190-E247-49F9-BDED-36AF4B5CAE0C}"/>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2</a:t>
              </a:r>
              <a:endParaRPr lang="ko-KR" altLang="en-US" sz="400" b="1" dirty="0">
                <a:solidFill>
                  <a:schemeClr val="tx1"/>
                </a:solidFill>
                <a:latin typeface="+mn-ea"/>
                <a:cs typeface="Nanum Gothic" charset="-127"/>
              </a:endParaRPr>
            </a:p>
          </p:txBody>
        </p:sp>
        <p:pic>
          <p:nvPicPr>
            <p:cNvPr id="71" name="그림 39">
              <a:extLst>
                <a:ext uri="{FF2B5EF4-FFF2-40B4-BE49-F238E27FC236}">
                  <a16:creationId xmlns:a16="http://schemas.microsoft.com/office/drawing/2014/main" xmlns="" id="{8FAC8AF6-94C1-43D1-9EE9-14DE3A02F61D}"/>
                </a:ext>
              </a:extLst>
            </p:cNvPr>
            <p:cNvPicPr>
              <a:picLocks noChangeAspect="1"/>
            </p:cNvPicPr>
            <p:nvPr/>
          </p:nvPicPr>
          <p:blipFill>
            <a:blip r:embed="rId12">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pic>
        <p:nvPicPr>
          <p:cNvPr id="72" name="그림 71">
            <a:extLst>
              <a:ext uri="{FF2B5EF4-FFF2-40B4-BE49-F238E27FC236}">
                <a16:creationId xmlns:a16="http://schemas.microsoft.com/office/drawing/2014/main" xmlns="" id="{A373C6B3-69A5-4A19-B9DA-760481CF5C8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78605" y="2607239"/>
            <a:ext cx="79238" cy="79238"/>
          </a:xfrm>
          <a:prstGeom prst="rect">
            <a:avLst/>
          </a:prstGeom>
        </p:spPr>
      </p:pic>
      <p:pic>
        <p:nvPicPr>
          <p:cNvPr id="73" name="그림 72">
            <a:extLst>
              <a:ext uri="{FF2B5EF4-FFF2-40B4-BE49-F238E27FC236}">
                <a16:creationId xmlns:a16="http://schemas.microsoft.com/office/drawing/2014/main" xmlns="" id="{0406D28E-35DF-4735-A4B1-1D55B1458D2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76106" y="2927877"/>
            <a:ext cx="79238" cy="79238"/>
          </a:xfrm>
          <a:prstGeom prst="rect">
            <a:avLst/>
          </a:prstGeom>
        </p:spPr>
      </p:pic>
      <p:sp>
        <p:nvSpPr>
          <p:cNvPr id="74" name="Text Box">
            <a:extLst>
              <a:ext uri="{FF2B5EF4-FFF2-40B4-BE49-F238E27FC236}">
                <a16:creationId xmlns:a16="http://schemas.microsoft.com/office/drawing/2014/main" xmlns="" id="{E6951850-514F-49BF-816C-F6E33B058663}"/>
              </a:ext>
            </a:extLst>
          </p:cNvPr>
          <p:cNvSpPr>
            <a:spLocks/>
          </p:cNvSpPr>
          <p:nvPr>
            <p:custDataLst>
              <p:tags r:id="rId8"/>
            </p:custDataLst>
          </p:nvPr>
        </p:nvSpPr>
        <p:spPr bwMode="auto">
          <a:xfrm>
            <a:off x="560113" y="2551305"/>
            <a:ext cx="1104470" cy="62549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buFont typeface="Arial" charset="0"/>
              <a:buChar char="•"/>
            </a:pPr>
            <a:r>
              <a:rPr lang="en-US" altLang="ko-KR" sz="700" dirty="0">
                <a:solidFill>
                  <a:schemeClr val="tx1">
                    <a:lumMod val="75000"/>
                    <a:lumOff val="25000"/>
                  </a:schemeClr>
                </a:solidFill>
                <a:latin typeface="+mn-ea"/>
                <a:cs typeface="Nanum Gothic" charset="-127"/>
              </a:rPr>
              <a:t>Time display format</a:t>
            </a:r>
          </a:p>
          <a:p>
            <a:pPr marL="171450" indent="-171450">
              <a:lnSpc>
                <a:spcPct val="150000"/>
              </a:lnSpc>
              <a:buFont typeface="Arial" charset="0"/>
              <a:buChar char="•"/>
            </a:pPr>
            <a:r>
              <a:rPr lang="en-US" altLang="ko-KR" sz="700" dirty="0">
                <a:solidFill>
                  <a:schemeClr val="tx1">
                    <a:lumMod val="75000"/>
                    <a:lumOff val="25000"/>
                  </a:schemeClr>
                </a:solidFill>
                <a:latin typeface="+mn-ea"/>
                <a:cs typeface="Nanum Gothic" charset="-127"/>
              </a:rPr>
              <a:t>Time Zone</a:t>
            </a:r>
          </a:p>
          <a:p>
            <a:pPr marL="171450" indent="-171450">
              <a:lnSpc>
                <a:spcPct val="150000"/>
              </a:lnSpc>
              <a:buFont typeface="Arial" charset="0"/>
              <a:buChar char="•"/>
            </a:pPr>
            <a:r>
              <a:rPr lang="en-US" altLang="ko-KR" sz="700" dirty="0">
                <a:solidFill>
                  <a:schemeClr val="tx1">
                    <a:lumMod val="75000"/>
                    <a:lumOff val="25000"/>
                  </a:schemeClr>
                </a:solidFill>
                <a:latin typeface="+mn-ea"/>
                <a:cs typeface="Nanum Gothic" charset="-127"/>
              </a:rPr>
              <a:t>Missing</a:t>
            </a:r>
          </a:p>
          <a:p>
            <a:pPr marL="171450" indent="-171450">
              <a:lnSpc>
                <a:spcPct val="150000"/>
              </a:lnSpc>
              <a:buFont typeface="Arial" charset="0"/>
              <a:buChar char="•"/>
            </a:pPr>
            <a:r>
              <a:rPr lang="en-US" altLang="ko-KR" sz="700" dirty="0">
                <a:solidFill>
                  <a:schemeClr val="tx1">
                    <a:lumMod val="75000"/>
                    <a:lumOff val="25000"/>
                  </a:schemeClr>
                </a:solidFill>
                <a:latin typeface="+mn-ea"/>
                <a:cs typeface="Nanum Gothic" charset="-127"/>
              </a:rPr>
              <a:t>Recommendation filter</a:t>
            </a:r>
          </a:p>
        </p:txBody>
      </p:sp>
      <p:sp>
        <p:nvSpPr>
          <p:cNvPr id="75" name="Text Box">
            <a:extLst>
              <a:ext uri="{FF2B5EF4-FFF2-40B4-BE49-F238E27FC236}">
                <a16:creationId xmlns:a16="http://schemas.microsoft.com/office/drawing/2014/main" xmlns="" id="{3903DB8A-0B00-4053-979A-5A9DCBE4DE53}"/>
              </a:ext>
            </a:extLst>
          </p:cNvPr>
          <p:cNvSpPr>
            <a:spLocks/>
          </p:cNvSpPr>
          <p:nvPr>
            <p:custDataLst>
              <p:tags r:id="rId9"/>
            </p:custDataLst>
          </p:nvPr>
        </p:nvSpPr>
        <p:spPr bwMode="auto">
          <a:xfrm>
            <a:off x="1954466" y="2539788"/>
            <a:ext cx="1665521" cy="62549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atinLnBrk="1">
              <a:lnSpc>
                <a:spcPct val="150000"/>
              </a:lnSpc>
              <a:defRPr/>
            </a:pPr>
            <a:r>
              <a:rPr lang="en-US" altLang="ko-KR" sz="700" dirty="0" err="1">
                <a:solidFill>
                  <a:schemeClr val="tx1"/>
                </a:solidFill>
                <a:latin typeface="+mj-lt"/>
                <a:cs typeface="Nanum Gothic" charset="-127"/>
              </a:rPr>
              <a:t>yyyy</a:t>
            </a:r>
            <a:r>
              <a:rPr lang="en-US" altLang="ko-KR" sz="700" dirty="0">
                <a:solidFill>
                  <a:schemeClr val="tx1"/>
                </a:solidFill>
                <a:latin typeface="+mj-lt"/>
                <a:cs typeface="Nanum Gothic" charset="-127"/>
              </a:rPr>
              <a:t>-MM-</a:t>
            </a:r>
            <a:r>
              <a:rPr lang="en-US" altLang="ko-KR" sz="700" dirty="0" err="1">
                <a:solidFill>
                  <a:schemeClr val="tx1"/>
                </a:solidFill>
                <a:latin typeface="+mj-lt"/>
                <a:cs typeface="Nanum Gothic" charset="-127"/>
              </a:rPr>
              <a:t>dd</a:t>
            </a:r>
            <a:r>
              <a:rPr lang="en-US" altLang="ko-KR" sz="700" dirty="0">
                <a:solidFill>
                  <a:schemeClr val="tx1"/>
                </a:solidFill>
                <a:latin typeface="+mj-lt"/>
                <a:cs typeface="Nanum Gothic" charset="-127"/>
              </a:rPr>
              <a:t> </a:t>
            </a:r>
            <a:r>
              <a:rPr lang="en-US" altLang="ko-KR" sz="700" dirty="0" err="1">
                <a:solidFill>
                  <a:schemeClr val="tx1"/>
                </a:solidFill>
                <a:latin typeface="+mj-lt"/>
                <a:cs typeface="Nanum Gothic" charset="-127"/>
              </a:rPr>
              <a:t>hh:mmm:ss</a:t>
            </a:r>
            <a:endParaRPr lang="en-US" altLang="ko-KR" sz="700" dirty="0">
              <a:solidFill>
                <a:schemeClr val="tx1"/>
              </a:solidFill>
              <a:latin typeface="+mj-lt"/>
              <a:cs typeface="Nanum Gothic" charset="-127"/>
            </a:endParaRPr>
          </a:p>
          <a:p>
            <a:pPr latinLnBrk="1">
              <a:lnSpc>
                <a:spcPct val="150000"/>
              </a:lnSpc>
              <a:defRPr/>
            </a:pPr>
            <a:r>
              <a:rPr kumimoji="1" lang="en-US" altLang="ko-KR" sz="700" dirty="0">
                <a:solidFill>
                  <a:schemeClr val="tx1"/>
                </a:solidFill>
                <a:latin typeface="+mj-lt"/>
                <a:ea typeface="Nanum Gothic Regular" charset="-127"/>
                <a:cs typeface="Nanum Gothic Regular" charset="-127"/>
              </a:rPr>
              <a:t>+09:00 Asia/Seoul</a:t>
            </a:r>
          </a:p>
          <a:p>
            <a:pPr latinLnBrk="1">
              <a:lnSpc>
                <a:spcPct val="150000"/>
              </a:lnSpc>
              <a:defRPr/>
            </a:pPr>
            <a:r>
              <a:rPr kumimoji="1" lang="en-US" altLang="ko-KR" sz="700" dirty="0">
                <a:solidFill>
                  <a:schemeClr val="tx1"/>
                </a:solidFill>
                <a:latin typeface="+mj-lt"/>
                <a:ea typeface="Nanum Gothic Regular" charset="-127"/>
                <a:cs typeface="Nanum Gothic" charset="-127"/>
              </a:rPr>
              <a:t>Do not set</a:t>
            </a:r>
          </a:p>
          <a:p>
            <a:pPr latinLnBrk="1">
              <a:lnSpc>
                <a:spcPct val="150000"/>
              </a:lnSpc>
              <a:defRPr/>
            </a:pPr>
            <a:r>
              <a:rPr lang="en-US" altLang="ko-KR" sz="700" dirty="0">
                <a:solidFill>
                  <a:schemeClr val="tx1"/>
                </a:solidFill>
                <a:latin typeface="+mj-lt"/>
                <a:cs typeface="Nanum Gothic" charset="-127"/>
              </a:rPr>
              <a:t>        Only the recent period is available</a:t>
            </a:r>
          </a:p>
        </p:txBody>
      </p:sp>
      <p:sp>
        <p:nvSpPr>
          <p:cNvPr id="77" name="직사각형 76">
            <a:extLst>
              <a:ext uri="{FF2B5EF4-FFF2-40B4-BE49-F238E27FC236}">
                <a16:creationId xmlns:a16="http://schemas.microsoft.com/office/drawing/2014/main" xmlns="" id="{8EE787F9-DF60-4E09-82B4-11451D09B19E}"/>
              </a:ext>
            </a:extLst>
          </p:cNvPr>
          <p:cNvSpPr/>
          <p:nvPr/>
        </p:nvSpPr>
        <p:spPr>
          <a:xfrm>
            <a:off x="560111" y="2373732"/>
            <a:ext cx="1080000" cy="18000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latinLnBrk="0"/>
            <a:r>
              <a:rPr lang="en-US" altLang="ko-KR" sz="700" b="1" dirty="0">
                <a:solidFill>
                  <a:schemeClr val="tx1">
                    <a:lumMod val="75000"/>
                    <a:lumOff val="25000"/>
                  </a:schemeClr>
                </a:solidFill>
                <a:latin typeface="+mn-ea"/>
              </a:rPr>
              <a:t>Column Settings</a:t>
            </a:r>
            <a:endParaRPr lang="ko-KR" altLang="en-US" sz="700" b="1" dirty="0">
              <a:solidFill>
                <a:schemeClr val="tx1">
                  <a:lumMod val="75000"/>
                  <a:lumOff val="25000"/>
                </a:schemeClr>
              </a:solidFill>
              <a:latin typeface="+mn-ea"/>
            </a:endParaRPr>
          </a:p>
        </p:txBody>
      </p:sp>
      <p:sp>
        <p:nvSpPr>
          <p:cNvPr id="79" name="타원 37">
            <a:extLst>
              <a:ext uri="{FF2B5EF4-FFF2-40B4-BE49-F238E27FC236}">
                <a16:creationId xmlns:a16="http://schemas.microsoft.com/office/drawing/2014/main" xmlns="" id="{D9C5AA8E-110E-479A-B7F5-2B6AE74F654B}"/>
              </a:ext>
            </a:extLst>
          </p:cNvPr>
          <p:cNvSpPr/>
          <p:nvPr/>
        </p:nvSpPr>
        <p:spPr>
          <a:xfrm>
            <a:off x="1412207" y="239477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80" name="직사각형 79">
            <a:extLst>
              <a:ext uri="{FF2B5EF4-FFF2-40B4-BE49-F238E27FC236}">
                <a16:creationId xmlns:a16="http://schemas.microsoft.com/office/drawing/2014/main" xmlns="" id="{5290678D-9ADE-45F1-8104-41EB8C1AA607}"/>
              </a:ext>
            </a:extLst>
          </p:cNvPr>
          <p:cNvSpPr/>
          <p:nvPr/>
        </p:nvSpPr>
        <p:spPr>
          <a:xfrm>
            <a:off x="443826" y="1028545"/>
            <a:ext cx="1295364" cy="150761"/>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mn-ea"/>
                <a:cs typeface="Nanum Gothic" charset="-127"/>
              </a:rPr>
              <a:t>Date/Time</a:t>
            </a:r>
            <a:r>
              <a:rPr kumimoji="1" lang="ko-KR" altLang="en-US" sz="600" dirty="0">
                <a:solidFill>
                  <a:schemeClr val="bg1"/>
                </a:solidFill>
                <a:latin typeface="+mn-ea"/>
                <a:cs typeface="Nanum Gothic" charset="-127"/>
              </a:rPr>
              <a:t>인 경우</a:t>
            </a:r>
          </a:p>
        </p:txBody>
      </p:sp>
      <p:sp>
        <p:nvSpPr>
          <p:cNvPr id="81" name="타원 37">
            <a:extLst>
              <a:ext uri="{FF2B5EF4-FFF2-40B4-BE49-F238E27FC236}">
                <a16:creationId xmlns:a16="http://schemas.microsoft.com/office/drawing/2014/main" xmlns="" id="{5D77E2C7-6942-48D3-A66B-C6884282BA30}"/>
              </a:ext>
            </a:extLst>
          </p:cNvPr>
          <p:cNvSpPr/>
          <p:nvPr/>
        </p:nvSpPr>
        <p:spPr>
          <a:xfrm>
            <a:off x="1618224" y="137433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82" name="Username Box">
            <a:extLst>
              <a:ext uri="{FF2B5EF4-FFF2-40B4-BE49-F238E27FC236}">
                <a16:creationId xmlns:a16="http://schemas.microsoft.com/office/drawing/2014/main" xmlns="" id="{222B9E1C-6B03-4491-845E-248F68EAE2A7}"/>
              </a:ext>
            </a:extLst>
          </p:cNvPr>
          <p:cNvSpPr>
            <a:spLocks/>
          </p:cNvSpPr>
          <p:nvPr>
            <p:custDataLst>
              <p:tags r:id="rId10"/>
            </p:custDataLst>
          </p:nvPr>
        </p:nvSpPr>
        <p:spPr bwMode="auto">
          <a:xfrm>
            <a:off x="1935127" y="1835396"/>
            <a:ext cx="1191257"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solidFill>
                <a:latin typeface="Nanum Gothic Regular" charset="-127"/>
                <a:ea typeface="Nanum Gothic Regular" charset="-127"/>
                <a:cs typeface="Nanum Gothic Regular" charset="-127"/>
              </a:rPr>
              <a:t>Date/Time	     </a:t>
            </a:r>
            <a:r>
              <a:rPr kumimoji="1" lang="ko-KR" altLang="en-US" sz="600" dirty="0">
                <a:solidFill>
                  <a:prstClr val="black">
                    <a:lumMod val="75000"/>
                    <a:lumOff val="25000"/>
                  </a:prstClr>
                </a:solidFill>
                <a:latin typeface="Nanum Gothic Regular" charset="-127"/>
                <a:ea typeface="Nanum Gothic Regular" charset="-127"/>
              </a:rPr>
              <a:t>▼</a:t>
            </a:r>
            <a:endParaRPr lang="ko-KR" altLang="en-US" sz="800" dirty="0"/>
          </a:p>
        </p:txBody>
      </p:sp>
      <p:cxnSp>
        <p:nvCxnSpPr>
          <p:cNvPr id="83" name="직선 연결선[R] 28">
            <a:extLst>
              <a:ext uri="{FF2B5EF4-FFF2-40B4-BE49-F238E27FC236}">
                <a16:creationId xmlns:a16="http://schemas.microsoft.com/office/drawing/2014/main" xmlns="" id="{34F76FD1-DB9C-4083-948D-374DB1425373}"/>
              </a:ext>
            </a:extLst>
          </p:cNvPr>
          <p:cNvCxnSpPr>
            <a:cxnSpLocks/>
          </p:cNvCxnSpPr>
          <p:nvPr/>
        </p:nvCxnSpPr>
        <p:spPr>
          <a:xfrm flipV="1">
            <a:off x="2735300" y="1934572"/>
            <a:ext cx="0" cy="864344"/>
          </a:xfrm>
          <a:prstGeom prst="line">
            <a:avLst/>
          </a:prstGeom>
          <a:ln>
            <a:solidFill>
              <a:srgbClr val="7030A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8" name="직사각형 87">
            <a:extLst>
              <a:ext uri="{FF2B5EF4-FFF2-40B4-BE49-F238E27FC236}">
                <a16:creationId xmlns:a16="http://schemas.microsoft.com/office/drawing/2014/main" xmlns="" id="{2187CB4F-5A02-4D49-8684-0E55F703F73B}"/>
              </a:ext>
            </a:extLst>
          </p:cNvPr>
          <p:cNvSpPr/>
          <p:nvPr/>
        </p:nvSpPr>
        <p:spPr>
          <a:xfrm>
            <a:off x="3160847" y="2307835"/>
            <a:ext cx="1634028" cy="221018"/>
          </a:xfrm>
          <a:prstGeom prst="rect">
            <a:avLst/>
          </a:prstGeom>
          <a:solidFill>
            <a:srgbClr val="7030A0"/>
          </a:solid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eaLnBrk="0" fontAlgn="base" latinLnBrk="0" hangingPunct="0">
              <a:spcBef>
                <a:spcPct val="0"/>
              </a:spcBef>
              <a:spcAft>
                <a:spcPct val="0"/>
              </a:spcAft>
            </a:pPr>
            <a:r>
              <a:rPr kumimoji="1" lang="ko-KR" altLang="en-US" sz="600" dirty="0">
                <a:solidFill>
                  <a:schemeClr val="bg1"/>
                </a:solidFill>
                <a:latin typeface="+mn-ea"/>
                <a:cs typeface="Nanum Gothic" charset="-127"/>
              </a:rPr>
              <a:t>타 타입에서 날짜</a:t>
            </a:r>
            <a:r>
              <a:rPr kumimoji="1" lang="en-US" altLang="ko-KR" sz="600" dirty="0">
                <a:solidFill>
                  <a:schemeClr val="bg1"/>
                </a:solidFill>
                <a:latin typeface="+mn-ea"/>
                <a:cs typeface="Nanum Gothic" charset="-127"/>
              </a:rPr>
              <a:t>/</a:t>
            </a:r>
            <a:r>
              <a:rPr kumimoji="1" lang="ko-KR" altLang="en-US" sz="600" dirty="0">
                <a:solidFill>
                  <a:schemeClr val="bg1"/>
                </a:solidFill>
                <a:latin typeface="+mn-ea"/>
                <a:cs typeface="Nanum Gothic" charset="-127"/>
              </a:rPr>
              <a:t>시간 타입으로 </a:t>
            </a:r>
            <a:r>
              <a:rPr kumimoji="1" lang="ko-KR" altLang="en-US" sz="600" dirty="0" err="1">
                <a:solidFill>
                  <a:schemeClr val="bg1"/>
                </a:solidFill>
                <a:latin typeface="+mn-ea"/>
                <a:cs typeface="Nanum Gothic" charset="-127"/>
              </a:rPr>
              <a:t>변경시</a:t>
            </a:r>
            <a:endParaRPr kumimoji="1" lang="en-US" altLang="ko-KR" sz="600" dirty="0">
              <a:solidFill>
                <a:schemeClr val="bg1"/>
              </a:solidFill>
              <a:latin typeface="+mn-ea"/>
              <a:cs typeface="Nanum Gothic" charset="-127"/>
            </a:endParaRPr>
          </a:p>
          <a:p>
            <a:pPr eaLnBrk="0" fontAlgn="base" latinLnBrk="0" hangingPunct="0">
              <a:spcBef>
                <a:spcPct val="0"/>
              </a:spcBef>
              <a:spcAft>
                <a:spcPct val="0"/>
              </a:spcAft>
            </a:pPr>
            <a:r>
              <a:rPr kumimoji="1" lang="en-US" altLang="ko-KR" sz="600" dirty="0">
                <a:solidFill>
                  <a:schemeClr val="bg1"/>
                </a:solidFill>
                <a:latin typeface="+mn-ea"/>
                <a:cs typeface="Nanum Gothic" charset="-127"/>
              </a:rPr>
              <a:t>Time Zone</a:t>
            </a:r>
            <a:r>
              <a:rPr kumimoji="1" lang="ko-KR" altLang="en-US" sz="600" dirty="0">
                <a:solidFill>
                  <a:schemeClr val="bg1"/>
                </a:solidFill>
                <a:latin typeface="+mn-ea"/>
                <a:cs typeface="Nanum Gothic" charset="-127"/>
              </a:rPr>
              <a:t>은 브라우저 시간대로 자동 설정됨</a:t>
            </a:r>
            <a:endParaRPr kumimoji="1" lang="en-US" altLang="ko-KR" sz="600" dirty="0">
              <a:solidFill>
                <a:schemeClr val="bg1"/>
              </a:solidFill>
              <a:latin typeface="+mn-ea"/>
              <a:cs typeface="Nanum Gothic" charset="-127"/>
            </a:endParaRPr>
          </a:p>
        </p:txBody>
      </p:sp>
      <p:cxnSp>
        <p:nvCxnSpPr>
          <p:cNvPr id="89" name="직선 연결선[R] 30">
            <a:extLst>
              <a:ext uri="{FF2B5EF4-FFF2-40B4-BE49-F238E27FC236}">
                <a16:creationId xmlns:a16="http://schemas.microsoft.com/office/drawing/2014/main" xmlns="" id="{300352D6-CAA2-44E8-A50C-E8F3ADA72153}"/>
              </a:ext>
            </a:extLst>
          </p:cNvPr>
          <p:cNvCxnSpPr>
            <a:cxnSpLocks/>
            <a:stCxn id="88" idx="1"/>
          </p:cNvCxnSpPr>
          <p:nvPr/>
        </p:nvCxnSpPr>
        <p:spPr>
          <a:xfrm flipH="1" flipV="1">
            <a:off x="2735300" y="2414664"/>
            <a:ext cx="425547" cy="368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90" name="직사각형 89">
            <a:extLst>
              <a:ext uri="{FF2B5EF4-FFF2-40B4-BE49-F238E27FC236}">
                <a16:creationId xmlns:a16="http://schemas.microsoft.com/office/drawing/2014/main" xmlns="" id="{EDE39BA8-0F8B-4365-ACD1-2D7573208054}"/>
              </a:ext>
            </a:extLst>
          </p:cNvPr>
          <p:cNvSpPr/>
          <p:nvPr/>
        </p:nvSpPr>
        <p:spPr>
          <a:xfrm>
            <a:off x="1934484" y="2048241"/>
            <a:ext cx="1296830" cy="92333"/>
          </a:xfrm>
          <a:prstGeom prst="rect">
            <a:avLst/>
          </a:prstGeom>
        </p:spPr>
        <p:txBody>
          <a:bodyPr wrap="none" lIns="0" tIns="0" rIns="0" bIns="0">
            <a:spAutoFit/>
          </a:bodyPr>
          <a:lstStyle/>
          <a:p>
            <a:r>
              <a:rPr lang="en" altLang="ko-KR" sz="600" dirty="0">
                <a:solidFill>
                  <a:schemeClr val="bg1">
                    <a:lumMod val="65000"/>
                  </a:schemeClr>
                </a:solidFill>
              </a:rPr>
              <a:t>ⓘ </a:t>
            </a:r>
            <a:r>
              <a:rPr lang="en-US" altLang="ko-KR" sz="600" dirty="0">
                <a:solidFill>
                  <a:schemeClr val="bg1">
                    <a:lumMod val="65000"/>
                  </a:schemeClr>
                </a:solidFill>
              </a:rPr>
              <a:t>Type</a:t>
            </a:r>
            <a:r>
              <a:rPr lang="en" altLang="ko-KR" sz="600" dirty="0">
                <a:solidFill>
                  <a:schemeClr val="bg1">
                    <a:lumMod val="65000"/>
                  </a:schemeClr>
                </a:solidFill>
              </a:rPr>
              <a:t> of Metadata is updated too.</a:t>
            </a:r>
            <a:endParaRPr lang="ko-KR" altLang="en-US" sz="600" dirty="0">
              <a:solidFill>
                <a:schemeClr val="bg1">
                  <a:lumMod val="65000"/>
                </a:schemeClr>
              </a:solidFill>
            </a:endParaRPr>
          </a:p>
        </p:txBody>
      </p:sp>
      <p:sp>
        <p:nvSpPr>
          <p:cNvPr id="91" name="직사각형 90">
            <a:extLst>
              <a:ext uri="{FF2B5EF4-FFF2-40B4-BE49-F238E27FC236}">
                <a16:creationId xmlns:a16="http://schemas.microsoft.com/office/drawing/2014/main" xmlns="" id="{3B620BBD-C465-49D3-8937-302B93A7E0DB}"/>
              </a:ext>
            </a:extLst>
          </p:cNvPr>
          <p:cNvSpPr/>
          <p:nvPr/>
        </p:nvSpPr>
        <p:spPr>
          <a:xfrm>
            <a:off x="3731272" y="1778057"/>
            <a:ext cx="923898" cy="128685"/>
          </a:xfrm>
          <a:prstGeom prst="rect">
            <a:avLst/>
          </a:prstGeom>
          <a:solidFill>
            <a:srgbClr val="7030A0"/>
          </a:solidFill>
          <a:ln w="31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eaLnBrk="0" fontAlgn="base" latinLnBrk="0" hangingPunct="0">
              <a:spcBef>
                <a:spcPct val="0"/>
              </a:spcBef>
              <a:spcAft>
                <a:spcPct val="0"/>
              </a:spcAft>
            </a:pPr>
            <a:r>
              <a:rPr kumimoji="1" lang="ko-KR" altLang="en-US" sz="600" dirty="0">
                <a:solidFill>
                  <a:schemeClr val="bg1"/>
                </a:solidFill>
                <a:latin typeface="+mn-ea"/>
                <a:cs typeface="Nanum Gothic" charset="-127"/>
              </a:rPr>
              <a:t>타 타입으로 </a:t>
            </a:r>
            <a:r>
              <a:rPr kumimoji="1" lang="ko-KR" altLang="en-US" sz="600" dirty="0" err="1">
                <a:solidFill>
                  <a:schemeClr val="bg1"/>
                </a:solidFill>
                <a:latin typeface="+mn-ea"/>
                <a:cs typeface="Nanum Gothic" charset="-127"/>
              </a:rPr>
              <a:t>변경시</a:t>
            </a:r>
            <a:r>
              <a:rPr kumimoji="1" lang="ko-KR" altLang="en-US" sz="600" dirty="0">
                <a:solidFill>
                  <a:schemeClr val="bg1"/>
                </a:solidFill>
                <a:latin typeface="+mn-ea"/>
                <a:cs typeface="Nanum Gothic" charset="-127"/>
              </a:rPr>
              <a:t> 노출</a:t>
            </a:r>
            <a:endParaRPr kumimoji="1" lang="en-US" altLang="ko-KR" sz="600" dirty="0">
              <a:solidFill>
                <a:schemeClr val="bg1"/>
              </a:solidFill>
              <a:latin typeface="+mn-ea"/>
              <a:cs typeface="Nanum Gothic" charset="-127"/>
            </a:endParaRPr>
          </a:p>
        </p:txBody>
      </p:sp>
      <p:cxnSp>
        <p:nvCxnSpPr>
          <p:cNvPr id="92" name="직선 연결선[R] 37">
            <a:extLst>
              <a:ext uri="{FF2B5EF4-FFF2-40B4-BE49-F238E27FC236}">
                <a16:creationId xmlns:a16="http://schemas.microsoft.com/office/drawing/2014/main" xmlns="" id="{BE7D786C-243B-4AE1-B464-0CCC6870211D}"/>
              </a:ext>
            </a:extLst>
          </p:cNvPr>
          <p:cNvCxnSpPr>
            <a:cxnSpLocks/>
            <a:stCxn id="91" idx="1"/>
            <a:endCxn id="90" idx="3"/>
          </p:cNvCxnSpPr>
          <p:nvPr/>
        </p:nvCxnSpPr>
        <p:spPr>
          <a:xfrm flipH="1">
            <a:off x="3231314" y="1842400"/>
            <a:ext cx="499958" cy="252008"/>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93" name="그룹 92">
            <a:extLst>
              <a:ext uri="{FF2B5EF4-FFF2-40B4-BE49-F238E27FC236}">
                <a16:creationId xmlns:a16="http://schemas.microsoft.com/office/drawing/2014/main" xmlns="" id="{C57DE5EE-98B5-48EA-8335-B56F40023B83}"/>
              </a:ext>
            </a:extLst>
          </p:cNvPr>
          <p:cNvGrpSpPr/>
          <p:nvPr/>
        </p:nvGrpSpPr>
        <p:grpSpPr>
          <a:xfrm>
            <a:off x="433777" y="5729891"/>
            <a:ext cx="3841382" cy="161488"/>
            <a:chOff x="566057" y="6182489"/>
            <a:chExt cx="11004173" cy="291366"/>
          </a:xfrm>
        </p:grpSpPr>
        <p:sp>
          <p:nvSpPr>
            <p:cNvPr id="94" name="자유형 47">
              <a:extLst>
                <a:ext uri="{FF2B5EF4-FFF2-40B4-BE49-F238E27FC236}">
                  <a16:creationId xmlns:a16="http://schemas.microsoft.com/office/drawing/2014/main" xmlns="" id="{79AAC6D2-0B90-4E7D-A4A1-689B2A63B93C}"/>
                </a:ext>
              </a:extLst>
            </p:cNvPr>
            <p:cNvSpPr/>
            <p:nvPr/>
          </p:nvSpPr>
          <p:spPr>
            <a:xfrm>
              <a:off x="566057" y="6182489"/>
              <a:ext cx="10994572" cy="196565"/>
            </a:xfrm>
            <a:custGeom>
              <a:avLst/>
              <a:gdLst>
                <a:gd name="connsiteX0" fmla="*/ 0 w 10994572"/>
                <a:gd name="connsiteY0" fmla="*/ 11482 h 196565"/>
                <a:gd name="connsiteX1" fmla="*/ 2884714 w 10994572"/>
                <a:gd name="connsiteY1" fmla="*/ 196540 h 196565"/>
                <a:gd name="connsiteX2" fmla="*/ 7021286 w 10994572"/>
                <a:gd name="connsiteY2" fmla="*/ 597 h 196565"/>
                <a:gd name="connsiteX3" fmla="*/ 10994572 w 10994572"/>
                <a:gd name="connsiteY3" fmla="*/ 131225 h 196565"/>
                <a:gd name="connsiteX4" fmla="*/ 10994572 w 10994572"/>
                <a:gd name="connsiteY4" fmla="*/ 131225 h 196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4572" h="196565">
                  <a:moveTo>
                    <a:pt x="0" y="11482"/>
                  </a:moveTo>
                  <a:cubicBezTo>
                    <a:pt x="857250" y="104918"/>
                    <a:pt x="1714500" y="198354"/>
                    <a:pt x="2884714" y="196540"/>
                  </a:cubicBezTo>
                  <a:cubicBezTo>
                    <a:pt x="4054928" y="194726"/>
                    <a:pt x="5669643" y="11483"/>
                    <a:pt x="7021286" y="597"/>
                  </a:cubicBezTo>
                  <a:cubicBezTo>
                    <a:pt x="8372929" y="-10289"/>
                    <a:pt x="10994572" y="131225"/>
                    <a:pt x="10994572" y="131225"/>
                  </a:cubicBezTo>
                  <a:lnTo>
                    <a:pt x="10994572" y="131225"/>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95" name="자유형 48">
              <a:extLst>
                <a:ext uri="{FF2B5EF4-FFF2-40B4-BE49-F238E27FC236}">
                  <a16:creationId xmlns:a16="http://schemas.microsoft.com/office/drawing/2014/main" xmlns="" id="{5D8333B6-BCDA-4A7D-A563-5E3840C4E31C}"/>
                </a:ext>
              </a:extLst>
            </p:cNvPr>
            <p:cNvSpPr/>
            <p:nvPr/>
          </p:nvSpPr>
          <p:spPr>
            <a:xfrm>
              <a:off x="575658" y="6277290"/>
              <a:ext cx="10994572" cy="196565"/>
            </a:xfrm>
            <a:custGeom>
              <a:avLst/>
              <a:gdLst>
                <a:gd name="connsiteX0" fmla="*/ 0 w 10994572"/>
                <a:gd name="connsiteY0" fmla="*/ 11482 h 196565"/>
                <a:gd name="connsiteX1" fmla="*/ 2884714 w 10994572"/>
                <a:gd name="connsiteY1" fmla="*/ 196540 h 196565"/>
                <a:gd name="connsiteX2" fmla="*/ 7021286 w 10994572"/>
                <a:gd name="connsiteY2" fmla="*/ 597 h 196565"/>
                <a:gd name="connsiteX3" fmla="*/ 10994572 w 10994572"/>
                <a:gd name="connsiteY3" fmla="*/ 131225 h 196565"/>
                <a:gd name="connsiteX4" fmla="*/ 10994572 w 10994572"/>
                <a:gd name="connsiteY4" fmla="*/ 131225 h 196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4572" h="196565">
                  <a:moveTo>
                    <a:pt x="0" y="11482"/>
                  </a:moveTo>
                  <a:cubicBezTo>
                    <a:pt x="857250" y="104918"/>
                    <a:pt x="1714500" y="198354"/>
                    <a:pt x="2884714" y="196540"/>
                  </a:cubicBezTo>
                  <a:cubicBezTo>
                    <a:pt x="4054928" y="194726"/>
                    <a:pt x="5669643" y="11483"/>
                    <a:pt x="7021286" y="597"/>
                  </a:cubicBezTo>
                  <a:cubicBezTo>
                    <a:pt x="8372929" y="-10289"/>
                    <a:pt x="10994572" y="131225"/>
                    <a:pt x="10994572" y="131225"/>
                  </a:cubicBezTo>
                  <a:lnTo>
                    <a:pt x="10994572" y="131225"/>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96" name="직사각형 95">
            <a:extLst>
              <a:ext uri="{FF2B5EF4-FFF2-40B4-BE49-F238E27FC236}">
                <a16:creationId xmlns:a16="http://schemas.microsoft.com/office/drawing/2014/main" xmlns="" id="{2285A274-E88E-48A0-8AFF-8FD09ADC0F94}"/>
              </a:ext>
            </a:extLst>
          </p:cNvPr>
          <p:cNvSpPr/>
          <p:nvPr/>
        </p:nvSpPr>
        <p:spPr>
          <a:xfrm>
            <a:off x="3141471" y="1682536"/>
            <a:ext cx="1802888" cy="912324"/>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900" dirty="0">
                <a:solidFill>
                  <a:schemeClr val="bg1"/>
                </a:solidFill>
                <a:latin typeface="Nanum Gothic" charset="-127"/>
                <a:ea typeface="Nanum Gothic" charset="-127"/>
                <a:cs typeface="Nanum Gothic" charset="-127"/>
              </a:rPr>
              <a:t>삭제</a:t>
            </a:r>
            <a:endParaRPr kumimoji="1" lang="en-US" altLang="ko-KR" sz="900" u="sng" dirty="0">
              <a:solidFill>
                <a:schemeClr val="bg1"/>
              </a:solidFill>
              <a:latin typeface="Nanum Gothic" charset="-127"/>
              <a:ea typeface="Nanum Gothic" charset="-127"/>
              <a:cs typeface="Nanum Gothic" charset="-127"/>
            </a:endParaRPr>
          </a:p>
        </p:txBody>
      </p:sp>
      <p:sp>
        <p:nvSpPr>
          <p:cNvPr id="97" name="직사각형 96">
            <a:extLst>
              <a:ext uri="{FF2B5EF4-FFF2-40B4-BE49-F238E27FC236}">
                <a16:creationId xmlns:a16="http://schemas.microsoft.com/office/drawing/2014/main" xmlns="" id="{CA9AEB23-4017-473E-BE70-9037A2C2AC40}"/>
              </a:ext>
            </a:extLst>
          </p:cNvPr>
          <p:cNvSpPr/>
          <p:nvPr/>
        </p:nvSpPr>
        <p:spPr>
          <a:xfrm>
            <a:off x="1857661" y="2027949"/>
            <a:ext cx="1802888" cy="151082"/>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900" dirty="0">
                <a:solidFill>
                  <a:schemeClr val="bg1"/>
                </a:solidFill>
                <a:latin typeface="Nanum Gothic" charset="-127"/>
                <a:ea typeface="Nanum Gothic" charset="-127"/>
                <a:cs typeface="Nanum Gothic" charset="-127"/>
              </a:rPr>
              <a:t>삭제</a:t>
            </a:r>
            <a:endParaRPr kumimoji="1" lang="en-US" altLang="ko-KR" sz="900" u="sng" dirty="0">
              <a:solidFill>
                <a:schemeClr val="bg1"/>
              </a:solidFill>
              <a:latin typeface="Nanum Gothic" charset="-127"/>
              <a:ea typeface="Nanum Gothic" charset="-127"/>
              <a:cs typeface="Nanum Gothic" charset="-127"/>
            </a:endParaRPr>
          </a:p>
        </p:txBody>
      </p:sp>
      <p:sp>
        <p:nvSpPr>
          <p:cNvPr id="98" name="직사각형 97">
            <a:extLst>
              <a:ext uri="{FF2B5EF4-FFF2-40B4-BE49-F238E27FC236}">
                <a16:creationId xmlns:a16="http://schemas.microsoft.com/office/drawing/2014/main" xmlns="" id="{D48FDF89-AA51-4557-A840-103A7FBFF932}"/>
              </a:ext>
            </a:extLst>
          </p:cNvPr>
          <p:cNvSpPr/>
          <p:nvPr/>
        </p:nvSpPr>
        <p:spPr>
          <a:xfrm>
            <a:off x="1877117" y="1795320"/>
            <a:ext cx="3067242" cy="770879"/>
          </a:xfrm>
          <a:prstGeom prst="rect">
            <a:avLst/>
          </a:prstGeom>
          <a:noFill/>
          <a:ln w="76200">
            <a:solidFill>
              <a:srgbClr val="00B05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34748519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텍스트 개체 틀 235"/>
          <p:cNvSpPr>
            <a:spLocks noGrp="1"/>
          </p:cNvSpPr>
          <p:nvPr>
            <p:ph type="body" sz="quarter" idx="10"/>
          </p:nvPr>
        </p:nvSpPr>
        <p:spPr/>
        <p:txBody>
          <a:bodyPr>
            <a:normAutofit/>
          </a:bodyPr>
          <a:lstStyle/>
          <a:p>
            <a:r>
              <a:rPr kumimoji="1" lang="en-US" altLang="ko-KR" dirty="0"/>
              <a:t>Column Details</a:t>
            </a:r>
            <a:endParaRPr kumimoji="1" lang="ko-KR" altLang="en-US" dirty="0"/>
          </a:p>
        </p:txBody>
      </p:sp>
      <p:sp>
        <p:nvSpPr>
          <p:cNvPr id="237" name="텍스트 개체 틀 236"/>
          <p:cNvSpPr>
            <a:spLocks noGrp="1"/>
          </p:cNvSpPr>
          <p:nvPr>
            <p:ph type="body" sz="quarter" idx="11"/>
          </p:nvPr>
        </p:nvSpPr>
        <p:spPr/>
        <p:txBody>
          <a:bodyPr/>
          <a:lstStyle/>
          <a:p>
            <a:r>
              <a:rPr kumimoji="1" lang="en-US" altLang="ko-KR" dirty="0">
                <a:cs typeface="Nanum Gothic" charset="-127"/>
              </a:rPr>
              <a:t>01.03</a:t>
            </a:r>
            <a:r>
              <a:rPr kumimoji="1" lang="ko-KR" altLang="en-US" dirty="0">
                <a:cs typeface="Nanum Gothic" charset="-127"/>
              </a:rPr>
              <a:t> 데이터 소스 상세</a:t>
            </a:r>
            <a:r>
              <a:rPr kumimoji="1" lang="en-US" altLang="ko-KR" dirty="0">
                <a:cs typeface="Nanum Gothic" charset="-127"/>
              </a:rPr>
              <a:t>–</a:t>
            </a:r>
            <a:r>
              <a:rPr kumimoji="1" lang="ko-KR" altLang="en-US" dirty="0">
                <a:cs typeface="Nanum Gothic" charset="-127"/>
              </a:rPr>
              <a:t> </a:t>
            </a:r>
            <a:r>
              <a:rPr kumimoji="1" lang="en-US" altLang="ko-KR" dirty="0">
                <a:cs typeface="Nanum Gothic" charset="-127"/>
              </a:rPr>
              <a:t>Geo</a:t>
            </a:r>
            <a:r>
              <a:rPr kumimoji="1" lang="ko-KR" altLang="en-US" dirty="0">
                <a:cs typeface="Nanum Gothic" charset="-127"/>
              </a:rPr>
              <a:t> </a:t>
            </a:r>
            <a:r>
              <a:rPr kumimoji="1" lang="en-US" altLang="ko-KR" dirty="0">
                <a:cs typeface="Nanum Gothic" charset="-127"/>
              </a:rPr>
              <a:t>Type</a:t>
            </a:r>
            <a:r>
              <a:rPr kumimoji="1" lang="ko-KR" altLang="en-US" dirty="0">
                <a:cs typeface="Nanum Gothic" charset="-127"/>
              </a:rPr>
              <a:t>인 경우</a:t>
            </a:r>
          </a:p>
        </p:txBody>
      </p:sp>
      <p:sp>
        <p:nvSpPr>
          <p:cNvPr id="238" name="텍스트 개체 틀 237"/>
          <p:cNvSpPr>
            <a:spLocks noGrp="1"/>
          </p:cNvSpPr>
          <p:nvPr>
            <p:ph type="body" sz="quarter" idx="13"/>
          </p:nvPr>
        </p:nvSpPr>
        <p:spPr>
          <a:xfrm>
            <a:off x="10036017" y="651623"/>
            <a:ext cx="1997723" cy="6090493"/>
          </a:xfrm>
        </p:spPr>
        <p:txBody>
          <a:bodyPr>
            <a:normAutofit/>
          </a:bodyPr>
          <a:lstStyle/>
          <a:p>
            <a:r>
              <a:rPr kumimoji="1" lang="en-US" altLang="ko-KR" dirty="0"/>
              <a:t>Geo point </a:t>
            </a:r>
            <a:r>
              <a:rPr kumimoji="1" lang="ko-KR" altLang="en-US" dirty="0"/>
              <a:t>컬럼 상세</a:t>
            </a:r>
            <a:endParaRPr kumimoji="1" lang="en-US" altLang="ko-KR" dirty="0"/>
          </a:p>
          <a:p>
            <a:pPr lvl="1"/>
            <a:r>
              <a:rPr kumimoji="1" lang="ko-KR" altLang="en-US" dirty="0"/>
              <a:t>생성시 설정된 위도</a:t>
            </a:r>
            <a:r>
              <a:rPr kumimoji="1" lang="en-US" altLang="ko-KR" dirty="0"/>
              <a:t>/</a:t>
            </a:r>
            <a:r>
              <a:rPr kumimoji="1" lang="ko-KR" altLang="en-US" dirty="0"/>
              <a:t>경도 </a:t>
            </a:r>
            <a:r>
              <a:rPr kumimoji="1" lang="ko-KR" altLang="en-US" dirty="0" err="1"/>
              <a:t>컬럼명</a:t>
            </a:r>
            <a:r>
              <a:rPr kumimoji="1" lang="ko-KR" altLang="en-US" dirty="0"/>
              <a:t> 노출</a:t>
            </a:r>
            <a:endParaRPr kumimoji="1" lang="en-US" altLang="ko-KR" dirty="0"/>
          </a:p>
          <a:p>
            <a:pPr lvl="2"/>
            <a:r>
              <a:rPr kumimoji="1" lang="ko-KR" altLang="en-US" dirty="0"/>
              <a:t>수정 불가</a:t>
            </a:r>
            <a:endParaRPr kumimoji="1" lang="en-US" altLang="ko-KR" dirty="0"/>
          </a:p>
          <a:p>
            <a:pPr lvl="2"/>
            <a:r>
              <a:rPr kumimoji="1" lang="ko-KR" altLang="en-US" strike="sngStrike" dirty="0">
                <a:solidFill>
                  <a:srgbClr val="00B050"/>
                </a:solidFill>
              </a:rPr>
              <a:t>타입 변경 불가 안내 문구 노출</a:t>
            </a:r>
            <a:endParaRPr kumimoji="1" lang="en-US" altLang="ko-KR" strike="sngStrike" dirty="0"/>
          </a:p>
          <a:p>
            <a:pPr lvl="1"/>
            <a:r>
              <a:rPr kumimoji="1" lang="ko-KR" altLang="en-US" dirty="0"/>
              <a:t>생성시 설정된 </a:t>
            </a:r>
            <a:r>
              <a:rPr kumimoji="1" lang="ko-KR" altLang="en-US" dirty="0" err="1"/>
              <a:t>좌표계</a:t>
            </a:r>
            <a:r>
              <a:rPr kumimoji="1" lang="ko-KR" altLang="en-US" dirty="0"/>
              <a:t> 노출</a:t>
            </a:r>
            <a:endParaRPr kumimoji="1" lang="en-US" altLang="ko-KR" dirty="0"/>
          </a:p>
          <a:p>
            <a:r>
              <a:rPr kumimoji="1" lang="en-US" altLang="ko-KR" dirty="0"/>
              <a:t>Geo expression</a:t>
            </a:r>
            <a:r>
              <a:rPr kumimoji="1" lang="ko-KR" altLang="en-US" dirty="0"/>
              <a:t> 컬럼 상세</a:t>
            </a:r>
            <a:endParaRPr kumimoji="1" lang="en-US" altLang="ko-KR" dirty="0"/>
          </a:p>
          <a:p>
            <a:pPr lvl="1"/>
            <a:r>
              <a:rPr kumimoji="1" lang="ko-KR" altLang="en-US" dirty="0"/>
              <a:t>생성시 작성된 </a:t>
            </a:r>
            <a:r>
              <a:rPr kumimoji="1" lang="en-US" altLang="ko-KR" dirty="0"/>
              <a:t>expression</a:t>
            </a:r>
            <a:r>
              <a:rPr kumimoji="1" lang="ko-KR" altLang="en-US" dirty="0"/>
              <a:t>노출</a:t>
            </a:r>
            <a:endParaRPr kumimoji="1" lang="en-US" altLang="ko-KR" dirty="0"/>
          </a:p>
          <a:p>
            <a:pPr lvl="2"/>
            <a:r>
              <a:rPr kumimoji="1" lang="ko-KR" altLang="en-US" dirty="0"/>
              <a:t>수정 불가</a:t>
            </a:r>
            <a:endParaRPr kumimoji="1" lang="en-US" altLang="ko-KR" dirty="0"/>
          </a:p>
          <a:p>
            <a:pPr lvl="2"/>
            <a:r>
              <a:rPr kumimoji="1" lang="ko-KR" altLang="en-US" strike="sngStrike" dirty="0">
                <a:solidFill>
                  <a:srgbClr val="00B050"/>
                </a:solidFill>
              </a:rPr>
              <a:t>타입 변경 불가 안내 문구 노출</a:t>
            </a:r>
            <a:endParaRPr kumimoji="1" lang="en-US" altLang="ko-KR" strike="sngStrike" dirty="0"/>
          </a:p>
        </p:txBody>
      </p:sp>
      <p:sp>
        <p:nvSpPr>
          <p:cNvPr id="6" name="슬라이드 번호 개체 틀 5"/>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86</a:t>
            </a:fld>
            <a:endParaRPr lang="ko-KR" altLang="en-US">
              <a:solidFill>
                <a:prstClr val="white">
                  <a:lumMod val="50000"/>
                </a:prstClr>
              </a:solidFill>
            </a:endParaRPr>
          </a:p>
        </p:txBody>
      </p:sp>
      <p:grpSp>
        <p:nvGrpSpPr>
          <p:cNvPr id="112" name="그룹 55">
            <a:extLst>
              <a:ext uri="{FF2B5EF4-FFF2-40B4-BE49-F238E27FC236}">
                <a16:creationId xmlns:a16="http://schemas.microsoft.com/office/drawing/2014/main" xmlns="" id="{14180DC3-E1BE-924C-94CE-4540C14F2E07}"/>
              </a:ext>
            </a:extLst>
          </p:cNvPr>
          <p:cNvGrpSpPr/>
          <p:nvPr/>
        </p:nvGrpSpPr>
        <p:grpSpPr>
          <a:xfrm>
            <a:off x="336315" y="1333426"/>
            <a:ext cx="2768490" cy="143740"/>
            <a:chOff x="6600140" y="1371054"/>
            <a:chExt cx="3292704" cy="200891"/>
          </a:xfrm>
        </p:grpSpPr>
        <p:sp>
          <p:nvSpPr>
            <p:cNvPr id="114" name="모서리가 둥근 직사각형 57">
              <a:extLst>
                <a:ext uri="{FF2B5EF4-FFF2-40B4-BE49-F238E27FC236}">
                  <a16:creationId xmlns:a16="http://schemas.microsoft.com/office/drawing/2014/main" xmlns="" id="{6EF2FC3B-97E6-8943-B764-8FC7B98B2C57}"/>
                </a:ext>
              </a:extLst>
            </p:cNvPr>
            <p:cNvSpPr/>
            <p:nvPr/>
          </p:nvSpPr>
          <p:spPr>
            <a:xfrm>
              <a:off x="9102975"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mn-ea"/>
                  <a:cs typeface="Nanum Gothic" charset="-127"/>
                </a:rPr>
                <a:t>Monitoring</a:t>
              </a:r>
              <a:endParaRPr kumimoji="1" lang="ko-KR" altLang="en-US" sz="500" b="1" dirty="0">
                <a:solidFill>
                  <a:schemeClr val="tx1"/>
                </a:solidFill>
                <a:latin typeface="+mn-ea"/>
                <a:cs typeface="Nanum Gothic" charset="-127"/>
              </a:endParaRPr>
            </a:p>
          </p:txBody>
        </p:sp>
        <p:sp>
          <p:nvSpPr>
            <p:cNvPr id="115" name="모서리가 둥근 직사각형 59">
              <a:extLst>
                <a:ext uri="{FF2B5EF4-FFF2-40B4-BE49-F238E27FC236}">
                  <a16:creationId xmlns:a16="http://schemas.microsoft.com/office/drawing/2014/main" xmlns="" id="{A38E1804-F39F-1E48-B402-F8CC223E7895}"/>
                </a:ext>
              </a:extLst>
            </p:cNvPr>
            <p:cNvSpPr/>
            <p:nvPr/>
          </p:nvSpPr>
          <p:spPr>
            <a:xfrm>
              <a:off x="6600140"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mn-ea"/>
                  <a:cs typeface="Nanum Gothic" charset="-127"/>
                </a:rPr>
                <a:t>Information</a:t>
              </a:r>
              <a:endParaRPr kumimoji="1" lang="ko-KR" altLang="en-US" sz="500" b="1" dirty="0">
                <a:solidFill>
                  <a:schemeClr val="tx1"/>
                </a:solidFill>
                <a:latin typeface="+mn-ea"/>
                <a:cs typeface="Nanum Gothic" charset="-127"/>
              </a:endParaRPr>
            </a:p>
          </p:txBody>
        </p:sp>
        <p:sp>
          <p:nvSpPr>
            <p:cNvPr id="118" name="모서리가 둥근 직사각형 60">
              <a:extLst>
                <a:ext uri="{FF2B5EF4-FFF2-40B4-BE49-F238E27FC236}">
                  <a16:creationId xmlns:a16="http://schemas.microsoft.com/office/drawing/2014/main" xmlns="" id="{CE787024-2C80-E84B-BEEB-BE269549CD64}"/>
                </a:ext>
              </a:extLst>
            </p:cNvPr>
            <p:cNvSpPr/>
            <p:nvPr/>
          </p:nvSpPr>
          <p:spPr>
            <a:xfrm>
              <a:off x="8265224" y="1371054"/>
              <a:ext cx="789869" cy="200891"/>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latin typeface="+mn-ea"/>
                  <a:cs typeface="Nanum Gothic" charset="-127"/>
                </a:rPr>
                <a:t>Column Detail</a:t>
              </a:r>
              <a:endParaRPr kumimoji="1" lang="ko-KR" altLang="en-US" sz="500" b="1" dirty="0">
                <a:solidFill>
                  <a:schemeClr val="bg1"/>
                </a:solidFill>
                <a:latin typeface="+mn-ea"/>
                <a:cs typeface="Nanum Gothic" charset="-127"/>
              </a:endParaRPr>
            </a:p>
          </p:txBody>
        </p:sp>
        <p:sp>
          <p:nvSpPr>
            <p:cNvPr id="119" name="모서리가 둥근 직사각형 60">
              <a:extLst>
                <a:ext uri="{FF2B5EF4-FFF2-40B4-BE49-F238E27FC236}">
                  <a16:creationId xmlns:a16="http://schemas.microsoft.com/office/drawing/2014/main" xmlns="" id="{DBCF041F-FFD2-CA46-A030-A41F433D2C64}"/>
                </a:ext>
              </a:extLst>
            </p:cNvPr>
            <p:cNvSpPr/>
            <p:nvPr/>
          </p:nvSpPr>
          <p:spPr>
            <a:xfrm>
              <a:off x="7431220"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mn-ea"/>
                  <a:cs typeface="Nanum Gothic" charset="-127"/>
                </a:rPr>
                <a:t>Data Grid</a:t>
              </a:r>
              <a:endParaRPr kumimoji="1" lang="ko-KR" altLang="en-US" sz="500" b="1" dirty="0">
                <a:solidFill>
                  <a:schemeClr val="tx1"/>
                </a:solidFill>
                <a:latin typeface="+mn-ea"/>
                <a:cs typeface="Nanum Gothic" charset="-127"/>
              </a:endParaRPr>
            </a:p>
          </p:txBody>
        </p:sp>
      </p:grpSp>
      <p:sp>
        <p:nvSpPr>
          <p:cNvPr id="120" name="모서리가 둥근 직사각형 127">
            <a:extLst>
              <a:ext uri="{FF2B5EF4-FFF2-40B4-BE49-F238E27FC236}">
                <a16:creationId xmlns:a16="http://schemas.microsoft.com/office/drawing/2014/main" xmlns="" id="{3ECFBA69-228D-9141-A08F-295C4A1F0616}"/>
              </a:ext>
            </a:extLst>
          </p:cNvPr>
          <p:cNvSpPr/>
          <p:nvPr/>
        </p:nvSpPr>
        <p:spPr>
          <a:xfrm>
            <a:off x="8927615" y="1343675"/>
            <a:ext cx="854054" cy="155762"/>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cs typeface="Nanum Gothic" charset="-127"/>
              </a:rPr>
              <a:t>Ingestion </a:t>
            </a:r>
            <a:r>
              <a:rPr lang="en-US" altLang="ko-KR" sz="600" dirty="0" err="1">
                <a:solidFill>
                  <a:schemeClr val="bg1"/>
                </a:solidFill>
                <a:latin typeface="+mn-ea"/>
                <a:cs typeface="Nanum Gothic" charset="-127"/>
              </a:rPr>
              <a:t>config</a:t>
            </a:r>
            <a:r>
              <a:rPr lang="en-US" altLang="ko-KR" sz="600" dirty="0">
                <a:solidFill>
                  <a:schemeClr val="bg1"/>
                </a:solidFill>
                <a:latin typeface="+mn-ea"/>
                <a:cs typeface="Nanum Gothic" charset="-127"/>
              </a:rPr>
              <a:t>.</a:t>
            </a:r>
            <a:endParaRPr lang="ko-KR" altLang="en-US" sz="600" dirty="0">
              <a:solidFill>
                <a:schemeClr val="bg1"/>
              </a:solidFill>
              <a:latin typeface="+mn-ea"/>
              <a:cs typeface="Nanum Gothic" charset="-127"/>
            </a:endParaRPr>
          </a:p>
        </p:txBody>
      </p:sp>
      <p:sp>
        <p:nvSpPr>
          <p:cNvPr id="143" name="Rectangle 1">
            <a:extLst>
              <a:ext uri="{FF2B5EF4-FFF2-40B4-BE49-F238E27FC236}">
                <a16:creationId xmlns:a16="http://schemas.microsoft.com/office/drawing/2014/main" xmlns="" id="{A6CE8D67-F0E5-7145-B49D-A9AF2939FF43}"/>
              </a:ext>
            </a:extLst>
          </p:cNvPr>
          <p:cNvSpPr/>
          <p:nvPr/>
        </p:nvSpPr>
        <p:spPr>
          <a:xfrm>
            <a:off x="2725877" y="2075229"/>
            <a:ext cx="6994771" cy="450454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600" dirty="0">
              <a:solidFill>
                <a:schemeClr val="tx1"/>
              </a:solidFill>
              <a:latin typeface="+mn-ea"/>
              <a:cs typeface="Nanum Gothic" charset="-127"/>
            </a:endParaRPr>
          </a:p>
        </p:txBody>
      </p:sp>
      <p:sp>
        <p:nvSpPr>
          <p:cNvPr id="144" name="직사각형 143">
            <a:extLst>
              <a:ext uri="{FF2B5EF4-FFF2-40B4-BE49-F238E27FC236}">
                <a16:creationId xmlns:a16="http://schemas.microsoft.com/office/drawing/2014/main" xmlns="" id="{351494E2-C2E1-BB49-AAE4-67F6E269194B}"/>
              </a:ext>
            </a:extLst>
          </p:cNvPr>
          <p:cNvSpPr/>
          <p:nvPr/>
        </p:nvSpPr>
        <p:spPr>
          <a:xfrm>
            <a:off x="3412629" y="2103917"/>
            <a:ext cx="3250716" cy="431156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nvGrpSpPr>
          <p:cNvPr id="145" name="그룹 144">
            <a:extLst>
              <a:ext uri="{FF2B5EF4-FFF2-40B4-BE49-F238E27FC236}">
                <a16:creationId xmlns:a16="http://schemas.microsoft.com/office/drawing/2014/main" xmlns="" id="{CCFD63C8-6E54-6E49-8C89-97ED4651E448}"/>
              </a:ext>
            </a:extLst>
          </p:cNvPr>
          <p:cNvGrpSpPr/>
          <p:nvPr/>
        </p:nvGrpSpPr>
        <p:grpSpPr>
          <a:xfrm>
            <a:off x="3581991" y="2199328"/>
            <a:ext cx="2650935" cy="608690"/>
            <a:chOff x="2938082" y="2091359"/>
            <a:chExt cx="2650935" cy="608690"/>
          </a:xfrm>
        </p:grpSpPr>
        <p:sp>
          <p:nvSpPr>
            <p:cNvPr id="146" name="Text Box">
              <a:extLst>
                <a:ext uri="{FF2B5EF4-FFF2-40B4-BE49-F238E27FC236}">
                  <a16:creationId xmlns:a16="http://schemas.microsoft.com/office/drawing/2014/main" xmlns="" id="{57B15AD9-4F59-914F-AE2D-2C701C518A27}"/>
                </a:ext>
              </a:extLst>
            </p:cNvPr>
            <p:cNvSpPr>
              <a:spLocks/>
            </p:cNvSpPr>
            <p:nvPr>
              <p:custDataLst>
                <p:tags r:id="rId16"/>
              </p:custDataLst>
            </p:nvPr>
          </p:nvSpPr>
          <p:spPr bwMode="auto">
            <a:xfrm>
              <a:off x="2938082" y="2091359"/>
              <a:ext cx="1080000" cy="18000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mn-ea"/>
                  <a:cs typeface="Nanum Gothic" charset="-127"/>
                </a:rPr>
                <a:t>Column information</a:t>
              </a:r>
            </a:p>
          </p:txBody>
        </p:sp>
        <p:sp>
          <p:nvSpPr>
            <p:cNvPr id="147" name="Text Box">
              <a:extLst>
                <a:ext uri="{FF2B5EF4-FFF2-40B4-BE49-F238E27FC236}">
                  <a16:creationId xmlns:a16="http://schemas.microsoft.com/office/drawing/2014/main" xmlns="" id="{F05B91FC-44BD-8D41-8DA5-EFB13CB0B38C}"/>
                </a:ext>
              </a:extLst>
            </p:cNvPr>
            <p:cNvSpPr>
              <a:spLocks/>
            </p:cNvSpPr>
            <p:nvPr>
              <p:custDataLst>
                <p:tags r:id="rId17"/>
              </p:custDataLst>
            </p:nvPr>
          </p:nvSpPr>
          <p:spPr bwMode="auto">
            <a:xfrm>
              <a:off x="4315553" y="2264246"/>
              <a:ext cx="1273464"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700" dirty="0" err="1">
                  <a:solidFill>
                    <a:schemeClr val="tx1">
                      <a:lumMod val="75000"/>
                      <a:lumOff val="25000"/>
                    </a:schemeClr>
                  </a:solidFill>
                  <a:latin typeface="+mn-ea"/>
                  <a:cs typeface="Nanum Gothic" charset="-127"/>
                </a:rPr>
                <a:t>위도컬럼명</a:t>
              </a:r>
              <a:r>
                <a:rPr lang="en-US" altLang="ko-KR" sz="700" dirty="0">
                  <a:solidFill>
                    <a:schemeClr val="tx1">
                      <a:lumMod val="75000"/>
                      <a:lumOff val="25000"/>
                    </a:schemeClr>
                  </a:solidFill>
                  <a:latin typeface="+mn-ea"/>
                  <a:cs typeface="Nanum Gothic" charset="-127"/>
                </a:rPr>
                <a:t>-</a:t>
              </a:r>
              <a:r>
                <a:rPr lang="ko-KR" altLang="en-US" sz="700" dirty="0" err="1">
                  <a:solidFill>
                    <a:schemeClr val="tx1">
                      <a:lumMod val="75000"/>
                      <a:lumOff val="25000"/>
                    </a:schemeClr>
                  </a:solidFill>
                  <a:latin typeface="+mn-ea"/>
                  <a:cs typeface="Nanum Gothic" charset="-127"/>
                </a:rPr>
                <a:t>경도컬럼명</a:t>
              </a:r>
              <a:endParaRPr lang="en-US" altLang="ko-KR" sz="700" dirty="0">
                <a:solidFill>
                  <a:schemeClr val="tx1">
                    <a:lumMod val="75000"/>
                    <a:lumOff val="25000"/>
                  </a:schemeClr>
                </a:solidFill>
                <a:latin typeface="+mn-ea"/>
                <a:cs typeface="Nanum Gothic" charset="-127"/>
              </a:endParaRPr>
            </a:p>
          </p:txBody>
        </p:sp>
        <p:sp>
          <p:nvSpPr>
            <p:cNvPr id="148" name="모서리가 둥근 직사각형 147">
              <a:extLst>
                <a:ext uri="{FF2B5EF4-FFF2-40B4-BE49-F238E27FC236}">
                  <a16:creationId xmlns:a16="http://schemas.microsoft.com/office/drawing/2014/main" xmlns="" id="{A1BF1DB8-CD0D-074F-810D-5B4CFA5DEFCF}"/>
                </a:ext>
              </a:extLst>
            </p:cNvPr>
            <p:cNvSpPr/>
            <p:nvPr/>
          </p:nvSpPr>
          <p:spPr>
            <a:xfrm>
              <a:off x="4319919" y="2506761"/>
              <a:ext cx="1192397" cy="96902"/>
            </a:xfrm>
            <a:prstGeom prst="roundRect">
              <a:avLst>
                <a:gd name="adj" fmla="val 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mn-ea"/>
                  <a:cs typeface="Nanum Gothic" charset="-127"/>
                </a:rPr>
                <a:t>Geo point</a:t>
              </a:r>
            </a:p>
          </p:txBody>
        </p:sp>
        <p:sp>
          <p:nvSpPr>
            <p:cNvPr id="149" name="직사각형 148">
              <a:extLst>
                <a:ext uri="{FF2B5EF4-FFF2-40B4-BE49-F238E27FC236}">
                  <a16:creationId xmlns:a16="http://schemas.microsoft.com/office/drawing/2014/main" xmlns="" id="{495CA2E6-01D0-684F-A60A-12D22F319D7B}"/>
                </a:ext>
              </a:extLst>
            </p:cNvPr>
            <p:cNvSpPr/>
            <p:nvPr/>
          </p:nvSpPr>
          <p:spPr>
            <a:xfrm>
              <a:off x="4312455" y="2387846"/>
              <a:ext cx="508666" cy="104928"/>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dirty="0">
                  <a:solidFill>
                    <a:srgbClr val="00B0F0"/>
                  </a:solidFill>
                  <a:latin typeface="Nanum Gothic" charset="-127"/>
                  <a:ea typeface="Nanum Gothic" charset="-127"/>
                  <a:cs typeface="Nanum Gothic" charset="-127"/>
                </a:rPr>
                <a:t>Dimension</a:t>
              </a:r>
              <a:endParaRPr kumimoji="1" lang="ko-KR" altLang="en-US" sz="600" dirty="0">
                <a:solidFill>
                  <a:srgbClr val="00B0F0"/>
                </a:solidFill>
                <a:latin typeface="Nanum Gothic" charset="-127"/>
                <a:ea typeface="Nanum Gothic" charset="-127"/>
                <a:cs typeface="Nanum Gothic" charset="-127"/>
              </a:endParaRPr>
            </a:p>
          </p:txBody>
        </p:sp>
        <p:sp>
          <p:nvSpPr>
            <p:cNvPr id="150" name="직사각형 149">
              <a:extLst>
                <a:ext uri="{FF2B5EF4-FFF2-40B4-BE49-F238E27FC236}">
                  <a16:creationId xmlns:a16="http://schemas.microsoft.com/office/drawing/2014/main" xmlns="" id="{BA2A8703-850D-344D-ADFF-995142D17B14}"/>
                </a:ext>
              </a:extLst>
            </p:cNvPr>
            <p:cNvSpPr/>
            <p:nvPr/>
          </p:nvSpPr>
          <p:spPr>
            <a:xfrm>
              <a:off x="2938083" y="2269162"/>
              <a:ext cx="1440000" cy="430887"/>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171450" indent="-171450" latinLnBrk="0">
                <a:buFont typeface="Arial" charset="0"/>
                <a:buChar char="•"/>
              </a:pPr>
              <a:r>
                <a:rPr lang="en-US" altLang="ko-KR" sz="700" strike="sngStrike" dirty="0">
                  <a:solidFill>
                    <a:schemeClr val="tx1">
                      <a:lumMod val="75000"/>
                      <a:lumOff val="25000"/>
                    </a:schemeClr>
                  </a:solidFill>
                  <a:latin typeface="+mn-ea"/>
                </a:rPr>
                <a:t>Physical</a:t>
              </a:r>
              <a:r>
                <a:rPr lang="en-US" altLang="ko-KR" sz="700" dirty="0">
                  <a:solidFill>
                    <a:schemeClr val="tx1">
                      <a:lumMod val="75000"/>
                      <a:lumOff val="25000"/>
                    </a:schemeClr>
                  </a:solidFill>
                  <a:latin typeface="+mn-ea"/>
                </a:rPr>
                <a:t> Column name</a:t>
              </a:r>
            </a:p>
            <a:p>
              <a:pPr marL="171450" indent="-171450" latinLnBrk="0">
                <a:buFont typeface="Arial" charset="0"/>
                <a:buChar char="•"/>
              </a:pPr>
              <a:r>
                <a:rPr lang="en-US" altLang="ko-KR" sz="700" strike="sngStrike" dirty="0">
                  <a:solidFill>
                    <a:schemeClr val="tx1">
                      <a:lumMod val="75000"/>
                      <a:lumOff val="25000"/>
                    </a:schemeClr>
                  </a:solidFill>
                  <a:latin typeface="+mn-ea"/>
                </a:rPr>
                <a:t>Physical</a:t>
              </a:r>
              <a:r>
                <a:rPr lang="en-US" altLang="ko-KR" sz="700" dirty="0">
                  <a:solidFill>
                    <a:schemeClr val="tx1">
                      <a:lumMod val="75000"/>
                      <a:lumOff val="25000"/>
                    </a:schemeClr>
                  </a:solidFill>
                  <a:latin typeface="+mn-ea"/>
                </a:rPr>
                <a:t> Role</a:t>
              </a:r>
            </a:p>
            <a:p>
              <a:pPr marL="171450" indent="-171450" latinLnBrk="0">
                <a:buFont typeface="Arial" charset="0"/>
                <a:buChar char="•"/>
              </a:pPr>
              <a:r>
                <a:rPr lang="en-US" altLang="ko-KR" sz="700" strike="sngStrike" dirty="0">
                  <a:solidFill>
                    <a:schemeClr val="tx1">
                      <a:lumMod val="75000"/>
                      <a:lumOff val="25000"/>
                    </a:schemeClr>
                  </a:solidFill>
                  <a:latin typeface="+mn-ea"/>
                </a:rPr>
                <a:t>Physical</a:t>
              </a:r>
              <a:r>
                <a:rPr lang="en-US" altLang="ko-KR" sz="700" dirty="0">
                  <a:solidFill>
                    <a:schemeClr val="tx1">
                      <a:lumMod val="75000"/>
                      <a:lumOff val="25000"/>
                    </a:schemeClr>
                  </a:solidFill>
                  <a:latin typeface="+mn-ea"/>
                </a:rPr>
                <a:t> Type</a:t>
              </a:r>
            </a:p>
          </p:txBody>
        </p:sp>
      </p:grpSp>
      <p:grpSp>
        <p:nvGrpSpPr>
          <p:cNvPr id="151" name="그룹 150">
            <a:extLst>
              <a:ext uri="{FF2B5EF4-FFF2-40B4-BE49-F238E27FC236}">
                <a16:creationId xmlns:a16="http://schemas.microsoft.com/office/drawing/2014/main" xmlns="" id="{1B54405D-28A3-2743-A2EC-3D91F949E0D6}"/>
              </a:ext>
            </a:extLst>
          </p:cNvPr>
          <p:cNvGrpSpPr/>
          <p:nvPr/>
        </p:nvGrpSpPr>
        <p:grpSpPr>
          <a:xfrm>
            <a:off x="3581993" y="3372882"/>
            <a:ext cx="3088771" cy="379174"/>
            <a:chOff x="286876" y="1351491"/>
            <a:chExt cx="3088771" cy="379174"/>
          </a:xfrm>
        </p:grpSpPr>
        <p:sp>
          <p:nvSpPr>
            <p:cNvPr id="152" name="Text Box">
              <a:extLst>
                <a:ext uri="{FF2B5EF4-FFF2-40B4-BE49-F238E27FC236}">
                  <a16:creationId xmlns:a16="http://schemas.microsoft.com/office/drawing/2014/main" xmlns="" id="{2717C3EF-E2E5-0D4E-8E8B-A7D0F4DE36FA}"/>
                </a:ext>
              </a:extLst>
            </p:cNvPr>
            <p:cNvSpPr>
              <a:spLocks/>
            </p:cNvSpPr>
            <p:nvPr>
              <p:custDataLst>
                <p:tags r:id="rId13"/>
              </p:custDataLst>
            </p:nvPr>
          </p:nvSpPr>
          <p:spPr bwMode="auto">
            <a:xfrm>
              <a:off x="1917437" y="1583688"/>
              <a:ext cx="1409040"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atinLnBrk="1">
                <a:defRPr/>
              </a:pPr>
              <a:r>
                <a:rPr lang="en-US" altLang="ko-KR" sz="700" dirty="0">
                  <a:solidFill>
                    <a:schemeClr val="tx1">
                      <a:lumMod val="75000"/>
                      <a:lumOff val="25000"/>
                    </a:schemeClr>
                  </a:solidFill>
                  <a:latin typeface="+mn-ea"/>
                  <a:cs typeface="Nanum Gothic" charset="-127"/>
                </a:rPr>
                <a:t>Only the recent period is available</a:t>
              </a:r>
            </a:p>
          </p:txBody>
        </p:sp>
        <p:grpSp>
          <p:nvGrpSpPr>
            <p:cNvPr id="153" name="그룹 37">
              <a:extLst>
                <a:ext uri="{FF2B5EF4-FFF2-40B4-BE49-F238E27FC236}">
                  <a16:creationId xmlns:a16="http://schemas.microsoft.com/office/drawing/2014/main" xmlns="" id="{8C7744EF-7F67-1444-A47E-810D85537EF6}"/>
                </a:ext>
              </a:extLst>
            </p:cNvPr>
            <p:cNvGrpSpPr/>
            <p:nvPr/>
          </p:nvGrpSpPr>
          <p:grpSpPr>
            <a:xfrm>
              <a:off x="1673811" y="1584472"/>
              <a:ext cx="220327" cy="111850"/>
              <a:chOff x="7668847" y="2337840"/>
              <a:chExt cx="220327" cy="111850"/>
            </a:xfrm>
          </p:grpSpPr>
          <p:sp>
            <p:nvSpPr>
              <p:cNvPr id="158" name="모서리가 둥근 직사각형 38">
                <a:extLst>
                  <a:ext uri="{FF2B5EF4-FFF2-40B4-BE49-F238E27FC236}">
                    <a16:creationId xmlns:a16="http://schemas.microsoft.com/office/drawing/2014/main" xmlns="" id="{B3F1EED4-EBB5-A346-9014-E6D294814C0C}"/>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2</a:t>
                </a:r>
                <a:endParaRPr lang="ko-KR" altLang="en-US" sz="400" b="1" dirty="0">
                  <a:solidFill>
                    <a:schemeClr val="tx1"/>
                  </a:solidFill>
                  <a:latin typeface="+mn-ea"/>
                  <a:cs typeface="Nanum Gothic" charset="-127"/>
                </a:endParaRPr>
              </a:p>
            </p:txBody>
          </p:sp>
          <p:pic>
            <p:nvPicPr>
              <p:cNvPr id="159" name="그림 39">
                <a:extLst>
                  <a:ext uri="{FF2B5EF4-FFF2-40B4-BE49-F238E27FC236}">
                    <a16:creationId xmlns:a16="http://schemas.microsoft.com/office/drawing/2014/main" xmlns="" id="{DE2875B5-4FE8-B649-B3BA-61936343A5BB}"/>
                  </a:ext>
                </a:extLst>
              </p:cNvPr>
              <p:cNvPicPr>
                <a:picLocks noChangeAspect="1"/>
              </p:cNvPicPr>
              <p:nvPr/>
            </p:nvPicPr>
            <p:blipFill>
              <a:blip r:embed="rId20">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pic>
          <p:nvPicPr>
            <p:cNvPr id="154" name="그림 153">
              <a:extLst>
                <a:ext uri="{FF2B5EF4-FFF2-40B4-BE49-F238E27FC236}">
                  <a16:creationId xmlns:a16="http://schemas.microsoft.com/office/drawing/2014/main" xmlns="" id="{86D9666F-F21F-9845-8EA4-F22623618520}"/>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286318" y="1356625"/>
              <a:ext cx="79238" cy="79238"/>
            </a:xfrm>
            <a:prstGeom prst="rect">
              <a:avLst/>
            </a:prstGeom>
          </p:spPr>
        </p:pic>
        <p:pic>
          <p:nvPicPr>
            <p:cNvPr id="155" name="그림 154">
              <a:extLst>
                <a:ext uri="{FF2B5EF4-FFF2-40B4-BE49-F238E27FC236}">
                  <a16:creationId xmlns:a16="http://schemas.microsoft.com/office/drawing/2014/main" xmlns="" id="{85F88F58-5DC6-404A-BE4D-A51FC283A57B}"/>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395899" y="1600334"/>
              <a:ext cx="79238" cy="79238"/>
            </a:xfrm>
            <a:prstGeom prst="rect">
              <a:avLst/>
            </a:prstGeom>
          </p:spPr>
        </p:pic>
        <p:sp>
          <p:nvSpPr>
            <p:cNvPr id="156" name="Text Box">
              <a:extLst>
                <a:ext uri="{FF2B5EF4-FFF2-40B4-BE49-F238E27FC236}">
                  <a16:creationId xmlns:a16="http://schemas.microsoft.com/office/drawing/2014/main" xmlns="" id="{5AD8DCF1-9C5D-2841-91DA-1AB88E5B5AC2}"/>
                </a:ext>
              </a:extLst>
            </p:cNvPr>
            <p:cNvSpPr>
              <a:spLocks/>
            </p:cNvSpPr>
            <p:nvPr>
              <p:custDataLst>
                <p:tags r:id="rId14"/>
              </p:custDataLst>
            </p:nvPr>
          </p:nvSpPr>
          <p:spPr bwMode="auto">
            <a:xfrm>
              <a:off x="286876" y="1351491"/>
              <a:ext cx="1440000" cy="379174"/>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mn-ea"/>
                  <a:cs typeface="Nanum Gothic" charset="-127"/>
                </a:rPr>
                <a:t>Time display format</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Missing</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Recommendation filter</a:t>
              </a:r>
            </a:p>
          </p:txBody>
        </p:sp>
        <p:sp>
          <p:nvSpPr>
            <p:cNvPr id="157" name="Text Box">
              <a:extLst>
                <a:ext uri="{FF2B5EF4-FFF2-40B4-BE49-F238E27FC236}">
                  <a16:creationId xmlns:a16="http://schemas.microsoft.com/office/drawing/2014/main" xmlns="" id="{120A3539-2AA4-6A4F-A177-FA990169EFA7}"/>
                </a:ext>
              </a:extLst>
            </p:cNvPr>
            <p:cNvSpPr>
              <a:spLocks/>
            </p:cNvSpPr>
            <p:nvPr>
              <p:custDataLst>
                <p:tags r:id="rId15"/>
              </p:custDataLst>
            </p:nvPr>
          </p:nvSpPr>
          <p:spPr bwMode="auto">
            <a:xfrm>
              <a:off x="1681229" y="1353244"/>
              <a:ext cx="1694418" cy="235281"/>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atinLnBrk="1">
                <a:defRPr/>
              </a:pPr>
              <a:r>
                <a:rPr lang="en-US" altLang="ko-KR" sz="700" dirty="0">
                  <a:solidFill>
                    <a:schemeClr val="tx1">
                      <a:lumMod val="75000"/>
                      <a:lumOff val="25000"/>
                    </a:schemeClr>
                  </a:solidFill>
                  <a:latin typeface="+mn-ea"/>
                  <a:cs typeface="Nanum Gothic" charset="-127"/>
                </a:rPr>
                <a:t>-</a:t>
              </a:r>
            </a:p>
            <a:p>
              <a:pPr latinLnBrk="1">
                <a:defRPr/>
              </a:pPr>
              <a:r>
                <a:rPr lang="en-US" altLang="ko-KR" sz="700" dirty="0">
                  <a:solidFill>
                    <a:schemeClr val="tx1">
                      <a:lumMod val="75000"/>
                      <a:lumOff val="25000"/>
                    </a:schemeClr>
                  </a:solidFill>
                  <a:latin typeface="+mn-ea"/>
                  <a:cs typeface="Nanum Gothic" charset="-127"/>
                </a:rPr>
                <a:t>Do not set</a:t>
              </a:r>
            </a:p>
          </p:txBody>
        </p:sp>
      </p:grpSp>
      <p:sp>
        <p:nvSpPr>
          <p:cNvPr id="160" name="직사각형 159">
            <a:extLst>
              <a:ext uri="{FF2B5EF4-FFF2-40B4-BE49-F238E27FC236}">
                <a16:creationId xmlns:a16="http://schemas.microsoft.com/office/drawing/2014/main" xmlns="" id="{05AF6C8A-74F6-0E4F-9316-FA73112F138A}"/>
              </a:ext>
            </a:extLst>
          </p:cNvPr>
          <p:cNvSpPr/>
          <p:nvPr/>
        </p:nvSpPr>
        <p:spPr>
          <a:xfrm>
            <a:off x="3581991" y="2778551"/>
            <a:ext cx="1080000" cy="18000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latinLnBrk="0"/>
            <a:r>
              <a:rPr lang="en-US" altLang="ko-KR" sz="700" b="1" dirty="0">
                <a:solidFill>
                  <a:schemeClr val="tx1">
                    <a:lumMod val="75000"/>
                    <a:lumOff val="25000"/>
                  </a:schemeClr>
                </a:solidFill>
                <a:latin typeface="+mn-ea"/>
              </a:rPr>
              <a:t>Column Settings</a:t>
            </a:r>
            <a:endParaRPr lang="ko-KR" altLang="en-US" sz="700" b="1" dirty="0">
              <a:solidFill>
                <a:schemeClr val="tx1">
                  <a:lumMod val="75000"/>
                  <a:lumOff val="25000"/>
                </a:schemeClr>
              </a:solidFill>
              <a:latin typeface="+mn-ea"/>
            </a:endParaRPr>
          </a:p>
        </p:txBody>
      </p:sp>
      <p:cxnSp>
        <p:nvCxnSpPr>
          <p:cNvPr id="161" name="직선 연결선[R] 160">
            <a:extLst>
              <a:ext uri="{FF2B5EF4-FFF2-40B4-BE49-F238E27FC236}">
                <a16:creationId xmlns:a16="http://schemas.microsoft.com/office/drawing/2014/main" xmlns="" id="{BDC0910D-6E98-6C4C-9066-3F88398CC908}"/>
              </a:ext>
            </a:extLst>
          </p:cNvPr>
          <p:cNvCxnSpPr>
            <a:cxnSpLocks/>
          </p:cNvCxnSpPr>
          <p:nvPr/>
        </p:nvCxnSpPr>
        <p:spPr>
          <a:xfrm>
            <a:off x="3526404" y="3997433"/>
            <a:ext cx="2880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62" name="그룹 161">
            <a:extLst>
              <a:ext uri="{FF2B5EF4-FFF2-40B4-BE49-F238E27FC236}">
                <a16:creationId xmlns:a16="http://schemas.microsoft.com/office/drawing/2014/main" xmlns="" id="{0D87D066-3880-524A-8F99-80F890CF540C}"/>
              </a:ext>
            </a:extLst>
          </p:cNvPr>
          <p:cNvGrpSpPr/>
          <p:nvPr/>
        </p:nvGrpSpPr>
        <p:grpSpPr>
          <a:xfrm>
            <a:off x="3525857" y="4047548"/>
            <a:ext cx="2880000" cy="1749303"/>
            <a:chOff x="230740" y="4643226"/>
            <a:chExt cx="2880000" cy="1749303"/>
          </a:xfrm>
        </p:grpSpPr>
        <p:grpSp>
          <p:nvGrpSpPr>
            <p:cNvPr id="163" name="그룹 162">
              <a:extLst>
                <a:ext uri="{FF2B5EF4-FFF2-40B4-BE49-F238E27FC236}">
                  <a16:creationId xmlns:a16="http://schemas.microsoft.com/office/drawing/2014/main" xmlns="" id="{69BCA159-E4C1-4D48-8CE5-8445E648B819}"/>
                </a:ext>
              </a:extLst>
            </p:cNvPr>
            <p:cNvGrpSpPr/>
            <p:nvPr/>
          </p:nvGrpSpPr>
          <p:grpSpPr>
            <a:xfrm>
              <a:off x="286875" y="4643226"/>
              <a:ext cx="2650934" cy="786201"/>
              <a:chOff x="2938083" y="3313217"/>
              <a:chExt cx="2650934" cy="786201"/>
            </a:xfrm>
          </p:grpSpPr>
          <p:sp>
            <p:nvSpPr>
              <p:cNvPr id="171" name="Text Box">
                <a:extLst>
                  <a:ext uri="{FF2B5EF4-FFF2-40B4-BE49-F238E27FC236}">
                    <a16:creationId xmlns:a16="http://schemas.microsoft.com/office/drawing/2014/main" xmlns="" id="{B94EFE93-8832-6B4A-8673-A24FD8906068}"/>
                  </a:ext>
                </a:extLst>
              </p:cNvPr>
              <p:cNvSpPr>
                <a:spLocks/>
              </p:cNvSpPr>
              <p:nvPr>
                <p:custDataLst>
                  <p:tags r:id="rId12"/>
                </p:custDataLst>
              </p:nvPr>
            </p:nvSpPr>
            <p:spPr bwMode="auto">
              <a:xfrm>
                <a:off x="4315553" y="3452598"/>
                <a:ext cx="1273464" cy="53860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700" dirty="0">
                    <a:solidFill>
                      <a:schemeClr val="tx1">
                        <a:lumMod val="75000"/>
                        <a:lumOff val="25000"/>
                      </a:schemeClr>
                    </a:solidFill>
                    <a:latin typeface="+mn-ea"/>
                    <a:cs typeface="Nanum Gothic" charset="-127"/>
                  </a:rPr>
                  <a:t>메타데이터컬럼명</a:t>
                </a:r>
                <a:endParaRPr lang="en-US" altLang="ko-KR" sz="700" dirty="0">
                  <a:solidFill>
                    <a:schemeClr val="tx1">
                      <a:lumMod val="75000"/>
                      <a:lumOff val="25000"/>
                    </a:schemeClr>
                  </a:solidFill>
                  <a:latin typeface="+mn-ea"/>
                  <a:cs typeface="Nanum Gothic" charset="-127"/>
                </a:endParaRPr>
              </a:p>
              <a:p>
                <a:r>
                  <a:rPr lang="en-US" altLang="ko-KR" sz="700" strike="sngStrike" dirty="0">
                    <a:solidFill>
                      <a:schemeClr val="tx1">
                        <a:lumMod val="75000"/>
                        <a:lumOff val="25000"/>
                      </a:schemeClr>
                    </a:solidFill>
                    <a:latin typeface="+mn-ea"/>
                    <a:cs typeface="Nanum Gothic" charset="-127"/>
                  </a:rPr>
                  <a:t>Geo point</a:t>
                </a:r>
              </a:p>
              <a:p>
                <a:r>
                  <a:rPr lang="en-US" altLang="ko-KR" sz="700" dirty="0">
                    <a:solidFill>
                      <a:schemeClr val="tx1">
                        <a:lumMod val="75000"/>
                        <a:lumOff val="25000"/>
                      </a:schemeClr>
                    </a:solidFill>
                    <a:latin typeface="+mn-ea"/>
                    <a:cs typeface="Nanum Gothic" charset="-127"/>
                  </a:rPr>
                  <a:t>XXXXX</a:t>
                </a:r>
              </a:p>
              <a:p>
                <a:r>
                  <a:rPr lang="en-US" altLang="ko-KR" sz="700" dirty="0">
                    <a:solidFill>
                      <a:schemeClr val="tx1">
                        <a:lumMod val="75000"/>
                        <a:lumOff val="25000"/>
                      </a:schemeClr>
                    </a:solidFill>
                    <a:latin typeface="+mn-ea"/>
                    <a:cs typeface="Nanum Gothic" charset="-127"/>
                  </a:rPr>
                  <a:t>XXXXX</a:t>
                </a:r>
              </a:p>
              <a:p>
                <a:r>
                  <a:rPr lang="en-US" altLang="ko-KR" sz="700" dirty="0">
                    <a:solidFill>
                      <a:schemeClr val="tx1">
                        <a:lumMod val="75000"/>
                        <a:lumOff val="25000"/>
                      </a:schemeClr>
                    </a:solidFill>
                    <a:latin typeface="+mn-ea"/>
                    <a:cs typeface="Nanum Gothic" charset="-127"/>
                  </a:rPr>
                  <a:t>XXXXXXXX</a:t>
                </a:r>
              </a:p>
            </p:txBody>
          </p:sp>
          <p:sp>
            <p:nvSpPr>
              <p:cNvPr id="172" name="직사각형 171">
                <a:extLst>
                  <a:ext uri="{FF2B5EF4-FFF2-40B4-BE49-F238E27FC236}">
                    <a16:creationId xmlns:a16="http://schemas.microsoft.com/office/drawing/2014/main" xmlns="" id="{8C70316B-028F-7241-9DE2-EE83CABB526C}"/>
                  </a:ext>
                </a:extLst>
              </p:cNvPr>
              <p:cNvSpPr/>
              <p:nvPr/>
            </p:nvSpPr>
            <p:spPr>
              <a:xfrm>
                <a:off x="2938083" y="3313217"/>
                <a:ext cx="1080000" cy="18000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latinLnBrk="0"/>
                <a:r>
                  <a:rPr lang="en-US" altLang="ko-KR" sz="700" b="1" dirty="0">
                    <a:solidFill>
                      <a:schemeClr val="tx1">
                        <a:lumMod val="75000"/>
                        <a:lumOff val="25000"/>
                      </a:schemeClr>
                    </a:solidFill>
                    <a:latin typeface="+mn-ea"/>
                  </a:rPr>
                  <a:t>Metadata</a:t>
                </a:r>
              </a:p>
            </p:txBody>
          </p:sp>
          <p:sp>
            <p:nvSpPr>
              <p:cNvPr id="173" name="직사각형 172">
                <a:extLst>
                  <a:ext uri="{FF2B5EF4-FFF2-40B4-BE49-F238E27FC236}">
                    <a16:creationId xmlns:a16="http://schemas.microsoft.com/office/drawing/2014/main" xmlns="" id="{BF3F2CB3-3A0A-754D-91CE-3A3E62222B3E}"/>
                  </a:ext>
                </a:extLst>
              </p:cNvPr>
              <p:cNvSpPr/>
              <p:nvPr/>
            </p:nvSpPr>
            <p:spPr>
              <a:xfrm>
                <a:off x="2938084" y="3468476"/>
                <a:ext cx="1440000" cy="63094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171450" indent="-171450" latinLnBrk="0">
                  <a:buFont typeface="Arial" charset="0"/>
                  <a:buChar char="•"/>
                </a:pPr>
                <a:r>
                  <a:rPr lang="en-US" altLang="ko-KR" sz="700" dirty="0">
                    <a:solidFill>
                      <a:schemeClr val="tx1">
                        <a:lumMod val="75000"/>
                        <a:lumOff val="25000"/>
                      </a:schemeClr>
                    </a:solidFill>
                    <a:latin typeface="+mn-ea"/>
                  </a:rPr>
                  <a:t>Logical Column name</a:t>
                </a:r>
              </a:p>
              <a:p>
                <a:pPr marL="171450" indent="-171450" latinLnBrk="0">
                  <a:buFont typeface="Arial" charset="0"/>
                  <a:buChar char="•"/>
                </a:pPr>
                <a:r>
                  <a:rPr lang="en-US" altLang="ko-KR" sz="700" strike="sngStrike" dirty="0">
                    <a:solidFill>
                      <a:schemeClr val="tx1">
                        <a:lumMod val="75000"/>
                        <a:lumOff val="25000"/>
                      </a:schemeClr>
                    </a:solidFill>
                    <a:latin typeface="+mn-ea"/>
                  </a:rPr>
                  <a:t>Logical Type</a:t>
                </a:r>
              </a:p>
              <a:p>
                <a:pPr marL="171450" indent="-171450" latinLnBrk="0">
                  <a:buFont typeface="Arial" charset="0"/>
                  <a:buChar char="•"/>
                </a:pPr>
                <a:r>
                  <a:rPr lang="en-US" altLang="ko-KR" sz="700" dirty="0">
                    <a:solidFill>
                      <a:schemeClr val="tx1">
                        <a:lumMod val="75000"/>
                        <a:lumOff val="25000"/>
                      </a:schemeClr>
                    </a:solidFill>
                    <a:latin typeface="+mn-ea"/>
                  </a:rPr>
                  <a:t>Dictionary</a:t>
                </a:r>
              </a:p>
              <a:p>
                <a:pPr marL="171450" indent="-171450" latinLnBrk="0">
                  <a:buFont typeface="Arial" charset="0"/>
                  <a:buChar char="•"/>
                </a:pPr>
                <a:r>
                  <a:rPr lang="en-US" altLang="ko-KR" sz="700" dirty="0">
                    <a:solidFill>
                      <a:schemeClr val="tx1">
                        <a:lumMod val="75000"/>
                        <a:lumOff val="25000"/>
                      </a:schemeClr>
                    </a:solidFill>
                    <a:latin typeface="+mn-ea"/>
                  </a:rPr>
                  <a:t>Code table</a:t>
                </a:r>
              </a:p>
              <a:p>
                <a:pPr marL="171450" indent="-171450" latinLnBrk="0">
                  <a:buFont typeface="Arial" charset="0"/>
                  <a:buChar char="•"/>
                </a:pPr>
                <a:r>
                  <a:rPr lang="en-US" altLang="ko-KR" sz="700" dirty="0">
                    <a:solidFill>
                      <a:schemeClr val="tx1">
                        <a:lumMod val="75000"/>
                        <a:lumOff val="25000"/>
                      </a:schemeClr>
                    </a:solidFill>
                    <a:latin typeface="+mn-ea"/>
                  </a:rPr>
                  <a:t>Description</a:t>
                </a:r>
                <a:endParaRPr lang="ko-KR" altLang="en-US" sz="700" dirty="0">
                  <a:solidFill>
                    <a:schemeClr val="tx1">
                      <a:lumMod val="75000"/>
                      <a:lumOff val="25000"/>
                    </a:schemeClr>
                  </a:solidFill>
                  <a:latin typeface="+mn-ea"/>
                </a:endParaRPr>
              </a:p>
            </p:txBody>
          </p:sp>
        </p:grpSp>
        <p:grpSp>
          <p:nvGrpSpPr>
            <p:cNvPr id="164" name="그룹 163">
              <a:extLst>
                <a:ext uri="{FF2B5EF4-FFF2-40B4-BE49-F238E27FC236}">
                  <a16:creationId xmlns:a16="http://schemas.microsoft.com/office/drawing/2014/main" xmlns="" id="{8793DF7D-B69E-924B-8E00-A6C0E803D3DF}"/>
                </a:ext>
              </a:extLst>
            </p:cNvPr>
            <p:cNvGrpSpPr/>
            <p:nvPr/>
          </p:nvGrpSpPr>
          <p:grpSpPr>
            <a:xfrm>
              <a:off x="265233" y="5426327"/>
              <a:ext cx="2650934" cy="786201"/>
              <a:chOff x="2934985" y="4109588"/>
              <a:chExt cx="2650934" cy="786201"/>
            </a:xfrm>
          </p:grpSpPr>
          <p:sp>
            <p:nvSpPr>
              <p:cNvPr id="168" name="Text Box">
                <a:extLst>
                  <a:ext uri="{FF2B5EF4-FFF2-40B4-BE49-F238E27FC236}">
                    <a16:creationId xmlns:a16="http://schemas.microsoft.com/office/drawing/2014/main" xmlns="" id="{8246FD4E-7511-DB48-823B-2CC7A8798687}"/>
                  </a:ext>
                </a:extLst>
              </p:cNvPr>
              <p:cNvSpPr>
                <a:spLocks/>
              </p:cNvSpPr>
              <p:nvPr>
                <p:custDataLst>
                  <p:tags r:id="rId11"/>
                </p:custDataLst>
              </p:nvPr>
            </p:nvSpPr>
            <p:spPr bwMode="auto">
              <a:xfrm>
                <a:off x="4312455" y="4248969"/>
                <a:ext cx="1273464" cy="53860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dirty="0">
                    <a:solidFill>
                      <a:schemeClr val="tx1">
                        <a:lumMod val="75000"/>
                        <a:lumOff val="25000"/>
                      </a:schemeClr>
                    </a:solidFill>
                    <a:latin typeface="+mn-ea"/>
                    <a:cs typeface="Nanum Gothic" charset="-127"/>
                  </a:rPr>
                  <a:t>123,456</a:t>
                </a:r>
              </a:p>
              <a:p>
                <a:r>
                  <a:rPr lang="en-US" altLang="ko-KR" sz="700" dirty="0">
                    <a:solidFill>
                      <a:schemeClr val="tx1">
                        <a:lumMod val="75000"/>
                        <a:lumOff val="25000"/>
                      </a:schemeClr>
                    </a:solidFill>
                    <a:latin typeface="+mn-ea"/>
                    <a:cs typeface="Nanum Gothic" charset="-127"/>
                  </a:rPr>
                  <a:t>123,456 (100%)</a:t>
                </a:r>
              </a:p>
              <a:p>
                <a:r>
                  <a:rPr lang="en-US" altLang="ko-KR" sz="700" dirty="0">
                    <a:solidFill>
                      <a:schemeClr val="tx1">
                        <a:lumMod val="75000"/>
                        <a:lumOff val="25000"/>
                      </a:schemeClr>
                    </a:solidFill>
                    <a:latin typeface="+mn-ea"/>
                    <a:cs typeface="Nanum Gothic" charset="-127"/>
                  </a:rPr>
                  <a:t>68 (5.98%)</a:t>
                </a:r>
              </a:p>
              <a:p>
                <a:r>
                  <a:rPr lang="en-US" altLang="ko-KR" sz="700" dirty="0">
                    <a:solidFill>
                      <a:schemeClr val="tx1">
                        <a:lumMod val="75000"/>
                        <a:lumOff val="25000"/>
                      </a:schemeClr>
                    </a:solidFill>
                    <a:latin typeface="+mn-ea"/>
                    <a:cs typeface="Nanum Gothic" charset="-127"/>
                  </a:rPr>
                  <a:t>47 (4.13%)</a:t>
                </a:r>
              </a:p>
              <a:p>
                <a:r>
                  <a:rPr lang="en-US" altLang="ko-KR" sz="700" dirty="0">
                    <a:solidFill>
                      <a:schemeClr val="tx1">
                        <a:lumMod val="75000"/>
                        <a:lumOff val="25000"/>
                      </a:schemeClr>
                    </a:solidFill>
                    <a:latin typeface="+mn-ea"/>
                    <a:cs typeface="Nanum Gothic" charset="-127"/>
                  </a:rPr>
                  <a:t>0 (0%)</a:t>
                </a:r>
              </a:p>
            </p:txBody>
          </p:sp>
          <p:sp>
            <p:nvSpPr>
              <p:cNvPr id="169" name="직사각형 168">
                <a:extLst>
                  <a:ext uri="{FF2B5EF4-FFF2-40B4-BE49-F238E27FC236}">
                    <a16:creationId xmlns:a16="http://schemas.microsoft.com/office/drawing/2014/main" xmlns="" id="{1D345B77-8EE2-814D-8C76-12A8E0DB554C}"/>
                  </a:ext>
                </a:extLst>
              </p:cNvPr>
              <p:cNvSpPr/>
              <p:nvPr/>
            </p:nvSpPr>
            <p:spPr>
              <a:xfrm>
                <a:off x="2934985" y="4109588"/>
                <a:ext cx="1080000" cy="18000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latinLnBrk="0"/>
                <a:r>
                  <a:rPr lang="en-US" altLang="ko-KR" sz="700" b="1" dirty="0">
                    <a:solidFill>
                      <a:schemeClr val="tx1">
                        <a:lumMod val="75000"/>
                        <a:lumOff val="25000"/>
                      </a:schemeClr>
                    </a:solidFill>
                    <a:latin typeface="+mn-ea"/>
                  </a:rPr>
                  <a:t>Statistic</a:t>
                </a:r>
              </a:p>
            </p:txBody>
          </p:sp>
          <p:sp>
            <p:nvSpPr>
              <p:cNvPr id="170" name="직사각형 169">
                <a:extLst>
                  <a:ext uri="{FF2B5EF4-FFF2-40B4-BE49-F238E27FC236}">
                    <a16:creationId xmlns:a16="http://schemas.microsoft.com/office/drawing/2014/main" xmlns="" id="{C55A683C-E80A-684D-89C8-61E6A0D26E99}"/>
                  </a:ext>
                </a:extLst>
              </p:cNvPr>
              <p:cNvSpPr/>
              <p:nvPr/>
            </p:nvSpPr>
            <p:spPr>
              <a:xfrm>
                <a:off x="2934986" y="4264847"/>
                <a:ext cx="1440000" cy="63094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171450" indent="-171450" latinLnBrk="0">
                  <a:buFont typeface="Arial" charset="0"/>
                  <a:buChar char="•"/>
                </a:pPr>
                <a:r>
                  <a:rPr lang="en-US" altLang="ko-KR" sz="700" dirty="0">
                    <a:solidFill>
                      <a:schemeClr val="tx1">
                        <a:lumMod val="75000"/>
                        <a:lumOff val="25000"/>
                      </a:schemeClr>
                    </a:solidFill>
                    <a:latin typeface="+mn-ea"/>
                  </a:rPr>
                  <a:t>Row count</a:t>
                </a:r>
              </a:p>
              <a:p>
                <a:pPr marL="171450" indent="-171450" latinLnBrk="0">
                  <a:buFont typeface="Arial" charset="0"/>
                  <a:buChar char="•"/>
                </a:pPr>
                <a:r>
                  <a:rPr lang="en-US" altLang="ko-KR" sz="700" dirty="0">
                    <a:solidFill>
                      <a:schemeClr val="tx1">
                        <a:lumMod val="75000"/>
                        <a:lumOff val="25000"/>
                      </a:schemeClr>
                    </a:solidFill>
                    <a:latin typeface="+mn-ea"/>
                  </a:rPr>
                  <a:t>Valid</a:t>
                </a:r>
                <a:br>
                  <a:rPr lang="en-US" altLang="ko-KR" sz="700" dirty="0">
                    <a:solidFill>
                      <a:schemeClr val="tx1">
                        <a:lumMod val="75000"/>
                        <a:lumOff val="25000"/>
                      </a:schemeClr>
                    </a:solidFill>
                    <a:latin typeface="+mn-ea"/>
                  </a:rPr>
                </a:br>
                <a:r>
                  <a:rPr lang="en-US" altLang="ko-KR" sz="700" dirty="0">
                    <a:solidFill>
                      <a:schemeClr val="tx1">
                        <a:lumMod val="75000"/>
                        <a:lumOff val="25000"/>
                      </a:schemeClr>
                    </a:solidFill>
                    <a:latin typeface="+mn-ea"/>
                  </a:rPr>
                  <a:t>- Unique</a:t>
                </a:r>
                <a:br>
                  <a:rPr lang="en-US" altLang="ko-KR" sz="700" dirty="0">
                    <a:solidFill>
                      <a:schemeClr val="tx1">
                        <a:lumMod val="75000"/>
                        <a:lumOff val="25000"/>
                      </a:schemeClr>
                    </a:solidFill>
                    <a:latin typeface="+mn-ea"/>
                  </a:rPr>
                </a:br>
                <a:r>
                  <a:rPr lang="en-US" altLang="ko-KR" sz="700" dirty="0">
                    <a:solidFill>
                      <a:schemeClr val="tx1">
                        <a:lumMod val="75000"/>
                        <a:lumOff val="25000"/>
                      </a:schemeClr>
                    </a:solidFill>
                    <a:latin typeface="+mn-ea"/>
                  </a:rPr>
                  <a:t>- Outliers</a:t>
                </a:r>
              </a:p>
              <a:p>
                <a:pPr marL="171450" indent="-171450" latinLnBrk="0">
                  <a:buFont typeface="Arial" charset="0"/>
                  <a:buChar char="•"/>
                </a:pPr>
                <a:r>
                  <a:rPr lang="en-US" altLang="ko-KR" sz="700" dirty="0">
                    <a:solidFill>
                      <a:schemeClr val="tx1">
                        <a:lumMod val="75000"/>
                        <a:lumOff val="25000"/>
                      </a:schemeClr>
                    </a:solidFill>
                    <a:latin typeface="+mn-ea"/>
                  </a:rPr>
                  <a:t>Missing</a:t>
                </a:r>
                <a:endParaRPr lang="ko-KR" altLang="en-US" sz="700" dirty="0">
                  <a:solidFill>
                    <a:schemeClr val="tx1">
                      <a:lumMod val="75000"/>
                      <a:lumOff val="25000"/>
                    </a:schemeClr>
                  </a:solidFill>
                  <a:latin typeface="+mn-ea"/>
                </a:endParaRPr>
              </a:p>
            </p:txBody>
          </p:sp>
        </p:grpSp>
        <p:grpSp>
          <p:nvGrpSpPr>
            <p:cNvPr id="165" name="그룹 164">
              <a:extLst>
                <a:ext uri="{FF2B5EF4-FFF2-40B4-BE49-F238E27FC236}">
                  <a16:creationId xmlns:a16="http://schemas.microsoft.com/office/drawing/2014/main" xmlns="" id="{2D4CC09D-4B92-F04D-BF16-DFB7E8E20984}"/>
                </a:ext>
              </a:extLst>
            </p:cNvPr>
            <p:cNvGrpSpPr/>
            <p:nvPr/>
          </p:nvGrpSpPr>
          <p:grpSpPr>
            <a:xfrm>
              <a:off x="230740" y="6201568"/>
              <a:ext cx="2880000" cy="190961"/>
              <a:chOff x="230740" y="3259864"/>
              <a:chExt cx="2880000" cy="190961"/>
            </a:xfrm>
          </p:grpSpPr>
          <p:sp>
            <p:nvSpPr>
              <p:cNvPr id="166" name="직사각형 165">
                <a:extLst>
                  <a:ext uri="{FF2B5EF4-FFF2-40B4-BE49-F238E27FC236}">
                    <a16:creationId xmlns:a16="http://schemas.microsoft.com/office/drawing/2014/main" xmlns="" id="{169EF171-FE12-DE4E-87E8-3731D8425CA6}"/>
                  </a:ext>
                </a:extLst>
              </p:cNvPr>
              <p:cNvSpPr/>
              <p:nvPr/>
            </p:nvSpPr>
            <p:spPr>
              <a:xfrm>
                <a:off x="283777" y="3270825"/>
                <a:ext cx="1080000" cy="18000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latinLnBrk="0"/>
                <a:r>
                  <a:rPr lang="en-US" altLang="ko-KR" sz="700" b="1" dirty="0">
                    <a:solidFill>
                      <a:schemeClr val="tx1">
                        <a:lumMod val="75000"/>
                        <a:lumOff val="25000"/>
                      </a:schemeClr>
                    </a:solidFill>
                    <a:latin typeface="+mn-ea"/>
                  </a:rPr>
                  <a:t>Value list</a:t>
                </a:r>
              </a:p>
            </p:txBody>
          </p:sp>
          <p:cxnSp>
            <p:nvCxnSpPr>
              <p:cNvPr id="167" name="직선 연결선[R] 166">
                <a:extLst>
                  <a:ext uri="{FF2B5EF4-FFF2-40B4-BE49-F238E27FC236}">
                    <a16:creationId xmlns:a16="http://schemas.microsoft.com/office/drawing/2014/main" xmlns="" id="{89A7C982-1958-B945-918B-7546FAE64FAE}"/>
                  </a:ext>
                </a:extLst>
              </p:cNvPr>
              <p:cNvCxnSpPr>
                <a:cxnSpLocks/>
              </p:cNvCxnSpPr>
              <p:nvPr/>
            </p:nvCxnSpPr>
            <p:spPr>
              <a:xfrm>
                <a:off x="230740" y="3259864"/>
                <a:ext cx="2880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4" name="그룹 173">
            <a:extLst>
              <a:ext uri="{FF2B5EF4-FFF2-40B4-BE49-F238E27FC236}">
                <a16:creationId xmlns:a16="http://schemas.microsoft.com/office/drawing/2014/main" xmlns="" id="{14C0F6FF-2153-EE4A-8E15-0B55E79F85EC}"/>
              </a:ext>
            </a:extLst>
          </p:cNvPr>
          <p:cNvGrpSpPr/>
          <p:nvPr/>
        </p:nvGrpSpPr>
        <p:grpSpPr>
          <a:xfrm>
            <a:off x="3580256" y="2962548"/>
            <a:ext cx="3088771" cy="379174"/>
            <a:chOff x="286876" y="1351491"/>
            <a:chExt cx="3088771" cy="379174"/>
          </a:xfrm>
        </p:grpSpPr>
        <p:sp>
          <p:nvSpPr>
            <p:cNvPr id="175" name="Text Box">
              <a:extLst>
                <a:ext uri="{FF2B5EF4-FFF2-40B4-BE49-F238E27FC236}">
                  <a16:creationId xmlns:a16="http://schemas.microsoft.com/office/drawing/2014/main" xmlns="" id="{EC4C5B90-3901-3245-92DF-0C3206778108}"/>
                </a:ext>
              </a:extLst>
            </p:cNvPr>
            <p:cNvSpPr>
              <a:spLocks/>
            </p:cNvSpPr>
            <p:nvPr>
              <p:custDataLst>
                <p:tags r:id="rId9"/>
              </p:custDataLst>
            </p:nvPr>
          </p:nvSpPr>
          <p:spPr bwMode="auto">
            <a:xfrm>
              <a:off x="286876" y="1351491"/>
              <a:ext cx="1440000" cy="379174"/>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mn-ea"/>
                  <a:cs typeface="Nanum Gothic" charset="-127"/>
                </a:rPr>
                <a:t>Latitude column</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Longitude column</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Geo coordinates</a:t>
              </a:r>
            </a:p>
            <a:p>
              <a:pPr marL="171450" indent="-171450">
                <a:buFont typeface="Arial" charset="0"/>
                <a:buChar char="•"/>
              </a:pPr>
              <a:endParaRPr lang="en-US" altLang="ko-KR" sz="700" dirty="0">
                <a:solidFill>
                  <a:schemeClr val="tx1">
                    <a:lumMod val="75000"/>
                    <a:lumOff val="25000"/>
                  </a:schemeClr>
                </a:solidFill>
                <a:latin typeface="+mn-ea"/>
                <a:cs typeface="Nanum Gothic" charset="-127"/>
              </a:endParaRPr>
            </a:p>
          </p:txBody>
        </p:sp>
        <p:sp>
          <p:nvSpPr>
            <p:cNvPr id="176" name="Text Box">
              <a:extLst>
                <a:ext uri="{FF2B5EF4-FFF2-40B4-BE49-F238E27FC236}">
                  <a16:creationId xmlns:a16="http://schemas.microsoft.com/office/drawing/2014/main" xmlns="" id="{AA3C108B-CFDF-2244-A9AB-3361CE649A18}"/>
                </a:ext>
              </a:extLst>
            </p:cNvPr>
            <p:cNvSpPr>
              <a:spLocks/>
            </p:cNvSpPr>
            <p:nvPr>
              <p:custDataLst>
                <p:tags r:id="rId10"/>
              </p:custDataLst>
            </p:nvPr>
          </p:nvSpPr>
          <p:spPr bwMode="auto">
            <a:xfrm>
              <a:off x="1681229" y="1353244"/>
              <a:ext cx="1694418" cy="32316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atinLnBrk="1">
                <a:defRPr/>
              </a:pPr>
              <a:r>
                <a:rPr lang="ko-KR" altLang="en-US" sz="700" dirty="0" err="1">
                  <a:solidFill>
                    <a:schemeClr val="tx1">
                      <a:lumMod val="75000"/>
                      <a:lumOff val="25000"/>
                    </a:schemeClr>
                  </a:solidFill>
                  <a:latin typeface="+mn-ea"/>
                  <a:cs typeface="Nanum Gothic" charset="-127"/>
                </a:rPr>
                <a:t>위도컬럼명</a:t>
              </a:r>
              <a:endParaRPr lang="en-US" altLang="ko-KR" sz="700" dirty="0">
                <a:solidFill>
                  <a:schemeClr val="tx1">
                    <a:lumMod val="75000"/>
                    <a:lumOff val="25000"/>
                  </a:schemeClr>
                </a:solidFill>
                <a:latin typeface="+mn-ea"/>
                <a:cs typeface="Nanum Gothic" charset="-127"/>
              </a:endParaRPr>
            </a:p>
            <a:p>
              <a:pPr latinLnBrk="1">
                <a:defRPr/>
              </a:pPr>
              <a:r>
                <a:rPr lang="ko-KR" altLang="en-US" sz="700" dirty="0" err="1">
                  <a:solidFill>
                    <a:schemeClr val="tx1">
                      <a:lumMod val="75000"/>
                      <a:lumOff val="25000"/>
                    </a:schemeClr>
                  </a:solidFill>
                  <a:latin typeface="+mn-ea"/>
                  <a:cs typeface="Nanum Gothic" charset="-127"/>
                </a:rPr>
                <a:t>경도컬럼명</a:t>
              </a:r>
              <a:endParaRPr lang="en-US" altLang="ko-KR" sz="700" dirty="0">
                <a:solidFill>
                  <a:schemeClr val="tx1">
                    <a:lumMod val="75000"/>
                    <a:lumOff val="25000"/>
                  </a:schemeClr>
                </a:solidFill>
                <a:latin typeface="+mn-ea"/>
                <a:cs typeface="Nanum Gothic" charset="-127"/>
              </a:endParaRPr>
            </a:p>
            <a:p>
              <a:pPr latinLnBrk="1">
                <a:defRPr/>
              </a:pPr>
              <a:r>
                <a:rPr lang="en-US" altLang="ko-KR" sz="700" dirty="0">
                  <a:solidFill>
                    <a:schemeClr val="tx1">
                      <a:lumMod val="75000"/>
                      <a:lumOff val="25000"/>
                    </a:schemeClr>
                  </a:solidFill>
                  <a:latin typeface="+mn-ea"/>
                  <a:cs typeface="Nanum Gothic" charset="-127"/>
                </a:rPr>
                <a:t>WMS</a:t>
              </a:r>
            </a:p>
          </p:txBody>
        </p:sp>
      </p:grpSp>
      <p:sp>
        <p:nvSpPr>
          <p:cNvPr id="177" name="직사각형 176">
            <a:extLst>
              <a:ext uri="{FF2B5EF4-FFF2-40B4-BE49-F238E27FC236}">
                <a16:creationId xmlns:a16="http://schemas.microsoft.com/office/drawing/2014/main" xmlns="" id="{B019A38E-DBE1-C44D-949E-FE31BBF6338C}"/>
              </a:ext>
            </a:extLst>
          </p:cNvPr>
          <p:cNvSpPr/>
          <p:nvPr/>
        </p:nvSpPr>
        <p:spPr>
          <a:xfrm>
            <a:off x="6723775" y="2103916"/>
            <a:ext cx="3250716" cy="431156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nvGrpSpPr>
          <p:cNvPr id="178" name="그룹 177">
            <a:extLst>
              <a:ext uri="{FF2B5EF4-FFF2-40B4-BE49-F238E27FC236}">
                <a16:creationId xmlns:a16="http://schemas.microsoft.com/office/drawing/2014/main" xmlns="" id="{EDC34873-71FE-C04B-A9B3-002DA823CD5A}"/>
              </a:ext>
            </a:extLst>
          </p:cNvPr>
          <p:cNvGrpSpPr/>
          <p:nvPr/>
        </p:nvGrpSpPr>
        <p:grpSpPr>
          <a:xfrm>
            <a:off x="6893137" y="2199327"/>
            <a:ext cx="2650935" cy="608690"/>
            <a:chOff x="2938082" y="2091359"/>
            <a:chExt cx="2650935" cy="608690"/>
          </a:xfrm>
        </p:grpSpPr>
        <p:sp>
          <p:nvSpPr>
            <p:cNvPr id="179" name="Text Box">
              <a:extLst>
                <a:ext uri="{FF2B5EF4-FFF2-40B4-BE49-F238E27FC236}">
                  <a16:creationId xmlns:a16="http://schemas.microsoft.com/office/drawing/2014/main" xmlns="" id="{075B6212-1AA3-1544-B542-3B0C89A7E200}"/>
                </a:ext>
              </a:extLst>
            </p:cNvPr>
            <p:cNvSpPr>
              <a:spLocks/>
            </p:cNvSpPr>
            <p:nvPr>
              <p:custDataLst>
                <p:tags r:id="rId7"/>
              </p:custDataLst>
            </p:nvPr>
          </p:nvSpPr>
          <p:spPr bwMode="auto">
            <a:xfrm>
              <a:off x="2938082" y="2091359"/>
              <a:ext cx="1080000" cy="18000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mn-ea"/>
                  <a:cs typeface="Nanum Gothic" charset="-127"/>
                </a:rPr>
                <a:t>Column information</a:t>
              </a:r>
            </a:p>
          </p:txBody>
        </p:sp>
        <p:sp>
          <p:nvSpPr>
            <p:cNvPr id="180" name="Text Box">
              <a:extLst>
                <a:ext uri="{FF2B5EF4-FFF2-40B4-BE49-F238E27FC236}">
                  <a16:creationId xmlns:a16="http://schemas.microsoft.com/office/drawing/2014/main" xmlns="" id="{C41BDB8A-332C-0F48-AA1F-0FCAD3B4B522}"/>
                </a:ext>
              </a:extLst>
            </p:cNvPr>
            <p:cNvSpPr>
              <a:spLocks/>
            </p:cNvSpPr>
            <p:nvPr>
              <p:custDataLst>
                <p:tags r:id="rId8"/>
              </p:custDataLst>
            </p:nvPr>
          </p:nvSpPr>
          <p:spPr bwMode="auto">
            <a:xfrm>
              <a:off x="4315553" y="2264246"/>
              <a:ext cx="1273464"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700" dirty="0">
                  <a:solidFill>
                    <a:schemeClr val="tx1">
                      <a:lumMod val="75000"/>
                      <a:lumOff val="25000"/>
                    </a:schemeClr>
                  </a:solidFill>
                  <a:latin typeface="+mn-ea"/>
                  <a:cs typeface="Nanum Gothic" charset="-127"/>
                </a:rPr>
                <a:t>지도타입컬럼명</a:t>
              </a:r>
              <a:endParaRPr lang="en-US" altLang="ko-KR" sz="700" dirty="0">
                <a:solidFill>
                  <a:schemeClr val="tx1">
                    <a:lumMod val="75000"/>
                    <a:lumOff val="25000"/>
                  </a:schemeClr>
                </a:solidFill>
                <a:latin typeface="+mn-ea"/>
                <a:cs typeface="Nanum Gothic" charset="-127"/>
              </a:endParaRPr>
            </a:p>
          </p:txBody>
        </p:sp>
        <p:sp>
          <p:nvSpPr>
            <p:cNvPr id="181" name="모서리가 둥근 직사각형 180">
              <a:extLst>
                <a:ext uri="{FF2B5EF4-FFF2-40B4-BE49-F238E27FC236}">
                  <a16:creationId xmlns:a16="http://schemas.microsoft.com/office/drawing/2014/main" xmlns="" id="{7B6FC02D-0501-974B-8EA3-49D281B0F15D}"/>
                </a:ext>
              </a:extLst>
            </p:cNvPr>
            <p:cNvSpPr/>
            <p:nvPr/>
          </p:nvSpPr>
          <p:spPr>
            <a:xfrm>
              <a:off x="4319919" y="2506761"/>
              <a:ext cx="1192397" cy="96902"/>
            </a:xfrm>
            <a:prstGeom prst="roundRect">
              <a:avLst>
                <a:gd name="adj" fmla="val 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mn-ea"/>
                  <a:cs typeface="Nanum Gothic" charset="-127"/>
                </a:rPr>
                <a:t>Geo expression</a:t>
              </a:r>
            </a:p>
          </p:txBody>
        </p:sp>
        <p:sp>
          <p:nvSpPr>
            <p:cNvPr id="182" name="직사각형 181">
              <a:extLst>
                <a:ext uri="{FF2B5EF4-FFF2-40B4-BE49-F238E27FC236}">
                  <a16:creationId xmlns:a16="http://schemas.microsoft.com/office/drawing/2014/main" xmlns="" id="{4C8AC058-F832-4849-85E7-08E3E2BEB8BF}"/>
                </a:ext>
              </a:extLst>
            </p:cNvPr>
            <p:cNvSpPr/>
            <p:nvPr/>
          </p:nvSpPr>
          <p:spPr>
            <a:xfrm>
              <a:off x="4312455" y="2387846"/>
              <a:ext cx="508666" cy="104928"/>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dirty="0">
                  <a:solidFill>
                    <a:srgbClr val="00B0F0"/>
                  </a:solidFill>
                  <a:latin typeface="Nanum Gothic" charset="-127"/>
                  <a:ea typeface="Nanum Gothic" charset="-127"/>
                  <a:cs typeface="Nanum Gothic" charset="-127"/>
                </a:rPr>
                <a:t>Dimension</a:t>
              </a:r>
              <a:endParaRPr kumimoji="1" lang="ko-KR" altLang="en-US" sz="600" dirty="0">
                <a:solidFill>
                  <a:srgbClr val="00B0F0"/>
                </a:solidFill>
                <a:latin typeface="Nanum Gothic" charset="-127"/>
                <a:ea typeface="Nanum Gothic" charset="-127"/>
                <a:cs typeface="Nanum Gothic" charset="-127"/>
              </a:endParaRPr>
            </a:p>
          </p:txBody>
        </p:sp>
        <p:sp>
          <p:nvSpPr>
            <p:cNvPr id="183" name="직사각형 182">
              <a:extLst>
                <a:ext uri="{FF2B5EF4-FFF2-40B4-BE49-F238E27FC236}">
                  <a16:creationId xmlns:a16="http://schemas.microsoft.com/office/drawing/2014/main" xmlns="" id="{375020E5-0BF1-6A43-8A2A-BC2DFEB5535C}"/>
                </a:ext>
              </a:extLst>
            </p:cNvPr>
            <p:cNvSpPr/>
            <p:nvPr/>
          </p:nvSpPr>
          <p:spPr>
            <a:xfrm>
              <a:off x="2938083" y="2269162"/>
              <a:ext cx="1440000" cy="430887"/>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171450" indent="-171450" latinLnBrk="0">
                <a:buFont typeface="Arial" charset="0"/>
                <a:buChar char="•"/>
              </a:pPr>
              <a:r>
                <a:rPr lang="en-US" altLang="ko-KR" sz="700" strike="sngStrike" dirty="0">
                  <a:solidFill>
                    <a:schemeClr val="tx1">
                      <a:lumMod val="75000"/>
                      <a:lumOff val="25000"/>
                    </a:schemeClr>
                  </a:solidFill>
                  <a:latin typeface="+mn-ea"/>
                </a:rPr>
                <a:t>Physical</a:t>
              </a:r>
              <a:r>
                <a:rPr lang="en-US" altLang="ko-KR" sz="700" dirty="0">
                  <a:solidFill>
                    <a:schemeClr val="tx1">
                      <a:lumMod val="75000"/>
                      <a:lumOff val="25000"/>
                    </a:schemeClr>
                  </a:solidFill>
                  <a:latin typeface="+mn-ea"/>
                </a:rPr>
                <a:t> Column name</a:t>
              </a:r>
            </a:p>
            <a:p>
              <a:pPr marL="171450" indent="-171450" latinLnBrk="0">
                <a:buFont typeface="Arial" charset="0"/>
                <a:buChar char="•"/>
              </a:pPr>
              <a:r>
                <a:rPr lang="en-US" altLang="ko-KR" sz="700" strike="sngStrike" dirty="0">
                  <a:solidFill>
                    <a:schemeClr val="tx1">
                      <a:lumMod val="75000"/>
                      <a:lumOff val="25000"/>
                    </a:schemeClr>
                  </a:solidFill>
                  <a:latin typeface="+mn-ea"/>
                </a:rPr>
                <a:t>Physical</a:t>
              </a:r>
              <a:r>
                <a:rPr lang="en-US" altLang="ko-KR" sz="700" dirty="0">
                  <a:solidFill>
                    <a:schemeClr val="tx1">
                      <a:lumMod val="75000"/>
                      <a:lumOff val="25000"/>
                    </a:schemeClr>
                  </a:solidFill>
                  <a:latin typeface="+mn-ea"/>
                </a:rPr>
                <a:t> Role</a:t>
              </a:r>
            </a:p>
            <a:p>
              <a:pPr marL="171450" indent="-171450" latinLnBrk="0">
                <a:buFont typeface="Arial" charset="0"/>
                <a:buChar char="•"/>
              </a:pPr>
              <a:r>
                <a:rPr lang="en-US" altLang="ko-KR" sz="700" strike="sngStrike" dirty="0">
                  <a:solidFill>
                    <a:schemeClr val="tx1">
                      <a:lumMod val="75000"/>
                      <a:lumOff val="25000"/>
                    </a:schemeClr>
                  </a:solidFill>
                  <a:latin typeface="+mn-ea"/>
                </a:rPr>
                <a:t>Physical</a:t>
              </a:r>
              <a:r>
                <a:rPr lang="en-US" altLang="ko-KR" sz="700" dirty="0">
                  <a:solidFill>
                    <a:schemeClr val="tx1">
                      <a:lumMod val="75000"/>
                      <a:lumOff val="25000"/>
                    </a:schemeClr>
                  </a:solidFill>
                  <a:latin typeface="+mn-ea"/>
                </a:rPr>
                <a:t> Type</a:t>
              </a:r>
            </a:p>
          </p:txBody>
        </p:sp>
      </p:grpSp>
      <p:grpSp>
        <p:nvGrpSpPr>
          <p:cNvPr id="184" name="그룹 183">
            <a:extLst>
              <a:ext uri="{FF2B5EF4-FFF2-40B4-BE49-F238E27FC236}">
                <a16:creationId xmlns:a16="http://schemas.microsoft.com/office/drawing/2014/main" xmlns="" id="{4812EAE1-D103-734D-ACB9-8A8A4119C1DB}"/>
              </a:ext>
            </a:extLst>
          </p:cNvPr>
          <p:cNvGrpSpPr/>
          <p:nvPr/>
        </p:nvGrpSpPr>
        <p:grpSpPr>
          <a:xfrm>
            <a:off x="6880273" y="3561670"/>
            <a:ext cx="3088771" cy="379174"/>
            <a:chOff x="286876" y="1351491"/>
            <a:chExt cx="3088771" cy="379174"/>
          </a:xfrm>
        </p:grpSpPr>
        <p:sp>
          <p:nvSpPr>
            <p:cNvPr id="185" name="Text Box">
              <a:extLst>
                <a:ext uri="{FF2B5EF4-FFF2-40B4-BE49-F238E27FC236}">
                  <a16:creationId xmlns:a16="http://schemas.microsoft.com/office/drawing/2014/main" xmlns="" id="{6F825455-E426-704D-988A-D4FD7D46C8F0}"/>
                </a:ext>
              </a:extLst>
            </p:cNvPr>
            <p:cNvSpPr>
              <a:spLocks/>
            </p:cNvSpPr>
            <p:nvPr>
              <p:custDataLst>
                <p:tags r:id="rId4"/>
              </p:custDataLst>
            </p:nvPr>
          </p:nvSpPr>
          <p:spPr bwMode="auto">
            <a:xfrm>
              <a:off x="1917437" y="1583688"/>
              <a:ext cx="1409040"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atinLnBrk="1">
                <a:defRPr/>
              </a:pPr>
              <a:r>
                <a:rPr lang="en-US" altLang="ko-KR" sz="700" dirty="0">
                  <a:solidFill>
                    <a:schemeClr val="tx1">
                      <a:lumMod val="75000"/>
                      <a:lumOff val="25000"/>
                    </a:schemeClr>
                  </a:solidFill>
                  <a:latin typeface="+mn-ea"/>
                  <a:cs typeface="Nanum Gothic" charset="-127"/>
                </a:rPr>
                <a:t>Only the recent period is available</a:t>
              </a:r>
            </a:p>
          </p:txBody>
        </p:sp>
        <p:grpSp>
          <p:nvGrpSpPr>
            <p:cNvPr id="186" name="그룹 37">
              <a:extLst>
                <a:ext uri="{FF2B5EF4-FFF2-40B4-BE49-F238E27FC236}">
                  <a16:creationId xmlns:a16="http://schemas.microsoft.com/office/drawing/2014/main" xmlns="" id="{1237E2EC-39CD-2B41-A48E-A6FC16F7B8FB}"/>
                </a:ext>
              </a:extLst>
            </p:cNvPr>
            <p:cNvGrpSpPr/>
            <p:nvPr/>
          </p:nvGrpSpPr>
          <p:grpSpPr>
            <a:xfrm>
              <a:off x="1673811" y="1584472"/>
              <a:ext cx="220327" cy="111850"/>
              <a:chOff x="7668847" y="2337840"/>
              <a:chExt cx="220327" cy="111850"/>
            </a:xfrm>
          </p:grpSpPr>
          <p:sp>
            <p:nvSpPr>
              <p:cNvPr id="191" name="모서리가 둥근 직사각형 38">
                <a:extLst>
                  <a:ext uri="{FF2B5EF4-FFF2-40B4-BE49-F238E27FC236}">
                    <a16:creationId xmlns:a16="http://schemas.microsoft.com/office/drawing/2014/main" xmlns="" id="{9A58E38D-96E5-864C-BABA-44C1FDD516A1}"/>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2</a:t>
                </a:r>
                <a:endParaRPr lang="ko-KR" altLang="en-US" sz="400" b="1" dirty="0">
                  <a:solidFill>
                    <a:schemeClr val="tx1"/>
                  </a:solidFill>
                  <a:latin typeface="+mn-ea"/>
                  <a:cs typeface="Nanum Gothic" charset="-127"/>
                </a:endParaRPr>
              </a:p>
            </p:txBody>
          </p:sp>
          <p:pic>
            <p:nvPicPr>
              <p:cNvPr id="192" name="그림 39">
                <a:extLst>
                  <a:ext uri="{FF2B5EF4-FFF2-40B4-BE49-F238E27FC236}">
                    <a16:creationId xmlns:a16="http://schemas.microsoft.com/office/drawing/2014/main" xmlns="" id="{26287FCA-B014-BD4D-A184-AEACB66707B0}"/>
                  </a:ext>
                </a:extLst>
              </p:cNvPr>
              <p:cNvPicPr>
                <a:picLocks noChangeAspect="1"/>
              </p:cNvPicPr>
              <p:nvPr/>
            </p:nvPicPr>
            <p:blipFill>
              <a:blip r:embed="rId20">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pic>
          <p:nvPicPr>
            <p:cNvPr id="187" name="그림 186">
              <a:extLst>
                <a:ext uri="{FF2B5EF4-FFF2-40B4-BE49-F238E27FC236}">
                  <a16:creationId xmlns:a16="http://schemas.microsoft.com/office/drawing/2014/main" xmlns="" id="{D59C104E-AB03-2949-9B1C-E5BCA94E6F07}"/>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286318" y="1356625"/>
              <a:ext cx="79238" cy="79238"/>
            </a:xfrm>
            <a:prstGeom prst="rect">
              <a:avLst/>
            </a:prstGeom>
          </p:spPr>
        </p:pic>
        <p:pic>
          <p:nvPicPr>
            <p:cNvPr id="188" name="그림 187">
              <a:extLst>
                <a:ext uri="{FF2B5EF4-FFF2-40B4-BE49-F238E27FC236}">
                  <a16:creationId xmlns:a16="http://schemas.microsoft.com/office/drawing/2014/main" xmlns="" id="{8835CD38-68E3-7D4C-8343-9D7E8314F121}"/>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395899" y="1600334"/>
              <a:ext cx="79238" cy="79238"/>
            </a:xfrm>
            <a:prstGeom prst="rect">
              <a:avLst/>
            </a:prstGeom>
          </p:spPr>
        </p:pic>
        <p:sp>
          <p:nvSpPr>
            <p:cNvPr id="189" name="Text Box">
              <a:extLst>
                <a:ext uri="{FF2B5EF4-FFF2-40B4-BE49-F238E27FC236}">
                  <a16:creationId xmlns:a16="http://schemas.microsoft.com/office/drawing/2014/main" xmlns="" id="{8C75F8F5-A4A7-704E-88B7-F771B6B661CF}"/>
                </a:ext>
              </a:extLst>
            </p:cNvPr>
            <p:cNvSpPr>
              <a:spLocks/>
            </p:cNvSpPr>
            <p:nvPr>
              <p:custDataLst>
                <p:tags r:id="rId5"/>
              </p:custDataLst>
            </p:nvPr>
          </p:nvSpPr>
          <p:spPr bwMode="auto">
            <a:xfrm>
              <a:off x="286876" y="1351491"/>
              <a:ext cx="1440000" cy="379174"/>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mn-ea"/>
                  <a:cs typeface="Nanum Gothic" charset="-127"/>
                </a:rPr>
                <a:t>Time display format</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Missing</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Recommendation filter</a:t>
              </a:r>
            </a:p>
          </p:txBody>
        </p:sp>
        <p:sp>
          <p:nvSpPr>
            <p:cNvPr id="190" name="Text Box">
              <a:extLst>
                <a:ext uri="{FF2B5EF4-FFF2-40B4-BE49-F238E27FC236}">
                  <a16:creationId xmlns:a16="http://schemas.microsoft.com/office/drawing/2014/main" xmlns="" id="{EC5A3A3F-A330-4348-AA37-1F59F2C80A17}"/>
                </a:ext>
              </a:extLst>
            </p:cNvPr>
            <p:cNvSpPr>
              <a:spLocks/>
            </p:cNvSpPr>
            <p:nvPr>
              <p:custDataLst>
                <p:tags r:id="rId6"/>
              </p:custDataLst>
            </p:nvPr>
          </p:nvSpPr>
          <p:spPr bwMode="auto">
            <a:xfrm>
              <a:off x="1681229" y="1353244"/>
              <a:ext cx="1694418" cy="235281"/>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atinLnBrk="1">
                <a:defRPr/>
              </a:pPr>
              <a:r>
                <a:rPr lang="en-US" altLang="ko-KR" sz="700" dirty="0">
                  <a:solidFill>
                    <a:schemeClr val="tx1">
                      <a:lumMod val="75000"/>
                      <a:lumOff val="25000"/>
                    </a:schemeClr>
                  </a:solidFill>
                  <a:latin typeface="+mn-ea"/>
                  <a:cs typeface="Nanum Gothic" charset="-127"/>
                </a:rPr>
                <a:t>-</a:t>
              </a:r>
            </a:p>
            <a:p>
              <a:pPr latinLnBrk="1">
                <a:defRPr/>
              </a:pPr>
              <a:r>
                <a:rPr lang="en-US" altLang="ko-KR" sz="700" dirty="0">
                  <a:solidFill>
                    <a:schemeClr val="tx1">
                      <a:lumMod val="75000"/>
                      <a:lumOff val="25000"/>
                    </a:schemeClr>
                  </a:solidFill>
                  <a:latin typeface="+mn-ea"/>
                  <a:cs typeface="Nanum Gothic" charset="-127"/>
                </a:rPr>
                <a:t>Do not set</a:t>
              </a:r>
            </a:p>
          </p:txBody>
        </p:sp>
      </p:grpSp>
      <p:sp>
        <p:nvSpPr>
          <p:cNvPr id="193" name="직사각형 192">
            <a:extLst>
              <a:ext uri="{FF2B5EF4-FFF2-40B4-BE49-F238E27FC236}">
                <a16:creationId xmlns:a16="http://schemas.microsoft.com/office/drawing/2014/main" xmlns="" id="{C134C254-8043-B048-BD8F-C5850B7CB195}"/>
              </a:ext>
            </a:extLst>
          </p:cNvPr>
          <p:cNvSpPr/>
          <p:nvPr/>
        </p:nvSpPr>
        <p:spPr>
          <a:xfrm>
            <a:off x="6893137" y="2778550"/>
            <a:ext cx="1080000" cy="18000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latinLnBrk="0"/>
            <a:r>
              <a:rPr lang="en-US" altLang="ko-KR" sz="700" b="1" dirty="0">
                <a:solidFill>
                  <a:schemeClr val="tx1">
                    <a:lumMod val="75000"/>
                    <a:lumOff val="25000"/>
                  </a:schemeClr>
                </a:solidFill>
                <a:latin typeface="+mn-ea"/>
              </a:rPr>
              <a:t>Column Settings</a:t>
            </a:r>
            <a:endParaRPr lang="ko-KR" altLang="en-US" sz="700" b="1" dirty="0">
              <a:solidFill>
                <a:schemeClr val="tx1">
                  <a:lumMod val="75000"/>
                  <a:lumOff val="25000"/>
                </a:schemeClr>
              </a:solidFill>
              <a:latin typeface="+mn-ea"/>
            </a:endParaRPr>
          </a:p>
        </p:txBody>
      </p:sp>
      <p:cxnSp>
        <p:nvCxnSpPr>
          <p:cNvPr id="194" name="직선 연결선[R] 193">
            <a:extLst>
              <a:ext uri="{FF2B5EF4-FFF2-40B4-BE49-F238E27FC236}">
                <a16:creationId xmlns:a16="http://schemas.microsoft.com/office/drawing/2014/main" xmlns="" id="{03741D63-01AA-334D-BCCD-A80B2823027F}"/>
              </a:ext>
            </a:extLst>
          </p:cNvPr>
          <p:cNvCxnSpPr>
            <a:cxnSpLocks/>
          </p:cNvCxnSpPr>
          <p:nvPr/>
        </p:nvCxnSpPr>
        <p:spPr>
          <a:xfrm>
            <a:off x="6837550" y="3997432"/>
            <a:ext cx="2880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95" name="그룹 194">
            <a:extLst>
              <a:ext uri="{FF2B5EF4-FFF2-40B4-BE49-F238E27FC236}">
                <a16:creationId xmlns:a16="http://schemas.microsoft.com/office/drawing/2014/main" xmlns="" id="{1E321445-F119-3D4A-9D8D-456C4D1F1048}"/>
              </a:ext>
            </a:extLst>
          </p:cNvPr>
          <p:cNvGrpSpPr/>
          <p:nvPr/>
        </p:nvGrpSpPr>
        <p:grpSpPr>
          <a:xfrm>
            <a:off x="6837003" y="4047547"/>
            <a:ext cx="2880000" cy="1749303"/>
            <a:chOff x="230740" y="4643226"/>
            <a:chExt cx="2880000" cy="1749303"/>
          </a:xfrm>
        </p:grpSpPr>
        <p:grpSp>
          <p:nvGrpSpPr>
            <p:cNvPr id="196" name="그룹 195">
              <a:extLst>
                <a:ext uri="{FF2B5EF4-FFF2-40B4-BE49-F238E27FC236}">
                  <a16:creationId xmlns:a16="http://schemas.microsoft.com/office/drawing/2014/main" xmlns="" id="{5D0A9FD1-D8BC-6E42-BA6D-AC0EB44C0075}"/>
                </a:ext>
              </a:extLst>
            </p:cNvPr>
            <p:cNvGrpSpPr/>
            <p:nvPr/>
          </p:nvGrpSpPr>
          <p:grpSpPr>
            <a:xfrm>
              <a:off x="286875" y="4643226"/>
              <a:ext cx="2650934" cy="786201"/>
              <a:chOff x="2938083" y="3313217"/>
              <a:chExt cx="2650934" cy="786201"/>
            </a:xfrm>
          </p:grpSpPr>
          <p:sp>
            <p:nvSpPr>
              <p:cNvPr id="204" name="Text Box">
                <a:extLst>
                  <a:ext uri="{FF2B5EF4-FFF2-40B4-BE49-F238E27FC236}">
                    <a16:creationId xmlns:a16="http://schemas.microsoft.com/office/drawing/2014/main" xmlns="" id="{C278DE80-D198-464F-829A-781466C65BF1}"/>
                  </a:ext>
                </a:extLst>
              </p:cNvPr>
              <p:cNvSpPr>
                <a:spLocks/>
              </p:cNvSpPr>
              <p:nvPr>
                <p:custDataLst>
                  <p:tags r:id="rId3"/>
                </p:custDataLst>
              </p:nvPr>
            </p:nvSpPr>
            <p:spPr bwMode="auto">
              <a:xfrm>
                <a:off x="4315553" y="3452598"/>
                <a:ext cx="1273464" cy="53860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700" dirty="0">
                    <a:solidFill>
                      <a:schemeClr val="tx1">
                        <a:lumMod val="75000"/>
                        <a:lumOff val="25000"/>
                      </a:schemeClr>
                    </a:solidFill>
                    <a:latin typeface="+mn-ea"/>
                    <a:cs typeface="Nanum Gothic" charset="-127"/>
                  </a:rPr>
                  <a:t>메타데이터컬럼명</a:t>
                </a:r>
                <a:endParaRPr lang="en-US" altLang="ko-KR" sz="700" dirty="0">
                  <a:solidFill>
                    <a:schemeClr val="tx1">
                      <a:lumMod val="75000"/>
                      <a:lumOff val="25000"/>
                    </a:schemeClr>
                  </a:solidFill>
                  <a:latin typeface="+mn-ea"/>
                  <a:cs typeface="Nanum Gothic" charset="-127"/>
                </a:endParaRPr>
              </a:p>
              <a:p>
                <a:r>
                  <a:rPr lang="en-US" altLang="ko-KR" sz="700" strike="sngStrike" dirty="0">
                    <a:solidFill>
                      <a:schemeClr val="tx1">
                        <a:lumMod val="75000"/>
                        <a:lumOff val="25000"/>
                      </a:schemeClr>
                    </a:solidFill>
                    <a:latin typeface="+mn-ea"/>
                    <a:cs typeface="Nanum Gothic" charset="-127"/>
                  </a:rPr>
                  <a:t>Geo point</a:t>
                </a:r>
              </a:p>
              <a:p>
                <a:r>
                  <a:rPr lang="en-US" altLang="ko-KR" sz="700" dirty="0">
                    <a:solidFill>
                      <a:schemeClr val="tx1">
                        <a:lumMod val="75000"/>
                        <a:lumOff val="25000"/>
                      </a:schemeClr>
                    </a:solidFill>
                    <a:latin typeface="+mn-ea"/>
                    <a:cs typeface="Nanum Gothic" charset="-127"/>
                  </a:rPr>
                  <a:t>XXXXX</a:t>
                </a:r>
              </a:p>
              <a:p>
                <a:r>
                  <a:rPr lang="en-US" altLang="ko-KR" sz="700" dirty="0">
                    <a:solidFill>
                      <a:schemeClr val="tx1">
                        <a:lumMod val="75000"/>
                        <a:lumOff val="25000"/>
                      </a:schemeClr>
                    </a:solidFill>
                    <a:latin typeface="+mn-ea"/>
                    <a:cs typeface="Nanum Gothic" charset="-127"/>
                  </a:rPr>
                  <a:t>XXXXX</a:t>
                </a:r>
              </a:p>
              <a:p>
                <a:r>
                  <a:rPr lang="en-US" altLang="ko-KR" sz="700" dirty="0">
                    <a:solidFill>
                      <a:schemeClr val="tx1">
                        <a:lumMod val="75000"/>
                        <a:lumOff val="25000"/>
                      </a:schemeClr>
                    </a:solidFill>
                    <a:latin typeface="+mn-ea"/>
                    <a:cs typeface="Nanum Gothic" charset="-127"/>
                  </a:rPr>
                  <a:t>XXXXXXXX</a:t>
                </a:r>
              </a:p>
            </p:txBody>
          </p:sp>
          <p:sp>
            <p:nvSpPr>
              <p:cNvPr id="205" name="직사각형 204">
                <a:extLst>
                  <a:ext uri="{FF2B5EF4-FFF2-40B4-BE49-F238E27FC236}">
                    <a16:creationId xmlns:a16="http://schemas.microsoft.com/office/drawing/2014/main" xmlns="" id="{C77E81B6-3089-FE43-B194-E8F2C8FC2D13}"/>
                  </a:ext>
                </a:extLst>
              </p:cNvPr>
              <p:cNvSpPr/>
              <p:nvPr/>
            </p:nvSpPr>
            <p:spPr>
              <a:xfrm>
                <a:off x="2938083" y="3313217"/>
                <a:ext cx="1080000" cy="18000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latinLnBrk="0"/>
                <a:r>
                  <a:rPr lang="en-US" altLang="ko-KR" sz="700" b="1" dirty="0">
                    <a:solidFill>
                      <a:schemeClr val="tx1">
                        <a:lumMod val="75000"/>
                        <a:lumOff val="25000"/>
                      </a:schemeClr>
                    </a:solidFill>
                    <a:latin typeface="+mn-ea"/>
                  </a:rPr>
                  <a:t>Metadata</a:t>
                </a:r>
              </a:p>
            </p:txBody>
          </p:sp>
          <p:sp>
            <p:nvSpPr>
              <p:cNvPr id="206" name="직사각형 205">
                <a:extLst>
                  <a:ext uri="{FF2B5EF4-FFF2-40B4-BE49-F238E27FC236}">
                    <a16:creationId xmlns:a16="http://schemas.microsoft.com/office/drawing/2014/main" xmlns="" id="{50124E45-910F-6346-8D7D-AE7352785B50}"/>
                  </a:ext>
                </a:extLst>
              </p:cNvPr>
              <p:cNvSpPr/>
              <p:nvPr/>
            </p:nvSpPr>
            <p:spPr>
              <a:xfrm>
                <a:off x="2938084" y="3468476"/>
                <a:ext cx="1440000" cy="63094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171450" indent="-171450" latinLnBrk="0">
                  <a:buFont typeface="Arial" charset="0"/>
                  <a:buChar char="•"/>
                </a:pPr>
                <a:r>
                  <a:rPr lang="en-US" altLang="ko-KR" sz="700" dirty="0">
                    <a:solidFill>
                      <a:schemeClr val="tx1">
                        <a:lumMod val="75000"/>
                        <a:lumOff val="25000"/>
                      </a:schemeClr>
                    </a:solidFill>
                    <a:latin typeface="+mn-ea"/>
                  </a:rPr>
                  <a:t>Logical Column name</a:t>
                </a:r>
              </a:p>
              <a:p>
                <a:pPr marL="171450" indent="-171450" latinLnBrk="0">
                  <a:buFont typeface="Arial" charset="0"/>
                  <a:buChar char="•"/>
                </a:pPr>
                <a:r>
                  <a:rPr lang="en-US" altLang="ko-KR" sz="700" strike="sngStrike" dirty="0">
                    <a:solidFill>
                      <a:schemeClr val="tx1">
                        <a:lumMod val="75000"/>
                        <a:lumOff val="25000"/>
                      </a:schemeClr>
                    </a:solidFill>
                    <a:latin typeface="+mn-ea"/>
                  </a:rPr>
                  <a:t>Logical Type</a:t>
                </a:r>
              </a:p>
              <a:p>
                <a:pPr marL="171450" indent="-171450" latinLnBrk="0">
                  <a:buFont typeface="Arial" charset="0"/>
                  <a:buChar char="•"/>
                </a:pPr>
                <a:r>
                  <a:rPr lang="en-US" altLang="ko-KR" sz="700" dirty="0">
                    <a:solidFill>
                      <a:schemeClr val="tx1">
                        <a:lumMod val="75000"/>
                        <a:lumOff val="25000"/>
                      </a:schemeClr>
                    </a:solidFill>
                    <a:latin typeface="+mn-ea"/>
                  </a:rPr>
                  <a:t>Dictionary</a:t>
                </a:r>
              </a:p>
              <a:p>
                <a:pPr marL="171450" indent="-171450" latinLnBrk="0">
                  <a:buFont typeface="Arial" charset="0"/>
                  <a:buChar char="•"/>
                </a:pPr>
                <a:r>
                  <a:rPr lang="en-US" altLang="ko-KR" sz="700" dirty="0">
                    <a:solidFill>
                      <a:schemeClr val="tx1">
                        <a:lumMod val="75000"/>
                        <a:lumOff val="25000"/>
                      </a:schemeClr>
                    </a:solidFill>
                    <a:latin typeface="+mn-ea"/>
                  </a:rPr>
                  <a:t>Code table</a:t>
                </a:r>
              </a:p>
              <a:p>
                <a:pPr marL="171450" indent="-171450" latinLnBrk="0">
                  <a:buFont typeface="Arial" charset="0"/>
                  <a:buChar char="•"/>
                </a:pPr>
                <a:r>
                  <a:rPr lang="en-US" altLang="ko-KR" sz="700" dirty="0">
                    <a:solidFill>
                      <a:schemeClr val="tx1">
                        <a:lumMod val="75000"/>
                        <a:lumOff val="25000"/>
                      </a:schemeClr>
                    </a:solidFill>
                    <a:latin typeface="+mn-ea"/>
                  </a:rPr>
                  <a:t>Description</a:t>
                </a:r>
                <a:endParaRPr lang="ko-KR" altLang="en-US" sz="700" dirty="0">
                  <a:solidFill>
                    <a:schemeClr val="tx1">
                      <a:lumMod val="75000"/>
                      <a:lumOff val="25000"/>
                    </a:schemeClr>
                  </a:solidFill>
                  <a:latin typeface="+mn-ea"/>
                </a:endParaRPr>
              </a:p>
            </p:txBody>
          </p:sp>
        </p:grpSp>
        <p:grpSp>
          <p:nvGrpSpPr>
            <p:cNvPr id="197" name="그룹 196">
              <a:extLst>
                <a:ext uri="{FF2B5EF4-FFF2-40B4-BE49-F238E27FC236}">
                  <a16:creationId xmlns:a16="http://schemas.microsoft.com/office/drawing/2014/main" xmlns="" id="{CBDA8A66-8EC2-9249-873E-2679E51DB02D}"/>
                </a:ext>
              </a:extLst>
            </p:cNvPr>
            <p:cNvGrpSpPr/>
            <p:nvPr/>
          </p:nvGrpSpPr>
          <p:grpSpPr>
            <a:xfrm>
              <a:off x="265233" y="5426327"/>
              <a:ext cx="2650934" cy="786201"/>
              <a:chOff x="2934985" y="4109588"/>
              <a:chExt cx="2650934" cy="786201"/>
            </a:xfrm>
          </p:grpSpPr>
          <p:sp>
            <p:nvSpPr>
              <p:cNvPr id="201" name="Text Box">
                <a:extLst>
                  <a:ext uri="{FF2B5EF4-FFF2-40B4-BE49-F238E27FC236}">
                    <a16:creationId xmlns:a16="http://schemas.microsoft.com/office/drawing/2014/main" xmlns="" id="{B2A82789-7BDA-0348-81DA-A8CFBDD0892F}"/>
                  </a:ext>
                </a:extLst>
              </p:cNvPr>
              <p:cNvSpPr>
                <a:spLocks/>
              </p:cNvSpPr>
              <p:nvPr>
                <p:custDataLst>
                  <p:tags r:id="rId2"/>
                </p:custDataLst>
              </p:nvPr>
            </p:nvSpPr>
            <p:spPr bwMode="auto">
              <a:xfrm>
                <a:off x="4312455" y="4248969"/>
                <a:ext cx="1273464" cy="53860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dirty="0">
                    <a:solidFill>
                      <a:schemeClr val="tx1">
                        <a:lumMod val="75000"/>
                        <a:lumOff val="25000"/>
                      </a:schemeClr>
                    </a:solidFill>
                    <a:latin typeface="+mn-ea"/>
                    <a:cs typeface="Nanum Gothic" charset="-127"/>
                  </a:rPr>
                  <a:t>123,456</a:t>
                </a:r>
              </a:p>
              <a:p>
                <a:r>
                  <a:rPr lang="en-US" altLang="ko-KR" sz="700" dirty="0">
                    <a:solidFill>
                      <a:schemeClr val="tx1">
                        <a:lumMod val="75000"/>
                        <a:lumOff val="25000"/>
                      </a:schemeClr>
                    </a:solidFill>
                    <a:latin typeface="+mn-ea"/>
                    <a:cs typeface="Nanum Gothic" charset="-127"/>
                  </a:rPr>
                  <a:t>123,456 (100%)</a:t>
                </a:r>
              </a:p>
              <a:p>
                <a:r>
                  <a:rPr lang="en-US" altLang="ko-KR" sz="700" dirty="0">
                    <a:solidFill>
                      <a:schemeClr val="tx1">
                        <a:lumMod val="75000"/>
                        <a:lumOff val="25000"/>
                      </a:schemeClr>
                    </a:solidFill>
                    <a:latin typeface="+mn-ea"/>
                    <a:cs typeface="Nanum Gothic" charset="-127"/>
                  </a:rPr>
                  <a:t>68 (5.98%)</a:t>
                </a:r>
              </a:p>
              <a:p>
                <a:r>
                  <a:rPr lang="en-US" altLang="ko-KR" sz="700" dirty="0">
                    <a:solidFill>
                      <a:schemeClr val="tx1">
                        <a:lumMod val="75000"/>
                        <a:lumOff val="25000"/>
                      </a:schemeClr>
                    </a:solidFill>
                    <a:latin typeface="+mn-ea"/>
                    <a:cs typeface="Nanum Gothic" charset="-127"/>
                  </a:rPr>
                  <a:t>47 (4.13%)</a:t>
                </a:r>
              </a:p>
              <a:p>
                <a:r>
                  <a:rPr lang="en-US" altLang="ko-KR" sz="700" dirty="0">
                    <a:solidFill>
                      <a:schemeClr val="tx1">
                        <a:lumMod val="75000"/>
                        <a:lumOff val="25000"/>
                      </a:schemeClr>
                    </a:solidFill>
                    <a:latin typeface="+mn-ea"/>
                    <a:cs typeface="Nanum Gothic" charset="-127"/>
                  </a:rPr>
                  <a:t>0 (0%)</a:t>
                </a:r>
              </a:p>
            </p:txBody>
          </p:sp>
          <p:sp>
            <p:nvSpPr>
              <p:cNvPr id="202" name="직사각형 201">
                <a:extLst>
                  <a:ext uri="{FF2B5EF4-FFF2-40B4-BE49-F238E27FC236}">
                    <a16:creationId xmlns:a16="http://schemas.microsoft.com/office/drawing/2014/main" xmlns="" id="{BF57CAAD-828F-F34B-B2C7-703414969608}"/>
                  </a:ext>
                </a:extLst>
              </p:cNvPr>
              <p:cNvSpPr/>
              <p:nvPr/>
            </p:nvSpPr>
            <p:spPr>
              <a:xfrm>
                <a:off x="2934985" y="4109588"/>
                <a:ext cx="1080000" cy="18000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latinLnBrk="0"/>
                <a:r>
                  <a:rPr lang="en-US" altLang="ko-KR" sz="700" b="1" dirty="0">
                    <a:solidFill>
                      <a:schemeClr val="tx1">
                        <a:lumMod val="75000"/>
                        <a:lumOff val="25000"/>
                      </a:schemeClr>
                    </a:solidFill>
                    <a:latin typeface="+mn-ea"/>
                  </a:rPr>
                  <a:t>Statistic</a:t>
                </a:r>
              </a:p>
            </p:txBody>
          </p:sp>
          <p:sp>
            <p:nvSpPr>
              <p:cNvPr id="203" name="직사각형 202">
                <a:extLst>
                  <a:ext uri="{FF2B5EF4-FFF2-40B4-BE49-F238E27FC236}">
                    <a16:creationId xmlns:a16="http://schemas.microsoft.com/office/drawing/2014/main" xmlns="" id="{73568F68-A4D0-0A4C-9688-BBB0DB68946B}"/>
                  </a:ext>
                </a:extLst>
              </p:cNvPr>
              <p:cNvSpPr/>
              <p:nvPr/>
            </p:nvSpPr>
            <p:spPr>
              <a:xfrm>
                <a:off x="2934986" y="4264847"/>
                <a:ext cx="1440000" cy="63094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marL="171450" indent="-171450" latinLnBrk="0">
                  <a:buFont typeface="Arial" charset="0"/>
                  <a:buChar char="•"/>
                </a:pPr>
                <a:r>
                  <a:rPr lang="en-US" altLang="ko-KR" sz="700" dirty="0">
                    <a:solidFill>
                      <a:schemeClr val="tx1">
                        <a:lumMod val="75000"/>
                        <a:lumOff val="25000"/>
                      </a:schemeClr>
                    </a:solidFill>
                    <a:latin typeface="+mn-ea"/>
                  </a:rPr>
                  <a:t>Row count</a:t>
                </a:r>
              </a:p>
              <a:p>
                <a:pPr marL="171450" indent="-171450" latinLnBrk="0">
                  <a:buFont typeface="Arial" charset="0"/>
                  <a:buChar char="•"/>
                </a:pPr>
                <a:r>
                  <a:rPr lang="en-US" altLang="ko-KR" sz="700" dirty="0">
                    <a:solidFill>
                      <a:schemeClr val="tx1">
                        <a:lumMod val="75000"/>
                        <a:lumOff val="25000"/>
                      </a:schemeClr>
                    </a:solidFill>
                    <a:latin typeface="+mn-ea"/>
                  </a:rPr>
                  <a:t>Valid</a:t>
                </a:r>
                <a:br>
                  <a:rPr lang="en-US" altLang="ko-KR" sz="700" dirty="0">
                    <a:solidFill>
                      <a:schemeClr val="tx1">
                        <a:lumMod val="75000"/>
                        <a:lumOff val="25000"/>
                      </a:schemeClr>
                    </a:solidFill>
                    <a:latin typeface="+mn-ea"/>
                  </a:rPr>
                </a:br>
                <a:r>
                  <a:rPr lang="en-US" altLang="ko-KR" sz="700" dirty="0">
                    <a:solidFill>
                      <a:schemeClr val="tx1">
                        <a:lumMod val="75000"/>
                        <a:lumOff val="25000"/>
                      </a:schemeClr>
                    </a:solidFill>
                    <a:latin typeface="+mn-ea"/>
                  </a:rPr>
                  <a:t>- Unique</a:t>
                </a:r>
                <a:br>
                  <a:rPr lang="en-US" altLang="ko-KR" sz="700" dirty="0">
                    <a:solidFill>
                      <a:schemeClr val="tx1">
                        <a:lumMod val="75000"/>
                        <a:lumOff val="25000"/>
                      </a:schemeClr>
                    </a:solidFill>
                    <a:latin typeface="+mn-ea"/>
                  </a:rPr>
                </a:br>
                <a:r>
                  <a:rPr lang="en-US" altLang="ko-KR" sz="700" dirty="0">
                    <a:solidFill>
                      <a:schemeClr val="tx1">
                        <a:lumMod val="75000"/>
                        <a:lumOff val="25000"/>
                      </a:schemeClr>
                    </a:solidFill>
                    <a:latin typeface="+mn-ea"/>
                  </a:rPr>
                  <a:t>- Outliers</a:t>
                </a:r>
              </a:p>
              <a:p>
                <a:pPr marL="171450" indent="-171450" latinLnBrk="0">
                  <a:buFont typeface="Arial" charset="0"/>
                  <a:buChar char="•"/>
                </a:pPr>
                <a:r>
                  <a:rPr lang="en-US" altLang="ko-KR" sz="700" dirty="0">
                    <a:solidFill>
                      <a:schemeClr val="tx1">
                        <a:lumMod val="75000"/>
                        <a:lumOff val="25000"/>
                      </a:schemeClr>
                    </a:solidFill>
                    <a:latin typeface="+mn-ea"/>
                  </a:rPr>
                  <a:t>Missing</a:t>
                </a:r>
                <a:endParaRPr lang="ko-KR" altLang="en-US" sz="700" dirty="0">
                  <a:solidFill>
                    <a:schemeClr val="tx1">
                      <a:lumMod val="75000"/>
                      <a:lumOff val="25000"/>
                    </a:schemeClr>
                  </a:solidFill>
                  <a:latin typeface="+mn-ea"/>
                </a:endParaRPr>
              </a:p>
            </p:txBody>
          </p:sp>
        </p:grpSp>
        <p:grpSp>
          <p:nvGrpSpPr>
            <p:cNvPr id="198" name="그룹 197">
              <a:extLst>
                <a:ext uri="{FF2B5EF4-FFF2-40B4-BE49-F238E27FC236}">
                  <a16:creationId xmlns:a16="http://schemas.microsoft.com/office/drawing/2014/main" xmlns="" id="{D54ABF91-76A9-F04E-9281-DA5CC5BE5E86}"/>
                </a:ext>
              </a:extLst>
            </p:cNvPr>
            <p:cNvGrpSpPr/>
            <p:nvPr/>
          </p:nvGrpSpPr>
          <p:grpSpPr>
            <a:xfrm>
              <a:off x="230740" y="6201568"/>
              <a:ext cx="2880000" cy="190961"/>
              <a:chOff x="230740" y="3259864"/>
              <a:chExt cx="2880000" cy="190961"/>
            </a:xfrm>
          </p:grpSpPr>
          <p:sp>
            <p:nvSpPr>
              <p:cNvPr id="199" name="직사각형 198">
                <a:extLst>
                  <a:ext uri="{FF2B5EF4-FFF2-40B4-BE49-F238E27FC236}">
                    <a16:creationId xmlns:a16="http://schemas.microsoft.com/office/drawing/2014/main" xmlns="" id="{16E6D1F6-861E-7840-8B69-44695669C2DB}"/>
                  </a:ext>
                </a:extLst>
              </p:cNvPr>
              <p:cNvSpPr/>
              <p:nvPr/>
            </p:nvSpPr>
            <p:spPr>
              <a:xfrm>
                <a:off x="283777" y="3270825"/>
                <a:ext cx="1080000" cy="18000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latinLnBrk="0"/>
                <a:r>
                  <a:rPr lang="en-US" altLang="ko-KR" sz="700" b="1" dirty="0">
                    <a:solidFill>
                      <a:schemeClr val="tx1">
                        <a:lumMod val="75000"/>
                        <a:lumOff val="25000"/>
                      </a:schemeClr>
                    </a:solidFill>
                    <a:latin typeface="+mn-ea"/>
                  </a:rPr>
                  <a:t>Value list</a:t>
                </a:r>
              </a:p>
            </p:txBody>
          </p:sp>
          <p:cxnSp>
            <p:nvCxnSpPr>
              <p:cNvPr id="200" name="직선 연결선[R] 199">
                <a:extLst>
                  <a:ext uri="{FF2B5EF4-FFF2-40B4-BE49-F238E27FC236}">
                    <a16:creationId xmlns:a16="http://schemas.microsoft.com/office/drawing/2014/main" xmlns="" id="{1029D2EA-1FE8-D54F-B9A2-0FA958E04C0E}"/>
                  </a:ext>
                </a:extLst>
              </p:cNvPr>
              <p:cNvCxnSpPr>
                <a:cxnSpLocks/>
              </p:cNvCxnSpPr>
              <p:nvPr/>
            </p:nvCxnSpPr>
            <p:spPr>
              <a:xfrm>
                <a:off x="230740" y="3259864"/>
                <a:ext cx="288000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207" name="Text Box">
            <a:extLst>
              <a:ext uri="{FF2B5EF4-FFF2-40B4-BE49-F238E27FC236}">
                <a16:creationId xmlns:a16="http://schemas.microsoft.com/office/drawing/2014/main" xmlns="" id="{8FAE3537-0054-2D4A-A6D1-C8F6BA86AE7B}"/>
              </a:ext>
            </a:extLst>
          </p:cNvPr>
          <p:cNvSpPr>
            <a:spLocks/>
          </p:cNvSpPr>
          <p:nvPr>
            <p:custDataLst>
              <p:tags r:id="rId1"/>
            </p:custDataLst>
          </p:nvPr>
        </p:nvSpPr>
        <p:spPr bwMode="auto">
          <a:xfrm>
            <a:off x="6891402" y="2962547"/>
            <a:ext cx="1440000" cy="10772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mn-ea"/>
                <a:cs typeface="Nanum Gothic" charset="-127"/>
              </a:rPr>
              <a:t>expression</a:t>
            </a:r>
          </a:p>
        </p:txBody>
      </p:sp>
      <p:sp>
        <p:nvSpPr>
          <p:cNvPr id="208" name="모서리가 둥근 직사각형 207">
            <a:extLst>
              <a:ext uri="{FF2B5EF4-FFF2-40B4-BE49-F238E27FC236}">
                <a16:creationId xmlns:a16="http://schemas.microsoft.com/office/drawing/2014/main" xmlns="" id="{05F5EF2E-503E-6042-9E1C-9F5FD5B39752}"/>
              </a:ext>
            </a:extLst>
          </p:cNvPr>
          <p:cNvSpPr/>
          <p:nvPr/>
        </p:nvSpPr>
        <p:spPr>
          <a:xfrm>
            <a:off x="6892699" y="3077933"/>
            <a:ext cx="2824304" cy="355467"/>
          </a:xfrm>
          <a:prstGeom prst="roundRect">
            <a:avLst>
              <a:gd name="adj" fmla="val 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r>
              <a:rPr lang="en-US" altLang="ko-KR" sz="600" dirty="0">
                <a:solidFill>
                  <a:schemeClr val="tx1">
                    <a:lumMod val="75000"/>
                    <a:lumOff val="25000"/>
                  </a:schemeClr>
                </a:solidFill>
                <a:latin typeface="+mn-ea"/>
                <a:cs typeface="Nanum Gothic" charset="-127"/>
              </a:rPr>
              <a:t>expression</a:t>
            </a:r>
            <a:r>
              <a:rPr lang="ko-KR" altLang="en-US" sz="600" dirty="0">
                <a:solidFill>
                  <a:schemeClr val="tx1">
                    <a:lumMod val="75000"/>
                    <a:lumOff val="25000"/>
                  </a:schemeClr>
                </a:solidFill>
                <a:latin typeface="+mn-ea"/>
                <a:cs typeface="Nanum Gothic" charset="-127"/>
              </a:rPr>
              <a:t> 노출 영역</a:t>
            </a:r>
            <a:endParaRPr lang="en-US" altLang="ko-KR" sz="600" dirty="0">
              <a:solidFill>
                <a:schemeClr val="tx1">
                  <a:lumMod val="75000"/>
                  <a:lumOff val="25000"/>
                </a:schemeClr>
              </a:solidFill>
              <a:latin typeface="+mn-ea"/>
              <a:cs typeface="Nanum Gothic" charset="-127"/>
            </a:endParaRPr>
          </a:p>
        </p:txBody>
      </p:sp>
      <p:graphicFrame>
        <p:nvGraphicFramePr>
          <p:cNvPr id="209" name="표 208">
            <a:extLst>
              <a:ext uri="{FF2B5EF4-FFF2-40B4-BE49-F238E27FC236}">
                <a16:creationId xmlns:a16="http://schemas.microsoft.com/office/drawing/2014/main" xmlns="" id="{21721B38-480A-574E-AB4F-D4DEAC6E0420}"/>
              </a:ext>
            </a:extLst>
          </p:cNvPr>
          <p:cNvGraphicFramePr>
            <a:graphicFrameLocks noGrp="1"/>
          </p:cNvGraphicFramePr>
          <p:nvPr>
            <p:extLst>
              <p:ext uri="{D42A27DB-BD31-4B8C-83A1-F6EECF244321}">
                <p14:modId xmlns:p14="http://schemas.microsoft.com/office/powerpoint/2010/main" val="3763650166"/>
              </p:ext>
            </p:extLst>
          </p:nvPr>
        </p:nvGraphicFramePr>
        <p:xfrm>
          <a:off x="3538509" y="5789579"/>
          <a:ext cx="2867347" cy="569907"/>
        </p:xfrm>
        <a:graphic>
          <a:graphicData uri="http://schemas.openxmlformats.org/drawingml/2006/table">
            <a:tbl>
              <a:tblPr firstRow="1" bandRow="1">
                <a:tableStyleId>{5C22544A-7EE6-4342-B048-85BDC9FD1C3A}</a:tableStyleId>
              </a:tblPr>
              <a:tblGrid>
                <a:gridCol w="2867347">
                  <a:extLst>
                    <a:ext uri="{9D8B030D-6E8A-4147-A177-3AD203B41FA5}">
                      <a16:colId xmlns:a16="http://schemas.microsoft.com/office/drawing/2014/main" xmlns="" val="20004"/>
                    </a:ext>
                  </a:extLst>
                </a:gridCol>
              </a:tblGrid>
              <a:tr h="189969">
                <a:tc>
                  <a:txBody>
                    <a:bodyPr/>
                    <a:lstStyle/>
                    <a:p>
                      <a:pPr algn="l" latinLnBrk="1"/>
                      <a:r>
                        <a:rPr lang="en-US" altLang="ko-KR" sz="600" b="0" dirty="0">
                          <a:solidFill>
                            <a:schemeClr val="tx1"/>
                          </a:solidFill>
                          <a:latin typeface="Nanum Gothic" charset="-127"/>
                          <a:ea typeface="Nanum Gothic" charset="-127"/>
                          <a:cs typeface="Nanum Gothic" charset="-127"/>
                        </a:rPr>
                        <a:t>126.922648349739,37.5576530594729</a:t>
                      </a:r>
                      <a:endParaRPr lang="ko-KR" altLang="en-US" sz="600" b="0" dirty="0">
                        <a:solidFill>
                          <a:schemeClr val="tx1"/>
                        </a:solidFill>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189969">
                <a:tc>
                  <a:txBody>
                    <a:bodyPr/>
                    <a:lstStyle/>
                    <a:p>
                      <a:pPr algn="l" latinLnBrk="1"/>
                      <a:r>
                        <a:rPr lang="ko-KR" altLang="en-US" sz="600" b="0" dirty="0">
                          <a:latin typeface="Nanum Gothic" charset="-127"/>
                          <a:ea typeface="Nanum Gothic" charset="-127"/>
                          <a:cs typeface="Nanum Gothic" charset="-127"/>
                        </a:rPr>
                        <a:t>위도컬럼데이터값</a:t>
                      </a:r>
                      <a:r>
                        <a:rPr lang="en-US" altLang="ko-KR" sz="600" b="0" dirty="0">
                          <a:latin typeface="Nanum Gothic" charset="-127"/>
                          <a:ea typeface="Nanum Gothic" charset="-127"/>
                          <a:cs typeface="Nanum Gothic" charset="-127"/>
                        </a:rPr>
                        <a:t>,</a:t>
                      </a:r>
                      <a:r>
                        <a:rPr lang="ko-KR" altLang="en-US" sz="600" b="0" dirty="0">
                          <a:latin typeface="Nanum Gothic" charset="-127"/>
                          <a:ea typeface="Nanum Gothic" charset="-127"/>
                          <a:cs typeface="Nanum Gothic" charset="-127"/>
                        </a:rPr>
                        <a:t>경도컬럼데이터값</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189969">
                <a:tc>
                  <a:txBody>
                    <a:bodyPr/>
                    <a:lstStyle/>
                    <a:p>
                      <a:pPr algn="l" latinLnBrk="1"/>
                      <a:r>
                        <a:rPr lang="en-US" altLang="ko-KR" sz="600" b="0" dirty="0">
                          <a:latin typeface="Nanum Gothic" charset="-127"/>
                          <a:ea typeface="Nanum Gothic" charset="-127"/>
                          <a:cs typeface="Nanum Gothic" charset="-127"/>
                        </a:rPr>
                        <a:t>...</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bl>
          </a:graphicData>
        </a:graphic>
      </p:graphicFrame>
      <p:graphicFrame>
        <p:nvGraphicFramePr>
          <p:cNvPr id="210" name="표 209">
            <a:extLst>
              <a:ext uri="{FF2B5EF4-FFF2-40B4-BE49-F238E27FC236}">
                <a16:creationId xmlns:a16="http://schemas.microsoft.com/office/drawing/2014/main" xmlns="" id="{9668374E-57D4-9047-A4AA-5FC688DBE4D4}"/>
              </a:ext>
            </a:extLst>
          </p:cNvPr>
          <p:cNvGraphicFramePr>
            <a:graphicFrameLocks noGrp="1"/>
          </p:cNvGraphicFramePr>
          <p:nvPr>
            <p:extLst>
              <p:ext uri="{D42A27DB-BD31-4B8C-83A1-F6EECF244321}">
                <p14:modId xmlns:p14="http://schemas.microsoft.com/office/powerpoint/2010/main" val="3983308439"/>
              </p:ext>
            </p:extLst>
          </p:nvPr>
        </p:nvGraphicFramePr>
        <p:xfrm>
          <a:off x="6837003" y="5783267"/>
          <a:ext cx="2867347" cy="569907"/>
        </p:xfrm>
        <a:graphic>
          <a:graphicData uri="http://schemas.openxmlformats.org/drawingml/2006/table">
            <a:tbl>
              <a:tblPr firstRow="1" bandRow="1">
                <a:tableStyleId>{5C22544A-7EE6-4342-B048-85BDC9FD1C3A}</a:tableStyleId>
              </a:tblPr>
              <a:tblGrid>
                <a:gridCol w="2867347">
                  <a:extLst>
                    <a:ext uri="{9D8B030D-6E8A-4147-A177-3AD203B41FA5}">
                      <a16:colId xmlns:a16="http://schemas.microsoft.com/office/drawing/2014/main" xmlns="" val="20004"/>
                    </a:ext>
                  </a:extLst>
                </a:gridCol>
              </a:tblGrid>
              <a:tr h="189969">
                <a:tc>
                  <a:txBody>
                    <a:bodyPr/>
                    <a:lstStyle/>
                    <a:p>
                      <a:pPr algn="l" latinLnBrk="1"/>
                      <a:r>
                        <a:rPr lang="en-US" altLang="ko-KR" sz="600" b="0" dirty="0">
                          <a:solidFill>
                            <a:schemeClr val="tx1"/>
                          </a:solidFill>
                          <a:latin typeface="Nanum Gothic" charset="-127"/>
                          <a:ea typeface="Nanum Gothic" charset="-127"/>
                          <a:cs typeface="Nanum Gothic" charset="-127"/>
                        </a:rPr>
                        <a:t>…</a:t>
                      </a:r>
                      <a:endParaRPr lang="ko-KR" altLang="en-US" sz="600" b="0" dirty="0">
                        <a:solidFill>
                          <a:schemeClr val="tx1"/>
                        </a:solidFill>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189969">
                <a:tc>
                  <a:txBody>
                    <a:bodyPr/>
                    <a:lstStyle/>
                    <a:p>
                      <a:pPr algn="l" latinLnBrk="1"/>
                      <a:r>
                        <a:rPr lang="en-US" altLang="ko-KR" sz="600" b="0" dirty="0">
                          <a:latin typeface="Nanum Gothic" charset="-127"/>
                          <a:ea typeface="Nanum Gothic" charset="-127"/>
                          <a:cs typeface="Nanum Gothic" charset="-127"/>
                        </a:rPr>
                        <a:t>…</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189969">
                <a:tc>
                  <a:txBody>
                    <a:bodyPr/>
                    <a:lstStyle/>
                    <a:p>
                      <a:pPr algn="l" latinLnBrk="1"/>
                      <a:r>
                        <a:rPr lang="en-US" altLang="ko-KR" sz="600" b="0" dirty="0">
                          <a:latin typeface="Nanum Gothic" charset="-127"/>
                          <a:ea typeface="Nanum Gothic" charset="-127"/>
                          <a:cs typeface="Nanum Gothic" charset="-127"/>
                        </a:rPr>
                        <a:t>...</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bl>
          </a:graphicData>
        </a:graphic>
      </p:graphicFrame>
      <p:sp>
        <p:nvSpPr>
          <p:cNvPr id="211" name="타원 37">
            <a:extLst>
              <a:ext uri="{FF2B5EF4-FFF2-40B4-BE49-F238E27FC236}">
                <a16:creationId xmlns:a16="http://schemas.microsoft.com/office/drawing/2014/main" xmlns="" id="{E61A89D2-41B2-A341-B7D6-5D145FADA0C2}"/>
              </a:ext>
            </a:extLst>
          </p:cNvPr>
          <p:cNvSpPr/>
          <p:nvPr/>
        </p:nvSpPr>
        <p:spPr>
          <a:xfrm>
            <a:off x="6361391" y="219836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212" name="타원 37">
            <a:extLst>
              <a:ext uri="{FF2B5EF4-FFF2-40B4-BE49-F238E27FC236}">
                <a16:creationId xmlns:a16="http://schemas.microsoft.com/office/drawing/2014/main" xmlns="" id="{C5D3A83A-87FF-D148-B149-0FD301EC4FC8}"/>
              </a:ext>
            </a:extLst>
          </p:cNvPr>
          <p:cNvSpPr/>
          <p:nvPr/>
        </p:nvSpPr>
        <p:spPr>
          <a:xfrm>
            <a:off x="9717003" y="218383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213" name="직사각형 212">
            <a:extLst>
              <a:ext uri="{FF2B5EF4-FFF2-40B4-BE49-F238E27FC236}">
                <a16:creationId xmlns:a16="http://schemas.microsoft.com/office/drawing/2014/main" xmlns="" id="{1495EBA5-8240-AF42-95DD-0D3373E60B19}"/>
              </a:ext>
            </a:extLst>
          </p:cNvPr>
          <p:cNvSpPr/>
          <p:nvPr/>
        </p:nvSpPr>
        <p:spPr>
          <a:xfrm>
            <a:off x="3414101" y="1943353"/>
            <a:ext cx="1295364" cy="150761"/>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mn-ea"/>
                <a:cs typeface="Nanum Gothic" charset="-127"/>
              </a:rPr>
              <a:t>Geo point</a:t>
            </a:r>
            <a:r>
              <a:rPr kumimoji="1" lang="ko-KR" altLang="en-US" sz="600" dirty="0">
                <a:solidFill>
                  <a:schemeClr val="bg1"/>
                </a:solidFill>
                <a:latin typeface="+mn-ea"/>
                <a:cs typeface="Nanum Gothic" charset="-127"/>
              </a:rPr>
              <a:t>인 경우</a:t>
            </a:r>
          </a:p>
        </p:txBody>
      </p:sp>
      <p:sp>
        <p:nvSpPr>
          <p:cNvPr id="291" name="직사각형 290">
            <a:extLst>
              <a:ext uri="{FF2B5EF4-FFF2-40B4-BE49-F238E27FC236}">
                <a16:creationId xmlns:a16="http://schemas.microsoft.com/office/drawing/2014/main" xmlns="" id="{A9672ABF-A737-234E-90EA-06BC3014FBB4}"/>
              </a:ext>
            </a:extLst>
          </p:cNvPr>
          <p:cNvSpPr/>
          <p:nvPr/>
        </p:nvSpPr>
        <p:spPr>
          <a:xfrm>
            <a:off x="6729037" y="1944265"/>
            <a:ext cx="1295364" cy="150761"/>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mn-ea"/>
                <a:cs typeface="Nanum Gothic" charset="-127"/>
              </a:rPr>
              <a:t>Geo expression</a:t>
            </a:r>
            <a:r>
              <a:rPr kumimoji="1" lang="ko-KR" altLang="en-US" sz="600" dirty="0">
                <a:solidFill>
                  <a:schemeClr val="bg1"/>
                </a:solidFill>
                <a:latin typeface="+mn-ea"/>
                <a:cs typeface="Nanum Gothic" charset="-127"/>
              </a:rPr>
              <a:t>인 경우</a:t>
            </a:r>
          </a:p>
        </p:txBody>
      </p:sp>
      <p:sp>
        <p:nvSpPr>
          <p:cNvPr id="292" name="모서리가 둥근 직사각형 291">
            <a:extLst>
              <a:ext uri="{FF2B5EF4-FFF2-40B4-BE49-F238E27FC236}">
                <a16:creationId xmlns:a16="http://schemas.microsoft.com/office/drawing/2014/main" xmlns="" id="{811D8287-6AEA-E046-A573-6B0670C056DB}"/>
              </a:ext>
            </a:extLst>
          </p:cNvPr>
          <p:cNvSpPr/>
          <p:nvPr/>
        </p:nvSpPr>
        <p:spPr>
          <a:xfrm>
            <a:off x="3512300" y="2934453"/>
            <a:ext cx="2156810" cy="404084"/>
          </a:xfrm>
          <a:prstGeom prst="roundRect">
            <a:avLst>
              <a:gd name="adj" fmla="val 0"/>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endParaRPr kumimoji="1" lang="ko-KR" altLang="en-US" sz="600" dirty="0">
              <a:solidFill>
                <a:schemeClr val="tx1"/>
              </a:solidFill>
              <a:latin typeface="Nanum Gothic" charset="-127"/>
              <a:ea typeface="Nanum Gothic" charset="-127"/>
              <a:cs typeface="Nanum Gothic" charset="-127"/>
            </a:endParaRPr>
          </a:p>
        </p:txBody>
      </p:sp>
      <p:sp>
        <p:nvSpPr>
          <p:cNvPr id="293" name="모서리가 둥근 직사각형 292">
            <a:extLst>
              <a:ext uri="{FF2B5EF4-FFF2-40B4-BE49-F238E27FC236}">
                <a16:creationId xmlns:a16="http://schemas.microsoft.com/office/drawing/2014/main" xmlns="" id="{3CA232E9-465C-D743-B93E-163E4F029DEC}"/>
              </a:ext>
            </a:extLst>
          </p:cNvPr>
          <p:cNvSpPr/>
          <p:nvPr/>
        </p:nvSpPr>
        <p:spPr>
          <a:xfrm>
            <a:off x="6845518" y="2943303"/>
            <a:ext cx="3004431" cy="529183"/>
          </a:xfrm>
          <a:prstGeom prst="roundRect">
            <a:avLst>
              <a:gd name="adj" fmla="val 0"/>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endParaRPr kumimoji="1" lang="ko-KR" altLang="en-US" sz="600" dirty="0">
              <a:solidFill>
                <a:schemeClr val="tx1"/>
              </a:solidFill>
              <a:latin typeface="Nanum Gothic" charset="-127"/>
              <a:ea typeface="Nanum Gothic" charset="-127"/>
              <a:cs typeface="Nanum Gothic" charset="-127"/>
            </a:endParaRPr>
          </a:p>
        </p:txBody>
      </p:sp>
      <p:sp>
        <p:nvSpPr>
          <p:cNvPr id="294" name="직사각형 293">
            <a:extLst>
              <a:ext uri="{FF2B5EF4-FFF2-40B4-BE49-F238E27FC236}">
                <a16:creationId xmlns:a16="http://schemas.microsoft.com/office/drawing/2014/main" xmlns="" id="{EA43C601-9F05-E548-91D2-BD7043D51F5D}"/>
              </a:ext>
            </a:extLst>
          </p:cNvPr>
          <p:cNvSpPr/>
          <p:nvPr/>
        </p:nvSpPr>
        <p:spPr>
          <a:xfrm>
            <a:off x="4963655" y="2741737"/>
            <a:ext cx="1654299" cy="92333"/>
          </a:xfrm>
          <a:prstGeom prst="rect">
            <a:avLst/>
          </a:prstGeom>
        </p:spPr>
        <p:txBody>
          <a:bodyPr wrap="none" lIns="0" tIns="0" rIns="0" bIns="0">
            <a:spAutoFit/>
          </a:bodyPr>
          <a:lstStyle/>
          <a:p>
            <a:r>
              <a:rPr lang="ko-KR" altLang="en-US" sz="600" dirty="0">
                <a:solidFill>
                  <a:schemeClr val="bg1">
                    <a:lumMod val="65000"/>
                  </a:schemeClr>
                </a:solidFill>
              </a:rPr>
              <a:t>ⓘ </a:t>
            </a:r>
            <a:r>
              <a:rPr lang="en" altLang="ko-KR" sz="600" dirty="0">
                <a:solidFill>
                  <a:schemeClr val="bg1">
                    <a:lumMod val="65000"/>
                  </a:schemeClr>
                </a:solidFill>
              </a:rPr>
              <a:t>Geo type cannot be changed to other type.</a:t>
            </a:r>
            <a:endParaRPr lang="ko-KR" altLang="en-US" sz="600" dirty="0">
              <a:solidFill>
                <a:schemeClr val="bg1">
                  <a:lumMod val="65000"/>
                </a:schemeClr>
              </a:solidFill>
            </a:endParaRPr>
          </a:p>
        </p:txBody>
      </p:sp>
      <p:sp>
        <p:nvSpPr>
          <p:cNvPr id="296" name="직사각형 295">
            <a:extLst>
              <a:ext uri="{FF2B5EF4-FFF2-40B4-BE49-F238E27FC236}">
                <a16:creationId xmlns:a16="http://schemas.microsoft.com/office/drawing/2014/main" xmlns="" id="{F33BF7B8-B02A-DF46-BF63-52701800E5DB}"/>
              </a:ext>
            </a:extLst>
          </p:cNvPr>
          <p:cNvSpPr/>
          <p:nvPr/>
        </p:nvSpPr>
        <p:spPr>
          <a:xfrm>
            <a:off x="8275723" y="2749554"/>
            <a:ext cx="1654299" cy="92333"/>
          </a:xfrm>
          <a:prstGeom prst="rect">
            <a:avLst/>
          </a:prstGeom>
        </p:spPr>
        <p:txBody>
          <a:bodyPr wrap="none" lIns="0" tIns="0" rIns="0" bIns="0">
            <a:spAutoFit/>
          </a:bodyPr>
          <a:lstStyle/>
          <a:p>
            <a:r>
              <a:rPr lang="ko-KR" altLang="en-US" sz="600" dirty="0">
                <a:solidFill>
                  <a:schemeClr val="bg1">
                    <a:lumMod val="65000"/>
                  </a:schemeClr>
                </a:solidFill>
              </a:rPr>
              <a:t>ⓘ </a:t>
            </a:r>
            <a:r>
              <a:rPr lang="en" altLang="ko-KR" sz="600" dirty="0">
                <a:solidFill>
                  <a:schemeClr val="bg1">
                    <a:lumMod val="65000"/>
                  </a:schemeClr>
                </a:solidFill>
              </a:rPr>
              <a:t>Geo type cannot be changed to other type.</a:t>
            </a:r>
            <a:endParaRPr lang="ko-KR" altLang="en-US" sz="600" dirty="0">
              <a:solidFill>
                <a:schemeClr val="bg1">
                  <a:lumMod val="65000"/>
                </a:schemeClr>
              </a:solidFill>
            </a:endParaRPr>
          </a:p>
        </p:txBody>
      </p:sp>
      <p:grpSp>
        <p:nvGrpSpPr>
          <p:cNvPr id="117" name="그룹 159">
            <a:extLst>
              <a:ext uri="{FF2B5EF4-FFF2-40B4-BE49-F238E27FC236}">
                <a16:creationId xmlns:a16="http://schemas.microsoft.com/office/drawing/2014/main" xmlns="" id="{04E045C2-1C44-514D-BD5F-FB69DCE9D38E}"/>
              </a:ext>
            </a:extLst>
          </p:cNvPr>
          <p:cNvGrpSpPr/>
          <p:nvPr/>
        </p:nvGrpSpPr>
        <p:grpSpPr>
          <a:xfrm>
            <a:off x="291282" y="1578426"/>
            <a:ext cx="1418301" cy="229639"/>
            <a:chOff x="4281511" y="1749561"/>
            <a:chExt cx="1418301" cy="229639"/>
          </a:xfrm>
        </p:grpSpPr>
        <p:sp>
          <p:nvSpPr>
            <p:cNvPr id="214" name="제목 2">
              <a:extLst>
                <a:ext uri="{FF2B5EF4-FFF2-40B4-BE49-F238E27FC236}">
                  <a16:creationId xmlns:a16="http://schemas.microsoft.com/office/drawing/2014/main" xmlns="" id="{1F3FB0BD-AC3C-DB49-9F6A-09737BDCA622}"/>
                </a:ext>
              </a:extLst>
            </p:cNvPr>
            <p:cNvSpPr txBox="1">
              <a:spLocks/>
            </p:cNvSpPr>
            <p:nvPr/>
          </p:nvSpPr>
          <p:spPr bwMode="auto">
            <a:xfrm>
              <a:off x="4281511" y="1749561"/>
              <a:ext cx="1381192" cy="229639"/>
            </a:xfrm>
            <a:prstGeom prst="rect">
              <a:avLst/>
            </a:prstGeom>
            <a:no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500" dirty="0">
                  <a:solidFill>
                    <a:schemeClr val="tx1">
                      <a:lumMod val="50000"/>
                      <a:lumOff val="50000"/>
                    </a:schemeClr>
                  </a:solidFill>
                  <a:latin typeface="+mn-ea"/>
                  <a:ea typeface="+mn-ea"/>
                  <a:cs typeface="Malgun Gothic" charset="-127"/>
                </a:rPr>
                <a:t>      Searching column</a:t>
              </a:r>
            </a:p>
          </p:txBody>
        </p:sp>
        <p:pic>
          <p:nvPicPr>
            <p:cNvPr id="215" name="그림 161">
              <a:extLst>
                <a:ext uri="{FF2B5EF4-FFF2-40B4-BE49-F238E27FC236}">
                  <a16:creationId xmlns:a16="http://schemas.microsoft.com/office/drawing/2014/main" xmlns="" id="{B8874D92-51A6-2E44-8F58-6F94B32EA621}"/>
                </a:ext>
              </a:extLst>
            </p:cNvPr>
            <p:cNvPicPr>
              <a:picLocks noChangeAspect="1"/>
            </p:cNvPicPr>
            <p:nvPr/>
          </p:nvPicPr>
          <p:blipFill>
            <a:blip r:embed="rId2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336014" y="1799436"/>
              <a:ext cx="100454" cy="100454"/>
            </a:xfrm>
            <a:prstGeom prst="rect">
              <a:avLst/>
            </a:prstGeom>
          </p:spPr>
        </p:pic>
        <p:cxnSp>
          <p:nvCxnSpPr>
            <p:cNvPr id="216" name="직선 연결선[R] 162">
              <a:extLst>
                <a:ext uri="{FF2B5EF4-FFF2-40B4-BE49-F238E27FC236}">
                  <a16:creationId xmlns:a16="http://schemas.microsoft.com/office/drawing/2014/main" xmlns="" id="{BC6CE7D2-184C-3741-928F-F4077328E15D}"/>
                </a:ext>
              </a:extLst>
            </p:cNvPr>
            <p:cNvCxnSpPr>
              <a:cxnSpLocks/>
            </p:cNvCxnSpPr>
            <p:nvPr/>
          </p:nvCxnSpPr>
          <p:spPr>
            <a:xfrm>
              <a:off x="4318620" y="1928830"/>
              <a:ext cx="13811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7" name="직사각형 216">
            <a:extLst>
              <a:ext uri="{FF2B5EF4-FFF2-40B4-BE49-F238E27FC236}">
                <a16:creationId xmlns:a16="http://schemas.microsoft.com/office/drawing/2014/main" xmlns="" id="{E0261CDC-9B25-F444-A3FA-1290CC083DF7}"/>
              </a:ext>
            </a:extLst>
          </p:cNvPr>
          <p:cNvSpPr/>
          <p:nvPr/>
        </p:nvSpPr>
        <p:spPr>
          <a:xfrm>
            <a:off x="1873461" y="1639384"/>
            <a:ext cx="1798569" cy="107722"/>
          </a:xfrm>
          <a:prstGeom prst="rect">
            <a:avLst/>
          </a:prstGeom>
        </p:spPr>
        <p:txBody>
          <a:bodyPr wrap="none" lIns="0" tIns="0" rIns="0" bIns="0">
            <a:spAutoFit/>
          </a:bodyPr>
          <a:lstStyle/>
          <a:p>
            <a:r>
              <a:rPr lang="en-US" altLang="ko-KR" sz="700" dirty="0">
                <a:solidFill>
                  <a:schemeClr val="tx1">
                    <a:lumMod val="50000"/>
                    <a:lumOff val="50000"/>
                  </a:schemeClr>
                </a:solidFill>
                <a:latin typeface="+mj-lt"/>
              </a:rPr>
              <a:t>Role: </a:t>
            </a:r>
            <a:r>
              <a:rPr lang="ko-KR" altLang="en-US" sz="700" dirty="0">
                <a:latin typeface="+mj-lt"/>
              </a:rPr>
              <a:t>●</a:t>
            </a:r>
            <a:r>
              <a:rPr lang="en-US" altLang="ko-KR" sz="700" dirty="0">
                <a:latin typeface="+mj-lt"/>
              </a:rPr>
              <a:t> All     ◎ Dimension     ◎ Measure</a:t>
            </a:r>
            <a:endParaRPr lang="ko-KR" altLang="en-US" sz="700" dirty="0">
              <a:latin typeface="+mj-lt"/>
            </a:endParaRPr>
          </a:p>
        </p:txBody>
      </p:sp>
      <p:sp>
        <p:nvSpPr>
          <p:cNvPr id="218" name="직사각형 217">
            <a:extLst>
              <a:ext uri="{FF2B5EF4-FFF2-40B4-BE49-F238E27FC236}">
                <a16:creationId xmlns:a16="http://schemas.microsoft.com/office/drawing/2014/main" xmlns="" id="{AB29156D-30C4-BA45-9884-8203AC0F4D54}"/>
              </a:ext>
            </a:extLst>
          </p:cNvPr>
          <p:cNvSpPr/>
          <p:nvPr/>
        </p:nvSpPr>
        <p:spPr>
          <a:xfrm>
            <a:off x="3955183" y="1639384"/>
            <a:ext cx="195566" cy="107722"/>
          </a:xfrm>
          <a:prstGeom prst="rect">
            <a:avLst/>
          </a:prstGeom>
        </p:spPr>
        <p:txBody>
          <a:bodyPr wrap="none" lIns="0" tIns="0" rIns="0" bIns="0">
            <a:spAutoFit/>
          </a:bodyPr>
          <a:lstStyle/>
          <a:p>
            <a:r>
              <a:rPr lang="en-US" altLang="ko-KR" sz="700" dirty="0">
                <a:solidFill>
                  <a:schemeClr val="tx1">
                    <a:lumMod val="50000"/>
                    <a:lumOff val="50000"/>
                  </a:schemeClr>
                </a:solidFill>
                <a:latin typeface="+mj-lt"/>
              </a:rPr>
              <a:t>Type</a:t>
            </a:r>
            <a:endParaRPr lang="ko-KR" altLang="en-US" sz="700" dirty="0">
              <a:latin typeface="+mj-lt"/>
            </a:endParaRPr>
          </a:p>
        </p:txBody>
      </p:sp>
      <p:grpSp>
        <p:nvGrpSpPr>
          <p:cNvPr id="219" name="그룹 218">
            <a:extLst>
              <a:ext uri="{FF2B5EF4-FFF2-40B4-BE49-F238E27FC236}">
                <a16:creationId xmlns:a16="http://schemas.microsoft.com/office/drawing/2014/main" xmlns="" id="{FACCC804-DDF9-044E-A950-4EEFEBB2C11E}"/>
              </a:ext>
            </a:extLst>
          </p:cNvPr>
          <p:cNvGrpSpPr/>
          <p:nvPr/>
        </p:nvGrpSpPr>
        <p:grpSpPr>
          <a:xfrm>
            <a:off x="4216330" y="1603363"/>
            <a:ext cx="537735" cy="179764"/>
            <a:chOff x="4216330" y="1602684"/>
            <a:chExt cx="537735" cy="179764"/>
          </a:xfrm>
        </p:grpSpPr>
        <p:sp>
          <p:nvSpPr>
            <p:cNvPr id="220" name="직사각형 219">
              <a:extLst>
                <a:ext uri="{FF2B5EF4-FFF2-40B4-BE49-F238E27FC236}">
                  <a16:creationId xmlns:a16="http://schemas.microsoft.com/office/drawing/2014/main" xmlns="" id="{737D3DA9-977E-C748-93EF-D329C1C3B412}"/>
                </a:ext>
              </a:extLst>
            </p:cNvPr>
            <p:cNvSpPr/>
            <p:nvPr/>
          </p:nvSpPr>
          <p:spPr>
            <a:xfrm>
              <a:off x="4216330" y="1602684"/>
              <a:ext cx="537735" cy="179764"/>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kumimoji="1" lang="ko-KR" altLang="en-US" sz="700" dirty="0">
                  <a:solidFill>
                    <a:schemeClr val="tx1"/>
                  </a:solidFill>
                  <a:latin typeface="Nanum Gothic" charset="-127"/>
                  <a:ea typeface="Nanum Gothic" charset="-127"/>
                  <a:cs typeface="Nanum Gothic" charset="-127"/>
                </a:rPr>
                <a:t>▼</a:t>
              </a:r>
            </a:p>
          </p:txBody>
        </p:sp>
        <p:sp>
          <p:nvSpPr>
            <p:cNvPr id="221" name="TextBox 220">
              <a:extLst>
                <a:ext uri="{FF2B5EF4-FFF2-40B4-BE49-F238E27FC236}">
                  <a16:creationId xmlns:a16="http://schemas.microsoft.com/office/drawing/2014/main" xmlns="" id="{2CF98DA7-216C-C746-91FC-D542DBC3454A}"/>
                </a:ext>
              </a:extLst>
            </p:cNvPr>
            <p:cNvSpPr txBox="1"/>
            <p:nvPr/>
          </p:nvSpPr>
          <p:spPr>
            <a:xfrm>
              <a:off x="4273107" y="1631010"/>
              <a:ext cx="118622" cy="123111"/>
            </a:xfrm>
            <a:prstGeom prst="rect">
              <a:avLst/>
            </a:prstGeom>
            <a:noFill/>
          </p:spPr>
          <p:txBody>
            <a:bodyPr wrap="none" lIns="0" tIns="0" rIns="0" bIns="0" rtlCol="0">
              <a:spAutoFit/>
            </a:bodyPr>
            <a:lstStyle/>
            <a:p>
              <a:r>
                <a:rPr kumimoji="1" lang="en-US" altLang="ko-KR" sz="800" dirty="0"/>
                <a:t>All</a:t>
              </a:r>
              <a:endParaRPr kumimoji="1" lang="ko-KR" altLang="en-US" sz="800" dirty="0"/>
            </a:p>
          </p:txBody>
        </p:sp>
      </p:grpSp>
      <p:pic>
        <p:nvPicPr>
          <p:cNvPr id="222" name="그림 221">
            <a:extLst>
              <a:ext uri="{FF2B5EF4-FFF2-40B4-BE49-F238E27FC236}">
                <a16:creationId xmlns:a16="http://schemas.microsoft.com/office/drawing/2014/main" xmlns="" id="{8037CE51-A481-3745-92CB-EBC0152E5029}"/>
              </a:ext>
            </a:extLst>
          </p:cNvPr>
          <p:cNvPicPr>
            <a:picLocks noChangeAspect="1"/>
          </p:cNvPicPr>
          <p:nvPr/>
        </p:nvPicPr>
        <p:blipFill>
          <a:blip r:embed="rId23"/>
          <a:stretch>
            <a:fillRect/>
          </a:stretch>
        </p:blipFill>
        <p:spPr>
          <a:xfrm>
            <a:off x="4889394" y="1618412"/>
            <a:ext cx="152400" cy="152400"/>
          </a:xfrm>
          <a:prstGeom prst="rect">
            <a:avLst/>
          </a:prstGeom>
        </p:spPr>
      </p:pic>
      <p:cxnSp>
        <p:nvCxnSpPr>
          <p:cNvPr id="259" name="직선 연결선[R] 258">
            <a:extLst>
              <a:ext uri="{FF2B5EF4-FFF2-40B4-BE49-F238E27FC236}">
                <a16:creationId xmlns:a16="http://schemas.microsoft.com/office/drawing/2014/main" xmlns="" id="{BE6477B6-0EE9-AE49-8142-256740EFD077}"/>
              </a:ext>
            </a:extLst>
          </p:cNvPr>
          <p:cNvCxnSpPr>
            <a:cxnSpLocks/>
          </p:cNvCxnSpPr>
          <p:nvPr/>
        </p:nvCxnSpPr>
        <p:spPr>
          <a:xfrm>
            <a:off x="287642" y="1878227"/>
            <a:ext cx="949402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R] 259">
            <a:extLst>
              <a:ext uri="{FF2B5EF4-FFF2-40B4-BE49-F238E27FC236}">
                <a16:creationId xmlns:a16="http://schemas.microsoft.com/office/drawing/2014/main" xmlns="" id="{17A78713-5850-FE4A-B9AD-CCE654CE73CC}"/>
              </a:ext>
            </a:extLst>
          </p:cNvPr>
          <p:cNvCxnSpPr/>
          <p:nvPr/>
        </p:nvCxnSpPr>
        <p:spPr>
          <a:xfrm>
            <a:off x="3323919" y="1875331"/>
            <a:ext cx="0" cy="48667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61" name="표 260">
            <a:extLst>
              <a:ext uri="{FF2B5EF4-FFF2-40B4-BE49-F238E27FC236}">
                <a16:creationId xmlns:a16="http://schemas.microsoft.com/office/drawing/2014/main" xmlns="" id="{98FFBC6C-BE57-9F4C-AF4F-A60D52B20E60}"/>
              </a:ext>
            </a:extLst>
          </p:cNvPr>
          <p:cNvGraphicFramePr>
            <a:graphicFrameLocks noGrp="1"/>
          </p:cNvGraphicFramePr>
          <p:nvPr>
            <p:extLst>
              <p:ext uri="{D42A27DB-BD31-4B8C-83A1-F6EECF244321}">
                <p14:modId xmlns:p14="http://schemas.microsoft.com/office/powerpoint/2010/main" val="2474007378"/>
              </p:ext>
            </p:extLst>
          </p:nvPr>
        </p:nvGraphicFramePr>
        <p:xfrm>
          <a:off x="308355" y="1880579"/>
          <a:ext cx="3015564" cy="4079240"/>
        </p:xfrm>
        <a:graphic>
          <a:graphicData uri="http://schemas.openxmlformats.org/drawingml/2006/table">
            <a:tbl>
              <a:tblPr firstRow="1" bandRow="1">
                <a:tableStyleId>{5C22544A-7EE6-4342-B048-85BDC9FD1C3A}</a:tableStyleId>
              </a:tblPr>
              <a:tblGrid>
                <a:gridCol w="1351705">
                  <a:extLst>
                    <a:ext uri="{9D8B030D-6E8A-4147-A177-3AD203B41FA5}">
                      <a16:colId xmlns:a16="http://schemas.microsoft.com/office/drawing/2014/main" xmlns="" val="1849344527"/>
                    </a:ext>
                  </a:extLst>
                </a:gridCol>
                <a:gridCol w="1351705">
                  <a:extLst>
                    <a:ext uri="{9D8B030D-6E8A-4147-A177-3AD203B41FA5}">
                      <a16:colId xmlns:a16="http://schemas.microsoft.com/office/drawing/2014/main" xmlns="" val="3078481994"/>
                    </a:ext>
                  </a:extLst>
                </a:gridCol>
                <a:gridCol w="312154">
                  <a:extLst>
                    <a:ext uri="{9D8B030D-6E8A-4147-A177-3AD203B41FA5}">
                      <a16:colId xmlns:a16="http://schemas.microsoft.com/office/drawing/2014/main" xmlns="" val="451870892"/>
                    </a:ext>
                  </a:extLst>
                </a:gridCol>
              </a:tblGrid>
              <a:tr h="370840">
                <a:tc>
                  <a:txBody>
                    <a:bodyPr/>
                    <a:lstStyle/>
                    <a:p>
                      <a:pPr latinLnBrk="1"/>
                      <a:r>
                        <a:rPr lang="en-US" altLang="ko-KR" sz="600" b="0" strike="sngStrike" dirty="0">
                          <a:solidFill>
                            <a:schemeClr val="tx1"/>
                          </a:solidFill>
                        </a:rPr>
                        <a:t>Physical column </a:t>
                      </a:r>
                      <a:r>
                        <a:rPr lang="en-US" altLang="ko-KR" sz="600" b="0" dirty="0">
                          <a:solidFill>
                            <a:schemeClr val="tx1"/>
                          </a:solidFill>
                        </a:rPr>
                        <a:t>name</a:t>
                      </a:r>
                      <a:endParaRPr lang="ko-KR" altLang="en-US" sz="6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600" b="0" dirty="0">
                          <a:solidFill>
                            <a:schemeClr val="tx1"/>
                          </a:solidFill>
                        </a:rPr>
                        <a:t>Logical column name</a:t>
                      </a:r>
                      <a:endParaRPr lang="ko-KR" altLang="en-US" sz="6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6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694910367"/>
                  </a:ext>
                </a:extLst>
              </a:tr>
              <a:tr h="370840">
                <a:tc>
                  <a:txBody>
                    <a:bodyPr/>
                    <a:lstStyle/>
                    <a:p>
                      <a:pPr latinLnBrk="1"/>
                      <a:r>
                        <a:rPr lang="ko-KR" altLang="en-US" sz="600" dirty="0" err="1">
                          <a:solidFill>
                            <a:schemeClr val="tx1"/>
                          </a:solidFill>
                        </a:rPr>
                        <a:t>물리컬럼명</a:t>
                      </a:r>
                      <a:endParaRPr lang="ko-KR" altLang="en-US" sz="600" dirty="0">
                        <a:solidFill>
                          <a:schemeClr val="tx1"/>
                        </a:solidFill>
                      </a:endParaRPr>
                    </a:p>
                  </a:txBody>
                  <a:tcPr marL="25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600" dirty="0" err="1">
                          <a:solidFill>
                            <a:schemeClr val="tx1"/>
                          </a:solidFill>
                        </a:rPr>
                        <a:t>논리컬럼명</a:t>
                      </a:r>
                      <a:endParaRPr lang="ko-KR" altLang="en-US" sz="6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endParaRPr lang="ko-KR" altLang="en-US" sz="8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2174672"/>
                  </a:ext>
                </a:extLst>
              </a:tr>
              <a:tr h="370840">
                <a:tc>
                  <a:txBody>
                    <a:bodyPr/>
                    <a:lstStyle/>
                    <a:p>
                      <a:pPr latinLnBrk="1"/>
                      <a:r>
                        <a:rPr lang="ko-KR" altLang="en-US" sz="600" dirty="0" err="1">
                          <a:solidFill>
                            <a:schemeClr val="tx1"/>
                          </a:solidFill>
                        </a:rPr>
                        <a:t>물리컬럼명</a:t>
                      </a:r>
                      <a:endParaRPr lang="ko-KR" altLang="en-US" sz="600" dirty="0">
                        <a:solidFill>
                          <a:schemeClr val="tx1"/>
                        </a:solidFill>
                      </a:endParaRPr>
                    </a:p>
                  </a:txBody>
                  <a:tcPr marL="25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600" dirty="0" err="1">
                          <a:solidFill>
                            <a:schemeClr val="tx1"/>
                          </a:solidFill>
                        </a:rPr>
                        <a:t>논리컬럼명</a:t>
                      </a:r>
                      <a:endParaRPr lang="ko-KR" altLang="en-US" sz="6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8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457121877"/>
                  </a:ext>
                </a:extLst>
              </a:tr>
              <a:tr h="370840">
                <a:tc>
                  <a:txBody>
                    <a:bodyPr/>
                    <a:lstStyle/>
                    <a:p>
                      <a:pPr latinLnBrk="1"/>
                      <a:r>
                        <a:rPr lang="ko-KR" altLang="en-US" sz="600" dirty="0">
                          <a:solidFill>
                            <a:schemeClr val="tx1"/>
                          </a:solidFill>
                        </a:rPr>
                        <a:t>타임스탬프</a:t>
                      </a:r>
                    </a:p>
                  </a:txBody>
                  <a:tcPr marL="25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600" dirty="0">
                          <a:solidFill>
                            <a:schemeClr val="tx1"/>
                          </a:solidFill>
                        </a:rPr>
                        <a:t>타임스탬프</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endParaRPr lang="ko-KR" altLang="en-US" sz="8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844938354"/>
                  </a:ext>
                </a:extLst>
              </a:tr>
              <a:tr h="370840">
                <a:tc>
                  <a:txBody>
                    <a:bodyPr/>
                    <a:lstStyle/>
                    <a:p>
                      <a:pPr latinLnBrk="1"/>
                      <a:r>
                        <a:rPr lang="ko-KR" altLang="en-US" sz="600" dirty="0" err="1">
                          <a:solidFill>
                            <a:schemeClr val="tx1"/>
                          </a:solidFill>
                        </a:rPr>
                        <a:t>물리컬럼명</a:t>
                      </a:r>
                      <a:endParaRPr lang="ko-KR" altLang="en-US" sz="600" dirty="0">
                        <a:solidFill>
                          <a:schemeClr val="tx1"/>
                        </a:solidFill>
                      </a:endParaRPr>
                    </a:p>
                  </a:txBody>
                  <a:tcPr marL="25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600" dirty="0" err="1">
                          <a:solidFill>
                            <a:schemeClr val="tx1"/>
                          </a:solidFill>
                        </a:rPr>
                        <a:t>논리컬럼명</a:t>
                      </a:r>
                      <a:endParaRPr lang="ko-KR" altLang="en-US" sz="6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8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241521965"/>
                  </a:ext>
                </a:extLst>
              </a:tr>
              <a:tr h="370840">
                <a:tc>
                  <a:txBody>
                    <a:bodyPr/>
                    <a:lstStyle/>
                    <a:p>
                      <a:pPr latinLnBrk="1"/>
                      <a:r>
                        <a:rPr lang="ko-KR" altLang="en-US" sz="600" dirty="0" err="1">
                          <a:solidFill>
                            <a:schemeClr val="tx1"/>
                          </a:solidFill>
                        </a:rPr>
                        <a:t>물리컬럼명</a:t>
                      </a:r>
                      <a:endParaRPr lang="ko-KR" altLang="en-US" sz="600" dirty="0">
                        <a:solidFill>
                          <a:schemeClr val="tx1"/>
                        </a:solidFill>
                      </a:endParaRPr>
                    </a:p>
                  </a:txBody>
                  <a:tcPr marL="25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600" dirty="0" err="1">
                          <a:solidFill>
                            <a:schemeClr val="tx1"/>
                          </a:solidFill>
                        </a:rPr>
                        <a:t>논리컬럼명</a:t>
                      </a:r>
                      <a:endParaRPr lang="ko-KR" altLang="en-US" sz="6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endParaRPr lang="ko-KR" altLang="en-US" sz="8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3020271133"/>
                  </a:ext>
                </a:extLst>
              </a:tr>
              <a:tr h="370840">
                <a:tc>
                  <a:txBody>
                    <a:bodyPr/>
                    <a:lstStyle/>
                    <a:p>
                      <a:pPr latinLnBrk="1"/>
                      <a:r>
                        <a:rPr lang="ko-KR" altLang="en-US" sz="600" dirty="0" err="1">
                          <a:solidFill>
                            <a:schemeClr val="tx1"/>
                          </a:solidFill>
                        </a:rPr>
                        <a:t>물리컬럼명</a:t>
                      </a:r>
                      <a:endParaRPr lang="ko-KR" altLang="en-US" sz="600" dirty="0">
                        <a:solidFill>
                          <a:schemeClr val="tx1"/>
                        </a:solidFill>
                      </a:endParaRPr>
                    </a:p>
                  </a:txBody>
                  <a:tcPr marL="25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600" dirty="0" err="1">
                          <a:solidFill>
                            <a:schemeClr val="tx1"/>
                          </a:solidFill>
                        </a:rPr>
                        <a:t>논리컬럼명</a:t>
                      </a:r>
                      <a:endParaRPr lang="ko-KR" altLang="en-US" sz="6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8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906820529"/>
                  </a:ext>
                </a:extLst>
              </a:tr>
              <a:tr h="370840">
                <a:tc>
                  <a:txBody>
                    <a:bodyPr/>
                    <a:lstStyle/>
                    <a:p>
                      <a:pPr latinLnBrk="1"/>
                      <a:r>
                        <a:rPr lang="ko-KR" altLang="en-US" sz="600" dirty="0" err="1">
                          <a:solidFill>
                            <a:schemeClr val="tx1"/>
                          </a:solidFill>
                        </a:rPr>
                        <a:t>물리컬럼명</a:t>
                      </a:r>
                      <a:endParaRPr lang="ko-KR" altLang="en-US" sz="600" dirty="0">
                        <a:solidFill>
                          <a:schemeClr val="tx1"/>
                        </a:solidFill>
                      </a:endParaRPr>
                    </a:p>
                  </a:txBody>
                  <a:tcPr marL="25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600" dirty="0" err="1">
                          <a:solidFill>
                            <a:schemeClr val="tx1"/>
                          </a:solidFill>
                        </a:rPr>
                        <a:t>논리컬럼명</a:t>
                      </a:r>
                      <a:endParaRPr lang="ko-KR" altLang="en-US" sz="6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endParaRPr lang="ko-KR" altLang="en-US" sz="8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4176303175"/>
                  </a:ext>
                </a:extLst>
              </a:tr>
              <a:tr h="370840">
                <a:tc>
                  <a:txBody>
                    <a:bodyPr/>
                    <a:lstStyle/>
                    <a:p>
                      <a:pPr latinLnBrk="1"/>
                      <a:r>
                        <a:rPr lang="ko-KR" altLang="en-US" sz="600" dirty="0" err="1">
                          <a:solidFill>
                            <a:schemeClr val="tx1"/>
                          </a:solidFill>
                        </a:rPr>
                        <a:t>물리컬럼명</a:t>
                      </a:r>
                      <a:endParaRPr lang="ko-KR" altLang="en-US" sz="600" dirty="0">
                        <a:solidFill>
                          <a:schemeClr val="tx1"/>
                        </a:solidFill>
                      </a:endParaRPr>
                    </a:p>
                  </a:txBody>
                  <a:tcPr marL="25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600" dirty="0" err="1">
                          <a:solidFill>
                            <a:schemeClr val="tx1"/>
                          </a:solidFill>
                        </a:rPr>
                        <a:t>논리컬럼명</a:t>
                      </a:r>
                      <a:endParaRPr lang="ko-KR" altLang="en-US" sz="6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8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710671142"/>
                  </a:ext>
                </a:extLst>
              </a:tr>
              <a:tr h="370840">
                <a:tc>
                  <a:txBody>
                    <a:bodyPr/>
                    <a:lstStyle/>
                    <a:p>
                      <a:pPr latinLnBrk="1"/>
                      <a:r>
                        <a:rPr lang="ko-KR" altLang="en-US" sz="600" dirty="0" err="1">
                          <a:solidFill>
                            <a:schemeClr val="tx1"/>
                          </a:solidFill>
                        </a:rPr>
                        <a:t>물리컬럼명</a:t>
                      </a:r>
                      <a:endParaRPr lang="ko-KR" altLang="en-US" sz="600" dirty="0">
                        <a:solidFill>
                          <a:schemeClr val="tx1"/>
                        </a:solidFill>
                      </a:endParaRPr>
                    </a:p>
                  </a:txBody>
                  <a:tcPr marL="25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ko-KR" altLang="en-US" sz="600" dirty="0" err="1">
                          <a:solidFill>
                            <a:schemeClr val="tx1"/>
                          </a:solidFill>
                        </a:rPr>
                        <a:t>논리컬럼명</a:t>
                      </a:r>
                      <a:endParaRPr lang="ko-KR" altLang="en-US" sz="6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endParaRPr lang="ko-KR" altLang="en-US" sz="8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3301011437"/>
                  </a:ext>
                </a:extLst>
              </a:tr>
              <a:tr h="370840">
                <a:tc>
                  <a:txBody>
                    <a:bodyPr/>
                    <a:lstStyle/>
                    <a:p>
                      <a:pPr latinLnBrk="1"/>
                      <a:r>
                        <a:rPr lang="ko-KR" altLang="en-US" sz="600" dirty="0" err="1">
                          <a:solidFill>
                            <a:schemeClr val="tx1"/>
                          </a:solidFill>
                        </a:rPr>
                        <a:t>물리컬럼명</a:t>
                      </a:r>
                      <a:endParaRPr lang="ko-KR" altLang="en-US" sz="600" dirty="0">
                        <a:solidFill>
                          <a:schemeClr val="tx1"/>
                        </a:solidFill>
                      </a:endParaRPr>
                    </a:p>
                  </a:txBody>
                  <a:tcPr marL="252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ko-KR" altLang="en-US" sz="600" dirty="0" err="1">
                          <a:solidFill>
                            <a:schemeClr val="tx1"/>
                          </a:solidFill>
                        </a:rPr>
                        <a:t>논리컬럼명</a:t>
                      </a:r>
                      <a:endParaRPr lang="ko-KR" altLang="en-US" sz="6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80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936066308"/>
                  </a:ext>
                </a:extLst>
              </a:tr>
            </a:tbl>
          </a:graphicData>
        </a:graphic>
      </p:graphicFrame>
      <p:sp>
        <p:nvSpPr>
          <p:cNvPr id="262" name="모서리가 둥근 직사각형 127">
            <a:extLst>
              <a:ext uri="{FF2B5EF4-FFF2-40B4-BE49-F238E27FC236}">
                <a16:creationId xmlns:a16="http://schemas.microsoft.com/office/drawing/2014/main" xmlns="" id="{FB4A40B3-4D4E-A144-BCCA-984D4B0B0D9C}"/>
              </a:ext>
            </a:extLst>
          </p:cNvPr>
          <p:cNvSpPr/>
          <p:nvPr/>
        </p:nvSpPr>
        <p:spPr>
          <a:xfrm>
            <a:off x="2954145" y="1986401"/>
            <a:ext cx="407166" cy="155762"/>
          </a:xfrm>
          <a:prstGeom prst="roundRect">
            <a:avLst>
              <a:gd name="adj" fmla="val 18668"/>
            </a:avLst>
          </a:prstGeom>
          <a:solidFill>
            <a:schemeClr val="tx1">
              <a:lumMod val="50000"/>
              <a:lumOff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dirty="0">
                <a:solidFill>
                  <a:schemeClr val="bg1"/>
                </a:solidFill>
                <a:latin typeface="+mn-ea"/>
                <a:cs typeface="Nanum Gothic" charset="-127"/>
              </a:rPr>
              <a:t>Edit filters</a:t>
            </a:r>
            <a:endParaRPr lang="ko-KR" altLang="en-US" sz="500" dirty="0">
              <a:solidFill>
                <a:schemeClr val="bg1"/>
              </a:solidFill>
              <a:latin typeface="+mn-ea"/>
              <a:cs typeface="Nanum Gothic" charset="-127"/>
            </a:endParaRPr>
          </a:p>
        </p:txBody>
      </p:sp>
      <p:grpSp>
        <p:nvGrpSpPr>
          <p:cNvPr id="263" name="그룹 37">
            <a:extLst>
              <a:ext uri="{FF2B5EF4-FFF2-40B4-BE49-F238E27FC236}">
                <a16:creationId xmlns:a16="http://schemas.microsoft.com/office/drawing/2014/main" xmlns="" id="{46334AEE-C81C-844B-899E-917727CE18FC}"/>
              </a:ext>
            </a:extLst>
          </p:cNvPr>
          <p:cNvGrpSpPr/>
          <p:nvPr/>
        </p:nvGrpSpPr>
        <p:grpSpPr>
          <a:xfrm>
            <a:off x="3050784" y="3499638"/>
            <a:ext cx="220327" cy="111850"/>
            <a:chOff x="7668847" y="2337840"/>
            <a:chExt cx="220327" cy="111850"/>
          </a:xfrm>
        </p:grpSpPr>
        <p:sp>
          <p:nvSpPr>
            <p:cNvPr id="264" name="모서리가 둥근 직사각형 38">
              <a:extLst>
                <a:ext uri="{FF2B5EF4-FFF2-40B4-BE49-F238E27FC236}">
                  <a16:creationId xmlns:a16="http://schemas.microsoft.com/office/drawing/2014/main" xmlns="" id="{A9017EE3-66E5-7349-B54F-58C36348E601}"/>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2</a:t>
              </a:r>
              <a:endParaRPr lang="ko-KR" altLang="en-US" sz="400" b="1" dirty="0">
                <a:solidFill>
                  <a:schemeClr val="tx1"/>
                </a:solidFill>
                <a:latin typeface="+mn-ea"/>
                <a:cs typeface="Nanum Gothic" charset="-127"/>
              </a:endParaRPr>
            </a:p>
          </p:txBody>
        </p:sp>
        <p:pic>
          <p:nvPicPr>
            <p:cNvPr id="265" name="그림 39">
              <a:extLst>
                <a:ext uri="{FF2B5EF4-FFF2-40B4-BE49-F238E27FC236}">
                  <a16:creationId xmlns:a16="http://schemas.microsoft.com/office/drawing/2014/main" xmlns="" id="{565AAB94-7076-A040-AE38-4D6038D10858}"/>
                </a:ext>
              </a:extLst>
            </p:cNvPr>
            <p:cNvPicPr>
              <a:picLocks noChangeAspect="1"/>
            </p:cNvPicPr>
            <p:nvPr/>
          </p:nvPicPr>
          <p:blipFill>
            <a:blip r:embed="rId20">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266" name="그룹 40">
            <a:extLst>
              <a:ext uri="{FF2B5EF4-FFF2-40B4-BE49-F238E27FC236}">
                <a16:creationId xmlns:a16="http://schemas.microsoft.com/office/drawing/2014/main" xmlns="" id="{2AAD8636-9366-E649-8A58-EB6AC0BC70F5}"/>
              </a:ext>
            </a:extLst>
          </p:cNvPr>
          <p:cNvGrpSpPr/>
          <p:nvPr/>
        </p:nvGrpSpPr>
        <p:grpSpPr>
          <a:xfrm>
            <a:off x="3050784" y="2747808"/>
            <a:ext cx="220327" cy="111850"/>
            <a:chOff x="7668847" y="2337840"/>
            <a:chExt cx="220327" cy="111850"/>
          </a:xfrm>
        </p:grpSpPr>
        <p:sp>
          <p:nvSpPr>
            <p:cNvPr id="267" name="모서리가 둥근 직사각형 41">
              <a:extLst>
                <a:ext uri="{FF2B5EF4-FFF2-40B4-BE49-F238E27FC236}">
                  <a16:creationId xmlns:a16="http://schemas.microsoft.com/office/drawing/2014/main" xmlns="" id="{E9FA0A2E-C854-5A4C-BF3D-AD44A91CA443}"/>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1</a:t>
              </a:r>
              <a:endParaRPr lang="ko-KR" altLang="en-US" sz="400" b="1" dirty="0">
                <a:solidFill>
                  <a:schemeClr val="tx1"/>
                </a:solidFill>
                <a:latin typeface="+mn-ea"/>
                <a:cs typeface="Nanum Gothic" charset="-127"/>
              </a:endParaRPr>
            </a:p>
          </p:txBody>
        </p:sp>
        <p:pic>
          <p:nvPicPr>
            <p:cNvPr id="268" name="그림 42">
              <a:extLst>
                <a:ext uri="{FF2B5EF4-FFF2-40B4-BE49-F238E27FC236}">
                  <a16:creationId xmlns:a16="http://schemas.microsoft.com/office/drawing/2014/main" xmlns="" id="{78D4C531-6A2A-1642-8E10-4DB190AFB770}"/>
                </a:ext>
              </a:extLst>
            </p:cNvPr>
            <p:cNvPicPr>
              <a:picLocks noChangeAspect="1"/>
            </p:cNvPicPr>
            <p:nvPr/>
          </p:nvPicPr>
          <p:blipFill>
            <a:blip r:embed="rId20">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269" name="그룹 43">
            <a:extLst>
              <a:ext uri="{FF2B5EF4-FFF2-40B4-BE49-F238E27FC236}">
                <a16:creationId xmlns:a16="http://schemas.microsoft.com/office/drawing/2014/main" xmlns="" id="{CB0396EA-41B4-0547-AC61-8DB39426CB26}"/>
              </a:ext>
            </a:extLst>
          </p:cNvPr>
          <p:cNvGrpSpPr/>
          <p:nvPr/>
        </p:nvGrpSpPr>
        <p:grpSpPr>
          <a:xfrm>
            <a:off x="3050784" y="5355254"/>
            <a:ext cx="220327" cy="111850"/>
            <a:chOff x="7668847" y="2337840"/>
            <a:chExt cx="220327" cy="111850"/>
          </a:xfrm>
        </p:grpSpPr>
        <p:sp>
          <p:nvSpPr>
            <p:cNvPr id="270" name="모서리가 둥근 직사각형 44">
              <a:extLst>
                <a:ext uri="{FF2B5EF4-FFF2-40B4-BE49-F238E27FC236}">
                  <a16:creationId xmlns:a16="http://schemas.microsoft.com/office/drawing/2014/main" xmlns="" id="{8D86AB25-C307-1842-BFAA-C4FC515E8D5B}"/>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3</a:t>
              </a:r>
              <a:endParaRPr lang="ko-KR" altLang="en-US" sz="400" b="1" dirty="0">
                <a:solidFill>
                  <a:schemeClr val="tx1"/>
                </a:solidFill>
                <a:latin typeface="+mn-ea"/>
                <a:cs typeface="Nanum Gothic" charset="-127"/>
              </a:endParaRPr>
            </a:p>
          </p:txBody>
        </p:sp>
        <p:pic>
          <p:nvPicPr>
            <p:cNvPr id="271" name="그림 45">
              <a:extLst>
                <a:ext uri="{FF2B5EF4-FFF2-40B4-BE49-F238E27FC236}">
                  <a16:creationId xmlns:a16="http://schemas.microsoft.com/office/drawing/2014/main" xmlns="" id="{8165B328-16A2-274E-9B62-FD793712896C}"/>
                </a:ext>
              </a:extLst>
            </p:cNvPr>
            <p:cNvPicPr>
              <a:picLocks noChangeAspect="1"/>
            </p:cNvPicPr>
            <p:nvPr/>
          </p:nvPicPr>
          <p:blipFill>
            <a:blip r:embed="rId20">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272" name="그룹 46">
            <a:extLst>
              <a:ext uri="{FF2B5EF4-FFF2-40B4-BE49-F238E27FC236}">
                <a16:creationId xmlns:a16="http://schemas.microsoft.com/office/drawing/2014/main" xmlns="" id="{A450123C-B2E7-754A-9DE1-50384E6038ED}"/>
              </a:ext>
            </a:extLst>
          </p:cNvPr>
          <p:cNvGrpSpPr/>
          <p:nvPr/>
        </p:nvGrpSpPr>
        <p:grpSpPr>
          <a:xfrm>
            <a:off x="3050784" y="4252680"/>
            <a:ext cx="220327" cy="111850"/>
            <a:chOff x="7668847" y="2337840"/>
            <a:chExt cx="220327" cy="111850"/>
          </a:xfrm>
        </p:grpSpPr>
        <p:sp>
          <p:nvSpPr>
            <p:cNvPr id="273" name="모서리가 둥근 직사각형 47">
              <a:extLst>
                <a:ext uri="{FF2B5EF4-FFF2-40B4-BE49-F238E27FC236}">
                  <a16:creationId xmlns:a16="http://schemas.microsoft.com/office/drawing/2014/main" xmlns="" id="{CFD88BCC-8E76-0044-B0F2-E4BEE1B525DA}"/>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4</a:t>
              </a:r>
              <a:endParaRPr lang="ko-KR" altLang="en-US" sz="400" b="1" dirty="0">
                <a:solidFill>
                  <a:schemeClr val="tx1"/>
                </a:solidFill>
                <a:latin typeface="+mn-ea"/>
                <a:cs typeface="Nanum Gothic" charset="-127"/>
              </a:endParaRPr>
            </a:p>
          </p:txBody>
        </p:sp>
        <p:pic>
          <p:nvPicPr>
            <p:cNvPr id="274" name="그림 48">
              <a:extLst>
                <a:ext uri="{FF2B5EF4-FFF2-40B4-BE49-F238E27FC236}">
                  <a16:creationId xmlns:a16="http://schemas.microsoft.com/office/drawing/2014/main" xmlns="" id="{BD404F0B-2931-2946-B46E-09E168158921}"/>
                </a:ext>
              </a:extLst>
            </p:cNvPr>
            <p:cNvPicPr>
              <a:picLocks noChangeAspect="1"/>
            </p:cNvPicPr>
            <p:nvPr/>
          </p:nvPicPr>
          <p:blipFill>
            <a:blip r:embed="rId20">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275" name="그룹 49">
            <a:extLst>
              <a:ext uri="{FF2B5EF4-FFF2-40B4-BE49-F238E27FC236}">
                <a16:creationId xmlns:a16="http://schemas.microsoft.com/office/drawing/2014/main" xmlns="" id="{980479A3-ED86-7A4D-BDBF-1486732668AD}"/>
              </a:ext>
            </a:extLst>
          </p:cNvPr>
          <p:cNvGrpSpPr/>
          <p:nvPr/>
        </p:nvGrpSpPr>
        <p:grpSpPr>
          <a:xfrm>
            <a:off x="3050784" y="3147223"/>
            <a:ext cx="220327" cy="111850"/>
            <a:chOff x="4453428" y="4460160"/>
            <a:chExt cx="220327" cy="111850"/>
          </a:xfrm>
        </p:grpSpPr>
        <p:sp>
          <p:nvSpPr>
            <p:cNvPr id="276" name="모서리가 둥근 직사각형 50">
              <a:extLst>
                <a:ext uri="{FF2B5EF4-FFF2-40B4-BE49-F238E27FC236}">
                  <a16:creationId xmlns:a16="http://schemas.microsoft.com/office/drawing/2014/main" xmlns="" id="{E3FF24F3-408F-1741-87AE-9672721BCF98}"/>
                </a:ext>
              </a:extLst>
            </p:cNvPr>
            <p:cNvSpPr/>
            <p:nvPr/>
          </p:nvSpPr>
          <p:spPr>
            <a:xfrm>
              <a:off x="4453428" y="446016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400" b="1" dirty="0">
                <a:solidFill>
                  <a:schemeClr val="tx1"/>
                </a:solidFill>
                <a:latin typeface="+mn-ea"/>
                <a:cs typeface="Nanum Gothic" charset="-127"/>
              </a:endParaRPr>
            </a:p>
          </p:txBody>
        </p:sp>
        <p:pic>
          <p:nvPicPr>
            <p:cNvPr id="277" name="그림 51">
              <a:extLst>
                <a:ext uri="{FF2B5EF4-FFF2-40B4-BE49-F238E27FC236}">
                  <a16:creationId xmlns:a16="http://schemas.microsoft.com/office/drawing/2014/main" xmlns="" id="{87B428B3-659E-7344-A8E0-97B59DB3B16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520700" y="4475567"/>
              <a:ext cx="85782" cy="85782"/>
            </a:xfrm>
            <a:prstGeom prst="rect">
              <a:avLst/>
            </a:prstGeom>
          </p:spPr>
        </p:pic>
      </p:grpSp>
      <p:grpSp>
        <p:nvGrpSpPr>
          <p:cNvPr id="278" name="그룹 277">
            <a:extLst>
              <a:ext uri="{FF2B5EF4-FFF2-40B4-BE49-F238E27FC236}">
                <a16:creationId xmlns:a16="http://schemas.microsoft.com/office/drawing/2014/main" xmlns="" id="{B1077A98-D8F8-F641-BE54-A50F7E6C0A2C}"/>
              </a:ext>
            </a:extLst>
          </p:cNvPr>
          <p:cNvGrpSpPr/>
          <p:nvPr/>
        </p:nvGrpSpPr>
        <p:grpSpPr>
          <a:xfrm>
            <a:off x="287642" y="5920911"/>
            <a:ext cx="3044354" cy="176139"/>
            <a:chOff x="566057" y="6182489"/>
            <a:chExt cx="11004173" cy="291366"/>
          </a:xfrm>
        </p:grpSpPr>
        <p:sp>
          <p:nvSpPr>
            <p:cNvPr id="279" name="자유형 278">
              <a:extLst>
                <a:ext uri="{FF2B5EF4-FFF2-40B4-BE49-F238E27FC236}">
                  <a16:creationId xmlns:a16="http://schemas.microsoft.com/office/drawing/2014/main" xmlns="" id="{D8C89F80-3D4C-0843-B371-FD9A1163F815}"/>
                </a:ext>
              </a:extLst>
            </p:cNvPr>
            <p:cNvSpPr/>
            <p:nvPr/>
          </p:nvSpPr>
          <p:spPr>
            <a:xfrm>
              <a:off x="566057" y="6182489"/>
              <a:ext cx="10994572" cy="196565"/>
            </a:xfrm>
            <a:custGeom>
              <a:avLst/>
              <a:gdLst>
                <a:gd name="connsiteX0" fmla="*/ 0 w 10994572"/>
                <a:gd name="connsiteY0" fmla="*/ 11482 h 196565"/>
                <a:gd name="connsiteX1" fmla="*/ 2884714 w 10994572"/>
                <a:gd name="connsiteY1" fmla="*/ 196540 h 196565"/>
                <a:gd name="connsiteX2" fmla="*/ 7021286 w 10994572"/>
                <a:gd name="connsiteY2" fmla="*/ 597 h 196565"/>
                <a:gd name="connsiteX3" fmla="*/ 10994572 w 10994572"/>
                <a:gd name="connsiteY3" fmla="*/ 131225 h 196565"/>
                <a:gd name="connsiteX4" fmla="*/ 10994572 w 10994572"/>
                <a:gd name="connsiteY4" fmla="*/ 131225 h 196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4572" h="196565">
                  <a:moveTo>
                    <a:pt x="0" y="11482"/>
                  </a:moveTo>
                  <a:cubicBezTo>
                    <a:pt x="857250" y="104918"/>
                    <a:pt x="1714500" y="198354"/>
                    <a:pt x="2884714" y="196540"/>
                  </a:cubicBezTo>
                  <a:cubicBezTo>
                    <a:pt x="4054928" y="194726"/>
                    <a:pt x="5669643" y="11483"/>
                    <a:pt x="7021286" y="597"/>
                  </a:cubicBezTo>
                  <a:cubicBezTo>
                    <a:pt x="8372929" y="-10289"/>
                    <a:pt x="10994572" y="131225"/>
                    <a:pt x="10994572" y="131225"/>
                  </a:cubicBezTo>
                  <a:lnTo>
                    <a:pt x="10994572" y="131225"/>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80" name="자유형 279">
              <a:extLst>
                <a:ext uri="{FF2B5EF4-FFF2-40B4-BE49-F238E27FC236}">
                  <a16:creationId xmlns:a16="http://schemas.microsoft.com/office/drawing/2014/main" xmlns="" id="{B0AAFC63-40F4-554C-913D-E3E8ED60EE09}"/>
                </a:ext>
              </a:extLst>
            </p:cNvPr>
            <p:cNvSpPr/>
            <p:nvPr/>
          </p:nvSpPr>
          <p:spPr>
            <a:xfrm>
              <a:off x="575658" y="6277290"/>
              <a:ext cx="10994572" cy="196565"/>
            </a:xfrm>
            <a:custGeom>
              <a:avLst/>
              <a:gdLst>
                <a:gd name="connsiteX0" fmla="*/ 0 w 10994572"/>
                <a:gd name="connsiteY0" fmla="*/ 11482 h 196565"/>
                <a:gd name="connsiteX1" fmla="*/ 2884714 w 10994572"/>
                <a:gd name="connsiteY1" fmla="*/ 196540 h 196565"/>
                <a:gd name="connsiteX2" fmla="*/ 7021286 w 10994572"/>
                <a:gd name="connsiteY2" fmla="*/ 597 h 196565"/>
                <a:gd name="connsiteX3" fmla="*/ 10994572 w 10994572"/>
                <a:gd name="connsiteY3" fmla="*/ 131225 h 196565"/>
                <a:gd name="connsiteX4" fmla="*/ 10994572 w 10994572"/>
                <a:gd name="connsiteY4" fmla="*/ 131225 h 196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4572" h="196565">
                  <a:moveTo>
                    <a:pt x="0" y="11482"/>
                  </a:moveTo>
                  <a:cubicBezTo>
                    <a:pt x="857250" y="104918"/>
                    <a:pt x="1714500" y="198354"/>
                    <a:pt x="2884714" y="196540"/>
                  </a:cubicBezTo>
                  <a:cubicBezTo>
                    <a:pt x="4054928" y="194726"/>
                    <a:pt x="5669643" y="11483"/>
                    <a:pt x="7021286" y="597"/>
                  </a:cubicBezTo>
                  <a:cubicBezTo>
                    <a:pt x="8372929" y="-10289"/>
                    <a:pt x="10994572" y="131225"/>
                    <a:pt x="10994572" y="131225"/>
                  </a:cubicBezTo>
                  <a:lnTo>
                    <a:pt x="10994572" y="131225"/>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281" name="타원 280">
            <a:extLst>
              <a:ext uri="{FF2B5EF4-FFF2-40B4-BE49-F238E27FC236}">
                <a16:creationId xmlns:a16="http://schemas.microsoft.com/office/drawing/2014/main" xmlns="" id="{7A6BEA19-E11D-FE4E-9C01-5726091C7565}"/>
              </a:ext>
            </a:extLst>
          </p:cNvPr>
          <p:cNvSpPr/>
          <p:nvPr/>
        </p:nvSpPr>
        <p:spPr>
          <a:xfrm>
            <a:off x="369725" y="2375717"/>
            <a:ext cx="115420" cy="1154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dirty="0">
                <a:solidFill>
                  <a:schemeClr val="tx1"/>
                </a:solidFill>
                <a:latin typeface="Nanum Gothic" charset="-127"/>
                <a:ea typeface="Nanum Gothic" charset="-127"/>
                <a:cs typeface="Nanum Gothic" charset="-127"/>
              </a:rPr>
              <a:t>IC</a:t>
            </a:r>
            <a:endParaRPr kumimoji="1" lang="ko-KR" altLang="en-US" sz="400" dirty="0">
              <a:solidFill>
                <a:schemeClr val="tx1"/>
              </a:solidFill>
              <a:latin typeface="Nanum Gothic" charset="-127"/>
              <a:ea typeface="Nanum Gothic" charset="-127"/>
              <a:cs typeface="Nanum Gothic" charset="-127"/>
            </a:endParaRPr>
          </a:p>
        </p:txBody>
      </p:sp>
      <p:sp>
        <p:nvSpPr>
          <p:cNvPr id="282" name="타원 281">
            <a:extLst>
              <a:ext uri="{FF2B5EF4-FFF2-40B4-BE49-F238E27FC236}">
                <a16:creationId xmlns:a16="http://schemas.microsoft.com/office/drawing/2014/main" xmlns="" id="{8913AF86-F4F7-0349-8CB5-2E64EF9A6193}"/>
              </a:ext>
            </a:extLst>
          </p:cNvPr>
          <p:cNvSpPr/>
          <p:nvPr/>
        </p:nvSpPr>
        <p:spPr>
          <a:xfrm>
            <a:off x="369725" y="2751542"/>
            <a:ext cx="115420" cy="1154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dirty="0">
                <a:solidFill>
                  <a:schemeClr val="tx1"/>
                </a:solidFill>
                <a:latin typeface="Nanum Gothic" charset="-127"/>
                <a:ea typeface="Nanum Gothic" charset="-127"/>
                <a:cs typeface="Nanum Gothic" charset="-127"/>
              </a:rPr>
              <a:t>IC</a:t>
            </a:r>
            <a:endParaRPr kumimoji="1" lang="ko-KR" altLang="en-US" sz="400" dirty="0">
              <a:solidFill>
                <a:schemeClr val="tx1"/>
              </a:solidFill>
              <a:latin typeface="Nanum Gothic" charset="-127"/>
              <a:ea typeface="Nanum Gothic" charset="-127"/>
              <a:cs typeface="Nanum Gothic" charset="-127"/>
            </a:endParaRPr>
          </a:p>
        </p:txBody>
      </p:sp>
      <p:sp>
        <p:nvSpPr>
          <p:cNvPr id="283" name="타원 282">
            <a:extLst>
              <a:ext uri="{FF2B5EF4-FFF2-40B4-BE49-F238E27FC236}">
                <a16:creationId xmlns:a16="http://schemas.microsoft.com/office/drawing/2014/main" xmlns="" id="{0A226029-CA11-4D4B-9FEE-062A8F30A768}"/>
              </a:ext>
            </a:extLst>
          </p:cNvPr>
          <p:cNvSpPr/>
          <p:nvPr/>
        </p:nvSpPr>
        <p:spPr>
          <a:xfrm>
            <a:off x="369725" y="3124102"/>
            <a:ext cx="115420" cy="1154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dirty="0">
                <a:solidFill>
                  <a:schemeClr val="tx1"/>
                </a:solidFill>
                <a:latin typeface="Nanum Gothic" charset="-127"/>
                <a:ea typeface="Nanum Gothic" charset="-127"/>
                <a:cs typeface="Nanum Gothic" charset="-127"/>
              </a:rPr>
              <a:t>IC</a:t>
            </a:r>
            <a:endParaRPr kumimoji="1" lang="ko-KR" altLang="en-US" sz="400" dirty="0">
              <a:solidFill>
                <a:schemeClr val="tx1"/>
              </a:solidFill>
              <a:latin typeface="Nanum Gothic" charset="-127"/>
              <a:ea typeface="Nanum Gothic" charset="-127"/>
              <a:cs typeface="Nanum Gothic" charset="-127"/>
            </a:endParaRPr>
          </a:p>
        </p:txBody>
      </p:sp>
      <p:sp>
        <p:nvSpPr>
          <p:cNvPr id="284" name="타원 283">
            <a:extLst>
              <a:ext uri="{FF2B5EF4-FFF2-40B4-BE49-F238E27FC236}">
                <a16:creationId xmlns:a16="http://schemas.microsoft.com/office/drawing/2014/main" xmlns="" id="{AF922601-86DF-0649-B9E1-A43212ED3DEF}"/>
              </a:ext>
            </a:extLst>
          </p:cNvPr>
          <p:cNvSpPr/>
          <p:nvPr/>
        </p:nvSpPr>
        <p:spPr>
          <a:xfrm>
            <a:off x="369725" y="3490268"/>
            <a:ext cx="115420" cy="1154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dirty="0">
                <a:solidFill>
                  <a:schemeClr val="tx1"/>
                </a:solidFill>
                <a:latin typeface="Nanum Gothic" charset="-127"/>
                <a:ea typeface="Nanum Gothic" charset="-127"/>
                <a:cs typeface="Nanum Gothic" charset="-127"/>
              </a:rPr>
              <a:t>IC</a:t>
            </a:r>
            <a:endParaRPr kumimoji="1" lang="ko-KR" altLang="en-US" sz="400" dirty="0">
              <a:solidFill>
                <a:schemeClr val="tx1"/>
              </a:solidFill>
              <a:latin typeface="Nanum Gothic" charset="-127"/>
              <a:ea typeface="Nanum Gothic" charset="-127"/>
              <a:cs typeface="Nanum Gothic" charset="-127"/>
            </a:endParaRPr>
          </a:p>
        </p:txBody>
      </p:sp>
      <p:sp>
        <p:nvSpPr>
          <p:cNvPr id="285" name="타원 284">
            <a:extLst>
              <a:ext uri="{FF2B5EF4-FFF2-40B4-BE49-F238E27FC236}">
                <a16:creationId xmlns:a16="http://schemas.microsoft.com/office/drawing/2014/main" xmlns="" id="{BC8EDC55-5873-0C48-A27B-5EDF360BE3AA}"/>
              </a:ext>
            </a:extLst>
          </p:cNvPr>
          <p:cNvSpPr/>
          <p:nvPr/>
        </p:nvSpPr>
        <p:spPr>
          <a:xfrm>
            <a:off x="369725" y="3862828"/>
            <a:ext cx="115420" cy="1154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dirty="0">
                <a:solidFill>
                  <a:schemeClr val="tx1"/>
                </a:solidFill>
                <a:latin typeface="Nanum Gothic" charset="-127"/>
                <a:ea typeface="Nanum Gothic" charset="-127"/>
                <a:cs typeface="Nanum Gothic" charset="-127"/>
              </a:rPr>
              <a:t>IC</a:t>
            </a:r>
            <a:endParaRPr kumimoji="1" lang="ko-KR" altLang="en-US" sz="400" dirty="0">
              <a:solidFill>
                <a:schemeClr val="tx1"/>
              </a:solidFill>
              <a:latin typeface="Nanum Gothic" charset="-127"/>
              <a:ea typeface="Nanum Gothic" charset="-127"/>
              <a:cs typeface="Nanum Gothic" charset="-127"/>
            </a:endParaRPr>
          </a:p>
        </p:txBody>
      </p:sp>
      <p:sp>
        <p:nvSpPr>
          <p:cNvPr id="286" name="타원 285">
            <a:extLst>
              <a:ext uri="{FF2B5EF4-FFF2-40B4-BE49-F238E27FC236}">
                <a16:creationId xmlns:a16="http://schemas.microsoft.com/office/drawing/2014/main" xmlns="" id="{371A3EB8-7C16-3147-BF4B-34C5F769D9AE}"/>
              </a:ext>
            </a:extLst>
          </p:cNvPr>
          <p:cNvSpPr/>
          <p:nvPr/>
        </p:nvSpPr>
        <p:spPr>
          <a:xfrm>
            <a:off x="369725" y="4235388"/>
            <a:ext cx="115420" cy="1154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dirty="0">
                <a:solidFill>
                  <a:schemeClr val="tx1"/>
                </a:solidFill>
                <a:latin typeface="Nanum Gothic" charset="-127"/>
                <a:ea typeface="Nanum Gothic" charset="-127"/>
                <a:cs typeface="Nanum Gothic" charset="-127"/>
              </a:rPr>
              <a:t>IC</a:t>
            </a:r>
            <a:endParaRPr kumimoji="1" lang="ko-KR" altLang="en-US" sz="400" dirty="0">
              <a:solidFill>
                <a:schemeClr val="tx1"/>
              </a:solidFill>
              <a:latin typeface="Nanum Gothic" charset="-127"/>
              <a:ea typeface="Nanum Gothic" charset="-127"/>
              <a:cs typeface="Nanum Gothic" charset="-127"/>
            </a:endParaRPr>
          </a:p>
        </p:txBody>
      </p:sp>
      <p:sp>
        <p:nvSpPr>
          <p:cNvPr id="287" name="타원 286">
            <a:extLst>
              <a:ext uri="{FF2B5EF4-FFF2-40B4-BE49-F238E27FC236}">
                <a16:creationId xmlns:a16="http://schemas.microsoft.com/office/drawing/2014/main" xmlns="" id="{3C2C3424-0C44-5D43-AD39-65B799EC4FE8}"/>
              </a:ext>
            </a:extLst>
          </p:cNvPr>
          <p:cNvSpPr/>
          <p:nvPr/>
        </p:nvSpPr>
        <p:spPr>
          <a:xfrm>
            <a:off x="369725" y="4601554"/>
            <a:ext cx="115420" cy="1154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dirty="0">
                <a:solidFill>
                  <a:schemeClr val="tx1"/>
                </a:solidFill>
                <a:latin typeface="Nanum Gothic" charset="-127"/>
                <a:ea typeface="Nanum Gothic" charset="-127"/>
                <a:cs typeface="Nanum Gothic" charset="-127"/>
              </a:rPr>
              <a:t>IC</a:t>
            </a:r>
            <a:endParaRPr kumimoji="1" lang="ko-KR" altLang="en-US" sz="400" dirty="0">
              <a:solidFill>
                <a:schemeClr val="tx1"/>
              </a:solidFill>
              <a:latin typeface="Nanum Gothic" charset="-127"/>
              <a:ea typeface="Nanum Gothic" charset="-127"/>
              <a:cs typeface="Nanum Gothic" charset="-127"/>
            </a:endParaRPr>
          </a:p>
        </p:txBody>
      </p:sp>
      <p:sp>
        <p:nvSpPr>
          <p:cNvPr id="288" name="타원 287">
            <a:extLst>
              <a:ext uri="{FF2B5EF4-FFF2-40B4-BE49-F238E27FC236}">
                <a16:creationId xmlns:a16="http://schemas.microsoft.com/office/drawing/2014/main" xmlns="" id="{3766948F-D1BD-1146-8E0C-AA74AE370388}"/>
              </a:ext>
            </a:extLst>
          </p:cNvPr>
          <p:cNvSpPr/>
          <p:nvPr/>
        </p:nvSpPr>
        <p:spPr>
          <a:xfrm>
            <a:off x="369725" y="4967720"/>
            <a:ext cx="115420" cy="1154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dirty="0">
                <a:solidFill>
                  <a:schemeClr val="tx1"/>
                </a:solidFill>
                <a:latin typeface="Nanum Gothic" charset="-127"/>
                <a:ea typeface="Nanum Gothic" charset="-127"/>
                <a:cs typeface="Nanum Gothic" charset="-127"/>
              </a:rPr>
              <a:t>IC</a:t>
            </a:r>
            <a:endParaRPr kumimoji="1" lang="ko-KR" altLang="en-US" sz="400" dirty="0">
              <a:solidFill>
                <a:schemeClr val="tx1"/>
              </a:solidFill>
              <a:latin typeface="Nanum Gothic" charset="-127"/>
              <a:ea typeface="Nanum Gothic" charset="-127"/>
              <a:cs typeface="Nanum Gothic" charset="-127"/>
            </a:endParaRPr>
          </a:p>
        </p:txBody>
      </p:sp>
      <p:sp>
        <p:nvSpPr>
          <p:cNvPr id="289" name="타원 288">
            <a:extLst>
              <a:ext uri="{FF2B5EF4-FFF2-40B4-BE49-F238E27FC236}">
                <a16:creationId xmlns:a16="http://schemas.microsoft.com/office/drawing/2014/main" xmlns="" id="{10908C8F-01A0-6141-BFC8-FF82BD4AB8E7}"/>
              </a:ext>
            </a:extLst>
          </p:cNvPr>
          <p:cNvSpPr/>
          <p:nvPr/>
        </p:nvSpPr>
        <p:spPr>
          <a:xfrm>
            <a:off x="369725" y="5340280"/>
            <a:ext cx="115420" cy="1154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dirty="0">
                <a:solidFill>
                  <a:schemeClr val="tx1"/>
                </a:solidFill>
                <a:latin typeface="Nanum Gothic" charset="-127"/>
                <a:ea typeface="Nanum Gothic" charset="-127"/>
                <a:cs typeface="Nanum Gothic" charset="-127"/>
              </a:rPr>
              <a:t>IC</a:t>
            </a:r>
            <a:endParaRPr kumimoji="1" lang="ko-KR" altLang="en-US" sz="400" dirty="0">
              <a:solidFill>
                <a:schemeClr val="tx1"/>
              </a:solidFill>
              <a:latin typeface="Nanum Gothic" charset="-127"/>
              <a:ea typeface="Nanum Gothic" charset="-127"/>
              <a:cs typeface="Nanum Gothic" charset="-127"/>
            </a:endParaRPr>
          </a:p>
        </p:txBody>
      </p:sp>
      <p:sp>
        <p:nvSpPr>
          <p:cNvPr id="290" name="타원 289">
            <a:extLst>
              <a:ext uri="{FF2B5EF4-FFF2-40B4-BE49-F238E27FC236}">
                <a16:creationId xmlns:a16="http://schemas.microsoft.com/office/drawing/2014/main" xmlns="" id="{5F88D0E3-9B7A-BA4A-BBA5-C77805C9CE68}"/>
              </a:ext>
            </a:extLst>
          </p:cNvPr>
          <p:cNvSpPr/>
          <p:nvPr/>
        </p:nvSpPr>
        <p:spPr>
          <a:xfrm>
            <a:off x="369725" y="5712840"/>
            <a:ext cx="115420" cy="11542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dirty="0">
                <a:solidFill>
                  <a:schemeClr val="tx1"/>
                </a:solidFill>
                <a:latin typeface="Nanum Gothic" charset="-127"/>
                <a:ea typeface="Nanum Gothic" charset="-127"/>
                <a:cs typeface="Nanum Gothic" charset="-127"/>
              </a:rPr>
              <a:t>IC</a:t>
            </a:r>
            <a:endParaRPr kumimoji="1" lang="ko-KR" altLang="en-US" sz="400" dirty="0">
              <a:solidFill>
                <a:schemeClr val="tx1"/>
              </a:solidFill>
              <a:latin typeface="Nanum Gothic" charset="-127"/>
              <a:ea typeface="Nanum Gothic" charset="-127"/>
              <a:cs typeface="Nanum Gothic" charset="-127"/>
            </a:endParaRPr>
          </a:p>
        </p:txBody>
      </p:sp>
      <p:sp>
        <p:nvSpPr>
          <p:cNvPr id="298" name="타원 37">
            <a:extLst>
              <a:ext uri="{FF2B5EF4-FFF2-40B4-BE49-F238E27FC236}">
                <a16:creationId xmlns:a16="http://schemas.microsoft.com/office/drawing/2014/main" xmlns="" id="{31F0ECB8-71D4-BC43-B83F-1B3542BAFC53}"/>
              </a:ext>
            </a:extLst>
          </p:cNvPr>
          <p:cNvSpPr/>
          <p:nvPr/>
        </p:nvSpPr>
        <p:spPr>
          <a:xfrm>
            <a:off x="218600" y="189898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300" name="TextBox 299">
            <a:extLst>
              <a:ext uri="{FF2B5EF4-FFF2-40B4-BE49-F238E27FC236}">
                <a16:creationId xmlns:a16="http://schemas.microsoft.com/office/drawing/2014/main" xmlns="" id="{A65D1F55-A290-CD4C-8843-D99D53912D51}"/>
              </a:ext>
            </a:extLst>
          </p:cNvPr>
          <p:cNvSpPr txBox="1"/>
          <p:nvPr/>
        </p:nvSpPr>
        <p:spPr>
          <a:xfrm>
            <a:off x="9984306" y="0"/>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rPr>
              <a:t>2019.02.25</a:t>
            </a:r>
            <a:r>
              <a:rPr kumimoji="1" lang="ko-KR" altLang="en-US" sz="1200" dirty="0">
                <a:solidFill>
                  <a:schemeClr val="bg1"/>
                </a:solidFill>
              </a:rPr>
              <a:t> 수정</a:t>
            </a:r>
          </a:p>
        </p:txBody>
      </p:sp>
      <p:pic>
        <p:nvPicPr>
          <p:cNvPr id="135" name="그림 46">
            <a:extLst>
              <a:ext uri="{FF2B5EF4-FFF2-40B4-BE49-F238E27FC236}">
                <a16:creationId xmlns:a16="http://schemas.microsoft.com/office/drawing/2014/main" xmlns="" id="{AA2F6CD4-57D9-4B93-8F7A-22E2FBC1A745}"/>
              </a:ext>
            </a:extLst>
          </p:cNvPr>
          <p:cNvPicPr>
            <a:picLocks noChangeAspect="1"/>
          </p:cNvPicPr>
          <p:nvPr/>
        </p:nvPicPr>
        <p:blipFill>
          <a:blip r:embed="rId25" cstate="print">
            <a:lum bright="70000" contrast="-70000"/>
            <a:extLst>
              <a:ext uri="{28A0092B-C50C-407E-A947-70E740481C1C}">
                <a14:useLocalDpi xmlns:a14="http://schemas.microsoft.com/office/drawing/2010/main" val="0"/>
              </a:ext>
            </a:extLst>
          </a:blip>
          <a:stretch>
            <a:fillRect/>
          </a:stretch>
        </p:blipFill>
        <p:spPr>
          <a:xfrm>
            <a:off x="1468775" y="2005034"/>
            <a:ext cx="128032" cy="128031"/>
          </a:xfrm>
          <a:prstGeom prst="rect">
            <a:avLst/>
          </a:prstGeom>
        </p:spPr>
      </p:pic>
      <p:pic>
        <p:nvPicPr>
          <p:cNvPr id="136" name="그림 46">
            <a:extLst>
              <a:ext uri="{FF2B5EF4-FFF2-40B4-BE49-F238E27FC236}">
                <a16:creationId xmlns:a16="http://schemas.microsoft.com/office/drawing/2014/main" xmlns="" id="{652F9DF3-37BD-45D2-BBD0-3AAA3BB5C758}"/>
              </a:ext>
            </a:extLst>
          </p:cNvPr>
          <p:cNvPicPr>
            <a:picLocks noChangeAspect="1"/>
          </p:cNvPicPr>
          <p:nvPr/>
        </p:nvPicPr>
        <p:blipFill>
          <a:blip r:embed="rId25" cstate="print">
            <a:lum bright="70000" contrast="-70000"/>
            <a:extLst>
              <a:ext uri="{28A0092B-C50C-407E-A947-70E740481C1C}">
                <a14:useLocalDpi xmlns:a14="http://schemas.microsoft.com/office/drawing/2010/main" val="0"/>
              </a:ext>
            </a:extLst>
          </a:blip>
          <a:stretch>
            <a:fillRect/>
          </a:stretch>
        </p:blipFill>
        <p:spPr>
          <a:xfrm>
            <a:off x="2793674" y="2005623"/>
            <a:ext cx="128032" cy="128031"/>
          </a:xfrm>
          <a:prstGeom prst="rect">
            <a:avLst/>
          </a:prstGeom>
        </p:spPr>
      </p:pic>
      <p:sp>
        <p:nvSpPr>
          <p:cNvPr id="137" name="직사각형 136">
            <a:extLst>
              <a:ext uri="{FF2B5EF4-FFF2-40B4-BE49-F238E27FC236}">
                <a16:creationId xmlns:a16="http://schemas.microsoft.com/office/drawing/2014/main" xmlns="" id="{689E91B0-B729-4802-8A18-E839979A32ED}"/>
              </a:ext>
            </a:extLst>
          </p:cNvPr>
          <p:cNvSpPr/>
          <p:nvPr/>
        </p:nvSpPr>
        <p:spPr>
          <a:xfrm>
            <a:off x="4904725" y="2721611"/>
            <a:ext cx="1802888" cy="151082"/>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900" dirty="0">
                <a:solidFill>
                  <a:schemeClr val="bg1"/>
                </a:solidFill>
                <a:latin typeface="Nanum Gothic" charset="-127"/>
                <a:ea typeface="Nanum Gothic" charset="-127"/>
                <a:cs typeface="Nanum Gothic" charset="-127"/>
              </a:rPr>
              <a:t>삭제</a:t>
            </a:r>
            <a:endParaRPr kumimoji="1" lang="en-US" altLang="ko-KR" sz="900" u="sng" dirty="0">
              <a:solidFill>
                <a:schemeClr val="bg1"/>
              </a:solidFill>
              <a:latin typeface="Nanum Gothic" charset="-127"/>
              <a:ea typeface="Nanum Gothic" charset="-127"/>
              <a:cs typeface="Nanum Gothic" charset="-127"/>
            </a:endParaRPr>
          </a:p>
        </p:txBody>
      </p:sp>
      <p:sp>
        <p:nvSpPr>
          <p:cNvPr id="138" name="직사각형 137">
            <a:extLst>
              <a:ext uri="{FF2B5EF4-FFF2-40B4-BE49-F238E27FC236}">
                <a16:creationId xmlns:a16="http://schemas.microsoft.com/office/drawing/2014/main" xmlns="" id="{16BCA749-8CAF-4C8A-9146-7678C8F95753}"/>
              </a:ext>
            </a:extLst>
          </p:cNvPr>
          <p:cNvSpPr/>
          <p:nvPr/>
        </p:nvSpPr>
        <p:spPr>
          <a:xfrm>
            <a:off x="8190299" y="2722202"/>
            <a:ext cx="1802888" cy="151082"/>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900" dirty="0">
                <a:solidFill>
                  <a:schemeClr val="bg1"/>
                </a:solidFill>
                <a:latin typeface="Nanum Gothic" charset="-127"/>
                <a:ea typeface="Nanum Gothic" charset="-127"/>
                <a:cs typeface="Nanum Gothic" charset="-127"/>
              </a:rPr>
              <a:t>삭제</a:t>
            </a:r>
            <a:endParaRPr kumimoji="1" lang="en-US" altLang="ko-KR" sz="900" u="sng"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23234825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텍스트 개체 틀 17"/>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01.03</a:t>
            </a:r>
            <a:r>
              <a:rPr kumimoji="1" lang="ko-KR" altLang="en-US" dirty="0">
                <a:latin typeface="Nanum Gothic" charset="-127"/>
                <a:ea typeface="Nanum Gothic" charset="-127"/>
                <a:cs typeface="Nanum Gothic" charset="-127"/>
              </a:rPr>
              <a:t> 데이터 소스 상세</a:t>
            </a:r>
            <a:r>
              <a:rPr kumimoji="1" lang="en-US" altLang="ko-KR" dirty="0">
                <a:latin typeface="Nanum Gothic" charset="-127"/>
                <a:ea typeface="Nanum Gothic" charset="-127"/>
                <a:cs typeface="Nanum Gothic" charset="-127"/>
              </a:rPr>
              <a:t> – Dimension Roll</a:t>
            </a:r>
            <a:r>
              <a:rPr kumimoji="1" lang="ko-KR" altLang="en-US" dirty="0">
                <a:latin typeface="Nanum Gothic" charset="-127"/>
                <a:ea typeface="Nanum Gothic" charset="-127"/>
                <a:cs typeface="Nanum Gothic" charset="-127"/>
              </a:rPr>
              <a:t>인 경우</a:t>
            </a:r>
          </a:p>
        </p:txBody>
      </p:sp>
      <p:sp>
        <p:nvSpPr>
          <p:cNvPr id="17" name="제목 16"/>
          <p:cNvSpPr>
            <a:spLocks noGrp="1"/>
          </p:cNvSpPr>
          <p:nvPr>
            <p:ph type="title"/>
          </p:nvPr>
        </p:nvSpPr>
        <p:spPr/>
        <p:txBody>
          <a:bodyPr/>
          <a:lstStyle/>
          <a:p>
            <a:r>
              <a:rPr kumimoji="1" lang="en-US" altLang="ko-KR" dirty="0"/>
              <a:t>Column Details</a:t>
            </a:r>
            <a:endParaRPr kumimoji="1" lang="ko-KR" altLang="en-US" dirty="0"/>
          </a:p>
        </p:txBody>
      </p:sp>
      <p:sp>
        <p:nvSpPr>
          <p:cNvPr id="2" name="슬라이드 번호 개체 틀 1"/>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87</a:t>
            </a:fld>
            <a:endParaRPr lang="ko-KR" altLang="en-US" dirty="0">
              <a:solidFill>
                <a:prstClr val="white">
                  <a:lumMod val="50000"/>
                </a:prstClr>
              </a:solidFill>
            </a:endParaRPr>
          </a:p>
        </p:txBody>
      </p:sp>
      <p:sp>
        <p:nvSpPr>
          <p:cNvPr id="78" name="직사각형 77">
            <a:extLst>
              <a:ext uri="{FF2B5EF4-FFF2-40B4-BE49-F238E27FC236}">
                <a16:creationId xmlns:a16="http://schemas.microsoft.com/office/drawing/2014/main" xmlns="" id="{61CD15D4-1F73-E54B-9F35-E08DB2C1B75C}"/>
              </a:ext>
            </a:extLst>
          </p:cNvPr>
          <p:cNvSpPr/>
          <p:nvPr/>
        </p:nvSpPr>
        <p:spPr>
          <a:xfrm>
            <a:off x="89530" y="525653"/>
            <a:ext cx="4007269" cy="3804672"/>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79" name="직사각형 78">
            <a:extLst>
              <a:ext uri="{FF2B5EF4-FFF2-40B4-BE49-F238E27FC236}">
                <a16:creationId xmlns:a16="http://schemas.microsoft.com/office/drawing/2014/main" xmlns="" id="{FF420306-CD72-B049-A907-2A9E662D4BBF}"/>
              </a:ext>
            </a:extLst>
          </p:cNvPr>
          <p:cNvSpPr/>
          <p:nvPr/>
        </p:nvSpPr>
        <p:spPr>
          <a:xfrm>
            <a:off x="4172999" y="525653"/>
            <a:ext cx="4007269" cy="3804672"/>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80" name="직사각형 79">
            <a:extLst>
              <a:ext uri="{FF2B5EF4-FFF2-40B4-BE49-F238E27FC236}">
                <a16:creationId xmlns:a16="http://schemas.microsoft.com/office/drawing/2014/main" xmlns="" id="{23C52B2A-EDC0-3D42-B2BD-A945110CEFDA}"/>
              </a:ext>
            </a:extLst>
          </p:cNvPr>
          <p:cNvSpPr/>
          <p:nvPr/>
        </p:nvSpPr>
        <p:spPr>
          <a:xfrm>
            <a:off x="8254330" y="525653"/>
            <a:ext cx="3850853" cy="3804672"/>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pic>
        <p:nvPicPr>
          <p:cNvPr id="81" name="그림 80">
            <a:extLst>
              <a:ext uri="{FF2B5EF4-FFF2-40B4-BE49-F238E27FC236}">
                <a16:creationId xmlns:a16="http://schemas.microsoft.com/office/drawing/2014/main" xmlns="" id="{40CE8175-A777-614F-95FE-CA14AC5EADA7}"/>
              </a:ext>
            </a:extLst>
          </p:cNvPr>
          <p:cNvPicPr>
            <a:picLocks noChangeAspect="1"/>
          </p:cNvPicPr>
          <p:nvPr/>
        </p:nvPicPr>
        <p:blipFill rotWithShape="1">
          <a:blip r:embed="rId29">
            <a:extLst>
              <a:ext uri="{28A0092B-C50C-407E-A947-70E740481C1C}">
                <a14:useLocalDpi xmlns:a14="http://schemas.microsoft.com/office/drawing/2010/main" val="0"/>
              </a:ext>
            </a:extLst>
          </a:blip>
          <a:srcRect t="45560"/>
          <a:stretch/>
        </p:blipFill>
        <p:spPr>
          <a:xfrm>
            <a:off x="110518" y="2566967"/>
            <a:ext cx="3970869" cy="1727838"/>
          </a:xfrm>
          <a:prstGeom prst="rect">
            <a:avLst/>
          </a:prstGeom>
          <a:ln>
            <a:noFill/>
          </a:ln>
        </p:spPr>
      </p:pic>
      <p:sp>
        <p:nvSpPr>
          <p:cNvPr id="82" name="Text Box">
            <a:extLst>
              <a:ext uri="{FF2B5EF4-FFF2-40B4-BE49-F238E27FC236}">
                <a16:creationId xmlns:a16="http://schemas.microsoft.com/office/drawing/2014/main" xmlns="" id="{F181E12E-0171-3A43-8341-4529177A57FE}"/>
              </a:ext>
            </a:extLst>
          </p:cNvPr>
          <p:cNvSpPr>
            <a:spLocks/>
          </p:cNvSpPr>
          <p:nvPr>
            <p:custDataLst>
              <p:tags r:id="rId1"/>
            </p:custDataLst>
          </p:nvPr>
        </p:nvSpPr>
        <p:spPr bwMode="auto">
          <a:xfrm>
            <a:off x="211658" y="575085"/>
            <a:ext cx="1267548" cy="514385"/>
          </a:xfrm>
          <a:prstGeom prst="rect">
            <a:avLst/>
          </a:prstGeom>
          <a:solidFill>
            <a:schemeClr val="bg1"/>
          </a:solid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mn-ea"/>
                <a:cs typeface="Nanum Gothic" charset="-127"/>
              </a:rPr>
              <a:t>Column information</a:t>
            </a:r>
          </a:p>
          <a:p>
            <a:pPr marL="171450" indent="-171450">
              <a:buFont typeface="Arial" charset="0"/>
              <a:buChar char="•"/>
            </a:pPr>
            <a:r>
              <a:rPr lang="en-US" altLang="ko-KR" sz="700" strike="sngStrike" dirty="0">
                <a:solidFill>
                  <a:schemeClr val="tx1">
                    <a:lumMod val="75000"/>
                    <a:lumOff val="25000"/>
                  </a:schemeClr>
                </a:solidFill>
                <a:latin typeface="+mn-ea"/>
                <a:cs typeface="Nanum Gothic" charset="-127"/>
              </a:rPr>
              <a:t>Physical Column </a:t>
            </a:r>
            <a:r>
              <a:rPr lang="en-US" altLang="ko-KR" sz="700" dirty="0">
                <a:solidFill>
                  <a:schemeClr val="tx1">
                    <a:lumMod val="75000"/>
                    <a:lumOff val="25000"/>
                  </a:schemeClr>
                </a:solidFill>
                <a:latin typeface="+mn-ea"/>
                <a:cs typeface="Nanum Gothic" charset="-127"/>
              </a:rPr>
              <a:t>name</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Role</a:t>
            </a:r>
          </a:p>
          <a:p>
            <a:pPr marL="171450" indent="-171450">
              <a:buFont typeface="Arial" charset="0"/>
              <a:buChar char="•"/>
            </a:pPr>
            <a:r>
              <a:rPr lang="en-US" altLang="ko-KR" sz="700" strike="sngStrike" dirty="0">
                <a:solidFill>
                  <a:schemeClr val="tx1">
                    <a:lumMod val="75000"/>
                    <a:lumOff val="25000"/>
                  </a:schemeClr>
                </a:solidFill>
                <a:latin typeface="+mn-ea"/>
                <a:cs typeface="Nanum Gothic" charset="-127"/>
              </a:rPr>
              <a:t>Physical</a:t>
            </a:r>
            <a:r>
              <a:rPr lang="en-US" altLang="ko-KR" sz="700" dirty="0">
                <a:solidFill>
                  <a:schemeClr val="tx1">
                    <a:lumMod val="75000"/>
                    <a:lumOff val="25000"/>
                  </a:schemeClr>
                </a:solidFill>
                <a:latin typeface="+mn-ea"/>
                <a:cs typeface="Nanum Gothic" charset="-127"/>
              </a:rPr>
              <a:t> Type</a:t>
            </a:r>
            <a:endParaRPr lang="en-US" altLang="ko-KR" sz="700" b="1" dirty="0">
              <a:solidFill>
                <a:schemeClr val="tx1">
                  <a:lumMod val="75000"/>
                  <a:lumOff val="25000"/>
                </a:schemeClr>
              </a:solidFill>
              <a:latin typeface="+mn-ea"/>
              <a:cs typeface="Nanum Gothic" charset="-127"/>
            </a:endParaRPr>
          </a:p>
        </p:txBody>
      </p:sp>
      <p:sp>
        <p:nvSpPr>
          <p:cNvPr id="83" name="Text Box">
            <a:extLst>
              <a:ext uri="{FF2B5EF4-FFF2-40B4-BE49-F238E27FC236}">
                <a16:creationId xmlns:a16="http://schemas.microsoft.com/office/drawing/2014/main" xmlns="" id="{98EE90C2-38DE-624E-BADF-3D30E04F72BB}"/>
              </a:ext>
            </a:extLst>
          </p:cNvPr>
          <p:cNvSpPr>
            <a:spLocks/>
          </p:cNvSpPr>
          <p:nvPr>
            <p:custDataLst>
              <p:tags r:id="rId2"/>
            </p:custDataLst>
          </p:nvPr>
        </p:nvSpPr>
        <p:spPr bwMode="auto">
          <a:xfrm>
            <a:off x="211658" y="1167693"/>
            <a:ext cx="1132947" cy="471694"/>
          </a:xfrm>
          <a:prstGeom prst="rect">
            <a:avLst/>
          </a:prstGeom>
          <a:solidFill>
            <a:schemeClr val="bg1"/>
          </a:solid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mn-ea"/>
                <a:cs typeface="Nanum Gothic" charset="-127"/>
              </a:rPr>
              <a:t>Column Settings</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Time display format</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Missing</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Recommendation filter</a:t>
            </a:r>
            <a:endParaRPr lang="en-US" altLang="ko-KR" sz="700" b="1" dirty="0">
              <a:solidFill>
                <a:schemeClr val="tx1">
                  <a:lumMod val="75000"/>
                  <a:lumOff val="25000"/>
                </a:schemeClr>
              </a:solidFill>
              <a:latin typeface="+mn-ea"/>
              <a:cs typeface="Nanum Gothic" charset="-127"/>
            </a:endParaRPr>
          </a:p>
          <a:p>
            <a:endParaRPr lang="en-US" altLang="ko-KR" sz="700" b="1" dirty="0">
              <a:solidFill>
                <a:schemeClr val="tx1">
                  <a:lumMod val="75000"/>
                  <a:lumOff val="25000"/>
                </a:schemeClr>
              </a:solidFill>
              <a:latin typeface="+mn-ea"/>
              <a:cs typeface="Nanum Gothic" charset="-127"/>
            </a:endParaRPr>
          </a:p>
          <a:p>
            <a:endParaRPr lang="en-US" altLang="ko-KR" sz="700" b="1" dirty="0">
              <a:solidFill>
                <a:schemeClr val="tx1">
                  <a:lumMod val="75000"/>
                  <a:lumOff val="25000"/>
                </a:schemeClr>
              </a:solidFill>
              <a:latin typeface="+mn-ea"/>
              <a:cs typeface="Nanum Gothic" charset="-127"/>
            </a:endParaRPr>
          </a:p>
          <a:p>
            <a:endParaRPr lang="en-US" altLang="ko-KR" sz="700" b="1" dirty="0">
              <a:solidFill>
                <a:schemeClr val="tx1">
                  <a:lumMod val="75000"/>
                  <a:lumOff val="25000"/>
                </a:schemeClr>
              </a:solidFill>
              <a:latin typeface="+mn-ea"/>
              <a:cs typeface="Nanum Gothic" charset="-127"/>
            </a:endParaRPr>
          </a:p>
          <a:p>
            <a:endParaRPr lang="en-US" altLang="ko-KR" sz="700" b="1" dirty="0">
              <a:solidFill>
                <a:schemeClr val="tx1">
                  <a:lumMod val="75000"/>
                  <a:lumOff val="25000"/>
                </a:schemeClr>
              </a:solidFill>
              <a:latin typeface="+mn-ea"/>
              <a:cs typeface="Nanum Gothic" charset="-127"/>
            </a:endParaRPr>
          </a:p>
        </p:txBody>
      </p:sp>
      <p:pic>
        <p:nvPicPr>
          <p:cNvPr id="84" name="그림 83">
            <a:extLst>
              <a:ext uri="{FF2B5EF4-FFF2-40B4-BE49-F238E27FC236}">
                <a16:creationId xmlns:a16="http://schemas.microsoft.com/office/drawing/2014/main" xmlns="" id="{F32F2867-2DC0-C041-8548-2035C1B0C270}"/>
              </a:ext>
            </a:extLst>
          </p:cNvPr>
          <p:cNvPicPr>
            <a:picLocks noChangeAspect="1"/>
          </p:cNvPicPr>
          <p:nvPr/>
        </p:nvPicPr>
        <p:blipFill rotWithShape="1">
          <a:blip r:embed="rId30">
            <a:extLst>
              <a:ext uri="{28A0092B-C50C-407E-A947-70E740481C1C}">
                <a14:useLocalDpi xmlns:a14="http://schemas.microsoft.com/office/drawing/2010/main" val="0"/>
              </a:ext>
            </a:extLst>
          </a:blip>
          <a:srcRect t="43415" r="5640" b="5253"/>
          <a:stretch/>
        </p:blipFill>
        <p:spPr>
          <a:xfrm>
            <a:off x="8295137" y="2536003"/>
            <a:ext cx="3810046" cy="1758802"/>
          </a:xfrm>
          <a:prstGeom prst="rect">
            <a:avLst/>
          </a:prstGeom>
          <a:ln>
            <a:noFill/>
          </a:ln>
        </p:spPr>
      </p:pic>
      <p:sp>
        <p:nvSpPr>
          <p:cNvPr id="85" name="텍스트 개체 틀 3">
            <a:extLst>
              <a:ext uri="{FF2B5EF4-FFF2-40B4-BE49-F238E27FC236}">
                <a16:creationId xmlns:a16="http://schemas.microsoft.com/office/drawing/2014/main" xmlns="" id="{AA48C741-4CDA-E644-9C57-216E4D6D5393}"/>
              </a:ext>
            </a:extLst>
          </p:cNvPr>
          <p:cNvSpPr>
            <a:spLocks noGrp="1"/>
          </p:cNvSpPr>
          <p:nvPr>
            <p:ph type="body" sz="quarter" idx="13"/>
          </p:nvPr>
        </p:nvSpPr>
        <p:spPr>
          <a:xfrm>
            <a:off x="89531" y="4392616"/>
            <a:ext cx="1675982" cy="2465384"/>
          </a:xfrm>
        </p:spPr>
        <p:txBody>
          <a:bodyPr>
            <a:normAutofit/>
          </a:bodyPr>
          <a:lstStyle/>
          <a:p>
            <a:pPr marL="0" indent="0">
              <a:buNone/>
            </a:pPr>
            <a:r>
              <a:rPr kumimoji="1" lang="en-US" altLang="ko-KR" b="1" dirty="0"/>
              <a:t>[</a:t>
            </a:r>
            <a:r>
              <a:rPr kumimoji="1" lang="ko-KR" altLang="en-US" b="1" dirty="0"/>
              <a:t>차원값 </a:t>
            </a:r>
            <a:r>
              <a:rPr kumimoji="1" lang="en-US" altLang="ko-KR" b="1" dirty="0"/>
              <a:t>&gt;</a:t>
            </a:r>
            <a:r>
              <a:rPr kumimoji="1" lang="ko-KR" altLang="en-US" b="1" dirty="0"/>
              <a:t> 시간</a:t>
            </a:r>
            <a:r>
              <a:rPr kumimoji="1" lang="en-US" altLang="ko-KR" b="1" dirty="0"/>
              <a:t>]</a:t>
            </a:r>
          </a:p>
          <a:p>
            <a:r>
              <a:rPr kumimoji="1" lang="ko-KR" altLang="en-US" dirty="0"/>
              <a:t>컬럼 정보</a:t>
            </a:r>
            <a:endParaRPr kumimoji="1" lang="en-US" altLang="ko-KR" dirty="0"/>
          </a:p>
          <a:p>
            <a:pPr lvl="1"/>
            <a:r>
              <a:rPr kumimoji="1" lang="ko-KR" altLang="en-US" strike="sngStrike" dirty="0"/>
              <a:t>물리 컬럼 </a:t>
            </a:r>
            <a:r>
              <a:rPr kumimoji="1" lang="ko-KR" altLang="en-US" dirty="0"/>
              <a:t>이름</a:t>
            </a:r>
            <a:endParaRPr kumimoji="1" lang="en-US" altLang="ko-KR" dirty="0"/>
          </a:p>
          <a:p>
            <a:pPr lvl="2"/>
            <a:r>
              <a:rPr kumimoji="1" lang="ko-KR" altLang="en-US" dirty="0"/>
              <a:t>실제 </a:t>
            </a:r>
            <a:r>
              <a:rPr kumimoji="1" lang="en-US" altLang="ko-KR" dirty="0"/>
              <a:t>Druid</a:t>
            </a:r>
            <a:r>
              <a:rPr kumimoji="1" lang="ko-KR" altLang="en-US" dirty="0"/>
              <a:t> 에 들어 있는 컬럼명</a:t>
            </a:r>
            <a:endParaRPr kumimoji="1" lang="en-US" altLang="ko-KR" dirty="0"/>
          </a:p>
          <a:p>
            <a:pPr lvl="1"/>
            <a:r>
              <a:rPr kumimoji="1" lang="ko-KR" altLang="en-US" strike="sngStrike" dirty="0"/>
              <a:t>물리 </a:t>
            </a:r>
            <a:r>
              <a:rPr kumimoji="1" lang="ko-KR" altLang="en-US" dirty="0"/>
              <a:t>역할</a:t>
            </a:r>
            <a:endParaRPr kumimoji="1" lang="en-US" altLang="ko-KR" dirty="0"/>
          </a:p>
          <a:p>
            <a:pPr lvl="2"/>
            <a:r>
              <a:rPr kumimoji="1" lang="ko-KR" altLang="en-US" dirty="0"/>
              <a:t>실제 </a:t>
            </a:r>
            <a:r>
              <a:rPr kumimoji="1" lang="en-US" altLang="ko-KR" dirty="0"/>
              <a:t>Druid</a:t>
            </a:r>
            <a:r>
              <a:rPr kumimoji="1" lang="ko-KR" altLang="en-US" dirty="0"/>
              <a:t> 에 들어 있는 타입</a:t>
            </a:r>
            <a:endParaRPr kumimoji="1" lang="en-US" altLang="ko-KR" dirty="0"/>
          </a:p>
          <a:p>
            <a:pPr lvl="2"/>
            <a:r>
              <a:rPr kumimoji="1" lang="en-US" altLang="ko-KR" dirty="0"/>
              <a:t>Druid</a:t>
            </a:r>
            <a:r>
              <a:rPr kumimoji="1" lang="ko-KR" altLang="en-US" dirty="0"/>
              <a:t>의 경우</a:t>
            </a:r>
            <a:r>
              <a:rPr kumimoji="1" lang="en-US" altLang="ko-KR" dirty="0"/>
              <a:t> Dimension, measure</a:t>
            </a:r>
            <a:r>
              <a:rPr kumimoji="1" lang="ko-KR" altLang="en-US" dirty="0"/>
              <a:t>임</a:t>
            </a:r>
            <a:endParaRPr kumimoji="1" lang="en-US" altLang="ko-KR" dirty="0"/>
          </a:p>
          <a:p>
            <a:pPr lvl="1"/>
            <a:r>
              <a:rPr kumimoji="1" lang="ko-KR" altLang="en-US" strike="sngStrike" dirty="0"/>
              <a:t>물리 </a:t>
            </a:r>
            <a:r>
              <a:rPr kumimoji="1" lang="ko-KR" altLang="en-US" dirty="0"/>
              <a:t>타입</a:t>
            </a:r>
            <a:endParaRPr kumimoji="1" lang="en-US" altLang="ko-KR" dirty="0"/>
          </a:p>
          <a:p>
            <a:pPr lvl="2"/>
            <a:r>
              <a:rPr kumimoji="1" lang="ko-KR" altLang="en-US" dirty="0"/>
              <a:t>메타트론에서 정의함 타입</a:t>
            </a:r>
            <a:endParaRPr kumimoji="1" lang="en-US" altLang="ko-KR" dirty="0"/>
          </a:p>
          <a:p>
            <a:pPr lvl="2"/>
            <a:r>
              <a:rPr kumimoji="1" lang="ko-KR" altLang="en-US" strike="sngStrike" dirty="0">
                <a:solidFill>
                  <a:srgbClr val="00B050"/>
                </a:solidFill>
              </a:rPr>
              <a:t>호버 </a:t>
            </a:r>
            <a:r>
              <a:rPr kumimoji="1" lang="en-US" altLang="ko-KR" strike="sngStrike" dirty="0">
                <a:solidFill>
                  <a:srgbClr val="00B050"/>
                </a:solidFill>
              </a:rPr>
              <a:t>&gt;</a:t>
            </a:r>
            <a:r>
              <a:rPr kumimoji="1" lang="ko-KR" altLang="en-US" strike="sngStrike" dirty="0">
                <a:solidFill>
                  <a:srgbClr val="00B050"/>
                </a:solidFill>
              </a:rPr>
              <a:t> </a:t>
            </a:r>
            <a:r>
              <a:rPr kumimoji="1" lang="ko-KR" altLang="en-US" u="sng" strike="sngStrike" dirty="0">
                <a:solidFill>
                  <a:srgbClr val="00B050"/>
                </a:solidFill>
              </a:rPr>
              <a:t>수정 가능</a:t>
            </a:r>
            <a:r>
              <a:rPr kumimoji="1" lang="ko-KR" altLang="en-US" strike="sngStrike" dirty="0">
                <a:solidFill>
                  <a:srgbClr val="00B050"/>
                </a:solidFill>
              </a:rPr>
              <a:t> </a:t>
            </a:r>
            <a:r>
              <a:rPr kumimoji="1" lang="en-US" altLang="ko-KR" strike="sngStrike" dirty="0">
                <a:solidFill>
                  <a:srgbClr val="00B050"/>
                </a:solidFill>
              </a:rPr>
              <a:t>UI</a:t>
            </a:r>
            <a:r>
              <a:rPr kumimoji="1" lang="ko-KR" altLang="en-US" strike="sngStrike" dirty="0">
                <a:solidFill>
                  <a:srgbClr val="00B050"/>
                </a:solidFill>
              </a:rPr>
              <a:t> 출력</a:t>
            </a:r>
            <a:endParaRPr kumimoji="1" lang="en-US" altLang="ko-KR" strike="sngStrike" dirty="0">
              <a:solidFill>
                <a:srgbClr val="00B050"/>
              </a:solidFill>
            </a:endParaRPr>
          </a:p>
          <a:p>
            <a:pPr lvl="2"/>
            <a:r>
              <a:rPr kumimoji="1" lang="ko-KR" altLang="en-US" strike="sngStrike" dirty="0" err="1">
                <a:solidFill>
                  <a:srgbClr val="00B050"/>
                </a:solidFill>
              </a:rPr>
              <a:t>수정시</a:t>
            </a:r>
            <a:r>
              <a:rPr kumimoji="1" lang="ko-KR" altLang="en-US" strike="sngStrike" dirty="0">
                <a:solidFill>
                  <a:srgbClr val="00B050"/>
                </a:solidFill>
              </a:rPr>
              <a:t> </a:t>
            </a:r>
            <a:r>
              <a:rPr kumimoji="1" lang="en-US" altLang="ko-KR" strike="sngStrike" dirty="0">
                <a:solidFill>
                  <a:srgbClr val="00B050"/>
                </a:solidFill>
              </a:rPr>
              <a:t>Metadata</a:t>
            </a:r>
            <a:r>
              <a:rPr kumimoji="1" lang="ko-KR" altLang="en-US" strike="sngStrike" dirty="0">
                <a:solidFill>
                  <a:srgbClr val="00B050"/>
                </a:solidFill>
              </a:rPr>
              <a:t> 동반 수정된다는 안내문구 </a:t>
            </a:r>
            <a:r>
              <a:rPr lang="en-US" altLang="ko-KR" dirty="0">
                <a:solidFill>
                  <a:srgbClr val="00B050"/>
                </a:solidFill>
              </a:rPr>
              <a:t>20190225 </a:t>
            </a:r>
            <a:r>
              <a:rPr lang="ko-KR" altLang="en-US" dirty="0">
                <a:solidFill>
                  <a:srgbClr val="00B050"/>
                </a:solidFill>
              </a:rPr>
              <a:t>삭제</a:t>
            </a:r>
            <a:endParaRPr kumimoji="1" lang="en-US" altLang="ko-KR" strike="sngStrike" dirty="0">
              <a:solidFill>
                <a:srgbClr val="00B050"/>
              </a:solidFill>
            </a:endParaRPr>
          </a:p>
        </p:txBody>
      </p:sp>
      <p:sp>
        <p:nvSpPr>
          <p:cNvPr id="86" name="타원 37">
            <a:extLst>
              <a:ext uri="{FF2B5EF4-FFF2-40B4-BE49-F238E27FC236}">
                <a16:creationId xmlns:a16="http://schemas.microsoft.com/office/drawing/2014/main" xmlns="" id="{A636992F-AC5E-E440-853C-EF18CFB6446F}"/>
              </a:ext>
            </a:extLst>
          </p:cNvPr>
          <p:cNvSpPr/>
          <p:nvPr/>
        </p:nvSpPr>
        <p:spPr>
          <a:xfrm>
            <a:off x="8145248" y="39269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87" name="Text Box">
            <a:extLst>
              <a:ext uri="{FF2B5EF4-FFF2-40B4-BE49-F238E27FC236}">
                <a16:creationId xmlns:a16="http://schemas.microsoft.com/office/drawing/2014/main" xmlns="" id="{4706C1ED-A9D6-FF4D-9347-C1F0D5DFDA34}"/>
              </a:ext>
            </a:extLst>
          </p:cNvPr>
          <p:cNvSpPr>
            <a:spLocks/>
          </p:cNvSpPr>
          <p:nvPr>
            <p:custDataLst>
              <p:tags r:id="rId3"/>
            </p:custDataLst>
          </p:nvPr>
        </p:nvSpPr>
        <p:spPr bwMode="auto">
          <a:xfrm>
            <a:off x="1685440" y="1459099"/>
            <a:ext cx="1694418" cy="15585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atinLnBrk="1">
              <a:defRPr/>
            </a:pPr>
            <a:r>
              <a:rPr lang="en-US" altLang="ko-KR" sz="700" dirty="0">
                <a:solidFill>
                  <a:schemeClr val="tx1">
                    <a:lumMod val="75000"/>
                    <a:lumOff val="25000"/>
                  </a:schemeClr>
                </a:solidFill>
                <a:latin typeface="+mn-ea"/>
                <a:cs typeface="Nanum Gothic" charset="-127"/>
              </a:rPr>
              <a:t>Only the recent period is available</a:t>
            </a:r>
          </a:p>
        </p:txBody>
      </p:sp>
      <p:grpSp>
        <p:nvGrpSpPr>
          <p:cNvPr id="88" name="그룹 37">
            <a:extLst>
              <a:ext uri="{FF2B5EF4-FFF2-40B4-BE49-F238E27FC236}">
                <a16:creationId xmlns:a16="http://schemas.microsoft.com/office/drawing/2014/main" xmlns="" id="{5C7413C6-02A3-3B4B-9C0D-83EA43EC8036}"/>
              </a:ext>
            </a:extLst>
          </p:cNvPr>
          <p:cNvGrpSpPr/>
          <p:nvPr/>
        </p:nvGrpSpPr>
        <p:grpSpPr>
          <a:xfrm>
            <a:off x="1441814" y="1459883"/>
            <a:ext cx="220327" cy="111850"/>
            <a:chOff x="7668847" y="2337840"/>
            <a:chExt cx="220327" cy="111850"/>
          </a:xfrm>
        </p:grpSpPr>
        <p:sp>
          <p:nvSpPr>
            <p:cNvPr id="89" name="모서리가 둥근 직사각형 38">
              <a:extLst>
                <a:ext uri="{FF2B5EF4-FFF2-40B4-BE49-F238E27FC236}">
                  <a16:creationId xmlns:a16="http://schemas.microsoft.com/office/drawing/2014/main" xmlns="" id="{EE524E08-2E7D-3544-A0E8-E0508A83FB26}"/>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2</a:t>
              </a:r>
              <a:endParaRPr lang="ko-KR" altLang="en-US" sz="400" b="1" dirty="0">
                <a:solidFill>
                  <a:schemeClr val="tx1"/>
                </a:solidFill>
                <a:latin typeface="+mn-ea"/>
                <a:cs typeface="Nanum Gothic" charset="-127"/>
              </a:endParaRPr>
            </a:p>
          </p:txBody>
        </p:sp>
        <p:pic>
          <p:nvPicPr>
            <p:cNvPr id="90" name="그림 39">
              <a:extLst>
                <a:ext uri="{FF2B5EF4-FFF2-40B4-BE49-F238E27FC236}">
                  <a16:creationId xmlns:a16="http://schemas.microsoft.com/office/drawing/2014/main" xmlns="" id="{CED69176-2FB9-464F-9E74-456FBDADC9EA}"/>
                </a:ext>
              </a:extLst>
            </p:cNvPr>
            <p:cNvPicPr>
              <a:picLocks noChangeAspect="1"/>
            </p:cNvPicPr>
            <p:nvPr/>
          </p:nvPicPr>
          <p:blipFill>
            <a:blip r:embed="rId31">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sp>
        <p:nvSpPr>
          <p:cNvPr id="91" name="Text Box">
            <a:extLst>
              <a:ext uri="{FF2B5EF4-FFF2-40B4-BE49-F238E27FC236}">
                <a16:creationId xmlns:a16="http://schemas.microsoft.com/office/drawing/2014/main" xmlns="" id="{917C4156-AE91-C641-B662-B4B7E1BBF7E4}"/>
              </a:ext>
            </a:extLst>
          </p:cNvPr>
          <p:cNvSpPr>
            <a:spLocks/>
          </p:cNvSpPr>
          <p:nvPr>
            <p:custDataLst>
              <p:tags r:id="rId4"/>
            </p:custDataLst>
          </p:nvPr>
        </p:nvSpPr>
        <p:spPr bwMode="auto">
          <a:xfrm>
            <a:off x="1344605" y="575085"/>
            <a:ext cx="1273464"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700" dirty="0">
              <a:solidFill>
                <a:schemeClr val="tx1">
                  <a:lumMod val="75000"/>
                  <a:lumOff val="25000"/>
                </a:schemeClr>
              </a:solidFill>
              <a:latin typeface="+mn-ea"/>
              <a:cs typeface="Nanum Gothic" charset="-127"/>
            </a:endParaRPr>
          </a:p>
          <a:p>
            <a:r>
              <a:rPr lang="ko-KR" altLang="en-US" sz="700" dirty="0">
                <a:solidFill>
                  <a:schemeClr val="tx1">
                    <a:lumMod val="75000"/>
                    <a:lumOff val="25000"/>
                  </a:schemeClr>
                </a:solidFill>
                <a:latin typeface="+mn-ea"/>
                <a:cs typeface="Nanum Gothic" charset="-127"/>
              </a:rPr>
              <a:t>주문 일자</a:t>
            </a:r>
            <a:endParaRPr lang="en-US" altLang="ko-KR" sz="700" dirty="0">
              <a:solidFill>
                <a:schemeClr val="tx1">
                  <a:lumMod val="75000"/>
                  <a:lumOff val="25000"/>
                </a:schemeClr>
              </a:solidFill>
              <a:latin typeface="+mn-ea"/>
              <a:cs typeface="Nanum Gothic" charset="-127"/>
            </a:endParaRPr>
          </a:p>
          <a:p>
            <a:r>
              <a:rPr lang="en-US" altLang="ko-KR" sz="700" dirty="0">
                <a:solidFill>
                  <a:schemeClr val="tx1">
                    <a:lumMod val="75000"/>
                    <a:lumOff val="25000"/>
                  </a:schemeClr>
                </a:solidFill>
                <a:latin typeface="+mn-ea"/>
                <a:cs typeface="Nanum Gothic" charset="-127"/>
              </a:rPr>
              <a:t>Dimension</a:t>
            </a:r>
          </a:p>
          <a:p>
            <a:r>
              <a:rPr lang="en-US" altLang="ko-KR" sz="700" dirty="0">
                <a:solidFill>
                  <a:schemeClr val="tx1">
                    <a:lumMod val="75000"/>
                    <a:lumOff val="25000"/>
                  </a:schemeClr>
                </a:solidFill>
                <a:latin typeface="+mn-ea"/>
                <a:cs typeface="Nanum Gothic" charset="-127"/>
              </a:rPr>
              <a:t>Timestamp</a:t>
            </a:r>
          </a:p>
        </p:txBody>
      </p:sp>
      <p:pic>
        <p:nvPicPr>
          <p:cNvPr id="92" name="그림 91">
            <a:extLst>
              <a:ext uri="{FF2B5EF4-FFF2-40B4-BE49-F238E27FC236}">
                <a16:creationId xmlns:a16="http://schemas.microsoft.com/office/drawing/2014/main" xmlns="" id="{90FA8B43-742F-2F43-A98D-6A886E24F88E}"/>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237444" y="1262072"/>
            <a:ext cx="79238" cy="79238"/>
          </a:xfrm>
          <a:prstGeom prst="rect">
            <a:avLst/>
          </a:prstGeom>
        </p:spPr>
      </p:pic>
      <p:sp>
        <p:nvSpPr>
          <p:cNvPr id="93" name="모서리가 둥근 직사각형 92">
            <a:extLst>
              <a:ext uri="{FF2B5EF4-FFF2-40B4-BE49-F238E27FC236}">
                <a16:creationId xmlns:a16="http://schemas.microsoft.com/office/drawing/2014/main" xmlns="" id="{2EA53318-C902-C34F-AED6-204072D75BBB}"/>
              </a:ext>
            </a:extLst>
          </p:cNvPr>
          <p:cNvSpPr/>
          <p:nvPr/>
        </p:nvSpPr>
        <p:spPr>
          <a:xfrm>
            <a:off x="1429250" y="1274520"/>
            <a:ext cx="1192397" cy="96902"/>
          </a:xfrm>
          <a:prstGeom prst="roundRect">
            <a:avLst>
              <a:gd name="adj" fmla="val 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err="1">
                <a:solidFill>
                  <a:schemeClr val="tx1"/>
                </a:solidFill>
                <a:latin typeface="+mn-ea"/>
                <a:cs typeface="Nanum Gothic" charset="-127"/>
              </a:rPr>
              <a:t>yyyy</a:t>
            </a:r>
            <a:r>
              <a:rPr lang="en-US" altLang="ko-KR" sz="600" dirty="0">
                <a:solidFill>
                  <a:schemeClr val="tx1"/>
                </a:solidFill>
                <a:latin typeface="+mn-ea"/>
                <a:cs typeface="Nanum Gothic" charset="-127"/>
              </a:rPr>
              <a:t>-MM-</a:t>
            </a:r>
            <a:r>
              <a:rPr lang="en-US" altLang="ko-KR" sz="600" dirty="0" err="1">
                <a:solidFill>
                  <a:schemeClr val="tx1"/>
                </a:solidFill>
                <a:latin typeface="+mn-ea"/>
                <a:cs typeface="Nanum Gothic" charset="-127"/>
              </a:rPr>
              <a:t>dd</a:t>
            </a:r>
            <a:r>
              <a:rPr lang="en-US" altLang="ko-KR" sz="600" dirty="0">
                <a:solidFill>
                  <a:schemeClr val="tx1"/>
                </a:solidFill>
                <a:latin typeface="+mn-ea"/>
                <a:cs typeface="Nanum Gothic" charset="-127"/>
              </a:rPr>
              <a:t> </a:t>
            </a:r>
            <a:r>
              <a:rPr lang="en-US" altLang="ko-KR" sz="600" dirty="0" err="1">
                <a:solidFill>
                  <a:schemeClr val="tx1"/>
                </a:solidFill>
                <a:latin typeface="+mn-ea"/>
                <a:cs typeface="Nanum Gothic" charset="-127"/>
              </a:rPr>
              <a:t>hh:mm:ss</a:t>
            </a:r>
            <a:endParaRPr lang="ko-KR" altLang="en-US" sz="600" dirty="0">
              <a:solidFill>
                <a:schemeClr val="tx1"/>
              </a:solidFill>
              <a:latin typeface="+mn-ea"/>
              <a:cs typeface="Nanum Gothic" charset="-127"/>
            </a:endParaRPr>
          </a:p>
        </p:txBody>
      </p:sp>
      <p:sp>
        <p:nvSpPr>
          <p:cNvPr id="94" name="모서리가 둥근 직사각형 93">
            <a:extLst>
              <a:ext uri="{FF2B5EF4-FFF2-40B4-BE49-F238E27FC236}">
                <a16:creationId xmlns:a16="http://schemas.microsoft.com/office/drawing/2014/main" xmlns="" id="{7DF24E94-A1FF-1345-B5CF-26BFC21D3FA9}"/>
              </a:ext>
            </a:extLst>
          </p:cNvPr>
          <p:cNvSpPr/>
          <p:nvPr/>
        </p:nvSpPr>
        <p:spPr>
          <a:xfrm>
            <a:off x="1344605" y="902672"/>
            <a:ext cx="1192397" cy="96902"/>
          </a:xfrm>
          <a:prstGeom prst="roundRect">
            <a:avLst>
              <a:gd name="adj" fmla="val 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mn-ea"/>
                <a:cs typeface="Nanum Gothic" charset="-127"/>
              </a:rPr>
              <a:t>Time/Date</a:t>
            </a:r>
          </a:p>
        </p:txBody>
      </p:sp>
      <p:pic>
        <p:nvPicPr>
          <p:cNvPr id="95" name="그림 94">
            <a:extLst>
              <a:ext uri="{FF2B5EF4-FFF2-40B4-BE49-F238E27FC236}">
                <a16:creationId xmlns:a16="http://schemas.microsoft.com/office/drawing/2014/main" xmlns="" id="{0EF37AEA-3848-8142-849F-FDA61F31CED6}"/>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338180" y="1464463"/>
            <a:ext cx="79238" cy="79238"/>
          </a:xfrm>
          <a:prstGeom prst="rect">
            <a:avLst/>
          </a:prstGeom>
        </p:spPr>
      </p:pic>
      <p:sp>
        <p:nvSpPr>
          <p:cNvPr id="162" name="Text Box">
            <a:extLst>
              <a:ext uri="{FF2B5EF4-FFF2-40B4-BE49-F238E27FC236}">
                <a16:creationId xmlns:a16="http://schemas.microsoft.com/office/drawing/2014/main" xmlns="" id="{2274CC6F-10E0-F940-ACA1-6593DF1D9A96}"/>
              </a:ext>
            </a:extLst>
          </p:cNvPr>
          <p:cNvSpPr>
            <a:spLocks/>
          </p:cNvSpPr>
          <p:nvPr>
            <p:custDataLst>
              <p:tags r:id="rId5"/>
            </p:custDataLst>
          </p:nvPr>
        </p:nvSpPr>
        <p:spPr bwMode="auto">
          <a:xfrm>
            <a:off x="1441813" y="1348227"/>
            <a:ext cx="1694418" cy="15585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atinLnBrk="1">
              <a:defRPr/>
            </a:pPr>
            <a:r>
              <a:rPr lang="en-US" altLang="ko-KR" sz="700" dirty="0">
                <a:solidFill>
                  <a:schemeClr val="tx1">
                    <a:lumMod val="75000"/>
                    <a:lumOff val="25000"/>
                  </a:schemeClr>
                </a:solidFill>
                <a:latin typeface="+mn-ea"/>
                <a:cs typeface="Nanum Gothic" charset="-127"/>
              </a:rPr>
              <a:t>Do not set</a:t>
            </a:r>
          </a:p>
        </p:txBody>
      </p:sp>
      <p:sp>
        <p:nvSpPr>
          <p:cNvPr id="163" name="Text Box">
            <a:extLst>
              <a:ext uri="{FF2B5EF4-FFF2-40B4-BE49-F238E27FC236}">
                <a16:creationId xmlns:a16="http://schemas.microsoft.com/office/drawing/2014/main" xmlns="" id="{E6CFD71A-9AB2-7B4E-92C4-48D224F0C6F1}"/>
              </a:ext>
            </a:extLst>
          </p:cNvPr>
          <p:cNvSpPr>
            <a:spLocks/>
          </p:cNvSpPr>
          <p:nvPr>
            <p:custDataLst>
              <p:tags r:id="rId6"/>
            </p:custDataLst>
          </p:nvPr>
        </p:nvSpPr>
        <p:spPr bwMode="auto">
          <a:xfrm>
            <a:off x="1320313" y="1809714"/>
            <a:ext cx="1273464"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700" dirty="0">
              <a:solidFill>
                <a:schemeClr val="tx1">
                  <a:lumMod val="75000"/>
                  <a:lumOff val="25000"/>
                </a:schemeClr>
              </a:solidFill>
              <a:latin typeface="+mn-ea"/>
              <a:cs typeface="Nanum Gothic" charset="-127"/>
            </a:endParaRPr>
          </a:p>
          <a:p>
            <a:r>
              <a:rPr lang="ko-KR" altLang="en-US" sz="700" dirty="0">
                <a:solidFill>
                  <a:schemeClr val="tx1">
                    <a:lumMod val="75000"/>
                    <a:lumOff val="25000"/>
                  </a:schemeClr>
                </a:solidFill>
                <a:latin typeface="+mn-ea"/>
                <a:cs typeface="Nanum Gothic" charset="-127"/>
              </a:rPr>
              <a:t>주문 일자</a:t>
            </a:r>
            <a:endParaRPr lang="en-US" altLang="ko-KR" sz="700" dirty="0">
              <a:solidFill>
                <a:schemeClr val="tx1">
                  <a:lumMod val="75000"/>
                  <a:lumOff val="25000"/>
                </a:schemeClr>
              </a:solidFill>
              <a:latin typeface="+mn-ea"/>
              <a:cs typeface="Nanum Gothic" charset="-127"/>
            </a:endParaRPr>
          </a:p>
          <a:p>
            <a:r>
              <a:rPr lang="en-US" altLang="ko-KR" sz="700" strike="sngStrike" dirty="0">
                <a:solidFill>
                  <a:schemeClr val="tx1">
                    <a:lumMod val="75000"/>
                    <a:lumOff val="25000"/>
                  </a:schemeClr>
                </a:solidFill>
                <a:latin typeface="+mn-ea"/>
                <a:cs typeface="Nanum Gothic" charset="-127"/>
              </a:rPr>
              <a:t>Time/Date</a:t>
            </a:r>
          </a:p>
          <a:p>
            <a:r>
              <a:rPr lang="en-US" altLang="ko-KR" sz="700" dirty="0">
                <a:solidFill>
                  <a:schemeClr val="tx1">
                    <a:lumMod val="75000"/>
                    <a:lumOff val="25000"/>
                  </a:schemeClr>
                </a:solidFill>
                <a:latin typeface="+mn-ea"/>
                <a:cs typeface="Nanum Gothic" charset="-127"/>
              </a:rPr>
              <a:t>XXXXX</a:t>
            </a:r>
          </a:p>
          <a:p>
            <a:r>
              <a:rPr lang="en-US" altLang="ko-KR" sz="700" dirty="0">
                <a:solidFill>
                  <a:schemeClr val="tx1">
                    <a:lumMod val="75000"/>
                    <a:lumOff val="25000"/>
                  </a:schemeClr>
                </a:solidFill>
                <a:latin typeface="+mn-ea"/>
                <a:cs typeface="Nanum Gothic" charset="-127"/>
              </a:rPr>
              <a:t>XXXXX</a:t>
            </a:r>
          </a:p>
          <a:p>
            <a:r>
              <a:rPr lang="en-US" altLang="ko-KR" sz="700" dirty="0">
                <a:solidFill>
                  <a:schemeClr val="tx1">
                    <a:lumMod val="75000"/>
                    <a:lumOff val="25000"/>
                  </a:schemeClr>
                </a:solidFill>
                <a:latin typeface="+mn-ea"/>
                <a:cs typeface="Nanum Gothic" charset="-127"/>
              </a:rPr>
              <a:t>XXXXXXXX</a:t>
            </a:r>
          </a:p>
        </p:txBody>
      </p:sp>
      <p:sp>
        <p:nvSpPr>
          <p:cNvPr id="164" name="Username Box">
            <a:extLst>
              <a:ext uri="{FF2B5EF4-FFF2-40B4-BE49-F238E27FC236}">
                <a16:creationId xmlns:a16="http://schemas.microsoft.com/office/drawing/2014/main" xmlns="" id="{0758C702-D5E1-FF40-8D8C-3F0A927BBE40}"/>
              </a:ext>
            </a:extLst>
          </p:cNvPr>
          <p:cNvSpPr>
            <a:spLocks/>
          </p:cNvSpPr>
          <p:nvPr>
            <p:custDataLst>
              <p:tags r:id="rId7"/>
            </p:custDataLst>
          </p:nvPr>
        </p:nvSpPr>
        <p:spPr bwMode="auto">
          <a:xfrm>
            <a:off x="158110" y="1762839"/>
            <a:ext cx="1942676" cy="768608"/>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65" name="직사각형 164">
            <a:extLst>
              <a:ext uri="{FF2B5EF4-FFF2-40B4-BE49-F238E27FC236}">
                <a16:creationId xmlns:a16="http://schemas.microsoft.com/office/drawing/2014/main" xmlns="" id="{0EE6E276-6199-9C4C-9B6C-92E49FB5FA3A}"/>
              </a:ext>
            </a:extLst>
          </p:cNvPr>
          <p:cNvSpPr/>
          <p:nvPr/>
        </p:nvSpPr>
        <p:spPr>
          <a:xfrm>
            <a:off x="2093642" y="1757869"/>
            <a:ext cx="1169347" cy="173372"/>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a:solidFill>
                  <a:schemeClr val="bg1"/>
                </a:solidFill>
                <a:latin typeface="Nanum Gothic" charset="-127"/>
                <a:ea typeface="Nanum Gothic" charset="-127"/>
                <a:cs typeface="Nanum Gothic" charset="-127"/>
              </a:rPr>
              <a:t>메타테이터 있는 경우만 나옴</a:t>
            </a:r>
            <a:endParaRPr kumimoji="1" lang="ko-KR" altLang="en-US" sz="600" dirty="0">
              <a:solidFill>
                <a:schemeClr val="bg1"/>
              </a:solidFill>
              <a:latin typeface="Nanum Gothic" charset="-127"/>
              <a:ea typeface="Nanum Gothic" charset="-127"/>
              <a:cs typeface="Nanum Gothic" charset="-127"/>
            </a:endParaRPr>
          </a:p>
        </p:txBody>
      </p:sp>
      <p:sp>
        <p:nvSpPr>
          <p:cNvPr id="166" name="직사각형 165">
            <a:extLst>
              <a:ext uri="{FF2B5EF4-FFF2-40B4-BE49-F238E27FC236}">
                <a16:creationId xmlns:a16="http://schemas.microsoft.com/office/drawing/2014/main" xmlns="" id="{0516606B-B0C2-9A44-8AC0-D152EE972C8D}"/>
              </a:ext>
            </a:extLst>
          </p:cNvPr>
          <p:cNvSpPr/>
          <p:nvPr/>
        </p:nvSpPr>
        <p:spPr>
          <a:xfrm>
            <a:off x="1337141" y="783757"/>
            <a:ext cx="508666" cy="104928"/>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a:solidFill>
                  <a:srgbClr val="00B0F0"/>
                </a:solidFill>
                <a:latin typeface="Nanum Gothic" charset="-127"/>
                <a:ea typeface="Nanum Gothic" charset="-127"/>
                <a:cs typeface="Nanum Gothic" charset="-127"/>
              </a:rPr>
              <a:t>Dimension</a:t>
            </a:r>
            <a:endParaRPr kumimoji="1" lang="ko-KR" altLang="en-US" sz="600" dirty="0">
              <a:solidFill>
                <a:srgbClr val="00B0F0"/>
              </a:solidFill>
              <a:latin typeface="Nanum Gothic" charset="-127"/>
              <a:ea typeface="Nanum Gothic" charset="-127"/>
              <a:cs typeface="Nanum Gothic" charset="-127"/>
            </a:endParaRPr>
          </a:p>
        </p:txBody>
      </p:sp>
      <p:sp>
        <p:nvSpPr>
          <p:cNvPr id="167" name="Text Box">
            <a:extLst>
              <a:ext uri="{FF2B5EF4-FFF2-40B4-BE49-F238E27FC236}">
                <a16:creationId xmlns:a16="http://schemas.microsoft.com/office/drawing/2014/main" xmlns="" id="{6D6F4FFC-CC16-CC41-858B-E78038ADE2BA}"/>
              </a:ext>
            </a:extLst>
          </p:cNvPr>
          <p:cNvSpPr>
            <a:spLocks/>
          </p:cNvSpPr>
          <p:nvPr>
            <p:custDataLst>
              <p:tags r:id="rId8"/>
            </p:custDataLst>
          </p:nvPr>
        </p:nvSpPr>
        <p:spPr bwMode="auto">
          <a:xfrm>
            <a:off x="187366" y="1809714"/>
            <a:ext cx="1578147"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mn-ea"/>
                <a:cs typeface="Nanum Gothic" charset="-127"/>
              </a:rPr>
              <a:t>Metadata</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Logical Column name</a:t>
            </a:r>
          </a:p>
          <a:p>
            <a:pPr marL="171450" indent="-171450">
              <a:buFont typeface="Arial" charset="0"/>
              <a:buChar char="•"/>
            </a:pPr>
            <a:r>
              <a:rPr lang="en-US" altLang="ko-KR" sz="700" strike="sngStrike" dirty="0">
                <a:solidFill>
                  <a:schemeClr val="tx1">
                    <a:lumMod val="75000"/>
                    <a:lumOff val="25000"/>
                  </a:schemeClr>
                </a:solidFill>
                <a:latin typeface="+mn-ea"/>
                <a:cs typeface="Nanum Gothic" charset="-127"/>
              </a:rPr>
              <a:t>Logical Type</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Dictionary</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Code table</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Description</a:t>
            </a:r>
          </a:p>
          <a:p>
            <a:endParaRPr lang="en-US" altLang="ko-KR" sz="700" b="1" dirty="0">
              <a:solidFill>
                <a:schemeClr val="tx1">
                  <a:lumMod val="75000"/>
                  <a:lumOff val="25000"/>
                </a:schemeClr>
              </a:solidFill>
              <a:latin typeface="+mn-ea"/>
              <a:cs typeface="Nanum Gothic" charset="-127"/>
            </a:endParaRPr>
          </a:p>
        </p:txBody>
      </p:sp>
      <p:sp>
        <p:nvSpPr>
          <p:cNvPr id="168" name="Text Box">
            <a:extLst>
              <a:ext uri="{FF2B5EF4-FFF2-40B4-BE49-F238E27FC236}">
                <a16:creationId xmlns:a16="http://schemas.microsoft.com/office/drawing/2014/main" xmlns="" id="{5230A0A4-EB1F-7741-B1A1-CDB5D1670938}"/>
              </a:ext>
            </a:extLst>
          </p:cNvPr>
          <p:cNvSpPr>
            <a:spLocks/>
          </p:cNvSpPr>
          <p:nvPr>
            <p:custDataLst>
              <p:tags r:id="rId9"/>
            </p:custDataLst>
          </p:nvPr>
        </p:nvSpPr>
        <p:spPr bwMode="auto">
          <a:xfrm>
            <a:off x="8373072" y="575085"/>
            <a:ext cx="3168200" cy="545054"/>
          </a:xfrm>
          <a:prstGeom prst="rect">
            <a:avLst/>
          </a:prstGeom>
          <a:solidFill>
            <a:schemeClr val="bg1"/>
          </a:solid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mn-ea"/>
                <a:cs typeface="Nanum Gothic" charset="-127"/>
              </a:rPr>
              <a:t>Column information</a:t>
            </a:r>
          </a:p>
          <a:p>
            <a:pPr marL="171450" indent="-171450">
              <a:buFont typeface="Arial" charset="0"/>
              <a:buChar char="•"/>
            </a:pPr>
            <a:r>
              <a:rPr lang="en-US" altLang="ko-KR" sz="700" strike="sngStrike" dirty="0">
                <a:solidFill>
                  <a:schemeClr val="tx1">
                    <a:lumMod val="75000"/>
                    <a:lumOff val="25000"/>
                  </a:schemeClr>
                </a:solidFill>
                <a:latin typeface="+mn-ea"/>
                <a:cs typeface="Nanum Gothic" charset="-127"/>
              </a:rPr>
              <a:t>Physical Column </a:t>
            </a:r>
            <a:r>
              <a:rPr lang="en-US" altLang="ko-KR" sz="700" dirty="0">
                <a:solidFill>
                  <a:schemeClr val="tx1">
                    <a:lumMod val="75000"/>
                    <a:lumOff val="25000"/>
                  </a:schemeClr>
                </a:solidFill>
                <a:latin typeface="+mn-ea"/>
                <a:cs typeface="Nanum Gothic" charset="-127"/>
              </a:rPr>
              <a:t>name</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Role</a:t>
            </a:r>
          </a:p>
          <a:p>
            <a:pPr marL="171450" indent="-171450">
              <a:buFont typeface="Arial" charset="0"/>
              <a:buChar char="•"/>
            </a:pPr>
            <a:r>
              <a:rPr lang="en-US" altLang="ko-KR" sz="700" strike="sngStrike" dirty="0">
                <a:solidFill>
                  <a:schemeClr val="tx1">
                    <a:lumMod val="75000"/>
                    <a:lumOff val="25000"/>
                  </a:schemeClr>
                </a:solidFill>
                <a:latin typeface="+mn-ea"/>
                <a:cs typeface="Nanum Gothic" charset="-127"/>
              </a:rPr>
              <a:t>Physical</a:t>
            </a:r>
            <a:r>
              <a:rPr lang="en-US" altLang="ko-KR" sz="700" dirty="0">
                <a:solidFill>
                  <a:schemeClr val="tx1">
                    <a:lumMod val="75000"/>
                    <a:lumOff val="25000"/>
                  </a:schemeClr>
                </a:solidFill>
                <a:latin typeface="+mn-ea"/>
                <a:cs typeface="Nanum Gothic" charset="-127"/>
              </a:rPr>
              <a:t> Type</a:t>
            </a:r>
            <a:endParaRPr lang="en-US" altLang="ko-KR" sz="700" b="1" dirty="0">
              <a:solidFill>
                <a:schemeClr val="tx1">
                  <a:lumMod val="75000"/>
                  <a:lumOff val="25000"/>
                </a:schemeClr>
              </a:solidFill>
              <a:latin typeface="+mn-ea"/>
              <a:cs typeface="Nanum Gothic" charset="-127"/>
            </a:endParaRPr>
          </a:p>
        </p:txBody>
      </p:sp>
      <p:sp>
        <p:nvSpPr>
          <p:cNvPr id="169" name="Text Box">
            <a:extLst>
              <a:ext uri="{FF2B5EF4-FFF2-40B4-BE49-F238E27FC236}">
                <a16:creationId xmlns:a16="http://schemas.microsoft.com/office/drawing/2014/main" xmlns="" id="{47155E94-ED00-9042-BBFE-D514E4B8C87E}"/>
              </a:ext>
            </a:extLst>
          </p:cNvPr>
          <p:cNvSpPr>
            <a:spLocks/>
          </p:cNvSpPr>
          <p:nvPr>
            <p:custDataLst>
              <p:tags r:id="rId10"/>
            </p:custDataLst>
          </p:nvPr>
        </p:nvSpPr>
        <p:spPr bwMode="auto">
          <a:xfrm>
            <a:off x="9506018" y="575085"/>
            <a:ext cx="1273464"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700" dirty="0">
              <a:solidFill>
                <a:schemeClr val="tx1">
                  <a:lumMod val="75000"/>
                  <a:lumOff val="25000"/>
                </a:schemeClr>
              </a:solidFill>
              <a:latin typeface="+mn-ea"/>
              <a:cs typeface="Nanum Gothic" charset="-127"/>
            </a:endParaRPr>
          </a:p>
          <a:p>
            <a:r>
              <a:rPr lang="ko-KR" altLang="en-US" sz="700" dirty="0">
                <a:solidFill>
                  <a:schemeClr val="tx1">
                    <a:lumMod val="75000"/>
                    <a:lumOff val="25000"/>
                  </a:schemeClr>
                </a:solidFill>
                <a:latin typeface="+mn-ea"/>
                <a:cs typeface="Nanum Gothic" charset="-127"/>
              </a:rPr>
              <a:t>주문 일자</a:t>
            </a:r>
            <a:endParaRPr lang="en-US" altLang="ko-KR" sz="700" dirty="0">
              <a:solidFill>
                <a:schemeClr val="tx1">
                  <a:lumMod val="75000"/>
                  <a:lumOff val="25000"/>
                </a:schemeClr>
              </a:solidFill>
              <a:latin typeface="+mn-ea"/>
              <a:cs typeface="Nanum Gothic" charset="-127"/>
            </a:endParaRPr>
          </a:p>
          <a:p>
            <a:r>
              <a:rPr lang="en-US" altLang="ko-KR" sz="700" dirty="0">
                <a:solidFill>
                  <a:schemeClr val="tx1">
                    <a:lumMod val="75000"/>
                    <a:lumOff val="25000"/>
                  </a:schemeClr>
                </a:solidFill>
                <a:latin typeface="+mn-ea"/>
                <a:cs typeface="Nanum Gothic" charset="-127"/>
              </a:rPr>
              <a:t>Dimension</a:t>
            </a:r>
          </a:p>
          <a:p>
            <a:r>
              <a:rPr lang="en-US" altLang="ko-KR" sz="700" dirty="0">
                <a:solidFill>
                  <a:schemeClr val="tx1">
                    <a:lumMod val="75000"/>
                    <a:lumOff val="25000"/>
                  </a:schemeClr>
                </a:solidFill>
                <a:latin typeface="+mn-ea"/>
                <a:cs typeface="Nanum Gothic" charset="-127"/>
              </a:rPr>
              <a:t>Timestamp</a:t>
            </a:r>
          </a:p>
        </p:txBody>
      </p:sp>
      <p:sp>
        <p:nvSpPr>
          <p:cNvPr id="170" name="모서리가 둥근 직사각형 169">
            <a:extLst>
              <a:ext uri="{FF2B5EF4-FFF2-40B4-BE49-F238E27FC236}">
                <a16:creationId xmlns:a16="http://schemas.microsoft.com/office/drawing/2014/main" xmlns="" id="{F836977F-8AB5-CE4C-9B7B-DA601D77692E}"/>
              </a:ext>
            </a:extLst>
          </p:cNvPr>
          <p:cNvSpPr/>
          <p:nvPr/>
        </p:nvSpPr>
        <p:spPr>
          <a:xfrm>
            <a:off x="9506018" y="902672"/>
            <a:ext cx="1192397" cy="96902"/>
          </a:xfrm>
          <a:prstGeom prst="roundRect">
            <a:avLst>
              <a:gd name="adj" fmla="val 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mn-ea"/>
                <a:cs typeface="Nanum Gothic" charset="-127"/>
              </a:rPr>
              <a:t>String</a:t>
            </a:r>
          </a:p>
        </p:txBody>
      </p:sp>
      <p:sp>
        <p:nvSpPr>
          <p:cNvPr id="171" name="직사각형 170">
            <a:extLst>
              <a:ext uri="{FF2B5EF4-FFF2-40B4-BE49-F238E27FC236}">
                <a16:creationId xmlns:a16="http://schemas.microsoft.com/office/drawing/2014/main" xmlns="" id="{9366313A-0534-6A48-B6C0-A7060B60550D}"/>
              </a:ext>
            </a:extLst>
          </p:cNvPr>
          <p:cNvSpPr/>
          <p:nvPr/>
        </p:nvSpPr>
        <p:spPr>
          <a:xfrm>
            <a:off x="9498554" y="783757"/>
            <a:ext cx="508666" cy="104928"/>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dirty="0">
                <a:solidFill>
                  <a:srgbClr val="00B0F0"/>
                </a:solidFill>
                <a:latin typeface="Nanum Gothic" charset="-127"/>
                <a:ea typeface="Nanum Gothic" charset="-127"/>
                <a:cs typeface="Nanum Gothic" charset="-127"/>
              </a:rPr>
              <a:t>Dimension</a:t>
            </a:r>
            <a:endParaRPr kumimoji="1" lang="ko-KR" altLang="en-US" sz="600" dirty="0">
              <a:solidFill>
                <a:srgbClr val="00B0F0"/>
              </a:solidFill>
              <a:latin typeface="Nanum Gothic" charset="-127"/>
              <a:ea typeface="Nanum Gothic" charset="-127"/>
              <a:cs typeface="Nanum Gothic" charset="-127"/>
            </a:endParaRPr>
          </a:p>
        </p:txBody>
      </p:sp>
      <p:pic>
        <p:nvPicPr>
          <p:cNvPr id="172" name="그림 171">
            <a:extLst>
              <a:ext uri="{FF2B5EF4-FFF2-40B4-BE49-F238E27FC236}">
                <a16:creationId xmlns:a16="http://schemas.microsoft.com/office/drawing/2014/main" xmlns="" id="{8797570A-EB52-4B44-B356-4846A1C947D7}"/>
              </a:ext>
            </a:extLst>
          </p:cNvPr>
          <p:cNvPicPr>
            <a:picLocks noChangeAspect="1"/>
          </p:cNvPicPr>
          <p:nvPr/>
        </p:nvPicPr>
        <p:blipFill rotWithShape="1">
          <a:blip r:embed="rId29">
            <a:extLst>
              <a:ext uri="{28A0092B-C50C-407E-A947-70E740481C1C}">
                <a14:useLocalDpi xmlns:a14="http://schemas.microsoft.com/office/drawing/2010/main" val="0"/>
              </a:ext>
            </a:extLst>
          </a:blip>
          <a:srcRect t="46152"/>
          <a:stretch/>
        </p:blipFill>
        <p:spPr>
          <a:xfrm>
            <a:off x="4193547" y="2584046"/>
            <a:ext cx="3974789" cy="1710759"/>
          </a:xfrm>
          <a:prstGeom prst="rect">
            <a:avLst/>
          </a:prstGeom>
          <a:ln>
            <a:noFill/>
          </a:ln>
        </p:spPr>
      </p:pic>
      <p:sp>
        <p:nvSpPr>
          <p:cNvPr id="173" name="Text Box">
            <a:extLst>
              <a:ext uri="{FF2B5EF4-FFF2-40B4-BE49-F238E27FC236}">
                <a16:creationId xmlns:a16="http://schemas.microsoft.com/office/drawing/2014/main" xmlns="" id="{16154C4B-D8AF-7B48-9763-872E0947ACEB}"/>
              </a:ext>
            </a:extLst>
          </p:cNvPr>
          <p:cNvSpPr>
            <a:spLocks/>
          </p:cNvSpPr>
          <p:nvPr>
            <p:custDataLst>
              <p:tags r:id="rId11"/>
            </p:custDataLst>
          </p:nvPr>
        </p:nvSpPr>
        <p:spPr bwMode="auto">
          <a:xfrm>
            <a:off x="4295126" y="592021"/>
            <a:ext cx="3433353" cy="1021411"/>
          </a:xfrm>
          <a:prstGeom prst="rect">
            <a:avLst/>
          </a:prstGeom>
          <a:solidFill>
            <a:schemeClr val="bg1"/>
          </a:solid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mn-ea"/>
                <a:cs typeface="Nanum Gothic" charset="-127"/>
              </a:rPr>
              <a:t>Column information</a:t>
            </a:r>
          </a:p>
          <a:p>
            <a:pPr marL="171450" indent="-171450">
              <a:buFont typeface="Arial" charset="0"/>
              <a:buChar char="•"/>
            </a:pPr>
            <a:r>
              <a:rPr lang="en-US" altLang="ko-KR" sz="700" strike="sngStrike" dirty="0">
                <a:solidFill>
                  <a:schemeClr val="tx1">
                    <a:lumMod val="75000"/>
                    <a:lumOff val="25000"/>
                  </a:schemeClr>
                </a:solidFill>
                <a:latin typeface="+mn-ea"/>
                <a:cs typeface="Nanum Gothic" charset="-127"/>
              </a:rPr>
              <a:t>Physical Column </a:t>
            </a:r>
            <a:r>
              <a:rPr lang="en-US" altLang="ko-KR" sz="700" dirty="0">
                <a:solidFill>
                  <a:schemeClr val="tx1">
                    <a:lumMod val="75000"/>
                    <a:lumOff val="25000"/>
                  </a:schemeClr>
                </a:solidFill>
                <a:latin typeface="+mn-ea"/>
                <a:cs typeface="Nanum Gothic" charset="-127"/>
              </a:rPr>
              <a:t>name</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Role</a:t>
            </a:r>
          </a:p>
          <a:p>
            <a:pPr marL="171450" indent="-171450">
              <a:buFont typeface="Arial" charset="0"/>
              <a:buChar char="•"/>
            </a:pPr>
            <a:r>
              <a:rPr lang="en-US" altLang="ko-KR" sz="700" strike="sngStrike" dirty="0">
                <a:solidFill>
                  <a:schemeClr val="tx1">
                    <a:lumMod val="75000"/>
                    <a:lumOff val="25000"/>
                  </a:schemeClr>
                </a:solidFill>
                <a:latin typeface="+mn-ea"/>
                <a:cs typeface="Nanum Gothic" charset="-127"/>
              </a:rPr>
              <a:t>Physical</a:t>
            </a:r>
            <a:r>
              <a:rPr lang="en-US" altLang="ko-KR" sz="700" dirty="0">
                <a:solidFill>
                  <a:schemeClr val="tx1">
                    <a:lumMod val="75000"/>
                    <a:lumOff val="25000"/>
                  </a:schemeClr>
                </a:solidFill>
                <a:latin typeface="+mn-ea"/>
                <a:cs typeface="Nanum Gothic" charset="-127"/>
              </a:rPr>
              <a:t> Type</a:t>
            </a:r>
            <a:endParaRPr lang="en-US" altLang="ko-KR" sz="700" b="1" dirty="0">
              <a:solidFill>
                <a:schemeClr val="tx1">
                  <a:lumMod val="75000"/>
                  <a:lumOff val="25000"/>
                </a:schemeClr>
              </a:solidFill>
              <a:latin typeface="+mn-ea"/>
              <a:cs typeface="Nanum Gothic" charset="-127"/>
            </a:endParaRPr>
          </a:p>
          <a:p>
            <a:pPr marL="171450" indent="-171450">
              <a:buFont typeface="Arial" charset="0"/>
              <a:buChar char="•"/>
            </a:pPr>
            <a:endParaRPr lang="en-US" altLang="ko-KR" sz="700" b="1" dirty="0">
              <a:solidFill>
                <a:schemeClr val="tx1">
                  <a:lumMod val="75000"/>
                  <a:lumOff val="25000"/>
                </a:schemeClr>
              </a:solidFill>
              <a:latin typeface="+mn-ea"/>
              <a:cs typeface="Nanum Gothic" charset="-127"/>
            </a:endParaRPr>
          </a:p>
          <a:p>
            <a:endParaRPr lang="en-US" altLang="ko-KR" sz="700" b="1" dirty="0">
              <a:solidFill>
                <a:schemeClr val="tx1">
                  <a:lumMod val="75000"/>
                  <a:lumOff val="25000"/>
                </a:schemeClr>
              </a:solidFill>
              <a:latin typeface="+mn-ea"/>
              <a:cs typeface="Nanum Gothic" charset="-127"/>
            </a:endParaRPr>
          </a:p>
          <a:p>
            <a:r>
              <a:rPr lang="en-US" altLang="ko-KR" sz="700" b="1" dirty="0">
                <a:solidFill>
                  <a:schemeClr val="tx1">
                    <a:lumMod val="75000"/>
                    <a:lumOff val="25000"/>
                  </a:schemeClr>
                </a:solidFill>
                <a:latin typeface="+mn-ea"/>
                <a:cs typeface="Nanum Gothic" charset="-127"/>
              </a:rPr>
              <a:t>Column Settings</a:t>
            </a:r>
          </a:p>
          <a:p>
            <a:endParaRPr lang="en-US" altLang="ko-KR" sz="700" b="1" dirty="0">
              <a:solidFill>
                <a:schemeClr val="tx1">
                  <a:lumMod val="75000"/>
                  <a:lumOff val="25000"/>
                </a:schemeClr>
              </a:solidFill>
              <a:latin typeface="+mn-ea"/>
              <a:cs typeface="Nanum Gothic" charset="-127"/>
            </a:endParaRPr>
          </a:p>
          <a:p>
            <a:endParaRPr lang="en-US" altLang="ko-KR" sz="700" b="1" dirty="0">
              <a:solidFill>
                <a:schemeClr val="tx1">
                  <a:lumMod val="75000"/>
                  <a:lumOff val="25000"/>
                </a:schemeClr>
              </a:solidFill>
              <a:latin typeface="+mn-ea"/>
              <a:cs typeface="Nanum Gothic" charset="-127"/>
            </a:endParaRPr>
          </a:p>
          <a:p>
            <a:endParaRPr lang="en-US" altLang="ko-KR" sz="700" b="1" dirty="0">
              <a:solidFill>
                <a:schemeClr val="tx1">
                  <a:lumMod val="75000"/>
                  <a:lumOff val="25000"/>
                </a:schemeClr>
              </a:solidFill>
              <a:latin typeface="+mn-ea"/>
              <a:cs typeface="Nanum Gothic" charset="-127"/>
            </a:endParaRPr>
          </a:p>
          <a:p>
            <a:endParaRPr lang="en-US" altLang="ko-KR" sz="700" b="1" dirty="0">
              <a:solidFill>
                <a:schemeClr val="tx1">
                  <a:lumMod val="75000"/>
                  <a:lumOff val="25000"/>
                </a:schemeClr>
              </a:solidFill>
              <a:latin typeface="+mn-ea"/>
              <a:cs typeface="Nanum Gothic" charset="-127"/>
            </a:endParaRPr>
          </a:p>
        </p:txBody>
      </p:sp>
      <p:sp>
        <p:nvSpPr>
          <p:cNvPr id="174" name="Text Box">
            <a:extLst>
              <a:ext uri="{FF2B5EF4-FFF2-40B4-BE49-F238E27FC236}">
                <a16:creationId xmlns:a16="http://schemas.microsoft.com/office/drawing/2014/main" xmlns="" id="{72D1B7A5-591F-5643-9ED2-3C5CA153B051}"/>
              </a:ext>
            </a:extLst>
          </p:cNvPr>
          <p:cNvSpPr>
            <a:spLocks/>
          </p:cNvSpPr>
          <p:nvPr>
            <p:custDataLst>
              <p:tags r:id="rId12"/>
            </p:custDataLst>
          </p:nvPr>
        </p:nvSpPr>
        <p:spPr bwMode="auto">
          <a:xfrm>
            <a:off x="5428073" y="592021"/>
            <a:ext cx="1273464"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700" dirty="0">
              <a:solidFill>
                <a:schemeClr val="tx1">
                  <a:lumMod val="75000"/>
                  <a:lumOff val="25000"/>
                </a:schemeClr>
              </a:solidFill>
              <a:latin typeface="+mn-ea"/>
              <a:cs typeface="Nanum Gothic" charset="-127"/>
            </a:endParaRPr>
          </a:p>
          <a:p>
            <a:r>
              <a:rPr lang="ko-KR" altLang="en-US" sz="700" dirty="0">
                <a:solidFill>
                  <a:schemeClr val="tx1">
                    <a:lumMod val="75000"/>
                    <a:lumOff val="25000"/>
                  </a:schemeClr>
                </a:solidFill>
                <a:latin typeface="+mn-ea"/>
                <a:cs typeface="Nanum Gothic" charset="-127"/>
              </a:rPr>
              <a:t>주문 일자</a:t>
            </a:r>
            <a:endParaRPr lang="en-US" altLang="ko-KR" sz="700" dirty="0">
              <a:solidFill>
                <a:schemeClr val="tx1">
                  <a:lumMod val="75000"/>
                  <a:lumOff val="25000"/>
                </a:schemeClr>
              </a:solidFill>
              <a:latin typeface="+mn-ea"/>
              <a:cs typeface="Nanum Gothic" charset="-127"/>
            </a:endParaRPr>
          </a:p>
          <a:p>
            <a:r>
              <a:rPr lang="en-US" altLang="ko-KR" sz="700" dirty="0">
                <a:solidFill>
                  <a:schemeClr val="tx1">
                    <a:lumMod val="75000"/>
                    <a:lumOff val="25000"/>
                  </a:schemeClr>
                </a:solidFill>
                <a:latin typeface="+mn-ea"/>
                <a:cs typeface="Nanum Gothic" charset="-127"/>
              </a:rPr>
              <a:t>Dimension</a:t>
            </a:r>
          </a:p>
          <a:p>
            <a:r>
              <a:rPr lang="en-US" altLang="ko-KR" sz="700" dirty="0">
                <a:solidFill>
                  <a:schemeClr val="tx1">
                    <a:lumMod val="75000"/>
                    <a:lumOff val="25000"/>
                  </a:schemeClr>
                </a:solidFill>
                <a:latin typeface="+mn-ea"/>
                <a:cs typeface="Nanum Gothic" charset="-127"/>
              </a:rPr>
              <a:t>Timestamp</a:t>
            </a:r>
          </a:p>
        </p:txBody>
      </p:sp>
      <p:pic>
        <p:nvPicPr>
          <p:cNvPr id="175" name="그림 174">
            <a:extLst>
              <a:ext uri="{FF2B5EF4-FFF2-40B4-BE49-F238E27FC236}">
                <a16:creationId xmlns:a16="http://schemas.microsoft.com/office/drawing/2014/main" xmlns="" id="{531D4F67-13F5-9449-AB56-FFA7A1580DFD}"/>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320912" y="1371422"/>
            <a:ext cx="79238" cy="79238"/>
          </a:xfrm>
          <a:prstGeom prst="rect">
            <a:avLst/>
          </a:prstGeom>
        </p:spPr>
      </p:pic>
      <p:sp>
        <p:nvSpPr>
          <p:cNvPr id="176" name="모서리가 둥근 직사각형 175">
            <a:extLst>
              <a:ext uri="{FF2B5EF4-FFF2-40B4-BE49-F238E27FC236}">
                <a16:creationId xmlns:a16="http://schemas.microsoft.com/office/drawing/2014/main" xmlns="" id="{5046B048-ED6B-6847-914A-9BAC0F1D71F4}"/>
              </a:ext>
            </a:extLst>
          </p:cNvPr>
          <p:cNvSpPr/>
          <p:nvPr/>
        </p:nvSpPr>
        <p:spPr>
          <a:xfrm>
            <a:off x="5512718" y="1383870"/>
            <a:ext cx="1192397" cy="96902"/>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err="1">
                <a:solidFill>
                  <a:schemeClr val="tx1"/>
                </a:solidFill>
                <a:latin typeface="+mn-ea"/>
                <a:cs typeface="Nanum Gothic" charset="-127"/>
              </a:rPr>
              <a:t>yyyy</a:t>
            </a:r>
            <a:r>
              <a:rPr lang="en-US" altLang="ko-KR" sz="600" dirty="0">
                <a:solidFill>
                  <a:schemeClr val="tx1"/>
                </a:solidFill>
                <a:latin typeface="+mn-ea"/>
                <a:cs typeface="Nanum Gothic" charset="-127"/>
              </a:rPr>
              <a:t>-MM-</a:t>
            </a:r>
            <a:r>
              <a:rPr lang="en-US" altLang="ko-KR" sz="600" dirty="0" err="1">
                <a:solidFill>
                  <a:schemeClr val="tx1"/>
                </a:solidFill>
                <a:latin typeface="+mn-ea"/>
                <a:cs typeface="Nanum Gothic" charset="-127"/>
              </a:rPr>
              <a:t>dd</a:t>
            </a:r>
            <a:r>
              <a:rPr lang="en-US" altLang="ko-KR" sz="600" dirty="0">
                <a:solidFill>
                  <a:schemeClr val="tx1"/>
                </a:solidFill>
                <a:latin typeface="+mn-ea"/>
                <a:cs typeface="Nanum Gothic" charset="-127"/>
              </a:rPr>
              <a:t> </a:t>
            </a:r>
            <a:r>
              <a:rPr lang="en-US" altLang="ko-KR" sz="600" dirty="0" err="1">
                <a:solidFill>
                  <a:schemeClr val="tx1"/>
                </a:solidFill>
                <a:latin typeface="+mn-ea"/>
                <a:cs typeface="Nanum Gothic" charset="-127"/>
              </a:rPr>
              <a:t>hh:mm:ss</a:t>
            </a:r>
            <a:endParaRPr lang="ko-KR" altLang="en-US" sz="600" dirty="0">
              <a:solidFill>
                <a:schemeClr val="tx1"/>
              </a:solidFill>
              <a:latin typeface="+mn-ea"/>
              <a:cs typeface="Nanum Gothic" charset="-127"/>
            </a:endParaRPr>
          </a:p>
        </p:txBody>
      </p:sp>
      <p:sp>
        <p:nvSpPr>
          <p:cNvPr id="177" name="모서리가 둥근 직사각형 176">
            <a:extLst>
              <a:ext uri="{FF2B5EF4-FFF2-40B4-BE49-F238E27FC236}">
                <a16:creationId xmlns:a16="http://schemas.microsoft.com/office/drawing/2014/main" xmlns="" id="{86051F65-49C5-7341-A260-F7FE0B2E94FA}"/>
              </a:ext>
            </a:extLst>
          </p:cNvPr>
          <p:cNvSpPr/>
          <p:nvPr/>
        </p:nvSpPr>
        <p:spPr>
          <a:xfrm>
            <a:off x="5428073" y="919608"/>
            <a:ext cx="1192397" cy="96902"/>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mn-ea"/>
                <a:cs typeface="Nanum Gothic" charset="-127"/>
              </a:rPr>
              <a:t>Timestamp</a:t>
            </a:r>
          </a:p>
        </p:txBody>
      </p:sp>
      <p:sp>
        <p:nvSpPr>
          <p:cNvPr id="178" name="Text Box">
            <a:extLst>
              <a:ext uri="{FF2B5EF4-FFF2-40B4-BE49-F238E27FC236}">
                <a16:creationId xmlns:a16="http://schemas.microsoft.com/office/drawing/2014/main" xmlns="" id="{7C0A2E6E-3A75-8F47-968F-C5569B5443B4}"/>
              </a:ext>
            </a:extLst>
          </p:cNvPr>
          <p:cNvSpPr>
            <a:spLocks/>
          </p:cNvSpPr>
          <p:nvPr>
            <p:custDataLst>
              <p:tags r:id="rId13"/>
            </p:custDataLst>
          </p:nvPr>
        </p:nvSpPr>
        <p:spPr bwMode="auto">
          <a:xfrm>
            <a:off x="4295127" y="1352340"/>
            <a:ext cx="1273464"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buFont typeface="Arial" charset="0"/>
              <a:buChar char="•"/>
            </a:pPr>
            <a:r>
              <a:rPr lang="en-US" altLang="ko-KR" sz="700" dirty="0">
                <a:solidFill>
                  <a:schemeClr val="tx1">
                    <a:lumMod val="75000"/>
                    <a:lumOff val="25000"/>
                  </a:schemeClr>
                </a:solidFill>
                <a:latin typeface="+mn-ea"/>
                <a:cs typeface="Nanum Gothic" charset="-127"/>
              </a:rPr>
              <a:t>Time display format</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Missing</a:t>
            </a:r>
          </a:p>
        </p:txBody>
      </p:sp>
      <p:sp>
        <p:nvSpPr>
          <p:cNvPr id="179" name="Text Box">
            <a:extLst>
              <a:ext uri="{FF2B5EF4-FFF2-40B4-BE49-F238E27FC236}">
                <a16:creationId xmlns:a16="http://schemas.microsoft.com/office/drawing/2014/main" xmlns="" id="{84D4D0C3-C386-5949-812B-EBCEFD08A48C}"/>
              </a:ext>
            </a:extLst>
          </p:cNvPr>
          <p:cNvSpPr>
            <a:spLocks/>
          </p:cNvSpPr>
          <p:nvPr>
            <p:custDataLst>
              <p:tags r:id="rId14"/>
            </p:custDataLst>
          </p:nvPr>
        </p:nvSpPr>
        <p:spPr bwMode="auto">
          <a:xfrm>
            <a:off x="5525281" y="1457577"/>
            <a:ext cx="1694418" cy="15585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atinLnBrk="1">
              <a:defRPr/>
            </a:pPr>
            <a:r>
              <a:rPr lang="en-US" altLang="ko-KR" sz="700" dirty="0">
                <a:solidFill>
                  <a:schemeClr val="tx1">
                    <a:lumMod val="75000"/>
                    <a:lumOff val="25000"/>
                  </a:schemeClr>
                </a:solidFill>
                <a:latin typeface="+mn-ea"/>
                <a:cs typeface="Nanum Gothic" charset="-127"/>
              </a:rPr>
              <a:t>Do not set</a:t>
            </a:r>
          </a:p>
        </p:txBody>
      </p:sp>
      <p:sp>
        <p:nvSpPr>
          <p:cNvPr id="180" name="직사각형 179">
            <a:extLst>
              <a:ext uri="{FF2B5EF4-FFF2-40B4-BE49-F238E27FC236}">
                <a16:creationId xmlns:a16="http://schemas.microsoft.com/office/drawing/2014/main" xmlns="" id="{25E12EE4-3EFC-D646-8055-8B68CA5F48A8}"/>
              </a:ext>
            </a:extLst>
          </p:cNvPr>
          <p:cNvSpPr/>
          <p:nvPr/>
        </p:nvSpPr>
        <p:spPr>
          <a:xfrm>
            <a:off x="5420609" y="800693"/>
            <a:ext cx="508666" cy="104928"/>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a:solidFill>
                  <a:srgbClr val="00B0F0"/>
                </a:solidFill>
                <a:latin typeface="Nanum Gothic" charset="-127"/>
                <a:ea typeface="Nanum Gothic" charset="-127"/>
                <a:cs typeface="Nanum Gothic" charset="-127"/>
              </a:rPr>
              <a:t>Dimension</a:t>
            </a:r>
            <a:endParaRPr kumimoji="1" lang="ko-KR" altLang="en-US" sz="600" dirty="0">
              <a:solidFill>
                <a:srgbClr val="00B0F0"/>
              </a:solidFill>
              <a:latin typeface="Nanum Gothic" charset="-127"/>
              <a:ea typeface="Nanum Gothic" charset="-127"/>
              <a:cs typeface="Nanum Gothic" charset="-127"/>
            </a:endParaRPr>
          </a:p>
        </p:txBody>
      </p:sp>
      <p:sp>
        <p:nvSpPr>
          <p:cNvPr id="181" name="타원 37">
            <a:extLst>
              <a:ext uri="{FF2B5EF4-FFF2-40B4-BE49-F238E27FC236}">
                <a16:creationId xmlns:a16="http://schemas.microsoft.com/office/drawing/2014/main" xmlns="" id="{D23EC005-D168-EF4C-BF62-93FCB616AC71}"/>
              </a:ext>
            </a:extLst>
          </p:cNvPr>
          <p:cNvSpPr/>
          <p:nvPr/>
        </p:nvSpPr>
        <p:spPr>
          <a:xfrm>
            <a:off x="5960" y="55460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182" name="타원 37">
            <a:extLst>
              <a:ext uri="{FF2B5EF4-FFF2-40B4-BE49-F238E27FC236}">
                <a16:creationId xmlns:a16="http://schemas.microsoft.com/office/drawing/2014/main" xmlns="" id="{DF37E6EF-F88F-0849-BD65-78C3CD16B1C3}"/>
              </a:ext>
            </a:extLst>
          </p:cNvPr>
          <p:cNvSpPr/>
          <p:nvPr/>
        </p:nvSpPr>
        <p:spPr>
          <a:xfrm>
            <a:off x="4138603" y="55460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183" name="Text Box">
            <a:extLst>
              <a:ext uri="{FF2B5EF4-FFF2-40B4-BE49-F238E27FC236}">
                <a16:creationId xmlns:a16="http://schemas.microsoft.com/office/drawing/2014/main" xmlns="" id="{8236C7DD-A885-BD4A-911C-93FB3EEBF021}"/>
              </a:ext>
            </a:extLst>
          </p:cNvPr>
          <p:cNvSpPr>
            <a:spLocks/>
          </p:cNvSpPr>
          <p:nvPr>
            <p:custDataLst>
              <p:tags r:id="rId15"/>
            </p:custDataLst>
          </p:nvPr>
        </p:nvSpPr>
        <p:spPr bwMode="auto">
          <a:xfrm>
            <a:off x="5433753" y="1809714"/>
            <a:ext cx="1273464"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700" dirty="0">
              <a:solidFill>
                <a:schemeClr val="tx1">
                  <a:lumMod val="75000"/>
                  <a:lumOff val="25000"/>
                </a:schemeClr>
              </a:solidFill>
              <a:latin typeface="+mn-ea"/>
              <a:cs typeface="Nanum Gothic" charset="-127"/>
            </a:endParaRPr>
          </a:p>
          <a:p>
            <a:r>
              <a:rPr lang="ko-KR" altLang="en-US" sz="700" dirty="0">
                <a:solidFill>
                  <a:schemeClr val="tx1">
                    <a:lumMod val="75000"/>
                    <a:lumOff val="25000"/>
                  </a:schemeClr>
                </a:solidFill>
                <a:latin typeface="+mn-ea"/>
                <a:cs typeface="Nanum Gothic" charset="-127"/>
              </a:rPr>
              <a:t>주문 일자</a:t>
            </a:r>
            <a:endParaRPr lang="en-US" altLang="ko-KR" sz="700" dirty="0">
              <a:solidFill>
                <a:schemeClr val="tx1">
                  <a:lumMod val="75000"/>
                  <a:lumOff val="25000"/>
                </a:schemeClr>
              </a:solidFill>
              <a:latin typeface="+mn-ea"/>
              <a:cs typeface="Nanum Gothic" charset="-127"/>
            </a:endParaRPr>
          </a:p>
          <a:p>
            <a:r>
              <a:rPr lang="en-US" altLang="ko-KR" sz="700" strike="sngStrike" dirty="0">
                <a:solidFill>
                  <a:schemeClr val="tx1">
                    <a:lumMod val="75000"/>
                    <a:lumOff val="25000"/>
                  </a:schemeClr>
                </a:solidFill>
                <a:latin typeface="+mn-ea"/>
                <a:cs typeface="Nanum Gothic" charset="-127"/>
              </a:rPr>
              <a:t>Time/Date</a:t>
            </a:r>
          </a:p>
          <a:p>
            <a:r>
              <a:rPr lang="en-US" altLang="ko-KR" sz="700" dirty="0">
                <a:solidFill>
                  <a:schemeClr val="tx1">
                    <a:lumMod val="75000"/>
                    <a:lumOff val="25000"/>
                  </a:schemeClr>
                </a:solidFill>
                <a:latin typeface="+mn-ea"/>
                <a:cs typeface="Nanum Gothic" charset="-127"/>
              </a:rPr>
              <a:t>XXXXX</a:t>
            </a:r>
          </a:p>
          <a:p>
            <a:r>
              <a:rPr lang="en-US" altLang="ko-KR" sz="700" dirty="0">
                <a:solidFill>
                  <a:schemeClr val="tx1">
                    <a:lumMod val="75000"/>
                    <a:lumOff val="25000"/>
                  </a:schemeClr>
                </a:solidFill>
                <a:latin typeface="+mn-ea"/>
                <a:cs typeface="Nanum Gothic" charset="-127"/>
              </a:rPr>
              <a:t>XXXXX</a:t>
            </a:r>
          </a:p>
          <a:p>
            <a:r>
              <a:rPr lang="en-US" altLang="ko-KR" sz="700" dirty="0">
                <a:solidFill>
                  <a:schemeClr val="tx1">
                    <a:lumMod val="75000"/>
                    <a:lumOff val="25000"/>
                  </a:schemeClr>
                </a:solidFill>
                <a:latin typeface="+mn-ea"/>
                <a:cs typeface="Nanum Gothic" charset="-127"/>
              </a:rPr>
              <a:t>XXXXXXXX</a:t>
            </a:r>
          </a:p>
        </p:txBody>
      </p:sp>
      <p:sp>
        <p:nvSpPr>
          <p:cNvPr id="184" name="Username Box">
            <a:extLst>
              <a:ext uri="{FF2B5EF4-FFF2-40B4-BE49-F238E27FC236}">
                <a16:creationId xmlns:a16="http://schemas.microsoft.com/office/drawing/2014/main" xmlns="" id="{B3724181-21CB-4B46-99DE-4325F7B4D18A}"/>
              </a:ext>
            </a:extLst>
          </p:cNvPr>
          <p:cNvSpPr>
            <a:spLocks/>
          </p:cNvSpPr>
          <p:nvPr>
            <p:custDataLst>
              <p:tags r:id="rId16"/>
            </p:custDataLst>
          </p:nvPr>
        </p:nvSpPr>
        <p:spPr bwMode="auto">
          <a:xfrm>
            <a:off x="4271550" y="1762839"/>
            <a:ext cx="1942676" cy="768608"/>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85" name="직사각형 184">
            <a:extLst>
              <a:ext uri="{FF2B5EF4-FFF2-40B4-BE49-F238E27FC236}">
                <a16:creationId xmlns:a16="http://schemas.microsoft.com/office/drawing/2014/main" xmlns="" id="{CC33CA0E-2496-BA4F-829F-5827593EB329}"/>
              </a:ext>
            </a:extLst>
          </p:cNvPr>
          <p:cNvSpPr/>
          <p:nvPr/>
        </p:nvSpPr>
        <p:spPr>
          <a:xfrm>
            <a:off x="6207082" y="1757869"/>
            <a:ext cx="1169347" cy="173372"/>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a:solidFill>
                  <a:schemeClr val="bg1"/>
                </a:solidFill>
                <a:latin typeface="Nanum Gothic" charset="-127"/>
                <a:ea typeface="Nanum Gothic" charset="-127"/>
                <a:cs typeface="Nanum Gothic" charset="-127"/>
              </a:rPr>
              <a:t>메타테이터 있는 경우만 나옴</a:t>
            </a:r>
            <a:endParaRPr kumimoji="1" lang="ko-KR" altLang="en-US" sz="600" dirty="0">
              <a:solidFill>
                <a:schemeClr val="bg1"/>
              </a:solidFill>
              <a:latin typeface="Nanum Gothic" charset="-127"/>
              <a:ea typeface="Nanum Gothic" charset="-127"/>
              <a:cs typeface="Nanum Gothic" charset="-127"/>
            </a:endParaRPr>
          </a:p>
        </p:txBody>
      </p:sp>
      <p:sp>
        <p:nvSpPr>
          <p:cNvPr id="186" name="Text Box">
            <a:extLst>
              <a:ext uri="{FF2B5EF4-FFF2-40B4-BE49-F238E27FC236}">
                <a16:creationId xmlns:a16="http://schemas.microsoft.com/office/drawing/2014/main" xmlns="" id="{AEDF2DF5-D361-DB42-BDA8-5AD3606FB274}"/>
              </a:ext>
            </a:extLst>
          </p:cNvPr>
          <p:cNvSpPr>
            <a:spLocks/>
          </p:cNvSpPr>
          <p:nvPr>
            <p:custDataLst>
              <p:tags r:id="rId17"/>
            </p:custDataLst>
          </p:nvPr>
        </p:nvSpPr>
        <p:spPr bwMode="auto">
          <a:xfrm>
            <a:off x="4300806" y="1809714"/>
            <a:ext cx="1578147"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mn-ea"/>
                <a:cs typeface="Nanum Gothic" charset="-127"/>
              </a:rPr>
              <a:t>Metadata</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Logical Column name</a:t>
            </a:r>
          </a:p>
          <a:p>
            <a:pPr marL="171450" indent="-171450">
              <a:buFont typeface="Arial" charset="0"/>
              <a:buChar char="•"/>
            </a:pPr>
            <a:r>
              <a:rPr lang="en-US" altLang="ko-KR" sz="700" strike="sngStrike" dirty="0">
                <a:solidFill>
                  <a:schemeClr val="tx1">
                    <a:lumMod val="75000"/>
                    <a:lumOff val="25000"/>
                  </a:schemeClr>
                </a:solidFill>
                <a:latin typeface="+mn-ea"/>
                <a:cs typeface="Nanum Gothic" charset="-127"/>
              </a:rPr>
              <a:t>Logical Type</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Dictionary</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Code table</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Description</a:t>
            </a:r>
          </a:p>
          <a:p>
            <a:endParaRPr lang="en-US" altLang="ko-KR" sz="700" b="1" dirty="0">
              <a:solidFill>
                <a:schemeClr val="tx1">
                  <a:lumMod val="75000"/>
                  <a:lumOff val="25000"/>
                </a:schemeClr>
              </a:solidFill>
              <a:latin typeface="+mn-ea"/>
              <a:cs typeface="Nanum Gothic" charset="-127"/>
            </a:endParaRPr>
          </a:p>
        </p:txBody>
      </p:sp>
      <p:sp>
        <p:nvSpPr>
          <p:cNvPr id="187" name="Text Box">
            <a:extLst>
              <a:ext uri="{FF2B5EF4-FFF2-40B4-BE49-F238E27FC236}">
                <a16:creationId xmlns:a16="http://schemas.microsoft.com/office/drawing/2014/main" xmlns="" id="{C2D4CF31-3506-7C4A-A28D-AEB96E5361F1}"/>
              </a:ext>
            </a:extLst>
          </p:cNvPr>
          <p:cNvSpPr>
            <a:spLocks/>
          </p:cNvSpPr>
          <p:nvPr>
            <p:custDataLst>
              <p:tags r:id="rId18"/>
            </p:custDataLst>
          </p:nvPr>
        </p:nvSpPr>
        <p:spPr bwMode="auto">
          <a:xfrm>
            <a:off x="9506017" y="1809714"/>
            <a:ext cx="1273464"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700" dirty="0">
              <a:solidFill>
                <a:schemeClr val="tx1">
                  <a:lumMod val="75000"/>
                  <a:lumOff val="25000"/>
                </a:schemeClr>
              </a:solidFill>
              <a:latin typeface="+mn-ea"/>
              <a:cs typeface="Nanum Gothic" charset="-127"/>
            </a:endParaRPr>
          </a:p>
          <a:p>
            <a:r>
              <a:rPr lang="ko-KR" altLang="en-US" sz="700" dirty="0">
                <a:solidFill>
                  <a:schemeClr val="tx1">
                    <a:lumMod val="75000"/>
                    <a:lumOff val="25000"/>
                  </a:schemeClr>
                </a:solidFill>
                <a:latin typeface="+mn-ea"/>
                <a:cs typeface="Nanum Gothic" charset="-127"/>
              </a:rPr>
              <a:t>주문 일자</a:t>
            </a:r>
            <a:endParaRPr lang="en-US" altLang="ko-KR" sz="700" dirty="0">
              <a:solidFill>
                <a:schemeClr val="tx1">
                  <a:lumMod val="75000"/>
                  <a:lumOff val="25000"/>
                </a:schemeClr>
              </a:solidFill>
              <a:latin typeface="+mn-ea"/>
              <a:cs typeface="Nanum Gothic" charset="-127"/>
            </a:endParaRPr>
          </a:p>
          <a:p>
            <a:r>
              <a:rPr lang="en-US" altLang="ko-KR" sz="700" strike="sngStrike" dirty="0">
                <a:solidFill>
                  <a:schemeClr val="tx1">
                    <a:lumMod val="75000"/>
                    <a:lumOff val="25000"/>
                  </a:schemeClr>
                </a:solidFill>
                <a:latin typeface="+mn-ea"/>
                <a:cs typeface="Nanum Gothic" charset="-127"/>
              </a:rPr>
              <a:t>Time/Date</a:t>
            </a:r>
          </a:p>
          <a:p>
            <a:r>
              <a:rPr lang="en-US" altLang="ko-KR" sz="700" dirty="0">
                <a:solidFill>
                  <a:schemeClr val="tx1">
                    <a:lumMod val="75000"/>
                    <a:lumOff val="25000"/>
                  </a:schemeClr>
                </a:solidFill>
                <a:latin typeface="+mn-ea"/>
                <a:cs typeface="Nanum Gothic" charset="-127"/>
              </a:rPr>
              <a:t>XXXXX</a:t>
            </a:r>
          </a:p>
          <a:p>
            <a:r>
              <a:rPr lang="en-US" altLang="ko-KR" sz="700" dirty="0">
                <a:solidFill>
                  <a:schemeClr val="tx1">
                    <a:lumMod val="75000"/>
                    <a:lumOff val="25000"/>
                  </a:schemeClr>
                </a:solidFill>
                <a:latin typeface="+mn-ea"/>
                <a:cs typeface="Nanum Gothic" charset="-127"/>
              </a:rPr>
              <a:t>XXXXX</a:t>
            </a:r>
          </a:p>
          <a:p>
            <a:r>
              <a:rPr lang="en-US" altLang="ko-KR" sz="700" dirty="0">
                <a:solidFill>
                  <a:schemeClr val="tx1">
                    <a:lumMod val="75000"/>
                    <a:lumOff val="25000"/>
                  </a:schemeClr>
                </a:solidFill>
                <a:latin typeface="+mn-ea"/>
                <a:cs typeface="Nanum Gothic" charset="-127"/>
              </a:rPr>
              <a:t>XXXXXXXX</a:t>
            </a:r>
          </a:p>
        </p:txBody>
      </p:sp>
      <p:sp>
        <p:nvSpPr>
          <p:cNvPr id="188" name="Username Box">
            <a:extLst>
              <a:ext uri="{FF2B5EF4-FFF2-40B4-BE49-F238E27FC236}">
                <a16:creationId xmlns:a16="http://schemas.microsoft.com/office/drawing/2014/main" xmlns="" id="{AC21E531-083D-294E-805C-6E9A22F5808A}"/>
              </a:ext>
            </a:extLst>
          </p:cNvPr>
          <p:cNvSpPr>
            <a:spLocks/>
          </p:cNvSpPr>
          <p:nvPr>
            <p:custDataLst>
              <p:tags r:id="rId19"/>
            </p:custDataLst>
          </p:nvPr>
        </p:nvSpPr>
        <p:spPr bwMode="auto">
          <a:xfrm>
            <a:off x="8343814" y="1762839"/>
            <a:ext cx="1942676" cy="768608"/>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Nanum Gothic" charset="-127"/>
              <a:ea typeface="Nanum Gothic" charset="-127"/>
              <a:cs typeface="Nanum Gothic" charset="-127"/>
            </a:endParaRPr>
          </a:p>
        </p:txBody>
      </p:sp>
      <p:sp>
        <p:nvSpPr>
          <p:cNvPr id="189" name="직사각형 188">
            <a:extLst>
              <a:ext uri="{FF2B5EF4-FFF2-40B4-BE49-F238E27FC236}">
                <a16:creationId xmlns:a16="http://schemas.microsoft.com/office/drawing/2014/main" xmlns="" id="{122AEC76-26C6-024B-A7D9-E71BC3C0E1BC}"/>
              </a:ext>
            </a:extLst>
          </p:cNvPr>
          <p:cNvSpPr/>
          <p:nvPr/>
        </p:nvSpPr>
        <p:spPr>
          <a:xfrm>
            <a:off x="10279346" y="1757869"/>
            <a:ext cx="1169347" cy="173372"/>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a:solidFill>
                  <a:schemeClr val="bg1"/>
                </a:solidFill>
                <a:latin typeface="Nanum Gothic" charset="-127"/>
                <a:ea typeface="Nanum Gothic" charset="-127"/>
                <a:cs typeface="Nanum Gothic" charset="-127"/>
              </a:rPr>
              <a:t>메타테이터 있는 경우만 나옴</a:t>
            </a:r>
            <a:endParaRPr kumimoji="1" lang="ko-KR" altLang="en-US" sz="600" dirty="0">
              <a:solidFill>
                <a:schemeClr val="bg1"/>
              </a:solidFill>
              <a:latin typeface="Nanum Gothic" charset="-127"/>
              <a:ea typeface="Nanum Gothic" charset="-127"/>
              <a:cs typeface="Nanum Gothic" charset="-127"/>
            </a:endParaRPr>
          </a:p>
        </p:txBody>
      </p:sp>
      <p:sp>
        <p:nvSpPr>
          <p:cNvPr id="190" name="Text Box">
            <a:extLst>
              <a:ext uri="{FF2B5EF4-FFF2-40B4-BE49-F238E27FC236}">
                <a16:creationId xmlns:a16="http://schemas.microsoft.com/office/drawing/2014/main" xmlns="" id="{FEDE5B7C-4895-BB43-B1EA-9790F7659247}"/>
              </a:ext>
            </a:extLst>
          </p:cNvPr>
          <p:cNvSpPr>
            <a:spLocks/>
          </p:cNvSpPr>
          <p:nvPr>
            <p:custDataLst>
              <p:tags r:id="rId20"/>
            </p:custDataLst>
          </p:nvPr>
        </p:nvSpPr>
        <p:spPr bwMode="auto">
          <a:xfrm>
            <a:off x="8373070" y="1809714"/>
            <a:ext cx="1578147"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mn-ea"/>
                <a:cs typeface="Nanum Gothic" charset="-127"/>
              </a:rPr>
              <a:t>Metadata</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Logical Column name</a:t>
            </a:r>
          </a:p>
          <a:p>
            <a:pPr marL="171450" indent="-171450">
              <a:buFont typeface="Arial" charset="0"/>
              <a:buChar char="•"/>
            </a:pPr>
            <a:r>
              <a:rPr lang="en-US" altLang="ko-KR" sz="700" strike="sngStrike" dirty="0">
                <a:solidFill>
                  <a:schemeClr val="tx1">
                    <a:lumMod val="75000"/>
                    <a:lumOff val="25000"/>
                  </a:schemeClr>
                </a:solidFill>
                <a:latin typeface="+mn-ea"/>
                <a:cs typeface="Nanum Gothic" charset="-127"/>
              </a:rPr>
              <a:t>Logical Type</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Dictionary</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Code table</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Description</a:t>
            </a:r>
          </a:p>
          <a:p>
            <a:endParaRPr lang="en-US" altLang="ko-KR" sz="700" b="1" dirty="0">
              <a:solidFill>
                <a:schemeClr val="tx1">
                  <a:lumMod val="75000"/>
                  <a:lumOff val="25000"/>
                </a:schemeClr>
              </a:solidFill>
              <a:latin typeface="+mn-ea"/>
              <a:cs typeface="Nanum Gothic" charset="-127"/>
            </a:endParaRPr>
          </a:p>
        </p:txBody>
      </p:sp>
      <p:sp>
        <p:nvSpPr>
          <p:cNvPr id="191" name="Text Box">
            <a:extLst>
              <a:ext uri="{FF2B5EF4-FFF2-40B4-BE49-F238E27FC236}">
                <a16:creationId xmlns:a16="http://schemas.microsoft.com/office/drawing/2014/main" xmlns="" id="{D8C77F6A-86ED-794C-B259-4101B31420A0}"/>
              </a:ext>
            </a:extLst>
          </p:cNvPr>
          <p:cNvSpPr>
            <a:spLocks/>
          </p:cNvSpPr>
          <p:nvPr>
            <p:custDataLst>
              <p:tags r:id="rId21"/>
            </p:custDataLst>
          </p:nvPr>
        </p:nvSpPr>
        <p:spPr bwMode="auto">
          <a:xfrm>
            <a:off x="8373072" y="1260995"/>
            <a:ext cx="1267548" cy="439553"/>
          </a:xfrm>
          <a:prstGeom prst="rect">
            <a:avLst/>
          </a:prstGeom>
          <a:solidFill>
            <a:schemeClr val="bg1"/>
          </a:solid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mn-ea"/>
                <a:cs typeface="Nanum Gothic" charset="-127"/>
              </a:rPr>
              <a:t>Column Settings</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Missing</a:t>
            </a:r>
          </a:p>
          <a:p>
            <a:pPr marL="171450" indent="-171450">
              <a:buFont typeface="Arial" charset="0"/>
              <a:buChar char="•"/>
            </a:pPr>
            <a:r>
              <a:rPr lang="en-US" altLang="ko-KR" sz="700" dirty="0">
                <a:solidFill>
                  <a:schemeClr val="tx1">
                    <a:lumMod val="75000"/>
                    <a:lumOff val="25000"/>
                  </a:schemeClr>
                </a:solidFill>
                <a:latin typeface="+mn-ea"/>
                <a:cs typeface="Nanum Gothic" charset="-127"/>
              </a:rPr>
              <a:t>Recommendation filter</a:t>
            </a:r>
            <a:endParaRPr lang="en-US" altLang="ko-KR" sz="700" b="1" dirty="0">
              <a:solidFill>
                <a:schemeClr val="tx1">
                  <a:lumMod val="75000"/>
                  <a:lumOff val="25000"/>
                </a:schemeClr>
              </a:solidFill>
              <a:latin typeface="+mn-ea"/>
              <a:cs typeface="Nanum Gothic" charset="-127"/>
            </a:endParaRPr>
          </a:p>
          <a:p>
            <a:endParaRPr lang="en-US" altLang="ko-KR" sz="700" b="1" dirty="0">
              <a:solidFill>
                <a:schemeClr val="tx1">
                  <a:lumMod val="75000"/>
                  <a:lumOff val="25000"/>
                </a:schemeClr>
              </a:solidFill>
              <a:latin typeface="+mn-ea"/>
              <a:cs typeface="Nanum Gothic" charset="-127"/>
            </a:endParaRPr>
          </a:p>
          <a:p>
            <a:endParaRPr lang="en-US" altLang="ko-KR" sz="700" b="1" dirty="0">
              <a:solidFill>
                <a:schemeClr val="tx1">
                  <a:lumMod val="75000"/>
                  <a:lumOff val="25000"/>
                </a:schemeClr>
              </a:solidFill>
              <a:latin typeface="+mn-ea"/>
              <a:cs typeface="Nanum Gothic" charset="-127"/>
            </a:endParaRPr>
          </a:p>
          <a:p>
            <a:endParaRPr lang="en-US" altLang="ko-KR" sz="700" b="1" dirty="0">
              <a:solidFill>
                <a:schemeClr val="tx1">
                  <a:lumMod val="75000"/>
                  <a:lumOff val="25000"/>
                </a:schemeClr>
              </a:solidFill>
              <a:latin typeface="+mn-ea"/>
              <a:cs typeface="Nanum Gothic" charset="-127"/>
            </a:endParaRPr>
          </a:p>
          <a:p>
            <a:endParaRPr lang="en-US" altLang="ko-KR" sz="700" b="1" dirty="0">
              <a:solidFill>
                <a:schemeClr val="tx1">
                  <a:lumMod val="75000"/>
                  <a:lumOff val="25000"/>
                </a:schemeClr>
              </a:solidFill>
              <a:latin typeface="+mn-ea"/>
              <a:cs typeface="Nanum Gothic" charset="-127"/>
            </a:endParaRPr>
          </a:p>
        </p:txBody>
      </p:sp>
      <p:sp>
        <p:nvSpPr>
          <p:cNvPr id="192" name="Text Box">
            <a:extLst>
              <a:ext uri="{FF2B5EF4-FFF2-40B4-BE49-F238E27FC236}">
                <a16:creationId xmlns:a16="http://schemas.microsoft.com/office/drawing/2014/main" xmlns="" id="{263FF30D-9466-8649-AAAA-6D1261427E8B}"/>
              </a:ext>
            </a:extLst>
          </p:cNvPr>
          <p:cNvSpPr>
            <a:spLocks/>
          </p:cNvSpPr>
          <p:nvPr>
            <p:custDataLst>
              <p:tags r:id="rId22"/>
            </p:custDataLst>
          </p:nvPr>
        </p:nvSpPr>
        <p:spPr bwMode="auto">
          <a:xfrm>
            <a:off x="9846853" y="1481432"/>
            <a:ext cx="1694418" cy="15585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atinLnBrk="1">
              <a:defRPr/>
            </a:pPr>
            <a:r>
              <a:rPr lang="en-US" altLang="ko-KR" sz="700" dirty="0">
                <a:solidFill>
                  <a:schemeClr val="tx1">
                    <a:lumMod val="75000"/>
                    <a:lumOff val="25000"/>
                  </a:schemeClr>
                </a:solidFill>
                <a:latin typeface="+mn-ea"/>
                <a:cs typeface="Nanum Gothic" charset="-127"/>
              </a:rPr>
              <a:t>Only the recent period is available</a:t>
            </a:r>
          </a:p>
        </p:txBody>
      </p:sp>
      <p:grpSp>
        <p:nvGrpSpPr>
          <p:cNvPr id="193" name="그룹 37">
            <a:extLst>
              <a:ext uri="{FF2B5EF4-FFF2-40B4-BE49-F238E27FC236}">
                <a16:creationId xmlns:a16="http://schemas.microsoft.com/office/drawing/2014/main" xmlns="" id="{39C358F5-477B-BC4C-8483-4973A1A914A2}"/>
              </a:ext>
            </a:extLst>
          </p:cNvPr>
          <p:cNvGrpSpPr/>
          <p:nvPr/>
        </p:nvGrpSpPr>
        <p:grpSpPr>
          <a:xfrm>
            <a:off x="9603227" y="1482216"/>
            <a:ext cx="220327" cy="111850"/>
            <a:chOff x="7668847" y="2337840"/>
            <a:chExt cx="220327" cy="111850"/>
          </a:xfrm>
        </p:grpSpPr>
        <p:sp>
          <p:nvSpPr>
            <p:cNvPr id="194" name="모서리가 둥근 직사각형 38">
              <a:extLst>
                <a:ext uri="{FF2B5EF4-FFF2-40B4-BE49-F238E27FC236}">
                  <a16:creationId xmlns:a16="http://schemas.microsoft.com/office/drawing/2014/main" xmlns="" id="{73131756-876F-3B49-A026-42B0E4392DE8}"/>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2</a:t>
              </a:r>
              <a:endParaRPr lang="ko-KR" altLang="en-US" sz="400" b="1" dirty="0">
                <a:solidFill>
                  <a:schemeClr val="tx1"/>
                </a:solidFill>
                <a:latin typeface="+mn-ea"/>
                <a:cs typeface="Nanum Gothic" charset="-127"/>
              </a:endParaRPr>
            </a:p>
          </p:txBody>
        </p:sp>
        <p:pic>
          <p:nvPicPr>
            <p:cNvPr id="195" name="그림 39">
              <a:extLst>
                <a:ext uri="{FF2B5EF4-FFF2-40B4-BE49-F238E27FC236}">
                  <a16:creationId xmlns:a16="http://schemas.microsoft.com/office/drawing/2014/main" xmlns="" id="{671DD8AC-67F4-984F-867B-3FD28200B3A5}"/>
                </a:ext>
              </a:extLst>
            </p:cNvPr>
            <p:cNvPicPr>
              <a:picLocks noChangeAspect="1"/>
            </p:cNvPicPr>
            <p:nvPr/>
          </p:nvPicPr>
          <p:blipFill>
            <a:blip r:embed="rId31">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pic>
        <p:nvPicPr>
          <p:cNvPr id="196" name="그림 195">
            <a:extLst>
              <a:ext uri="{FF2B5EF4-FFF2-40B4-BE49-F238E27FC236}">
                <a16:creationId xmlns:a16="http://schemas.microsoft.com/office/drawing/2014/main" xmlns="" id="{F33AD921-BA31-DE44-9CF7-BDD858581CD2}"/>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9499593" y="1492551"/>
            <a:ext cx="79238" cy="79238"/>
          </a:xfrm>
          <a:prstGeom prst="rect">
            <a:avLst/>
          </a:prstGeom>
        </p:spPr>
      </p:pic>
      <p:sp>
        <p:nvSpPr>
          <p:cNvPr id="197" name="Text Box">
            <a:extLst>
              <a:ext uri="{FF2B5EF4-FFF2-40B4-BE49-F238E27FC236}">
                <a16:creationId xmlns:a16="http://schemas.microsoft.com/office/drawing/2014/main" xmlns="" id="{2FD35F25-BD66-AF4F-8840-CF1FB43C6EB2}"/>
              </a:ext>
            </a:extLst>
          </p:cNvPr>
          <p:cNvSpPr>
            <a:spLocks/>
          </p:cNvSpPr>
          <p:nvPr>
            <p:custDataLst>
              <p:tags r:id="rId23"/>
            </p:custDataLst>
          </p:nvPr>
        </p:nvSpPr>
        <p:spPr bwMode="auto">
          <a:xfrm>
            <a:off x="9603226" y="1370560"/>
            <a:ext cx="1694418" cy="15585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atinLnBrk="1">
              <a:defRPr/>
            </a:pPr>
            <a:r>
              <a:rPr lang="en-US" altLang="ko-KR" sz="700" dirty="0">
                <a:solidFill>
                  <a:schemeClr val="tx1">
                    <a:lumMod val="75000"/>
                    <a:lumOff val="25000"/>
                  </a:schemeClr>
                </a:solidFill>
                <a:latin typeface="+mn-ea"/>
                <a:cs typeface="Nanum Gothic" charset="-127"/>
              </a:rPr>
              <a:t>Do not set</a:t>
            </a:r>
          </a:p>
        </p:txBody>
      </p:sp>
      <p:sp>
        <p:nvSpPr>
          <p:cNvPr id="198" name="텍스트 개체 틀 3">
            <a:extLst>
              <a:ext uri="{FF2B5EF4-FFF2-40B4-BE49-F238E27FC236}">
                <a16:creationId xmlns:a16="http://schemas.microsoft.com/office/drawing/2014/main" xmlns="" id="{3AF4769D-146F-1D46-ADEE-CF6D40A24C93}"/>
              </a:ext>
            </a:extLst>
          </p:cNvPr>
          <p:cNvSpPr txBox="1">
            <a:spLocks/>
          </p:cNvSpPr>
          <p:nvPr/>
        </p:nvSpPr>
        <p:spPr>
          <a:xfrm>
            <a:off x="1845806" y="4046838"/>
            <a:ext cx="2148677" cy="2811161"/>
          </a:xfrm>
          <a:prstGeom prst="rect">
            <a:avLst/>
          </a:prstGeom>
          <a:solidFill>
            <a:schemeClr val="bg1"/>
          </a:solidFill>
          <a:ln>
            <a:noFill/>
          </a:ln>
        </p:spPr>
        <p:txBody>
          <a:bodyPr vert="horz" lIns="0" tIns="0" rIns="0" bIns="0" rtlCol="0">
            <a:normAutofit fontScale="62500" lnSpcReduction="20000"/>
          </a:bodyPr>
          <a:lstStyle>
            <a:lvl1pPr marL="85727" indent="-85727" algn="l" defTabSz="914400" rtl="0" eaLnBrk="1" latinLnBrk="1" hangingPunct="1">
              <a:lnSpc>
                <a:spcPct val="100000"/>
              </a:lnSpc>
              <a:spcBef>
                <a:spcPts val="1000"/>
              </a:spcBef>
              <a:buFont typeface="+mj-lt"/>
              <a:buAutoNum type="arabicPeriod"/>
              <a:defRPr sz="700" b="0"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buFont typeface="+mj-lt"/>
              <a:buAutoNum type="arabicPeriod" startAt="2"/>
            </a:pPr>
            <a:r>
              <a:rPr kumimoji="1" lang="ko-KR" altLang="en-US" dirty="0"/>
              <a:t>컬럼 설정</a:t>
            </a:r>
            <a:endParaRPr kumimoji="1" lang="en-US" altLang="ko-KR" dirty="0"/>
          </a:p>
          <a:p>
            <a:pPr lvl="1">
              <a:lnSpc>
                <a:spcPct val="120000"/>
              </a:lnSpc>
            </a:pPr>
            <a:r>
              <a:rPr kumimoji="1" lang="ko-KR" altLang="en-US" dirty="0"/>
              <a:t>시간 표현 방식</a:t>
            </a:r>
            <a:endParaRPr kumimoji="1" lang="en-US" altLang="ko-KR" dirty="0"/>
          </a:p>
          <a:p>
            <a:pPr lvl="2">
              <a:lnSpc>
                <a:spcPct val="120000"/>
              </a:lnSpc>
            </a:pPr>
            <a:r>
              <a:rPr kumimoji="1" lang="ko-KR" altLang="en-US" dirty="0"/>
              <a:t>호버 </a:t>
            </a:r>
            <a:r>
              <a:rPr kumimoji="1" lang="en-US" altLang="ko-KR" dirty="0"/>
              <a:t>&gt;</a:t>
            </a:r>
            <a:r>
              <a:rPr kumimoji="1" lang="ko-KR" altLang="en-US" dirty="0"/>
              <a:t> </a:t>
            </a:r>
            <a:r>
              <a:rPr kumimoji="1" lang="ko-KR" altLang="en-US" u="sng" dirty="0"/>
              <a:t>수정 가능</a:t>
            </a:r>
            <a:r>
              <a:rPr kumimoji="1" lang="ko-KR" altLang="en-US" dirty="0"/>
              <a:t> </a:t>
            </a:r>
            <a:r>
              <a:rPr kumimoji="1" lang="en-US" altLang="ko-KR" dirty="0"/>
              <a:t>UI</a:t>
            </a:r>
            <a:r>
              <a:rPr kumimoji="1" lang="ko-KR" altLang="en-US" dirty="0"/>
              <a:t> 출력 </a:t>
            </a:r>
            <a:endParaRPr kumimoji="1" lang="en-US" altLang="ko-KR" dirty="0"/>
          </a:p>
          <a:p>
            <a:pPr lvl="2">
              <a:lnSpc>
                <a:spcPct val="120000"/>
              </a:lnSpc>
            </a:pPr>
            <a:r>
              <a:rPr kumimoji="1" lang="ko-KR" altLang="en-US" dirty="0"/>
              <a:t>타임스탬프 이외의 시간 타입은 사실상 드루이드에서는 스트링임</a:t>
            </a:r>
            <a:r>
              <a:rPr kumimoji="1" lang="en-US" altLang="ko-KR" dirty="0"/>
              <a:t>.</a:t>
            </a:r>
            <a:r>
              <a:rPr kumimoji="1" lang="ko-KR" altLang="en-US" dirty="0"/>
              <a:t> 메타트론에서 시간 포멧을 주어서 시간 타입으로 사용하고 있는 것임</a:t>
            </a:r>
            <a:r>
              <a:rPr kumimoji="1" lang="en-US" altLang="ko-KR" dirty="0"/>
              <a:t>.</a:t>
            </a:r>
            <a:r>
              <a:rPr kumimoji="1" lang="ko-KR" altLang="en-US" dirty="0"/>
              <a:t> 시간 타입 컬럼으로 사용하려면 포멧 지정이 꼭 필요함</a:t>
            </a:r>
            <a:r>
              <a:rPr kumimoji="1" lang="en-US" altLang="ko-KR" dirty="0"/>
              <a:t>.</a:t>
            </a:r>
          </a:p>
          <a:p>
            <a:pPr lvl="1">
              <a:lnSpc>
                <a:spcPct val="120000"/>
              </a:lnSpc>
            </a:pPr>
            <a:r>
              <a:rPr kumimoji="1" lang="en-US" altLang="ko-KR" dirty="0"/>
              <a:t>Missing</a:t>
            </a:r>
          </a:p>
          <a:p>
            <a:pPr lvl="1">
              <a:lnSpc>
                <a:spcPct val="120000"/>
              </a:lnSpc>
            </a:pPr>
            <a:r>
              <a:rPr kumimoji="1" lang="en-US" altLang="ko-KR" dirty="0">
                <a:solidFill>
                  <a:srgbClr val="FF0000"/>
                </a:solidFill>
              </a:rPr>
              <a:t>(</a:t>
            </a:r>
            <a:r>
              <a:rPr kumimoji="1" lang="ko-KR" altLang="en-US" dirty="0">
                <a:solidFill>
                  <a:srgbClr val="FF0000"/>
                </a:solidFill>
              </a:rPr>
              <a:t>해당할 경우</a:t>
            </a:r>
            <a:r>
              <a:rPr kumimoji="1" lang="en-US" altLang="ko-KR" dirty="0">
                <a:solidFill>
                  <a:srgbClr val="FF0000"/>
                </a:solidFill>
              </a:rPr>
              <a:t>)</a:t>
            </a:r>
            <a:r>
              <a:rPr kumimoji="1" lang="ko-KR" altLang="en-US" dirty="0"/>
              <a:t>추천 필터 </a:t>
            </a:r>
            <a:r>
              <a:rPr kumimoji="1" lang="en-US" altLang="ko-KR" dirty="0"/>
              <a:t>(</a:t>
            </a:r>
            <a:r>
              <a:rPr kumimoji="1" lang="ko-KR" altLang="en-US" dirty="0"/>
              <a:t>필수 필터</a:t>
            </a:r>
            <a:r>
              <a:rPr kumimoji="1" lang="en-US" altLang="ko-KR" dirty="0"/>
              <a:t>)</a:t>
            </a:r>
          </a:p>
          <a:p>
            <a:pPr lvl="2">
              <a:lnSpc>
                <a:spcPct val="120000"/>
              </a:lnSpc>
            </a:pPr>
            <a:r>
              <a:rPr kumimoji="1" lang="ko-KR" altLang="en-US" dirty="0"/>
              <a:t>필터 순서 확인 가능</a:t>
            </a:r>
            <a:endParaRPr kumimoji="1" lang="en-US" altLang="ko-KR" dirty="0"/>
          </a:p>
          <a:p>
            <a:pPr lvl="2">
              <a:lnSpc>
                <a:spcPct val="120000"/>
              </a:lnSpc>
            </a:pPr>
            <a:r>
              <a:rPr kumimoji="1" lang="ko-KR" altLang="en-US" dirty="0"/>
              <a:t>범위 제한 설정이 걸려있는 경우</a:t>
            </a:r>
            <a:r>
              <a:rPr kumimoji="1" lang="en-US" altLang="ko-KR" dirty="0"/>
              <a:t>,</a:t>
            </a:r>
            <a:r>
              <a:rPr kumimoji="1" lang="ko-KR" altLang="en-US" dirty="0"/>
              <a:t> 해당사항 확인 가능</a:t>
            </a:r>
            <a:endParaRPr kumimoji="1" lang="en-US" altLang="ko-KR" dirty="0"/>
          </a:p>
          <a:p>
            <a:pPr>
              <a:lnSpc>
                <a:spcPct val="120000"/>
              </a:lnSpc>
              <a:buAutoNum type="arabicPeriod" startAt="2"/>
            </a:pPr>
            <a:r>
              <a:rPr kumimoji="1" lang="en-US" altLang="ko-KR" dirty="0">
                <a:solidFill>
                  <a:srgbClr val="FF0000"/>
                </a:solidFill>
              </a:rPr>
              <a:t>(</a:t>
            </a:r>
            <a:r>
              <a:rPr kumimoji="1" lang="ko-KR" altLang="en-US" dirty="0">
                <a:solidFill>
                  <a:srgbClr val="FF0000"/>
                </a:solidFill>
              </a:rPr>
              <a:t>해당할 경우</a:t>
            </a:r>
            <a:r>
              <a:rPr kumimoji="1" lang="en-US" altLang="ko-KR" dirty="0">
                <a:solidFill>
                  <a:srgbClr val="FF0000"/>
                </a:solidFill>
              </a:rPr>
              <a:t>) </a:t>
            </a:r>
            <a:r>
              <a:rPr kumimoji="1" lang="ko-KR" altLang="en-US" dirty="0"/>
              <a:t>메타데이터</a:t>
            </a:r>
            <a:endParaRPr kumimoji="1" lang="en-US" altLang="ko-KR" dirty="0"/>
          </a:p>
          <a:p>
            <a:pPr lvl="1">
              <a:lnSpc>
                <a:spcPct val="120000"/>
              </a:lnSpc>
            </a:pPr>
            <a:r>
              <a:rPr kumimoji="1" lang="ko-KR" altLang="en-US" dirty="0"/>
              <a:t>논리 컬럼 이름</a:t>
            </a:r>
            <a:endParaRPr kumimoji="1" lang="en-US" altLang="ko-KR" dirty="0"/>
          </a:p>
          <a:p>
            <a:pPr lvl="1">
              <a:lnSpc>
                <a:spcPct val="120000"/>
              </a:lnSpc>
            </a:pPr>
            <a:r>
              <a:rPr kumimoji="1" lang="ko-KR" altLang="en-US" dirty="0"/>
              <a:t>논리 타입</a:t>
            </a:r>
            <a:endParaRPr kumimoji="1" lang="en-US" altLang="ko-KR" dirty="0"/>
          </a:p>
          <a:p>
            <a:pPr lvl="1">
              <a:lnSpc>
                <a:spcPct val="120000"/>
              </a:lnSpc>
            </a:pPr>
            <a:r>
              <a:rPr kumimoji="1" lang="ko-KR" altLang="en-US" dirty="0"/>
              <a:t>용어사전</a:t>
            </a:r>
            <a:endParaRPr kumimoji="1" lang="en-US" altLang="ko-KR" dirty="0"/>
          </a:p>
          <a:p>
            <a:pPr lvl="1">
              <a:lnSpc>
                <a:spcPct val="120000"/>
              </a:lnSpc>
            </a:pPr>
            <a:r>
              <a:rPr kumimoji="1" lang="ko-KR" altLang="en-US" dirty="0"/>
              <a:t>코드 테이블</a:t>
            </a:r>
            <a:endParaRPr kumimoji="1" lang="en-US" altLang="ko-KR" dirty="0"/>
          </a:p>
          <a:p>
            <a:pPr lvl="1">
              <a:lnSpc>
                <a:spcPct val="120000"/>
              </a:lnSpc>
            </a:pPr>
            <a:r>
              <a:rPr kumimoji="1" lang="ko-KR" altLang="en-US" dirty="0"/>
              <a:t>설명</a:t>
            </a:r>
            <a:endParaRPr kumimoji="1" lang="en-US" altLang="ko-KR" dirty="0"/>
          </a:p>
          <a:p>
            <a:pPr>
              <a:lnSpc>
                <a:spcPct val="120000"/>
              </a:lnSpc>
              <a:buAutoNum type="arabicPeriod" startAt="2"/>
            </a:pPr>
            <a:r>
              <a:rPr kumimoji="1" lang="ko-KR" altLang="en-US" dirty="0"/>
              <a:t>통계</a:t>
            </a:r>
          </a:p>
          <a:p>
            <a:pPr>
              <a:lnSpc>
                <a:spcPct val="120000"/>
              </a:lnSpc>
              <a:buAutoNum type="arabicPeriod" startAt="2"/>
            </a:pPr>
            <a:r>
              <a:rPr kumimoji="1" lang="ko-KR" altLang="en-US" dirty="0"/>
              <a:t>히스토그램</a:t>
            </a:r>
          </a:p>
          <a:p>
            <a:pPr lvl="1">
              <a:lnSpc>
                <a:spcPct val="120000"/>
              </a:lnSpc>
              <a:buFont typeface="+mj-lt"/>
              <a:buAutoNum type="arabicPeriod" startAt="2"/>
            </a:pPr>
            <a:r>
              <a:rPr kumimoji="1" lang="ko-KR" altLang="en-US" dirty="0"/>
              <a:t> </a:t>
            </a:r>
            <a:r>
              <a:rPr kumimoji="1" lang="en-US" altLang="ko-KR" dirty="0"/>
              <a:t>X</a:t>
            </a:r>
            <a:r>
              <a:rPr kumimoji="1" lang="ko-KR" altLang="en-US" dirty="0"/>
              <a:t>축 </a:t>
            </a:r>
            <a:r>
              <a:rPr kumimoji="1" lang="en-US" altLang="ko-KR" dirty="0"/>
              <a:t>: </a:t>
            </a:r>
            <a:r>
              <a:rPr kumimoji="1" lang="en-US" altLang="ko-KR" strike="sngStrike" dirty="0"/>
              <a:t>Row </a:t>
            </a:r>
            <a:r>
              <a:rPr kumimoji="1" lang="ko-KR" altLang="en-US" strike="sngStrike" dirty="0"/>
              <a:t>수</a:t>
            </a:r>
            <a:r>
              <a:rPr kumimoji="1" lang="ko-KR" altLang="en-US" dirty="0"/>
              <a:t> 시간</a:t>
            </a:r>
            <a:endParaRPr kumimoji="1" lang="ko-KR" altLang="en-US" strike="sngStrike" dirty="0"/>
          </a:p>
          <a:p>
            <a:pPr lvl="1">
              <a:lnSpc>
                <a:spcPct val="120000"/>
              </a:lnSpc>
              <a:buAutoNum type="arabicPeriod" startAt="2"/>
            </a:pPr>
            <a:r>
              <a:rPr kumimoji="1" lang="ko-KR" altLang="en-US" dirty="0"/>
              <a:t> </a:t>
            </a:r>
            <a:r>
              <a:rPr kumimoji="1" lang="en-US" altLang="ko-KR" dirty="0"/>
              <a:t>Y</a:t>
            </a:r>
            <a:r>
              <a:rPr kumimoji="1" lang="ko-KR" altLang="en-US" dirty="0"/>
              <a:t>축 </a:t>
            </a:r>
            <a:r>
              <a:rPr kumimoji="1" lang="en-US" altLang="ko-KR" dirty="0"/>
              <a:t>: </a:t>
            </a:r>
            <a:r>
              <a:rPr kumimoji="1" lang="ko-KR" altLang="en-US" strike="sngStrike" dirty="0"/>
              <a:t>시간</a:t>
            </a:r>
            <a:r>
              <a:rPr kumimoji="1" lang="ko-KR" altLang="en-US" dirty="0"/>
              <a:t> 크기</a:t>
            </a:r>
            <a:r>
              <a:rPr kumimoji="1" lang="en-US" altLang="ko-KR" dirty="0"/>
              <a:t>(</a:t>
            </a:r>
            <a:r>
              <a:rPr kumimoji="1" lang="ko-KR" altLang="en-US" dirty="0"/>
              <a:t>용량</a:t>
            </a:r>
            <a:r>
              <a:rPr kumimoji="1" lang="en-US" altLang="ko-KR" dirty="0"/>
              <a:t>)</a:t>
            </a:r>
            <a:endParaRPr kumimoji="1" lang="ko-KR" altLang="en-US" dirty="0"/>
          </a:p>
          <a:p>
            <a:pPr lvl="1">
              <a:lnSpc>
                <a:spcPct val="120000"/>
              </a:lnSpc>
              <a:buFont typeface="+mj-lt"/>
              <a:buAutoNum type="arabicPeriod" startAt="2"/>
            </a:pPr>
            <a:r>
              <a:rPr kumimoji="1" lang="ko-KR" altLang="en-US" dirty="0"/>
              <a:t> </a:t>
            </a:r>
            <a:r>
              <a:rPr kumimoji="1" lang="ko-KR" altLang="en-US" dirty="0" err="1"/>
              <a:t>호버</a:t>
            </a:r>
            <a:r>
              <a:rPr kumimoji="1" lang="ko-KR" altLang="en-US" dirty="0"/>
              <a:t> 시</a:t>
            </a:r>
            <a:r>
              <a:rPr kumimoji="1" lang="en-US" altLang="ko-KR" dirty="0"/>
              <a:t>, </a:t>
            </a:r>
            <a:r>
              <a:rPr kumimoji="1" lang="ko-KR" altLang="en-US" strike="sngStrike" dirty="0"/>
              <a:t>해당 날짜</a:t>
            </a:r>
            <a:r>
              <a:rPr kumimoji="1" lang="ko-KR" altLang="en-US" dirty="0"/>
              <a:t> </a:t>
            </a:r>
            <a:r>
              <a:rPr kumimoji="1" lang="en-US" altLang="ko-KR" dirty="0"/>
              <a:t>Segment</a:t>
            </a:r>
            <a:r>
              <a:rPr kumimoji="1" lang="ko-KR" altLang="en-US" dirty="0"/>
              <a:t> 시간</a:t>
            </a:r>
            <a:r>
              <a:rPr kumimoji="1" lang="en-US" altLang="ko-KR" dirty="0"/>
              <a:t>,</a:t>
            </a:r>
            <a:r>
              <a:rPr kumimoji="1" lang="ko-KR" altLang="en-US" dirty="0"/>
              <a:t> 크기</a:t>
            </a:r>
            <a:r>
              <a:rPr kumimoji="1" lang="en-US" altLang="ko-KR" dirty="0"/>
              <a:t>(</a:t>
            </a:r>
            <a:r>
              <a:rPr kumimoji="1" lang="ko-KR" altLang="en-US" dirty="0"/>
              <a:t>용량</a:t>
            </a:r>
            <a:r>
              <a:rPr kumimoji="1" lang="en-US" altLang="ko-KR" dirty="0"/>
              <a:t>),</a:t>
            </a:r>
            <a:r>
              <a:rPr kumimoji="1" lang="ko-KR" altLang="en-US" dirty="0"/>
              <a:t> </a:t>
            </a:r>
            <a:r>
              <a:rPr kumimoji="1" lang="en-US" altLang="ko-KR" dirty="0"/>
              <a:t>row</a:t>
            </a:r>
            <a:r>
              <a:rPr kumimoji="1" lang="ko-KR" altLang="en-US" dirty="0"/>
              <a:t> 수</a:t>
            </a:r>
            <a:r>
              <a:rPr kumimoji="1" lang="en-US" altLang="ko-KR" dirty="0"/>
              <a:t>,</a:t>
            </a:r>
            <a:r>
              <a:rPr kumimoji="1" lang="ko-KR" altLang="en-US" dirty="0"/>
              <a:t> </a:t>
            </a:r>
            <a:r>
              <a:rPr kumimoji="1" lang="en-US" altLang="ko-KR" dirty="0"/>
              <a:t>value</a:t>
            </a:r>
            <a:r>
              <a:rPr kumimoji="1" lang="ko-KR" altLang="en-US" dirty="0"/>
              <a:t> 수 노출</a:t>
            </a:r>
            <a:endParaRPr kumimoji="1" lang="en-US" altLang="ko-KR" dirty="0"/>
          </a:p>
        </p:txBody>
      </p:sp>
      <p:sp>
        <p:nvSpPr>
          <p:cNvPr id="199" name="텍스트 개체 틀 3">
            <a:extLst>
              <a:ext uri="{FF2B5EF4-FFF2-40B4-BE49-F238E27FC236}">
                <a16:creationId xmlns:a16="http://schemas.microsoft.com/office/drawing/2014/main" xmlns="" id="{2394477C-16D9-894B-9CB2-A8B50D632305}"/>
              </a:ext>
            </a:extLst>
          </p:cNvPr>
          <p:cNvSpPr txBox="1">
            <a:spLocks/>
          </p:cNvSpPr>
          <p:nvPr/>
        </p:nvSpPr>
        <p:spPr>
          <a:xfrm>
            <a:off x="4202971" y="4392616"/>
            <a:ext cx="3383692" cy="2465384"/>
          </a:xfrm>
          <a:prstGeom prst="rect">
            <a:avLst/>
          </a:prstGeom>
          <a:noFill/>
          <a:ln>
            <a:noFill/>
          </a:ln>
        </p:spPr>
        <p:txBody>
          <a:bodyPr vert="horz" lIns="0" tIns="0" rIns="0" bIns="0" rtlCol="0">
            <a:normAutofit lnSpcReduction="10000"/>
          </a:bodyPr>
          <a:lstStyle>
            <a:lvl1pPr marL="85727" indent="-85727" algn="l" defTabSz="914400" rtl="0" eaLnBrk="1" latinLnBrk="1" hangingPunct="1">
              <a:lnSpc>
                <a:spcPct val="100000"/>
              </a:lnSpc>
              <a:spcBef>
                <a:spcPts val="1000"/>
              </a:spcBef>
              <a:buFont typeface="+mj-lt"/>
              <a:buAutoNum type="arabicPeriod"/>
              <a:defRPr sz="700" b="0"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mj-lt"/>
              <a:buNone/>
            </a:pPr>
            <a:r>
              <a:rPr kumimoji="1" lang="en-US" altLang="ko-KR" b="1" dirty="0"/>
              <a:t>[</a:t>
            </a:r>
            <a:r>
              <a:rPr kumimoji="1" lang="ko-KR" altLang="en-US" b="1" dirty="0"/>
              <a:t>차원값 </a:t>
            </a:r>
            <a:r>
              <a:rPr kumimoji="1" lang="en-US" altLang="ko-KR" b="1" dirty="0"/>
              <a:t>&gt;</a:t>
            </a:r>
            <a:r>
              <a:rPr kumimoji="1" lang="ko-KR" altLang="en-US" b="1" dirty="0"/>
              <a:t> 시간</a:t>
            </a:r>
            <a:r>
              <a:rPr kumimoji="1" lang="en-US" altLang="ko-KR" b="1" dirty="0"/>
              <a:t> &gt; </a:t>
            </a:r>
            <a:r>
              <a:rPr kumimoji="1" lang="ko-KR" altLang="en-US" b="1" dirty="0"/>
              <a:t>타임스탬프</a:t>
            </a:r>
            <a:r>
              <a:rPr kumimoji="1" lang="en-US" altLang="ko-KR" b="1" dirty="0"/>
              <a:t>]</a:t>
            </a:r>
          </a:p>
          <a:p>
            <a:r>
              <a:rPr kumimoji="1" lang="ko-KR" altLang="en-US" dirty="0"/>
              <a:t>컬럼 정보</a:t>
            </a:r>
            <a:endParaRPr kumimoji="1" lang="en-US" altLang="ko-KR" dirty="0"/>
          </a:p>
          <a:p>
            <a:pPr lvl="1"/>
            <a:r>
              <a:rPr kumimoji="1" lang="ko-KR" altLang="en-US" strike="sngStrike" dirty="0"/>
              <a:t>물리 컬럼 </a:t>
            </a:r>
            <a:r>
              <a:rPr kumimoji="1" lang="ko-KR" altLang="en-US" dirty="0"/>
              <a:t>이름</a:t>
            </a:r>
            <a:endParaRPr kumimoji="1" lang="en-US" altLang="ko-KR" dirty="0"/>
          </a:p>
          <a:p>
            <a:pPr lvl="1"/>
            <a:r>
              <a:rPr kumimoji="1" lang="ko-KR" altLang="en-US" strike="sngStrike" dirty="0"/>
              <a:t>물리 </a:t>
            </a:r>
            <a:r>
              <a:rPr kumimoji="1" lang="ko-KR" altLang="en-US" dirty="0"/>
              <a:t>역할</a:t>
            </a:r>
            <a:endParaRPr kumimoji="1" lang="en-US" altLang="ko-KR" dirty="0"/>
          </a:p>
          <a:p>
            <a:pPr lvl="1"/>
            <a:r>
              <a:rPr kumimoji="1" lang="ko-KR" altLang="en-US" strike="sngStrike" dirty="0"/>
              <a:t>물리 </a:t>
            </a:r>
            <a:r>
              <a:rPr kumimoji="1" lang="ko-KR" altLang="en-US" dirty="0"/>
              <a:t>타입</a:t>
            </a:r>
            <a:endParaRPr kumimoji="1" lang="en-US" altLang="ko-KR" dirty="0"/>
          </a:p>
          <a:p>
            <a:r>
              <a:rPr kumimoji="1" lang="ko-KR" altLang="en-US" dirty="0"/>
              <a:t>컬럼 설정</a:t>
            </a:r>
            <a:endParaRPr kumimoji="1" lang="en-US" altLang="ko-KR" dirty="0"/>
          </a:p>
          <a:p>
            <a:pPr lvl="1"/>
            <a:r>
              <a:rPr kumimoji="1" lang="ko-KR" altLang="en-US" dirty="0"/>
              <a:t>시간 표현 방식</a:t>
            </a:r>
            <a:endParaRPr kumimoji="1" lang="en-US" altLang="ko-KR" dirty="0"/>
          </a:p>
          <a:p>
            <a:pPr lvl="2"/>
            <a:r>
              <a:rPr kumimoji="1" lang="ko-KR" altLang="en-US" dirty="0"/>
              <a:t>타임스탬프는 이미 드루이드에 들어갔기 때문에 포멧을 변경할 수 없음</a:t>
            </a:r>
            <a:endParaRPr kumimoji="1" lang="en-US" altLang="ko-KR" dirty="0"/>
          </a:p>
          <a:p>
            <a:pPr lvl="2"/>
            <a:r>
              <a:rPr kumimoji="1" lang="ko-KR" altLang="en-US" dirty="0"/>
              <a:t>타입 변경 불가 안내 문구 노출</a:t>
            </a:r>
            <a:endParaRPr kumimoji="1" lang="en-US" altLang="ko-KR" dirty="0"/>
          </a:p>
          <a:p>
            <a:pPr lvl="1"/>
            <a:r>
              <a:rPr kumimoji="1" lang="en-US" altLang="ko-KR" dirty="0"/>
              <a:t>Missing</a:t>
            </a:r>
          </a:p>
          <a:p>
            <a:r>
              <a:rPr kumimoji="1" lang="en-US" altLang="ko-KR" dirty="0">
                <a:solidFill>
                  <a:srgbClr val="FF0000"/>
                </a:solidFill>
              </a:rPr>
              <a:t>(</a:t>
            </a:r>
            <a:r>
              <a:rPr kumimoji="1" lang="ko-KR" altLang="en-US" dirty="0">
                <a:solidFill>
                  <a:srgbClr val="FF0000"/>
                </a:solidFill>
              </a:rPr>
              <a:t>해당할 경우</a:t>
            </a:r>
            <a:r>
              <a:rPr kumimoji="1" lang="en-US" altLang="ko-KR" dirty="0">
                <a:solidFill>
                  <a:srgbClr val="FF0000"/>
                </a:solidFill>
              </a:rPr>
              <a:t>) </a:t>
            </a:r>
            <a:r>
              <a:rPr kumimoji="1" lang="ko-KR" altLang="en-US" dirty="0"/>
              <a:t>메타데이터</a:t>
            </a:r>
            <a:endParaRPr kumimoji="1" lang="en-US" altLang="ko-KR" dirty="0"/>
          </a:p>
          <a:p>
            <a:r>
              <a:rPr kumimoji="1" lang="ko-KR" altLang="en-US" dirty="0"/>
              <a:t>통계</a:t>
            </a:r>
            <a:endParaRPr kumimoji="1" lang="en-US" altLang="ko-KR" dirty="0"/>
          </a:p>
          <a:p>
            <a:r>
              <a:rPr kumimoji="1" lang="ko-KR" altLang="en-US" dirty="0"/>
              <a:t>히스토그램</a:t>
            </a:r>
            <a:endParaRPr kumimoji="1" lang="en-US" altLang="ko-KR" dirty="0"/>
          </a:p>
          <a:p>
            <a:pPr lvl="1"/>
            <a:endParaRPr kumimoji="1" lang="en-US" altLang="ko-KR" dirty="0"/>
          </a:p>
        </p:txBody>
      </p:sp>
      <p:sp>
        <p:nvSpPr>
          <p:cNvPr id="200" name="텍스트 개체 틀 3">
            <a:extLst>
              <a:ext uri="{FF2B5EF4-FFF2-40B4-BE49-F238E27FC236}">
                <a16:creationId xmlns:a16="http://schemas.microsoft.com/office/drawing/2014/main" xmlns="" id="{6806C080-0D91-2A45-82B4-996BB3A5165A}"/>
              </a:ext>
            </a:extLst>
          </p:cNvPr>
          <p:cNvSpPr txBox="1">
            <a:spLocks/>
          </p:cNvSpPr>
          <p:nvPr/>
        </p:nvSpPr>
        <p:spPr>
          <a:xfrm>
            <a:off x="8254330" y="4392616"/>
            <a:ext cx="3043314" cy="2465384"/>
          </a:xfrm>
          <a:prstGeom prst="rect">
            <a:avLst/>
          </a:prstGeom>
          <a:noFill/>
          <a:ln>
            <a:noFill/>
          </a:ln>
        </p:spPr>
        <p:txBody>
          <a:bodyPr vert="horz" lIns="0" tIns="0" rIns="0" bIns="0" rtlCol="0">
            <a:normAutofit fontScale="77500" lnSpcReduction="20000"/>
          </a:bodyPr>
          <a:lstStyle>
            <a:lvl1pPr marL="85727" indent="-85727" algn="l" defTabSz="914400" rtl="0" eaLnBrk="1" latinLnBrk="1" hangingPunct="1">
              <a:lnSpc>
                <a:spcPct val="100000"/>
              </a:lnSpc>
              <a:spcBef>
                <a:spcPts val="1000"/>
              </a:spcBef>
              <a:buFont typeface="+mj-lt"/>
              <a:buAutoNum type="arabicPeriod"/>
              <a:defRPr sz="700" b="0"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kumimoji="1" lang="en-US" altLang="ko-KR" b="1" dirty="0"/>
              <a:t>[</a:t>
            </a:r>
            <a:r>
              <a:rPr kumimoji="1" lang="ko-KR" altLang="en-US" b="1" dirty="0"/>
              <a:t>차원값 </a:t>
            </a:r>
            <a:r>
              <a:rPr kumimoji="1" lang="en-US" altLang="ko-KR" b="1" dirty="0"/>
              <a:t>&gt;</a:t>
            </a:r>
            <a:r>
              <a:rPr kumimoji="1" lang="ko-KR" altLang="en-US" b="1" dirty="0"/>
              <a:t> 시간 이외</a:t>
            </a:r>
            <a:r>
              <a:rPr kumimoji="1" lang="en-US" altLang="ko-KR" b="1" dirty="0"/>
              <a:t>]</a:t>
            </a:r>
          </a:p>
          <a:p>
            <a:r>
              <a:rPr kumimoji="1" lang="ko-KR" altLang="en-US" dirty="0"/>
              <a:t>컬럼 정보</a:t>
            </a:r>
            <a:endParaRPr kumimoji="1" lang="en-US" altLang="ko-KR" dirty="0"/>
          </a:p>
          <a:p>
            <a:pPr lvl="1"/>
            <a:r>
              <a:rPr kumimoji="1" lang="ko-KR" altLang="en-US" strike="sngStrike" dirty="0"/>
              <a:t>물리 컬럼 </a:t>
            </a:r>
            <a:r>
              <a:rPr kumimoji="1" lang="ko-KR" altLang="en-US" dirty="0"/>
              <a:t>이름</a:t>
            </a:r>
            <a:endParaRPr kumimoji="1" lang="en-US" altLang="ko-KR" dirty="0"/>
          </a:p>
          <a:p>
            <a:pPr lvl="1"/>
            <a:r>
              <a:rPr kumimoji="1" lang="ko-KR" altLang="en-US" strike="sngStrike" dirty="0"/>
              <a:t>물리</a:t>
            </a:r>
            <a:r>
              <a:rPr kumimoji="1" lang="ko-KR" altLang="en-US" dirty="0"/>
              <a:t> 역할</a:t>
            </a:r>
            <a:endParaRPr kumimoji="1" lang="en-US" altLang="ko-KR" dirty="0"/>
          </a:p>
          <a:p>
            <a:pPr lvl="1"/>
            <a:r>
              <a:rPr kumimoji="1" lang="ko-KR" altLang="en-US" strike="sngStrike" dirty="0"/>
              <a:t>물리 </a:t>
            </a:r>
            <a:r>
              <a:rPr kumimoji="1" lang="ko-KR" altLang="en-US" dirty="0"/>
              <a:t>타입</a:t>
            </a:r>
            <a:endParaRPr kumimoji="1" lang="en-US" altLang="ko-KR" dirty="0"/>
          </a:p>
          <a:p>
            <a:pPr lvl="2"/>
            <a:r>
              <a:rPr kumimoji="1" lang="ko-KR" altLang="en-US" strike="sngStrike" dirty="0">
                <a:solidFill>
                  <a:srgbClr val="00B050"/>
                </a:solidFill>
              </a:rPr>
              <a:t>호버 </a:t>
            </a:r>
            <a:r>
              <a:rPr kumimoji="1" lang="en-US" altLang="ko-KR" strike="sngStrike" dirty="0">
                <a:solidFill>
                  <a:srgbClr val="00B050"/>
                </a:solidFill>
              </a:rPr>
              <a:t>&gt;</a:t>
            </a:r>
            <a:r>
              <a:rPr kumimoji="1" lang="ko-KR" altLang="en-US" strike="sngStrike" dirty="0">
                <a:solidFill>
                  <a:srgbClr val="00B050"/>
                </a:solidFill>
              </a:rPr>
              <a:t> </a:t>
            </a:r>
            <a:r>
              <a:rPr kumimoji="1" lang="ko-KR" altLang="en-US" u="sng" strike="sngStrike" dirty="0">
                <a:solidFill>
                  <a:srgbClr val="00B050"/>
                </a:solidFill>
              </a:rPr>
              <a:t>수정 가능</a:t>
            </a:r>
            <a:r>
              <a:rPr kumimoji="1" lang="ko-KR" altLang="en-US" strike="sngStrike" dirty="0">
                <a:solidFill>
                  <a:srgbClr val="00B050"/>
                </a:solidFill>
              </a:rPr>
              <a:t> </a:t>
            </a:r>
            <a:r>
              <a:rPr kumimoji="1" lang="en-US" altLang="ko-KR" strike="sngStrike" dirty="0">
                <a:solidFill>
                  <a:srgbClr val="00B050"/>
                </a:solidFill>
              </a:rPr>
              <a:t>UI</a:t>
            </a:r>
            <a:r>
              <a:rPr kumimoji="1" lang="ko-KR" altLang="en-US" strike="sngStrike" dirty="0">
                <a:solidFill>
                  <a:srgbClr val="00B050"/>
                </a:solidFill>
              </a:rPr>
              <a:t> 출력 </a:t>
            </a:r>
            <a:endParaRPr kumimoji="1" lang="en-US" altLang="ko-KR" strike="sngStrike" dirty="0">
              <a:solidFill>
                <a:srgbClr val="00B050"/>
              </a:solidFill>
            </a:endParaRPr>
          </a:p>
          <a:p>
            <a:pPr lvl="2"/>
            <a:r>
              <a:rPr kumimoji="1" lang="ko-KR" altLang="en-US" strike="sngStrike" dirty="0" err="1">
                <a:solidFill>
                  <a:srgbClr val="00B050"/>
                </a:solidFill>
              </a:rPr>
              <a:t>수정시</a:t>
            </a:r>
            <a:r>
              <a:rPr kumimoji="1" lang="ko-KR" altLang="en-US" strike="sngStrike" dirty="0">
                <a:solidFill>
                  <a:srgbClr val="00B050"/>
                </a:solidFill>
              </a:rPr>
              <a:t> </a:t>
            </a:r>
            <a:r>
              <a:rPr kumimoji="1" lang="en-US" altLang="ko-KR" strike="sngStrike" dirty="0">
                <a:solidFill>
                  <a:srgbClr val="00B050"/>
                </a:solidFill>
              </a:rPr>
              <a:t>Metadata</a:t>
            </a:r>
            <a:r>
              <a:rPr kumimoji="1" lang="ko-KR" altLang="en-US" strike="sngStrike" dirty="0">
                <a:solidFill>
                  <a:srgbClr val="00B050"/>
                </a:solidFill>
              </a:rPr>
              <a:t> 동반 수정된다는 안내문구 </a:t>
            </a:r>
            <a:r>
              <a:rPr lang="en-US" altLang="ko-KR" dirty="0">
                <a:solidFill>
                  <a:srgbClr val="00B050"/>
                </a:solidFill>
              </a:rPr>
              <a:t>20190225 </a:t>
            </a:r>
            <a:r>
              <a:rPr lang="ko-KR" altLang="en-US" dirty="0">
                <a:solidFill>
                  <a:srgbClr val="00B050"/>
                </a:solidFill>
              </a:rPr>
              <a:t>삭제</a:t>
            </a:r>
            <a:endParaRPr kumimoji="1" lang="en-US" altLang="ko-KR" strike="sngStrike" dirty="0">
              <a:solidFill>
                <a:srgbClr val="00B050"/>
              </a:solidFill>
            </a:endParaRPr>
          </a:p>
          <a:p>
            <a:r>
              <a:rPr kumimoji="1" lang="ko-KR" altLang="en-US" dirty="0"/>
              <a:t>컬럼 설정</a:t>
            </a:r>
            <a:endParaRPr kumimoji="1" lang="en-US" altLang="ko-KR" dirty="0"/>
          </a:p>
          <a:p>
            <a:pPr lvl="1"/>
            <a:r>
              <a:rPr kumimoji="1" lang="en-US" altLang="ko-KR" dirty="0"/>
              <a:t>Missing</a:t>
            </a:r>
          </a:p>
          <a:p>
            <a:pPr lvl="1"/>
            <a:r>
              <a:rPr kumimoji="1" lang="en-US" altLang="ko-KR" dirty="0">
                <a:solidFill>
                  <a:srgbClr val="FF0000"/>
                </a:solidFill>
              </a:rPr>
              <a:t>(</a:t>
            </a:r>
            <a:r>
              <a:rPr kumimoji="1" lang="ko-KR" altLang="en-US" dirty="0">
                <a:solidFill>
                  <a:srgbClr val="FF0000"/>
                </a:solidFill>
              </a:rPr>
              <a:t>해당할 경우</a:t>
            </a:r>
            <a:r>
              <a:rPr kumimoji="1" lang="en-US" altLang="ko-KR" dirty="0">
                <a:solidFill>
                  <a:srgbClr val="FF0000"/>
                </a:solidFill>
              </a:rPr>
              <a:t>)</a:t>
            </a:r>
            <a:r>
              <a:rPr kumimoji="1" lang="ko-KR" altLang="en-US" dirty="0"/>
              <a:t>추천 필터 </a:t>
            </a:r>
            <a:r>
              <a:rPr kumimoji="1" lang="en-US" altLang="ko-KR" dirty="0"/>
              <a:t>(</a:t>
            </a:r>
            <a:r>
              <a:rPr kumimoji="1" lang="ko-KR" altLang="en-US" dirty="0"/>
              <a:t>필수 필터</a:t>
            </a:r>
            <a:r>
              <a:rPr kumimoji="1" lang="en-US" altLang="ko-KR" dirty="0"/>
              <a:t>)</a:t>
            </a:r>
          </a:p>
          <a:p>
            <a:pPr lvl="2"/>
            <a:r>
              <a:rPr kumimoji="1" lang="ko-KR" altLang="en-US" dirty="0"/>
              <a:t>필터 순서 확인 가능</a:t>
            </a:r>
            <a:endParaRPr kumimoji="1" lang="en-US" altLang="ko-KR" dirty="0"/>
          </a:p>
          <a:p>
            <a:pPr lvl="2"/>
            <a:r>
              <a:rPr kumimoji="1" lang="ko-KR" altLang="en-US" dirty="0"/>
              <a:t>범위 제한 설정이 걸려있는 경우</a:t>
            </a:r>
            <a:r>
              <a:rPr kumimoji="1" lang="en-US" altLang="ko-KR" dirty="0"/>
              <a:t>,</a:t>
            </a:r>
            <a:r>
              <a:rPr kumimoji="1" lang="ko-KR" altLang="en-US" dirty="0"/>
              <a:t> 해당사항 확인 가능</a:t>
            </a:r>
            <a:endParaRPr kumimoji="1" lang="en-US" altLang="ko-KR" dirty="0"/>
          </a:p>
          <a:p>
            <a:r>
              <a:rPr kumimoji="1" lang="ko-KR" altLang="en-US" dirty="0"/>
              <a:t>통계</a:t>
            </a:r>
            <a:endParaRPr kumimoji="1" lang="en-US" altLang="ko-KR" dirty="0"/>
          </a:p>
          <a:p>
            <a:r>
              <a:rPr kumimoji="1" lang="en-US" altLang="ko-KR" dirty="0"/>
              <a:t>Value</a:t>
            </a:r>
            <a:r>
              <a:rPr kumimoji="1" lang="ko-KR" altLang="en-US" dirty="0"/>
              <a:t> 목록</a:t>
            </a:r>
            <a:endParaRPr kumimoji="1" lang="en-US" altLang="ko-KR" dirty="0"/>
          </a:p>
          <a:p>
            <a:pPr lvl="1"/>
            <a:r>
              <a:rPr kumimoji="1" lang="en-US" altLang="ko-KR" dirty="0"/>
              <a:t>ROW</a:t>
            </a:r>
            <a:r>
              <a:rPr kumimoji="1" lang="ko-KR" altLang="en-US" dirty="0"/>
              <a:t>의 </a:t>
            </a:r>
            <a:r>
              <a:rPr kumimoji="1" lang="en-US" altLang="ko-KR" dirty="0"/>
              <a:t>Value</a:t>
            </a:r>
            <a:r>
              <a:rPr kumimoji="1" lang="ko-KR" altLang="en-US" dirty="0"/>
              <a:t>에 값들에 대해서 많은 가지고 있는 값부터 </a:t>
            </a:r>
            <a:r>
              <a:rPr kumimoji="1" lang="en-US" altLang="ko-KR" dirty="0"/>
              <a:t>(</a:t>
            </a:r>
            <a:r>
              <a:rPr kumimoji="1" lang="ko-KR" altLang="en-US" dirty="0"/>
              <a:t>값</a:t>
            </a:r>
            <a:r>
              <a:rPr kumimoji="1" lang="en-US" altLang="ko-KR" dirty="0"/>
              <a:t>,</a:t>
            </a:r>
            <a:r>
              <a:rPr kumimoji="1" lang="ko-KR" altLang="en-US" dirty="0"/>
              <a:t>가지고 있는 </a:t>
            </a:r>
            <a:r>
              <a:rPr kumimoji="1" lang="ko-KR" altLang="en-US" dirty="0" err="1"/>
              <a:t>갯수</a:t>
            </a:r>
            <a:r>
              <a:rPr kumimoji="1" lang="en-US" altLang="ko-KR" dirty="0"/>
              <a:t>)</a:t>
            </a:r>
            <a:r>
              <a:rPr kumimoji="1" lang="ko-KR" altLang="en-US" dirty="0" err="1"/>
              <a:t>를</a:t>
            </a:r>
            <a:r>
              <a:rPr kumimoji="1" lang="ko-KR" altLang="en-US" dirty="0"/>
              <a:t> 차례로 보여줌</a:t>
            </a:r>
          </a:p>
          <a:p>
            <a:pPr lvl="1"/>
            <a:r>
              <a:rPr kumimoji="1" lang="en-US" altLang="ko-KR" dirty="0"/>
              <a:t>10</a:t>
            </a:r>
            <a:r>
              <a:rPr kumimoji="1" lang="ko-KR" altLang="en-US" dirty="0"/>
              <a:t>개까지 표시</a:t>
            </a:r>
          </a:p>
          <a:p>
            <a:pPr lvl="2"/>
            <a:r>
              <a:rPr kumimoji="1" lang="en-US" altLang="ko-KR" dirty="0"/>
              <a:t>10</a:t>
            </a:r>
            <a:r>
              <a:rPr kumimoji="1" lang="ko-KR" altLang="en-US" dirty="0"/>
              <a:t>개가 넘을 경우</a:t>
            </a:r>
            <a:r>
              <a:rPr kumimoji="1" lang="en-US" altLang="ko-KR" dirty="0"/>
              <a:t>, </a:t>
            </a:r>
            <a:r>
              <a:rPr kumimoji="1" lang="ko-KR" altLang="en-US" dirty="0"/>
              <a:t>높은 값 </a:t>
            </a:r>
            <a:r>
              <a:rPr kumimoji="1" lang="en-US" altLang="ko-KR" dirty="0"/>
              <a:t>9</a:t>
            </a:r>
            <a:r>
              <a:rPr kumimoji="1" lang="ko-KR" altLang="en-US" dirty="0"/>
              <a:t>개와 ‘</a:t>
            </a:r>
            <a:r>
              <a:rPr kumimoji="1" lang="ko-KR" altLang="en-US" dirty="0" err="1"/>
              <a:t>기타’로</a:t>
            </a:r>
            <a:r>
              <a:rPr kumimoji="1" lang="ko-KR" altLang="en-US" dirty="0"/>
              <a:t> 표시하며</a:t>
            </a:r>
            <a:r>
              <a:rPr kumimoji="1" lang="en-US" altLang="ko-KR" dirty="0"/>
              <a:t>, </a:t>
            </a:r>
            <a:r>
              <a:rPr kumimoji="1" lang="ko-KR" altLang="en-US" dirty="0"/>
              <a:t>값 순서 대로 표시</a:t>
            </a:r>
          </a:p>
          <a:p>
            <a:pPr lvl="2"/>
            <a:r>
              <a:rPr kumimoji="1" lang="en-US" altLang="ko-KR" dirty="0"/>
              <a:t>10</a:t>
            </a:r>
            <a:r>
              <a:rPr kumimoji="1" lang="ko-KR" altLang="en-US" dirty="0"/>
              <a:t>개보다 작을 경우 모두 표시</a:t>
            </a:r>
          </a:p>
          <a:p>
            <a:pPr marL="0" indent="0">
              <a:buNone/>
            </a:pPr>
            <a:endParaRPr kumimoji="1" lang="en-US" altLang="ko-KR" dirty="0"/>
          </a:p>
          <a:p>
            <a:endParaRPr kumimoji="1" lang="ko-KR" altLang="en-US" dirty="0"/>
          </a:p>
        </p:txBody>
      </p:sp>
      <p:sp>
        <p:nvSpPr>
          <p:cNvPr id="201" name="Username Box">
            <a:extLst>
              <a:ext uri="{FF2B5EF4-FFF2-40B4-BE49-F238E27FC236}">
                <a16:creationId xmlns:a16="http://schemas.microsoft.com/office/drawing/2014/main" xmlns="" id="{98B52430-C3A7-AF40-8051-5343C6760567}"/>
              </a:ext>
            </a:extLst>
          </p:cNvPr>
          <p:cNvSpPr>
            <a:spLocks/>
          </p:cNvSpPr>
          <p:nvPr>
            <p:custDataLst>
              <p:tags r:id="rId24"/>
            </p:custDataLst>
          </p:nvPr>
        </p:nvSpPr>
        <p:spPr bwMode="auto">
          <a:xfrm>
            <a:off x="158110" y="2654900"/>
            <a:ext cx="3836373" cy="1639906"/>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500" dirty="0">
              <a:solidFill>
                <a:schemeClr val="bg1"/>
              </a:solidFill>
              <a:latin typeface="Nanum Gothic" charset="-127"/>
              <a:ea typeface="Nanum Gothic" charset="-127"/>
              <a:cs typeface="Nanum Gothic" charset="-127"/>
            </a:endParaRPr>
          </a:p>
        </p:txBody>
      </p:sp>
      <p:sp>
        <p:nvSpPr>
          <p:cNvPr id="202" name="직사각형 201">
            <a:extLst>
              <a:ext uri="{FF2B5EF4-FFF2-40B4-BE49-F238E27FC236}">
                <a16:creationId xmlns:a16="http://schemas.microsoft.com/office/drawing/2014/main" xmlns="" id="{F91ACD28-BE84-4242-9EC5-FF0E5A1C715A}"/>
              </a:ext>
            </a:extLst>
          </p:cNvPr>
          <p:cNvSpPr/>
          <p:nvPr/>
        </p:nvSpPr>
        <p:spPr>
          <a:xfrm>
            <a:off x="2806805" y="4001421"/>
            <a:ext cx="1169347" cy="254400"/>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500" dirty="0">
                <a:solidFill>
                  <a:schemeClr val="bg1"/>
                </a:solidFill>
                <a:latin typeface="Nanum Gothic" charset="-127"/>
                <a:ea typeface="Nanum Gothic" charset="-127"/>
                <a:cs typeface="Nanum Gothic" charset="-127"/>
              </a:rPr>
              <a:t>Linked</a:t>
            </a:r>
            <a:r>
              <a:rPr kumimoji="1" lang="ko-KR" altLang="en-US" sz="500" dirty="0">
                <a:solidFill>
                  <a:schemeClr val="bg1"/>
                </a:solidFill>
                <a:latin typeface="Nanum Gothic" charset="-127"/>
                <a:ea typeface="Nanum Gothic" charset="-127"/>
                <a:cs typeface="Nanum Gothic" charset="-127"/>
              </a:rPr>
              <a:t> 타입인 경우</a:t>
            </a:r>
            <a:r>
              <a:rPr kumimoji="1" lang="en-US" altLang="ko-KR" sz="500" dirty="0">
                <a:solidFill>
                  <a:schemeClr val="bg1"/>
                </a:solidFill>
                <a:latin typeface="Nanum Gothic" charset="-127"/>
                <a:ea typeface="Nanum Gothic" charset="-127"/>
                <a:cs typeface="Nanum Gothic" charset="-127"/>
              </a:rPr>
              <a:t>,</a:t>
            </a:r>
            <a:r>
              <a:rPr kumimoji="1" lang="ko-KR" altLang="en-US" sz="500" dirty="0">
                <a:solidFill>
                  <a:schemeClr val="bg1"/>
                </a:solidFill>
                <a:latin typeface="Nanum Gothic" charset="-127"/>
                <a:ea typeface="Nanum Gothic" charset="-127"/>
                <a:cs typeface="Nanum Gothic" charset="-127"/>
              </a:rPr>
              <a:t> </a:t>
            </a:r>
            <a:r>
              <a:rPr kumimoji="1" lang="en-US" altLang="ko-KR" sz="500" dirty="0">
                <a:solidFill>
                  <a:schemeClr val="bg1"/>
                </a:solidFill>
                <a:latin typeface="Nanum Gothic" charset="-127"/>
                <a:ea typeface="Nanum Gothic" charset="-127"/>
                <a:cs typeface="Nanum Gothic" charset="-127"/>
              </a:rPr>
              <a:t>Statistics, Histogram </a:t>
            </a:r>
            <a:r>
              <a:rPr kumimoji="1" lang="ko-KR" altLang="en-US" sz="500" dirty="0">
                <a:solidFill>
                  <a:schemeClr val="bg1"/>
                </a:solidFill>
                <a:latin typeface="Nanum Gothic" charset="-127"/>
                <a:ea typeface="Nanum Gothic" charset="-127"/>
                <a:cs typeface="Nanum Gothic" charset="-127"/>
              </a:rPr>
              <a:t>없음</a:t>
            </a:r>
            <a:r>
              <a:rPr kumimoji="1" lang="en-US" altLang="ko-KR" sz="500" dirty="0">
                <a:solidFill>
                  <a:schemeClr val="bg1"/>
                </a:solidFill>
                <a:latin typeface="Nanum Gothic" charset="-127"/>
                <a:ea typeface="Nanum Gothic" charset="-127"/>
                <a:cs typeface="Nanum Gothic" charset="-127"/>
              </a:rPr>
              <a:t>. </a:t>
            </a:r>
            <a:endParaRPr kumimoji="1" lang="ko-KR" altLang="en-US" sz="500" dirty="0">
              <a:solidFill>
                <a:schemeClr val="bg1"/>
              </a:solidFill>
              <a:latin typeface="Nanum Gothic" charset="-127"/>
              <a:ea typeface="Nanum Gothic" charset="-127"/>
              <a:cs typeface="Nanum Gothic" charset="-127"/>
            </a:endParaRPr>
          </a:p>
        </p:txBody>
      </p:sp>
      <p:sp>
        <p:nvSpPr>
          <p:cNvPr id="203" name="Username Box">
            <a:extLst>
              <a:ext uri="{FF2B5EF4-FFF2-40B4-BE49-F238E27FC236}">
                <a16:creationId xmlns:a16="http://schemas.microsoft.com/office/drawing/2014/main" xmlns="" id="{87883C79-DD5A-0742-A011-125F310CC906}"/>
              </a:ext>
            </a:extLst>
          </p:cNvPr>
          <p:cNvSpPr>
            <a:spLocks/>
          </p:cNvSpPr>
          <p:nvPr>
            <p:custDataLst>
              <p:tags r:id="rId25"/>
            </p:custDataLst>
          </p:nvPr>
        </p:nvSpPr>
        <p:spPr bwMode="auto">
          <a:xfrm>
            <a:off x="4241913" y="2654900"/>
            <a:ext cx="3836373" cy="1639906"/>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500" dirty="0">
              <a:solidFill>
                <a:schemeClr val="bg1"/>
              </a:solidFill>
              <a:latin typeface="Nanum Gothic" charset="-127"/>
              <a:ea typeface="Nanum Gothic" charset="-127"/>
              <a:cs typeface="Nanum Gothic" charset="-127"/>
            </a:endParaRPr>
          </a:p>
        </p:txBody>
      </p:sp>
      <p:sp>
        <p:nvSpPr>
          <p:cNvPr id="204" name="직사각형 203">
            <a:extLst>
              <a:ext uri="{FF2B5EF4-FFF2-40B4-BE49-F238E27FC236}">
                <a16:creationId xmlns:a16="http://schemas.microsoft.com/office/drawing/2014/main" xmlns="" id="{2BD289FE-9D3B-4B4F-89FC-F51BC93A200F}"/>
              </a:ext>
            </a:extLst>
          </p:cNvPr>
          <p:cNvSpPr/>
          <p:nvPr/>
        </p:nvSpPr>
        <p:spPr>
          <a:xfrm>
            <a:off x="6890608" y="4001421"/>
            <a:ext cx="1169347" cy="254400"/>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500" dirty="0">
                <a:solidFill>
                  <a:schemeClr val="bg1"/>
                </a:solidFill>
                <a:latin typeface="Nanum Gothic" charset="-127"/>
                <a:ea typeface="Nanum Gothic" charset="-127"/>
                <a:cs typeface="Nanum Gothic" charset="-127"/>
              </a:rPr>
              <a:t>Linked</a:t>
            </a:r>
            <a:r>
              <a:rPr kumimoji="1" lang="ko-KR" altLang="en-US" sz="500" dirty="0">
                <a:solidFill>
                  <a:schemeClr val="bg1"/>
                </a:solidFill>
                <a:latin typeface="Nanum Gothic" charset="-127"/>
                <a:ea typeface="Nanum Gothic" charset="-127"/>
                <a:cs typeface="Nanum Gothic" charset="-127"/>
              </a:rPr>
              <a:t> 타입인 경우</a:t>
            </a:r>
            <a:r>
              <a:rPr kumimoji="1" lang="en-US" altLang="ko-KR" sz="500" dirty="0">
                <a:solidFill>
                  <a:schemeClr val="bg1"/>
                </a:solidFill>
                <a:latin typeface="Nanum Gothic" charset="-127"/>
                <a:ea typeface="Nanum Gothic" charset="-127"/>
                <a:cs typeface="Nanum Gothic" charset="-127"/>
              </a:rPr>
              <a:t>,</a:t>
            </a:r>
            <a:r>
              <a:rPr kumimoji="1" lang="ko-KR" altLang="en-US" sz="500" dirty="0">
                <a:solidFill>
                  <a:schemeClr val="bg1"/>
                </a:solidFill>
                <a:latin typeface="Nanum Gothic" charset="-127"/>
                <a:ea typeface="Nanum Gothic" charset="-127"/>
                <a:cs typeface="Nanum Gothic" charset="-127"/>
              </a:rPr>
              <a:t> </a:t>
            </a:r>
            <a:r>
              <a:rPr kumimoji="1" lang="en-US" altLang="ko-KR" sz="500" dirty="0">
                <a:solidFill>
                  <a:schemeClr val="bg1"/>
                </a:solidFill>
                <a:latin typeface="Nanum Gothic" charset="-127"/>
                <a:ea typeface="Nanum Gothic" charset="-127"/>
                <a:cs typeface="Nanum Gothic" charset="-127"/>
              </a:rPr>
              <a:t>Statistics, Histogram </a:t>
            </a:r>
            <a:r>
              <a:rPr kumimoji="1" lang="ko-KR" altLang="en-US" sz="500" dirty="0">
                <a:solidFill>
                  <a:schemeClr val="bg1"/>
                </a:solidFill>
                <a:latin typeface="Nanum Gothic" charset="-127"/>
                <a:ea typeface="Nanum Gothic" charset="-127"/>
                <a:cs typeface="Nanum Gothic" charset="-127"/>
              </a:rPr>
              <a:t>없음</a:t>
            </a:r>
            <a:r>
              <a:rPr kumimoji="1" lang="en-US" altLang="ko-KR" sz="500" dirty="0">
                <a:solidFill>
                  <a:schemeClr val="bg1"/>
                </a:solidFill>
                <a:latin typeface="Nanum Gothic" charset="-127"/>
                <a:ea typeface="Nanum Gothic" charset="-127"/>
                <a:cs typeface="Nanum Gothic" charset="-127"/>
              </a:rPr>
              <a:t>. </a:t>
            </a:r>
            <a:endParaRPr kumimoji="1" lang="ko-KR" altLang="en-US" sz="500" dirty="0">
              <a:solidFill>
                <a:schemeClr val="bg1"/>
              </a:solidFill>
              <a:latin typeface="Nanum Gothic" charset="-127"/>
              <a:ea typeface="Nanum Gothic" charset="-127"/>
              <a:cs typeface="Nanum Gothic" charset="-127"/>
            </a:endParaRPr>
          </a:p>
        </p:txBody>
      </p:sp>
      <p:sp>
        <p:nvSpPr>
          <p:cNvPr id="205" name="Username Box">
            <a:extLst>
              <a:ext uri="{FF2B5EF4-FFF2-40B4-BE49-F238E27FC236}">
                <a16:creationId xmlns:a16="http://schemas.microsoft.com/office/drawing/2014/main" xmlns="" id="{F4D73D1E-192C-6A43-AA37-C6D284552A1F}"/>
              </a:ext>
            </a:extLst>
          </p:cNvPr>
          <p:cNvSpPr>
            <a:spLocks/>
          </p:cNvSpPr>
          <p:nvPr>
            <p:custDataLst>
              <p:tags r:id="rId26"/>
            </p:custDataLst>
          </p:nvPr>
        </p:nvSpPr>
        <p:spPr bwMode="auto">
          <a:xfrm>
            <a:off x="8271472" y="2654900"/>
            <a:ext cx="3836373" cy="1639906"/>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500" dirty="0">
              <a:solidFill>
                <a:schemeClr val="bg1"/>
              </a:solidFill>
              <a:latin typeface="Nanum Gothic" charset="-127"/>
              <a:ea typeface="Nanum Gothic" charset="-127"/>
              <a:cs typeface="Nanum Gothic" charset="-127"/>
            </a:endParaRPr>
          </a:p>
        </p:txBody>
      </p:sp>
      <p:sp>
        <p:nvSpPr>
          <p:cNvPr id="206" name="직사각형 205">
            <a:extLst>
              <a:ext uri="{FF2B5EF4-FFF2-40B4-BE49-F238E27FC236}">
                <a16:creationId xmlns:a16="http://schemas.microsoft.com/office/drawing/2014/main" xmlns="" id="{9FA45625-79FB-114E-9A8A-72DE68BF9FCC}"/>
              </a:ext>
            </a:extLst>
          </p:cNvPr>
          <p:cNvSpPr/>
          <p:nvPr/>
        </p:nvSpPr>
        <p:spPr>
          <a:xfrm>
            <a:off x="10920167" y="4001421"/>
            <a:ext cx="1169347" cy="254400"/>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500" dirty="0">
                <a:solidFill>
                  <a:schemeClr val="bg1"/>
                </a:solidFill>
                <a:latin typeface="Nanum Gothic" charset="-127"/>
                <a:ea typeface="Nanum Gothic" charset="-127"/>
                <a:cs typeface="Nanum Gothic" charset="-127"/>
              </a:rPr>
              <a:t>Linked</a:t>
            </a:r>
            <a:r>
              <a:rPr kumimoji="1" lang="ko-KR" altLang="en-US" sz="500" dirty="0">
                <a:solidFill>
                  <a:schemeClr val="bg1"/>
                </a:solidFill>
                <a:latin typeface="Nanum Gothic" charset="-127"/>
                <a:ea typeface="Nanum Gothic" charset="-127"/>
                <a:cs typeface="Nanum Gothic" charset="-127"/>
              </a:rPr>
              <a:t> 타입인 경우</a:t>
            </a:r>
            <a:r>
              <a:rPr kumimoji="1" lang="en-US" altLang="ko-KR" sz="500" dirty="0">
                <a:solidFill>
                  <a:schemeClr val="bg1"/>
                </a:solidFill>
                <a:latin typeface="Nanum Gothic" charset="-127"/>
                <a:ea typeface="Nanum Gothic" charset="-127"/>
                <a:cs typeface="Nanum Gothic" charset="-127"/>
              </a:rPr>
              <a:t>,</a:t>
            </a:r>
            <a:r>
              <a:rPr kumimoji="1" lang="ko-KR" altLang="en-US" sz="500" dirty="0">
                <a:solidFill>
                  <a:schemeClr val="bg1"/>
                </a:solidFill>
                <a:latin typeface="Nanum Gothic" charset="-127"/>
                <a:ea typeface="Nanum Gothic" charset="-127"/>
                <a:cs typeface="Nanum Gothic" charset="-127"/>
              </a:rPr>
              <a:t> </a:t>
            </a:r>
            <a:r>
              <a:rPr kumimoji="1" lang="en-US" altLang="ko-KR" sz="500" dirty="0">
                <a:solidFill>
                  <a:schemeClr val="bg1"/>
                </a:solidFill>
                <a:latin typeface="Nanum Gothic" charset="-127"/>
                <a:ea typeface="Nanum Gothic" charset="-127"/>
                <a:cs typeface="Nanum Gothic" charset="-127"/>
              </a:rPr>
              <a:t>Statistics, Value list </a:t>
            </a:r>
            <a:r>
              <a:rPr kumimoji="1" lang="ko-KR" altLang="en-US" sz="500" dirty="0">
                <a:solidFill>
                  <a:schemeClr val="bg1"/>
                </a:solidFill>
                <a:latin typeface="Nanum Gothic" charset="-127"/>
                <a:ea typeface="Nanum Gothic" charset="-127"/>
                <a:cs typeface="Nanum Gothic" charset="-127"/>
              </a:rPr>
              <a:t>없음</a:t>
            </a:r>
            <a:r>
              <a:rPr kumimoji="1" lang="en-US" altLang="ko-KR" sz="500" dirty="0">
                <a:solidFill>
                  <a:schemeClr val="bg1"/>
                </a:solidFill>
                <a:latin typeface="Nanum Gothic" charset="-127"/>
                <a:ea typeface="Nanum Gothic" charset="-127"/>
                <a:cs typeface="Nanum Gothic" charset="-127"/>
              </a:rPr>
              <a:t>. </a:t>
            </a:r>
            <a:endParaRPr kumimoji="1" lang="ko-KR" altLang="en-US" sz="500" dirty="0">
              <a:solidFill>
                <a:schemeClr val="bg1"/>
              </a:solidFill>
              <a:latin typeface="Nanum Gothic" charset="-127"/>
              <a:ea typeface="Nanum Gothic" charset="-127"/>
              <a:cs typeface="Nanum Gothic" charset="-127"/>
            </a:endParaRPr>
          </a:p>
        </p:txBody>
      </p:sp>
      <p:sp>
        <p:nvSpPr>
          <p:cNvPr id="207" name="직사각형 206">
            <a:extLst>
              <a:ext uri="{FF2B5EF4-FFF2-40B4-BE49-F238E27FC236}">
                <a16:creationId xmlns:a16="http://schemas.microsoft.com/office/drawing/2014/main" xmlns="" id="{39F37C76-C767-5248-AEE3-74A27778BB05}"/>
              </a:ext>
            </a:extLst>
          </p:cNvPr>
          <p:cNvSpPr/>
          <p:nvPr/>
        </p:nvSpPr>
        <p:spPr>
          <a:xfrm>
            <a:off x="5463270" y="1031436"/>
            <a:ext cx="1245534" cy="92333"/>
          </a:xfrm>
          <a:prstGeom prst="rect">
            <a:avLst/>
          </a:prstGeom>
        </p:spPr>
        <p:txBody>
          <a:bodyPr wrap="none" lIns="0" tIns="0" rIns="0" bIns="0">
            <a:spAutoFit/>
          </a:bodyPr>
          <a:lstStyle/>
          <a:p>
            <a:r>
              <a:rPr lang="ko-KR" altLang="en-US" sz="600" dirty="0">
                <a:solidFill>
                  <a:schemeClr val="bg1">
                    <a:lumMod val="65000"/>
                  </a:schemeClr>
                </a:solidFill>
              </a:rPr>
              <a:t>ⓘ </a:t>
            </a:r>
            <a:r>
              <a:rPr lang="en" altLang="ko-KR" sz="600" dirty="0">
                <a:solidFill>
                  <a:schemeClr val="bg1">
                    <a:lumMod val="65000"/>
                  </a:schemeClr>
                </a:solidFill>
              </a:rPr>
              <a:t>Time stamp cannot be changed.</a:t>
            </a:r>
            <a:endParaRPr lang="ko-KR" altLang="en-US" sz="600" dirty="0">
              <a:solidFill>
                <a:schemeClr val="bg1">
                  <a:lumMod val="65000"/>
                </a:schemeClr>
              </a:solidFill>
            </a:endParaRPr>
          </a:p>
        </p:txBody>
      </p:sp>
      <p:sp>
        <p:nvSpPr>
          <p:cNvPr id="208" name="직사각형 207">
            <a:extLst>
              <a:ext uri="{FF2B5EF4-FFF2-40B4-BE49-F238E27FC236}">
                <a16:creationId xmlns:a16="http://schemas.microsoft.com/office/drawing/2014/main" xmlns="" id="{47D356EA-0EB7-5C49-9469-63B43653A48F}"/>
              </a:ext>
            </a:extLst>
          </p:cNvPr>
          <p:cNvSpPr/>
          <p:nvPr/>
        </p:nvSpPr>
        <p:spPr>
          <a:xfrm>
            <a:off x="9498554" y="1053780"/>
            <a:ext cx="1296830" cy="92333"/>
          </a:xfrm>
          <a:prstGeom prst="rect">
            <a:avLst/>
          </a:prstGeom>
        </p:spPr>
        <p:txBody>
          <a:bodyPr wrap="none" lIns="0" tIns="0" rIns="0" bIns="0">
            <a:spAutoFit/>
          </a:bodyPr>
          <a:lstStyle/>
          <a:p>
            <a:r>
              <a:rPr lang="en" altLang="ko-KR" sz="600" dirty="0">
                <a:solidFill>
                  <a:schemeClr val="bg1">
                    <a:lumMod val="65000"/>
                  </a:schemeClr>
                </a:solidFill>
              </a:rPr>
              <a:t>ⓘ Type of Metadata is updated too.</a:t>
            </a:r>
            <a:endParaRPr lang="ko-KR" altLang="en-US" sz="600" dirty="0">
              <a:solidFill>
                <a:schemeClr val="bg1">
                  <a:lumMod val="65000"/>
                </a:schemeClr>
              </a:solidFill>
            </a:endParaRPr>
          </a:p>
        </p:txBody>
      </p:sp>
      <p:sp>
        <p:nvSpPr>
          <p:cNvPr id="210" name="직사각형 209">
            <a:extLst>
              <a:ext uri="{FF2B5EF4-FFF2-40B4-BE49-F238E27FC236}">
                <a16:creationId xmlns:a16="http://schemas.microsoft.com/office/drawing/2014/main" xmlns="" id="{9A33D9DA-46BF-E54A-84B4-0038811C01EF}"/>
              </a:ext>
            </a:extLst>
          </p:cNvPr>
          <p:cNvSpPr/>
          <p:nvPr/>
        </p:nvSpPr>
        <p:spPr>
          <a:xfrm>
            <a:off x="1355697" y="1019899"/>
            <a:ext cx="1296830" cy="92333"/>
          </a:xfrm>
          <a:prstGeom prst="rect">
            <a:avLst/>
          </a:prstGeom>
        </p:spPr>
        <p:txBody>
          <a:bodyPr wrap="none" lIns="0" tIns="0" rIns="0" bIns="0">
            <a:spAutoFit/>
          </a:bodyPr>
          <a:lstStyle/>
          <a:p>
            <a:r>
              <a:rPr lang="en" altLang="ko-KR" sz="600" dirty="0">
                <a:solidFill>
                  <a:schemeClr val="bg1">
                    <a:lumMod val="65000"/>
                  </a:schemeClr>
                </a:solidFill>
              </a:rPr>
              <a:t>ⓘ Type of Metadata is updated too.</a:t>
            </a:r>
            <a:endParaRPr lang="ko-KR" altLang="en-US" sz="600" dirty="0">
              <a:solidFill>
                <a:schemeClr val="bg1">
                  <a:lumMod val="65000"/>
                </a:schemeClr>
              </a:solidFill>
            </a:endParaRPr>
          </a:p>
        </p:txBody>
      </p:sp>
      <p:sp>
        <p:nvSpPr>
          <p:cNvPr id="74" name="TextBox 73">
            <a:extLst>
              <a:ext uri="{FF2B5EF4-FFF2-40B4-BE49-F238E27FC236}">
                <a16:creationId xmlns:a16="http://schemas.microsoft.com/office/drawing/2014/main" xmlns="" id="{28B1B743-48F5-4EA1-8535-E9265742228E}"/>
              </a:ext>
            </a:extLst>
          </p:cNvPr>
          <p:cNvSpPr txBox="1"/>
          <p:nvPr/>
        </p:nvSpPr>
        <p:spPr>
          <a:xfrm>
            <a:off x="9632416" y="1628"/>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latin typeface="+mj-lt"/>
              </a:rPr>
              <a:t>2019.02.25</a:t>
            </a:r>
            <a:r>
              <a:rPr kumimoji="1" lang="ko-KR" altLang="en-US" sz="1200" dirty="0">
                <a:solidFill>
                  <a:schemeClr val="bg1"/>
                </a:solidFill>
                <a:latin typeface="+mj-lt"/>
              </a:rPr>
              <a:t> 수정</a:t>
            </a:r>
          </a:p>
        </p:txBody>
      </p:sp>
      <p:sp>
        <p:nvSpPr>
          <p:cNvPr id="75" name="직사각형 74">
            <a:extLst>
              <a:ext uri="{FF2B5EF4-FFF2-40B4-BE49-F238E27FC236}">
                <a16:creationId xmlns:a16="http://schemas.microsoft.com/office/drawing/2014/main" xmlns="" id="{755EA524-F221-4484-ADFB-F99467F4EE16}"/>
              </a:ext>
            </a:extLst>
          </p:cNvPr>
          <p:cNvSpPr/>
          <p:nvPr/>
        </p:nvSpPr>
        <p:spPr>
          <a:xfrm>
            <a:off x="1330791" y="1011710"/>
            <a:ext cx="1598039" cy="114925"/>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900" dirty="0">
                <a:solidFill>
                  <a:schemeClr val="bg1"/>
                </a:solidFill>
                <a:latin typeface="Nanum Gothic" charset="-127"/>
                <a:ea typeface="Nanum Gothic" charset="-127"/>
                <a:cs typeface="Nanum Gothic" charset="-127"/>
              </a:rPr>
              <a:t>삭제</a:t>
            </a:r>
            <a:endParaRPr kumimoji="1" lang="en-US" altLang="ko-KR" sz="900" u="sng" dirty="0">
              <a:solidFill>
                <a:schemeClr val="bg1"/>
              </a:solidFill>
              <a:latin typeface="Nanum Gothic" charset="-127"/>
              <a:ea typeface="Nanum Gothic" charset="-127"/>
              <a:cs typeface="Nanum Gothic" charset="-127"/>
            </a:endParaRPr>
          </a:p>
        </p:txBody>
      </p:sp>
      <p:sp>
        <p:nvSpPr>
          <p:cNvPr id="76" name="직사각형 75">
            <a:extLst>
              <a:ext uri="{FF2B5EF4-FFF2-40B4-BE49-F238E27FC236}">
                <a16:creationId xmlns:a16="http://schemas.microsoft.com/office/drawing/2014/main" xmlns="" id="{95EBC4C8-DB3A-4F5F-823E-1DA55AC4C60C}"/>
              </a:ext>
            </a:extLst>
          </p:cNvPr>
          <p:cNvSpPr/>
          <p:nvPr/>
        </p:nvSpPr>
        <p:spPr>
          <a:xfrm>
            <a:off x="5448660" y="1019625"/>
            <a:ext cx="1598039" cy="114925"/>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900" dirty="0">
                <a:solidFill>
                  <a:schemeClr val="bg1"/>
                </a:solidFill>
                <a:latin typeface="Nanum Gothic" charset="-127"/>
                <a:ea typeface="Nanum Gothic" charset="-127"/>
                <a:cs typeface="Nanum Gothic" charset="-127"/>
              </a:rPr>
              <a:t>삭제</a:t>
            </a:r>
            <a:endParaRPr kumimoji="1" lang="en-US" altLang="ko-KR" sz="900" u="sng" dirty="0">
              <a:solidFill>
                <a:schemeClr val="bg1"/>
              </a:solidFill>
              <a:latin typeface="Nanum Gothic" charset="-127"/>
              <a:ea typeface="Nanum Gothic" charset="-127"/>
              <a:cs typeface="Nanum Gothic" charset="-127"/>
            </a:endParaRPr>
          </a:p>
        </p:txBody>
      </p:sp>
      <p:sp>
        <p:nvSpPr>
          <p:cNvPr id="77" name="직사각형 76">
            <a:extLst>
              <a:ext uri="{FF2B5EF4-FFF2-40B4-BE49-F238E27FC236}">
                <a16:creationId xmlns:a16="http://schemas.microsoft.com/office/drawing/2014/main" xmlns="" id="{44466C49-7F71-4499-B421-FD9DD7D394B2}"/>
              </a:ext>
            </a:extLst>
          </p:cNvPr>
          <p:cNvSpPr/>
          <p:nvPr/>
        </p:nvSpPr>
        <p:spPr>
          <a:xfrm>
            <a:off x="9490383" y="1046929"/>
            <a:ext cx="1598039" cy="114925"/>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900" dirty="0">
                <a:solidFill>
                  <a:schemeClr val="bg1"/>
                </a:solidFill>
                <a:latin typeface="Nanum Gothic" charset="-127"/>
                <a:ea typeface="Nanum Gothic" charset="-127"/>
                <a:cs typeface="Nanum Gothic" charset="-127"/>
              </a:rPr>
              <a:t>삭제</a:t>
            </a:r>
            <a:endParaRPr kumimoji="1" lang="en-US" altLang="ko-KR" sz="900" u="sng"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20980134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텍스트 개체 틀 17"/>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01.03</a:t>
            </a:r>
            <a:r>
              <a:rPr kumimoji="1" lang="ko-KR" altLang="en-US" dirty="0">
                <a:latin typeface="Nanum Gothic" charset="-127"/>
                <a:ea typeface="Nanum Gothic" charset="-127"/>
                <a:cs typeface="Nanum Gothic" charset="-127"/>
              </a:rPr>
              <a:t> 데이터 소스 상세</a:t>
            </a:r>
            <a:r>
              <a:rPr kumimoji="1" lang="en-US" altLang="ko-KR" dirty="0">
                <a:latin typeface="Nanum Gothic" charset="-127"/>
                <a:ea typeface="Nanum Gothic" charset="-127"/>
                <a:cs typeface="Nanum Gothic" charset="-127"/>
              </a:rPr>
              <a:t> – Measure Roll</a:t>
            </a:r>
            <a:r>
              <a:rPr kumimoji="1" lang="ko-KR" altLang="en-US" dirty="0">
                <a:latin typeface="Nanum Gothic" charset="-127"/>
                <a:ea typeface="Nanum Gothic" charset="-127"/>
                <a:cs typeface="Nanum Gothic" charset="-127"/>
              </a:rPr>
              <a:t>인 경우</a:t>
            </a:r>
          </a:p>
        </p:txBody>
      </p:sp>
      <p:sp>
        <p:nvSpPr>
          <p:cNvPr id="17" name="제목 16"/>
          <p:cNvSpPr>
            <a:spLocks noGrp="1"/>
          </p:cNvSpPr>
          <p:nvPr>
            <p:ph type="title"/>
          </p:nvPr>
        </p:nvSpPr>
        <p:spPr/>
        <p:txBody>
          <a:bodyPr/>
          <a:lstStyle/>
          <a:p>
            <a:r>
              <a:rPr kumimoji="1" lang="en-US" altLang="ko-KR" dirty="0"/>
              <a:t>Column Details</a:t>
            </a:r>
            <a:endParaRPr kumimoji="1" lang="ko-KR" altLang="en-US" dirty="0"/>
          </a:p>
        </p:txBody>
      </p:sp>
      <p:sp>
        <p:nvSpPr>
          <p:cNvPr id="2" name="슬라이드 번호 개체 틀 1"/>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88</a:t>
            </a:fld>
            <a:endParaRPr lang="ko-KR" altLang="en-US" dirty="0">
              <a:solidFill>
                <a:prstClr val="white">
                  <a:lumMod val="50000"/>
                </a:prstClr>
              </a:solidFill>
            </a:endParaRPr>
          </a:p>
        </p:txBody>
      </p:sp>
      <p:sp>
        <p:nvSpPr>
          <p:cNvPr id="11" name="텍스트 개체 틀 10">
            <a:extLst>
              <a:ext uri="{FF2B5EF4-FFF2-40B4-BE49-F238E27FC236}">
                <a16:creationId xmlns:a16="http://schemas.microsoft.com/office/drawing/2014/main" xmlns="" id="{4C61D361-127A-3E42-BF86-E3BB32976502}"/>
              </a:ext>
            </a:extLst>
          </p:cNvPr>
          <p:cNvSpPr>
            <a:spLocks noGrp="1"/>
          </p:cNvSpPr>
          <p:nvPr>
            <p:ph type="body" sz="quarter" idx="13"/>
          </p:nvPr>
        </p:nvSpPr>
        <p:spPr/>
        <p:txBody>
          <a:bodyPr/>
          <a:lstStyle/>
          <a:p>
            <a:pPr marL="0" indent="0">
              <a:buNone/>
            </a:pPr>
            <a:r>
              <a:rPr kumimoji="1" lang="en-US" altLang="ko-KR" b="1" dirty="0"/>
              <a:t>[</a:t>
            </a:r>
            <a:r>
              <a:rPr kumimoji="1" lang="ko-KR" altLang="en-US" b="1" dirty="0"/>
              <a:t>측정값</a:t>
            </a:r>
            <a:r>
              <a:rPr kumimoji="1" lang="en-US" altLang="ko-KR" b="1" dirty="0"/>
              <a:t>]</a:t>
            </a:r>
          </a:p>
          <a:p>
            <a:r>
              <a:rPr kumimoji="1" lang="ko-KR" altLang="en-US" dirty="0"/>
              <a:t>컬럼 정보</a:t>
            </a:r>
            <a:endParaRPr kumimoji="1" lang="en-US" altLang="ko-KR" dirty="0"/>
          </a:p>
          <a:p>
            <a:pPr lvl="1"/>
            <a:r>
              <a:rPr kumimoji="1" lang="ko-KR" altLang="en-US" dirty="0"/>
              <a:t>물리 컬럼 이름</a:t>
            </a:r>
            <a:endParaRPr kumimoji="1" lang="en-US" altLang="ko-KR" dirty="0"/>
          </a:p>
          <a:p>
            <a:pPr lvl="1"/>
            <a:r>
              <a:rPr kumimoji="1" lang="ko-KR" altLang="en-US" dirty="0"/>
              <a:t>물리 역할</a:t>
            </a:r>
            <a:endParaRPr kumimoji="1" lang="en-US" altLang="ko-KR" dirty="0"/>
          </a:p>
          <a:p>
            <a:pPr lvl="1"/>
            <a:r>
              <a:rPr kumimoji="1" lang="ko-KR" altLang="en-US" dirty="0"/>
              <a:t>물리 타입</a:t>
            </a:r>
            <a:endParaRPr kumimoji="1" lang="en-US" altLang="ko-KR" dirty="0"/>
          </a:p>
          <a:p>
            <a:pPr lvl="2"/>
            <a:r>
              <a:rPr kumimoji="1" lang="ko-KR" altLang="en-US" strike="sngStrike" dirty="0" err="1">
                <a:solidFill>
                  <a:srgbClr val="00B050"/>
                </a:solidFill>
              </a:rPr>
              <a:t>호버</a:t>
            </a:r>
            <a:r>
              <a:rPr kumimoji="1" lang="ko-KR" altLang="en-US" strike="sngStrike" dirty="0">
                <a:solidFill>
                  <a:srgbClr val="00B050"/>
                </a:solidFill>
              </a:rPr>
              <a:t> </a:t>
            </a:r>
            <a:r>
              <a:rPr kumimoji="1" lang="en-US" altLang="ko-KR" strike="sngStrike" dirty="0">
                <a:solidFill>
                  <a:srgbClr val="00B050"/>
                </a:solidFill>
              </a:rPr>
              <a:t>&gt;</a:t>
            </a:r>
            <a:r>
              <a:rPr kumimoji="1" lang="ko-KR" altLang="en-US" strike="sngStrike" dirty="0">
                <a:solidFill>
                  <a:srgbClr val="00B050"/>
                </a:solidFill>
              </a:rPr>
              <a:t> </a:t>
            </a:r>
            <a:r>
              <a:rPr kumimoji="1" lang="ko-KR" altLang="en-US" u="sng" strike="sngStrike" dirty="0">
                <a:solidFill>
                  <a:srgbClr val="00B050"/>
                </a:solidFill>
              </a:rPr>
              <a:t>수정 가능</a:t>
            </a:r>
            <a:r>
              <a:rPr kumimoji="1" lang="ko-KR" altLang="en-US" strike="sngStrike" dirty="0">
                <a:solidFill>
                  <a:srgbClr val="00B050"/>
                </a:solidFill>
              </a:rPr>
              <a:t> </a:t>
            </a:r>
            <a:r>
              <a:rPr kumimoji="1" lang="en-US" altLang="ko-KR" strike="sngStrike" dirty="0">
                <a:solidFill>
                  <a:srgbClr val="00B050"/>
                </a:solidFill>
              </a:rPr>
              <a:t>UI</a:t>
            </a:r>
            <a:r>
              <a:rPr kumimoji="1" lang="ko-KR" altLang="en-US" strike="sngStrike" dirty="0">
                <a:solidFill>
                  <a:srgbClr val="00B050"/>
                </a:solidFill>
              </a:rPr>
              <a:t> 출력</a:t>
            </a:r>
            <a:endParaRPr kumimoji="1" lang="en-US" altLang="ko-KR" strike="sngStrike" dirty="0">
              <a:solidFill>
                <a:srgbClr val="00B050"/>
              </a:solidFill>
            </a:endParaRPr>
          </a:p>
          <a:p>
            <a:pPr lvl="1"/>
            <a:r>
              <a:rPr lang="ko-KR" altLang="en-US" strike="sngStrike" dirty="0">
                <a:solidFill>
                  <a:srgbClr val="00B050"/>
                </a:solidFill>
              </a:rPr>
              <a:t>타입 </a:t>
            </a:r>
            <a:r>
              <a:rPr lang="ko-KR" altLang="en-US" strike="sngStrike" dirty="0" err="1">
                <a:solidFill>
                  <a:srgbClr val="00B050"/>
                </a:solidFill>
              </a:rPr>
              <a:t>수정시</a:t>
            </a:r>
            <a:r>
              <a:rPr lang="ko-KR" altLang="en-US" strike="sngStrike" dirty="0">
                <a:solidFill>
                  <a:srgbClr val="00B050"/>
                </a:solidFill>
              </a:rPr>
              <a:t> </a:t>
            </a:r>
            <a:r>
              <a:rPr lang="en-US" altLang="ko-KR" strike="sngStrike" dirty="0">
                <a:solidFill>
                  <a:srgbClr val="00B050"/>
                </a:solidFill>
              </a:rPr>
              <a:t>Metadata</a:t>
            </a:r>
            <a:r>
              <a:rPr lang="ko-KR" altLang="en-US" strike="sngStrike" dirty="0">
                <a:solidFill>
                  <a:srgbClr val="00B050"/>
                </a:solidFill>
              </a:rPr>
              <a:t> 동반 수정된다는 안내 문구</a:t>
            </a:r>
            <a:r>
              <a:rPr lang="en-US" altLang="ko-KR" dirty="0">
                <a:solidFill>
                  <a:srgbClr val="00B050"/>
                </a:solidFill>
              </a:rPr>
              <a:t> 20190225 </a:t>
            </a:r>
            <a:r>
              <a:rPr lang="ko-KR" altLang="en-US" dirty="0">
                <a:solidFill>
                  <a:srgbClr val="00B050"/>
                </a:solidFill>
              </a:rPr>
              <a:t>삭제</a:t>
            </a:r>
            <a:endParaRPr lang="en-US" altLang="ko-KR" dirty="0">
              <a:solidFill>
                <a:srgbClr val="00B050"/>
              </a:solidFill>
              <a:sym typeface="Wingdings"/>
            </a:endParaRPr>
          </a:p>
          <a:p>
            <a:r>
              <a:rPr kumimoji="1" lang="ko-KR" altLang="en-US" dirty="0"/>
              <a:t>컬럼 설정</a:t>
            </a:r>
            <a:endParaRPr kumimoji="1" lang="en-US" altLang="ko-KR" dirty="0"/>
          </a:p>
          <a:p>
            <a:pPr lvl="1"/>
            <a:r>
              <a:rPr kumimoji="1" lang="en-US" altLang="ko-KR" dirty="0"/>
              <a:t>Missing</a:t>
            </a:r>
          </a:p>
          <a:p>
            <a:pPr lvl="1"/>
            <a:r>
              <a:rPr kumimoji="1" lang="en-US" altLang="ko-KR" strike="sngStrike" dirty="0">
                <a:solidFill>
                  <a:srgbClr val="FF0000"/>
                </a:solidFill>
              </a:rPr>
              <a:t>(</a:t>
            </a:r>
            <a:r>
              <a:rPr kumimoji="1" lang="ko-KR" altLang="en-US" strike="sngStrike" dirty="0">
                <a:solidFill>
                  <a:srgbClr val="FF0000"/>
                </a:solidFill>
              </a:rPr>
              <a:t>해당할 경우</a:t>
            </a:r>
            <a:r>
              <a:rPr kumimoji="1" lang="en-US" altLang="ko-KR" strike="sngStrike" dirty="0">
                <a:solidFill>
                  <a:srgbClr val="FF0000"/>
                </a:solidFill>
              </a:rPr>
              <a:t>)</a:t>
            </a:r>
            <a:r>
              <a:rPr kumimoji="1" lang="ko-KR" altLang="en-US" strike="sngStrike" dirty="0"/>
              <a:t>추천 필터 </a:t>
            </a:r>
            <a:r>
              <a:rPr kumimoji="1" lang="en-US" altLang="ko-KR" strike="sngStrike" dirty="0"/>
              <a:t>(</a:t>
            </a:r>
            <a:r>
              <a:rPr kumimoji="1" lang="ko-KR" altLang="en-US" strike="sngStrike" dirty="0"/>
              <a:t>필수 필터</a:t>
            </a:r>
            <a:r>
              <a:rPr kumimoji="1" lang="en-US" altLang="ko-KR" strike="sngStrike" dirty="0"/>
              <a:t>)</a:t>
            </a:r>
          </a:p>
          <a:p>
            <a:pPr lvl="2"/>
            <a:r>
              <a:rPr kumimoji="1" lang="ko-KR" altLang="en-US" strike="sngStrike" dirty="0"/>
              <a:t>필터 순서 확인 가능</a:t>
            </a:r>
            <a:endParaRPr kumimoji="1" lang="en-US" altLang="ko-KR" strike="sngStrike" dirty="0"/>
          </a:p>
          <a:p>
            <a:pPr lvl="2"/>
            <a:r>
              <a:rPr kumimoji="1" lang="ko-KR" altLang="en-US" strike="sngStrike" dirty="0"/>
              <a:t>범위 제한 설정이 걸려있는 경우</a:t>
            </a:r>
            <a:r>
              <a:rPr kumimoji="1" lang="en-US" altLang="ko-KR" strike="sngStrike" dirty="0"/>
              <a:t>,</a:t>
            </a:r>
            <a:r>
              <a:rPr kumimoji="1" lang="ko-KR" altLang="en-US" strike="sngStrike" dirty="0"/>
              <a:t> 해당사항 확인 가능</a:t>
            </a:r>
            <a:endParaRPr kumimoji="1" lang="en-US" altLang="ko-KR" strike="sngStrike" dirty="0"/>
          </a:p>
          <a:p>
            <a:r>
              <a:rPr kumimoji="1" lang="en-US" altLang="ko-KR" dirty="0">
                <a:solidFill>
                  <a:srgbClr val="FF0000"/>
                </a:solidFill>
              </a:rPr>
              <a:t>(</a:t>
            </a:r>
            <a:r>
              <a:rPr kumimoji="1" lang="ko-KR" altLang="en-US" dirty="0">
                <a:solidFill>
                  <a:srgbClr val="FF0000"/>
                </a:solidFill>
              </a:rPr>
              <a:t>해당할 경우</a:t>
            </a:r>
            <a:r>
              <a:rPr kumimoji="1" lang="en-US" altLang="ko-KR" dirty="0">
                <a:solidFill>
                  <a:srgbClr val="FF0000"/>
                </a:solidFill>
              </a:rPr>
              <a:t>) </a:t>
            </a:r>
            <a:r>
              <a:rPr kumimoji="1" lang="ko-KR" altLang="en-US" dirty="0"/>
              <a:t>메타데이터</a:t>
            </a:r>
            <a:endParaRPr kumimoji="1" lang="en-US" altLang="ko-KR" dirty="0"/>
          </a:p>
          <a:p>
            <a:r>
              <a:rPr kumimoji="1" lang="ko-KR" altLang="en-US" dirty="0"/>
              <a:t>통계</a:t>
            </a:r>
            <a:endParaRPr kumimoji="1" lang="en-US" altLang="ko-KR" dirty="0"/>
          </a:p>
          <a:p>
            <a:r>
              <a:rPr kumimoji="1" lang="ko-KR" altLang="en-US" dirty="0"/>
              <a:t>히스토그램 </a:t>
            </a:r>
            <a:r>
              <a:rPr lang="ko-KR" altLang="en-US" dirty="0">
                <a:solidFill>
                  <a:schemeClr val="accent5"/>
                </a:solidFill>
                <a:sym typeface="Wingdings"/>
              </a:rPr>
              <a:t>☞</a:t>
            </a:r>
            <a:r>
              <a:rPr lang="en-US" altLang="ko-KR" dirty="0">
                <a:solidFill>
                  <a:schemeClr val="accent5"/>
                </a:solidFill>
                <a:sym typeface="Wingdings"/>
              </a:rPr>
              <a:t>[</a:t>
            </a:r>
            <a:r>
              <a:rPr kumimoji="1" lang="en-US" altLang="ko-KR" dirty="0">
                <a:solidFill>
                  <a:schemeClr val="accent5"/>
                </a:solidFill>
                <a:sym typeface="Wingdings"/>
              </a:rPr>
              <a:t>#737</a:t>
            </a:r>
            <a:r>
              <a:rPr lang="en-US" altLang="ko-KR" dirty="0">
                <a:solidFill>
                  <a:schemeClr val="accent5"/>
                </a:solidFill>
                <a:sym typeface="Wingdings"/>
              </a:rPr>
              <a:t>]</a:t>
            </a:r>
            <a:endParaRPr kumimoji="1" lang="en-US" altLang="ko-KR" dirty="0"/>
          </a:p>
          <a:p>
            <a:pPr lvl="1">
              <a:lnSpc>
                <a:spcPct val="130000"/>
              </a:lnSpc>
              <a:spcBef>
                <a:spcPts val="0"/>
              </a:spcBef>
            </a:pPr>
            <a:r>
              <a:rPr kumimoji="1" lang="en-US" altLang="ko-KR" dirty="0"/>
              <a:t>X</a:t>
            </a:r>
            <a:r>
              <a:rPr kumimoji="1" lang="ko-KR" altLang="en-US" dirty="0"/>
              <a:t>축</a:t>
            </a:r>
            <a:r>
              <a:rPr kumimoji="1" lang="en-US" altLang="ko-KR" dirty="0"/>
              <a:t>:</a:t>
            </a:r>
            <a:r>
              <a:rPr kumimoji="1" lang="ko-KR" altLang="en-US" dirty="0"/>
              <a:t> 시간 </a:t>
            </a:r>
            <a:r>
              <a:rPr kumimoji="1" lang="en-US" altLang="ko-KR" dirty="0"/>
              <a:t>(</a:t>
            </a:r>
            <a:r>
              <a:rPr kumimoji="1" lang="ko-KR" altLang="en-US" dirty="0"/>
              <a:t>최근 시간 </a:t>
            </a:r>
            <a:r>
              <a:rPr kumimoji="1" lang="en-US" altLang="ko-KR" dirty="0"/>
              <a:t>-&gt;</a:t>
            </a:r>
            <a:r>
              <a:rPr kumimoji="1" lang="ko-KR" altLang="en-US" dirty="0"/>
              <a:t> 과거 시간</a:t>
            </a:r>
            <a:r>
              <a:rPr kumimoji="1" lang="en-US" altLang="ko-KR" dirty="0"/>
              <a:t>)</a:t>
            </a:r>
          </a:p>
          <a:p>
            <a:pPr lvl="2">
              <a:lnSpc>
                <a:spcPct val="130000"/>
              </a:lnSpc>
              <a:spcBef>
                <a:spcPts val="0"/>
              </a:spcBef>
            </a:pPr>
            <a:r>
              <a:rPr kumimoji="1" lang="en-US" altLang="ko-KR" dirty="0"/>
              <a:t>Segment Granularity</a:t>
            </a:r>
            <a:r>
              <a:rPr kumimoji="1" lang="ko-KR" altLang="en-US" dirty="0"/>
              <a:t>에 따른 시간 </a:t>
            </a:r>
            <a:r>
              <a:rPr kumimoji="1" lang="ko-KR" altLang="en-US" dirty="0" err="1"/>
              <a:t>텀</a:t>
            </a:r>
            <a:endParaRPr kumimoji="1" lang="en-US" altLang="ko-KR" dirty="0"/>
          </a:p>
          <a:p>
            <a:pPr lvl="1">
              <a:lnSpc>
                <a:spcPct val="130000"/>
              </a:lnSpc>
              <a:spcBef>
                <a:spcPts val="0"/>
              </a:spcBef>
            </a:pPr>
            <a:r>
              <a:rPr kumimoji="1" lang="en-US" altLang="ko-KR" dirty="0"/>
              <a:t>Y</a:t>
            </a:r>
            <a:r>
              <a:rPr kumimoji="1" lang="ko-KR" altLang="en-US" dirty="0"/>
              <a:t>축</a:t>
            </a:r>
            <a:r>
              <a:rPr kumimoji="1" lang="en-US" altLang="ko-KR" dirty="0"/>
              <a:t>:</a:t>
            </a:r>
            <a:r>
              <a:rPr kumimoji="1" lang="ko-KR" altLang="en-US" dirty="0"/>
              <a:t> 크기</a:t>
            </a:r>
            <a:r>
              <a:rPr kumimoji="1" lang="en-US" altLang="ko-KR" dirty="0"/>
              <a:t>(</a:t>
            </a:r>
            <a:r>
              <a:rPr kumimoji="1" lang="ko-KR" altLang="en-US" dirty="0"/>
              <a:t>용량</a:t>
            </a:r>
            <a:r>
              <a:rPr kumimoji="1" lang="en-US" altLang="ko-KR" dirty="0"/>
              <a:t>)</a:t>
            </a:r>
          </a:p>
          <a:p>
            <a:pPr lvl="2">
              <a:lnSpc>
                <a:spcPct val="130000"/>
              </a:lnSpc>
              <a:spcBef>
                <a:spcPts val="0"/>
              </a:spcBef>
            </a:pPr>
            <a:r>
              <a:rPr kumimoji="1" lang="ko-KR" altLang="en-US" dirty="0"/>
              <a:t>측정치 사이즈에 따른 </a:t>
            </a:r>
            <a:r>
              <a:rPr kumimoji="1" lang="en-US" altLang="ko-KR" dirty="0"/>
              <a:t>Y</a:t>
            </a:r>
            <a:r>
              <a:rPr kumimoji="1" lang="ko-KR" altLang="en-US" dirty="0"/>
              <a:t>축 데이터 단위 유동 변경 </a:t>
            </a:r>
            <a:r>
              <a:rPr kumimoji="1" lang="en-US" altLang="ko-KR" dirty="0"/>
              <a:t>(</a:t>
            </a:r>
            <a:r>
              <a:rPr kumimoji="1" lang="ko-KR" altLang="en-US" dirty="0"/>
              <a:t>예 </a:t>
            </a:r>
            <a:r>
              <a:rPr kumimoji="1" lang="en-US" altLang="ko-KR" dirty="0"/>
              <a:t>1023b ~ 1023G)</a:t>
            </a:r>
          </a:p>
          <a:p>
            <a:pPr lvl="1">
              <a:lnSpc>
                <a:spcPct val="130000"/>
              </a:lnSpc>
              <a:spcBef>
                <a:spcPts val="0"/>
              </a:spcBef>
            </a:pPr>
            <a:r>
              <a:rPr kumimoji="1" lang="en-US" altLang="ko-KR" dirty="0"/>
              <a:t>Chart</a:t>
            </a:r>
            <a:r>
              <a:rPr kumimoji="1" lang="ko-KR" altLang="en-US" dirty="0"/>
              <a:t> </a:t>
            </a:r>
            <a:endParaRPr kumimoji="1" lang="en-US" altLang="ko-KR" dirty="0"/>
          </a:p>
          <a:p>
            <a:pPr lvl="2">
              <a:lnSpc>
                <a:spcPct val="130000"/>
              </a:lnSpc>
              <a:spcBef>
                <a:spcPts val="0"/>
              </a:spcBef>
            </a:pPr>
            <a:r>
              <a:rPr kumimoji="1" lang="en-US" altLang="ko-KR" dirty="0"/>
              <a:t>1</a:t>
            </a:r>
            <a:r>
              <a:rPr kumimoji="1" lang="ko-KR" altLang="en-US" dirty="0"/>
              <a:t>개의 </a:t>
            </a:r>
            <a:r>
              <a:rPr kumimoji="1" lang="en-US" altLang="ko-KR" dirty="0"/>
              <a:t>bar</a:t>
            </a:r>
            <a:r>
              <a:rPr kumimoji="1" lang="ko-KR" altLang="en-US" dirty="0"/>
              <a:t>가 </a:t>
            </a:r>
            <a:r>
              <a:rPr kumimoji="1" lang="en-US" altLang="ko-KR" dirty="0"/>
              <a:t>1</a:t>
            </a:r>
            <a:r>
              <a:rPr kumimoji="1" lang="ko-KR" altLang="en-US" dirty="0"/>
              <a:t>개의 </a:t>
            </a:r>
            <a:r>
              <a:rPr kumimoji="1" lang="en-US" altLang="ko-KR" dirty="0"/>
              <a:t>Segment </a:t>
            </a:r>
            <a:r>
              <a:rPr kumimoji="1" lang="ko-KR" altLang="en-US" dirty="0"/>
              <a:t>표현</a:t>
            </a:r>
            <a:endParaRPr kumimoji="1" lang="en-US" altLang="ko-KR" dirty="0"/>
          </a:p>
          <a:p>
            <a:pPr lvl="2">
              <a:lnSpc>
                <a:spcPct val="130000"/>
              </a:lnSpc>
              <a:spcBef>
                <a:spcPts val="0"/>
              </a:spcBef>
            </a:pPr>
            <a:r>
              <a:rPr kumimoji="1" lang="ko-KR" altLang="en-US" dirty="0"/>
              <a:t>기간 내 다중 </a:t>
            </a:r>
            <a:r>
              <a:rPr kumimoji="1" lang="en-US" altLang="ko-KR" dirty="0"/>
              <a:t>Segment</a:t>
            </a:r>
            <a:r>
              <a:rPr kumimoji="1" lang="ko-KR" altLang="en-US" dirty="0"/>
              <a:t>일 경우 가로 폭을 좁혀서 히스토그램 표현</a:t>
            </a:r>
            <a:endParaRPr kumimoji="1" lang="en-US" altLang="ko-KR" dirty="0"/>
          </a:p>
          <a:p>
            <a:pPr lvl="1">
              <a:lnSpc>
                <a:spcPct val="130000"/>
              </a:lnSpc>
              <a:spcBef>
                <a:spcPts val="0"/>
              </a:spcBef>
            </a:pPr>
            <a:r>
              <a:rPr kumimoji="1" lang="ko-KR" altLang="en-US" dirty="0"/>
              <a:t>마우스오버시 </a:t>
            </a:r>
            <a:r>
              <a:rPr kumimoji="1" lang="ko-KR" altLang="en-US" dirty="0" err="1"/>
              <a:t>툴팁</a:t>
            </a:r>
            <a:r>
              <a:rPr kumimoji="1" lang="ko-KR" altLang="en-US" dirty="0"/>
              <a:t> 노출</a:t>
            </a:r>
            <a:endParaRPr kumimoji="1" lang="en-US" altLang="ko-KR" dirty="0"/>
          </a:p>
          <a:p>
            <a:pPr lvl="2">
              <a:lnSpc>
                <a:spcPct val="130000"/>
              </a:lnSpc>
              <a:spcBef>
                <a:spcPts val="0"/>
              </a:spcBef>
            </a:pPr>
            <a:r>
              <a:rPr kumimoji="1" lang="en-US" altLang="ko-KR" dirty="0"/>
              <a:t>Segment</a:t>
            </a:r>
            <a:r>
              <a:rPr kumimoji="1" lang="ko-KR" altLang="en-US" dirty="0"/>
              <a:t> 시간</a:t>
            </a:r>
            <a:r>
              <a:rPr kumimoji="1" lang="en-US" altLang="ko-KR" dirty="0"/>
              <a:t>,</a:t>
            </a:r>
            <a:r>
              <a:rPr kumimoji="1" lang="ko-KR" altLang="en-US" dirty="0"/>
              <a:t> 크기</a:t>
            </a:r>
            <a:r>
              <a:rPr kumimoji="1" lang="en-US" altLang="ko-KR" dirty="0"/>
              <a:t>(</a:t>
            </a:r>
            <a:r>
              <a:rPr kumimoji="1" lang="ko-KR" altLang="en-US" dirty="0"/>
              <a:t>용량</a:t>
            </a:r>
            <a:r>
              <a:rPr kumimoji="1" lang="en-US" altLang="ko-KR" dirty="0"/>
              <a:t>),</a:t>
            </a:r>
            <a:r>
              <a:rPr kumimoji="1" lang="ko-KR" altLang="en-US" dirty="0"/>
              <a:t> </a:t>
            </a:r>
            <a:r>
              <a:rPr kumimoji="1" lang="en-US" altLang="ko-KR" dirty="0"/>
              <a:t>row</a:t>
            </a:r>
            <a:r>
              <a:rPr kumimoji="1" lang="ko-KR" altLang="en-US" dirty="0"/>
              <a:t> 수</a:t>
            </a:r>
            <a:r>
              <a:rPr kumimoji="1" lang="en-US" altLang="ko-KR" dirty="0"/>
              <a:t>,</a:t>
            </a:r>
            <a:r>
              <a:rPr kumimoji="1" lang="ko-KR" altLang="en-US" dirty="0"/>
              <a:t> </a:t>
            </a:r>
            <a:r>
              <a:rPr kumimoji="1" lang="en-US" altLang="ko-KR" dirty="0"/>
              <a:t>value</a:t>
            </a:r>
            <a:r>
              <a:rPr kumimoji="1" lang="ko-KR" altLang="en-US" dirty="0"/>
              <a:t> 수</a:t>
            </a:r>
            <a:endParaRPr kumimoji="1" lang="en-US" altLang="ko-KR" strike="sngStrike" dirty="0"/>
          </a:p>
          <a:p>
            <a:r>
              <a:rPr kumimoji="1" lang="en-US" altLang="ko-KR" dirty="0"/>
              <a:t>Covariance ranking (Top5)</a:t>
            </a:r>
          </a:p>
          <a:p>
            <a:pPr lvl="1"/>
            <a:r>
              <a:rPr lang="ko-KR" altLang="en-US" dirty="0" err="1">
                <a:solidFill>
                  <a:schemeClr val="tx1">
                    <a:lumMod val="75000"/>
                    <a:lumOff val="25000"/>
                  </a:schemeClr>
                </a:solidFill>
              </a:rPr>
              <a:t>컬럼간</a:t>
            </a:r>
            <a:r>
              <a:rPr lang="ko-KR" altLang="en-US" dirty="0">
                <a:solidFill>
                  <a:schemeClr val="tx1">
                    <a:lumMod val="75000"/>
                    <a:lumOff val="25000"/>
                  </a:schemeClr>
                </a:solidFill>
              </a:rPr>
              <a:t> 상관도 측정값인 경우에만 표시</a:t>
            </a:r>
          </a:p>
          <a:p>
            <a:pPr lvl="1"/>
            <a:r>
              <a:rPr lang="en-US" altLang="ko-KR" dirty="0">
                <a:solidFill>
                  <a:schemeClr val="tx1">
                    <a:lumMod val="75000"/>
                    <a:lumOff val="25000"/>
                  </a:schemeClr>
                </a:solidFill>
              </a:rPr>
              <a:t>Covariance</a:t>
            </a:r>
            <a:r>
              <a:rPr lang="ko-KR" altLang="en-US" dirty="0">
                <a:solidFill>
                  <a:schemeClr val="tx1">
                    <a:lumMod val="75000"/>
                    <a:lumOff val="25000"/>
                  </a:schemeClr>
                </a:solidFill>
              </a:rPr>
              <a:t>는 </a:t>
            </a:r>
            <a:r>
              <a:rPr lang="en-US" altLang="ko-KR" dirty="0">
                <a:solidFill>
                  <a:schemeClr val="tx1">
                    <a:lumMod val="75000"/>
                    <a:lumOff val="25000"/>
                  </a:schemeClr>
                </a:solidFill>
              </a:rPr>
              <a:t>1</a:t>
            </a:r>
            <a:r>
              <a:rPr lang="ko-KR" altLang="en-US" dirty="0" err="1">
                <a:solidFill>
                  <a:schemeClr val="tx1">
                    <a:lumMod val="75000"/>
                    <a:lumOff val="25000"/>
                  </a:schemeClr>
                </a:solidFill>
              </a:rPr>
              <a:t>부터</a:t>
            </a:r>
            <a:r>
              <a:rPr lang="ko-KR" altLang="en-US" dirty="0">
                <a:solidFill>
                  <a:schemeClr val="tx1">
                    <a:lumMod val="75000"/>
                    <a:lumOff val="25000"/>
                  </a:schemeClr>
                </a:solidFill>
              </a:rPr>
              <a:t> </a:t>
            </a:r>
            <a:r>
              <a:rPr lang="en-US" altLang="ko-KR" dirty="0">
                <a:solidFill>
                  <a:schemeClr val="tx1">
                    <a:lumMod val="75000"/>
                    <a:lumOff val="25000"/>
                  </a:schemeClr>
                </a:solidFill>
              </a:rPr>
              <a:t>-1</a:t>
            </a:r>
            <a:r>
              <a:rPr lang="ko-KR" altLang="en-US" dirty="0">
                <a:solidFill>
                  <a:schemeClr val="tx1">
                    <a:lumMod val="75000"/>
                    <a:lumOff val="25000"/>
                  </a:schemeClr>
                </a:solidFill>
              </a:rPr>
              <a:t>까지 존재하며</a:t>
            </a:r>
            <a:r>
              <a:rPr lang="en-US" altLang="ko-KR" dirty="0">
                <a:solidFill>
                  <a:schemeClr val="tx1">
                    <a:lumMod val="75000"/>
                    <a:lumOff val="25000"/>
                  </a:schemeClr>
                </a:solidFill>
              </a:rPr>
              <a:t>, 1</a:t>
            </a:r>
            <a:r>
              <a:rPr lang="ko-KR" altLang="en-US" dirty="0">
                <a:solidFill>
                  <a:schemeClr val="tx1">
                    <a:lumMod val="75000"/>
                    <a:lumOff val="25000"/>
                  </a:schemeClr>
                </a:solidFill>
              </a:rPr>
              <a:t>에 근접할 수록 높은 순위</a:t>
            </a:r>
          </a:p>
          <a:p>
            <a:pPr lvl="2"/>
            <a:r>
              <a:rPr lang="ko-KR" altLang="en-US" dirty="0" err="1">
                <a:solidFill>
                  <a:schemeClr val="tx1">
                    <a:lumMod val="75000"/>
                    <a:lumOff val="25000"/>
                  </a:schemeClr>
                </a:solidFill>
              </a:rPr>
              <a:t>소숫점</a:t>
            </a:r>
            <a:r>
              <a:rPr lang="ko-KR" altLang="en-US" dirty="0">
                <a:solidFill>
                  <a:schemeClr val="tx1">
                    <a:lumMod val="75000"/>
                    <a:lumOff val="25000"/>
                  </a:schemeClr>
                </a:solidFill>
              </a:rPr>
              <a:t> </a:t>
            </a:r>
            <a:r>
              <a:rPr lang="en-US" altLang="ko-KR" dirty="0">
                <a:solidFill>
                  <a:schemeClr val="tx1">
                    <a:lumMod val="75000"/>
                    <a:lumOff val="25000"/>
                  </a:schemeClr>
                </a:solidFill>
              </a:rPr>
              <a:t>2</a:t>
            </a:r>
            <a:r>
              <a:rPr lang="ko-KR" altLang="en-US" dirty="0">
                <a:solidFill>
                  <a:schemeClr val="tx1">
                    <a:lumMod val="75000"/>
                    <a:lumOff val="25000"/>
                  </a:schemeClr>
                </a:solidFill>
              </a:rPr>
              <a:t>자리까지 표시</a:t>
            </a:r>
            <a:endParaRPr lang="en-US" altLang="ko-KR" dirty="0">
              <a:solidFill>
                <a:schemeClr val="tx1">
                  <a:lumMod val="75000"/>
                  <a:lumOff val="25000"/>
                </a:schemeClr>
              </a:solidFill>
            </a:endParaRPr>
          </a:p>
          <a:p>
            <a:pPr lvl="1"/>
            <a:r>
              <a:rPr lang="ko-KR" altLang="en-US" dirty="0">
                <a:solidFill>
                  <a:schemeClr val="tx1">
                    <a:lumMod val="75000"/>
                    <a:lumOff val="25000"/>
                  </a:schemeClr>
                </a:solidFill>
              </a:rPr>
              <a:t>그래프 표시</a:t>
            </a:r>
            <a:r>
              <a:rPr lang="en-US" altLang="ko-KR" dirty="0">
                <a:solidFill>
                  <a:schemeClr val="tx1">
                    <a:lumMod val="75000"/>
                    <a:lumOff val="25000"/>
                  </a:schemeClr>
                </a:solidFill>
              </a:rPr>
              <a:t> (</a:t>
            </a:r>
            <a:r>
              <a:rPr lang="ko-KR" altLang="en-US" dirty="0">
                <a:solidFill>
                  <a:schemeClr val="tx1">
                    <a:lumMod val="75000"/>
                    <a:lumOff val="25000"/>
                  </a:schemeClr>
                </a:solidFill>
              </a:rPr>
              <a:t>리스트와 동일</a:t>
            </a:r>
            <a:r>
              <a:rPr lang="en-US" altLang="ko-KR" dirty="0">
                <a:solidFill>
                  <a:schemeClr val="tx1">
                    <a:lumMod val="75000"/>
                    <a:lumOff val="25000"/>
                  </a:schemeClr>
                </a:solidFill>
              </a:rPr>
              <a:t>)</a:t>
            </a:r>
          </a:p>
          <a:p>
            <a:pPr lvl="2"/>
            <a:r>
              <a:rPr lang="en-US" altLang="ko-KR" dirty="0">
                <a:solidFill>
                  <a:schemeClr val="tx1">
                    <a:lumMod val="75000"/>
                    <a:lumOff val="25000"/>
                  </a:schemeClr>
                </a:solidFill>
              </a:rPr>
              <a:t> X</a:t>
            </a:r>
            <a:r>
              <a:rPr lang="ko-KR" altLang="en-US" dirty="0">
                <a:solidFill>
                  <a:schemeClr val="tx1">
                    <a:lumMod val="75000"/>
                    <a:lumOff val="25000"/>
                  </a:schemeClr>
                </a:solidFill>
              </a:rPr>
              <a:t>축 </a:t>
            </a:r>
            <a:r>
              <a:rPr lang="en-US" altLang="ko-KR" dirty="0">
                <a:solidFill>
                  <a:schemeClr val="tx1">
                    <a:lumMod val="75000"/>
                    <a:lumOff val="25000"/>
                  </a:schemeClr>
                </a:solidFill>
              </a:rPr>
              <a:t>: Covariance </a:t>
            </a:r>
            <a:r>
              <a:rPr lang="ko-KR" altLang="en-US" dirty="0">
                <a:solidFill>
                  <a:schemeClr val="tx1">
                    <a:lumMod val="75000"/>
                    <a:lumOff val="25000"/>
                  </a:schemeClr>
                </a:solidFill>
              </a:rPr>
              <a:t>높은 컬럼 </a:t>
            </a:r>
            <a:r>
              <a:rPr lang="en-US" altLang="ko-KR" dirty="0">
                <a:solidFill>
                  <a:schemeClr val="tx1">
                    <a:lumMod val="75000"/>
                    <a:lumOff val="25000"/>
                  </a:schemeClr>
                </a:solidFill>
              </a:rPr>
              <a:t>5</a:t>
            </a:r>
            <a:r>
              <a:rPr lang="ko-KR" altLang="en-US" dirty="0">
                <a:solidFill>
                  <a:schemeClr val="tx1">
                    <a:lumMod val="75000"/>
                    <a:lumOff val="25000"/>
                  </a:schemeClr>
                </a:solidFill>
              </a:rPr>
              <a:t>개</a:t>
            </a:r>
          </a:p>
          <a:p>
            <a:pPr lvl="2"/>
            <a:r>
              <a:rPr lang="en-US" altLang="ko-KR" dirty="0">
                <a:solidFill>
                  <a:schemeClr val="tx1">
                    <a:lumMod val="75000"/>
                    <a:lumOff val="25000"/>
                  </a:schemeClr>
                </a:solidFill>
              </a:rPr>
              <a:t> Y</a:t>
            </a:r>
            <a:r>
              <a:rPr lang="ko-KR" altLang="en-US" dirty="0">
                <a:solidFill>
                  <a:schemeClr val="tx1">
                    <a:lumMod val="75000"/>
                    <a:lumOff val="25000"/>
                  </a:schemeClr>
                </a:solidFill>
              </a:rPr>
              <a:t>축 </a:t>
            </a:r>
            <a:r>
              <a:rPr lang="en-US" altLang="ko-KR" dirty="0">
                <a:solidFill>
                  <a:schemeClr val="tx1">
                    <a:lumMod val="75000"/>
                    <a:lumOff val="25000"/>
                  </a:schemeClr>
                </a:solidFill>
              </a:rPr>
              <a:t>: </a:t>
            </a:r>
            <a:r>
              <a:rPr lang="ko-KR" altLang="en-US" dirty="0">
                <a:solidFill>
                  <a:schemeClr val="tx1">
                    <a:lumMod val="75000"/>
                    <a:lumOff val="25000"/>
                  </a:schemeClr>
                </a:solidFill>
              </a:rPr>
              <a:t>선택한 측정값</a:t>
            </a:r>
            <a:endParaRPr lang="en-US" altLang="ko-KR" dirty="0">
              <a:solidFill>
                <a:schemeClr val="tx1">
                  <a:lumMod val="75000"/>
                  <a:lumOff val="25000"/>
                </a:schemeClr>
              </a:solidFill>
            </a:endParaRPr>
          </a:p>
          <a:p>
            <a:pPr lvl="2"/>
            <a:r>
              <a:rPr lang="ko-KR" altLang="en-US" dirty="0">
                <a:solidFill>
                  <a:srgbClr val="FF0000"/>
                </a:solidFill>
              </a:rPr>
              <a:t> </a:t>
            </a:r>
            <a:r>
              <a:rPr lang="en-US" altLang="ko-KR" dirty="0">
                <a:solidFill>
                  <a:srgbClr val="FF0000"/>
                </a:solidFill>
              </a:rPr>
              <a:t>X,</a:t>
            </a:r>
            <a:r>
              <a:rPr lang="ko-KR" altLang="en-US" dirty="0">
                <a:solidFill>
                  <a:srgbClr val="FF0000"/>
                </a:solidFill>
              </a:rPr>
              <a:t> </a:t>
            </a:r>
            <a:r>
              <a:rPr lang="en-US" altLang="ko-KR" dirty="0">
                <a:solidFill>
                  <a:srgbClr val="FF0000"/>
                </a:solidFill>
              </a:rPr>
              <a:t>Y</a:t>
            </a:r>
            <a:r>
              <a:rPr lang="ko-KR" altLang="en-US" dirty="0">
                <a:solidFill>
                  <a:srgbClr val="FF0000"/>
                </a:solidFill>
              </a:rPr>
              <a:t>축의 값은 표시 하지 않음</a:t>
            </a:r>
            <a:endParaRPr lang="en-US" altLang="ko-KR" dirty="0">
              <a:solidFill>
                <a:srgbClr val="FF0000"/>
              </a:solidFill>
            </a:endParaRPr>
          </a:p>
        </p:txBody>
      </p:sp>
      <p:sp>
        <p:nvSpPr>
          <p:cNvPr id="35" name="직사각형 34">
            <a:extLst>
              <a:ext uri="{FF2B5EF4-FFF2-40B4-BE49-F238E27FC236}">
                <a16:creationId xmlns:a16="http://schemas.microsoft.com/office/drawing/2014/main" xmlns="" id="{6193FA0E-B0AE-964C-ADFE-97278FC4D7EB}"/>
              </a:ext>
            </a:extLst>
          </p:cNvPr>
          <p:cNvSpPr/>
          <p:nvPr/>
        </p:nvSpPr>
        <p:spPr>
          <a:xfrm>
            <a:off x="269336" y="458261"/>
            <a:ext cx="4051882" cy="6399739"/>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nvGrpSpPr>
          <p:cNvPr id="37" name="그룹 36">
            <a:extLst>
              <a:ext uri="{FF2B5EF4-FFF2-40B4-BE49-F238E27FC236}">
                <a16:creationId xmlns:a16="http://schemas.microsoft.com/office/drawing/2014/main" xmlns="" id="{626C2C7E-B203-D846-ACAB-9FCFBC7793F8}"/>
              </a:ext>
            </a:extLst>
          </p:cNvPr>
          <p:cNvGrpSpPr/>
          <p:nvPr/>
        </p:nvGrpSpPr>
        <p:grpSpPr>
          <a:xfrm>
            <a:off x="474192" y="2032025"/>
            <a:ext cx="3657636" cy="4788785"/>
            <a:chOff x="3390899" y="8010"/>
            <a:chExt cx="5407910" cy="7080343"/>
          </a:xfrm>
        </p:grpSpPr>
        <p:pic>
          <p:nvPicPr>
            <p:cNvPr id="38" name="그림 37">
              <a:extLst>
                <a:ext uri="{FF2B5EF4-FFF2-40B4-BE49-F238E27FC236}">
                  <a16:creationId xmlns:a16="http://schemas.microsoft.com/office/drawing/2014/main" xmlns="" id="{236C10AF-129E-FE41-A65C-7059EFF36784}"/>
                </a:ext>
              </a:extLst>
            </p:cNvPr>
            <p:cNvPicPr>
              <a:picLocks noChangeAspect="1"/>
            </p:cNvPicPr>
            <p:nvPr/>
          </p:nvPicPr>
          <p:blipFill rotWithShape="1">
            <a:blip r:embed="rId12">
              <a:extLst>
                <a:ext uri="{28A0092B-C50C-407E-A947-70E740481C1C}">
                  <a14:useLocalDpi xmlns:a14="http://schemas.microsoft.com/office/drawing/2010/main" val="0"/>
                </a:ext>
              </a:extLst>
            </a:blip>
            <a:srcRect t="28578"/>
            <a:stretch/>
          </p:blipFill>
          <p:spPr>
            <a:xfrm>
              <a:off x="3390900" y="8010"/>
              <a:ext cx="5407909" cy="4898156"/>
            </a:xfrm>
            <a:prstGeom prst="rect">
              <a:avLst/>
            </a:prstGeom>
            <a:ln>
              <a:noFill/>
            </a:ln>
          </p:spPr>
        </p:pic>
        <p:pic>
          <p:nvPicPr>
            <p:cNvPr id="39" name="그림 38">
              <a:extLst>
                <a:ext uri="{FF2B5EF4-FFF2-40B4-BE49-F238E27FC236}">
                  <a16:creationId xmlns:a16="http://schemas.microsoft.com/office/drawing/2014/main" xmlns="" id="{257DE895-7279-F842-B00E-B31CF267EAC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90899" y="3474222"/>
              <a:ext cx="5407910" cy="3614131"/>
            </a:xfrm>
            <a:prstGeom prst="rect">
              <a:avLst/>
            </a:prstGeom>
            <a:ln>
              <a:noFill/>
            </a:ln>
          </p:spPr>
        </p:pic>
      </p:grpSp>
      <p:sp>
        <p:nvSpPr>
          <p:cNvPr id="40" name="Text Box">
            <a:extLst>
              <a:ext uri="{FF2B5EF4-FFF2-40B4-BE49-F238E27FC236}">
                <a16:creationId xmlns:a16="http://schemas.microsoft.com/office/drawing/2014/main" xmlns="" id="{150DF562-E52F-1347-8AD8-78F4776C6D44}"/>
              </a:ext>
            </a:extLst>
          </p:cNvPr>
          <p:cNvSpPr>
            <a:spLocks/>
          </p:cNvSpPr>
          <p:nvPr>
            <p:custDataLst>
              <p:tags r:id="rId1"/>
            </p:custDataLst>
          </p:nvPr>
        </p:nvSpPr>
        <p:spPr bwMode="auto">
          <a:xfrm>
            <a:off x="507207" y="570160"/>
            <a:ext cx="1109648" cy="853178"/>
          </a:xfrm>
          <a:prstGeom prst="rect">
            <a:avLst/>
          </a:prstGeom>
          <a:solidFill>
            <a:schemeClr val="bg1"/>
          </a:solid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b="1" dirty="0">
                <a:solidFill>
                  <a:schemeClr val="tx1">
                    <a:lumMod val="75000"/>
                    <a:lumOff val="25000"/>
                  </a:schemeClr>
                </a:solidFill>
                <a:latin typeface="+mn-ea"/>
                <a:cs typeface="Nanum Gothic" charset="-127"/>
              </a:rPr>
              <a:t>Column information</a:t>
            </a:r>
          </a:p>
          <a:p>
            <a:pPr marL="171450" indent="-171450">
              <a:buFont typeface="Arial" charset="0"/>
              <a:buChar char="•"/>
            </a:pPr>
            <a:r>
              <a:rPr lang="en-US" altLang="ko-KR" sz="600" strike="sngStrike" dirty="0">
                <a:solidFill>
                  <a:schemeClr val="tx1">
                    <a:lumMod val="75000"/>
                    <a:lumOff val="25000"/>
                  </a:schemeClr>
                </a:solidFill>
                <a:latin typeface="+mn-ea"/>
                <a:cs typeface="Nanum Gothic" charset="-127"/>
              </a:rPr>
              <a:t>Physical Column</a:t>
            </a:r>
            <a:r>
              <a:rPr lang="en-US" altLang="ko-KR" sz="600" dirty="0">
                <a:solidFill>
                  <a:schemeClr val="tx1">
                    <a:lumMod val="75000"/>
                    <a:lumOff val="25000"/>
                  </a:schemeClr>
                </a:solidFill>
                <a:latin typeface="+mn-ea"/>
                <a:cs typeface="Nanum Gothic" charset="-127"/>
              </a:rPr>
              <a:t> name</a:t>
            </a:r>
          </a:p>
          <a:p>
            <a:pPr marL="171450" indent="-171450">
              <a:buFont typeface="Arial" charset="0"/>
              <a:buChar char="•"/>
            </a:pPr>
            <a:r>
              <a:rPr lang="en-US" altLang="ko-KR" sz="600" strike="sngStrike" dirty="0">
                <a:solidFill>
                  <a:schemeClr val="tx1">
                    <a:lumMod val="75000"/>
                    <a:lumOff val="25000"/>
                  </a:schemeClr>
                </a:solidFill>
                <a:latin typeface="+mn-ea"/>
                <a:cs typeface="Nanum Gothic" charset="-127"/>
              </a:rPr>
              <a:t>Physical</a:t>
            </a:r>
            <a:r>
              <a:rPr lang="en-US" altLang="ko-KR" sz="600" dirty="0">
                <a:solidFill>
                  <a:schemeClr val="tx1">
                    <a:lumMod val="75000"/>
                    <a:lumOff val="25000"/>
                  </a:schemeClr>
                </a:solidFill>
                <a:latin typeface="+mn-ea"/>
                <a:cs typeface="Nanum Gothic" charset="-127"/>
              </a:rPr>
              <a:t> Role</a:t>
            </a:r>
          </a:p>
          <a:p>
            <a:pPr marL="171450" indent="-171450">
              <a:buFont typeface="Arial" charset="0"/>
              <a:buChar char="•"/>
            </a:pPr>
            <a:r>
              <a:rPr lang="en-US" altLang="ko-KR" sz="600" strike="sngStrike" dirty="0">
                <a:solidFill>
                  <a:schemeClr val="tx1">
                    <a:lumMod val="75000"/>
                    <a:lumOff val="25000"/>
                  </a:schemeClr>
                </a:solidFill>
                <a:latin typeface="+mn-ea"/>
                <a:cs typeface="Nanum Gothic" charset="-127"/>
              </a:rPr>
              <a:t>Physical</a:t>
            </a:r>
            <a:r>
              <a:rPr lang="en-US" altLang="ko-KR" sz="600" dirty="0">
                <a:solidFill>
                  <a:schemeClr val="tx1">
                    <a:lumMod val="75000"/>
                    <a:lumOff val="25000"/>
                  </a:schemeClr>
                </a:solidFill>
                <a:latin typeface="+mn-ea"/>
                <a:cs typeface="Nanum Gothic" charset="-127"/>
              </a:rPr>
              <a:t> Type</a:t>
            </a:r>
            <a:endParaRPr lang="en-US" altLang="ko-KR" sz="600" b="1" dirty="0">
              <a:solidFill>
                <a:schemeClr val="tx1">
                  <a:lumMod val="75000"/>
                  <a:lumOff val="25000"/>
                </a:schemeClr>
              </a:solidFill>
              <a:latin typeface="+mn-ea"/>
              <a:cs typeface="Nanum Gothic" charset="-127"/>
            </a:endParaRPr>
          </a:p>
        </p:txBody>
      </p:sp>
      <p:sp>
        <p:nvSpPr>
          <p:cNvPr id="41" name="Text Box">
            <a:extLst>
              <a:ext uri="{FF2B5EF4-FFF2-40B4-BE49-F238E27FC236}">
                <a16:creationId xmlns:a16="http://schemas.microsoft.com/office/drawing/2014/main" xmlns="" id="{8261824A-76CC-F245-8E27-F2A8AD7DB9E1}"/>
              </a:ext>
            </a:extLst>
          </p:cNvPr>
          <p:cNvSpPr>
            <a:spLocks/>
          </p:cNvSpPr>
          <p:nvPr>
            <p:custDataLst>
              <p:tags r:id="rId2"/>
            </p:custDataLst>
          </p:nvPr>
        </p:nvSpPr>
        <p:spPr bwMode="auto">
          <a:xfrm>
            <a:off x="1980988" y="1250757"/>
            <a:ext cx="1694418" cy="15585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atinLnBrk="1">
              <a:defRPr/>
            </a:pPr>
            <a:r>
              <a:rPr lang="en-US" altLang="ko-KR" sz="600" dirty="0">
                <a:solidFill>
                  <a:schemeClr val="tx1">
                    <a:lumMod val="75000"/>
                    <a:lumOff val="25000"/>
                  </a:schemeClr>
                </a:solidFill>
                <a:latin typeface="+mn-ea"/>
                <a:cs typeface="Nanum Gothic" charset="-127"/>
              </a:rPr>
              <a:t>Only the recent period </a:t>
            </a:r>
            <a:r>
              <a:rPr lang="en-US" altLang="ko-KR" sz="600">
                <a:solidFill>
                  <a:schemeClr val="tx1">
                    <a:lumMod val="75000"/>
                    <a:lumOff val="25000"/>
                  </a:schemeClr>
                </a:solidFill>
                <a:latin typeface="+mn-ea"/>
                <a:cs typeface="Nanum Gothic" charset="-127"/>
              </a:rPr>
              <a:t>is available</a:t>
            </a:r>
            <a:endParaRPr lang="en-US" altLang="ko-KR" sz="600" dirty="0">
              <a:solidFill>
                <a:schemeClr val="tx1">
                  <a:lumMod val="75000"/>
                  <a:lumOff val="25000"/>
                </a:schemeClr>
              </a:solidFill>
              <a:latin typeface="+mn-ea"/>
              <a:cs typeface="Nanum Gothic" charset="-127"/>
            </a:endParaRPr>
          </a:p>
        </p:txBody>
      </p:sp>
      <p:grpSp>
        <p:nvGrpSpPr>
          <p:cNvPr id="42" name="그룹 37">
            <a:extLst>
              <a:ext uri="{FF2B5EF4-FFF2-40B4-BE49-F238E27FC236}">
                <a16:creationId xmlns:a16="http://schemas.microsoft.com/office/drawing/2014/main" xmlns="" id="{0E0FB170-3447-DD4F-A7C6-4787C0D27429}"/>
              </a:ext>
            </a:extLst>
          </p:cNvPr>
          <p:cNvGrpSpPr/>
          <p:nvPr/>
        </p:nvGrpSpPr>
        <p:grpSpPr>
          <a:xfrm>
            <a:off x="1737362" y="1251541"/>
            <a:ext cx="220327" cy="111850"/>
            <a:chOff x="7668847" y="2337840"/>
            <a:chExt cx="220327" cy="111850"/>
          </a:xfrm>
        </p:grpSpPr>
        <p:sp>
          <p:nvSpPr>
            <p:cNvPr id="43" name="모서리가 둥근 직사각형 38">
              <a:extLst>
                <a:ext uri="{FF2B5EF4-FFF2-40B4-BE49-F238E27FC236}">
                  <a16:creationId xmlns:a16="http://schemas.microsoft.com/office/drawing/2014/main" xmlns="" id="{D776B5F7-84FC-5B4E-B712-9C9A1B55BB43}"/>
                </a:ext>
              </a:extLst>
            </p:cNvPr>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300" b="1" dirty="0">
                  <a:solidFill>
                    <a:schemeClr val="tx1"/>
                  </a:solidFill>
                  <a:latin typeface="+mn-ea"/>
                  <a:cs typeface="Nanum Gothic" charset="-127"/>
                </a:rPr>
                <a:t>      2</a:t>
              </a:r>
              <a:endParaRPr lang="ko-KR" altLang="en-US" sz="300" b="1" dirty="0">
                <a:solidFill>
                  <a:schemeClr val="tx1"/>
                </a:solidFill>
                <a:latin typeface="+mn-ea"/>
                <a:cs typeface="Nanum Gothic" charset="-127"/>
              </a:endParaRPr>
            </a:p>
          </p:txBody>
        </p:sp>
        <p:pic>
          <p:nvPicPr>
            <p:cNvPr id="44" name="그림 39">
              <a:extLst>
                <a:ext uri="{FF2B5EF4-FFF2-40B4-BE49-F238E27FC236}">
                  <a16:creationId xmlns:a16="http://schemas.microsoft.com/office/drawing/2014/main" xmlns="" id="{DCC3E1C7-E3F1-704B-98A2-B244A094D149}"/>
                </a:ext>
              </a:extLst>
            </p:cNvPr>
            <p:cNvPicPr>
              <a:picLocks noChangeAspect="1"/>
            </p:cNvPicPr>
            <p:nvPr/>
          </p:nvPicPr>
          <p:blipFill>
            <a:blip r:embed="rId14">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sp>
        <p:nvSpPr>
          <p:cNvPr id="45" name="Text Box">
            <a:extLst>
              <a:ext uri="{FF2B5EF4-FFF2-40B4-BE49-F238E27FC236}">
                <a16:creationId xmlns:a16="http://schemas.microsoft.com/office/drawing/2014/main" xmlns="" id="{742A9274-0616-3347-9FAB-780AA5D734FD}"/>
              </a:ext>
            </a:extLst>
          </p:cNvPr>
          <p:cNvSpPr>
            <a:spLocks/>
          </p:cNvSpPr>
          <p:nvPr>
            <p:custDataLst>
              <p:tags r:id="rId3"/>
            </p:custDataLst>
          </p:nvPr>
        </p:nvSpPr>
        <p:spPr bwMode="auto">
          <a:xfrm>
            <a:off x="1640153" y="570160"/>
            <a:ext cx="1273464" cy="509358"/>
          </a:xfrm>
          <a:prstGeom prst="rect">
            <a:avLst/>
          </a:prstGeom>
          <a:solidFill>
            <a:schemeClr val="bg1"/>
          </a:solid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600" dirty="0">
              <a:solidFill>
                <a:schemeClr val="tx1">
                  <a:lumMod val="75000"/>
                  <a:lumOff val="25000"/>
                </a:schemeClr>
              </a:solidFill>
              <a:latin typeface="+mn-ea"/>
              <a:cs typeface="Nanum Gothic" charset="-127"/>
            </a:endParaRPr>
          </a:p>
          <a:p>
            <a:r>
              <a:rPr lang="ko-KR" altLang="en-US" sz="600" dirty="0">
                <a:solidFill>
                  <a:schemeClr val="tx1">
                    <a:lumMod val="75000"/>
                    <a:lumOff val="25000"/>
                  </a:schemeClr>
                </a:solidFill>
                <a:latin typeface="+mn-ea"/>
                <a:cs typeface="Nanum Gothic" charset="-127"/>
              </a:rPr>
              <a:t>주문 일자</a:t>
            </a:r>
            <a:endParaRPr lang="en-US" altLang="ko-KR" sz="600" dirty="0">
              <a:solidFill>
                <a:schemeClr val="tx1">
                  <a:lumMod val="75000"/>
                  <a:lumOff val="25000"/>
                </a:schemeClr>
              </a:solidFill>
              <a:latin typeface="+mn-ea"/>
              <a:cs typeface="Nanum Gothic" charset="-127"/>
            </a:endParaRPr>
          </a:p>
        </p:txBody>
      </p:sp>
      <p:sp>
        <p:nvSpPr>
          <p:cNvPr id="46" name="모서리가 둥근 직사각형 45">
            <a:extLst>
              <a:ext uri="{FF2B5EF4-FFF2-40B4-BE49-F238E27FC236}">
                <a16:creationId xmlns:a16="http://schemas.microsoft.com/office/drawing/2014/main" xmlns="" id="{EB7CAC66-1BBA-094B-A8D6-D6AA24106597}"/>
              </a:ext>
            </a:extLst>
          </p:cNvPr>
          <p:cNvSpPr/>
          <p:nvPr/>
        </p:nvSpPr>
        <p:spPr>
          <a:xfrm>
            <a:off x="1640153" y="897747"/>
            <a:ext cx="1192397" cy="96902"/>
          </a:xfrm>
          <a:prstGeom prst="roundRect">
            <a:avLst>
              <a:gd name="adj" fmla="val 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tx1">
                    <a:lumMod val="75000"/>
                    <a:lumOff val="25000"/>
                  </a:schemeClr>
                </a:solidFill>
                <a:latin typeface="+mn-ea"/>
                <a:cs typeface="Nanum Gothic" charset="-127"/>
              </a:rPr>
              <a:t>Integer</a:t>
            </a:r>
          </a:p>
        </p:txBody>
      </p:sp>
      <p:pic>
        <p:nvPicPr>
          <p:cNvPr id="47" name="그림 46">
            <a:extLst>
              <a:ext uri="{FF2B5EF4-FFF2-40B4-BE49-F238E27FC236}">
                <a16:creationId xmlns:a16="http://schemas.microsoft.com/office/drawing/2014/main" xmlns="" id="{16F8E314-2CF5-384A-92D7-9DB92BC85C7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633728" y="1271498"/>
            <a:ext cx="79238" cy="79238"/>
          </a:xfrm>
          <a:prstGeom prst="rect">
            <a:avLst/>
          </a:prstGeom>
        </p:spPr>
      </p:pic>
      <p:sp>
        <p:nvSpPr>
          <p:cNvPr id="48" name="Text Box">
            <a:extLst>
              <a:ext uri="{FF2B5EF4-FFF2-40B4-BE49-F238E27FC236}">
                <a16:creationId xmlns:a16="http://schemas.microsoft.com/office/drawing/2014/main" xmlns="" id="{C08EA104-5D47-FA4A-AA13-4DB0D6C0CC20}"/>
              </a:ext>
            </a:extLst>
          </p:cNvPr>
          <p:cNvSpPr>
            <a:spLocks/>
          </p:cNvSpPr>
          <p:nvPr>
            <p:custDataLst>
              <p:tags r:id="rId4"/>
            </p:custDataLst>
          </p:nvPr>
        </p:nvSpPr>
        <p:spPr bwMode="auto">
          <a:xfrm>
            <a:off x="1737361" y="1139885"/>
            <a:ext cx="1694418" cy="15585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atinLnBrk="1">
              <a:defRPr/>
            </a:pPr>
            <a:r>
              <a:rPr lang="en-US" altLang="ko-KR" sz="600" dirty="0">
                <a:solidFill>
                  <a:schemeClr val="tx1">
                    <a:lumMod val="75000"/>
                    <a:lumOff val="25000"/>
                  </a:schemeClr>
                </a:solidFill>
                <a:latin typeface="+mn-ea"/>
                <a:cs typeface="Nanum Gothic" charset="-127"/>
              </a:rPr>
              <a:t>Do not set</a:t>
            </a:r>
          </a:p>
        </p:txBody>
      </p:sp>
      <p:sp>
        <p:nvSpPr>
          <p:cNvPr id="49" name="직사각형 48">
            <a:extLst>
              <a:ext uri="{FF2B5EF4-FFF2-40B4-BE49-F238E27FC236}">
                <a16:creationId xmlns:a16="http://schemas.microsoft.com/office/drawing/2014/main" xmlns="" id="{79E5DDB3-6AA5-C24A-AA7A-88EEB1E8F534}"/>
              </a:ext>
            </a:extLst>
          </p:cNvPr>
          <p:cNvSpPr/>
          <p:nvPr/>
        </p:nvSpPr>
        <p:spPr>
          <a:xfrm>
            <a:off x="1632689" y="778832"/>
            <a:ext cx="508666" cy="104928"/>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500" dirty="0">
                <a:solidFill>
                  <a:srgbClr val="00B050"/>
                </a:solidFill>
                <a:latin typeface="Nanum Gothic" charset="-127"/>
                <a:ea typeface="Nanum Gothic" charset="-127"/>
                <a:cs typeface="Nanum Gothic" charset="-127"/>
              </a:rPr>
              <a:t>Measure</a:t>
            </a:r>
            <a:endParaRPr kumimoji="1" lang="ko-KR" altLang="en-US" sz="500" dirty="0">
              <a:solidFill>
                <a:srgbClr val="00B050"/>
              </a:solidFill>
              <a:latin typeface="Nanum Gothic" charset="-127"/>
              <a:ea typeface="Nanum Gothic" charset="-127"/>
              <a:cs typeface="Nanum Gothic" charset="-127"/>
            </a:endParaRPr>
          </a:p>
        </p:txBody>
      </p:sp>
      <p:sp>
        <p:nvSpPr>
          <p:cNvPr id="56" name="직사각형 55">
            <a:extLst>
              <a:ext uri="{FF2B5EF4-FFF2-40B4-BE49-F238E27FC236}">
                <a16:creationId xmlns:a16="http://schemas.microsoft.com/office/drawing/2014/main" xmlns="" id="{01EC3592-5190-3143-A87A-2E31525FBE7B}"/>
              </a:ext>
            </a:extLst>
          </p:cNvPr>
          <p:cNvSpPr/>
          <p:nvPr/>
        </p:nvSpPr>
        <p:spPr>
          <a:xfrm>
            <a:off x="2421305" y="1390740"/>
            <a:ext cx="1169347" cy="173372"/>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500">
                <a:solidFill>
                  <a:schemeClr val="bg1"/>
                </a:solidFill>
                <a:latin typeface="Nanum Gothic" charset="-127"/>
                <a:ea typeface="Nanum Gothic" charset="-127"/>
                <a:cs typeface="Nanum Gothic" charset="-127"/>
              </a:rPr>
              <a:t>메타테이터 있는 경우만 나옴</a:t>
            </a:r>
            <a:endParaRPr kumimoji="1" lang="ko-KR" altLang="en-US" sz="500" dirty="0">
              <a:solidFill>
                <a:schemeClr val="bg1"/>
              </a:solidFill>
              <a:latin typeface="Nanum Gothic" charset="-127"/>
              <a:ea typeface="Nanum Gothic" charset="-127"/>
              <a:cs typeface="Nanum Gothic" charset="-127"/>
            </a:endParaRPr>
          </a:p>
        </p:txBody>
      </p:sp>
      <p:sp>
        <p:nvSpPr>
          <p:cNvPr id="57" name="Text Box">
            <a:extLst>
              <a:ext uri="{FF2B5EF4-FFF2-40B4-BE49-F238E27FC236}">
                <a16:creationId xmlns:a16="http://schemas.microsoft.com/office/drawing/2014/main" xmlns="" id="{2C26AF91-2091-3A4F-A7D0-6E45CC82152B}"/>
              </a:ext>
            </a:extLst>
          </p:cNvPr>
          <p:cNvSpPr>
            <a:spLocks/>
          </p:cNvSpPr>
          <p:nvPr>
            <p:custDataLst>
              <p:tags r:id="rId5"/>
            </p:custDataLst>
          </p:nvPr>
        </p:nvSpPr>
        <p:spPr bwMode="auto">
          <a:xfrm>
            <a:off x="515030" y="1442584"/>
            <a:ext cx="1096548" cy="550565"/>
          </a:xfrm>
          <a:prstGeom prst="rect">
            <a:avLst/>
          </a:prstGeom>
          <a:solidFill>
            <a:schemeClr val="bg1"/>
          </a:solid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b="1" dirty="0">
                <a:solidFill>
                  <a:schemeClr val="tx1">
                    <a:lumMod val="75000"/>
                    <a:lumOff val="25000"/>
                  </a:schemeClr>
                </a:solidFill>
                <a:latin typeface="+mn-ea"/>
                <a:cs typeface="Nanum Gothic" charset="-127"/>
              </a:rPr>
              <a:t>Metadata</a:t>
            </a:r>
          </a:p>
          <a:p>
            <a:pPr marL="171450" indent="-171450">
              <a:buFont typeface="Arial" charset="0"/>
              <a:buChar char="•"/>
            </a:pPr>
            <a:r>
              <a:rPr lang="en-US" altLang="ko-KR" sz="600" dirty="0">
                <a:solidFill>
                  <a:schemeClr val="tx1">
                    <a:lumMod val="75000"/>
                    <a:lumOff val="25000"/>
                  </a:schemeClr>
                </a:solidFill>
                <a:latin typeface="+mn-ea"/>
                <a:cs typeface="Nanum Gothic" charset="-127"/>
              </a:rPr>
              <a:t>Logical Column name</a:t>
            </a:r>
          </a:p>
          <a:p>
            <a:pPr marL="171450" indent="-171450">
              <a:buFont typeface="Arial" charset="0"/>
              <a:buChar char="•"/>
            </a:pPr>
            <a:r>
              <a:rPr lang="en-US" altLang="ko-KR" sz="600" strike="sngStrike" dirty="0">
                <a:solidFill>
                  <a:schemeClr val="tx1">
                    <a:lumMod val="75000"/>
                    <a:lumOff val="25000"/>
                  </a:schemeClr>
                </a:solidFill>
                <a:latin typeface="+mn-ea"/>
                <a:cs typeface="Nanum Gothic" charset="-127"/>
              </a:rPr>
              <a:t>Logical Type</a:t>
            </a:r>
          </a:p>
          <a:p>
            <a:pPr marL="171450" indent="-171450">
              <a:buFont typeface="Arial" charset="0"/>
              <a:buChar char="•"/>
            </a:pPr>
            <a:r>
              <a:rPr lang="en-US" altLang="ko-KR" sz="600" dirty="0">
                <a:solidFill>
                  <a:schemeClr val="tx1">
                    <a:lumMod val="75000"/>
                    <a:lumOff val="25000"/>
                  </a:schemeClr>
                </a:solidFill>
                <a:latin typeface="+mn-ea"/>
                <a:cs typeface="Nanum Gothic" charset="-127"/>
              </a:rPr>
              <a:t>Dictionary</a:t>
            </a:r>
          </a:p>
          <a:p>
            <a:pPr marL="171450" indent="-171450">
              <a:buFont typeface="Arial" charset="0"/>
              <a:buChar char="•"/>
            </a:pPr>
            <a:r>
              <a:rPr lang="en-US" altLang="ko-KR" sz="600" dirty="0">
                <a:solidFill>
                  <a:schemeClr val="tx1">
                    <a:lumMod val="75000"/>
                    <a:lumOff val="25000"/>
                  </a:schemeClr>
                </a:solidFill>
                <a:latin typeface="+mn-ea"/>
                <a:cs typeface="Nanum Gothic" charset="-127"/>
              </a:rPr>
              <a:t>Code table</a:t>
            </a:r>
          </a:p>
          <a:p>
            <a:pPr marL="171450" indent="-171450">
              <a:buFont typeface="Arial" charset="0"/>
              <a:buChar char="•"/>
            </a:pPr>
            <a:r>
              <a:rPr lang="en-US" altLang="ko-KR" sz="600" dirty="0">
                <a:solidFill>
                  <a:schemeClr val="tx1">
                    <a:lumMod val="75000"/>
                    <a:lumOff val="25000"/>
                  </a:schemeClr>
                </a:solidFill>
                <a:latin typeface="+mn-ea"/>
                <a:cs typeface="Nanum Gothic" charset="-127"/>
              </a:rPr>
              <a:t>Description</a:t>
            </a:r>
          </a:p>
          <a:p>
            <a:endParaRPr lang="en-US" altLang="ko-KR" sz="600" b="1" dirty="0">
              <a:solidFill>
                <a:schemeClr val="tx1">
                  <a:lumMod val="75000"/>
                  <a:lumOff val="25000"/>
                </a:schemeClr>
              </a:solidFill>
              <a:latin typeface="+mn-ea"/>
              <a:cs typeface="Nanum Gothic" charset="-127"/>
            </a:endParaRPr>
          </a:p>
        </p:txBody>
      </p:sp>
      <p:sp>
        <p:nvSpPr>
          <p:cNvPr id="60" name="Text Box">
            <a:extLst>
              <a:ext uri="{FF2B5EF4-FFF2-40B4-BE49-F238E27FC236}">
                <a16:creationId xmlns:a16="http://schemas.microsoft.com/office/drawing/2014/main" xmlns="" id="{DC1B13D1-3EC2-4A47-A1A8-F5B235BA1811}"/>
              </a:ext>
            </a:extLst>
          </p:cNvPr>
          <p:cNvSpPr>
            <a:spLocks/>
          </p:cNvSpPr>
          <p:nvPr>
            <p:custDataLst>
              <p:tags r:id="rId6"/>
            </p:custDataLst>
          </p:nvPr>
        </p:nvSpPr>
        <p:spPr bwMode="auto">
          <a:xfrm>
            <a:off x="1647976" y="1442585"/>
            <a:ext cx="1273464" cy="656640"/>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600" dirty="0">
              <a:solidFill>
                <a:schemeClr val="tx1">
                  <a:lumMod val="75000"/>
                  <a:lumOff val="25000"/>
                </a:schemeClr>
              </a:solidFill>
              <a:latin typeface="+mn-ea"/>
              <a:cs typeface="Nanum Gothic" charset="-127"/>
            </a:endParaRPr>
          </a:p>
          <a:p>
            <a:r>
              <a:rPr lang="ko-KR" altLang="en-US" sz="600" dirty="0">
                <a:solidFill>
                  <a:schemeClr val="tx1">
                    <a:lumMod val="75000"/>
                    <a:lumOff val="25000"/>
                  </a:schemeClr>
                </a:solidFill>
                <a:latin typeface="+mn-ea"/>
                <a:cs typeface="Nanum Gothic" charset="-127"/>
              </a:rPr>
              <a:t>주문 일자</a:t>
            </a:r>
            <a:endParaRPr lang="en-US" altLang="ko-KR" sz="600" dirty="0">
              <a:solidFill>
                <a:schemeClr val="tx1">
                  <a:lumMod val="75000"/>
                  <a:lumOff val="25000"/>
                </a:schemeClr>
              </a:solidFill>
              <a:latin typeface="+mn-ea"/>
              <a:cs typeface="Nanum Gothic" charset="-127"/>
            </a:endParaRPr>
          </a:p>
          <a:p>
            <a:r>
              <a:rPr lang="en-US" altLang="ko-KR" sz="600" strike="sngStrike" dirty="0">
                <a:solidFill>
                  <a:schemeClr val="tx1">
                    <a:lumMod val="75000"/>
                    <a:lumOff val="25000"/>
                  </a:schemeClr>
                </a:solidFill>
                <a:latin typeface="+mn-ea"/>
                <a:cs typeface="Nanum Gothic" charset="-127"/>
              </a:rPr>
              <a:t>Time/Date</a:t>
            </a:r>
          </a:p>
          <a:p>
            <a:r>
              <a:rPr lang="en-US" altLang="ko-KR" sz="600" dirty="0">
                <a:solidFill>
                  <a:schemeClr val="tx1">
                    <a:lumMod val="75000"/>
                    <a:lumOff val="25000"/>
                  </a:schemeClr>
                </a:solidFill>
                <a:latin typeface="+mn-ea"/>
                <a:cs typeface="Nanum Gothic" charset="-127"/>
              </a:rPr>
              <a:t>XXXXX</a:t>
            </a:r>
          </a:p>
          <a:p>
            <a:r>
              <a:rPr lang="en-US" altLang="ko-KR" sz="600" dirty="0">
                <a:solidFill>
                  <a:schemeClr val="tx1">
                    <a:lumMod val="75000"/>
                    <a:lumOff val="25000"/>
                  </a:schemeClr>
                </a:solidFill>
                <a:latin typeface="+mn-ea"/>
                <a:cs typeface="Nanum Gothic" charset="-127"/>
              </a:rPr>
              <a:t>XXXXX</a:t>
            </a:r>
          </a:p>
          <a:p>
            <a:r>
              <a:rPr lang="en-US" altLang="ko-KR" sz="600" dirty="0">
                <a:solidFill>
                  <a:schemeClr val="tx1">
                    <a:lumMod val="75000"/>
                    <a:lumOff val="25000"/>
                  </a:schemeClr>
                </a:solidFill>
                <a:latin typeface="+mn-ea"/>
                <a:cs typeface="Nanum Gothic" charset="-127"/>
              </a:rPr>
              <a:t>XXXXXXXX</a:t>
            </a:r>
          </a:p>
        </p:txBody>
      </p:sp>
      <p:sp>
        <p:nvSpPr>
          <p:cNvPr id="62" name="Text Box">
            <a:extLst>
              <a:ext uri="{FF2B5EF4-FFF2-40B4-BE49-F238E27FC236}">
                <a16:creationId xmlns:a16="http://schemas.microsoft.com/office/drawing/2014/main" xmlns="" id="{546E08FF-BBF8-A848-A0DE-D447306508A9}"/>
              </a:ext>
            </a:extLst>
          </p:cNvPr>
          <p:cNvSpPr>
            <a:spLocks/>
          </p:cNvSpPr>
          <p:nvPr>
            <p:custDataLst>
              <p:tags r:id="rId7"/>
            </p:custDataLst>
          </p:nvPr>
        </p:nvSpPr>
        <p:spPr bwMode="auto">
          <a:xfrm>
            <a:off x="507207" y="1079518"/>
            <a:ext cx="1109648" cy="363258"/>
          </a:xfrm>
          <a:prstGeom prst="rect">
            <a:avLst/>
          </a:prstGeom>
          <a:solidFill>
            <a:schemeClr val="bg1"/>
          </a:solid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b="1" dirty="0">
                <a:solidFill>
                  <a:schemeClr val="tx1">
                    <a:lumMod val="75000"/>
                    <a:lumOff val="25000"/>
                  </a:schemeClr>
                </a:solidFill>
                <a:latin typeface="+mn-ea"/>
                <a:cs typeface="Nanum Gothic" charset="-127"/>
              </a:rPr>
              <a:t>Column Settings</a:t>
            </a:r>
          </a:p>
          <a:p>
            <a:pPr marL="171450" indent="-171450">
              <a:buFont typeface="Arial" charset="0"/>
              <a:buChar char="•"/>
            </a:pPr>
            <a:r>
              <a:rPr lang="en-US" altLang="ko-KR" sz="600" dirty="0">
                <a:solidFill>
                  <a:schemeClr val="tx1">
                    <a:lumMod val="75000"/>
                    <a:lumOff val="25000"/>
                  </a:schemeClr>
                </a:solidFill>
                <a:latin typeface="+mn-ea"/>
                <a:cs typeface="Nanum Gothic" charset="-127"/>
              </a:rPr>
              <a:t>Missing</a:t>
            </a:r>
          </a:p>
          <a:p>
            <a:pPr marL="171450" indent="-171450">
              <a:buFont typeface="Arial" charset="0"/>
              <a:buChar char="•"/>
            </a:pPr>
            <a:r>
              <a:rPr lang="en-US" altLang="ko-KR" sz="600" dirty="0">
                <a:solidFill>
                  <a:schemeClr val="tx1">
                    <a:lumMod val="75000"/>
                    <a:lumOff val="25000"/>
                  </a:schemeClr>
                </a:solidFill>
                <a:latin typeface="+mn-ea"/>
                <a:cs typeface="Nanum Gothic" charset="-127"/>
              </a:rPr>
              <a:t>Recommendation filter</a:t>
            </a:r>
          </a:p>
        </p:txBody>
      </p:sp>
      <p:cxnSp>
        <p:nvCxnSpPr>
          <p:cNvPr id="65" name="직선 연결선[R] 64">
            <a:extLst>
              <a:ext uri="{FF2B5EF4-FFF2-40B4-BE49-F238E27FC236}">
                <a16:creationId xmlns:a16="http://schemas.microsoft.com/office/drawing/2014/main" xmlns="" id="{402A8C1A-DD0A-5443-BAF1-CA26F7CF6007}"/>
              </a:ext>
            </a:extLst>
          </p:cNvPr>
          <p:cNvCxnSpPr/>
          <p:nvPr/>
        </p:nvCxnSpPr>
        <p:spPr>
          <a:xfrm>
            <a:off x="400594" y="1296647"/>
            <a:ext cx="319005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66" name="Username Box">
            <a:extLst>
              <a:ext uri="{FF2B5EF4-FFF2-40B4-BE49-F238E27FC236}">
                <a16:creationId xmlns:a16="http://schemas.microsoft.com/office/drawing/2014/main" xmlns="" id="{187C70E7-15F4-C848-B6C3-F7AF10656F4D}"/>
              </a:ext>
            </a:extLst>
          </p:cNvPr>
          <p:cNvSpPr>
            <a:spLocks/>
          </p:cNvSpPr>
          <p:nvPr>
            <p:custDataLst>
              <p:tags r:id="rId8"/>
            </p:custDataLst>
          </p:nvPr>
        </p:nvSpPr>
        <p:spPr bwMode="auto">
          <a:xfrm>
            <a:off x="469921" y="2092395"/>
            <a:ext cx="3823822" cy="4611625"/>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500" dirty="0">
              <a:solidFill>
                <a:schemeClr val="bg1"/>
              </a:solidFill>
              <a:latin typeface="Nanum Gothic" charset="-127"/>
              <a:ea typeface="Nanum Gothic" charset="-127"/>
              <a:cs typeface="Nanum Gothic" charset="-127"/>
            </a:endParaRPr>
          </a:p>
        </p:txBody>
      </p:sp>
      <p:sp>
        <p:nvSpPr>
          <p:cNvPr id="67" name="직사각형 66">
            <a:extLst>
              <a:ext uri="{FF2B5EF4-FFF2-40B4-BE49-F238E27FC236}">
                <a16:creationId xmlns:a16="http://schemas.microsoft.com/office/drawing/2014/main" xmlns="" id="{8545AD78-B5F3-704F-8ACE-1C3CA3050C65}"/>
              </a:ext>
            </a:extLst>
          </p:cNvPr>
          <p:cNvSpPr/>
          <p:nvPr/>
        </p:nvSpPr>
        <p:spPr>
          <a:xfrm>
            <a:off x="4293743" y="6449620"/>
            <a:ext cx="1169347" cy="254400"/>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500" dirty="0">
                <a:solidFill>
                  <a:schemeClr val="bg1"/>
                </a:solidFill>
                <a:latin typeface="Nanum Gothic" charset="-127"/>
                <a:ea typeface="Nanum Gothic" charset="-127"/>
                <a:cs typeface="Nanum Gothic" charset="-127"/>
              </a:rPr>
              <a:t>Linked</a:t>
            </a:r>
            <a:r>
              <a:rPr kumimoji="1" lang="ko-KR" altLang="en-US" sz="500" dirty="0">
                <a:solidFill>
                  <a:schemeClr val="bg1"/>
                </a:solidFill>
                <a:latin typeface="Nanum Gothic" charset="-127"/>
                <a:ea typeface="Nanum Gothic" charset="-127"/>
                <a:cs typeface="Nanum Gothic" charset="-127"/>
              </a:rPr>
              <a:t> 타입인 경우</a:t>
            </a:r>
            <a:r>
              <a:rPr kumimoji="1" lang="en-US" altLang="ko-KR" sz="500" dirty="0">
                <a:solidFill>
                  <a:schemeClr val="bg1"/>
                </a:solidFill>
                <a:latin typeface="Nanum Gothic" charset="-127"/>
                <a:ea typeface="Nanum Gothic" charset="-127"/>
                <a:cs typeface="Nanum Gothic" charset="-127"/>
              </a:rPr>
              <a:t>,</a:t>
            </a:r>
            <a:r>
              <a:rPr kumimoji="1" lang="ko-KR" altLang="en-US" sz="500" dirty="0">
                <a:solidFill>
                  <a:schemeClr val="bg1"/>
                </a:solidFill>
                <a:latin typeface="Nanum Gothic" charset="-127"/>
                <a:ea typeface="Nanum Gothic" charset="-127"/>
                <a:cs typeface="Nanum Gothic" charset="-127"/>
              </a:rPr>
              <a:t> </a:t>
            </a:r>
            <a:r>
              <a:rPr kumimoji="1" lang="en-US" altLang="ko-KR" sz="500" dirty="0">
                <a:solidFill>
                  <a:schemeClr val="bg1"/>
                </a:solidFill>
                <a:latin typeface="Nanum Gothic" charset="-127"/>
                <a:ea typeface="Nanum Gothic" charset="-127"/>
                <a:cs typeface="Nanum Gothic" charset="-127"/>
              </a:rPr>
              <a:t>Statistics, Histogram, </a:t>
            </a:r>
            <a:r>
              <a:rPr kumimoji="1" lang="en-US" altLang="ko-KR" sz="500" dirty="0" err="1">
                <a:solidFill>
                  <a:schemeClr val="bg1"/>
                </a:solidFill>
                <a:latin typeface="Nanum Gothic" charset="-127"/>
                <a:ea typeface="Nanum Gothic" charset="-127"/>
                <a:cs typeface="Nanum Gothic" charset="-127"/>
              </a:rPr>
              <a:t>Convariance</a:t>
            </a:r>
            <a:r>
              <a:rPr kumimoji="1" lang="en-US" altLang="ko-KR" sz="500" dirty="0">
                <a:solidFill>
                  <a:schemeClr val="bg1"/>
                </a:solidFill>
                <a:latin typeface="Nanum Gothic" charset="-127"/>
                <a:ea typeface="Nanum Gothic" charset="-127"/>
                <a:cs typeface="Nanum Gothic" charset="-127"/>
              </a:rPr>
              <a:t> ranking </a:t>
            </a:r>
            <a:r>
              <a:rPr kumimoji="1" lang="ko-KR" altLang="en-US" sz="500" dirty="0">
                <a:solidFill>
                  <a:schemeClr val="bg1"/>
                </a:solidFill>
                <a:latin typeface="Nanum Gothic" charset="-127"/>
                <a:ea typeface="Nanum Gothic" charset="-127"/>
                <a:cs typeface="Nanum Gothic" charset="-127"/>
              </a:rPr>
              <a:t>없음</a:t>
            </a:r>
            <a:r>
              <a:rPr kumimoji="1" lang="en-US" altLang="ko-KR" sz="500" dirty="0">
                <a:solidFill>
                  <a:schemeClr val="bg1"/>
                </a:solidFill>
                <a:latin typeface="Nanum Gothic" charset="-127"/>
                <a:ea typeface="Nanum Gothic" charset="-127"/>
                <a:cs typeface="Nanum Gothic" charset="-127"/>
              </a:rPr>
              <a:t>. </a:t>
            </a:r>
            <a:endParaRPr kumimoji="1" lang="ko-KR" altLang="en-US" sz="500" dirty="0">
              <a:solidFill>
                <a:schemeClr val="bg1"/>
              </a:solidFill>
              <a:latin typeface="Nanum Gothic" charset="-127"/>
              <a:ea typeface="Nanum Gothic" charset="-127"/>
              <a:cs typeface="Nanum Gothic" charset="-127"/>
            </a:endParaRPr>
          </a:p>
        </p:txBody>
      </p:sp>
      <p:sp>
        <p:nvSpPr>
          <p:cNvPr id="68" name="직사각형 67">
            <a:extLst>
              <a:ext uri="{FF2B5EF4-FFF2-40B4-BE49-F238E27FC236}">
                <a16:creationId xmlns:a16="http://schemas.microsoft.com/office/drawing/2014/main" xmlns="" id="{78FE63F9-1D95-9547-B267-6C28BB6542A5}"/>
              </a:ext>
            </a:extLst>
          </p:cNvPr>
          <p:cNvSpPr/>
          <p:nvPr/>
        </p:nvSpPr>
        <p:spPr>
          <a:xfrm>
            <a:off x="504374" y="3810323"/>
            <a:ext cx="3653199" cy="561715"/>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Nanum Gothic" charset="-127"/>
                <a:ea typeface="Nanum Gothic" charset="-127"/>
                <a:cs typeface="Nanum Gothic" charset="-127"/>
              </a:rPr>
              <a:t>히스토그램 영역</a:t>
            </a:r>
          </a:p>
        </p:txBody>
      </p:sp>
      <p:sp>
        <p:nvSpPr>
          <p:cNvPr id="69" name="직사각형 68">
            <a:extLst>
              <a:ext uri="{FF2B5EF4-FFF2-40B4-BE49-F238E27FC236}">
                <a16:creationId xmlns:a16="http://schemas.microsoft.com/office/drawing/2014/main" xmlns="" id="{8A669359-1424-5245-A5E7-2B95CC761AF2}"/>
              </a:ext>
            </a:extLst>
          </p:cNvPr>
          <p:cNvSpPr/>
          <p:nvPr/>
        </p:nvSpPr>
        <p:spPr>
          <a:xfrm>
            <a:off x="1636466" y="1003404"/>
            <a:ext cx="1296830" cy="92333"/>
          </a:xfrm>
          <a:prstGeom prst="rect">
            <a:avLst/>
          </a:prstGeom>
        </p:spPr>
        <p:txBody>
          <a:bodyPr wrap="none" lIns="0" tIns="0" rIns="0" bIns="0">
            <a:spAutoFit/>
          </a:bodyPr>
          <a:lstStyle/>
          <a:p>
            <a:r>
              <a:rPr lang="en" altLang="ko-KR" sz="600" dirty="0">
                <a:solidFill>
                  <a:schemeClr val="bg1">
                    <a:lumMod val="65000"/>
                  </a:schemeClr>
                </a:solidFill>
              </a:rPr>
              <a:t>ⓘ Type of Metadata is updated too.</a:t>
            </a:r>
            <a:endParaRPr lang="ko-KR" altLang="en-US" sz="600" dirty="0">
              <a:solidFill>
                <a:schemeClr val="bg1">
                  <a:lumMod val="65000"/>
                </a:schemeClr>
              </a:solidFill>
            </a:endParaRPr>
          </a:p>
        </p:txBody>
      </p:sp>
      <p:sp>
        <p:nvSpPr>
          <p:cNvPr id="71" name="Username Box">
            <a:extLst>
              <a:ext uri="{FF2B5EF4-FFF2-40B4-BE49-F238E27FC236}">
                <a16:creationId xmlns:a16="http://schemas.microsoft.com/office/drawing/2014/main" xmlns="" id="{549291D8-29ED-814D-B8A7-EA09F13B0821}"/>
              </a:ext>
            </a:extLst>
          </p:cNvPr>
          <p:cNvSpPr>
            <a:spLocks/>
          </p:cNvSpPr>
          <p:nvPr>
            <p:custDataLst>
              <p:tags r:id="rId9"/>
            </p:custDataLst>
          </p:nvPr>
        </p:nvSpPr>
        <p:spPr bwMode="auto">
          <a:xfrm>
            <a:off x="478629" y="1395710"/>
            <a:ext cx="1942676" cy="644313"/>
          </a:xfrm>
          <a:prstGeom prst="rect">
            <a:avLst/>
          </a:prstGeom>
          <a:no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500" dirty="0">
              <a:solidFill>
                <a:schemeClr val="bg1"/>
              </a:solidFill>
              <a:latin typeface="Nanum Gothic" charset="-127"/>
              <a:ea typeface="Nanum Gothic" charset="-127"/>
              <a:cs typeface="Nanum Gothic" charset="-127"/>
            </a:endParaRPr>
          </a:p>
        </p:txBody>
      </p:sp>
      <p:grpSp>
        <p:nvGrpSpPr>
          <p:cNvPr id="72" name="그룹 71">
            <a:extLst>
              <a:ext uri="{FF2B5EF4-FFF2-40B4-BE49-F238E27FC236}">
                <a16:creationId xmlns:a16="http://schemas.microsoft.com/office/drawing/2014/main" xmlns="" id="{6E87E6B0-8FDA-0A4C-9D01-1B360DD12684}"/>
              </a:ext>
            </a:extLst>
          </p:cNvPr>
          <p:cNvGrpSpPr/>
          <p:nvPr/>
        </p:nvGrpSpPr>
        <p:grpSpPr>
          <a:xfrm>
            <a:off x="4521803" y="3172438"/>
            <a:ext cx="3450202" cy="1164745"/>
            <a:chOff x="1169936" y="4327152"/>
            <a:chExt cx="3450202" cy="1164745"/>
          </a:xfrm>
        </p:grpSpPr>
        <p:sp>
          <p:nvSpPr>
            <p:cNvPr id="73" name="직사각형 72">
              <a:extLst>
                <a:ext uri="{FF2B5EF4-FFF2-40B4-BE49-F238E27FC236}">
                  <a16:creationId xmlns:a16="http://schemas.microsoft.com/office/drawing/2014/main" xmlns="" id="{744FD027-E8F9-9047-B035-430FC480E91F}"/>
                </a:ext>
              </a:extLst>
            </p:cNvPr>
            <p:cNvSpPr/>
            <p:nvPr/>
          </p:nvSpPr>
          <p:spPr>
            <a:xfrm>
              <a:off x="1195650" y="4327152"/>
              <a:ext cx="3424488" cy="116474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ko-KR" altLang="en-US" sz="700" dirty="0">
                <a:solidFill>
                  <a:schemeClr val="tx1"/>
                </a:solidFill>
                <a:latin typeface="Nanum Gothic" charset="-127"/>
                <a:ea typeface="Nanum Gothic" charset="-127"/>
                <a:cs typeface="Nanum Gothic" charset="-127"/>
              </a:endParaRPr>
            </a:p>
          </p:txBody>
        </p:sp>
        <p:cxnSp>
          <p:nvCxnSpPr>
            <p:cNvPr id="74" name="직선 화살표 연결선 73">
              <a:extLst>
                <a:ext uri="{FF2B5EF4-FFF2-40B4-BE49-F238E27FC236}">
                  <a16:creationId xmlns:a16="http://schemas.microsoft.com/office/drawing/2014/main" xmlns="" id="{8895D7E5-395A-9548-AEAD-B82C196FC518}"/>
                </a:ext>
              </a:extLst>
            </p:cNvPr>
            <p:cNvCxnSpPr/>
            <p:nvPr/>
          </p:nvCxnSpPr>
          <p:spPr>
            <a:xfrm flipV="1">
              <a:off x="1414451" y="4394200"/>
              <a:ext cx="0" cy="97155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xmlns="" id="{21AC80C7-5D44-414B-9F0D-9D206A217CF2}"/>
                </a:ext>
              </a:extLst>
            </p:cNvPr>
            <p:cNvCxnSpPr>
              <a:cxnSpLocks/>
            </p:cNvCxnSpPr>
            <p:nvPr/>
          </p:nvCxnSpPr>
          <p:spPr>
            <a:xfrm>
              <a:off x="1294802" y="5238750"/>
              <a:ext cx="3185089"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xmlns="" id="{B2F3E66B-148E-EF4D-820F-EA8C397ECF43}"/>
                </a:ext>
              </a:extLst>
            </p:cNvPr>
            <p:cNvSpPr txBox="1"/>
            <p:nvPr/>
          </p:nvSpPr>
          <p:spPr>
            <a:xfrm>
              <a:off x="1169936" y="4494483"/>
              <a:ext cx="296941" cy="892552"/>
            </a:xfrm>
            <a:prstGeom prst="rect">
              <a:avLst/>
            </a:prstGeom>
            <a:noFill/>
          </p:spPr>
          <p:txBody>
            <a:bodyPr wrap="none" rtlCol="0">
              <a:spAutoFit/>
            </a:bodyPr>
            <a:lstStyle/>
            <a:p>
              <a:pPr algn="r"/>
              <a:r>
                <a:rPr kumimoji="1" lang="en-US" altLang="ko-KR" sz="400" dirty="0">
                  <a:solidFill>
                    <a:schemeClr val="tx1">
                      <a:lumMod val="50000"/>
                      <a:lumOff val="50000"/>
                    </a:schemeClr>
                  </a:solidFill>
                </a:rPr>
                <a:t>600k</a:t>
              </a:r>
            </a:p>
            <a:p>
              <a:pPr algn="r"/>
              <a:endParaRPr kumimoji="1" lang="en-US" altLang="ko-KR" sz="400" dirty="0">
                <a:solidFill>
                  <a:schemeClr val="tx1">
                    <a:lumMod val="50000"/>
                    <a:lumOff val="50000"/>
                  </a:schemeClr>
                </a:solidFill>
              </a:endParaRPr>
            </a:p>
            <a:p>
              <a:pPr algn="r"/>
              <a:endParaRPr kumimoji="1" lang="en-US" altLang="ko-KR" sz="400" dirty="0">
                <a:solidFill>
                  <a:schemeClr val="tx1">
                    <a:lumMod val="50000"/>
                    <a:lumOff val="50000"/>
                  </a:schemeClr>
                </a:solidFill>
              </a:endParaRPr>
            </a:p>
            <a:p>
              <a:pPr algn="r"/>
              <a:endParaRPr kumimoji="1" lang="en-US" altLang="ko-KR" sz="400" dirty="0">
                <a:solidFill>
                  <a:schemeClr val="tx1">
                    <a:lumMod val="50000"/>
                    <a:lumOff val="50000"/>
                  </a:schemeClr>
                </a:solidFill>
              </a:endParaRPr>
            </a:p>
            <a:p>
              <a:pPr algn="r"/>
              <a:r>
                <a:rPr kumimoji="1" lang="en-US" altLang="ko-KR" sz="400" dirty="0">
                  <a:solidFill>
                    <a:schemeClr val="tx1">
                      <a:lumMod val="50000"/>
                      <a:lumOff val="50000"/>
                    </a:schemeClr>
                  </a:solidFill>
                </a:rPr>
                <a:t>400k</a:t>
              </a:r>
            </a:p>
            <a:p>
              <a:pPr algn="r"/>
              <a:endParaRPr kumimoji="1" lang="en-US" altLang="ko-KR" sz="400" dirty="0">
                <a:solidFill>
                  <a:schemeClr val="tx1">
                    <a:lumMod val="50000"/>
                    <a:lumOff val="50000"/>
                  </a:schemeClr>
                </a:solidFill>
              </a:endParaRPr>
            </a:p>
            <a:p>
              <a:pPr algn="r"/>
              <a:endParaRPr kumimoji="1" lang="en-US" altLang="ko-KR" sz="400" dirty="0">
                <a:solidFill>
                  <a:schemeClr val="tx1">
                    <a:lumMod val="50000"/>
                    <a:lumOff val="50000"/>
                  </a:schemeClr>
                </a:solidFill>
              </a:endParaRPr>
            </a:p>
            <a:p>
              <a:pPr algn="r"/>
              <a:endParaRPr kumimoji="1" lang="en-US" altLang="ko-KR" sz="400" dirty="0">
                <a:solidFill>
                  <a:schemeClr val="tx1">
                    <a:lumMod val="50000"/>
                    <a:lumOff val="50000"/>
                  </a:schemeClr>
                </a:solidFill>
              </a:endParaRPr>
            </a:p>
            <a:p>
              <a:pPr algn="r"/>
              <a:r>
                <a:rPr kumimoji="1" lang="en-US" altLang="ko-KR" sz="400" dirty="0">
                  <a:solidFill>
                    <a:schemeClr val="tx1">
                      <a:lumMod val="50000"/>
                      <a:lumOff val="50000"/>
                    </a:schemeClr>
                  </a:solidFill>
                </a:rPr>
                <a:t>200k</a:t>
              </a:r>
            </a:p>
            <a:p>
              <a:pPr algn="r"/>
              <a:endParaRPr kumimoji="1" lang="en-US" altLang="ko-KR" sz="400" dirty="0">
                <a:solidFill>
                  <a:schemeClr val="tx1">
                    <a:lumMod val="50000"/>
                    <a:lumOff val="50000"/>
                  </a:schemeClr>
                </a:solidFill>
              </a:endParaRPr>
            </a:p>
            <a:p>
              <a:pPr algn="r"/>
              <a:endParaRPr kumimoji="1" lang="en-US" altLang="ko-KR" sz="400" dirty="0">
                <a:solidFill>
                  <a:schemeClr val="tx1">
                    <a:lumMod val="50000"/>
                    <a:lumOff val="50000"/>
                  </a:schemeClr>
                </a:solidFill>
              </a:endParaRPr>
            </a:p>
            <a:p>
              <a:pPr algn="r"/>
              <a:endParaRPr kumimoji="1" lang="en-US" altLang="ko-KR" sz="400" dirty="0">
                <a:solidFill>
                  <a:schemeClr val="tx1">
                    <a:lumMod val="50000"/>
                    <a:lumOff val="50000"/>
                  </a:schemeClr>
                </a:solidFill>
              </a:endParaRPr>
            </a:p>
            <a:p>
              <a:pPr algn="r"/>
              <a:r>
                <a:rPr kumimoji="1" lang="en-US" altLang="ko-KR" sz="400" dirty="0">
                  <a:solidFill>
                    <a:schemeClr val="tx1">
                      <a:lumMod val="50000"/>
                      <a:lumOff val="50000"/>
                    </a:schemeClr>
                  </a:solidFill>
                </a:rPr>
                <a:t>0</a:t>
              </a:r>
              <a:endParaRPr kumimoji="1" lang="ko-KR" altLang="en-US" sz="400" dirty="0">
                <a:solidFill>
                  <a:schemeClr val="tx1">
                    <a:lumMod val="50000"/>
                    <a:lumOff val="50000"/>
                  </a:schemeClr>
                </a:solidFill>
              </a:endParaRPr>
            </a:p>
          </p:txBody>
        </p:sp>
        <p:sp>
          <p:nvSpPr>
            <p:cNvPr id="77" name="TextBox 76">
              <a:extLst>
                <a:ext uri="{FF2B5EF4-FFF2-40B4-BE49-F238E27FC236}">
                  <a16:creationId xmlns:a16="http://schemas.microsoft.com/office/drawing/2014/main" xmlns="" id="{3929875C-0EAD-B946-A183-EB982CDE6D83}"/>
                </a:ext>
              </a:extLst>
            </p:cNvPr>
            <p:cNvSpPr txBox="1"/>
            <p:nvPr/>
          </p:nvSpPr>
          <p:spPr>
            <a:xfrm>
              <a:off x="1560434" y="5241180"/>
              <a:ext cx="808235" cy="153888"/>
            </a:xfrm>
            <a:prstGeom prst="rect">
              <a:avLst/>
            </a:prstGeom>
            <a:noFill/>
          </p:spPr>
          <p:txBody>
            <a:bodyPr wrap="none" rtlCol="0">
              <a:spAutoFit/>
            </a:bodyPr>
            <a:lstStyle/>
            <a:p>
              <a:pPr algn="r"/>
              <a:r>
                <a:rPr lang="en-US" altLang="ko-KR" sz="400" dirty="0">
                  <a:solidFill>
                    <a:schemeClr val="tx1">
                      <a:lumMod val="50000"/>
                      <a:lumOff val="50000"/>
                    </a:schemeClr>
                  </a:solidFill>
                </a:rPr>
                <a:t>2018-10-02T00:00:00.000Z</a:t>
              </a:r>
              <a:endParaRPr kumimoji="1" lang="ko-KR" altLang="en-US" sz="400" dirty="0">
                <a:solidFill>
                  <a:schemeClr val="tx1">
                    <a:lumMod val="50000"/>
                    <a:lumOff val="50000"/>
                  </a:schemeClr>
                </a:solidFill>
              </a:endParaRPr>
            </a:p>
          </p:txBody>
        </p:sp>
        <p:sp>
          <p:nvSpPr>
            <p:cNvPr id="78" name="TextBox 77">
              <a:extLst>
                <a:ext uri="{FF2B5EF4-FFF2-40B4-BE49-F238E27FC236}">
                  <a16:creationId xmlns:a16="http://schemas.microsoft.com/office/drawing/2014/main" xmlns="" id="{E4F05DE0-A406-AB44-B142-8BE119A0D28F}"/>
                </a:ext>
              </a:extLst>
            </p:cNvPr>
            <p:cNvSpPr txBox="1"/>
            <p:nvPr/>
          </p:nvSpPr>
          <p:spPr>
            <a:xfrm>
              <a:off x="2368669" y="5235949"/>
              <a:ext cx="859531" cy="153888"/>
            </a:xfrm>
            <a:prstGeom prst="rect">
              <a:avLst/>
            </a:prstGeom>
            <a:noFill/>
          </p:spPr>
          <p:txBody>
            <a:bodyPr wrap="none" rtlCol="0">
              <a:spAutoFit/>
            </a:bodyPr>
            <a:lstStyle/>
            <a:p>
              <a:pPr algn="r"/>
              <a:r>
                <a:rPr lang="en-US" altLang="ko-KR" sz="400" dirty="0">
                  <a:solidFill>
                    <a:schemeClr val="tx1">
                      <a:lumMod val="50000"/>
                      <a:lumOff val="50000"/>
                    </a:schemeClr>
                  </a:solidFill>
                </a:rPr>
                <a:t>2018-10-02T00:00:00.000Z …</a:t>
              </a:r>
              <a:endParaRPr kumimoji="1" lang="ko-KR" altLang="en-US" sz="400" dirty="0">
                <a:solidFill>
                  <a:schemeClr val="tx1">
                    <a:lumMod val="50000"/>
                    <a:lumOff val="50000"/>
                  </a:schemeClr>
                </a:solidFill>
              </a:endParaRPr>
            </a:p>
          </p:txBody>
        </p:sp>
        <p:sp>
          <p:nvSpPr>
            <p:cNvPr id="79" name="직사각형 78">
              <a:extLst>
                <a:ext uri="{FF2B5EF4-FFF2-40B4-BE49-F238E27FC236}">
                  <a16:creationId xmlns:a16="http://schemas.microsoft.com/office/drawing/2014/main" xmlns="" id="{CA6BA7BF-C13A-AA4C-87D4-D23560EEBC26}"/>
                </a:ext>
              </a:extLst>
            </p:cNvPr>
            <p:cNvSpPr/>
            <p:nvPr/>
          </p:nvSpPr>
          <p:spPr>
            <a:xfrm>
              <a:off x="1524934" y="4781550"/>
              <a:ext cx="288675" cy="45439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80" name="직사각형 79">
              <a:extLst>
                <a:ext uri="{FF2B5EF4-FFF2-40B4-BE49-F238E27FC236}">
                  <a16:creationId xmlns:a16="http://schemas.microsoft.com/office/drawing/2014/main" xmlns="" id="{805F4AE2-4A7E-B547-AD8F-752E151DB40D}"/>
                </a:ext>
              </a:extLst>
            </p:cNvPr>
            <p:cNvSpPr/>
            <p:nvPr/>
          </p:nvSpPr>
          <p:spPr>
            <a:xfrm>
              <a:off x="1824807" y="4684246"/>
              <a:ext cx="288675" cy="55170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82" name="직사각형 81">
              <a:extLst>
                <a:ext uri="{FF2B5EF4-FFF2-40B4-BE49-F238E27FC236}">
                  <a16:creationId xmlns:a16="http://schemas.microsoft.com/office/drawing/2014/main" xmlns="" id="{8BC3AA88-9339-E14B-9113-1C7C363AC1E5}"/>
                </a:ext>
              </a:extLst>
            </p:cNvPr>
            <p:cNvSpPr/>
            <p:nvPr/>
          </p:nvSpPr>
          <p:spPr>
            <a:xfrm>
              <a:off x="2116949" y="4890497"/>
              <a:ext cx="288675" cy="345452"/>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83" name="직사각형 82">
              <a:extLst>
                <a:ext uri="{FF2B5EF4-FFF2-40B4-BE49-F238E27FC236}">
                  <a16:creationId xmlns:a16="http://schemas.microsoft.com/office/drawing/2014/main" xmlns="" id="{2D01D6A7-A71D-994D-9C14-8700749EC919}"/>
                </a:ext>
              </a:extLst>
            </p:cNvPr>
            <p:cNvSpPr/>
            <p:nvPr/>
          </p:nvSpPr>
          <p:spPr>
            <a:xfrm>
              <a:off x="2411109" y="4781550"/>
              <a:ext cx="288675" cy="45439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84" name="직사각형 83">
              <a:extLst>
                <a:ext uri="{FF2B5EF4-FFF2-40B4-BE49-F238E27FC236}">
                  <a16:creationId xmlns:a16="http://schemas.microsoft.com/office/drawing/2014/main" xmlns="" id="{C2B6F92E-57F0-DC4D-B62B-B3DA923F1677}"/>
                </a:ext>
              </a:extLst>
            </p:cNvPr>
            <p:cNvSpPr/>
            <p:nvPr/>
          </p:nvSpPr>
          <p:spPr>
            <a:xfrm>
              <a:off x="2702097" y="4446793"/>
              <a:ext cx="288675" cy="789157"/>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85" name="직사각형 84">
              <a:extLst>
                <a:ext uri="{FF2B5EF4-FFF2-40B4-BE49-F238E27FC236}">
                  <a16:creationId xmlns:a16="http://schemas.microsoft.com/office/drawing/2014/main" xmlns="" id="{6C98BEE5-2C7A-BA40-8722-545B3225D5C3}"/>
                </a:ext>
              </a:extLst>
            </p:cNvPr>
            <p:cNvSpPr/>
            <p:nvPr/>
          </p:nvSpPr>
          <p:spPr>
            <a:xfrm>
              <a:off x="2994239" y="4615690"/>
              <a:ext cx="288675" cy="62025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86" name="사각형 설명선[R] 85">
              <a:extLst>
                <a:ext uri="{FF2B5EF4-FFF2-40B4-BE49-F238E27FC236}">
                  <a16:creationId xmlns:a16="http://schemas.microsoft.com/office/drawing/2014/main" xmlns="" id="{66976400-696B-7A46-B54C-5BBE20F297A6}"/>
                </a:ext>
              </a:extLst>
            </p:cNvPr>
            <p:cNvSpPr/>
            <p:nvPr/>
          </p:nvSpPr>
          <p:spPr>
            <a:xfrm>
              <a:off x="3412659" y="4454819"/>
              <a:ext cx="807081" cy="656932"/>
            </a:xfrm>
            <a:prstGeom prst="wedgeRectCallout">
              <a:avLst>
                <a:gd name="adj1" fmla="val -75345"/>
                <a:gd name="adj2" fmla="val -238"/>
              </a:avLst>
            </a:prstGeom>
            <a:solidFill>
              <a:srgbClr val="000000">
                <a:alpha val="69804"/>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pic>
          <p:nvPicPr>
            <p:cNvPr id="87" name="그림 86">
              <a:extLst>
                <a:ext uri="{FF2B5EF4-FFF2-40B4-BE49-F238E27FC236}">
                  <a16:creationId xmlns:a16="http://schemas.microsoft.com/office/drawing/2014/main" xmlns="" id="{B8A132D7-C643-664A-93E1-604CB518395D}"/>
                </a:ext>
              </a:extLst>
            </p:cNvPr>
            <p:cNvPicPr>
              <a:picLocks noChangeAspect="1"/>
            </p:cNvPicPr>
            <p:nvPr/>
          </p:nvPicPr>
          <p:blipFill rotWithShape="1">
            <a:blip r:embed="rId16"/>
            <a:srcRect l="10538" t="18476" r="56032" b="15564"/>
            <a:stretch/>
          </p:blipFill>
          <p:spPr>
            <a:xfrm>
              <a:off x="3194975" y="4867365"/>
              <a:ext cx="125331" cy="185465"/>
            </a:xfrm>
            <a:prstGeom prst="rect">
              <a:avLst/>
            </a:prstGeom>
          </p:spPr>
        </p:pic>
        <p:sp>
          <p:nvSpPr>
            <p:cNvPr id="88" name="TextBox 87">
              <a:extLst>
                <a:ext uri="{FF2B5EF4-FFF2-40B4-BE49-F238E27FC236}">
                  <a16:creationId xmlns:a16="http://schemas.microsoft.com/office/drawing/2014/main" xmlns="" id="{7AF03EC8-1ED2-F143-A0FC-3C97069BEE7E}"/>
                </a:ext>
              </a:extLst>
            </p:cNvPr>
            <p:cNvSpPr txBox="1"/>
            <p:nvPr/>
          </p:nvSpPr>
          <p:spPr>
            <a:xfrm>
              <a:off x="3444832" y="4503961"/>
              <a:ext cx="696024" cy="523220"/>
            </a:xfrm>
            <a:prstGeom prst="rect">
              <a:avLst/>
            </a:prstGeom>
            <a:noFill/>
          </p:spPr>
          <p:txBody>
            <a:bodyPr wrap="none" rtlCol="0">
              <a:spAutoFit/>
            </a:bodyPr>
            <a:lstStyle/>
            <a:p>
              <a:r>
                <a:rPr lang="en-US" altLang="ko-KR" sz="700" dirty="0">
                  <a:solidFill>
                    <a:schemeClr val="bg1"/>
                  </a:solidFill>
                </a:rPr>
                <a:t>2018-10-01</a:t>
              </a:r>
            </a:p>
            <a:p>
              <a:r>
                <a:rPr lang="en-US" altLang="ko-KR" sz="700" dirty="0">
                  <a:solidFill>
                    <a:schemeClr val="bg1"/>
                  </a:solidFill>
                </a:rPr>
                <a:t>1024 </a:t>
              </a:r>
              <a:r>
                <a:rPr lang="en-US" altLang="ko-KR" sz="700" dirty="0" err="1">
                  <a:solidFill>
                    <a:schemeClr val="bg1"/>
                  </a:solidFill>
                </a:rPr>
                <a:t>Kb</a:t>
              </a:r>
              <a:endParaRPr lang="en-US" altLang="ko-KR" sz="700" dirty="0">
                <a:solidFill>
                  <a:schemeClr val="bg1"/>
                </a:solidFill>
              </a:endParaRPr>
            </a:p>
            <a:p>
              <a:r>
                <a:rPr lang="en-US" altLang="ko-KR" sz="700" dirty="0">
                  <a:solidFill>
                    <a:schemeClr val="bg1"/>
                  </a:solidFill>
                </a:rPr>
                <a:t>1234</a:t>
              </a:r>
              <a:r>
                <a:rPr lang="ko-KR" altLang="en-US" sz="700" dirty="0">
                  <a:solidFill>
                    <a:schemeClr val="bg1"/>
                  </a:solidFill>
                </a:rPr>
                <a:t> </a:t>
              </a:r>
              <a:r>
                <a:rPr lang="en-US" altLang="ko-KR" sz="700" dirty="0">
                  <a:solidFill>
                    <a:schemeClr val="bg1"/>
                  </a:solidFill>
                </a:rPr>
                <a:t>row</a:t>
              </a:r>
            </a:p>
            <a:p>
              <a:r>
                <a:rPr lang="en-US" altLang="ko-KR" sz="700" dirty="0">
                  <a:solidFill>
                    <a:schemeClr val="bg1"/>
                  </a:solidFill>
                </a:rPr>
                <a:t>12,345 value</a:t>
              </a:r>
              <a:endParaRPr kumimoji="1" lang="ko-KR" altLang="en-US" sz="700" dirty="0">
                <a:solidFill>
                  <a:schemeClr val="bg1"/>
                </a:solidFill>
              </a:endParaRPr>
            </a:p>
          </p:txBody>
        </p:sp>
      </p:grpSp>
      <p:cxnSp>
        <p:nvCxnSpPr>
          <p:cNvPr id="90" name="직선 화살표 연결선 89">
            <a:extLst>
              <a:ext uri="{FF2B5EF4-FFF2-40B4-BE49-F238E27FC236}">
                <a16:creationId xmlns:a16="http://schemas.microsoft.com/office/drawing/2014/main" xmlns="" id="{997B263D-8915-AB4F-A00E-32867E38B81D}"/>
              </a:ext>
            </a:extLst>
          </p:cNvPr>
          <p:cNvCxnSpPr>
            <a:cxnSpLocks/>
            <a:stCxn id="68" idx="3"/>
            <a:endCxn id="76" idx="1"/>
          </p:cNvCxnSpPr>
          <p:nvPr/>
        </p:nvCxnSpPr>
        <p:spPr>
          <a:xfrm flipV="1">
            <a:off x="4157573" y="3786045"/>
            <a:ext cx="364230" cy="30513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타원 90">
            <a:extLst>
              <a:ext uri="{FF2B5EF4-FFF2-40B4-BE49-F238E27FC236}">
                <a16:creationId xmlns:a16="http://schemas.microsoft.com/office/drawing/2014/main" xmlns="" id="{13E4C75C-931E-7B41-9A78-5E99834076EC}"/>
              </a:ext>
            </a:extLst>
          </p:cNvPr>
          <p:cNvSpPr/>
          <p:nvPr/>
        </p:nvSpPr>
        <p:spPr>
          <a:xfrm>
            <a:off x="1347380" y="52334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chemeClr val="bg1"/>
                </a:solidFill>
                <a:latin typeface="Nanum Gothic" charset="-127"/>
                <a:ea typeface="Nanum Gothic" charset="-127"/>
                <a:cs typeface="Nanum Gothic" charset="-127"/>
              </a:rPr>
              <a:t>1</a:t>
            </a:r>
            <a:endParaRPr lang="ko-KR" altLang="en-US" sz="600" b="1" dirty="0">
              <a:solidFill>
                <a:schemeClr val="bg1"/>
              </a:solidFill>
              <a:latin typeface="Nanum Gothic" charset="-127"/>
              <a:ea typeface="Nanum Gothic" charset="-127"/>
              <a:cs typeface="Nanum Gothic" charset="-127"/>
            </a:endParaRPr>
          </a:p>
        </p:txBody>
      </p:sp>
      <p:sp>
        <p:nvSpPr>
          <p:cNvPr id="92" name="타원 91">
            <a:extLst>
              <a:ext uri="{FF2B5EF4-FFF2-40B4-BE49-F238E27FC236}">
                <a16:creationId xmlns:a16="http://schemas.microsoft.com/office/drawing/2014/main" xmlns="" id="{49BFFCFC-128D-E24F-B78A-C81BE2BAC0E1}"/>
              </a:ext>
            </a:extLst>
          </p:cNvPr>
          <p:cNvSpPr/>
          <p:nvPr/>
        </p:nvSpPr>
        <p:spPr>
          <a:xfrm>
            <a:off x="337592" y="117163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chemeClr val="bg1"/>
                </a:solidFill>
                <a:latin typeface="Nanum Gothic" charset="-127"/>
                <a:ea typeface="Nanum Gothic" charset="-127"/>
                <a:cs typeface="Nanum Gothic" charset="-127"/>
              </a:rPr>
              <a:t>2</a:t>
            </a:r>
            <a:endParaRPr lang="ko-KR" altLang="en-US" sz="600" b="1" dirty="0">
              <a:solidFill>
                <a:schemeClr val="bg1"/>
              </a:solidFill>
              <a:latin typeface="Nanum Gothic" charset="-127"/>
              <a:ea typeface="Nanum Gothic" charset="-127"/>
              <a:cs typeface="Nanum Gothic" charset="-127"/>
            </a:endParaRPr>
          </a:p>
        </p:txBody>
      </p:sp>
      <p:sp>
        <p:nvSpPr>
          <p:cNvPr id="93" name="타원 92">
            <a:extLst>
              <a:ext uri="{FF2B5EF4-FFF2-40B4-BE49-F238E27FC236}">
                <a16:creationId xmlns:a16="http://schemas.microsoft.com/office/drawing/2014/main" xmlns="" id="{037A04D8-7556-4B4A-B8AF-4874AD497AFD}"/>
              </a:ext>
            </a:extLst>
          </p:cNvPr>
          <p:cNvSpPr/>
          <p:nvPr/>
        </p:nvSpPr>
        <p:spPr>
          <a:xfrm>
            <a:off x="334120" y="159785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chemeClr val="bg1"/>
                </a:solidFill>
                <a:latin typeface="Nanum Gothic" charset="-127"/>
                <a:ea typeface="Nanum Gothic" charset="-127"/>
                <a:cs typeface="Nanum Gothic" charset="-127"/>
              </a:rPr>
              <a:t>3</a:t>
            </a:r>
            <a:endParaRPr lang="ko-KR" altLang="en-US" sz="600" b="1" dirty="0">
              <a:solidFill>
                <a:schemeClr val="bg1"/>
              </a:solidFill>
              <a:latin typeface="Nanum Gothic" charset="-127"/>
              <a:ea typeface="Nanum Gothic" charset="-127"/>
              <a:cs typeface="Nanum Gothic" charset="-127"/>
            </a:endParaRPr>
          </a:p>
        </p:txBody>
      </p:sp>
      <p:sp>
        <p:nvSpPr>
          <p:cNvPr id="94" name="타원 93">
            <a:extLst>
              <a:ext uri="{FF2B5EF4-FFF2-40B4-BE49-F238E27FC236}">
                <a16:creationId xmlns:a16="http://schemas.microsoft.com/office/drawing/2014/main" xmlns="" id="{B748A188-B78A-FE44-A8C4-40D081A57E5A}"/>
              </a:ext>
            </a:extLst>
          </p:cNvPr>
          <p:cNvSpPr/>
          <p:nvPr/>
        </p:nvSpPr>
        <p:spPr>
          <a:xfrm>
            <a:off x="347835" y="228974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chemeClr val="bg1"/>
                </a:solidFill>
                <a:latin typeface="Nanum Gothic" charset="-127"/>
                <a:ea typeface="Nanum Gothic" charset="-127"/>
                <a:cs typeface="Nanum Gothic" charset="-127"/>
              </a:rPr>
              <a:t>4</a:t>
            </a:r>
            <a:endParaRPr lang="ko-KR" altLang="en-US" sz="600" b="1" dirty="0">
              <a:solidFill>
                <a:schemeClr val="bg1"/>
              </a:solidFill>
              <a:latin typeface="Nanum Gothic" charset="-127"/>
              <a:ea typeface="Nanum Gothic" charset="-127"/>
              <a:cs typeface="Nanum Gothic" charset="-127"/>
            </a:endParaRPr>
          </a:p>
        </p:txBody>
      </p:sp>
      <p:sp>
        <p:nvSpPr>
          <p:cNvPr id="95" name="타원 94">
            <a:extLst>
              <a:ext uri="{FF2B5EF4-FFF2-40B4-BE49-F238E27FC236}">
                <a16:creationId xmlns:a16="http://schemas.microsoft.com/office/drawing/2014/main" xmlns="" id="{8E76060D-0341-2840-AB49-6178CF887DA6}"/>
              </a:ext>
            </a:extLst>
          </p:cNvPr>
          <p:cNvSpPr/>
          <p:nvPr/>
        </p:nvSpPr>
        <p:spPr>
          <a:xfrm>
            <a:off x="392249" y="393908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chemeClr val="bg1"/>
                </a:solidFill>
                <a:latin typeface="Nanum Gothic" charset="-127"/>
                <a:ea typeface="Nanum Gothic" charset="-127"/>
                <a:cs typeface="Nanum Gothic" charset="-127"/>
              </a:rPr>
              <a:t>5</a:t>
            </a:r>
            <a:endParaRPr lang="ko-KR" altLang="en-US" sz="600" b="1" dirty="0">
              <a:solidFill>
                <a:schemeClr val="bg1"/>
              </a:solidFill>
              <a:latin typeface="Nanum Gothic" charset="-127"/>
              <a:ea typeface="Nanum Gothic" charset="-127"/>
              <a:cs typeface="Nanum Gothic" charset="-127"/>
            </a:endParaRPr>
          </a:p>
        </p:txBody>
      </p:sp>
      <p:sp>
        <p:nvSpPr>
          <p:cNvPr id="96" name="타원 95">
            <a:extLst>
              <a:ext uri="{FF2B5EF4-FFF2-40B4-BE49-F238E27FC236}">
                <a16:creationId xmlns:a16="http://schemas.microsoft.com/office/drawing/2014/main" xmlns="" id="{2B92AC4A-B44E-2A4E-BDD9-A015B9BF1E24}"/>
              </a:ext>
            </a:extLst>
          </p:cNvPr>
          <p:cNvSpPr/>
          <p:nvPr/>
        </p:nvSpPr>
        <p:spPr>
          <a:xfrm>
            <a:off x="4918646" y="310381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chemeClr val="bg1"/>
                </a:solidFill>
                <a:latin typeface="Nanum Gothic" charset="-127"/>
                <a:ea typeface="Nanum Gothic" charset="-127"/>
                <a:cs typeface="Nanum Gothic" charset="-127"/>
              </a:rPr>
              <a:t>5</a:t>
            </a:r>
            <a:endParaRPr lang="ko-KR" altLang="en-US" sz="600" b="1" dirty="0">
              <a:solidFill>
                <a:schemeClr val="bg1"/>
              </a:solidFill>
              <a:latin typeface="Nanum Gothic" charset="-127"/>
              <a:ea typeface="Nanum Gothic" charset="-127"/>
              <a:cs typeface="Nanum Gothic" charset="-127"/>
            </a:endParaRPr>
          </a:p>
        </p:txBody>
      </p:sp>
      <p:sp>
        <p:nvSpPr>
          <p:cNvPr id="97" name="타원 96">
            <a:extLst>
              <a:ext uri="{FF2B5EF4-FFF2-40B4-BE49-F238E27FC236}">
                <a16:creationId xmlns:a16="http://schemas.microsoft.com/office/drawing/2014/main" xmlns="" id="{C9157679-2C93-9245-A528-DF24BD7C65AB}"/>
              </a:ext>
            </a:extLst>
          </p:cNvPr>
          <p:cNvSpPr/>
          <p:nvPr/>
        </p:nvSpPr>
        <p:spPr>
          <a:xfrm>
            <a:off x="381209" y="451095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chemeClr val="bg1"/>
                </a:solidFill>
                <a:latin typeface="Nanum Gothic" charset="-127"/>
                <a:ea typeface="Nanum Gothic" charset="-127"/>
                <a:cs typeface="Nanum Gothic" charset="-127"/>
              </a:rPr>
              <a:t>6</a:t>
            </a:r>
            <a:endParaRPr lang="ko-KR" altLang="en-US" sz="600" b="1" dirty="0">
              <a:solidFill>
                <a:schemeClr val="bg1"/>
              </a:solidFill>
              <a:latin typeface="Nanum Gothic" charset="-127"/>
              <a:ea typeface="Nanum Gothic" charset="-127"/>
              <a:cs typeface="Nanum Gothic" charset="-127"/>
            </a:endParaRPr>
          </a:p>
        </p:txBody>
      </p:sp>
      <p:sp>
        <p:nvSpPr>
          <p:cNvPr id="58" name="직사각형 57">
            <a:extLst>
              <a:ext uri="{FF2B5EF4-FFF2-40B4-BE49-F238E27FC236}">
                <a16:creationId xmlns:a16="http://schemas.microsoft.com/office/drawing/2014/main" xmlns="" id="{6366F837-E61E-4CE3-80E7-3F60438D25EA}"/>
              </a:ext>
            </a:extLst>
          </p:cNvPr>
          <p:cNvSpPr/>
          <p:nvPr/>
        </p:nvSpPr>
        <p:spPr>
          <a:xfrm>
            <a:off x="1330791" y="1011710"/>
            <a:ext cx="1598039" cy="114925"/>
          </a:xfrm>
          <a:prstGeom prst="rect">
            <a:avLst/>
          </a:prstGeom>
          <a:solidFill>
            <a:srgbClr val="00000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900" dirty="0">
                <a:solidFill>
                  <a:schemeClr val="bg1"/>
                </a:solidFill>
                <a:latin typeface="Nanum Gothic" charset="-127"/>
                <a:ea typeface="Nanum Gothic" charset="-127"/>
                <a:cs typeface="Nanum Gothic" charset="-127"/>
              </a:rPr>
              <a:t>삭제</a:t>
            </a:r>
            <a:endParaRPr kumimoji="1" lang="en-US" altLang="ko-KR" sz="900" u="sng" dirty="0">
              <a:solidFill>
                <a:schemeClr val="bg1"/>
              </a:solidFill>
              <a:latin typeface="Nanum Gothic" charset="-127"/>
              <a:ea typeface="Nanum Gothic" charset="-127"/>
              <a:cs typeface="Nanum Gothic" charset="-127"/>
            </a:endParaRPr>
          </a:p>
        </p:txBody>
      </p:sp>
      <p:sp>
        <p:nvSpPr>
          <p:cNvPr id="63" name="TextBox 62">
            <a:extLst>
              <a:ext uri="{FF2B5EF4-FFF2-40B4-BE49-F238E27FC236}">
                <a16:creationId xmlns:a16="http://schemas.microsoft.com/office/drawing/2014/main" xmlns="" id="{AD4EC743-F389-436A-A7DE-E97002ED2715}"/>
              </a:ext>
            </a:extLst>
          </p:cNvPr>
          <p:cNvSpPr txBox="1"/>
          <p:nvPr/>
        </p:nvSpPr>
        <p:spPr>
          <a:xfrm>
            <a:off x="9632416" y="0"/>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latin typeface="+mj-lt"/>
              </a:rPr>
              <a:t>2019.02.25</a:t>
            </a:r>
            <a:r>
              <a:rPr kumimoji="1" lang="ko-KR" altLang="en-US" sz="1200" dirty="0">
                <a:solidFill>
                  <a:schemeClr val="bg1"/>
                </a:solidFill>
                <a:latin typeface="+mj-lt"/>
              </a:rPr>
              <a:t> 수정</a:t>
            </a:r>
          </a:p>
        </p:txBody>
      </p:sp>
    </p:spTree>
    <p:extLst>
      <p:ext uri="{BB962C8B-B14F-4D97-AF65-F5344CB8AC3E}">
        <p14:creationId xmlns:p14="http://schemas.microsoft.com/office/powerpoint/2010/main" val="9573709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그룹 52"/>
          <p:cNvGrpSpPr/>
          <p:nvPr/>
        </p:nvGrpSpPr>
        <p:grpSpPr>
          <a:xfrm>
            <a:off x="2035124" y="1287300"/>
            <a:ext cx="2305613" cy="292624"/>
            <a:chOff x="901599" y="1388637"/>
            <a:chExt cx="2305613" cy="292624"/>
          </a:xfrm>
        </p:grpSpPr>
        <p:sp>
          <p:nvSpPr>
            <p:cNvPr id="54" name="제목 2"/>
            <p:cNvSpPr txBox="1">
              <a:spLocks/>
            </p:cNvSpPr>
            <p:nvPr/>
          </p:nvSpPr>
          <p:spPr bwMode="auto">
            <a:xfrm>
              <a:off x="1037365" y="1388637"/>
              <a:ext cx="2169847" cy="292624"/>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schemeClr val="bg1">
                      <a:lumMod val="75000"/>
                    </a:schemeClr>
                  </a:solidFill>
                  <a:latin typeface="Nanum Gothic" charset="-127"/>
                  <a:ea typeface="Nanum Gothic" charset="-127"/>
                  <a:cs typeface="Nanum Gothic" charset="-127"/>
                </a:rPr>
                <a:t>Search by column name</a:t>
              </a:r>
            </a:p>
          </p:txBody>
        </p:sp>
        <p:pic>
          <p:nvPicPr>
            <p:cNvPr id="55" name="그림 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6079" y="1438512"/>
              <a:ext cx="137742" cy="137742"/>
            </a:xfrm>
            <a:prstGeom prst="rect">
              <a:avLst/>
            </a:prstGeom>
          </p:spPr>
        </p:pic>
        <p:cxnSp>
          <p:nvCxnSpPr>
            <p:cNvPr id="56" name="직선 연결선[R] 55"/>
            <p:cNvCxnSpPr/>
            <p:nvPr/>
          </p:nvCxnSpPr>
          <p:spPr>
            <a:xfrm>
              <a:off x="901599" y="1618276"/>
              <a:ext cx="226822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1" name="그룹 60"/>
          <p:cNvGrpSpPr/>
          <p:nvPr/>
        </p:nvGrpSpPr>
        <p:grpSpPr>
          <a:xfrm>
            <a:off x="6495568" y="1306526"/>
            <a:ext cx="1171951" cy="241639"/>
            <a:chOff x="2424312" y="1390878"/>
            <a:chExt cx="1171951" cy="241639"/>
          </a:xfrm>
        </p:grpSpPr>
        <p:sp>
          <p:nvSpPr>
            <p:cNvPr id="62" name="모서리가 둥근 직사각형 61"/>
            <p:cNvSpPr/>
            <p:nvPr/>
          </p:nvSpPr>
          <p:spPr>
            <a:xfrm>
              <a:off x="2424312" y="1390878"/>
              <a:ext cx="886035" cy="241639"/>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Nanum Gothic Regular" charset="-127"/>
                  <a:ea typeface="Nanum Gothic Regular" charset="-127"/>
                </a:rPr>
                <a:t>Type</a:t>
              </a:r>
            </a:p>
          </p:txBody>
        </p:sp>
        <p:sp>
          <p:nvSpPr>
            <p:cNvPr id="63" name="직사각형 62"/>
            <p:cNvSpPr/>
            <p:nvPr/>
          </p:nvSpPr>
          <p:spPr>
            <a:xfrm>
              <a:off x="2896202" y="1405610"/>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All</a:t>
              </a:r>
              <a:r>
                <a:rPr kumimoji="1" lang="ko-KR" altLang="en-US" sz="700" dirty="0">
                  <a:solidFill>
                    <a:prstClr val="black">
                      <a:lumMod val="75000"/>
                      <a:lumOff val="25000"/>
                    </a:prstClr>
                  </a:solidFill>
                  <a:latin typeface="Nanum Gothic Regular" charset="-127"/>
                  <a:ea typeface="Nanum Gothic Regular" charset="-127"/>
                </a:rPr>
                <a:t>    ▼</a:t>
              </a:r>
            </a:p>
          </p:txBody>
        </p:sp>
      </p:grpSp>
      <p:sp>
        <p:nvSpPr>
          <p:cNvPr id="66" name="모서리가 둥근 직사각형 65"/>
          <p:cNvSpPr/>
          <p:nvPr/>
        </p:nvSpPr>
        <p:spPr>
          <a:xfrm>
            <a:off x="5266074" y="1375399"/>
            <a:ext cx="482291"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Role</a:t>
            </a:r>
            <a:endParaRPr kumimoji="1" lang="en-US" altLang="ko-KR" sz="700" dirty="0">
              <a:solidFill>
                <a:prstClr val="white">
                  <a:lumMod val="50000"/>
                </a:prstClr>
              </a:solidFill>
              <a:latin typeface="Nanum Gothic" charset="-127"/>
              <a:ea typeface="Nanum Gothic" charset="-127"/>
              <a:cs typeface="Nanum Gothic" charset="-127"/>
            </a:endParaRPr>
          </a:p>
        </p:txBody>
      </p:sp>
      <p:sp>
        <p:nvSpPr>
          <p:cNvPr id="8" name="텍스트 개체 틀 7"/>
          <p:cNvSpPr>
            <a:spLocks noGrp="1"/>
          </p:cNvSpPr>
          <p:nvPr>
            <p:ph type="body" sz="quarter" idx="11"/>
          </p:nvPr>
        </p:nvSpPr>
        <p:spPr/>
        <p:txBody>
          <a:bodyPr>
            <a:normAutofit/>
          </a:bodyPr>
          <a:lstStyle/>
          <a:p>
            <a:r>
              <a:rPr kumimoji="1" lang="en-US" altLang="ko-KR" dirty="0"/>
              <a:t>Data Details</a:t>
            </a:r>
            <a:r>
              <a:rPr kumimoji="1" lang="ko-KR" altLang="en-US" dirty="0"/>
              <a:t> </a:t>
            </a:r>
            <a:r>
              <a:rPr kumimoji="1" lang="en-US" altLang="ko-KR" dirty="0"/>
              <a:t>: </a:t>
            </a:r>
            <a:r>
              <a:rPr kumimoji="1" lang="ko-KR" altLang="en-US" dirty="0"/>
              <a:t>컬럼 정보 설정 팝업 </a:t>
            </a:r>
            <a:r>
              <a:rPr kumimoji="1" lang="en-US" altLang="ko-KR" dirty="0"/>
              <a:t>(Hive </a:t>
            </a:r>
            <a:r>
              <a:rPr kumimoji="1" lang="ko-KR" altLang="en-US" dirty="0"/>
              <a:t>데이터소스</a:t>
            </a:r>
            <a:r>
              <a:rPr kumimoji="1" lang="en-US" altLang="ko-KR" dirty="0"/>
              <a:t>)</a:t>
            </a:r>
            <a:r>
              <a:rPr kumimoji="1" lang="ko-KR" altLang="en-US" dirty="0"/>
              <a:t> </a:t>
            </a:r>
          </a:p>
        </p:txBody>
      </p:sp>
      <p:sp>
        <p:nvSpPr>
          <p:cNvPr id="2" name="제목 1"/>
          <p:cNvSpPr>
            <a:spLocks noGrp="1"/>
          </p:cNvSpPr>
          <p:nvPr>
            <p:ph type="title"/>
          </p:nvPr>
        </p:nvSpPr>
        <p:spPr/>
        <p:txBody>
          <a:bodyPr/>
          <a:lstStyle/>
          <a:p>
            <a:r>
              <a:rPr kumimoji="1" lang="en-US" altLang="ko-KR" dirty="0"/>
              <a:t>Data Details</a:t>
            </a:r>
            <a:r>
              <a:rPr kumimoji="1" lang="ko-KR" altLang="en-US" dirty="0"/>
              <a:t> </a:t>
            </a:r>
            <a:r>
              <a:rPr kumimoji="1" lang="en-US" altLang="ko-KR" dirty="0"/>
              <a:t>: </a:t>
            </a:r>
            <a:r>
              <a:rPr kumimoji="1" lang="ko-KR" altLang="en-US" dirty="0"/>
              <a:t>컬럼 정보 설정 팝업</a:t>
            </a:r>
          </a:p>
        </p:txBody>
      </p:sp>
      <p:graphicFrame>
        <p:nvGraphicFramePr>
          <p:cNvPr id="10" name="표 9"/>
          <p:cNvGraphicFramePr>
            <a:graphicFrameLocks noGrp="1"/>
          </p:cNvGraphicFramePr>
          <p:nvPr>
            <p:extLst>
              <p:ext uri="{D42A27DB-BD31-4B8C-83A1-F6EECF244321}">
                <p14:modId xmlns:p14="http://schemas.microsoft.com/office/powerpoint/2010/main" val="158270990"/>
              </p:ext>
            </p:extLst>
          </p:nvPr>
        </p:nvGraphicFramePr>
        <p:xfrm>
          <a:off x="1996980" y="1609046"/>
          <a:ext cx="6182905" cy="4246320"/>
        </p:xfrm>
        <a:graphic>
          <a:graphicData uri="http://schemas.openxmlformats.org/drawingml/2006/table">
            <a:tbl>
              <a:tblPr firstRow="1" bandRow="1">
                <a:tableStyleId>{F5AB1C69-6EDB-4FF4-983F-18BD219EF322}</a:tableStyleId>
              </a:tblPr>
              <a:tblGrid>
                <a:gridCol w="663924">
                  <a:extLst>
                    <a:ext uri="{9D8B030D-6E8A-4147-A177-3AD203B41FA5}">
                      <a16:colId xmlns:a16="http://schemas.microsoft.com/office/drawing/2014/main" xmlns="" val="20001"/>
                    </a:ext>
                  </a:extLst>
                </a:gridCol>
                <a:gridCol w="832104">
                  <a:extLst>
                    <a:ext uri="{9D8B030D-6E8A-4147-A177-3AD203B41FA5}">
                      <a16:colId xmlns:a16="http://schemas.microsoft.com/office/drawing/2014/main" xmlns="" val="20006"/>
                    </a:ext>
                  </a:extLst>
                </a:gridCol>
                <a:gridCol w="2145792">
                  <a:extLst>
                    <a:ext uri="{9D8B030D-6E8A-4147-A177-3AD203B41FA5}">
                      <a16:colId xmlns:a16="http://schemas.microsoft.com/office/drawing/2014/main" xmlns="" val="20007"/>
                    </a:ext>
                  </a:extLst>
                </a:gridCol>
                <a:gridCol w="2541085">
                  <a:extLst>
                    <a:ext uri="{9D8B030D-6E8A-4147-A177-3AD203B41FA5}">
                      <a16:colId xmlns:a16="http://schemas.microsoft.com/office/drawing/2014/main" xmlns="" val="20003"/>
                    </a:ext>
                  </a:extLst>
                </a:gridCol>
              </a:tblGrid>
              <a:tr h="232536">
                <a:tc>
                  <a:txBody>
                    <a:bodyPr/>
                    <a:lstStyle/>
                    <a:p>
                      <a:pPr algn="l" latinLnBrk="1">
                        <a:lnSpc>
                          <a:spcPct val="100000"/>
                        </a:lnSpc>
                      </a:pPr>
                      <a:r>
                        <a:rPr lang="en-US" altLang="ko-KR" sz="600" b="1" i="0" dirty="0">
                          <a:solidFill>
                            <a:schemeClr val="tx1"/>
                          </a:solidFill>
                          <a:latin typeface="Nanum Gothic" charset="-127"/>
                          <a:ea typeface="Nanum Gothic" charset="-127"/>
                          <a:cs typeface="Nanum Gothic" charset="-127"/>
                        </a:rPr>
                        <a:t>Role</a:t>
                      </a:r>
                      <a:endParaRPr lang="ko-KR" altLang="en-US" sz="6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lnSpc>
                          <a:spcPct val="100000"/>
                        </a:lnSpc>
                      </a:pPr>
                      <a:r>
                        <a:rPr lang="en-US" altLang="ko-KR" sz="600" b="1" i="0" strike="sngStrike" dirty="0">
                          <a:solidFill>
                            <a:schemeClr val="tx1"/>
                          </a:solidFill>
                          <a:latin typeface="Nanum Gothic" charset="-127"/>
                          <a:ea typeface="Nanum Gothic" charset="-127"/>
                          <a:cs typeface="Nanum Gothic" charset="-127"/>
                        </a:rPr>
                        <a:t>Physical</a:t>
                      </a:r>
                      <a:r>
                        <a:rPr lang="en-US" altLang="ko-KR" sz="600" b="1" i="0" dirty="0">
                          <a:solidFill>
                            <a:schemeClr val="tx1"/>
                          </a:solidFill>
                          <a:latin typeface="Nanum Gothic" charset="-127"/>
                          <a:ea typeface="Nanum Gothic" charset="-127"/>
                          <a:cs typeface="Nanum Gothic" charset="-127"/>
                        </a:rPr>
                        <a:t> Type</a:t>
                      </a:r>
                      <a:endParaRPr lang="ko-KR" altLang="en-US" sz="6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lnSpc>
                          <a:spcPct val="100000"/>
                        </a:lnSpc>
                      </a:pPr>
                      <a:r>
                        <a:rPr lang="en-US" altLang="ko-KR" sz="600" b="1" i="0" strike="sngStrike" dirty="0">
                          <a:solidFill>
                            <a:schemeClr val="tx1"/>
                          </a:solidFill>
                          <a:latin typeface="Nanum Gothic" charset="-127"/>
                          <a:ea typeface="Nanum Gothic" charset="-127"/>
                          <a:cs typeface="Nanum Gothic" charset="-127"/>
                        </a:rPr>
                        <a:t>Physical column</a:t>
                      </a:r>
                      <a:r>
                        <a:rPr lang="en-US" altLang="ko-KR" sz="600" b="1" i="0" strike="noStrike" baseline="0" dirty="0">
                          <a:solidFill>
                            <a:schemeClr val="tx1"/>
                          </a:solidFill>
                          <a:latin typeface="Nanum Gothic" charset="-127"/>
                          <a:ea typeface="Nanum Gothic" charset="-127"/>
                          <a:cs typeface="Nanum Gothic" charset="-127"/>
                        </a:rPr>
                        <a:t> </a:t>
                      </a:r>
                      <a:r>
                        <a:rPr lang="en-US" altLang="ko-KR" sz="600" b="1" i="0" dirty="0">
                          <a:solidFill>
                            <a:schemeClr val="tx1"/>
                          </a:solidFill>
                          <a:latin typeface="Nanum Gothic" charset="-127"/>
                          <a:ea typeface="Nanum Gothic" charset="-127"/>
                          <a:cs typeface="Nanum Gothic" charset="-127"/>
                        </a:rPr>
                        <a:t>name</a:t>
                      </a:r>
                      <a:endParaRPr lang="ko-KR" altLang="en-US" sz="6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lnSpc>
                          <a:spcPct val="100000"/>
                        </a:lnSpc>
                      </a:pPr>
                      <a:r>
                        <a:rPr lang="en-US" altLang="ko-KR" sz="600" b="1" i="0" dirty="0">
                          <a:solidFill>
                            <a:schemeClr val="tx1"/>
                          </a:solidFill>
                          <a:latin typeface="Nanum Gothic" charset="-127"/>
                          <a:ea typeface="Nanum Gothic" charset="-127"/>
                          <a:cs typeface="Nanum Gothic" charset="-127"/>
                        </a:rPr>
                        <a:t>Recommendation filter</a:t>
                      </a:r>
                      <a:endParaRPr lang="ko-KR" altLang="en-US" sz="6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170105">
                <a:tc>
                  <a:txBody>
                    <a:bodyPr/>
                    <a:lstStyle/>
                    <a:p>
                      <a:pPr algn="l"/>
                      <a:r>
                        <a:rPr lang="en-US" altLang="ko-KR" sz="7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T    Date / Time</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600" b="0" i="0" dirty="0">
                          <a:solidFill>
                            <a:schemeClr val="tx1">
                              <a:lumMod val="75000"/>
                              <a:lumOff val="25000"/>
                            </a:schemeClr>
                          </a:solidFill>
                          <a:latin typeface="Nanum Gothic" charset="-127"/>
                          <a:ea typeface="Nanum Gothic" charset="-127"/>
                          <a:cs typeface="Nanum Gothic" charset="-127"/>
                        </a:rPr>
                        <a:t>ORG_ID</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dirty="0">
                          <a:solidFill>
                            <a:schemeClr val="tx1">
                              <a:lumMod val="75000"/>
                              <a:lumOff val="25000"/>
                            </a:schemeClr>
                          </a:solidFill>
                          <a:latin typeface="Nanum Gothic" charset="-127"/>
                          <a:ea typeface="Nanum Gothic" charset="-127"/>
                          <a:cs typeface="Nanum Gothic" charset="-127"/>
                        </a:rPr>
                        <a:t>☐ </a:t>
                      </a:r>
                      <a:r>
                        <a:rPr lang="en-US" altLang="ko-KR" sz="600" dirty="0">
                          <a:solidFill>
                            <a:schemeClr val="tx1">
                              <a:lumMod val="75000"/>
                              <a:lumOff val="25000"/>
                            </a:schemeClr>
                          </a:solidFill>
                          <a:latin typeface="Nanum Gothic" charset="-127"/>
                          <a:ea typeface="Nanum Gothic" charset="-127"/>
                          <a:cs typeface="Nanum Gothic" charset="-127"/>
                        </a:rPr>
                        <a:t>Only the recent period is available</a:t>
                      </a:r>
                    </a:p>
                  </a:txBody>
                  <a:tcPr marL="468000" marR="0" marT="0" marB="0"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170105">
                <a:tc>
                  <a:txBody>
                    <a:bodyPr/>
                    <a:lstStyle/>
                    <a:p>
                      <a:pPr algn="l"/>
                      <a:r>
                        <a:rPr lang="en-US" altLang="ko-KR" sz="7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T    Date / Time</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ORG_NM</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dirty="0">
                          <a:solidFill>
                            <a:schemeClr val="tx1">
                              <a:lumMod val="75000"/>
                              <a:lumOff val="25000"/>
                            </a:schemeClr>
                          </a:solidFill>
                          <a:latin typeface="Nanum Gothic" charset="-127"/>
                          <a:ea typeface="Nanum Gothic" charset="-127"/>
                          <a:cs typeface="Nanum Gothic" charset="-127"/>
                        </a:rPr>
                        <a:t>☑</a:t>
                      </a:r>
                      <a:r>
                        <a:rPr lang="ko-KR" altLang="en-US" sz="600" dirty="0">
                          <a:solidFill>
                            <a:schemeClr val="tx1">
                              <a:lumMod val="75000"/>
                              <a:lumOff val="25000"/>
                            </a:schemeClr>
                          </a:solidFill>
                          <a:latin typeface="Nanum Gothic" charset="-127"/>
                          <a:ea typeface="Nanum Gothic" charset="-127"/>
                          <a:cs typeface="Nanum Gothic" charset="-127"/>
                        </a:rPr>
                        <a:t> </a:t>
                      </a:r>
                      <a:r>
                        <a:rPr lang="en-US" altLang="ko-KR" sz="600" dirty="0">
                          <a:solidFill>
                            <a:schemeClr val="tx1">
                              <a:lumMod val="75000"/>
                              <a:lumOff val="25000"/>
                            </a:schemeClr>
                          </a:solidFill>
                          <a:latin typeface="Nanum Gothic" charset="-127"/>
                          <a:ea typeface="Nanum Gothic" charset="-127"/>
                          <a:cs typeface="Nanum Gothic" charset="-127"/>
                        </a:rPr>
                        <a:t>Only the recent period is available</a:t>
                      </a:r>
                    </a:p>
                  </a:txBody>
                  <a:tcPr marL="468000" marR="0" marT="0" marB="0"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170105">
                <a:tc>
                  <a:txBody>
                    <a:bodyPr/>
                    <a:lstStyle/>
                    <a:p>
                      <a:pPr algn="l"/>
                      <a:r>
                        <a:rPr lang="en-US" altLang="ko-KR" sz="7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ab  String</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ORG_SORT</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dirty="0">
                          <a:solidFill>
                            <a:schemeClr val="tx1">
                              <a:lumMod val="75000"/>
                              <a:lumOff val="25000"/>
                            </a:schemeClr>
                          </a:solidFill>
                          <a:latin typeface="Nanum Gothic" charset="-127"/>
                          <a:ea typeface="Nanum Gothic" charset="-127"/>
                          <a:cs typeface="Nanum Gothic" charset="-127"/>
                        </a:rPr>
                        <a:t>☐ </a:t>
                      </a:r>
                      <a:r>
                        <a:rPr lang="en-US" altLang="ko-KR" sz="600" dirty="0">
                          <a:solidFill>
                            <a:schemeClr val="tx1">
                              <a:lumMod val="75000"/>
                              <a:lumOff val="25000"/>
                            </a:schemeClr>
                          </a:solidFill>
                          <a:latin typeface="Nanum Gothic" charset="-127"/>
                          <a:ea typeface="Nanum Gothic" charset="-127"/>
                          <a:cs typeface="Nanum Gothic" charset="-127"/>
                        </a:rPr>
                        <a:t>Only single selection is available</a:t>
                      </a:r>
                    </a:p>
                  </a:txBody>
                  <a:tcPr marL="468000" marR="0" marT="0" marB="0"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170105">
                <a:tc>
                  <a:txBody>
                    <a:bodyPr/>
                    <a:lstStyle/>
                    <a:p>
                      <a:pPr algn="l"/>
                      <a:r>
                        <a:rPr lang="en-US" altLang="ko-KR" sz="7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ab  String</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dirty="0">
                          <a:solidFill>
                            <a:schemeClr val="bg1">
                              <a:lumMod val="75000"/>
                            </a:schemeClr>
                          </a:solidFill>
                          <a:latin typeface="Nanum Gothic" charset="-127"/>
                          <a:ea typeface="Nanum Gothic" charset="-127"/>
                          <a:cs typeface="Nanum Gothic" charset="-127"/>
                        </a:rPr>
                        <a:t>☐ </a:t>
                      </a:r>
                      <a:r>
                        <a:rPr lang="en-US" altLang="ko-KR" sz="600" dirty="0">
                          <a:solidFill>
                            <a:schemeClr val="bg1">
                              <a:lumMod val="75000"/>
                            </a:schemeClr>
                          </a:solidFill>
                          <a:latin typeface="Nanum Gothic" charset="-127"/>
                          <a:ea typeface="Nanum Gothic" charset="-127"/>
                          <a:cs typeface="Nanum Gothic" charset="-127"/>
                        </a:rPr>
                        <a:t>Only single selection is available</a:t>
                      </a:r>
                    </a:p>
                  </a:txBody>
                  <a:tcPr marL="468000" marR="0" marT="0" marB="0"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170105">
                <a:tc>
                  <a:txBody>
                    <a:bodyPr/>
                    <a:lstStyle/>
                    <a:p>
                      <a:pPr algn="l"/>
                      <a:r>
                        <a:rPr lang="en-US" altLang="ko-KR" sz="7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ab  String</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dirty="0">
                          <a:solidFill>
                            <a:schemeClr val="bg1">
                              <a:lumMod val="75000"/>
                            </a:schemeClr>
                          </a:solidFill>
                          <a:latin typeface="Nanum Gothic" charset="-127"/>
                          <a:ea typeface="Nanum Gothic" charset="-127"/>
                          <a:cs typeface="Nanum Gothic" charset="-127"/>
                        </a:rPr>
                        <a:t>☐ </a:t>
                      </a:r>
                      <a:r>
                        <a:rPr lang="en-US" altLang="ko-KR" sz="600" dirty="0">
                          <a:solidFill>
                            <a:schemeClr val="bg1">
                              <a:lumMod val="75000"/>
                            </a:schemeClr>
                          </a:solidFill>
                          <a:latin typeface="Nanum Gothic" charset="-127"/>
                          <a:ea typeface="Nanum Gothic" charset="-127"/>
                          <a:cs typeface="Nanum Gothic" charset="-127"/>
                        </a:rPr>
                        <a:t>Only single selection is available</a:t>
                      </a:r>
                    </a:p>
                  </a:txBody>
                  <a:tcPr marL="468000" marR="0" marT="0" marB="0"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170105">
                <a:tc>
                  <a:txBody>
                    <a:bodyPr/>
                    <a:lstStyle/>
                    <a:p>
                      <a:pPr algn="l"/>
                      <a:r>
                        <a:rPr lang="en-US" altLang="ko-KR" sz="7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ab  String</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dirty="0">
                          <a:solidFill>
                            <a:schemeClr val="tx1">
                              <a:lumMod val="75000"/>
                              <a:lumOff val="25000"/>
                            </a:schemeClr>
                          </a:solidFill>
                          <a:latin typeface="Nanum Gothic" charset="-127"/>
                          <a:ea typeface="Nanum Gothic" charset="-127"/>
                          <a:cs typeface="Nanum Gothic" charset="-127"/>
                        </a:rPr>
                        <a:t>☐ </a:t>
                      </a:r>
                      <a:r>
                        <a:rPr lang="en-US" altLang="ko-KR" sz="600" dirty="0">
                          <a:solidFill>
                            <a:schemeClr val="tx1">
                              <a:lumMod val="75000"/>
                              <a:lumOff val="25000"/>
                            </a:schemeClr>
                          </a:solidFill>
                          <a:latin typeface="Nanum Gothic" charset="-127"/>
                          <a:ea typeface="Nanum Gothic" charset="-127"/>
                          <a:cs typeface="Nanum Gothic" charset="-127"/>
                        </a:rPr>
                        <a:t>Available only single item</a:t>
                      </a:r>
                    </a:p>
                  </a:txBody>
                  <a:tcPr marL="468000" marR="0" marT="0" marB="0"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170105">
                <a:tc>
                  <a:txBody>
                    <a:bodyPr/>
                    <a:lstStyle/>
                    <a:p>
                      <a:pPr algn="l"/>
                      <a:r>
                        <a:rPr lang="en-US" altLang="ko-KR" sz="7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T    Date / Time   </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ORG_DATE</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dirty="0">
                          <a:solidFill>
                            <a:schemeClr val="bg1">
                              <a:lumMod val="75000"/>
                            </a:schemeClr>
                          </a:solidFill>
                          <a:latin typeface="Nanum Gothic" charset="-127"/>
                          <a:ea typeface="Nanum Gothic" charset="-127"/>
                          <a:cs typeface="Nanum Gothic" charset="-127"/>
                        </a:rPr>
                        <a:t>☐ </a:t>
                      </a:r>
                      <a:r>
                        <a:rPr lang="en-US" altLang="ko-KR" sz="600" dirty="0">
                          <a:solidFill>
                            <a:schemeClr val="bg1">
                              <a:lumMod val="75000"/>
                            </a:schemeClr>
                          </a:solidFill>
                          <a:latin typeface="Nanum Gothic" charset="-127"/>
                          <a:ea typeface="Nanum Gothic" charset="-127"/>
                          <a:cs typeface="Nanum Gothic" charset="-127"/>
                        </a:rPr>
                        <a:t>Only the recent period is available</a:t>
                      </a:r>
                    </a:p>
                  </a:txBody>
                  <a:tcPr marL="468000" marR="0" marT="0" marB="0"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170105">
                <a:tc>
                  <a:txBody>
                    <a:bodyPr/>
                    <a:lstStyle/>
                    <a:p>
                      <a:pPr algn="l"/>
                      <a:endParaRPr lang="en-US" altLang="ko-KR" sz="700" b="0" dirty="0">
                        <a:solidFill>
                          <a:schemeClr val="tx1">
                            <a:lumMod val="75000"/>
                            <a:lumOff val="25000"/>
                          </a:schemeClr>
                        </a:solidFill>
                        <a:latin typeface="+mn-lt"/>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dirty="0">
                        <a:solidFill>
                          <a:schemeClr val="bg1">
                            <a:lumMod val="7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170105">
                <a:tc>
                  <a:txBody>
                    <a:bodyPr/>
                    <a:lstStyle/>
                    <a:p>
                      <a:pPr algn="l"/>
                      <a:endParaRPr lang="en-US" altLang="ko-KR" sz="700" b="0" dirty="0">
                        <a:solidFill>
                          <a:schemeClr val="tx1">
                            <a:lumMod val="75000"/>
                            <a:lumOff val="25000"/>
                          </a:schemeClr>
                        </a:solidFill>
                        <a:latin typeface="+mn-lt"/>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dirty="0">
                        <a:solidFill>
                          <a:schemeClr val="bg1">
                            <a:lumMod val="7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170105">
                <a:tc>
                  <a:txBody>
                    <a:bodyPr/>
                    <a:lstStyle/>
                    <a:p>
                      <a:pPr algn="l"/>
                      <a:endParaRPr lang="en-US" altLang="ko-KR" sz="700" b="0" dirty="0">
                        <a:solidFill>
                          <a:schemeClr val="tx1">
                            <a:lumMod val="75000"/>
                            <a:lumOff val="25000"/>
                          </a:schemeClr>
                        </a:solidFill>
                        <a:latin typeface="+mn-lt"/>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dirty="0">
                        <a:solidFill>
                          <a:schemeClr val="bg1">
                            <a:lumMod val="7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170105">
                <a:tc>
                  <a:txBody>
                    <a:bodyPr/>
                    <a:lstStyle/>
                    <a:p>
                      <a:pPr algn="l"/>
                      <a:endParaRPr lang="en-US" altLang="ko-KR" sz="700" b="0" dirty="0">
                        <a:solidFill>
                          <a:schemeClr val="tx1">
                            <a:lumMod val="75000"/>
                            <a:lumOff val="25000"/>
                          </a:schemeClr>
                        </a:solidFill>
                        <a:latin typeface="+mn-lt"/>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dirty="0">
                        <a:solidFill>
                          <a:schemeClr val="bg1">
                            <a:lumMod val="7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170105">
                <a:tc>
                  <a:txBody>
                    <a:bodyPr/>
                    <a:lstStyle/>
                    <a:p>
                      <a:pPr algn="l"/>
                      <a:endParaRPr lang="en-US" altLang="ko-KR" sz="700" b="0" dirty="0">
                        <a:solidFill>
                          <a:schemeClr val="tx1">
                            <a:lumMod val="75000"/>
                            <a:lumOff val="25000"/>
                          </a:schemeClr>
                        </a:solidFill>
                        <a:latin typeface="+mn-lt"/>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dirty="0">
                        <a:solidFill>
                          <a:schemeClr val="bg1">
                            <a:lumMod val="7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170105">
                <a:tc>
                  <a:txBody>
                    <a:bodyPr/>
                    <a:lstStyle/>
                    <a:p>
                      <a:pPr algn="l"/>
                      <a:endParaRPr lang="en-US" altLang="ko-KR" sz="700" b="0" dirty="0">
                        <a:solidFill>
                          <a:schemeClr val="tx1">
                            <a:lumMod val="75000"/>
                            <a:lumOff val="25000"/>
                          </a:schemeClr>
                        </a:solidFill>
                        <a:latin typeface="+mn-lt"/>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dirty="0">
                        <a:solidFill>
                          <a:schemeClr val="bg1">
                            <a:lumMod val="7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170105">
                <a:tc>
                  <a:txBody>
                    <a:bodyPr/>
                    <a:lstStyle/>
                    <a:p>
                      <a:pPr algn="l"/>
                      <a:endParaRPr lang="en-US" altLang="ko-KR" sz="700" b="0" dirty="0">
                        <a:solidFill>
                          <a:schemeClr val="tx1">
                            <a:lumMod val="75000"/>
                            <a:lumOff val="25000"/>
                          </a:schemeClr>
                        </a:solidFill>
                        <a:latin typeface="+mn-lt"/>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dirty="0">
                        <a:solidFill>
                          <a:schemeClr val="bg1">
                            <a:lumMod val="7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170105">
                <a:tc>
                  <a:txBody>
                    <a:bodyPr/>
                    <a:lstStyle/>
                    <a:p>
                      <a:pPr algn="l"/>
                      <a:endParaRPr lang="en-US" altLang="ko-KR" sz="700" b="0" dirty="0">
                        <a:solidFill>
                          <a:schemeClr val="tx1">
                            <a:lumMod val="75000"/>
                            <a:lumOff val="25000"/>
                          </a:schemeClr>
                        </a:solidFill>
                        <a:latin typeface="+mn-lt"/>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dirty="0">
                        <a:solidFill>
                          <a:schemeClr val="bg1">
                            <a:lumMod val="7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170105">
                <a:tc>
                  <a:txBody>
                    <a:bodyPr/>
                    <a:lstStyle/>
                    <a:p>
                      <a:pPr algn="l"/>
                      <a:endParaRPr lang="en-US" altLang="ko-KR" sz="700" b="0" dirty="0">
                        <a:solidFill>
                          <a:schemeClr val="tx1">
                            <a:lumMod val="75000"/>
                            <a:lumOff val="25000"/>
                          </a:schemeClr>
                        </a:solidFill>
                        <a:latin typeface="+mn-lt"/>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dirty="0">
                        <a:solidFill>
                          <a:schemeClr val="bg1">
                            <a:lumMod val="7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bl>
          </a:graphicData>
        </a:graphic>
      </p:graphicFrame>
      <p:sp>
        <p:nvSpPr>
          <p:cNvPr id="38" name="모서리가 둥근 직사각형 37"/>
          <p:cNvSpPr/>
          <p:nvPr/>
        </p:nvSpPr>
        <p:spPr>
          <a:xfrm rot="5400000" flipV="1">
            <a:off x="7804273" y="1997233"/>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charset="-127"/>
              <a:ea typeface="Nanum Gothic" charset="-127"/>
              <a:cs typeface="Nanum Gothic" charset="-127"/>
            </a:endParaRPr>
          </a:p>
        </p:txBody>
      </p:sp>
      <p:sp>
        <p:nvSpPr>
          <p:cNvPr id="3" name="텍스트 개체 틀 2"/>
          <p:cNvSpPr>
            <a:spLocks noGrp="1"/>
          </p:cNvSpPr>
          <p:nvPr>
            <p:ph type="body" sz="quarter" idx="13"/>
          </p:nvPr>
        </p:nvSpPr>
        <p:spPr/>
        <p:txBody>
          <a:bodyPr>
            <a:normAutofit/>
          </a:bodyPr>
          <a:lstStyle/>
          <a:p>
            <a:pPr>
              <a:spcBef>
                <a:spcPts val="300"/>
              </a:spcBef>
            </a:pPr>
            <a:r>
              <a:rPr kumimoji="1" lang="ko-KR" altLang="en-US" dirty="0"/>
              <a:t>롤 </a:t>
            </a:r>
            <a:r>
              <a:rPr kumimoji="1" lang="en-US" altLang="ko-KR" dirty="0">
                <a:solidFill>
                  <a:srgbClr val="FF0000"/>
                </a:solidFill>
              </a:rPr>
              <a:t>(</a:t>
            </a:r>
            <a:r>
              <a:rPr kumimoji="1" lang="ko-KR" altLang="en-US" dirty="0">
                <a:solidFill>
                  <a:srgbClr val="FF0000"/>
                </a:solidFill>
              </a:rPr>
              <a:t>수정 불가</a:t>
            </a:r>
            <a:r>
              <a:rPr kumimoji="1" lang="en-US" altLang="ko-KR" dirty="0">
                <a:solidFill>
                  <a:srgbClr val="FF0000"/>
                </a:solidFill>
              </a:rPr>
              <a:t>)</a:t>
            </a:r>
            <a:endParaRPr kumimoji="1" lang="en-US" altLang="ko-KR" dirty="0"/>
          </a:p>
          <a:p>
            <a:pPr>
              <a:spcBef>
                <a:spcPts val="300"/>
              </a:spcBef>
            </a:pPr>
            <a:r>
              <a:rPr kumimoji="1" lang="ko-KR" altLang="en-US" dirty="0"/>
              <a:t>물리 타입</a:t>
            </a:r>
            <a:r>
              <a:rPr kumimoji="1" lang="en-US" altLang="ko-KR" dirty="0">
                <a:solidFill>
                  <a:srgbClr val="FF0000"/>
                </a:solidFill>
              </a:rPr>
              <a:t> (</a:t>
            </a:r>
            <a:r>
              <a:rPr kumimoji="1" lang="ko-KR" altLang="en-US" dirty="0">
                <a:solidFill>
                  <a:srgbClr val="FF0000"/>
                </a:solidFill>
              </a:rPr>
              <a:t>수정 불가</a:t>
            </a:r>
            <a:r>
              <a:rPr kumimoji="1" lang="en-US" altLang="ko-KR" dirty="0">
                <a:solidFill>
                  <a:srgbClr val="FF0000"/>
                </a:solidFill>
              </a:rPr>
              <a:t>)</a:t>
            </a:r>
          </a:p>
          <a:p>
            <a:pPr>
              <a:spcBef>
                <a:spcPts val="300"/>
              </a:spcBef>
            </a:pPr>
            <a:r>
              <a:rPr kumimoji="1" lang="ko-KR" altLang="en-US" dirty="0" err="1"/>
              <a:t>물리명</a:t>
            </a:r>
            <a:r>
              <a:rPr kumimoji="1" lang="en-US" altLang="ko-KR" dirty="0">
                <a:solidFill>
                  <a:srgbClr val="FF0000"/>
                </a:solidFill>
              </a:rPr>
              <a:t> (</a:t>
            </a:r>
            <a:r>
              <a:rPr kumimoji="1" lang="ko-KR" altLang="en-US" dirty="0">
                <a:solidFill>
                  <a:srgbClr val="FF0000"/>
                </a:solidFill>
              </a:rPr>
              <a:t>수정 불가</a:t>
            </a:r>
            <a:r>
              <a:rPr kumimoji="1" lang="en-US" altLang="ko-KR" dirty="0">
                <a:solidFill>
                  <a:srgbClr val="FF0000"/>
                </a:solidFill>
              </a:rPr>
              <a:t>)</a:t>
            </a:r>
          </a:p>
          <a:p>
            <a:pPr lvl="1">
              <a:spcBef>
                <a:spcPts val="300"/>
              </a:spcBef>
            </a:pPr>
            <a:r>
              <a:rPr kumimoji="1" lang="ko-KR" altLang="en-US" dirty="0"/>
              <a:t>타임스탬프에 아이콘 표시</a:t>
            </a:r>
            <a:endParaRPr kumimoji="1" lang="en-US" altLang="ko-KR" dirty="0">
              <a:solidFill>
                <a:srgbClr val="FF0000"/>
              </a:solidFill>
            </a:endParaRPr>
          </a:p>
          <a:p>
            <a:r>
              <a:rPr kumimoji="1" lang="ko-KR" altLang="en-US" dirty="0" err="1"/>
              <a:t>추천필터</a:t>
            </a:r>
            <a:r>
              <a:rPr kumimoji="1" lang="ko-KR" altLang="en-US" dirty="0"/>
              <a:t> </a:t>
            </a:r>
            <a:r>
              <a:rPr kumimoji="1" lang="en-US" altLang="ko-KR" dirty="0"/>
              <a:t>(</a:t>
            </a:r>
            <a:r>
              <a:rPr kumimoji="1" lang="ko-KR" altLang="en-US" dirty="0" err="1"/>
              <a:t>필수필터</a:t>
            </a:r>
            <a:r>
              <a:rPr kumimoji="1" lang="en-US" altLang="ko-KR" dirty="0"/>
              <a:t>)</a:t>
            </a:r>
          </a:p>
          <a:p>
            <a:pPr lvl="1"/>
            <a:r>
              <a:rPr kumimoji="1" lang="en-US" altLang="ko-KR" dirty="0">
                <a:solidFill>
                  <a:srgbClr val="FF0000"/>
                </a:solidFill>
              </a:rPr>
              <a:t>Dimension </a:t>
            </a:r>
            <a:r>
              <a:rPr kumimoji="1" lang="ko-KR" altLang="en-US" dirty="0">
                <a:solidFill>
                  <a:srgbClr val="FF0000"/>
                </a:solidFill>
              </a:rPr>
              <a:t>을 필터로 사용 가능</a:t>
            </a:r>
            <a:r>
              <a:rPr kumimoji="1" lang="en-US" altLang="ko-KR" dirty="0">
                <a:solidFill>
                  <a:srgbClr val="FF0000"/>
                </a:solidFill>
              </a:rPr>
              <a:t>.Dimension</a:t>
            </a:r>
            <a:r>
              <a:rPr kumimoji="1" lang="ko-KR" altLang="en-US" dirty="0">
                <a:solidFill>
                  <a:srgbClr val="FF0000"/>
                </a:solidFill>
              </a:rPr>
              <a:t>만 목록에 나옴</a:t>
            </a:r>
            <a:endParaRPr kumimoji="1" lang="en-US" altLang="ko-KR" dirty="0">
              <a:solidFill>
                <a:srgbClr val="FF0000"/>
              </a:solidFill>
            </a:endParaRPr>
          </a:p>
          <a:p>
            <a:pPr lvl="1"/>
            <a:r>
              <a:rPr kumimoji="1" lang="ko-KR" altLang="en-US" dirty="0" err="1"/>
              <a:t>인제스쳔</a:t>
            </a:r>
            <a:r>
              <a:rPr kumimoji="1" lang="ko-KR" altLang="en-US" dirty="0"/>
              <a:t> 방식에 따라 </a:t>
            </a:r>
            <a:r>
              <a:rPr kumimoji="1" lang="ko-KR" altLang="en-US" dirty="0" err="1"/>
              <a:t>필터명이</a:t>
            </a:r>
            <a:r>
              <a:rPr kumimoji="1" lang="ko-KR" altLang="en-US" dirty="0"/>
              <a:t> 다름</a:t>
            </a:r>
            <a:r>
              <a:rPr kumimoji="1" lang="en-US" altLang="ko-KR" dirty="0"/>
              <a:t>. (</a:t>
            </a:r>
            <a:r>
              <a:rPr kumimoji="1" lang="ko-KR" altLang="en-US" dirty="0" err="1"/>
              <a:t>기능동일</a:t>
            </a:r>
            <a:r>
              <a:rPr kumimoji="1" lang="en-US" altLang="ko-KR" dirty="0"/>
              <a:t>)</a:t>
            </a:r>
          </a:p>
          <a:p>
            <a:pPr lvl="2"/>
            <a:r>
              <a:rPr kumimoji="1" lang="en-US" altLang="ko-KR" dirty="0"/>
              <a:t>Ingested data : Recommendation filter</a:t>
            </a:r>
          </a:p>
          <a:p>
            <a:pPr lvl="2"/>
            <a:r>
              <a:rPr kumimoji="1" lang="en-US" altLang="ko-KR" dirty="0"/>
              <a:t>Linked data : Essential filter</a:t>
            </a:r>
          </a:p>
          <a:p>
            <a:pPr lvl="1"/>
            <a:r>
              <a:rPr kumimoji="1" lang="ko-KR" altLang="en-US" dirty="0" err="1"/>
              <a:t>선택해제</a:t>
            </a:r>
            <a:r>
              <a:rPr kumimoji="1" lang="en-US" altLang="ko-KR" dirty="0"/>
              <a:t>(default)</a:t>
            </a:r>
            <a:r>
              <a:rPr kumimoji="1" lang="ko-KR" altLang="en-US" dirty="0"/>
              <a:t> </a:t>
            </a:r>
            <a:r>
              <a:rPr kumimoji="1" lang="ko-KR" altLang="en-US" dirty="0">
                <a:sym typeface="Wingdings"/>
              </a:rPr>
              <a:t>  선택 </a:t>
            </a:r>
            <a:r>
              <a:rPr kumimoji="1" lang="ko-KR" altLang="en-US" dirty="0" err="1">
                <a:sym typeface="Wingdings"/>
              </a:rPr>
              <a:t>토글</a:t>
            </a:r>
            <a:endParaRPr kumimoji="1" lang="en-US" altLang="ko-KR" dirty="0">
              <a:sym typeface="Wingdings"/>
            </a:endParaRPr>
          </a:p>
          <a:p>
            <a:pPr lvl="2"/>
            <a:r>
              <a:rPr kumimoji="1" lang="ko-KR" altLang="en-US" dirty="0"/>
              <a:t>선택 시</a:t>
            </a:r>
            <a:r>
              <a:rPr kumimoji="1" lang="en-US" altLang="ko-KR" dirty="0"/>
              <a:t>,</a:t>
            </a:r>
            <a:r>
              <a:rPr kumimoji="1" lang="ko-KR" altLang="en-US" dirty="0"/>
              <a:t> 넘버링이 추가되고 필터가 그 순서대로 적용됨</a:t>
            </a:r>
            <a:r>
              <a:rPr kumimoji="1" lang="en-US" altLang="ko-KR" dirty="0"/>
              <a:t>.</a:t>
            </a:r>
          </a:p>
          <a:p>
            <a:pPr lvl="2"/>
            <a:r>
              <a:rPr kumimoji="1" lang="ko-KR" altLang="en-US" dirty="0"/>
              <a:t>선택 해제 시</a:t>
            </a:r>
            <a:r>
              <a:rPr kumimoji="1" lang="en-US" altLang="ko-KR" dirty="0"/>
              <a:t>,</a:t>
            </a:r>
            <a:r>
              <a:rPr kumimoji="1" lang="ko-KR" altLang="en-US" dirty="0"/>
              <a:t> 빠진 순서가 </a:t>
            </a:r>
            <a:r>
              <a:rPr kumimoji="1" lang="ko-KR" altLang="en-US" dirty="0" err="1"/>
              <a:t>채워짐</a:t>
            </a:r>
            <a:r>
              <a:rPr kumimoji="1" lang="en-US" altLang="ko-KR" dirty="0"/>
              <a:t>.</a:t>
            </a:r>
          </a:p>
          <a:p>
            <a:r>
              <a:rPr kumimoji="1" lang="ko-KR" altLang="en-US" dirty="0" err="1"/>
              <a:t>필터링</a:t>
            </a:r>
            <a:endParaRPr kumimoji="1" lang="en-US" altLang="ko-KR" dirty="0"/>
          </a:p>
          <a:p>
            <a:pPr lvl="1"/>
            <a:r>
              <a:rPr kumimoji="1" lang="ko-KR" altLang="en-US" dirty="0">
                <a:sym typeface="Wingdings"/>
              </a:rPr>
              <a:t>검색</a:t>
            </a:r>
            <a:endParaRPr kumimoji="1" lang="en-US" altLang="ko-KR" dirty="0">
              <a:sym typeface="Wingdings"/>
            </a:endParaRPr>
          </a:p>
          <a:p>
            <a:pPr lvl="2"/>
            <a:r>
              <a:rPr kumimoji="1" lang="ko-KR" altLang="en-US" dirty="0" err="1">
                <a:sym typeface="Wingdings"/>
              </a:rPr>
              <a:t>필터링</a:t>
            </a:r>
            <a:r>
              <a:rPr kumimoji="1" lang="ko-KR" altLang="en-US" dirty="0">
                <a:sym typeface="Wingdings"/>
              </a:rPr>
              <a:t> 범위 </a:t>
            </a:r>
            <a:r>
              <a:rPr kumimoji="1" lang="en-US" altLang="ko-KR" dirty="0">
                <a:sym typeface="Wingdings"/>
              </a:rPr>
              <a:t>:</a:t>
            </a:r>
            <a:r>
              <a:rPr kumimoji="1" lang="ko-KR" altLang="en-US" dirty="0">
                <a:sym typeface="Wingdings"/>
              </a:rPr>
              <a:t> 컬럼 이름 </a:t>
            </a:r>
            <a:r>
              <a:rPr kumimoji="1" lang="en-US" altLang="ko-KR" dirty="0">
                <a:sym typeface="Wingdings"/>
              </a:rPr>
              <a:t>/</a:t>
            </a:r>
            <a:r>
              <a:rPr kumimoji="1" lang="ko-KR" altLang="en-US" dirty="0">
                <a:sym typeface="Wingdings"/>
              </a:rPr>
              <a:t> 텍스트 입력 즉시 </a:t>
            </a:r>
            <a:r>
              <a:rPr kumimoji="1" lang="ko-KR" altLang="en-US" dirty="0" err="1">
                <a:sym typeface="Wingdings"/>
              </a:rPr>
              <a:t>필터링</a:t>
            </a:r>
            <a:endParaRPr kumimoji="1" lang="en-US" altLang="ko-KR" dirty="0">
              <a:sym typeface="Wingdings"/>
            </a:endParaRPr>
          </a:p>
          <a:p>
            <a:pPr lvl="1"/>
            <a:r>
              <a:rPr kumimoji="1" lang="en-US" altLang="ko-KR" dirty="0">
                <a:sym typeface="Wingdings"/>
              </a:rPr>
              <a:t>Role</a:t>
            </a:r>
            <a:r>
              <a:rPr kumimoji="1" lang="en-US" altLang="ko-KR" dirty="0"/>
              <a:t> : All(default) / Dimension / Measure</a:t>
            </a:r>
          </a:p>
          <a:p>
            <a:pPr lvl="1"/>
            <a:r>
              <a:rPr kumimoji="1" lang="en-US" altLang="ko-KR" dirty="0"/>
              <a:t>Type : All(default) / String </a:t>
            </a:r>
            <a:r>
              <a:rPr kumimoji="1" lang="en-US" altLang="ko-KR" dirty="0">
                <a:solidFill>
                  <a:srgbClr val="00B050"/>
                </a:solidFill>
              </a:rPr>
              <a:t>/ ...</a:t>
            </a:r>
            <a:endParaRPr kumimoji="1" lang="en-US" altLang="ko-KR" dirty="0"/>
          </a:p>
          <a:p>
            <a:pPr lvl="1"/>
            <a:r>
              <a:rPr kumimoji="1" lang="ko-KR" altLang="en-US" dirty="0" err="1"/>
              <a:t>추천필터</a:t>
            </a:r>
            <a:r>
              <a:rPr kumimoji="1" lang="ko-KR" altLang="en-US" dirty="0"/>
              <a:t> 만 보기</a:t>
            </a:r>
            <a:endParaRPr kumimoji="1" lang="en-US" altLang="ko-KR" dirty="0"/>
          </a:p>
          <a:p>
            <a:pPr lvl="2"/>
            <a:r>
              <a:rPr kumimoji="1" lang="ko-KR" altLang="en-US" dirty="0">
                <a:sym typeface="Wingdings"/>
              </a:rPr>
              <a:t>선택 </a:t>
            </a:r>
            <a:r>
              <a:rPr kumimoji="1" lang="en-US" altLang="ko-KR" dirty="0">
                <a:sym typeface="Wingdings"/>
              </a:rPr>
              <a:t></a:t>
            </a:r>
            <a:r>
              <a:rPr kumimoji="1" lang="ko-KR" altLang="en-US" dirty="0">
                <a:sym typeface="Wingdings"/>
              </a:rPr>
              <a:t>  </a:t>
            </a:r>
            <a:r>
              <a:rPr kumimoji="1" lang="ko-KR" altLang="en-US" dirty="0"/>
              <a:t>선택 해제</a:t>
            </a:r>
            <a:r>
              <a:rPr kumimoji="1" lang="en-US" altLang="ko-KR" dirty="0"/>
              <a:t>(default)</a:t>
            </a:r>
            <a:r>
              <a:rPr kumimoji="1" lang="ko-KR" altLang="en-US" dirty="0">
                <a:solidFill>
                  <a:srgbClr val="00B050"/>
                </a:solidFill>
              </a:rPr>
              <a:t> </a:t>
            </a:r>
            <a:endParaRPr kumimoji="1" lang="en-US" altLang="ko-KR" dirty="0">
              <a:solidFill>
                <a:srgbClr val="00B050"/>
              </a:solidFill>
            </a:endParaRPr>
          </a:p>
          <a:p>
            <a:r>
              <a:rPr kumimoji="1" lang="ko-KR" altLang="en-US" dirty="0"/>
              <a:t>버튼</a:t>
            </a:r>
            <a:endParaRPr kumimoji="1" lang="en-US" altLang="ko-KR" dirty="0"/>
          </a:p>
          <a:p>
            <a:pPr lvl="1"/>
            <a:r>
              <a:rPr kumimoji="1" lang="ko-KR" altLang="en-US" dirty="0"/>
              <a:t>취소 클릭 </a:t>
            </a:r>
            <a:r>
              <a:rPr kumimoji="1" lang="en-US" altLang="ko-KR" dirty="0"/>
              <a:t>&gt;</a:t>
            </a:r>
            <a:r>
              <a:rPr kumimoji="1" lang="ko-KR" altLang="en-US" dirty="0"/>
              <a:t> 팝업 닫힘 </a:t>
            </a:r>
            <a:r>
              <a:rPr kumimoji="1" lang="en-US" altLang="ko-KR" dirty="0"/>
              <a:t>/</a:t>
            </a:r>
            <a:r>
              <a:rPr kumimoji="1" lang="ko-KR" altLang="en-US" dirty="0"/>
              <a:t> 선택 취소</a:t>
            </a:r>
            <a:endParaRPr kumimoji="1" lang="en-US" altLang="ko-KR" dirty="0"/>
          </a:p>
          <a:p>
            <a:pPr lvl="1"/>
            <a:r>
              <a:rPr kumimoji="1" lang="ko-KR" altLang="en-US" dirty="0"/>
              <a:t>저장 클릭 </a:t>
            </a:r>
            <a:endParaRPr kumimoji="1" lang="en-US" altLang="ko-KR" dirty="0"/>
          </a:p>
          <a:p>
            <a:pPr lvl="2"/>
            <a:r>
              <a:rPr kumimoji="1" lang="en-US" altLang="ko-KR" strike="sngStrike" dirty="0"/>
              <a:t>Ingested data &gt;</a:t>
            </a:r>
            <a:r>
              <a:rPr kumimoji="1" lang="ko-KR" altLang="en-US" strike="sngStrike" dirty="0"/>
              <a:t> 팝업 닫힘 </a:t>
            </a:r>
            <a:r>
              <a:rPr kumimoji="1" lang="en-US" altLang="ko-KR" strike="sngStrike" dirty="0"/>
              <a:t>/</a:t>
            </a:r>
            <a:r>
              <a:rPr kumimoji="1" lang="ko-KR" altLang="en-US" strike="sngStrike" dirty="0"/>
              <a:t> 저장 완료 토스트 출력</a:t>
            </a:r>
            <a:r>
              <a:rPr lang="ko-KR" altLang="en-US" strike="sngStrike" dirty="0">
                <a:solidFill>
                  <a:srgbClr val="00B0F0"/>
                </a:solidFill>
              </a:rPr>
              <a:t>☞</a:t>
            </a:r>
            <a:r>
              <a:rPr lang="mr-IN" altLang="ko-KR" strike="sngStrike" dirty="0">
                <a:solidFill>
                  <a:srgbClr val="00B0F0"/>
                </a:solidFill>
                <a:sym typeface="Wingdings"/>
              </a:rPr>
              <a:t>[0</a:t>
            </a:r>
            <a:r>
              <a:rPr lang="en-US" altLang="ko-KR" strike="sngStrike" dirty="0">
                <a:solidFill>
                  <a:srgbClr val="00B0F0"/>
                </a:solidFill>
                <a:sym typeface="Wingdings"/>
              </a:rPr>
              <a:t>03.0</a:t>
            </a:r>
            <a:r>
              <a:rPr lang="mr-IN" altLang="ko-KR" strike="sngStrike" dirty="0">
                <a:solidFill>
                  <a:srgbClr val="00B0F0"/>
                </a:solidFill>
                <a:sym typeface="Wingdings"/>
              </a:rPr>
              <a:t>]</a:t>
            </a:r>
            <a:endParaRPr lang="en-US" altLang="ko-KR" strike="sngStrike" dirty="0">
              <a:solidFill>
                <a:srgbClr val="00B0F0"/>
              </a:solidFill>
              <a:sym typeface="Wingdings"/>
            </a:endParaRPr>
          </a:p>
          <a:p>
            <a:pPr lvl="2"/>
            <a:r>
              <a:rPr lang="en-US" altLang="ko-KR" strike="sngStrike" dirty="0">
                <a:solidFill>
                  <a:schemeClr val="tx1">
                    <a:lumMod val="95000"/>
                    <a:lumOff val="5000"/>
                  </a:schemeClr>
                </a:solidFill>
                <a:sym typeface="Wingdings"/>
              </a:rPr>
              <a:t>Linked data</a:t>
            </a:r>
            <a:r>
              <a:rPr lang="ko-KR" altLang="en-US" strike="sngStrike" dirty="0">
                <a:solidFill>
                  <a:schemeClr val="tx1">
                    <a:lumMod val="95000"/>
                    <a:lumOff val="5000"/>
                  </a:schemeClr>
                </a:solidFill>
                <a:sym typeface="Wingdings"/>
              </a:rPr>
              <a:t> </a:t>
            </a:r>
            <a:r>
              <a:rPr lang="en-US" altLang="ko-KR" strike="sngStrike" dirty="0">
                <a:solidFill>
                  <a:schemeClr val="tx1">
                    <a:lumMod val="95000"/>
                    <a:lumOff val="5000"/>
                  </a:schemeClr>
                </a:solidFill>
                <a:sym typeface="Wingdings"/>
              </a:rPr>
              <a:t>&gt;</a:t>
            </a:r>
            <a:r>
              <a:rPr lang="ko-KR" altLang="en-US" strike="sngStrike" dirty="0">
                <a:solidFill>
                  <a:schemeClr val="tx1">
                    <a:lumMod val="95000"/>
                    <a:lumOff val="5000"/>
                  </a:schemeClr>
                </a:solidFill>
                <a:sym typeface="Wingdings"/>
              </a:rPr>
              <a:t> </a:t>
            </a:r>
            <a:r>
              <a:rPr kumimoji="1" lang="ko-KR" altLang="en-US" strike="sngStrike" dirty="0" err="1"/>
              <a:t>저장확인</a:t>
            </a:r>
            <a:r>
              <a:rPr kumimoji="1" lang="ko-KR" altLang="en-US" strike="sngStrike" dirty="0"/>
              <a:t> 팝업 출력</a:t>
            </a:r>
            <a:r>
              <a:rPr lang="ko-KR" altLang="en-US" strike="sngStrike" dirty="0">
                <a:solidFill>
                  <a:srgbClr val="00B0F0"/>
                </a:solidFill>
              </a:rPr>
              <a:t>☞</a:t>
            </a:r>
            <a:r>
              <a:rPr lang="mr-IN" altLang="ko-KR" strike="sngStrike" dirty="0">
                <a:solidFill>
                  <a:srgbClr val="00B0F0"/>
                </a:solidFill>
                <a:sym typeface="Wingdings"/>
              </a:rPr>
              <a:t>[0</a:t>
            </a:r>
            <a:r>
              <a:rPr lang="en-US" altLang="ko-KR" strike="sngStrike" dirty="0">
                <a:solidFill>
                  <a:srgbClr val="00B0F0"/>
                </a:solidFill>
                <a:sym typeface="Wingdings"/>
              </a:rPr>
              <a:t>47.0</a:t>
            </a:r>
            <a:r>
              <a:rPr lang="mr-IN" altLang="ko-KR" strike="sngStrike" dirty="0">
                <a:solidFill>
                  <a:srgbClr val="00B0F0"/>
                </a:solidFill>
                <a:sym typeface="Wingdings"/>
              </a:rPr>
              <a:t>]</a:t>
            </a:r>
            <a:r>
              <a:rPr lang="ko-KR" altLang="en-US" dirty="0">
                <a:solidFill>
                  <a:srgbClr val="00B0F0"/>
                </a:solidFill>
                <a:sym typeface="Wingdings"/>
              </a:rPr>
              <a:t> </a:t>
            </a:r>
            <a:r>
              <a:rPr lang="en-US" altLang="ko-KR" dirty="0">
                <a:solidFill>
                  <a:srgbClr val="00B0F0"/>
                </a:solidFill>
                <a:sym typeface="Wingdings"/>
              </a:rPr>
              <a:t>2018.12.10 </a:t>
            </a:r>
            <a:r>
              <a:rPr lang="ko-KR" altLang="en-US" dirty="0">
                <a:solidFill>
                  <a:srgbClr val="00B0F0"/>
                </a:solidFill>
                <a:sym typeface="Wingdings"/>
              </a:rPr>
              <a:t>삭제</a:t>
            </a:r>
            <a:endParaRPr lang="en-US" altLang="ko-KR" dirty="0">
              <a:solidFill>
                <a:srgbClr val="00B0F0"/>
              </a:solidFill>
              <a:sym typeface="Wingdings"/>
            </a:endParaRPr>
          </a:p>
          <a:p>
            <a:pPr lvl="2"/>
            <a:r>
              <a:rPr kumimoji="1" lang="ko-KR" altLang="en-US" dirty="0">
                <a:solidFill>
                  <a:srgbClr val="7030A0"/>
                </a:solidFill>
              </a:rPr>
              <a:t>저장 완료 토스트 출력 </a:t>
            </a:r>
            <a:r>
              <a:rPr lang="ko-KR" altLang="en-US" dirty="0">
                <a:solidFill>
                  <a:srgbClr val="00B0F0"/>
                </a:solidFill>
              </a:rPr>
              <a:t>☞</a:t>
            </a:r>
            <a:r>
              <a:rPr lang="mr-IN" altLang="ko-KR" dirty="0">
                <a:solidFill>
                  <a:srgbClr val="00B0F0"/>
                </a:solidFill>
                <a:sym typeface="Wingdings"/>
              </a:rPr>
              <a:t>[0</a:t>
            </a:r>
            <a:r>
              <a:rPr lang="en-US" altLang="ko-KR" dirty="0">
                <a:solidFill>
                  <a:srgbClr val="00B0F0"/>
                </a:solidFill>
                <a:sym typeface="Wingdings"/>
              </a:rPr>
              <a:t>03.0</a:t>
            </a:r>
            <a:r>
              <a:rPr lang="mr-IN" altLang="ko-KR" dirty="0">
                <a:solidFill>
                  <a:srgbClr val="00B0F0"/>
                </a:solidFill>
                <a:sym typeface="Wingdings"/>
              </a:rPr>
              <a:t>]</a:t>
            </a:r>
            <a:endParaRPr lang="en-US" altLang="ko-KR" dirty="0">
              <a:solidFill>
                <a:schemeClr val="tx1">
                  <a:lumMod val="95000"/>
                  <a:lumOff val="5000"/>
                </a:schemeClr>
              </a:solidFill>
              <a:sym typeface="Wingdings"/>
            </a:endParaRPr>
          </a:p>
        </p:txBody>
      </p:sp>
      <p:sp>
        <p:nvSpPr>
          <p:cNvPr id="67" name="직사각형 66"/>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err="1">
                <a:solidFill>
                  <a:prstClr val="black">
                    <a:lumMod val="75000"/>
                    <a:lumOff val="25000"/>
                  </a:prstClr>
                </a:solidFill>
                <a:latin typeface="Nanum Gothic" charset="-127"/>
                <a:ea typeface="Nanum Gothic" charset="-127"/>
                <a:cs typeface="Nanum Gothic" charset="-127"/>
              </a:rPr>
              <a:t>Recommandation</a:t>
            </a:r>
            <a:r>
              <a:rPr lang="en-US" altLang="ko-KR" sz="1000" b="1" dirty="0">
                <a:solidFill>
                  <a:prstClr val="black">
                    <a:lumMod val="75000"/>
                    <a:lumOff val="25000"/>
                  </a:prstClr>
                </a:solidFill>
                <a:latin typeface="Nanum Gothic" charset="-127"/>
                <a:ea typeface="Nanum Gothic" charset="-127"/>
                <a:cs typeface="Nanum Gothic" charset="-127"/>
              </a:rPr>
              <a:t> filter</a:t>
            </a:r>
          </a:p>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Nanum Gothic" charset="-127"/>
                <a:ea typeface="Nanum Gothic" charset="-127"/>
                <a:cs typeface="Nanum Gothic" charset="-127"/>
              </a:rPr>
              <a:t>/ Essential filter</a:t>
            </a:r>
          </a:p>
        </p:txBody>
      </p:sp>
      <p:grpSp>
        <p:nvGrpSpPr>
          <p:cNvPr id="68" name="그룹 67"/>
          <p:cNvGrpSpPr/>
          <p:nvPr/>
        </p:nvGrpSpPr>
        <p:grpSpPr>
          <a:xfrm>
            <a:off x="6960767" y="830232"/>
            <a:ext cx="1099015" cy="200037"/>
            <a:chOff x="4093583" y="6193790"/>
            <a:chExt cx="2358094" cy="249130"/>
          </a:xfrm>
        </p:grpSpPr>
        <p:sp>
          <p:nvSpPr>
            <p:cNvPr id="69" name="모서리가 둥근 직사각형 127"/>
            <p:cNvSpPr/>
            <p:nvPr/>
          </p:nvSpPr>
          <p:spPr>
            <a:xfrm>
              <a:off x="5282947"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Nanum Gothic" charset="-127"/>
                  <a:ea typeface="Nanum Gothic" charset="-127"/>
                  <a:cs typeface="Nanum Gothic" charset="-127"/>
                </a:rPr>
                <a:t>Save</a:t>
              </a:r>
              <a:endParaRPr lang="ko-KR" altLang="en-US" sz="700" dirty="0">
                <a:solidFill>
                  <a:prstClr val="white"/>
                </a:solidFill>
                <a:latin typeface="Nanum Gothic" charset="-127"/>
                <a:ea typeface="Nanum Gothic" charset="-127"/>
                <a:cs typeface="Nanum Gothic" charset="-127"/>
              </a:endParaRPr>
            </a:p>
          </p:txBody>
        </p:sp>
        <p:sp>
          <p:nvSpPr>
            <p:cNvPr id="70"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Nanum Gothic" charset="-127"/>
                  <a:ea typeface="Nanum Gothic" charset="-127"/>
                  <a:cs typeface="Nanum Gothic" charset="-127"/>
                </a:rPr>
                <a:t>Cancel</a:t>
              </a:r>
              <a:endParaRPr lang="ko-KR" altLang="en-US" sz="700" dirty="0">
                <a:solidFill>
                  <a:prstClr val="white"/>
                </a:solidFill>
                <a:latin typeface="Nanum Gothic" charset="-127"/>
                <a:ea typeface="Nanum Gothic" charset="-127"/>
                <a:cs typeface="Nanum Gothic" charset="-127"/>
              </a:endParaRPr>
            </a:p>
          </p:txBody>
        </p:sp>
      </p:grpSp>
      <p:sp>
        <p:nvSpPr>
          <p:cNvPr id="71" name="TextBox 70"/>
          <p:cNvSpPr txBox="1"/>
          <p:nvPr/>
        </p:nvSpPr>
        <p:spPr>
          <a:xfrm>
            <a:off x="1971259" y="504093"/>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a:t>
            </a:r>
            <a:r>
              <a:rPr lang="hr-HR" altLang="ko-KR" sz="500" b="1" dirty="0">
                <a:solidFill>
                  <a:schemeClr val="bg1"/>
                </a:solidFill>
                <a:latin typeface="Nanum Gothic" charset="-127"/>
                <a:ea typeface="Nanum Gothic" charset="-127"/>
                <a:cs typeface="Nanum Gothic" charset="-127"/>
              </a:rPr>
              <a:t>048.1</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72" name="타원 71"/>
          <p:cNvSpPr/>
          <p:nvPr/>
        </p:nvSpPr>
        <p:spPr>
          <a:xfrm>
            <a:off x="6831469" y="85627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6</a:t>
            </a:r>
            <a:endParaRPr lang="ko-KR" altLang="en-US" sz="700" b="1" dirty="0">
              <a:solidFill>
                <a:schemeClr val="bg1"/>
              </a:solidFill>
              <a:latin typeface="Nanum Gothic" charset="-127"/>
              <a:ea typeface="Nanum Gothic" charset="-127"/>
              <a:cs typeface="Nanum Gothic" charset="-127"/>
            </a:endParaRPr>
          </a:p>
        </p:txBody>
      </p:sp>
      <p:grpSp>
        <p:nvGrpSpPr>
          <p:cNvPr id="31" name="그룹 30"/>
          <p:cNvGrpSpPr/>
          <p:nvPr/>
        </p:nvGrpSpPr>
        <p:grpSpPr>
          <a:xfrm>
            <a:off x="5292112" y="3420225"/>
            <a:ext cx="220327" cy="111850"/>
            <a:chOff x="4453428" y="4460160"/>
            <a:chExt cx="220327" cy="111850"/>
          </a:xfrm>
        </p:grpSpPr>
        <p:sp>
          <p:nvSpPr>
            <p:cNvPr id="32" name="모서리가 둥근 직사각형 31"/>
            <p:cNvSpPr/>
            <p:nvPr/>
          </p:nvSpPr>
          <p:spPr>
            <a:xfrm>
              <a:off x="4453428" y="446016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400" b="1" dirty="0">
                <a:solidFill>
                  <a:schemeClr val="tx1"/>
                </a:solidFill>
                <a:latin typeface="Nanum Gothic" charset="-127"/>
                <a:ea typeface="Nanum Gothic" charset="-127"/>
                <a:cs typeface="Nanum Gothic" charset="-127"/>
              </a:endParaRPr>
            </a:p>
          </p:txBody>
        </p:sp>
        <p:pic>
          <p:nvPicPr>
            <p:cNvPr id="35" name="그림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0700" y="4475567"/>
              <a:ext cx="85782" cy="85782"/>
            </a:xfrm>
            <a:prstGeom prst="rect">
              <a:avLst/>
            </a:prstGeom>
          </p:spPr>
        </p:pic>
      </p:grpSp>
      <p:sp>
        <p:nvSpPr>
          <p:cNvPr id="44" name="직사각형 43"/>
          <p:cNvSpPr/>
          <p:nvPr/>
        </p:nvSpPr>
        <p:spPr>
          <a:xfrm>
            <a:off x="8179884" y="1377247"/>
            <a:ext cx="1839349" cy="497005"/>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600" dirty="0">
                <a:solidFill>
                  <a:schemeClr val="bg1"/>
                </a:solidFill>
                <a:latin typeface="Nanum Gothic" charset="-127"/>
                <a:ea typeface="Nanum Gothic" charset="-127"/>
                <a:cs typeface="Nanum Gothic" charset="-127"/>
              </a:rPr>
              <a:t>인제스쳔 방식에 따라 필터명이 다름</a:t>
            </a:r>
            <a:r>
              <a:rPr kumimoji="1" lang="en-US" altLang="ko-KR" sz="600" dirty="0">
                <a:solidFill>
                  <a:schemeClr val="bg1"/>
                </a:solidFill>
                <a:latin typeface="Nanum Gothic" charset="-127"/>
                <a:ea typeface="Nanum Gothic" charset="-127"/>
                <a:cs typeface="Nanum Gothic" charset="-127"/>
              </a:rPr>
              <a:t>. (</a:t>
            </a:r>
            <a:r>
              <a:rPr kumimoji="1" lang="ko-KR" altLang="en-US" sz="600" dirty="0">
                <a:solidFill>
                  <a:schemeClr val="bg1"/>
                </a:solidFill>
                <a:latin typeface="Nanum Gothic" charset="-127"/>
                <a:ea typeface="Nanum Gothic" charset="-127"/>
                <a:cs typeface="Nanum Gothic" charset="-127"/>
              </a:rPr>
              <a:t>기능동일</a:t>
            </a:r>
            <a:r>
              <a:rPr kumimoji="1" lang="en-US" altLang="ko-KR" sz="600" dirty="0">
                <a:solidFill>
                  <a:schemeClr val="bg1"/>
                </a:solidFill>
                <a:latin typeface="Nanum Gothic" charset="-127"/>
                <a:ea typeface="Nanum Gothic" charset="-127"/>
                <a:cs typeface="Nanum Gothic" charset="-127"/>
              </a:rPr>
              <a:t>)</a:t>
            </a:r>
          </a:p>
          <a:p>
            <a:pPr marL="171450" indent="-171450" eaLnBrk="0" fontAlgn="base" latinLnBrk="0" hangingPunct="0">
              <a:spcBef>
                <a:spcPct val="0"/>
              </a:spcBef>
              <a:spcAft>
                <a:spcPct val="0"/>
              </a:spcAft>
              <a:buFont typeface="Arial" charset="0"/>
              <a:buChar char="•"/>
            </a:pPr>
            <a:r>
              <a:rPr kumimoji="1" lang="en-US" altLang="ko-KR" sz="600" dirty="0">
                <a:solidFill>
                  <a:schemeClr val="bg1"/>
                </a:solidFill>
                <a:latin typeface="Nanum Gothic" charset="-127"/>
                <a:ea typeface="Nanum Gothic" charset="-127"/>
                <a:cs typeface="Nanum Gothic" charset="-127"/>
              </a:rPr>
              <a:t>Ingested data : Recommendation filter</a:t>
            </a:r>
          </a:p>
          <a:p>
            <a:pPr marL="171450" indent="-171450" eaLnBrk="0" fontAlgn="base" latinLnBrk="0" hangingPunct="0">
              <a:spcBef>
                <a:spcPct val="0"/>
              </a:spcBef>
              <a:spcAft>
                <a:spcPct val="0"/>
              </a:spcAft>
              <a:buFont typeface="Arial" charset="0"/>
              <a:buChar char="•"/>
            </a:pPr>
            <a:r>
              <a:rPr kumimoji="1" lang="en-US" altLang="ko-KR" sz="600" dirty="0">
                <a:solidFill>
                  <a:schemeClr val="bg1"/>
                </a:solidFill>
                <a:latin typeface="Nanum Gothic" charset="-127"/>
                <a:ea typeface="Nanum Gothic" charset="-127"/>
                <a:cs typeface="Nanum Gothic" charset="-127"/>
              </a:rPr>
              <a:t>Linked data : Essential filter</a:t>
            </a:r>
            <a:endParaRPr kumimoji="1" lang="ko-KR" altLang="en-US" sz="600" dirty="0">
              <a:solidFill>
                <a:schemeClr val="bg1"/>
              </a:solidFill>
              <a:latin typeface="Nanum Gothic" charset="-127"/>
              <a:ea typeface="Nanum Gothic" charset="-127"/>
              <a:cs typeface="Nanum Gothic" charset="-127"/>
            </a:endParaRPr>
          </a:p>
        </p:txBody>
      </p:sp>
      <p:cxnSp>
        <p:nvCxnSpPr>
          <p:cNvPr id="45" name="직선 연결선[R] 44"/>
          <p:cNvCxnSpPr>
            <a:stCxn id="44" idx="1"/>
          </p:cNvCxnSpPr>
          <p:nvPr/>
        </p:nvCxnSpPr>
        <p:spPr>
          <a:xfrm flipH="1">
            <a:off x="8059782" y="1625750"/>
            <a:ext cx="120102" cy="103647"/>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pic>
        <p:nvPicPr>
          <p:cNvPr id="46" name="그림 45"/>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9818787" y="1579159"/>
            <a:ext cx="93180" cy="93180"/>
          </a:xfrm>
          <a:prstGeom prst="rect">
            <a:avLst/>
          </a:prstGeom>
        </p:spPr>
      </p:pic>
      <p:pic>
        <p:nvPicPr>
          <p:cNvPr id="47" name="그림 46"/>
          <p:cNvPicPr>
            <a:picLocks noChangeAspect="1"/>
          </p:cNvPicPr>
          <p:nvPr/>
        </p:nvPicPr>
        <p:blipFill rotWithShape="1">
          <a:blip r:embed="rId6">
            <a:extLst>
              <a:ext uri="{28A0092B-C50C-407E-A947-70E740481C1C}">
                <a14:useLocalDpi xmlns:a14="http://schemas.microsoft.com/office/drawing/2010/main" val="0"/>
              </a:ext>
            </a:extLst>
          </a:blip>
          <a:srcRect l="21930"/>
          <a:stretch/>
        </p:blipFill>
        <p:spPr>
          <a:xfrm>
            <a:off x="9818787" y="1689296"/>
            <a:ext cx="77702" cy="99530"/>
          </a:xfrm>
          <a:prstGeom prst="rect">
            <a:avLst/>
          </a:prstGeom>
          <a:solidFill>
            <a:schemeClr val="bg1"/>
          </a:solidFill>
        </p:spPr>
      </p:pic>
      <p:sp>
        <p:nvSpPr>
          <p:cNvPr id="49" name="모서리가 둥근 직사각형 48"/>
          <p:cNvSpPr/>
          <p:nvPr/>
        </p:nvSpPr>
        <p:spPr>
          <a:xfrm>
            <a:off x="5703464" y="1893624"/>
            <a:ext cx="288734" cy="157443"/>
          </a:xfrm>
          <a:prstGeom prst="roundRect">
            <a:avLst>
              <a:gd name="adj" fmla="val 50000"/>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b="1" dirty="0">
                <a:solidFill>
                  <a:schemeClr val="bg1"/>
                </a:solidFill>
                <a:latin typeface="Nanum Gothic" charset="-127"/>
                <a:ea typeface="Nanum Gothic" charset="-127"/>
                <a:cs typeface="Nanum Gothic" charset="-127"/>
              </a:rPr>
              <a:t>1</a:t>
            </a:r>
            <a:endParaRPr lang="ko-KR" altLang="en-US" sz="800" b="1" dirty="0">
              <a:solidFill>
                <a:schemeClr val="bg1"/>
              </a:solidFill>
              <a:latin typeface="Nanum Gothic" charset="-127"/>
              <a:ea typeface="Nanum Gothic" charset="-127"/>
              <a:cs typeface="Nanum Gothic" charset="-127"/>
            </a:endParaRPr>
          </a:p>
        </p:txBody>
      </p:sp>
      <p:sp>
        <p:nvSpPr>
          <p:cNvPr id="51" name="모서리가 둥근 직사각형 50"/>
          <p:cNvSpPr/>
          <p:nvPr/>
        </p:nvSpPr>
        <p:spPr>
          <a:xfrm>
            <a:off x="5703464" y="2394486"/>
            <a:ext cx="288734" cy="157443"/>
          </a:xfrm>
          <a:prstGeom prst="roundRect">
            <a:avLst>
              <a:gd name="adj" fmla="val 50000"/>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b="1" dirty="0">
                <a:solidFill>
                  <a:schemeClr val="bg1"/>
                </a:solidFill>
                <a:latin typeface="Nanum Gothic" charset="-127"/>
                <a:ea typeface="Nanum Gothic" charset="-127"/>
                <a:cs typeface="Nanum Gothic" charset="-127"/>
              </a:rPr>
              <a:t>3</a:t>
            </a:r>
            <a:endParaRPr lang="ko-KR" altLang="en-US" sz="800" b="1" dirty="0">
              <a:solidFill>
                <a:schemeClr val="bg1"/>
              </a:solidFill>
              <a:latin typeface="Nanum Gothic" charset="-127"/>
              <a:ea typeface="Nanum Gothic" charset="-127"/>
              <a:cs typeface="Nanum Gothic" charset="-127"/>
            </a:endParaRPr>
          </a:p>
        </p:txBody>
      </p:sp>
      <p:sp>
        <p:nvSpPr>
          <p:cNvPr id="52" name="모서리가 둥근 직사각형 51"/>
          <p:cNvSpPr/>
          <p:nvPr/>
        </p:nvSpPr>
        <p:spPr>
          <a:xfrm>
            <a:off x="5703464" y="3145779"/>
            <a:ext cx="288734" cy="157443"/>
          </a:xfrm>
          <a:prstGeom prst="roundRect">
            <a:avLst>
              <a:gd name="adj" fmla="val 50000"/>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b="1" dirty="0">
                <a:solidFill>
                  <a:schemeClr val="bg1"/>
                </a:solidFill>
                <a:latin typeface="Nanum Gothic" charset="-127"/>
                <a:ea typeface="Nanum Gothic" charset="-127"/>
                <a:cs typeface="Nanum Gothic" charset="-127"/>
              </a:rPr>
              <a:t>2</a:t>
            </a:r>
            <a:endParaRPr lang="ko-KR" altLang="en-US" sz="800" b="1" dirty="0">
              <a:solidFill>
                <a:schemeClr val="bg1"/>
              </a:solidFill>
              <a:latin typeface="Nanum Gothic" charset="-127"/>
              <a:ea typeface="Nanum Gothic" charset="-127"/>
              <a:cs typeface="Nanum Gothic" charset="-127"/>
            </a:endParaRPr>
          </a:p>
        </p:txBody>
      </p:sp>
      <p:sp>
        <p:nvSpPr>
          <p:cNvPr id="75" name="직사각형 74"/>
          <p:cNvSpPr/>
          <p:nvPr/>
        </p:nvSpPr>
        <p:spPr>
          <a:xfrm>
            <a:off x="5700990" y="1328309"/>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All</a:t>
            </a:r>
            <a:r>
              <a:rPr kumimoji="1" lang="ko-KR" altLang="en-US" sz="700" dirty="0">
                <a:solidFill>
                  <a:prstClr val="black">
                    <a:lumMod val="75000"/>
                    <a:lumOff val="25000"/>
                  </a:prstClr>
                </a:solidFill>
                <a:latin typeface="Nanum Gothic Regular" charset="-127"/>
                <a:ea typeface="Nanum Gothic Regular" charset="-127"/>
              </a:rPr>
              <a:t>    ▼</a:t>
            </a:r>
          </a:p>
        </p:txBody>
      </p:sp>
      <p:sp>
        <p:nvSpPr>
          <p:cNvPr id="78" name="모서리가 둥근 직사각형 77"/>
          <p:cNvSpPr/>
          <p:nvPr/>
        </p:nvSpPr>
        <p:spPr>
          <a:xfrm>
            <a:off x="5703464" y="2644917"/>
            <a:ext cx="288734" cy="157443"/>
          </a:xfrm>
          <a:prstGeom prst="roundRect">
            <a:avLst>
              <a:gd name="adj"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b="1" dirty="0">
                <a:solidFill>
                  <a:schemeClr val="bg1"/>
                </a:solidFill>
                <a:latin typeface="Nanum Gothic" charset="-127"/>
                <a:ea typeface="Nanum Gothic" charset="-127"/>
                <a:cs typeface="Nanum Gothic" charset="-127"/>
              </a:rPr>
              <a:t>✔</a:t>
            </a:r>
          </a:p>
        </p:txBody>
      </p:sp>
      <p:sp>
        <p:nvSpPr>
          <p:cNvPr id="79" name="모서리가 둥근 직사각형 78"/>
          <p:cNvSpPr/>
          <p:nvPr/>
        </p:nvSpPr>
        <p:spPr>
          <a:xfrm>
            <a:off x="5703464" y="2895348"/>
            <a:ext cx="288734" cy="157443"/>
          </a:xfrm>
          <a:prstGeom prst="roundRect">
            <a:avLst>
              <a:gd name="adj"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b="1">
                <a:solidFill>
                  <a:schemeClr val="bg1"/>
                </a:solidFill>
                <a:latin typeface="Nanum Gothic" charset="-127"/>
                <a:ea typeface="Nanum Gothic" charset="-127"/>
                <a:cs typeface="Nanum Gothic" charset="-127"/>
              </a:rPr>
              <a:t>✔</a:t>
            </a:r>
            <a:endParaRPr lang="ko-KR" altLang="en-US" sz="800" b="1" dirty="0">
              <a:solidFill>
                <a:schemeClr val="bg1"/>
              </a:solidFill>
              <a:latin typeface="Nanum Gothic" charset="-127"/>
              <a:ea typeface="Nanum Gothic" charset="-127"/>
              <a:cs typeface="Nanum Gothic" charset="-127"/>
            </a:endParaRPr>
          </a:p>
        </p:txBody>
      </p:sp>
      <p:sp>
        <p:nvSpPr>
          <p:cNvPr id="80" name="모서리가 둥근 직사각형 79"/>
          <p:cNvSpPr/>
          <p:nvPr/>
        </p:nvSpPr>
        <p:spPr>
          <a:xfrm>
            <a:off x="5703464" y="3396210"/>
            <a:ext cx="288734" cy="157443"/>
          </a:xfrm>
          <a:prstGeom prst="roundRect">
            <a:avLst>
              <a:gd name="adj" fmla="val 5000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b="1">
                <a:solidFill>
                  <a:schemeClr val="bg1"/>
                </a:solidFill>
                <a:latin typeface="Nanum Gothic" charset="-127"/>
                <a:ea typeface="Nanum Gothic" charset="-127"/>
                <a:cs typeface="Nanum Gothic" charset="-127"/>
              </a:rPr>
              <a:t>✔</a:t>
            </a:r>
            <a:endParaRPr lang="ko-KR" altLang="en-US" sz="800" b="1" dirty="0">
              <a:solidFill>
                <a:schemeClr val="bg1"/>
              </a:solidFill>
              <a:latin typeface="Nanum Gothic" charset="-127"/>
              <a:ea typeface="Nanum Gothic" charset="-127"/>
              <a:cs typeface="Nanum Gothic" charset="-127"/>
            </a:endParaRPr>
          </a:p>
        </p:txBody>
      </p:sp>
      <p:sp>
        <p:nvSpPr>
          <p:cNvPr id="94" name="타원 93"/>
          <p:cNvSpPr/>
          <p:nvPr/>
        </p:nvSpPr>
        <p:spPr>
          <a:xfrm>
            <a:off x="1859446" y="133717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5</a:t>
            </a:r>
            <a:endParaRPr lang="ko-KR" altLang="en-US" sz="700" b="1" dirty="0">
              <a:solidFill>
                <a:schemeClr val="bg1"/>
              </a:solidFill>
              <a:latin typeface="Nanum Gothic" charset="-127"/>
              <a:ea typeface="Nanum Gothic" charset="-127"/>
              <a:cs typeface="Nanum Gothic" charset="-127"/>
            </a:endParaRPr>
          </a:p>
        </p:txBody>
      </p:sp>
      <p:sp>
        <p:nvSpPr>
          <p:cNvPr id="95" name="모서리가 둥근 직사각형 94"/>
          <p:cNvSpPr/>
          <p:nvPr/>
        </p:nvSpPr>
        <p:spPr>
          <a:xfrm>
            <a:off x="5703464" y="2152660"/>
            <a:ext cx="288734" cy="157443"/>
          </a:xfrm>
          <a:prstGeom prst="roundRect">
            <a:avLst>
              <a:gd name="adj" fmla="val 50000"/>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b="1" dirty="0">
                <a:solidFill>
                  <a:schemeClr val="bg1"/>
                </a:solidFill>
                <a:latin typeface="Nanum Gothic" charset="-127"/>
                <a:ea typeface="Nanum Gothic" charset="-127"/>
                <a:cs typeface="Nanum Gothic" charset="-127"/>
              </a:rPr>
              <a:t>4</a:t>
            </a:r>
            <a:endParaRPr lang="ko-KR" altLang="en-US" sz="800" b="1" dirty="0">
              <a:solidFill>
                <a:schemeClr val="bg1"/>
              </a:solidFill>
              <a:latin typeface="Nanum Gothic" charset="-127"/>
              <a:ea typeface="Nanum Gothic" charset="-127"/>
              <a:cs typeface="Nanum Gothic" charset="-127"/>
            </a:endParaRPr>
          </a:p>
        </p:txBody>
      </p:sp>
      <p:sp>
        <p:nvSpPr>
          <p:cNvPr id="4" name="슬라이드 번호 개체 틀 3"/>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89</a:t>
            </a:fld>
            <a:endParaRPr lang="ko-KR" altLang="en-US" dirty="0">
              <a:solidFill>
                <a:prstClr val="white">
                  <a:lumMod val="50000"/>
                </a:prstClr>
              </a:solidFill>
            </a:endParaRPr>
          </a:p>
        </p:txBody>
      </p:sp>
      <p:sp>
        <p:nvSpPr>
          <p:cNvPr id="5" name="직사각형 4"/>
          <p:cNvSpPr/>
          <p:nvPr/>
        </p:nvSpPr>
        <p:spPr>
          <a:xfrm>
            <a:off x="7929274" y="1363783"/>
            <a:ext cx="75355" cy="171702"/>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5" name="직사각형 64"/>
          <p:cNvSpPr/>
          <p:nvPr/>
        </p:nvSpPr>
        <p:spPr>
          <a:xfrm>
            <a:off x="7929274" y="1426183"/>
            <a:ext cx="75355" cy="104027"/>
          </a:xfrm>
          <a:prstGeom prst="rect">
            <a:avLst/>
          </a:prstGeom>
          <a:solidFill>
            <a:schemeClr val="tx1">
              <a:lumMod val="75000"/>
              <a:lumOff val="2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1" name="타원 40"/>
          <p:cNvSpPr/>
          <p:nvPr/>
        </p:nvSpPr>
        <p:spPr>
          <a:xfrm>
            <a:off x="1894414" y="154812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33" name="타원 40"/>
          <p:cNvSpPr/>
          <p:nvPr/>
        </p:nvSpPr>
        <p:spPr>
          <a:xfrm>
            <a:off x="3560393" y="154812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34" name="타원 40"/>
          <p:cNvSpPr/>
          <p:nvPr/>
        </p:nvSpPr>
        <p:spPr>
          <a:xfrm>
            <a:off x="5683818" y="154812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40" name="타원 40"/>
          <p:cNvSpPr/>
          <p:nvPr/>
        </p:nvSpPr>
        <p:spPr>
          <a:xfrm>
            <a:off x="2611636" y="154812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48" name="직사각형 47">
            <a:extLst>
              <a:ext uri="{FF2B5EF4-FFF2-40B4-BE49-F238E27FC236}">
                <a16:creationId xmlns:a16="http://schemas.microsoft.com/office/drawing/2014/main" xmlns="" id="{B58C6329-E237-8E47-AEB7-A8D8959BF23C}"/>
              </a:ext>
            </a:extLst>
          </p:cNvPr>
          <p:cNvSpPr/>
          <p:nvPr/>
        </p:nvSpPr>
        <p:spPr>
          <a:xfrm>
            <a:off x="9353311" y="3017"/>
            <a:ext cx="2066750" cy="364945"/>
          </a:xfrm>
          <a:prstGeom prst="rect">
            <a:avLst/>
          </a:prstGeom>
          <a:solidFill>
            <a:srgbClr val="7030A0">
              <a:alpha val="5019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Nanum Gothic" charset="-127"/>
                <a:ea typeface="Nanum Gothic" charset="-127"/>
                <a:cs typeface="Nanum Gothic" charset="-127"/>
              </a:rPr>
              <a:t>2018.12.12</a:t>
            </a:r>
            <a:r>
              <a:rPr kumimoji="1" lang="ko-KR" altLang="en-US" sz="900" dirty="0">
                <a:solidFill>
                  <a:schemeClr val="bg1"/>
                </a:solidFill>
                <a:latin typeface="Nanum Gothic" charset="-127"/>
                <a:ea typeface="Nanum Gothic" charset="-127"/>
                <a:cs typeface="Nanum Gothic" charset="-127"/>
              </a:rPr>
              <a:t> 수정</a:t>
            </a:r>
          </a:p>
        </p:txBody>
      </p:sp>
      <p:sp>
        <p:nvSpPr>
          <p:cNvPr id="50" name="직사각형 49">
            <a:extLst>
              <a:ext uri="{FF2B5EF4-FFF2-40B4-BE49-F238E27FC236}">
                <a16:creationId xmlns:a16="http://schemas.microsoft.com/office/drawing/2014/main" xmlns="" id="{38838FBD-6805-6E45-998D-7A4167BA42BD}"/>
              </a:ext>
            </a:extLst>
          </p:cNvPr>
          <p:cNvSpPr/>
          <p:nvPr/>
        </p:nvSpPr>
        <p:spPr>
          <a:xfrm>
            <a:off x="9896489" y="4671391"/>
            <a:ext cx="2213132" cy="1183975"/>
          </a:xfrm>
          <a:prstGeom prst="rect">
            <a:avLst/>
          </a:prstGeom>
          <a:noFill/>
          <a:ln w="82550">
            <a:solidFill>
              <a:srgbClr val="7030A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ea typeface="Nanum Gothic" charset="-127"/>
              <a:cs typeface="Nanum Gothic" charset="-127"/>
            </a:endParaRPr>
          </a:p>
        </p:txBody>
      </p:sp>
    </p:spTree>
    <p:extLst>
      <p:ext uri="{BB962C8B-B14F-4D97-AF65-F5344CB8AC3E}">
        <p14:creationId xmlns:p14="http://schemas.microsoft.com/office/powerpoint/2010/main" val="427397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텍스트 개체 틀 11">
            <a:extLst>
              <a:ext uri="{FF2B5EF4-FFF2-40B4-BE49-F238E27FC236}">
                <a16:creationId xmlns:a16="http://schemas.microsoft.com/office/drawing/2014/main" xmlns="" id="{F1F5CA35-32A8-3245-95F1-D05D8C8CAC16}"/>
              </a:ext>
            </a:extLst>
          </p:cNvPr>
          <p:cNvSpPr>
            <a:spLocks noGrp="1"/>
          </p:cNvSpPr>
          <p:nvPr>
            <p:ph type="body" sz="quarter" idx="11"/>
          </p:nvPr>
        </p:nvSpPr>
        <p:spPr/>
        <p:txBody>
          <a:bodyPr/>
          <a:lstStyle/>
          <a:p>
            <a:endParaRPr kumimoji="1" lang="ko-KR" altLang="en-US" dirty="0"/>
          </a:p>
        </p:txBody>
      </p:sp>
      <p:sp>
        <p:nvSpPr>
          <p:cNvPr id="11" name="제목 10">
            <a:extLst>
              <a:ext uri="{FF2B5EF4-FFF2-40B4-BE49-F238E27FC236}">
                <a16:creationId xmlns:a16="http://schemas.microsoft.com/office/drawing/2014/main" xmlns="" id="{E2BD2ED4-7481-2F4C-9602-F2DB4D11E5AD}"/>
              </a:ext>
            </a:extLst>
          </p:cNvPr>
          <p:cNvSpPr>
            <a:spLocks noGrp="1"/>
          </p:cNvSpPr>
          <p:nvPr>
            <p:ph type="title"/>
          </p:nvPr>
        </p:nvSpPr>
        <p:spPr/>
        <p:txBody>
          <a:bodyPr/>
          <a:lstStyle/>
          <a:p>
            <a:r>
              <a:rPr kumimoji="1" lang="en-US" altLang="ko-KR" dirty="0" err="1"/>
              <a:t>Datasource</a:t>
            </a:r>
            <a:r>
              <a:rPr kumimoji="1" lang="en-US" altLang="ko-KR" dirty="0"/>
              <a:t> </a:t>
            </a:r>
            <a:r>
              <a:rPr kumimoji="1" lang="ko-KR" altLang="en-US" dirty="0"/>
              <a:t>목록 화면 내 필터</a:t>
            </a:r>
          </a:p>
        </p:txBody>
      </p:sp>
      <p:sp>
        <p:nvSpPr>
          <p:cNvPr id="6" name="슬라이드 번호 개체 틀 5">
            <a:extLst>
              <a:ext uri="{FF2B5EF4-FFF2-40B4-BE49-F238E27FC236}">
                <a16:creationId xmlns:a16="http://schemas.microsoft.com/office/drawing/2014/main" xmlns="" id="{1294EB0E-84E5-B143-84C7-CC65C6BEF028}"/>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9</a:t>
            </a:fld>
            <a:endParaRPr lang="ko-KR" altLang="en-US" dirty="0">
              <a:solidFill>
                <a:prstClr val="white">
                  <a:lumMod val="50000"/>
                </a:prstClr>
              </a:solidFill>
            </a:endParaRPr>
          </a:p>
        </p:txBody>
      </p:sp>
      <p:sp>
        <p:nvSpPr>
          <p:cNvPr id="17" name="직사각형 16">
            <a:extLst>
              <a:ext uri="{FF2B5EF4-FFF2-40B4-BE49-F238E27FC236}">
                <a16:creationId xmlns:a16="http://schemas.microsoft.com/office/drawing/2014/main" xmlns="" id="{39C6AB9B-49F9-EE4E-AE30-3572C54009B2}"/>
              </a:ext>
            </a:extLst>
          </p:cNvPr>
          <p:cNvSpPr/>
          <p:nvPr/>
        </p:nvSpPr>
        <p:spPr>
          <a:xfrm>
            <a:off x="379962" y="941828"/>
            <a:ext cx="8723654" cy="348904"/>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28" name="TextBox 27">
            <a:extLst>
              <a:ext uri="{FF2B5EF4-FFF2-40B4-BE49-F238E27FC236}">
                <a16:creationId xmlns:a16="http://schemas.microsoft.com/office/drawing/2014/main" xmlns="" id="{18CC31EE-1633-A248-85C0-DBD51273633E}"/>
              </a:ext>
            </a:extLst>
          </p:cNvPr>
          <p:cNvSpPr txBox="1"/>
          <p:nvPr/>
        </p:nvSpPr>
        <p:spPr>
          <a:xfrm>
            <a:off x="302283" y="702283"/>
            <a:ext cx="631904" cy="215444"/>
          </a:xfrm>
          <a:prstGeom prst="rect">
            <a:avLst/>
          </a:prstGeom>
          <a:noFill/>
        </p:spPr>
        <p:txBody>
          <a:bodyPr wrap="none" rtlCol="0">
            <a:spAutoFit/>
          </a:bodyPr>
          <a:lstStyle/>
          <a:p>
            <a:r>
              <a:rPr kumimoji="1" lang="ko-KR" altLang="en-US" sz="800" b="1" dirty="0"/>
              <a:t>기본 상태</a:t>
            </a:r>
          </a:p>
        </p:txBody>
      </p:sp>
      <p:graphicFrame>
        <p:nvGraphicFramePr>
          <p:cNvPr id="2" name="표 1">
            <a:extLst>
              <a:ext uri="{FF2B5EF4-FFF2-40B4-BE49-F238E27FC236}">
                <a16:creationId xmlns:a16="http://schemas.microsoft.com/office/drawing/2014/main" xmlns="" id="{57CCA593-4796-064D-B31E-C3BF69824AC8}"/>
              </a:ext>
            </a:extLst>
          </p:cNvPr>
          <p:cNvGraphicFramePr>
            <a:graphicFrameLocks noGrp="1"/>
          </p:cNvGraphicFramePr>
          <p:nvPr/>
        </p:nvGraphicFramePr>
        <p:xfrm>
          <a:off x="379961" y="2019292"/>
          <a:ext cx="11432287" cy="2257800"/>
        </p:xfrm>
        <a:graphic>
          <a:graphicData uri="http://schemas.openxmlformats.org/drawingml/2006/table">
            <a:tbl>
              <a:tblPr>
                <a:tableStyleId>{5C22544A-7EE6-4342-B048-85BDC9FD1C3A}</a:tableStyleId>
              </a:tblPr>
              <a:tblGrid>
                <a:gridCol w="1446869">
                  <a:extLst>
                    <a:ext uri="{9D8B030D-6E8A-4147-A177-3AD203B41FA5}">
                      <a16:colId xmlns:a16="http://schemas.microsoft.com/office/drawing/2014/main" xmlns="" val="4219408516"/>
                    </a:ext>
                  </a:extLst>
                </a:gridCol>
                <a:gridCol w="1208137">
                  <a:extLst>
                    <a:ext uri="{9D8B030D-6E8A-4147-A177-3AD203B41FA5}">
                      <a16:colId xmlns:a16="http://schemas.microsoft.com/office/drawing/2014/main" xmlns="" val="4048494855"/>
                    </a:ext>
                  </a:extLst>
                </a:gridCol>
                <a:gridCol w="5510283">
                  <a:extLst>
                    <a:ext uri="{9D8B030D-6E8A-4147-A177-3AD203B41FA5}">
                      <a16:colId xmlns:a16="http://schemas.microsoft.com/office/drawing/2014/main" xmlns="" val="661812108"/>
                    </a:ext>
                  </a:extLst>
                </a:gridCol>
                <a:gridCol w="717024">
                  <a:extLst>
                    <a:ext uri="{9D8B030D-6E8A-4147-A177-3AD203B41FA5}">
                      <a16:colId xmlns:a16="http://schemas.microsoft.com/office/drawing/2014/main" xmlns="" val="4242773869"/>
                    </a:ext>
                  </a:extLst>
                </a:gridCol>
                <a:gridCol w="2549974">
                  <a:extLst>
                    <a:ext uri="{9D8B030D-6E8A-4147-A177-3AD203B41FA5}">
                      <a16:colId xmlns:a16="http://schemas.microsoft.com/office/drawing/2014/main" xmlns="" val="4042229181"/>
                    </a:ext>
                  </a:extLst>
                </a:gridCol>
              </a:tblGrid>
              <a:tr h="231201">
                <a:tc>
                  <a:txBody>
                    <a:bodyPr/>
                    <a:lstStyle/>
                    <a:p>
                      <a:pPr algn="ctr" fontAlgn="ctr"/>
                      <a:r>
                        <a:rPr lang="ko-KR" altLang="en-US" sz="800" b="1" u="none" strike="noStrike" dirty="0">
                          <a:effectLst/>
                          <a:latin typeface="+mj-lt"/>
                        </a:rPr>
                        <a:t>구분</a:t>
                      </a:r>
                      <a:endParaRPr lang="ko-KR" altLang="en-US" sz="800" b="1" i="0" u="none" strike="noStrike" dirty="0">
                        <a:solidFill>
                          <a:srgbClr val="000000"/>
                        </a:solidFill>
                        <a:effectLst/>
                        <a:latin typeface="+mj-lt"/>
                        <a:ea typeface="맑은 고딕" panose="020B0503020000020004" pitchFamily="34" charset="-127"/>
                      </a:endParaRPr>
                    </a:p>
                  </a:txBody>
                  <a:tcPr marL="7398" marR="7398" marT="7398"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ko-KR" altLang="en-US" sz="800" b="1" u="none" strike="noStrike" dirty="0" err="1">
                          <a:effectLst/>
                          <a:latin typeface="+mj-lt"/>
                        </a:rPr>
                        <a:t>필터명</a:t>
                      </a:r>
                      <a:r>
                        <a:rPr lang="ko-KR" altLang="en-US" sz="800" b="1" u="none" strike="noStrike" dirty="0">
                          <a:effectLst/>
                          <a:latin typeface="+mj-lt"/>
                        </a:rPr>
                        <a:t>　</a:t>
                      </a:r>
                      <a:endParaRPr lang="ko-KR" altLang="en-US" sz="800" b="1" i="0" u="none" strike="noStrike" dirty="0">
                        <a:solidFill>
                          <a:srgbClr val="000000"/>
                        </a:solidFill>
                        <a:effectLst/>
                        <a:latin typeface="+mj-lt"/>
                        <a:ea typeface="맑은 고딕" panose="020B0503020000020004" pitchFamily="34" charset="-127"/>
                      </a:endParaRPr>
                    </a:p>
                  </a:txBody>
                  <a:tcPr marL="7398" marR="7398" marT="7398"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ko-KR" altLang="en-US" sz="800" b="1" u="none" strike="noStrike" dirty="0">
                          <a:effectLst/>
                          <a:latin typeface="+mj-lt"/>
                        </a:rPr>
                        <a:t>필터 항목</a:t>
                      </a:r>
                      <a:endParaRPr lang="ko-KR" altLang="en-US" sz="800" b="1" i="0" u="none" strike="noStrike" dirty="0">
                        <a:solidFill>
                          <a:srgbClr val="000000"/>
                        </a:solidFill>
                        <a:effectLst/>
                        <a:latin typeface="+mj-lt"/>
                        <a:ea typeface="맑은 고딕" panose="020B0503020000020004" pitchFamily="34" charset="-127"/>
                      </a:endParaRPr>
                    </a:p>
                  </a:txBody>
                  <a:tcPr marL="7398" marR="7398" marT="7398"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ko-KR" altLang="en-US" sz="800" b="1" i="0" u="none" strike="noStrike" dirty="0">
                          <a:solidFill>
                            <a:srgbClr val="000000"/>
                          </a:solidFill>
                          <a:effectLst/>
                          <a:latin typeface="+mj-lt"/>
                          <a:ea typeface="맑은 고딕" panose="020B0503020000020004" pitchFamily="34" charset="-127"/>
                        </a:rPr>
                        <a:t>선택 타입</a:t>
                      </a:r>
                    </a:p>
                  </a:txBody>
                  <a:tcPr marL="7398" marR="7398" marT="7398"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ko-KR" altLang="en-US" sz="800" b="1" i="0" u="none" strike="noStrike" dirty="0">
                          <a:solidFill>
                            <a:srgbClr val="000000"/>
                          </a:solidFill>
                          <a:effectLst/>
                          <a:latin typeface="+mj-lt"/>
                          <a:ea typeface="맑은 고딕" panose="020B0503020000020004" pitchFamily="34" charset="-127"/>
                        </a:rPr>
                        <a:t>비고</a:t>
                      </a:r>
                    </a:p>
                  </a:txBody>
                  <a:tcPr marL="7398" marR="7398" marT="7398"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4007719604"/>
                  </a:ext>
                </a:extLst>
              </a:tr>
              <a:tr h="231201">
                <a:tc>
                  <a:txBody>
                    <a:bodyPr/>
                    <a:lstStyle/>
                    <a:p>
                      <a:pPr algn="ctr" fontAlgn="ctr"/>
                      <a:r>
                        <a:rPr lang="en-US" sz="800" u="none" strike="noStrike" dirty="0">
                          <a:effectLst/>
                          <a:latin typeface="+mj-lt"/>
                        </a:rPr>
                        <a:t>Criterion </a:t>
                      </a:r>
                      <a:r>
                        <a:rPr lang="en-US" altLang="ko-KR" sz="800" u="none" strike="noStrike" kern="1200" dirty="0">
                          <a:solidFill>
                            <a:schemeClr val="dk1"/>
                          </a:solidFill>
                          <a:effectLst/>
                          <a:latin typeface="+mn-lt"/>
                          <a:ea typeface="+mn-ea"/>
                          <a:cs typeface="+mn-cs"/>
                        </a:rPr>
                        <a:t>(default)</a:t>
                      </a:r>
                      <a:endParaRPr 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u="none" strike="noStrike" dirty="0">
                          <a:effectLst/>
                          <a:latin typeface="+mj-lt"/>
                        </a:rPr>
                        <a:t>Status</a:t>
                      </a:r>
                      <a:endParaRPr 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 sz="800" u="none" strike="noStrike" dirty="0">
                          <a:effectLst/>
                          <a:latin typeface="+mj-lt"/>
                        </a:rPr>
                        <a:t>(All) / </a:t>
                      </a:r>
                      <a:r>
                        <a:rPr lang="en-US" sz="800" u="none" strike="noStrike" dirty="0">
                          <a:effectLst/>
                          <a:latin typeface="+mj-lt"/>
                        </a:rPr>
                        <a:t>Enabled / Disabled / Failed / Preparing</a:t>
                      </a:r>
                      <a:endParaRPr lang="en"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altLang="ko-KR" sz="800" u="none" strike="noStrike" kern="1200" dirty="0">
                          <a:solidFill>
                            <a:schemeClr val="dk1"/>
                          </a:solidFill>
                          <a:effectLst/>
                          <a:latin typeface="+mn-lt"/>
                          <a:ea typeface="+mn-ea"/>
                          <a:cs typeface="+mn-cs"/>
                        </a:rPr>
                        <a:t>Multi</a:t>
                      </a: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678585110"/>
                  </a:ext>
                </a:extLst>
              </a:tr>
              <a:tr h="231201">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u="none" strike="noStrike" kern="1200" dirty="0">
                          <a:solidFill>
                            <a:schemeClr val="dk1"/>
                          </a:solidFill>
                          <a:effectLst/>
                          <a:latin typeface="+mn-lt"/>
                          <a:ea typeface="+mn-ea"/>
                          <a:cs typeface="+mn-cs"/>
                        </a:rPr>
                        <a:t>Criterion (default)</a:t>
                      </a:r>
                      <a:endParaRPr lang="en-US" altLang="ko-KR"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mj-lt"/>
                          <a:ea typeface="맑은 고딕" panose="020B0503020000020004" pitchFamily="34" charset="-127"/>
                        </a:rPr>
                        <a:t>Publish</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altLang="ko-KR" sz="800" b="0" i="0" u="none" strike="noStrike" dirty="0">
                          <a:solidFill>
                            <a:srgbClr val="000000"/>
                          </a:solidFill>
                          <a:effectLst/>
                          <a:latin typeface="+mj-lt"/>
                          <a:ea typeface="+mn-ea"/>
                        </a:rPr>
                        <a:t>Text search / Open data / '</a:t>
                      </a:r>
                      <a:r>
                        <a:rPr lang="ko-KR" altLang="en-US" sz="800" b="0" i="0" u="none" strike="noStrike" dirty="0">
                          <a:solidFill>
                            <a:srgbClr val="000000"/>
                          </a:solidFill>
                          <a:effectLst/>
                          <a:latin typeface="+mj-lt"/>
                          <a:ea typeface="+mn-ea"/>
                        </a:rPr>
                        <a:t>나의 개인 워크스페이스</a:t>
                      </a:r>
                      <a:r>
                        <a:rPr lang="en-US" altLang="ko-KR" sz="800" b="0" i="0" u="none" strike="noStrike" dirty="0">
                          <a:solidFill>
                            <a:srgbClr val="000000"/>
                          </a:solidFill>
                          <a:effectLst/>
                          <a:latin typeface="+mj-lt"/>
                          <a:ea typeface="+mn-ea"/>
                        </a:rPr>
                        <a:t>' / '</a:t>
                      </a:r>
                      <a:r>
                        <a:rPr lang="ko-KR" altLang="en-US" sz="800" b="0" i="0" u="none" strike="noStrike" dirty="0">
                          <a:solidFill>
                            <a:srgbClr val="000000"/>
                          </a:solidFill>
                          <a:effectLst/>
                          <a:latin typeface="+mj-lt"/>
                          <a:ea typeface="+mn-ea"/>
                        </a:rPr>
                        <a:t>나의 공유 워크스페이스</a:t>
                      </a:r>
                      <a:r>
                        <a:rPr lang="en-US" altLang="ko-KR" sz="800" b="0" i="0" u="none" strike="noStrike" dirty="0">
                          <a:solidFill>
                            <a:srgbClr val="000000"/>
                          </a:solidFill>
                          <a:effectLst/>
                          <a:latin typeface="+mj-lt"/>
                          <a:ea typeface="+mn-ea"/>
                        </a:rPr>
                        <a:t>' / ...</a:t>
                      </a:r>
                      <a:endParaRPr lang="en"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altLang="ko-KR" sz="800" u="none" strike="noStrike" kern="1200" dirty="0">
                          <a:solidFill>
                            <a:schemeClr val="dk1"/>
                          </a:solidFill>
                          <a:effectLst/>
                          <a:latin typeface="+mn-lt"/>
                          <a:ea typeface="+mn-ea"/>
                          <a:cs typeface="+mn-cs"/>
                        </a:rPr>
                        <a:t>Multi</a:t>
                      </a: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1070971276"/>
                  </a:ext>
                </a:extLst>
              </a:tr>
              <a:tr h="231201">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u="none" strike="noStrike" kern="1200" dirty="0">
                          <a:solidFill>
                            <a:schemeClr val="dk1"/>
                          </a:solidFill>
                          <a:effectLst/>
                          <a:latin typeface="+mn-lt"/>
                          <a:ea typeface="+mn-ea"/>
                          <a:cs typeface="+mn-cs"/>
                        </a:rPr>
                        <a:t>Criterion (default)</a:t>
                      </a:r>
                      <a:endParaRPr lang="en-US" altLang="ko-KR"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mj-lt"/>
                          <a:ea typeface="맑은 고딕" panose="020B0503020000020004" pitchFamily="34" charset="-127"/>
                        </a:rPr>
                        <a:t>Creator</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800" u="none" strike="noStrike" kern="1200" dirty="0">
                          <a:solidFill>
                            <a:schemeClr val="dk1"/>
                          </a:solidFill>
                          <a:effectLst/>
                          <a:latin typeface="+mn-lt"/>
                          <a:ea typeface="+mn-ea"/>
                          <a:cs typeface="+mn-cs"/>
                        </a:rPr>
                        <a:t>Text search / User(s) : me(default), user1... / Group(s) : groupname1…</a:t>
                      </a: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u="none" strike="noStrike" kern="1200" dirty="0">
                          <a:solidFill>
                            <a:schemeClr val="dk1"/>
                          </a:solidFill>
                          <a:effectLst/>
                          <a:latin typeface="+mn-lt"/>
                          <a:ea typeface="+mn-ea"/>
                          <a:cs typeface="+mn-cs"/>
                        </a:rPr>
                        <a:t>Multi</a:t>
                      </a: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1588225121"/>
                  </a:ext>
                </a:extLst>
              </a:tr>
              <a:tr h="231201">
                <a:tc>
                  <a:txBody>
                    <a:bodyPr/>
                    <a:lstStyle/>
                    <a:p>
                      <a:pPr algn="ctr" fontAlgn="ctr"/>
                      <a:r>
                        <a:rPr lang="en-US" sz="800" u="none" strike="noStrike" dirty="0">
                          <a:effectLst/>
                          <a:latin typeface="+mj-lt"/>
                        </a:rPr>
                        <a:t>Criterion </a:t>
                      </a:r>
                      <a:r>
                        <a:rPr lang="en-US" altLang="ko-KR" sz="800" u="none" strike="noStrike" kern="1200" dirty="0">
                          <a:solidFill>
                            <a:schemeClr val="dk1"/>
                          </a:solidFill>
                          <a:effectLst/>
                          <a:latin typeface="+mn-lt"/>
                          <a:ea typeface="+mn-ea"/>
                          <a:cs typeface="+mn-cs"/>
                        </a:rPr>
                        <a:t>(default)</a:t>
                      </a:r>
                      <a:endParaRPr 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u="none" strike="noStrike" dirty="0">
                          <a:effectLst/>
                          <a:latin typeface="+mj-lt"/>
                        </a:rPr>
                        <a:t>Created time</a:t>
                      </a:r>
                      <a:endParaRPr 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 altLang="ko-KR" sz="800" u="none" strike="noStrike" kern="1200">
                          <a:solidFill>
                            <a:schemeClr val="dk1"/>
                          </a:solidFill>
                          <a:effectLst/>
                          <a:latin typeface="+mn-lt"/>
                          <a:ea typeface="+mn-ea"/>
                          <a:cs typeface="+mn-cs"/>
                        </a:rPr>
                        <a:t>All</a:t>
                      </a:r>
                      <a:r>
                        <a:rPr lang="en" sz="800" u="none" strike="noStrike">
                          <a:effectLst/>
                          <a:latin typeface="+mj-lt"/>
                        </a:rPr>
                        <a:t> </a:t>
                      </a:r>
                      <a:r>
                        <a:rPr lang="en" sz="800" u="none" strike="noStrike" dirty="0">
                          <a:effectLst/>
                          <a:latin typeface="+mj-lt"/>
                        </a:rPr>
                        <a:t>/ Today / Last 7days / Between...</a:t>
                      </a:r>
                      <a:endParaRPr lang="en"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altLang="ko-KR" sz="800" u="none" strike="noStrike" kern="1200" dirty="0">
                          <a:solidFill>
                            <a:schemeClr val="dk1"/>
                          </a:solidFill>
                          <a:effectLst/>
                          <a:latin typeface="+mn-lt"/>
                          <a:ea typeface="+mn-ea"/>
                          <a:cs typeface="+mn-cs"/>
                        </a:rPr>
                        <a:t>Single</a:t>
                      </a: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2088690561"/>
                  </a:ext>
                </a:extLst>
              </a:tr>
              <a:tr h="408192">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u="none" strike="noStrike" kern="1200" dirty="0">
                          <a:solidFill>
                            <a:schemeClr val="dk1"/>
                          </a:solidFill>
                          <a:effectLst/>
                          <a:latin typeface="+mn-lt"/>
                          <a:ea typeface="+mn-ea"/>
                          <a:cs typeface="+mn-cs"/>
                        </a:rPr>
                        <a:t>Criterion (default)</a:t>
                      </a:r>
                      <a:endParaRPr lang="en-US" altLang="ko-KR"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u="none" strike="noStrike" dirty="0">
                          <a:effectLst/>
                          <a:latin typeface="+mj-lt"/>
                        </a:rPr>
                        <a:t>Data type</a:t>
                      </a:r>
                      <a:endParaRPr 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 altLang="ko-KR" sz="800" u="none" strike="noStrike" kern="1200" dirty="0">
                          <a:solidFill>
                            <a:schemeClr val="dk1"/>
                          </a:solidFill>
                          <a:effectLst/>
                          <a:latin typeface="+mn-lt"/>
                          <a:ea typeface="+mn-ea"/>
                          <a:cs typeface="+mn-cs"/>
                        </a:rPr>
                        <a:t>(All)</a:t>
                      </a:r>
                      <a:r>
                        <a:rPr lang="en-US" altLang="ko-KR" sz="800" b="0" i="0" u="none" strike="noStrike" kern="1200" dirty="0">
                          <a:solidFill>
                            <a:srgbClr val="000000"/>
                          </a:solidFill>
                          <a:effectLst/>
                          <a:latin typeface="+mj-lt"/>
                          <a:ea typeface="+mn-ea"/>
                          <a:cs typeface="+mn-cs"/>
                        </a:rPr>
                        <a:t> / My File (CSV) / My File (Excel) / Database (JSON) / Database (MySQL) / Database (Hive) / Database (Oracle) / Database (</a:t>
                      </a:r>
                      <a:r>
                        <a:rPr lang="en-US" altLang="ko-KR" sz="800" b="0" i="0" u="none" strike="noStrike" kern="1200" dirty="0" err="1">
                          <a:solidFill>
                            <a:srgbClr val="000000"/>
                          </a:solidFill>
                          <a:effectLst/>
                          <a:latin typeface="+mj-lt"/>
                          <a:ea typeface="+mn-ea"/>
                          <a:cs typeface="+mn-cs"/>
                        </a:rPr>
                        <a:t>Tibero</a:t>
                      </a:r>
                      <a:r>
                        <a:rPr lang="en-US" altLang="ko-KR" sz="800" b="0" i="0" u="none" strike="noStrike" kern="1200" dirty="0">
                          <a:solidFill>
                            <a:srgbClr val="000000"/>
                          </a:solidFill>
                          <a:effectLst/>
                          <a:latin typeface="+mj-lt"/>
                          <a:ea typeface="+mn-ea"/>
                          <a:cs typeface="+mn-cs"/>
                        </a:rPr>
                        <a:t>) / Database (Presto) / Staging DB / Data Snapshot / Stream / Metatron Engine</a:t>
                      </a:r>
                      <a:endParaRPr lang="en-US" altLang="ko-KR"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altLang="ko-KR" sz="800" u="none" strike="noStrike" kern="1200" dirty="0">
                          <a:solidFill>
                            <a:schemeClr val="dk1"/>
                          </a:solidFill>
                          <a:effectLst/>
                          <a:latin typeface="+mn-lt"/>
                          <a:ea typeface="+mn-ea"/>
                          <a:cs typeface="+mn-cs"/>
                        </a:rPr>
                        <a:t>Multi</a:t>
                      </a: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3977818263"/>
                  </a:ext>
                </a:extLst>
              </a:tr>
              <a:tr h="231201">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u="none" strike="noStrike" kern="1200" dirty="0">
                          <a:solidFill>
                            <a:schemeClr val="dk1"/>
                          </a:solidFill>
                          <a:effectLst/>
                          <a:latin typeface="+mn-lt"/>
                          <a:ea typeface="+mn-ea"/>
                          <a:cs typeface="+mn-cs"/>
                        </a:rPr>
                        <a:t>Criterion</a:t>
                      </a:r>
                      <a:r>
                        <a:rPr lang="ko-KR" altLang="en-US" sz="800" u="none" strike="noStrike" kern="1200" dirty="0">
                          <a:solidFill>
                            <a:schemeClr val="dk1"/>
                          </a:solidFill>
                          <a:effectLst/>
                          <a:latin typeface="+mn-lt"/>
                          <a:ea typeface="+mn-ea"/>
                          <a:cs typeface="+mn-cs"/>
                        </a:rPr>
                        <a:t> </a:t>
                      </a:r>
                      <a:r>
                        <a:rPr lang="en-US" altLang="ko-KR" sz="800" u="none" strike="noStrike" kern="1200" dirty="0">
                          <a:solidFill>
                            <a:schemeClr val="dk1"/>
                          </a:solidFill>
                          <a:effectLst/>
                          <a:latin typeface="+mn-lt"/>
                          <a:ea typeface="+mn-ea"/>
                          <a:cs typeface="+mn-cs"/>
                        </a:rPr>
                        <a:t>(more)</a:t>
                      </a:r>
                      <a:endParaRPr lang="en-US" altLang="ko-KR"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err="1">
                          <a:solidFill>
                            <a:srgbClr val="000000"/>
                          </a:solidFill>
                          <a:effectLst/>
                          <a:latin typeface="+mj-lt"/>
                          <a:ea typeface="맑은 고딕" panose="020B0503020000020004" pitchFamily="34" charset="-127"/>
                        </a:rPr>
                        <a:t>Ingesion</a:t>
                      </a:r>
                      <a:r>
                        <a:rPr lang="en-US" sz="800" b="0" i="0" u="none" strike="noStrike" dirty="0">
                          <a:solidFill>
                            <a:srgbClr val="000000"/>
                          </a:solidFill>
                          <a:effectLst/>
                          <a:latin typeface="+mj-lt"/>
                          <a:ea typeface="맑은 고딕" panose="020B0503020000020004" pitchFamily="34" charset="-127"/>
                        </a:rPr>
                        <a:t> type</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800" b="0" i="0" u="none" strike="noStrike" kern="1200" dirty="0">
                          <a:solidFill>
                            <a:srgbClr val="000000"/>
                          </a:solidFill>
                          <a:effectLst/>
                          <a:latin typeface="+mn-lt"/>
                          <a:ea typeface="+mn-ea"/>
                          <a:cs typeface="+mn-cs"/>
                        </a:rPr>
                        <a:t>Ingested data / Linked data</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altLang="ko-KR" sz="800" u="none" strike="noStrike" kern="1200" dirty="0">
                          <a:solidFill>
                            <a:schemeClr val="dk1"/>
                          </a:solidFill>
                          <a:effectLst/>
                          <a:latin typeface="+mn-lt"/>
                          <a:ea typeface="+mn-ea"/>
                          <a:cs typeface="+mn-cs"/>
                        </a:rPr>
                        <a:t>Multi</a:t>
                      </a: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3650729889"/>
                  </a:ext>
                </a:extLst>
              </a:tr>
              <a:tr h="231201">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u="none" strike="noStrike" kern="1200" dirty="0">
                          <a:solidFill>
                            <a:schemeClr val="dk1"/>
                          </a:solidFill>
                          <a:effectLst/>
                          <a:latin typeface="+mn-lt"/>
                          <a:ea typeface="+mn-ea"/>
                          <a:cs typeface="+mn-cs"/>
                        </a:rPr>
                        <a:t>Criterion</a:t>
                      </a:r>
                      <a:r>
                        <a:rPr lang="ko-KR" altLang="en-US" sz="800" u="none" strike="noStrike" kern="1200" dirty="0">
                          <a:solidFill>
                            <a:schemeClr val="dk1"/>
                          </a:solidFill>
                          <a:effectLst/>
                          <a:latin typeface="+mn-lt"/>
                          <a:ea typeface="+mn-ea"/>
                          <a:cs typeface="+mn-cs"/>
                        </a:rPr>
                        <a:t> </a:t>
                      </a:r>
                      <a:r>
                        <a:rPr lang="en-US" altLang="ko-KR" sz="800" u="none" strike="noStrike" kern="1200" dirty="0">
                          <a:solidFill>
                            <a:schemeClr val="dk1"/>
                          </a:solidFill>
                          <a:effectLst/>
                          <a:latin typeface="+mn-lt"/>
                          <a:ea typeface="+mn-ea"/>
                          <a:cs typeface="+mn-cs"/>
                        </a:rPr>
                        <a:t>(</a:t>
                      </a:r>
                      <a:r>
                        <a:rPr lang="en-US" altLang="ko-KR" sz="800" u="none" strike="noStrike" kern="1200" dirty="0" err="1">
                          <a:solidFill>
                            <a:schemeClr val="dk1"/>
                          </a:solidFill>
                          <a:effectLst/>
                          <a:latin typeface="+mn-lt"/>
                          <a:ea typeface="+mn-ea"/>
                          <a:cs typeface="+mn-cs"/>
                        </a:rPr>
                        <a:t>Advenced</a:t>
                      </a:r>
                      <a:r>
                        <a:rPr lang="en-US" altLang="ko-KR" sz="800" u="none" strike="noStrike" kern="1200" dirty="0">
                          <a:solidFill>
                            <a:schemeClr val="dk1"/>
                          </a:solidFill>
                          <a:effectLst/>
                          <a:latin typeface="+mn-lt"/>
                          <a:ea typeface="+mn-ea"/>
                          <a:cs typeface="+mn-cs"/>
                        </a:rPr>
                        <a:t>)</a:t>
                      </a:r>
                      <a:endParaRPr lang="en-US" altLang="ko-KR"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mj-lt"/>
                          <a:ea typeface="맑은 고딕" panose="020B0503020000020004" pitchFamily="34" charset="-127"/>
                        </a:rPr>
                        <a:t>Size</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endParaRPr lang="en-US" altLang="ko-KR"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800" b="0" i="0" u="none" strike="noStrike" dirty="0">
                          <a:solidFill>
                            <a:srgbClr val="000000"/>
                          </a:solidFill>
                          <a:effectLst/>
                          <a:latin typeface="+mj-lt"/>
                          <a:ea typeface="+mn-ea"/>
                        </a:rPr>
                        <a:t>고급 </a:t>
                      </a:r>
                      <a:r>
                        <a:rPr lang="ko-KR" altLang="en-US" sz="800" b="0" i="0" u="none" strike="noStrike" dirty="0" err="1">
                          <a:solidFill>
                            <a:srgbClr val="000000"/>
                          </a:solidFill>
                          <a:effectLst/>
                          <a:latin typeface="+mj-lt"/>
                          <a:ea typeface="+mn-ea"/>
                        </a:rPr>
                        <a:t>서치에서만</a:t>
                      </a:r>
                      <a:r>
                        <a:rPr lang="ko-KR" altLang="en-US" sz="800" b="0" i="0" u="none" strike="noStrike" dirty="0">
                          <a:solidFill>
                            <a:srgbClr val="000000"/>
                          </a:solidFill>
                          <a:effectLst/>
                          <a:latin typeface="+mj-lt"/>
                          <a:ea typeface="+mn-ea"/>
                        </a:rPr>
                        <a:t> </a:t>
                      </a:r>
                      <a:r>
                        <a:rPr lang="ko-KR" altLang="en-US" sz="800" b="0" i="0" u="none" strike="noStrike" dirty="0" err="1">
                          <a:solidFill>
                            <a:srgbClr val="000000"/>
                          </a:solidFill>
                          <a:effectLst/>
                          <a:latin typeface="+mj-lt"/>
                          <a:ea typeface="+mn-ea"/>
                        </a:rPr>
                        <a:t>필터링</a:t>
                      </a:r>
                      <a:r>
                        <a:rPr lang="ko-KR" altLang="en-US" sz="800" b="0" i="0" u="none" strike="noStrike" dirty="0">
                          <a:solidFill>
                            <a:srgbClr val="000000"/>
                          </a:solidFill>
                          <a:effectLst/>
                          <a:latin typeface="+mj-lt"/>
                          <a:ea typeface="+mn-ea"/>
                        </a:rPr>
                        <a:t> 가능</a:t>
                      </a: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313329475"/>
                  </a:ext>
                </a:extLst>
              </a:tr>
              <a:tr h="231201">
                <a:tc>
                  <a:txBody>
                    <a:bodyPr/>
                    <a:lstStyle/>
                    <a:p>
                      <a:pPr algn="ctr" fontAlgn="ctr"/>
                      <a:r>
                        <a:rPr lang="en-US" sz="800" u="none" strike="noStrike" dirty="0">
                          <a:effectLst/>
                          <a:latin typeface="+mj-lt"/>
                        </a:rPr>
                        <a:t>Criterion</a:t>
                      </a:r>
                      <a:r>
                        <a:rPr lang="ko-KR" altLang="en-US" sz="800" u="none" strike="noStrike" dirty="0">
                          <a:effectLst/>
                          <a:latin typeface="+mj-lt"/>
                        </a:rPr>
                        <a:t> </a:t>
                      </a:r>
                      <a:r>
                        <a:rPr lang="en-US" altLang="ko-KR" sz="800" u="none" strike="noStrike" kern="1200" dirty="0">
                          <a:solidFill>
                            <a:schemeClr val="dk1"/>
                          </a:solidFill>
                          <a:effectLst/>
                          <a:latin typeface="+mn-lt"/>
                          <a:ea typeface="+mn-ea"/>
                          <a:cs typeface="+mn-cs"/>
                        </a:rPr>
                        <a:t>(more)</a:t>
                      </a:r>
                      <a:endParaRPr 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u="none" strike="noStrike" dirty="0">
                          <a:effectLst/>
                          <a:latin typeface="+mj-lt"/>
                        </a:rPr>
                        <a:t>Updated time</a:t>
                      </a:r>
                      <a:endParaRPr 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 sz="800" u="none" strike="noStrike" dirty="0">
                          <a:effectLst/>
                          <a:latin typeface="+mj-lt"/>
                        </a:rPr>
                        <a:t>All / Today / Last 7days / Between...</a:t>
                      </a:r>
                      <a:endParaRPr lang="en"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altLang="ko-KR" sz="800" u="none" strike="noStrike" kern="1200" dirty="0">
                          <a:solidFill>
                            <a:schemeClr val="dk1"/>
                          </a:solidFill>
                          <a:effectLst/>
                          <a:latin typeface="+mn-lt"/>
                          <a:ea typeface="+mn-ea"/>
                          <a:cs typeface="+mn-cs"/>
                        </a:rPr>
                        <a:t>Single</a:t>
                      </a: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xmlns="" val="135876436"/>
                  </a:ext>
                </a:extLst>
              </a:tr>
            </a:tbl>
          </a:graphicData>
        </a:graphic>
      </p:graphicFrame>
      <p:sp>
        <p:nvSpPr>
          <p:cNvPr id="25" name="TextBox 24">
            <a:extLst>
              <a:ext uri="{FF2B5EF4-FFF2-40B4-BE49-F238E27FC236}">
                <a16:creationId xmlns:a16="http://schemas.microsoft.com/office/drawing/2014/main" xmlns="" id="{A262BAF4-7A9F-CA40-9064-9B553A638BBD}"/>
              </a:ext>
            </a:extLst>
          </p:cNvPr>
          <p:cNvSpPr txBox="1"/>
          <p:nvPr/>
        </p:nvSpPr>
        <p:spPr>
          <a:xfrm>
            <a:off x="330183" y="1793949"/>
            <a:ext cx="1013419" cy="215444"/>
          </a:xfrm>
          <a:prstGeom prst="rect">
            <a:avLst/>
          </a:prstGeom>
          <a:noFill/>
        </p:spPr>
        <p:txBody>
          <a:bodyPr wrap="none" rtlCol="0">
            <a:spAutoFit/>
          </a:bodyPr>
          <a:lstStyle/>
          <a:p>
            <a:r>
              <a:rPr kumimoji="1" lang="ko-KR" altLang="en-US" sz="800" b="1" dirty="0"/>
              <a:t>필터 종류 및 항목</a:t>
            </a:r>
          </a:p>
        </p:txBody>
      </p:sp>
      <p:sp>
        <p:nvSpPr>
          <p:cNvPr id="30" name="직사각형 29">
            <a:extLst>
              <a:ext uri="{FF2B5EF4-FFF2-40B4-BE49-F238E27FC236}">
                <a16:creationId xmlns:a16="http://schemas.microsoft.com/office/drawing/2014/main" xmlns="" id="{6447464B-816D-5743-80DD-9582A5B9E5A0}"/>
              </a:ext>
            </a:extLst>
          </p:cNvPr>
          <p:cNvSpPr/>
          <p:nvPr/>
        </p:nvSpPr>
        <p:spPr>
          <a:xfrm>
            <a:off x="7745186" y="0"/>
            <a:ext cx="2351314" cy="339029"/>
          </a:xfrm>
          <a:prstGeom prst="rect">
            <a:avLst/>
          </a:prstGeom>
          <a:solidFill>
            <a:srgbClr val="7030A0">
              <a:alpha val="50196"/>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Nanum Gothic" charset="-127"/>
                <a:ea typeface="Nanum Gothic" charset="-127"/>
                <a:cs typeface="Nanum Gothic" charset="-127"/>
              </a:rPr>
              <a:t>2018.12.12</a:t>
            </a:r>
            <a:r>
              <a:rPr kumimoji="1" lang="ko-KR" altLang="en-US" sz="900" dirty="0">
                <a:solidFill>
                  <a:schemeClr val="bg1"/>
                </a:solidFill>
                <a:latin typeface="Nanum Gothic" charset="-127"/>
                <a:ea typeface="Nanum Gothic" charset="-127"/>
                <a:cs typeface="Nanum Gothic" charset="-127"/>
              </a:rPr>
              <a:t> 추가</a:t>
            </a:r>
          </a:p>
        </p:txBody>
      </p:sp>
      <p:sp>
        <p:nvSpPr>
          <p:cNvPr id="31" name="직사각형 30">
            <a:extLst>
              <a:ext uri="{FF2B5EF4-FFF2-40B4-BE49-F238E27FC236}">
                <a16:creationId xmlns:a16="http://schemas.microsoft.com/office/drawing/2014/main" xmlns="" id="{38ED6A7D-2B4F-4448-8F03-D3EB8ACB0DD6}"/>
              </a:ext>
            </a:extLst>
          </p:cNvPr>
          <p:cNvSpPr/>
          <p:nvPr/>
        </p:nvSpPr>
        <p:spPr>
          <a:xfrm>
            <a:off x="485533" y="1008686"/>
            <a:ext cx="654594" cy="18042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charset="-127"/>
                <a:ea typeface="Nanum Gothic" charset="-127"/>
                <a:cs typeface="Nanum Gothic" charset="-127"/>
              </a:rPr>
              <a:t>Status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grpSp>
        <p:nvGrpSpPr>
          <p:cNvPr id="32" name="그룹 31">
            <a:extLst>
              <a:ext uri="{FF2B5EF4-FFF2-40B4-BE49-F238E27FC236}">
                <a16:creationId xmlns:a16="http://schemas.microsoft.com/office/drawing/2014/main" xmlns="" id="{5D785742-D654-F74B-8AB9-EEBD4EA0E327}"/>
              </a:ext>
            </a:extLst>
          </p:cNvPr>
          <p:cNvGrpSpPr/>
          <p:nvPr/>
        </p:nvGrpSpPr>
        <p:grpSpPr>
          <a:xfrm>
            <a:off x="8330611" y="1024767"/>
            <a:ext cx="658832" cy="144000"/>
            <a:chOff x="8009883" y="1654146"/>
            <a:chExt cx="658832" cy="144000"/>
          </a:xfrm>
          <a:solidFill>
            <a:schemeClr val="bg1">
              <a:lumMod val="75000"/>
            </a:schemeClr>
          </a:solidFill>
        </p:grpSpPr>
        <p:sp>
          <p:nvSpPr>
            <p:cNvPr id="33" name="모서리가 둥근 직사각형 32">
              <a:extLst>
                <a:ext uri="{FF2B5EF4-FFF2-40B4-BE49-F238E27FC236}">
                  <a16:creationId xmlns:a16="http://schemas.microsoft.com/office/drawing/2014/main" xmlns="" id="{6A9F812B-1E95-4F4A-AC48-25FC5D34349E}"/>
                </a:ext>
              </a:extLst>
            </p:cNvPr>
            <p:cNvSpPr/>
            <p:nvPr/>
          </p:nvSpPr>
          <p:spPr>
            <a:xfrm>
              <a:off x="8009883" y="1654146"/>
              <a:ext cx="298831" cy="14400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✓Basic</a:t>
              </a:r>
              <a:endParaRPr lang="ko-KR" altLang="en-US" sz="500" dirty="0">
                <a:solidFill>
                  <a:schemeClr val="bg1"/>
                </a:solidFill>
                <a:latin typeface="Nanum Gothic Regular" charset="-127"/>
                <a:ea typeface="Nanum Gothic Regular" charset="-127"/>
              </a:endParaRPr>
            </a:p>
          </p:txBody>
        </p:sp>
        <p:sp>
          <p:nvSpPr>
            <p:cNvPr id="34" name="모서리가 둥근 직사각형 33">
              <a:extLst>
                <a:ext uri="{FF2B5EF4-FFF2-40B4-BE49-F238E27FC236}">
                  <a16:creationId xmlns:a16="http://schemas.microsoft.com/office/drawing/2014/main" xmlns="" id="{99EF00DF-AC80-7E4B-A620-6446C9973F5A}"/>
                </a:ext>
              </a:extLst>
            </p:cNvPr>
            <p:cNvSpPr/>
            <p:nvPr/>
          </p:nvSpPr>
          <p:spPr>
            <a:xfrm>
              <a:off x="8308715" y="1654146"/>
              <a:ext cx="360000" cy="144000"/>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Advanced</a:t>
              </a:r>
              <a:endParaRPr lang="ko-KR" altLang="en-US" sz="500" dirty="0">
                <a:solidFill>
                  <a:schemeClr val="bg1"/>
                </a:solidFill>
                <a:latin typeface="Nanum Gothic Regular" charset="-127"/>
                <a:ea typeface="Nanum Gothic Regular" charset="-127"/>
              </a:endParaRPr>
            </a:p>
          </p:txBody>
        </p:sp>
      </p:grpSp>
      <p:sp>
        <p:nvSpPr>
          <p:cNvPr id="35" name="직사각형 34">
            <a:extLst>
              <a:ext uri="{FF2B5EF4-FFF2-40B4-BE49-F238E27FC236}">
                <a16:creationId xmlns:a16="http://schemas.microsoft.com/office/drawing/2014/main" xmlns="" id="{A37B8555-1C19-6141-AD2C-281E387ADB2A}"/>
              </a:ext>
            </a:extLst>
          </p:cNvPr>
          <p:cNvSpPr/>
          <p:nvPr/>
        </p:nvSpPr>
        <p:spPr>
          <a:xfrm>
            <a:off x="3663474" y="1013879"/>
            <a:ext cx="555453" cy="17621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dirty="0">
                <a:solidFill>
                  <a:prstClr val="black">
                    <a:lumMod val="75000"/>
                    <a:lumOff val="25000"/>
                  </a:prstClr>
                </a:solidFill>
                <a:latin typeface="+mj-lt"/>
                <a:ea typeface="Nanum Gothic" charset="-127"/>
                <a:cs typeface="Nanum Gothic" charset="-127"/>
              </a:rPr>
              <a:t>More </a:t>
            </a:r>
            <a:r>
              <a:rPr kumimoji="1" lang="en-US" altLang="ko-KR" sz="700" dirty="0">
                <a:solidFill>
                  <a:prstClr val="black">
                    <a:lumMod val="75000"/>
                    <a:lumOff val="25000"/>
                  </a:prstClr>
                </a:solidFill>
                <a:ea typeface="Nanum Gothic" charset="-127"/>
                <a:cs typeface="Nanum Gothic" charset="-127"/>
              </a:rPr>
              <a:t> </a:t>
            </a:r>
            <a:r>
              <a:rPr kumimoji="1" lang="ko-KR" altLang="en-US" sz="700" dirty="0">
                <a:solidFill>
                  <a:prstClr val="black">
                    <a:lumMod val="75000"/>
                    <a:lumOff val="25000"/>
                  </a:prstClr>
                </a:solidFill>
                <a:ea typeface="Nanum Gothic" charset="-127"/>
                <a:cs typeface="Nanum Gothic" charset="-127"/>
              </a:rPr>
              <a:t>▼</a:t>
            </a:r>
            <a:endParaRPr kumimoji="1" lang="ko-KR" altLang="en-US" sz="700" dirty="0">
              <a:solidFill>
                <a:prstClr val="black">
                  <a:lumMod val="75000"/>
                  <a:lumOff val="25000"/>
                </a:prstClr>
              </a:solidFill>
              <a:latin typeface="+mj-lt"/>
              <a:ea typeface="Nanum Gothic" charset="-127"/>
              <a:cs typeface="Nanum Gothic" charset="-127"/>
            </a:endParaRPr>
          </a:p>
        </p:txBody>
      </p:sp>
      <p:sp>
        <p:nvSpPr>
          <p:cNvPr id="36" name="직사각형 35">
            <a:extLst>
              <a:ext uri="{FF2B5EF4-FFF2-40B4-BE49-F238E27FC236}">
                <a16:creationId xmlns:a16="http://schemas.microsoft.com/office/drawing/2014/main" xmlns="" id="{A9A6A738-EBBB-3D43-8079-A5BDE42B774E}"/>
              </a:ext>
            </a:extLst>
          </p:cNvPr>
          <p:cNvSpPr/>
          <p:nvPr/>
        </p:nvSpPr>
        <p:spPr>
          <a:xfrm>
            <a:off x="6359327" y="1012191"/>
            <a:ext cx="1440000"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0" bIns="36000" rtlCol="0" anchor="ctr"/>
          <a:lstStyle/>
          <a:p>
            <a:pPr eaLnBrk="0" fontAlgn="base" hangingPunct="0">
              <a:spcBef>
                <a:spcPct val="0"/>
              </a:spcBef>
              <a:spcAft>
                <a:spcPct val="0"/>
              </a:spcAft>
              <a:buClr>
                <a:srgbClr val="336699"/>
              </a:buClr>
            </a:pPr>
            <a:r>
              <a:rPr lang="en-US" altLang="ko-KR" sz="700" dirty="0">
                <a:solidFill>
                  <a:schemeClr val="bg1">
                    <a:lumMod val="75000"/>
                  </a:schemeClr>
                </a:solidFill>
                <a:ea typeface="Nanum Gothic" charset="-127"/>
                <a:cs typeface="Nanum Gothic" charset="-127"/>
              </a:rPr>
              <a:t>Search </a:t>
            </a:r>
            <a:r>
              <a:rPr lang="en-US" altLang="ko-KR" sz="700" dirty="0" err="1">
                <a:solidFill>
                  <a:schemeClr val="bg1">
                    <a:lumMod val="75000"/>
                  </a:schemeClr>
                </a:solidFill>
                <a:ea typeface="Nanum Gothic" charset="-127"/>
                <a:cs typeface="Nanum Gothic" charset="-127"/>
              </a:rPr>
              <a:t>datasource</a:t>
            </a:r>
            <a:r>
              <a:rPr lang="en-US" altLang="ko-KR" sz="700" dirty="0">
                <a:solidFill>
                  <a:schemeClr val="bg1">
                    <a:lumMod val="75000"/>
                  </a:schemeClr>
                </a:solidFill>
                <a:ea typeface="Nanum Gothic" charset="-127"/>
                <a:cs typeface="Nanum Gothic" charset="-127"/>
              </a:rPr>
              <a:t> name</a:t>
            </a:r>
          </a:p>
        </p:txBody>
      </p:sp>
      <p:sp>
        <p:nvSpPr>
          <p:cNvPr id="37" name="모서리가 둥근 직사각형 36">
            <a:extLst>
              <a:ext uri="{FF2B5EF4-FFF2-40B4-BE49-F238E27FC236}">
                <a16:creationId xmlns:a16="http://schemas.microsoft.com/office/drawing/2014/main" xmlns="" id="{B5EC4BF0-4C1F-4244-AC25-FDA227536CD5}"/>
              </a:ext>
            </a:extLst>
          </p:cNvPr>
          <p:cNvSpPr/>
          <p:nvPr/>
        </p:nvSpPr>
        <p:spPr>
          <a:xfrm>
            <a:off x="7852828" y="1012191"/>
            <a:ext cx="424282" cy="176212"/>
          </a:xfrm>
          <a:prstGeom prst="roundRect">
            <a:avLst>
              <a:gd name="adj" fmla="val 15954"/>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b="1" dirty="0">
                <a:solidFill>
                  <a:schemeClr val="bg1"/>
                </a:solidFill>
                <a:latin typeface="Nanum Gothic Regular" charset="-127"/>
                <a:ea typeface="Nanum Gothic Regular" charset="-127"/>
              </a:rPr>
              <a:t>Search</a:t>
            </a:r>
            <a:endParaRPr lang="ko-KR" altLang="en-US" sz="700" b="1" dirty="0">
              <a:solidFill>
                <a:schemeClr val="bg1"/>
              </a:solidFill>
              <a:latin typeface="Nanum Gothic Regular" charset="-127"/>
              <a:ea typeface="Nanum Gothic Regular" charset="-127"/>
            </a:endParaRPr>
          </a:p>
        </p:txBody>
      </p:sp>
      <p:sp>
        <p:nvSpPr>
          <p:cNvPr id="38" name="직사각형 37">
            <a:extLst>
              <a:ext uri="{FF2B5EF4-FFF2-40B4-BE49-F238E27FC236}">
                <a16:creationId xmlns:a16="http://schemas.microsoft.com/office/drawing/2014/main" xmlns="" id="{6480A749-C3AE-304B-AE0A-4B60162A1731}"/>
              </a:ext>
            </a:extLst>
          </p:cNvPr>
          <p:cNvSpPr/>
          <p:nvPr/>
        </p:nvSpPr>
        <p:spPr>
          <a:xfrm>
            <a:off x="1181308" y="1008686"/>
            <a:ext cx="696272" cy="18042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charset="-127"/>
                <a:ea typeface="Nanum Gothic" charset="-127"/>
                <a:cs typeface="Nanum Gothic" charset="-127"/>
              </a:rPr>
              <a:t>Publish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39" name="직사각형 38">
            <a:extLst>
              <a:ext uri="{FF2B5EF4-FFF2-40B4-BE49-F238E27FC236}">
                <a16:creationId xmlns:a16="http://schemas.microsoft.com/office/drawing/2014/main" xmlns="" id="{6B67C323-7B97-6242-A265-36985798D187}"/>
              </a:ext>
            </a:extLst>
          </p:cNvPr>
          <p:cNvSpPr/>
          <p:nvPr/>
        </p:nvSpPr>
        <p:spPr>
          <a:xfrm>
            <a:off x="1962046" y="1008686"/>
            <a:ext cx="709096" cy="18042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charset="-127"/>
                <a:ea typeface="Nanum Gothic" charset="-127"/>
                <a:cs typeface="Nanum Gothic" charset="-127"/>
              </a:rPr>
              <a:t>Creator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40" name="직사각형 39">
            <a:extLst>
              <a:ext uri="{FF2B5EF4-FFF2-40B4-BE49-F238E27FC236}">
                <a16:creationId xmlns:a16="http://schemas.microsoft.com/office/drawing/2014/main" xmlns="" id="{401A989F-5324-834A-AA6F-CB1EBEDBEFC8}"/>
              </a:ext>
            </a:extLst>
          </p:cNvPr>
          <p:cNvSpPr/>
          <p:nvPr/>
        </p:nvSpPr>
        <p:spPr>
          <a:xfrm>
            <a:off x="2725149" y="1008686"/>
            <a:ext cx="938325" cy="18042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eaLnBrk="0" fontAlgn="base" latinLnBrk="0" hangingPunct="0">
              <a:spcBef>
                <a:spcPct val="0"/>
              </a:spcBef>
              <a:spcAft>
                <a:spcPct val="0"/>
              </a:spcAft>
            </a:pPr>
            <a:r>
              <a:rPr kumimoji="1" lang="en-US" altLang="ko-KR" sz="700" dirty="0">
                <a:solidFill>
                  <a:prstClr val="white">
                    <a:lumMod val="50000"/>
                  </a:prstClr>
                </a:solidFill>
                <a:latin typeface="Nanum Gothic" charset="-127"/>
                <a:ea typeface="Nanum Gothic" charset="-127"/>
                <a:cs typeface="Nanum Gothic" charset="-127"/>
              </a:rPr>
              <a:t>Created time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Tree>
    <p:extLst>
      <p:ext uri="{BB962C8B-B14F-4D97-AF65-F5344CB8AC3E}">
        <p14:creationId xmlns:p14="http://schemas.microsoft.com/office/powerpoint/2010/main" val="40085585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7"/>
          <p:cNvSpPr>
            <a:spLocks noGrp="1"/>
          </p:cNvSpPr>
          <p:nvPr>
            <p:ph type="body" sz="quarter" idx="11"/>
          </p:nvPr>
        </p:nvSpPr>
        <p:spPr/>
        <p:txBody>
          <a:bodyPr>
            <a:normAutofit/>
          </a:bodyPr>
          <a:lstStyle/>
          <a:p>
            <a:r>
              <a:rPr kumimoji="1" lang="en-US" altLang="ko-KR" dirty="0"/>
              <a:t>Data Details</a:t>
            </a:r>
            <a:r>
              <a:rPr kumimoji="1" lang="ko-KR" altLang="en-US" dirty="0"/>
              <a:t> </a:t>
            </a:r>
            <a:r>
              <a:rPr kumimoji="1" lang="en-US" altLang="ko-KR" dirty="0"/>
              <a:t>: </a:t>
            </a:r>
            <a:r>
              <a:rPr kumimoji="1" lang="ko-KR" altLang="en-US" dirty="0"/>
              <a:t>컬럼 정보 설정 팝업 </a:t>
            </a:r>
            <a:r>
              <a:rPr kumimoji="1" lang="en-US" altLang="ko-KR" dirty="0"/>
              <a:t>(</a:t>
            </a:r>
            <a:r>
              <a:rPr kumimoji="1" lang="en-US" altLang="ko-KR" strike="sngStrike" dirty="0"/>
              <a:t>Hive </a:t>
            </a:r>
            <a:r>
              <a:rPr kumimoji="1" lang="ko-KR" altLang="en-US" strike="sngStrike" dirty="0"/>
              <a:t>데이터소스</a:t>
            </a:r>
            <a:r>
              <a:rPr kumimoji="1" lang="en-US" altLang="ko-KR" dirty="0"/>
              <a:t>)</a:t>
            </a:r>
            <a:r>
              <a:rPr kumimoji="1" lang="ko-KR" altLang="en-US" dirty="0"/>
              <a:t> </a:t>
            </a:r>
          </a:p>
        </p:txBody>
      </p:sp>
      <p:sp>
        <p:nvSpPr>
          <p:cNvPr id="2" name="제목 1"/>
          <p:cNvSpPr>
            <a:spLocks noGrp="1"/>
          </p:cNvSpPr>
          <p:nvPr>
            <p:ph type="title"/>
          </p:nvPr>
        </p:nvSpPr>
        <p:spPr/>
        <p:txBody>
          <a:bodyPr/>
          <a:lstStyle/>
          <a:p>
            <a:r>
              <a:rPr kumimoji="1" lang="en-US" altLang="ko-KR" dirty="0"/>
              <a:t>Data Details</a:t>
            </a:r>
            <a:r>
              <a:rPr kumimoji="1" lang="ko-KR" altLang="en-US" dirty="0"/>
              <a:t> </a:t>
            </a:r>
            <a:r>
              <a:rPr kumimoji="1" lang="en-US" altLang="ko-KR" dirty="0"/>
              <a:t>: </a:t>
            </a:r>
            <a:r>
              <a:rPr kumimoji="1" lang="ko-KR" altLang="en-US" dirty="0"/>
              <a:t>컬럼 정보 설정 팝업</a:t>
            </a:r>
          </a:p>
        </p:txBody>
      </p:sp>
      <p:sp>
        <p:nvSpPr>
          <p:cNvPr id="3" name="텍스트 개체 틀 2"/>
          <p:cNvSpPr>
            <a:spLocks noGrp="1"/>
          </p:cNvSpPr>
          <p:nvPr>
            <p:ph type="body" sz="quarter" idx="13"/>
          </p:nvPr>
        </p:nvSpPr>
        <p:spPr>
          <a:xfrm>
            <a:off x="10080107" y="651623"/>
            <a:ext cx="2088049" cy="6206377"/>
          </a:xfrm>
        </p:spPr>
        <p:txBody>
          <a:bodyPr>
            <a:normAutofit fontScale="77500" lnSpcReduction="20000"/>
          </a:bodyPr>
          <a:lstStyle/>
          <a:p>
            <a:r>
              <a:rPr kumimoji="1" lang="ko-KR" altLang="en-US" dirty="0"/>
              <a:t>필터링</a:t>
            </a:r>
            <a:endParaRPr kumimoji="1" lang="en-US" altLang="ko-KR" dirty="0"/>
          </a:p>
          <a:p>
            <a:pPr lvl="1"/>
            <a:r>
              <a:rPr kumimoji="1" lang="ko-KR" altLang="en-US" dirty="0">
                <a:sym typeface="Wingdings"/>
              </a:rPr>
              <a:t>검색</a:t>
            </a:r>
            <a:endParaRPr kumimoji="1" lang="en-US" altLang="ko-KR" dirty="0">
              <a:sym typeface="Wingdings"/>
            </a:endParaRPr>
          </a:p>
          <a:p>
            <a:pPr lvl="2"/>
            <a:r>
              <a:rPr kumimoji="1" lang="ko-KR" altLang="en-US" dirty="0">
                <a:sym typeface="Wingdings"/>
              </a:rPr>
              <a:t>필터링 범위 </a:t>
            </a:r>
            <a:r>
              <a:rPr kumimoji="1" lang="en-US" altLang="ko-KR" dirty="0">
                <a:sym typeface="Wingdings"/>
              </a:rPr>
              <a:t>:</a:t>
            </a:r>
            <a:r>
              <a:rPr kumimoji="1" lang="ko-KR" altLang="en-US" dirty="0">
                <a:sym typeface="Wingdings"/>
              </a:rPr>
              <a:t> 컬럼 이름 </a:t>
            </a:r>
            <a:r>
              <a:rPr kumimoji="1" lang="en-US" altLang="ko-KR" dirty="0">
                <a:sym typeface="Wingdings"/>
              </a:rPr>
              <a:t>/</a:t>
            </a:r>
            <a:r>
              <a:rPr kumimoji="1" lang="ko-KR" altLang="en-US" dirty="0">
                <a:sym typeface="Wingdings"/>
              </a:rPr>
              <a:t> 텍스트 입력 즉시 필터링</a:t>
            </a:r>
            <a:endParaRPr kumimoji="1" lang="en-US" altLang="ko-KR" dirty="0">
              <a:sym typeface="Wingdings"/>
            </a:endParaRPr>
          </a:p>
          <a:p>
            <a:pPr lvl="1"/>
            <a:r>
              <a:rPr kumimoji="1" lang="en-US" altLang="ko-KR" dirty="0">
                <a:sym typeface="Wingdings"/>
              </a:rPr>
              <a:t>Role</a:t>
            </a:r>
            <a:r>
              <a:rPr kumimoji="1" lang="en-US" altLang="ko-KR" dirty="0"/>
              <a:t> : All(default) / Dimension / Measure</a:t>
            </a:r>
          </a:p>
          <a:p>
            <a:pPr lvl="1"/>
            <a:r>
              <a:rPr kumimoji="1" lang="en-US" altLang="ko-KR" dirty="0"/>
              <a:t>Type : All(default) / String </a:t>
            </a:r>
            <a:r>
              <a:rPr kumimoji="1" lang="en-US" altLang="ko-KR" dirty="0">
                <a:solidFill>
                  <a:srgbClr val="00B050"/>
                </a:solidFill>
              </a:rPr>
              <a:t>/ ...</a:t>
            </a:r>
            <a:endParaRPr kumimoji="1" lang="en-US" altLang="ko-KR" dirty="0"/>
          </a:p>
          <a:p>
            <a:pPr>
              <a:spcBef>
                <a:spcPts val="300"/>
              </a:spcBef>
            </a:pPr>
            <a:r>
              <a:rPr kumimoji="1" lang="ko-KR" altLang="en-US" dirty="0"/>
              <a:t>컬럼</a:t>
            </a:r>
            <a:r>
              <a:rPr kumimoji="1" lang="en-US" altLang="ko-KR" dirty="0"/>
              <a:t> </a:t>
            </a:r>
            <a:r>
              <a:rPr kumimoji="1" lang="ko-KR" altLang="en-US" dirty="0"/>
              <a:t>추가</a:t>
            </a:r>
            <a:endParaRPr kumimoji="1" lang="en-US" altLang="ko-KR" dirty="0"/>
          </a:p>
          <a:p>
            <a:pPr lvl="1">
              <a:spcBef>
                <a:spcPts val="300"/>
              </a:spcBef>
            </a:pPr>
            <a:r>
              <a:rPr kumimoji="1" lang="ko-KR" altLang="en-US" dirty="0"/>
              <a:t>스키마 목록의 마지막 순서에 사용자 컬럼이 추가됨</a:t>
            </a:r>
            <a:endParaRPr kumimoji="1" lang="en-US" altLang="ko-KR" dirty="0"/>
          </a:p>
          <a:p>
            <a:pPr>
              <a:spcBef>
                <a:spcPts val="300"/>
              </a:spcBef>
            </a:pPr>
            <a:r>
              <a:rPr kumimoji="1" lang="ko-KR" altLang="en-US" dirty="0"/>
              <a:t>컬럼 목록</a:t>
            </a:r>
            <a:endParaRPr kumimoji="1" lang="en-US" altLang="ko-KR" dirty="0"/>
          </a:p>
          <a:p>
            <a:pPr lvl="1">
              <a:spcBef>
                <a:spcPts val="300"/>
              </a:spcBef>
            </a:pPr>
            <a:r>
              <a:rPr kumimoji="1" lang="ko-KR" altLang="en-US" dirty="0"/>
              <a:t>삭제 불가</a:t>
            </a:r>
            <a:endParaRPr kumimoji="1" lang="en-US" altLang="ko-KR" dirty="0"/>
          </a:p>
          <a:p>
            <a:pPr lvl="1">
              <a:spcBef>
                <a:spcPts val="300"/>
              </a:spcBef>
            </a:pPr>
            <a:r>
              <a:rPr kumimoji="1" lang="ko-KR" altLang="en-US" dirty="0"/>
              <a:t>목록 구성 요소</a:t>
            </a:r>
            <a:endParaRPr kumimoji="1" lang="en-US" altLang="ko-KR" dirty="0"/>
          </a:p>
          <a:p>
            <a:pPr lvl="2">
              <a:spcBef>
                <a:spcPts val="300"/>
              </a:spcBef>
            </a:pPr>
            <a:r>
              <a:rPr kumimoji="1" lang="ko-KR" altLang="en-US" dirty="0"/>
              <a:t>롤 </a:t>
            </a:r>
            <a:r>
              <a:rPr kumimoji="1" lang="en-US" altLang="ko-KR" dirty="0">
                <a:solidFill>
                  <a:srgbClr val="FF0000"/>
                </a:solidFill>
              </a:rPr>
              <a:t>(</a:t>
            </a:r>
            <a:r>
              <a:rPr kumimoji="1" lang="ko-KR" altLang="en-US" dirty="0">
                <a:solidFill>
                  <a:srgbClr val="FF0000"/>
                </a:solidFill>
              </a:rPr>
              <a:t>수정 불가</a:t>
            </a:r>
            <a:r>
              <a:rPr kumimoji="1" lang="en-US" altLang="ko-KR" dirty="0">
                <a:solidFill>
                  <a:srgbClr val="FF0000"/>
                </a:solidFill>
              </a:rPr>
              <a:t>)</a:t>
            </a:r>
            <a:endParaRPr kumimoji="1" lang="en-US" altLang="ko-KR" dirty="0"/>
          </a:p>
          <a:p>
            <a:pPr lvl="2">
              <a:spcBef>
                <a:spcPts val="300"/>
              </a:spcBef>
            </a:pPr>
            <a:r>
              <a:rPr kumimoji="1" lang="ko-KR" altLang="en-US" dirty="0"/>
              <a:t>컬럼 이름</a:t>
            </a:r>
            <a:r>
              <a:rPr kumimoji="1" lang="en-US" altLang="ko-KR" dirty="0">
                <a:solidFill>
                  <a:srgbClr val="FF0000"/>
                </a:solidFill>
              </a:rPr>
              <a:t> (</a:t>
            </a:r>
            <a:r>
              <a:rPr kumimoji="1" lang="ko-KR" altLang="en-US" dirty="0">
                <a:solidFill>
                  <a:srgbClr val="FF0000"/>
                </a:solidFill>
              </a:rPr>
              <a:t>수정 불가</a:t>
            </a:r>
            <a:r>
              <a:rPr kumimoji="1" lang="en-US" altLang="ko-KR" dirty="0">
                <a:solidFill>
                  <a:srgbClr val="FF0000"/>
                </a:solidFill>
              </a:rPr>
              <a:t>)</a:t>
            </a:r>
          </a:p>
          <a:p>
            <a:pPr lvl="2">
              <a:spcBef>
                <a:spcPts val="300"/>
              </a:spcBef>
            </a:pPr>
            <a:r>
              <a:rPr kumimoji="1" lang="ko-KR" altLang="en-US" dirty="0"/>
              <a:t>논리 컬럼 이름</a:t>
            </a:r>
            <a:r>
              <a:rPr kumimoji="1" lang="en-US" altLang="ko-KR" dirty="0"/>
              <a:t> –</a:t>
            </a:r>
            <a:r>
              <a:rPr kumimoji="1" lang="ko-KR" altLang="en-US" dirty="0"/>
              <a:t> </a:t>
            </a:r>
            <a:r>
              <a:rPr kumimoji="1" lang="ko-KR" altLang="en-US" dirty="0" err="1"/>
              <a:t>수정시</a:t>
            </a:r>
            <a:r>
              <a:rPr kumimoji="1" lang="ko-KR" altLang="en-US" dirty="0"/>
              <a:t> 메타데이터 동반 수정됨</a:t>
            </a:r>
            <a:endParaRPr kumimoji="1" lang="en-US" altLang="ko-KR" dirty="0"/>
          </a:p>
          <a:p>
            <a:pPr lvl="2">
              <a:spcBef>
                <a:spcPts val="300"/>
              </a:spcBef>
            </a:pPr>
            <a:r>
              <a:rPr kumimoji="1" lang="ko-KR" altLang="en-US" dirty="0"/>
              <a:t>타입</a:t>
            </a:r>
            <a:r>
              <a:rPr kumimoji="1" lang="en-US" altLang="ko-KR" dirty="0"/>
              <a:t> -</a:t>
            </a:r>
            <a:r>
              <a:rPr kumimoji="1" lang="ko-KR" altLang="en-US" dirty="0"/>
              <a:t> </a:t>
            </a:r>
            <a:r>
              <a:rPr kumimoji="1" lang="ko-KR" altLang="en-US" dirty="0" err="1"/>
              <a:t>수정시</a:t>
            </a:r>
            <a:r>
              <a:rPr kumimoji="1" lang="ko-KR" altLang="en-US" dirty="0"/>
              <a:t> 메타데이터 동반 수정됨</a:t>
            </a:r>
            <a:endParaRPr kumimoji="1" lang="en-US" altLang="ko-KR" dirty="0"/>
          </a:p>
          <a:p>
            <a:pPr lvl="3">
              <a:spcBef>
                <a:spcPts val="300"/>
              </a:spcBef>
            </a:pPr>
            <a:r>
              <a:rPr kumimoji="1" lang="ko-KR" altLang="en-US" dirty="0">
                <a:solidFill>
                  <a:srgbClr val="FF0000"/>
                </a:solidFill>
              </a:rPr>
              <a:t>변경 불가한 타입</a:t>
            </a:r>
            <a:r>
              <a:rPr kumimoji="1" lang="en-US" altLang="ko-KR" dirty="0">
                <a:solidFill>
                  <a:srgbClr val="FF0000"/>
                </a:solidFill>
              </a:rPr>
              <a:t>:</a:t>
            </a:r>
            <a:r>
              <a:rPr kumimoji="1" lang="ko-KR" altLang="en-US" dirty="0">
                <a:solidFill>
                  <a:srgbClr val="FF0000"/>
                </a:solidFill>
              </a:rPr>
              <a:t> </a:t>
            </a:r>
            <a:r>
              <a:rPr kumimoji="1" lang="en-US" altLang="ko-KR" dirty="0">
                <a:solidFill>
                  <a:srgbClr val="FF0000"/>
                </a:solidFill>
              </a:rPr>
              <a:t>Timestamp, </a:t>
            </a:r>
            <a:r>
              <a:rPr kumimoji="1" lang="ko-KR" altLang="en-US" dirty="0">
                <a:solidFill>
                  <a:srgbClr val="FF0000"/>
                </a:solidFill>
              </a:rPr>
              <a:t>유저가 생성한 </a:t>
            </a:r>
            <a:r>
              <a:rPr kumimoji="1" lang="en-US" altLang="ko-KR" dirty="0">
                <a:solidFill>
                  <a:srgbClr val="FF0000"/>
                </a:solidFill>
              </a:rPr>
              <a:t>Geo</a:t>
            </a:r>
            <a:r>
              <a:rPr kumimoji="1" lang="ko-KR" altLang="en-US" dirty="0">
                <a:solidFill>
                  <a:srgbClr val="FF0000"/>
                </a:solidFill>
              </a:rPr>
              <a:t> 타입</a:t>
            </a:r>
            <a:r>
              <a:rPr kumimoji="1" lang="en-US" altLang="ko-KR" dirty="0">
                <a:solidFill>
                  <a:srgbClr val="FF0000"/>
                </a:solidFill>
              </a:rPr>
              <a:t>(Point, Polygon, Line, Expression)</a:t>
            </a:r>
          </a:p>
          <a:p>
            <a:pPr lvl="3">
              <a:spcBef>
                <a:spcPts val="300"/>
              </a:spcBef>
            </a:pPr>
            <a:r>
              <a:rPr kumimoji="1" lang="ko-KR" altLang="en-US" strike="sngStrike" dirty="0">
                <a:solidFill>
                  <a:srgbClr val="00B050"/>
                </a:solidFill>
              </a:rPr>
              <a:t>타 타입에서 날짜</a:t>
            </a:r>
            <a:r>
              <a:rPr kumimoji="1" lang="en-US" altLang="ko-KR" strike="sngStrike" dirty="0">
                <a:solidFill>
                  <a:srgbClr val="00B050"/>
                </a:solidFill>
              </a:rPr>
              <a:t>/</a:t>
            </a:r>
            <a:r>
              <a:rPr kumimoji="1" lang="ko-KR" altLang="en-US" strike="sngStrike" dirty="0">
                <a:solidFill>
                  <a:srgbClr val="00B050"/>
                </a:solidFill>
              </a:rPr>
              <a:t>시간 타입으로 </a:t>
            </a:r>
            <a:r>
              <a:rPr kumimoji="1" lang="ko-KR" altLang="en-US" strike="sngStrike" dirty="0" err="1">
                <a:solidFill>
                  <a:srgbClr val="00B050"/>
                </a:solidFill>
              </a:rPr>
              <a:t>변경시</a:t>
            </a:r>
            <a:r>
              <a:rPr kumimoji="1" lang="ko-KR" altLang="en-US" strike="sngStrike" dirty="0">
                <a:solidFill>
                  <a:srgbClr val="00B050"/>
                </a:solidFill>
              </a:rPr>
              <a:t> 설정 레이어 즉각 노출</a:t>
            </a:r>
            <a:r>
              <a:rPr lang="ko-KR" altLang="en-US" strike="sngStrike" dirty="0">
                <a:solidFill>
                  <a:srgbClr val="00B0F0"/>
                </a:solidFill>
              </a:rPr>
              <a:t> ☞</a:t>
            </a:r>
            <a:r>
              <a:rPr lang="mr-IN" altLang="ko-KR" strike="sngStrike" dirty="0">
                <a:solidFill>
                  <a:srgbClr val="00B0F0"/>
                </a:solidFill>
                <a:sym typeface="Wingdings"/>
              </a:rPr>
              <a:t>[</a:t>
            </a:r>
            <a:r>
              <a:rPr lang="ko-KR" altLang="en-US" strike="sngStrike" dirty="0">
                <a:solidFill>
                  <a:srgbClr val="00B0F0"/>
                </a:solidFill>
                <a:sym typeface="Wingdings"/>
              </a:rPr>
              <a:t>다음페이지</a:t>
            </a:r>
            <a:r>
              <a:rPr lang="mr-IN" altLang="ko-KR" strike="sngStrike" dirty="0">
                <a:solidFill>
                  <a:srgbClr val="00B0F0"/>
                </a:solidFill>
                <a:sym typeface="Wingdings"/>
              </a:rPr>
              <a:t>]</a:t>
            </a:r>
            <a:r>
              <a:rPr lang="ko-KR" altLang="en-US" strike="sngStrike" dirty="0">
                <a:solidFill>
                  <a:srgbClr val="00B0F0"/>
                </a:solidFill>
                <a:sym typeface="Wingdings"/>
              </a:rPr>
              <a:t> </a:t>
            </a:r>
            <a:r>
              <a:rPr kumimoji="1" lang="en-US" altLang="ko-KR" dirty="0">
                <a:solidFill>
                  <a:srgbClr val="7030A0"/>
                </a:solidFill>
              </a:rPr>
              <a:t>2019.03.13</a:t>
            </a:r>
            <a:r>
              <a:rPr kumimoji="1" lang="ko-KR" altLang="en-US" dirty="0">
                <a:solidFill>
                  <a:srgbClr val="7030A0"/>
                </a:solidFill>
              </a:rPr>
              <a:t> 삭제</a:t>
            </a:r>
            <a:endParaRPr kumimoji="1" lang="en-US" altLang="ko-KR" strike="sngStrike" dirty="0">
              <a:solidFill>
                <a:srgbClr val="00B050"/>
              </a:solidFill>
            </a:endParaRPr>
          </a:p>
          <a:p>
            <a:pPr lvl="2">
              <a:spcBef>
                <a:spcPts val="300"/>
              </a:spcBef>
            </a:pPr>
            <a:r>
              <a:rPr kumimoji="1" lang="ko-KR" altLang="en-US" strike="sngStrike" dirty="0" err="1"/>
              <a:t>포멧</a:t>
            </a:r>
            <a:r>
              <a:rPr kumimoji="1" lang="en-US" altLang="ko-KR" strike="sngStrike" dirty="0"/>
              <a:t> (</a:t>
            </a:r>
            <a:r>
              <a:rPr kumimoji="1" lang="ko-KR" altLang="en-US" strike="sngStrike" dirty="0"/>
              <a:t>시간 타입일 경우 수정 가능</a:t>
            </a:r>
            <a:r>
              <a:rPr kumimoji="1" lang="en-US" altLang="ko-KR" strike="sngStrike" dirty="0"/>
              <a:t>)</a:t>
            </a:r>
            <a:r>
              <a:rPr kumimoji="1" lang="en-US" altLang="ko-KR" dirty="0">
                <a:solidFill>
                  <a:srgbClr val="7030A0"/>
                </a:solidFill>
              </a:rPr>
              <a:t> 2019.03.13</a:t>
            </a:r>
            <a:r>
              <a:rPr kumimoji="1" lang="ko-KR" altLang="en-US" dirty="0">
                <a:solidFill>
                  <a:srgbClr val="7030A0"/>
                </a:solidFill>
              </a:rPr>
              <a:t> 삭제</a:t>
            </a:r>
            <a:endParaRPr kumimoji="1" lang="en-US" altLang="ko-KR" dirty="0">
              <a:solidFill>
                <a:srgbClr val="7030A0"/>
              </a:solidFill>
            </a:endParaRPr>
          </a:p>
          <a:p>
            <a:pPr lvl="2">
              <a:spcBef>
                <a:spcPts val="300"/>
              </a:spcBef>
            </a:pPr>
            <a:r>
              <a:rPr kumimoji="1" lang="ko-KR" altLang="en-US" dirty="0"/>
              <a:t>컬럼 설명 </a:t>
            </a:r>
            <a:r>
              <a:rPr kumimoji="1" lang="en-US" altLang="ko-KR" dirty="0"/>
              <a:t>–</a:t>
            </a:r>
            <a:r>
              <a:rPr kumimoji="1" lang="ko-KR" altLang="en-US" dirty="0"/>
              <a:t> </a:t>
            </a:r>
            <a:r>
              <a:rPr kumimoji="1" lang="ko-KR" altLang="en-US" dirty="0" err="1"/>
              <a:t>수정시</a:t>
            </a:r>
            <a:r>
              <a:rPr kumimoji="1" lang="ko-KR" altLang="en-US" dirty="0"/>
              <a:t> 메타데이터 동반 수정됨</a:t>
            </a:r>
            <a:endParaRPr kumimoji="1" lang="en-US" altLang="ko-KR" dirty="0"/>
          </a:p>
          <a:p>
            <a:pPr lvl="2">
              <a:spcBef>
                <a:spcPts val="300"/>
              </a:spcBef>
            </a:pPr>
            <a:r>
              <a:rPr kumimoji="1" lang="ko-KR" altLang="en-US" dirty="0">
                <a:solidFill>
                  <a:srgbClr val="7030A0"/>
                </a:solidFill>
              </a:rPr>
              <a:t>정보</a:t>
            </a:r>
            <a:endParaRPr kumimoji="1" lang="en-US" altLang="ko-KR" dirty="0">
              <a:solidFill>
                <a:srgbClr val="7030A0"/>
              </a:solidFill>
            </a:endParaRPr>
          </a:p>
          <a:p>
            <a:pPr lvl="3">
              <a:spcBef>
                <a:spcPts val="300"/>
              </a:spcBef>
            </a:pPr>
            <a:r>
              <a:rPr kumimoji="1" lang="ko-KR" altLang="en-US" dirty="0">
                <a:solidFill>
                  <a:srgbClr val="7030A0"/>
                </a:solidFill>
              </a:rPr>
              <a:t>정의된 포맷이나 속성 정보가 있을 경우 노출</a:t>
            </a:r>
            <a:endParaRPr kumimoji="1" lang="en-US" altLang="ko-KR" dirty="0">
              <a:solidFill>
                <a:srgbClr val="7030A0"/>
              </a:solidFill>
            </a:endParaRPr>
          </a:p>
          <a:p>
            <a:pPr lvl="3">
              <a:spcBef>
                <a:spcPts val="300"/>
              </a:spcBef>
            </a:pPr>
            <a:r>
              <a:rPr kumimoji="1" lang="ko-KR" altLang="en-US" dirty="0" err="1">
                <a:solidFill>
                  <a:srgbClr val="7030A0"/>
                </a:solidFill>
              </a:rPr>
              <a:t>클릭시</a:t>
            </a:r>
            <a:r>
              <a:rPr kumimoji="1" lang="ko-KR" altLang="en-US" dirty="0">
                <a:solidFill>
                  <a:srgbClr val="7030A0"/>
                </a:solidFill>
              </a:rPr>
              <a:t> 해당 속성 및 정보 노출 </a:t>
            </a:r>
            <a:r>
              <a:rPr lang="ko-KR" altLang="en-US" dirty="0">
                <a:solidFill>
                  <a:srgbClr val="00B0F0"/>
                </a:solidFill>
              </a:rPr>
              <a:t>☞</a:t>
            </a:r>
            <a:r>
              <a:rPr lang="mr-IN" altLang="ko-KR" dirty="0">
                <a:solidFill>
                  <a:srgbClr val="00B0F0"/>
                </a:solidFill>
                <a:sym typeface="Wingdings"/>
              </a:rPr>
              <a:t>[</a:t>
            </a:r>
            <a:r>
              <a:rPr lang="ko-KR" altLang="en-US" dirty="0">
                <a:solidFill>
                  <a:srgbClr val="00B0F0"/>
                </a:solidFill>
                <a:sym typeface="Wingdings"/>
              </a:rPr>
              <a:t>다음페이지</a:t>
            </a:r>
            <a:r>
              <a:rPr lang="mr-IN" altLang="ko-KR" dirty="0">
                <a:solidFill>
                  <a:srgbClr val="00B0F0"/>
                </a:solidFill>
                <a:sym typeface="Wingdings"/>
              </a:rPr>
              <a:t>]</a:t>
            </a:r>
            <a:endParaRPr kumimoji="1" lang="en-US" altLang="ko-KR" dirty="0">
              <a:solidFill>
                <a:srgbClr val="7030A0"/>
              </a:solidFill>
            </a:endParaRPr>
          </a:p>
          <a:p>
            <a:r>
              <a:rPr kumimoji="1" lang="ko-KR" altLang="en-US" dirty="0">
                <a:solidFill>
                  <a:schemeClr val="tx1">
                    <a:lumMod val="95000"/>
                    <a:lumOff val="5000"/>
                  </a:schemeClr>
                </a:solidFill>
              </a:rPr>
              <a:t>추가된 컬럼 목록</a:t>
            </a:r>
            <a:endParaRPr kumimoji="1" lang="en-US" altLang="ko-KR" dirty="0">
              <a:solidFill>
                <a:schemeClr val="tx1">
                  <a:lumMod val="95000"/>
                  <a:lumOff val="5000"/>
                </a:schemeClr>
              </a:solidFill>
            </a:endParaRPr>
          </a:p>
          <a:p>
            <a:pPr lvl="1"/>
            <a:r>
              <a:rPr kumimoji="1" lang="ko-KR" altLang="en-US" dirty="0">
                <a:solidFill>
                  <a:schemeClr val="tx1">
                    <a:lumMod val="95000"/>
                    <a:lumOff val="5000"/>
                  </a:schemeClr>
                </a:solidFill>
              </a:rPr>
              <a:t>삭제 가능</a:t>
            </a:r>
            <a:endParaRPr kumimoji="1" lang="en-US" altLang="ko-KR" dirty="0">
              <a:solidFill>
                <a:schemeClr val="tx1">
                  <a:lumMod val="95000"/>
                  <a:lumOff val="5000"/>
                </a:schemeClr>
              </a:solidFill>
            </a:endParaRPr>
          </a:p>
          <a:p>
            <a:pPr lvl="1"/>
            <a:r>
              <a:rPr kumimoji="1" lang="ko-KR" altLang="en-US" dirty="0">
                <a:solidFill>
                  <a:schemeClr val="tx1">
                    <a:lumMod val="95000"/>
                    <a:lumOff val="5000"/>
                  </a:schemeClr>
                </a:solidFill>
              </a:rPr>
              <a:t>목록 구성 요소</a:t>
            </a:r>
            <a:endParaRPr kumimoji="1" lang="en-US" altLang="ko-KR" dirty="0">
              <a:solidFill>
                <a:schemeClr val="tx1">
                  <a:lumMod val="95000"/>
                  <a:lumOff val="5000"/>
                </a:schemeClr>
              </a:solidFill>
            </a:endParaRPr>
          </a:p>
          <a:p>
            <a:pPr lvl="2">
              <a:spcBef>
                <a:spcPts val="300"/>
              </a:spcBef>
            </a:pPr>
            <a:r>
              <a:rPr kumimoji="1" lang="ko-KR" altLang="en-US" dirty="0"/>
              <a:t>물리 롤</a:t>
            </a:r>
            <a:endParaRPr kumimoji="1" lang="en-US" altLang="ko-KR" dirty="0"/>
          </a:p>
          <a:p>
            <a:pPr lvl="3">
              <a:spcBef>
                <a:spcPts val="300"/>
              </a:spcBef>
            </a:pPr>
            <a:r>
              <a:rPr kumimoji="1" lang="en-US" altLang="ko-KR" dirty="0"/>
              <a:t>Default : Measure</a:t>
            </a:r>
          </a:p>
          <a:p>
            <a:pPr lvl="3">
              <a:spcBef>
                <a:spcPts val="300"/>
              </a:spcBef>
            </a:pPr>
            <a:r>
              <a:rPr kumimoji="1" lang="en-US" altLang="ko-KR" dirty="0"/>
              <a:t>UI : </a:t>
            </a:r>
            <a:r>
              <a:rPr kumimoji="1" lang="ko-KR" altLang="en-US" dirty="0" err="1"/>
              <a:t>셀렉트</a:t>
            </a:r>
            <a:r>
              <a:rPr kumimoji="1" lang="ko-KR" altLang="en-US" dirty="0"/>
              <a:t> 박스</a:t>
            </a:r>
            <a:endParaRPr kumimoji="1" lang="en-US" altLang="ko-KR" dirty="0"/>
          </a:p>
          <a:p>
            <a:pPr lvl="2">
              <a:spcBef>
                <a:spcPts val="300"/>
              </a:spcBef>
            </a:pPr>
            <a:r>
              <a:rPr kumimoji="1" lang="ko-KR" altLang="en-US" dirty="0"/>
              <a:t>물리 컬럼 이름</a:t>
            </a:r>
            <a:r>
              <a:rPr kumimoji="1" lang="en-US" altLang="ko-KR" dirty="0">
                <a:solidFill>
                  <a:srgbClr val="FF0000"/>
                </a:solidFill>
              </a:rPr>
              <a:t> </a:t>
            </a:r>
            <a:endParaRPr kumimoji="1" lang="en-US" altLang="ko-KR" dirty="0"/>
          </a:p>
          <a:p>
            <a:pPr lvl="3">
              <a:spcBef>
                <a:spcPts val="300"/>
              </a:spcBef>
            </a:pPr>
            <a:r>
              <a:rPr kumimoji="1" lang="en-US" altLang="ko-KR" dirty="0"/>
              <a:t>Default : (</a:t>
            </a:r>
            <a:r>
              <a:rPr kumimoji="1" lang="ko-KR" altLang="en-US" dirty="0" err="1"/>
              <a:t>빈값</a:t>
            </a:r>
            <a:r>
              <a:rPr kumimoji="1" lang="en-US" altLang="ko-KR" dirty="0"/>
              <a:t>)</a:t>
            </a:r>
            <a:endParaRPr kumimoji="1" lang="en-US" altLang="ko-KR" dirty="0">
              <a:solidFill>
                <a:srgbClr val="FF0000"/>
              </a:solidFill>
            </a:endParaRPr>
          </a:p>
          <a:p>
            <a:pPr lvl="3">
              <a:spcBef>
                <a:spcPts val="300"/>
              </a:spcBef>
            </a:pPr>
            <a:r>
              <a:rPr kumimoji="1" lang="en-US" altLang="ko-KR" dirty="0"/>
              <a:t>UI : </a:t>
            </a:r>
            <a:r>
              <a:rPr kumimoji="1" lang="ko-KR" altLang="en-US" dirty="0"/>
              <a:t>텍스트 인풋 박스</a:t>
            </a:r>
            <a:endParaRPr kumimoji="1" lang="en-US" altLang="ko-KR" dirty="0"/>
          </a:p>
          <a:p>
            <a:pPr lvl="2">
              <a:spcBef>
                <a:spcPts val="300"/>
              </a:spcBef>
            </a:pPr>
            <a:r>
              <a:rPr kumimoji="1" lang="ko-KR" altLang="en-US" dirty="0"/>
              <a:t>물리 타입</a:t>
            </a:r>
            <a:endParaRPr kumimoji="1" lang="en-US" altLang="ko-KR" dirty="0"/>
          </a:p>
          <a:p>
            <a:pPr lvl="3">
              <a:spcBef>
                <a:spcPts val="300"/>
              </a:spcBef>
            </a:pPr>
            <a:r>
              <a:rPr kumimoji="1" lang="en-US" altLang="ko-KR" dirty="0"/>
              <a:t>Default :</a:t>
            </a:r>
            <a:r>
              <a:rPr kumimoji="1" lang="ko-KR" altLang="en-US" dirty="0"/>
              <a:t> </a:t>
            </a:r>
            <a:r>
              <a:rPr kumimoji="1" lang="en-US" altLang="ko-KR" dirty="0"/>
              <a:t>String</a:t>
            </a:r>
          </a:p>
          <a:p>
            <a:pPr lvl="3">
              <a:spcBef>
                <a:spcPts val="300"/>
              </a:spcBef>
            </a:pPr>
            <a:r>
              <a:rPr kumimoji="1" lang="en-US" altLang="ko-KR" dirty="0"/>
              <a:t>UI : </a:t>
            </a:r>
            <a:r>
              <a:rPr kumimoji="1" lang="ko-KR" altLang="en-US" dirty="0" err="1"/>
              <a:t>셀렉트</a:t>
            </a:r>
            <a:r>
              <a:rPr kumimoji="1" lang="ko-KR" altLang="en-US" dirty="0"/>
              <a:t> 박스</a:t>
            </a:r>
            <a:endParaRPr kumimoji="1" lang="en-US" altLang="ko-KR" dirty="0"/>
          </a:p>
          <a:p>
            <a:pPr lvl="3">
              <a:spcBef>
                <a:spcPts val="300"/>
              </a:spcBef>
            </a:pPr>
            <a:r>
              <a:rPr kumimoji="1" lang="en-US" altLang="ko-KR" dirty="0"/>
              <a:t>Geo </a:t>
            </a:r>
            <a:r>
              <a:rPr kumimoji="1" lang="ko-KR" altLang="en-US" dirty="0"/>
              <a:t>타입일 경우 타입수정불가</a:t>
            </a:r>
            <a:endParaRPr kumimoji="1" lang="en-US" altLang="ko-KR" dirty="0"/>
          </a:p>
          <a:p>
            <a:pPr lvl="2">
              <a:spcBef>
                <a:spcPts val="300"/>
              </a:spcBef>
            </a:pPr>
            <a:r>
              <a:rPr kumimoji="1" lang="ko-KR" altLang="en-US" dirty="0">
                <a:solidFill>
                  <a:schemeClr val="tx1">
                    <a:lumMod val="95000"/>
                    <a:lumOff val="5000"/>
                  </a:schemeClr>
                </a:solidFill>
              </a:rPr>
              <a:t>엔진 타입</a:t>
            </a:r>
            <a:endParaRPr kumimoji="1" lang="en-US" altLang="ko-KR" dirty="0"/>
          </a:p>
          <a:p>
            <a:pPr lvl="3">
              <a:spcBef>
                <a:spcPts val="300"/>
              </a:spcBef>
            </a:pPr>
            <a:r>
              <a:rPr kumimoji="1" lang="en-US" altLang="ko-KR" dirty="0"/>
              <a:t>Default : -</a:t>
            </a:r>
          </a:p>
          <a:p>
            <a:pPr lvl="3">
              <a:spcBef>
                <a:spcPts val="300"/>
              </a:spcBef>
            </a:pPr>
            <a:r>
              <a:rPr kumimoji="1" lang="ko-KR" altLang="en-US" dirty="0"/>
              <a:t>물리 타입에 매칭되는 엔진 타입 표시</a:t>
            </a:r>
            <a:endParaRPr kumimoji="1" lang="en-US" altLang="ko-KR" dirty="0"/>
          </a:p>
          <a:p>
            <a:pPr lvl="2">
              <a:spcBef>
                <a:spcPts val="300"/>
              </a:spcBef>
            </a:pPr>
            <a:r>
              <a:rPr kumimoji="1" lang="ko-KR" altLang="en-US" dirty="0" err="1"/>
              <a:t>포멧</a:t>
            </a:r>
            <a:endParaRPr kumimoji="1" lang="en-US" altLang="ko-KR" dirty="0"/>
          </a:p>
          <a:p>
            <a:pPr lvl="3">
              <a:spcBef>
                <a:spcPts val="300"/>
              </a:spcBef>
            </a:pPr>
            <a:r>
              <a:rPr kumimoji="1" lang="ko-KR" altLang="en-US" dirty="0"/>
              <a:t>물리타입이 시간 타입일 경우</a:t>
            </a:r>
            <a:r>
              <a:rPr kumimoji="1" lang="en-US" altLang="ko-KR" dirty="0"/>
              <a:t>,</a:t>
            </a:r>
            <a:r>
              <a:rPr kumimoji="1" lang="ko-KR" altLang="en-US" dirty="0"/>
              <a:t> 활성</a:t>
            </a:r>
            <a:endParaRPr kumimoji="1" lang="en-US" altLang="ko-KR" dirty="0"/>
          </a:p>
          <a:p>
            <a:pPr lvl="4">
              <a:spcBef>
                <a:spcPts val="300"/>
              </a:spcBef>
            </a:pPr>
            <a:r>
              <a:rPr kumimoji="1" lang="ko-KR" altLang="en-US" dirty="0"/>
              <a:t>텍스트 인풋 박스</a:t>
            </a:r>
            <a:endParaRPr kumimoji="1" lang="en-US" altLang="ko-KR" dirty="0"/>
          </a:p>
          <a:p>
            <a:pPr lvl="3">
              <a:spcBef>
                <a:spcPts val="300"/>
              </a:spcBef>
            </a:pPr>
            <a:r>
              <a:rPr kumimoji="1" lang="ko-KR" altLang="en-US" dirty="0"/>
              <a:t>물리타입이 시간 타입이 아닌 </a:t>
            </a:r>
            <a:r>
              <a:rPr kumimoji="1" lang="ko-KR" altLang="en-US" dirty="0">
                <a:solidFill>
                  <a:schemeClr val="tx1">
                    <a:lumMod val="95000"/>
                    <a:lumOff val="5000"/>
                  </a:schemeClr>
                </a:solidFill>
              </a:rPr>
              <a:t>경우</a:t>
            </a:r>
            <a:r>
              <a:rPr kumimoji="1" lang="en-US" altLang="ko-KR" dirty="0">
                <a:solidFill>
                  <a:schemeClr val="tx1">
                    <a:lumMod val="95000"/>
                    <a:lumOff val="5000"/>
                  </a:schemeClr>
                </a:solidFill>
              </a:rPr>
              <a:t>,</a:t>
            </a:r>
            <a:r>
              <a:rPr kumimoji="1" lang="ko-KR" altLang="en-US" dirty="0">
                <a:solidFill>
                  <a:schemeClr val="tx1">
                    <a:lumMod val="95000"/>
                    <a:lumOff val="5000"/>
                  </a:schemeClr>
                </a:solidFill>
              </a:rPr>
              <a:t> 비활성</a:t>
            </a:r>
            <a:endParaRPr kumimoji="1" lang="en-US" altLang="ko-KR" dirty="0">
              <a:solidFill>
                <a:schemeClr val="tx1">
                  <a:lumMod val="95000"/>
                  <a:lumOff val="5000"/>
                </a:schemeClr>
              </a:solidFill>
            </a:endParaRPr>
          </a:p>
          <a:p>
            <a:pPr lvl="2">
              <a:spcBef>
                <a:spcPts val="300"/>
              </a:spcBef>
            </a:pPr>
            <a:r>
              <a:rPr kumimoji="1" lang="ko-KR" altLang="en-US" dirty="0">
                <a:solidFill>
                  <a:schemeClr val="tx1">
                    <a:lumMod val="95000"/>
                    <a:lumOff val="5000"/>
                  </a:schemeClr>
                </a:solidFill>
              </a:rPr>
              <a:t>삭제 클릭 </a:t>
            </a:r>
            <a:r>
              <a:rPr kumimoji="1" lang="en-US" altLang="ko-KR" dirty="0">
                <a:solidFill>
                  <a:schemeClr val="tx1">
                    <a:lumMod val="95000"/>
                    <a:lumOff val="5000"/>
                  </a:schemeClr>
                </a:solidFill>
              </a:rPr>
              <a:t>&gt;</a:t>
            </a:r>
            <a:r>
              <a:rPr kumimoji="1" lang="ko-KR" altLang="en-US" dirty="0">
                <a:solidFill>
                  <a:schemeClr val="tx1">
                    <a:lumMod val="95000"/>
                    <a:lumOff val="5000"/>
                  </a:schemeClr>
                </a:solidFill>
              </a:rPr>
              <a:t> 즉시 삭제</a:t>
            </a:r>
            <a:endParaRPr kumimoji="1" lang="en-US" altLang="ko-KR" dirty="0">
              <a:solidFill>
                <a:schemeClr val="tx1">
                  <a:lumMod val="95000"/>
                  <a:lumOff val="5000"/>
                </a:schemeClr>
              </a:solidFill>
            </a:endParaRPr>
          </a:p>
          <a:p>
            <a:pPr lvl="1">
              <a:spcBef>
                <a:spcPts val="300"/>
              </a:spcBef>
            </a:pPr>
            <a:r>
              <a:rPr kumimoji="1" lang="ko-KR" altLang="en-US" dirty="0">
                <a:solidFill>
                  <a:schemeClr val="tx1">
                    <a:lumMod val="95000"/>
                    <a:lumOff val="5000"/>
                  </a:schemeClr>
                </a:solidFill>
              </a:rPr>
              <a:t>참고</a:t>
            </a:r>
            <a:r>
              <a:rPr kumimoji="1" lang="en-US" altLang="ko-KR" dirty="0">
                <a:solidFill>
                  <a:schemeClr val="tx1">
                    <a:lumMod val="95000"/>
                    <a:lumOff val="5000"/>
                  </a:schemeClr>
                </a:solidFill>
              </a:rPr>
              <a:t>)</a:t>
            </a:r>
            <a:r>
              <a:rPr kumimoji="1" lang="ko-KR" altLang="en-US" dirty="0">
                <a:solidFill>
                  <a:schemeClr val="tx1">
                    <a:lumMod val="95000"/>
                    <a:lumOff val="5000"/>
                  </a:schemeClr>
                </a:solidFill>
              </a:rPr>
              <a:t> 저장버튼을 눌러 </a:t>
            </a:r>
            <a:r>
              <a:rPr kumimoji="1" lang="en-US" altLang="ko-KR" dirty="0">
                <a:solidFill>
                  <a:schemeClr val="tx1">
                    <a:lumMod val="95000"/>
                    <a:lumOff val="5000"/>
                  </a:schemeClr>
                </a:solidFill>
              </a:rPr>
              <a:t>Update</a:t>
            </a:r>
            <a:r>
              <a:rPr kumimoji="1" lang="ko-KR" altLang="en-US" dirty="0">
                <a:solidFill>
                  <a:schemeClr val="tx1">
                    <a:lumMod val="95000"/>
                    <a:lumOff val="5000"/>
                  </a:schemeClr>
                </a:solidFill>
              </a:rPr>
              <a:t>한 다음에는 삭제 불가</a:t>
            </a:r>
            <a:r>
              <a:rPr kumimoji="1" lang="en-US" altLang="ko-KR" dirty="0">
                <a:solidFill>
                  <a:schemeClr val="tx1">
                    <a:lumMod val="95000"/>
                    <a:lumOff val="5000"/>
                  </a:schemeClr>
                </a:solidFill>
              </a:rPr>
              <a:t>.</a:t>
            </a:r>
            <a:r>
              <a:rPr kumimoji="1" lang="ko-KR" altLang="en-US" dirty="0">
                <a:solidFill>
                  <a:schemeClr val="tx1">
                    <a:lumMod val="95000"/>
                    <a:lumOff val="5000"/>
                  </a:schemeClr>
                </a:solidFill>
              </a:rPr>
              <a:t> </a:t>
            </a:r>
            <a:r>
              <a:rPr kumimoji="1" lang="en-US" altLang="ko-KR" dirty="0">
                <a:solidFill>
                  <a:schemeClr val="tx1">
                    <a:lumMod val="95000"/>
                    <a:lumOff val="5000"/>
                  </a:schemeClr>
                </a:solidFill>
              </a:rPr>
              <a:t>3</a:t>
            </a:r>
            <a:r>
              <a:rPr kumimoji="1" lang="ko-KR" altLang="en-US" dirty="0">
                <a:solidFill>
                  <a:schemeClr val="tx1">
                    <a:lumMod val="95000"/>
                    <a:lumOff val="5000"/>
                  </a:schemeClr>
                </a:solidFill>
              </a:rPr>
              <a:t>번 목록과 같이 동작함</a:t>
            </a:r>
            <a:endParaRPr kumimoji="1" lang="en-US" altLang="ko-KR" dirty="0">
              <a:solidFill>
                <a:schemeClr val="tx1">
                  <a:lumMod val="95000"/>
                  <a:lumOff val="5000"/>
                </a:schemeClr>
              </a:solidFill>
            </a:endParaRPr>
          </a:p>
          <a:p>
            <a:r>
              <a:rPr kumimoji="1" lang="ko-KR" altLang="en-US" dirty="0"/>
              <a:t>버튼</a:t>
            </a:r>
            <a:endParaRPr kumimoji="1" lang="en-US" altLang="ko-KR" dirty="0"/>
          </a:p>
          <a:p>
            <a:pPr lvl="1"/>
            <a:r>
              <a:rPr kumimoji="1" lang="ko-KR" altLang="en-US" dirty="0"/>
              <a:t>취소 클릭 </a:t>
            </a:r>
            <a:r>
              <a:rPr kumimoji="1" lang="en-US" altLang="ko-KR" dirty="0"/>
              <a:t>&gt;</a:t>
            </a:r>
            <a:r>
              <a:rPr kumimoji="1" lang="ko-KR" altLang="en-US" dirty="0"/>
              <a:t> 팝업 닫힘 </a:t>
            </a:r>
            <a:r>
              <a:rPr kumimoji="1" lang="en-US" altLang="ko-KR" dirty="0"/>
              <a:t>/</a:t>
            </a:r>
            <a:r>
              <a:rPr kumimoji="1" lang="ko-KR" altLang="en-US" dirty="0"/>
              <a:t> 선택 취소</a:t>
            </a:r>
            <a:endParaRPr kumimoji="1" lang="en-US" altLang="ko-KR" dirty="0"/>
          </a:p>
          <a:p>
            <a:pPr lvl="1"/>
            <a:r>
              <a:rPr kumimoji="1" lang="ko-KR" altLang="en-US" dirty="0"/>
              <a:t>저장 </a:t>
            </a:r>
            <a:r>
              <a:rPr kumimoji="1" lang="en-US" altLang="ko-KR" dirty="0"/>
              <a:t> </a:t>
            </a:r>
            <a:r>
              <a:rPr kumimoji="1" lang="ko-KR" altLang="en-US" dirty="0"/>
              <a:t>버튼</a:t>
            </a:r>
            <a:endParaRPr kumimoji="1" lang="en-US" altLang="ko-KR" dirty="0"/>
          </a:p>
          <a:p>
            <a:pPr lvl="2"/>
            <a:r>
              <a:rPr kumimoji="1" lang="ko-KR" altLang="en-US" dirty="0">
                <a:solidFill>
                  <a:srgbClr val="00B050"/>
                </a:solidFill>
              </a:rPr>
              <a:t>수정사항이 유효하지 않을 경우 비활성화</a:t>
            </a:r>
            <a:endParaRPr kumimoji="1" lang="en-US" altLang="ko-KR" dirty="0">
              <a:solidFill>
                <a:srgbClr val="00B050"/>
              </a:solidFill>
            </a:endParaRPr>
          </a:p>
          <a:p>
            <a:pPr lvl="2"/>
            <a:r>
              <a:rPr kumimoji="1" lang="ko-KR" altLang="en-US" dirty="0"/>
              <a:t>클릭 </a:t>
            </a:r>
            <a:r>
              <a:rPr kumimoji="1" lang="en-US" altLang="ko-KR" dirty="0"/>
              <a:t>&gt;</a:t>
            </a:r>
            <a:r>
              <a:rPr kumimoji="1" lang="ko-KR" altLang="en-US" dirty="0"/>
              <a:t> 팝업 닫힘 </a:t>
            </a:r>
            <a:r>
              <a:rPr kumimoji="1" lang="en-US" altLang="ko-KR" dirty="0"/>
              <a:t>/</a:t>
            </a:r>
            <a:r>
              <a:rPr kumimoji="1" lang="ko-KR" altLang="en-US" dirty="0"/>
              <a:t> 저장 완료 토스트 출력</a:t>
            </a:r>
            <a:r>
              <a:rPr lang="ko-KR" altLang="en-US" dirty="0">
                <a:solidFill>
                  <a:srgbClr val="00B0F0"/>
                </a:solidFill>
              </a:rPr>
              <a:t>☞</a:t>
            </a:r>
            <a:r>
              <a:rPr lang="mr-IN" altLang="ko-KR" dirty="0">
                <a:solidFill>
                  <a:srgbClr val="00B0F0"/>
                </a:solidFill>
                <a:sym typeface="Wingdings"/>
              </a:rPr>
              <a:t>[0</a:t>
            </a:r>
            <a:r>
              <a:rPr lang="en-US" altLang="ko-KR" dirty="0">
                <a:solidFill>
                  <a:srgbClr val="00B0F0"/>
                </a:solidFill>
                <a:sym typeface="Wingdings"/>
              </a:rPr>
              <a:t>03.0</a:t>
            </a:r>
            <a:r>
              <a:rPr lang="mr-IN" altLang="ko-KR" dirty="0">
                <a:solidFill>
                  <a:srgbClr val="00B0F0"/>
                </a:solidFill>
                <a:sym typeface="Wingdings"/>
              </a:rPr>
              <a:t>]</a:t>
            </a:r>
            <a:endParaRPr lang="en-US" altLang="ko-KR" dirty="0">
              <a:solidFill>
                <a:srgbClr val="00B0F0"/>
              </a:solidFill>
              <a:sym typeface="Wingdings"/>
            </a:endParaRPr>
          </a:p>
          <a:p>
            <a:r>
              <a:rPr kumimoji="1" lang="ko-KR" altLang="en-US" dirty="0">
                <a:sym typeface="Wingdings"/>
              </a:rPr>
              <a:t>컬럼 정렬 설정</a:t>
            </a:r>
            <a:endParaRPr kumimoji="1" lang="en-US" altLang="ko-KR" dirty="0">
              <a:sym typeface="Wingdings"/>
            </a:endParaRPr>
          </a:p>
          <a:p>
            <a:pPr lvl="1"/>
            <a:r>
              <a:rPr kumimoji="1" lang="en-US" altLang="ko-KR" dirty="0">
                <a:sym typeface="Wingdings"/>
              </a:rPr>
              <a:t>Data grid</a:t>
            </a:r>
            <a:r>
              <a:rPr kumimoji="1" lang="ko-KR" altLang="en-US" dirty="0">
                <a:sym typeface="Wingdings"/>
              </a:rPr>
              <a:t>화면에서 설정한 순서에 따라 기본 순서로 정렬됨</a:t>
            </a:r>
            <a:endParaRPr kumimoji="1" lang="en-US" altLang="ko-KR" dirty="0">
              <a:sym typeface="Wingdings"/>
            </a:endParaRPr>
          </a:p>
          <a:p>
            <a:pPr lvl="1"/>
            <a:r>
              <a:rPr kumimoji="1" lang="ko-KR" altLang="en-US" dirty="0">
                <a:sym typeface="Wingdings"/>
              </a:rPr>
              <a:t>원 데이터 순 </a:t>
            </a:r>
            <a:r>
              <a:rPr kumimoji="1" lang="en-US" altLang="ko-KR" dirty="0">
                <a:sym typeface="Wingdings"/>
              </a:rPr>
              <a:t>/ A-z / Z-A / </a:t>
            </a:r>
            <a:r>
              <a:rPr kumimoji="1" lang="ko-KR" altLang="en-US" dirty="0">
                <a:sym typeface="Wingdings"/>
              </a:rPr>
              <a:t>많은 원소 수 </a:t>
            </a:r>
            <a:r>
              <a:rPr kumimoji="1" lang="en-US" altLang="ko-KR" dirty="0">
                <a:sym typeface="Wingdings"/>
              </a:rPr>
              <a:t>/ </a:t>
            </a:r>
            <a:r>
              <a:rPr kumimoji="1" lang="ko-KR" altLang="en-US" dirty="0">
                <a:sym typeface="Wingdings"/>
              </a:rPr>
              <a:t>적은 원소 수 </a:t>
            </a:r>
            <a:endParaRPr kumimoji="1" lang="en-US" altLang="ko-KR" dirty="0"/>
          </a:p>
        </p:txBody>
      </p:sp>
      <p:sp>
        <p:nvSpPr>
          <p:cNvPr id="4" name="슬라이드 번호 개체 틀 3"/>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90</a:t>
            </a:fld>
            <a:endParaRPr lang="ko-KR" altLang="en-US" dirty="0">
              <a:solidFill>
                <a:prstClr val="white">
                  <a:lumMod val="50000"/>
                </a:prstClr>
              </a:solidFill>
            </a:endParaRPr>
          </a:p>
        </p:txBody>
      </p:sp>
      <p:sp>
        <p:nvSpPr>
          <p:cNvPr id="106" name="직사각형 105">
            <a:extLst>
              <a:ext uri="{FF2B5EF4-FFF2-40B4-BE49-F238E27FC236}">
                <a16:creationId xmlns:a16="http://schemas.microsoft.com/office/drawing/2014/main" xmlns="" id="{DAF5A1AC-19D3-2344-8B55-D7B07929FFF2}"/>
              </a:ext>
            </a:extLst>
          </p:cNvPr>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Nanum Gothic" charset="-127"/>
                <a:ea typeface="Nanum Gothic" charset="-127"/>
                <a:cs typeface="Nanum Gothic" charset="-127"/>
              </a:rPr>
              <a:t>Configure schema</a:t>
            </a:r>
          </a:p>
        </p:txBody>
      </p:sp>
      <p:grpSp>
        <p:nvGrpSpPr>
          <p:cNvPr id="108" name="그룹 107">
            <a:extLst>
              <a:ext uri="{FF2B5EF4-FFF2-40B4-BE49-F238E27FC236}">
                <a16:creationId xmlns:a16="http://schemas.microsoft.com/office/drawing/2014/main" xmlns="" id="{A4F807FD-CAC6-E742-AA94-8D475FD65524}"/>
              </a:ext>
            </a:extLst>
          </p:cNvPr>
          <p:cNvGrpSpPr/>
          <p:nvPr/>
        </p:nvGrpSpPr>
        <p:grpSpPr>
          <a:xfrm>
            <a:off x="6960767" y="830232"/>
            <a:ext cx="1099015" cy="200037"/>
            <a:chOff x="4093583" y="6193790"/>
            <a:chExt cx="2358094" cy="249130"/>
          </a:xfrm>
        </p:grpSpPr>
        <p:sp>
          <p:nvSpPr>
            <p:cNvPr id="109" name="모서리가 둥근 직사각형 127">
              <a:extLst>
                <a:ext uri="{FF2B5EF4-FFF2-40B4-BE49-F238E27FC236}">
                  <a16:creationId xmlns:a16="http://schemas.microsoft.com/office/drawing/2014/main" xmlns="" id="{C7656C46-C810-2B44-A433-86AAF8B0D549}"/>
                </a:ext>
              </a:extLst>
            </p:cNvPr>
            <p:cNvSpPr/>
            <p:nvPr/>
          </p:nvSpPr>
          <p:spPr>
            <a:xfrm>
              <a:off x="5282947"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Nanum Gothic" charset="-127"/>
                  <a:ea typeface="Nanum Gothic" charset="-127"/>
                  <a:cs typeface="Nanum Gothic" charset="-127"/>
                </a:rPr>
                <a:t>Save</a:t>
              </a:r>
              <a:endParaRPr lang="ko-KR" altLang="en-US" sz="700" dirty="0">
                <a:solidFill>
                  <a:prstClr val="white"/>
                </a:solidFill>
                <a:latin typeface="Nanum Gothic" charset="-127"/>
                <a:ea typeface="Nanum Gothic" charset="-127"/>
                <a:cs typeface="Nanum Gothic" charset="-127"/>
              </a:endParaRPr>
            </a:p>
          </p:txBody>
        </p:sp>
        <p:sp>
          <p:nvSpPr>
            <p:cNvPr id="110" name="모서리가 둥근 직사각형 127">
              <a:extLst>
                <a:ext uri="{FF2B5EF4-FFF2-40B4-BE49-F238E27FC236}">
                  <a16:creationId xmlns:a16="http://schemas.microsoft.com/office/drawing/2014/main" xmlns="" id="{C0725705-7073-5041-897B-BE198C80655E}"/>
                </a:ext>
              </a:extLst>
            </p:cNvPr>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Nanum Gothic" charset="-127"/>
                  <a:ea typeface="Nanum Gothic" charset="-127"/>
                  <a:cs typeface="Nanum Gothic" charset="-127"/>
                </a:rPr>
                <a:t>Cancel</a:t>
              </a:r>
              <a:endParaRPr lang="ko-KR" altLang="en-US" sz="700" dirty="0">
                <a:solidFill>
                  <a:prstClr val="white"/>
                </a:solidFill>
                <a:latin typeface="Nanum Gothic" charset="-127"/>
                <a:ea typeface="Nanum Gothic" charset="-127"/>
                <a:cs typeface="Nanum Gothic" charset="-127"/>
              </a:endParaRPr>
            </a:p>
          </p:txBody>
        </p:sp>
      </p:grpSp>
      <p:sp>
        <p:nvSpPr>
          <p:cNvPr id="114" name="TextBox 113">
            <a:extLst>
              <a:ext uri="{FF2B5EF4-FFF2-40B4-BE49-F238E27FC236}">
                <a16:creationId xmlns:a16="http://schemas.microsoft.com/office/drawing/2014/main" xmlns="" id="{48259110-B3C6-104F-83F9-2BDBECFA6B35}"/>
              </a:ext>
            </a:extLst>
          </p:cNvPr>
          <p:cNvSpPr txBox="1"/>
          <p:nvPr/>
        </p:nvSpPr>
        <p:spPr>
          <a:xfrm>
            <a:off x="1971259" y="504093"/>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a:t>
            </a:r>
            <a:r>
              <a:rPr lang="hr-HR" altLang="ko-KR" sz="500" b="1" dirty="0">
                <a:solidFill>
                  <a:schemeClr val="bg1"/>
                </a:solidFill>
                <a:latin typeface="Nanum Gothic" charset="-127"/>
                <a:ea typeface="Nanum Gothic" charset="-127"/>
                <a:cs typeface="Nanum Gothic" charset="-127"/>
              </a:rPr>
              <a:t>050.0</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115" name="타원 114">
            <a:extLst>
              <a:ext uri="{FF2B5EF4-FFF2-40B4-BE49-F238E27FC236}">
                <a16:creationId xmlns:a16="http://schemas.microsoft.com/office/drawing/2014/main" xmlns="" id="{31878C7B-A32B-2F41-B107-0136915EC83D}"/>
              </a:ext>
            </a:extLst>
          </p:cNvPr>
          <p:cNvSpPr/>
          <p:nvPr/>
        </p:nvSpPr>
        <p:spPr>
          <a:xfrm>
            <a:off x="6831469" y="85627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5</a:t>
            </a:r>
            <a:endParaRPr lang="ko-KR" altLang="en-US" sz="700" b="1" dirty="0">
              <a:solidFill>
                <a:schemeClr val="bg1"/>
              </a:solidFill>
              <a:latin typeface="Nanum Gothic" charset="-127"/>
              <a:ea typeface="Nanum Gothic" charset="-127"/>
              <a:cs typeface="Nanum Gothic" charset="-127"/>
            </a:endParaRPr>
          </a:p>
        </p:txBody>
      </p:sp>
      <p:grpSp>
        <p:nvGrpSpPr>
          <p:cNvPr id="63" name="그룹 62">
            <a:extLst>
              <a:ext uri="{FF2B5EF4-FFF2-40B4-BE49-F238E27FC236}">
                <a16:creationId xmlns:a16="http://schemas.microsoft.com/office/drawing/2014/main" xmlns="" id="{40F41965-44A2-488F-AB9B-889B8D9E7494}"/>
              </a:ext>
            </a:extLst>
          </p:cNvPr>
          <p:cNvGrpSpPr/>
          <p:nvPr/>
        </p:nvGrpSpPr>
        <p:grpSpPr>
          <a:xfrm>
            <a:off x="2035124" y="1337175"/>
            <a:ext cx="1254416" cy="179764"/>
            <a:chOff x="2035124" y="1337175"/>
            <a:chExt cx="1254416" cy="179764"/>
          </a:xfrm>
        </p:grpSpPr>
        <p:sp>
          <p:nvSpPr>
            <p:cNvPr id="64" name="제목 2">
              <a:extLst>
                <a:ext uri="{FF2B5EF4-FFF2-40B4-BE49-F238E27FC236}">
                  <a16:creationId xmlns:a16="http://schemas.microsoft.com/office/drawing/2014/main" xmlns="" id="{B4F6CFF0-1363-41F1-8075-6681700BF4B1}"/>
                </a:ext>
              </a:extLst>
            </p:cNvPr>
            <p:cNvSpPr txBox="1">
              <a:spLocks/>
            </p:cNvSpPr>
            <p:nvPr/>
          </p:nvSpPr>
          <p:spPr bwMode="auto">
            <a:xfrm>
              <a:off x="2256746" y="1359880"/>
              <a:ext cx="846386" cy="92333"/>
            </a:xfrm>
            <a:prstGeom prst="rect">
              <a:avLst/>
            </a:prstGeom>
            <a:solidFill>
              <a:schemeClr val="bg1"/>
            </a:solidFill>
            <a:ln w="3175">
              <a:noFill/>
            </a:ln>
          </p:spPr>
          <p:txBody>
            <a:bodyPr wrap="none" lIns="0" tIns="0" rIns="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en-US" altLang="ko-KR" sz="600" dirty="0">
                  <a:solidFill>
                    <a:schemeClr val="bg1">
                      <a:lumMod val="75000"/>
                    </a:schemeClr>
                  </a:solidFill>
                  <a:latin typeface="Nanum Gothic" charset="-127"/>
                  <a:ea typeface="Nanum Gothic" charset="-127"/>
                  <a:cs typeface="Nanum Gothic" charset="-127"/>
                </a:rPr>
                <a:t>Search by</a:t>
              </a:r>
              <a:r>
                <a:rPr lang="ko-KR" altLang="en-US" sz="600" dirty="0">
                  <a:solidFill>
                    <a:schemeClr val="bg1">
                      <a:lumMod val="75000"/>
                    </a:schemeClr>
                  </a:solidFill>
                  <a:latin typeface="Nanum Gothic" charset="-127"/>
                  <a:ea typeface="Nanum Gothic" charset="-127"/>
                  <a:cs typeface="Nanum Gothic" charset="-127"/>
                </a:rPr>
                <a:t> </a:t>
              </a:r>
              <a:r>
                <a:rPr lang="en-US" altLang="ko-KR" sz="600" dirty="0">
                  <a:solidFill>
                    <a:schemeClr val="bg1">
                      <a:lumMod val="75000"/>
                    </a:schemeClr>
                  </a:solidFill>
                  <a:latin typeface="Nanum Gothic" charset="-127"/>
                  <a:ea typeface="Nanum Gothic" charset="-127"/>
                  <a:cs typeface="Nanum Gothic" charset="-127"/>
                </a:rPr>
                <a:t>column name</a:t>
              </a:r>
            </a:p>
          </p:txBody>
        </p:sp>
        <p:pic>
          <p:nvPicPr>
            <p:cNvPr id="65" name="그림 64">
              <a:extLst>
                <a:ext uri="{FF2B5EF4-FFF2-40B4-BE49-F238E27FC236}">
                  <a16:creationId xmlns:a16="http://schemas.microsoft.com/office/drawing/2014/main" xmlns="" id="{B55F72BD-E56F-4BFE-B207-10E46E2DD87C}"/>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059604" y="1337175"/>
              <a:ext cx="137742" cy="137742"/>
            </a:xfrm>
            <a:prstGeom prst="rect">
              <a:avLst/>
            </a:prstGeom>
          </p:spPr>
        </p:pic>
        <p:cxnSp>
          <p:nvCxnSpPr>
            <p:cNvPr id="66" name="직선 연결선[R] 97">
              <a:extLst>
                <a:ext uri="{FF2B5EF4-FFF2-40B4-BE49-F238E27FC236}">
                  <a16:creationId xmlns:a16="http://schemas.microsoft.com/office/drawing/2014/main" xmlns="" id="{78F3E104-4EDD-40C5-B847-C3CD398A5067}"/>
                </a:ext>
              </a:extLst>
            </p:cNvPr>
            <p:cNvCxnSpPr>
              <a:cxnSpLocks/>
            </p:cNvCxnSpPr>
            <p:nvPr/>
          </p:nvCxnSpPr>
          <p:spPr>
            <a:xfrm>
              <a:off x="2035124" y="1516939"/>
              <a:ext cx="12544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7" name="그룹 66">
            <a:extLst>
              <a:ext uri="{FF2B5EF4-FFF2-40B4-BE49-F238E27FC236}">
                <a16:creationId xmlns:a16="http://schemas.microsoft.com/office/drawing/2014/main" xmlns="" id="{2CAEC483-69BB-4DE7-BB5F-737D399A89F7}"/>
              </a:ext>
            </a:extLst>
          </p:cNvPr>
          <p:cNvGrpSpPr/>
          <p:nvPr/>
        </p:nvGrpSpPr>
        <p:grpSpPr>
          <a:xfrm>
            <a:off x="4480906" y="1324783"/>
            <a:ext cx="734158" cy="208952"/>
            <a:chOff x="4901765" y="1324783"/>
            <a:chExt cx="734158" cy="208952"/>
          </a:xfrm>
        </p:grpSpPr>
        <p:sp>
          <p:nvSpPr>
            <p:cNvPr id="68" name="모서리가 둥근 직사각형 99">
              <a:extLst>
                <a:ext uri="{FF2B5EF4-FFF2-40B4-BE49-F238E27FC236}">
                  <a16:creationId xmlns:a16="http://schemas.microsoft.com/office/drawing/2014/main" xmlns="" id="{A6ED86C9-A31B-4930-91D1-AEAE224BF0DF}"/>
                </a:ext>
              </a:extLst>
            </p:cNvPr>
            <p:cNvSpPr/>
            <p:nvPr/>
          </p:nvSpPr>
          <p:spPr>
            <a:xfrm>
              <a:off x="4901765" y="1382646"/>
              <a:ext cx="165110" cy="9322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spAutoFit/>
            </a:bodyPr>
            <a:lstStyle/>
            <a:p>
              <a:pPr eaLnBrk="0" fontAlgn="base" latinLnBrk="0" hangingPunct="0">
                <a:spcBef>
                  <a:spcPct val="0"/>
                </a:spcBef>
                <a:spcAft>
                  <a:spcPct val="0"/>
                </a:spcAft>
              </a:pPr>
              <a:r>
                <a:rPr kumimoji="1" lang="en-US" altLang="ko-KR" sz="600" dirty="0">
                  <a:solidFill>
                    <a:prstClr val="white">
                      <a:lumMod val="50000"/>
                    </a:prstClr>
                  </a:solidFill>
                  <a:latin typeface="Nanum Gothic Regular" charset="-127"/>
                  <a:ea typeface="Nanum Gothic Regular" charset="-127"/>
                </a:rPr>
                <a:t>Type</a:t>
              </a:r>
            </a:p>
          </p:txBody>
        </p:sp>
        <p:sp>
          <p:nvSpPr>
            <p:cNvPr id="69" name="직사각형 68">
              <a:extLst>
                <a:ext uri="{FF2B5EF4-FFF2-40B4-BE49-F238E27FC236}">
                  <a16:creationId xmlns:a16="http://schemas.microsoft.com/office/drawing/2014/main" xmlns="" id="{C3700C3E-05B3-4485-8A2A-06C889DE20B8}"/>
                </a:ext>
              </a:extLst>
            </p:cNvPr>
            <p:cNvSpPr/>
            <p:nvPr/>
          </p:nvSpPr>
          <p:spPr>
            <a:xfrm>
              <a:off x="5122131" y="1324783"/>
              <a:ext cx="513792"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Nanum Gothic Regular" charset="-127"/>
                  <a:ea typeface="Nanum Gothic Regular" charset="-127"/>
                </a:rPr>
                <a:t>All</a:t>
              </a:r>
              <a:r>
                <a:rPr kumimoji="1" lang="ko-KR" altLang="en-US" sz="600" dirty="0">
                  <a:solidFill>
                    <a:prstClr val="black">
                      <a:lumMod val="75000"/>
                      <a:lumOff val="25000"/>
                    </a:prstClr>
                  </a:solidFill>
                  <a:latin typeface="Nanum Gothic Regular" charset="-127"/>
                  <a:ea typeface="Nanum Gothic Regular" charset="-127"/>
                </a:rPr>
                <a:t>    ▼</a:t>
              </a:r>
            </a:p>
          </p:txBody>
        </p:sp>
      </p:grpSp>
      <p:grpSp>
        <p:nvGrpSpPr>
          <p:cNvPr id="70" name="그룹 69">
            <a:extLst>
              <a:ext uri="{FF2B5EF4-FFF2-40B4-BE49-F238E27FC236}">
                <a16:creationId xmlns:a16="http://schemas.microsoft.com/office/drawing/2014/main" xmlns="" id="{7A811B36-E3D1-4A05-842E-75DA267F80E7}"/>
              </a:ext>
            </a:extLst>
          </p:cNvPr>
          <p:cNvGrpSpPr/>
          <p:nvPr/>
        </p:nvGrpSpPr>
        <p:grpSpPr>
          <a:xfrm>
            <a:off x="3573129" y="1324783"/>
            <a:ext cx="750965" cy="208952"/>
            <a:chOff x="3816070" y="1324783"/>
            <a:chExt cx="750965" cy="208952"/>
          </a:xfrm>
        </p:grpSpPr>
        <p:sp>
          <p:nvSpPr>
            <p:cNvPr id="71" name="모서리가 둥근 직사각형 101">
              <a:extLst>
                <a:ext uri="{FF2B5EF4-FFF2-40B4-BE49-F238E27FC236}">
                  <a16:creationId xmlns:a16="http://schemas.microsoft.com/office/drawing/2014/main" xmlns="" id="{2002F31C-4923-4D7C-AC6E-6865278E41F8}"/>
                </a:ext>
              </a:extLst>
            </p:cNvPr>
            <p:cNvSpPr/>
            <p:nvPr/>
          </p:nvSpPr>
          <p:spPr>
            <a:xfrm>
              <a:off x="3816070" y="1382646"/>
              <a:ext cx="155492" cy="9322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spAutoFit/>
            </a:bodyPr>
            <a:lstStyle/>
            <a:p>
              <a:pPr eaLnBrk="0" fontAlgn="base" latinLnBrk="0" hangingPunct="0">
                <a:spcBef>
                  <a:spcPct val="0"/>
                </a:spcBef>
                <a:spcAft>
                  <a:spcPct val="0"/>
                </a:spcAft>
              </a:pPr>
              <a:r>
                <a:rPr kumimoji="1" lang="en-US" altLang="ko-KR" sz="600" dirty="0">
                  <a:solidFill>
                    <a:prstClr val="white">
                      <a:lumMod val="50000"/>
                    </a:prstClr>
                  </a:solidFill>
                  <a:latin typeface="Nanum Gothic Regular" charset="-127"/>
                  <a:ea typeface="Nanum Gothic Regular" charset="-127"/>
                </a:rPr>
                <a:t>R</a:t>
              </a:r>
              <a:r>
                <a:rPr lang="en-US" altLang="ko-KR" sz="600" dirty="0">
                  <a:solidFill>
                    <a:prstClr val="white">
                      <a:lumMod val="50000"/>
                    </a:prstClr>
                  </a:solidFill>
                  <a:latin typeface="Nanum Gothic" charset="-127"/>
                  <a:ea typeface="Nanum Gothic" charset="-127"/>
                  <a:cs typeface="Nanum Gothic" charset="-127"/>
                </a:rPr>
                <a:t>ole</a:t>
              </a:r>
              <a:endParaRPr kumimoji="1" lang="en-US" altLang="ko-KR" sz="600" dirty="0">
                <a:solidFill>
                  <a:prstClr val="white">
                    <a:lumMod val="50000"/>
                  </a:prstClr>
                </a:solidFill>
                <a:latin typeface="Nanum Gothic" charset="-127"/>
                <a:ea typeface="Nanum Gothic" charset="-127"/>
                <a:cs typeface="Nanum Gothic" charset="-127"/>
              </a:endParaRPr>
            </a:p>
          </p:txBody>
        </p:sp>
        <p:sp>
          <p:nvSpPr>
            <p:cNvPr id="72" name="직사각형 71">
              <a:extLst>
                <a:ext uri="{FF2B5EF4-FFF2-40B4-BE49-F238E27FC236}">
                  <a16:creationId xmlns:a16="http://schemas.microsoft.com/office/drawing/2014/main" xmlns="" id="{5B4AF8B5-325D-4D9D-90BF-AC8726EB2F0E}"/>
                </a:ext>
              </a:extLst>
            </p:cNvPr>
            <p:cNvSpPr/>
            <p:nvPr/>
          </p:nvSpPr>
          <p:spPr>
            <a:xfrm>
              <a:off x="4053243" y="1324783"/>
              <a:ext cx="513792"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Nanum Gothic Regular" charset="-127"/>
                  <a:ea typeface="Nanum Gothic Regular" charset="-127"/>
                </a:rPr>
                <a:t>All</a:t>
              </a:r>
              <a:r>
                <a:rPr kumimoji="1" lang="ko-KR" altLang="en-US" sz="600" dirty="0">
                  <a:solidFill>
                    <a:prstClr val="black">
                      <a:lumMod val="75000"/>
                      <a:lumOff val="25000"/>
                    </a:prstClr>
                  </a:solidFill>
                  <a:latin typeface="Nanum Gothic Regular" charset="-127"/>
                  <a:ea typeface="Nanum Gothic Regular" charset="-127"/>
                </a:rPr>
                <a:t>    ▼</a:t>
              </a:r>
            </a:p>
          </p:txBody>
        </p:sp>
      </p:grpSp>
      <p:sp>
        <p:nvSpPr>
          <p:cNvPr id="74" name="타원 73">
            <a:extLst>
              <a:ext uri="{FF2B5EF4-FFF2-40B4-BE49-F238E27FC236}">
                <a16:creationId xmlns:a16="http://schemas.microsoft.com/office/drawing/2014/main" xmlns="" id="{D04F1C30-6E31-448E-BDB2-2AC7008479A7}"/>
              </a:ext>
            </a:extLst>
          </p:cNvPr>
          <p:cNvSpPr/>
          <p:nvPr/>
        </p:nvSpPr>
        <p:spPr>
          <a:xfrm>
            <a:off x="1859446" y="133717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75" name="모서리가 둥근 직사각형 127">
            <a:extLst>
              <a:ext uri="{FF2B5EF4-FFF2-40B4-BE49-F238E27FC236}">
                <a16:creationId xmlns:a16="http://schemas.microsoft.com/office/drawing/2014/main" xmlns="" id="{150D9FD4-5A24-434E-92C1-7F6DED971CCA}"/>
              </a:ext>
            </a:extLst>
          </p:cNvPr>
          <p:cNvSpPr/>
          <p:nvPr/>
        </p:nvSpPr>
        <p:spPr>
          <a:xfrm>
            <a:off x="7371496" y="1325715"/>
            <a:ext cx="688286" cy="200037"/>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Nanum Gothic" charset="-127"/>
                <a:ea typeface="Nanum Gothic" charset="-127"/>
                <a:cs typeface="Nanum Gothic" charset="-127"/>
              </a:rPr>
              <a:t>+ Add column</a:t>
            </a:r>
            <a:endParaRPr lang="ko-KR" altLang="en-US" sz="700" dirty="0">
              <a:solidFill>
                <a:prstClr val="white"/>
              </a:solidFill>
              <a:latin typeface="Nanum Gothic" charset="-127"/>
              <a:ea typeface="Nanum Gothic" charset="-127"/>
              <a:cs typeface="Nanum Gothic" charset="-127"/>
            </a:endParaRPr>
          </a:p>
        </p:txBody>
      </p:sp>
      <p:sp>
        <p:nvSpPr>
          <p:cNvPr id="76" name="타원 75">
            <a:extLst>
              <a:ext uri="{FF2B5EF4-FFF2-40B4-BE49-F238E27FC236}">
                <a16:creationId xmlns:a16="http://schemas.microsoft.com/office/drawing/2014/main" xmlns="" id="{B27B6467-1E33-4410-9AD8-1478D0D8CAB8}"/>
              </a:ext>
            </a:extLst>
          </p:cNvPr>
          <p:cNvSpPr/>
          <p:nvPr/>
        </p:nvSpPr>
        <p:spPr>
          <a:xfrm>
            <a:off x="7404608" y="124968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grpSp>
        <p:nvGrpSpPr>
          <p:cNvPr id="78" name="그룹 77">
            <a:extLst>
              <a:ext uri="{FF2B5EF4-FFF2-40B4-BE49-F238E27FC236}">
                <a16:creationId xmlns:a16="http://schemas.microsoft.com/office/drawing/2014/main" xmlns="" id="{C0439C1C-4294-4C51-BBE2-AAF01A51AD38}"/>
              </a:ext>
            </a:extLst>
          </p:cNvPr>
          <p:cNvGrpSpPr/>
          <p:nvPr/>
        </p:nvGrpSpPr>
        <p:grpSpPr>
          <a:xfrm>
            <a:off x="5480211" y="1249683"/>
            <a:ext cx="3882921" cy="767005"/>
            <a:chOff x="6119794" y="1819928"/>
            <a:chExt cx="3882921" cy="767005"/>
          </a:xfrm>
        </p:grpSpPr>
        <p:sp>
          <p:nvSpPr>
            <p:cNvPr id="79" name="모서리가 둥근 직사각형 63">
              <a:extLst>
                <a:ext uri="{FF2B5EF4-FFF2-40B4-BE49-F238E27FC236}">
                  <a16:creationId xmlns:a16="http://schemas.microsoft.com/office/drawing/2014/main" xmlns="" id="{90037215-E243-4B4E-BC19-66805414C885}"/>
                </a:ext>
              </a:extLst>
            </p:cNvPr>
            <p:cNvSpPr/>
            <p:nvPr/>
          </p:nvSpPr>
          <p:spPr>
            <a:xfrm>
              <a:off x="6119794" y="1957425"/>
              <a:ext cx="751809" cy="9322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eaLnBrk="0" fontAlgn="base" latinLnBrk="0" hangingPunct="0">
                <a:spcBef>
                  <a:spcPct val="0"/>
                </a:spcBef>
                <a:spcAft>
                  <a:spcPct val="0"/>
                </a:spcAft>
              </a:pPr>
              <a:r>
                <a:rPr kumimoji="1" lang="en-US" altLang="ko-KR" sz="600" dirty="0">
                  <a:solidFill>
                    <a:prstClr val="white">
                      <a:lumMod val="50000"/>
                    </a:prstClr>
                  </a:solidFill>
                  <a:latin typeface="Nanum Gothic Regular" charset="-127"/>
                  <a:ea typeface="Nanum Gothic Regular" charset="-127"/>
                </a:rPr>
                <a:t>Column order setting</a:t>
              </a:r>
            </a:p>
          </p:txBody>
        </p:sp>
        <p:sp>
          <p:nvSpPr>
            <p:cNvPr id="80" name="직사각형 79">
              <a:extLst>
                <a:ext uri="{FF2B5EF4-FFF2-40B4-BE49-F238E27FC236}">
                  <a16:creationId xmlns:a16="http://schemas.microsoft.com/office/drawing/2014/main" xmlns="" id="{AB86A65D-5C85-467E-92D6-F47497000937}"/>
                </a:ext>
              </a:extLst>
            </p:cNvPr>
            <p:cNvSpPr/>
            <p:nvPr/>
          </p:nvSpPr>
          <p:spPr>
            <a:xfrm>
              <a:off x="6914718" y="1895211"/>
              <a:ext cx="886036" cy="21539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18000" rIns="18000" bIns="18000" rtlCol="0" anchor="ctr">
              <a:noAutofit/>
            </a:bodyP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Nanum Gothic Regular" charset="-127"/>
                  <a:ea typeface="Nanum Gothic Regular" charset="-127"/>
                </a:rPr>
                <a:t>In order of data</a:t>
              </a:r>
              <a:r>
                <a:rPr kumimoji="1" lang="ko-KR" altLang="en-US" sz="600" dirty="0">
                  <a:solidFill>
                    <a:prstClr val="black">
                      <a:lumMod val="75000"/>
                      <a:lumOff val="25000"/>
                    </a:prstClr>
                  </a:solidFill>
                  <a:latin typeface="Nanum Gothic Regular" charset="-127"/>
                  <a:ea typeface="Nanum Gothic Regular" charset="-127"/>
                </a:rPr>
                <a:t>   ▼</a:t>
              </a:r>
            </a:p>
          </p:txBody>
        </p:sp>
        <p:sp>
          <p:nvSpPr>
            <p:cNvPr id="81" name="TextBox 80">
              <a:extLst>
                <a:ext uri="{FF2B5EF4-FFF2-40B4-BE49-F238E27FC236}">
                  <a16:creationId xmlns:a16="http://schemas.microsoft.com/office/drawing/2014/main" xmlns="" id="{4A4F3CCE-644D-4A72-A237-FC13F309DDBB}"/>
                </a:ext>
              </a:extLst>
            </p:cNvPr>
            <p:cNvSpPr txBox="1"/>
            <p:nvPr/>
          </p:nvSpPr>
          <p:spPr>
            <a:xfrm>
              <a:off x="9008532" y="1819928"/>
              <a:ext cx="994183" cy="767005"/>
            </a:xfrm>
            <a:prstGeom prst="rect">
              <a:avLst/>
            </a:prstGeom>
            <a:solidFill>
              <a:schemeClr val="bg1"/>
            </a:solidFill>
            <a:ln w="3175">
              <a:solidFill>
                <a:schemeClr val="bg1">
                  <a:lumMod val="75000"/>
                </a:schemeClr>
              </a:solidFill>
            </a:ln>
          </p:spPr>
          <p:txBody>
            <a:bodyPr wrap="square" rtlCol="0">
              <a:spAutoFit/>
            </a:bodyPr>
            <a:lstStyle/>
            <a:p>
              <a:pPr>
                <a:lnSpc>
                  <a:spcPct val="150000"/>
                </a:lnSpc>
              </a:pPr>
              <a:r>
                <a:rPr kumimoji="1" lang="en-US" altLang="ko-KR" sz="600" dirty="0">
                  <a:latin typeface="Nanum Gothic" charset="-127"/>
                  <a:ea typeface="Nanum Gothic" charset="-127"/>
                  <a:cs typeface="Nanum Gothic" charset="-127"/>
                </a:rPr>
                <a:t>In order of data</a:t>
              </a:r>
              <a:endParaRPr kumimoji="1" lang="en" altLang="ko-KR" sz="600" dirty="0">
                <a:latin typeface="Nanum Gothic" charset="-127"/>
                <a:ea typeface="Nanum Gothic" charset="-127"/>
                <a:cs typeface="Nanum Gothic" charset="-127"/>
              </a:endParaRPr>
            </a:p>
            <a:p>
              <a:pPr>
                <a:lnSpc>
                  <a:spcPct val="150000"/>
                </a:lnSpc>
              </a:pPr>
              <a:r>
                <a:rPr kumimoji="1" lang="en" altLang="ko-KR" sz="600" dirty="0">
                  <a:latin typeface="Nanum Gothic" charset="-127"/>
                  <a:ea typeface="Nanum Gothic" charset="-127"/>
                  <a:cs typeface="Nanum Gothic" charset="-127"/>
                </a:rPr>
                <a:t>A-z</a:t>
              </a:r>
            </a:p>
            <a:p>
              <a:pPr>
                <a:lnSpc>
                  <a:spcPct val="150000"/>
                </a:lnSpc>
              </a:pPr>
              <a:r>
                <a:rPr kumimoji="1" lang="en" altLang="ko-KR" sz="600" dirty="0">
                  <a:latin typeface="Nanum Gothic" charset="-127"/>
                  <a:ea typeface="Nanum Gothic" charset="-127"/>
                  <a:cs typeface="Nanum Gothic" charset="-127"/>
                </a:rPr>
                <a:t>Z-A</a:t>
              </a:r>
            </a:p>
            <a:p>
              <a:pPr>
                <a:lnSpc>
                  <a:spcPct val="150000"/>
                </a:lnSpc>
              </a:pPr>
              <a:r>
                <a:rPr kumimoji="1" lang="en" altLang="ko-KR" sz="600" dirty="0">
                  <a:ea typeface="Nanum Gothic" charset="-127"/>
                  <a:cs typeface="Nanum Gothic" charset="-127"/>
                </a:rPr>
                <a:t>High </a:t>
              </a:r>
              <a:r>
                <a:rPr kumimoji="1" lang="en-US" altLang="ko-KR" sz="600" dirty="0">
                  <a:ea typeface="Nanum Gothic" charset="-127"/>
                  <a:cs typeface="Nanum Gothic" charset="-127"/>
                </a:rPr>
                <a:t>cardinality</a:t>
              </a:r>
              <a:r>
                <a:rPr kumimoji="1" lang="en" altLang="ko-KR" sz="600" dirty="0">
                  <a:ea typeface="Nanum Gothic" charset="-127"/>
                  <a:cs typeface="Nanum Gothic" charset="-127"/>
                </a:rPr>
                <a:t> </a:t>
              </a:r>
              <a:r>
                <a:rPr kumimoji="1" lang="en-US" altLang="ko-KR" sz="600" dirty="0">
                  <a:ea typeface="Nanum Gothic" charset="-127"/>
                  <a:cs typeface="Nanum Gothic" charset="-127"/>
                </a:rPr>
                <a:t>→</a:t>
              </a:r>
              <a:r>
                <a:rPr kumimoji="1" lang="en" altLang="ko-KR" sz="600" dirty="0">
                  <a:ea typeface="Nanum Gothic" charset="-127"/>
                  <a:cs typeface="Nanum Gothic" charset="-127"/>
                </a:rPr>
                <a:t> low</a:t>
              </a:r>
            </a:p>
            <a:p>
              <a:pPr>
                <a:lnSpc>
                  <a:spcPct val="150000"/>
                </a:lnSpc>
              </a:pPr>
              <a:r>
                <a:rPr kumimoji="1" lang="en" altLang="ko-KR" sz="600" dirty="0">
                  <a:ea typeface="Nanum Gothic" charset="-127"/>
                  <a:cs typeface="Nanum Gothic" charset="-127"/>
                </a:rPr>
                <a:t>Low </a:t>
              </a:r>
              <a:r>
                <a:rPr kumimoji="1" lang="en-US" altLang="ko-KR" sz="600" dirty="0">
                  <a:ea typeface="Nanum Gothic" charset="-127"/>
                  <a:cs typeface="Nanum Gothic" charset="-127"/>
                </a:rPr>
                <a:t>cardinality</a:t>
              </a:r>
              <a:r>
                <a:rPr kumimoji="1" lang="en" altLang="ko-KR" sz="600" dirty="0">
                  <a:ea typeface="Nanum Gothic" charset="-127"/>
                  <a:cs typeface="Nanum Gothic" charset="-127"/>
                </a:rPr>
                <a:t> </a:t>
              </a:r>
              <a:r>
                <a:rPr kumimoji="1" lang="en-US" altLang="ko-KR" sz="600" dirty="0">
                  <a:ea typeface="Nanum Gothic" charset="-127"/>
                  <a:cs typeface="Nanum Gothic" charset="-127"/>
                </a:rPr>
                <a:t>→</a:t>
              </a:r>
              <a:r>
                <a:rPr kumimoji="1" lang="en" altLang="ko-KR" sz="600" dirty="0">
                  <a:ea typeface="Nanum Gothic" charset="-127"/>
                  <a:cs typeface="Nanum Gothic" charset="-127"/>
                </a:rPr>
                <a:t> high</a:t>
              </a:r>
            </a:p>
          </p:txBody>
        </p:sp>
      </p:grpSp>
      <p:sp>
        <p:nvSpPr>
          <p:cNvPr id="82" name="타원 81">
            <a:extLst>
              <a:ext uri="{FF2B5EF4-FFF2-40B4-BE49-F238E27FC236}">
                <a16:creationId xmlns:a16="http://schemas.microsoft.com/office/drawing/2014/main" xmlns="" id="{0B17FF24-71FE-4203-9EBF-31398B38F65A}"/>
              </a:ext>
            </a:extLst>
          </p:cNvPr>
          <p:cNvSpPr/>
          <p:nvPr/>
        </p:nvSpPr>
        <p:spPr>
          <a:xfrm>
            <a:off x="6198658" y="131017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6</a:t>
            </a:r>
            <a:endParaRPr lang="ko-KR" altLang="en-US" sz="700" b="1" dirty="0">
              <a:solidFill>
                <a:schemeClr val="bg1"/>
              </a:solidFill>
              <a:latin typeface="Nanum Gothic" charset="-127"/>
              <a:ea typeface="Nanum Gothic" charset="-127"/>
              <a:cs typeface="Nanum Gothic" charset="-127"/>
            </a:endParaRPr>
          </a:p>
        </p:txBody>
      </p:sp>
      <p:cxnSp>
        <p:nvCxnSpPr>
          <p:cNvPr id="84" name="연결선: 꺾임 83">
            <a:extLst>
              <a:ext uri="{FF2B5EF4-FFF2-40B4-BE49-F238E27FC236}">
                <a16:creationId xmlns:a16="http://schemas.microsoft.com/office/drawing/2014/main" xmlns="" id="{009BE0CC-FDB4-4B36-8BE9-014F32108F88}"/>
              </a:ext>
            </a:extLst>
          </p:cNvPr>
          <p:cNvCxnSpPr>
            <a:cxnSpLocks/>
            <a:stCxn id="80" idx="0"/>
            <a:endCxn id="81" idx="0"/>
          </p:cNvCxnSpPr>
          <p:nvPr/>
        </p:nvCxnSpPr>
        <p:spPr>
          <a:xfrm rot="5400000" flipH="1" flipV="1">
            <a:off x="7754456" y="213381"/>
            <a:ext cx="75283" cy="2147888"/>
          </a:xfrm>
          <a:prstGeom prst="bentConnector3">
            <a:avLst>
              <a:gd name="adj1" fmla="val 403654"/>
            </a:avLst>
          </a:prstGeom>
          <a:ln w="3175">
            <a:solidFill>
              <a:srgbClr val="7030A0"/>
            </a:solidFill>
            <a:prstDash val="dash"/>
            <a:headEnd type="oval"/>
            <a:tailEnd type="triangle"/>
          </a:ln>
        </p:spPr>
        <p:style>
          <a:lnRef idx="1">
            <a:schemeClr val="accent1"/>
          </a:lnRef>
          <a:fillRef idx="0">
            <a:schemeClr val="accent1"/>
          </a:fillRef>
          <a:effectRef idx="0">
            <a:schemeClr val="accent1"/>
          </a:effectRef>
          <a:fontRef idx="minor">
            <a:schemeClr val="tx1"/>
          </a:fontRef>
        </p:style>
      </p:cxnSp>
      <p:sp>
        <p:nvSpPr>
          <p:cNvPr id="245" name="직사각형 244">
            <a:extLst>
              <a:ext uri="{FF2B5EF4-FFF2-40B4-BE49-F238E27FC236}">
                <a16:creationId xmlns:a16="http://schemas.microsoft.com/office/drawing/2014/main" xmlns="" id="{CF69B5B4-5692-4628-9247-6ECBD13091CF}"/>
              </a:ext>
            </a:extLst>
          </p:cNvPr>
          <p:cNvSpPr/>
          <p:nvPr/>
        </p:nvSpPr>
        <p:spPr>
          <a:xfrm>
            <a:off x="2170890" y="1026444"/>
            <a:ext cx="893959" cy="107722"/>
          </a:xfrm>
          <a:prstGeom prst="rect">
            <a:avLst/>
          </a:prstGeom>
          <a:noFill/>
        </p:spPr>
        <p:txBody>
          <a:bodyPr wrap="none" lIns="0" tIns="0" rIns="36000" bIns="0">
            <a:spAutoFit/>
          </a:bodyPr>
          <a:lstStyle/>
          <a:p>
            <a:pPr eaLnBrk="0" fontAlgn="base" hangingPunct="0">
              <a:spcBef>
                <a:spcPct val="0"/>
              </a:spcBef>
              <a:spcAft>
                <a:spcPct val="0"/>
              </a:spcAft>
              <a:buClr>
                <a:srgbClr val="336699"/>
              </a:buClr>
            </a:pPr>
            <a:r>
              <a:rPr lang="en-US" altLang="ko-KR" sz="700" dirty="0">
                <a:solidFill>
                  <a:srgbClr val="FF0000"/>
                </a:solidFill>
                <a:latin typeface="+mj-lt"/>
              </a:rPr>
              <a:t>ⓘ</a:t>
            </a:r>
            <a:r>
              <a:rPr lang="ko-KR" altLang="en-US" sz="700" dirty="0">
                <a:solidFill>
                  <a:srgbClr val="FF0000"/>
                </a:solidFill>
                <a:latin typeface="+mj-lt"/>
              </a:rPr>
              <a:t> </a:t>
            </a:r>
            <a:r>
              <a:rPr lang="en-US" altLang="ko-KR" sz="700" dirty="0">
                <a:solidFill>
                  <a:srgbClr val="FF0000"/>
                </a:solidFill>
                <a:latin typeface="+mj-lt"/>
              </a:rPr>
              <a:t>Please check valid</a:t>
            </a:r>
            <a:endParaRPr kumimoji="1" lang="en-US" altLang="ko-KR" sz="500" b="1" dirty="0">
              <a:solidFill>
                <a:srgbClr val="FF0000"/>
              </a:solidFill>
              <a:latin typeface="+mj-lt"/>
              <a:ea typeface="Nanum Gothic" charset="-127"/>
              <a:cs typeface="Nanum Gothic" charset="-127"/>
            </a:endParaRPr>
          </a:p>
        </p:txBody>
      </p:sp>
      <p:sp>
        <p:nvSpPr>
          <p:cNvPr id="248" name="TextBox 247">
            <a:extLst>
              <a:ext uri="{FF2B5EF4-FFF2-40B4-BE49-F238E27FC236}">
                <a16:creationId xmlns:a16="http://schemas.microsoft.com/office/drawing/2014/main" xmlns="" id="{DF3842BD-DA2D-417F-873F-A26F6CED26A9}"/>
              </a:ext>
            </a:extLst>
          </p:cNvPr>
          <p:cNvSpPr txBox="1"/>
          <p:nvPr/>
        </p:nvSpPr>
        <p:spPr>
          <a:xfrm>
            <a:off x="9632416" y="0"/>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latin typeface="+mj-lt"/>
              </a:rPr>
              <a:t>2019.03.13</a:t>
            </a:r>
            <a:r>
              <a:rPr kumimoji="1" lang="ko-KR" altLang="en-US" sz="1200" dirty="0">
                <a:solidFill>
                  <a:schemeClr val="bg1"/>
                </a:solidFill>
                <a:latin typeface="+mj-lt"/>
              </a:rPr>
              <a:t> 수정</a:t>
            </a:r>
          </a:p>
        </p:txBody>
      </p:sp>
      <p:sp>
        <p:nvSpPr>
          <p:cNvPr id="249" name="TextBox 248">
            <a:extLst>
              <a:ext uri="{FF2B5EF4-FFF2-40B4-BE49-F238E27FC236}">
                <a16:creationId xmlns:a16="http://schemas.microsoft.com/office/drawing/2014/main" xmlns="" id="{98C74778-BB0C-40A5-BA75-FD7FBCC2377F}"/>
              </a:ext>
            </a:extLst>
          </p:cNvPr>
          <p:cNvSpPr txBox="1"/>
          <p:nvPr/>
        </p:nvSpPr>
        <p:spPr>
          <a:xfrm>
            <a:off x="10080107" y="187311"/>
            <a:ext cx="1293944" cy="276999"/>
          </a:xfrm>
          <a:prstGeom prst="rect">
            <a:avLst/>
          </a:prstGeom>
          <a:solidFill>
            <a:srgbClr val="7030A0">
              <a:alpha val="50196"/>
            </a:srgbClr>
          </a:solidFill>
        </p:spPr>
        <p:txBody>
          <a:bodyPr wrap="none" rtlCol="0">
            <a:spAutoFit/>
          </a:bodyPr>
          <a:lstStyle/>
          <a:p>
            <a:r>
              <a:rPr kumimoji="1" lang="en-US" altLang="ko-KR" sz="1200" dirty="0">
                <a:solidFill>
                  <a:schemeClr val="bg1"/>
                </a:solidFill>
                <a:latin typeface="+mj-lt"/>
              </a:rPr>
              <a:t>2019.03.20</a:t>
            </a:r>
            <a:r>
              <a:rPr kumimoji="1" lang="ko-KR" altLang="en-US" sz="1200" dirty="0">
                <a:solidFill>
                  <a:schemeClr val="bg1"/>
                </a:solidFill>
                <a:latin typeface="+mj-lt"/>
              </a:rPr>
              <a:t> 수정</a:t>
            </a:r>
          </a:p>
        </p:txBody>
      </p:sp>
      <p:sp>
        <p:nvSpPr>
          <p:cNvPr id="250" name="직사각형 249">
            <a:extLst>
              <a:ext uri="{FF2B5EF4-FFF2-40B4-BE49-F238E27FC236}">
                <a16:creationId xmlns:a16="http://schemas.microsoft.com/office/drawing/2014/main" xmlns="" id="{1FDE0CD3-6502-4A6F-AF59-C631647E96BD}"/>
              </a:ext>
            </a:extLst>
          </p:cNvPr>
          <p:cNvSpPr/>
          <p:nvPr/>
        </p:nvSpPr>
        <p:spPr>
          <a:xfrm>
            <a:off x="0" y="5854784"/>
            <a:ext cx="1795241" cy="1003215"/>
          </a:xfrm>
          <a:prstGeom prst="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latinLnBrk="0" hangingPunct="0">
              <a:spcBef>
                <a:spcPct val="0"/>
              </a:spcBef>
              <a:spcAft>
                <a:spcPct val="0"/>
              </a:spcAft>
            </a:pPr>
            <a:r>
              <a:rPr kumimoji="1" lang="en-US" altLang="ko-KR" sz="600" dirty="0">
                <a:solidFill>
                  <a:schemeClr val="bg1"/>
                </a:solidFill>
                <a:latin typeface="+mj-lt"/>
                <a:ea typeface="Nanum Gothic" charset="-127"/>
                <a:cs typeface="Nanum Gothic" charset="-127"/>
              </a:rPr>
              <a:t>1.</a:t>
            </a:r>
            <a:r>
              <a:rPr kumimoji="1" lang="ko-KR" altLang="en-US" sz="600" dirty="0">
                <a:solidFill>
                  <a:schemeClr val="bg1"/>
                </a:solidFill>
                <a:latin typeface="+mj-lt"/>
                <a:ea typeface="Nanum Gothic" charset="-127"/>
                <a:cs typeface="Nanum Gothic" charset="-127"/>
              </a:rPr>
              <a:t> 여기서 </a:t>
            </a:r>
            <a:r>
              <a:rPr kumimoji="1" lang="en-US" altLang="ko-KR" sz="600" dirty="0">
                <a:solidFill>
                  <a:schemeClr val="bg1"/>
                </a:solidFill>
                <a:latin typeface="+mj-lt"/>
                <a:ea typeface="Nanum Gothic" charset="-127"/>
                <a:cs typeface="Nanum Gothic" charset="-127"/>
              </a:rPr>
              <a:t>‘</a:t>
            </a:r>
            <a:r>
              <a:rPr kumimoji="1" lang="ko-KR" altLang="en-US" sz="600" dirty="0">
                <a:solidFill>
                  <a:schemeClr val="bg1"/>
                </a:solidFill>
                <a:latin typeface="+mj-lt"/>
                <a:ea typeface="Nanum Gothic" charset="-127"/>
                <a:cs typeface="Nanum Gothic" charset="-127"/>
              </a:rPr>
              <a:t>저장</a:t>
            </a:r>
            <a:r>
              <a:rPr kumimoji="1" lang="en-US" altLang="ko-KR" sz="600" dirty="0">
                <a:solidFill>
                  <a:schemeClr val="bg1"/>
                </a:solidFill>
                <a:latin typeface="+mj-lt"/>
                <a:ea typeface="Nanum Gothic" charset="-127"/>
                <a:cs typeface="Nanum Gothic" charset="-127"/>
              </a:rPr>
              <a:t>’</a:t>
            </a:r>
            <a:r>
              <a:rPr kumimoji="1" lang="ko-KR" altLang="en-US" sz="600" dirty="0">
                <a:solidFill>
                  <a:schemeClr val="bg1"/>
                </a:solidFill>
                <a:latin typeface="+mj-lt"/>
                <a:ea typeface="Nanum Gothic" charset="-127"/>
                <a:cs typeface="Nanum Gothic" charset="-127"/>
              </a:rPr>
              <a:t>하면 </a:t>
            </a:r>
            <a:r>
              <a:rPr kumimoji="1" lang="en-US" altLang="ko-KR" sz="600" dirty="0">
                <a:solidFill>
                  <a:schemeClr val="bg1"/>
                </a:solidFill>
                <a:latin typeface="+mj-lt"/>
                <a:ea typeface="Nanum Gothic" charset="-127"/>
                <a:cs typeface="Nanum Gothic" charset="-127"/>
              </a:rPr>
              <a:t>Update</a:t>
            </a:r>
            <a:r>
              <a:rPr kumimoji="1" lang="ko-KR" altLang="en-US" sz="600" dirty="0">
                <a:solidFill>
                  <a:schemeClr val="bg1"/>
                </a:solidFill>
                <a:latin typeface="+mj-lt"/>
                <a:ea typeface="Nanum Gothic" charset="-127"/>
                <a:cs typeface="Nanum Gothic" charset="-127"/>
              </a:rPr>
              <a:t>가 되는 것이며</a:t>
            </a:r>
            <a:r>
              <a:rPr kumimoji="1" lang="en-US" altLang="ko-KR" sz="600" dirty="0">
                <a:solidFill>
                  <a:schemeClr val="bg1"/>
                </a:solidFill>
                <a:latin typeface="+mj-lt"/>
                <a:ea typeface="Nanum Gothic" charset="-127"/>
                <a:cs typeface="Nanum Gothic" charset="-127"/>
              </a:rPr>
              <a:t>,</a:t>
            </a:r>
            <a:r>
              <a:rPr kumimoji="1" lang="ko-KR" altLang="en-US" sz="600" dirty="0">
                <a:solidFill>
                  <a:schemeClr val="bg1"/>
                </a:solidFill>
                <a:latin typeface="+mj-lt"/>
                <a:ea typeface="Nanum Gothic" charset="-127"/>
                <a:cs typeface="Nanum Gothic" charset="-127"/>
              </a:rPr>
              <a:t> 이는 </a:t>
            </a:r>
            <a:r>
              <a:rPr kumimoji="1" lang="en-US" altLang="ko-KR" sz="600" dirty="0">
                <a:solidFill>
                  <a:schemeClr val="bg1"/>
                </a:solidFill>
                <a:latin typeface="+mj-lt"/>
                <a:ea typeface="Nanum Gothic" charset="-127"/>
                <a:cs typeface="Nanum Gothic" charset="-127"/>
              </a:rPr>
              <a:t>‘ingestion‘</a:t>
            </a:r>
            <a:r>
              <a:rPr kumimoji="1" lang="ko-KR" altLang="en-US" sz="600" dirty="0">
                <a:solidFill>
                  <a:schemeClr val="bg1"/>
                </a:solidFill>
                <a:latin typeface="+mj-lt"/>
                <a:ea typeface="Nanum Gothic" charset="-127"/>
                <a:cs typeface="Nanum Gothic" charset="-127"/>
              </a:rPr>
              <a:t>과는 다른 개념임</a:t>
            </a:r>
            <a:r>
              <a:rPr kumimoji="1" lang="en-US" altLang="ko-KR" sz="600" dirty="0">
                <a:solidFill>
                  <a:schemeClr val="bg1"/>
                </a:solidFill>
                <a:latin typeface="+mj-lt"/>
                <a:ea typeface="Nanum Gothic" charset="-127"/>
                <a:cs typeface="Nanum Gothic" charset="-127"/>
              </a:rPr>
              <a:t>.</a:t>
            </a:r>
          </a:p>
          <a:p>
            <a:pPr eaLnBrk="0" fontAlgn="base" latinLnBrk="0" hangingPunct="0">
              <a:spcBef>
                <a:spcPct val="0"/>
              </a:spcBef>
              <a:spcAft>
                <a:spcPct val="0"/>
              </a:spcAft>
            </a:pPr>
            <a:endParaRPr kumimoji="1" lang="en-US" altLang="ko-KR" sz="600" dirty="0">
              <a:solidFill>
                <a:schemeClr val="bg1"/>
              </a:solidFill>
              <a:latin typeface="+mj-lt"/>
              <a:ea typeface="Nanum Gothic" charset="-127"/>
              <a:cs typeface="Nanum Gothic" charset="-127"/>
            </a:endParaRPr>
          </a:p>
          <a:p>
            <a:pPr eaLnBrk="0" fontAlgn="base" latinLnBrk="0" hangingPunct="0">
              <a:spcBef>
                <a:spcPct val="0"/>
              </a:spcBef>
              <a:spcAft>
                <a:spcPct val="0"/>
              </a:spcAft>
            </a:pPr>
            <a:r>
              <a:rPr kumimoji="1" lang="en-US" altLang="ko-KR" sz="600" dirty="0">
                <a:solidFill>
                  <a:schemeClr val="bg1"/>
                </a:solidFill>
                <a:latin typeface="+mj-lt"/>
                <a:ea typeface="Nanum Gothic" charset="-127"/>
                <a:cs typeface="Nanum Gothic" charset="-127"/>
              </a:rPr>
              <a:t>2.</a:t>
            </a:r>
            <a:r>
              <a:rPr kumimoji="1" lang="ko-KR" altLang="en-US" sz="600" dirty="0">
                <a:solidFill>
                  <a:schemeClr val="bg1"/>
                </a:solidFill>
                <a:latin typeface="+mj-lt"/>
                <a:ea typeface="Nanum Gothic" charset="-127"/>
                <a:cs typeface="Nanum Gothic" charset="-127"/>
              </a:rPr>
              <a:t> 이 팝업에서 새로 추가된 컬럼의 데이터는 첨에는 </a:t>
            </a:r>
            <a:r>
              <a:rPr kumimoji="1" lang="en-US" altLang="ko-KR" sz="600" dirty="0">
                <a:solidFill>
                  <a:schemeClr val="bg1"/>
                </a:solidFill>
                <a:latin typeface="+mj-lt"/>
                <a:ea typeface="Nanum Gothic" charset="-127"/>
                <a:cs typeface="Nanum Gothic" charset="-127"/>
              </a:rPr>
              <a:t>(</a:t>
            </a:r>
            <a:r>
              <a:rPr kumimoji="1" lang="ko-KR" altLang="en-US" sz="600" dirty="0" err="1">
                <a:solidFill>
                  <a:schemeClr val="bg1"/>
                </a:solidFill>
                <a:latin typeface="+mj-lt"/>
                <a:ea typeface="Nanum Gothic" charset="-127"/>
                <a:cs typeface="Nanum Gothic" charset="-127"/>
              </a:rPr>
              <a:t>빈값</a:t>
            </a:r>
            <a:r>
              <a:rPr kumimoji="1" lang="en-US" altLang="ko-KR" sz="600" dirty="0">
                <a:solidFill>
                  <a:schemeClr val="bg1"/>
                </a:solidFill>
                <a:latin typeface="+mj-lt"/>
                <a:ea typeface="Nanum Gothic" charset="-127"/>
                <a:cs typeface="Nanum Gothic" charset="-127"/>
              </a:rPr>
              <a:t>)</a:t>
            </a:r>
            <a:r>
              <a:rPr kumimoji="1" lang="ko-KR" altLang="en-US" sz="600" dirty="0" err="1">
                <a:solidFill>
                  <a:schemeClr val="bg1"/>
                </a:solidFill>
                <a:latin typeface="+mj-lt"/>
                <a:ea typeface="Nanum Gothic" charset="-127"/>
                <a:cs typeface="Nanum Gothic" charset="-127"/>
              </a:rPr>
              <a:t>으로</a:t>
            </a:r>
            <a:r>
              <a:rPr kumimoji="1" lang="ko-KR" altLang="en-US" sz="600" dirty="0">
                <a:solidFill>
                  <a:schemeClr val="bg1"/>
                </a:solidFill>
                <a:latin typeface="+mj-lt"/>
                <a:ea typeface="Nanum Gothic" charset="-127"/>
                <a:cs typeface="Nanum Gothic" charset="-127"/>
              </a:rPr>
              <a:t> 들어감</a:t>
            </a:r>
            <a:r>
              <a:rPr kumimoji="1" lang="en-US" altLang="ko-KR" sz="600" dirty="0">
                <a:solidFill>
                  <a:schemeClr val="bg1"/>
                </a:solidFill>
                <a:latin typeface="+mj-lt"/>
                <a:ea typeface="Nanum Gothic" charset="-127"/>
                <a:cs typeface="Nanum Gothic" charset="-127"/>
              </a:rPr>
              <a:t>.</a:t>
            </a:r>
            <a:r>
              <a:rPr kumimoji="1" lang="ko-KR" altLang="en-US" sz="600" dirty="0">
                <a:solidFill>
                  <a:schemeClr val="bg1"/>
                </a:solidFill>
                <a:latin typeface="+mj-lt"/>
                <a:ea typeface="Nanum Gothic" charset="-127"/>
                <a:cs typeface="Nanum Gothic" charset="-127"/>
              </a:rPr>
              <a:t> 이후 배치 등에 의해서 증가될 수 있음</a:t>
            </a:r>
            <a:endParaRPr kumimoji="1" lang="en-US" altLang="ko-KR" sz="600" dirty="0">
              <a:solidFill>
                <a:schemeClr val="bg1"/>
              </a:solidFill>
              <a:latin typeface="+mj-lt"/>
              <a:ea typeface="Nanum Gothic" charset="-127"/>
              <a:cs typeface="Nanum Gothic" charset="-127"/>
            </a:endParaRPr>
          </a:p>
          <a:p>
            <a:pPr eaLnBrk="0" fontAlgn="base" latinLnBrk="0" hangingPunct="0">
              <a:spcBef>
                <a:spcPct val="0"/>
              </a:spcBef>
              <a:spcAft>
                <a:spcPct val="0"/>
              </a:spcAft>
            </a:pPr>
            <a:endParaRPr kumimoji="1" lang="en-US" altLang="ko-KR" sz="600" dirty="0">
              <a:solidFill>
                <a:schemeClr val="bg1"/>
              </a:solidFill>
              <a:latin typeface="+mj-lt"/>
              <a:ea typeface="Nanum Gothic" charset="-127"/>
              <a:cs typeface="Nanum Gothic" charset="-127"/>
            </a:endParaRPr>
          </a:p>
          <a:p>
            <a:pPr eaLnBrk="0" fontAlgn="base" latinLnBrk="0" hangingPunct="0">
              <a:spcBef>
                <a:spcPct val="0"/>
              </a:spcBef>
              <a:spcAft>
                <a:spcPct val="0"/>
              </a:spcAft>
            </a:pPr>
            <a:endParaRPr kumimoji="1" lang="en-US" altLang="ko-KR" sz="600" dirty="0">
              <a:solidFill>
                <a:schemeClr val="bg1"/>
              </a:solidFill>
              <a:latin typeface="+mj-lt"/>
              <a:ea typeface="Nanum Gothic" charset="-127"/>
              <a:cs typeface="Nanum Gothic" charset="-127"/>
            </a:endParaRPr>
          </a:p>
          <a:p>
            <a:pPr eaLnBrk="0" fontAlgn="base" latinLnBrk="0" hangingPunct="0">
              <a:spcBef>
                <a:spcPct val="0"/>
              </a:spcBef>
              <a:spcAft>
                <a:spcPct val="0"/>
              </a:spcAft>
            </a:pPr>
            <a:r>
              <a:rPr kumimoji="1" lang="en-US" altLang="ko-KR" sz="600" dirty="0">
                <a:solidFill>
                  <a:schemeClr val="bg1"/>
                </a:solidFill>
                <a:latin typeface="+mj-lt"/>
                <a:ea typeface="Nanum Gothic" charset="-127"/>
                <a:cs typeface="Nanum Gothic" charset="-127"/>
              </a:rPr>
              <a:t>3.</a:t>
            </a:r>
            <a:r>
              <a:rPr kumimoji="1" lang="ko-KR" altLang="en-US" sz="600" dirty="0">
                <a:solidFill>
                  <a:schemeClr val="bg1"/>
                </a:solidFill>
                <a:latin typeface="+mj-lt"/>
                <a:ea typeface="Nanum Gothic" charset="-127"/>
                <a:cs typeface="Nanum Gothic" charset="-127"/>
              </a:rPr>
              <a:t> </a:t>
            </a:r>
            <a:r>
              <a:rPr kumimoji="1" lang="ko-KR" altLang="en-US" sz="600" dirty="0" err="1">
                <a:solidFill>
                  <a:schemeClr val="bg1"/>
                </a:solidFill>
                <a:latin typeface="+mj-lt"/>
                <a:ea typeface="Nanum Gothic" charset="-127"/>
                <a:cs typeface="Nanum Gothic" charset="-127"/>
              </a:rPr>
              <a:t>수집형</a:t>
            </a:r>
            <a:r>
              <a:rPr kumimoji="1" lang="en-US" altLang="ko-KR" sz="600" dirty="0">
                <a:solidFill>
                  <a:schemeClr val="bg1"/>
                </a:solidFill>
                <a:latin typeface="+mj-lt"/>
                <a:ea typeface="Nanum Gothic" charset="-127"/>
                <a:cs typeface="Nanum Gothic" charset="-127"/>
              </a:rPr>
              <a:t>,</a:t>
            </a:r>
            <a:r>
              <a:rPr kumimoji="1" lang="ko-KR" altLang="en-US" sz="600" dirty="0">
                <a:solidFill>
                  <a:schemeClr val="bg1"/>
                </a:solidFill>
                <a:latin typeface="+mj-lt"/>
                <a:ea typeface="Nanum Gothic" charset="-127"/>
                <a:cs typeface="Nanum Gothic" charset="-127"/>
              </a:rPr>
              <a:t> </a:t>
            </a:r>
            <a:r>
              <a:rPr kumimoji="1" lang="ko-KR" altLang="en-US" sz="600" dirty="0" err="1">
                <a:solidFill>
                  <a:schemeClr val="bg1"/>
                </a:solidFill>
                <a:latin typeface="+mj-lt"/>
                <a:ea typeface="Nanum Gothic" charset="-127"/>
                <a:cs typeface="Nanum Gothic" charset="-127"/>
              </a:rPr>
              <a:t>연결형에</a:t>
            </a:r>
            <a:r>
              <a:rPr kumimoji="1" lang="ko-KR" altLang="en-US" sz="600" dirty="0">
                <a:solidFill>
                  <a:schemeClr val="bg1"/>
                </a:solidFill>
                <a:latin typeface="+mj-lt"/>
                <a:ea typeface="Nanum Gothic" charset="-127"/>
                <a:cs typeface="Nanum Gothic" charset="-127"/>
              </a:rPr>
              <a:t> 따라 달라질 정책 없음</a:t>
            </a:r>
            <a:endParaRPr kumimoji="1" lang="en-US" altLang="ko-KR" sz="600" dirty="0">
              <a:solidFill>
                <a:schemeClr val="bg1"/>
              </a:solidFill>
              <a:latin typeface="+mj-lt"/>
              <a:ea typeface="Nanum Gothic" charset="-127"/>
              <a:cs typeface="Nanum Gothic" charset="-127"/>
            </a:endParaRPr>
          </a:p>
        </p:txBody>
      </p:sp>
      <p:graphicFrame>
        <p:nvGraphicFramePr>
          <p:cNvPr id="251" name="표 250">
            <a:extLst>
              <a:ext uri="{FF2B5EF4-FFF2-40B4-BE49-F238E27FC236}">
                <a16:creationId xmlns:a16="http://schemas.microsoft.com/office/drawing/2014/main" xmlns="" id="{BAA55940-2A04-4C95-B657-73D05EDD6305}"/>
              </a:ext>
            </a:extLst>
          </p:cNvPr>
          <p:cNvGraphicFramePr>
            <a:graphicFrameLocks noGrp="1"/>
          </p:cNvGraphicFramePr>
          <p:nvPr>
            <p:extLst>
              <p:ext uri="{D42A27DB-BD31-4B8C-83A1-F6EECF244321}">
                <p14:modId xmlns:p14="http://schemas.microsoft.com/office/powerpoint/2010/main" val="3561281314"/>
              </p:ext>
            </p:extLst>
          </p:nvPr>
        </p:nvGraphicFramePr>
        <p:xfrm>
          <a:off x="1996980" y="1810540"/>
          <a:ext cx="6111849" cy="4867108"/>
        </p:xfrm>
        <a:graphic>
          <a:graphicData uri="http://schemas.openxmlformats.org/drawingml/2006/table">
            <a:tbl>
              <a:tblPr firstRow="1" bandRow="1">
                <a:tableStyleId>{F5AB1C69-6EDB-4FF4-983F-18BD219EF322}</a:tableStyleId>
              </a:tblPr>
              <a:tblGrid>
                <a:gridCol w="671458">
                  <a:extLst>
                    <a:ext uri="{9D8B030D-6E8A-4147-A177-3AD203B41FA5}">
                      <a16:colId xmlns:a16="http://schemas.microsoft.com/office/drawing/2014/main" xmlns="" val="20001"/>
                    </a:ext>
                  </a:extLst>
                </a:gridCol>
                <a:gridCol w="816634">
                  <a:extLst>
                    <a:ext uri="{9D8B030D-6E8A-4147-A177-3AD203B41FA5}">
                      <a16:colId xmlns:a16="http://schemas.microsoft.com/office/drawing/2014/main" xmlns="" val="3983294604"/>
                    </a:ext>
                  </a:extLst>
                </a:gridCol>
                <a:gridCol w="856890">
                  <a:extLst>
                    <a:ext uri="{9D8B030D-6E8A-4147-A177-3AD203B41FA5}">
                      <a16:colId xmlns:a16="http://schemas.microsoft.com/office/drawing/2014/main" xmlns="" val="1732092458"/>
                    </a:ext>
                  </a:extLst>
                </a:gridCol>
                <a:gridCol w="1115683">
                  <a:extLst>
                    <a:ext uri="{9D8B030D-6E8A-4147-A177-3AD203B41FA5}">
                      <a16:colId xmlns:a16="http://schemas.microsoft.com/office/drawing/2014/main" xmlns="" val="20006"/>
                    </a:ext>
                  </a:extLst>
                </a:gridCol>
                <a:gridCol w="684363">
                  <a:extLst>
                    <a:ext uri="{9D8B030D-6E8A-4147-A177-3AD203B41FA5}">
                      <a16:colId xmlns:a16="http://schemas.microsoft.com/office/drawing/2014/main" xmlns="" val="20003"/>
                    </a:ext>
                  </a:extLst>
                </a:gridCol>
                <a:gridCol w="1966821">
                  <a:extLst>
                    <a:ext uri="{9D8B030D-6E8A-4147-A177-3AD203B41FA5}">
                      <a16:colId xmlns:a16="http://schemas.microsoft.com/office/drawing/2014/main" xmlns="" val="357958030"/>
                    </a:ext>
                  </a:extLst>
                </a:gridCol>
              </a:tblGrid>
              <a:tr h="243772">
                <a:tc>
                  <a:txBody>
                    <a:bodyPr/>
                    <a:lstStyle/>
                    <a:p>
                      <a:pPr algn="l" latinLnBrk="1">
                        <a:lnSpc>
                          <a:spcPct val="100000"/>
                        </a:lnSpc>
                      </a:pPr>
                      <a:r>
                        <a:rPr lang="en-US" altLang="ko-KR" sz="600" b="1" i="0" dirty="0">
                          <a:solidFill>
                            <a:schemeClr val="tx1"/>
                          </a:solidFill>
                          <a:latin typeface="Nanum Gothic" charset="-127"/>
                          <a:ea typeface="Nanum Gothic" charset="-127"/>
                          <a:cs typeface="Nanum Gothic" charset="-127"/>
                        </a:rPr>
                        <a:t>Role</a:t>
                      </a:r>
                      <a:endParaRPr lang="ko-KR" altLang="en-US" sz="6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lnSpc>
                          <a:spcPct val="100000"/>
                        </a:lnSpc>
                      </a:pPr>
                      <a:r>
                        <a:rPr lang="en-US" altLang="ko-KR" sz="600" b="1" i="0" dirty="0">
                          <a:solidFill>
                            <a:schemeClr val="tx1"/>
                          </a:solidFill>
                          <a:latin typeface="Nanum Gothic" charset="-127"/>
                          <a:ea typeface="Nanum Gothic" charset="-127"/>
                          <a:cs typeface="Nanum Gothic" charset="-127"/>
                        </a:rPr>
                        <a:t>Name</a:t>
                      </a:r>
                      <a:endParaRPr lang="ko-KR" altLang="en-US" sz="6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lnSpc>
                          <a:spcPct val="100000"/>
                        </a:lnSpc>
                      </a:pPr>
                      <a:r>
                        <a:rPr lang="en-US" altLang="ko-KR" sz="600" b="1" i="0" dirty="0">
                          <a:solidFill>
                            <a:schemeClr val="tx1"/>
                          </a:solidFill>
                          <a:latin typeface="Nanum Gothic" charset="-127"/>
                          <a:ea typeface="Nanum Gothic" charset="-127"/>
                          <a:cs typeface="Nanum Gothic" charset="-127"/>
                        </a:rPr>
                        <a:t>Logical name</a:t>
                      </a:r>
                      <a:endParaRPr lang="ko-KR" altLang="en-US" sz="6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lnSpc>
                          <a:spcPct val="100000"/>
                        </a:lnSpc>
                      </a:pPr>
                      <a:r>
                        <a:rPr lang="en-US" altLang="ko-KR" sz="600" b="1" i="0" dirty="0">
                          <a:solidFill>
                            <a:schemeClr val="tx1"/>
                          </a:solidFill>
                          <a:latin typeface="Nanum Gothic" charset="-127"/>
                          <a:ea typeface="Nanum Gothic" charset="-127"/>
                          <a:cs typeface="Nanum Gothic" charset="-127"/>
                        </a:rPr>
                        <a:t>Type</a:t>
                      </a:r>
                      <a:endParaRPr lang="ko-KR" altLang="en-US" sz="6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1" i="0" dirty="0">
                          <a:solidFill>
                            <a:schemeClr val="tx1"/>
                          </a:solidFill>
                          <a:latin typeface="Nanum Gothic" charset="-127"/>
                          <a:ea typeface="Nanum Gothic" charset="-127"/>
                          <a:cs typeface="Nanum Gothic" charset="-127"/>
                        </a:rPr>
                        <a:t>Format</a:t>
                      </a:r>
                      <a:endParaRPr lang="ko-KR" altLang="en-US" sz="6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1" i="0" dirty="0">
                          <a:solidFill>
                            <a:schemeClr val="tx1"/>
                          </a:solidFill>
                          <a:latin typeface="Nanum Gothic" charset="-127"/>
                          <a:ea typeface="Nanum Gothic" charset="-127"/>
                          <a:cs typeface="Nanum Gothic" charset="-127"/>
                        </a:rPr>
                        <a:t>Description</a:t>
                      </a:r>
                      <a:endParaRPr lang="ko-KR" altLang="en-US" sz="6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600" b="0" i="0" dirty="0">
                          <a:solidFill>
                            <a:schemeClr val="tx1">
                              <a:lumMod val="75000"/>
                              <a:lumOff val="25000"/>
                            </a:schemeClr>
                          </a:solidFill>
                          <a:latin typeface="Nanum Gothic" charset="-127"/>
                          <a:ea typeface="Nanum Gothic" charset="-127"/>
                          <a:cs typeface="Nanum Gothic" charset="-127"/>
                        </a:rPr>
                        <a:t>ORG_ID</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600" b="0" i="0" dirty="0">
                          <a:solidFill>
                            <a:schemeClr val="tx1">
                              <a:lumMod val="75000"/>
                              <a:lumOff val="25000"/>
                            </a:schemeClr>
                          </a:solidFill>
                          <a:latin typeface="Nanum Gothic" charset="-127"/>
                          <a:ea typeface="Nanum Gothic" charset="-127"/>
                          <a:cs typeface="Nanum Gothic" charset="-127"/>
                        </a:rPr>
                        <a:t>ORG_ID</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T    Date / Time</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dirty="0">
                          <a:solidFill>
                            <a:schemeClr val="tx1">
                              <a:lumMod val="75000"/>
                              <a:lumOff val="25000"/>
                            </a:schemeClr>
                          </a:solidFill>
                          <a:latin typeface="Nanum Gothic" charset="-127"/>
                          <a:ea typeface="Nanum Gothic" charset="-127"/>
                          <a:cs typeface="Nanum Gothic" charset="-127"/>
                        </a:rPr>
                        <a:t>설명이 들어갑니다</a:t>
                      </a:r>
                      <a:r>
                        <a:rPr lang="en-US" altLang="ko-KR" sz="600" b="0" dirty="0">
                          <a:solidFill>
                            <a:schemeClr val="tx1">
                              <a:lumMod val="75000"/>
                              <a:lumOff val="25000"/>
                            </a:schemeClr>
                          </a:solidFill>
                          <a:latin typeface="Nanum Gothic" charset="-127"/>
                          <a:ea typeface="Nanum Gothic" charset="-127"/>
                          <a:cs typeface="Nanum Gothic" charset="-127"/>
                        </a:rPr>
                        <a:t>.</a:t>
                      </a: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ORG_NM</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ORG_NM</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T    Timestamp</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ORG_SORT</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ORG_SORT</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ab  String</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       Point</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ab  String</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ab  String</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ORG_DATE</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ORG_DATE</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T    Date / Time   </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ORG_DATE</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ORG_DATE</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T    Date / Time   </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ORG_DATE</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a:solidFill>
                            <a:schemeClr val="tx1">
                              <a:lumMod val="75000"/>
                              <a:lumOff val="25000"/>
                            </a:schemeClr>
                          </a:solidFill>
                          <a:latin typeface="Nanum Gothic" charset="-127"/>
                          <a:ea typeface="Nanum Gothic" charset="-127"/>
                          <a:cs typeface="Nanum Gothic" charset="-127"/>
                        </a:rPr>
                        <a:t>ORG_DATE</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T    Date / Time   </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     Point</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     Point</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dirty="0">
                          <a:solidFill>
                            <a:schemeClr val="tx1">
                              <a:lumMod val="75000"/>
                              <a:lumOff val="25000"/>
                            </a:schemeClr>
                          </a:solidFill>
                          <a:latin typeface="Nanum Gothic" charset="-127"/>
                          <a:ea typeface="Nanum Gothic" charset="-127"/>
                          <a:cs typeface="Nanum Gothic" charset="-127"/>
                        </a:rPr>
                        <a:t>설명이 들어갑니다</a:t>
                      </a:r>
                      <a:r>
                        <a:rPr lang="en-US" altLang="ko-KR" sz="600" b="0" dirty="0">
                          <a:solidFill>
                            <a:schemeClr val="tx1">
                              <a:lumMod val="75000"/>
                              <a:lumOff val="25000"/>
                            </a:schemeClr>
                          </a:solidFill>
                          <a:latin typeface="Nanum Gothic" charset="-127"/>
                          <a:ea typeface="Nanum Gothic" charset="-127"/>
                          <a:cs typeface="Nanum Gothic" charset="-127"/>
                        </a:rPr>
                        <a:t>.</a:t>
                      </a: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ab  String</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dirty="0">
                          <a:solidFill>
                            <a:schemeClr val="tx1">
                              <a:lumMod val="75000"/>
                              <a:lumOff val="25000"/>
                            </a:schemeClr>
                          </a:solidFill>
                          <a:latin typeface="Nanum Gothic" charset="-127"/>
                          <a:ea typeface="Nanum Gothic" charset="-127"/>
                          <a:cs typeface="Nanum Gothic" charset="-127"/>
                        </a:rPr>
                        <a:t>설명이 들어갑니다</a:t>
                      </a:r>
                      <a:r>
                        <a:rPr lang="en-US" altLang="ko-KR" sz="600" b="0" dirty="0">
                          <a:solidFill>
                            <a:schemeClr val="tx1">
                              <a:lumMod val="75000"/>
                              <a:lumOff val="25000"/>
                            </a:schemeClr>
                          </a:solidFill>
                          <a:latin typeface="Nanum Gothic" charset="-127"/>
                          <a:ea typeface="Nanum Gothic" charset="-127"/>
                          <a:cs typeface="Nanum Gothic" charset="-127"/>
                        </a:rPr>
                        <a:t>.</a:t>
                      </a: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ab  String</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36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ab  String</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ab  String</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ab  String</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575910588"/>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ab  String</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422776948"/>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ab  String</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475533334"/>
                  </a:ext>
                </a:extLst>
              </a:tr>
              <a:tr h="0">
                <a:tc>
                  <a:txBody>
                    <a:bodyPr/>
                    <a:lstStyle/>
                    <a:p>
                      <a:pPr algn="l"/>
                      <a:r>
                        <a:rPr lang="en-US" altLang="ko-KR" sz="600" b="0" dirty="0">
                          <a:solidFill>
                            <a:schemeClr val="tx1">
                              <a:lumMod val="75000"/>
                              <a:lumOff val="25000"/>
                            </a:schemeClr>
                          </a:solidFill>
                          <a:latin typeface="+mn-lt"/>
                        </a:rPr>
                        <a:t>Dimension  ▼</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ab  String</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dirty="0">
                        <a:solidFill>
                          <a:schemeClr val="tx1">
                            <a:lumMod val="75000"/>
                            <a:lumOff val="25000"/>
                          </a:schemeClr>
                        </a:solidFill>
                        <a:latin typeface="Nanum Gothic" charset="-127"/>
                        <a:ea typeface="Nanum Gothic" charset="-127"/>
                        <a:cs typeface="Nanum Gothic" charset="-127"/>
                      </a:endParaRPr>
                    </a:p>
                  </a:txBody>
                  <a:tcPr marL="46800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bl>
          </a:graphicData>
        </a:graphic>
      </p:graphicFrame>
      <p:sp>
        <p:nvSpPr>
          <p:cNvPr id="252" name="모서리가 둥근 직사각형 103">
            <a:extLst>
              <a:ext uri="{FF2B5EF4-FFF2-40B4-BE49-F238E27FC236}">
                <a16:creationId xmlns:a16="http://schemas.microsoft.com/office/drawing/2014/main" xmlns="" id="{D2DDB0AD-E9AB-478D-8555-435FF729A56E}"/>
              </a:ext>
            </a:extLst>
          </p:cNvPr>
          <p:cNvSpPr/>
          <p:nvPr/>
        </p:nvSpPr>
        <p:spPr>
          <a:xfrm rot="5400000" flipV="1">
            <a:off x="7737770" y="2387373"/>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j-lt"/>
              <a:ea typeface="Nanum Gothic" charset="-127"/>
              <a:cs typeface="Nanum Gothic" charset="-127"/>
            </a:endParaRPr>
          </a:p>
        </p:txBody>
      </p:sp>
      <p:grpSp>
        <p:nvGrpSpPr>
          <p:cNvPr id="253" name="그룹 252">
            <a:extLst>
              <a:ext uri="{FF2B5EF4-FFF2-40B4-BE49-F238E27FC236}">
                <a16:creationId xmlns:a16="http://schemas.microsoft.com/office/drawing/2014/main" xmlns="" id="{62244002-D782-4F05-9132-DC0274BEF72A}"/>
              </a:ext>
            </a:extLst>
          </p:cNvPr>
          <p:cNvGrpSpPr/>
          <p:nvPr/>
        </p:nvGrpSpPr>
        <p:grpSpPr>
          <a:xfrm>
            <a:off x="5100661" y="2140826"/>
            <a:ext cx="101805" cy="1549165"/>
            <a:chOff x="4785815" y="1938319"/>
            <a:chExt cx="101805" cy="1549165"/>
          </a:xfrm>
        </p:grpSpPr>
        <p:sp>
          <p:nvSpPr>
            <p:cNvPr id="254" name="삼각형 118">
              <a:extLst>
                <a:ext uri="{FF2B5EF4-FFF2-40B4-BE49-F238E27FC236}">
                  <a16:creationId xmlns:a16="http://schemas.microsoft.com/office/drawing/2014/main" xmlns="" id="{57B10E96-7ECC-47F7-B841-C1F7AB771201}"/>
                </a:ext>
              </a:extLst>
            </p:cNvPr>
            <p:cNvSpPr/>
            <p:nvPr/>
          </p:nvSpPr>
          <p:spPr>
            <a:xfrm rot="10800000">
              <a:off x="4785815" y="1938319"/>
              <a:ext cx="101805" cy="68239"/>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j-lt"/>
                <a:ea typeface="Nanum Gothic" charset="-127"/>
                <a:cs typeface="Nanum Gothic" charset="-127"/>
              </a:endParaRPr>
            </a:p>
          </p:txBody>
        </p:sp>
        <p:sp>
          <p:nvSpPr>
            <p:cNvPr id="255" name="삼각형 120">
              <a:extLst>
                <a:ext uri="{FF2B5EF4-FFF2-40B4-BE49-F238E27FC236}">
                  <a16:creationId xmlns:a16="http://schemas.microsoft.com/office/drawing/2014/main" xmlns="" id="{FE53D5AC-1320-4FDC-993C-9F8CD20E1C99}"/>
                </a:ext>
              </a:extLst>
            </p:cNvPr>
            <p:cNvSpPr/>
            <p:nvPr/>
          </p:nvSpPr>
          <p:spPr>
            <a:xfrm rot="10800000">
              <a:off x="4785815" y="2431961"/>
              <a:ext cx="101805" cy="68239"/>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j-lt"/>
                <a:ea typeface="Nanum Gothic" charset="-127"/>
                <a:cs typeface="Nanum Gothic" charset="-127"/>
              </a:endParaRPr>
            </a:p>
          </p:txBody>
        </p:sp>
        <p:sp>
          <p:nvSpPr>
            <p:cNvPr id="256" name="삼각형 122">
              <a:extLst>
                <a:ext uri="{FF2B5EF4-FFF2-40B4-BE49-F238E27FC236}">
                  <a16:creationId xmlns:a16="http://schemas.microsoft.com/office/drawing/2014/main" xmlns="" id="{2976A0A7-2428-47F5-9B32-12D28145CEC5}"/>
                </a:ext>
              </a:extLst>
            </p:cNvPr>
            <p:cNvSpPr/>
            <p:nvPr/>
          </p:nvSpPr>
          <p:spPr>
            <a:xfrm rot="10800000">
              <a:off x="4785815" y="2925603"/>
              <a:ext cx="101805" cy="68239"/>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j-lt"/>
                <a:ea typeface="Nanum Gothic" charset="-127"/>
                <a:cs typeface="Nanum Gothic" charset="-127"/>
              </a:endParaRPr>
            </a:p>
          </p:txBody>
        </p:sp>
        <p:sp>
          <p:nvSpPr>
            <p:cNvPr id="257" name="삼각형 123">
              <a:extLst>
                <a:ext uri="{FF2B5EF4-FFF2-40B4-BE49-F238E27FC236}">
                  <a16:creationId xmlns:a16="http://schemas.microsoft.com/office/drawing/2014/main" xmlns="" id="{4B052B51-B972-4FC0-B268-06B617AF58BC}"/>
                </a:ext>
              </a:extLst>
            </p:cNvPr>
            <p:cNvSpPr/>
            <p:nvPr/>
          </p:nvSpPr>
          <p:spPr>
            <a:xfrm rot="10800000">
              <a:off x="4785815" y="3172424"/>
              <a:ext cx="101805" cy="68239"/>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j-lt"/>
                <a:ea typeface="Nanum Gothic" charset="-127"/>
                <a:cs typeface="Nanum Gothic" charset="-127"/>
              </a:endParaRPr>
            </a:p>
          </p:txBody>
        </p:sp>
        <p:sp>
          <p:nvSpPr>
            <p:cNvPr id="258" name="삼각형 124">
              <a:extLst>
                <a:ext uri="{FF2B5EF4-FFF2-40B4-BE49-F238E27FC236}">
                  <a16:creationId xmlns:a16="http://schemas.microsoft.com/office/drawing/2014/main" xmlns="" id="{3EA98BF9-D0E0-4E30-8FC1-6C9949FE1CC7}"/>
                </a:ext>
              </a:extLst>
            </p:cNvPr>
            <p:cNvSpPr/>
            <p:nvPr/>
          </p:nvSpPr>
          <p:spPr>
            <a:xfrm rot="10800000">
              <a:off x="4785815" y="3419245"/>
              <a:ext cx="101805" cy="68239"/>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j-lt"/>
                <a:ea typeface="Nanum Gothic" charset="-127"/>
                <a:cs typeface="Nanum Gothic" charset="-127"/>
              </a:endParaRPr>
            </a:p>
          </p:txBody>
        </p:sp>
      </p:grpSp>
      <p:grpSp>
        <p:nvGrpSpPr>
          <p:cNvPr id="259" name="그룹 258">
            <a:extLst>
              <a:ext uri="{FF2B5EF4-FFF2-40B4-BE49-F238E27FC236}">
                <a16:creationId xmlns:a16="http://schemas.microsoft.com/office/drawing/2014/main" xmlns="" id="{8DAD1F5A-4131-4EE7-8500-21C0014B6301}"/>
              </a:ext>
            </a:extLst>
          </p:cNvPr>
          <p:cNvGrpSpPr/>
          <p:nvPr/>
        </p:nvGrpSpPr>
        <p:grpSpPr>
          <a:xfrm>
            <a:off x="5100661" y="3852239"/>
            <a:ext cx="101805" cy="1549165"/>
            <a:chOff x="4785815" y="1938319"/>
            <a:chExt cx="101805" cy="1549165"/>
          </a:xfrm>
        </p:grpSpPr>
        <p:sp>
          <p:nvSpPr>
            <p:cNvPr id="260" name="삼각형 128">
              <a:extLst>
                <a:ext uri="{FF2B5EF4-FFF2-40B4-BE49-F238E27FC236}">
                  <a16:creationId xmlns:a16="http://schemas.microsoft.com/office/drawing/2014/main" xmlns="" id="{339DAF58-4D44-497C-B82B-0E49EF10F2B2}"/>
                </a:ext>
              </a:extLst>
            </p:cNvPr>
            <p:cNvSpPr/>
            <p:nvPr/>
          </p:nvSpPr>
          <p:spPr>
            <a:xfrm rot="10800000">
              <a:off x="4785815" y="1938319"/>
              <a:ext cx="101805" cy="68239"/>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j-lt"/>
                <a:ea typeface="Nanum Gothic" charset="-127"/>
                <a:cs typeface="Nanum Gothic" charset="-127"/>
              </a:endParaRPr>
            </a:p>
          </p:txBody>
        </p:sp>
        <p:sp>
          <p:nvSpPr>
            <p:cNvPr id="261" name="삼각형 129">
              <a:extLst>
                <a:ext uri="{FF2B5EF4-FFF2-40B4-BE49-F238E27FC236}">
                  <a16:creationId xmlns:a16="http://schemas.microsoft.com/office/drawing/2014/main" xmlns="" id="{4851797A-7131-4D5A-A378-CEF23B66A5BC}"/>
                </a:ext>
              </a:extLst>
            </p:cNvPr>
            <p:cNvSpPr/>
            <p:nvPr/>
          </p:nvSpPr>
          <p:spPr>
            <a:xfrm rot="10800000">
              <a:off x="4785815" y="2185140"/>
              <a:ext cx="101805" cy="68239"/>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j-lt"/>
                <a:ea typeface="Nanum Gothic" charset="-127"/>
                <a:cs typeface="Nanum Gothic" charset="-127"/>
              </a:endParaRPr>
            </a:p>
          </p:txBody>
        </p:sp>
        <p:sp>
          <p:nvSpPr>
            <p:cNvPr id="262" name="삼각형 130">
              <a:extLst>
                <a:ext uri="{FF2B5EF4-FFF2-40B4-BE49-F238E27FC236}">
                  <a16:creationId xmlns:a16="http://schemas.microsoft.com/office/drawing/2014/main" xmlns="" id="{90070ED2-19BA-4B0F-92BB-A15074FF2E54}"/>
                </a:ext>
              </a:extLst>
            </p:cNvPr>
            <p:cNvSpPr/>
            <p:nvPr/>
          </p:nvSpPr>
          <p:spPr>
            <a:xfrm rot="10800000">
              <a:off x="4785815" y="2431961"/>
              <a:ext cx="101805" cy="68239"/>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j-lt"/>
                <a:ea typeface="Nanum Gothic" charset="-127"/>
                <a:cs typeface="Nanum Gothic" charset="-127"/>
              </a:endParaRPr>
            </a:p>
          </p:txBody>
        </p:sp>
        <p:sp>
          <p:nvSpPr>
            <p:cNvPr id="263" name="삼각형 131">
              <a:extLst>
                <a:ext uri="{FF2B5EF4-FFF2-40B4-BE49-F238E27FC236}">
                  <a16:creationId xmlns:a16="http://schemas.microsoft.com/office/drawing/2014/main" xmlns="" id="{61B13AAE-155D-4D0F-A1A7-6E7A2D0286E3}"/>
                </a:ext>
              </a:extLst>
            </p:cNvPr>
            <p:cNvSpPr/>
            <p:nvPr/>
          </p:nvSpPr>
          <p:spPr>
            <a:xfrm rot="10800000">
              <a:off x="4785815" y="2678782"/>
              <a:ext cx="101805" cy="68239"/>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j-lt"/>
                <a:ea typeface="Nanum Gothic" charset="-127"/>
                <a:cs typeface="Nanum Gothic" charset="-127"/>
              </a:endParaRPr>
            </a:p>
          </p:txBody>
        </p:sp>
        <p:sp>
          <p:nvSpPr>
            <p:cNvPr id="264" name="삼각형 132">
              <a:extLst>
                <a:ext uri="{FF2B5EF4-FFF2-40B4-BE49-F238E27FC236}">
                  <a16:creationId xmlns:a16="http://schemas.microsoft.com/office/drawing/2014/main" xmlns="" id="{529F6E6E-F1AD-4EAA-B9DC-26273CA33AC5}"/>
                </a:ext>
              </a:extLst>
            </p:cNvPr>
            <p:cNvSpPr/>
            <p:nvPr/>
          </p:nvSpPr>
          <p:spPr>
            <a:xfrm rot="10800000">
              <a:off x="4785815" y="2925603"/>
              <a:ext cx="101805" cy="68239"/>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j-lt"/>
                <a:ea typeface="Nanum Gothic" charset="-127"/>
                <a:cs typeface="Nanum Gothic" charset="-127"/>
              </a:endParaRPr>
            </a:p>
          </p:txBody>
        </p:sp>
        <p:sp>
          <p:nvSpPr>
            <p:cNvPr id="265" name="삼각형 133">
              <a:extLst>
                <a:ext uri="{FF2B5EF4-FFF2-40B4-BE49-F238E27FC236}">
                  <a16:creationId xmlns:a16="http://schemas.microsoft.com/office/drawing/2014/main" xmlns="" id="{1F2494BB-F609-403F-BBE6-89BCB22E03D7}"/>
                </a:ext>
              </a:extLst>
            </p:cNvPr>
            <p:cNvSpPr/>
            <p:nvPr/>
          </p:nvSpPr>
          <p:spPr>
            <a:xfrm rot="10800000">
              <a:off x="4785815" y="3172424"/>
              <a:ext cx="101805" cy="68239"/>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j-lt"/>
                <a:ea typeface="Nanum Gothic" charset="-127"/>
                <a:cs typeface="Nanum Gothic" charset="-127"/>
              </a:endParaRPr>
            </a:p>
          </p:txBody>
        </p:sp>
        <p:sp>
          <p:nvSpPr>
            <p:cNvPr id="266" name="삼각형 134">
              <a:extLst>
                <a:ext uri="{FF2B5EF4-FFF2-40B4-BE49-F238E27FC236}">
                  <a16:creationId xmlns:a16="http://schemas.microsoft.com/office/drawing/2014/main" xmlns="" id="{29A52F1E-7534-4C07-A292-D51E4D9D1EE6}"/>
                </a:ext>
              </a:extLst>
            </p:cNvPr>
            <p:cNvSpPr/>
            <p:nvPr/>
          </p:nvSpPr>
          <p:spPr>
            <a:xfrm rot="10800000">
              <a:off x="4785815" y="3419245"/>
              <a:ext cx="101805" cy="68239"/>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j-lt"/>
                <a:ea typeface="Nanum Gothic" charset="-127"/>
                <a:cs typeface="Nanum Gothic" charset="-127"/>
              </a:endParaRPr>
            </a:p>
          </p:txBody>
        </p:sp>
      </p:grpSp>
      <p:grpSp>
        <p:nvGrpSpPr>
          <p:cNvPr id="267" name="그룹 266">
            <a:extLst>
              <a:ext uri="{FF2B5EF4-FFF2-40B4-BE49-F238E27FC236}">
                <a16:creationId xmlns:a16="http://schemas.microsoft.com/office/drawing/2014/main" xmlns="" id="{D6FF7912-DE3B-4950-AE36-F2974CF8E94D}"/>
              </a:ext>
            </a:extLst>
          </p:cNvPr>
          <p:cNvGrpSpPr/>
          <p:nvPr/>
        </p:nvGrpSpPr>
        <p:grpSpPr>
          <a:xfrm>
            <a:off x="5100661" y="5563650"/>
            <a:ext cx="101805" cy="1055523"/>
            <a:chOff x="4785815" y="1938319"/>
            <a:chExt cx="101805" cy="1055523"/>
          </a:xfrm>
        </p:grpSpPr>
        <p:sp>
          <p:nvSpPr>
            <p:cNvPr id="268" name="삼각형 136">
              <a:extLst>
                <a:ext uri="{FF2B5EF4-FFF2-40B4-BE49-F238E27FC236}">
                  <a16:creationId xmlns:a16="http://schemas.microsoft.com/office/drawing/2014/main" xmlns="" id="{57E4EC87-CEB8-4CDC-BD7C-78AEDA9FEC50}"/>
                </a:ext>
              </a:extLst>
            </p:cNvPr>
            <p:cNvSpPr/>
            <p:nvPr/>
          </p:nvSpPr>
          <p:spPr>
            <a:xfrm rot="10800000">
              <a:off x="4785815" y="1938319"/>
              <a:ext cx="101805" cy="68239"/>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j-lt"/>
                <a:ea typeface="Nanum Gothic" charset="-127"/>
                <a:cs typeface="Nanum Gothic" charset="-127"/>
              </a:endParaRPr>
            </a:p>
          </p:txBody>
        </p:sp>
        <p:sp>
          <p:nvSpPr>
            <p:cNvPr id="269" name="삼각형 137">
              <a:extLst>
                <a:ext uri="{FF2B5EF4-FFF2-40B4-BE49-F238E27FC236}">
                  <a16:creationId xmlns:a16="http://schemas.microsoft.com/office/drawing/2014/main" xmlns="" id="{E49F7291-4775-4FA2-A440-A154C92F1B50}"/>
                </a:ext>
              </a:extLst>
            </p:cNvPr>
            <p:cNvSpPr/>
            <p:nvPr/>
          </p:nvSpPr>
          <p:spPr>
            <a:xfrm rot="10800000">
              <a:off x="4785815" y="2185140"/>
              <a:ext cx="101805" cy="68239"/>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j-lt"/>
                <a:ea typeface="Nanum Gothic" charset="-127"/>
                <a:cs typeface="Nanum Gothic" charset="-127"/>
              </a:endParaRPr>
            </a:p>
          </p:txBody>
        </p:sp>
        <p:sp>
          <p:nvSpPr>
            <p:cNvPr id="270" name="삼각형 138">
              <a:extLst>
                <a:ext uri="{FF2B5EF4-FFF2-40B4-BE49-F238E27FC236}">
                  <a16:creationId xmlns:a16="http://schemas.microsoft.com/office/drawing/2014/main" xmlns="" id="{576609BB-8840-4DE2-A723-BA37EEACFE54}"/>
                </a:ext>
              </a:extLst>
            </p:cNvPr>
            <p:cNvSpPr/>
            <p:nvPr/>
          </p:nvSpPr>
          <p:spPr>
            <a:xfrm rot="10800000">
              <a:off x="4785815" y="2431961"/>
              <a:ext cx="101805" cy="68239"/>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j-lt"/>
                <a:ea typeface="Nanum Gothic" charset="-127"/>
                <a:cs typeface="Nanum Gothic" charset="-127"/>
              </a:endParaRPr>
            </a:p>
          </p:txBody>
        </p:sp>
        <p:sp>
          <p:nvSpPr>
            <p:cNvPr id="271" name="삼각형 139">
              <a:extLst>
                <a:ext uri="{FF2B5EF4-FFF2-40B4-BE49-F238E27FC236}">
                  <a16:creationId xmlns:a16="http://schemas.microsoft.com/office/drawing/2014/main" xmlns="" id="{C08FA7CD-E159-4E0F-BFB3-FDDC41738ACD}"/>
                </a:ext>
              </a:extLst>
            </p:cNvPr>
            <p:cNvSpPr/>
            <p:nvPr/>
          </p:nvSpPr>
          <p:spPr>
            <a:xfrm rot="10800000">
              <a:off x="4785815" y="2678782"/>
              <a:ext cx="101805" cy="68239"/>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j-lt"/>
                <a:ea typeface="Nanum Gothic" charset="-127"/>
                <a:cs typeface="Nanum Gothic" charset="-127"/>
              </a:endParaRPr>
            </a:p>
          </p:txBody>
        </p:sp>
        <p:sp>
          <p:nvSpPr>
            <p:cNvPr id="272" name="삼각형 140">
              <a:extLst>
                <a:ext uri="{FF2B5EF4-FFF2-40B4-BE49-F238E27FC236}">
                  <a16:creationId xmlns:a16="http://schemas.microsoft.com/office/drawing/2014/main" xmlns="" id="{EE3EC34D-3514-48B7-97EF-5B6A93A805F5}"/>
                </a:ext>
              </a:extLst>
            </p:cNvPr>
            <p:cNvSpPr/>
            <p:nvPr/>
          </p:nvSpPr>
          <p:spPr>
            <a:xfrm rot="10800000">
              <a:off x="4785815" y="2925603"/>
              <a:ext cx="101805" cy="68239"/>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j-lt"/>
                <a:ea typeface="Nanum Gothic" charset="-127"/>
                <a:cs typeface="Nanum Gothic" charset="-127"/>
              </a:endParaRPr>
            </a:p>
          </p:txBody>
        </p:sp>
      </p:grpSp>
      <p:pic>
        <p:nvPicPr>
          <p:cNvPr id="273" name="그림 272">
            <a:extLst>
              <a:ext uri="{FF2B5EF4-FFF2-40B4-BE49-F238E27FC236}">
                <a16:creationId xmlns:a16="http://schemas.microsoft.com/office/drawing/2014/main" xmlns="" id="{D1B65DF7-6902-488A-84A4-0B155F4A35BC}"/>
              </a:ext>
            </a:extLst>
          </p:cNvPr>
          <p:cNvPicPr>
            <a:picLocks noChangeAspect="1"/>
          </p:cNvPicPr>
          <p:nvPr/>
        </p:nvPicPr>
        <p:blipFill>
          <a:blip r:embed="rId5">
            <a:lum bright="70000" contrast="-70000"/>
          </a:blip>
          <a:stretch>
            <a:fillRect/>
          </a:stretch>
        </p:blipFill>
        <p:spPr>
          <a:xfrm>
            <a:off x="7936817" y="6501465"/>
            <a:ext cx="117709" cy="117709"/>
          </a:xfrm>
          <a:prstGeom prst="rect">
            <a:avLst/>
          </a:prstGeom>
        </p:spPr>
      </p:pic>
      <p:sp>
        <p:nvSpPr>
          <p:cNvPr id="274" name="타원 273">
            <a:extLst>
              <a:ext uri="{FF2B5EF4-FFF2-40B4-BE49-F238E27FC236}">
                <a16:creationId xmlns:a16="http://schemas.microsoft.com/office/drawing/2014/main" xmlns="" id="{3B18D18C-A344-4415-B3D9-1AE5894AB9C3}"/>
              </a:ext>
            </a:extLst>
          </p:cNvPr>
          <p:cNvSpPr/>
          <p:nvPr/>
        </p:nvSpPr>
        <p:spPr>
          <a:xfrm>
            <a:off x="1878760" y="653104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j-lt"/>
                <a:ea typeface="Nanum Gothic" charset="-127"/>
                <a:cs typeface="Nanum Gothic" charset="-127"/>
              </a:rPr>
              <a:t>4</a:t>
            </a:r>
            <a:endParaRPr lang="ko-KR" altLang="en-US" sz="700" b="1" dirty="0">
              <a:solidFill>
                <a:schemeClr val="bg1"/>
              </a:solidFill>
              <a:latin typeface="+mj-lt"/>
              <a:ea typeface="Nanum Gothic" charset="-127"/>
              <a:cs typeface="Nanum Gothic" charset="-127"/>
            </a:endParaRPr>
          </a:p>
        </p:txBody>
      </p:sp>
      <p:sp>
        <p:nvSpPr>
          <p:cNvPr id="275" name="타원 274">
            <a:extLst>
              <a:ext uri="{FF2B5EF4-FFF2-40B4-BE49-F238E27FC236}">
                <a16:creationId xmlns:a16="http://schemas.microsoft.com/office/drawing/2014/main" xmlns="" id="{CE50267C-FEEB-4B83-A0A0-23F9731BB632}"/>
              </a:ext>
            </a:extLst>
          </p:cNvPr>
          <p:cNvSpPr/>
          <p:nvPr/>
        </p:nvSpPr>
        <p:spPr>
          <a:xfrm>
            <a:off x="1868224" y="209325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j-lt"/>
                <a:ea typeface="Nanum Gothic" charset="-127"/>
                <a:cs typeface="Nanum Gothic" charset="-127"/>
              </a:rPr>
              <a:t>3</a:t>
            </a:r>
            <a:endParaRPr lang="ko-KR" altLang="en-US" sz="700" b="1" dirty="0">
              <a:solidFill>
                <a:schemeClr val="bg1"/>
              </a:solidFill>
              <a:latin typeface="+mj-lt"/>
              <a:ea typeface="Nanum Gothic" charset="-127"/>
              <a:cs typeface="Nanum Gothic" charset="-127"/>
            </a:endParaRPr>
          </a:p>
        </p:txBody>
      </p:sp>
      <p:sp>
        <p:nvSpPr>
          <p:cNvPr id="276" name="직사각형 275">
            <a:extLst>
              <a:ext uri="{FF2B5EF4-FFF2-40B4-BE49-F238E27FC236}">
                <a16:creationId xmlns:a16="http://schemas.microsoft.com/office/drawing/2014/main" xmlns="" id="{36EF21B2-4E78-4195-B13D-204D1B102136}"/>
              </a:ext>
            </a:extLst>
          </p:cNvPr>
          <p:cNvSpPr/>
          <p:nvPr/>
        </p:nvSpPr>
        <p:spPr>
          <a:xfrm>
            <a:off x="2039147" y="1658389"/>
            <a:ext cx="1695977" cy="92333"/>
          </a:xfrm>
          <a:prstGeom prst="rect">
            <a:avLst/>
          </a:prstGeom>
        </p:spPr>
        <p:txBody>
          <a:bodyPr wrap="none" lIns="0" tIns="0" rIns="0" bIns="0">
            <a:spAutoFit/>
          </a:bodyPr>
          <a:lstStyle/>
          <a:p>
            <a:r>
              <a:rPr lang="en" altLang="ko-KR" sz="600" dirty="0">
                <a:solidFill>
                  <a:schemeClr val="bg1">
                    <a:lumMod val="65000"/>
                  </a:schemeClr>
                </a:solidFill>
                <a:latin typeface="+mj-lt"/>
              </a:rPr>
              <a:t>ⓘ  When updating, 'Metadata' is also modified.</a:t>
            </a:r>
            <a:endParaRPr lang="ko-KR" altLang="en-US" sz="600" dirty="0">
              <a:solidFill>
                <a:schemeClr val="bg1">
                  <a:lumMod val="65000"/>
                </a:schemeClr>
              </a:solidFill>
              <a:latin typeface="+mj-lt"/>
            </a:endParaRPr>
          </a:p>
        </p:txBody>
      </p:sp>
      <p:sp>
        <p:nvSpPr>
          <p:cNvPr id="277" name="직사각형 276">
            <a:extLst>
              <a:ext uri="{FF2B5EF4-FFF2-40B4-BE49-F238E27FC236}">
                <a16:creationId xmlns:a16="http://schemas.microsoft.com/office/drawing/2014/main" xmlns="" id="{4CAC5550-A5CB-4EF0-9ECC-5B4ACD0820B3}"/>
              </a:ext>
            </a:extLst>
          </p:cNvPr>
          <p:cNvSpPr/>
          <p:nvPr/>
        </p:nvSpPr>
        <p:spPr>
          <a:xfrm>
            <a:off x="253255" y="2263830"/>
            <a:ext cx="2435529" cy="128685"/>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eaLnBrk="0" fontAlgn="base" latinLnBrk="0" hangingPunct="0">
              <a:spcBef>
                <a:spcPct val="0"/>
              </a:spcBef>
              <a:spcAft>
                <a:spcPct val="0"/>
              </a:spcAft>
            </a:pPr>
            <a:r>
              <a:rPr kumimoji="1" lang="en-US" altLang="ko-KR" sz="600" dirty="0">
                <a:solidFill>
                  <a:schemeClr val="bg1"/>
                </a:solidFill>
                <a:latin typeface="+mj-lt"/>
                <a:cs typeface="Nanum Gothic" charset="-127"/>
              </a:rPr>
              <a:t>Timestamp, </a:t>
            </a:r>
            <a:r>
              <a:rPr kumimoji="1" lang="ko-KR" altLang="en-US" sz="600" dirty="0">
                <a:solidFill>
                  <a:schemeClr val="bg1"/>
                </a:solidFill>
                <a:latin typeface="+mj-lt"/>
                <a:cs typeface="Nanum Gothic" charset="-127"/>
              </a:rPr>
              <a:t>유저가 생성한 </a:t>
            </a:r>
            <a:r>
              <a:rPr kumimoji="1" lang="en-US" altLang="ko-KR" sz="600" dirty="0">
                <a:solidFill>
                  <a:schemeClr val="bg1"/>
                </a:solidFill>
                <a:latin typeface="+mj-lt"/>
                <a:cs typeface="Nanum Gothic" charset="-127"/>
              </a:rPr>
              <a:t>Geo type</a:t>
            </a:r>
            <a:r>
              <a:rPr kumimoji="1" lang="ko-KR" altLang="en-US" sz="600" dirty="0">
                <a:solidFill>
                  <a:schemeClr val="bg1"/>
                </a:solidFill>
                <a:latin typeface="+mj-lt"/>
                <a:cs typeface="Nanum Gothic" charset="-127"/>
              </a:rPr>
              <a:t>일 경우 </a:t>
            </a:r>
            <a:r>
              <a:rPr kumimoji="1" lang="en-US" altLang="ko-KR" sz="600" dirty="0">
                <a:solidFill>
                  <a:schemeClr val="bg1"/>
                </a:solidFill>
                <a:latin typeface="+mj-lt"/>
                <a:cs typeface="Nanum Gothic" charset="-127"/>
              </a:rPr>
              <a:t>Type/Format</a:t>
            </a:r>
            <a:r>
              <a:rPr kumimoji="1" lang="ko-KR" altLang="en-US" sz="600" dirty="0">
                <a:solidFill>
                  <a:schemeClr val="bg1"/>
                </a:solidFill>
                <a:latin typeface="+mj-lt"/>
                <a:cs typeface="Nanum Gothic" charset="-127"/>
              </a:rPr>
              <a:t> 변경 불가</a:t>
            </a:r>
            <a:endParaRPr kumimoji="1" lang="en-US" altLang="ko-KR" sz="600" dirty="0">
              <a:solidFill>
                <a:schemeClr val="bg1"/>
              </a:solidFill>
              <a:latin typeface="+mj-lt"/>
              <a:cs typeface="Nanum Gothic" charset="-127"/>
            </a:endParaRPr>
          </a:p>
        </p:txBody>
      </p:sp>
      <p:cxnSp>
        <p:nvCxnSpPr>
          <p:cNvPr id="278" name="직선 연결선[R] 61">
            <a:extLst>
              <a:ext uri="{FF2B5EF4-FFF2-40B4-BE49-F238E27FC236}">
                <a16:creationId xmlns:a16="http://schemas.microsoft.com/office/drawing/2014/main" xmlns="" id="{19F04421-D92D-4B91-8573-84DBA76EE48C}"/>
              </a:ext>
            </a:extLst>
          </p:cNvPr>
          <p:cNvCxnSpPr>
            <a:cxnSpLocks/>
            <a:stCxn id="277" idx="3"/>
          </p:cNvCxnSpPr>
          <p:nvPr/>
        </p:nvCxnSpPr>
        <p:spPr>
          <a:xfrm>
            <a:off x="2688784" y="2328173"/>
            <a:ext cx="1807307" cy="136516"/>
          </a:xfrm>
          <a:prstGeom prst="line">
            <a:avLst/>
          </a:prstGeom>
          <a:ln>
            <a:solidFill>
              <a:srgbClr val="7030A0"/>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9" name="직선 연결선[R] 63">
            <a:extLst>
              <a:ext uri="{FF2B5EF4-FFF2-40B4-BE49-F238E27FC236}">
                <a16:creationId xmlns:a16="http://schemas.microsoft.com/office/drawing/2014/main" xmlns="" id="{2058233B-B162-43E1-9489-649D7285DFEC}"/>
              </a:ext>
            </a:extLst>
          </p:cNvPr>
          <p:cNvCxnSpPr>
            <a:cxnSpLocks/>
            <a:stCxn id="277" idx="3"/>
          </p:cNvCxnSpPr>
          <p:nvPr/>
        </p:nvCxnSpPr>
        <p:spPr>
          <a:xfrm>
            <a:off x="2688784" y="2328173"/>
            <a:ext cx="1664600" cy="509292"/>
          </a:xfrm>
          <a:prstGeom prst="line">
            <a:avLst/>
          </a:prstGeom>
          <a:ln>
            <a:solidFill>
              <a:srgbClr val="7030A0"/>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80" name="직사각형 279">
            <a:extLst>
              <a:ext uri="{FF2B5EF4-FFF2-40B4-BE49-F238E27FC236}">
                <a16:creationId xmlns:a16="http://schemas.microsoft.com/office/drawing/2014/main" xmlns="" id="{6111BD28-5017-4618-841D-8239135BB585}"/>
              </a:ext>
            </a:extLst>
          </p:cNvPr>
          <p:cNvSpPr/>
          <p:nvPr/>
        </p:nvSpPr>
        <p:spPr>
          <a:xfrm>
            <a:off x="3741809" y="1640843"/>
            <a:ext cx="1077786" cy="128685"/>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eaLnBrk="0" fontAlgn="base" latinLnBrk="0" hangingPunct="0">
              <a:spcBef>
                <a:spcPct val="0"/>
              </a:spcBef>
              <a:spcAft>
                <a:spcPct val="0"/>
              </a:spcAft>
            </a:pPr>
            <a:r>
              <a:rPr kumimoji="1" lang="ko-KR" altLang="en-US" sz="600" dirty="0">
                <a:solidFill>
                  <a:schemeClr val="bg1"/>
                </a:solidFill>
                <a:latin typeface="+mj-lt"/>
                <a:cs typeface="Nanum Gothic" charset="-127"/>
              </a:rPr>
              <a:t>변경사항이 발생될 경우 노출</a:t>
            </a:r>
            <a:endParaRPr kumimoji="1" lang="en-US" altLang="ko-KR" sz="600" dirty="0">
              <a:solidFill>
                <a:schemeClr val="bg1"/>
              </a:solidFill>
              <a:latin typeface="+mj-lt"/>
              <a:cs typeface="Nanum Gothic" charset="-127"/>
            </a:endParaRPr>
          </a:p>
        </p:txBody>
      </p:sp>
      <p:pic>
        <p:nvPicPr>
          <p:cNvPr id="281" name="그래픽 280" descr="정보">
            <a:extLst>
              <a:ext uri="{FF2B5EF4-FFF2-40B4-BE49-F238E27FC236}">
                <a16:creationId xmlns:a16="http://schemas.microsoft.com/office/drawing/2014/main" xmlns="" id="{D7663AFA-F021-47B7-9174-6C630F57B12C}"/>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271565" y="2114771"/>
            <a:ext cx="132964" cy="132964"/>
          </a:xfrm>
          <a:prstGeom prst="rect">
            <a:avLst/>
          </a:prstGeom>
        </p:spPr>
      </p:pic>
      <p:pic>
        <p:nvPicPr>
          <p:cNvPr id="282" name="그래픽 281" descr="정보">
            <a:extLst>
              <a:ext uri="{FF2B5EF4-FFF2-40B4-BE49-F238E27FC236}">
                <a16:creationId xmlns:a16="http://schemas.microsoft.com/office/drawing/2014/main" xmlns="" id="{95B20DFE-CAF4-4CBB-A699-DE2709CABCFC}"/>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271565" y="2359979"/>
            <a:ext cx="132964" cy="132964"/>
          </a:xfrm>
          <a:prstGeom prst="rect">
            <a:avLst/>
          </a:prstGeom>
        </p:spPr>
      </p:pic>
      <p:pic>
        <p:nvPicPr>
          <p:cNvPr id="283" name="그래픽 282" descr="정보">
            <a:extLst>
              <a:ext uri="{FF2B5EF4-FFF2-40B4-BE49-F238E27FC236}">
                <a16:creationId xmlns:a16="http://schemas.microsoft.com/office/drawing/2014/main" xmlns="" id="{450A9188-B64F-448B-A277-240B7CCB41EB}"/>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272993" y="3575165"/>
            <a:ext cx="132964" cy="132964"/>
          </a:xfrm>
          <a:prstGeom prst="rect">
            <a:avLst/>
          </a:prstGeom>
        </p:spPr>
      </p:pic>
      <p:pic>
        <p:nvPicPr>
          <p:cNvPr id="284" name="그래픽 283" descr="정보">
            <a:extLst>
              <a:ext uri="{FF2B5EF4-FFF2-40B4-BE49-F238E27FC236}">
                <a16:creationId xmlns:a16="http://schemas.microsoft.com/office/drawing/2014/main" xmlns="" id="{BCD38532-1C74-4967-96D9-7AA56BD737A8}"/>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272993" y="3820373"/>
            <a:ext cx="132964" cy="132964"/>
          </a:xfrm>
          <a:prstGeom prst="rect">
            <a:avLst/>
          </a:prstGeom>
        </p:spPr>
      </p:pic>
      <p:pic>
        <p:nvPicPr>
          <p:cNvPr id="285" name="그림 284">
            <a:extLst>
              <a:ext uri="{FF2B5EF4-FFF2-40B4-BE49-F238E27FC236}">
                <a16:creationId xmlns:a16="http://schemas.microsoft.com/office/drawing/2014/main" xmlns="" id="{43DBE6EA-E003-4C99-9D9D-6FFA62357EBB}"/>
              </a:ext>
            </a:extLst>
          </p:cNvPr>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39635" y="4043749"/>
            <a:ext cx="166322" cy="166322"/>
          </a:xfrm>
          <a:prstGeom prst="rect">
            <a:avLst/>
          </a:prstGeom>
        </p:spPr>
      </p:pic>
      <p:sp>
        <p:nvSpPr>
          <p:cNvPr id="286" name="직사각형 285">
            <a:extLst>
              <a:ext uri="{FF2B5EF4-FFF2-40B4-BE49-F238E27FC236}">
                <a16:creationId xmlns:a16="http://schemas.microsoft.com/office/drawing/2014/main" xmlns="" id="{752A58FD-9815-4A94-A2BD-BE911FD9C365}"/>
              </a:ext>
            </a:extLst>
          </p:cNvPr>
          <p:cNvSpPr/>
          <p:nvPr/>
        </p:nvSpPr>
        <p:spPr>
          <a:xfrm>
            <a:off x="5460737" y="1805296"/>
            <a:ext cx="693673" cy="485871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800" dirty="0"/>
          </a:p>
          <a:p>
            <a:pPr algn="ctr"/>
            <a:endParaRPr kumimoji="1" lang="en-US" altLang="ko-KR" sz="800" dirty="0"/>
          </a:p>
          <a:p>
            <a:pPr algn="ctr"/>
            <a:endParaRPr kumimoji="1" lang="en-US" altLang="ko-KR" sz="800" dirty="0"/>
          </a:p>
          <a:p>
            <a:pPr algn="ctr"/>
            <a:endParaRPr kumimoji="1" lang="en-US" altLang="ko-KR" sz="800" dirty="0"/>
          </a:p>
          <a:p>
            <a:pPr algn="ctr"/>
            <a:endParaRPr kumimoji="1" lang="en-US" altLang="ko-KR" sz="800" dirty="0"/>
          </a:p>
          <a:p>
            <a:pPr algn="ctr"/>
            <a:endParaRPr kumimoji="1" lang="en-US" altLang="ko-KR" sz="800" dirty="0"/>
          </a:p>
          <a:p>
            <a:pPr algn="ctr"/>
            <a:r>
              <a:rPr kumimoji="1" lang="ko-KR" altLang="en-US" sz="800" dirty="0"/>
              <a:t>삭제</a:t>
            </a:r>
          </a:p>
        </p:txBody>
      </p:sp>
      <p:grpSp>
        <p:nvGrpSpPr>
          <p:cNvPr id="288" name="그룹 287">
            <a:extLst>
              <a:ext uri="{FF2B5EF4-FFF2-40B4-BE49-F238E27FC236}">
                <a16:creationId xmlns:a16="http://schemas.microsoft.com/office/drawing/2014/main" xmlns="" id="{A2E468F9-D9B2-4184-BC97-543D0424515C}"/>
              </a:ext>
            </a:extLst>
          </p:cNvPr>
          <p:cNvGrpSpPr/>
          <p:nvPr/>
        </p:nvGrpSpPr>
        <p:grpSpPr>
          <a:xfrm>
            <a:off x="5689781" y="1975788"/>
            <a:ext cx="2026757" cy="1533809"/>
            <a:chOff x="6434085" y="1979601"/>
            <a:chExt cx="2026757" cy="1533809"/>
          </a:xfrm>
        </p:grpSpPr>
        <p:sp>
          <p:nvSpPr>
            <p:cNvPr id="289" name="사각형 설명선[R] 4">
              <a:extLst>
                <a:ext uri="{FF2B5EF4-FFF2-40B4-BE49-F238E27FC236}">
                  <a16:creationId xmlns:a16="http://schemas.microsoft.com/office/drawing/2014/main" xmlns="" id="{2EC9029F-C9B0-44F3-A71B-C72797090EC0}"/>
                </a:ext>
              </a:extLst>
            </p:cNvPr>
            <p:cNvSpPr/>
            <p:nvPr/>
          </p:nvSpPr>
          <p:spPr>
            <a:xfrm>
              <a:off x="6434085" y="1979601"/>
              <a:ext cx="2026757" cy="1533809"/>
            </a:xfrm>
            <a:prstGeom prst="wedgeRectCallout">
              <a:avLst>
                <a:gd name="adj1" fmla="val -63563"/>
                <a:gd name="adj2" fmla="val -34834"/>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90" name="TextBox 289">
              <a:extLst>
                <a:ext uri="{FF2B5EF4-FFF2-40B4-BE49-F238E27FC236}">
                  <a16:creationId xmlns:a16="http://schemas.microsoft.com/office/drawing/2014/main" xmlns="" id="{A8E06384-9FF3-4E75-B998-B37EA083650B}"/>
                </a:ext>
              </a:extLst>
            </p:cNvPr>
            <p:cNvSpPr txBox="1"/>
            <p:nvPr/>
          </p:nvSpPr>
          <p:spPr>
            <a:xfrm>
              <a:off x="6533914" y="2126764"/>
              <a:ext cx="583493" cy="123111"/>
            </a:xfrm>
            <a:prstGeom prst="rect">
              <a:avLst/>
            </a:prstGeom>
            <a:noFill/>
          </p:spPr>
          <p:txBody>
            <a:bodyPr wrap="none" lIns="0" tIns="0" rIns="0" bIns="0" rtlCol="0">
              <a:spAutoFit/>
            </a:bodyPr>
            <a:lstStyle/>
            <a:p>
              <a:r>
                <a:rPr kumimoji="1" lang="en-US" altLang="ko-KR" sz="800" b="1" dirty="0">
                  <a:latin typeface="+mj-lt"/>
                </a:rPr>
                <a:t>Information</a:t>
              </a:r>
              <a:endParaRPr kumimoji="1" lang="ko-KR" altLang="en-US" sz="800" b="1" dirty="0">
                <a:latin typeface="+mj-lt"/>
              </a:endParaRPr>
            </a:p>
          </p:txBody>
        </p:sp>
        <p:sp>
          <p:nvSpPr>
            <p:cNvPr id="291" name="모서리가 둥근 직사각형 127">
              <a:extLst>
                <a:ext uri="{FF2B5EF4-FFF2-40B4-BE49-F238E27FC236}">
                  <a16:creationId xmlns:a16="http://schemas.microsoft.com/office/drawing/2014/main" xmlns="" id="{A1376278-EFF0-4B8E-9C25-BADEFF9A304D}"/>
                </a:ext>
              </a:extLst>
            </p:cNvPr>
            <p:cNvSpPr/>
            <p:nvPr/>
          </p:nvSpPr>
          <p:spPr>
            <a:xfrm>
              <a:off x="6551066" y="3251789"/>
              <a:ext cx="360000" cy="128685"/>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18000" rIns="36000" bIns="18000" rtlCol="0" anchor="ctr">
              <a:spAutoFit/>
            </a:bodyPr>
            <a:lstStyle/>
            <a:p>
              <a:pPr algn="ctr"/>
              <a:r>
                <a:rPr lang="en-US" altLang="ko-KR" sz="600" dirty="0">
                  <a:solidFill>
                    <a:prstClr val="white"/>
                  </a:solidFill>
                  <a:latin typeface="+mj-lt"/>
                  <a:ea typeface="Nanum Gothic" charset="-127"/>
                  <a:cs typeface="Nanum Gothic" charset="-127"/>
                </a:rPr>
                <a:t>Close</a:t>
              </a:r>
              <a:endParaRPr lang="ko-KR" altLang="en-US" sz="600" dirty="0">
                <a:solidFill>
                  <a:prstClr val="white"/>
                </a:solidFill>
                <a:latin typeface="+mj-lt"/>
                <a:ea typeface="Nanum Gothic" charset="-127"/>
                <a:cs typeface="Nanum Gothic" charset="-127"/>
              </a:endParaRPr>
            </a:p>
          </p:txBody>
        </p:sp>
        <p:cxnSp>
          <p:nvCxnSpPr>
            <p:cNvPr id="292" name="직선 연결선[R] 14">
              <a:extLst>
                <a:ext uri="{FF2B5EF4-FFF2-40B4-BE49-F238E27FC236}">
                  <a16:creationId xmlns:a16="http://schemas.microsoft.com/office/drawing/2014/main" xmlns="" id="{F006AAEB-3E99-4FED-A7A2-83CDDF4D3470}"/>
                </a:ext>
              </a:extLst>
            </p:cNvPr>
            <p:cNvCxnSpPr/>
            <p:nvPr/>
          </p:nvCxnSpPr>
          <p:spPr>
            <a:xfrm>
              <a:off x="6533914" y="2320726"/>
              <a:ext cx="18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직선 연결선[R] 150">
              <a:extLst>
                <a:ext uri="{FF2B5EF4-FFF2-40B4-BE49-F238E27FC236}">
                  <a16:creationId xmlns:a16="http://schemas.microsoft.com/office/drawing/2014/main" xmlns="" id="{83175E57-35C6-4F6F-89D0-FC3009987FE3}"/>
                </a:ext>
              </a:extLst>
            </p:cNvPr>
            <p:cNvCxnSpPr/>
            <p:nvPr/>
          </p:nvCxnSpPr>
          <p:spPr>
            <a:xfrm>
              <a:off x="6533914" y="3164072"/>
              <a:ext cx="18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4" name="모서리가 둥근 직사각형 153">
              <a:extLst>
                <a:ext uri="{FF2B5EF4-FFF2-40B4-BE49-F238E27FC236}">
                  <a16:creationId xmlns:a16="http://schemas.microsoft.com/office/drawing/2014/main" xmlns="" id="{463039F5-94E5-4902-9FD9-B4E962F2C975}"/>
                </a:ext>
              </a:extLst>
            </p:cNvPr>
            <p:cNvSpPr/>
            <p:nvPr/>
          </p:nvSpPr>
          <p:spPr>
            <a:xfrm>
              <a:off x="7733931" y="2470022"/>
              <a:ext cx="426399" cy="92333"/>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altLang="ko-KR" sz="600" dirty="0">
                  <a:solidFill>
                    <a:schemeClr val="tx1"/>
                  </a:solidFill>
                  <a:latin typeface="+mj-lt"/>
                  <a:ea typeface="Nanum Gothic" charset="-127"/>
                  <a:cs typeface="Nanum Gothic" charset="-127"/>
                </a:rPr>
                <a:t>☐ Unix time</a:t>
              </a:r>
              <a:endParaRPr lang="ko-KR" altLang="en-US" sz="600" dirty="0">
                <a:solidFill>
                  <a:schemeClr val="tx1"/>
                </a:solidFill>
                <a:latin typeface="+mj-lt"/>
                <a:ea typeface="Nanum Gothic" charset="-127"/>
                <a:cs typeface="Nanum Gothic" charset="-127"/>
              </a:endParaRPr>
            </a:p>
          </p:txBody>
        </p:sp>
        <p:pic>
          <p:nvPicPr>
            <p:cNvPr id="295" name="그림 294">
              <a:extLst>
                <a:ext uri="{FF2B5EF4-FFF2-40B4-BE49-F238E27FC236}">
                  <a16:creationId xmlns:a16="http://schemas.microsoft.com/office/drawing/2014/main" xmlns="" id="{B0205B46-0C2B-45F0-B4C9-C106919FA3C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50085" y="2465394"/>
              <a:ext cx="79238" cy="79238"/>
            </a:xfrm>
            <a:prstGeom prst="rect">
              <a:avLst/>
            </a:prstGeom>
          </p:spPr>
        </p:pic>
        <p:sp>
          <p:nvSpPr>
            <p:cNvPr id="296" name="모서리가 둥근 직사각형 156">
              <a:extLst>
                <a:ext uri="{FF2B5EF4-FFF2-40B4-BE49-F238E27FC236}">
                  <a16:creationId xmlns:a16="http://schemas.microsoft.com/office/drawing/2014/main" xmlns="" id="{71A84143-F028-491C-89CF-B53FB92F3BFE}"/>
                </a:ext>
              </a:extLst>
            </p:cNvPr>
            <p:cNvSpPr/>
            <p:nvPr/>
          </p:nvSpPr>
          <p:spPr>
            <a:xfrm>
              <a:off x="6551129" y="2587694"/>
              <a:ext cx="1192397" cy="138510"/>
            </a:xfrm>
            <a:prstGeom prst="roundRect">
              <a:avLst>
                <a:gd name="adj" fmla="val 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err="1">
                  <a:solidFill>
                    <a:schemeClr val="tx1"/>
                  </a:solidFill>
                  <a:latin typeface="+mj-lt"/>
                  <a:ea typeface="Nanum Gothic" charset="-127"/>
                  <a:cs typeface="Nanum Gothic" charset="-127"/>
                </a:rPr>
                <a:t>yyyy</a:t>
              </a:r>
              <a:r>
                <a:rPr lang="en-US" altLang="ko-KR" sz="600" dirty="0">
                  <a:solidFill>
                    <a:schemeClr val="tx1"/>
                  </a:solidFill>
                  <a:latin typeface="+mj-lt"/>
                  <a:ea typeface="Nanum Gothic" charset="-127"/>
                  <a:cs typeface="Nanum Gothic" charset="-127"/>
                </a:rPr>
                <a:t>-MM-</a:t>
              </a:r>
              <a:r>
                <a:rPr lang="en-US" altLang="ko-KR" sz="600" dirty="0" err="1">
                  <a:solidFill>
                    <a:schemeClr val="tx1"/>
                  </a:solidFill>
                  <a:latin typeface="+mj-lt"/>
                  <a:ea typeface="Nanum Gothic" charset="-127"/>
                  <a:cs typeface="Nanum Gothic" charset="-127"/>
                </a:rPr>
                <a:t>dd</a:t>
              </a:r>
              <a:r>
                <a:rPr lang="en-US" altLang="ko-KR" sz="600" dirty="0">
                  <a:solidFill>
                    <a:schemeClr val="tx1"/>
                  </a:solidFill>
                  <a:latin typeface="+mj-lt"/>
                  <a:ea typeface="Nanum Gothic" charset="-127"/>
                  <a:cs typeface="Nanum Gothic" charset="-127"/>
                </a:rPr>
                <a:t> </a:t>
              </a:r>
              <a:r>
                <a:rPr lang="en-US" altLang="ko-KR" sz="600" dirty="0" err="1">
                  <a:solidFill>
                    <a:schemeClr val="tx1"/>
                  </a:solidFill>
                  <a:latin typeface="+mj-lt"/>
                  <a:ea typeface="Nanum Gothic" charset="-127"/>
                  <a:cs typeface="Nanum Gothic" charset="-127"/>
                </a:rPr>
                <a:t>HH:mm:ss</a:t>
              </a:r>
              <a:endParaRPr lang="ko-KR" altLang="en-US" sz="600" dirty="0">
                <a:solidFill>
                  <a:schemeClr val="tx1"/>
                </a:solidFill>
                <a:latin typeface="+mj-lt"/>
                <a:ea typeface="Nanum Gothic" charset="-127"/>
                <a:cs typeface="Nanum Gothic" charset="-127"/>
              </a:endParaRPr>
            </a:p>
          </p:txBody>
        </p:sp>
        <p:sp>
          <p:nvSpPr>
            <p:cNvPr id="297" name="직사각형 296">
              <a:extLst>
                <a:ext uri="{FF2B5EF4-FFF2-40B4-BE49-F238E27FC236}">
                  <a16:creationId xmlns:a16="http://schemas.microsoft.com/office/drawing/2014/main" xmlns="" id="{197AF934-33A8-42EE-92BE-F712BD8309D5}"/>
                </a:ext>
              </a:extLst>
            </p:cNvPr>
            <p:cNvSpPr/>
            <p:nvPr/>
          </p:nvSpPr>
          <p:spPr>
            <a:xfrm>
              <a:off x="6558460" y="2453080"/>
              <a:ext cx="864019"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mj-lt"/>
                  <a:ea typeface="Nanum Gothic" charset="-127"/>
                  <a:cs typeface="Nanum Gothic" charset="-127"/>
                </a:rPr>
                <a:t>Time display format</a:t>
              </a:r>
            </a:p>
          </p:txBody>
        </p:sp>
        <p:sp>
          <p:nvSpPr>
            <p:cNvPr id="298" name="직사각형 297">
              <a:extLst>
                <a:ext uri="{FF2B5EF4-FFF2-40B4-BE49-F238E27FC236}">
                  <a16:creationId xmlns:a16="http://schemas.microsoft.com/office/drawing/2014/main" xmlns="" id="{F35F1125-C930-439C-B8A3-B5E5E89D60F8}"/>
                </a:ext>
              </a:extLst>
            </p:cNvPr>
            <p:cNvSpPr/>
            <p:nvPr/>
          </p:nvSpPr>
          <p:spPr>
            <a:xfrm>
              <a:off x="6557320" y="2966115"/>
              <a:ext cx="456856"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mj-lt"/>
                  <a:ea typeface="Nanum Gothic" charset="-127"/>
                  <a:cs typeface="Nanum Gothic" charset="-127"/>
                </a:rPr>
                <a:t>Time Zone</a:t>
              </a:r>
            </a:p>
          </p:txBody>
        </p:sp>
        <p:sp>
          <p:nvSpPr>
            <p:cNvPr id="299" name="Username Box">
              <a:extLst>
                <a:ext uri="{FF2B5EF4-FFF2-40B4-BE49-F238E27FC236}">
                  <a16:creationId xmlns:a16="http://schemas.microsoft.com/office/drawing/2014/main" xmlns="" id="{4B1EB705-5237-4AAE-ABEE-D3CDF92471F0}"/>
                </a:ext>
              </a:extLst>
            </p:cNvPr>
            <p:cNvSpPr>
              <a:spLocks/>
            </p:cNvSpPr>
            <p:nvPr>
              <p:custDataLst>
                <p:tags r:id="rId1"/>
              </p:custDataLst>
            </p:nvPr>
          </p:nvSpPr>
          <p:spPr bwMode="auto">
            <a:xfrm>
              <a:off x="7174245" y="2971537"/>
              <a:ext cx="634789" cy="92333"/>
            </a:xfrm>
            <a:prstGeom prst="rect">
              <a:avLst/>
            </a:prstGeom>
            <a:no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solidFill>
                  <a:latin typeface="+mj-lt"/>
                  <a:ea typeface="Nanum Gothic Regular" charset="-127"/>
                  <a:cs typeface="Nanum Gothic Regular" charset="-127"/>
                </a:rPr>
                <a:t>+09:00 Asia/Seoul</a:t>
              </a:r>
              <a:endParaRPr lang="ko-KR" altLang="en-US" sz="800" dirty="0">
                <a:latin typeface="+mj-lt"/>
              </a:endParaRPr>
            </a:p>
          </p:txBody>
        </p:sp>
      </p:grpSp>
      <p:pic>
        <p:nvPicPr>
          <p:cNvPr id="300" name="그래픽 299" descr="표식">
            <a:extLst>
              <a:ext uri="{FF2B5EF4-FFF2-40B4-BE49-F238E27FC236}">
                <a16:creationId xmlns:a16="http://schemas.microsoft.com/office/drawing/2014/main" xmlns="" id="{89042162-D3BA-4242-B04C-364A8595DFAB}"/>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364821" y="2814655"/>
            <a:ext cx="195818" cy="195818"/>
          </a:xfrm>
          <a:prstGeom prst="rect">
            <a:avLst/>
          </a:prstGeom>
        </p:spPr>
      </p:pic>
      <p:pic>
        <p:nvPicPr>
          <p:cNvPr id="301" name="그래픽 300" descr="표식">
            <a:extLst>
              <a:ext uri="{FF2B5EF4-FFF2-40B4-BE49-F238E27FC236}">
                <a16:creationId xmlns:a16="http://schemas.microsoft.com/office/drawing/2014/main" xmlns="" id="{60776B94-0533-4476-A1CF-0502A9A4DD5F}"/>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350291" y="4270458"/>
            <a:ext cx="195818" cy="195818"/>
          </a:xfrm>
          <a:prstGeom prst="rect">
            <a:avLst/>
          </a:prstGeom>
        </p:spPr>
      </p:pic>
      <p:pic>
        <p:nvPicPr>
          <p:cNvPr id="302" name="그래픽 301" descr="표식">
            <a:extLst>
              <a:ext uri="{FF2B5EF4-FFF2-40B4-BE49-F238E27FC236}">
                <a16:creationId xmlns:a16="http://schemas.microsoft.com/office/drawing/2014/main" xmlns="" id="{E21D062E-D9F0-4197-98C5-6F83D11001E2}"/>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4350291" y="4518264"/>
            <a:ext cx="195818" cy="195818"/>
          </a:xfrm>
          <a:prstGeom prst="rect">
            <a:avLst/>
          </a:prstGeom>
        </p:spPr>
      </p:pic>
      <p:pic>
        <p:nvPicPr>
          <p:cNvPr id="303" name="그래픽 302" descr="정보">
            <a:extLst>
              <a:ext uri="{FF2B5EF4-FFF2-40B4-BE49-F238E27FC236}">
                <a16:creationId xmlns:a16="http://schemas.microsoft.com/office/drawing/2014/main" xmlns="" id="{2DFDD1E2-508D-4EB6-961F-F2FA83786A4A}"/>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5272993" y="4300549"/>
            <a:ext cx="132964" cy="132964"/>
          </a:xfrm>
          <a:prstGeom prst="rect">
            <a:avLst/>
          </a:prstGeom>
        </p:spPr>
      </p:pic>
      <p:pic>
        <p:nvPicPr>
          <p:cNvPr id="304" name="그림 303">
            <a:extLst>
              <a:ext uri="{FF2B5EF4-FFF2-40B4-BE49-F238E27FC236}">
                <a16:creationId xmlns:a16="http://schemas.microsoft.com/office/drawing/2014/main" xmlns="" id="{1CA75C45-80ED-4F38-A335-BA00A05E4218}"/>
              </a:ext>
            </a:extLst>
          </p:cNvPr>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239635" y="4523925"/>
            <a:ext cx="166322" cy="166322"/>
          </a:xfrm>
          <a:prstGeom prst="rect">
            <a:avLst/>
          </a:prstGeom>
        </p:spPr>
      </p:pic>
      <p:grpSp>
        <p:nvGrpSpPr>
          <p:cNvPr id="305" name="그룹 304">
            <a:extLst>
              <a:ext uri="{FF2B5EF4-FFF2-40B4-BE49-F238E27FC236}">
                <a16:creationId xmlns:a16="http://schemas.microsoft.com/office/drawing/2014/main" xmlns="" id="{A969E4B5-0BC5-4886-B794-994C7E7EC6FB}"/>
              </a:ext>
            </a:extLst>
          </p:cNvPr>
          <p:cNvGrpSpPr/>
          <p:nvPr/>
        </p:nvGrpSpPr>
        <p:grpSpPr>
          <a:xfrm>
            <a:off x="5689781" y="4140858"/>
            <a:ext cx="2026757" cy="1225119"/>
            <a:chOff x="5689781" y="4140858"/>
            <a:chExt cx="2026757" cy="1225119"/>
          </a:xfrm>
        </p:grpSpPr>
        <p:sp>
          <p:nvSpPr>
            <p:cNvPr id="306" name="사각형 설명선[R] 4">
              <a:extLst>
                <a:ext uri="{FF2B5EF4-FFF2-40B4-BE49-F238E27FC236}">
                  <a16:creationId xmlns:a16="http://schemas.microsoft.com/office/drawing/2014/main" xmlns="" id="{8B70D19C-1A90-48B9-B9A9-AA17B42CA9F7}"/>
                </a:ext>
              </a:extLst>
            </p:cNvPr>
            <p:cNvSpPr/>
            <p:nvPr/>
          </p:nvSpPr>
          <p:spPr>
            <a:xfrm>
              <a:off x="5689781" y="4140858"/>
              <a:ext cx="2026757" cy="1225119"/>
            </a:xfrm>
            <a:prstGeom prst="wedgeRectCallout">
              <a:avLst>
                <a:gd name="adj1" fmla="val -63563"/>
                <a:gd name="adj2" fmla="val -34834"/>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07" name="TextBox 306">
              <a:extLst>
                <a:ext uri="{FF2B5EF4-FFF2-40B4-BE49-F238E27FC236}">
                  <a16:creationId xmlns:a16="http://schemas.microsoft.com/office/drawing/2014/main" xmlns="" id="{BEA0CB31-501A-4D48-B44A-40A50EFAD681}"/>
                </a:ext>
              </a:extLst>
            </p:cNvPr>
            <p:cNvSpPr txBox="1"/>
            <p:nvPr/>
          </p:nvSpPr>
          <p:spPr>
            <a:xfrm>
              <a:off x="5789610" y="4288021"/>
              <a:ext cx="583493" cy="123111"/>
            </a:xfrm>
            <a:prstGeom prst="rect">
              <a:avLst/>
            </a:prstGeom>
            <a:noFill/>
          </p:spPr>
          <p:txBody>
            <a:bodyPr wrap="none" lIns="0" tIns="0" rIns="0" bIns="0" rtlCol="0">
              <a:spAutoFit/>
            </a:bodyPr>
            <a:lstStyle/>
            <a:p>
              <a:r>
                <a:rPr kumimoji="1" lang="en-US" altLang="ko-KR" sz="800" b="1" dirty="0">
                  <a:latin typeface="+mj-lt"/>
                </a:rPr>
                <a:t>Information</a:t>
              </a:r>
              <a:endParaRPr kumimoji="1" lang="ko-KR" altLang="en-US" sz="800" b="1" dirty="0">
                <a:latin typeface="+mj-lt"/>
              </a:endParaRPr>
            </a:p>
          </p:txBody>
        </p:sp>
        <p:sp>
          <p:nvSpPr>
            <p:cNvPr id="308" name="모서리가 둥근 직사각형 127">
              <a:extLst>
                <a:ext uri="{FF2B5EF4-FFF2-40B4-BE49-F238E27FC236}">
                  <a16:creationId xmlns:a16="http://schemas.microsoft.com/office/drawing/2014/main" xmlns="" id="{22F51404-4A81-49FF-882A-DE6A5F3622E3}"/>
                </a:ext>
              </a:extLst>
            </p:cNvPr>
            <p:cNvSpPr/>
            <p:nvPr/>
          </p:nvSpPr>
          <p:spPr>
            <a:xfrm>
              <a:off x="5806762" y="5159190"/>
              <a:ext cx="360000" cy="128685"/>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18000" rIns="36000" bIns="18000" rtlCol="0" anchor="ctr">
              <a:spAutoFit/>
            </a:bodyPr>
            <a:lstStyle/>
            <a:p>
              <a:pPr algn="ctr"/>
              <a:r>
                <a:rPr lang="en-US" altLang="ko-KR" sz="600" dirty="0">
                  <a:solidFill>
                    <a:prstClr val="white"/>
                  </a:solidFill>
                  <a:latin typeface="+mj-lt"/>
                  <a:ea typeface="Nanum Gothic" charset="-127"/>
                  <a:cs typeface="Nanum Gothic" charset="-127"/>
                </a:rPr>
                <a:t>Close</a:t>
              </a:r>
              <a:endParaRPr lang="ko-KR" altLang="en-US" sz="600" dirty="0">
                <a:solidFill>
                  <a:prstClr val="white"/>
                </a:solidFill>
                <a:latin typeface="+mj-lt"/>
                <a:ea typeface="Nanum Gothic" charset="-127"/>
                <a:cs typeface="Nanum Gothic" charset="-127"/>
              </a:endParaRPr>
            </a:p>
          </p:txBody>
        </p:sp>
        <p:cxnSp>
          <p:nvCxnSpPr>
            <p:cNvPr id="309" name="직선 연결선[R] 14">
              <a:extLst>
                <a:ext uri="{FF2B5EF4-FFF2-40B4-BE49-F238E27FC236}">
                  <a16:creationId xmlns:a16="http://schemas.microsoft.com/office/drawing/2014/main" xmlns="" id="{EC3488FE-D3C8-4D64-B7D0-44DD220CC331}"/>
                </a:ext>
              </a:extLst>
            </p:cNvPr>
            <p:cNvCxnSpPr/>
            <p:nvPr/>
          </p:nvCxnSpPr>
          <p:spPr>
            <a:xfrm>
              <a:off x="5789610" y="4481983"/>
              <a:ext cx="18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직선 연결선[R] 150">
              <a:extLst>
                <a:ext uri="{FF2B5EF4-FFF2-40B4-BE49-F238E27FC236}">
                  <a16:creationId xmlns:a16="http://schemas.microsoft.com/office/drawing/2014/main" xmlns="" id="{31006F16-F401-4491-8FE4-282A13C8A357}"/>
                </a:ext>
              </a:extLst>
            </p:cNvPr>
            <p:cNvCxnSpPr/>
            <p:nvPr/>
          </p:nvCxnSpPr>
          <p:spPr>
            <a:xfrm>
              <a:off x="5789610" y="5086140"/>
              <a:ext cx="18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1" name="직사각형 310">
              <a:extLst>
                <a:ext uri="{FF2B5EF4-FFF2-40B4-BE49-F238E27FC236}">
                  <a16:creationId xmlns:a16="http://schemas.microsoft.com/office/drawing/2014/main" xmlns="" id="{C578B875-9964-4264-B019-329F46CF4740}"/>
                </a:ext>
              </a:extLst>
            </p:cNvPr>
            <p:cNvSpPr/>
            <p:nvPr/>
          </p:nvSpPr>
          <p:spPr>
            <a:xfrm>
              <a:off x="5814156" y="4614337"/>
              <a:ext cx="702115"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mj-lt"/>
                  <a:ea typeface="Nanum Gothic" charset="-127"/>
                  <a:cs typeface="Nanum Gothic" charset="-127"/>
                </a:rPr>
                <a:t>Geo coordinates</a:t>
              </a:r>
            </a:p>
          </p:txBody>
        </p:sp>
        <p:sp>
          <p:nvSpPr>
            <p:cNvPr id="312" name="모서리가 둥근 직사각형 229">
              <a:extLst>
                <a:ext uri="{FF2B5EF4-FFF2-40B4-BE49-F238E27FC236}">
                  <a16:creationId xmlns:a16="http://schemas.microsoft.com/office/drawing/2014/main" xmlns="" id="{F8667871-4746-45B3-8036-2615945D1022}"/>
                </a:ext>
              </a:extLst>
            </p:cNvPr>
            <p:cNvSpPr/>
            <p:nvPr/>
          </p:nvSpPr>
          <p:spPr>
            <a:xfrm>
              <a:off x="5814156" y="4760012"/>
              <a:ext cx="1187252" cy="136177"/>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EPSG:4326                     </a:t>
              </a:r>
              <a:r>
                <a:rPr kumimoji="1" lang="ko-KR" altLang="en-US" sz="6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grpSp>
      <p:sp>
        <p:nvSpPr>
          <p:cNvPr id="313" name="직사각형 312">
            <a:extLst>
              <a:ext uri="{FF2B5EF4-FFF2-40B4-BE49-F238E27FC236}">
                <a16:creationId xmlns:a16="http://schemas.microsoft.com/office/drawing/2014/main" xmlns="" id="{B1BF0765-0AFE-4265-B147-AB8588BA482C}"/>
              </a:ext>
            </a:extLst>
          </p:cNvPr>
          <p:cNvSpPr/>
          <p:nvPr/>
        </p:nvSpPr>
        <p:spPr>
          <a:xfrm>
            <a:off x="4096727" y="1827920"/>
            <a:ext cx="3741891" cy="3663555"/>
          </a:xfrm>
          <a:prstGeom prst="rect">
            <a:avLst/>
          </a:prstGeom>
          <a:noFill/>
          <a:ln w="76200">
            <a:solidFill>
              <a:srgbClr val="7030A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10708721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텍스트 개체 틀 128">
            <a:extLst>
              <a:ext uri="{FF2B5EF4-FFF2-40B4-BE49-F238E27FC236}">
                <a16:creationId xmlns:a16="http://schemas.microsoft.com/office/drawing/2014/main" xmlns="" id="{A584229A-243B-4E4B-95E6-4D04987FB686}"/>
              </a:ext>
            </a:extLst>
          </p:cNvPr>
          <p:cNvSpPr>
            <a:spLocks noGrp="1"/>
          </p:cNvSpPr>
          <p:nvPr>
            <p:ph type="body" sz="quarter" idx="11"/>
          </p:nvPr>
        </p:nvSpPr>
        <p:spPr>
          <a:xfrm>
            <a:off x="158111" y="260648"/>
            <a:ext cx="9826195" cy="259200"/>
          </a:xfrm>
        </p:spPr>
        <p:txBody>
          <a:bodyPr/>
          <a:lstStyle/>
          <a:p>
            <a:endParaRPr kumimoji="1" lang="ko-KR" altLang="en-US"/>
          </a:p>
        </p:txBody>
      </p:sp>
      <p:sp>
        <p:nvSpPr>
          <p:cNvPr id="3" name="제목 2">
            <a:extLst>
              <a:ext uri="{FF2B5EF4-FFF2-40B4-BE49-F238E27FC236}">
                <a16:creationId xmlns:a16="http://schemas.microsoft.com/office/drawing/2014/main" xmlns="" id="{EC1CF6A6-F6B0-1E43-9CBC-543F949D37F8}"/>
              </a:ext>
            </a:extLst>
          </p:cNvPr>
          <p:cNvSpPr>
            <a:spLocks noGrp="1"/>
          </p:cNvSpPr>
          <p:nvPr>
            <p:ph type="title"/>
          </p:nvPr>
        </p:nvSpPr>
        <p:spPr/>
        <p:txBody>
          <a:bodyPr/>
          <a:lstStyle/>
          <a:p>
            <a:r>
              <a:rPr kumimoji="1" lang="en-US" altLang="ko-KR" b="1" dirty="0"/>
              <a:t>Date/Time type setting</a:t>
            </a:r>
            <a:endParaRPr kumimoji="1" lang="ko-KR" altLang="en-US" b="1" dirty="0"/>
          </a:p>
        </p:txBody>
      </p:sp>
      <p:sp>
        <p:nvSpPr>
          <p:cNvPr id="130" name="텍스트 개체 틀 129">
            <a:extLst>
              <a:ext uri="{FF2B5EF4-FFF2-40B4-BE49-F238E27FC236}">
                <a16:creationId xmlns:a16="http://schemas.microsoft.com/office/drawing/2014/main" xmlns="" id="{90A423A5-3DA5-B343-9C5A-D38C531B0F2A}"/>
              </a:ext>
            </a:extLst>
          </p:cNvPr>
          <p:cNvSpPr>
            <a:spLocks noGrp="1"/>
          </p:cNvSpPr>
          <p:nvPr>
            <p:ph type="body" sz="quarter" idx="13"/>
          </p:nvPr>
        </p:nvSpPr>
        <p:spPr>
          <a:xfrm>
            <a:off x="4037354" y="3201545"/>
            <a:ext cx="2760111" cy="3245359"/>
          </a:xfrm>
        </p:spPr>
        <p:txBody>
          <a:bodyPr>
            <a:normAutofit/>
          </a:bodyPr>
          <a:lstStyle/>
          <a:p>
            <a:r>
              <a:rPr kumimoji="1" lang="ko-KR" altLang="en-US" b="1" dirty="0"/>
              <a:t>날짜</a:t>
            </a:r>
            <a:r>
              <a:rPr kumimoji="1" lang="en-US" altLang="ko-KR" b="1" dirty="0"/>
              <a:t>/</a:t>
            </a:r>
            <a:r>
              <a:rPr kumimoji="1" lang="ko-KR" altLang="en-US" b="1" dirty="0"/>
              <a:t>시간 타입 설정 노출</a:t>
            </a:r>
            <a:endParaRPr kumimoji="1" lang="en-US" altLang="ko-KR" b="1" dirty="0"/>
          </a:p>
          <a:p>
            <a:pPr lvl="1"/>
            <a:r>
              <a:rPr kumimoji="1" lang="ko-KR" altLang="en-US" dirty="0"/>
              <a:t>타입을 날짜</a:t>
            </a:r>
            <a:r>
              <a:rPr kumimoji="1" lang="en-US" altLang="ko-KR" dirty="0"/>
              <a:t>/</a:t>
            </a:r>
            <a:r>
              <a:rPr kumimoji="1" lang="ko-KR" altLang="en-US" dirty="0"/>
              <a:t>시간 타입으로 </a:t>
            </a:r>
            <a:r>
              <a:rPr kumimoji="1" lang="ko-KR" altLang="en-US" dirty="0" err="1"/>
              <a:t>설정시</a:t>
            </a:r>
            <a:r>
              <a:rPr kumimoji="1" lang="ko-KR" altLang="en-US" dirty="0"/>
              <a:t> </a:t>
            </a:r>
            <a:r>
              <a:rPr kumimoji="1" lang="en-US" altLang="ko-KR" dirty="0"/>
              <a:t>Format</a:t>
            </a:r>
            <a:r>
              <a:rPr kumimoji="1" lang="ko-KR" altLang="en-US" dirty="0"/>
              <a:t>영역에 설정 레이어 즉각 노출</a:t>
            </a:r>
            <a:endParaRPr kumimoji="1" lang="en-US" altLang="ko-KR" dirty="0"/>
          </a:p>
          <a:p>
            <a:r>
              <a:rPr kumimoji="1" lang="ko-KR" altLang="en-US" b="1" dirty="0"/>
              <a:t>날짜</a:t>
            </a:r>
            <a:r>
              <a:rPr kumimoji="1" lang="en-US" altLang="ko-KR" b="1" dirty="0"/>
              <a:t>/</a:t>
            </a:r>
            <a:r>
              <a:rPr kumimoji="1" lang="ko-KR" altLang="en-US" b="1" dirty="0"/>
              <a:t>시간 타입 설정 레이어</a:t>
            </a:r>
            <a:endParaRPr kumimoji="1" lang="en-US" altLang="ko-KR" b="1" dirty="0"/>
          </a:p>
          <a:p>
            <a:pPr lvl="1"/>
            <a:r>
              <a:rPr kumimoji="1" lang="ko-KR" altLang="en-US" dirty="0"/>
              <a:t>포맷</a:t>
            </a:r>
            <a:r>
              <a:rPr kumimoji="1" lang="en-US" altLang="ko-KR" dirty="0"/>
              <a:t>,</a:t>
            </a:r>
            <a:r>
              <a:rPr kumimoji="1" lang="ko-KR" altLang="en-US" dirty="0"/>
              <a:t> </a:t>
            </a:r>
            <a:r>
              <a:rPr kumimoji="1" lang="en-US" altLang="ko-KR" dirty="0"/>
              <a:t>Unix</a:t>
            </a:r>
            <a:r>
              <a:rPr kumimoji="1" lang="ko-KR" altLang="en-US" dirty="0"/>
              <a:t>타임 설정 가능</a:t>
            </a:r>
            <a:endParaRPr kumimoji="1" lang="en-US" altLang="ko-KR" dirty="0"/>
          </a:p>
          <a:p>
            <a:pPr lvl="1"/>
            <a:r>
              <a:rPr kumimoji="1" lang="ko-KR" altLang="en-US" dirty="0" err="1"/>
              <a:t>타임존은</a:t>
            </a:r>
            <a:r>
              <a:rPr kumimoji="1" lang="ko-KR" altLang="en-US" dirty="0"/>
              <a:t> 포맷이 시</a:t>
            </a:r>
            <a:r>
              <a:rPr kumimoji="1" lang="en-US" altLang="ko-KR" dirty="0"/>
              <a:t>/</a:t>
            </a:r>
            <a:r>
              <a:rPr kumimoji="1" lang="ko-KR" altLang="en-US" dirty="0"/>
              <a:t>분</a:t>
            </a:r>
            <a:r>
              <a:rPr kumimoji="1" lang="en-US" altLang="ko-KR" dirty="0"/>
              <a:t>/</a:t>
            </a:r>
            <a:r>
              <a:rPr kumimoji="1" lang="ko-KR" altLang="en-US" dirty="0"/>
              <a:t>초 일 경우만 노출되며</a:t>
            </a:r>
            <a:r>
              <a:rPr kumimoji="1" lang="en-US" altLang="ko-KR" dirty="0"/>
              <a:t/>
            </a:r>
            <a:br>
              <a:rPr kumimoji="1" lang="en-US" altLang="ko-KR" dirty="0"/>
            </a:br>
            <a:r>
              <a:rPr kumimoji="1" lang="ko-KR" altLang="en-US" dirty="0"/>
              <a:t>브라우저의 </a:t>
            </a:r>
            <a:r>
              <a:rPr kumimoji="1" lang="ko-KR" altLang="en-US" dirty="0" err="1"/>
              <a:t>타임존</a:t>
            </a:r>
            <a:r>
              <a:rPr kumimoji="1" lang="ko-KR" altLang="en-US" dirty="0"/>
              <a:t> 정보로 수정할 수 없음</a:t>
            </a:r>
            <a:endParaRPr kumimoji="1" lang="en-US" altLang="ko-KR" dirty="0"/>
          </a:p>
          <a:p>
            <a:r>
              <a:rPr kumimoji="1" lang="ko-KR" altLang="en-US" b="1" dirty="0"/>
              <a:t>유효하지 않은 포맷</a:t>
            </a:r>
            <a:endParaRPr kumimoji="1" lang="en-US" altLang="ko-KR" b="1" dirty="0"/>
          </a:p>
          <a:p>
            <a:pPr lvl="1"/>
            <a:r>
              <a:rPr kumimoji="1" lang="ko-KR" altLang="en-US" dirty="0"/>
              <a:t>잘못된 포맷이거나</a:t>
            </a:r>
            <a:r>
              <a:rPr kumimoji="1" lang="en-US" altLang="ko-KR" dirty="0"/>
              <a:t>,</a:t>
            </a:r>
            <a:r>
              <a:rPr kumimoji="1" lang="ko-KR" altLang="en-US" dirty="0"/>
              <a:t> 유효성 체크를 하지 않은 경우 오류 아이콘 노출</a:t>
            </a:r>
            <a:endParaRPr kumimoji="1" lang="en-US" altLang="ko-KR" dirty="0"/>
          </a:p>
          <a:p>
            <a:pPr lvl="2"/>
            <a:r>
              <a:rPr kumimoji="1" lang="ko-KR" altLang="en-US" dirty="0"/>
              <a:t>이때 설정 레이어 </a:t>
            </a:r>
            <a:r>
              <a:rPr kumimoji="1" lang="ko-KR" altLang="en-US" dirty="0" err="1"/>
              <a:t>호출시</a:t>
            </a:r>
            <a:r>
              <a:rPr kumimoji="1" lang="ko-KR" altLang="en-US" dirty="0"/>
              <a:t> 오류 메세지를 포함하여 노출됨</a:t>
            </a:r>
            <a:endParaRPr kumimoji="1" lang="en-US" altLang="ko-KR" dirty="0"/>
          </a:p>
          <a:p>
            <a:r>
              <a:rPr kumimoji="1" lang="en-US" altLang="ko-KR" b="1" dirty="0">
                <a:solidFill>
                  <a:srgbClr val="7030A0"/>
                </a:solidFill>
              </a:rPr>
              <a:t>Geo Point/Line/Polygon</a:t>
            </a:r>
          </a:p>
          <a:p>
            <a:pPr lvl="1"/>
            <a:r>
              <a:rPr kumimoji="1" lang="ko-KR" altLang="en-US" dirty="0">
                <a:solidFill>
                  <a:srgbClr val="7030A0"/>
                </a:solidFill>
              </a:rPr>
              <a:t>유저가 </a:t>
            </a:r>
            <a:r>
              <a:rPr kumimoji="1" lang="ko-KR" altLang="en-US" dirty="0" err="1">
                <a:solidFill>
                  <a:srgbClr val="7030A0"/>
                </a:solidFill>
              </a:rPr>
              <a:t>인제스천</a:t>
            </a:r>
            <a:r>
              <a:rPr kumimoji="1" lang="ko-KR" altLang="en-US" dirty="0">
                <a:solidFill>
                  <a:srgbClr val="7030A0"/>
                </a:solidFill>
              </a:rPr>
              <a:t> 당시 생성한 </a:t>
            </a:r>
            <a:r>
              <a:rPr kumimoji="1" lang="en-US" altLang="ko-KR" dirty="0">
                <a:solidFill>
                  <a:srgbClr val="7030A0"/>
                </a:solidFill>
              </a:rPr>
              <a:t>Geo </a:t>
            </a:r>
            <a:r>
              <a:rPr kumimoji="1" lang="ko-KR" altLang="en-US" dirty="0">
                <a:solidFill>
                  <a:srgbClr val="7030A0"/>
                </a:solidFill>
              </a:rPr>
              <a:t>타입은 변경 불가</a:t>
            </a:r>
            <a:endParaRPr kumimoji="1" lang="en-US" altLang="ko-KR" dirty="0">
              <a:solidFill>
                <a:srgbClr val="7030A0"/>
              </a:solidFill>
            </a:endParaRPr>
          </a:p>
          <a:p>
            <a:pPr lvl="1"/>
            <a:r>
              <a:rPr kumimoji="1" lang="ko-KR" altLang="en-US" dirty="0">
                <a:solidFill>
                  <a:srgbClr val="7030A0"/>
                </a:solidFill>
              </a:rPr>
              <a:t>일반 타입에서 </a:t>
            </a:r>
            <a:r>
              <a:rPr kumimoji="1" lang="en-US" altLang="ko-KR" dirty="0">
                <a:solidFill>
                  <a:srgbClr val="7030A0"/>
                </a:solidFill>
              </a:rPr>
              <a:t>Geo </a:t>
            </a:r>
            <a:r>
              <a:rPr kumimoji="1" lang="ko-KR" altLang="en-US" dirty="0">
                <a:solidFill>
                  <a:srgbClr val="7030A0"/>
                </a:solidFill>
              </a:rPr>
              <a:t>타입으로 </a:t>
            </a:r>
            <a:r>
              <a:rPr kumimoji="1" lang="ko-KR" altLang="en-US" dirty="0" err="1">
                <a:solidFill>
                  <a:srgbClr val="7030A0"/>
                </a:solidFill>
              </a:rPr>
              <a:t>변경시</a:t>
            </a:r>
            <a:r>
              <a:rPr kumimoji="1" lang="ko-KR" altLang="en-US" dirty="0">
                <a:solidFill>
                  <a:srgbClr val="7030A0"/>
                </a:solidFill>
              </a:rPr>
              <a:t> 즉시 </a:t>
            </a:r>
            <a:r>
              <a:rPr kumimoji="1" lang="en-US" altLang="ko-KR" dirty="0">
                <a:solidFill>
                  <a:srgbClr val="7030A0"/>
                </a:solidFill>
              </a:rPr>
              <a:t>WKT</a:t>
            </a:r>
            <a:r>
              <a:rPr kumimoji="1" lang="ko-KR" altLang="en-US" dirty="0">
                <a:solidFill>
                  <a:srgbClr val="7030A0"/>
                </a:solidFill>
              </a:rPr>
              <a:t>포맷여부 체크</a:t>
            </a:r>
            <a:endParaRPr kumimoji="1" lang="en-US" altLang="ko-KR" dirty="0">
              <a:solidFill>
                <a:srgbClr val="7030A0"/>
              </a:solidFill>
            </a:endParaRPr>
          </a:p>
          <a:p>
            <a:pPr lvl="2"/>
            <a:r>
              <a:rPr kumimoji="1" lang="en-US" altLang="ko-KR" dirty="0">
                <a:solidFill>
                  <a:srgbClr val="7030A0"/>
                </a:solidFill>
              </a:rPr>
              <a:t>WKT</a:t>
            </a:r>
            <a:r>
              <a:rPr kumimoji="1" lang="ko-KR" altLang="en-US" dirty="0">
                <a:solidFill>
                  <a:srgbClr val="7030A0"/>
                </a:solidFill>
              </a:rPr>
              <a:t>포맷일 경우</a:t>
            </a:r>
            <a:r>
              <a:rPr kumimoji="1" lang="en-US" altLang="ko-KR" dirty="0">
                <a:solidFill>
                  <a:srgbClr val="7030A0"/>
                </a:solidFill>
              </a:rPr>
              <a:t> </a:t>
            </a:r>
            <a:r>
              <a:rPr kumimoji="1" lang="ko-KR" altLang="en-US" dirty="0">
                <a:solidFill>
                  <a:srgbClr val="7030A0"/>
                </a:solidFill>
              </a:rPr>
              <a:t>좌표계를 설정할 수 있는 레이어 노출</a:t>
            </a:r>
            <a:endParaRPr kumimoji="1" lang="en-US" altLang="ko-KR" dirty="0">
              <a:solidFill>
                <a:srgbClr val="7030A0"/>
              </a:solidFill>
            </a:endParaRPr>
          </a:p>
          <a:p>
            <a:pPr lvl="2"/>
            <a:r>
              <a:rPr kumimoji="1" lang="en-US" altLang="ko-KR" dirty="0">
                <a:solidFill>
                  <a:srgbClr val="7030A0"/>
                </a:solidFill>
              </a:rPr>
              <a:t>WKT</a:t>
            </a:r>
            <a:r>
              <a:rPr kumimoji="1" lang="ko-KR" altLang="en-US" dirty="0">
                <a:solidFill>
                  <a:srgbClr val="7030A0"/>
                </a:solidFill>
              </a:rPr>
              <a:t>포맷이 아닐 경우 오류 아이콘 노출</a:t>
            </a:r>
            <a:endParaRPr kumimoji="1" lang="en-US" altLang="ko-KR" dirty="0">
              <a:solidFill>
                <a:srgbClr val="7030A0"/>
              </a:solidFill>
            </a:endParaRPr>
          </a:p>
          <a:p>
            <a:pPr lvl="3"/>
            <a:r>
              <a:rPr kumimoji="1" lang="ko-KR" altLang="en-US" dirty="0">
                <a:solidFill>
                  <a:srgbClr val="7030A0"/>
                </a:solidFill>
              </a:rPr>
              <a:t>이때 설정 레이어 </a:t>
            </a:r>
            <a:r>
              <a:rPr kumimoji="1" lang="ko-KR" altLang="en-US" dirty="0" err="1">
                <a:solidFill>
                  <a:srgbClr val="7030A0"/>
                </a:solidFill>
              </a:rPr>
              <a:t>호출시</a:t>
            </a:r>
            <a:r>
              <a:rPr kumimoji="1" lang="ko-KR" altLang="en-US" dirty="0">
                <a:solidFill>
                  <a:srgbClr val="7030A0"/>
                </a:solidFill>
              </a:rPr>
              <a:t> 오류 메시지 노출 및 좌표계 설정 불가</a:t>
            </a:r>
            <a:r>
              <a:rPr kumimoji="1" lang="en-US" altLang="ko-KR" dirty="0">
                <a:solidFill>
                  <a:srgbClr val="7030A0"/>
                </a:solidFill>
              </a:rPr>
              <a:t>(disabled)</a:t>
            </a:r>
          </a:p>
        </p:txBody>
      </p:sp>
      <p:sp>
        <p:nvSpPr>
          <p:cNvPr id="10" name="직사각형 9">
            <a:extLst>
              <a:ext uri="{FF2B5EF4-FFF2-40B4-BE49-F238E27FC236}">
                <a16:creationId xmlns:a16="http://schemas.microsoft.com/office/drawing/2014/main" xmlns="" id="{959F96E9-0542-E749-8610-CA18C471223D}"/>
              </a:ext>
            </a:extLst>
          </p:cNvPr>
          <p:cNvSpPr/>
          <p:nvPr/>
        </p:nvSpPr>
        <p:spPr>
          <a:xfrm>
            <a:off x="7618630" y="3812112"/>
            <a:ext cx="1076183" cy="113296"/>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eaLnBrk="0" fontAlgn="base" latinLnBrk="0" hangingPunct="0">
              <a:spcBef>
                <a:spcPct val="0"/>
              </a:spcBef>
              <a:spcAft>
                <a:spcPct val="0"/>
              </a:spcAft>
            </a:pPr>
            <a:r>
              <a:rPr kumimoji="1" lang="ko-KR" altLang="en-US" sz="500" dirty="0">
                <a:solidFill>
                  <a:schemeClr val="bg1"/>
                </a:solidFill>
                <a:latin typeface="+mj-lt"/>
                <a:ea typeface="Nanum Gothic" charset="-127"/>
                <a:cs typeface="Nanum Gothic" charset="-127"/>
              </a:rPr>
              <a:t>서버에서 포멧 초기값을 받아와야 함</a:t>
            </a:r>
          </a:p>
        </p:txBody>
      </p:sp>
      <p:sp>
        <p:nvSpPr>
          <p:cNvPr id="19" name="TextBox 18">
            <a:extLst>
              <a:ext uri="{FF2B5EF4-FFF2-40B4-BE49-F238E27FC236}">
                <a16:creationId xmlns:a16="http://schemas.microsoft.com/office/drawing/2014/main" xmlns="" id="{8202C46E-0A0F-D743-A11F-A8BE2FC69825}"/>
              </a:ext>
            </a:extLst>
          </p:cNvPr>
          <p:cNvSpPr txBox="1"/>
          <p:nvPr/>
        </p:nvSpPr>
        <p:spPr>
          <a:xfrm>
            <a:off x="7615767" y="3212012"/>
            <a:ext cx="391133" cy="107722"/>
          </a:xfrm>
          <a:prstGeom prst="rect">
            <a:avLst/>
          </a:prstGeom>
          <a:noFill/>
        </p:spPr>
        <p:txBody>
          <a:bodyPr wrap="none" lIns="0" tIns="0" rIns="0" bIns="0" rtlCol="0">
            <a:spAutoFit/>
          </a:bodyPr>
          <a:lstStyle/>
          <a:p>
            <a:r>
              <a:rPr kumimoji="1" lang="ko-KR" altLang="en-US" sz="700" b="1" dirty="0">
                <a:latin typeface="+mj-lt"/>
              </a:rPr>
              <a:t>기본 상태</a:t>
            </a:r>
          </a:p>
        </p:txBody>
      </p:sp>
      <p:graphicFrame>
        <p:nvGraphicFramePr>
          <p:cNvPr id="78" name="표 77">
            <a:extLst>
              <a:ext uri="{FF2B5EF4-FFF2-40B4-BE49-F238E27FC236}">
                <a16:creationId xmlns:a16="http://schemas.microsoft.com/office/drawing/2014/main" xmlns="" id="{A21682AE-46F4-0946-B6A7-EB96FB02C04B}"/>
              </a:ext>
            </a:extLst>
          </p:cNvPr>
          <p:cNvGraphicFramePr>
            <a:graphicFrameLocks noGrp="1"/>
          </p:cNvGraphicFramePr>
          <p:nvPr/>
        </p:nvGraphicFramePr>
        <p:xfrm>
          <a:off x="359854" y="942333"/>
          <a:ext cx="3740263" cy="1950176"/>
        </p:xfrm>
        <a:graphic>
          <a:graphicData uri="http://schemas.openxmlformats.org/drawingml/2006/table">
            <a:tbl>
              <a:tblPr firstRow="1" bandRow="1">
                <a:tableStyleId>{F5AB1C69-6EDB-4FF4-983F-18BD219EF322}</a:tableStyleId>
              </a:tblPr>
              <a:tblGrid>
                <a:gridCol w="592966">
                  <a:extLst>
                    <a:ext uri="{9D8B030D-6E8A-4147-A177-3AD203B41FA5}">
                      <a16:colId xmlns:a16="http://schemas.microsoft.com/office/drawing/2014/main" xmlns="" val="20001"/>
                    </a:ext>
                  </a:extLst>
                </a:gridCol>
                <a:gridCol w="560935">
                  <a:extLst>
                    <a:ext uri="{9D8B030D-6E8A-4147-A177-3AD203B41FA5}">
                      <a16:colId xmlns:a16="http://schemas.microsoft.com/office/drawing/2014/main" xmlns="" val="3983294604"/>
                    </a:ext>
                  </a:extLst>
                </a:gridCol>
                <a:gridCol w="1232086">
                  <a:extLst>
                    <a:ext uri="{9D8B030D-6E8A-4147-A177-3AD203B41FA5}">
                      <a16:colId xmlns:a16="http://schemas.microsoft.com/office/drawing/2014/main" xmlns="" val="1732092458"/>
                    </a:ext>
                  </a:extLst>
                </a:gridCol>
                <a:gridCol w="1354276">
                  <a:extLst>
                    <a:ext uri="{9D8B030D-6E8A-4147-A177-3AD203B41FA5}">
                      <a16:colId xmlns:a16="http://schemas.microsoft.com/office/drawing/2014/main" xmlns="" val="20006"/>
                    </a:ext>
                  </a:extLst>
                </a:gridCol>
              </a:tblGrid>
              <a:tr h="243772">
                <a:tc>
                  <a:txBody>
                    <a:bodyPr/>
                    <a:lstStyle/>
                    <a:p>
                      <a:pPr algn="l" latinLnBrk="1">
                        <a:lnSpc>
                          <a:spcPct val="100000"/>
                        </a:lnSpc>
                      </a:pPr>
                      <a:r>
                        <a:rPr lang="en-US" altLang="ko-KR" sz="600" b="1" i="0" dirty="0">
                          <a:solidFill>
                            <a:schemeClr val="tx1"/>
                          </a:solidFill>
                          <a:latin typeface="Nanum Gothic" charset="-127"/>
                          <a:ea typeface="Nanum Gothic" charset="-127"/>
                          <a:cs typeface="Nanum Gothic" charset="-127"/>
                        </a:rPr>
                        <a:t>Role</a:t>
                      </a:r>
                      <a:endParaRPr lang="ko-KR" altLang="en-US" sz="6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lnSpc>
                          <a:spcPct val="100000"/>
                        </a:lnSpc>
                      </a:pPr>
                      <a:r>
                        <a:rPr lang="en-US" altLang="ko-KR" sz="600" b="1" i="0" dirty="0">
                          <a:solidFill>
                            <a:schemeClr val="tx1"/>
                          </a:solidFill>
                          <a:latin typeface="Nanum Gothic" charset="-127"/>
                          <a:ea typeface="Nanum Gothic" charset="-127"/>
                          <a:cs typeface="Nanum Gothic" charset="-127"/>
                        </a:rPr>
                        <a:t>Name</a:t>
                      </a:r>
                      <a:endParaRPr lang="ko-KR" altLang="en-US" sz="6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lnSpc>
                          <a:spcPct val="100000"/>
                        </a:lnSpc>
                      </a:pPr>
                      <a:r>
                        <a:rPr lang="en-US" altLang="ko-KR" sz="600" b="1" i="0" dirty="0">
                          <a:solidFill>
                            <a:schemeClr val="tx1"/>
                          </a:solidFill>
                          <a:latin typeface="Nanum Gothic" charset="-127"/>
                          <a:ea typeface="Nanum Gothic" charset="-127"/>
                          <a:cs typeface="Nanum Gothic" charset="-127"/>
                        </a:rPr>
                        <a:t>Logical name</a:t>
                      </a:r>
                      <a:endParaRPr lang="ko-KR" altLang="en-US" sz="6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lnSpc>
                          <a:spcPct val="100000"/>
                        </a:lnSpc>
                      </a:pPr>
                      <a:r>
                        <a:rPr lang="en-US" altLang="ko-KR" sz="600" b="1" i="0" dirty="0">
                          <a:solidFill>
                            <a:schemeClr val="tx1"/>
                          </a:solidFill>
                          <a:latin typeface="Nanum Gothic" charset="-127"/>
                          <a:ea typeface="Nanum Gothic" charset="-127"/>
                          <a:cs typeface="Nanum Gothic" charset="-127"/>
                        </a:rPr>
                        <a:t>Type</a:t>
                      </a:r>
                      <a:endParaRPr lang="ko-KR" altLang="en-US" sz="6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0"/>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600" b="0" i="0" dirty="0">
                          <a:solidFill>
                            <a:schemeClr val="tx1">
                              <a:lumMod val="75000"/>
                              <a:lumOff val="25000"/>
                            </a:schemeClr>
                          </a:solidFill>
                          <a:latin typeface="Nanum Gothic" charset="-127"/>
                          <a:ea typeface="Nanum Gothic" charset="-127"/>
                          <a:cs typeface="Nanum Gothic" charset="-127"/>
                        </a:rPr>
                        <a:t>date</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ko-KR" altLang="en-US" sz="600" b="0" i="0" dirty="0">
                          <a:solidFill>
                            <a:schemeClr val="tx1">
                              <a:lumMod val="75000"/>
                              <a:lumOff val="25000"/>
                            </a:schemeClr>
                          </a:solidFill>
                          <a:latin typeface="Nanum Gothic" charset="-127"/>
                          <a:ea typeface="Nanum Gothic" charset="-127"/>
                          <a:cs typeface="Nanum Gothic" charset="-127"/>
                        </a:rPr>
                        <a:t>날짜</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T    Date / Time</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err="1">
                          <a:solidFill>
                            <a:schemeClr val="tx1">
                              <a:lumMod val="75000"/>
                              <a:lumOff val="25000"/>
                            </a:schemeClr>
                          </a:solidFill>
                          <a:latin typeface="Nanum Gothic" charset="-127"/>
                          <a:ea typeface="Nanum Gothic" charset="-127"/>
                          <a:cs typeface="Nanum Gothic" charset="-127"/>
                        </a:rPr>
                        <a:t>ORG_date</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lumMod val="75000"/>
                              <a:lumOff val="25000"/>
                            </a:schemeClr>
                          </a:solidFill>
                          <a:latin typeface="Nanum Gothic" charset="-127"/>
                          <a:ea typeface="Nanum Gothic" charset="-127"/>
                          <a:cs typeface="Nanum Gothic" charset="-127"/>
                        </a:rPr>
                        <a:t>주문</a:t>
                      </a:r>
                      <a:r>
                        <a:rPr lang="en-US" altLang="ko-KR" sz="600" b="0" i="0" dirty="0">
                          <a:solidFill>
                            <a:schemeClr val="tx1">
                              <a:lumMod val="75000"/>
                              <a:lumOff val="25000"/>
                            </a:schemeClr>
                          </a:solidFill>
                          <a:latin typeface="Nanum Gothic" charset="-127"/>
                          <a:ea typeface="Nanum Gothic" charset="-127"/>
                          <a:cs typeface="Nanum Gothic" charset="-127"/>
                        </a:rPr>
                        <a:t> </a:t>
                      </a:r>
                      <a:r>
                        <a:rPr lang="ko-KR" altLang="en-US" sz="600" b="0" i="0" dirty="0">
                          <a:solidFill>
                            <a:schemeClr val="tx1">
                              <a:lumMod val="75000"/>
                              <a:lumOff val="25000"/>
                            </a:schemeClr>
                          </a:solidFill>
                          <a:latin typeface="Nanum Gothic" charset="-127"/>
                          <a:ea typeface="Nanum Gothic" charset="-127"/>
                          <a:cs typeface="Nanum Gothic" charset="-127"/>
                        </a:rPr>
                        <a:t>일자</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T    Date / Time   </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Date</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lumMod val="75000"/>
                              <a:lumOff val="25000"/>
                            </a:schemeClr>
                          </a:solidFill>
                          <a:latin typeface="Nanum Gothic" charset="-127"/>
                          <a:ea typeface="Nanum Gothic" charset="-127"/>
                          <a:cs typeface="Nanum Gothic" charset="-127"/>
                        </a:rPr>
                        <a:t>타임스탬프</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T    Timestamp</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440722018"/>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lumMod val="75000"/>
                              <a:lumOff val="25000"/>
                            </a:schemeClr>
                          </a:solidFill>
                          <a:latin typeface="Nanum Gothic" charset="-127"/>
                          <a:ea typeface="Nanum Gothic" charset="-127"/>
                          <a:cs typeface="Nanum Gothic" charset="-127"/>
                        </a:rPr>
                        <a:t>유저가 생성한 </a:t>
                      </a:r>
                      <a:r>
                        <a:rPr lang="en-US" altLang="ko-KR" sz="600" b="0" i="0" dirty="0">
                          <a:solidFill>
                            <a:schemeClr val="tx1">
                              <a:lumMod val="75000"/>
                              <a:lumOff val="25000"/>
                            </a:schemeClr>
                          </a:solidFill>
                          <a:latin typeface="Nanum Gothic" charset="-127"/>
                          <a:ea typeface="Nanum Gothic" charset="-127"/>
                          <a:cs typeface="Nanum Gothic" charset="-127"/>
                        </a:rPr>
                        <a:t>Geo column</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       Point</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53518458"/>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lumMod val="75000"/>
                              <a:lumOff val="25000"/>
                            </a:schemeClr>
                          </a:solidFill>
                          <a:latin typeface="Nanum Gothic" charset="-127"/>
                          <a:ea typeface="Nanum Gothic" charset="-127"/>
                          <a:cs typeface="Nanum Gothic" charset="-127"/>
                        </a:rPr>
                        <a:t>도시</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ab  String</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995552965"/>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       Point</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612538089"/>
                  </a:ext>
                </a:extLst>
              </a:tr>
              <a:tr h="243772">
                <a:tc>
                  <a:txBody>
                    <a:bodyPr/>
                    <a:lstStyle/>
                    <a:p>
                      <a:pPr algn="l"/>
                      <a:r>
                        <a:rPr lang="en-US" altLang="ko-KR" sz="600" b="0" dirty="0">
                          <a:solidFill>
                            <a:schemeClr val="tx1">
                              <a:lumMod val="75000"/>
                              <a:lumOff val="25000"/>
                            </a:schemeClr>
                          </a:solidFill>
                          <a:latin typeface="+mn-lt"/>
                        </a:rPr>
                        <a:t>Dimension</a:t>
                      </a: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Nanum Gothic" charset="-127"/>
                          <a:ea typeface="Nanum Gothic" charset="-127"/>
                          <a:cs typeface="Nanum Gothic" charset="-127"/>
                        </a:rPr>
                        <a:t>City</a:t>
                      </a:r>
                      <a:endParaRPr lang="ko-KR" altLang="en-US" sz="600" b="0" i="0"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600" dirty="0">
                          <a:solidFill>
                            <a:schemeClr val="tx1">
                              <a:lumMod val="75000"/>
                              <a:lumOff val="25000"/>
                            </a:schemeClr>
                          </a:solidFill>
                          <a:latin typeface="Nanum Gothic" charset="-127"/>
                          <a:ea typeface="Nanum Gothic" charset="-127"/>
                          <a:cs typeface="Nanum Gothic" charset="-127"/>
                        </a:rPr>
                        <a:t>       Point</a:t>
                      </a:r>
                      <a:endParaRPr lang="ko-KR" altLang="en-US" sz="600" b="1" dirty="0">
                        <a:solidFill>
                          <a:schemeClr val="tx1">
                            <a:lumMod val="75000"/>
                            <a:lumOff val="25000"/>
                          </a:schemeClr>
                        </a:solidFill>
                        <a:latin typeface="Nanum Gothic" charset="-127"/>
                        <a:ea typeface="Nanum Gothic" charset="-127"/>
                        <a:cs typeface="Nanum Gothic" charset="-127"/>
                      </a:endParaRPr>
                    </a:p>
                  </a:txBody>
                  <a:tcPr marL="72000" marR="72000" marT="72000" marB="7200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780915893"/>
                  </a:ext>
                </a:extLst>
              </a:tr>
            </a:tbl>
          </a:graphicData>
        </a:graphic>
      </p:graphicFrame>
      <p:sp>
        <p:nvSpPr>
          <p:cNvPr id="38" name="삼각형 37">
            <a:extLst>
              <a:ext uri="{FF2B5EF4-FFF2-40B4-BE49-F238E27FC236}">
                <a16:creationId xmlns:a16="http://schemas.microsoft.com/office/drawing/2014/main" xmlns="" id="{099F25E1-B68E-594A-B275-3BA53D92D326}"/>
              </a:ext>
            </a:extLst>
          </p:cNvPr>
          <p:cNvSpPr/>
          <p:nvPr/>
        </p:nvSpPr>
        <p:spPr>
          <a:xfrm rot="10800000">
            <a:off x="3760164" y="1268288"/>
            <a:ext cx="101805" cy="68239"/>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j-lt"/>
              <a:ea typeface="Nanum Gothic" charset="-127"/>
              <a:cs typeface="Nanum Gothic" charset="-127"/>
            </a:endParaRPr>
          </a:p>
        </p:txBody>
      </p:sp>
      <p:pic>
        <p:nvPicPr>
          <p:cNvPr id="86" name="그림 85">
            <a:extLst>
              <a:ext uri="{FF2B5EF4-FFF2-40B4-BE49-F238E27FC236}">
                <a16:creationId xmlns:a16="http://schemas.microsoft.com/office/drawing/2014/main" xmlns="" id="{90F046F4-7F4F-8243-B06A-3A63CBF58DD2}"/>
              </a:ext>
            </a:extLst>
          </p:cNvPr>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70644" y="1463308"/>
            <a:ext cx="166322" cy="166322"/>
          </a:xfrm>
          <a:prstGeom prst="rect">
            <a:avLst/>
          </a:prstGeom>
        </p:spPr>
      </p:pic>
      <p:sp>
        <p:nvSpPr>
          <p:cNvPr id="91" name="삼각형 90">
            <a:extLst>
              <a:ext uri="{FF2B5EF4-FFF2-40B4-BE49-F238E27FC236}">
                <a16:creationId xmlns:a16="http://schemas.microsoft.com/office/drawing/2014/main" xmlns="" id="{4CC860BB-28C0-5A48-A23F-E8AC3FB38FD8}"/>
              </a:ext>
            </a:extLst>
          </p:cNvPr>
          <p:cNvSpPr/>
          <p:nvPr/>
        </p:nvSpPr>
        <p:spPr>
          <a:xfrm rot="10800000">
            <a:off x="3760162" y="1520336"/>
            <a:ext cx="101805" cy="68239"/>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j-lt"/>
              <a:ea typeface="Nanum Gothic" charset="-127"/>
              <a:cs typeface="Nanum Gothic" charset="-127"/>
            </a:endParaRPr>
          </a:p>
        </p:txBody>
      </p:sp>
      <p:sp>
        <p:nvSpPr>
          <p:cNvPr id="94" name="삼각형 93">
            <a:extLst>
              <a:ext uri="{FF2B5EF4-FFF2-40B4-BE49-F238E27FC236}">
                <a16:creationId xmlns:a16="http://schemas.microsoft.com/office/drawing/2014/main" xmlns="" id="{DE681E6C-2F02-6B4E-9B3F-06E2444B4F11}"/>
              </a:ext>
            </a:extLst>
          </p:cNvPr>
          <p:cNvSpPr/>
          <p:nvPr/>
        </p:nvSpPr>
        <p:spPr>
          <a:xfrm rot="10800000">
            <a:off x="3760162" y="2266173"/>
            <a:ext cx="101805" cy="68239"/>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j-lt"/>
              <a:ea typeface="Nanum Gothic" charset="-127"/>
              <a:cs typeface="Nanum Gothic" charset="-127"/>
            </a:endParaRPr>
          </a:p>
        </p:txBody>
      </p:sp>
      <p:sp>
        <p:nvSpPr>
          <p:cNvPr id="96" name="모서리가 둥근 직사각형 95">
            <a:extLst>
              <a:ext uri="{FF2B5EF4-FFF2-40B4-BE49-F238E27FC236}">
                <a16:creationId xmlns:a16="http://schemas.microsoft.com/office/drawing/2014/main" xmlns="" id="{6752F3F3-E461-9D46-A196-96C1F5265A8C}"/>
              </a:ext>
            </a:extLst>
          </p:cNvPr>
          <p:cNvSpPr/>
          <p:nvPr/>
        </p:nvSpPr>
        <p:spPr>
          <a:xfrm>
            <a:off x="8798569" y="3508158"/>
            <a:ext cx="426399" cy="92333"/>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altLang="ko-KR" sz="600" dirty="0">
                <a:solidFill>
                  <a:schemeClr val="tx1"/>
                </a:solidFill>
                <a:latin typeface="+mj-lt"/>
                <a:ea typeface="Nanum Gothic" charset="-127"/>
                <a:cs typeface="Nanum Gothic" charset="-127"/>
              </a:rPr>
              <a:t>☐ Unix time</a:t>
            </a:r>
            <a:endParaRPr lang="ko-KR" altLang="en-US" sz="600" dirty="0">
              <a:solidFill>
                <a:schemeClr val="tx1"/>
              </a:solidFill>
              <a:latin typeface="+mj-lt"/>
              <a:ea typeface="Nanum Gothic" charset="-127"/>
              <a:cs typeface="Nanum Gothic" charset="-127"/>
            </a:endParaRPr>
          </a:p>
        </p:txBody>
      </p:sp>
      <p:pic>
        <p:nvPicPr>
          <p:cNvPr id="97" name="그림 96">
            <a:extLst>
              <a:ext uri="{FF2B5EF4-FFF2-40B4-BE49-F238E27FC236}">
                <a16:creationId xmlns:a16="http://schemas.microsoft.com/office/drawing/2014/main" xmlns="" id="{A522EE52-8583-774F-9989-26CF85B119F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14723" y="3503530"/>
            <a:ext cx="79238" cy="79238"/>
          </a:xfrm>
          <a:prstGeom prst="rect">
            <a:avLst/>
          </a:prstGeom>
        </p:spPr>
      </p:pic>
      <p:sp>
        <p:nvSpPr>
          <p:cNvPr id="98" name="모서리가 둥근 직사각형 97">
            <a:extLst>
              <a:ext uri="{FF2B5EF4-FFF2-40B4-BE49-F238E27FC236}">
                <a16:creationId xmlns:a16="http://schemas.microsoft.com/office/drawing/2014/main" xmlns="" id="{CB24E853-C561-4146-BD25-8E7FAD482077}"/>
              </a:ext>
            </a:extLst>
          </p:cNvPr>
          <p:cNvSpPr/>
          <p:nvPr/>
        </p:nvSpPr>
        <p:spPr>
          <a:xfrm>
            <a:off x="7615766" y="3625830"/>
            <a:ext cx="1440000" cy="180000"/>
          </a:xfrm>
          <a:prstGeom prst="roundRect">
            <a:avLst>
              <a:gd name="adj" fmla="val 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36000" bIns="18000" rtlCol="0" anchor="ctr"/>
          <a:lstStyle/>
          <a:p>
            <a:r>
              <a:rPr lang="en-US" altLang="ko-KR" sz="600" dirty="0" err="1">
                <a:solidFill>
                  <a:schemeClr val="tx1"/>
                </a:solidFill>
                <a:latin typeface="+mj-lt"/>
                <a:ea typeface="Nanum Gothic" charset="-127"/>
                <a:cs typeface="Nanum Gothic" charset="-127"/>
              </a:rPr>
              <a:t>yyyy</a:t>
            </a:r>
            <a:r>
              <a:rPr lang="en-US" altLang="ko-KR" sz="600" dirty="0">
                <a:solidFill>
                  <a:schemeClr val="tx1"/>
                </a:solidFill>
                <a:latin typeface="+mj-lt"/>
                <a:ea typeface="Nanum Gothic" charset="-127"/>
                <a:cs typeface="Nanum Gothic" charset="-127"/>
              </a:rPr>
              <a:t>-MM-</a:t>
            </a:r>
            <a:r>
              <a:rPr lang="en-US" altLang="ko-KR" sz="600" dirty="0" err="1">
                <a:solidFill>
                  <a:schemeClr val="tx1"/>
                </a:solidFill>
                <a:latin typeface="+mj-lt"/>
                <a:ea typeface="Nanum Gothic" charset="-127"/>
                <a:cs typeface="Nanum Gothic" charset="-127"/>
              </a:rPr>
              <a:t>dd</a:t>
            </a:r>
            <a:r>
              <a:rPr lang="en-US" altLang="ko-KR" sz="600" dirty="0">
                <a:solidFill>
                  <a:schemeClr val="tx1"/>
                </a:solidFill>
                <a:latin typeface="+mj-lt"/>
                <a:ea typeface="Nanum Gothic" charset="-127"/>
                <a:cs typeface="Nanum Gothic" charset="-127"/>
              </a:rPr>
              <a:t> </a:t>
            </a:r>
            <a:r>
              <a:rPr lang="en-US" altLang="ko-KR" sz="600" dirty="0" err="1">
                <a:solidFill>
                  <a:schemeClr val="tx1"/>
                </a:solidFill>
                <a:latin typeface="+mj-lt"/>
                <a:ea typeface="Nanum Gothic" charset="-127"/>
                <a:cs typeface="Nanum Gothic" charset="-127"/>
              </a:rPr>
              <a:t>HH:mm:ss</a:t>
            </a:r>
            <a:endParaRPr lang="ko-KR" altLang="en-US" sz="600" dirty="0">
              <a:solidFill>
                <a:schemeClr val="tx1"/>
              </a:solidFill>
              <a:latin typeface="+mj-lt"/>
              <a:ea typeface="Nanum Gothic" charset="-127"/>
              <a:cs typeface="Nanum Gothic" charset="-127"/>
            </a:endParaRPr>
          </a:p>
        </p:txBody>
      </p:sp>
      <p:sp>
        <p:nvSpPr>
          <p:cNvPr id="99" name="직사각형 98">
            <a:extLst>
              <a:ext uri="{FF2B5EF4-FFF2-40B4-BE49-F238E27FC236}">
                <a16:creationId xmlns:a16="http://schemas.microsoft.com/office/drawing/2014/main" xmlns="" id="{57D4EB22-C13F-414E-AC8A-EEEC6E711797}"/>
              </a:ext>
            </a:extLst>
          </p:cNvPr>
          <p:cNvSpPr/>
          <p:nvPr/>
        </p:nvSpPr>
        <p:spPr>
          <a:xfrm>
            <a:off x="7623098" y="3491216"/>
            <a:ext cx="864019"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mj-lt"/>
                <a:ea typeface="Nanum Gothic" charset="-127"/>
                <a:cs typeface="Nanum Gothic" charset="-127"/>
              </a:rPr>
              <a:t>Time display format</a:t>
            </a:r>
          </a:p>
        </p:txBody>
      </p:sp>
      <p:sp>
        <p:nvSpPr>
          <p:cNvPr id="101" name="모서리가 둥근 직사각형 100">
            <a:extLst>
              <a:ext uri="{FF2B5EF4-FFF2-40B4-BE49-F238E27FC236}">
                <a16:creationId xmlns:a16="http://schemas.microsoft.com/office/drawing/2014/main" xmlns="" id="{077E7227-7085-024C-9683-D86954FCAD0F}"/>
              </a:ext>
            </a:extLst>
          </p:cNvPr>
          <p:cNvSpPr/>
          <p:nvPr/>
        </p:nvSpPr>
        <p:spPr>
          <a:xfrm>
            <a:off x="8798569" y="4217355"/>
            <a:ext cx="440826" cy="92333"/>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altLang="ko-KR" sz="600" dirty="0">
                <a:solidFill>
                  <a:schemeClr val="tx1"/>
                </a:solidFill>
                <a:latin typeface="+mj-lt"/>
                <a:ea typeface="Nanum Gothic" charset="-127"/>
                <a:cs typeface="Nanum Gothic" charset="-127"/>
              </a:rPr>
              <a:t>☑ Unix time</a:t>
            </a:r>
            <a:endParaRPr lang="ko-KR" altLang="en-US" sz="600" dirty="0">
              <a:solidFill>
                <a:schemeClr val="tx1"/>
              </a:solidFill>
              <a:latin typeface="+mj-lt"/>
              <a:ea typeface="Nanum Gothic" charset="-127"/>
              <a:cs typeface="Nanum Gothic" charset="-127"/>
            </a:endParaRPr>
          </a:p>
        </p:txBody>
      </p:sp>
      <p:pic>
        <p:nvPicPr>
          <p:cNvPr id="102" name="그림 101">
            <a:extLst>
              <a:ext uri="{FF2B5EF4-FFF2-40B4-BE49-F238E27FC236}">
                <a16:creationId xmlns:a16="http://schemas.microsoft.com/office/drawing/2014/main" xmlns="" id="{B02F63D8-0870-6343-9B46-6F097C13076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14723" y="4212727"/>
            <a:ext cx="79238" cy="79238"/>
          </a:xfrm>
          <a:prstGeom prst="rect">
            <a:avLst/>
          </a:prstGeom>
        </p:spPr>
      </p:pic>
      <p:sp>
        <p:nvSpPr>
          <p:cNvPr id="104" name="직사각형 103">
            <a:extLst>
              <a:ext uri="{FF2B5EF4-FFF2-40B4-BE49-F238E27FC236}">
                <a16:creationId xmlns:a16="http://schemas.microsoft.com/office/drawing/2014/main" xmlns="" id="{B62E9A23-9B03-174B-BB4B-01D2457AB31C}"/>
              </a:ext>
            </a:extLst>
          </p:cNvPr>
          <p:cNvSpPr/>
          <p:nvPr/>
        </p:nvSpPr>
        <p:spPr>
          <a:xfrm>
            <a:off x="7623098" y="4200413"/>
            <a:ext cx="864019"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mj-lt"/>
                <a:ea typeface="Nanum Gothic" charset="-127"/>
                <a:cs typeface="Nanum Gothic" charset="-127"/>
              </a:rPr>
              <a:t>Time display format</a:t>
            </a:r>
          </a:p>
        </p:txBody>
      </p:sp>
      <p:sp>
        <p:nvSpPr>
          <p:cNvPr id="105" name="직사각형 104">
            <a:extLst>
              <a:ext uri="{FF2B5EF4-FFF2-40B4-BE49-F238E27FC236}">
                <a16:creationId xmlns:a16="http://schemas.microsoft.com/office/drawing/2014/main" xmlns="" id="{0876637B-365A-D44D-928D-2408D3538529}"/>
              </a:ext>
            </a:extLst>
          </p:cNvPr>
          <p:cNvSpPr/>
          <p:nvPr/>
        </p:nvSpPr>
        <p:spPr>
          <a:xfrm>
            <a:off x="7615766" y="4321312"/>
            <a:ext cx="690895" cy="259174"/>
          </a:xfrm>
          <a:prstGeom prst="rect">
            <a:avLst/>
          </a:prstGeom>
        </p:spPr>
        <p:txBody>
          <a:bodyPr wrap="none" lIns="0" tIns="0" rIns="0" bIns="0">
            <a:spAutoFit/>
          </a:bodyPr>
          <a:lstStyle/>
          <a:p>
            <a:pPr>
              <a:lnSpc>
                <a:spcPct val="150000"/>
              </a:lnSpc>
            </a:pPr>
            <a:r>
              <a:rPr lang="ko-KR" altLang="en-US" sz="600" dirty="0"/>
              <a:t>⦿ </a:t>
            </a:r>
            <a:r>
              <a:rPr lang="ko-KR" altLang="en-US" sz="600" dirty="0" err="1"/>
              <a:t>Milli-Second</a:t>
            </a:r>
            <a:r>
              <a:rPr lang="ko-KR" altLang="en-US" sz="600" dirty="0"/>
              <a:t>(</a:t>
            </a:r>
            <a:r>
              <a:rPr lang="ko-KR" altLang="en-US" sz="600" dirty="0" err="1"/>
              <a:t>ms</a:t>
            </a:r>
            <a:r>
              <a:rPr lang="ko-KR" altLang="en-US" sz="600" dirty="0"/>
              <a:t>)</a:t>
            </a:r>
          </a:p>
          <a:p>
            <a:pPr>
              <a:lnSpc>
                <a:spcPct val="150000"/>
              </a:lnSpc>
            </a:pPr>
            <a:r>
              <a:rPr lang="ko-KR" altLang="en-US" sz="600" dirty="0"/>
              <a:t>○ </a:t>
            </a:r>
            <a:r>
              <a:rPr lang="ko-KR" altLang="en-US" sz="600" dirty="0" err="1"/>
              <a:t>Second</a:t>
            </a:r>
            <a:r>
              <a:rPr lang="ko-KR" altLang="en-US" sz="600" dirty="0"/>
              <a:t>(</a:t>
            </a:r>
            <a:r>
              <a:rPr lang="ko-KR" altLang="en-US" sz="600" dirty="0" err="1"/>
              <a:t>s</a:t>
            </a:r>
            <a:r>
              <a:rPr lang="ko-KR" altLang="en-US" sz="600" dirty="0"/>
              <a:t>)</a:t>
            </a:r>
          </a:p>
        </p:txBody>
      </p:sp>
      <p:sp>
        <p:nvSpPr>
          <p:cNvPr id="106" name="모서리가 둥근 직사각형 105">
            <a:extLst>
              <a:ext uri="{FF2B5EF4-FFF2-40B4-BE49-F238E27FC236}">
                <a16:creationId xmlns:a16="http://schemas.microsoft.com/office/drawing/2014/main" xmlns="" id="{FD86D0FE-C36B-8C48-BDE2-0FE0632AADE5}"/>
              </a:ext>
            </a:extLst>
          </p:cNvPr>
          <p:cNvSpPr/>
          <p:nvPr/>
        </p:nvSpPr>
        <p:spPr>
          <a:xfrm>
            <a:off x="10678402" y="3508158"/>
            <a:ext cx="426399" cy="92333"/>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altLang="ko-KR" sz="600" dirty="0">
                <a:solidFill>
                  <a:schemeClr val="tx1"/>
                </a:solidFill>
                <a:latin typeface="+mj-lt"/>
                <a:ea typeface="Nanum Gothic" charset="-127"/>
                <a:cs typeface="Nanum Gothic" charset="-127"/>
              </a:rPr>
              <a:t>☐ Unix time</a:t>
            </a:r>
            <a:endParaRPr lang="ko-KR" altLang="en-US" sz="600" dirty="0">
              <a:solidFill>
                <a:schemeClr val="tx1"/>
              </a:solidFill>
              <a:latin typeface="+mj-lt"/>
              <a:ea typeface="Nanum Gothic" charset="-127"/>
              <a:cs typeface="Nanum Gothic" charset="-127"/>
            </a:endParaRPr>
          </a:p>
        </p:txBody>
      </p:sp>
      <p:pic>
        <p:nvPicPr>
          <p:cNvPr id="107" name="그림 106">
            <a:extLst>
              <a:ext uri="{FF2B5EF4-FFF2-40B4-BE49-F238E27FC236}">
                <a16:creationId xmlns:a16="http://schemas.microsoft.com/office/drawing/2014/main" xmlns="" id="{4E179593-9DFB-AC41-9767-55BB0055D3C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94556" y="3503530"/>
            <a:ext cx="79238" cy="79238"/>
          </a:xfrm>
          <a:prstGeom prst="rect">
            <a:avLst/>
          </a:prstGeom>
        </p:spPr>
      </p:pic>
      <p:sp>
        <p:nvSpPr>
          <p:cNvPr id="108" name="모서리가 둥근 직사각형 107">
            <a:extLst>
              <a:ext uri="{FF2B5EF4-FFF2-40B4-BE49-F238E27FC236}">
                <a16:creationId xmlns:a16="http://schemas.microsoft.com/office/drawing/2014/main" xmlns="" id="{57753C83-7B30-6742-8399-012899DB07BA}"/>
              </a:ext>
            </a:extLst>
          </p:cNvPr>
          <p:cNvSpPr/>
          <p:nvPr/>
        </p:nvSpPr>
        <p:spPr>
          <a:xfrm>
            <a:off x="9495599" y="3625830"/>
            <a:ext cx="1440000" cy="180000"/>
          </a:xfrm>
          <a:prstGeom prst="roundRect">
            <a:avLst>
              <a:gd name="adj" fmla="val 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36000" bIns="18000" rtlCol="0" anchor="ctr"/>
          <a:lstStyle/>
          <a:p>
            <a:r>
              <a:rPr lang="en-US" altLang="ko-KR" sz="600" dirty="0" err="1">
                <a:solidFill>
                  <a:schemeClr val="tx1"/>
                </a:solidFill>
                <a:latin typeface="+mj-lt"/>
                <a:ea typeface="Nanum Gothic" charset="-127"/>
                <a:cs typeface="Nanum Gothic" charset="-127"/>
              </a:rPr>
              <a:t>yyyy</a:t>
            </a:r>
            <a:r>
              <a:rPr lang="en-US" altLang="ko-KR" sz="600" dirty="0">
                <a:solidFill>
                  <a:schemeClr val="tx1"/>
                </a:solidFill>
                <a:latin typeface="+mj-lt"/>
                <a:ea typeface="Nanum Gothic" charset="-127"/>
                <a:cs typeface="Nanum Gothic" charset="-127"/>
              </a:rPr>
              <a:t>-MM-</a:t>
            </a:r>
            <a:r>
              <a:rPr lang="en-US" altLang="ko-KR" sz="600" dirty="0" err="1">
                <a:solidFill>
                  <a:schemeClr val="tx1"/>
                </a:solidFill>
                <a:latin typeface="+mj-lt"/>
                <a:ea typeface="Nanum Gothic" charset="-127"/>
                <a:cs typeface="Nanum Gothic" charset="-127"/>
              </a:rPr>
              <a:t>dd</a:t>
            </a:r>
            <a:r>
              <a:rPr lang="en-US" altLang="ko-KR" sz="600" dirty="0">
                <a:solidFill>
                  <a:schemeClr val="tx1"/>
                </a:solidFill>
                <a:latin typeface="+mj-lt"/>
                <a:ea typeface="Nanum Gothic" charset="-127"/>
                <a:cs typeface="Nanum Gothic" charset="-127"/>
              </a:rPr>
              <a:t> </a:t>
            </a:r>
            <a:r>
              <a:rPr lang="en-US" altLang="ko-KR" sz="600" dirty="0" err="1">
                <a:solidFill>
                  <a:schemeClr val="tx1"/>
                </a:solidFill>
                <a:latin typeface="+mj-lt"/>
                <a:ea typeface="Nanum Gothic" charset="-127"/>
                <a:cs typeface="Nanum Gothic" charset="-127"/>
              </a:rPr>
              <a:t>HH:mm:ss</a:t>
            </a:r>
            <a:endParaRPr lang="ko-KR" altLang="en-US" sz="600" dirty="0">
              <a:solidFill>
                <a:schemeClr val="tx1"/>
              </a:solidFill>
              <a:latin typeface="+mj-lt"/>
              <a:ea typeface="Nanum Gothic" charset="-127"/>
              <a:cs typeface="Nanum Gothic" charset="-127"/>
            </a:endParaRPr>
          </a:p>
        </p:txBody>
      </p:sp>
      <p:sp>
        <p:nvSpPr>
          <p:cNvPr id="109" name="직사각형 108">
            <a:extLst>
              <a:ext uri="{FF2B5EF4-FFF2-40B4-BE49-F238E27FC236}">
                <a16:creationId xmlns:a16="http://schemas.microsoft.com/office/drawing/2014/main" xmlns="" id="{65A20779-1AF8-D348-A6AC-BFA56624EE1F}"/>
              </a:ext>
            </a:extLst>
          </p:cNvPr>
          <p:cNvSpPr/>
          <p:nvPr/>
        </p:nvSpPr>
        <p:spPr>
          <a:xfrm>
            <a:off x="9502931" y="3491216"/>
            <a:ext cx="864019"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mj-lt"/>
                <a:ea typeface="Nanum Gothic" charset="-127"/>
                <a:cs typeface="Nanum Gothic" charset="-127"/>
              </a:rPr>
              <a:t>Time display format</a:t>
            </a:r>
          </a:p>
        </p:txBody>
      </p:sp>
      <p:sp>
        <p:nvSpPr>
          <p:cNvPr id="110" name="TextBox 109">
            <a:extLst>
              <a:ext uri="{FF2B5EF4-FFF2-40B4-BE49-F238E27FC236}">
                <a16:creationId xmlns:a16="http://schemas.microsoft.com/office/drawing/2014/main" xmlns="" id="{D361FCA0-92DC-3A40-8CD1-8F5451415456}"/>
              </a:ext>
            </a:extLst>
          </p:cNvPr>
          <p:cNvSpPr txBox="1"/>
          <p:nvPr/>
        </p:nvSpPr>
        <p:spPr>
          <a:xfrm>
            <a:off x="9497806" y="3212012"/>
            <a:ext cx="570669" cy="107722"/>
          </a:xfrm>
          <a:prstGeom prst="rect">
            <a:avLst/>
          </a:prstGeom>
          <a:noFill/>
        </p:spPr>
        <p:txBody>
          <a:bodyPr wrap="none" lIns="0" tIns="0" rIns="0" bIns="0" rtlCol="0">
            <a:spAutoFit/>
          </a:bodyPr>
          <a:lstStyle/>
          <a:p>
            <a:r>
              <a:rPr kumimoji="1" lang="ko-KR" altLang="en-US" sz="700" b="1" dirty="0">
                <a:latin typeface="+mj-lt"/>
              </a:rPr>
              <a:t>마우스 </a:t>
            </a:r>
            <a:r>
              <a:rPr kumimoji="1" lang="ko-KR" altLang="en-US" sz="700" b="1" dirty="0" err="1">
                <a:latin typeface="+mj-lt"/>
              </a:rPr>
              <a:t>오버시</a:t>
            </a:r>
            <a:endParaRPr kumimoji="1" lang="ko-KR" altLang="en-US" sz="700" b="1" dirty="0">
              <a:latin typeface="+mj-lt"/>
            </a:endParaRPr>
          </a:p>
        </p:txBody>
      </p:sp>
      <p:sp>
        <p:nvSpPr>
          <p:cNvPr id="21" name="Username Box">
            <a:extLst>
              <a:ext uri="{FF2B5EF4-FFF2-40B4-BE49-F238E27FC236}">
                <a16:creationId xmlns:a16="http://schemas.microsoft.com/office/drawing/2014/main" xmlns="" id="{55189552-D578-7B48-BA1B-F6E465762106}"/>
              </a:ext>
            </a:extLst>
          </p:cNvPr>
          <p:cNvSpPr>
            <a:spLocks/>
          </p:cNvSpPr>
          <p:nvPr>
            <p:custDataLst>
              <p:tags r:id="rId1"/>
            </p:custDataLst>
          </p:nvPr>
        </p:nvSpPr>
        <p:spPr bwMode="auto">
          <a:xfrm>
            <a:off x="10633501" y="3651487"/>
            <a:ext cx="274681" cy="128685"/>
          </a:xfrm>
          <a:prstGeom prst="rect">
            <a:avLst/>
          </a:prstGeom>
          <a:solidFill>
            <a:schemeClr val="bg1">
              <a:lumMod val="95000"/>
            </a:schemeClr>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50000"/>
                    <a:lumOff val="50000"/>
                  </a:schemeClr>
                </a:solidFill>
                <a:latin typeface="+mj-lt"/>
                <a:ea typeface="Nanum Gothic Regular" charset="-127"/>
                <a:cs typeface="Nanum Gothic Regular" charset="-127"/>
              </a:rPr>
              <a:t>check</a:t>
            </a:r>
          </a:p>
        </p:txBody>
      </p:sp>
      <p:sp>
        <p:nvSpPr>
          <p:cNvPr id="111" name="모서리가 둥근 직사각형 110">
            <a:extLst>
              <a:ext uri="{FF2B5EF4-FFF2-40B4-BE49-F238E27FC236}">
                <a16:creationId xmlns:a16="http://schemas.microsoft.com/office/drawing/2014/main" xmlns="" id="{4A131FD2-F2E5-D648-9560-D8A42D1AA9FF}"/>
              </a:ext>
            </a:extLst>
          </p:cNvPr>
          <p:cNvSpPr/>
          <p:nvPr/>
        </p:nvSpPr>
        <p:spPr>
          <a:xfrm>
            <a:off x="8809317" y="5470742"/>
            <a:ext cx="426399" cy="92333"/>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altLang="ko-KR" sz="600" dirty="0">
                <a:solidFill>
                  <a:schemeClr val="tx1"/>
                </a:solidFill>
                <a:latin typeface="+mj-lt"/>
                <a:ea typeface="Nanum Gothic" charset="-127"/>
                <a:cs typeface="Nanum Gothic" charset="-127"/>
              </a:rPr>
              <a:t>☐ Unix time</a:t>
            </a:r>
            <a:endParaRPr lang="ko-KR" altLang="en-US" sz="600" dirty="0">
              <a:solidFill>
                <a:schemeClr val="tx1"/>
              </a:solidFill>
              <a:latin typeface="+mj-lt"/>
              <a:ea typeface="Nanum Gothic" charset="-127"/>
              <a:cs typeface="Nanum Gothic" charset="-127"/>
            </a:endParaRPr>
          </a:p>
        </p:txBody>
      </p:sp>
      <p:pic>
        <p:nvPicPr>
          <p:cNvPr id="112" name="그림 111">
            <a:extLst>
              <a:ext uri="{FF2B5EF4-FFF2-40B4-BE49-F238E27FC236}">
                <a16:creationId xmlns:a16="http://schemas.microsoft.com/office/drawing/2014/main" xmlns="" id="{3E885058-6ACB-4644-98B4-4371CF3D1C4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25471" y="5466114"/>
            <a:ext cx="79238" cy="79238"/>
          </a:xfrm>
          <a:prstGeom prst="rect">
            <a:avLst/>
          </a:prstGeom>
        </p:spPr>
      </p:pic>
      <p:sp>
        <p:nvSpPr>
          <p:cNvPr id="113" name="모서리가 둥근 직사각형 112">
            <a:extLst>
              <a:ext uri="{FF2B5EF4-FFF2-40B4-BE49-F238E27FC236}">
                <a16:creationId xmlns:a16="http://schemas.microsoft.com/office/drawing/2014/main" xmlns="" id="{B0562EBB-C9CE-C54F-A815-4417FA9EFCA1}"/>
              </a:ext>
            </a:extLst>
          </p:cNvPr>
          <p:cNvSpPr/>
          <p:nvPr/>
        </p:nvSpPr>
        <p:spPr>
          <a:xfrm>
            <a:off x="7626514" y="5588414"/>
            <a:ext cx="1440000" cy="180000"/>
          </a:xfrm>
          <a:prstGeom prst="roundRect">
            <a:avLst>
              <a:gd name="adj" fmla="val 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36000" bIns="18000" rtlCol="0" anchor="ctr"/>
          <a:lstStyle/>
          <a:p>
            <a:r>
              <a:rPr lang="en-US" altLang="ko-KR" sz="600" dirty="0" err="1">
                <a:solidFill>
                  <a:schemeClr val="tx1"/>
                </a:solidFill>
                <a:latin typeface="+mj-lt"/>
                <a:ea typeface="Nanum Gothic" charset="-127"/>
                <a:cs typeface="Nanum Gothic" charset="-127"/>
              </a:rPr>
              <a:t>yyyy</a:t>
            </a:r>
            <a:r>
              <a:rPr lang="en-US" altLang="ko-KR" sz="600" dirty="0">
                <a:solidFill>
                  <a:schemeClr val="tx1"/>
                </a:solidFill>
                <a:latin typeface="+mj-lt"/>
                <a:ea typeface="Nanum Gothic" charset="-127"/>
                <a:cs typeface="Nanum Gothic" charset="-127"/>
              </a:rPr>
              <a:t>-MM-</a:t>
            </a:r>
            <a:r>
              <a:rPr lang="en-US" altLang="ko-KR" sz="600" dirty="0" err="1">
                <a:solidFill>
                  <a:schemeClr val="tx1"/>
                </a:solidFill>
                <a:latin typeface="+mj-lt"/>
                <a:ea typeface="Nanum Gothic" charset="-127"/>
                <a:cs typeface="Nanum Gothic" charset="-127"/>
              </a:rPr>
              <a:t>dd</a:t>
            </a:r>
            <a:r>
              <a:rPr lang="en-US" altLang="ko-KR" sz="600" dirty="0">
                <a:solidFill>
                  <a:schemeClr val="tx1"/>
                </a:solidFill>
                <a:latin typeface="+mj-lt"/>
                <a:ea typeface="Nanum Gothic" charset="-127"/>
                <a:cs typeface="Nanum Gothic" charset="-127"/>
              </a:rPr>
              <a:t> </a:t>
            </a:r>
            <a:r>
              <a:rPr lang="en-US" altLang="ko-KR" sz="600" dirty="0" err="1">
                <a:solidFill>
                  <a:schemeClr val="tx1"/>
                </a:solidFill>
                <a:latin typeface="+mj-lt"/>
                <a:ea typeface="Nanum Gothic" charset="-127"/>
                <a:cs typeface="Nanum Gothic" charset="-127"/>
              </a:rPr>
              <a:t>HH:mm:ss</a:t>
            </a:r>
            <a:r>
              <a:rPr lang="en-US" altLang="ko-KR" sz="600" b="1" dirty="0">
                <a:solidFill>
                  <a:schemeClr val="tx1"/>
                </a:solidFill>
                <a:latin typeface="+mj-lt"/>
                <a:ea typeface="Nanum Gothic" charset="-127"/>
                <a:cs typeface="Nanum Gothic" charset="-127"/>
              </a:rPr>
              <a:t>|</a:t>
            </a:r>
            <a:endParaRPr lang="ko-KR" altLang="en-US" sz="600" b="1" dirty="0">
              <a:solidFill>
                <a:schemeClr val="tx1"/>
              </a:solidFill>
              <a:latin typeface="+mj-lt"/>
              <a:ea typeface="Nanum Gothic" charset="-127"/>
              <a:cs typeface="Nanum Gothic" charset="-127"/>
            </a:endParaRPr>
          </a:p>
        </p:txBody>
      </p:sp>
      <p:sp>
        <p:nvSpPr>
          <p:cNvPr id="114" name="직사각형 113">
            <a:extLst>
              <a:ext uri="{FF2B5EF4-FFF2-40B4-BE49-F238E27FC236}">
                <a16:creationId xmlns:a16="http://schemas.microsoft.com/office/drawing/2014/main" xmlns="" id="{9C786CF8-B674-E44B-A1E0-410838F98F94}"/>
              </a:ext>
            </a:extLst>
          </p:cNvPr>
          <p:cNvSpPr/>
          <p:nvPr/>
        </p:nvSpPr>
        <p:spPr>
          <a:xfrm>
            <a:off x="7633846" y="5453800"/>
            <a:ext cx="864019"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mj-lt"/>
                <a:ea typeface="Nanum Gothic" charset="-127"/>
                <a:cs typeface="Nanum Gothic" charset="-127"/>
              </a:rPr>
              <a:t>Time display format</a:t>
            </a:r>
          </a:p>
        </p:txBody>
      </p:sp>
      <p:sp>
        <p:nvSpPr>
          <p:cNvPr id="115" name="TextBox 114">
            <a:extLst>
              <a:ext uri="{FF2B5EF4-FFF2-40B4-BE49-F238E27FC236}">
                <a16:creationId xmlns:a16="http://schemas.microsoft.com/office/drawing/2014/main" xmlns="" id="{B1386C2F-9E14-0940-ACD4-C21E43B605FA}"/>
              </a:ext>
            </a:extLst>
          </p:cNvPr>
          <p:cNvSpPr txBox="1"/>
          <p:nvPr/>
        </p:nvSpPr>
        <p:spPr>
          <a:xfrm>
            <a:off x="7628721" y="5174596"/>
            <a:ext cx="1166986" cy="107722"/>
          </a:xfrm>
          <a:prstGeom prst="rect">
            <a:avLst/>
          </a:prstGeom>
          <a:noFill/>
        </p:spPr>
        <p:txBody>
          <a:bodyPr wrap="none" lIns="0" tIns="0" rIns="0" bIns="0" rtlCol="0">
            <a:spAutoFit/>
          </a:bodyPr>
          <a:lstStyle/>
          <a:p>
            <a:r>
              <a:rPr kumimoji="1" lang="en-US" altLang="ko-KR" sz="700" b="1" dirty="0"/>
              <a:t>Focus in</a:t>
            </a:r>
            <a:r>
              <a:rPr kumimoji="1" lang="ko-KR" altLang="en-US" sz="700" b="1" dirty="0"/>
              <a:t> 또는 문자열 </a:t>
            </a:r>
            <a:r>
              <a:rPr kumimoji="1" lang="ko-KR" altLang="en-US" sz="700" b="1" dirty="0" err="1"/>
              <a:t>입력시</a:t>
            </a:r>
            <a:endParaRPr kumimoji="1" lang="ko-KR" altLang="en-US" sz="700" b="1" dirty="0"/>
          </a:p>
        </p:txBody>
      </p:sp>
      <p:sp>
        <p:nvSpPr>
          <p:cNvPr id="116" name="Username Box">
            <a:extLst>
              <a:ext uri="{FF2B5EF4-FFF2-40B4-BE49-F238E27FC236}">
                <a16:creationId xmlns:a16="http://schemas.microsoft.com/office/drawing/2014/main" xmlns="" id="{17F43F39-ABA3-AD40-9AF9-60DBE10F0B0C}"/>
              </a:ext>
            </a:extLst>
          </p:cNvPr>
          <p:cNvSpPr>
            <a:spLocks/>
          </p:cNvSpPr>
          <p:nvPr>
            <p:custDataLst>
              <p:tags r:id="rId2"/>
            </p:custDataLst>
          </p:nvPr>
        </p:nvSpPr>
        <p:spPr bwMode="auto">
          <a:xfrm>
            <a:off x="8764416" y="5614071"/>
            <a:ext cx="274681" cy="128685"/>
          </a:xfrm>
          <a:prstGeom prst="rect">
            <a:avLst/>
          </a:prstGeom>
          <a:solidFill>
            <a:schemeClr val="tx1">
              <a:lumMod val="75000"/>
              <a:lumOff val="25000"/>
            </a:schemeClr>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bg1"/>
                </a:solidFill>
                <a:latin typeface="+mj-lt"/>
                <a:ea typeface="Nanum Gothic Regular" charset="-127"/>
              </a:rPr>
              <a:t>check</a:t>
            </a:r>
          </a:p>
        </p:txBody>
      </p:sp>
      <p:sp>
        <p:nvSpPr>
          <p:cNvPr id="117" name="직사각형 116">
            <a:extLst>
              <a:ext uri="{FF2B5EF4-FFF2-40B4-BE49-F238E27FC236}">
                <a16:creationId xmlns:a16="http://schemas.microsoft.com/office/drawing/2014/main" xmlns="" id="{5965BAEE-094D-6A48-8E9E-36F89EF84A27}"/>
              </a:ext>
            </a:extLst>
          </p:cNvPr>
          <p:cNvSpPr/>
          <p:nvPr/>
        </p:nvSpPr>
        <p:spPr>
          <a:xfrm>
            <a:off x="7623098" y="5775060"/>
            <a:ext cx="1169157" cy="113296"/>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r>
              <a:rPr kumimoji="1" lang="ko-KR" altLang="en-US" sz="500" dirty="0"/>
              <a:t>유효성 체크 버튼 노출 및 활성화 상태</a:t>
            </a:r>
          </a:p>
        </p:txBody>
      </p:sp>
      <p:sp>
        <p:nvSpPr>
          <p:cNvPr id="118" name="모서리가 둥근 직사각형 117">
            <a:extLst>
              <a:ext uri="{FF2B5EF4-FFF2-40B4-BE49-F238E27FC236}">
                <a16:creationId xmlns:a16="http://schemas.microsoft.com/office/drawing/2014/main" xmlns="" id="{C7D15F97-DB7F-D04B-88F6-9879BFB7285F}"/>
              </a:ext>
            </a:extLst>
          </p:cNvPr>
          <p:cNvSpPr/>
          <p:nvPr/>
        </p:nvSpPr>
        <p:spPr>
          <a:xfrm>
            <a:off x="10650708" y="5464653"/>
            <a:ext cx="426399" cy="92333"/>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altLang="ko-KR" sz="600" dirty="0">
                <a:solidFill>
                  <a:schemeClr val="tx1"/>
                </a:solidFill>
                <a:latin typeface="+mj-lt"/>
                <a:ea typeface="Nanum Gothic" charset="-127"/>
                <a:cs typeface="Nanum Gothic" charset="-127"/>
              </a:rPr>
              <a:t>☐ Unix time</a:t>
            </a:r>
            <a:endParaRPr lang="ko-KR" altLang="en-US" sz="600" dirty="0">
              <a:solidFill>
                <a:schemeClr val="tx1"/>
              </a:solidFill>
              <a:latin typeface="+mj-lt"/>
              <a:ea typeface="Nanum Gothic" charset="-127"/>
              <a:cs typeface="Nanum Gothic" charset="-127"/>
            </a:endParaRPr>
          </a:p>
        </p:txBody>
      </p:sp>
      <p:pic>
        <p:nvPicPr>
          <p:cNvPr id="119" name="그림 118">
            <a:extLst>
              <a:ext uri="{FF2B5EF4-FFF2-40B4-BE49-F238E27FC236}">
                <a16:creationId xmlns:a16="http://schemas.microsoft.com/office/drawing/2014/main" xmlns="" id="{DF5AC2BA-A3E3-4C49-B2BE-48998F0A58F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66862" y="5460025"/>
            <a:ext cx="79238" cy="79238"/>
          </a:xfrm>
          <a:prstGeom prst="rect">
            <a:avLst/>
          </a:prstGeom>
        </p:spPr>
      </p:pic>
      <p:sp>
        <p:nvSpPr>
          <p:cNvPr id="120" name="모서리가 둥근 직사각형 119">
            <a:extLst>
              <a:ext uri="{FF2B5EF4-FFF2-40B4-BE49-F238E27FC236}">
                <a16:creationId xmlns:a16="http://schemas.microsoft.com/office/drawing/2014/main" xmlns="" id="{79BCB307-F3E9-F943-87AA-D02FBEEAB6DA}"/>
              </a:ext>
            </a:extLst>
          </p:cNvPr>
          <p:cNvSpPr/>
          <p:nvPr/>
        </p:nvSpPr>
        <p:spPr>
          <a:xfrm>
            <a:off x="9467905" y="5582325"/>
            <a:ext cx="1440000" cy="180000"/>
          </a:xfrm>
          <a:prstGeom prst="roundRect">
            <a:avLst>
              <a:gd name="adj" fmla="val 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18000" rIns="36000" bIns="18000" rtlCol="0" anchor="ctr"/>
          <a:lstStyle/>
          <a:p>
            <a:r>
              <a:rPr lang="en-US" altLang="ko-KR" sz="600" dirty="0" err="1">
                <a:solidFill>
                  <a:schemeClr val="tx1"/>
                </a:solidFill>
                <a:latin typeface="+mj-lt"/>
                <a:ea typeface="Nanum Gothic" charset="-127"/>
                <a:cs typeface="Nanum Gothic" charset="-127"/>
              </a:rPr>
              <a:t>yyyy</a:t>
            </a:r>
            <a:r>
              <a:rPr lang="en-US" altLang="ko-KR" sz="600" dirty="0">
                <a:solidFill>
                  <a:schemeClr val="tx1"/>
                </a:solidFill>
                <a:latin typeface="+mj-lt"/>
                <a:ea typeface="Nanum Gothic" charset="-127"/>
                <a:cs typeface="Nanum Gothic" charset="-127"/>
              </a:rPr>
              <a:t>-MM-d</a:t>
            </a:r>
            <a:endParaRPr lang="ko-KR" altLang="en-US" sz="600" b="1" dirty="0">
              <a:solidFill>
                <a:schemeClr val="tx1"/>
              </a:solidFill>
              <a:latin typeface="+mj-lt"/>
              <a:ea typeface="Nanum Gothic" charset="-127"/>
              <a:cs typeface="Nanum Gothic" charset="-127"/>
            </a:endParaRPr>
          </a:p>
        </p:txBody>
      </p:sp>
      <p:sp>
        <p:nvSpPr>
          <p:cNvPr id="121" name="직사각형 120">
            <a:extLst>
              <a:ext uri="{FF2B5EF4-FFF2-40B4-BE49-F238E27FC236}">
                <a16:creationId xmlns:a16="http://schemas.microsoft.com/office/drawing/2014/main" xmlns="" id="{6BE14E9B-13E4-4D42-BE70-D59FFB69ED2B}"/>
              </a:ext>
            </a:extLst>
          </p:cNvPr>
          <p:cNvSpPr/>
          <p:nvPr/>
        </p:nvSpPr>
        <p:spPr>
          <a:xfrm>
            <a:off x="9475237" y="5447711"/>
            <a:ext cx="864019"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mj-lt"/>
                <a:ea typeface="Nanum Gothic" charset="-127"/>
                <a:cs typeface="Nanum Gothic" charset="-127"/>
              </a:rPr>
              <a:t>Time display format</a:t>
            </a:r>
          </a:p>
        </p:txBody>
      </p:sp>
      <p:sp>
        <p:nvSpPr>
          <p:cNvPr id="122" name="TextBox 121">
            <a:extLst>
              <a:ext uri="{FF2B5EF4-FFF2-40B4-BE49-F238E27FC236}">
                <a16:creationId xmlns:a16="http://schemas.microsoft.com/office/drawing/2014/main" xmlns="" id="{14EA43C1-2640-F540-B670-664456C535B5}"/>
              </a:ext>
            </a:extLst>
          </p:cNvPr>
          <p:cNvSpPr txBox="1"/>
          <p:nvPr/>
        </p:nvSpPr>
        <p:spPr>
          <a:xfrm>
            <a:off x="9470112" y="5168507"/>
            <a:ext cx="1442703" cy="107722"/>
          </a:xfrm>
          <a:prstGeom prst="rect">
            <a:avLst/>
          </a:prstGeom>
          <a:noFill/>
        </p:spPr>
        <p:txBody>
          <a:bodyPr wrap="none" lIns="0" tIns="0" rIns="0" bIns="0" rtlCol="0">
            <a:spAutoFit/>
          </a:bodyPr>
          <a:lstStyle/>
          <a:p>
            <a:r>
              <a:rPr kumimoji="1" lang="ko-KR" altLang="en-US" sz="700" b="1" dirty="0"/>
              <a:t>유효하지 않은 포맷이거나 </a:t>
            </a:r>
            <a:r>
              <a:rPr kumimoji="1" lang="ko-KR" altLang="en-US" sz="700" b="1" dirty="0" err="1"/>
              <a:t>미체크시</a:t>
            </a:r>
            <a:endParaRPr kumimoji="1" lang="ko-KR" altLang="en-US" sz="700" b="1" dirty="0"/>
          </a:p>
        </p:txBody>
      </p:sp>
      <p:sp>
        <p:nvSpPr>
          <p:cNvPr id="123" name="Username Box">
            <a:extLst>
              <a:ext uri="{FF2B5EF4-FFF2-40B4-BE49-F238E27FC236}">
                <a16:creationId xmlns:a16="http://schemas.microsoft.com/office/drawing/2014/main" xmlns="" id="{48894B6D-63D6-964B-8950-882A8B96D746}"/>
              </a:ext>
            </a:extLst>
          </p:cNvPr>
          <p:cNvSpPr>
            <a:spLocks/>
          </p:cNvSpPr>
          <p:nvPr>
            <p:custDataLst>
              <p:tags r:id="rId3"/>
            </p:custDataLst>
          </p:nvPr>
        </p:nvSpPr>
        <p:spPr bwMode="auto">
          <a:xfrm>
            <a:off x="10605807" y="5607982"/>
            <a:ext cx="274681" cy="128685"/>
          </a:xfrm>
          <a:prstGeom prst="rect">
            <a:avLst/>
          </a:prstGeom>
          <a:solidFill>
            <a:schemeClr val="tx1">
              <a:lumMod val="75000"/>
              <a:lumOff val="25000"/>
            </a:schemeClr>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bg1"/>
                </a:solidFill>
                <a:latin typeface="+mj-lt"/>
                <a:ea typeface="Nanum Gothic Regular" charset="-127"/>
              </a:rPr>
              <a:t>check</a:t>
            </a:r>
          </a:p>
        </p:txBody>
      </p:sp>
      <p:sp>
        <p:nvSpPr>
          <p:cNvPr id="127" name="직사각형 126">
            <a:extLst>
              <a:ext uri="{FF2B5EF4-FFF2-40B4-BE49-F238E27FC236}">
                <a16:creationId xmlns:a16="http://schemas.microsoft.com/office/drawing/2014/main" xmlns="" id="{B5ED5F84-A198-164C-9311-BDA48D59705B}"/>
              </a:ext>
            </a:extLst>
          </p:cNvPr>
          <p:cNvSpPr/>
          <p:nvPr/>
        </p:nvSpPr>
        <p:spPr>
          <a:xfrm>
            <a:off x="9466242" y="5769196"/>
            <a:ext cx="775336" cy="92333"/>
          </a:xfrm>
          <a:prstGeom prst="rect">
            <a:avLst/>
          </a:prstGeom>
          <a:noFill/>
        </p:spPr>
        <p:txBody>
          <a:bodyPr wrap="none" lIns="0" tIns="0" rIns="36000" bIns="0">
            <a:spAutoFit/>
          </a:bodyPr>
          <a:lstStyle/>
          <a:p>
            <a:pPr eaLnBrk="0" fontAlgn="base" hangingPunct="0">
              <a:spcBef>
                <a:spcPct val="0"/>
              </a:spcBef>
              <a:spcAft>
                <a:spcPct val="0"/>
              </a:spcAft>
              <a:buClr>
                <a:srgbClr val="336699"/>
              </a:buClr>
            </a:pPr>
            <a:r>
              <a:rPr lang="en-US" altLang="ko-KR" sz="600" dirty="0">
                <a:solidFill>
                  <a:srgbClr val="FF0000"/>
                </a:solidFill>
                <a:latin typeface="+mj-lt"/>
              </a:rPr>
              <a:t>ⓘ</a:t>
            </a:r>
            <a:r>
              <a:rPr lang="ko-KR" altLang="en-US" sz="600" dirty="0">
                <a:solidFill>
                  <a:srgbClr val="FF0000"/>
                </a:solidFill>
                <a:latin typeface="+mj-lt"/>
              </a:rPr>
              <a:t> </a:t>
            </a:r>
            <a:r>
              <a:rPr lang="en-US" altLang="ko-KR" sz="600" dirty="0">
                <a:solidFill>
                  <a:srgbClr val="FF0000"/>
                </a:solidFill>
                <a:latin typeface="+mj-lt"/>
              </a:rPr>
              <a:t>Please check valid</a:t>
            </a:r>
            <a:endParaRPr kumimoji="1" lang="en-US" altLang="ko-KR" sz="400" b="1" dirty="0">
              <a:solidFill>
                <a:srgbClr val="FF0000"/>
              </a:solidFill>
              <a:latin typeface="+mj-lt"/>
              <a:ea typeface="Nanum Gothic" charset="-127"/>
              <a:cs typeface="Nanum Gothic" charset="-127"/>
            </a:endParaRPr>
          </a:p>
        </p:txBody>
      </p:sp>
      <p:sp>
        <p:nvSpPr>
          <p:cNvPr id="157" name="왼쪽 중괄호[L] 156">
            <a:extLst>
              <a:ext uri="{FF2B5EF4-FFF2-40B4-BE49-F238E27FC236}">
                <a16:creationId xmlns:a16="http://schemas.microsoft.com/office/drawing/2014/main" xmlns="" id="{2F6326F7-E140-6643-935B-3F221280B34C}"/>
              </a:ext>
            </a:extLst>
          </p:cNvPr>
          <p:cNvSpPr/>
          <p:nvPr/>
        </p:nvSpPr>
        <p:spPr>
          <a:xfrm rot="5400000">
            <a:off x="9046382" y="1231219"/>
            <a:ext cx="594915" cy="3656325"/>
          </a:xfrm>
          <a:prstGeom prst="leftBrace">
            <a:avLst>
              <a:gd name="adj1" fmla="val 97594"/>
              <a:gd name="adj2" fmla="val 5000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162" name="직사각형 161">
            <a:extLst>
              <a:ext uri="{FF2B5EF4-FFF2-40B4-BE49-F238E27FC236}">
                <a16:creationId xmlns:a16="http://schemas.microsoft.com/office/drawing/2014/main" xmlns="" id="{510FB363-9B87-C84A-965E-2A29FAE4118E}"/>
              </a:ext>
            </a:extLst>
          </p:cNvPr>
          <p:cNvSpPr/>
          <p:nvPr/>
        </p:nvSpPr>
        <p:spPr>
          <a:xfrm>
            <a:off x="7515677" y="3421787"/>
            <a:ext cx="1858107" cy="568570"/>
          </a:xfrm>
          <a:prstGeom prst="rect">
            <a:avLst/>
          </a:prstGeom>
          <a:noFill/>
          <a:ln w="31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63" name="직사각형 162">
            <a:extLst>
              <a:ext uri="{FF2B5EF4-FFF2-40B4-BE49-F238E27FC236}">
                <a16:creationId xmlns:a16="http://schemas.microsoft.com/office/drawing/2014/main" xmlns="" id="{A7AB0770-4E0B-8B49-8F76-A1D833F9A24C}"/>
              </a:ext>
            </a:extLst>
          </p:cNvPr>
          <p:cNvSpPr/>
          <p:nvPr/>
        </p:nvSpPr>
        <p:spPr>
          <a:xfrm>
            <a:off x="7515677" y="4135876"/>
            <a:ext cx="1858107" cy="568570"/>
          </a:xfrm>
          <a:prstGeom prst="rect">
            <a:avLst/>
          </a:prstGeom>
          <a:noFill/>
          <a:ln w="31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166" name="직선 연결선[R] 165">
            <a:extLst>
              <a:ext uri="{FF2B5EF4-FFF2-40B4-BE49-F238E27FC236}">
                <a16:creationId xmlns:a16="http://schemas.microsoft.com/office/drawing/2014/main" xmlns="" id="{BC0B6B8A-1775-4643-AAD1-7EC46ACF2978}"/>
              </a:ext>
            </a:extLst>
          </p:cNvPr>
          <p:cNvCxnSpPr>
            <a:cxnSpLocks/>
            <a:stCxn id="162" idx="2"/>
            <a:endCxn id="163" idx="0"/>
          </p:cNvCxnSpPr>
          <p:nvPr/>
        </p:nvCxnSpPr>
        <p:spPr>
          <a:xfrm>
            <a:off x="8444731" y="3990357"/>
            <a:ext cx="0" cy="14551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pic>
        <p:nvPicPr>
          <p:cNvPr id="167" name="그림 166">
            <a:extLst>
              <a:ext uri="{FF2B5EF4-FFF2-40B4-BE49-F238E27FC236}">
                <a16:creationId xmlns:a16="http://schemas.microsoft.com/office/drawing/2014/main" xmlns="" id="{426A2889-595E-664C-9BF3-B86B91812FF3}"/>
              </a:ext>
            </a:extLst>
          </p:cNvPr>
          <p:cNvPicPr>
            <a:picLocks noChangeAspect="1"/>
          </p:cNvPicPr>
          <p:nvPr/>
        </p:nvPicPr>
        <p:blipFill rotWithShape="1">
          <a:blip r:embed="rId10"/>
          <a:srcRect l="10507" t="18765" r="58164" b="15538"/>
          <a:stretch/>
        </p:blipFill>
        <p:spPr>
          <a:xfrm>
            <a:off x="10473794" y="3706072"/>
            <a:ext cx="100997" cy="158840"/>
          </a:xfrm>
          <a:prstGeom prst="rect">
            <a:avLst/>
          </a:prstGeom>
        </p:spPr>
      </p:pic>
      <p:sp>
        <p:nvSpPr>
          <p:cNvPr id="169" name="타원 168">
            <a:extLst>
              <a:ext uri="{FF2B5EF4-FFF2-40B4-BE49-F238E27FC236}">
                <a16:creationId xmlns:a16="http://schemas.microsoft.com/office/drawing/2014/main" xmlns="" id="{8878EF70-F126-6A42-8A39-9ED4FC3BDDD5}"/>
              </a:ext>
            </a:extLst>
          </p:cNvPr>
          <p:cNvSpPr/>
          <p:nvPr/>
        </p:nvSpPr>
        <p:spPr>
          <a:xfrm>
            <a:off x="4038936" y="150325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j-lt"/>
                <a:ea typeface="Nanum Gothic" charset="-127"/>
                <a:cs typeface="Nanum Gothic" charset="-127"/>
              </a:rPr>
              <a:t>3</a:t>
            </a:r>
            <a:endParaRPr lang="ko-KR" altLang="en-US" sz="700" b="1" dirty="0">
              <a:solidFill>
                <a:schemeClr val="bg1"/>
              </a:solidFill>
              <a:latin typeface="+mj-lt"/>
              <a:ea typeface="Nanum Gothic" charset="-127"/>
              <a:cs typeface="Nanum Gothic" charset="-127"/>
            </a:endParaRPr>
          </a:p>
        </p:txBody>
      </p:sp>
      <p:sp>
        <p:nvSpPr>
          <p:cNvPr id="170" name="직사각형 169">
            <a:extLst>
              <a:ext uri="{FF2B5EF4-FFF2-40B4-BE49-F238E27FC236}">
                <a16:creationId xmlns:a16="http://schemas.microsoft.com/office/drawing/2014/main" xmlns="" id="{F9DA929C-42E0-A340-B6F8-0E7219055B69}"/>
              </a:ext>
            </a:extLst>
          </p:cNvPr>
          <p:cNvSpPr/>
          <p:nvPr/>
        </p:nvSpPr>
        <p:spPr>
          <a:xfrm>
            <a:off x="9466242" y="5899496"/>
            <a:ext cx="1905453" cy="92333"/>
          </a:xfrm>
          <a:prstGeom prst="rect">
            <a:avLst/>
          </a:prstGeom>
          <a:noFill/>
        </p:spPr>
        <p:txBody>
          <a:bodyPr wrap="none" lIns="0" tIns="0" rIns="36000" bIns="0">
            <a:spAutoFit/>
          </a:bodyPr>
          <a:lstStyle/>
          <a:p>
            <a:pPr eaLnBrk="0" fontAlgn="base" hangingPunct="0">
              <a:spcBef>
                <a:spcPct val="0"/>
              </a:spcBef>
              <a:spcAft>
                <a:spcPct val="0"/>
              </a:spcAft>
              <a:buClr>
                <a:srgbClr val="336699"/>
              </a:buClr>
            </a:pPr>
            <a:r>
              <a:rPr lang="en-US" altLang="ko-KR" sz="600" dirty="0">
                <a:solidFill>
                  <a:srgbClr val="FF0000"/>
                </a:solidFill>
              </a:rPr>
              <a:t>ⓘ</a:t>
            </a:r>
            <a:r>
              <a:rPr lang="ko-KR" altLang="en-US" sz="600" dirty="0">
                <a:solidFill>
                  <a:srgbClr val="FF0000"/>
                </a:solidFill>
              </a:rPr>
              <a:t> </a:t>
            </a:r>
            <a:r>
              <a:rPr lang="en" altLang="ko-KR" sz="600" dirty="0">
                <a:solidFill>
                  <a:srgbClr val="FF0000"/>
                </a:solidFill>
                <a:latin typeface="+mj-lt"/>
              </a:rPr>
              <a:t>Please enter in the same format as the data value</a:t>
            </a:r>
            <a:endParaRPr lang="ko-KR" altLang="en-US" sz="600" dirty="0">
              <a:solidFill>
                <a:srgbClr val="FF0000"/>
              </a:solidFill>
              <a:latin typeface="+mj-lt"/>
            </a:endParaRPr>
          </a:p>
        </p:txBody>
      </p:sp>
      <p:sp>
        <p:nvSpPr>
          <p:cNvPr id="100" name="TextBox 99">
            <a:extLst>
              <a:ext uri="{FF2B5EF4-FFF2-40B4-BE49-F238E27FC236}">
                <a16:creationId xmlns:a16="http://schemas.microsoft.com/office/drawing/2014/main" xmlns="" id="{71AAEAA2-A8F8-D04B-BF14-8D7BEC3660A3}"/>
              </a:ext>
            </a:extLst>
          </p:cNvPr>
          <p:cNvSpPr txBox="1"/>
          <p:nvPr/>
        </p:nvSpPr>
        <p:spPr>
          <a:xfrm>
            <a:off x="9632416" y="0"/>
            <a:ext cx="1293944" cy="276999"/>
          </a:xfrm>
          <a:prstGeom prst="rect">
            <a:avLst/>
          </a:prstGeom>
          <a:solidFill>
            <a:srgbClr val="00B050">
              <a:alpha val="50196"/>
            </a:srgbClr>
          </a:solidFill>
        </p:spPr>
        <p:txBody>
          <a:bodyPr wrap="none" rtlCol="0">
            <a:spAutoFit/>
          </a:bodyPr>
          <a:lstStyle/>
          <a:p>
            <a:r>
              <a:rPr kumimoji="1" lang="en-US" altLang="ko-KR" sz="1200" dirty="0">
                <a:solidFill>
                  <a:schemeClr val="bg1"/>
                </a:solidFill>
                <a:latin typeface="+mj-lt"/>
              </a:rPr>
              <a:t>2019.03.13</a:t>
            </a:r>
            <a:r>
              <a:rPr kumimoji="1" lang="ko-KR" altLang="en-US" sz="1200" dirty="0">
                <a:solidFill>
                  <a:schemeClr val="bg1"/>
                </a:solidFill>
                <a:latin typeface="+mj-lt"/>
              </a:rPr>
              <a:t> 수정</a:t>
            </a:r>
          </a:p>
        </p:txBody>
      </p:sp>
      <p:grpSp>
        <p:nvGrpSpPr>
          <p:cNvPr id="103" name="그룹 102">
            <a:extLst>
              <a:ext uri="{FF2B5EF4-FFF2-40B4-BE49-F238E27FC236}">
                <a16:creationId xmlns:a16="http://schemas.microsoft.com/office/drawing/2014/main" xmlns="" id="{89826B83-E02C-495C-81A3-5893E406FA4E}"/>
              </a:ext>
            </a:extLst>
          </p:cNvPr>
          <p:cNvGrpSpPr/>
          <p:nvPr/>
        </p:nvGrpSpPr>
        <p:grpSpPr>
          <a:xfrm>
            <a:off x="7174900" y="1112621"/>
            <a:ext cx="2048557" cy="1533809"/>
            <a:chOff x="6860938" y="2327463"/>
            <a:chExt cx="2048557" cy="1533809"/>
          </a:xfrm>
        </p:grpSpPr>
        <p:sp>
          <p:nvSpPr>
            <p:cNvPr id="124" name="사각형 설명선[R] 4">
              <a:extLst>
                <a:ext uri="{FF2B5EF4-FFF2-40B4-BE49-F238E27FC236}">
                  <a16:creationId xmlns:a16="http://schemas.microsoft.com/office/drawing/2014/main" xmlns="" id="{82102EF1-8F5A-4644-8275-96A4A3D961F6}"/>
                </a:ext>
              </a:extLst>
            </p:cNvPr>
            <p:cNvSpPr/>
            <p:nvPr/>
          </p:nvSpPr>
          <p:spPr>
            <a:xfrm>
              <a:off x="6860938" y="2327463"/>
              <a:ext cx="2048557" cy="1533809"/>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5" name="TextBox 124">
              <a:extLst>
                <a:ext uri="{FF2B5EF4-FFF2-40B4-BE49-F238E27FC236}">
                  <a16:creationId xmlns:a16="http://schemas.microsoft.com/office/drawing/2014/main" xmlns="" id="{AFAC85DB-05CC-40FD-84E8-53B49FFF1DD0}"/>
                </a:ext>
              </a:extLst>
            </p:cNvPr>
            <p:cNvSpPr txBox="1"/>
            <p:nvPr/>
          </p:nvSpPr>
          <p:spPr>
            <a:xfrm>
              <a:off x="6960767" y="2474626"/>
              <a:ext cx="583493" cy="123111"/>
            </a:xfrm>
            <a:prstGeom prst="rect">
              <a:avLst/>
            </a:prstGeom>
            <a:noFill/>
          </p:spPr>
          <p:txBody>
            <a:bodyPr wrap="none" lIns="0" tIns="0" rIns="0" bIns="0" rtlCol="0">
              <a:spAutoFit/>
            </a:bodyPr>
            <a:lstStyle/>
            <a:p>
              <a:r>
                <a:rPr kumimoji="1" lang="en-US" altLang="ko-KR" sz="800" b="1" dirty="0">
                  <a:latin typeface="+mj-lt"/>
                </a:rPr>
                <a:t>Information</a:t>
              </a:r>
              <a:endParaRPr kumimoji="1" lang="ko-KR" altLang="en-US" sz="800" b="1" dirty="0">
                <a:latin typeface="+mj-lt"/>
              </a:endParaRPr>
            </a:p>
          </p:txBody>
        </p:sp>
        <p:sp>
          <p:nvSpPr>
            <p:cNvPr id="144" name="모서리가 둥근 직사각형 127">
              <a:extLst>
                <a:ext uri="{FF2B5EF4-FFF2-40B4-BE49-F238E27FC236}">
                  <a16:creationId xmlns:a16="http://schemas.microsoft.com/office/drawing/2014/main" xmlns="" id="{0A364A27-7CCD-4433-A435-584A28CDCA6B}"/>
                </a:ext>
              </a:extLst>
            </p:cNvPr>
            <p:cNvSpPr/>
            <p:nvPr/>
          </p:nvSpPr>
          <p:spPr>
            <a:xfrm>
              <a:off x="6955927" y="3599651"/>
              <a:ext cx="360000" cy="128685"/>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18000" rIns="36000" bIns="18000" rtlCol="0" anchor="ctr">
              <a:spAutoFit/>
            </a:bodyPr>
            <a:lstStyle/>
            <a:p>
              <a:pPr algn="ctr"/>
              <a:r>
                <a:rPr lang="en-US" altLang="ko-KR" sz="600" dirty="0">
                  <a:solidFill>
                    <a:prstClr val="white"/>
                  </a:solidFill>
                  <a:latin typeface="+mj-lt"/>
                  <a:ea typeface="Nanum Gothic" charset="-127"/>
                  <a:cs typeface="Nanum Gothic" charset="-127"/>
                </a:rPr>
                <a:t>Close</a:t>
              </a:r>
              <a:endParaRPr lang="ko-KR" altLang="en-US" sz="600" dirty="0">
                <a:solidFill>
                  <a:prstClr val="white"/>
                </a:solidFill>
                <a:latin typeface="+mj-lt"/>
                <a:ea typeface="Nanum Gothic" charset="-127"/>
                <a:cs typeface="Nanum Gothic" charset="-127"/>
              </a:endParaRPr>
            </a:p>
          </p:txBody>
        </p:sp>
        <p:cxnSp>
          <p:nvCxnSpPr>
            <p:cNvPr id="128" name="직선 연결선[R] 14">
              <a:extLst>
                <a:ext uri="{FF2B5EF4-FFF2-40B4-BE49-F238E27FC236}">
                  <a16:creationId xmlns:a16="http://schemas.microsoft.com/office/drawing/2014/main" xmlns="" id="{E8C7459A-7D48-4D6C-ACEC-E891E79A662A}"/>
                </a:ext>
              </a:extLst>
            </p:cNvPr>
            <p:cNvCxnSpPr/>
            <p:nvPr/>
          </p:nvCxnSpPr>
          <p:spPr>
            <a:xfrm>
              <a:off x="6960767" y="2668588"/>
              <a:ext cx="18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직선 연결선[R] 150">
              <a:extLst>
                <a:ext uri="{FF2B5EF4-FFF2-40B4-BE49-F238E27FC236}">
                  <a16:creationId xmlns:a16="http://schemas.microsoft.com/office/drawing/2014/main" xmlns="" id="{3983A7B5-A352-4510-9512-7B5B6A4804F9}"/>
                </a:ext>
              </a:extLst>
            </p:cNvPr>
            <p:cNvCxnSpPr/>
            <p:nvPr/>
          </p:nvCxnSpPr>
          <p:spPr>
            <a:xfrm>
              <a:off x="6960767" y="3511934"/>
              <a:ext cx="18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3" name="모서리가 둥근 직사각형 153">
              <a:extLst>
                <a:ext uri="{FF2B5EF4-FFF2-40B4-BE49-F238E27FC236}">
                  <a16:creationId xmlns:a16="http://schemas.microsoft.com/office/drawing/2014/main" xmlns="" id="{0F868DA4-156A-4382-8DC4-9EEC24E8E148}"/>
                </a:ext>
              </a:extLst>
            </p:cNvPr>
            <p:cNvSpPr/>
            <p:nvPr/>
          </p:nvSpPr>
          <p:spPr>
            <a:xfrm>
              <a:off x="8160784" y="2817884"/>
              <a:ext cx="426399" cy="92333"/>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altLang="ko-KR" sz="600" dirty="0">
                  <a:solidFill>
                    <a:schemeClr val="tx1"/>
                  </a:solidFill>
                  <a:latin typeface="+mj-lt"/>
                  <a:ea typeface="Nanum Gothic" charset="-127"/>
                  <a:cs typeface="Nanum Gothic" charset="-127"/>
                </a:rPr>
                <a:t>☐ Unix time</a:t>
              </a:r>
              <a:endParaRPr lang="ko-KR" altLang="en-US" sz="600" dirty="0">
                <a:solidFill>
                  <a:schemeClr val="tx1"/>
                </a:solidFill>
                <a:latin typeface="+mj-lt"/>
                <a:ea typeface="Nanum Gothic" charset="-127"/>
                <a:cs typeface="Nanum Gothic" charset="-127"/>
              </a:endParaRPr>
            </a:p>
          </p:txBody>
        </p:sp>
        <p:pic>
          <p:nvPicPr>
            <p:cNvPr id="134" name="그림 133">
              <a:extLst>
                <a:ext uri="{FF2B5EF4-FFF2-40B4-BE49-F238E27FC236}">
                  <a16:creationId xmlns:a16="http://schemas.microsoft.com/office/drawing/2014/main" xmlns="" id="{87EB4CBA-30F1-4F22-AEE7-56E9C8E5EC8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76938" y="2813256"/>
              <a:ext cx="79238" cy="79238"/>
            </a:xfrm>
            <a:prstGeom prst="rect">
              <a:avLst/>
            </a:prstGeom>
          </p:spPr>
        </p:pic>
        <p:sp>
          <p:nvSpPr>
            <p:cNvPr id="137" name="모서리가 둥근 직사각형 156">
              <a:extLst>
                <a:ext uri="{FF2B5EF4-FFF2-40B4-BE49-F238E27FC236}">
                  <a16:creationId xmlns:a16="http://schemas.microsoft.com/office/drawing/2014/main" xmlns="" id="{D96D8162-5EB0-4D00-A3D7-4796AB33E730}"/>
                </a:ext>
              </a:extLst>
            </p:cNvPr>
            <p:cNvSpPr/>
            <p:nvPr/>
          </p:nvSpPr>
          <p:spPr>
            <a:xfrm>
              <a:off x="6977982" y="2935556"/>
              <a:ext cx="1192397" cy="138510"/>
            </a:xfrm>
            <a:prstGeom prst="roundRect">
              <a:avLst>
                <a:gd name="adj" fmla="val 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err="1">
                  <a:solidFill>
                    <a:schemeClr val="tx1"/>
                  </a:solidFill>
                  <a:latin typeface="+mj-lt"/>
                  <a:ea typeface="Nanum Gothic" charset="-127"/>
                  <a:cs typeface="Nanum Gothic" charset="-127"/>
                </a:rPr>
                <a:t>yyyy</a:t>
              </a:r>
              <a:r>
                <a:rPr lang="en-US" altLang="ko-KR" sz="600" dirty="0">
                  <a:solidFill>
                    <a:schemeClr val="tx1"/>
                  </a:solidFill>
                  <a:latin typeface="+mj-lt"/>
                  <a:ea typeface="Nanum Gothic" charset="-127"/>
                  <a:cs typeface="Nanum Gothic" charset="-127"/>
                </a:rPr>
                <a:t>-MM-</a:t>
              </a:r>
              <a:r>
                <a:rPr lang="en-US" altLang="ko-KR" sz="600" dirty="0" err="1">
                  <a:solidFill>
                    <a:schemeClr val="tx1"/>
                  </a:solidFill>
                  <a:latin typeface="+mj-lt"/>
                  <a:ea typeface="Nanum Gothic" charset="-127"/>
                  <a:cs typeface="Nanum Gothic" charset="-127"/>
                </a:rPr>
                <a:t>dd</a:t>
              </a:r>
              <a:r>
                <a:rPr lang="en-US" altLang="ko-KR" sz="600" dirty="0">
                  <a:solidFill>
                    <a:schemeClr val="tx1"/>
                  </a:solidFill>
                  <a:latin typeface="+mj-lt"/>
                  <a:ea typeface="Nanum Gothic" charset="-127"/>
                  <a:cs typeface="Nanum Gothic" charset="-127"/>
                </a:rPr>
                <a:t> </a:t>
              </a:r>
              <a:r>
                <a:rPr lang="en-US" altLang="ko-KR" sz="600" dirty="0" err="1">
                  <a:solidFill>
                    <a:schemeClr val="tx1"/>
                  </a:solidFill>
                  <a:latin typeface="+mj-lt"/>
                  <a:ea typeface="Nanum Gothic" charset="-127"/>
                  <a:cs typeface="Nanum Gothic" charset="-127"/>
                </a:rPr>
                <a:t>HH:mm:ss</a:t>
              </a:r>
              <a:endParaRPr lang="ko-KR" altLang="en-US" sz="600" dirty="0">
                <a:solidFill>
                  <a:schemeClr val="tx1"/>
                </a:solidFill>
                <a:latin typeface="+mj-lt"/>
                <a:ea typeface="Nanum Gothic" charset="-127"/>
                <a:cs typeface="Nanum Gothic" charset="-127"/>
              </a:endParaRPr>
            </a:p>
          </p:txBody>
        </p:sp>
        <p:sp>
          <p:nvSpPr>
            <p:cNvPr id="138" name="직사각형 137">
              <a:extLst>
                <a:ext uri="{FF2B5EF4-FFF2-40B4-BE49-F238E27FC236}">
                  <a16:creationId xmlns:a16="http://schemas.microsoft.com/office/drawing/2014/main" xmlns="" id="{0225C97D-00AF-45A4-AD6C-E52FCB922568}"/>
                </a:ext>
              </a:extLst>
            </p:cNvPr>
            <p:cNvSpPr/>
            <p:nvPr/>
          </p:nvSpPr>
          <p:spPr>
            <a:xfrm>
              <a:off x="6985313" y="2800942"/>
              <a:ext cx="864019"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mj-lt"/>
                  <a:ea typeface="Nanum Gothic" charset="-127"/>
                  <a:cs typeface="Nanum Gothic" charset="-127"/>
                </a:rPr>
                <a:t>Time display format</a:t>
              </a:r>
            </a:p>
          </p:txBody>
        </p:sp>
        <p:sp>
          <p:nvSpPr>
            <p:cNvPr id="140" name="직사각형 139">
              <a:extLst>
                <a:ext uri="{FF2B5EF4-FFF2-40B4-BE49-F238E27FC236}">
                  <a16:creationId xmlns:a16="http://schemas.microsoft.com/office/drawing/2014/main" xmlns="" id="{9C36EA8D-FC7B-49A7-A658-070607F88D3B}"/>
                </a:ext>
              </a:extLst>
            </p:cNvPr>
            <p:cNvSpPr/>
            <p:nvPr/>
          </p:nvSpPr>
          <p:spPr>
            <a:xfrm>
              <a:off x="6984173" y="3313977"/>
              <a:ext cx="456856"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mj-lt"/>
                  <a:ea typeface="Nanum Gothic" charset="-127"/>
                  <a:cs typeface="Nanum Gothic" charset="-127"/>
                </a:rPr>
                <a:t>Time Zone</a:t>
              </a:r>
            </a:p>
          </p:txBody>
        </p:sp>
        <p:sp>
          <p:nvSpPr>
            <p:cNvPr id="141" name="Username Box">
              <a:extLst>
                <a:ext uri="{FF2B5EF4-FFF2-40B4-BE49-F238E27FC236}">
                  <a16:creationId xmlns:a16="http://schemas.microsoft.com/office/drawing/2014/main" xmlns="" id="{16F55D57-BF7C-4E77-B8B4-6DD15FABEAF5}"/>
                </a:ext>
              </a:extLst>
            </p:cNvPr>
            <p:cNvSpPr>
              <a:spLocks/>
            </p:cNvSpPr>
            <p:nvPr>
              <p:custDataLst>
                <p:tags r:id="rId6"/>
              </p:custDataLst>
            </p:nvPr>
          </p:nvSpPr>
          <p:spPr bwMode="auto">
            <a:xfrm>
              <a:off x="7601098" y="3319399"/>
              <a:ext cx="634789" cy="92333"/>
            </a:xfrm>
            <a:prstGeom prst="rect">
              <a:avLst/>
            </a:prstGeom>
            <a:no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solidFill>
                  <a:latin typeface="+mj-lt"/>
                  <a:ea typeface="Nanum Gothic Regular" charset="-127"/>
                  <a:cs typeface="Nanum Gothic Regular" charset="-127"/>
                </a:rPr>
                <a:t>+09:00 Asia/Seoul</a:t>
              </a:r>
              <a:endParaRPr lang="ko-KR" altLang="en-US" sz="800" dirty="0">
                <a:latin typeface="+mj-lt"/>
              </a:endParaRPr>
            </a:p>
          </p:txBody>
        </p:sp>
      </p:grpSp>
      <p:sp>
        <p:nvSpPr>
          <p:cNvPr id="155" name="타원 154">
            <a:extLst>
              <a:ext uri="{FF2B5EF4-FFF2-40B4-BE49-F238E27FC236}">
                <a16:creationId xmlns:a16="http://schemas.microsoft.com/office/drawing/2014/main" xmlns="" id="{B49B6310-F9C8-904A-B426-8CE2CEBE99CA}"/>
              </a:ext>
            </a:extLst>
          </p:cNvPr>
          <p:cNvSpPr/>
          <p:nvPr/>
        </p:nvSpPr>
        <p:spPr>
          <a:xfrm>
            <a:off x="8345964" y="106597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j-lt"/>
                <a:ea typeface="Nanum Gothic" charset="-127"/>
                <a:cs typeface="Nanum Gothic" charset="-127"/>
              </a:rPr>
              <a:t>2</a:t>
            </a:r>
            <a:endParaRPr lang="ko-KR" altLang="en-US" sz="700" b="1" dirty="0">
              <a:solidFill>
                <a:schemeClr val="bg1"/>
              </a:solidFill>
              <a:latin typeface="+mj-lt"/>
              <a:ea typeface="Nanum Gothic" charset="-127"/>
              <a:cs typeface="Nanum Gothic" charset="-127"/>
            </a:endParaRPr>
          </a:p>
        </p:txBody>
      </p:sp>
      <p:sp>
        <p:nvSpPr>
          <p:cNvPr id="131" name="타원 130">
            <a:extLst>
              <a:ext uri="{FF2B5EF4-FFF2-40B4-BE49-F238E27FC236}">
                <a16:creationId xmlns:a16="http://schemas.microsoft.com/office/drawing/2014/main" xmlns="" id="{996B1870-4EE4-DB43-9FF2-307B562263C4}"/>
              </a:ext>
            </a:extLst>
          </p:cNvPr>
          <p:cNvSpPr/>
          <p:nvPr/>
        </p:nvSpPr>
        <p:spPr>
          <a:xfrm>
            <a:off x="3434954" y="121045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j-lt"/>
                <a:ea typeface="Nanum Gothic" charset="-127"/>
                <a:cs typeface="Nanum Gothic" charset="-127"/>
              </a:rPr>
              <a:t>1</a:t>
            </a:r>
            <a:endParaRPr lang="ko-KR" altLang="en-US" sz="700" b="1" dirty="0">
              <a:solidFill>
                <a:schemeClr val="bg1"/>
              </a:solidFill>
              <a:latin typeface="+mj-lt"/>
              <a:ea typeface="Nanum Gothic" charset="-127"/>
              <a:cs typeface="Nanum Gothic" charset="-127"/>
            </a:endParaRPr>
          </a:p>
        </p:txBody>
      </p:sp>
      <p:pic>
        <p:nvPicPr>
          <p:cNvPr id="146" name="그래픽 145" descr="정보">
            <a:extLst>
              <a:ext uri="{FF2B5EF4-FFF2-40B4-BE49-F238E27FC236}">
                <a16:creationId xmlns:a16="http://schemas.microsoft.com/office/drawing/2014/main" xmlns="" id="{F9A33C0C-5613-9443-8C00-E29B1B05BE7C}"/>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3887323" y="1250297"/>
            <a:ext cx="132964" cy="132964"/>
          </a:xfrm>
          <a:prstGeom prst="rect">
            <a:avLst/>
          </a:prstGeom>
        </p:spPr>
      </p:pic>
      <p:pic>
        <p:nvPicPr>
          <p:cNvPr id="156" name="그래픽 155" descr="정보">
            <a:extLst>
              <a:ext uri="{FF2B5EF4-FFF2-40B4-BE49-F238E27FC236}">
                <a16:creationId xmlns:a16="http://schemas.microsoft.com/office/drawing/2014/main" xmlns="" id="{F340A245-E48B-CE46-8AA1-F28B2C25C1B2}"/>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3887323" y="1732320"/>
            <a:ext cx="132964" cy="132964"/>
          </a:xfrm>
          <a:prstGeom prst="rect">
            <a:avLst/>
          </a:prstGeom>
        </p:spPr>
      </p:pic>
      <p:sp>
        <p:nvSpPr>
          <p:cNvPr id="177" name="TextBox 176">
            <a:extLst>
              <a:ext uri="{FF2B5EF4-FFF2-40B4-BE49-F238E27FC236}">
                <a16:creationId xmlns:a16="http://schemas.microsoft.com/office/drawing/2014/main" xmlns="" id="{151AD9C0-ECE3-C54F-82F3-DED93C3119E4}"/>
              </a:ext>
            </a:extLst>
          </p:cNvPr>
          <p:cNvSpPr txBox="1"/>
          <p:nvPr/>
        </p:nvSpPr>
        <p:spPr>
          <a:xfrm>
            <a:off x="7215971" y="896206"/>
            <a:ext cx="783869" cy="123111"/>
          </a:xfrm>
          <a:prstGeom prst="rect">
            <a:avLst/>
          </a:prstGeom>
          <a:noFill/>
        </p:spPr>
        <p:txBody>
          <a:bodyPr wrap="none" lIns="0" tIns="0" rIns="0" bIns="0" rtlCol="0">
            <a:spAutoFit/>
          </a:bodyPr>
          <a:lstStyle/>
          <a:p>
            <a:r>
              <a:rPr kumimoji="1" lang="en-US" altLang="ko-KR" sz="800" b="1" dirty="0">
                <a:latin typeface="+mj-lt"/>
              </a:rPr>
              <a:t>Date/Time Type</a:t>
            </a:r>
            <a:endParaRPr kumimoji="1" lang="ko-KR" altLang="en-US" sz="800" b="1" dirty="0">
              <a:latin typeface="+mj-lt"/>
            </a:endParaRPr>
          </a:p>
        </p:txBody>
      </p:sp>
      <p:grpSp>
        <p:nvGrpSpPr>
          <p:cNvPr id="180" name="그룹 179">
            <a:extLst>
              <a:ext uri="{FF2B5EF4-FFF2-40B4-BE49-F238E27FC236}">
                <a16:creationId xmlns:a16="http://schemas.microsoft.com/office/drawing/2014/main" xmlns="" id="{972D2820-9A96-4744-AEBA-704CDB957493}"/>
              </a:ext>
            </a:extLst>
          </p:cNvPr>
          <p:cNvGrpSpPr/>
          <p:nvPr/>
        </p:nvGrpSpPr>
        <p:grpSpPr>
          <a:xfrm>
            <a:off x="9565558" y="1110047"/>
            <a:ext cx="2048557" cy="1533809"/>
            <a:chOff x="6860938" y="2327463"/>
            <a:chExt cx="2048557" cy="1533809"/>
          </a:xfrm>
        </p:grpSpPr>
        <p:sp>
          <p:nvSpPr>
            <p:cNvPr id="181" name="사각형 설명선[R] 4">
              <a:extLst>
                <a:ext uri="{FF2B5EF4-FFF2-40B4-BE49-F238E27FC236}">
                  <a16:creationId xmlns:a16="http://schemas.microsoft.com/office/drawing/2014/main" xmlns="" id="{6302688C-3CC6-A947-8B86-46DF996DFE6B}"/>
                </a:ext>
              </a:extLst>
            </p:cNvPr>
            <p:cNvSpPr/>
            <p:nvPr/>
          </p:nvSpPr>
          <p:spPr>
            <a:xfrm>
              <a:off x="6860938" y="2327463"/>
              <a:ext cx="2048557" cy="1533809"/>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82" name="TextBox 181">
              <a:extLst>
                <a:ext uri="{FF2B5EF4-FFF2-40B4-BE49-F238E27FC236}">
                  <a16:creationId xmlns:a16="http://schemas.microsoft.com/office/drawing/2014/main" xmlns="" id="{D4F17ABC-CB7C-0549-8CE7-72653F36D319}"/>
                </a:ext>
              </a:extLst>
            </p:cNvPr>
            <p:cNvSpPr txBox="1"/>
            <p:nvPr/>
          </p:nvSpPr>
          <p:spPr>
            <a:xfrm>
              <a:off x="6960767" y="2474626"/>
              <a:ext cx="583493" cy="123111"/>
            </a:xfrm>
            <a:prstGeom prst="rect">
              <a:avLst/>
            </a:prstGeom>
            <a:noFill/>
          </p:spPr>
          <p:txBody>
            <a:bodyPr wrap="none" lIns="0" tIns="0" rIns="0" bIns="0" rtlCol="0">
              <a:spAutoFit/>
            </a:bodyPr>
            <a:lstStyle/>
            <a:p>
              <a:r>
                <a:rPr kumimoji="1" lang="en-US" altLang="ko-KR" sz="800" b="1" dirty="0"/>
                <a:t>Information</a:t>
              </a:r>
              <a:endParaRPr kumimoji="1" lang="ko-KR" altLang="en-US" sz="800" b="1" dirty="0">
                <a:latin typeface="+mj-lt"/>
              </a:endParaRPr>
            </a:p>
          </p:txBody>
        </p:sp>
        <p:sp>
          <p:nvSpPr>
            <p:cNvPr id="183" name="모서리가 둥근 직사각형 127">
              <a:extLst>
                <a:ext uri="{FF2B5EF4-FFF2-40B4-BE49-F238E27FC236}">
                  <a16:creationId xmlns:a16="http://schemas.microsoft.com/office/drawing/2014/main" xmlns="" id="{4F765832-F7A4-A049-9A46-4100F2ABDD95}"/>
                </a:ext>
              </a:extLst>
            </p:cNvPr>
            <p:cNvSpPr/>
            <p:nvPr/>
          </p:nvSpPr>
          <p:spPr>
            <a:xfrm>
              <a:off x="6955927" y="3599651"/>
              <a:ext cx="360000" cy="128685"/>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18000" rIns="36000" bIns="18000" rtlCol="0" anchor="ctr">
              <a:spAutoFit/>
            </a:bodyPr>
            <a:lstStyle/>
            <a:p>
              <a:pPr algn="ctr"/>
              <a:r>
                <a:rPr lang="en-US" altLang="ko-KR" sz="600" dirty="0">
                  <a:solidFill>
                    <a:prstClr val="white"/>
                  </a:solidFill>
                  <a:latin typeface="+mj-lt"/>
                  <a:ea typeface="Nanum Gothic" charset="-127"/>
                  <a:cs typeface="Nanum Gothic" charset="-127"/>
                </a:rPr>
                <a:t>Close</a:t>
              </a:r>
              <a:endParaRPr lang="ko-KR" altLang="en-US" sz="600" dirty="0">
                <a:solidFill>
                  <a:prstClr val="white"/>
                </a:solidFill>
                <a:latin typeface="+mj-lt"/>
                <a:ea typeface="Nanum Gothic" charset="-127"/>
                <a:cs typeface="Nanum Gothic" charset="-127"/>
              </a:endParaRPr>
            </a:p>
          </p:txBody>
        </p:sp>
        <p:cxnSp>
          <p:nvCxnSpPr>
            <p:cNvPr id="184" name="직선 연결선[R] 14">
              <a:extLst>
                <a:ext uri="{FF2B5EF4-FFF2-40B4-BE49-F238E27FC236}">
                  <a16:creationId xmlns:a16="http://schemas.microsoft.com/office/drawing/2014/main" xmlns="" id="{06EF5231-1AF1-B84F-B5A1-37F1BBECF696}"/>
                </a:ext>
              </a:extLst>
            </p:cNvPr>
            <p:cNvCxnSpPr/>
            <p:nvPr/>
          </p:nvCxnSpPr>
          <p:spPr>
            <a:xfrm>
              <a:off x="6960767" y="2668588"/>
              <a:ext cx="18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R] 150">
              <a:extLst>
                <a:ext uri="{FF2B5EF4-FFF2-40B4-BE49-F238E27FC236}">
                  <a16:creationId xmlns:a16="http://schemas.microsoft.com/office/drawing/2014/main" xmlns="" id="{5D05E079-73F6-0B47-B630-571345C7D2CE}"/>
                </a:ext>
              </a:extLst>
            </p:cNvPr>
            <p:cNvCxnSpPr/>
            <p:nvPr/>
          </p:nvCxnSpPr>
          <p:spPr>
            <a:xfrm>
              <a:off x="6960767" y="3511934"/>
              <a:ext cx="18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6" name="모서리가 둥근 직사각형 153">
              <a:extLst>
                <a:ext uri="{FF2B5EF4-FFF2-40B4-BE49-F238E27FC236}">
                  <a16:creationId xmlns:a16="http://schemas.microsoft.com/office/drawing/2014/main" xmlns="" id="{915050F0-2621-9B43-979E-AB4FC56490E1}"/>
                </a:ext>
              </a:extLst>
            </p:cNvPr>
            <p:cNvSpPr/>
            <p:nvPr/>
          </p:nvSpPr>
          <p:spPr>
            <a:xfrm>
              <a:off x="8160784" y="2817884"/>
              <a:ext cx="426399" cy="92333"/>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altLang="ko-KR" sz="600" dirty="0">
                  <a:solidFill>
                    <a:schemeClr val="bg1">
                      <a:lumMod val="75000"/>
                    </a:schemeClr>
                  </a:solidFill>
                  <a:latin typeface="+mj-lt"/>
                  <a:ea typeface="Nanum Gothic" charset="-127"/>
                  <a:cs typeface="Nanum Gothic" charset="-127"/>
                </a:rPr>
                <a:t>☐ Unix time</a:t>
              </a:r>
              <a:endParaRPr lang="ko-KR" altLang="en-US" sz="600" dirty="0">
                <a:solidFill>
                  <a:schemeClr val="bg1">
                    <a:lumMod val="75000"/>
                  </a:schemeClr>
                </a:solidFill>
                <a:latin typeface="+mj-lt"/>
                <a:ea typeface="Nanum Gothic" charset="-127"/>
                <a:cs typeface="Nanum Gothic" charset="-127"/>
              </a:endParaRPr>
            </a:p>
          </p:txBody>
        </p:sp>
        <p:pic>
          <p:nvPicPr>
            <p:cNvPr id="187" name="그림 186">
              <a:extLst>
                <a:ext uri="{FF2B5EF4-FFF2-40B4-BE49-F238E27FC236}">
                  <a16:creationId xmlns:a16="http://schemas.microsoft.com/office/drawing/2014/main" xmlns="" id="{7BE3EBA0-992E-3245-8138-95B2356BC0B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76938" y="2813256"/>
              <a:ext cx="79238" cy="79238"/>
            </a:xfrm>
            <a:prstGeom prst="rect">
              <a:avLst/>
            </a:prstGeom>
          </p:spPr>
        </p:pic>
        <p:sp>
          <p:nvSpPr>
            <p:cNvPr id="188" name="모서리가 둥근 직사각형 156">
              <a:extLst>
                <a:ext uri="{FF2B5EF4-FFF2-40B4-BE49-F238E27FC236}">
                  <a16:creationId xmlns:a16="http://schemas.microsoft.com/office/drawing/2014/main" xmlns="" id="{ECF3F493-115D-9344-8A38-7C36A604285E}"/>
                </a:ext>
              </a:extLst>
            </p:cNvPr>
            <p:cNvSpPr/>
            <p:nvPr/>
          </p:nvSpPr>
          <p:spPr>
            <a:xfrm>
              <a:off x="6977982" y="2935556"/>
              <a:ext cx="1192397" cy="138510"/>
            </a:xfrm>
            <a:prstGeom prst="roundRect">
              <a:avLst>
                <a:gd name="adj" fmla="val 0"/>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err="1">
                  <a:solidFill>
                    <a:schemeClr val="tx1"/>
                  </a:solidFill>
                  <a:latin typeface="+mj-lt"/>
                  <a:ea typeface="Nanum Gothic" charset="-127"/>
                  <a:cs typeface="Nanum Gothic" charset="-127"/>
                </a:rPr>
                <a:t>yyyy</a:t>
              </a:r>
              <a:r>
                <a:rPr lang="en-US" altLang="ko-KR" sz="600" dirty="0">
                  <a:solidFill>
                    <a:schemeClr val="tx1"/>
                  </a:solidFill>
                  <a:latin typeface="+mj-lt"/>
                  <a:ea typeface="Nanum Gothic" charset="-127"/>
                  <a:cs typeface="Nanum Gothic" charset="-127"/>
                </a:rPr>
                <a:t>-MM-</a:t>
              </a:r>
              <a:r>
                <a:rPr lang="en-US" altLang="ko-KR" sz="600" dirty="0" err="1">
                  <a:solidFill>
                    <a:schemeClr val="tx1"/>
                  </a:solidFill>
                  <a:latin typeface="+mj-lt"/>
                  <a:ea typeface="Nanum Gothic" charset="-127"/>
                  <a:cs typeface="Nanum Gothic" charset="-127"/>
                </a:rPr>
                <a:t>dd</a:t>
              </a:r>
              <a:r>
                <a:rPr lang="en-US" altLang="ko-KR" sz="600" dirty="0">
                  <a:solidFill>
                    <a:schemeClr val="tx1"/>
                  </a:solidFill>
                  <a:latin typeface="+mj-lt"/>
                  <a:ea typeface="Nanum Gothic" charset="-127"/>
                  <a:cs typeface="Nanum Gothic" charset="-127"/>
                </a:rPr>
                <a:t> </a:t>
              </a:r>
              <a:r>
                <a:rPr lang="en-US" altLang="ko-KR" sz="600" dirty="0" err="1">
                  <a:solidFill>
                    <a:schemeClr val="tx1"/>
                  </a:solidFill>
                  <a:latin typeface="+mj-lt"/>
                  <a:ea typeface="Nanum Gothic" charset="-127"/>
                  <a:cs typeface="Nanum Gothic" charset="-127"/>
                </a:rPr>
                <a:t>HH:mm:ss</a:t>
              </a:r>
              <a:endParaRPr lang="ko-KR" altLang="en-US" sz="600" dirty="0">
                <a:solidFill>
                  <a:schemeClr val="tx1"/>
                </a:solidFill>
                <a:latin typeface="+mj-lt"/>
                <a:ea typeface="Nanum Gothic" charset="-127"/>
                <a:cs typeface="Nanum Gothic" charset="-127"/>
              </a:endParaRPr>
            </a:p>
          </p:txBody>
        </p:sp>
        <p:sp>
          <p:nvSpPr>
            <p:cNvPr id="189" name="직사각형 188">
              <a:extLst>
                <a:ext uri="{FF2B5EF4-FFF2-40B4-BE49-F238E27FC236}">
                  <a16:creationId xmlns:a16="http://schemas.microsoft.com/office/drawing/2014/main" xmlns="" id="{C6186FB9-C643-284C-9DD3-E19816D65E0E}"/>
                </a:ext>
              </a:extLst>
            </p:cNvPr>
            <p:cNvSpPr/>
            <p:nvPr/>
          </p:nvSpPr>
          <p:spPr>
            <a:xfrm>
              <a:off x="6985313" y="2800942"/>
              <a:ext cx="864019"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mj-lt"/>
                  <a:ea typeface="Nanum Gothic" charset="-127"/>
                  <a:cs typeface="Nanum Gothic" charset="-127"/>
                </a:rPr>
                <a:t>Time display format</a:t>
              </a:r>
            </a:p>
          </p:txBody>
        </p:sp>
        <p:sp>
          <p:nvSpPr>
            <p:cNvPr id="190" name="직사각형 189">
              <a:extLst>
                <a:ext uri="{FF2B5EF4-FFF2-40B4-BE49-F238E27FC236}">
                  <a16:creationId xmlns:a16="http://schemas.microsoft.com/office/drawing/2014/main" xmlns="" id="{22BEAD10-E8AC-4A49-BD66-51CEB7D839FE}"/>
                </a:ext>
              </a:extLst>
            </p:cNvPr>
            <p:cNvSpPr/>
            <p:nvPr/>
          </p:nvSpPr>
          <p:spPr>
            <a:xfrm>
              <a:off x="6984173" y="3313977"/>
              <a:ext cx="456856"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mj-lt"/>
                  <a:ea typeface="Nanum Gothic" charset="-127"/>
                  <a:cs typeface="Nanum Gothic" charset="-127"/>
                </a:rPr>
                <a:t>Time Zone</a:t>
              </a:r>
            </a:p>
          </p:txBody>
        </p:sp>
        <p:sp>
          <p:nvSpPr>
            <p:cNvPr id="191" name="Username Box">
              <a:extLst>
                <a:ext uri="{FF2B5EF4-FFF2-40B4-BE49-F238E27FC236}">
                  <a16:creationId xmlns:a16="http://schemas.microsoft.com/office/drawing/2014/main" xmlns="" id="{1A61BBCA-5CAB-7242-A2D6-E81327A4981D}"/>
                </a:ext>
              </a:extLst>
            </p:cNvPr>
            <p:cNvSpPr>
              <a:spLocks/>
            </p:cNvSpPr>
            <p:nvPr>
              <p:custDataLst>
                <p:tags r:id="rId5"/>
              </p:custDataLst>
            </p:nvPr>
          </p:nvSpPr>
          <p:spPr bwMode="auto">
            <a:xfrm>
              <a:off x="7601098" y="3319399"/>
              <a:ext cx="634789" cy="92333"/>
            </a:xfrm>
            <a:prstGeom prst="rect">
              <a:avLst/>
            </a:prstGeom>
            <a:no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solidFill>
                  <a:latin typeface="+mj-lt"/>
                  <a:ea typeface="Nanum Gothic Regular" charset="-127"/>
                  <a:cs typeface="Nanum Gothic Regular" charset="-127"/>
                </a:rPr>
                <a:t>+09:00 Asia/Seoul</a:t>
              </a:r>
              <a:endParaRPr lang="ko-KR" altLang="en-US" sz="800" dirty="0">
                <a:latin typeface="+mj-lt"/>
              </a:endParaRPr>
            </a:p>
          </p:txBody>
        </p:sp>
      </p:grpSp>
      <p:sp>
        <p:nvSpPr>
          <p:cNvPr id="192" name="TextBox 191">
            <a:extLst>
              <a:ext uri="{FF2B5EF4-FFF2-40B4-BE49-F238E27FC236}">
                <a16:creationId xmlns:a16="http://schemas.microsoft.com/office/drawing/2014/main" xmlns="" id="{EC02066E-7E25-944E-9E2E-C716E177B0EC}"/>
              </a:ext>
            </a:extLst>
          </p:cNvPr>
          <p:cNvSpPr txBox="1"/>
          <p:nvPr/>
        </p:nvSpPr>
        <p:spPr>
          <a:xfrm>
            <a:off x="9565198" y="866171"/>
            <a:ext cx="541815" cy="123111"/>
          </a:xfrm>
          <a:prstGeom prst="rect">
            <a:avLst/>
          </a:prstGeom>
          <a:noFill/>
        </p:spPr>
        <p:txBody>
          <a:bodyPr wrap="none" lIns="0" tIns="0" rIns="0" bIns="0" rtlCol="0">
            <a:spAutoFit/>
          </a:bodyPr>
          <a:lstStyle/>
          <a:p>
            <a:r>
              <a:rPr kumimoji="1" lang="en-US" altLang="ko-KR" sz="800" b="1" dirty="0">
                <a:latin typeface="+mj-lt"/>
              </a:rPr>
              <a:t>Timestamp</a:t>
            </a:r>
            <a:endParaRPr kumimoji="1" lang="ko-KR" altLang="en-US" sz="800" b="1" dirty="0">
              <a:latin typeface="+mj-lt"/>
            </a:endParaRPr>
          </a:p>
        </p:txBody>
      </p:sp>
      <p:sp>
        <p:nvSpPr>
          <p:cNvPr id="193" name="직사각형 192">
            <a:extLst>
              <a:ext uri="{FF2B5EF4-FFF2-40B4-BE49-F238E27FC236}">
                <a16:creationId xmlns:a16="http://schemas.microsoft.com/office/drawing/2014/main" xmlns="" id="{8FBF0D47-DDC0-8A46-B3E4-E576A7074ABE}"/>
              </a:ext>
            </a:extLst>
          </p:cNvPr>
          <p:cNvSpPr/>
          <p:nvPr/>
        </p:nvSpPr>
        <p:spPr>
          <a:xfrm>
            <a:off x="10802646" y="1740478"/>
            <a:ext cx="883823" cy="113296"/>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r>
              <a:rPr kumimoji="1" lang="en-US" altLang="ko-KR" sz="500" dirty="0"/>
              <a:t>Unix time, format </a:t>
            </a:r>
            <a:r>
              <a:rPr kumimoji="1" lang="ko-KR" altLang="en-US" sz="500" dirty="0"/>
              <a:t>편집 불가</a:t>
            </a:r>
          </a:p>
        </p:txBody>
      </p:sp>
      <p:cxnSp>
        <p:nvCxnSpPr>
          <p:cNvPr id="17" name="꺾인 연결선[E] 16">
            <a:extLst>
              <a:ext uri="{FF2B5EF4-FFF2-40B4-BE49-F238E27FC236}">
                <a16:creationId xmlns:a16="http://schemas.microsoft.com/office/drawing/2014/main" xmlns="" id="{BC1123CF-63D6-2D43-A3B4-2B1E9BD25539}"/>
              </a:ext>
            </a:extLst>
          </p:cNvPr>
          <p:cNvCxnSpPr>
            <a:cxnSpLocks/>
            <a:endCxn id="156" idx="3"/>
          </p:cNvCxnSpPr>
          <p:nvPr/>
        </p:nvCxnSpPr>
        <p:spPr>
          <a:xfrm rot="16200000" flipH="1" flipV="1">
            <a:off x="6960684" y="-1830351"/>
            <a:ext cx="688755" cy="6569550"/>
          </a:xfrm>
          <a:prstGeom prst="bentConnector4">
            <a:avLst>
              <a:gd name="adj1" fmla="val -49925"/>
              <a:gd name="adj2" fmla="val 93353"/>
            </a:avLst>
          </a:prstGeom>
          <a:ln>
            <a:solidFill>
              <a:srgbClr val="7030A0"/>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95" name="꺾인 연결선[E] 194">
            <a:extLst>
              <a:ext uri="{FF2B5EF4-FFF2-40B4-BE49-F238E27FC236}">
                <a16:creationId xmlns:a16="http://schemas.microsoft.com/office/drawing/2014/main" xmlns="" id="{DDB3DF37-FE43-5741-AEE1-4880014FA025}"/>
              </a:ext>
            </a:extLst>
          </p:cNvPr>
          <p:cNvCxnSpPr>
            <a:cxnSpLocks/>
            <a:endCxn id="146" idx="3"/>
          </p:cNvCxnSpPr>
          <p:nvPr/>
        </p:nvCxnSpPr>
        <p:spPr>
          <a:xfrm rot="16200000" flipH="1" flipV="1">
            <a:off x="6007654" y="-874746"/>
            <a:ext cx="204158" cy="4178892"/>
          </a:xfrm>
          <a:prstGeom prst="bentConnector4">
            <a:avLst>
              <a:gd name="adj1" fmla="val -206066"/>
              <a:gd name="adj2" fmla="val 94250"/>
            </a:avLst>
          </a:prstGeom>
          <a:ln>
            <a:solidFill>
              <a:srgbClr val="7030A0"/>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xmlns="" id="{0CB62BB1-0B30-F14D-B7EA-EF73575A124F}"/>
              </a:ext>
            </a:extLst>
          </p:cNvPr>
          <p:cNvSpPr txBox="1"/>
          <p:nvPr/>
        </p:nvSpPr>
        <p:spPr>
          <a:xfrm>
            <a:off x="10080107" y="187311"/>
            <a:ext cx="1293944" cy="276999"/>
          </a:xfrm>
          <a:prstGeom prst="rect">
            <a:avLst/>
          </a:prstGeom>
          <a:solidFill>
            <a:srgbClr val="7030A0">
              <a:alpha val="50196"/>
            </a:srgbClr>
          </a:solidFill>
        </p:spPr>
        <p:txBody>
          <a:bodyPr wrap="none" rtlCol="0">
            <a:spAutoFit/>
          </a:bodyPr>
          <a:lstStyle/>
          <a:p>
            <a:r>
              <a:rPr kumimoji="1" lang="en-US" altLang="ko-KR" sz="1200" dirty="0">
                <a:solidFill>
                  <a:schemeClr val="bg1"/>
                </a:solidFill>
                <a:latin typeface="+mj-lt"/>
              </a:rPr>
              <a:t>2019.03.20</a:t>
            </a:r>
            <a:r>
              <a:rPr kumimoji="1" lang="ko-KR" altLang="en-US" sz="1200" dirty="0">
                <a:solidFill>
                  <a:schemeClr val="bg1"/>
                </a:solidFill>
                <a:latin typeface="+mj-lt"/>
              </a:rPr>
              <a:t> 수정</a:t>
            </a:r>
          </a:p>
        </p:txBody>
      </p:sp>
      <p:grpSp>
        <p:nvGrpSpPr>
          <p:cNvPr id="45" name="그룹 44">
            <a:extLst>
              <a:ext uri="{FF2B5EF4-FFF2-40B4-BE49-F238E27FC236}">
                <a16:creationId xmlns:a16="http://schemas.microsoft.com/office/drawing/2014/main" xmlns="" id="{0F6CE472-A7C2-2B43-8C15-434A5D8F8F5B}"/>
              </a:ext>
            </a:extLst>
          </p:cNvPr>
          <p:cNvGrpSpPr/>
          <p:nvPr/>
        </p:nvGrpSpPr>
        <p:grpSpPr>
          <a:xfrm>
            <a:off x="5499153" y="1008944"/>
            <a:ext cx="1329613" cy="1615683"/>
            <a:chOff x="5259919" y="1008944"/>
            <a:chExt cx="1329613" cy="1615683"/>
          </a:xfrm>
        </p:grpSpPr>
        <p:sp>
          <p:nvSpPr>
            <p:cNvPr id="200" name="Username Box">
              <a:extLst>
                <a:ext uri="{FF2B5EF4-FFF2-40B4-BE49-F238E27FC236}">
                  <a16:creationId xmlns:a16="http://schemas.microsoft.com/office/drawing/2014/main" xmlns="" id="{2758D4F7-392A-6447-8309-08719C4B7016}"/>
                </a:ext>
              </a:extLst>
            </p:cNvPr>
            <p:cNvSpPr>
              <a:spLocks/>
            </p:cNvSpPr>
            <p:nvPr>
              <p:custDataLst>
                <p:tags r:id="rId4"/>
              </p:custDataLst>
            </p:nvPr>
          </p:nvSpPr>
          <p:spPr bwMode="auto">
            <a:xfrm>
              <a:off x="5260343" y="1008944"/>
              <a:ext cx="1329189"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schemeClr val="tx1">
                      <a:lumMod val="75000"/>
                      <a:lumOff val="25000"/>
                    </a:schemeClr>
                  </a:solidFill>
                  <a:latin typeface="Nanum Gothic" charset="-127"/>
                  <a:ea typeface="Nanum Gothic" charset="-127"/>
                  <a:cs typeface="Nanum Gothic" charset="-127"/>
                </a:rPr>
                <a:t>ab   String</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201" name="직사각형 200">
              <a:extLst>
                <a:ext uri="{FF2B5EF4-FFF2-40B4-BE49-F238E27FC236}">
                  <a16:creationId xmlns:a16="http://schemas.microsoft.com/office/drawing/2014/main" xmlns="" id="{0E2CEB9D-D9EA-E944-9F4A-B1F2AB609EDB}"/>
                </a:ext>
              </a:extLst>
            </p:cNvPr>
            <p:cNvSpPr/>
            <p:nvPr/>
          </p:nvSpPr>
          <p:spPr>
            <a:xfrm>
              <a:off x="6475269" y="1034502"/>
              <a:ext cx="84960" cy="107722"/>
            </a:xfrm>
            <a:prstGeom prst="rect">
              <a:avLst/>
            </a:prstGeom>
          </p:spPr>
          <p:txBody>
            <a:bodyPr wrap="none" lIns="0" tIns="0" rIns="0" bIns="0">
              <a:spAutoFit/>
            </a:bodyPr>
            <a:lstStyle/>
            <a:p>
              <a:r>
                <a:rPr kumimoji="1" lang="ko-KR" altLang="en-US" sz="700" dirty="0">
                  <a:solidFill>
                    <a:prstClr val="black">
                      <a:lumMod val="75000"/>
                      <a:lumOff val="25000"/>
                    </a:prstClr>
                  </a:solidFill>
                  <a:latin typeface="Nanum Gothic Regular" charset="-127"/>
                  <a:ea typeface="Nanum Gothic Regular" charset="-127"/>
                </a:rPr>
                <a:t>▼</a:t>
              </a:r>
              <a:endParaRPr lang="ko-KR" altLang="en-US" dirty="0"/>
            </a:p>
          </p:txBody>
        </p:sp>
        <p:sp>
          <p:nvSpPr>
            <p:cNvPr id="203" name="직사각형 202">
              <a:extLst>
                <a:ext uri="{FF2B5EF4-FFF2-40B4-BE49-F238E27FC236}">
                  <a16:creationId xmlns:a16="http://schemas.microsoft.com/office/drawing/2014/main" xmlns="" id="{82F581BE-1961-3346-A477-B394FBAAD0CC}"/>
                </a:ext>
              </a:extLst>
            </p:cNvPr>
            <p:cNvSpPr/>
            <p:nvPr/>
          </p:nvSpPr>
          <p:spPr>
            <a:xfrm>
              <a:off x="5259919" y="1165125"/>
              <a:ext cx="1329189" cy="1459502"/>
            </a:xfrm>
            <a:prstGeom prst="rect">
              <a:avLst/>
            </a:prstGeom>
            <a:ln w="3175">
              <a:solidFill>
                <a:schemeClr val="bg2"/>
              </a:solidFill>
            </a:ln>
          </p:spPr>
          <p:txBody>
            <a:bodyPr wrap="square" lIns="251999">
              <a:spAutoFit/>
            </a:bodyPr>
            <a:lstStyle/>
            <a:p>
              <a:pPr lvl="0" fontAlgn="base">
                <a:lnSpc>
                  <a:spcPct val="150000"/>
                </a:lnSpc>
                <a:spcBef>
                  <a:spcPct val="0"/>
                </a:spcBef>
                <a:spcAft>
                  <a:spcPct val="0"/>
                </a:spcAft>
              </a:pPr>
              <a:r>
                <a:rPr kumimoji="1" lang="en" altLang="ko-KR" sz="600" dirty="0">
                  <a:solidFill>
                    <a:prstClr val="black"/>
                  </a:solidFill>
                  <a:latin typeface="Nanum Gothic Regular" charset="-127"/>
                  <a:ea typeface="Nanum Gothic Regular" charset="-127"/>
                  <a:cs typeface="Nanum Gothic Regular" charset="-127"/>
                </a:rPr>
                <a:t>String</a:t>
              </a:r>
            </a:p>
            <a:p>
              <a:pPr lvl="0" fontAlgn="base">
                <a:lnSpc>
                  <a:spcPct val="150000"/>
                </a:lnSpc>
                <a:spcBef>
                  <a:spcPct val="0"/>
                </a:spcBef>
                <a:spcAft>
                  <a:spcPct val="0"/>
                </a:spcAft>
              </a:pPr>
              <a:r>
                <a:rPr kumimoji="1" lang="en" altLang="ko-KR" sz="600" dirty="0">
                  <a:solidFill>
                    <a:prstClr val="black"/>
                  </a:solidFill>
                  <a:latin typeface="Nanum Gothic Regular" charset="-127"/>
                  <a:ea typeface="Nanum Gothic Regular" charset="-127"/>
                  <a:cs typeface="Nanum Gothic Regular" charset="-127"/>
                </a:rPr>
                <a:t>Date/Time</a:t>
              </a:r>
            </a:p>
            <a:p>
              <a:pPr lvl="0" fontAlgn="base">
                <a:lnSpc>
                  <a:spcPct val="150000"/>
                </a:lnSpc>
                <a:spcBef>
                  <a:spcPct val="0"/>
                </a:spcBef>
                <a:spcAft>
                  <a:spcPct val="0"/>
                </a:spcAft>
              </a:pPr>
              <a:r>
                <a:rPr kumimoji="1" lang="en" altLang="ko-KR" sz="600" dirty="0">
                  <a:solidFill>
                    <a:prstClr val="black"/>
                  </a:solidFill>
                  <a:latin typeface="Nanum Gothic Regular" charset="-127"/>
                  <a:ea typeface="Nanum Gothic Regular" charset="-127"/>
                  <a:cs typeface="Nanum Gothic Regular" charset="-127"/>
                </a:rPr>
                <a:t>Boolean</a:t>
              </a:r>
            </a:p>
            <a:p>
              <a:pPr lvl="0" fontAlgn="base">
                <a:lnSpc>
                  <a:spcPct val="150000"/>
                </a:lnSpc>
                <a:spcBef>
                  <a:spcPct val="0"/>
                </a:spcBef>
                <a:spcAft>
                  <a:spcPct val="0"/>
                </a:spcAft>
              </a:pPr>
              <a:r>
                <a:rPr kumimoji="1" lang="en" altLang="ko-KR" sz="600" dirty="0">
                  <a:solidFill>
                    <a:prstClr val="black"/>
                  </a:solidFill>
                  <a:latin typeface="Nanum Gothic Regular" charset="-127"/>
                  <a:ea typeface="Nanum Gothic Regular" charset="-127"/>
                  <a:cs typeface="Nanum Gothic Regular" charset="-127"/>
                </a:rPr>
                <a:t>Integer</a:t>
              </a:r>
            </a:p>
            <a:p>
              <a:pPr lvl="0" fontAlgn="base">
                <a:lnSpc>
                  <a:spcPct val="150000"/>
                </a:lnSpc>
                <a:spcBef>
                  <a:spcPct val="0"/>
                </a:spcBef>
                <a:spcAft>
                  <a:spcPct val="0"/>
                </a:spcAft>
              </a:pPr>
              <a:r>
                <a:rPr kumimoji="1" lang="en" altLang="ko-KR" sz="600" dirty="0">
                  <a:solidFill>
                    <a:prstClr val="black"/>
                  </a:solidFill>
                  <a:latin typeface="Nanum Gothic Regular" charset="-127"/>
                  <a:ea typeface="Nanum Gothic Regular" charset="-127"/>
                  <a:cs typeface="Nanum Gothic Regular" charset="-127"/>
                </a:rPr>
                <a:t>Decimal</a:t>
              </a:r>
            </a:p>
            <a:p>
              <a:pPr lvl="0" fontAlgn="base">
                <a:lnSpc>
                  <a:spcPct val="150000"/>
                </a:lnSpc>
                <a:spcBef>
                  <a:spcPct val="0"/>
                </a:spcBef>
                <a:spcAft>
                  <a:spcPct val="0"/>
                </a:spcAft>
              </a:pPr>
              <a:r>
                <a:rPr kumimoji="1" lang="en" altLang="ko-KR" sz="600" dirty="0">
                  <a:solidFill>
                    <a:prstClr val="black"/>
                  </a:solidFill>
                  <a:latin typeface="Nanum Gothic Regular" charset="-127"/>
                  <a:ea typeface="Nanum Gothic Regular" charset="-127"/>
                  <a:cs typeface="Nanum Gothic Regular" charset="-127"/>
                </a:rPr>
                <a:t>Latitude</a:t>
              </a:r>
            </a:p>
            <a:p>
              <a:pPr lvl="0" fontAlgn="base">
                <a:lnSpc>
                  <a:spcPct val="150000"/>
                </a:lnSpc>
                <a:spcBef>
                  <a:spcPct val="0"/>
                </a:spcBef>
                <a:spcAft>
                  <a:spcPct val="0"/>
                </a:spcAft>
              </a:pPr>
              <a:r>
                <a:rPr kumimoji="1" lang="en" altLang="ko-KR" sz="600" dirty="0">
                  <a:solidFill>
                    <a:prstClr val="black"/>
                  </a:solidFill>
                  <a:latin typeface="Nanum Gothic Regular" charset="-127"/>
                  <a:ea typeface="Nanum Gothic Regular" charset="-127"/>
                  <a:cs typeface="Nanum Gothic Regular" charset="-127"/>
                </a:rPr>
                <a:t>Longitude</a:t>
              </a:r>
            </a:p>
            <a:p>
              <a:pPr lvl="0" fontAlgn="base">
                <a:lnSpc>
                  <a:spcPct val="150000"/>
                </a:lnSpc>
                <a:spcBef>
                  <a:spcPct val="0"/>
                </a:spcBef>
                <a:spcAft>
                  <a:spcPct val="0"/>
                </a:spcAft>
              </a:pPr>
              <a:r>
                <a:rPr kumimoji="1" lang="en" altLang="ko-KR" sz="600" dirty="0">
                  <a:solidFill>
                    <a:prstClr val="black"/>
                  </a:solidFill>
                  <a:latin typeface="Nanum Gothic Regular" charset="-127"/>
                  <a:ea typeface="Nanum Gothic Regular" charset="-127"/>
                  <a:cs typeface="Nanum Gothic Regular" charset="-127"/>
                </a:rPr>
                <a:t>Point</a:t>
              </a:r>
            </a:p>
            <a:p>
              <a:pPr lvl="0" fontAlgn="base">
                <a:lnSpc>
                  <a:spcPct val="150000"/>
                </a:lnSpc>
                <a:spcBef>
                  <a:spcPct val="0"/>
                </a:spcBef>
                <a:spcAft>
                  <a:spcPct val="0"/>
                </a:spcAft>
              </a:pPr>
              <a:r>
                <a:rPr kumimoji="1" lang="en" altLang="ko-KR" sz="600" dirty="0">
                  <a:solidFill>
                    <a:prstClr val="black"/>
                  </a:solidFill>
                  <a:latin typeface="Nanum Gothic Regular" charset="-127"/>
                  <a:ea typeface="Nanum Gothic Regular" charset="-127"/>
                  <a:cs typeface="Nanum Gothic Regular" charset="-127"/>
                </a:rPr>
                <a:t>Line</a:t>
              </a:r>
            </a:p>
            <a:p>
              <a:pPr lvl="0" fontAlgn="base">
                <a:lnSpc>
                  <a:spcPct val="150000"/>
                </a:lnSpc>
                <a:spcBef>
                  <a:spcPct val="0"/>
                </a:spcBef>
                <a:spcAft>
                  <a:spcPct val="0"/>
                </a:spcAft>
              </a:pPr>
              <a:r>
                <a:rPr kumimoji="1" lang="en" altLang="ko-KR" sz="600" dirty="0">
                  <a:solidFill>
                    <a:prstClr val="black"/>
                  </a:solidFill>
                  <a:latin typeface="Nanum Gothic Regular" charset="-127"/>
                  <a:ea typeface="Nanum Gothic Regular" charset="-127"/>
                  <a:cs typeface="Nanum Gothic Regular" charset="-127"/>
                </a:rPr>
                <a:t>Polygon</a:t>
              </a:r>
              <a:endParaRPr kumimoji="1" lang="fi-FI" altLang="ko-KR" sz="600" dirty="0">
                <a:solidFill>
                  <a:prstClr val="black"/>
                </a:solidFill>
                <a:latin typeface="Nanum Gothic Regular" charset="-127"/>
                <a:ea typeface="Nanum Gothic Regular" charset="-127"/>
                <a:cs typeface="Nanum Gothic Regular" charset="-127"/>
              </a:endParaRPr>
            </a:p>
          </p:txBody>
        </p:sp>
        <p:sp>
          <p:nvSpPr>
            <p:cNvPr id="44" name="직사각형 43">
              <a:extLst>
                <a:ext uri="{FF2B5EF4-FFF2-40B4-BE49-F238E27FC236}">
                  <a16:creationId xmlns:a16="http://schemas.microsoft.com/office/drawing/2014/main" xmlns="" id="{955AC2A9-ACD1-7A41-8E40-80E51E7BA993}"/>
                </a:ext>
              </a:extLst>
            </p:cNvPr>
            <p:cNvSpPr/>
            <p:nvPr/>
          </p:nvSpPr>
          <p:spPr>
            <a:xfrm>
              <a:off x="5344324" y="1211897"/>
              <a:ext cx="92974" cy="676339"/>
            </a:xfrm>
            <a:prstGeom prst="rect">
              <a:avLst/>
            </a:prstGeom>
            <a:ln w="3175">
              <a:noFill/>
            </a:ln>
          </p:spPr>
          <p:txBody>
            <a:bodyPr wrap="none" lIns="0" tIns="0" rIns="0" bIns="0">
              <a:spAutoFit/>
            </a:bodyPr>
            <a:lstStyle/>
            <a:p>
              <a:pPr algn="ctr" fontAlgn="base">
                <a:lnSpc>
                  <a:spcPct val="150000"/>
                </a:lnSpc>
                <a:spcBef>
                  <a:spcPct val="0"/>
                </a:spcBef>
                <a:spcAft>
                  <a:spcPct val="0"/>
                </a:spcAft>
              </a:pPr>
              <a:r>
                <a:rPr kumimoji="1" lang="en" altLang="ko-KR" sz="600" dirty="0">
                  <a:solidFill>
                    <a:schemeClr val="tx1">
                      <a:lumMod val="75000"/>
                      <a:lumOff val="25000"/>
                    </a:schemeClr>
                  </a:solidFill>
                  <a:latin typeface="Nanum Gothic Regular" charset="-127"/>
                  <a:ea typeface="Nanum Gothic Regular" charset="-127"/>
                </a:rPr>
                <a:t>ab</a:t>
              </a:r>
            </a:p>
            <a:p>
              <a:pPr algn="ctr" fontAlgn="base">
                <a:lnSpc>
                  <a:spcPct val="150000"/>
                </a:lnSpc>
                <a:spcBef>
                  <a:spcPct val="0"/>
                </a:spcBef>
                <a:spcAft>
                  <a:spcPct val="0"/>
                </a:spcAft>
              </a:pPr>
              <a:r>
                <a:rPr kumimoji="1" lang="en" altLang="ko-KR" sz="600" dirty="0">
                  <a:solidFill>
                    <a:schemeClr val="tx1">
                      <a:lumMod val="75000"/>
                      <a:lumOff val="25000"/>
                    </a:schemeClr>
                  </a:solidFill>
                  <a:latin typeface="Nanum Gothic Regular" charset="-127"/>
                  <a:ea typeface="Nanum Gothic Regular" charset="-127"/>
                </a:rPr>
                <a:t>T</a:t>
              </a:r>
            </a:p>
            <a:p>
              <a:pPr algn="ctr" fontAlgn="base">
                <a:lnSpc>
                  <a:spcPct val="150000"/>
                </a:lnSpc>
                <a:spcBef>
                  <a:spcPct val="0"/>
                </a:spcBef>
                <a:spcAft>
                  <a:spcPct val="0"/>
                </a:spcAft>
              </a:pPr>
              <a:r>
                <a:rPr kumimoji="1" lang="en" altLang="ko-KR" sz="600" dirty="0">
                  <a:solidFill>
                    <a:schemeClr val="tx1">
                      <a:lumMod val="75000"/>
                      <a:lumOff val="25000"/>
                    </a:schemeClr>
                  </a:solidFill>
                  <a:latin typeface="Nanum Gothic Regular" charset="-127"/>
                  <a:ea typeface="Nanum Gothic Regular" charset="-127"/>
                </a:rPr>
                <a:t>TF</a:t>
              </a:r>
            </a:p>
            <a:p>
              <a:pPr algn="ctr" fontAlgn="base">
                <a:lnSpc>
                  <a:spcPct val="150000"/>
                </a:lnSpc>
                <a:spcBef>
                  <a:spcPct val="0"/>
                </a:spcBef>
                <a:spcAft>
                  <a:spcPct val="0"/>
                </a:spcAft>
              </a:pPr>
              <a:r>
                <a:rPr kumimoji="1" lang="en" altLang="ko-KR" sz="600" dirty="0">
                  <a:solidFill>
                    <a:schemeClr val="tx1">
                      <a:lumMod val="75000"/>
                      <a:lumOff val="25000"/>
                    </a:schemeClr>
                  </a:solidFill>
                  <a:latin typeface="Nanum Gothic Regular" charset="-127"/>
                  <a:ea typeface="Nanum Gothic Regular" charset="-127"/>
                </a:rPr>
                <a:t>#</a:t>
              </a:r>
            </a:p>
            <a:p>
              <a:pPr algn="ctr" fontAlgn="base">
                <a:lnSpc>
                  <a:spcPct val="150000"/>
                </a:lnSpc>
                <a:spcBef>
                  <a:spcPct val="0"/>
                </a:spcBef>
                <a:spcAft>
                  <a:spcPct val="0"/>
                </a:spcAft>
              </a:pPr>
              <a:r>
                <a:rPr kumimoji="1" lang="en" altLang="ko-KR" sz="600" dirty="0">
                  <a:solidFill>
                    <a:schemeClr val="tx1">
                      <a:lumMod val="75000"/>
                      <a:lumOff val="25000"/>
                    </a:schemeClr>
                  </a:solidFill>
                  <a:latin typeface="Nanum Gothic Regular" charset="-127"/>
                  <a:ea typeface="Nanum Gothic Regular" charset="-127"/>
                </a:rPr>
                <a:t>##</a:t>
              </a:r>
              <a:endParaRPr kumimoji="1" lang="ko-KR" altLang="en-US" sz="600" dirty="0">
                <a:solidFill>
                  <a:schemeClr val="tx1">
                    <a:lumMod val="75000"/>
                    <a:lumOff val="25000"/>
                  </a:schemeClr>
                </a:solidFill>
                <a:latin typeface="Nanum Gothic Regular" charset="-127"/>
                <a:ea typeface="Nanum Gothic Regular" charset="-127"/>
              </a:endParaRPr>
            </a:p>
          </p:txBody>
        </p:sp>
        <p:cxnSp>
          <p:nvCxnSpPr>
            <p:cNvPr id="204" name="직선 연결선[R] 203">
              <a:extLst>
                <a:ext uri="{FF2B5EF4-FFF2-40B4-BE49-F238E27FC236}">
                  <a16:creationId xmlns:a16="http://schemas.microsoft.com/office/drawing/2014/main" xmlns="" id="{499640B3-1D06-184A-9175-D40EAD4248FC}"/>
                </a:ext>
              </a:extLst>
            </p:cNvPr>
            <p:cNvCxnSpPr/>
            <p:nvPr/>
          </p:nvCxnSpPr>
          <p:spPr>
            <a:xfrm>
              <a:off x="6541179" y="1211075"/>
              <a:ext cx="0" cy="210054"/>
            </a:xfrm>
            <a:prstGeom prst="line">
              <a:avLst/>
            </a:prstGeom>
            <a:ln w="57150" cap="rnd">
              <a:solidFill>
                <a:srgbClr val="000000">
                  <a:alpha val="29804"/>
                </a:srgbClr>
              </a:solidFill>
              <a:roun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xmlns="" id="{47E73664-EECA-6B40-8F0F-E3F1415EE40F}"/>
                </a:ext>
              </a:extLst>
            </p:cNvPr>
            <p:cNvSpPr txBox="1"/>
            <p:nvPr/>
          </p:nvSpPr>
          <p:spPr>
            <a:xfrm>
              <a:off x="6368836" y="1252337"/>
              <a:ext cx="102592" cy="123111"/>
            </a:xfrm>
            <a:prstGeom prst="rect">
              <a:avLst/>
            </a:prstGeom>
            <a:noFill/>
          </p:spPr>
          <p:txBody>
            <a:bodyPr wrap="none" lIns="0" tIns="0" rIns="0" bIns="0" rtlCol="0">
              <a:spAutoFit/>
            </a:bodyPr>
            <a:lstStyle/>
            <a:p>
              <a:r>
                <a:rPr lang="ko-KR" altLang="en-US" sz="800" dirty="0"/>
                <a:t>✔</a:t>
              </a:r>
            </a:p>
          </p:txBody>
        </p:sp>
      </p:grpSp>
      <p:cxnSp>
        <p:nvCxnSpPr>
          <p:cNvPr id="206" name="꺾인 연결선[E] 205">
            <a:extLst>
              <a:ext uri="{FF2B5EF4-FFF2-40B4-BE49-F238E27FC236}">
                <a16:creationId xmlns:a16="http://schemas.microsoft.com/office/drawing/2014/main" xmlns="" id="{CE70D628-039E-284B-A757-3D3BF079D9B8}"/>
              </a:ext>
            </a:extLst>
          </p:cNvPr>
          <p:cNvCxnSpPr>
            <a:cxnSpLocks/>
            <a:stCxn id="203" idx="1"/>
          </p:cNvCxnSpPr>
          <p:nvPr/>
        </p:nvCxnSpPr>
        <p:spPr>
          <a:xfrm rot="10800000" flipV="1">
            <a:off x="3162533" y="1894875"/>
            <a:ext cx="2336620" cy="421963"/>
          </a:xfrm>
          <a:prstGeom prst="bentConnector3">
            <a:avLst>
              <a:gd name="adj1" fmla="val 50000"/>
            </a:avLst>
          </a:prstGeom>
          <a:ln>
            <a:solidFill>
              <a:srgbClr val="7030A0"/>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pic>
        <p:nvPicPr>
          <p:cNvPr id="126" name="그래픽 125" descr="표식">
            <a:extLst>
              <a:ext uri="{FF2B5EF4-FFF2-40B4-BE49-F238E27FC236}">
                <a16:creationId xmlns:a16="http://schemas.microsoft.com/office/drawing/2014/main" xmlns="" id="{4B04455D-F5AE-465F-9A1F-F8AA5D0D678B}"/>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2798691" y="1943842"/>
            <a:ext cx="195818" cy="195818"/>
          </a:xfrm>
          <a:prstGeom prst="rect">
            <a:avLst/>
          </a:prstGeom>
        </p:spPr>
      </p:pic>
      <p:pic>
        <p:nvPicPr>
          <p:cNvPr id="135" name="그래픽 134" descr="표식">
            <a:extLst>
              <a:ext uri="{FF2B5EF4-FFF2-40B4-BE49-F238E27FC236}">
                <a16:creationId xmlns:a16="http://schemas.microsoft.com/office/drawing/2014/main" xmlns="" id="{2E84D7F5-5D50-4FF6-9275-069C4D9474C5}"/>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2801901" y="2428809"/>
            <a:ext cx="195818" cy="195818"/>
          </a:xfrm>
          <a:prstGeom prst="rect">
            <a:avLst/>
          </a:prstGeom>
        </p:spPr>
      </p:pic>
      <p:pic>
        <p:nvPicPr>
          <p:cNvPr id="136" name="그래픽 135" descr="표식">
            <a:extLst>
              <a:ext uri="{FF2B5EF4-FFF2-40B4-BE49-F238E27FC236}">
                <a16:creationId xmlns:a16="http://schemas.microsoft.com/office/drawing/2014/main" xmlns="" id="{11ABF37C-24CA-44F6-8F0E-8EF4B6183FB7}"/>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2798691" y="2664015"/>
            <a:ext cx="195818" cy="195818"/>
          </a:xfrm>
          <a:prstGeom prst="rect">
            <a:avLst/>
          </a:prstGeom>
        </p:spPr>
      </p:pic>
      <p:sp>
        <p:nvSpPr>
          <p:cNvPr id="149" name="직사각형 148">
            <a:extLst>
              <a:ext uri="{FF2B5EF4-FFF2-40B4-BE49-F238E27FC236}">
                <a16:creationId xmlns:a16="http://schemas.microsoft.com/office/drawing/2014/main" xmlns="" id="{074914C7-33D1-D74C-BDEE-F532772761A7}"/>
              </a:ext>
            </a:extLst>
          </p:cNvPr>
          <p:cNvSpPr/>
          <p:nvPr/>
        </p:nvSpPr>
        <p:spPr>
          <a:xfrm>
            <a:off x="2459942" y="2110377"/>
            <a:ext cx="1640440" cy="113296"/>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r>
              <a:rPr kumimoji="1" lang="ko-KR" altLang="en-US" sz="500" dirty="0"/>
              <a:t>추가 설정 정보가 없을 경우 </a:t>
            </a:r>
            <a:r>
              <a:rPr kumimoji="1" lang="ko-KR" altLang="en-US" sz="500" dirty="0" err="1"/>
              <a:t>정보아이콘</a:t>
            </a:r>
            <a:r>
              <a:rPr kumimoji="1" lang="ko-KR" altLang="en-US" sz="500" dirty="0"/>
              <a:t> 노출되지 않음</a:t>
            </a:r>
          </a:p>
        </p:txBody>
      </p:sp>
      <p:sp>
        <p:nvSpPr>
          <p:cNvPr id="139" name="삼각형 90">
            <a:extLst>
              <a:ext uri="{FF2B5EF4-FFF2-40B4-BE49-F238E27FC236}">
                <a16:creationId xmlns:a16="http://schemas.microsoft.com/office/drawing/2014/main" xmlns="" id="{31059E50-71AD-429F-B528-67E239BDA818}"/>
              </a:ext>
            </a:extLst>
          </p:cNvPr>
          <p:cNvSpPr/>
          <p:nvPr/>
        </p:nvSpPr>
        <p:spPr>
          <a:xfrm rot="10800000">
            <a:off x="3760164" y="2513494"/>
            <a:ext cx="101805" cy="68239"/>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j-lt"/>
              <a:ea typeface="Nanum Gothic" charset="-127"/>
              <a:cs typeface="Nanum Gothic" charset="-127"/>
            </a:endParaRPr>
          </a:p>
        </p:txBody>
      </p:sp>
      <p:sp>
        <p:nvSpPr>
          <p:cNvPr id="142" name="삼각형 90">
            <a:extLst>
              <a:ext uri="{FF2B5EF4-FFF2-40B4-BE49-F238E27FC236}">
                <a16:creationId xmlns:a16="http://schemas.microsoft.com/office/drawing/2014/main" xmlns="" id="{070A2C15-80F1-4C5C-B4D9-B043D8E5458E}"/>
              </a:ext>
            </a:extLst>
          </p:cNvPr>
          <p:cNvSpPr/>
          <p:nvPr/>
        </p:nvSpPr>
        <p:spPr>
          <a:xfrm rot="10800000">
            <a:off x="3760164" y="2760815"/>
            <a:ext cx="101805" cy="68239"/>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j-lt"/>
              <a:ea typeface="Nanum Gothic" charset="-127"/>
              <a:cs typeface="Nanum Gothic" charset="-127"/>
            </a:endParaRPr>
          </a:p>
        </p:txBody>
      </p:sp>
      <p:pic>
        <p:nvPicPr>
          <p:cNvPr id="143" name="그림 142">
            <a:extLst>
              <a:ext uri="{FF2B5EF4-FFF2-40B4-BE49-F238E27FC236}">
                <a16:creationId xmlns:a16="http://schemas.microsoft.com/office/drawing/2014/main" xmlns="" id="{8B4703F0-9148-4A13-87A8-136DD1EA9F18}"/>
              </a:ext>
            </a:extLst>
          </p:cNvPr>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74571" y="2685688"/>
            <a:ext cx="166322" cy="166322"/>
          </a:xfrm>
          <a:prstGeom prst="rect">
            <a:avLst/>
          </a:prstGeom>
        </p:spPr>
      </p:pic>
      <p:pic>
        <p:nvPicPr>
          <p:cNvPr id="145" name="그래픽 144" descr="정보">
            <a:extLst>
              <a:ext uri="{FF2B5EF4-FFF2-40B4-BE49-F238E27FC236}">
                <a16:creationId xmlns:a16="http://schemas.microsoft.com/office/drawing/2014/main" xmlns="" id="{E1CF7E5A-60AD-4A53-9908-9BC382121631}"/>
              </a:ext>
            </a:extLst>
          </p:cNvPr>
          <p:cNvPicPr>
            <a:picLocks noChangeAspect="1"/>
          </p:cNvPicPr>
          <p:nvPr/>
        </p:nvPicPr>
        <p:blipFill>
          <a:blip r:embed="rId11">
            <a:extLst>
              <a:ext uri="{96DAC541-7B7A-43D3-8B79-37D633B846F1}">
                <asvg:svgBlip xmlns:asvg="http://schemas.microsoft.com/office/drawing/2016/SVG/main" xmlns="" r:embed="rId12"/>
              </a:ext>
            </a:extLst>
          </a:blip>
          <a:stretch>
            <a:fillRect/>
          </a:stretch>
        </p:blipFill>
        <p:spPr>
          <a:xfrm>
            <a:off x="3891250" y="2467723"/>
            <a:ext cx="132964" cy="132964"/>
          </a:xfrm>
          <a:prstGeom prst="rect">
            <a:avLst/>
          </a:prstGeom>
        </p:spPr>
      </p:pic>
      <p:cxnSp>
        <p:nvCxnSpPr>
          <p:cNvPr id="158" name="직선 연결선[R] 157">
            <a:extLst>
              <a:ext uri="{FF2B5EF4-FFF2-40B4-BE49-F238E27FC236}">
                <a16:creationId xmlns:a16="http://schemas.microsoft.com/office/drawing/2014/main" xmlns="" id="{F4239123-270E-274C-A332-C1317182D81D}"/>
              </a:ext>
            </a:extLst>
          </p:cNvPr>
          <p:cNvCxnSpPr>
            <a:cxnSpLocks/>
            <a:stCxn id="157" idx="1"/>
            <a:endCxn id="137" idx="3"/>
          </p:cNvCxnSpPr>
          <p:nvPr/>
        </p:nvCxnSpPr>
        <p:spPr>
          <a:xfrm flipH="1" flipV="1">
            <a:off x="8484341" y="1789969"/>
            <a:ext cx="859498" cy="971955"/>
          </a:xfrm>
          <a:prstGeom prst="line">
            <a:avLst/>
          </a:prstGeom>
          <a:ln>
            <a:solidFill>
              <a:srgbClr val="7030A0"/>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78" name="그룹 177">
            <a:extLst>
              <a:ext uri="{FF2B5EF4-FFF2-40B4-BE49-F238E27FC236}">
                <a16:creationId xmlns:a16="http://schemas.microsoft.com/office/drawing/2014/main" xmlns="" id="{F247933A-B328-4852-8874-BF52D8C13CDE}"/>
              </a:ext>
            </a:extLst>
          </p:cNvPr>
          <p:cNvGrpSpPr/>
          <p:nvPr/>
        </p:nvGrpSpPr>
        <p:grpSpPr>
          <a:xfrm>
            <a:off x="301015" y="3319965"/>
            <a:ext cx="2026757" cy="1225119"/>
            <a:chOff x="5689781" y="4140858"/>
            <a:chExt cx="2026757" cy="1225119"/>
          </a:xfrm>
        </p:grpSpPr>
        <p:sp>
          <p:nvSpPr>
            <p:cNvPr id="179" name="사각형 설명선[R] 4">
              <a:extLst>
                <a:ext uri="{FF2B5EF4-FFF2-40B4-BE49-F238E27FC236}">
                  <a16:creationId xmlns:a16="http://schemas.microsoft.com/office/drawing/2014/main" xmlns="" id="{408C755D-D473-4D3F-B0D4-BDC6EC79D57D}"/>
                </a:ext>
              </a:extLst>
            </p:cNvPr>
            <p:cNvSpPr/>
            <p:nvPr/>
          </p:nvSpPr>
          <p:spPr>
            <a:xfrm>
              <a:off x="5689781" y="4140858"/>
              <a:ext cx="2026757" cy="1225119"/>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4" name="TextBox 193">
              <a:extLst>
                <a:ext uri="{FF2B5EF4-FFF2-40B4-BE49-F238E27FC236}">
                  <a16:creationId xmlns:a16="http://schemas.microsoft.com/office/drawing/2014/main" xmlns="" id="{7444BCF8-BFB1-4909-BA39-CEB87EDC4FEA}"/>
                </a:ext>
              </a:extLst>
            </p:cNvPr>
            <p:cNvSpPr txBox="1"/>
            <p:nvPr/>
          </p:nvSpPr>
          <p:spPr>
            <a:xfrm>
              <a:off x="5789610" y="4288021"/>
              <a:ext cx="583493" cy="123111"/>
            </a:xfrm>
            <a:prstGeom prst="rect">
              <a:avLst/>
            </a:prstGeom>
            <a:noFill/>
          </p:spPr>
          <p:txBody>
            <a:bodyPr wrap="none" lIns="0" tIns="0" rIns="0" bIns="0" rtlCol="0">
              <a:spAutoFit/>
            </a:bodyPr>
            <a:lstStyle/>
            <a:p>
              <a:r>
                <a:rPr kumimoji="1" lang="en-US" altLang="ko-KR" sz="800" b="1" dirty="0">
                  <a:latin typeface="+mj-lt"/>
                </a:rPr>
                <a:t>Information</a:t>
              </a:r>
              <a:endParaRPr kumimoji="1" lang="ko-KR" altLang="en-US" sz="800" b="1" dirty="0">
                <a:latin typeface="+mj-lt"/>
              </a:endParaRPr>
            </a:p>
          </p:txBody>
        </p:sp>
        <p:sp>
          <p:nvSpPr>
            <p:cNvPr id="197" name="모서리가 둥근 직사각형 127">
              <a:extLst>
                <a:ext uri="{FF2B5EF4-FFF2-40B4-BE49-F238E27FC236}">
                  <a16:creationId xmlns:a16="http://schemas.microsoft.com/office/drawing/2014/main" xmlns="" id="{45C780D2-DE95-406D-8082-900EF681BFAC}"/>
                </a:ext>
              </a:extLst>
            </p:cNvPr>
            <p:cNvSpPr/>
            <p:nvPr/>
          </p:nvSpPr>
          <p:spPr>
            <a:xfrm>
              <a:off x="5806762" y="5159190"/>
              <a:ext cx="360000" cy="128685"/>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18000" rIns="36000" bIns="18000" rtlCol="0" anchor="ctr">
              <a:spAutoFit/>
            </a:bodyPr>
            <a:lstStyle/>
            <a:p>
              <a:pPr algn="ctr"/>
              <a:r>
                <a:rPr lang="en-US" altLang="ko-KR" sz="600" dirty="0">
                  <a:solidFill>
                    <a:prstClr val="white"/>
                  </a:solidFill>
                  <a:latin typeface="+mj-lt"/>
                  <a:ea typeface="Nanum Gothic" charset="-127"/>
                  <a:cs typeface="Nanum Gothic" charset="-127"/>
                </a:rPr>
                <a:t>Close</a:t>
              </a:r>
              <a:endParaRPr lang="ko-KR" altLang="en-US" sz="600" dirty="0">
                <a:solidFill>
                  <a:prstClr val="white"/>
                </a:solidFill>
                <a:latin typeface="+mj-lt"/>
                <a:ea typeface="Nanum Gothic" charset="-127"/>
                <a:cs typeface="Nanum Gothic" charset="-127"/>
              </a:endParaRPr>
            </a:p>
          </p:txBody>
        </p:sp>
        <p:cxnSp>
          <p:nvCxnSpPr>
            <p:cNvPr id="198" name="직선 연결선[R] 14">
              <a:extLst>
                <a:ext uri="{FF2B5EF4-FFF2-40B4-BE49-F238E27FC236}">
                  <a16:creationId xmlns:a16="http://schemas.microsoft.com/office/drawing/2014/main" xmlns="" id="{54CC03E6-E034-4E3D-85B3-B0618AE0107C}"/>
                </a:ext>
              </a:extLst>
            </p:cNvPr>
            <p:cNvCxnSpPr/>
            <p:nvPr/>
          </p:nvCxnSpPr>
          <p:spPr>
            <a:xfrm>
              <a:off x="5789610" y="4481983"/>
              <a:ext cx="18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직선 연결선[R] 150">
              <a:extLst>
                <a:ext uri="{FF2B5EF4-FFF2-40B4-BE49-F238E27FC236}">
                  <a16:creationId xmlns:a16="http://schemas.microsoft.com/office/drawing/2014/main" xmlns="" id="{E7147B8C-BE37-4239-A0B7-F8EE85A2ACD4}"/>
                </a:ext>
              </a:extLst>
            </p:cNvPr>
            <p:cNvCxnSpPr/>
            <p:nvPr/>
          </p:nvCxnSpPr>
          <p:spPr>
            <a:xfrm>
              <a:off x="5789610" y="5086140"/>
              <a:ext cx="18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2" name="직사각형 201">
              <a:extLst>
                <a:ext uri="{FF2B5EF4-FFF2-40B4-BE49-F238E27FC236}">
                  <a16:creationId xmlns:a16="http://schemas.microsoft.com/office/drawing/2014/main" xmlns="" id="{0B30D92E-9AFD-4D54-A005-E4F3B9549DA3}"/>
                </a:ext>
              </a:extLst>
            </p:cNvPr>
            <p:cNvSpPr/>
            <p:nvPr/>
          </p:nvSpPr>
          <p:spPr>
            <a:xfrm>
              <a:off x="5814156" y="4614337"/>
              <a:ext cx="702115"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mj-lt"/>
                  <a:ea typeface="Nanum Gothic" charset="-127"/>
                  <a:cs typeface="Nanum Gothic" charset="-127"/>
                </a:rPr>
                <a:t>Geo coordinates</a:t>
              </a:r>
            </a:p>
          </p:txBody>
        </p:sp>
        <p:sp>
          <p:nvSpPr>
            <p:cNvPr id="205" name="모서리가 둥근 직사각형 229">
              <a:extLst>
                <a:ext uri="{FF2B5EF4-FFF2-40B4-BE49-F238E27FC236}">
                  <a16:creationId xmlns:a16="http://schemas.microsoft.com/office/drawing/2014/main" xmlns="" id="{E4B57B1D-8F6F-4ED8-8432-F454ADFC2438}"/>
                </a:ext>
              </a:extLst>
            </p:cNvPr>
            <p:cNvSpPr/>
            <p:nvPr/>
          </p:nvSpPr>
          <p:spPr>
            <a:xfrm>
              <a:off x="5814156" y="4760012"/>
              <a:ext cx="1187252" cy="136177"/>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EPSG:4326                     </a:t>
              </a:r>
              <a:r>
                <a:rPr kumimoji="1" lang="ko-KR" altLang="en-US" sz="6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grpSp>
      <p:sp>
        <p:nvSpPr>
          <p:cNvPr id="242" name="TextBox 241">
            <a:extLst>
              <a:ext uri="{FF2B5EF4-FFF2-40B4-BE49-F238E27FC236}">
                <a16:creationId xmlns:a16="http://schemas.microsoft.com/office/drawing/2014/main" xmlns="" id="{519673E9-015A-4480-BA8A-D5CDBE6D4397}"/>
              </a:ext>
            </a:extLst>
          </p:cNvPr>
          <p:cNvSpPr txBox="1"/>
          <p:nvPr/>
        </p:nvSpPr>
        <p:spPr>
          <a:xfrm>
            <a:off x="340111" y="4738923"/>
            <a:ext cx="926536" cy="107722"/>
          </a:xfrm>
          <a:prstGeom prst="rect">
            <a:avLst/>
          </a:prstGeom>
          <a:noFill/>
        </p:spPr>
        <p:txBody>
          <a:bodyPr wrap="none" lIns="0" tIns="0" rIns="0" bIns="0" rtlCol="0">
            <a:spAutoFit/>
          </a:bodyPr>
          <a:lstStyle/>
          <a:p>
            <a:r>
              <a:rPr kumimoji="1" lang="en-US" altLang="ko-KR" sz="700" b="1" dirty="0"/>
              <a:t>WKT </a:t>
            </a:r>
            <a:r>
              <a:rPr kumimoji="1" lang="ko-KR" altLang="en-US" sz="700" b="1" dirty="0"/>
              <a:t>포맷이 아닐 경우</a:t>
            </a:r>
          </a:p>
        </p:txBody>
      </p:sp>
      <p:sp>
        <p:nvSpPr>
          <p:cNvPr id="263" name="TextBox 262">
            <a:extLst>
              <a:ext uri="{FF2B5EF4-FFF2-40B4-BE49-F238E27FC236}">
                <a16:creationId xmlns:a16="http://schemas.microsoft.com/office/drawing/2014/main" xmlns="" id="{72A12F61-5D74-4F76-AA7B-24F69D8A8D19}"/>
              </a:ext>
            </a:extLst>
          </p:cNvPr>
          <p:cNvSpPr txBox="1"/>
          <p:nvPr/>
        </p:nvSpPr>
        <p:spPr>
          <a:xfrm>
            <a:off x="301015" y="3162590"/>
            <a:ext cx="714939" cy="107722"/>
          </a:xfrm>
          <a:prstGeom prst="rect">
            <a:avLst/>
          </a:prstGeom>
          <a:noFill/>
        </p:spPr>
        <p:txBody>
          <a:bodyPr wrap="none" lIns="0" tIns="0" rIns="0" bIns="0" rtlCol="0">
            <a:spAutoFit/>
          </a:bodyPr>
          <a:lstStyle/>
          <a:p>
            <a:r>
              <a:rPr kumimoji="1" lang="en-US" altLang="ko-KR" sz="700" b="1" dirty="0"/>
              <a:t>WKT </a:t>
            </a:r>
            <a:r>
              <a:rPr kumimoji="1" lang="ko-KR" altLang="en-US" sz="700" b="1" dirty="0"/>
              <a:t>포맷일 경우</a:t>
            </a:r>
          </a:p>
        </p:txBody>
      </p:sp>
      <p:grpSp>
        <p:nvGrpSpPr>
          <p:cNvPr id="16" name="그룹 15">
            <a:extLst>
              <a:ext uri="{FF2B5EF4-FFF2-40B4-BE49-F238E27FC236}">
                <a16:creationId xmlns:a16="http://schemas.microsoft.com/office/drawing/2014/main" xmlns="" id="{0CA7A9BE-31F4-4D75-A158-E43681099742}"/>
              </a:ext>
            </a:extLst>
          </p:cNvPr>
          <p:cNvGrpSpPr/>
          <p:nvPr/>
        </p:nvGrpSpPr>
        <p:grpSpPr>
          <a:xfrm>
            <a:off x="299150" y="4886209"/>
            <a:ext cx="2026757" cy="1225119"/>
            <a:chOff x="299150" y="5193724"/>
            <a:chExt cx="2026757" cy="1225119"/>
          </a:xfrm>
        </p:grpSpPr>
        <p:sp>
          <p:nvSpPr>
            <p:cNvPr id="256" name="사각형 설명선[R] 4">
              <a:extLst>
                <a:ext uri="{FF2B5EF4-FFF2-40B4-BE49-F238E27FC236}">
                  <a16:creationId xmlns:a16="http://schemas.microsoft.com/office/drawing/2014/main" xmlns="" id="{DD6F35BA-096D-47DF-842C-BE72C3A70A1B}"/>
                </a:ext>
              </a:extLst>
            </p:cNvPr>
            <p:cNvSpPr/>
            <p:nvPr/>
          </p:nvSpPr>
          <p:spPr>
            <a:xfrm>
              <a:off x="299150" y="5193724"/>
              <a:ext cx="2026757" cy="1225119"/>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57" name="TextBox 256">
              <a:extLst>
                <a:ext uri="{FF2B5EF4-FFF2-40B4-BE49-F238E27FC236}">
                  <a16:creationId xmlns:a16="http://schemas.microsoft.com/office/drawing/2014/main" xmlns="" id="{DF670691-8E5F-4F8E-BF8D-E4ABF7ED27AE}"/>
                </a:ext>
              </a:extLst>
            </p:cNvPr>
            <p:cNvSpPr txBox="1"/>
            <p:nvPr/>
          </p:nvSpPr>
          <p:spPr>
            <a:xfrm>
              <a:off x="398979" y="5340887"/>
              <a:ext cx="583493" cy="123111"/>
            </a:xfrm>
            <a:prstGeom prst="rect">
              <a:avLst/>
            </a:prstGeom>
            <a:noFill/>
          </p:spPr>
          <p:txBody>
            <a:bodyPr wrap="none" lIns="0" tIns="0" rIns="0" bIns="0" rtlCol="0">
              <a:spAutoFit/>
            </a:bodyPr>
            <a:lstStyle/>
            <a:p>
              <a:r>
                <a:rPr kumimoji="1" lang="en-US" altLang="ko-KR" sz="800" b="1" dirty="0">
                  <a:latin typeface="+mj-lt"/>
                </a:rPr>
                <a:t>Information</a:t>
              </a:r>
              <a:endParaRPr kumimoji="1" lang="ko-KR" altLang="en-US" sz="800" b="1" dirty="0">
                <a:latin typeface="+mj-lt"/>
              </a:endParaRPr>
            </a:p>
          </p:txBody>
        </p:sp>
        <p:sp>
          <p:nvSpPr>
            <p:cNvPr id="258" name="모서리가 둥근 직사각형 127">
              <a:extLst>
                <a:ext uri="{FF2B5EF4-FFF2-40B4-BE49-F238E27FC236}">
                  <a16:creationId xmlns:a16="http://schemas.microsoft.com/office/drawing/2014/main" xmlns="" id="{EB4B466F-F9A6-4F5B-9E0B-55F944CFF7BC}"/>
                </a:ext>
              </a:extLst>
            </p:cNvPr>
            <p:cNvSpPr/>
            <p:nvPr/>
          </p:nvSpPr>
          <p:spPr>
            <a:xfrm>
              <a:off x="416131" y="6212056"/>
              <a:ext cx="360000" cy="128685"/>
            </a:xfrm>
            <a:prstGeom prst="roundRect">
              <a:avLst>
                <a:gd name="adj" fmla="val 0"/>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18000" rIns="36000" bIns="18000" rtlCol="0" anchor="ctr">
              <a:spAutoFit/>
            </a:bodyPr>
            <a:lstStyle/>
            <a:p>
              <a:pPr algn="ctr"/>
              <a:r>
                <a:rPr lang="en-US" altLang="ko-KR" sz="600" dirty="0">
                  <a:solidFill>
                    <a:prstClr val="white"/>
                  </a:solidFill>
                  <a:latin typeface="+mj-lt"/>
                  <a:ea typeface="Nanum Gothic" charset="-127"/>
                  <a:cs typeface="Nanum Gothic" charset="-127"/>
                </a:rPr>
                <a:t>Close</a:t>
              </a:r>
              <a:endParaRPr lang="ko-KR" altLang="en-US" sz="600" dirty="0">
                <a:solidFill>
                  <a:prstClr val="white"/>
                </a:solidFill>
                <a:latin typeface="+mj-lt"/>
                <a:ea typeface="Nanum Gothic" charset="-127"/>
                <a:cs typeface="Nanum Gothic" charset="-127"/>
              </a:endParaRPr>
            </a:p>
          </p:txBody>
        </p:sp>
        <p:cxnSp>
          <p:nvCxnSpPr>
            <p:cNvPr id="259" name="직선 연결선[R] 14">
              <a:extLst>
                <a:ext uri="{FF2B5EF4-FFF2-40B4-BE49-F238E27FC236}">
                  <a16:creationId xmlns:a16="http://schemas.microsoft.com/office/drawing/2014/main" xmlns="" id="{BB4B9CFB-A0BB-41E1-A76A-942C13F855EA}"/>
                </a:ext>
              </a:extLst>
            </p:cNvPr>
            <p:cNvCxnSpPr/>
            <p:nvPr/>
          </p:nvCxnSpPr>
          <p:spPr>
            <a:xfrm>
              <a:off x="383789" y="5616416"/>
              <a:ext cx="18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직선 연결선[R] 150">
              <a:extLst>
                <a:ext uri="{FF2B5EF4-FFF2-40B4-BE49-F238E27FC236}">
                  <a16:creationId xmlns:a16="http://schemas.microsoft.com/office/drawing/2014/main" xmlns="" id="{0F443BE2-A99C-4D4E-84D0-2065B30354CC}"/>
                </a:ext>
              </a:extLst>
            </p:cNvPr>
            <p:cNvCxnSpPr/>
            <p:nvPr/>
          </p:nvCxnSpPr>
          <p:spPr>
            <a:xfrm>
              <a:off x="398979" y="6139006"/>
              <a:ext cx="18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1" name="직사각형 260">
              <a:extLst>
                <a:ext uri="{FF2B5EF4-FFF2-40B4-BE49-F238E27FC236}">
                  <a16:creationId xmlns:a16="http://schemas.microsoft.com/office/drawing/2014/main" xmlns="" id="{886718D5-DBFD-4D43-8A3C-BE45B820A3EE}"/>
                </a:ext>
              </a:extLst>
            </p:cNvPr>
            <p:cNvSpPr/>
            <p:nvPr/>
          </p:nvSpPr>
          <p:spPr>
            <a:xfrm>
              <a:off x="423525" y="5731029"/>
              <a:ext cx="702115" cy="107722"/>
            </a:xfrm>
            <a:prstGeom prst="rect">
              <a:avLst/>
            </a:prstGeom>
          </p:spPr>
          <p:txBody>
            <a:bodyPr wrap="none" lIns="0" tIns="0" rIns="0" bIns="0">
              <a:spAutoFit/>
            </a:bodyPr>
            <a:lstStyle/>
            <a:p>
              <a:r>
                <a:rPr lang="en-US" altLang="ko-KR" sz="700" b="1" dirty="0">
                  <a:solidFill>
                    <a:schemeClr val="tx1">
                      <a:lumMod val="75000"/>
                      <a:lumOff val="25000"/>
                    </a:schemeClr>
                  </a:solidFill>
                  <a:latin typeface="+mj-lt"/>
                  <a:ea typeface="Nanum Gothic" charset="-127"/>
                  <a:cs typeface="Nanum Gothic" charset="-127"/>
                </a:rPr>
                <a:t>Geo coordinates</a:t>
              </a:r>
            </a:p>
          </p:txBody>
        </p:sp>
        <p:sp>
          <p:nvSpPr>
            <p:cNvPr id="262" name="모서리가 둥근 직사각형 229">
              <a:extLst>
                <a:ext uri="{FF2B5EF4-FFF2-40B4-BE49-F238E27FC236}">
                  <a16:creationId xmlns:a16="http://schemas.microsoft.com/office/drawing/2014/main" xmlns="" id="{7A03EA6F-6A17-47EF-A5D3-06C47F485D80}"/>
                </a:ext>
              </a:extLst>
            </p:cNvPr>
            <p:cNvSpPr/>
            <p:nvPr/>
          </p:nvSpPr>
          <p:spPr>
            <a:xfrm>
              <a:off x="423525" y="5876704"/>
              <a:ext cx="1187252" cy="136177"/>
            </a:xfrm>
            <a:prstGeom prst="roundRect">
              <a:avLst>
                <a:gd name="adj" fmla="val 0"/>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bg1">
                      <a:lumMod val="75000"/>
                    </a:schemeClr>
                  </a:solidFill>
                  <a:latin typeface="Nanum Gothic" charset="-127"/>
                  <a:ea typeface="Nanum Gothic" charset="-127"/>
                  <a:cs typeface="Nanum Gothic" charset="-127"/>
                </a:rPr>
                <a:t>EPSG:4326                     </a:t>
              </a:r>
              <a:r>
                <a:rPr kumimoji="1" lang="ko-KR" altLang="en-US" sz="600" dirty="0">
                  <a:solidFill>
                    <a:schemeClr val="bg1">
                      <a:lumMod val="75000"/>
                    </a:schemeClr>
                  </a:solidFill>
                  <a:latin typeface="Nanum Gothic Regular" charset="-127"/>
                  <a:ea typeface="Nanum Gothic Regular" charset="-127"/>
                </a:rPr>
                <a:t>▼</a:t>
              </a:r>
              <a:endParaRPr lang="ko-KR" altLang="en-US" sz="600" b="1" dirty="0">
                <a:solidFill>
                  <a:schemeClr val="bg1">
                    <a:lumMod val="75000"/>
                  </a:schemeClr>
                </a:solidFill>
                <a:latin typeface="Nanum Gothic" charset="-127"/>
                <a:ea typeface="Nanum Gothic" charset="-127"/>
                <a:cs typeface="Nanum Gothic" charset="-127"/>
              </a:endParaRPr>
            </a:p>
          </p:txBody>
        </p:sp>
        <p:sp>
          <p:nvSpPr>
            <p:cNvPr id="244" name="직사각형 243">
              <a:extLst>
                <a:ext uri="{FF2B5EF4-FFF2-40B4-BE49-F238E27FC236}">
                  <a16:creationId xmlns:a16="http://schemas.microsoft.com/office/drawing/2014/main" xmlns="" id="{E8EC8247-FF3E-4279-B086-FE428DAF8A7F}"/>
                </a:ext>
              </a:extLst>
            </p:cNvPr>
            <p:cNvSpPr/>
            <p:nvPr/>
          </p:nvSpPr>
          <p:spPr>
            <a:xfrm>
              <a:off x="383789" y="5463100"/>
              <a:ext cx="1060671" cy="92333"/>
            </a:xfrm>
            <a:prstGeom prst="rect">
              <a:avLst/>
            </a:prstGeom>
            <a:noFill/>
          </p:spPr>
          <p:txBody>
            <a:bodyPr wrap="none" lIns="0" tIns="0" rIns="36000" bIns="0">
              <a:spAutoFit/>
            </a:bodyPr>
            <a:lstStyle/>
            <a:p>
              <a:pPr eaLnBrk="0" fontAlgn="base" hangingPunct="0">
                <a:spcBef>
                  <a:spcPct val="0"/>
                </a:spcBef>
                <a:spcAft>
                  <a:spcPct val="0"/>
                </a:spcAft>
                <a:buClr>
                  <a:srgbClr val="336699"/>
                </a:buClr>
              </a:pPr>
              <a:r>
                <a:rPr lang="en-US" altLang="ko-KR" sz="600" dirty="0">
                  <a:solidFill>
                    <a:srgbClr val="FF0000"/>
                  </a:solidFill>
                  <a:latin typeface="+mj-lt"/>
                </a:rPr>
                <a:t>ⓘ</a:t>
              </a:r>
              <a:r>
                <a:rPr lang="ko-KR" altLang="en-US" sz="600" dirty="0">
                  <a:solidFill>
                    <a:srgbClr val="FF0000"/>
                  </a:solidFill>
                  <a:latin typeface="+mj-lt"/>
                </a:rPr>
                <a:t> </a:t>
              </a:r>
              <a:r>
                <a:rPr lang="en-US" altLang="ko-KR" sz="600" dirty="0">
                  <a:solidFill>
                    <a:srgbClr val="FF0000"/>
                  </a:solidFill>
                  <a:latin typeface="+mj-lt"/>
                </a:rPr>
                <a:t>It must be in WKT format.</a:t>
              </a:r>
              <a:endParaRPr kumimoji="1" lang="en-US" altLang="ko-KR" sz="400" b="1" dirty="0">
                <a:solidFill>
                  <a:srgbClr val="FF0000"/>
                </a:solidFill>
                <a:latin typeface="+mj-lt"/>
                <a:ea typeface="Nanum Gothic" charset="-127"/>
                <a:cs typeface="Nanum Gothic" charset="-127"/>
              </a:endParaRPr>
            </a:p>
          </p:txBody>
        </p:sp>
      </p:grpSp>
      <p:cxnSp>
        <p:nvCxnSpPr>
          <p:cNvPr id="266" name="직선 연결선[R] 157">
            <a:extLst>
              <a:ext uri="{FF2B5EF4-FFF2-40B4-BE49-F238E27FC236}">
                <a16:creationId xmlns:a16="http://schemas.microsoft.com/office/drawing/2014/main" xmlns="" id="{27E61A9F-23B3-463F-8190-F55E21129093}"/>
              </a:ext>
            </a:extLst>
          </p:cNvPr>
          <p:cNvCxnSpPr>
            <a:cxnSpLocks/>
            <a:stCxn id="179" idx="0"/>
            <a:endCxn id="145" idx="1"/>
          </p:cNvCxnSpPr>
          <p:nvPr/>
        </p:nvCxnSpPr>
        <p:spPr>
          <a:xfrm flipV="1">
            <a:off x="1314394" y="2534205"/>
            <a:ext cx="2576856" cy="785760"/>
          </a:xfrm>
          <a:prstGeom prst="line">
            <a:avLst/>
          </a:prstGeom>
          <a:ln>
            <a:solidFill>
              <a:srgbClr val="7030A0"/>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7" name="직선 연결선[R] 157">
            <a:extLst>
              <a:ext uri="{FF2B5EF4-FFF2-40B4-BE49-F238E27FC236}">
                <a16:creationId xmlns:a16="http://schemas.microsoft.com/office/drawing/2014/main" xmlns="" id="{ABAA8C8A-673B-4B22-A5ED-34FEA6B8A9A7}"/>
              </a:ext>
            </a:extLst>
          </p:cNvPr>
          <p:cNvCxnSpPr>
            <a:cxnSpLocks/>
            <a:stCxn id="256" idx="0"/>
            <a:endCxn id="143" idx="2"/>
          </p:cNvCxnSpPr>
          <p:nvPr/>
        </p:nvCxnSpPr>
        <p:spPr>
          <a:xfrm flipV="1">
            <a:off x="1312529" y="2852010"/>
            <a:ext cx="2645203" cy="2034199"/>
          </a:xfrm>
          <a:prstGeom prst="line">
            <a:avLst/>
          </a:prstGeom>
          <a:ln>
            <a:solidFill>
              <a:srgbClr val="7030A0"/>
            </a:solidFill>
            <a:prstDash val="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68" name="타원 267">
            <a:extLst>
              <a:ext uri="{FF2B5EF4-FFF2-40B4-BE49-F238E27FC236}">
                <a16:creationId xmlns:a16="http://schemas.microsoft.com/office/drawing/2014/main" xmlns="" id="{8D97B924-B172-420D-AE9F-06B6767FF833}"/>
              </a:ext>
            </a:extLst>
          </p:cNvPr>
          <p:cNvSpPr/>
          <p:nvPr/>
        </p:nvSpPr>
        <p:spPr>
          <a:xfrm>
            <a:off x="4038936" y="256658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j-lt"/>
                <a:ea typeface="Nanum Gothic" charset="-127"/>
                <a:cs typeface="Nanum Gothic" charset="-127"/>
              </a:rPr>
              <a:t>4</a:t>
            </a:r>
            <a:endParaRPr lang="ko-KR" altLang="en-US" sz="700" b="1" dirty="0">
              <a:solidFill>
                <a:schemeClr val="bg1"/>
              </a:solidFill>
              <a:latin typeface="+mj-lt"/>
              <a:ea typeface="Nanum Gothic" charset="-127"/>
              <a:cs typeface="Nanum Gothic" charset="-127"/>
            </a:endParaRPr>
          </a:p>
        </p:txBody>
      </p:sp>
      <p:sp>
        <p:nvSpPr>
          <p:cNvPr id="271" name="직사각형 270">
            <a:extLst>
              <a:ext uri="{FF2B5EF4-FFF2-40B4-BE49-F238E27FC236}">
                <a16:creationId xmlns:a16="http://schemas.microsoft.com/office/drawing/2014/main" xmlns="" id="{6B217327-6247-4D38-AB47-20E64C1830AA}"/>
              </a:ext>
            </a:extLst>
          </p:cNvPr>
          <p:cNvSpPr/>
          <p:nvPr/>
        </p:nvSpPr>
        <p:spPr>
          <a:xfrm>
            <a:off x="158112" y="2264962"/>
            <a:ext cx="7046104" cy="4181941"/>
          </a:xfrm>
          <a:prstGeom prst="rect">
            <a:avLst/>
          </a:prstGeom>
          <a:noFill/>
          <a:ln w="76200">
            <a:solidFill>
              <a:srgbClr val="7030A0">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23517311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xmlns="" id="{0672EEC5-77E3-0246-96AA-D429EEFF110C}"/>
              </a:ext>
            </a:extLst>
          </p:cNvPr>
          <p:cNvGraphicFramePr>
            <a:graphicFrameLocks noGrp="1"/>
          </p:cNvGraphicFramePr>
          <p:nvPr>
            <p:extLst>
              <p:ext uri="{D42A27DB-BD31-4B8C-83A1-F6EECF244321}">
                <p14:modId xmlns:p14="http://schemas.microsoft.com/office/powerpoint/2010/main" val="1068831432"/>
              </p:ext>
            </p:extLst>
          </p:nvPr>
        </p:nvGraphicFramePr>
        <p:xfrm>
          <a:off x="2148972" y="1735077"/>
          <a:ext cx="5890623" cy="4010880"/>
        </p:xfrm>
        <a:graphic>
          <a:graphicData uri="http://schemas.openxmlformats.org/drawingml/2006/table">
            <a:tbl>
              <a:tblPr firstRow="1" bandRow="1">
                <a:tableStyleId>{F5AB1C69-6EDB-4FF4-983F-18BD219EF322}</a:tableStyleId>
              </a:tblPr>
              <a:tblGrid>
                <a:gridCol w="1159094">
                  <a:extLst>
                    <a:ext uri="{9D8B030D-6E8A-4147-A177-3AD203B41FA5}">
                      <a16:colId xmlns:a16="http://schemas.microsoft.com/office/drawing/2014/main" xmlns="" val="778440468"/>
                    </a:ext>
                  </a:extLst>
                </a:gridCol>
                <a:gridCol w="1290848">
                  <a:extLst>
                    <a:ext uri="{9D8B030D-6E8A-4147-A177-3AD203B41FA5}">
                      <a16:colId xmlns:a16="http://schemas.microsoft.com/office/drawing/2014/main" xmlns="" val="190107336"/>
                    </a:ext>
                  </a:extLst>
                </a:gridCol>
                <a:gridCol w="3440681">
                  <a:extLst>
                    <a:ext uri="{9D8B030D-6E8A-4147-A177-3AD203B41FA5}">
                      <a16:colId xmlns:a16="http://schemas.microsoft.com/office/drawing/2014/main" xmlns="" val="3168449596"/>
                    </a:ext>
                  </a:extLst>
                </a:gridCol>
              </a:tblGrid>
              <a:tr h="240329">
                <a:tc>
                  <a:txBody>
                    <a:bodyPr/>
                    <a:lstStyle/>
                    <a:p>
                      <a:pPr algn="l" latinLnBrk="1">
                        <a:lnSpc>
                          <a:spcPct val="100000"/>
                        </a:lnSpc>
                      </a:pPr>
                      <a:r>
                        <a:rPr lang="en-US" altLang="ko-KR" sz="700" b="1" i="0" dirty="0">
                          <a:solidFill>
                            <a:schemeClr val="tx1"/>
                          </a:solidFill>
                          <a:latin typeface="Nanum Gothic" charset="-127"/>
                          <a:ea typeface="Nanum Gothic" charset="-127"/>
                          <a:cs typeface="Nanum Gothic" charset="-127"/>
                        </a:rPr>
                        <a:t>Dictionary term</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1" i="0" dirty="0">
                          <a:solidFill>
                            <a:schemeClr val="tx1"/>
                          </a:solidFill>
                          <a:latin typeface="+mn-ea"/>
                          <a:ea typeface="+mn-ea"/>
                          <a:cs typeface="Nanum Gothic" charset="-127"/>
                        </a:rPr>
                        <a:t>Column Name</a:t>
                      </a:r>
                      <a:endParaRPr lang="ko-KR" altLang="en-US" sz="700" b="1"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1" i="0" dirty="0">
                          <a:solidFill>
                            <a:schemeClr val="tx1"/>
                          </a:solidFill>
                          <a:latin typeface="+mn-ea"/>
                          <a:ea typeface="+mn-ea"/>
                          <a:cs typeface="Nanum Gothic" charset="-127"/>
                        </a:rPr>
                        <a:t>Description</a:t>
                      </a:r>
                      <a:endParaRPr lang="ko-KR" altLang="en-US" sz="700" b="1"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768907736"/>
                  </a:ext>
                </a:extLst>
              </a:tr>
              <a:tr h="240329">
                <a:tc>
                  <a:txBody>
                    <a:bodyPr/>
                    <a:lstStyle/>
                    <a:p>
                      <a:pPr algn="l"/>
                      <a:r>
                        <a:rPr lang="ko-KR" altLang="en-US" sz="700" b="0" u="sng" dirty="0">
                          <a:solidFill>
                            <a:prstClr val="black"/>
                          </a:solidFill>
                          <a:latin typeface="+mn-lt"/>
                        </a:rPr>
                        <a:t>조직아이디</a:t>
                      </a:r>
                      <a:endParaRPr lang="en-US" altLang="ko-KR" sz="700" b="0" u="sng" dirty="0">
                        <a:solidFill>
                          <a:prstClr val="black"/>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mn-ea"/>
                          <a:ea typeface="+mn-ea"/>
                          <a:cs typeface="Nanum Gothic" charset="-127"/>
                        </a:rPr>
                        <a:t>ORG_ID</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mn-ea"/>
                          <a:ea typeface="+mn-ea"/>
                          <a:cs typeface="Nanum Gothic" charset="-127"/>
                        </a:rPr>
                        <a:t>설명 설명 설명 설명 설명 설명 설명 설명 설명 설명 설명 설명 설명 설명 </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079537686"/>
                  </a:ext>
                </a:extLst>
              </a:tr>
              <a:tr h="240329">
                <a:tc>
                  <a:txBody>
                    <a:bodyPr/>
                    <a:lstStyle/>
                    <a:p>
                      <a:pPr algn="l"/>
                      <a:r>
                        <a:rPr lang="ko-KR" altLang="en-US" sz="700" b="0" u="sng" dirty="0">
                          <a:solidFill>
                            <a:prstClr val="black"/>
                          </a:solidFill>
                          <a:latin typeface="+mn-lt"/>
                        </a:rPr>
                        <a:t>조직이름</a:t>
                      </a:r>
                      <a:endParaRPr lang="en-US" altLang="ko-KR" sz="700" b="0" u="sng" dirty="0">
                        <a:solidFill>
                          <a:prstClr val="black"/>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ORG_NAME</a:t>
                      </a:r>
                      <a:endParaRPr lang="ko-KR" altLang="en-US" sz="7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4211545216"/>
                  </a:ext>
                </a:extLst>
              </a:tr>
              <a:tr h="240329">
                <a:tc>
                  <a:txBody>
                    <a:bodyPr/>
                    <a:lstStyle/>
                    <a:p>
                      <a:pPr algn="l"/>
                      <a:r>
                        <a:rPr lang="ko-KR" altLang="en-US" sz="700" b="0" u="sng" dirty="0">
                          <a:solidFill>
                            <a:prstClr val="black"/>
                          </a:solidFill>
                          <a:latin typeface="+mn-lt"/>
                        </a:rPr>
                        <a:t>조직코드</a:t>
                      </a:r>
                      <a:endParaRPr lang="en-US" altLang="ko-KR" sz="700" b="0" u="sng" dirty="0">
                        <a:solidFill>
                          <a:prstClr val="black"/>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ORG_CODE</a:t>
                      </a:r>
                      <a:endParaRPr lang="ko-KR" altLang="en-US" sz="7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990245770"/>
                  </a:ext>
                </a:extLst>
              </a:tr>
              <a:tr h="240329">
                <a:tc>
                  <a:txBody>
                    <a:bodyPr/>
                    <a:lstStyle/>
                    <a:p>
                      <a:pPr algn="l"/>
                      <a:r>
                        <a:rPr lang="en-US" altLang="ko-KR" sz="700" b="0" u="sng" dirty="0">
                          <a:solidFill>
                            <a:prstClr val="black"/>
                          </a:solidFill>
                          <a:latin typeface="+mn-lt"/>
                        </a:rPr>
                        <a:t>Dictionary term</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Column name</a:t>
                      </a:r>
                      <a:endParaRPr lang="ko-KR" altLang="en-US" sz="7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351529473"/>
                  </a:ext>
                </a:extLst>
              </a:tr>
              <a:tr h="24032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Dictionary term</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7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Column name</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7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xmlns="" val="2872474303"/>
                  </a:ext>
                </a:extLst>
              </a:tr>
              <a:tr h="24032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Dictionary term</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solidFill>
                          <a:effectLst/>
                          <a:uLnTx/>
                          <a:uFillTx/>
                          <a:latin typeface="Nanum Gothic" charset="-127"/>
                          <a:ea typeface="Nanum Gothic" charset="-127"/>
                          <a:cs typeface="Nanum Gothic" charset="-127"/>
                        </a:rPr>
                        <a:t>Column name</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111510636"/>
                  </a:ext>
                </a:extLst>
              </a:tr>
              <a:tr h="24032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Dictionary term</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solidFill>
                          <a:effectLst/>
                          <a:uLnTx/>
                          <a:uFillTx/>
                          <a:latin typeface="Nanum Gothic" charset="-127"/>
                          <a:ea typeface="Nanum Gothic" charset="-127"/>
                          <a:cs typeface="Nanum Gothic" charset="-127"/>
                        </a:rPr>
                        <a:t>Column name</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808533596"/>
                  </a:ext>
                </a:extLst>
              </a:tr>
              <a:tr h="24032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Dictionary term</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solidFill>
                          <a:effectLst/>
                          <a:uLnTx/>
                          <a:uFillTx/>
                          <a:latin typeface="Nanum Gothic" charset="-127"/>
                          <a:ea typeface="Nanum Gothic" charset="-127"/>
                          <a:cs typeface="Nanum Gothic" charset="-127"/>
                        </a:rPr>
                        <a:t>Column name</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951995089"/>
                  </a:ext>
                </a:extLst>
              </a:tr>
              <a:tr h="24032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Dictionary term</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solidFill>
                          <a:effectLst/>
                          <a:uLnTx/>
                          <a:uFillTx/>
                          <a:latin typeface="Nanum Gothic" charset="-127"/>
                          <a:ea typeface="Nanum Gothic" charset="-127"/>
                          <a:cs typeface="Nanum Gothic" charset="-127"/>
                        </a:rPr>
                        <a:t>Column name</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393465563"/>
                  </a:ext>
                </a:extLst>
              </a:tr>
              <a:tr h="24032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Dictionary term</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solidFill>
                          <a:effectLst/>
                          <a:uLnTx/>
                          <a:uFillTx/>
                          <a:latin typeface="Nanum Gothic" charset="-127"/>
                          <a:ea typeface="Nanum Gothic" charset="-127"/>
                          <a:cs typeface="Nanum Gothic" charset="-127"/>
                        </a:rPr>
                        <a:t>Column name</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506079871"/>
                  </a:ext>
                </a:extLst>
              </a:tr>
              <a:tr h="24032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Dictionary term</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solidFill>
                          <a:effectLst/>
                          <a:uLnTx/>
                          <a:uFillTx/>
                          <a:latin typeface="Nanum Gothic" charset="-127"/>
                          <a:ea typeface="Nanum Gothic" charset="-127"/>
                          <a:cs typeface="Nanum Gothic" charset="-127"/>
                        </a:rPr>
                        <a:t>Column name</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215474058"/>
                  </a:ext>
                </a:extLst>
              </a:tr>
              <a:tr h="24032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Dictionary term</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solidFill>
                          <a:effectLst/>
                          <a:uLnTx/>
                          <a:uFillTx/>
                          <a:latin typeface="Nanum Gothic" charset="-127"/>
                          <a:ea typeface="Nanum Gothic" charset="-127"/>
                          <a:cs typeface="Nanum Gothic" charset="-127"/>
                        </a:rPr>
                        <a:t>Column name</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353150968"/>
                  </a:ext>
                </a:extLst>
              </a:tr>
              <a:tr h="24032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Dictionary term</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solidFill>
                          <a:effectLst/>
                          <a:uLnTx/>
                          <a:uFillTx/>
                          <a:latin typeface="Nanum Gothic" charset="-127"/>
                          <a:ea typeface="Nanum Gothic" charset="-127"/>
                          <a:cs typeface="Nanum Gothic" charset="-127"/>
                        </a:rPr>
                        <a:t>Column name</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23549170"/>
                  </a:ext>
                </a:extLst>
              </a:tr>
              <a:tr h="24032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Dictionary term</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solidFill>
                          <a:effectLst/>
                          <a:uLnTx/>
                          <a:uFillTx/>
                          <a:latin typeface="Nanum Gothic" charset="-127"/>
                          <a:ea typeface="Nanum Gothic" charset="-127"/>
                          <a:cs typeface="Nanum Gothic" charset="-127"/>
                        </a:rPr>
                        <a:t>Column name</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232715025"/>
                  </a:ext>
                </a:extLst>
              </a:tr>
              <a:tr h="24032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Dictionary term</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Column name</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b"/>
                      <a:r>
                        <a:rPr kumimoji="0" lang="ko-KR" altLang="en-US" sz="7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en-US" altLang="ko-KR" sz="700" b="0" i="0" u="none" strike="noStrike" dirty="0">
                        <a:solidFill>
                          <a:srgbClr val="000000"/>
                        </a:solidFill>
                        <a:effectLst/>
                        <a:latin typeface="맑은 고딕"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716998376"/>
                  </a:ext>
                </a:extLst>
              </a:tr>
            </a:tbl>
          </a:graphicData>
        </a:graphic>
      </p:graphicFrame>
      <p:sp>
        <p:nvSpPr>
          <p:cNvPr id="2" name="텍스트 개체 틀 1"/>
          <p:cNvSpPr>
            <a:spLocks noGrp="1"/>
          </p:cNvSpPr>
          <p:nvPr>
            <p:ph type="body" sz="quarter" idx="11"/>
          </p:nvPr>
        </p:nvSpPr>
        <p:spPr/>
        <p:txBody>
          <a:bodyPr/>
          <a:lstStyle/>
          <a:p>
            <a:r>
              <a:rPr kumimoji="1" lang="en-US" altLang="ko-KR" dirty="0"/>
              <a:t>Data Details</a:t>
            </a:r>
            <a:r>
              <a:rPr kumimoji="1" lang="ko-KR" altLang="en-US" dirty="0"/>
              <a:t> </a:t>
            </a:r>
            <a:r>
              <a:rPr kumimoji="1" lang="en-US" altLang="ko-KR" dirty="0"/>
              <a:t>: </a:t>
            </a:r>
            <a:r>
              <a:rPr kumimoji="1" lang="ko-KR" altLang="en-US" dirty="0"/>
              <a:t>컬럼 사전 선택 팝업 </a:t>
            </a:r>
          </a:p>
        </p:txBody>
      </p:sp>
      <p:sp>
        <p:nvSpPr>
          <p:cNvPr id="5" name="제목 4"/>
          <p:cNvSpPr>
            <a:spLocks noGrp="1"/>
          </p:cNvSpPr>
          <p:nvPr>
            <p:ph type="title"/>
          </p:nvPr>
        </p:nvSpPr>
        <p:spPr/>
        <p:txBody>
          <a:bodyPr/>
          <a:lstStyle/>
          <a:p>
            <a:endParaRPr kumimoji="1" lang="ko-KR" altLang="en-US"/>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latin typeface="Nanum Gothic" charset="-127"/>
                <a:ea typeface="Nanum Gothic" charset="-127"/>
                <a:cs typeface="Nanum Gothic" charset="-127"/>
              </a:rPr>
              <a:pPr/>
              <a:t>92</a:t>
            </a:fld>
            <a:endParaRPr lang="ko-KR" altLang="en-US" dirty="0">
              <a:solidFill>
                <a:srgbClr val="FFC000">
                  <a:lumMod val="75000"/>
                </a:srgbClr>
              </a:solidFill>
              <a:latin typeface="Nanum Gothic" charset="-127"/>
              <a:ea typeface="Nanum Gothic" charset="-127"/>
              <a:cs typeface="Nanum Gothic" charset="-127"/>
            </a:endParaRPr>
          </a:p>
        </p:txBody>
      </p:sp>
      <p:sp>
        <p:nvSpPr>
          <p:cNvPr id="3" name="텍스트 개체 틀 2"/>
          <p:cNvSpPr>
            <a:spLocks noGrp="1"/>
          </p:cNvSpPr>
          <p:nvPr>
            <p:ph type="body" sz="quarter" idx="13"/>
          </p:nvPr>
        </p:nvSpPr>
        <p:spPr/>
        <p:txBody>
          <a:bodyPr/>
          <a:lstStyle/>
          <a:p>
            <a:r>
              <a:rPr kumimoji="1" lang="ko-KR" altLang="en-US" dirty="0"/>
              <a:t> 사전 용어를 선택하세요</a:t>
            </a:r>
            <a:endParaRPr kumimoji="1" lang="en-US" altLang="ko-KR" dirty="0"/>
          </a:p>
          <a:p>
            <a:r>
              <a:rPr kumimoji="1" lang="ko-KR" altLang="en-US" dirty="0"/>
              <a:t>버튼</a:t>
            </a:r>
            <a:endParaRPr kumimoji="1" lang="en-US" altLang="ko-KR" dirty="0"/>
          </a:p>
          <a:p>
            <a:pPr lvl="1"/>
            <a:r>
              <a:rPr kumimoji="1" lang="ko-KR" altLang="en-US" dirty="0"/>
              <a:t>취소 클릭 </a:t>
            </a:r>
            <a:r>
              <a:rPr kumimoji="1" lang="en-US" altLang="ko-KR" dirty="0"/>
              <a:t>&gt;</a:t>
            </a:r>
            <a:r>
              <a:rPr kumimoji="1" lang="ko-KR" altLang="en-US" dirty="0"/>
              <a:t> 팝업 닫힘 </a:t>
            </a:r>
            <a:r>
              <a:rPr kumimoji="1" lang="en-US" altLang="ko-KR" dirty="0"/>
              <a:t>/</a:t>
            </a:r>
            <a:r>
              <a:rPr kumimoji="1" lang="ko-KR" altLang="en-US" dirty="0"/>
              <a:t> 선택 취소</a:t>
            </a:r>
            <a:endParaRPr kumimoji="1" lang="en-US" altLang="ko-KR" dirty="0"/>
          </a:p>
          <a:p>
            <a:pPr lvl="1"/>
            <a:r>
              <a:rPr kumimoji="1" lang="ko-KR" altLang="en-US" dirty="0"/>
              <a:t>추가 클릭 </a:t>
            </a:r>
            <a:r>
              <a:rPr kumimoji="1" lang="en-US" altLang="ko-KR" dirty="0"/>
              <a:t>&gt;</a:t>
            </a:r>
            <a:r>
              <a:rPr kumimoji="1" lang="ko-KR" altLang="en-US" dirty="0"/>
              <a:t> 팝업 닫힘 </a:t>
            </a:r>
            <a:r>
              <a:rPr kumimoji="1" lang="en-US" altLang="ko-KR" dirty="0"/>
              <a:t>/</a:t>
            </a:r>
            <a:r>
              <a:rPr kumimoji="1" lang="ko-KR" altLang="en-US" dirty="0"/>
              <a:t> 선택된 용어로 변경</a:t>
            </a:r>
            <a:endParaRPr kumimoji="1" lang="en-US" altLang="ko-KR" dirty="0"/>
          </a:p>
          <a:p>
            <a:r>
              <a:rPr kumimoji="1" lang="ko-KR" altLang="en-US" dirty="0"/>
              <a:t> </a:t>
            </a:r>
            <a:r>
              <a:rPr kumimoji="1" lang="ko-KR" altLang="en-US" dirty="0">
                <a:latin typeface="+mn-ea"/>
                <a:sym typeface="Wingdings"/>
              </a:rPr>
              <a:t>검색 범위 </a:t>
            </a:r>
            <a:endParaRPr kumimoji="1" lang="en-US" altLang="ko-KR" dirty="0">
              <a:latin typeface="+mn-ea"/>
              <a:sym typeface="Wingdings"/>
            </a:endParaRPr>
          </a:p>
          <a:p>
            <a:pPr lvl="1"/>
            <a:r>
              <a:rPr kumimoji="1" lang="ko-KR" altLang="en-US" dirty="0">
                <a:latin typeface="+mn-ea"/>
                <a:sym typeface="Wingdings"/>
              </a:rPr>
              <a:t>사전 용어 </a:t>
            </a:r>
            <a:r>
              <a:rPr lang="ko-KR" altLang="en-US" dirty="0">
                <a:solidFill>
                  <a:srgbClr val="00B0F0"/>
                </a:solidFill>
                <a:latin typeface="+mn-ea"/>
                <a:sym typeface="Wingdings"/>
              </a:rPr>
              <a:t>☞</a:t>
            </a:r>
            <a:r>
              <a:rPr lang="en-US" altLang="ko-KR" dirty="0">
                <a:solidFill>
                  <a:srgbClr val="00B0F0"/>
                </a:solidFill>
                <a:latin typeface="+mn-ea"/>
                <a:sym typeface="Wingdings"/>
              </a:rPr>
              <a:t>[</a:t>
            </a:r>
            <a:r>
              <a:rPr lang="mr-IN" altLang="ko-KR" dirty="0">
                <a:solidFill>
                  <a:srgbClr val="00B0F0"/>
                </a:solidFill>
                <a:latin typeface="+mn-ea"/>
                <a:sym typeface="Wingdings"/>
              </a:rPr>
              <a:t>M</a:t>
            </a:r>
            <a:r>
              <a:rPr lang="en-US" altLang="ko-KR" dirty="0">
                <a:solidFill>
                  <a:srgbClr val="00B0F0"/>
                </a:solidFill>
                <a:latin typeface="+mn-ea"/>
                <a:sym typeface="Wingdings"/>
              </a:rPr>
              <a:t>-Core</a:t>
            </a:r>
            <a:r>
              <a:rPr lang="mr-IN" altLang="ko-KR" dirty="0">
                <a:solidFill>
                  <a:srgbClr val="00B0F0"/>
                </a:solidFill>
                <a:latin typeface="+mn-ea"/>
                <a:sym typeface="Wingdings"/>
              </a:rPr>
              <a:t>]WF-A1-Common</a:t>
            </a:r>
            <a:endParaRPr kumimoji="1" lang="en-US" altLang="ko-KR" dirty="0">
              <a:latin typeface="+mn-ea"/>
            </a:endParaRPr>
          </a:p>
          <a:p>
            <a:r>
              <a:rPr kumimoji="1" lang="ko-KR" altLang="en-US" dirty="0"/>
              <a:t> 사전 목록</a:t>
            </a:r>
            <a:endParaRPr kumimoji="1" lang="en-US" altLang="ko-KR" dirty="0"/>
          </a:p>
          <a:p>
            <a:pPr lvl="1"/>
            <a:r>
              <a:rPr kumimoji="1" lang="en-US" altLang="ko-KR" dirty="0"/>
              <a:t>Management &gt; Metadata&gt; </a:t>
            </a:r>
            <a:r>
              <a:rPr kumimoji="1" lang="ko-KR" altLang="en-US" dirty="0"/>
              <a:t>컬럼 사전</a:t>
            </a:r>
            <a:r>
              <a:rPr kumimoji="1" lang="en-US" altLang="ko-KR" dirty="0"/>
              <a:t> </a:t>
            </a:r>
            <a:r>
              <a:rPr kumimoji="1" lang="ko-KR" altLang="en-US" dirty="0"/>
              <a:t>메뉴에 등록된 모든 사전 용어 나타남</a:t>
            </a:r>
            <a:endParaRPr kumimoji="1" lang="en-US" altLang="ko-KR" dirty="0"/>
          </a:p>
          <a:p>
            <a:pPr lvl="2"/>
            <a:r>
              <a:rPr kumimoji="1" lang="ko-KR" altLang="en-US" dirty="0"/>
              <a:t>사전 용어</a:t>
            </a:r>
            <a:r>
              <a:rPr kumimoji="1" lang="en-US" altLang="ko-KR" dirty="0"/>
              <a:t>: </a:t>
            </a:r>
            <a:r>
              <a:rPr kumimoji="1" lang="ko-KR" altLang="en-US" dirty="0"/>
              <a:t>클릭시 </a:t>
            </a:r>
            <a:r>
              <a:rPr kumimoji="1" lang="en-US" altLang="ko-KR" dirty="0"/>
              <a:t>Management &gt; Metadata &gt;</a:t>
            </a:r>
            <a:r>
              <a:rPr kumimoji="1" lang="ko-KR" altLang="en-US" dirty="0"/>
              <a:t> </a:t>
            </a:r>
            <a:r>
              <a:rPr kumimoji="1" lang="en-US" altLang="ko-KR" dirty="0"/>
              <a:t>Column dictionary</a:t>
            </a:r>
            <a:r>
              <a:rPr kumimoji="1" lang="ko-KR" altLang="en-US" dirty="0"/>
              <a:t> 해당 용어 상세 화면으로 이동 </a:t>
            </a:r>
            <a:endParaRPr kumimoji="1" lang="en-US" altLang="ko-KR" dirty="0"/>
          </a:p>
          <a:p>
            <a:pPr lvl="2"/>
            <a:r>
              <a:rPr kumimoji="1" lang="ko-KR" altLang="en-US" dirty="0"/>
              <a:t>컬럼 이름</a:t>
            </a:r>
            <a:endParaRPr kumimoji="1" lang="en-US" altLang="ko-KR" dirty="0"/>
          </a:p>
          <a:p>
            <a:pPr lvl="2"/>
            <a:r>
              <a:rPr kumimoji="1" lang="ko-KR" altLang="en-US" dirty="0"/>
              <a:t>설명</a:t>
            </a:r>
            <a:endParaRPr kumimoji="1" lang="en-US" altLang="ko-KR" dirty="0"/>
          </a:p>
        </p:txBody>
      </p:sp>
      <p:sp>
        <p:nvSpPr>
          <p:cNvPr id="79" name="직사각형 78"/>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Nanum Gothic" charset="-127"/>
                <a:ea typeface="Nanum Gothic" charset="-127"/>
                <a:cs typeface="Nanum Gothic" charset="-127"/>
              </a:rPr>
              <a:t>Choose a dictionary term</a:t>
            </a:r>
            <a:endParaRPr lang="en-US" altLang="ko-KR" sz="1000" b="1" dirty="0">
              <a:solidFill>
                <a:prstClr val="black"/>
              </a:solidFill>
              <a:latin typeface="Nanum Gothic" charset="-127"/>
              <a:ea typeface="Nanum Gothic" charset="-127"/>
              <a:cs typeface="Nanum Gothic" charset="-127"/>
            </a:endParaRPr>
          </a:p>
        </p:txBody>
      </p:sp>
      <p:grpSp>
        <p:nvGrpSpPr>
          <p:cNvPr id="80" name="그룹 79"/>
          <p:cNvGrpSpPr/>
          <p:nvPr/>
        </p:nvGrpSpPr>
        <p:grpSpPr>
          <a:xfrm>
            <a:off x="6960767" y="830232"/>
            <a:ext cx="1099015" cy="200037"/>
            <a:chOff x="4093583" y="6193790"/>
            <a:chExt cx="2358094" cy="249130"/>
          </a:xfrm>
        </p:grpSpPr>
        <p:sp>
          <p:nvSpPr>
            <p:cNvPr id="81" name="모서리가 둥근 직사각형 127"/>
            <p:cNvSpPr/>
            <p:nvPr/>
          </p:nvSpPr>
          <p:spPr>
            <a:xfrm>
              <a:off x="5282947"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a:solidFill>
                    <a:prstClr val="white"/>
                  </a:solidFill>
                  <a:latin typeface="Nanum Gothic" charset="-127"/>
                  <a:ea typeface="Nanum Gothic" charset="-127"/>
                  <a:cs typeface="Nanum Gothic" charset="-127"/>
                </a:rPr>
                <a:t>Done</a:t>
              </a:r>
              <a:endParaRPr lang="ko-KR" altLang="en-US" sz="700" dirty="0">
                <a:solidFill>
                  <a:prstClr val="white"/>
                </a:solidFill>
                <a:latin typeface="Nanum Gothic" charset="-127"/>
                <a:ea typeface="Nanum Gothic" charset="-127"/>
                <a:cs typeface="Nanum Gothic" charset="-127"/>
              </a:endParaRPr>
            </a:p>
          </p:txBody>
        </p:sp>
        <p:sp>
          <p:nvSpPr>
            <p:cNvPr id="82"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Nanum Gothic" charset="-127"/>
                  <a:ea typeface="Nanum Gothic" charset="-127"/>
                  <a:cs typeface="Nanum Gothic" charset="-127"/>
                </a:rPr>
                <a:t>Cancel</a:t>
              </a:r>
              <a:endParaRPr lang="ko-KR" altLang="en-US" sz="700" dirty="0">
                <a:solidFill>
                  <a:prstClr val="white"/>
                </a:solidFill>
                <a:latin typeface="Nanum Gothic" charset="-127"/>
                <a:ea typeface="Nanum Gothic" charset="-127"/>
                <a:cs typeface="Nanum Gothic" charset="-127"/>
              </a:endParaRPr>
            </a:p>
          </p:txBody>
        </p:sp>
      </p:grpSp>
      <p:sp>
        <p:nvSpPr>
          <p:cNvPr id="84" name="TextBox 83"/>
          <p:cNvSpPr txBox="1"/>
          <p:nvPr/>
        </p:nvSpPr>
        <p:spPr>
          <a:xfrm>
            <a:off x="1971259" y="504093"/>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prstClr val="white"/>
                </a:solidFill>
                <a:latin typeface="Nanum Gothic" charset="-127"/>
                <a:ea typeface="Nanum Gothic" charset="-127"/>
                <a:cs typeface="Nanum Gothic" charset="-127"/>
              </a:rPr>
              <a:t>[046.0]</a:t>
            </a:r>
            <a:endParaRPr lang="ko-KR" altLang="en-US" sz="500" b="1" dirty="0">
              <a:solidFill>
                <a:prstClr val="white"/>
              </a:solidFill>
              <a:latin typeface="Nanum Gothic" charset="-127"/>
              <a:ea typeface="Nanum Gothic" charset="-127"/>
              <a:cs typeface="Nanum Gothic" charset="-127"/>
            </a:endParaRPr>
          </a:p>
        </p:txBody>
      </p:sp>
      <p:grpSp>
        <p:nvGrpSpPr>
          <p:cNvPr id="223" name="그룹 222"/>
          <p:cNvGrpSpPr/>
          <p:nvPr/>
        </p:nvGrpSpPr>
        <p:grpSpPr>
          <a:xfrm>
            <a:off x="2189297" y="1420525"/>
            <a:ext cx="3912144" cy="292624"/>
            <a:chOff x="4281511" y="1749561"/>
            <a:chExt cx="3912144" cy="292624"/>
          </a:xfrm>
        </p:grpSpPr>
        <p:sp>
          <p:nvSpPr>
            <p:cNvPr id="224" name="제목 2"/>
            <p:cNvSpPr txBox="1">
              <a:spLocks/>
            </p:cNvSpPr>
            <p:nvPr/>
          </p:nvSpPr>
          <p:spPr bwMode="auto">
            <a:xfrm>
              <a:off x="4376954" y="1749561"/>
              <a:ext cx="2922358" cy="292624"/>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schemeClr val="bg1">
                      <a:lumMod val="75000"/>
                    </a:schemeClr>
                  </a:solidFill>
                  <a:latin typeface="Nanum Gothic" charset="-127"/>
                  <a:ea typeface="Nanum Gothic" charset="-127"/>
                  <a:cs typeface="Nanum Gothic" charset="-127"/>
                </a:rPr>
                <a:t>Search by Dictionary term</a:t>
              </a:r>
            </a:p>
          </p:txBody>
        </p:sp>
        <p:pic>
          <p:nvPicPr>
            <p:cNvPr id="225" name="그림 22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281511" y="1799436"/>
              <a:ext cx="137742" cy="137742"/>
            </a:xfrm>
            <a:prstGeom prst="rect">
              <a:avLst/>
            </a:prstGeom>
          </p:spPr>
        </p:pic>
        <p:cxnSp>
          <p:nvCxnSpPr>
            <p:cNvPr id="226" name="직선 연결선[R] 225"/>
            <p:cNvCxnSpPr/>
            <p:nvPr/>
          </p:nvCxnSpPr>
          <p:spPr>
            <a:xfrm>
              <a:off x="4281511" y="1979200"/>
              <a:ext cx="39121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7" name="타원 236"/>
          <p:cNvSpPr/>
          <p:nvPr/>
        </p:nvSpPr>
        <p:spPr>
          <a:xfrm>
            <a:off x="2016025" y="148825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39" name="타원 38"/>
          <p:cNvSpPr/>
          <p:nvPr/>
        </p:nvSpPr>
        <p:spPr>
          <a:xfrm>
            <a:off x="2016025" y="179564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40" name="타원 39"/>
          <p:cNvSpPr/>
          <p:nvPr/>
        </p:nvSpPr>
        <p:spPr>
          <a:xfrm>
            <a:off x="6831469" y="85627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46" name="아래쪽 화살표[D] 39">
            <a:extLst>
              <a:ext uri="{FF2B5EF4-FFF2-40B4-BE49-F238E27FC236}">
                <a16:creationId xmlns:a16="http://schemas.microsoft.com/office/drawing/2014/main" xmlns="" id="{FE2F0FA0-3134-7449-98F5-AA8EBD736B02}"/>
              </a:ext>
            </a:extLst>
          </p:cNvPr>
          <p:cNvSpPr/>
          <p:nvPr/>
        </p:nvSpPr>
        <p:spPr>
          <a:xfrm>
            <a:off x="4471973" y="1823478"/>
            <a:ext cx="65476" cy="82223"/>
          </a:xfrm>
          <a:prstGeom prst="downArrow">
            <a:avLst>
              <a:gd name="adj1" fmla="val 36497"/>
              <a:gd name="adj2" fmla="val 50000"/>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Malgun Gothic" charset="-127"/>
            </a:endParaRPr>
          </a:p>
        </p:txBody>
      </p:sp>
      <p:pic>
        <p:nvPicPr>
          <p:cNvPr id="47" name="그림 46">
            <a:extLst>
              <a:ext uri="{FF2B5EF4-FFF2-40B4-BE49-F238E27FC236}">
                <a16:creationId xmlns:a16="http://schemas.microsoft.com/office/drawing/2014/main" xmlns="" id="{3929D809-6044-2446-9191-614207A889CF}"/>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157207" y="1800576"/>
            <a:ext cx="128032" cy="128031"/>
          </a:xfrm>
          <a:prstGeom prst="rect">
            <a:avLst/>
          </a:prstGeom>
        </p:spPr>
      </p:pic>
      <p:sp>
        <p:nvSpPr>
          <p:cNvPr id="48" name="타원 236">
            <a:extLst>
              <a:ext uri="{FF2B5EF4-FFF2-40B4-BE49-F238E27FC236}">
                <a16:creationId xmlns:a16="http://schemas.microsoft.com/office/drawing/2014/main" xmlns="" id="{F25549EA-9F68-A341-95F4-EB976FEAE141}"/>
              </a:ext>
            </a:extLst>
          </p:cNvPr>
          <p:cNvSpPr/>
          <p:nvPr/>
        </p:nvSpPr>
        <p:spPr>
          <a:xfrm>
            <a:off x="2016025" y="85885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49" name="모서리가 둥근 직사각형 37">
            <a:extLst>
              <a:ext uri="{FF2B5EF4-FFF2-40B4-BE49-F238E27FC236}">
                <a16:creationId xmlns:a16="http://schemas.microsoft.com/office/drawing/2014/main" xmlns="" id="{A38AAEA3-F85D-014F-9E94-02B0122621C0}"/>
              </a:ext>
            </a:extLst>
          </p:cNvPr>
          <p:cNvSpPr/>
          <p:nvPr/>
        </p:nvSpPr>
        <p:spPr>
          <a:xfrm rot="5400000" flipV="1">
            <a:off x="7729891" y="2320289"/>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charset="-127"/>
              <a:ea typeface="Nanum Gothic" charset="-127"/>
              <a:cs typeface="Nanum Gothic" charset="-127"/>
            </a:endParaRPr>
          </a:p>
        </p:txBody>
      </p:sp>
      <p:grpSp>
        <p:nvGrpSpPr>
          <p:cNvPr id="53" name="그룹 15">
            <a:extLst>
              <a:ext uri="{FF2B5EF4-FFF2-40B4-BE49-F238E27FC236}">
                <a16:creationId xmlns:a16="http://schemas.microsoft.com/office/drawing/2014/main" xmlns="" id="{DB82992C-8749-8041-B02A-6C006EDAEBCB}"/>
              </a:ext>
            </a:extLst>
          </p:cNvPr>
          <p:cNvGrpSpPr/>
          <p:nvPr/>
        </p:nvGrpSpPr>
        <p:grpSpPr>
          <a:xfrm>
            <a:off x="2148971" y="5962194"/>
            <a:ext cx="5884843" cy="190417"/>
            <a:chOff x="1991360" y="4044266"/>
            <a:chExt cx="6156960" cy="312325"/>
          </a:xfrm>
        </p:grpSpPr>
        <p:sp>
          <p:nvSpPr>
            <p:cNvPr id="54" name="자유형 16">
              <a:extLst>
                <a:ext uri="{FF2B5EF4-FFF2-40B4-BE49-F238E27FC236}">
                  <a16:creationId xmlns:a16="http://schemas.microsoft.com/office/drawing/2014/main" xmlns="" id="{81D4D3EA-2F9E-A04D-A5C6-6FBD53CCF430}"/>
                </a:ext>
              </a:extLst>
            </p:cNvPr>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sp>
          <p:nvSpPr>
            <p:cNvPr id="55" name="자유형 17">
              <a:extLst>
                <a:ext uri="{FF2B5EF4-FFF2-40B4-BE49-F238E27FC236}">
                  <a16:creationId xmlns:a16="http://schemas.microsoft.com/office/drawing/2014/main" xmlns="" id="{55ED150E-5E63-E44C-941D-346CB15ED63B}"/>
                </a:ext>
              </a:extLst>
            </p:cNvPr>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grpSp>
      <p:sp>
        <p:nvSpPr>
          <p:cNvPr id="35" name="직사각형 62">
            <a:extLst>
              <a:ext uri="{FF2B5EF4-FFF2-40B4-BE49-F238E27FC236}">
                <a16:creationId xmlns:a16="http://schemas.microsoft.com/office/drawing/2014/main" xmlns="" id="{F1644430-36E0-F349-AC4B-06036CC70A9A}"/>
              </a:ext>
            </a:extLst>
          </p:cNvPr>
          <p:cNvSpPr/>
          <p:nvPr/>
        </p:nvSpPr>
        <p:spPr>
          <a:xfrm>
            <a:off x="0" y="0"/>
            <a:ext cx="12192000" cy="6858000"/>
          </a:xfrm>
          <a:prstGeom prst="rect">
            <a:avLst/>
          </a:prstGeom>
          <a:solidFill>
            <a:schemeClr val="tx1">
              <a:alpha val="23922"/>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kumimoji="1" lang="ko-KR" altLang="en-US" sz="900" dirty="0">
                <a:solidFill>
                  <a:schemeClr val="bg1"/>
                </a:solidFill>
                <a:latin typeface="Nanum Gothic" charset="-127"/>
                <a:ea typeface="Nanum Gothic" charset="-127"/>
                <a:cs typeface="Nanum Gothic" charset="-127"/>
              </a:rPr>
              <a:t>삭제</a:t>
            </a:r>
            <a:r>
              <a:rPr kumimoji="1" lang="en-US" altLang="ko-KR" sz="900" dirty="0">
                <a:solidFill>
                  <a:schemeClr val="bg1"/>
                </a:solidFill>
                <a:latin typeface="Nanum Gothic" charset="-127"/>
                <a:ea typeface="Nanum Gothic" charset="-127"/>
                <a:cs typeface="Nanum Gothic" charset="-127"/>
              </a:rPr>
              <a:t>,</a:t>
            </a:r>
            <a:r>
              <a:rPr kumimoji="1" lang="ko-KR" altLang="en-US" sz="900" dirty="0">
                <a:solidFill>
                  <a:schemeClr val="bg1"/>
                </a:solidFill>
                <a:latin typeface="Nanum Gothic" charset="-127"/>
                <a:ea typeface="Nanum Gothic" charset="-127"/>
                <a:cs typeface="Nanum Gothic" charset="-127"/>
              </a:rPr>
              <a:t> </a:t>
            </a:r>
            <a:r>
              <a:rPr kumimoji="1" lang="en-US" altLang="ko-KR" sz="900" dirty="0">
                <a:solidFill>
                  <a:schemeClr val="bg1"/>
                </a:solidFill>
                <a:latin typeface="Nanum Gothic" charset="-127"/>
                <a:ea typeface="Nanum Gothic" charset="-127"/>
                <a:cs typeface="Nanum Gothic" charset="-127"/>
              </a:rPr>
              <a:t>Metadata </a:t>
            </a:r>
            <a:r>
              <a:rPr kumimoji="1" lang="ko-KR" altLang="en-US" sz="900" dirty="0">
                <a:solidFill>
                  <a:schemeClr val="bg1"/>
                </a:solidFill>
                <a:latin typeface="Nanum Gothic" charset="-127"/>
                <a:ea typeface="Nanum Gothic" charset="-127"/>
                <a:cs typeface="Nanum Gothic" charset="-127"/>
              </a:rPr>
              <a:t>생성 페이지로 내용 이동 </a:t>
            </a:r>
            <a:r>
              <a:rPr kumimoji="1" lang="en-US" altLang="ko-KR" sz="900" dirty="0">
                <a:solidFill>
                  <a:schemeClr val="bg1"/>
                </a:solidFill>
                <a:latin typeface="Nanum Gothic" charset="-127"/>
                <a:ea typeface="Nanum Gothic" charset="-127"/>
                <a:cs typeface="Nanum Gothic" charset="-127"/>
              </a:rPr>
              <a:t>(180511)</a:t>
            </a:r>
            <a:endParaRPr kumimoji="1" lang="en-US" altLang="ko-KR" sz="900" u="sng"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31601354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xmlns="" id="{0672EEC5-77E3-0246-96AA-D429EEFF110C}"/>
              </a:ext>
            </a:extLst>
          </p:cNvPr>
          <p:cNvGraphicFramePr>
            <a:graphicFrameLocks noGrp="1"/>
          </p:cNvGraphicFramePr>
          <p:nvPr>
            <p:extLst>
              <p:ext uri="{D42A27DB-BD31-4B8C-83A1-F6EECF244321}">
                <p14:modId xmlns:p14="http://schemas.microsoft.com/office/powerpoint/2010/main" val="518084413"/>
              </p:ext>
            </p:extLst>
          </p:nvPr>
        </p:nvGraphicFramePr>
        <p:xfrm>
          <a:off x="2148972" y="1735077"/>
          <a:ext cx="5884842" cy="4010880"/>
        </p:xfrm>
        <a:graphic>
          <a:graphicData uri="http://schemas.openxmlformats.org/drawingml/2006/table">
            <a:tbl>
              <a:tblPr firstRow="1" bandRow="1">
                <a:tableStyleId>{F5AB1C69-6EDB-4FF4-983F-18BD219EF322}</a:tableStyleId>
              </a:tblPr>
              <a:tblGrid>
                <a:gridCol w="1063303">
                  <a:extLst>
                    <a:ext uri="{9D8B030D-6E8A-4147-A177-3AD203B41FA5}">
                      <a16:colId xmlns:a16="http://schemas.microsoft.com/office/drawing/2014/main" xmlns="" val="778440468"/>
                    </a:ext>
                  </a:extLst>
                </a:gridCol>
                <a:gridCol w="4215741">
                  <a:extLst>
                    <a:ext uri="{9D8B030D-6E8A-4147-A177-3AD203B41FA5}">
                      <a16:colId xmlns:a16="http://schemas.microsoft.com/office/drawing/2014/main" xmlns="" val="190107336"/>
                    </a:ext>
                  </a:extLst>
                </a:gridCol>
                <a:gridCol w="605798">
                  <a:extLst>
                    <a:ext uri="{9D8B030D-6E8A-4147-A177-3AD203B41FA5}">
                      <a16:colId xmlns:a16="http://schemas.microsoft.com/office/drawing/2014/main" xmlns="" val="3296766393"/>
                    </a:ext>
                  </a:extLst>
                </a:gridCol>
              </a:tblGrid>
              <a:tr h="240329">
                <a:tc>
                  <a:txBody>
                    <a:bodyPr/>
                    <a:lstStyle/>
                    <a:p>
                      <a:pPr algn="l" latinLnBrk="1">
                        <a:lnSpc>
                          <a:spcPct val="100000"/>
                        </a:lnSpc>
                      </a:pPr>
                      <a:r>
                        <a:rPr lang="en-US" altLang="ko-KR" sz="700" b="1" i="0" dirty="0">
                          <a:solidFill>
                            <a:schemeClr val="tx1"/>
                          </a:solidFill>
                          <a:latin typeface="Nanum Gothic" charset="-127"/>
                          <a:ea typeface="Nanum Gothic" charset="-127"/>
                          <a:cs typeface="Nanum Gothic" charset="-127"/>
                        </a:rPr>
                        <a:t>Code table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1" i="0" dirty="0">
                          <a:solidFill>
                            <a:schemeClr val="tx1"/>
                          </a:solidFill>
                          <a:latin typeface="+mn-ea"/>
                          <a:ea typeface="+mn-ea"/>
                          <a:cs typeface="Nanum Gothic" charset="-127"/>
                        </a:rPr>
                        <a:t>Description</a:t>
                      </a:r>
                      <a:endParaRPr lang="ko-KR" altLang="en-US" sz="700" b="1"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endParaRPr lang="ko-KR" altLang="en-US" sz="700" b="1"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768907736"/>
                  </a:ext>
                </a:extLst>
              </a:tr>
              <a:tr h="240329">
                <a:tc>
                  <a:txBody>
                    <a:bodyPr/>
                    <a:lstStyle/>
                    <a:p>
                      <a:pPr algn="l"/>
                      <a:r>
                        <a:rPr lang="ko-KR" altLang="en-US" sz="700" b="0" dirty="0">
                          <a:solidFill>
                            <a:prstClr val="black"/>
                          </a:solidFill>
                          <a:latin typeface="+mn-lt"/>
                        </a:rPr>
                        <a:t>조직아이디</a:t>
                      </a:r>
                      <a:endParaRPr lang="en-US" altLang="ko-KR" sz="700" b="0" dirty="0">
                        <a:solidFill>
                          <a:prstClr val="black"/>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mn-ea"/>
                          <a:ea typeface="+mn-ea"/>
                          <a:cs typeface="Nanum Gothic" charset="-127"/>
                        </a:rPr>
                        <a:t>설명 설명 설명 설명 설명 설명 설명 설명 설명 설명 설명 설명 설명 설명 </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u="sng" dirty="0">
                          <a:solidFill>
                            <a:schemeClr val="tx1"/>
                          </a:solidFill>
                          <a:latin typeface="+mn-ea"/>
                          <a:ea typeface="+mn-ea"/>
                          <a:cs typeface="Nanum Gothic" charset="-127"/>
                        </a:rPr>
                        <a:t>Details</a:t>
                      </a:r>
                      <a:endParaRPr lang="ko-KR" altLang="en-US" sz="700" b="0" i="0" u="sng"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079537686"/>
                  </a:ext>
                </a:extLst>
              </a:tr>
              <a:tr h="240329">
                <a:tc>
                  <a:txBody>
                    <a:bodyPr/>
                    <a:lstStyle/>
                    <a:p>
                      <a:pPr algn="l"/>
                      <a:r>
                        <a:rPr lang="ko-KR" altLang="en-US" sz="700" b="0" dirty="0">
                          <a:solidFill>
                            <a:prstClr val="black"/>
                          </a:solidFill>
                          <a:latin typeface="+mn-lt"/>
                        </a:rPr>
                        <a:t>조직이름</a:t>
                      </a:r>
                      <a:endParaRPr lang="en-US" altLang="ko-KR" sz="700" b="0" dirty="0">
                        <a:solidFill>
                          <a:prstClr val="black"/>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Details</a:t>
                      </a:r>
                      <a:endParaRPr lang="ko-KR" altLang="en-US" sz="700" b="0" i="0" u="sng"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4211545216"/>
                  </a:ext>
                </a:extLst>
              </a:tr>
              <a:tr h="240329">
                <a:tc>
                  <a:txBody>
                    <a:bodyPr/>
                    <a:lstStyle/>
                    <a:p>
                      <a:pPr algn="l"/>
                      <a:r>
                        <a:rPr lang="ko-KR" altLang="en-US" sz="700" b="0" dirty="0">
                          <a:solidFill>
                            <a:prstClr val="black"/>
                          </a:solidFill>
                          <a:latin typeface="+mn-lt"/>
                        </a:rPr>
                        <a:t>조직코드</a:t>
                      </a:r>
                      <a:endParaRPr lang="en-US" altLang="ko-KR" sz="700" b="0" dirty="0">
                        <a:solidFill>
                          <a:prstClr val="black"/>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Details</a:t>
                      </a:r>
                      <a:endParaRPr lang="ko-KR" altLang="en-US" sz="700" b="0" i="0" u="sng"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990245770"/>
                  </a:ext>
                </a:extLst>
              </a:tr>
              <a:tr h="240329">
                <a:tc>
                  <a:txBody>
                    <a:bodyPr/>
                    <a:lstStyle/>
                    <a:p>
                      <a:pPr algn="l"/>
                      <a:r>
                        <a:rPr lang="en-US" altLang="ko-KR" sz="700" b="0" dirty="0">
                          <a:solidFill>
                            <a:prstClr val="black"/>
                          </a:solidFill>
                          <a:latin typeface="+mn-lt"/>
                        </a:rPr>
                        <a:t>Code table</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Details</a:t>
                      </a:r>
                      <a:endParaRPr lang="ko-KR" altLang="en-US" sz="700" b="0" i="0" u="sng"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351529473"/>
                  </a:ext>
                </a:extLst>
              </a:tr>
              <a:tr h="24032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Code table</a:t>
                      </a:r>
                      <a:endParaRPr kumimoji="0" lang="en-US" altLang="ko-KR" sz="7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7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7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Details</a:t>
                      </a:r>
                      <a:endParaRPr lang="ko-KR" altLang="en-US" sz="700" b="0" i="0" u="sng"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xmlns="" val="2872474303"/>
                  </a:ext>
                </a:extLst>
              </a:tr>
              <a:tr h="24032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Code table</a:t>
                      </a:r>
                      <a:endParaRPr kumimoji="0" lang="en-US" altLang="ko-KR" sz="7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Details</a:t>
                      </a:r>
                      <a:endParaRPr lang="ko-KR" altLang="en-US" sz="700" b="0" i="0" u="sng"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111510636"/>
                  </a:ext>
                </a:extLst>
              </a:tr>
              <a:tr h="24032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Code table</a:t>
                      </a:r>
                      <a:endParaRPr kumimoji="0" lang="en-US" altLang="ko-KR" sz="7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Details</a:t>
                      </a:r>
                      <a:endParaRPr lang="ko-KR" altLang="en-US" sz="700" b="0" i="0" u="sng"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808533596"/>
                  </a:ext>
                </a:extLst>
              </a:tr>
              <a:tr h="24032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Code table</a:t>
                      </a:r>
                      <a:endParaRPr kumimoji="0" lang="en-US" altLang="ko-KR" sz="7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Details</a:t>
                      </a:r>
                      <a:endParaRPr lang="ko-KR" altLang="en-US" sz="700" b="0" i="0" u="sng"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951995089"/>
                  </a:ext>
                </a:extLst>
              </a:tr>
              <a:tr h="24032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Code table</a:t>
                      </a:r>
                      <a:endParaRPr kumimoji="0" lang="en-US" altLang="ko-KR" sz="7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Details</a:t>
                      </a:r>
                      <a:endParaRPr lang="ko-KR" altLang="en-US" sz="700" b="0" i="0" u="sng"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393465563"/>
                  </a:ext>
                </a:extLst>
              </a:tr>
              <a:tr h="24032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Code table</a:t>
                      </a:r>
                      <a:endParaRPr kumimoji="0" lang="en-US" altLang="ko-KR" sz="7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Details</a:t>
                      </a:r>
                      <a:endParaRPr lang="ko-KR" altLang="en-US" sz="700" b="0" i="0" u="sng"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506079871"/>
                  </a:ext>
                </a:extLst>
              </a:tr>
              <a:tr h="24032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Code table</a:t>
                      </a:r>
                      <a:endParaRPr kumimoji="0" lang="en-US" altLang="ko-KR" sz="7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Details</a:t>
                      </a:r>
                      <a:endParaRPr lang="ko-KR" altLang="en-US" sz="700" b="0" i="0" u="sng"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215474058"/>
                  </a:ext>
                </a:extLst>
              </a:tr>
              <a:tr h="24032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Code table</a:t>
                      </a:r>
                      <a:endParaRPr kumimoji="0" lang="en-US" altLang="ko-KR" sz="7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Details</a:t>
                      </a:r>
                      <a:endParaRPr lang="ko-KR" altLang="en-US" sz="700" b="0" i="0" u="sng"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353150968"/>
                  </a:ext>
                </a:extLst>
              </a:tr>
              <a:tr h="24032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Code table</a:t>
                      </a:r>
                      <a:endParaRPr kumimoji="0" lang="en-US" altLang="ko-KR" sz="7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Details</a:t>
                      </a:r>
                      <a:endParaRPr lang="ko-KR" altLang="en-US" sz="700" b="0" i="0" u="sng"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23549170"/>
                  </a:ext>
                </a:extLst>
              </a:tr>
              <a:tr h="24032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Code table</a:t>
                      </a:r>
                      <a:endParaRPr kumimoji="0" lang="en-US" altLang="ko-KR" sz="7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ko-KR" altLang="en-US" sz="700" b="0" i="0"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sng"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Details</a:t>
                      </a:r>
                      <a:endParaRPr lang="ko-KR" altLang="en-US" sz="700" b="0" i="0" u="sng"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232715025"/>
                  </a:ext>
                </a:extLst>
              </a:tr>
              <a:tr h="24032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Code table</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b"/>
                      <a:r>
                        <a:rPr kumimoji="0" lang="ko-KR" altLang="en-US" sz="700" b="0" i="0" u="none"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설명 설명 설명 설명 설명 설명 설명 설명 설명 설명 설명 설명 설명 설명 </a:t>
                      </a:r>
                      <a:endParaRPr lang="en-US" altLang="ko-KR" sz="700" b="0" i="0" u="none" strike="noStrike" dirty="0">
                        <a:solidFill>
                          <a:srgbClr val="000000"/>
                        </a:solidFill>
                        <a:effectLst/>
                        <a:latin typeface="맑은 고딕"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b"/>
                      <a:r>
                        <a:rPr kumimoji="0" lang="en-US" altLang="ko-KR" sz="700" b="0" i="0" u="sng" strike="noStrike" kern="1200" cap="none" spc="0" normalizeH="0" baseline="0" noProof="0" dirty="0">
                          <a:ln>
                            <a:noFill/>
                          </a:ln>
                          <a:solidFill>
                            <a:prstClr val="black"/>
                          </a:solidFill>
                          <a:effectLst/>
                          <a:uLnTx/>
                          <a:uFillTx/>
                          <a:latin typeface="맑은 고딕" panose="020B0503020000020004" pitchFamily="34" charset="-127"/>
                          <a:ea typeface="맑은 고딕" panose="020B0503020000020004" pitchFamily="34" charset="-127"/>
                          <a:cs typeface="Nanum Gothic" charset="-127"/>
                        </a:rPr>
                        <a:t>Details</a:t>
                      </a:r>
                      <a:endParaRPr lang="en-US" altLang="ko-KR" sz="700" b="0" i="0" u="sng" strike="noStrike" dirty="0">
                        <a:solidFill>
                          <a:srgbClr val="000000"/>
                        </a:solidFill>
                        <a:effectLst/>
                        <a:latin typeface="맑은 고딕"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716998376"/>
                  </a:ext>
                </a:extLst>
              </a:tr>
            </a:tbl>
          </a:graphicData>
        </a:graphic>
      </p:graphicFrame>
      <p:sp>
        <p:nvSpPr>
          <p:cNvPr id="2" name="텍스트 개체 틀 1"/>
          <p:cNvSpPr>
            <a:spLocks noGrp="1"/>
          </p:cNvSpPr>
          <p:nvPr>
            <p:ph type="body" sz="quarter" idx="11"/>
          </p:nvPr>
        </p:nvSpPr>
        <p:spPr/>
        <p:txBody>
          <a:bodyPr/>
          <a:lstStyle/>
          <a:p>
            <a:r>
              <a:rPr kumimoji="1" lang="en-US" altLang="ko-KR" dirty="0"/>
              <a:t>Data Details</a:t>
            </a:r>
            <a:r>
              <a:rPr kumimoji="1" lang="ko-KR" altLang="en-US" dirty="0"/>
              <a:t> </a:t>
            </a:r>
            <a:r>
              <a:rPr kumimoji="1" lang="en-US" altLang="ko-KR" dirty="0"/>
              <a:t>: </a:t>
            </a:r>
            <a:r>
              <a:rPr kumimoji="1" lang="ko-KR" altLang="en-US" dirty="0"/>
              <a:t>코드 테이블 선택 팝업 </a:t>
            </a:r>
          </a:p>
        </p:txBody>
      </p:sp>
      <p:sp>
        <p:nvSpPr>
          <p:cNvPr id="5" name="제목 4"/>
          <p:cNvSpPr>
            <a:spLocks noGrp="1"/>
          </p:cNvSpPr>
          <p:nvPr>
            <p:ph type="title"/>
          </p:nvPr>
        </p:nvSpPr>
        <p:spPr/>
        <p:txBody>
          <a:bodyPr/>
          <a:lstStyle/>
          <a:p>
            <a:endParaRPr kumimoji="1" lang="ko-KR" altLang="en-US"/>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latin typeface="Nanum Gothic" charset="-127"/>
                <a:ea typeface="Nanum Gothic" charset="-127"/>
                <a:cs typeface="Nanum Gothic" charset="-127"/>
              </a:rPr>
              <a:pPr/>
              <a:t>93</a:t>
            </a:fld>
            <a:endParaRPr lang="ko-KR" altLang="en-US" dirty="0">
              <a:solidFill>
                <a:srgbClr val="FFC000">
                  <a:lumMod val="75000"/>
                </a:srgbClr>
              </a:solidFill>
              <a:latin typeface="Nanum Gothic" charset="-127"/>
              <a:ea typeface="Nanum Gothic" charset="-127"/>
              <a:cs typeface="Nanum Gothic" charset="-127"/>
            </a:endParaRPr>
          </a:p>
        </p:txBody>
      </p:sp>
      <p:sp>
        <p:nvSpPr>
          <p:cNvPr id="3" name="텍스트 개체 틀 2"/>
          <p:cNvSpPr>
            <a:spLocks noGrp="1"/>
          </p:cNvSpPr>
          <p:nvPr>
            <p:ph type="body" sz="quarter" idx="13"/>
          </p:nvPr>
        </p:nvSpPr>
        <p:spPr/>
        <p:txBody>
          <a:bodyPr/>
          <a:lstStyle/>
          <a:p>
            <a:r>
              <a:rPr kumimoji="1" lang="en-US" altLang="ko-KR" dirty="0">
                <a:latin typeface="Nanum Gothic" charset="-127"/>
                <a:ea typeface="Nanum Gothic" charset="-127"/>
                <a:cs typeface="Nanum Gothic" charset="-127"/>
              </a:rPr>
              <a:t>01.03</a:t>
            </a:r>
            <a:r>
              <a:rPr kumimoji="1" lang="ko-KR" altLang="en-US" dirty="0">
                <a:latin typeface="Nanum Gothic" charset="-127"/>
                <a:ea typeface="Nanum Gothic" charset="-127"/>
                <a:cs typeface="Nanum Gothic" charset="-127"/>
              </a:rPr>
              <a:t> 데이터 소스 상세</a:t>
            </a:r>
          </a:p>
        </p:txBody>
      </p:sp>
      <p:sp>
        <p:nvSpPr>
          <p:cNvPr id="4" name="텍스트 개체 틀 3"/>
          <p:cNvSpPr>
            <a:spLocks noGrp="1"/>
          </p:cNvSpPr>
          <p:nvPr>
            <p:ph type="body" sz="quarter" idx="4294967295"/>
          </p:nvPr>
        </p:nvSpPr>
        <p:spPr>
          <a:xfrm>
            <a:off x="10194925" y="650875"/>
            <a:ext cx="1997075" cy="6091238"/>
          </a:xfrm>
        </p:spPr>
        <p:txBody>
          <a:bodyPr>
            <a:normAutofit/>
          </a:bodyPr>
          <a:lstStyle/>
          <a:p>
            <a:r>
              <a:rPr kumimoji="1" lang="ko-KR" altLang="en-US" sz="700" dirty="0"/>
              <a:t> 코드 테이블을 선택하세요</a:t>
            </a:r>
            <a:endParaRPr kumimoji="1" lang="en-US" altLang="ko-KR" sz="700" dirty="0"/>
          </a:p>
          <a:p>
            <a:r>
              <a:rPr kumimoji="1" lang="ko-KR" altLang="en-US" sz="700" dirty="0"/>
              <a:t>버튼</a:t>
            </a:r>
            <a:endParaRPr kumimoji="1" lang="en-US" altLang="ko-KR" sz="700" dirty="0"/>
          </a:p>
          <a:p>
            <a:pPr lvl="1"/>
            <a:r>
              <a:rPr kumimoji="1" lang="ko-KR" altLang="en-US" sz="600" dirty="0"/>
              <a:t>취소 클릭 </a:t>
            </a:r>
            <a:r>
              <a:rPr kumimoji="1" lang="en-US" altLang="ko-KR" sz="600" dirty="0"/>
              <a:t>&gt;</a:t>
            </a:r>
            <a:r>
              <a:rPr kumimoji="1" lang="ko-KR" altLang="en-US" sz="600" dirty="0"/>
              <a:t> 팝업 닫힘 </a:t>
            </a:r>
            <a:r>
              <a:rPr kumimoji="1" lang="en-US" altLang="ko-KR" sz="600" dirty="0"/>
              <a:t>/</a:t>
            </a:r>
            <a:r>
              <a:rPr kumimoji="1" lang="ko-KR" altLang="en-US" sz="600" dirty="0"/>
              <a:t> 선택 취소</a:t>
            </a:r>
            <a:endParaRPr kumimoji="1" lang="en-US" altLang="ko-KR" sz="600" dirty="0"/>
          </a:p>
          <a:p>
            <a:pPr lvl="1"/>
            <a:r>
              <a:rPr kumimoji="1" lang="ko-KR" altLang="en-US" sz="600" dirty="0"/>
              <a:t>추가 클릭 </a:t>
            </a:r>
            <a:r>
              <a:rPr kumimoji="1" lang="en-US" altLang="ko-KR" sz="600" dirty="0"/>
              <a:t>&gt;</a:t>
            </a:r>
            <a:r>
              <a:rPr kumimoji="1" lang="ko-KR" altLang="en-US" sz="600" dirty="0"/>
              <a:t> 팝업 닫힘 </a:t>
            </a:r>
            <a:r>
              <a:rPr kumimoji="1" lang="en-US" altLang="ko-KR" sz="600" dirty="0"/>
              <a:t>/</a:t>
            </a:r>
            <a:r>
              <a:rPr kumimoji="1" lang="ko-KR" altLang="en-US" sz="600" dirty="0"/>
              <a:t> 선택된 코드 테이블로 변경</a:t>
            </a:r>
            <a:endParaRPr kumimoji="1" lang="en-US" altLang="ko-KR" sz="600" dirty="0"/>
          </a:p>
          <a:p>
            <a:r>
              <a:rPr kumimoji="1" lang="ko-KR" altLang="en-US" sz="700" dirty="0"/>
              <a:t> </a:t>
            </a:r>
            <a:r>
              <a:rPr kumimoji="1" lang="ko-KR" altLang="en-US" sz="700" dirty="0">
                <a:latin typeface="+mn-ea"/>
                <a:sym typeface="Wingdings"/>
              </a:rPr>
              <a:t>검색 범위 </a:t>
            </a:r>
            <a:endParaRPr kumimoji="1" lang="en-US" altLang="ko-KR" sz="700" dirty="0">
              <a:latin typeface="+mn-ea"/>
              <a:sym typeface="Wingdings"/>
            </a:endParaRPr>
          </a:p>
          <a:p>
            <a:pPr lvl="1"/>
            <a:r>
              <a:rPr kumimoji="1" lang="ko-KR" altLang="en-US" sz="600" dirty="0">
                <a:latin typeface="+mn-ea"/>
                <a:sym typeface="Wingdings"/>
              </a:rPr>
              <a:t>코드 테이블 </a:t>
            </a:r>
            <a:r>
              <a:rPr lang="ko-KR" altLang="en-US" sz="600" dirty="0">
                <a:solidFill>
                  <a:srgbClr val="00B0F0"/>
                </a:solidFill>
                <a:latin typeface="+mn-ea"/>
                <a:sym typeface="Wingdings"/>
              </a:rPr>
              <a:t>☞</a:t>
            </a:r>
            <a:r>
              <a:rPr lang="en-US" altLang="ko-KR" sz="600" dirty="0">
                <a:solidFill>
                  <a:srgbClr val="00B0F0"/>
                </a:solidFill>
                <a:latin typeface="+mn-ea"/>
                <a:sym typeface="Wingdings"/>
              </a:rPr>
              <a:t>[</a:t>
            </a:r>
            <a:r>
              <a:rPr lang="mr-IN" altLang="ko-KR" sz="600" dirty="0">
                <a:solidFill>
                  <a:srgbClr val="00B0F0"/>
                </a:solidFill>
                <a:latin typeface="+mn-ea"/>
                <a:sym typeface="Wingdings"/>
              </a:rPr>
              <a:t>M</a:t>
            </a:r>
            <a:r>
              <a:rPr lang="en-US" altLang="ko-KR" sz="600" dirty="0">
                <a:solidFill>
                  <a:srgbClr val="00B0F0"/>
                </a:solidFill>
                <a:latin typeface="+mn-ea"/>
                <a:sym typeface="Wingdings"/>
              </a:rPr>
              <a:t>-Core</a:t>
            </a:r>
            <a:r>
              <a:rPr lang="mr-IN" altLang="ko-KR" sz="600" dirty="0">
                <a:solidFill>
                  <a:srgbClr val="00B0F0"/>
                </a:solidFill>
                <a:latin typeface="+mn-ea"/>
                <a:sym typeface="Wingdings"/>
              </a:rPr>
              <a:t>]WF-A1-Common</a:t>
            </a:r>
            <a:endParaRPr kumimoji="1" lang="en-US" altLang="ko-KR" sz="600" dirty="0">
              <a:latin typeface="+mn-ea"/>
            </a:endParaRPr>
          </a:p>
          <a:p>
            <a:r>
              <a:rPr kumimoji="1" lang="ko-KR" altLang="en-US" sz="700" dirty="0"/>
              <a:t> 사전 목록</a:t>
            </a:r>
            <a:endParaRPr kumimoji="1" lang="en-US" altLang="ko-KR" sz="700" dirty="0"/>
          </a:p>
          <a:p>
            <a:pPr lvl="1"/>
            <a:r>
              <a:rPr kumimoji="1" lang="en-US" altLang="ko-KR" sz="600" dirty="0"/>
              <a:t>Management &gt; Metadata&gt; </a:t>
            </a:r>
            <a:r>
              <a:rPr kumimoji="1" lang="ko-KR" altLang="en-US" sz="600" dirty="0"/>
              <a:t>코드 테이블</a:t>
            </a:r>
            <a:r>
              <a:rPr kumimoji="1" lang="en-US" altLang="ko-KR" sz="600" dirty="0"/>
              <a:t> </a:t>
            </a:r>
            <a:r>
              <a:rPr kumimoji="1" lang="ko-KR" altLang="en-US" sz="600" dirty="0"/>
              <a:t>메뉴에 등록된 모든 코드 테이블 용어 나타남</a:t>
            </a:r>
            <a:endParaRPr kumimoji="1" lang="en-US" altLang="ko-KR" sz="600" dirty="0"/>
          </a:p>
          <a:p>
            <a:pPr lvl="2"/>
            <a:r>
              <a:rPr kumimoji="1" lang="ko-KR" altLang="en-US" sz="300" dirty="0"/>
              <a:t>코드 테이블</a:t>
            </a:r>
            <a:endParaRPr kumimoji="1" lang="en-US" altLang="ko-KR" sz="300" dirty="0"/>
          </a:p>
          <a:p>
            <a:pPr lvl="2"/>
            <a:r>
              <a:rPr kumimoji="1" lang="ko-KR" altLang="en-US" sz="300" dirty="0"/>
              <a:t>설명</a:t>
            </a:r>
            <a:endParaRPr kumimoji="1" lang="en-US" altLang="ko-KR" sz="300" dirty="0"/>
          </a:p>
          <a:p>
            <a:pPr lvl="2"/>
            <a:r>
              <a:rPr kumimoji="1" lang="ko-KR" altLang="en-US" sz="300" dirty="0"/>
              <a:t>상세내용</a:t>
            </a:r>
            <a:r>
              <a:rPr kumimoji="1" lang="en-US" altLang="ko-KR" sz="300" dirty="0"/>
              <a:t> : </a:t>
            </a:r>
            <a:r>
              <a:rPr kumimoji="1" lang="ko-KR" altLang="en-US" sz="300" dirty="0"/>
              <a:t>클릭 시 </a:t>
            </a:r>
            <a:r>
              <a:rPr kumimoji="1" lang="en-US" altLang="ko-KR" sz="300" dirty="0"/>
              <a:t>&gt;</a:t>
            </a:r>
            <a:r>
              <a:rPr kumimoji="1" lang="ko-KR" altLang="en-US" sz="300" dirty="0"/>
              <a:t> 레이어 팝업 출력 </a:t>
            </a:r>
            <a:endParaRPr kumimoji="1" lang="en-US" altLang="ko-KR" sz="300" dirty="0"/>
          </a:p>
        </p:txBody>
      </p:sp>
      <p:sp>
        <p:nvSpPr>
          <p:cNvPr id="79" name="직사각형 78"/>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Nanum Gothic" charset="-127"/>
                <a:ea typeface="Nanum Gothic" charset="-127"/>
                <a:cs typeface="Nanum Gothic" charset="-127"/>
              </a:rPr>
              <a:t>Choose a code table</a:t>
            </a:r>
            <a:endParaRPr lang="en-US" altLang="ko-KR" sz="1000" b="1" dirty="0">
              <a:solidFill>
                <a:prstClr val="black"/>
              </a:solidFill>
              <a:latin typeface="Nanum Gothic" charset="-127"/>
              <a:ea typeface="Nanum Gothic" charset="-127"/>
              <a:cs typeface="Nanum Gothic" charset="-127"/>
            </a:endParaRPr>
          </a:p>
        </p:txBody>
      </p:sp>
      <p:grpSp>
        <p:nvGrpSpPr>
          <p:cNvPr id="80" name="그룹 79"/>
          <p:cNvGrpSpPr/>
          <p:nvPr/>
        </p:nvGrpSpPr>
        <p:grpSpPr>
          <a:xfrm>
            <a:off x="6960767" y="830232"/>
            <a:ext cx="1099015" cy="200037"/>
            <a:chOff x="4093583" y="6193790"/>
            <a:chExt cx="2358094" cy="249130"/>
          </a:xfrm>
        </p:grpSpPr>
        <p:sp>
          <p:nvSpPr>
            <p:cNvPr id="81" name="모서리가 둥근 직사각형 127"/>
            <p:cNvSpPr/>
            <p:nvPr/>
          </p:nvSpPr>
          <p:spPr>
            <a:xfrm>
              <a:off x="5282947"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a:solidFill>
                    <a:prstClr val="white"/>
                  </a:solidFill>
                  <a:latin typeface="Nanum Gothic" charset="-127"/>
                  <a:ea typeface="Nanum Gothic" charset="-127"/>
                  <a:cs typeface="Nanum Gothic" charset="-127"/>
                </a:rPr>
                <a:t>Done</a:t>
              </a:r>
              <a:endParaRPr lang="ko-KR" altLang="en-US" sz="700" dirty="0">
                <a:solidFill>
                  <a:prstClr val="white"/>
                </a:solidFill>
                <a:latin typeface="Nanum Gothic" charset="-127"/>
                <a:ea typeface="Nanum Gothic" charset="-127"/>
                <a:cs typeface="Nanum Gothic" charset="-127"/>
              </a:endParaRPr>
            </a:p>
          </p:txBody>
        </p:sp>
        <p:sp>
          <p:nvSpPr>
            <p:cNvPr id="82"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Nanum Gothic" charset="-127"/>
                  <a:ea typeface="Nanum Gothic" charset="-127"/>
                  <a:cs typeface="Nanum Gothic" charset="-127"/>
                </a:rPr>
                <a:t>Cancel</a:t>
              </a:r>
              <a:endParaRPr lang="ko-KR" altLang="en-US" sz="700" dirty="0">
                <a:solidFill>
                  <a:prstClr val="white"/>
                </a:solidFill>
                <a:latin typeface="Nanum Gothic" charset="-127"/>
                <a:ea typeface="Nanum Gothic" charset="-127"/>
                <a:cs typeface="Nanum Gothic" charset="-127"/>
              </a:endParaRPr>
            </a:p>
          </p:txBody>
        </p:sp>
      </p:grpSp>
      <p:sp>
        <p:nvSpPr>
          <p:cNvPr id="84" name="TextBox 83"/>
          <p:cNvSpPr txBox="1"/>
          <p:nvPr/>
        </p:nvSpPr>
        <p:spPr>
          <a:xfrm>
            <a:off x="1971259" y="504093"/>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prstClr val="white"/>
                </a:solidFill>
                <a:latin typeface="Nanum Gothic" charset="-127"/>
                <a:ea typeface="Nanum Gothic" charset="-127"/>
                <a:cs typeface="Nanum Gothic" charset="-127"/>
              </a:rPr>
              <a:t>[04</a:t>
            </a:r>
            <a:r>
              <a:rPr lang="en-US" altLang="ko-KR" sz="500" b="1" dirty="0">
                <a:solidFill>
                  <a:prstClr val="white"/>
                </a:solidFill>
                <a:latin typeface="Nanum Gothic" charset="-127"/>
                <a:ea typeface="Nanum Gothic" charset="-127"/>
                <a:cs typeface="Nanum Gothic" charset="-127"/>
              </a:rPr>
              <a:t>8</a:t>
            </a:r>
            <a:r>
              <a:rPr lang="mr-IN" altLang="ko-KR" sz="500" b="1" dirty="0">
                <a:solidFill>
                  <a:prstClr val="white"/>
                </a:solidFill>
                <a:latin typeface="Nanum Gothic" charset="-127"/>
                <a:ea typeface="Nanum Gothic" charset="-127"/>
                <a:cs typeface="Nanum Gothic" charset="-127"/>
              </a:rPr>
              <a:t>.0]</a:t>
            </a:r>
            <a:endParaRPr lang="ko-KR" altLang="en-US" sz="500" b="1" dirty="0">
              <a:solidFill>
                <a:prstClr val="white"/>
              </a:solidFill>
              <a:latin typeface="Nanum Gothic" charset="-127"/>
              <a:ea typeface="Nanum Gothic" charset="-127"/>
              <a:cs typeface="Nanum Gothic" charset="-127"/>
            </a:endParaRPr>
          </a:p>
        </p:txBody>
      </p:sp>
      <p:grpSp>
        <p:nvGrpSpPr>
          <p:cNvPr id="223" name="그룹 222"/>
          <p:cNvGrpSpPr/>
          <p:nvPr/>
        </p:nvGrpSpPr>
        <p:grpSpPr>
          <a:xfrm>
            <a:off x="2189297" y="1420525"/>
            <a:ext cx="3912144" cy="292624"/>
            <a:chOff x="4281511" y="1749561"/>
            <a:chExt cx="3912144" cy="292624"/>
          </a:xfrm>
        </p:grpSpPr>
        <p:sp>
          <p:nvSpPr>
            <p:cNvPr id="224" name="제목 2"/>
            <p:cNvSpPr txBox="1">
              <a:spLocks/>
            </p:cNvSpPr>
            <p:nvPr/>
          </p:nvSpPr>
          <p:spPr bwMode="auto">
            <a:xfrm>
              <a:off x="4376954" y="1749561"/>
              <a:ext cx="2922358" cy="292624"/>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schemeClr val="bg1">
                      <a:lumMod val="75000"/>
                    </a:schemeClr>
                  </a:solidFill>
                  <a:latin typeface="Nanum Gothic" charset="-127"/>
                  <a:ea typeface="Nanum Gothic" charset="-127"/>
                  <a:cs typeface="Nanum Gothic" charset="-127"/>
                </a:rPr>
                <a:t>Search by Code table</a:t>
              </a:r>
            </a:p>
          </p:txBody>
        </p:sp>
        <p:pic>
          <p:nvPicPr>
            <p:cNvPr id="225" name="그림 22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4281511" y="1799436"/>
              <a:ext cx="137742" cy="137742"/>
            </a:xfrm>
            <a:prstGeom prst="rect">
              <a:avLst/>
            </a:prstGeom>
          </p:spPr>
        </p:pic>
        <p:cxnSp>
          <p:nvCxnSpPr>
            <p:cNvPr id="226" name="직선 연결선[R] 225"/>
            <p:cNvCxnSpPr/>
            <p:nvPr/>
          </p:nvCxnSpPr>
          <p:spPr>
            <a:xfrm>
              <a:off x="4281511" y="1979200"/>
              <a:ext cx="391214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7" name="타원 236"/>
          <p:cNvSpPr/>
          <p:nvPr/>
        </p:nvSpPr>
        <p:spPr>
          <a:xfrm>
            <a:off x="2016025" y="148825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39" name="타원 38"/>
          <p:cNvSpPr/>
          <p:nvPr/>
        </p:nvSpPr>
        <p:spPr>
          <a:xfrm>
            <a:off x="2016025" y="179564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40" name="타원 39"/>
          <p:cNvSpPr/>
          <p:nvPr/>
        </p:nvSpPr>
        <p:spPr>
          <a:xfrm>
            <a:off x="6831469" y="85627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pic>
        <p:nvPicPr>
          <p:cNvPr id="47" name="그림 46">
            <a:extLst>
              <a:ext uri="{FF2B5EF4-FFF2-40B4-BE49-F238E27FC236}">
                <a16:creationId xmlns:a16="http://schemas.microsoft.com/office/drawing/2014/main" xmlns="" id="{3929D809-6044-2446-9191-614207A889CF}"/>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086057" y="1800576"/>
            <a:ext cx="128032" cy="128031"/>
          </a:xfrm>
          <a:prstGeom prst="rect">
            <a:avLst/>
          </a:prstGeom>
        </p:spPr>
      </p:pic>
      <p:sp>
        <p:nvSpPr>
          <p:cNvPr id="48" name="타원 236">
            <a:extLst>
              <a:ext uri="{FF2B5EF4-FFF2-40B4-BE49-F238E27FC236}">
                <a16:creationId xmlns:a16="http://schemas.microsoft.com/office/drawing/2014/main" xmlns="" id="{F25549EA-9F68-A341-95F4-EB976FEAE141}"/>
              </a:ext>
            </a:extLst>
          </p:cNvPr>
          <p:cNvSpPr/>
          <p:nvPr/>
        </p:nvSpPr>
        <p:spPr>
          <a:xfrm>
            <a:off x="2016025" y="85885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49" name="모서리가 둥근 직사각형 37">
            <a:extLst>
              <a:ext uri="{FF2B5EF4-FFF2-40B4-BE49-F238E27FC236}">
                <a16:creationId xmlns:a16="http://schemas.microsoft.com/office/drawing/2014/main" xmlns="" id="{A38AAEA3-F85D-014F-9E94-02B0122621C0}"/>
              </a:ext>
            </a:extLst>
          </p:cNvPr>
          <p:cNvSpPr/>
          <p:nvPr/>
        </p:nvSpPr>
        <p:spPr>
          <a:xfrm rot="5400000" flipV="1">
            <a:off x="7729891" y="2320289"/>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charset="-127"/>
              <a:ea typeface="Nanum Gothic" charset="-127"/>
              <a:cs typeface="Nanum Gothic" charset="-127"/>
            </a:endParaRPr>
          </a:p>
        </p:txBody>
      </p:sp>
      <p:grpSp>
        <p:nvGrpSpPr>
          <p:cNvPr id="31" name="그룹 17">
            <a:extLst>
              <a:ext uri="{FF2B5EF4-FFF2-40B4-BE49-F238E27FC236}">
                <a16:creationId xmlns:a16="http://schemas.microsoft.com/office/drawing/2014/main" xmlns="" id="{23BF43B9-ADAD-AA44-BF96-27DBE985D6D9}"/>
              </a:ext>
            </a:extLst>
          </p:cNvPr>
          <p:cNvGrpSpPr/>
          <p:nvPr/>
        </p:nvGrpSpPr>
        <p:grpSpPr>
          <a:xfrm>
            <a:off x="5894862" y="2261697"/>
            <a:ext cx="1482129" cy="1443192"/>
            <a:chOff x="3080748" y="1256148"/>
            <a:chExt cx="1482129" cy="1443192"/>
          </a:xfrm>
        </p:grpSpPr>
        <p:grpSp>
          <p:nvGrpSpPr>
            <p:cNvPr id="32" name="그룹 16">
              <a:extLst>
                <a:ext uri="{FF2B5EF4-FFF2-40B4-BE49-F238E27FC236}">
                  <a16:creationId xmlns:a16="http://schemas.microsoft.com/office/drawing/2014/main" xmlns="" id="{ED19EE06-8B60-6043-85A4-4603EB39D873}"/>
                </a:ext>
              </a:extLst>
            </p:cNvPr>
            <p:cNvGrpSpPr/>
            <p:nvPr/>
          </p:nvGrpSpPr>
          <p:grpSpPr>
            <a:xfrm>
              <a:off x="3080748" y="1256148"/>
              <a:ext cx="1482129" cy="1443192"/>
              <a:chOff x="820542" y="2881068"/>
              <a:chExt cx="1482129" cy="1443192"/>
            </a:xfrm>
          </p:grpSpPr>
          <p:sp>
            <p:nvSpPr>
              <p:cNvPr id="35" name="사각형 설명선[R] 111">
                <a:extLst>
                  <a:ext uri="{FF2B5EF4-FFF2-40B4-BE49-F238E27FC236}">
                    <a16:creationId xmlns:a16="http://schemas.microsoft.com/office/drawing/2014/main" xmlns="" id="{B5166B84-FC51-B147-BA01-E26EFD5ADB6C}"/>
                  </a:ext>
                </a:extLst>
              </p:cNvPr>
              <p:cNvSpPr/>
              <p:nvPr/>
            </p:nvSpPr>
            <p:spPr>
              <a:xfrm>
                <a:off x="820542" y="2881068"/>
                <a:ext cx="1482129" cy="1443192"/>
              </a:xfrm>
              <a:prstGeom prst="wedgeRectCallout">
                <a:avLst>
                  <a:gd name="adj1" fmla="val 55642"/>
                  <a:gd name="adj2" fmla="val -2492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t"/>
              <a:lstStyle/>
              <a:p>
                <a:pPr>
                  <a:lnSpc>
                    <a:spcPct val="150000"/>
                  </a:lnSpc>
                </a:pPr>
                <a:r>
                  <a:rPr kumimoji="1" lang="ko-KR" altLang="en-US" sz="700" b="1" dirty="0">
                    <a:solidFill>
                      <a:prstClr val="black"/>
                    </a:solidFill>
                    <a:latin typeface="Nanum Gothic" charset="-127"/>
                    <a:ea typeface="Nanum Gothic" charset="-127"/>
                    <a:cs typeface="Nanum Gothic" charset="-127"/>
                  </a:rPr>
                  <a:t>조직 코드</a:t>
                </a:r>
                <a:endParaRPr kumimoji="1" lang="en-US" altLang="ko-KR" sz="700" b="1" dirty="0">
                  <a:solidFill>
                    <a:prstClr val="black"/>
                  </a:solidFill>
                  <a:latin typeface="Nanum Gothic" charset="-127"/>
                  <a:ea typeface="Nanum Gothic" charset="-127"/>
                  <a:cs typeface="Nanum Gothic" charset="-127"/>
                </a:endParaRPr>
              </a:p>
              <a:p>
                <a:pPr>
                  <a:lnSpc>
                    <a:spcPct val="150000"/>
                  </a:lnSpc>
                </a:pPr>
                <a:r>
                  <a:rPr kumimoji="1" lang="en-US" altLang="ko-KR" sz="700" dirty="0">
                    <a:solidFill>
                      <a:prstClr val="black"/>
                    </a:solidFill>
                    <a:latin typeface="Nanum Gothic" charset="-127"/>
                    <a:ea typeface="Nanum Gothic" charset="-127"/>
                    <a:cs typeface="Nanum Gothic" charset="-127"/>
                  </a:rPr>
                  <a:t>01</a:t>
                </a:r>
              </a:p>
              <a:p>
                <a:pPr>
                  <a:lnSpc>
                    <a:spcPct val="150000"/>
                  </a:lnSpc>
                </a:pPr>
                <a:r>
                  <a:rPr kumimoji="1" lang="en-US" altLang="ko-KR" sz="700" dirty="0">
                    <a:solidFill>
                      <a:prstClr val="black"/>
                    </a:solidFill>
                    <a:latin typeface="Nanum Gothic" charset="-127"/>
                    <a:ea typeface="Nanum Gothic" charset="-127"/>
                    <a:cs typeface="Nanum Gothic" charset="-127"/>
                  </a:rPr>
                  <a:t>02</a:t>
                </a:r>
              </a:p>
              <a:p>
                <a:pPr>
                  <a:lnSpc>
                    <a:spcPct val="150000"/>
                  </a:lnSpc>
                </a:pPr>
                <a:r>
                  <a:rPr kumimoji="1" lang="en-US" altLang="ko-KR" sz="700" dirty="0">
                    <a:solidFill>
                      <a:prstClr val="black"/>
                    </a:solidFill>
                    <a:latin typeface="Nanum Gothic" charset="-127"/>
                    <a:ea typeface="Nanum Gothic" charset="-127"/>
                    <a:cs typeface="Nanum Gothic" charset="-127"/>
                  </a:rPr>
                  <a:t>03</a:t>
                </a:r>
              </a:p>
              <a:p>
                <a:pPr>
                  <a:lnSpc>
                    <a:spcPct val="150000"/>
                  </a:lnSpc>
                </a:pPr>
                <a:r>
                  <a:rPr kumimoji="1" lang="en-US" altLang="ko-KR" sz="700" dirty="0">
                    <a:solidFill>
                      <a:prstClr val="black"/>
                    </a:solidFill>
                    <a:latin typeface="Nanum Gothic" charset="-127"/>
                    <a:ea typeface="Nanum Gothic" charset="-127"/>
                    <a:cs typeface="Nanum Gothic" charset="-127"/>
                  </a:rPr>
                  <a:t>04</a:t>
                </a:r>
              </a:p>
              <a:p>
                <a:pPr>
                  <a:lnSpc>
                    <a:spcPct val="150000"/>
                  </a:lnSpc>
                </a:pPr>
                <a:r>
                  <a:rPr kumimoji="1" lang="en-US" altLang="ko-KR" sz="700" dirty="0">
                    <a:solidFill>
                      <a:prstClr val="black"/>
                    </a:solidFill>
                    <a:latin typeface="Nanum Gothic" charset="-127"/>
                    <a:ea typeface="Nanum Gothic" charset="-127"/>
                    <a:cs typeface="Nanum Gothic" charset="-127"/>
                  </a:rPr>
                  <a:t>05</a:t>
                </a:r>
              </a:p>
              <a:p>
                <a:pPr>
                  <a:lnSpc>
                    <a:spcPct val="150000"/>
                  </a:lnSpc>
                </a:pPr>
                <a:r>
                  <a:rPr kumimoji="1" lang="en-US" altLang="ko-KR" sz="700" dirty="0">
                    <a:solidFill>
                      <a:prstClr val="black"/>
                    </a:solidFill>
                    <a:latin typeface="Nanum Gothic" charset="-127"/>
                    <a:ea typeface="Nanum Gothic" charset="-127"/>
                    <a:cs typeface="Nanum Gothic" charset="-127"/>
                  </a:rPr>
                  <a:t>06</a:t>
                </a:r>
              </a:p>
              <a:p>
                <a:pPr>
                  <a:lnSpc>
                    <a:spcPct val="150000"/>
                  </a:lnSpc>
                </a:pPr>
                <a:r>
                  <a:rPr kumimoji="1" lang="en-US" altLang="ko-KR" sz="700" dirty="0">
                    <a:solidFill>
                      <a:prstClr val="black"/>
                    </a:solidFill>
                    <a:latin typeface="Nanum Gothic" charset="-127"/>
                    <a:ea typeface="Nanum Gothic" charset="-127"/>
                    <a:cs typeface="Nanum Gothic" charset="-127"/>
                  </a:rPr>
                  <a:t>07</a:t>
                </a:r>
              </a:p>
            </p:txBody>
          </p:sp>
          <p:sp>
            <p:nvSpPr>
              <p:cNvPr id="36" name="제목 2">
                <a:extLst>
                  <a:ext uri="{FF2B5EF4-FFF2-40B4-BE49-F238E27FC236}">
                    <a16:creationId xmlns:a16="http://schemas.microsoft.com/office/drawing/2014/main" xmlns="" id="{F6B0ADFB-9EB9-0548-9059-F4E5C37CD792}"/>
                  </a:ext>
                </a:extLst>
              </p:cNvPr>
              <p:cNvSpPr txBox="1">
                <a:spLocks/>
              </p:cNvSpPr>
              <p:nvPr/>
            </p:nvSpPr>
            <p:spPr bwMode="auto">
              <a:xfrm>
                <a:off x="1257847" y="3035766"/>
                <a:ext cx="607517" cy="1184774"/>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 </a:t>
                </a:r>
                <a:r>
                  <a:rPr lang="ko-KR" altLang="en-US" sz="700" dirty="0">
                    <a:solidFill>
                      <a:schemeClr val="tx1">
                        <a:lumMod val="75000"/>
                        <a:lumOff val="25000"/>
                      </a:schemeClr>
                    </a:solidFill>
                    <a:latin typeface="Nanum Gothic" charset="-127"/>
                    <a:ea typeface="Nanum Gothic" charset="-127"/>
                    <a:cs typeface="Nanum Gothic" charset="-127"/>
                  </a:rPr>
                  <a:t>조직</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B</a:t>
                </a:r>
                <a:r>
                  <a:rPr lang="ko-KR" altLang="en-US" sz="700" dirty="0">
                    <a:solidFill>
                      <a:schemeClr val="tx1">
                        <a:lumMod val="75000"/>
                        <a:lumOff val="25000"/>
                      </a:schemeClr>
                    </a:solidFill>
                    <a:latin typeface="Nanum Gothic" charset="-127"/>
                    <a:ea typeface="Nanum Gothic" charset="-127"/>
                    <a:cs typeface="Nanum Gothic" charset="-127"/>
                  </a:rPr>
                  <a:t> 조직</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C</a:t>
                </a:r>
                <a:r>
                  <a:rPr lang="ko-KR" altLang="en-US" sz="700" dirty="0">
                    <a:solidFill>
                      <a:schemeClr val="tx1">
                        <a:lumMod val="75000"/>
                        <a:lumOff val="25000"/>
                      </a:schemeClr>
                    </a:solidFill>
                    <a:latin typeface="Nanum Gothic" charset="-127"/>
                    <a:ea typeface="Nanum Gothic" charset="-127"/>
                    <a:cs typeface="Nanum Gothic" charset="-127"/>
                  </a:rPr>
                  <a:t> 조직</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D</a:t>
                </a:r>
                <a:r>
                  <a:rPr lang="ko-KR" altLang="en-US" sz="700" dirty="0">
                    <a:solidFill>
                      <a:schemeClr val="tx1">
                        <a:lumMod val="75000"/>
                        <a:lumOff val="25000"/>
                      </a:schemeClr>
                    </a:solidFill>
                    <a:latin typeface="Nanum Gothic" charset="-127"/>
                    <a:ea typeface="Nanum Gothic" charset="-127"/>
                    <a:cs typeface="Nanum Gothic" charset="-127"/>
                  </a:rPr>
                  <a:t> 조직</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E</a:t>
                </a:r>
                <a:r>
                  <a:rPr lang="ko-KR" altLang="en-US" sz="700" dirty="0">
                    <a:solidFill>
                      <a:schemeClr val="tx1">
                        <a:lumMod val="75000"/>
                        <a:lumOff val="25000"/>
                      </a:schemeClr>
                    </a:solidFill>
                    <a:latin typeface="Nanum Gothic" charset="-127"/>
                    <a:ea typeface="Nanum Gothic" charset="-127"/>
                    <a:cs typeface="Nanum Gothic" charset="-127"/>
                  </a:rPr>
                  <a:t> 조직</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F</a:t>
                </a:r>
                <a:r>
                  <a:rPr lang="ko-KR" altLang="en-US" sz="700" dirty="0">
                    <a:solidFill>
                      <a:schemeClr val="tx1">
                        <a:lumMod val="75000"/>
                        <a:lumOff val="25000"/>
                      </a:schemeClr>
                    </a:solidFill>
                    <a:latin typeface="Nanum Gothic" charset="-127"/>
                    <a:ea typeface="Nanum Gothic" charset="-127"/>
                    <a:cs typeface="Nanum Gothic" charset="-127"/>
                  </a:rPr>
                  <a:t> 조직</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G</a:t>
                </a:r>
                <a:r>
                  <a:rPr lang="ko-KR" altLang="en-US" sz="700" dirty="0">
                    <a:solidFill>
                      <a:schemeClr val="tx1">
                        <a:lumMod val="75000"/>
                        <a:lumOff val="25000"/>
                      </a:schemeClr>
                    </a:solidFill>
                    <a:latin typeface="Nanum Gothic" charset="-127"/>
                    <a:ea typeface="Nanum Gothic" charset="-127"/>
                    <a:cs typeface="Nanum Gothic" charset="-127"/>
                  </a:rPr>
                  <a:t> 조직</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p:txBody>
          </p:sp>
        </p:grpSp>
        <p:sp>
          <p:nvSpPr>
            <p:cNvPr id="33" name="모서리가 둥근 직사각형 113">
              <a:extLst>
                <a:ext uri="{FF2B5EF4-FFF2-40B4-BE49-F238E27FC236}">
                  <a16:creationId xmlns:a16="http://schemas.microsoft.com/office/drawing/2014/main" xmlns="" id="{86C50C59-EF05-E246-8CAF-C9915074E022}"/>
                </a:ext>
              </a:extLst>
            </p:cNvPr>
            <p:cNvSpPr/>
            <p:nvPr/>
          </p:nvSpPr>
          <p:spPr>
            <a:xfrm rot="5400000" flipV="1">
              <a:off x="4161298" y="1814107"/>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charset="-127"/>
                <a:ea typeface="Nanum Gothic" charset="-127"/>
                <a:cs typeface="Nanum Gothic" charset="-127"/>
              </a:endParaRPr>
            </a:p>
          </p:txBody>
        </p:sp>
        <p:sp>
          <p:nvSpPr>
            <p:cNvPr id="34" name="십자형[C] 116">
              <a:extLst>
                <a:ext uri="{FF2B5EF4-FFF2-40B4-BE49-F238E27FC236}">
                  <a16:creationId xmlns:a16="http://schemas.microsoft.com/office/drawing/2014/main" xmlns="" id="{399D7887-89DA-7046-B70F-297F2C22134D}"/>
                </a:ext>
              </a:extLst>
            </p:cNvPr>
            <p:cNvSpPr/>
            <p:nvPr/>
          </p:nvSpPr>
          <p:spPr>
            <a:xfrm rot="2700000">
              <a:off x="4438388" y="1340041"/>
              <a:ext cx="92009" cy="92009"/>
            </a:xfrm>
            <a:prstGeom prst="plus">
              <a:avLst>
                <a:gd name="adj" fmla="val 4386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grpSp>
      <p:grpSp>
        <p:nvGrpSpPr>
          <p:cNvPr id="37" name="그룹 15">
            <a:extLst>
              <a:ext uri="{FF2B5EF4-FFF2-40B4-BE49-F238E27FC236}">
                <a16:creationId xmlns:a16="http://schemas.microsoft.com/office/drawing/2014/main" xmlns="" id="{9657CA27-F441-F344-AA00-EB97B1E401B3}"/>
              </a:ext>
            </a:extLst>
          </p:cNvPr>
          <p:cNvGrpSpPr/>
          <p:nvPr/>
        </p:nvGrpSpPr>
        <p:grpSpPr>
          <a:xfrm>
            <a:off x="2148971" y="5962194"/>
            <a:ext cx="5884843" cy="190417"/>
            <a:chOff x="1991360" y="4044266"/>
            <a:chExt cx="6156960" cy="312325"/>
          </a:xfrm>
        </p:grpSpPr>
        <p:sp>
          <p:nvSpPr>
            <p:cNvPr id="38" name="자유형 16">
              <a:extLst>
                <a:ext uri="{FF2B5EF4-FFF2-40B4-BE49-F238E27FC236}">
                  <a16:creationId xmlns:a16="http://schemas.microsoft.com/office/drawing/2014/main" xmlns="" id="{3A3F1DE7-AA7F-804A-A70D-77A6F0A3C0AE}"/>
                </a:ext>
              </a:extLst>
            </p:cNvPr>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sp>
          <p:nvSpPr>
            <p:cNvPr id="41" name="자유형 17">
              <a:extLst>
                <a:ext uri="{FF2B5EF4-FFF2-40B4-BE49-F238E27FC236}">
                  <a16:creationId xmlns:a16="http://schemas.microsoft.com/office/drawing/2014/main" xmlns="" id="{14AB7225-89CC-D140-AAFC-723493C016E8}"/>
                </a:ext>
              </a:extLst>
            </p:cNvPr>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grpSp>
      <p:sp>
        <p:nvSpPr>
          <p:cNvPr id="42" name="직사각형 62">
            <a:extLst>
              <a:ext uri="{FF2B5EF4-FFF2-40B4-BE49-F238E27FC236}">
                <a16:creationId xmlns:a16="http://schemas.microsoft.com/office/drawing/2014/main" xmlns="" id="{F1644430-36E0-F349-AC4B-06036CC70A9A}"/>
              </a:ext>
            </a:extLst>
          </p:cNvPr>
          <p:cNvSpPr/>
          <p:nvPr/>
        </p:nvSpPr>
        <p:spPr>
          <a:xfrm>
            <a:off x="0" y="0"/>
            <a:ext cx="12192000" cy="6858000"/>
          </a:xfrm>
          <a:prstGeom prst="rect">
            <a:avLst/>
          </a:prstGeom>
          <a:solidFill>
            <a:schemeClr val="tx1">
              <a:alpha val="23922"/>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kumimoji="1" lang="ko-KR" altLang="en-US" sz="900" dirty="0">
                <a:solidFill>
                  <a:schemeClr val="bg1"/>
                </a:solidFill>
                <a:latin typeface="Nanum Gothic" charset="-127"/>
                <a:ea typeface="Nanum Gothic" charset="-127"/>
                <a:cs typeface="Nanum Gothic" charset="-127"/>
              </a:rPr>
              <a:t>삭제</a:t>
            </a:r>
            <a:r>
              <a:rPr kumimoji="1" lang="en-US" altLang="ko-KR" sz="900" dirty="0">
                <a:solidFill>
                  <a:schemeClr val="bg1"/>
                </a:solidFill>
                <a:latin typeface="Nanum Gothic" charset="-127"/>
                <a:ea typeface="Nanum Gothic" charset="-127"/>
                <a:cs typeface="Nanum Gothic" charset="-127"/>
              </a:rPr>
              <a:t>,</a:t>
            </a:r>
            <a:r>
              <a:rPr kumimoji="1" lang="ko-KR" altLang="en-US" sz="900" dirty="0">
                <a:solidFill>
                  <a:schemeClr val="bg1"/>
                </a:solidFill>
                <a:latin typeface="Nanum Gothic" charset="-127"/>
                <a:ea typeface="Nanum Gothic" charset="-127"/>
                <a:cs typeface="Nanum Gothic" charset="-127"/>
              </a:rPr>
              <a:t> </a:t>
            </a:r>
            <a:r>
              <a:rPr kumimoji="1" lang="en-US" altLang="ko-KR" sz="900" dirty="0">
                <a:solidFill>
                  <a:schemeClr val="bg1"/>
                </a:solidFill>
                <a:latin typeface="Nanum Gothic" charset="-127"/>
                <a:ea typeface="Nanum Gothic" charset="-127"/>
                <a:cs typeface="Nanum Gothic" charset="-127"/>
              </a:rPr>
              <a:t>Metadata </a:t>
            </a:r>
            <a:r>
              <a:rPr kumimoji="1" lang="ko-KR" altLang="en-US" sz="900" dirty="0">
                <a:solidFill>
                  <a:schemeClr val="bg1"/>
                </a:solidFill>
                <a:latin typeface="Nanum Gothic" charset="-127"/>
                <a:ea typeface="Nanum Gothic" charset="-127"/>
                <a:cs typeface="Nanum Gothic" charset="-127"/>
              </a:rPr>
              <a:t>생성 페이지로 내용 이동 </a:t>
            </a:r>
            <a:r>
              <a:rPr kumimoji="1" lang="en-US" altLang="ko-KR" sz="900" dirty="0">
                <a:solidFill>
                  <a:schemeClr val="bg1"/>
                </a:solidFill>
                <a:latin typeface="Nanum Gothic" charset="-127"/>
                <a:ea typeface="Nanum Gothic" charset="-127"/>
                <a:cs typeface="Nanum Gothic" charset="-127"/>
              </a:rPr>
              <a:t>(180511)</a:t>
            </a:r>
            <a:endParaRPr kumimoji="1" lang="en-US" altLang="ko-KR" sz="900" u="sng"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8862288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그림 140"/>
          <p:cNvPicPr>
            <a:picLocks noChangeAspect="1"/>
          </p:cNvPicPr>
          <p:nvPr/>
        </p:nvPicPr>
        <p:blipFill rotWithShape="1">
          <a:blip r:embed="rId3">
            <a:extLst>
              <a:ext uri="{28A0092B-C50C-407E-A947-70E740481C1C}">
                <a14:useLocalDpi xmlns:a14="http://schemas.microsoft.com/office/drawing/2010/main" val="0"/>
              </a:ext>
            </a:extLst>
          </a:blip>
          <a:srcRect t="6956" b="23425"/>
          <a:stretch/>
        </p:blipFill>
        <p:spPr>
          <a:xfrm>
            <a:off x="459188" y="1870185"/>
            <a:ext cx="4563106" cy="4638881"/>
          </a:xfrm>
          <a:prstGeom prst="rect">
            <a:avLst/>
          </a:prstGeom>
        </p:spPr>
      </p:pic>
      <p:sp>
        <p:nvSpPr>
          <p:cNvPr id="236" name="텍스트 개체 틀 235"/>
          <p:cNvSpPr>
            <a:spLocks noGrp="1"/>
          </p:cNvSpPr>
          <p:nvPr>
            <p:ph type="body" sz="quarter" idx="10"/>
          </p:nvPr>
        </p:nvSpPr>
        <p:spPr/>
        <p:txBody>
          <a:bodyPr>
            <a:normAutofit/>
          </a:bodyPr>
          <a:lstStyle/>
          <a:p>
            <a:r>
              <a:rPr kumimoji="1" lang="en-US" altLang="ko-KR" dirty="0"/>
              <a:t>Monitoring</a:t>
            </a:r>
            <a:endParaRPr kumimoji="1" lang="ko-KR" altLang="en-US" dirty="0"/>
          </a:p>
        </p:txBody>
      </p:sp>
      <p:sp>
        <p:nvSpPr>
          <p:cNvPr id="237" name="텍스트 개체 틀 236"/>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01.03</a:t>
            </a:r>
            <a:r>
              <a:rPr kumimoji="1" lang="ko-KR" altLang="en-US" dirty="0">
                <a:latin typeface="Nanum Gothic" charset="-127"/>
                <a:ea typeface="Nanum Gothic" charset="-127"/>
                <a:cs typeface="Nanum Gothic" charset="-127"/>
              </a:rPr>
              <a:t> 데이터 소스 상세</a:t>
            </a:r>
          </a:p>
        </p:txBody>
      </p:sp>
      <p:sp>
        <p:nvSpPr>
          <p:cNvPr id="238" name="텍스트 개체 틀 237"/>
          <p:cNvSpPr>
            <a:spLocks noGrp="1"/>
          </p:cNvSpPr>
          <p:nvPr>
            <p:ph type="body" sz="quarter" idx="13"/>
          </p:nvPr>
        </p:nvSpPr>
        <p:spPr/>
        <p:txBody>
          <a:bodyPr>
            <a:normAutofit lnSpcReduction="10000"/>
          </a:bodyPr>
          <a:lstStyle/>
          <a:p>
            <a:pPr marL="0" indent="0">
              <a:buNone/>
            </a:pPr>
            <a:r>
              <a:rPr kumimoji="1" lang="en-US" altLang="ko-KR" dirty="0">
                <a:solidFill>
                  <a:srgbClr val="FF0000"/>
                </a:solidFill>
              </a:rPr>
              <a:t>Linked type Data</a:t>
            </a:r>
            <a:r>
              <a:rPr kumimoji="1" lang="ko-KR" altLang="en-US" dirty="0">
                <a:solidFill>
                  <a:srgbClr val="FF0000"/>
                </a:solidFill>
              </a:rPr>
              <a:t> </a:t>
            </a:r>
            <a:r>
              <a:rPr kumimoji="1" lang="ko-KR" altLang="en-US" dirty="0" err="1">
                <a:solidFill>
                  <a:srgbClr val="FF0000"/>
                </a:solidFill>
              </a:rPr>
              <a:t>인경우</a:t>
            </a:r>
            <a:r>
              <a:rPr kumimoji="1" lang="en-US" altLang="ko-KR" dirty="0">
                <a:solidFill>
                  <a:srgbClr val="FF0000"/>
                </a:solidFill>
              </a:rPr>
              <a:t>,</a:t>
            </a:r>
            <a:r>
              <a:rPr kumimoji="1" lang="ko-KR" altLang="en-US" dirty="0">
                <a:solidFill>
                  <a:srgbClr val="FF0000"/>
                </a:solidFill>
              </a:rPr>
              <a:t> 데이터그리드 탭 없음</a:t>
            </a:r>
            <a:r>
              <a:rPr kumimoji="1" lang="en-US" altLang="ko-KR" dirty="0">
                <a:solidFill>
                  <a:prstClr val="black">
                    <a:lumMod val="75000"/>
                    <a:lumOff val="25000"/>
                  </a:prstClr>
                </a:solidFill>
              </a:rPr>
              <a:t> </a:t>
            </a:r>
          </a:p>
          <a:p>
            <a:r>
              <a:rPr kumimoji="1" lang="ko-KR" altLang="en-US" dirty="0">
                <a:solidFill>
                  <a:prstClr val="black">
                    <a:lumMod val="75000"/>
                    <a:lumOff val="25000"/>
                  </a:prstClr>
                </a:solidFill>
              </a:rPr>
              <a:t>트랜잭션 추이 </a:t>
            </a:r>
            <a:r>
              <a:rPr kumimoji="1" lang="en-US" altLang="ko-KR" dirty="0">
                <a:solidFill>
                  <a:prstClr val="black">
                    <a:lumMod val="75000"/>
                    <a:lumOff val="25000"/>
                  </a:prstClr>
                </a:solidFill>
              </a:rPr>
              <a:t>(Transaction Trend)</a:t>
            </a:r>
          </a:p>
          <a:p>
            <a:pPr lvl="1"/>
            <a:r>
              <a:rPr kumimoji="1" lang="en-US" altLang="ko-KR" dirty="0">
                <a:solidFill>
                  <a:prstClr val="black">
                    <a:lumMod val="75000"/>
                    <a:lumOff val="25000"/>
                  </a:prstClr>
                </a:solidFill>
              </a:rPr>
              <a:t> </a:t>
            </a:r>
            <a:r>
              <a:rPr kumimoji="1" lang="ko-KR" altLang="en-US" dirty="0">
                <a:solidFill>
                  <a:prstClr val="black">
                    <a:lumMod val="75000"/>
                    <a:lumOff val="25000"/>
                  </a:prstClr>
                </a:solidFill>
              </a:rPr>
              <a:t>라인차트</a:t>
            </a:r>
            <a:endParaRPr kumimoji="1" lang="en-US" altLang="ko-KR" dirty="0">
              <a:solidFill>
                <a:prstClr val="black">
                  <a:lumMod val="75000"/>
                  <a:lumOff val="25000"/>
                </a:prstClr>
              </a:solidFill>
            </a:endParaRPr>
          </a:p>
          <a:p>
            <a:pPr lvl="1"/>
            <a:r>
              <a:rPr kumimoji="1" lang="en-US" altLang="ko-KR" dirty="0">
                <a:solidFill>
                  <a:prstClr val="black">
                    <a:lumMod val="75000"/>
                    <a:lumOff val="25000"/>
                  </a:prstClr>
                </a:solidFill>
              </a:rPr>
              <a:t> </a:t>
            </a:r>
            <a:r>
              <a:rPr kumimoji="1" lang="ko-KR" altLang="en-US" dirty="0">
                <a:solidFill>
                  <a:prstClr val="black">
                    <a:lumMod val="75000"/>
                    <a:lumOff val="25000"/>
                  </a:prstClr>
                </a:solidFill>
              </a:rPr>
              <a:t>시간에 따른 호출 수</a:t>
            </a:r>
            <a:endParaRPr kumimoji="1" lang="en-US" altLang="ko-KR" dirty="0">
              <a:solidFill>
                <a:prstClr val="black">
                  <a:lumMod val="75000"/>
                  <a:lumOff val="25000"/>
                </a:prstClr>
              </a:solidFill>
            </a:endParaRPr>
          </a:p>
          <a:p>
            <a:r>
              <a:rPr kumimoji="1" lang="ko-KR" altLang="en-US" dirty="0">
                <a:solidFill>
                  <a:prstClr val="black">
                    <a:lumMod val="75000"/>
                    <a:lumOff val="25000"/>
                  </a:prstClr>
                </a:solidFill>
              </a:rPr>
              <a:t>용량 추이 </a:t>
            </a:r>
            <a:r>
              <a:rPr kumimoji="1" lang="en-US" altLang="ko-KR" dirty="0">
                <a:solidFill>
                  <a:prstClr val="black">
                    <a:lumMod val="75000"/>
                    <a:lumOff val="25000"/>
                  </a:prstClr>
                </a:solidFill>
              </a:rPr>
              <a:t>(</a:t>
            </a:r>
            <a:r>
              <a:rPr kumimoji="1" lang="ko-KR" altLang="en-US" dirty="0">
                <a:solidFill>
                  <a:prstClr val="black">
                    <a:lumMod val="75000"/>
                    <a:lumOff val="25000"/>
                  </a:prstClr>
                </a:solidFill>
              </a:rPr>
              <a:t>용량 </a:t>
            </a:r>
            <a:r>
              <a:rPr kumimoji="1" lang="en-US" altLang="ko-KR" dirty="0">
                <a:solidFill>
                  <a:prstClr val="black">
                    <a:lumMod val="75000"/>
                    <a:lumOff val="25000"/>
                  </a:prstClr>
                </a:solidFill>
              </a:rPr>
              <a:t>Trend)</a:t>
            </a:r>
          </a:p>
          <a:p>
            <a:pPr lvl="1"/>
            <a:r>
              <a:rPr kumimoji="1" lang="en-US" altLang="ko-KR" dirty="0">
                <a:solidFill>
                  <a:prstClr val="black">
                    <a:lumMod val="75000"/>
                    <a:lumOff val="25000"/>
                  </a:prstClr>
                </a:solidFill>
              </a:rPr>
              <a:t> </a:t>
            </a:r>
            <a:r>
              <a:rPr kumimoji="1" lang="ko-KR" altLang="en-US" dirty="0">
                <a:solidFill>
                  <a:prstClr val="black">
                    <a:lumMod val="75000"/>
                    <a:lumOff val="25000"/>
                  </a:prstClr>
                </a:solidFill>
              </a:rPr>
              <a:t>라인차트</a:t>
            </a:r>
            <a:endParaRPr kumimoji="1" lang="en-US" altLang="ko-KR" dirty="0">
              <a:solidFill>
                <a:prstClr val="black">
                  <a:lumMod val="75000"/>
                  <a:lumOff val="25000"/>
                </a:prstClr>
              </a:solidFill>
            </a:endParaRPr>
          </a:p>
          <a:p>
            <a:pPr lvl="1"/>
            <a:r>
              <a:rPr kumimoji="1" lang="en-US" altLang="ko-KR" dirty="0">
                <a:solidFill>
                  <a:prstClr val="black">
                    <a:lumMod val="75000"/>
                    <a:lumOff val="25000"/>
                  </a:prstClr>
                </a:solidFill>
              </a:rPr>
              <a:t> </a:t>
            </a:r>
            <a:r>
              <a:rPr kumimoji="1" lang="ko-KR" altLang="en-US" dirty="0">
                <a:solidFill>
                  <a:prstClr val="black">
                    <a:lumMod val="75000"/>
                    <a:lumOff val="25000"/>
                  </a:prstClr>
                </a:solidFill>
              </a:rPr>
              <a:t>시간에 따른 용량 변화 표시</a:t>
            </a:r>
            <a:endParaRPr kumimoji="1" lang="en-US" altLang="ko-KR" dirty="0">
              <a:solidFill>
                <a:prstClr val="black">
                  <a:lumMod val="75000"/>
                  <a:lumOff val="25000"/>
                </a:prstClr>
              </a:solidFill>
            </a:endParaRPr>
          </a:p>
          <a:p>
            <a:r>
              <a:rPr kumimoji="1" lang="ko-KR" altLang="en-US" strike="sngStrike" dirty="0">
                <a:solidFill>
                  <a:prstClr val="black">
                    <a:lumMod val="75000"/>
                    <a:lumOff val="25000"/>
                  </a:prstClr>
                </a:solidFill>
              </a:rPr>
              <a:t>사용자별 질의 분포</a:t>
            </a:r>
            <a:r>
              <a:rPr kumimoji="1" lang="ko-KR" altLang="en-US" dirty="0">
                <a:solidFill>
                  <a:prstClr val="black">
                    <a:lumMod val="75000"/>
                    <a:lumOff val="25000"/>
                  </a:prstClr>
                </a:solidFill>
              </a:rPr>
              <a:t> </a:t>
            </a:r>
            <a:r>
              <a:rPr kumimoji="1" lang="ko-KR" altLang="en-US" dirty="0" err="1">
                <a:solidFill>
                  <a:prstClr val="black">
                    <a:lumMod val="75000"/>
                    <a:lumOff val="25000"/>
                  </a:prstClr>
                </a:solidFill>
              </a:rPr>
              <a:t>사용자별</a:t>
            </a:r>
            <a:r>
              <a:rPr kumimoji="1" lang="ko-KR" altLang="en-US" dirty="0">
                <a:solidFill>
                  <a:prstClr val="black">
                    <a:lumMod val="75000"/>
                    <a:lumOff val="25000"/>
                  </a:prstClr>
                </a:solidFill>
              </a:rPr>
              <a:t> </a:t>
            </a:r>
            <a:r>
              <a:rPr kumimoji="1" lang="ko-KR" altLang="en-US" dirty="0" err="1">
                <a:solidFill>
                  <a:prstClr val="black">
                    <a:lumMod val="75000"/>
                    <a:lumOff val="25000"/>
                  </a:prstClr>
                </a:solidFill>
              </a:rPr>
              <a:t>쿼리사용</a:t>
            </a:r>
            <a:r>
              <a:rPr kumimoji="1" lang="ko-KR" altLang="en-US" dirty="0">
                <a:solidFill>
                  <a:prstClr val="black">
                    <a:lumMod val="75000"/>
                    <a:lumOff val="25000"/>
                  </a:prstClr>
                </a:solidFill>
              </a:rPr>
              <a:t> 분포 </a:t>
            </a:r>
            <a:r>
              <a:rPr kumimoji="1" lang="en-US" altLang="ko-KR" dirty="0">
                <a:solidFill>
                  <a:prstClr val="black">
                    <a:lumMod val="75000"/>
                    <a:lumOff val="25000"/>
                  </a:prstClr>
                </a:solidFill>
              </a:rPr>
              <a:t>(</a:t>
            </a:r>
            <a:r>
              <a:rPr kumimoji="1" lang="ko-KR" altLang="en-US" dirty="0">
                <a:solidFill>
                  <a:prstClr val="black">
                    <a:lumMod val="75000"/>
                    <a:lumOff val="25000"/>
                  </a:prstClr>
                </a:solidFill>
              </a:rPr>
              <a:t>최근 일주일</a:t>
            </a:r>
            <a:r>
              <a:rPr kumimoji="1" lang="en-US" altLang="ko-KR" dirty="0">
                <a:solidFill>
                  <a:prstClr val="black">
                    <a:lumMod val="75000"/>
                    <a:lumOff val="25000"/>
                  </a:prstClr>
                </a:solidFill>
              </a:rPr>
              <a:t>)</a:t>
            </a:r>
          </a:p>
          <a:p>
            <a:pPr lvl="1"/>
            <a:r>
              <a:rPr kumimoji="1" lang="ko-KR" altLang="en-US" dirty="0">
                <a:solidFill>
                  <a:prstClr val="black">
                    <a:lumMod val="75000"/>
                    <a:lumOff val="25000"/>
                  </a:prstClr>
                </a:solidFill>
              </a:rPr>
              <a:t> </a:t>
            </a:r>
            <a:r>
              <a:rPr kumimoji="1" lang="ko-KR" altLang="en-US" dirty="0" err="1">
                <a:solidFill>
                  <a:prstClr val="black">
                    <a:lumMod val="75000"/>
                    <a:lumOff val="25000"/>
                  </a:prstClr>
                </a:solidFill>
              </a:rPr>
              <a:t>파이차트</a:t>
            </a:r>
            <a:endParaRPr kumimoji="1" lang="en-US" altLang="ko-KR" dirty="0">
              <a:solidFill>
                <a:prstClr val="black">
                  <a:lumMod val="75000"/>
                  <a:lumOff val="25000"/>
                </a:prstClr>
              </a:solidFill>
            </a:endParaRPr>
          </a:p>
          <a:p>
            <a:pPr lvl="1"/>
            <a:r>
              <a:rPr kumimoji="1" lang="en-US" altLang="ko-KR" dirty="0">
                <a:solidFill>
                  <a:prstClr val="black">
                    <a:lumMod val="75000"/>
                    <a:lumOff val="25000"/>
                  </a:prstClr>
                </a:solidFill>
              </a:rPr>
              <a:t> </a:t>
            </a:r>
            <a:r>
              <a:rPr kumimoji="1" lang="ko-KR" altLang="en-US" dirty="0">
                <a:solidFill>
                  <a:prstClr val="black">
                    <a:lumMod val="75000"/>
                    <a:lumOff val="25000"/>
                  </a:prstClr>
                </a:solidFill>
              </a:rPr>
              <a:t>사용자별 질의 카운트 표시</a:t>
            </a:r>
          </a:p>
          <a:p>
            <a:r>
              <a:rPr kumimoji="1" lang="ko-KR" altLang="en-US" dirty="0">
                <a:solidFill>
                  <a:prstClr val="black">
                    <a:lumMod val="75000"/>
                    <a:lumOff val="25000"/>
                  </a:prstClr>
                </a:solidFill>
              </a:rPr>
              <a:t> </a:t>
            </a:r>
            <a:r>
              <a:rPr kumimoji="1" lang="ko-KR" altLang="en-US" strike="sngStrike" dirty="0" err="1">
                <a:solidFill>
                  <a:prstClr val="black">
                    <a:lumMod val="75000"/>
                    <a:lumOff val="25000"/>
                  </a:prstClr>
                </a:solidFill>
              </a:rPr>
              <a:t>소요시간별</a:t>
            </a:r>
            <a:r>
              <a:rPr kumimoji="1" lang="ko-KR" altLang="en-US" strike="sngStrike" dirty="0">
                <a:solidFill>
                  <a:prstClr val="black">
                    <a:lumMod val="75000"/>
                    <a:lumOff val="25000"/>
                  </a:prstClr>
                </a:solidFill>
              </a:rPr>
              <a:t> </a:t>
            </a:r>
            <a:r>
              <a:rPr kumimoji="1" lang="ko-KR" altLang="en-US" strike="sngStrike" dirty="0" err="1">
                <a:solidFill>
                  <a:prstClr val="black">
                    <a:lumMod val="75000"/>
                    <a:lumOff val="25000"/>
                  </a:prstClr>
                </a:solidFill>
              </a:rPr>
              <a:t>질의분포</a:t>
            </a:r>
            <a:r>
              <a:rPr kumimoji="1" lang="ko-KR" altLang="en-US" dirty="0">
                <a:solidFill>
                  <a:prstClr val="black">
                    <a:lumMod val="75000"/>
                    <a:lumOff val="25000"/>
                  </a:prstClr>
                </a:solidFill>
              </a:rPr>
              <a:t> 응답 </a:t>
            </a:r>
            <a:r>
              <a:rPr kumimoji="1" lang="ko-KR" altLang="en-US" dirty="0" err="1">
                <a:solidFill>
                  <a:prstClr val="black">
                    <a:lumMod val="75000"/>
                    <a:lumOff val="25000"/>
                  </a:prstClr>
                </a:solidFill>
              </a:rPr>
              <a:t>시간별</a:t>
            </a:r>
            <a:r>
              <a:rPr kumimoji="1" lang="ko-KR" altLang="en-US" dirty="0">
                <a:solidFill>
                  <a:prstClr val="black">
                    <a:lumMod val="75000"/>
                    <a:lumOff val="25000"/>
                  </a:prstClr>
                </a:solidFill>
              </a:rPr>
              <a:t> 쿼리 분포</a:t>
            </a:r>
            <a:r>
              <a:rPr kumimoji="1" lang="en-US" altLang="ko-KR" dirty="0">
                <a:solidFill>
                  <a:prstClr val="black">
                    <a:lumMod val="75000"/>
                    <a:lumOff val="25000"/>
                  </a:prstClr>
                </a:solidFill>
              </a:rPr>
              <a:t>(</a:t>
            </a:r>
            <a:r>
              <a:rPr kumimoji="1" lang="ko-KR" altLang="en-US" dirty="0">
                <a:solidFill>
                  <a:prstClr val="black">
                    <a:lumMod val="75000"/>
                    <a:lumOff val="25000"/>
                  </a:prstClr>
                </a:solidFill>
              </a:rPr>
              <a:t>최근 일주일</a:t>
            </a:r>
            <a:r>
              <a:rPr kumimoji="1" lang="en-US" altLang="ko-KR" dirty="0">
                <a:solidFill>
                  <a:prstClr val="black">
                    <a:lumMod val="75000"/>
                    <a:lumOff val="25000"/>
                  </a:prstClr>
                </a:solidFill>
              </a:rPr>
              <a:t>)</a:t>
            </a:r>
          </a:p>
          <a:p>
            <a:pPr lvl="1"/>
            <a:r>
              <a:rPr kumimoji="1" lang="en-US" altLang="ko-KR" dirty="0">
                <a:solidFill>
                  <a:prstClr val="black">
                    <a:lumMod val="75000"/>
                    <a:lumOff val="25000"/>
                  </a:prstClr>
                </a:solidFill>
              </a:rPr>
              <a:t> </a:t>
            </a:r>
            <a:r>
              <a:rPr kumimoji="1" lang="ko-KR" altLang="en-US" dirty="0">
                <a:solidFill>
                  <a:prstClr val="black">
                    <a:lumMod val="75000"/>
                    <a:lumOff val="25000"/>
                  </a:prstClr>
                </a:solidFill>
              </a:rPr>
              <a:t>파이차트</a:t>
            </a:r>
            <a:endParaRPr kumimoji="1" lang="en-US" altLang="ko-KR" dirty="0">
              <a:solidFill>
                <a:prstClr val="black">
                  <a:lumMod val="75000"/>
                  <a:lumOff val="25000"/>
                </a:prstClr>
              </a:solidFill>
            </a:endParaRPr>
          </a:p>
          <a:p>
            <a:pPr lvl="1"/>
            <a:r>
              <a:rPr kumimoji="1" lang="en-US" altLang="ko-KR" dirty="0">
                <a:solidFill>
                  <a:prstClr val="black">
                    <a:lumMod val="75000"/>
                    <a:lumOff val="25000"/>
                  </a:prstClr>
                </a:solidFill>
              </a:rPr>
              <a:t> </a:t>
            </a:r>
            <a:r>
              <a:rPr kumimoji="1" lang="ko-KR" altLang="en-US" dirty="0">
                <a:solidFill>
                  <a:prstClr val="black">
                    <a:lumMod val="75000"/>
                    <a:lumOff val="25000"/>
                  </a:prstClr>
                </a:solidFill>
              </a:rPr>
              <a:t>소요시간 별 질의 카운트 표시</a:t>
            </a:r>
            <a:endParaRPr kumimoji="1" lang="en-US" altLang="ko-KR" dirty="0">
              <a:solidFill>
                <a:prstClr val="black">
                  <a:lumMod val="75000"/>
                  <a:lumOff val="25000"/>
                </a:prstClr>
              </a:solidFill>
            </a:endParaRPr>
          </a:p>
          <a:p>
            <a:pPr lvl="2"/>
            <a:r>
              <a:rPr kumimoji="1" lang="en-US" altLang="ko-KR" dirty="0">
                <a:solidFill>
                  <a:prstClr val="black">
                    <a:lumMod val="75000"/>
                    <a:lumOff val="25000"/>
                  </a:prstClr>
                </a:solidFill>
              </a:rPr>
              <a:t> 3</a:t>
            </a:r>
            <a:r>
              <a:rPr kumimoji="1" lang="ko-KR" altLang="en-US" dirty="0">
                <a:solidFill>
                  <a:prstClr val="black">
                    <a:lumMod val="75000"/>
                    <a:lumOff val="25000"/>
                  </a:prstClr>
                </a:solidFill>
              </a:rPr>
              <a:t>초 이내</a:t>
            </a:r>
            <a:endParaRPr kumimoji="1" lang="en-US" altLang="ko-KR" dirty="0">
              <a:solidFill>
                <a:prstClr val="black">
                  <a:lumMod val="75000"/>
                  <a:lumOff val="25000"/>
                </a:prstClr>
              </a:solidFill>
            </a:endParaRPr>
          </a:p>
          <a:p>
            <a:pPr lvl="2"/>
            <a:r>
              <a:rPr kumimoji="1" lang="en-US" altLang="ko-KR" dirty="0">
                <a:solidFill>
                  <a:prstClr val="black">
                    <a:lumMod val="75000"/>
                    <a:lumOff val="25000"/>
                  </a:prstClr>
                </a:solidFill>
              </a:rPr>
              <a:t> 10</a:t>
            </a:r>
            <a:r>
              <a:rPr kumimoji="1" lang="ko-KR" altLang="en-US" dirty="0">
                <a:solidFill>
                  <a:prstClr val="black">
                    <a:lumMod val="75000"/>
                    <a:lumOff val="25000"/>
                  </a:prstClr>
                </a:solidFill>
              </a:rPr>
              <a:t>초 이내</a:t>
            </a:r>
            <a:endParaRPr kumimoji="1" lang="en-US" altLang="ko-KR" dirty="0">
              <a:solidFill>
                <a:prstClr val="black">
                  <a:lumMod val="75000"/>
                  <a:lumOff val="25000"/>
                </a:prstClr>
              </a:solidFill>
            </a:endParaRPr>
          </a:p>
          <a:p>
            <a:pPr lvl="2"/>
            <a:r>
              <a:rPr kumimoji="1" lang="en-US" altLang="ko-KR" dirty="0">
                <a:solidFill>
                  <a:prstClr val="black">
                    <a:lumMod val="75000"/>
                    <a:lumOff val="25000"/>
                  </a:prstClr>
                </a:solidFill>
              </a:rPr>
              <a:t> 1</a:t>
            </a:r>
            <a:r>
              <a:rPr kumimoji="1" lang="ko-KR" altLang="en-US" dirty="0">
                <a:solidFill>
                  <a:prstClr val="black">
                    <a:lumMod val="75000"/>
                    <a:lumOff val="25000"/>
                  </a:prstClr>
                </a:solidFill>
              </a:rPr>
              <a:t>분 이내</a:t>
            </a:r>
            <a:endParaRPr kumimoji="1" lang="en-US" altLang="ko-KR" dirty="0">
              <a:solidFill>
                <a:prstClr val="black">
                  <a:lumMod val="75000"/>
                  <a:lumOff val="25000"/>
                </a:prstClr>
              </a:solidFill>
            </a:endParaRPr>
          </a:p>
          <a:p>
            <a:pPr lvl="2"/>
            <a:r>
              <a:rPr kumimoji="1" lang="en-US" altLang="ko-KR" dirty="0">
                <a:solidFill>
                  <a:prstClr val="black">
                    <a:lumMod val="75000"/>
                    <a:lumOff val="25000"/>
                  </a:prstClr>
                </a:solidFill>
              </a:rPr>
              <a:t> 1</a:t>
            </a:r>
            <a:r>
              <a:rPr kumimoji="1" lang="ko-KR" altLang="en-US" dirty="0">
                <a:solidFill>
                  <a:prstClr val="black">
                    <a:lumMod val="75000"/>
                    <a:lumOff val="25000"/>
                  </a:prstClr>
                </a:solidFill>
              </a:rPr>
              <a:t>분 이상</a:t>
            </a:r>
          </a:p>
          <a:p>
            <a:r>
              <a:rPr kumimoji="1" lang="ko-KR" altLang="en-US" dirty="0">
                <a:solidFill>
                  <a:prstClr val="black">
                    <a:lumMod val="75000"/>
                    <a:lumOff val="25000"/>
                  </a:prstClr>
                </a:solidFill>
              </a:rPr>
              <a:t> 질의이력</a:t>
            </a:r>
            <a:endParaRPr kumimoji="1" lang="en-US" altLang="ko-KR" dirty="0">
              <a:solidFill>
                <a:prstClr val="black">
                  <a:lumMod val="75000"/>
                  <a:lumOff val="25000"/>
                </a:prstClr>
              </a:solidFill>
            </a:endParaRPr>
          </a:p>
          <a:p>
            <a:pPr lvl="1"/>
            <a:r>
              <a:rPr kumimoji="1" lang="ko-KR" altLang="en-US" dirty="0" err="1">
                <a:solidFill>
                  <a:prstClr val="black">
                    <a:lumMod val="75000"/>
                    <a:lumOff val="25000"/>
                  </a:prstClr>
                </a:solidFill>
              </a:rPr>
              <a:t>필터링</a:t>
            </a:r>
            <a:endParaRPr kumimoji="1" lang="en-US" altLang="ko-KR" dirty="0">
              <a:solidFill>
                <a:prstClr val="black">
                  <a:lumMod val="75000"/>
                  <a:lumOff val="25000"/>
                </a:prstClr>
              </a:solidFill>
            </a:endParaRPr>
          </a:p>
          <a:p>
            <a:pPr lvl="2"/>
            <a:r>
              <a:rPr kumimoji="1" lang="en-US" altLang="ko-KR" dirty="0">
                <a:solidFill>
                  <a:prstClr val="black">
                    <a:lumMod val="75000"/>
                    <a:lumOff val="25000"/>
                  </a:prstClr>
                </a:solidFill>
              </a:rPr>
              <a:t>(</a:t>
            </a:r>
            <a:r>
              <a:rPr kumimoji="1" lang="ko-KR" altLang="en-US" dirty="0">
                <a:solidFill>
                  <a:prstClr val="black">
                    <a:lumMod val="75000"/>
                    <a:lumOff val="25000"/>
                  </a:prstClr>
                </a:solidFill>
              </a:rPr>
              <a:t>쿼리 사용한</a:t>
            </a:r>
            <a:r>
              <a:rPr kumimoji="1" lang="en-US" altLang="ko-KR" dirty="0">
                <a:solidFill>
                  <a:prstClr val="black">
                    <a:lumMod val="75000"/>
                    <a:lumOff val="25000"/>
                  </a:prstClr>
                </a:solidFill>
              </a:rPr>
              <a:t>)</a:t>
            </a:r>
            <a:r>
              <a:rPr kumimoji="1" lang="ko-KR" altLang="en-US" dirty="0">
                <a:solidFill>
                  <a:prstClr val="black">
                    <a:lumMod val="75000"/>
                    <a:lumOff val="25000"/>
                  </a:prstClr>
                </a:solidFill>
              </a:rPr>
              <a:t> 날짜</a:t>
            </a:r>
            <a:endParaRPr kumimoji="1" lang="en-US" altLang="ko-KR" dirty="0">
              <a:solidFill>
                <a:prstClr val="black">
                  <a:lumMod val="75000"/>
                  <a:lumOff val="25000"/>
                </a:prstClr>
              </a:solidFill>
            </a:endParaRPr>
          </a:p>
          <a:p>
            <a:pPr lvl="2"/>
            <a:r>
              <a:rPr kumimoji="1" lang="ko-KR" altLang="en-US" dirty="0">
                <a:solidFill>
                  <a:prstClr val="black">
                    <a:lumMod val="75000"/>
                    <a:lumOff val="25000"/>
                  </a:prstClr>
                </a:solidFill>
              </a:rPr>
              <a:t>사용자로 검색</a:t>
            </a:r>
            <a:endParaRPr kumimoji="1" lang="en-US" altLang="ko-KR" dirty="0">
              <a:solidFill>
                <a:prstClr val="black">
                  <a:lumMod val="75000"/>
                  <a:lumOff val="25000"/>
                </a:prstClr>
              </a:solidFill>
            </a:endParaRPr>
          </a:p>
          <a:p>
            <a:pPr lvl="3"/>
            <a:r>
              <a:rPr kumimoji="1" lang="en-US" altLang="ko-KR" dirty="0">
                <a:solidFill>
                  <a:prstClr val="black">
                    <a:lumMod val="75000"/>
                    <a:lumOff val="25000"/>
                  </a:prstClr>
                </a:solidFill>
              </a:rPr>
              <a:t>P.H : Search by user name </a:t>
            </a:r>
          </a:p>
          <a:p>
            <a:pPr lvl="2"/>
            <a:r>
              <a:rPr kumimoji="1" lang="ko-KR" altLang="en-US" dirty="0">
                <a:solidFill>
                  <a:prstClr val="black">
                    <a:lumMod val="75000"/>
                    <a:lumOff val="25000"/>
                  </a:prstClr>
                </a:solidFill>
              </a:rPr>
              <a:t>성공여부</a:t>
            </a:r>
            <a:endParaRPr kumimoji="1" lang="en-US" altLang="ko-KR" dirty="0">
              <a:solidFill>
                <a:prstClr val="black">
                  <a:lumMod val="75000"/>
                  <a:lumOff val="25000"/>
                </a:prstClr>
              </a:solidFill>
            </a:endParaRPr>
          </a:p>
          <a:p>
            <a:pPr lvl="3"/>
            <a:r>
              <a:rPr kumimoji="1" lang="ko-KR" altLang="en-US" dirty="0">
                <a:solidFill>
                  <a:prstClr val="black">
                    <a:lumMod val="75000"/>
                    <a:lumOff val="25000"/>
                  </a:prstClr>
                </a:solidFill>
              </a:rPr>
              <a:t>전체</a:t>
            </a:r>
            <a:r>
              <a:rPr kumimoji="1" lang="en-US" altLang="ko-KR" dirty="0">
                <a:solidFill>
                  <a:prstClr val="black">
                    <a:lumMod val="75000"/>
                    <a:lumOff val="25000"/>
                  </a:prstClr>
                </a:solidFill>
              </a:rPr>
              <a:t>(default) / </a:t>
            </a:r>
            <a:r>
              <a:rPr kumimoji="1" lang="ko-KR" altLang="en-US" dirty="0">
                <a:solidFill>
                  <a:prstClr val="black">
                    <a:lumMod val="75000"/>
                    <a:lumOff val="25000"/>
                  </a:prstClr>
                </a:solidFill>
              </a:rPr>
              <a:t>성공</a:t>
            </a:r>
            <a:r>
              <a:rPr kumimoji="1" lang="en-US" altLang="ko-KR" dirty="0">
                <a:solidFill>
                  <a:prstClr val="black">
                    <a:lumMod val="75000"/>
                    <a:lumOff val="25000"/>
                  </a:prstClr>
                </a:solidFill>
              </a:rPr>
              <a:t> / </a:t>
            </a:r>
            <a:r>
              <a:rPr kumimoji="1" lang="ko-KR" altLang="en-US" dirty="0">
                <a:solidFill>
                  <a:prstClr val="black">
                    <a:lumMod val="75000"/>
                    <a:lumOff val="25000"/>
                  </a:prstClr>
                </a:solidFill>
              </a:rPr>
              <a:t>실패</a:t>
            </a:r>
            <a:endParaRPr kumimoji="1" lang="en-US" altLang="ko-KR" dirty="0">
              <a:solidFill>
                <a:prstClr val="black">
                  <a:lumMod val="75000"/>
                  <a:lumOff val="25000"/>
                </a:prstClr>
              </a:solidFill>
            </a:endParaRPr>
          </a:p>
          <a:p>
            <a:pPr lvl="1"/>
            <a:r>
              <a:rPr kumimoji="1" lang="ko-KR" altLang="en-US" dirty="0">
                <a:solidFill>
                  <a:prstClr val="black">
                    <a:lumMod val="75000"/>
                    <a:lumOff val="25000"/>
                  </a:prstClr>
                </a:solidFill>
              </a:rPr>
              <a:t>질의시간</a:t>
            </a:r>
            <a:endParaRPr kumimoji="1" lang="en-US" altLang="ko-KR" dirty="0">
              <a:solidFill>
                <a:prstClr val="black">
                  <a:lumMod val="75000"/>
                  <a:lumOff val="25000"/>
                </a:prstClr>
              </a:solidFill>
            </a:endParaRPr>
          </a:p>
          <a:p>
            <a:pPr lvl="1"/>
            <a:r>
              <a:rPr kumimoji="1" lang="ko-KR" altLang="en-US" dirty="0" err="1">
                <a:solidFill>
                  <a:prstClr val="black">
                    <a:lumMod val="75000"/>
                    <a:lumOff val="25000"/>
                  </a:prstClr>
                </a:solidFill>
              </a:rPr>
              <a:t>질의유형</a:t>
            </a:r>
            <a:endParaRPr kumimoji="1" lang="en-US" altLang="ko-KR" dirty="0">
              <a:solidFill>
                <a:prstClr val="black">
                  <a:lumMod val="75000"/>
                  <a:lumOff val="25000"/>
                </a:prstClr>
              </a:solidFill>
            </a:endParaRPr>
          </a:p>
          <a:p>
            <a:pPr lvl="2"/>
            <a:r>
              <a:rPr kumimoji="1" lang="ko-KR" altLang="en-US" dirty="0">
                <a:solidFill>
                  <a:srgbClr val="FF0000"/>
                </a:solidFill>
              </a:rPr>
              <a:t>질의 유형은 질의 타입</a:t>
            </a:r>
            <a:r>
              <a:rPr kumimoji="1" lang="en-US" altLang="ko-KR" dirty="0">
                <a:solidFill>
                  <a:srgbClr val="FF0000"/>
                </a:solidFill>
              </a:rPr>
              <a:t>(e.g. Search, group by…)</a:t>
            </a:r>
            <a:r>
              <a:rPr kumimoji="1" lang="ko-KR" altLang="en-US" dirty="0">
                <a:solidFill>
                  <a:srgbClr val="FF0000"/>
                </a:solidFill>
              </a:rPr>
              <a:t>을 표시하고</a:t>
            </a:r>
            <a:r>
              <a:rPr kumimoji="1" lang="en-US" altLang="ko-KR" dirty="0">
                <a:solidFill>
                  <a:srgbClr val="FF0000"/>
                </a:solidFill>
              </a:rPr>
              <a:t>, </a:t>
            </a:r>
            <a:r>
              <a:rPr kumimoji="1" lang="ko-KR" altLang="en-US" dirty="0">
                <a:solidFill>
                  <a:srgbClr val="FF0000"/>
                </a:solidFill>
              </a:rPr>
              <a:t>실제 쿼리문은 별도로 확인</a:t>
            </a:r>
            <a:endParaRPr kumimoji="1" lang="en-US" altLang="ko-KR" dirty="0">
              <a:solidFill>
                <a:prstClr val="black">
                  <a:lumMod val="75000"/>
                  <a:lumOff val="25000"/>
                </a:prstClr>
              </a:solidFill>
            </a:endParaRPr>
          </a:p>
          <a:p>
            <a:pPr lvl="1"/>
            <a:r>
              <a:rPr kumimoji="1" lang="ko-KR" altLang="en-US" dirty="0">
                <a:solidFill>
                  <a:prstClr val="black">
                    <a:lumMod val="75000"/>
                    <a:lumOff val="25000"/>
                  </a:prstClr>
                </a:solidFill>
              </a:rPr>
              <a:t>호출 사용자</a:t>
            </a:r>
            <a:endParaRPr kumimoji="1" lang="en-US" altLang="ko-KR" dirty="0">
              <a:solidFill>
                <a:prstClr val="black">
                  <a:lumMod val="75000"/>
                  <a:lumOff val="25000"/>
                </a:prstClr>
              </a:solidFill>
            </a:endParaRPr>
          </a:p>
          <a:p>
            <a:pPr lvl="1"/>
            <a:r>
              <a:rPr kumimoji="1" lang="ko-KR" altLang="en-US" dirty="0">
                <a:solidFill>
                  <a:prstClr val="black">
                    <a:lumMod val="75000"/>
                    <a:lumOff val="25000"/>
                  </a:prstClr>
                </a:solidFill>
              </a:rPr>
              <a:t>소요 시간</a:t>
            </a:r>
            <a:endParaRPr kumimoji="1" lang="en-US" altLang="ko-KR" dirty="0">
              <a:solidFill>
                <a:prstClr val="black">
                  <a:lumMod val="75000"/>
                  <a:lumOff val="25000"/>
                </a:prstClr>
              </a:solidFill>
            </a:endParaRPr>
          </a:p>
          <a:p>
            <a:pPr lvl="1"/>
            <a:r>
              <a:rPr kumimoji="1" lang="ko-KR" altLang="en-US" dirty="0">
                <a:solidFill>
                  <a:prstClr val="black">
                    <a:lumMod val="75000"/>
                    <a:lumOff val="25000"/>
                  </a:prstClr>
                </a:solidFill>
              </a:rPr>
              <a:t>성공여부</a:t>
            </a:r>
            <a:endParaRPr kumimoji="1" lang="en-US" altLang="ko-KR" dirty="0">
              <a:solidFill>
                <a:prstClr val="black">
                  <a:lumMod val="75000"/>
                  <a:lumOff val="25000"/>
                </a:prstClr>
              </a:solidFill>
            </a:endParaRPr>
          </a:p>
          <a:p>
            <a:pPr lvl="1"/>
            <a:r>
              <a:rPr kumimoji="1" lang="ko-KR" altLang="en-US" dirty="0">
                <a:solidFill>
                  <a:prstClr val="black">
                    <a:lumMod val="75000"/>
                    <a:lumOff val="25000"/>
                  </a:prstClr>
                </a:solidFill>
              </a:rPr>
              <a:t>질의내역</a:t>
            </a:r>
            <a:endParaRPr kumimoji="1" lang="en-US" altLang="ko-KR" dirty="0"/>
          </a:p>
          <a:p>
            <a:pPr lvl="2"/>
            <a:r>
              <a:rPr kumimoji="1" lang="ko-KR" altLang="en-US" dirty="0"/>
              <a:t>상세보기 클릭 </a:t>
            </a:r>
            <a:r>
              <a:rPr kumimoji="1" lang="en-US" altLang="ko-KR" dirty="0"/>
              <a:t>&gt;</a:t>
            </a:r>
            <a:r>
              <a:rPr kumimoji="1" lang="ko-KR" altLang="en-US" dirty="0"/>
              <a:t> 해당 쿼리문 확인 팝업 출력 </a:t>
            </a:r>
            <a:r>
              <a:rPr lang="ko-KR" altLang="en-US" dirty="0"/>
              <a:t> </a:t>
            </a:r>
            <a:r>
              <a:rPr lang="ko-KR" altLang="en-US" dirty="0">
                <a:solidFill>
                  <a:srgbClr val="00B0F0"/>
                </a:solidFill>
              </a:rPr>
              <a:t>☞</a:t>
            </a:r>
            <a:r>
              <a:rPr kumimoji="1" lang="pt-BR" altLang="ko-KR" dirty="0">
                <a:solidFill>
                  <a:srgbClr val="00B0F0"/>
                </a:solidFill>
              </a:rPr>
              <a:t>[043.2]</a:t>
            </a:r>
          </a:p>
        </p:txBody>
      </p:sp>
      <p:sp>
        <p:nvSpPr>
          <p:cNvPr id="115" name="타원 114"/>
          <p:cNvSpPr/>
          <p:nvPr/>
        </p:nvSpPr>
        <p:spPr>
          <a:xfrm>
            <a:off x="310409" y="185485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116" name="타원 115"/>
          <p:cNvSpPr/>
          <p:nvPr/>
        </p:nvSpPr>
        <p:spPr>
          <a:xfrm>
            <a:off x="310409" y="316113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118" name="타원 117"/>
          <p:cNvSpPr/>
          <p:nvPr/>
        </p:nvSpPr>
        <p:spPr>
          <a:xfrm>
            <a:off x="310409" y="446742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130" name="타원 129"/>
          <p:cNvSpPr/>
          <p:nvPr/>
        </p:nvSpPr>
        <p:spPr>
          <a:xfrm>
            <a:off x="2584988" y="446742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grpSp>
        <p:nvGrpSpPr>
          <p:cNvPr id="131" name="그룹 130"/>
          <p:cNvGrpSpPr/>
          <p:nvPr/>
        </p:nvGrpSpPr>
        <p:grpSpPr>
          <a:xfrm>
            <a:off x="439670" y="6330999"/>
            <a:ext cx="4555410" cy="178067"/>
            <a:chOff x="1991360" y="4044266"/>
            <a:chExt cx="6156960" cy="312325"/>
          </a:xfrm>
        </p:grpSpPr>
        <p:sp>
          <p:nvSpPr>
            <p:cNvPr id="132" name="자유형 131"/>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sp>
          <p:nvSpPr>
            <p:cNvPr id="135" name="자유형 134"/>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grpSp>
      <p:grpSp>
        <p:nvGrpSpPr>
          <p:cNvPr id="136" name="그룹 135"/>
          <p:cNvGrpSpPr/>
          <p:nvPr/>
        </p:nvGrpSpPr>
        <p:grpSpPr>
          <a:xfrm>
            <a:off x="5323195" y="4355837"/>
            <a:ext cx="4555410" cy="178067"/>
            <a:chOff x="1991360" y="4044266"/>
            <a:chExt cx="6156960" cy="312325"/>
          </a:xfrm>
        </p:grpSpPr>
        <p:sp>
          <p:nvSpPr>
            <p:cNvPr id="137" name="자유형 136"/>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sp>
          <p:nvSpPr>
            <p:cNvPr id="138" name="자유형 137"/>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grpSp>
      <p:sp>
        <p:nvSpPr>
          <p:cNvPr id="139" name="타원 138"/>
          <p:cNvSpPr/>
          <p:nvPr/>
        </p:nvSpPr>
        <p:spPr>
          <a:xfrm>
            <a:off x="5131044" y="446742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5</a:t>
            </a:r>
            <a:endParaRPr lang="ko-KR" altLang="en-US" sz="700" b="1" dirty="0">
              <a:solidFill>
                <a:schemeClr val="bg1"/>
              </a:solidFill>
              <a:latin typeface="Nanum Gothic" charset="-127"/>
              <a:ea typeface="Nanum Gothic" charset="-127"/>
              <a:cs typeface="Nanum Gothic" charset="-127"/>
            </a:endParaRPr>
          </a:p>
        </p:txBody>
      </p:sp>
      <p:graphicFrame>
        <p:nvGraphicFramePr>
          <p:cNvPr id="44" name="표 43"/>
          <p:cNvGraphicFramePr>
            <a:graphicFrameLocks noGrp="1"/>
          </p:cNvGraphicFramePr>
          <p:nvPr>
            <p:extLst>
              <p:ext uri="{D42A27DB-BD31-4B8C-83A1-F6EECF244321}">
                <p14:modId xmlns:p14="http://schemas.microsoft.com/office/powerpoint/2010/main" val="427230018"/>
              </p:ext>
            </p:extLst>
          </p:nvPr>
        </p:nvGraphicFramePr>
        <p:xfrm>
          <a:off x="5237865" y="5127899"/>
          <a:ext cx="4640739" cy="1412640"/>
        </p:xfrm>
        <a:graphic>
          <a:graphicData uri="http://schemas.openxmlformats.org/drawingml/2006/table">
            <a:tbl>
              <a:tblPr firstRow="1" bandRow="1">
                <a:tableStyleId>{F5AB1C69-6EDB-4FF4-983F-18BD219EF322}</a:tableStyleId>
              </a:tblPr>
              <a:tblGrid>
                <a:gridCol w="260890">
                  <a:extLst>
                    <a:ext uri="{9D8B030D-6E8A-4147-A177-3AD203B41FA5}">
                      <a16:colId xmlns:a16="http://schemas.microsoft.com/office/drawing/2014/main" xmlns="" val="20006"/>
                    </a:ext>
                  </a:extLst>
                </a:gridCol>
                <a:gridCol w="1100828">
                  <a:extLst>
                    <a:ext uri="{9D8B030D-6E8A-4147-A177-3AD203B41FA5}">
                      <a16:colId xmlns:a16="http://schemas.microsoft.com/office/drawing/2014/main" xmlns="" val="20000"/>
                    </a:ext>
                  </a:extLst>
                </a:gridCol>
                <a:gridCol w="652007">
                  <a:extLst>
                    <a:ext uri="{9D8B030D-6E8A-4147-A177-3AD203B41FA5}">
                      <a16:colId xmlns:a16="http://schemas.microsoft.com/office/drawing/2014/main" xmlns="" val="20001"/>
                    </a:ext>
                  </a:extLst>
                </a:gridCol>
                <a:gridCol w="755373">
                  <a:extLst>
                    <a:ext uri="{9D8B030D-6E8A-4147-A177-3AD203B41FA5}">
                      <a16:colId xmlns:a16="http://schemas.microsoft.com/office/drawing/2014/main" xmlns="" val="20002"/>
                    </a:ext>
                  </a:extLst>
                </a:gridCol>
                <a:gridCol w="652007">
                  <a:extLst>
                    <a:ext uri="{9D8B030D-6E8A-4147-A177-3AD203B41FA5}">
                      <a16:colId xmlns:a16="http://schemas.microsoft.com/office/drawing/2014/main" xmlns="" val="20003"/>
                    </a:ext>
                  </a:extLst>
                </a:gridCol>
                <a:gridCol w="795131">
                  <a:extLst>
                    <a:ext uri="{9D8B030D-6E8A-4147-A177-3AD203B41FA5}">
                      <a16:colId xmlns:a16="http://schemas.microsoft.com/office/drawing/2014/main" xmlns="" val="20004"/>
                    </a:ext>
                  </a:extLst>
                </a:gridCol>
                <a:gridCol w="424503">
                  <a:extLst>
                    <a:ext uri="{9D8B030D-6E8A-4147-A177-3AD203B41FA5}">
                      <a16:colId xmlns:a16="http://schemas.microsoft.com/office/drawing/2014/main" xmlns="" val="20005"/>
                    </a:ext>
                  </a:extLst>
                </a:gridCol>
              </a:tblGrid>
              <a:tr h="0">
                <a:tc>
                  <a:txBody>
                    <a:bodyPr/>
                    <a:lstStyle/>
                    <a:p>
                      <a:pPr algn="l" latinLnBrk="1">
                        <a:lnSpc>
                          <a:spcPct val="100000"/>
                        </a:lnSpc>
                      </a:pPr>
                      <a:r>
                        <a:rPr lang="en-US" altLang="ko-KR" sz="600" b="1" i="0" dirty="0">
                          <a:solidFill>
                            <a:schemeClr val="tx1"/>
                          </a:solidFill>
                          <a:latin typeface="Nanum Gothic" charset="-127"/>
                          <a:ea typeface="Nanum Gothic" charset="-127"/>
                          <a:cs typeface="Nanum Gothic" charset="-127"/>
                        </a:rPr>
                        <a:t>No</a:t>
                      </a:r>
                      <a:endParaRPr lang="ko-KR" altLang="en-US" sz="6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600" b="1" i="0" dirty="0">
                          <a:solidFill>
                            <a:schemeClr val="tx1"/>
                          </a:solidFill>
                          <a:latin typeface="Nanum Gothic" charset="-127"/>
                          <a:ea typeface="Nanum Gothic" charset="-127"/>
                          <a:cs typeface="Nanum Gothic" charset="-127"/>
                        </a:rPr>
                        <a:t>Query date</a:t>
                      </a:r>
                      <a:endParaRPr lang="ko-KR" altLang="en-US" sz="6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1" i="0" dirty="0">
                          <a:solidFill>
                            <a:schemeClr val="tx1"/>
                          </a:solidFill>
                          <a:latin typeface="Nanum Gothic" charset="-127"/>
                          <a:ea typeface="Nanum Gothic" charset="-127"/>
                          <a:cs typeface="Nanum Gothic" charset="-127"/>
                        </a:rPr>
                        <a:t>Query type</a:t>
                      </a:r>
                      <a:endParaRPr lang="ko-KR" altLang="en-US" sz="6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1" i="0" dirty="0">
                          <a:solidFill>
                            <a:schemeClr val="tx1"/>
                          </a:solidFill>
                          <a:latin typeface="Nanum Gothic" charset="-127"/>
                          <a:ea typeface="Nanum Gothic" charset="-127"/>
                          <a:cs typeface="Nanum Gothic" charset="-127"/>
                        </a:rPr>
                        <a:t>User</a:t>
                      </a:r>
                      <a:endParaRPr lang="ko-KR" altLang="en-US" sz="6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lnSpc>
                          <a:spcPct val="100000"/>
                        </a:lnSpc>
                      </a:pPr>
                      <a:r>
                        <a:rPr lang="en-US" altLang="ko-KR" sz="600" b="1" i="0" dirty="0">
                          <a:solidFill>
                            <a:schemeClr val="tx1"/>
                          </a:solidFill>
                          <a:latin typeface="Nanum Gothic" charset="-127"/>
                          <a:ea typeface="Nanum Gothic" charset="-127"/>
                          <a:cs typeface="Nanum Gothic" charset="-127"/>
                        </a:rPr>
                        <a:t>Elapsed time</a:t>
                      </a:r>
                      <a:endParaRPr lang="ko-KR" altLang="en-US" sz="6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ko-KR" altLang="en-US" sz="600" b="1" i="0" dirty="0">
                          <a:solidFill>
                            <a:schemeClr val="tx1"/>
                          </a:solidFill>
                          <a:latin typeface="Nanum Gothic" charset="-127"/>
                          <a:ea typeface="Nanum Gothic" charset="-127"/>
                          <a:cs typeface="Nanum Gothic" charset="-127"/>
                        </a:rPr>
                        <a:t> </a:t>
                      </a:r>
                      <a:r>
                        <a:rPr lang="en-US" altLang="ko-KR" sz="600" b="1" i="0" dirty="0">
                          <a:solidFill>
                            <a:schemeClr val="tx1"/>
                          </a:solidFill>
                          <a:latin typeface="Nanum Gothic" charset="-127"/>
                          <a:ea typeface="Nanum Gothic" charset="-127"/>
                          <a:cs typeface="Nanum Gothic" charset="-127"/>
                        </a:rPr>
                        <a:t>Result</a:t>
                      </a:r>
                      <a:endParaRPr lang="ko-KR" altLang="en-US" sz="6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algn="l" latinLnBrk="1">
                        <a:lnSpc>
                          <a:spcPct val="100000"/>
                        </a:lnSpc>
                      </a:pPr>
                      <a:endParaRPr lang="ko-KR" altLang="en-US" sz="6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0"/>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20</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YYYY-MM-DD </a:t>
                      </a:r>
                      <a:r>
                        <a:rPr lang="en-US" altLang="ko-KR" sz="600" b="0" i="0" dirty="0" err="1">
                          <a:solidFill>
                            <a:schemeClr val="tx1"/>
                          </a:solidFill>
                          <a:latin typeface="Nanum Gothic" charset="-127"/>
                          <a:ea typeface="Nanum Gothic" charset="-127"/>
                          <a:cs typeface="Nanum Gothic" charset="-127"/>
                        </a:rPr>
                        <a:t>hh:mm:ss</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Search</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John Smith</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01:00:00</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dirty="0">
                          <a:solidFill>
                            <a:schemeClr val="tx1"/>
                          </a:solidFill>
                          <a:latin typeface="Nanum Gothic" charset="-127"/>
                          <a:ea typeface="Nanum Gothic" charset="-127"/>
                          <a:cs typeface="Nanum Gothic" charset="-127"/>
                        </a:rPr>
                        <a:t>Success</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u="sng" dirty="0">
                          <a:solidFill>
                            <a:srgbClr val="00B0F0"/>
                          </a:solidFill>
                          <a:latin typeface="Nanum Gothic" charset="-127"/>
                          <a:ea typeface="Nanum Gothic" charset="-127"/>
                          <a:cs typeface="Nanum Gothic" charset="-127"/>
                        </a:rPr>
                        <a:t>Detail</a:t>
                      </a:r>
                      <a:endParaRPr lang="ko-KR" altLang="en-US" sz="600" b="0" i="0" u="sng" dirty="0">
                        <a:solidFill>
                          <a:srgbClr val="00B0F0"/>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19</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YYYY-MM-DD </a:t>
                      </a:r>
                      <a:r>
                        <a:rPr lang="en-US" altLang="ko-KR" sz="600" b="0" i="0" dirty="0" err="1">
                          <a:solidFill>
                            <a:schemeClr val="tx1"/>
                          </a:solidFill>
                          <a:latin typeface="Nanum Gothic" charset="-127"/>
                          <a:ea typeface="Nanum Gothic" charset="-127"/>
                          <a:cs typeface="Nanum Gothic" charset="-127"/>
                        </a:rPr>
                        <a:t>hh:mm:ss</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Group by</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John Smith</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00:01:00</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dirty="0">
                          <a:solidFill>
                            <a:schemeClr val="tx1"/>
                          </a:solidFill>
                          <a:latin typeface="Nanum Gothic" charset="-127"/>
                          <a:ea typeface="Nanum Gothic" charset="-127"/>
                          <a:cs typeface="Nanum Gothic" charset="-127"/>
                        </a:rPr>
                        <a:t>Success</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u="sng" dirty="0">
                          <a:solidFill>
                            <a:srgbClr val="00B0F0"/>
                          </a:solidFill>
                          <a:latin typeface="Nanum Gothic" charset="-127"/>
                          <a:ea typeface="Nanum Gothic" charset="-127"/>
                          <a:cs typeface="Nanum Gothic" charset="-127"/>
                        </a:rPr>
                        <a:t>Detail</a:t>
                      </a:r>
                      <a:endParaRPr lang="ko-KR" altLang="en-US" sz="600" b="0" i="0" u="sng" dirty="0">
                        <a:solidFill>
                          <a:srgbClr val="00B0F0"/>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18</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a:solidFill>
                            <a:schemeClr val="tx1"/>
                          </a:solidFill>
                          <a:latin typeface="Nanum Gothic" charset="-127"/>
                          <a:ea typeface="Nanum Gothic" charset="-127"/>
                          <a:cs typeface="Nanum Gothic" charset="-127"/>
                        </a:rPr>
                        <a:t>YYYY-MM-DD hh:mm:ss</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Search</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a:solidFill>
                            <a:schemeClr val="tx1"/>
                          </a:solidFill>
                          <a:latin typeface="Nanum Gothic" charset="-127"/>
                          <a:ea typeface="Nanum Gothic" charset="-127"/>
                          <a:cs typeface="Nanum Gothic" charset="-127"/>
                        </a:rPr>
                        <a:t>John Smith</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00:00:01</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dirty="0">
                          <a:solidFill>
                            <a:schemeClr val="tx1"/>
                          </a:solidFill>
                          <a:latin typeface="Nanum Gothic" charset="-127"/>
                          <a:ea typeface="Nanum Gothic" charset="-127"/>
                          <a:cs typeface="Nanum Gothic" charset="-127"/>
                        </a:rPr>
                        <a:t>Success</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u="sng">
                          <a:solidFill>
                            <a:srgbClr val="00B0F0"/>
                          </a:solidFill>
                          <a:latin typeface="Nanum Gothic" charset="-127"/>
                          <a:ea typeface="Nanum Gothic" charset="-127"/>
                          <a:cs typeface="Nanum Gothic" charset="-127"/>
                        </a:rPr>
                        <a:t>Detail</a:t>
                      </a:r>
                      <a:endParaRPr lang="ko-KR" altLang="en-US" sz="600" b="0" i="0" u="sng" dirty="0">
                        <a:solidFill>
                          <a:srgbClr val="00B0F0"/>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17</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YYYY-MM-DD </a:t>
                      </a:r>
                      <a:r>
                        <a:rPr lang="en-US" altLang="ko-KR" sz="600" b="0" i="0" dirty="0" err="1">
                          <a:solidFill>
                            <a:schemeClr val="tx1"/>
                          </a:solidFill>
                          <a:latin typeface="Nanum Gothic" charset="-127"/>
                          <a:ea typeface="Nanum Gothic" charset="-127"/>
                          <a:cs typeface="Nanum Gothic" charset="-127"/>
                        </a:rPr>
                        <a:t>hh:mm:ss</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Group by</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John Smith</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01:00:00</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dirty="0">
                          <a:solidFill>
                            <a:schemeClr val="tx1"/>
                          </a:solidFill>
                          <a:latin typeface="Nanum Gothic" charset="-127"/>
                          <a:ea typeface="Nanum Gothic" charset="-127"/>
                          <a:cs typeface="Nanum Gothic" charset="-127"/>
                        </a:rPr>
                        <a:t>Success</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u="sng" dirty="0">
                          <a:solidFill>
                            <a:srgbClr val="00B0F0"/>
                          </a:solidFill>
                          <a:latin typeface="Nanum Gothic" charset="-127"/>
                          <a:ea typeface="Nanum Gothic" charset="-127"/>
                          <a:cs typeface="Nanum Gothic" charset="-127"/>
                        </a:rPr>
                        <a:t>Detail</a:t>
                      </a:r>
                      <a:endParaRPr lang="ko-KR" altLang="en-US" sz="600" b="0" i="0" u="sng" dirty="0">
                        <a:solidFill>
                          <a:srgbClr val="00B0F0"/>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16</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YYYY-MM-DD </a:t>
                      </a:r>
                      <a:r>
                        <a:rPr lang="en-US" altLang="ko-KR" sz="600" b="0" i="0" dirty="0" err="1">
                          <a:solidFill>
                            <a:schemeClr val="tx1"/>
                          </a:solidFill>
                          <a:latin typeface="Nanum Gothic" charset="-127"/>
                          <a:ea typeface="Nanum Gothic" charset="-127"/>
                          <a:cs typeface="Nanum Gothic" charset="-127"/>
                        </a:rPr>
                        <a:t>hh:mm:ss</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Search</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John Smith</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00:01:00</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dirty="0">
                          <a:solidFill>
                            <a:schemeClr val="tx1"/>
                          </a:solidFill>
                          <a:latin typeface="Nanum Gothic" charset="-127"/>
                          <a:ea typeface="Nanum Gothic" charset="-127"/>
                          <a:cs typeface="Nanum Gothic" charset="-127"/>
                        </a:rPr>
                        <a:t>Success</a:t>
                      </a:r>
                      <a:endParaRPr lang="ko-KR" altLang="en-US" sz="6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u="sng" dirty="0">
                          <a:solidFill>
                            <a:srgbClr val="00B0F0"/>
                          </a:solidFill>
                          <a:latin typeface="Nanum Gothic" charset="-127"/>
                          <a:ea typeface="Nanum Gothic" charset="-127"/>
                          <a:cs typeface="Nanum Gothic" charset="-127"/>
                        </a:rPr>
                        <a:t>Detail</a:t>
                      </a:r>
                      <a:endParaRPr lang="ko-KR" altLang="en-US" sz="600" b="0" i="0" u="sng" dirty="0">
                        <a:solidFill>
                          <a:srgbClr val="00B0F0"/>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bl>
          </a:graphicData>
        </a:graphic>
      </p:graphicFrame>
      <p:sp>
        <p:nvSpPr>
          <p:cNvPr id="45" name="아래쪽 화살표[D] 44"/>
          <p:cNvSpPr/>
          <p:nvPr/>
        </p:nvSpPr>
        <p:spPr>
          <a:xfrm>
            <a:off x="6295315" y="5211134"/>
            <a:ext cx="65476" cy="82223"/>
          </a:xfrm>
          <a:prstGeom prst="downArrow">
            <a:avLst>
              <a:gd name="adj1" fmla="val 36497"/>
              <a:gd name="adj2" fmla="val 50000"/>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71" name="모서리가 둥근 직사각형 70"/>
          <p:cNvSpPr/>
          <p:nvPr/>
        </p:nvSpPr>
        <p:spPr>
          <a:xfrm rot="5400000" flipV="1">
            <a:off x="9472447" y="5796826"/>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charset="-127"/>
              <a:ea typeface="Nanum Gothic" charset="-127"/>
              <a:cs typeface="Nanum Gothic" charset="-127"/>
            </a:endParaRPr>
          </a:p>
        </p:txBody>
      </p:sp>
      <p:pic>
        <p:nvPicPr>
          <p:cNvPr id="72" name="그림 71"/>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542942" y="5188230"/>
            <a:ext cx="128032" cy="128031"/>
          </a:xfrm>
          <a:prstGeom prst="rect">
            <a:avLst/>
          </a:prstGeom>
        </p:spPr>
      </p:pic>
      <p:grpSp>
        <p:nvGrpSpPr>
          <p:cNvPr id="2" name="그룹 1"/>
          <p:cNvGrpSpPr/>
          <p:nvPr/>
        </p:nvGrpSpPr>
        <p:grpSpPr>
          <a:xfrm>
            <a:off x="8734251" y="5410682"/>
            <a:ext cx="474517" cy="1064681"/>
            <a:chOff x="8670513" y="8629357"/>
            <a:chExt cx="474517" cy="1064681"/>
          </a:xfrm>
        </p:grpSpPr>
        <p:sp>
          <p:nvSpPr>
            <p:cNvPr id="74" name="제목 2"/>
            <p:cNvSpPr txBox="1">
              <a:spLocks/>
            </p:cNvSpPr>
            <p:nvPr/>
          </p:nvSpPr>
          <p:spPr bwMode="auto">
            <a:xfrm>
              <a:off x="8670513" y="8858771"/>
              <a:ext cx="474517" cy="147025"/>
            </a:xfrm>
            <a:prstGeom prst="roundRect">
              <a:avLst/>
            </a:prstGeom>
            <a:solidFill>
              <a:srgbClr val="92D050"/>
            </a:solidFill>
            <a:ln w="3175">
              <a:no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150000"/>
                </a:lnSpc>
                <a:buClr>
                  <a:srgbClr val="336699"/>
                </a:buClr>
              </a:pPr>
              <a:r>
                <a:rPr lang="en-US" altLang="ko-KR" sz="500" dirty="0">
                  <a:solidFill>
                    <a:schemeClr val="bg1"/>
                  </a:solidFill>
                  <a:latin typeface="Nanum Gothic Regular" charset="-127"/>
                  <a:ea typeface="Nanum Gothic Regular" charset="-127"/>
                </a:rPr>
                <a:t>Success</a:t>
              </a:r>
            </a:p>
          </p:txBody>
        </p:sp>
        <p:sp>
          <p:nvSpPr>
            <p:cNvPr id="75" name="제목 2"/>
            <p:cNvSpPr txBox="1">
              <a:spLocks/>
            </p:cNvSpPr>
            <p:nvPr/>
          </p:nvSpPr>
          <p:spPr bwMode="auto">
            <a:xfrm>
              <a:off x="8670513" y="8629357"/>
              <a:ext cx="474517" cy="147025"/>
            </a:xfrm>
            <a:prstGeom prst="roundRect">
              <a:avLst/>
            </a:prstGeom>
            <a:solidFill>
              <a:srgbClr val="FF0000"/>
            </a:solidFill>
            <a:ln w="3175">
              <a:no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150000"/>
                </a:lnSpc>
                <a:buClr>
                  <a:srgbClr val="336699"/>
                </a:buClr>
              </a:pPr>
              <a:r>
                <a:rPr lang="en-US" altLang="ko-KR" sz="500" dirty="0">
                  <a:solidFill>
                    <a:schemeClr val="bg1"/>
                  </a:solidFill>
                  <a:latin typeface="Nanum Gothic Regular" charset="-127"/>
                  <a:ea typeface="Nanum Gothic Regular" charset="-127"/>
                </a:rPr>
                <a:t>Fail</a:t>
              </a:r>
            </a:p>
          </p:txBody>
        </p:sp>
        <p:sp>
          <p:nvSpPr>
            <p:cNvPr id="76" name="제목 2"/>
            <p:cNvSpPr txBox="1">
              <a:spLocks/>
            </p:cNvSpPr>
            <p:nvPr/>
          </p:nvSpPr>
          <p:spPr bwMode="auto">
            <a:xfrm>
              <a:off x="8670513" y="9317599"/>
              <a:ext cx="474517" cy="147025"/>
            </a:xfrm>
            <a:prstGeom prst="roundRect">
              <a:avLst/>
            </a:prstGeom>
            <a:solidFill>
              <a:srgbClr val="92D050"/>
            </a:solidFill>
            <a:ln w="3175">
              <a:no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150000"/>
                </a:lnSpc>
                <a:buClr>
                  <a:srgbClr val="336699"/>
                </a:buClr>
              </a:pPr>
              <a:r>
                <a:rPr lang="en-US" altLang="ko-KR" sz="500" dirty="0">
                  <a:solidFill>
                    <a:schemeClr val="bg1"/>
                  </a:solidFill>
                  <a:latin typeface="Nanum Gothic Regular" charset="-127"/>
                  <a:ea typeface="Nanum Gothic Regular" charset="-127"/>
                </a:rPr>
                <a:t>Success</a:t>
              </a:r>
            </a:p>
          </p:txBody>
        </p:sp>
        <p:sp>
          <p:nvSpPr>
            <p:cNvPr id="77" name="제목 2"/>
            <p:cNvSpPr txBox="1">
              <a:spLocks/>
            </p:cNvSpPr>
            <p:nvPr/>
          </p:nvSpPr>
          <p:spPr bwMode="auto">
            <a:xfrm>
              <a:off x="8670513" y="9088185"/>
              <a:ext cx="474517" cy="147025"/>
            </a:xfrm>
            <a:prstGeom prst="roundRect">
              <a:avLst/>
            </a:prstGeom>
            <a:solidFill>
              <a:srgbClr val="FF0000"/>
            </a:solidFill>
            <a:ln w="3175">
              <a:no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50000"/>
                </a:lnSpc>
                <a:buClr>
                  <a:srgbClr val="336699"/>
                </a:buClr>
              </a:pPr>
              <a:r>
                <a:rPr lang="en-US" altLang="ko-KR" sz="500" dirty="0">
                  <a:solidFill>
                    <a:schemeClr val="bg1"/>
                  </a:solidFill>
                  <a:latin typeface="Nanum Gothic Regular" charset="-127"/>
                  <a:ea typeface="Nanum Gothic Regular" charset="-127"/>
                </a:rPr>
                <a:t>Fail</a:t>
              </a:r>
            </a:p>
          </p:txBody>
        </p:sp>
        <p:sp>
          <p:nvSpPr>
            <p:cNvPr id="83" name="제목 2"/>
            <p:cNvSpPr txBox="1">
              <a:spLocks/>
            </p:cNvSpPr>
            <p:nvPr/>
          </p:nvSpPr>
          <p:spPr bwMode="auto">
            <a:xfrm>
              <a:off x="8670513" y="9547013"/>
              <a:ext cx="474517" cy="147025"/>
            </a:xfrm>
            <a:prstGeom prst="roundRect">
              <a:avLst/>
            </a:prstGeom>
            <a:solidFill>
              <a:srgbClr val="FF0000"/>
            </a:solidFill>
            <a:ln w="3175">
              <a:no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150000"/>
                </a:lnSpc>
                <a:buClr>
                  <a:srgbClr val="336699"/>
                </a:buClr>
              </a:pPr>
              <a:r>
                <a:rPr lang="en-US" altLang="ko-KR" sz="500" dirty="0">
                  <a:solidFill>
                    <a:schemeClr val="bg1"/>
                  </a:solidFill>
                  <a:latin typeface="Nanum Gothic Regular" charset="-127"/>
                  <a:ea typeface="Nanum Gothic Regular" charset="-127"/>
                </a:rPr>
                <a:t>Fail</a:t>
              </a:r>
            </a:p>
          </p:txBody>
        </p:sp>
      </p:grpSp>
      <p:sp>
        <p:nvSpPr>
          <p:cNvPr id="85" name="제목 2"/>
          <p:cNvSpPr txBox="1">
            <a:spLocks/>
          </p:cNvSpPr>
          <p:nvPr/>
        </p:nvSpPr>
        <p:spPr bwMode="auto">
          <a:xfrm>
            <a:off x="5135896" y="4600810"/>
            <a:ext cx="907507" cy="241111"/>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pPr>
            <a:r>
              <a:rPr lang="en-US" altLang="ko-KR" sz="600" b="1" dirty="0">
                <a:solidFill>
                  <a:schemeClr val="tx1">
                    <a:lumMod val="75000"/>
                    <a:lumOff val="25000"/>
                  </a:schemeClr>
                </a:solidFill>
                <a:latin typeface="Nanum Gothic" charset="-127"/>
                <a:ea typeface="Nanum Gothic" charset="-127"/>
                <a:cs typeface="Nanum Gothic" charset="-127"/>
              </a:rPr>
              <a:t>Query log</a:t>
            </a:r>
          </a:p>
        </p:txBody>
      </p:sp>
      <p:sp>
        <p:nvSpPr>
          <p:cNvPr id="53" name="직사각형 52"/>
          <p:cNvSpPr/>
          <p:nvPr/>
        </p:nvSpPr>
        <p:spPr>
          <a:xfrm>
            <a:off x="476657" y="1866400"/>
            <a:ext cx="850677" cy="138499"/>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latin typeface="Nanum Gothic" charset="-127"/>
                <a:ea typeface="Nanum Gothic" charset="-127"/>
                <a:cs typeface="Nanum Gothic" charset="-127"/>
              </a:rPr>
              <a:t>Changes of transection</a:t>
            </a:r>
          </a:p>
        </p:txBody>
      </p:sp>
      <p:sp>
        <p:nvSpPr>
          <p:cNvPr id="54" name="직사각형 53"/>
          <p:cNvSpPr/>
          <p:nvPr/>
        </p:nvSpPr>
        <p:spPr>
          <a:xfrm>
            <a:off x="476657" y="3202410"/>
            <a:ext cx="765718" cy="122341"/>
          </a:xfrm>
          <a:prstGeom prst="rect">
            <a:avLst/>
          </a:prstGeom>
          <a:solidFill>
            <a:schemeClr val="bg1"/>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latin typeface="Nanum Gothic" charset="-127"/>
                <a:ea typeface="Nanum Gothic" charset="-127"/>
                <a:cs typeface="Nanum Gothic" charset="-127"/>
              </a:rPr>
              <a:t>Changes of data size</a:t>
            </a:r>
          </a:p>
        </p:txBody>
      </p:sp>
      <p:sp>
        <p:nvSpPr>
          <p:cNvPr id="55" name="직사각형 54"/>
          <p:cNvSpPr/>
          <p:nvPr/>
        </p:nvSpPr>
        <p:spPr>
          <a:xfrm>
            <a:off x="476656" y="4517498"/>
            <a:ext cx="1950920" cy="122341"/>
          </a:xfrm>
          <a:prstGeom prst="rect">
            <a:avLst/>
          </a:prstGeom>
          <a:solidFill>
            <a:schemeClr val="bg1"/>
          </a:solidFill>
        </p:spPr>
        <p:txBody>
          <a:bodyPr wrap="square" lIns="0" tIns="0" rIns="36000" bIns="0">
            <a:spAutoFit/>
          </a:bodyPr>
          <a:lstStyle/>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latin typeface="Nanum Gothic" charset="-127"/>
                <a:ea typeface="Nanum Gothic" charset="-127"/>
                <a:cs typeface="Nanum Gothic" charset="-127"/>
              </a:rPr>
              <a:t>Query distribution by user (during last one week)</a:t>
            </a:r>
          </a:p>
        </p:txBody>
      </p:sp>
      <p:sp>
        <p:nvSpPr>
          <p:cNvPr id="57" name="직사각형 56"/>
          <p:cNvSpPr/>
          <p:nvPr/>
        </p:nvSpPr>
        <p:spPr>
          <a:xfrm>
            <a:off x="2746824" y="4517498"/>
            <a:ext cx="2291302" cy="138499"/>
          </a:xfrm>
          <a:prstGeom prst="rect">
            <a:avLst/>
          </a:prstGeom>
          <a:solidFill>
            <a:schemeClr val="bg1"/>
          </a:solidFill>
        </p:spPr>
        <p:txBody>
          <a:bodyPr wrap="square" lIns="0" tIns="0" rIns="36000" bIns="0">
            <a:spAutoFit/>
          </a:bodyPr>
          <a:lstStyle/>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latin typeface="Nanum Gothic" charset="-127"/>
                <a:ea typeface="Nanum Gothic" charset="-127"/>
                <a:cs typeface="Nanum Gothic" charset="-127"/>
              </a:rPr>
              <a:t>Query distribution by elapsed time (during last one week)</a:t>
            </a:r>
          </a:p>
        </p:txBody>
      </p:sp>
      <p:grpSp>
        <p:nvGrpSpPr>
          <p:cNvPr id="62" name="그룹 61"/>
          <p:cNvGrpSpPr/>
          <p:nvPr/>
        </p:nvGrpSpPr>
        <p:grpSpPr>
          <a:xfrm>
            <a:off x="9191561" y="4886260"/>
            <a:ext cx="946827" cy="241639"/>
            <a:chOff x="2526108" y="1390878"/>
            <a:chExt cx="946827" cy="241639"/>
          </a:xfrm>
        </p:grpSpPr>
        <p:sp>
          <p:nvSpPr>
            <p:cNvPr id="63" name="모서리가 둥근 직사각형 62"/>
            <p:cNvSpPr/>
            <p:nvPr/>
          </p:nvSpPr>
          <p:spPr>
            <a:xfrm>
              <a:off x="2526108" y="1390878"/>
              <a:ext cx="946827" cy="241639"/>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600">
                  <a:solidFill>
                    <a:prstClr val="white">
                      <a:lumMod val="50000"/>
                    </a:prstClr>
                  </a:solidFill>
                  <a:latin typeface="Nanum Gothic Regular" charset="-127"/>
                  <a:ea typeface="Nanum Gothic Regular" charset="-127"/>
                </a:rPr>
                <a:t>Result</a:t>
              </a:r>
              <a:endParaRPr kumimoji="1" lang="en-US" altLang="ko-KR" sz="600" dirty="0">
                <a:solidFill>
                  <a:prstClr val="white">
                    <a:lumMod val="50000"/>
                  </a:prstClr>
                </a:solidFill>
                <a:latin typeface="Nanum Gothic Regular" charset="-127"/>
                <a:ea typeface="Nanum Gothic Regular" charset="-127"/>
              </a:endParaRPr>
            </a:p>
          </p:txBody>
        </p:sp>
        <p:sp>
          <p:nvSpPr>
            <p:cNvPr id="64" name="직사각형 63"/>
            <p:cNvSpPr/>
            <p:nvPr/>
          </p:nvSpPr>
          <p:spPr>
            <a:xfrm>
              <a:off x="2928403" y="1404836"/>
              <a:ext cx="477196" cy="19661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Nanum Gothic Regular" charset="-127"/>
                  <a:ea typeface="Nanum Gothic Regular" charset="-127"/>
                </a:rPr>
                <a:t>All</a:t>
              </a:r>
              <a:r>
                <a:rPr kumimoji="1" lang="ko-KR" altLang="en-US" sz="600" dirty="0">
                  <a:solidFill>
                    <a:prstClr val="black">
                      <a:lumMod val="75000"/>
                      <a:lumOff val="25000"/>
                    </a:prstClr>
                  </a:solidFill>
                  <a:latin typeface="Nanum Gothic Regular" charset="-127"/>
                  <a:ea typeface="Nanum Gothic Regular" charset="-127"/>
                </a:rPr>
                <a:t>    ▼</a:t>
              </a:r>
            </a:p>
          </p:txBody>
        </p:sp>
      </p:grpSp>
      <p:grpSp>
        <p:nvGrpSpPr>
          <p:cNvPr id="65" name="그룹 64"/>
          <p:cNvGrpSpPr/>
          <p:nvPr/>
        </p:nvGrpSpPr>
        <p:grpSpPr>
          <a:xfrm>
            <a:off x="8151743" y="4886260"/>
            <a:ext cx="1129706" cy="241639"/>
            <a:chOff x="2343230" y="1390878"/>
            <a:chExt cx="1129706" cy="241639"/>
          </a:xfrm>
        </p:grpSpPr>
        <p:sp>
          <p:nvSpPr>
            <p:cNvPr id="66" name="모서리가 둥근 직사각형 65"/>
            <p:cNvSpPr/>
            <p:nvPr/>
          </p:nvSpPr>
          <p:spPr>
            <a:xfrm>
              <a:off x="2343230" y="1390878"/>
              <a:ext cx="1129706" cy="241639"/>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600" dirty="0">
                  <a:solidFill>
                    <a:prstClr val="white">
                      <a:lumMod val="50000"/>
                    </a:prstClr>
                  </a:solidFill>
                  <a:latin typeface="Nanum Gothic Regular" charset="-127"/>
                  <a:ea typeface="Nanum Gothic Regular" charset="-127"/>
                </a:rPr>
                <a:t>Query type</a:t>
              </a:r>
            </a:p>
          </p:txBody>
        </p:sp>
        <p:sp>
          <p:nvSpPr>
            <p:cNvPr id="67" name="직사각형 66"/>
            <p:cNvSpPr/>
            <p:nvPr/>
          </p:nvSpPr>
          <p:spPr>
            <a:xfrm>
              <a:off x="2928403" y="1419753"/>
              <a:ext cx="477196" cy="166778"/>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Nanum Gothic Regular" charset="-127"/>
                  <a:ea typeface="Nanum Gothic Regular" charset="-127"/>
                </a:rPr>
                <a:t>All</a:t>
              </a:r>
              <a:r>
                <a:rPr kumimoji="1" lang="ko-KR" altLang="en-US" sz="600" dirty="0">
                  <a:solidFill>
                    <a:prstClr val="black">
                      <a:lumMod val="75000"/>
                      <a:lumOff val="25000"/>
                    </a:prstClr>
                  </a:solidFill>
                  <a:latin typeface="Nanum Gothic Regular" charset="-127"/>
                  <a:ea typeface="Nanum Gothic Regular" charset="-127"/>
                </a:rPr>
                <a:t>    ▼</a:t>
              </a:r>
            </a:p>
          </p:txBody>
        </p:sp>
      </p:grpSp>
      <p:sp>
        <p:nvSpPr>
          <p:cNvPr id="68" name="모서리가 둥근 직사각형 67"/>
          <p:cNvSpPr/>
          <p:nvPr/>
        </p:nvSpPr>
        <p:spPr>
          <a:xfrm>
            <a:off x="4983297" y="4891970"/>
            <a:ext cx="749842"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700">
                <a:solidFill>
                  <a:prstClr val="white">
                    <a:lumMod val="50000"/>
                  </a:prstClr>
                </a:solidFill>
                <a:latin typeface="Nanum Gothic" charset="-127"/>
                <a:ea typeface="Nanum Gothic" charset="-127"/>
                <a:cs typeface="Nanum Gothic" charset="-127"/>
              </a:rPr>
              <a:t>Query date</a:t>
            </a:r>
            <a:endParaRPr kumimoji="1" lang="en-US" altLang="ko-KR" sz="700" dirty="0">
              <a:solidFill>
                <a:prstClr val="white">
                  <a:lumMod val="50000"/>
                </a:prstClr>
              </a:solidFill>
              <a:latin typeface="Nanum Gothic" charset="-127"/>
              <a:ea typeface="Nanum Gothic" charset="-127"/>
              <a:cs typeface="Nanum Gothic" charset="-127"/>
            </a:endParaRPr>
          </a:p>
        </p:txBody>
      </p:sp>
      <p:grpSp>
        <p:nvGrpSpPr>
          <p:cNvPr id="70" name="그룹 69"/>
          <p:cNvGrpSpPr/>
          <p:nvPr/>
        </p:nvGrpSpPr>
        <p:grpSpPr>
          <a:xfrm>
            <a:off x="6745818" y="4887625"/>
            <a:ext cx="1417628" cy="192534"/>
            <a:chOff x="4508230" y="1884457"/>
            <a:chExt cx="2465739" cy="192534"/>
          </a:xfrm>
        </p:grpSpPr>
        <p:sp>
          <p:nvSpPr>
            <p:cNvPr id="73" name="모서리가 둥근 직사각형 58"/>
            <p:cNvSpPr/>
            <p:nvPr/>
          </p:nvSpPr>
          <p:spPr>
            <a:xfrm>
              <a:off x="4508230" y="1884457"/>
              <a:ext cx="1182724" cy="192534"/>
            </a:xfrm>
            <a:prstGeom prst="roundRect">
              <a:avLst>
                <a:gd name="adj" fmla="val 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endParaRPr lang="cs-CZ" altLang="ko-KR" sz="600" dirty="0">
                <a:solidFill>
                  <a:schemeClr val="bg1">
                    <a:lumMod val="75000"/>
                  </a:schemeClr>
                </a:solidFill>
                <a:latin typeface="Nanum Gothic" charset="-127"/>
                <a:ea typeface="Nanum Gothic" charset="-127"/>
                <a:cs typeface="Nanum Gothic" charset="-127"/>
              </a:endParaRPr>
            </a:p>
          </p:txBody>
        </p:sp>
        <p:sp>
          <p:nvSpPr>
            <p:cNvPr id="78" name="모서리가 둥근 직사각형 58"/>
            <p:cNvSpPr/>
            <p:nvPr/>
          </p:nvSpPr>
          <p:spPr>
            <a:xfrm>
              <a:off x="5791245" y="1884457"/>
              <a:ext cx="1182724" cy="192534"/>
            </a:xfrm>
            <a:prstGeom prst="roundRect">
              <a:avLst>
                <a:gd name="adj" fmla="val 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endParaRPr lang="is-IS" altLang="ko-KR" sz="600" dirty="0">
                <a:solidFill>
                  <a:schemeClr val="bg1">
                    <a:lumMod val="75000"/>
                  </a:schemeClr>
                </a:solidFill>
                <a:latin typeface="Nanum Gothic" charset="-127"/>
                <a:ea typeface="Nanum Gothic" charset="-127"/>
                <a:cs typeface="Nanum Gothic" charset="-127"/>
              </a:endParaRPr>
            </a:p>
          </p:txBody>
        </p:sp>
        <p:sp>
          <p:nvSpPr>
            <p:cNvPr id="79" name="제목 2"/>
            <p:cNvSpPr txBox="1">
              <a:spLocks/>
            </p:cNvSpPr>
            <p:nvPr/>
          </p:nvSpPr>
          <p:spPr bwMode="auto">
            <a:xfrm>
              <a:off x="5730707" y="1921270"/>
              <a:ext cx="86276" cy="139989"/>
            </a:xfrm>
            <a:prstGeom prst="rect">
              <a:avLst/>
            </a:prstGeom>
            <a:noFill/>
            <a:ln w="3175">
              <a:noFill/>
            </a:ln>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a:solidFill>
                    <a:schemeClr val="tx1">
                      <a:lumMod val="75000"/>
                      <a:lumOff val="25000"/>
                    </a:schemeClr>
                  </a:solidFill>
                  <a:latin typeface="Nanum Gothic" charset="-127"/>
                  <a:ea typeface="Nanum Gothic" charset="-127"/>
                  <a:cs typeface="Nanum Gothic" charset="-127"/>
                </a:rPr>
                <a:t>-</a:t>
              </a:r>
              <a:endParaRPr lang="en-US" altLang="ko-KR" sz="600" dirty="0">
                <a:solidFill>
                  <a:schemeClr val="tx1">
                    <a:lumMod val="75000"/>
                    <a:lumOff val="25000"/>
                  </a:schemeClr>
                </a:solidFill>
                <a:latin typeface="Nanum Gothic" charset="-127"/>
                <a:ea typeface="Nanum Gothic" charset="-127"/>
                <a:cs typeface="Nanum Gothic" charset="-127"/>
              </a:endParaRPr>
            </a:p>
          </p:txBody>
        </p:sp>
      </p:grpSp>
      <p:grpSp>
        <p:nvGrpSpPr>
          <p:cNvPr id="80" name="그룹 79"/>
          <p:cNvGrpSpPr/>
          <p:nvPr/>
        </p:nvGrpSpPr>
        <p:grpSpPr>
          <a:xfrm>
            <a:off x="5607798" y="4915134"/>
            <a:ext cx="1089883" cy="144000"/>
            <a:chOff x="2958582" y="1911966"/>
            <a:chExt cx="1089883" cy="144000"/>
          </a:xfrm>
        </p:grpSpPr>
        <p:sp>
          <p:nvSpPr>
            <p:cNvPr id="81" name="모서리가 둥근 직사각형 80"/>
            <p:cNvSpPr/>
            <p:nvPr/>
          </p:nvSpPr>
          <p:spPr>
            <a:xfrm>
              <a:off x="3688465" y="1911966"/>
              <a:ext cx="360000" cy="1440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Last 7days</a:t>
              </a:r>
              <a:endParaRPr lang="ko-KR" altLang="en-US" sz="500" dirty="0">
                <a:solidFill>
                  <a:schemeClr val="bg1"/>
                </a:solidFill>
                <a:latin typeface="Nanum Gothic Regular" charset="-127"/>
                <a:ea typeface="Nanum Gothic Regular" charset="-127"/>
              </a:endParaRPr>
            </a:p>
          </p:txBody>
        </p:sp>
        <p:sp>
          <p:nvSpPr>
            <p:cNvPr id="82" name="모서리가 둥근 직사각형 81"/>
            <p:cNvSpPr/>
            <p:nvPr/>
          </p:nvSpPr>
          <p:spPr>
            <a:xfrm>
              <a:off x="2958582" y="1911966"/>
              <a:ext cx="360000" cy="1440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All</a:t>
              </a:r>
              <a:endParaRPr lang="ko-KR" altLang="en-US" sz="500" dirty="0">
                <a:solidFill>
                  <a:schemeClr val="bg1"/>
                </a:solidFill>
                <a:latin typeface="Nanum Gothic Regular" charset="-127"/>
                <a:ea typeface="Nanum Gothic Regular" charset="-127"/>
              </a:endParaRPr>
            </a:p>
          </p:txBody>
        </p:sp>
        <p:sp>
          <p:nvSpPr>
            <p:cNvPr id="84" name="모서리가 둥근 직사각형 83"/>
            <p:cNvSpPr/>
            <p:nvPr/>
          </p:nvSpPr>
          <p:spPr>
            <a:xfrm>
              <a:off x="3323144" y="1911966"/>
              <a:ext cx="360000" cy="1440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Today</a:t>
              </a:r>
              <a:endParaRPr lang="ko-KR" altLang="en-US" sz="500" dirty="0">
                <a:solidFill>
                  <a:schemeClr val="bg1"/>
                </a:solidFill>
                <a:latin typeface="Nanum Gothic Regular" charset="-127"/>
                <a:ea typeface="Nanum Gothic Regular" charset="-127"/>
              </a:endParaRPr>
            </a:p>
          </p:txBody>
        </p:sp>
      </p:grpSp>
      <p:grpSp>
        <p:nvGrpSpPr>
          <p:cNvPr id="92" name="그룹 55"/>
          <p:cNvGrpSpPr/>
          <p:nvPr/>
        </p:nvGrpSpPr>
        <p:grpSpPr>
          <a:xfrm>
            <a:off x="336315" y="1333426"/>
            <a:ext cx="2768490" cy="143740"/>
            <a:chOff x="6600140" y="1371054"/>
            <a:chExt cx="3292704" cy="200891"/>
          </a:xfrm>
        </p:grpSpPr>
        <p:sp>
          <p:nvSpPr>
            <p:cNvPr id="93" name="모서리가 둥근 직사각형 57"/>
            <p:cNvSpPr/>
            <p:nvPr/>
          </p:nvSpPr>
          <p:spPr>
            <a:xfrm>
              <a:off x="9102975" y="1371054"/>
              <a:ext cx="789869" cy="200891"/>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latin typeface="Nanum Gothic" charset="-127"/>
                  <a:ea typeface="Nanum Gothic" charset="-127"/>
                  <a:cs typeface="Nanum Gothic" charset="-127"/>
                </a:rPr>
                <a:t>Monitoring</a:t>
              </a:r>
              <a:endParaRPr kumimoji="1" lang="ko-KR" altLang="en-US" sz="500" b="1" dirty="0">
                <a:solidFill>
                  <a:schemeClr val="bg1"/>
                </a:solidFill>
                <a:latin typeface="Nanum Gothic" charset="-127"/>
                <a:ea typeface="Nanum Gothic" charset="-127"/>
                <a:cs typeface="Nanum Gothic" charset="-127"/>
              </a:endParaRPr>
            </a:p>
          </p:txBody>
        </p:sp>
        <p:sp>
          <p:nvSpPr>
            <p:cNvPr id="95" name="모서리가 둥근 직사각형 59"/>
            <p:cNvSpPr/>
            <p:nvPr/>
          </p:nvSpPr>
          <p:spPr>
            <a:xfrm>
              <a:off x="6600140"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Information</a:t>
              </a:r>
              <a:endParaRPr kumimoji="1" lang="ko-KR" altLang="en-US" sz="500" b="1" dirty="0">
                <a:solidFill>
                  <a:schemeClr val="tx1"/>
                </a:solidFill>
                <a:latin typeface="Nanum Gothic" charset="-127"/>
                <a:ea typeface="Nanum Gothic" charset="-127"/>
                <a:cs typeface="Nanum Gothic" charset="-127"/>
              </a:endParaRPr>
            </a:p>
          </p:txBody>
        </p:sp>
        <p:sp>
          <p:nvSpPr>
            <p:cNvPr id="96" name="모서리가 둥근 직사각형 60"/>
            <p:cNvSpPr/>
            <p:nvPr/>
          </p:nvSpPr>
          <p:spPr>
            <a:xfrm>
              <a:off x="8265224"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Column Detail</a:t>
              </a:r>
              <a:endParaRPr kumimoji="1" lang="ko-KR" altLang="en-US" sz="500" b="1" dirty="0">
                <a:solidFill>
                  <a:schemeClr val="tx1"/>
                </a:solidFill>
                <a:latin typeface="Nanum Gothic" charset="-127"/>
                <a:ea typeface="Nanum Gothic" charset="-127"/>
                <a:cs typeface="Nanum Gothic" charset="-127"/>
              </a:endParaRPr>
            </a:p>
          </p:txBody>
        </p:sp>
        <p:sp>
          <p:nvSpPr>
            <p:cNvPr id="97" name="모서리가 둥근 직사각형 60"/>
            <p:cNvSpPr/>
            <p:nvPr/>
          </p:nvSpPr>
          <p:spPr>
            <a:xfrm>
              <a:off x="7431220"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Data Grid</a:t>
              </a:r>
              <a:endParaRPr kumimoji="1" lang="ko-KR" altLang="en-US" sz="500" b="1" dirty="0">
                <a:solidFill>
                  <a:schemeClr val="tx1"/>
                </a:solidFill>
                <a:latin typeface="Nanum Gothic" charset="-127"/>
                <a:ea typeface="Nanum Gothic" charset="-127"/>
                <a:cs typeface="Nanum Gothic" charset="-127"/>
              </a:endParaRPr>
            </a:p>
          </p:txBody>
        </p:sp>
      </p:grpSp>
      <p:sp>
        <p:nvSpPr>
          <p:cNvPr id="4" name="슬라이드 번호 개체 틀 3"/>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94</a:t>
            </a:fld>
            <a:endParaRPr lang="ko-KR" altLang="en-US">
              <a:solidFill>
                <a:prstClr val="white">
                  <a:lumMod val="50000"/>
                </a:prstClr>
              </a:solidFill>
            </a:endParaRPr>
          </a:p>
        </p:txBody>
      </p:sp>
      <p:sp>
        <p:nvSpPr>
          <p:cNvPr id="87" name="모서리가 둥근 직사각형 127"/>
          <p:cNvSpPr/>
          <p:nvPr/>
        </p:nvSpPr>
        <p:spPr>
          <a:xfrm>
            <a:off x="8927615" y="1343675"/>
            <a:ext cx="854054" cy="155762"/>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Nanum Gothic" charset="-127"/>
                <a:ea typeface="Nanum Gothic" charset="-127"/>
                <a:cs typeface="Nanum Gothic" charset="-127"/>
              </a:rPr>
              <a:t>Ingestion </a:t>
            </a:r>
            <a:r>
              <a:rPr lang="en-US" altLang="ko-KR" sz="600" dirty="0" err="1">
                <a:solidFill>
                  <a:schemeClr val="bg1"/>
                </a:solidFill>
                <a:latin typeface="Nanum Gothic" charset="-127"/>
                <a:ea typeface="Nanum Gothic" charset="-127"/>
                <a:cs typeface="Nanum Gothic" charset="-127"/>
              </a:rPr>
              <a:t>config</a:t>
            </a:r>
            <a:r>
              <a:rPr lang="en-US" altLang="ko-KR" sz="600" dirty="0">
                <a:solidFill>
                  <a:schemeClr val="bg1"/>
                </a:solidFill>
                <a:latin typeface="Nanum Gothic" charset="-127"/>
                <a:ea typeface="Nanum Gothic" charset="-127"/>
                <a:cs typeface="Nanum Gothic" charset="-127"/>
              </a:rPr>
              <a:t>.</a:t>
            </a:r>
            <a:endParaRPr lang="ko-KR" altLang="en-US" sz="600"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189953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1"/>
          </p:nvPr>
        </p:nvSpPr>
        <p:spPr/>
        <p:txBody>
          <a:bodyPr>
            <a:normAutofit/>
          </a:bodyPr>
          <a:lstStyle/>
          <a:p>
            <a:r>
              <a:rPr kumimoji="1" lang="en-US" altLang="ko-KR" dirty="0">
                <a:latin typeface="Nanum Gothic" charset="-127"/>
                <a:ea typeface="Nanum Gothic" charset="-127"/>
                <a:cs typeface="Nanum Gothic" charset="-127"/>
              </a:rPr>
              <a:t>01.03</a:t>
            </a:r>
            <a:r>
              <a:rPr kumimoji="1" lang="ko-KR" altLang="en-US" dirty="0">
                <a:latin typeface="Nanum Gothic" charset="-127"/>
                <a:ea typeface="Nanum Gothic" charset="-127"/>
                <a:cs typeface="Nanum Gothic" charset="-127"/>
              </a:rPr>
              <a:t> 데이터 소스 상세</a:t>
            </a:r>
          </a:p>
        </p:txBody>
      </p:sp>
      <p:sp>
        <p:nvSpPr>
          <p:cNvPr id="2" name="제목 1"/>
          <p:cNvSpPr>
            <a:spLocks noGrp="1"/>
          </p:cNvSpPr>
          <p:nvPr>
            <p:ph type="title"/>
          </p:nvPr>
        </p:nvSpPr>
        <p:spPr/>
        <p:txBody>
          <a:bodyPr/>
          <a:lstStyle/>
          <a:p>
            <a:r>
              <a:rPr kumimoji="1" lang="en-US" altLang="ko-KR" dirty="0"/>
              <a:t>Monitoring</a:t>
            </a:r>
            <a:r>
              <a:rPr kumimoji="1" lang="ko-KR" altLang="en-US" dirty="0"/>
              <a:t> </a:t>
            </a:r>
            <a:r>
              <a:rPr kumimoji="1" lang="en-US" altLang="ko-KR" dirty="0"/>
              <a:t>:</a:t>
            </a:r>
            <a:r>
              <a:rPr kumimoji="1" lang="ko-KR" altLang="en-US" dirty="0"/>
              <a:t> </a:t>
            </a:r>
            <a:r>
              <a:rPr lang="ko-KR" altLang="en-US" dirty="0"/>
              <a:t>각</a:t>
            </a:r>
            <a:r>
              <a:rPr lang="en-US" altLang="ko-KR" dirty="0"/>
              <a:t> </a:t>
            </a:r>
            <a:r>
              <a:rPr lang="ko-KR" altLang="en-US" dirty="0"/>
              <a:t>차트 별 설명</a:t>
            </a:r>
            <a:endParaRPr kumimoji="1" lang="ko-KR" altLang="en-US" dirty="0"/>
          </a:p>
        </p:txBody>
      </p:sp>
      <p:sp>
        <p:nvSpPr>
          <p:cNvPr id="13" name="Text Placeholder 12"/>
          <p:cNvSpPr>
            <a:spLocks noGrp="1"/>
          </p:cNvSpPr>
          <p:nvPr>
            <p:ph type="body" sz="quarter" idx="13"/>
          </p:nvPr>
        </p:nvSpPr>
        <p:spPr/>
        <p:txBody>
          <a:bodyPr/>
          <a:lstStyle/>
          <a:p>
            <a:r>
              <a:rPr lang="en-US" altLang="ko-KR" dirty="0"/>
              <a:t> </a:t>
            </a:r>
            <a:r>
              <a:rPr lang="ko-KR" altLang="en-US" dirty="0"/>
              <a:t>트랜잭션 추이</a:t>
            </a:r>
            <a:endParaRPr lang="en-US" altLang="ko-KR" dirty="0"/>
          </a:p>
          <a:p>
            <a:pPr lvl="1"/>
            <a:r>
              <a:rPr lang="en-US" altLang="ko-KR" dirty="0"/>
              <a:t> X</a:t>
            </a:r>
            <a:r>
              <a:rPr lang="ko-KR" altLang="en-US" dirty="0"/>
              <a:t>축 </a:t>
            </a:r>
            <a:r>
              <a:rPr lang="en-US" altLang="ko-KR" dirty="0"/>
              <a:t>: </a:t>
            </a:r>
            <a:r>
              <a:rPr lang="ko-KR" altLang="en-US" dirty="0"/>
              <a:t>시간 </a:t>
            </a:r>
            <a:r>
              <a:rPr lang="en-US" altLang="ko-KR" dirty="0"/>
              <a:t>(</a:t>
            </a:r>
            <a:r>
              <a:rPr lang="ko-KR" altLang="en-US" dirty="0"/>
              <a:t>하루 단위</a:t>
            </a:r>
            <a:r>
              <a:rPr lang="en-US" altLang="ko-KR" dirty="0"/>
              <a:t>)</a:t>
            </a:r>
          </a:p>
          <a:p>
            <a:pPr lvl="2"/>
            <a:endParaRPr lang="en-US" altLang="ko-KR" dirty="0"/>
          </a:p>
          <a:p>
            <a:pPr lvl="1"/>
            <a:r>
              <a:rPr lang="en-US" altLang="ko-KR" dirty="0"/>
              <a:t> Y</a:t>
            </a:r>
            <a:r>
              <a:rPr lang="ko-KR" altLang="en-US" dirty="0"/>
              <a:t>축 </a:t>
            </a:r>
            <a:r>
              <a:rPr lang="en-US" altLang="ko-KR" dirty="0"/>
              <a:t>: </a:t>
            </a:r>
            <a:r>
              <a:rPr lang="ko-KR" altLang="en-US" dirty="0"/>
              <a:t>트랜잭션 수 </a:t>
            </a:r>
            <a:r>
              <a:rPr lang="en-US" altLang="ko-KR" dirty="0"/>
              <a:t>(Transaction Count)</a:t>
            </a:r>
          </a:p>
          <a:p>
            <a:pPr lvl="1"/>
            <a:endParaRPr lang="en-US" altLang="ko-KR" dirty="0"/>
          </a:p>
          <a:p>
            <a:r>
              <a:rPr lang="en-US" altLang="ko-KR" dirty="0"/>
              <a:t> </a:t>
            </a:r>
            <a:r>
              <a:rPr lang="ko-KR" altLang="en-US" dirty="0"/>
              <a:t>용량 추이</a:t>
            </a:r>
            <a:endParaRPr lang="en-US" altLang="ko-KR" dirty="0"/>
          </a:p>
          <a:p>
            <a:pPr lvl="1"/>
            <a:r>
              <a:rPr lang="en-US" altLang="ko-KR" dirty="0"/>
              <a:t> X</a:t>
            </a:r>
            <a:r>
              <a:rPr lang="ko-KR" altLang="en-US" dirty="0"/>
              <a:t>축 </a:t>
            </a:r>
            <a:r>
              <a:rPr lang="en-US" altLang="ko-KR" dirty="0"/>
              <a:t>: </a:t>
            </a:r>
            <a:r>
              <a:rPr lang="ko-KR" altLang="en-US" dirty="0"/>
              <a:t>시간 </a:t>
            </a:r>
            <a:r>
              <a:rPr lang="en-US" altLang="ko-KR" dirty="0"/>
              <a:t>(</a:t>
            </a:r>
            <a:r>
              <a:rPr lang="ko-KR" altLang="en-US" dirty="0"/>
              <a:t>하루 단위</a:t>
            </a:r>
            <a:endParaRPr lang="en-US" altLang="ko-KR" dirty="0"/>
          </a:p>
          <a:p>
            <a:pPr lvl="1"/>
            <a:r>
              <a:rPr lang="en-US" altLang="ko-KR" dirty="0"/>
              <a:t> Y</a:t>
            </a:r>
            <a:r>
              <a:rPr lang="ko-KR" altLang="en-US" dirty="0"/>
              <a:t>축 </a:t>
            </a:r>
            <a:r>
              <a:rPr lang="en-US" altLang="ko-KR" dirty="0"/>
              <a:t>: </a:t>
            </a:r>
            <a:r>
              <a:rPr lang="ko-KR" altLang="en-US" dirty="0"/>
              <a:t>용량</a:t>
            </a:r>
            <a:endParaRPr lang="en-US" altLang="ko-KR" dirty="0"/>
          </a:p>
          <a:p>
            <a:pPr lvl="1"/>
            <a:endParaRPr lang="en-US" altLang="ko-KR" dirty="0"/>
          </a:p>
          <a:p>
            <a:r>
              <a:rPr lang="en-US" altLang="ko-KR" dirty="0"/>
              <a:t> </a:t>
            </a:r>
            <a:r>
              <a:rPr lang="ko-KR" altLang="en-US" dirty="0"/>
              <a:t>사용자별 질의분포</a:t>
            </a:r>
            <a:endParaRPr lang="en-US" altLang="ko-KR" dirty="0"/>
          </a:p>
          <a:p>
            <a:pPr lvl="1"/>
            <a:r>
              <a:rPr lang="en-US" altLang="ko-KR" dirty="0"/>
              <a:t> </a:t>
            </a:r>
            <a:r>
              <a:rPr lang="ko-KR" altLang="en-US" dirty="0"/>
              <a:t>차원값 </a:t>
            </a:r>
            <a:r>
              <a:rPr lang="en-US" altLang="ko-KR" dirty="0"/>
              <a:t>: </a:t>
            </a:r>
            <a:r>
              <a:rPr lang="ko-KR" altLang="en-US" dirty="0"/>
              <a:t>사용자</a:t>
            </a:r>
            <a:endParaRPr lang="en-US" altLang="ko-KR" dirty="0"/>
          </a:p>
          <a:p>
            <a:pPr lvl="1"/>
            <a:r>
              <a:rPr lang="en-US" altLang="ko-KR" dirty="0"/>
              <a:t> </a:t>
            </a:r>
            <a:r>
              <a:rPr lang="ko-KR" altLang="en-US" dirty="0"/>
              <a:t>측정값 </a:t>
            </a:r>
            <a:r>
              <a:rPr lang="en-US" altLang="ko-KR" dirty="0"/>
              <a:t>: </a:t>
            </a:r>
            <a:r>
              <a:rPr lang="ko-KR" altLang="en-US" dirty="0"/>
              <a:t>질의 카운트 </a:t>
            </a:r>
            <a:endParaRPr lang="en-US" altLang="ko-KR" dirty="0"/>
          </a:p>
          <a:p>
            <a:pPr lvl="2"/>
            <a:r>
              <a:rPr lang="en-US" altLang="ko-KR" dirty="0"/>
              <a:t> </a:t>
            </a:r>
            <a:r>
              <a:rPr lang="ko-KR" altLang="en-US" dirty="0"/>
              <a:t>사용자별 카운트 비율로 파이 차트 구성</a:t>
            </a:r>
            <a:endParaRPr lang="en-US" altLang="ko-KR" dirty="0"/>
          </a:p>
          <a:p>
            <a:endParaRPr lang="en-US" altLang="ko-KR" dirty="0"/>
          </a:p>
          <a:p>
            <a:r>
              <a:rPr lang="en-US" altLang="ko-KR" dirty="0"/>
              <a:t> </a:t>
            </a:r>
            <a:r>
              <a:rPr lang="ko-KR" altLang="en-US" dirty="0"/>
              <a:t>소요시간별 질의분포</a:t>
            </a:r>
            <a:endParaRPr lang="en-US" altLang="ko-KR" dirty="0"/>
          </a:p>
          <a:p>
            <a:pPr lvl="1"/>
            <a:r>
              <a:rPr lang="en-US" altLang="ko-KR" dirty="0"/>
              <a:t> </a:t>
            </a:r>
            <a:r>
              <a:rPr lang="ko-KR" altLang="en-US" dirty="0"/>
              <a:t>차원값 </a:t>
            </a:r>
            <a:r>
              <a:rPr lang="en-US" altLang="ko-KR" dirty="0"/>
              <a:t>: </a:t>
            </a:r>
            <a:r>
              <a:rPr lang="ko-KR" altLang="en-US" dirty="0"/>
              <a:t>소요시간을 </a:t>
            </a:r>
            <a:r>
              <a:rPr lang="en-US" altLang="ko-KR" dirty="0"/>
              <a:t>4</a:t>
            </a:r>
            <a:r>
              <a:rPr lang="ko-KR" altLang="en-US" dirty="0"/>
              <a:t>개로 구분</a:t>
            </a:r>
            <a:endParaRPr lang="en-US" altLang="ko-KR" dirty="0"/>
          </a:p>
          <a:p>
            <a:pPr lvl="2"/>
            <a:r>
              <a:rPr lang="en-US" altLang="ko-KR" dirty="0"/>
              <a:t> </a:t>
            </a:r>
            <a:r>
              <a:rPr lang="en-US" altLang="ko-KR" dirty="0">
                <a:solidFill>
                  <a:schemeClr val="tx1">
                    <a:lumMod val="75000"/>
                    <a:lumOff val="25000"/>
                  </a:schemeClr>
                </a:solidFill>
              </a:rPr>
              <a:t> 3</a:t>
            </a:r>
            <a:r>
              <a:rPr lang="ko-KR" altLang="en-US" dirty="0">
                <a:solidFill>
                  <a:schemeClr val="tx1">
                    <a:lumMod val="75000"/>
                    <a:lumOff val="25000"/>
                  </a:schemeClr>
                </a:solidFill>
              </a:rPr>
              <a:t>초 이내</a:t>
            </a:r>
            <a:endParaRPr lang="en-US" altLang="ko-KR" dirty="0">
              <a:solidFill>
                <a:schemeClr val="tx1">
                  <a:lumMod val="75000"/>
                  <a:lumOff val="25000"/>
                </a:schemeClr>
              </a:solidFill>
            </a:endParaRPr>
          </a:p>
          <a:p>
            <a:pPr lvl="2"/>
            <a:r>
              <a:rPr lang="en-US" altLang="ko-KR" dirty="0">
                <a:solidFill>
                  <a:schemeClr val="tx1">
                    <a:lumMod val="75000"/>
                    <a:lumOff val="25000"/>
                  </a:schemeClr>
                </a:solidFill>
              </a:rPr>
              <a:t> 10</a:t>
            </a:r>
            <a:r>
              <a:rPr lang="ko-KR" altLang="en-US" dirty="0">
                <a:solidFill>
                  <a:schemeClr val="tx1">
                    <a:lumMod val="75000"/>
                    <a:lumOff val="25000"/>
                  </a:schemeClr>
                </a:solidFill>
              </a:rPr>
              <a:t>초 이내</a:t>
            </a:r>
            <a:endParaRPr lang="en-US" altLang="ko-KR" dirty="0">
              <a:solidFill>
                <a:schemeClr val="tx1">
                  <a:lumMod val="75000"/>
                  <a:lumOff val="25000"/>
                </a:schemeClr>
              </a:solidFill>
            </a:endParaRPr>
          </a:p>
          <a:p>
            <a:pPr lvl="2"/>
            <a:r>
              <a:rPr lang="en-US" altLang="ko-KR" dirty="0">
                <a:solidFill>
                  <a:schemeClr val="tx1">
                    <a:lumMod val="75000"/>
                    <a:lumOff val="25000"/>
                  </a:schemeClr>
                </a:solidFill>
              </a:rPr>
              <a:t> 1</a:t>
            </a:r>
            <a:r>
              <a:rPr lang="ko-KR" altLang="en-US" dirty="0">
                <a:solidFill>
                  <a:schemeClr val="tx1">
                    <a:lumMod val="75000"/>
                    <a:lumOff val="25000"/>
                  </a:schemeClr>
                </a:solidFill>
              </a:rPr>
              <a:t>분 이내</a:t>
            </a:r>
            <a:endParaRPr lang="en-US" altLang="ko-KR" dirty="0">
              <a:solidFill>
                <a:schemeClr val="tx1">
                  <a:lumMod val="75000"/>
                  <a:lumOff val="25000"/>
                </a:schemeClr>
              </a:solidFill>
            </a:endParaRPr>
          </a:p>
          <a:p>
            <a:pPr lvl="2"/>
            <a:r>
              <a:rPr lang="en-US" altLang="ko-KR" dirty="0">
                <a:solidFill>
                  <a:schemeClr val="tx1">
                    <a:lumMod val="75000"/>
                    <a:lumOff val="25000"/>
                  </a:schemeClr>
                </a:solidFill>
              </a:rPr>
              <a:t> 1</a:t>
            </a:r>
            <a:r>
              <a:rPr lang="ko-KR" altLang="en-US" dirty="0">
                <a:solidFill>
                  <a:schemeClr val="tx1">
                    <a:lumMod val="75000"/>
                    <a:lumOff val="25000"/>
                  </a:schemeClr>
                </a:solidFill>
              </a:rPr>
              <a:t>분 이상</a:t>
            </a:r>
            <a:endParaRPr lang="en-US" altLang="ko-KR" dirty="0"/>
          </a:p>
          <a:p>
            <a:pPr lvl="1"/>
            <a:r>
              <a:rPr lang="en-US" altLang="ko-KR" dirty="0"/>
              <a:t> </a:t>
            </a:r>
            <a:r>
              <a:rPr lang="ko-KR" altLang="en-US" dirty="0"/>
              <a:t>측정값 </a:t>
            </a:r>
            <a:r>
              <a:rPr lang="en-US" altLang="ko-KR" dirty="0"/>
              <a:t>: </a:t>
            </a:r>
            <a:r>
              <a:rPr lang="ko-KR" altLang="en-US" dirty="0"/>
              <a:t>질의 카운트 </a:t>
            </a:r>
            <a:endParaRPr lang="en-US" altLang="ko-KR" dirty="0"/>
          </a:p>
          <a:p>
            <a:pPr lvl="2"/>
            <a:r>
              <a:rPr lang="en-US" altLang="ko-KR" dirty="0"/>
              <a:t> </a:t>
            </a:r>
            <a:r>
              <a:rPr lang="ko-KR" altLang="en-US" dirty="0"/>
              <a:t>소요시간별 카운트 비율로 파이 차트 구성</a:t>
            </a:r>
            <a:endParaRPr lang="en-US" altLang="ko-KR" dirty="0"/>
          </a:p>
          <a:p>
            <a:pPr lvl="1"/>
            <a:endParaRPr lang="ko-KR" altLang="en-US" dirty="0"/>
          </a:p>
          <a:p>
            <a:endParaRPr lang="en-US" dirty="0"/>
          </a:p>
        </p:txBody>
      </p:sp>
      <p:sp>
        <p:nvSpPr>
          <p:cNvPr id="21" name="슬라이드 번호 개체 틀 7"/>
          <p:cNvSpPr txBox="1">
            <a:spLocks/>
          </p:cNvSpPr>
          <p:nvPr/>
        </p:nvSpPr>
        <p:spPr>
          <a:xfrm>
            <a:off x="10697100" y="1"/>
            <a:ext cx="351900" cy="260648"/>
          </a:xfrm>
          <a:prstGeom prst="rect">
            <a:avLst/>
          </a:prstGeom>
        </p:spPr>
        <p:txBody>
          <a:bodyPr lIns="0" tIns="0" rIns="36000" bIns="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fontAlgn="base">
              <a:spcBef>
                <a:spcPct val="0"/>
              </a:spcBef>
              <a:spcAft>
                <a:spcPct val="0"/>
              </a:spcAft>
            </a:pPr>
            <a:fld id="{FB00E03F-6C3C-4996-8BB2-B710E9BCD333}" type="slidenum">
              <a:rPr kumimoji="1" lang="ko-KR" altLang="en-US" sz="600">
                <a:solidFill>
                  <a:prstClr val="black"/>
                </a:solidFill>
                <a:latin typeface="삼성긴고딕OTF Ultralight" panose="020B0600000101010101" pitchFamily="34" charset="-127"/>
                <a:ea typeface="삼성긴고딕OTF Ultralight" panose="020B0600000101010101" pitchFamily="34" charset="-127"/>
              </a:rPr>
              <a:pPr algn="ctr" fontAlgn="base">
                <a:spcBef>
                  <a:spcPct val="0"/>
                </a:spcBef>
                <a:spcAft>
                  <a:spcPct val="0"/>
                </a:spcAft>
              </a:pPr>
              <a:t>95</a:t>
            </a:fld>
            <a:endParaRPr kumimoji="1" lang="ko-KR" altLang="en-US" sz="600" dirty="0">
              <a:solidFill>
                <a:prstClr val="black"/>
              </a:solidFill>
              <a:latin typeface="삼성긴고딕OTF Ultralight" panose="020B0600000101010101" pitchFamily="34" charset="-127"/>
              <a:ea typeface="삼성긴고딕OTF Ultralight" panose="020B0600000101010101" pitchFamily="34" charset="-127"/>
            </a:endParaRPr>
          </a:p>
        </p:txBody>
      </p:sp>
      <p:grpSp>
        <p:nvGrpSpPr>
          <p:cNvPr id="8" name="그룹 7"/>
          <p:cNvGrpSpPr/>
          <p:nvPr/>
        </p:nvGrpSpPr>
        <p:grpSpPr>
          <a:xfrm>
            <a:off x="1415480" y="980728"/>
            <a:ext cx="3456384" cy="2162514"/>
            <a:chOff x="272480" y="778085"/>
            <a:chExt cx="5014800" cy="4003200"/>
          </a:xfrm>
        </p:grpSpPr>
        <p:sp>
          <p:nvSpPr>
            <p:cNvPr id="118" name="직사각형 117"/>
            <p:cNvSpPr/>
            <p:nvPr/>
          </p:nvSpPr>
          <p:spPr>
            <a:xfrm>
              <a:off x="272480" y="779048"/>
              <a:ext cx="5014456" cy="4002237"/>
            </a:xfrm>
            <a:prstGeom prst="rect">
              <a:avLst/>
            </a:prstGeom>
            <a:solidFill>
              <a:schemeClr val="bg1">
                <a:alpha val="50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Nanum Gothic Regular" charset="-127"/>
                <a:ea typeface="Nanum Gothic Regular" charset="-127"/>
              </a:endParaRPr>
            </a:p>
          </p:txBody>
        </p:sp>
        <p:cxnSp>
          <p:nvCxnSpPr>
            <p:cNvPr id="119" name="직선 연결선 118"/>
            <p:cNvCxnSpPr/>
            <p:nvPr/>
          </p:nvCxnSpPr>
          <p:spPr>
            <a:xfrm rot="16200000">
              <a:off x="-883889" y="2779685"/>
              <a:ext cx="40032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0" name="직선 연결선 119"/>
            <p:cNvCxnSpPr/>
            <p:nvPr/>
          </p:nvCxnSpPr>
          <p:spPr>
            <a:xfrm>
              <a:off x="272480" y="4000631"/>
              <a:ext cx="50148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1" name="직선 연결선 120"/>
            <p:cNvCxnSpPr/>
            <p:nvPr/>
          </p:nvCxnSpPr>
          <p:spPr>
            <a:xfrm flipV="1">
              <a:off x="1484169" y="3114202"/>
              <a:ext cx="165857" cy="63398"/>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2" name="직선 연결선 121"/>
            <p:cNvCxnSpPr/>
            <p:nvPr/>
          </p:nvCxnSpPr>
          <p:spPr>
            <a:xfrm>
              <a:off x="1650026" y="3114202"/>
              <a:ext cx="165857" cy="137867"/>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3" name="직선 연결선 122"/>
            <p:cNvCxnSpPr/>
            <p:nvPr/>
          </p:nvCxnSpPr>
          <p:spPr>
            <a:xfrm flipV="1">
              <a:off x="1815882" y="3073853"/>
              <a:ext cx="165857" cy="178216"/>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4" name="직선 연결선 123"/>
            <p:cNvCxnSpPr/>
            <p:nvPr/>
          </p:nvCxnSpPr>
          <p:spPr>
            <a:xfrm flipV="1">
              <a:off x="2422911" y="3203310"/>
              <a:ext cx="165857" cy="63398"/>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5" name="직선 연결선 124"/>
            <p:cNvCxnSpPr/>
            <p:nvPr/>
          </p:nvCxnSpPr>
          <p:spPr>
            <a:xfrm>
              <a:off x="2588768" y="3203310"/>
              <a:ext cx="165857" cy="137867"/>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6" name="직선 연결선 125"/>
            <p:cNvCxnSpPr/>
            <p:nvPr/>
          </p:nvCxnSpPr>
          <p:spPr>
            <a:xfrm flipV="1">
              <a:off x="2754624" y="3162961"/>
              <a:ext cx="165857" cy="178216"/>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7" name="직선 연결선 126"/>
            <p:cNvCxnSpPr/>
            <p:nvPr/>
          </p:nvCxnSpPr>
          <p:spPr>
            <a:xfrm flipV="1">
              <a:off x="3362314" y="2933564"/>
              <a:ext cx="165857" cy="63398"/>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8" name="직선 연결선 127"/>
            <p:cNvCxnSpPr/>
            <p:nvPr/>
          </p:nvCxnSpPr>
          <p:spPr>
            <a:xfrm>
              <a:off x="3528171" y="2933564"/>
              <a:ext cx="165857" cy="137867"/>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9" name="직선 연결선 128"/>
            <p:cNvCxnSpPr/>
            <p:nvPr/>
          </p:nvCxnSpPr>
          <p:spPr>
            <a:xfrm flipV="1">
              <a:off x="3694027" y="2893215"/>
              <a:ext cx="165857" cy="178216"/>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0" name="직선 연결선 129"/>
            <p:cNvCxnSpPr/>
            <p:nvPr/>
          </p:nvCxnSpPr>
          <p:spPr>
            <a:xfrm flipV="1">
              <a:off x="4306744" y="3161440"/>
              <a:ext cx="165857" cy="63398"/>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1" name="직선 연결선 130"/>
            <p:cNvCxnSpPr/>
            <p:nvPr/>
          </p:nvCxnSpPr>
          <p:spPr>
            <a:xfrm>
              <a:off x="4472601" y="3161440"/>
              <a:ext cx="165857" cy="137867"/>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2" name="직선 연결선 131"/>
            <p:cNvCxnSpPr/>
            <p:nvPr/>
          </p:nvCxnSpPr>
          <p:spPr>
            <a:xfrm flipV="1">
              <a:off x="4638457" y="3121091"/>
              <a:ext cx="165857" cy="178216"/>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3" name="직선 연결선 132"/>
            <p:cNvCxnSpPr/>
            <p:nvPr/>
          </p:nvCxnSpPr>
          <p:spPr>
            <a:xfrm flipH="1" flipV="1">
              <a:off x="1981739" y="3073853"/>
              <a:ext cx="441172" cy="192855"/>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4" name="직선 연결선 133"/>
            <p:cNvCxnSpPr/>
            <p:nvPr/>
          </p:nvCxnSpPr>
          <p:spPr>
            <a:xfrm flipH="1">
              <a:off x="2915719" y="2994581"/>
              <a:ext cx="447521" cy="165999"/>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35" name="직선 연결선 134"/>
            <p:cNvCxnSpPr/>
            <p:nvPr/>
          </p:nvCxnSpPr>
          <p:spPr>
            <a:xfrm flipH="1" flipV="1">
              <a:off x="3859884" y="2888453"/>
              <a:ext cx="446860" cy="337158"/>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136" name="그룹 135"/>
          <p:cNvGrpSpPr/>
          <p:nvPr/>
        </p:nvGrpSpPr>
        <p:grpSpPr>
          <a:xfrm>
            <a:off x="4991316" y="980728"/>
            <a:ext cx="3456384" cy="2162514"/>
            <a:chOff x="272480" y="778085"/>
            <a:chExt cx="5014800" cy="4003200"/>
          </a:xfrm>
        </p:grpSpPr>
        <p:sp>
          <p:nvSpPr>
            <p:cNvPr id="137" name="직사각형 136"/>
            <p:cNvSpPr/>
            <p:nvPr/>
          </p:nvSpPr>
          <p:spPr>
            <a:xfrm>
              <a:off x="272480" y="779048"/>
              <a:ext cx="5014456" cy="4002237"/>
            </a:xfrm>
            <a:prstGeom prst="rect">
              <a:avLst/>
            </a:prstGeom>
            <a:solidFill>
              <a:schemeClr val="bg1">
                <a:alpha val="50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Nanum Gothic Regular" charset="-127"/>
                <a:ea typeface="Nanum Gothic Regular" charset="-127"/>
              </a:endParaRPr>
            </a:p>
          </p:txBody>
        </p:sp>
        <p:cxnSp>
          <p:nvCxnSpPr>
            <p:cNvPr id="138" name="직선 연결선 137"/>
            <p:cNvCxnSpPr/>
            <p:nvPr/>
          </p:nvCxnSpPr>
          <p:spPr>
            <a:xfrm rot="16200000">
              <a:off x="-883889" y="2779685"/>
              <a:ext cx="40032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9" name="직선 연결선 138"/>
            <p:cNvCxnSpPr/>
            <p:nvPr/>
          </p:nvCxnSpPr>
          <p:spPr>
            <a:xfrm>
              <a:off x="272480" y="4000631"/>
              <a:ext cx="50148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0" name="직선 연결선 139"/>
            <p:cNvCxnSpPr/>
            <p:nvPr/>
          </p:nvCxnSpPr>
          <p:spPr>
            <a:xfrm flipV="1">
              <a:off x="1484169" y="3114202"/>
              <a:ext cx="165857" cy="63398"/>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1" name="직선 연결선 140"/>
            <p:cNvCxnSpPr/>
            <p:nvPr/>
          </p:nvCxnSpPr>
          <p:spPr>
            <a:xfrm>
              <a:off x="1650026" y="3114202"/>
              <a:ext cx="165857" cy="137867"/>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2" name="직선 연결선 141"/>
            <p:cNvCxnSpPr/>
            <p:nvPr/>
          </p:nvCxnSpPr>
          <p:spPr>
            <a:xfrm flipV="1">
              <a:off x="1815882" y="3073853"/>
              <a:ext cx="165857" cy="178216"/>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3" name="직선 연결선 142"/>
            <p:cNvCxnSpPr/>
            <p:nvPr/>
          </p:nvCxnSpPr>
          <p:spPr>
            <a:xfrm flipV="1">
              <a:off x="2422911" y="3203310"/>
              <a:ext cx="165857" cy="63398"/>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4" name="직선 연결선 143"/>
            <p:cNvCxnSpPr/>
            <p:nvPr/>
          </p:nvCxnSpPr>
          <p:spPr>
            <a:xfrm>
              <a:off x="2588768" y="3203310"/>
              <a:ext cx="165857" cy="137867"/>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5" name="직선 연결선 144"/>
            <p:cNvCxnSpPr/>
            <p:nvPr/>
          </p:nvCxnSpPr>
          <p:spPr>
            <a:xfrm flipV="1">
              <a:off x="2754624" y="3162961"/>
              <a:ext cx="165857" cy="178216"/>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6" name="직선 연결선 145"/>
            <p:cNvCxnSpPr/>
            <p:nvPr/>
          </p:nvCxnSpPr>
          <p:spPr>
            <a:xfrm flipV="1">
              <a:off x="3362314" y="2933564"/>
              <a:ext cx="165857" cy="63398"/>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7" name="직선 연결선 146"/>
            <p:cNvCxnSpPr/>
            <p:nvPr/>
          </p:nvCxnSpPr>
          <p:spPr>
            <a:xfrm>
              <a:off x="3528171" y="2933564"/>
              <a:ext cx="165857" cy="137867"/>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8" name="직선 연결선 147"/>
            <p:cNvCxnSpPr/>
            <p:nvPr/>
          </p:nvCxnSpPr>
          <p:spPr>
            <a:xfrm flipV="1">
              <a:off x="3694027" y="2893215"/>
              <a:ext cx="165857" cy="178216"/>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49" name="직선 연결선 148"/>
            <p:cNvCxnSpPr/>
            <p:nvPr/>
          </p:nvCxnSpPr>
          <p:spPr>
            <a:xfrm flipV="1">
              <a:off x="4306744" y="3161440"/>
              <a:ext cx="165857" cy="63398"/>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0" name="직선 연결선 149"/>
            <p:cNvCxnSpPr/>
            <p:nvPr/>
          </p:nvCxnSpPr>
          <p:spPr>
            <a:xfrm>
              <a:off x="4472601" y="3161440"/>
              <a:ext cx="165857" cy="137867"/>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1" name="직선 연결선 150"/>
            <p:cNvCxnSpPr/>
            <p:nvPr/>
          </p:nvCxnSpPr>
          <p:spPr>
            <a:xfrm flipV="1">
              <a:off x="4638457" y="3121091"/>
              <a:ext cx="165857" cy="178216"/>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2" name="직선 연결선 151"/>
            <p:cNvCxnSpPr/>
            <p:nvPr/>
          </p:nvCxnSpPr>
          <p:spPr>
            <a:xfrm flipH="1" flipV="1">
              <a:off x="1981739" y="3073853"/>
              <a:ext cx="441172" cy="192855"/>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3" name="직선 연결선 152"/>
            <p:cNvCxnSpPr/>
            <p:nvPr/>
          </p:nvCxnSpPr>
          <p:spPr>
            <a:xfrm flipH="1">
              <a:off x="2915719" y="2994581"/>
              <a:ext cx="447521" cy="165999"/>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4" name="직선 연결선 153"/>
            <p:cNvCxnSpPr/>
            <p:nvPr/>
          </p:nvCxnSpPr>
          <p:spPr>
            <a:xfrm flipH="1" flipV="1">
              <a:off x="3859884" y="2888453"/>
              <a:ext cx="446860" cy="337158"/>
            </a:xfrm>
            <a:prstGeom prst="line">
              <a:avLst/>
            </a:prstGeom>
            <a:ln>
              <a:solidFill>
                <a:srgbClr val="00B050"/>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9" name="직사각형 8"/>
          <p:cNvSpPr/>
          <p:nvPr/>
        </p:nvSpPr>
        <p:spPr>
          <a:xfrm>
            <a:off x="1415480" y="694109"/>
            <a:ext cx="698268" cy="255326"/>
          </a:xfrm>
          <a:prstGeom prst="rect">
            <a:avLst/>
          </a:prstGeom>
        </p:spPr>
        <p:txBody>
          <a:bodyPr wrap="none" lIns="0">
            <a:spAutoFit/>
          </a:bodyPr>
          <a:lstStyle/>
          <a:p>
            <a:pPr eaLnBrk="0" fontAlgn="base" hangingPunct="0">
              <a:lnSpc>
                <a:spcPct val="150000"/>
              </a:lnSpc>
              <a:spcBef>
                <a:spcPct val="0"/>
              </a:spcBef>
              <a:spcAft>
                <a:spcPct val="0"/>
              </a:spcAft>
              <a:buClr>
                <a:srgbClr val="336699"/>
              </a:buClr>
            </a:pPr>
            <a:r>
              <a:rPr kumimoji="1" lang="ko-KR" altLang="en-US" sz="800" dirty="0">
                <a:solidFill>
                  <a:prstClr val="black">
                    <a:lumMod val="75000"/>
                    <a:lumOff val="25000"/>
                  </a:prstClr>
                </a:solidFill>
                <a:latin typeface="Nanum Gothic Regular" charset="-127"/>
                <a:ea typeface="Nanum Gothic Regular" charset="-127"/>
                <a:cs typeface="Nanum Gothic Regular" charset="-127"/>
              </a:rPr>
              <a:t>트랜잭션 추이</a:t>
            </a:r>
            <a:endParaRPr kumimoji="1" lang="en-US" altLang="ko-KR" sz="800" dirty="0">
              <a:solidFill>
                <a:prstClr val="black">
                  <a:lumMod val="75000"/>
                  <a:lumOff val="25000"/>
                </a:prstClr>
              </a:solidFill>
              <a:latin typeface="Nanum Gothic Regular" charset="-127"/>
              <a:ea typeface="Nanum Gothic Regular" charset="-127"/>
              <a:cs typeface="Nanum Gothic Regular" charset="-127"/>
            </a:endParaRPr>
          </a:p>
        </p:txBody>
      </p:sp>
      <p:sp>
        <p:nvSpPr>
          <p:cNvPr id="155" name="직사각형 154"/>
          <p:cNvSpPr/>
          <p:nvPr/>
        </p:nvSpPr>
        <p:spPr>
          <a:xfrm>
            <a:off x="4991316" y="694109"/>
            <a:ext cx="505908" cy="255326"/>
          </a:xfrm>
          <a:prstGeom prst="rect">
            <a:avLst/>
          </a:prstGeom>
        </p:spPr>
        <p:txBody>
          <a:bodyPr wrap="none" lIns="0">
            <a:spAutoFit/>
          </a:bodyPr>
          <a:lstStyle/>
          <a:p>
            <a:pPr eaLnBrk="0" fontAlgn="base" hangingPunct="0">
              <a:lnSpc>
                <a:spcPct val="150000"/>
              </a:lnSpc>
              <a:spcBef>
                <a:spcPct val="0"/>
              </a:spcBef>
              <a:spcAft>
                <a:spcPct val="0"/>
              </a:spcAft>
              <a:buClr>
                <a:srgbClr val="336699"/>
              </a:buClr>
            </a:pPr>
            <a:r>
              <a:rPr kumimoji="1" lang="ko-KR" altLang="en-US" sz="800" dirty="0">
                <a:solidFill>
                  <a:prstClr val="black">
                    <a:lumMod val="75000"/>
                    <a:lumOff val="25000"/>
                  </a:prstClr>
                </a:solidFill>
                <a:latin typeface="Nanum Gothic Regular" charset="-127"/>
                <a:ea typeface="Nanum Gothic Regular" charset="-127"/>
                <a:cs typeface="Nanum Gothic Regular" charset="-127"/>
              </a:rPr>
              <a:t>용량 추이</a:t>
            </a:r>
            <a:endParaRPr kumimoji="1" lang="en-US" altLang="ko-KR" sz="800" dirty="0">
              <a:solidFill>
                <a:prstClr val="black">
                  <a:lumMod val="75000"/>
                  <a:lumOff val="25000"/>
                </a:prstClr>
              </a:solidFill>
              <a:latin typeface="Nanum Gothic Regular" charset="-127"/>
              <a:ea typeface="Nanum Gothic Regular" charset="-127"/>
              <a:cs typeface="Nanum Gothic Regular" charset="-127"/>
            </a:endParaRPr>
          </a:p>
        </p:txBody>
      </p:sp>
      <p:sp>
        <p:nvSpPr>
          <p:cNvPr id="156" name="직사각형 155"/>
          <p:cNvSpPr/>
          <p:nvPr/>
        </p:nvSpPr>
        <p:spPr>
          <a:xfrm>
            <a:off x="1415481" y="3488244"/>
            <a:ext cx="890628" cy="255326"/>
          </a:xfrm>
          <a:prstGeom prst="rect">
            <a:avLst/>
          </a:prstGeom>
        </p:spPr>
        <p:txBody>
          <a:bodyPr wrap="none" lIns="0">
            <a:spAutoFit/>
          </a:bodyPr>
          <a:lstStyle/>
          <a:p>
            <a:pPr eaLnBrk="0" fontAlgn="base" hangingPunct="0">
              <a:lnSpc>
                <a:spcPct val="150000"/>
              </a:lnSpc>
              <a:spcBef>
                <a:spcPct val="0"/>
              </a:spcBef>
              <a:spcAft>
                <a:spcPct val="0"/>
              </a:spcAft>
              <a:buClr>
                <a:srgbClr val="336699"/>
              </a:buClr>
            </a:pPr>
            <a:r>
              <a:rPr kumimoji="1" lang="ko-KR" altLang="en-US" sz="800" dirty="0">
                <a:solidFill>
                  <a:prstClr val="black">
                    <a:lumMod val="75000"/>
                    <a:lumOff val="25000"/>
                  </a:prstClr>
                </a:solidFill>
                <a:latin typeface="Nanum Gothic Regular" charset="-127"/>
                <a:ea typeface="Nanum Gothic Regular" charset="-127"/>
                <a:cs typeface="Nanum Gothic Regular" charset="-127"/>
              </a:rPr>
              <a:t>사용자별 질의분포</a:t>
            </a:r>
            <a:endParaRPr kumimoji="1" lang="en-US" altLang="ko-KR" sz="800" dirty="0">
              <a:solidFill>
                <a:prstClr val="black">
                  <a:lumMod val="75000"/>
                  <a:lumOff val="25000"/>
                </a:prstClr>
              </a:solidFill>
              <a:latin typeface="Nanum Gothic Regular" charset="-127"/>
              <a:ea typeface="Nanum Gothic Regular" charset="-127"/>
              <a:cs typeface="Nanum Gothic Regular" charset="-127"/>
            </a:endParaRPr>
          </a:p>
        </p:txBody>
      </p:sp>
      <p:sp>
        <p:nvSpPr>
          <p:cNvPr id="157" name="직사각형 156"/>
          <p:cNvSpPr/>
          <p:nvPr/>
        </p:nvSpPr>
        <p:spPr>
          <a:xfrm>
            <a:off x="4991317" y="3488244"/>
            <a:ext cx="986809" cy="255326"/>
          </a:xfrm>
          <a:prstGeom prst="rect">
            <a:avLst/>
          </a:prstGeom>
        </p:spPr>
        <p:txBody>
          <a:bodyPr wrap="none" lIns="0">
            <a:spAutoFit/>
          </a:bodyPr>
          <a:lstStyle/>
          <a:p>
            <a:pPr eaLnBrk="0" fontAlgn="base" hangingPunct="0">
              <a:lnSpc>
                <a:spcPct val="150000"/>
              </a:lnSpc>
              <a:spcBef>
                <a:spcPct val="0"/>
              </a:spcBef>
              <a:spcAft>
                <a:spcPct val="0"/>
              </a:spcAft>
              <a:buClr>
                <a:srgbClr val="336699"/>
              </a:buClr>
            </a:pPr>
            <a:r>
              <a:rPr kumimoji="1" lang="ko-KR" altLang="en-US" sz="800" dirty="0">
                <a:solidFill>
                  <a:prstClr val="black">
                    <a:lumMod val="75000"/>
                    <a:lumOff val="25000"/>
                  </a:prstClr>
                </a:solidFill>
                <a:latin typeface="Nanum Gothic Regular" charset="-127"/>
                <a:ea typeface="Nanum Gothic Regular" charset="-127"/>
                <a:cs typeface="Nanum Gothic Regular" charset="-127"/>
              </a:rPr>
              <a:t>소요시간별 질의분포</a:t>
            </a:r>
            <a:endParaRPr kumimoji="1" lang="en-US" altLang="ko-KR" sz="800" dirty="0">
              <a:solidFill>
                <a:prstClr val="black">
                  <a:lumMod val="75000"/>
                  <a:lumOff val="25000"/>
                </a:prstClr>
              </a:solidFill>
              <a:latin typeface="Nanum Gothic Regular" charset="-127"/>
              <a:ea typeface="Nanum Gothic Regular" charset="-127"/>
              <a:cs typeface="Nanum Gothic Regular" charset="-127"/>
            </a:endParaRPr>
          </a:p>
        </p:txBody>
      </p:sp>
      <p:sp>
        <p:nvSpPr>
          <p:cNvPr id="159" name="직사각형 158"/>
          <p:cNvSpPr/>
          <p:nvPr/>
        </p:nvSpPr>
        <p:spPr>
          <a:xfrm>
            <a:off x="1415481" y="3850828"/>
            <a:ext cx="3456147" cy="2085460"/>
          </a:xfrm>
          <a:prstGeom prst="rect">
            <a:avLst/>
          </a:prstGeom>
          <a:solidFill>
            <a:schemeClr val="bg1">
              <a:alpha val="50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Nanum Gothic Regular" charset="-127"/>
              <a:ea typeface="Nanum Gothic Regular" charset="-127"/>
            </a:endParaRPr>
          </a:p>
        </p:txBody>
      </p:sp>
      <p:sp>
        <p:nvSpPr>
          <p:cNvPr id="160" name="직사각형 159"/>
          <p:cNvSpPr/>
          <p:nvPr/>
        </p:nvSpPr>
        <p:spPr>
          <a:xfrm>
            <a:off x="4991317" y="3850828"/>
            <a:ext cx="3456147" cy="2085460"/>
          </a:xfrm>
          <a:prstGeom prst="rect">
            <a:avLst/>
          </a:prstGeom>
          <a:solidFill>
            <a:schemeClr val="bg1">
              <a:alpha val="50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Nanum Gothic Regular" charset="-127"/>
              <a:ea typeface="Nanum Gothic Regular" charset="-127"/>
            </a:endParaRPr>
          </a:p>
        </p:txBody>
      </p:sp>
      <p:pic>
        <p:nvPicPr>
          <p:cNvPr id="161" name="그림 1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6355" y="4192349"/>
            <a:ext cx="1434396" cy="1402418"/>
          </a:xfrm>
          <a:prstGeom prst="rect">
            <a:avLst/>
          </a:prstGeom>
        </p:spPr>
      </p:pic>
      <p:pic>
        <p:nvPicPr>
          <p:cNvPr id="162" name="그림 1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2191" y="4192349"/>
            <a:ext cx="1434396" cy="1402418"/>
          </a:xfrm>
          <a:prstGeom prst="rect">
            <a:avLst/>
          </a:prstGeom>
        </p:spPr>
      </p:pic>
      <p:sp>
        <p:nvSpPr>
          <p:cNvPr id="167" name="직사각형 166"/>
          <p:cNvSpPr/>
          <p:nvPr/>
        </p:nvSpPr>
        <p:spPr>
          <a:xfrm>
            <a:off x="2512204" y="2865599"/>
            <a:ext cx="1573028" cy="1097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Nanum Gothic Regular" charset="-127"/>
                <a:ea typeface="Nanum Gothic Regular" charset="-127"/>
              </a:rPr>
              <a:t>X</a:t>
            </a:r>
            <a:r>
              <a:rPr kumimoji="1" lang="ko-KR" altLang="en-US" sz="600" dirty="0">
                <a:solidFill>
                  <a:prstClr val="black">
                    <a:lumMod val="75000"/>
                    <a:lumOff val="25000"/>
                  </a:prstClr>
                </a:solidFill>
                <a:latin typeface="Nanum Gothic Regular" charset="-127"/>
                <a:ea typeface="Nanum Gothic Regular" charset="-127"/>
              </a:rPr>
              <a:t>축 </a:t>
            </a:r>
            <a:r>
              <a:rPr kumimoji="1" lang="en-US" altLang="ko-KR" sz="600" dirty="0">
                <a:solidFill>
                  <a:prstClr val="black">
                    <a:lumMod val="75000"/>
                    <a:lumOff val="25000"/>
                  </a:prstClr>
                </a:solidFill>
                <a:latin typeface="Nanum Gothic Regular" charset="-127"/>
                <a:ea typeface="Nanum Gothic Regular" charset="-127"/>
              </a:rPr>
              <a:t>: </a:t>
            </a:r>
            <a:r>
              <a:rPr kumimoji="1" lang="ko-KR" altLang="en-US" sz="600" dirty="0">
                <a:solidFill>
                  <a:prstClr val="black">
                    <a:lumMod val="75000"/>
                    <a:lumOff val="25000"/>
                  </a:prstClr>
                </a:solidFill>
                <a:latin typeface="Nanum Gothic Regular" charset="-127"/>
                <a:ea typeface="Nanum Gothic Regular" charset="-127"/>
              </a:rPr>
              <a:t>시간 </a:t>
            </a:r>
          </a:p>
        </p:txBody>
      </p:sp>
      <p:sp>
        <p:nvSpPr>
          <p:cNvPr id="168" name="직사각형 167"/>
          <p:cNvSpPr/>
          <p:nvPr/>
        </p:nvSpPr>
        <p:spPr>
          <a:xfrm>
            <a:off x="6162587" y="2865599"/>
            <a:ext cx="1573028" cy="1097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Nanum Gothic Regular" charset="-127"/>
                <a:ea typeface="Nanum Gothic Regular" charset="-127"/>
              </a:rPr>
              <a:t>X</a:t>
            </a:r>
            <a:r>
              <a:rPr kumimoji="1" lang="ko-KR" altLang="en-US" sz="600" dirty="0">
                <a:solidFill>
                  <a:prstClr val="black">
                    <a:lumMod val="75000"/>
                    <a:lumOff val="25000"/>
                  </a:prstClr>
                </a:solidFill>
                <a:latin typeface="Nanum Gothic Regular" charset="-127"/>
                <a:ea typeface="Nanum Gothic Regular" charset="-127"/>
              </a:rPr>
              <a:t>축 </a:t>
            </a:r>
            <a:r>
              <a:rPr kumimoji="1" lang="en-US" altLang="ko-KR" sz="600" dirty="0">
                <a:solidFill>
                  <a:prstClr val="black">
                    <a:lumMod val="75000"/>
                    <a:lumOff val="25000"/>
                  </a:prstClr>
                </a:solidFill>
                <a:latin typeface="Nanum Gothic Regular" charset="-127"/>
                <a:ea typeface="Nanum Gothic Regular" charset="-127"/>
              </a:rPr>
              <a:t>: </a:t>
            </a:r>
            <a:r>
              <a:rPr kumimoji="1" lang="ko-KR" altLang="en-US" sz="600" dirty="0">
                <a:solidFill>
                  <a:prstClr val="black">
                    <a:lumMod val="75000"/>
                    <a:lumOff val="25000"/>
                  </a:prstClr>
                </a:solidFill>
                <a:latin typeface="Nanum Gothic Regular" charset="-127"/>
                <a:ea typeface="Nanum Gothic Regular" charset="-127"/>
              </a:rPr>
              <a:t>시간 </a:t>
            </a:r>
          </a:p>
        </p:txBody>
      </p:sp>
      <p:sp>
        <p:nvSpPr>
          <p:cNvPr id="171" name="Oval 55"/>
          <p:cNvSpPr/>
          <p:nvPr/>
        </p:nvSpPr>
        <p:spPr>
          <a:xfrm>
            <a:off x="1254377" y="767360"/>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sz="600" dirty="0">
                <a:solidFill>
                  <a:prstClr val="white"/>
                </a:solidFill>
                <a:latin typeface="Nanum Gothic Regular" charset="-127"/>
                <a:ea typeface="Nanum Gothic Regular" charset="-127"/>
              </a:rPr>
              <a:t>1</a:t>
            </a:r>
          </a:p>
        </p:txBody>
      </p:sp>
      <p:sp>
        <p:nvSpPr>
          <p:cNvPr id="172" name="Oval 55"/>
          <p:cNvSpPr/>
          <p:nvPr/>
        </p:nvSpPr>
        <p:spPr>
          <a:xfrm>
            <a:off x="4835777" y="767360"/>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sz="600" dirty="0">
                <a:solidFill>
                  <a:prstClr val="white"/>
                </a:solidFill>
                <a:latin typeface="Nanum Gothic Regular" charset="-127"/>
                <a:ea typeface="Nanum Gothic Regular" charset="-127"/>
              </a:rPr>
              <a:t>2</a:t>
            </a:r>
          </a:p>
        </p:txBody>
      </p:sp>
      <p:sp>
        <p:nvSpPr>
          <p:cNvPr id="173" name="Oval 55"/>
          <p:cNvSpPr/>
          <p:nvPr/>
        </p:nvSpPr>
        <p:spPr>
          <a:xfrm>
            <a:off x="1254377" y="3570961"/>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sz="600" dirty="0">
                <a:solidFill>
                  <a:prstClr val="white"/>
                </a:solidFill>
                <a:latin typeface="Nanum Gothic Regular" charset="-127"/>
                <a:ea typeface="Nanum Gothic Regular" charset="-127"/>
              </a:rPr>
              <a:t>3</a:t>
            </a:r>
          </a:p>
        </p:txBody>
      </p:sp>
      <p:sp>
        <p:nvSpPr>
          <p:cNvPr id="174" name="Oval 55"/>
          <p:cNvSpPr/>
          <p:nvPr/>
        </p:nvSpPr>
        <p:spPr>
          <a:xfrm>
            <a:off x="4835777" y="3570961"/>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sz="600" dirty="0">
                <a:solidFill>
                  <a:prstClr val="white"/>
                </a:solidFill>
                <a:latin typeface="Nanum Gothic Regular" charset="-127"/>
                <a:ea typeface="Nanum Gothic Regular" charset="-127"/>
              </a:rPr>
              <a:t>4</a:t>
            </a:r>
          </a:p>
        </p:txBody>
      </p:sp>
      <p:sp>
        <p:nvSpPr>
          <p:cNvPr id="175" name="직사각형 174"/>
          <p:cNvSpPr/>
          <p:nvPr/>
        </p:nvSpPr>
        <p:spPr>
          <a:xfrm>
            <a:off x="5084402" y="1763461"/>
            <a:ext cx="401998" cy="1097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Nanum Gothic Regular" charset="-127"/>
                <a:ea typeface="Nanum Gothic Regular" charset="-127"/>
              </a:rPr>
              <a:t>Y</a:t>
            </a:r>
            <a:r>
              <a:rPr kumimoji="1" lang="ko-KR" altLang="en-US" sz="600" dirty="0">
                <a:solidFill>
                  <a:prstClr val="black">
                    <a:lumMod val="75000"/>
                    <a:lumOff val="25000"/>
                  </a:prstClr>
                </a:solidFill>
                <a:latin typeface="Nanum Gothic Regular" charset="-127"/>
                <a:ea typeface="Nanum Gothic Regular" charset="-127"/>
              </a:rPr>
              <a:t>축 </a:t>
            </a:r>
            <a:r>
              <a:rPr kumimoji="1" lang="en-US" altLang="ko-KR" sz="600" dirty="0">
                <a:solidFill>
                  <a:prstClr val="black">
                    <a:lumMod val="75000"/>
                    <a:lumOff val="25000"/>
                  </a:prstClr>
                </a:solidFill>
                <a:latin typeface="Nanum Gothic Regular" charset="-127"/>
                <a:ea typeface="Nanum Gothic Regular" charset="-127"/>
              </a:rPr>
              <a:t>: </a:t>
            </a:r>
            <a:r>
              <a:rPr kumimoji="1" lang="ko-KR" altLang="en-US" sz="600" dirty="0">
                <a:solidFill>
                  <a:prstClr val="black">
                    <a:lumMod val="75000"/>
                    <a:lumOff val="25000"/>
                  </a:prstClr>
                </a:solidFill>
                <a:latin typeface="Nanum Gothic Regular" charset="-127"/>
                <a:ea typeface="Nanum Gothic Regular" charset="-127"/>
              </a:rPr>
              <a:t>용량</a:t>
            </a:r>
          </a:p>
        </p:txBody>
      </p:sp>
      <p:sp>
        <p:nvSpPr>
          <p:cNvPr id="176" name="직사각형 175"/>
          <p:cNvSpPr/>
          <p:nvPr/>
        </p:nvSpPr>
        <p:spPr>
          <a:xfrm>
            <a:off x="1517290" y="1763461"/>
            <a:ext cx="401998" cy="1097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Nanum Gothic Regular" charset="-127"/>
                <a:ea typeface="Nanum Gothic Regular" charset="-127"/>
              </a:rPr>
              <a:t>Y</a:t>
            </a:r>
            <a:r>
              <a:rPr kumimoji="1" lang="ko-KR" altLang="en-US" sz="600" dirty="0">
                <a:solidFill>
                  <a:prstClr val="black">
                    <a:lumMod val="75000"/>
                    <a:lumOff val="25000"/>
                  </a:prstClr>
                </a:solidFill>
                <a:latin typeface="Nanum Gothic Regular" charset="-127"/>
                <a:ea typeface="Nanum Gothic Regular" charset="-127"/>
              </a:rPr>
              <a:t>축 </a:t>
            </a:r>
            <a:r>
              <a:rPr kumimoji="1" lang="en-US" altLang="ko-KR" sz="600" dirty="0">
                <a:solidFill>
                  <a:prstClr val="black">
                    <a:lumMod val="75000"/>
                    <a:lumOff val="25000"/>
                  </a:prstClr>
                </a:solidFill>
                <a:latin typeface="Nanum Gothic Regular" charset="-127"/>
                <a:ea typeface="Nanum Gothic Regular" charset="-127"/>
              </a:rPr>
              <a:t>: </a:t>
            </a:r>
          </a:p>
          <a:p>
            <a:pPr algn="ctr" eaLnBrk="0" fontAlgn="base" latinLnBrk="0" hangingPunct="0">
              <a:spcBef>
                <a:spcPct val="0"/>
              </a:spcBef>
              <a:spcAft>
                <a:spcPct val="0"/>
              </a:spcAft>
            </a:pPr>
            <a:r>
              <a:rPr kumimoji="1" lang="ko-KR" altLang="en-US" sz="600" dirty="0">
                <a:solidFill>
                  <a:prstClr val="black">
                    <a:lumMod val="75000"/>
                    <a:lumOff val="25000"/>
                  </a:prstClr>
                </a:solidFill>
                <a:latin typeface="Nanum Gothic Regular" charset="-127"/>
                <a:ea typeface="Nanum Gothic Regular" charset="-127"/>
              </a:rPr>
              <a:t>트랜잭션 카운트</a:t>
            </a: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95</a:t>
            </a:fld>
            <a:endParaRPr lang="ko-KR" altLang="en-US" dirty="0">
              <a:solidFill>
                <a:prstClr val="white">
                  <a:lumMod val="50000"/>
                </a:prstClr>
              </a:solidFill>
            </a:endParaRPr>
          </a:p>
        </p:txBody>
      </p:sp>
    </p:spTree>
    <p:extLst>
      <p:ext uri="{BB962C8B-B14F-4D97-AF65-F5344CB8AC3E}">
        <p14:creationId xmlns:p14="http://schemas.microsoft.com/office/powerpoint/2010/main" val="12364426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p:cNvSpPr/>
          <p:nvPr/>
        </p:nvSpPr>
        <p:spPr>
          <a:xfrm>
            <a:off x="779228" y="1423115"/>
            <a:ext cx="8583713" cy="491329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3" name="제목 2"/>
          <p:cNvSpPr txBox="1">
            <a:spLocks/>
          </p:cNvSpPr>
          <p:nvPr/>
        </p:nvSpPr>
        <p:spPr bwMode="auto">
          <a:xfrm>
            <a:off x="970390" y="1513015"/>
            <a:ext cx="6768752" cy="2962944"/>
          </a:xfrm>
          <a:prstGeom prst="rect">
            <a:avLst/>
          </a:prstGeom>
          <a:solidFill>
            <a:schemeClr val="bg1">
              <a:lumMod val="95000"/>
            </a:schemeClr>
          </a:solidFill>
          <a:ln w="3175">
            <a:noFill/>
          </a:ln>
        </p:spPr>
        <p:txBody>
          <a:bodyPr lIns="180000" tIns="180000" rIns="180000" bIns="180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800" dirty="0">
                <a:solidFill>
                  <a:prstClr val="white">
                    <a:lumMod val="50000"/>
                  </a:prstClr>
                </a:solidFill>
                <a:latin typeface="Nanum Gothic Regular" charset="-127"/>
                <a:ea typeface="Nanum Gothic Regular" charset="-127"/>
              </a:rPr>
              <a:t> {"</a:t>
            </a:r>
            <a:r>
              <a:rPr lang="en-US" altLang="ko-KR" sz="800" dirty="0" err="1">
                <a:solidFill>
                  <a:prstClr val="white">
                    <a:lumMod val="50000"/>
                  </a:prstClr>
                </a:solidFill>
                <a:latin typeface="Nanum Gothic Regular" charset="-127"/>
                <a:ea typeface="Nanum Gothic Regular" charset="-127"/>
              </a:rPr>
              <a:t>dataSource</a:t>
            </a:r>
            <a:r>
              <a:rPr lang="en-US" altLang="ko-KR" sz="800" dirty="0">
                <a:solidFill>
                  <a:prstClr val="white">
                    <a:lumMod val="50000"/>
                  </a:prstClr>
                </a:solidFill>
                <a:latin typeface="Nanum Gothic Regular" charset="-127"/>
                <a:ea typeface="Nanum Gothic Regular" charset="-127"/>
              </a:rPr>
              <a:t>":{"mappings":[{"id":"ds-37","type":"MAIN"}],"filters":[]},"filters":[{"type":"interval","field":"timestamp","startDate":"2011-01-01T00:00:00.000Z","endDate":"2015-01-01T00:00:00.000Z","selector":"RANGE"}],"pivot":{"columns":[{"type":"dimension","</a:t>
            </a:r>
            <a:r>
              <a:rPr lang="en-US" altLang="ko-KR" sz="800" dirty="0" err="1">
                <a:solidFill>
                  <a:prstClr val="white">
                    <a:lumMod val="50000"/>
                  </a:prstClr>
                </a:solidFill>
                <a:latin typeface="Nanum Gothic Regular" charset="-127"/>
                <a:ea typeface="Nanum Gothic Regular" charset="-127"/>
              </a:rPr>
              <a:t>fieldName</a:t>
            </a:r>
            <a:r>
              <a:rPr lang="en-US" altLang="ko-KR" sz="800" dirty="0">
                <a:solidFill>
                  <a:prstClr val="white">
                    <a:lumMod val="50000"/>
                  </a:prstClr>
                </a:solidFill>
                <a:latin typeface="Nanum Gothic Regular" charset="-127"/>
                <a:ea typeface="Nanum Gothic Regular" charset="-127"/>
              </a:rPr>
              <a:t>":"</a:t>
            </a:r>
            <a:r>
              <a:rPr lang="en-US" altLang="ko-KR" sz="800" dirty="0" err="1">
                <a:solidFill>
                  <a:prstClr val="white">
                    <a:lumMod val="50000"/>
                  </a:prstClr>
                </a:solidFill>
                <a:latin typeface="Nanum Gothic Regular" charset="-127"/>
                <a:ea typeface="Nanum Gothic Regular" charset="-127"/>
              </a:rPr>
              <a:t>Category","alias":"Category</a:t>
            </a:r>
            <a:r>
              <a:rPr lang="en-US" altLang="ko-KR" sz="800" dirty="0">
                <a:solidFill>
                  <a:prstClr val="white">
                    <a:lumMod val="50000"/>
                  </a:prstClr>
                </a:solidFill>
                <a:latin typeface="Nanum Gothic Regular" charset="-127"/>
                <a:ea typeface="Nanum Gothic Regular" charset="-127"/>
              </a:rPr>
              <a:t>"}],"rows":[],"aggregations":[{"type":"measure","</a:t>
            </a:r>
            <a:r>
              <a:rPr lang="en-US" altLang="ko-KR" sz="800" dirty="0" err="1">
                <a:solidFill>
                  <a:prstClr val="white">
                    <a:lumMod val="50000"/>
                  </a:prstClr>
                </a:solidFill>
                <a:latin typeface="Nanum Gothic Regular" charset="-127"/>
                <a:ea typeface="Nanum Gothic Regular" charset="-127"/>
              </a:rPr>
              <a:t>fieldName</a:t>
            </a:r>
            <a:r>
              <a:rPr lang="en-US" altLang="ko-KR" sz="800" dirty="0">
                <a:solidFill>
                  <a:prstClr val="white">
                    <a:lumMod val="50000"/>
                  </a:prstClr>
                </a:solidFill>
                <a:latin typeface="Nanum Gothic Regular" charset="-127"/>
                <a:ea typeface="Nanum Gothic Regular" charset="-127"/>
              </a:rPr>
              <a:t>":"</a:t>
            </a:r>
            <a:r>
              <a:rPr lang="en-US" altLang="ko-KR" sz="800" dirty="0" err="1">
                <a:solidFill>
                  <a:prstClr val="white">
                    <a:lumMod val="50000"/>
                  </a:prstClr>
                </a:solidFill>
                <a:latin typeface="Nanum Gothic Regular" charset="-127"/>
                <a:ea typeface="Nanum Gothic Regular" charset="-127"/>
              </a:rPr>
              <a:t>Sales","alias":"SUM</a:t>
            </a:r>
            <a:r>
              <a:rPr lang="en-US" altLang="ko-KR" sz="800" dirty="0">
                <a:solidFill>
                  <a:prstClr val="white">
                    <a:lumMod val="50000"/>
                  </a:prstClr>
                </a:solidFill>
                <a:latin typeface="Nanum Gothic Regular" charset="-127"/>
                <a:ea typeface="Nanum Gothic Regular" charset="-127"/>
              </a:rPr>
              <a:t>(Sales)","</a:t>
            </a:r>
            <a:r>
              <a:rPr lang="en-US" altLang="ko-KR" sz="800" dirty="0" err="1">
                <a:solidFill>
                  <a:prstClr val="white">
                    <a:lumMod val="50000"/>
                  </a:prstClr>
                </a:solidFill>
                <a:latin typeface="Nanum Gothic Regular" charset="-127"/>
                <a:ea typeface="Nanum Gothic Regular" charset="-127"/>
              </a:rPr>
              <a:t>aggregationType</a:t>
            </a:r>
            <a:r>
              <a:rPr lang="en-US" altLang="ko-KR" sz="800" dirty="0">
                <a:solidFill>
                  <a:prstClr val="white">
                    <a:lumMod val="50000"/>
                  </a:prstClr>
                </a:solidFill>
                <a:latin typeface="Nanum Gothic Regular" charset="-127"/>
                <a:ea typeface="Nanum Gothic Regular" charset="-127"/>
              </a:rPr>
              <a:t>":"SUM"}]},"projections":[{"type":"dimension","</a:t>
            </a:r>
            <a:r>
              <a:rPr lang="en-US" altLang="ko-KR" sz="800" dirty="0" err="1">
                <a:solidFill>
                  <a:prstClr val="white">
                    <a:lumMod val="50000"/>
                  </a:prstClr>
                </a:solidFill>
                <a:latin typeface="Nanum Gothic Regular" charset="-127"/>
                <a:ea typeface="Nanum Gothic Regular" charset="-127"/>
              </a:rPr>
              <a:t>fieldName</a:t>
            </a:r>
            <a:r>
              <a:rPr lang="en-US" altLang="ko-KR" sz="800" dirty="0">
                <a:solidFill>
                  <a:prstClr val="white">
                    <a:lumMod val="50000"/>
                  </a:prstClr>
                </a:solidFill>
                <a:latin typeface="Nanum Gothic Regular" charset="-127"/>
                <a:ea typeface="Nanum Gothic Regular" charset="-127"/>
              </a:rPr>
              <a:t>":"</a:t>
            </a:r>
            <a:r>
              <a:rPr lang="en-US" altLang="ko-KR" sz="800" dirty="0" err="1">
                <a:solidFill>
                  <a:prstClr val="white">
                    <a:lumMod val="50000"/>
                  </a:prstClr>
                </a:solidFill>
                <a:latin typeface="Nanum Gothic Regular" charset="-127"/>
                <a:ea typeface="Nanum Gothic Regular" charset="-127"/>
              </a:rPr>
              <a:t>Category","alias":"Category</a:t>
            </a:r>
            <a:r>
              <a:rPr lang="en-US" altLang="ko-KR" sz="800" dirty="0">
                <a:solidFill>
                  <a:prstClr val="white">
                    <a:lumMod val="50000"/>
                  </a:prstClr>
                </a:solidFill>
                <a:latin typeface="Nanum Gothic Regular" charset="-127"/>
                <a:ea typeface="Nanum Gothic Regular" charset="-127"/>
              </a:rPr>
              <a:t>"},{"type":"measure","</a:t>
            </a:r>
            <a:r>
              <a:rPr lang="en-US" altLang="ko-KR" sz="800" dirty="0" err="1">
                <a:solidFill>
                  <a:prstClr val="white">
                    <a:lumMod val="50000"/>
                  </a:prstClr>
                </a:solidFill>
                <a:latin typeface="Nanum Gothic Regular" charset="-127"/>
                <a:ea typeface="Nanum Gothic Regular" charset="-127"/>
              </a:rPr>
              <a:t>fieldName</a:t>
            </a:r>
            <a:r>
              <a:rPr lang="en-US" altLang="ko-KR" sz="800" dirty="0">
                <a:solidFill>
                  <a:prstClr val="white">
                    <a:lumMod val="50000"/>
                  </a:prstClr>
                </a:solidFill>
                <a:latin typeface="Nanum Gothic Regular" charset="-127"/>
                <a:ea typeface="Nanum Gothic Regular" charset="-127"/>
              </a:rPr>
              <a:t>":"</a:t>
            </a:r>
            <a:r>
              <a:rPr lang="en-US" altLang="ko-KR" sz="800" dirty="0" err="1">
                <a:solidFill>
                  <a:prstClr val="white">
                    <a:lumMod val="50000"/>
                  </a:prstClr>
                </a:solidFill>
                <a:latin typeface="Nanum Gothic Regular" charset="-127"/>
                <a:ea typeface="Nanum Gothic Regular" charset="-127"/>
              </a:rPr>
              <a:t>Sales","alias":"SUM</a:t>
            </a:r>
            <a:r>
              <a:rPr lang="en-US" altLang="ko-KR" sz="800" dirty="0">
                <a:solidFill>
                  <a:prstClr val="white">
                    <a:lumMod val="50000"/>
                  </a:prstClr>
                </a:solidFill>
                <a:latin typeface="Nanum Gothic Regular" charset="-127"/>
                <a:ea typeface="Nanum Gothic Regular" charset="-127"/>
              </a:rPr>
              <a:t>(Sales)","</a:t>
            </a:r>
            <a:r>
              <a:rPr lang="en-US" altLang="ko-KR" sz="800" dirty="0" err="1">
                <a:solidFill>
                  <a:prstClr val="white">
                    <a:lumMod val="50000"/>
                  </a:prstClr>
                </a:solidFill>
                <a:latin typeface="Nanum Gothic Regular" charset="-127"/>
                <a:ea typeface="Nanum Gothic Regular" charset="-127"/>
              </a:rPr>
              <a:t>aggregationType</a:t>
            </a:r>
            <a:r>
              <a:rPr lang="en-US" altLang="ko-KR" sz="800" dirty="0">
                <a:solidFill>
                  <a:prstClr val="white">
                    <a:lumMod val="50000"/>
                  </a:prstClr>
                </a:solidFill>
                <a:latin typeface="Nanum Gothic Regular" charset="-127"/>
                <a:ea typeface="Nanum Gothic Regular" charset="-127"/>
              </a:rPr>
              <a:t>":"SUM"}],"limits":{"limit":100000}}</a:t>
            </a:r>
          </a:p>
        </p:txBody>
      </p:sp>
      <p:sp>
        <p:nvSpPr>
          <p:cNvPr id="8" name="텍스트 개체 틀 7"/>
          <p:cNvSpPr>
            <a:spLocks noGrp="1"/>
          </p:cNvSpPr>
          <p:nvPr>
            <p:ph type="body" sz="quarter" idx="11"/>
          </p:nvPr>
        </p:nvSpPr>
        <p:spPr/>
        <p:txBody>
          <a:bodyPr>
            <a:normAutofit/>
          </a:bodyPr>
          <a:lstStyle/>
          <a:p>
            <a:r>
              <a:rPr kumimoji="1" lang="en-US" altLang="ko-KR" dirty="0">
                <a:latin typeface="Nanum Gothic" charset="-127"/>
                <a:ea typeface="Nanum Gothic" charset="-127"/>
                <a:cs typeface="Nanum Gothic" charset="-127"/>
              </a:rPr>
              <a:t>01.03</a:t>
            </a:r>
            <a:r>
              <a:rPr kumimoji="1" lang="ko-KR" altLang="en-US" dirty="0">
                <a:latin typeface="Nanum Gothic" charset="-127"/>
                <a:ea typeface="Nanum Gothic" charset="-127"/>
                <a:cs typeface="Nanum Gothic" charset="-127"/>
              </a:rPr>
              <a:t> 데이터 소스 상세</a:t>
            </a:r>
          </a:p>
        </p:txBody>
      </p:sp>
      <p:sp>
        <p:nvSpPr>
          <p:cNvPr id="2" name="제목 1"/>
          <p:cNvSpPr>
            <a:spLocks noGrp="1"/>
          </p:cNvSpPr>
          <p:nvPr>
            <p:ph type="title"/>
          </p:nvPr>
        </p:nvSpPr>
        <p:spPr/>
        <p:txBody>
          <a:bodyPr/>
          <a:lstStyle/>
          <a:p>
            <a:r>
              <a:rPr kumimoji="1" lang="en-US" altLang="ko-KR" dirty="0"/>
              <a:t>Monitoring</a:t>
            </a:r>
            <a:r>
              <a:rPr kumimoji="1" lang="ko-KR" altLang="en-US" dirty="0"/>
              <a:t> </a:t>
            </a:r>
            <a:r>
              <a:rPr kumimoji="1" lang="en-US" altLang="ko-KR" dirty="0"/>
              <a:t>: </a:t>
            </a:r>
            <a:r>
              <a:rPr kumimoji="1" lang="ko-KR" altLang="en-US" dirty="0"/>
              <a:t>쿼리 로그</a:t>
            </a:r>
          </a:p>
        </p:txBody>
      </p:sp>
      <p:sp>
        <p:nvSpPr>
          <p:cNvPr id="11" name="텍스트 개체 틀 10"/>
          <p:cNvSpPr>
            <a:spLocks noGrp="1"/>
          </p:cNvSpPr>
          <p:nvPr>
            <p:ph type="body" sz="quarter" idx="13"/>
          </p:nvPr>
        </p:nvSpPr>
        <p:spPr/>
        <p:txBody>
          <a:bodyPr/>
          <a:lstStyle/>
          <a:p>
            <a:r>
              <a:rPr kumimoji="1" lang="ko-KR" altLang="en-US" dirty="0">
                <a:solidFill>
                  <a:prstClr val="black"/>
                </a:solidFill>
              </a:rPr>
              <a:t>질의 내역 상세 옆에 해당 질의 정보 텍스트를 순차적으로 표시하며</a:t>
            </a:r>
            <a:r>
              <a:rPr kumimoji="1" lang="en-US" altLang="ko-KR" dirty="0">
                <a:solidFill>
                  <a:prstClr val="black"/>
                </a:solidFill>
              </a:rPr>
              <a:t>, ‘ | ’ </a:t>
            </a:r>
            <a:r>
              <a:rPr kumimoji="1" lang="ko-KR" altLang="en-US" dirty="0">
                <a:solidFill>
                  <a:prstClr val="black"/>
                </a:solidFill>
              </a:rPr>
              <a:t>로 구분</a:t>
            </a:r>
            <a:endParaRPr kumimoji="1" lang="en-US" altLang="ko-KR" dirty="0">
              <a:solidFill>
                <a:prstClr val="black"/>
              </a:solidFill>
            </a:endParaRPr>
          </a:p>
          <a:p>
            <a:pPr lvl="2"/>
            <a:r>
              <a:rPr kumimoji="1" lang="en-US" altLang="ko-KR" dirty="0">
                <a:solidFill>
                  <a:prstClr val="black"/>
                </a:solidFill>
              </a:rPr>
              <a:t> ‘YYYY-MM-DD HH:MM:SS’ by ‘</a:t>
            </a:r>
            <a:r>
              <a:rPr kumimoji="1" lang="ko-KR" altLang="en-US" dirty="0">
                <a:solidFill>
                  <a:prstClr val="black"/>
                </a:solidFill>
              </a:rPr>
              <a:t>사용자</a:t>
            </a:r>
            <a:r>
              <a:rPr kumimoji="1" lang="en-US" altLang="ko-KR" dirty="0">
                <a:solidFill>
                  <a:prstClr val="black"/>
                </a:solidFill>
              </a:rPr>
              <a:t>’</a:t>
            </a:r>
          </a:p>
          <a:p>
            <a:pPr lvl="2"/>
            <a:r>
              <a:rPr kumimoji="1" lang="en-US" altLang="ko-KR" dirty="0">
                <a:solidFill>
                  <a:prstClr val="black"/>
                </a:solidFill>
              </a:rPr>
              <a:t> </a:t>
            </a:r>
            <a:r>
              <a:rPr kumimoji="1" lang="ko-KR" altLang="en-US" dirty="0">
                <a:solidFill>
                  <a:prstClr val="black"/>
                </a:solidFill>
              </a:rPr>
              <a:t>질의 유형</a:t>
            </a:r>
            <a:endParaRPr kumimoji="1" lang="en-US" altLang="ko-KR" dirty="0">
              <a:solidFill>
                <a:prstClr val="black"/>
              </a:solidFill>
            </a:endParaRPr>
          </a:p>
          <a:p>
            <a:pPr lvl="2"/>
            <a:r>
              <a:rPr kumimoji="1" lang="en-US" altLang="ko-KR" dirty="0">
                <a:solidFill>
                  <a:prstClr val="black"/>
                </a:solidFill>
              </a:rPr>
              <a:t> </a:t>
            </a:r>
            <a:r>
              <a:rPr kumimoji="1" lang="ko-KR" altLang="en-US" dirty="0">
                <a:solidFill>
                  <a:prstClr val="black"/>
                </a:solidFill>
              </a:rPr>
              <a:t>소요 시간</a:t>
            </a:r>
            <a:endParaRPr kumimoji="1" lang="en-US" altLang="ko-KR" dirty="0">
              <a:solidFill>
                <a:prstClr val="black"/>
              </a:solidFill>
            </a:endParaRPr>
          </a:p>
          <a:p>
            <a:pPr lvl="2"/>
            <a:r>
              <a:rPr kumimoji="1" lang="ko-KR" altLang="en-US" dirty="0">
                <a:solidFill>
                  <a:prstClr val="black"/>
                </a:solidFill>
              </a:rPr>
              <a:t> 성공 여부</a:t>
            </a:r>
            <a:endParaRPr kumimoji="1" lang="en-US" altLang="ko-KR" dirty="0">
              <a:solidFill>
                <a:prstClr val="black"/>
              </a:solidFill>
            </a:endParaRPr>
          </a:p>
          <a:p>
            <a:r>
              <a:rPr kumimoji="1" lang="en-US" altLang="ko-KR" dirty="0">
                <a:solidFill>
                  <a:prstClr val="black"/>
                </a:solidFill>
              </a:rPr>
              <a:t> </a:t>
            </a:r>
            <a:r>
              <a:rPr kumimoji="1" lang="ko-KR" altLang="en-US" dirty="0">
                <a:solidFill>
                  <a:prstClr val="black"/>
                </a:solidFill>
              </a:rPr>
              <a:t>해당 질의 상세 내역을 클립보드로 복사 가능</a:t>
            </a:r>
            <a:endParaRPr kumimoji="1" lang="en-US" altLang="ko-KR" dirty="0">
              <a:solidFill>
                <a:prstClr val="black"/>
              </a:solidFill>
            </a:endParaRPr>
          </a:p>
          <a:p>
            <a:pPr lvl="1"/>
            <a:r>
              <a:rPr kumimoji="1" lang="ko-KR" altLang="en-US" dirty="0">
                <a:solidFill>
                  <a:prstClr val="black"/>
                </a:solidFill>
              </a:rPr>
              <a:t>클릭 </a:t>
            </a:r>
            <a:r>
              <a:rPr kumimoji="1" lang="en-US" altLang="ko-KR" dirty="0">
                <a:solidFill>
                  <a:prstClr val="black"/>
                </a:solidFill>
              </a:rPr>
              <a:t>&gt;</a:t>
            </a:r>
            <a:r>
              <a:rPr kumimoji="1" lang="ko-KR" altLang="en-US" dirty="0">
                <a:solidFill>
                  <a:prstClr val="black"/>
                </a:solidFill>
              </a:rPr>
              <a:t> 토스트 출력</a:t>
            </a:r>
            <a:r>
              <a:rPr lang="ko-KR" altLang="en-US" dirty="0">
                <a:solidFill>
                  <a:srgbClr val="00B0F0"/>
                </a:solidFill>
              </a:rPr>
              <a:t> ☞</a:t>
            </a:r>
            <a:r>
              <a:rPr lang="en-US" altLang="ko-KR" dirty="0">
                <a:solidFill>
                  <a:srgbClr val="00B0F0"/>
                </a:solidFill>
              </a:rPr>
              <a:t>[005.0]</a:t>
            </a:r>
            <a:endParaRPr kumimoji="1" lang="en-US" altLang="ko-KR" dirty="0">
              <a:solidFill>
                <a:prstClr val="black"/>
              </a:solidFill>
            </a:endParaRPr>
          </a:p>
          <a:p>
            <a:endParaRPr kumimoji="1" lang="ko-KR" altLang="en-US" dirty="0"/>
          </a:p>
        </p:txBody>
      </p:sp>
      <p:sp>
        <p:nvSpPr>
          <p:cNvPr id="51" name="직사각형 50"/>
          <p:cNvSpPr/>
          <p:nvPr/>
        </p:nvSpPr>
        <p:spPr>
          <a:xfrm>
            <a:off x="2439953" y="1032398"/>
            <a:ext cx="5252434" cy="4422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algn="ct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Nanum Gothic" charset="-127"/>
                <a:ea typeface="Nanum Gothic" charset="-127"/>
                <a:cs typeface="Nanum Gothic" charset="-127"/>
              </a:rPr>
              <a:t>Query log</a:t>
            </a:r>
            <a:endParaRPr lang="en-US" altLang="ko-KR" sz="1000" b="1" dirty="0">
              <a:solidFill>
                <a:schemeClr val="tx1"/>
              </a:solidFill>
              <a:latin typeface="Nanum Gothic" charset="-127"/>
              <a:ea typeface="Nanum Gothic" charset="-127"/>
              <a:cs typeface="Nanum Gothic" charset="-127"/>
            </a:endParaRPr>
          </a:p>
        </p:txBody>
      </p:sp>
      <p:sp>
        <p:nvSpPr>
          <p:cNvPr id="56" name="모서리가 둥근 직사각형 55"/>
          <p:cNvSpPr/>
          <p:nvPr/>
        </p:nvSpPr>
        <p:spPr>
          <a:xfrm>
            <a:off x="4502625" y="3633397"/>
            <a:ext cx="1127090" cy="204496"/>
          </a:xfrm>
          <a:prstGeom prst="roundRect">
            <a:avLst>
              <a:gd name="adj" fmla="val 0"/>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ko-KR" altLang="en-US" sz="600" dirty="0">
                <a:solidFill>
                  <a:schemeClr val="bg1"/>
                </a:solidFill>
                <a:latin typeface="Nanum Gothic" charset="-127"/>
                <a:ea typeface="Nanum Gothic" charset="-127"/>
                <a:cs typeface="Nanum Gothic" charset="-127"/>
              </a:rPr>
              <a:t>쿼리 내역 텍스트 영역</a:t>
            </a:r>
            <a:endParaRPr lang="en-US" altLang="ko-KR" sz="600" dirty="0">
              <a:solidFill>
                <a:schemeClr val="bg1"/>
              </a:solidFill>
              <a:latin typeface="Nanum Gothic" charset="-127"/>
              <a:ea typeface="Nanum Gothic" charset="-127"/>
              <a:cs typeface="Nanum Gothic" charset="-127"/>
            </a:endParaRPr>
          </a:p>
        </p:txBody>
      </p:sp>
      <p:sp>
        <p:nvSpPr>
          <p:cNvPr id="9" name="TextBox 8"/>
          <p:cNvSpPr txBox="1"/>
          <p:nvPr/>
        </p:nvSpPr>
        <p:spPr>
          <a:xfrm>
            <a:off x="761114" y="891727"/>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43</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2</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14" name="직사각형 13"/>
          <p:cNvSpPr/>
          <p:nvPr/>
        </p:nvSpPr>
        <p:spPr>
          <a:xfrm>
            <a:off x="8133993" y="1135424"/>
            <a:ext cx="809837" cy="184666"/>
          </a:xfrm>
          <a:prstGeom prst="rect">
            <a:avLst/>
          </a:prstGeom>
        </p:spPr>
        <p:txBody>
          <a:bodyPr wrap="none">
            <a:spAutoFit/>
          </a:bodyPr>
          <a:lstStyle/>
          <a:p>
            <a:pPr eaLnBrk="0" fontAlgn="base" latinLnBrk="0" hangingPunct="0">
              <a:spcBef>
                <a:spcPct val="0"/>
              </a:spcBef>
              <a:spcAft>
                <a:spcPct val="0"/>
              </a:spcAft>
            </a:pPr>
            <a:r>
              <a:rPr kumimoji="1" lang="en-US" altLang="ko-KR" sz="600" b="1" u="sng" dirty="0">
                <a:latin typeface="Nanum Gothic ExtraBold" charset="-127"/>
                <a:ea typeface="Nanum Gothic ExtraBold" charset="-127"/>
              </a:rPr>
              <a:t>Copy to clipboard</a:t>
            </a:r>
            <a:endParaRPr kumimoji="1" lang="ko-KR" altLang="en-US" sz="600" u="sng" dirty="0">
              <a:latin typeface="굴림" panose="020B0600000101010101" pitchFamily="50" charset="-127"/>
              <a:ea typeface="굴림" panose="020B0600000101010101" pitchFamily="50" charset="-127"/>
            </a:endParaRPr>
          </a:p>
        </p:txBody>
      </p:sp>
      <p:sp>
        <p:nvSpPr>
          <p:cNvPr id="17" name="제목 2"/>
          <p:cNvSpPr txBox="1">
            <a:spLocks/>
          </p:cNvSpPr>
          <p:nvPr/>
        </p:nvSpPr>
        <p:spPr bwMode="auto">
          <a:xfrm>
            <a:off x="821792" y="1104710"/>
            <a:ext cx="2353110" cy="297608"/>
          </a:xfrm>
          <a:prstGeom prst="rect">
            <a:avLst/>
          </a:prstGeom>
          <a:noFill/>
          <a:ln w="3175">
            <a:noFill/>
          </a:ln>
        </p:spPr>
        <p:txBody>
          <a:bodyPr lIns="108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en-US" altLang="ko-KR" sz="600">
                <a:latin typeface="Nanum Gothic" charset="-127"/>
                <a:ea typeface="Nanum Gothic" charset="-127"/>
                <a:cs typeface="Nanum Gothic" charset="-127"/>
              </a:rPr>
              <a:t>2016-08-30 </a:t>
            </a:r>
            <a:r>
              <a:rPr lang="en-US" altLang="ko-KR" sz="600" dirty="0">
                <a:latin typeface="Nanum Gothic" charset="-127"/>
                <a:ea typeface="Nanum Gothic" charset="-127"/>
                <a:cs typeface="Nanum Gothic" charset="-127"/>
              </a:rPr>
              <a:t>14:26:59 by Nick   |   SEARCH   |   1</a:t>
            </a:r>
            <a:r>
              <a:rPr lang="ko-KR" altLang="en-US" sz="600" dirty="0">
                <a:latin typeface="Nanum Gothic" charset="-127"/>
                <a:ea typeface="Nanum Gothic" charset="-127"/>
                <a:cs typeface="Nanum Gothic" charset="-127"/>
              </a:rPr>
              <a:t>분 이내   </a:t>
            </a:r>
            <a:r>
              <a:rPr lang="en-US" altLang="ko-KR" sz="600" dirty="0">
                <a:latin typeface="Nanum Gothic" charset="-127"/>
                <a:ea typeface="Nanum Gothic" charset="-127"/>
                <a:cs typeface="Nanum Gothic" charset="-127"/>
              </a:rPr>
              <a:t>|   </a:t>
            </a:r>
            <a:r>
              <a:rPr lang="ko-KR" altLang="en-US" sz="600" dirty="0">
                <a:latin typeface="Nanum Gothic" charset="-127"/>
                <a:ea typeface="Nanum Gothic" charset="-127"/>
                <a:cs typeface="Nanum Gothic" charset="-127"/>
              </a:rPr>
              <a:t>성공</a:t>
            </a:r>
            <a:endParaRPr lang="en-US" altLang="ko-KR" sz="600" dirty="0">
              <a:latin typeface="Nanum Gothic" charset="-127"/>
              <a:ea typeface="Nanum Gothic" charset="-127"/>
              <a:cs typeface="Nanum Gothic" charset="-127"/>
            </a:endParaRPr>
          </a:p>
        </p:txBody>
      </p:sp>
      <p:sp>
        <p:nvSpPr>
          <p:cNvPr id="18" name="타원 17"/>
          <p:cNvSpPr/>
          <p:nvPr/>
        </p:nvSpPr>
        <p:spPr>
          <a:xfrm>
            <a:off x="712754" y="118712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19" name="타원 18"/>
          <p:cNvSpPr/>
          <p:nvPr/>
        </p:nvSpPr>
        <p:spPr>
          <a:xfrm>
            <a:off x="8039060" y="118712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96</a:t>
            </a:fld>
            <a:endParaRPr lang="ko-KR" altLang="en-US" dirty="0">
              <a:solidFill>
                <a:prstClr val="white">
                  <a:lumMod val="50000"/>
                </a:prstClr>
              </a:solidFill>
            </a:endParaRPr>
          </a:p>
        </p:txBody>
      </p:sp>
    </p:spTree>
    <p:extLst>
      <p:ext uri="{BB962C8B-B14F-4D97-AF65-F5344CB8AC3E}">
        <p14:creationId xmlns:p14="http://schemas.microsoft.com/office/powerpoint/2010/main" val="13836981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텍스트 개체 틀 235"/>
          <p:cNvSpPr>
            <a:spLocks noGrp="1"/>
          </p:cNvSpPr>
          <p:nvPr>
            <p:ph type="body" sz="quarter" idx="10"/>
          </p:nvPr>
        </p:nvSpPr>
        <p:spPr/>
        <p:txBody>
          <a:bodyPr>
            <a:normAutofit/>
          </a:bodyPr>
          <a:lstStyle/>
          <a:p>
            <a:r>
              <a:rPr kumimoji="1" lang="ko-KR" altLang="en-US" dirty="0"/>
              <a:t>리니지</a:t>
            </a:r>
          </a:p>
        </p:txBody>
      </p:sp>
      <p:sp>
        <p:nvSpPr>
          <p:cNvPr id="237" name="텍스트 개체 틀 236"/>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01.03</a:t>
            </a:r>
            <a:r>
              <a:rPr kumimoji="1" lang="ko-KR" altLang="en-US" dirty="0">
                <a:latin typeface="Nanum Gothic" charset="-127"/>
                <a:ea typeface="Nanum Gothic" charset="-127"/>
                <a:cs typeface="Nanum Gothic" charset="-127"/>
              </a:rPr>
              <a:t> 데이터 소스 상세</a:t>
            </a:r>
          </a:p>
        </p:txBody>
      </p:sp>
      <p:sp>
        <p:nvSpPr>
          <p:cNvPr id="2" name="텍스트 개체 틀 1"/>
          <p:cNvSpPr>
            <a:spLocks noGrp="1"/>
          </p:cNvSpPr>
          <p:nvPr>
            <p:ph type="body" sz="quarter" idx="13"/>
          </p:nvPr>
        </p:nvSpPr>
        <p:spPr/>
        <p:txBody>
          <a:bodyPr/>
          <a:lstStyle/>
          <a:p>
            <a:endParaRPr kumimoji="1" lang="ko-KR" altLang="en-US"/>
          </a:p>
        </p:txBody>
      </p:sp>
      <p:cxnSp>
        <p:nvCxnSpPr>
          <p:cNvPr id="9" name="구부러진 연결선[U] 8"/>
          <p:cNvCxnSpPr/>
          <p:nvPr/>
        </p:nvCxnSpPr>
        <p:spPr>
          <a:xfrm flipV="1">
            <a:off x="2329878" y="2382557"/>
            <a:ext cx="373844" cy="755881"/>
          </a:xfrm>
          <a:prstGeom prst="curvedConnector3">
            <a:avLst>
              <a:gd name="adj1" fmla="val 50000"/>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모서리가 둥근 직사각형 9"/>
          <p:cNvSpPr/>
          <p:nvPr/>
        </p:nvSpPr>
        <p:spPr>
          <a:xfrm>
            <a:off x="1003868" y="2247453"/>
            <a:ext cx="1309389" cy="262776"/>
          </a:xfrm>
          <a:prstGeom prst="roundRect">
            <a:avLst>
              <a:gd name="adj" fmla="val 6358"/>
            </a:avLst>
          </a:prstGeom>
          <a:solidFill>
            <a:schemeClr val="bg1"/>
          </a:solidFill>
          <a:ln w="63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1" name="TextBox 10"/>
          <p:cNvSpPr txBox="1"/>
          <p:nvPr/>
        </p:nvSpPr>
        <p:spPr>
          <a:xfrm>
            <a:off x="1394333" y="2287998"/>
            <a:ext cx="540533" cy="200055"/>
          </a:xfrm>
          <a:prstGeom prst="rect">
            <a:avLst/>
          </a:prstGeom>
          <a:noFill/>
        </p:spPr>
        <p:txBody>
          <a:bodyPr wrap="none" rtlCol="0">
            <a:spAutoFit/>
          </a:bodyPr>
          <a:lstStyle/>
          <a:p>
            <a:r>
              <a:rPr kumimoji="1" lang="en-US" altLang="ko-KR" sz="700" dirty="0">
                <a:latin typeface="Nanum Gothic Regular" charset="-127"/>
                <a:ea typeface="Nanum Gothic Regular" charset="-127"/>
              </a:rPr>
              <a:t>DATA01</a:t>
            </a:r>
            <a:endParaRPr kumimoji="1" lang="ko-KR" altLang="en-US" sz="700" dirty="0">
              <a:latin typeface="Nanum Gothic Regular" charset="-127"/>
              <a:ea typeface="Nanum Gothic Regular" charset="-127"/>
            </a:endParaRPr>
          </a:p>
        </p:txBody>
      </p:sp>
      <p:pic>
        <p:nvPicPr>
          <p:cNvPr id="12" name="그림 11"/>
          <p:cNvPicPr>
            <a:picLocks noChangeAspect="1"/>
          </p:cNvPicPr>
          <p:nvPr/>
        </p:nvPicPr>
        <p:blipFill>
          <a:blip r:embed="rId3"/>
          <a:stretch>
            <a:fillRect/>
          </a:stretch>
        </p:blipFill>
        <p:spPr>
          <a:xfrm>
            <a:off x="1084883" y="2330786"/>
            <a:ext cx="100491" cy="108000"/>
          </a:xfrm>
          <a:prstGeom prst="rect">
            <a:avLst/>
          </a:prstGeom>
        </p:spPr>
      </p:pic>
      <p:sp>
        <p:nvSpPr>
          <p:cNvPr id="13" name="모서리가 둥근 직사각형 12"/>
          <p:cNvSpPr/>
          <p:nvPr/>
        </p:nvSpPr>
        <p:spPr>
          <a:xfrm>
            <a:off x="1000432" y="3019734"/>
            <a:ext cx="1329446" cy="237407"/>
          </a:xfrm>
          <a:prstGeom prst="roundRect">
            <a:avLst>
              <a:gd name="adj" fmla="val 6358"/>
            </a:avLst>
          </a:prstGeom>
          <a:solidFill>
            <a:schemeClr val="bg1"/>
          </a:solidFill>
          <a:ln w="63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4" name="TextBox 13"/>
          <p:cNvSpPr txBox="1"/>
          <p:nvPr/>
        </p:nvSpPr>
        <p:spPr>
          <a:xfrm>
            <a:off x="1394333" y="3046374"/>
            <a:ext cx="540533" cy="200055"/>
          </a:xfrm>
          <a:prstGeom prst="rect">
            <a:avLst/>
          </a:prstGeom>
          <a:solidFill>
            <a:schemeClr val="bg1"/>
          </a:solidFill>
        </p:spPr>
        <p:txBody>
          <a:bodyPr wrap="none" rtlCol="0">
            <a:spAutoFit/>
          </a:bodyPr>
          <a:lstStyle/>
          <a:p>
            <a:r>
              <a:rPr kumimoji="1" lang="en-US" altLang="ko-KR" sz="700" dirty="0">
                <a:latin typeface="Nanum Gothic Regular" charset="-127"/>
                <a:ea typeface="Nanum Gothic Regular" charset="-127"/>
              </a:rPr>
              <a:t>DATA04</a:t>
            </a:r>
            <a:endParaRPr kumimoji="1" lang="ko-KR" altLang="en-US" sz="700" dirty="0">
              <a:latin typeface="Nanum Gothic Regular" charset="-127"/>
              <a:ea typeface="Nanum Gothic Regular" charset="-127"/>
            </a:endParaRPr>
          </a:p>
        </p:txBody>
      </p:sp>
      <p:pic>
        <p:nvPicPr>
          <p:cNvPr id="15" name="그림 14"/>
          <p:cNvPicPr>
            <a:picLocks noChangeAspect="1"/>
          </p:cNvPicPr>
          <p:nvPr/>
        </p:nvPicPr>
        <p:blipFill>
          <a:blip r:embed="rId3"/>
          <a:stretch>
            <a:fillRect/>
          </a:stretch>
        </p:blipFill>
        <p:spPr>
          <a:xfrm>
            <a:off x="1089701" y="3095311"/>
            <a:ext cx="108000" cy="108000"/>
          </a:xfrm>
          <a:prstGeom prst="rect">
            <a:avLst/>
          </a:prstGeom>
          <a:noFill/>
        </p:spPr>
      </p:pic>
      <p:pic>
        <p:nvPicPr>
          <p:cNvPr id="16" name="그림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7253" y="2304677"/>
            <a:ext cx="183375" cy="183376"/>
          </a:xfrm>
          <a:prstGeom prst="rect">
            <a:avLst/>
          </a:prstGeom>
          <a:solidFill>
            <a:schemeClr val="bg1"/>
          </a:solidFill>
        </p:spPr>
      </p:pic>
      <p:pic>
        <p:nvPicPr>
          <p:cNvPr id="17" name="그림 16"/>
          <p:cNvPicPr>
            <a:picLocks noChangeAspect="1"/>
          </p:cNvPicPr>
          <p:nvPr/>
        </p:nvPicPr>
        <p:blipFill>
          <a:blip r:embed="rId5"/>
          <a:stretch>
            <a:fillRect/>
          </a:stretch>
        </p:blipFill>
        <p:spPr>
          <a:xfrm>
            <a:off x="2104827" y="2330786"/>
            <a:ext cx="108000" cy="108000"/>
          </a:xfrm>
          <a:prstGeom prst="rect">
            <a:avLst/>
          </a:prstGeom>
        </p:spPr>
      </p:pic>
      <p:sp>
        <p:nvSpPr>
          <p:cNvPr id="18" name="TextBox 17"/>
          <p:cNvSpPr txBox="1"/>
          <p:nvPr/>
        </p:nvSpPr>
        <p:spPr>
          <a:xfrm>
            <a:off x="7580959" y="2290744"/>
            <a:ext cx="793807" cy="200055"/>
          </a:xfrm>
          <a:prstGeom prst="rect">
            <a:avLst/>
          </a:prstGeom>
          <a:noFill/>
        </p:spPr>
        <p:txBody>
          <a:bodyPr wrap="none" rtlCol="0">
            <a:spAutoFit/>
          </a:bodyPr>
          <a:lstStyle/>
          <a:p>
            <a:r>
              <a:rPr kumimoji="1" lang="en-US" altLang="ko-KR" sz="700" dirty="0">
                <a:latin typeface="Nanum Gothic Regular" charset="-127"/>
                <a:ea typeface="Nanum Gothic Regular" charset="-127"/>
              </a:rPr>
              <a:t>NEWTABLE 01</a:t>
            </a:r>
            <a:endParaRPr kumimoji="1" lang="ko-KR" altLang="en-US" sz="700" dirty="0">
              <a:latin typeface="Nanum Gothic Regular" charset="-127"/>
              <a:ea typeface="Nanum Gothic Regular" charset="-127"/>
            </a:endParaRPr>
          </a:p>
        </p:txBody>
      </p:sp>
      <p:pic>
        <p:nvPicPr>
          <p:cNvPr id="19" name="그림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1278" y="2296456"/>
            <a:ext cx="183375" cy="183376"/>
          </a:xfrm>
          <a:prstGeom prst="rect">
            <a:avLst/>
          </a:prstGeom>
          <a:noFill/>
        </p:spPr>
      </p:pic>
      <p:grpSp>
        <p:nvGrpSpPr>
          <p:cNvPr id="20" name="그룹 19"/>
          <p:cNvGrpSpPr/>
          <p:nvPr/>
        </p:nvGrpSpPr>
        <p:grpSpPr>
          <a:xfrm>
            <a:off x="5358361" y="2176697"/>
            <a:ext cx="1688083" cy="411720"/>
            <a:chOff x="7003774" y="2897657"/>
            <a:chExt cx="2736060" cy="662674"/>
          </a:xfrm>
          <a:solidFill>
            <a:schemeClr val="bg1"/>
          </a:solidFill>
        </p:grpSpPr>
        <p:sp>
          <p:nvSpPr>
            <p:cNvPr id="21" name="모서리가 둥근 직사각형 20"/>
            <p:cNvSpPr/>
            <p:nvPr/>
          </p:nvSpPr>
          <p:spPr>
            <a:xfrm>
              <a:off x="7003774" y="2897657"/>
              <a:ext cx="2736060" cy="662674"/>
            </a:xfrm>
            <a:prstGeom prst="roundRect">
              <a:avLst>
                <a:gd name="adj" fmla="val 6358"/>
              </a:avLst>
            </a:prstGeom>
            <a:grp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pic>
          <p:nvPicPr>
            <p:cNvPr id="22" name="그림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3774" y="2943578"/>
              <a:ext cx="576996" cy="576996"/>
            </a:xfrm>
            <a:prstGeom prst="rect">
              <a:avLst/>
            </a:prstGeom>
            <a:grpFill/>
          </p:spPr>
        </p:pic>
        <p:sp>
          <p:nvSpPr>
            <p:cNvPr id="23" name="TextBox 22"/>
            <p:cNvSpPr txBox="1"/>
            <p:nvPr/>
          </p:nvSpPr>
          <p:spPr>
            <a:xfrm>
              <a:off x="7506153" y="2990024"/>
              <a:ext cx="1629566" cy="495375"/>
            </a:xfrm>
            <a:prstGeom prst="rect">
              <a:avLst/>
            </a:prstGeom>
            <a:grpFill/>
          </p:spPr>
          <p:txBody>
            <a:bodyPr wrap="none" rtlCol="0">
              <a:spAutoFit/>
            </a:bodyPr>
            <a:lstStyle/>
            <a:p>
              <a:r>
                <a:rPr kumimoji="1" lang="en-US" altLang="ko-KR" sz="700" dirty="0">
                  <a:latin typeface="Nanum Gothic Regular" charset="-127"/>
                  <a:ea typeface="Nanum Gothic Regular" charset="-127"/>
                </a:rPr>
                <a:t>Select * from Table</a:t>
              </a:r>
            </a:p>
            <a:p>
              <a:r>
                <a:rPr kumimoji="1" lang="en-US" altLang="ko-KR" sz="700" dirty="0">
                  <a:latin typeface="Nanum Gothic Regular" charset="-127"/>
                  <a:ea typeface="Nanum Gothic Regular" charset="-127"/>
                </a:rPr>
                <a:t>Where a = b and c..</a:t>
              </a:r>
            </a:p>
          </p:txBody>
        </p:sp>
      </p:grpSp>
      <p:grpSp>
        <p:nvGrpSpPr>
          <p:cNvPr id="24" name="그룹 23"/>
          <p:cNvGrpSpPr/>
          <p:nvPr/>
        </p:nvGrpSpPr>
        <p:grpSpPr>
          <a:xfrm>
            <a:off x="3938926" y="2253392"/>
            <a:ext cx="1146406" cy="258330"/>
            <a:chOff x="2285918" y="3333825"/>
            <a:chExt cx="1895061" cy="427029"/>
          </a:xfrm>
          <a:solidFill>
            <a:schemeClr val="bg1"/>
          </a:solidFill>
        </p:grpSpPr>
        <p:grpSp>
          <p:nvGrpSpPr>
            <p:cNvPr id="25" name="그룹 24"/>
            <p:cNvGrpSpPr/>
            <p:nvPr/>
          </p:nvGrpSpPr>
          <p:grpSpPr>
            <a:xfrm>
              <a:off x="2285918" y="3333825"/>
              <a:ext cx="1895061" cy="427029"/>
              <a:chOff x="2445026" y="565910"/>
              <a:chExt cx="1895061" cy="427029"/>
            </a:xfrm>
            <a:grpFill/>
          </p:grpSpPr>
          <p:sp>
            <p:nvSpPr>
              <p:cNvPr id="27" name="모서리가 둥근 직사각형 26"/>
              <p:cNvSpPr/>
              <p:nvPr/>
            </p:nvSpPr>
            <p:spPr>
              <a:xfrm>
                <a:off x="2445026" y="565910"/>
                <a:ext cx="1895061" cy="427029"/>
              </a:xfrm>
              <a:prstGeom prst="roundRect">
                <a:avLst>
                  <a:gd name="adj" fmla="val 6358"/>
                </a:avLst>
              </a:prstGeom>
              <a:grpFill/>
              <a:ln w="6350">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8" name="TextBox 27"/>
              <p:cNvSpPr txBox="1"/>
              <p:nvPr/>
            </p:nvSpPr>
            <p:spPr>
              <a:xfrm>
                <a:off x="2710034" y="594727"/>
                <a:ext cx="917374" cy="330698"/>
              </a:xfrm>
              <a:prstGeom prst="rect">
                <a:avLst/>
              </a:prstGeom>
              <a:grpFill/>
            </p:spPr>
            <p:txBody>
              <a:bodyPr wrap="none" rtlCol="0">
                <a:spAutoFit/>
              </a:bodyPr>
              <a:lstStyle/>
              <a:p>
                <a:r>
                  <a:rPr kumimoji="1" lang="en-US" altLang="ko-KR" sz="700" dirty="0">
                    <a:latin typeface="Nanum Gothic Regular" charset="-127"/>
                    <a:ea typeface="Nanum Gothic Regular" charset="-127"/>
                  </a:rPr>
                  <a:t>TABLE02</a:t>
                </a:r>
                <a:endParaRPr kumimoji="1" lang="ko-KR" altLang="en-US" sz="700" dirty="0">
                  <a:latin typeface="Nanum Gothic Regular" charset="-127"/>
                  <a:ea typeface="Nanum Gothic Regular" charset="-127"/>
                </a:endParaRPr>
              </a:p>
            </p:txBody>
          </p:sp>
        </p:grpSp>
        <p:pic>
          <p:nvPicPr>
            <p:cNvPr id="26" name="그림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610" y="3405011"/>
              <a:ext cx="303127" cy="303127"/>
            </a:xfrm>
            <a:prstGeom prst="rect">
              <a:avLst/>
            </a:prstGeom>
            <a:grpFill/>
          </p:spPr>
        </p:pic>
      </p:grpSp>
      <p:pic>
        <p:nvPicPr>
          <p:cNvPr id="29" name="그림 28"/>
          <p:cNvPicPr>
            <a:picLocks noChangeAspect="1"/>
          </p:cNvPicPr>
          <p:nvPr/>
        </p:nvPicPr>
        <p:blipFill>
          <a:blip r:embed="rId5"/>
          <a:stretch>
            <a:fillRect/>
          </a:stretch>
        </p:blipFill>
        <p:spPr>
          <a:xfrm>
            <a:off x="4913319" y="2323110"/>
            <a:ext cx="108000" cy="108000"/>
          </a:xfrm>
          <a:prstGeom prst="rect">
            <a:avLst/>
          </a:prstGeom>
          <a:noFill/>
        </p:spPr>
      </p:pic>
      <p:pic>
        <p:nvPicPr>
          <p:cNvPr id="30" name="그림 29"/>
          <p:cNvPicPr>
            <a:picLocks noChangeAspect="1"/>
          </p:cNvPicPr>
          <p:nvPr/>
        </p:nvPicPr>
        <p:blipFill>
          <a:blip r:embed="rId5"/>
          <a:stretch>
            <a:fillRect/>
          </a:stretch>
        </p:blipFill>
        <p:spPr>
          <a:xfrm>
            <a:off x="8424032" y="2323110"/>
            <a:ext cx="108000" cy="108000"/>
          </a:xfrm>
          <a:prstGeom prst="rect">
            <a:avLst/>
          </a:prstGeom>
          <a:noFill/>
        </p:spPr>
      </p:pic>
      <p:pic>
        <p:nvPicPr>
          <p:cNvPr id="31" name="그림 30"/>
          <p:cNvPicPr>
            <a:picLocks noChangeAspect="1"/>
          </p:cNvPicPr>
          <p:nvPr/>
        </p:nvPicPr>
        <p:blipFill>
          <a:blip r:embed="rId3"/>
          <a:stretch>
            <a:fillRect/>
          </a:stretch>
        </p:blipFill>
        <p:spPr>
          <a:xfrm flipV="1">
            <a:off x="8584953" y="2323110"/>
            <a:ext cx="108000" cy="108000"/>
          </a:xfrm>
          <a:prstGeom prst="rect">
            <a:avLst/>
          </a:prstGeom>
          <a:noFill/>
        </p:spPr>
      </p:pic>
      <p:cxnSp>
        <p:nvCxnSpPr>
          <p:cNvPr id="32" name="직선 화살표 연결선 31"/>
          <p:cNvCxnSpPr/>
          <p:nvPr/>
        </p:nvCxnSpPr>
        <p:spPr>
          <a:xfrm>
            <a:off x="5085332" y="2382557"/>
            <a:ext cx="273029" cy="1915"/>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p:nvPr/>
        </p:nvCxnSpPr>
        <p:spPr>
          <a:xfrm>
            <a:off x="7046444" y="2382557"/>
            <a:ext cx="318438"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4" name="그룹 33"/>
          <p:cNvGrpSpPr/>
          <p:nvPr/>
        </p:nvGrpSpPr>
        <p:grpSpPr>
          <a:xfrm>
            <a:off x="2703722" y="2241688"/>
            <a:ext cx="1125953" cy="281738"/>
            <a:chOff x="7048688" y="2919957"/>
            <a:chExt cx="1824955" cy="453464"/>
          </a:xfrm>
          <a:solidFill>
            <a:schemeClr val="bg1"/>
          </a:solidFill>
        </p:grpSpPr>
        <p:sp>
          <p:nvSpPr>
            <p:cNvPr id="35" name="모서리가 둥근 직사각형 34"/>
            <p:cNvSpPr/>
            <p:nvPr/>
          </p:nvSpPr>
          <p:spPr>
            <a:xfrm>
              <a:off x="7048688" y="2919957"/>
              <a:ext cx="1525982" cy="453464"/>
            </a:xfrm>
            <a:prstGeom prst="roundRect">
              <a:avLst>
                <a:gd name="adj" fmla="val 6358"/>
              </a:avLst>
            </a:prstGeom>
            <a:grp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36" name="TextBox 35"/>
            <p:cNvSpPr txBox="1"/>
            <p:nvPr/>
          </p:nvSpPr>
          <p:spPr>
            <a:xfrm>
              <a:off x="7467518" y="2979851"/>
              <a:ext cx="1406125" cy="321993"/>
            </a:xfrm>
            <a:prstGeom prst="rect">
              <a:avLst/>
            </a:prstGeom>
            <a:grpFill/>
          </p:spPr>
          <p:txBody>
            <a:bodyPr wrap="none" rtlCol="0">
              <a:spAutoFit/>
            </a:bodyPr>
            <a:lstStyle/>
            <a:p>
              <a:r>
                <a:rPr kumimoji="1" lang="en-US" altLang="ko-KR" sz="700" dirty="0">
                  <a:latin typeface="Nanum Gothic Regular" charset="-127"/>
                  <a:ea typeface="Nanum Gothic Regular" charset="-127"/>
                </a:rPr>
                <a:t>Select * from T..</a:t>
              </a:r>
            </a:p>
          </p:txBody>
        </p:sp>
      </p:grpSp>
      <p:cxnSp>
        <p:nvCxnSpPr>
          <p:cNvPr id="37" name="직선 화살표 연결선 36"/>
          <p:cNvCxnSpPr/>
          <p:nvPr/>
        </p:nvCxnSpPr>
        <p:spPr>
          <a:xfrm>
            <a:off x="2313257" y="2378841"/>
            <a:ext cx="390465" cy="3716"/>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2" name="그림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4739" y="2198415"/>
            <a:ext cx="355993" cy="358488"/>
          </a:xfrm>
          <a:prstGeom prst="rect">
            <a:avLst/>
          </a:prstGeom>
          <a:solidFill>
            <a:schemeClr val="bg1"/>
          </a:solidFill>
        </p:spPr>
      </p:pic>
      <p:cxnSp>
        <p:nvCxnSpPr>
          <p:cNvPr id="43" name="직선 화살표 연결선 42"/>
          <p:cNvCxnSpPr/>
          <p:nvPr/>
        </p:nvCxnSpPr>
        <p:spPr>
          <a:xfrm>
            <a:off x="3714054" y="2382557"/>
            <a:ext cx="224872"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4" name="그림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7253" y="3065029"/>
            <a:ext cx="183375" cy="183376"/>
          </a:xfrm>
          <a:prstGeom prst="rect">
            <a:avLst/>
          </a:prstGeom>
          <a:solidFill>
            <a:schemeClr val="bg1"/>
          </a:solidFill>
        </p:spPr>
      </p:pic>
      <p:grpSp>
        <p:nvGrpSpPr>
          <p:cNvPr id="47" name="그룹 55"/>
          <p:cNvGrpSpPr/>
          <p:nvPr/>
        </p:nvGrpSpPr>
        <p:grpSpPr>
          <a:xfrm>
            <a:off x="336314" y="1333426"/>
            <a:ext cx="3472869" cy="143740"/>
            <a:chOff x="6600140" y="1371054"/>
            <a:chExt cx="4130458" cy="200891"/>
          </a:xfrm>
        </p:grpSpPr>
        <p:sp>
          <p:nvSpPr>
            <p:cNvPr id="49" name="모서리가 둥근 직사각형 57"/>
            <p:cNvSpPr/>
            <p:nvPr/>
          </p:nvSpPr>
          <p:spPr>
            <a:xfrm>
              <a:off x="9102975"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Monitoring</a:t>
              </a:r>
              <a:endParaRPr kumimoji="1" lang="ko-KR" altLang="en-US" sz="500" b="1" dirty="0">
                <a:solidFill>
                  <a:schemeClr val="tx1"/>
                </a:solidFill>
                <a:latin typeface="Nanum Gothic" charset="-127"/>
                <a:ea typeface="Nanum Gothic" charset="-127"/>
                <a:cs typeface="Nanum Gothic" charset="-127"/>
              </a:endParaRPr>
            </a:p>
          </p:txBody>
        </p:sp>
        <p:sp>
          <p:nvSpPr>
            <p:cNvPr id="50" name="모서리가 둥근 직사각형 58"/>
            <p:cNvSpPr/>
            <p:nvPr/>
          </p:nvSpPr>
          <p:spPr>
            <a:xfrm>
              <a:off x="9940729" y="1371054"/>
              <a:ext cx="789869" cy="200891"/>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latin typeface="Nanum Gothic" charset="-127"/>
                  <a:ea typeface="Nanum Gothic" charset="-127"/>
                  <a:cs typeface="Nanum Gothic" charset="-127"/>
                </a:rPr>
                <a:t>Lineage</a:t>
              </a:r>
              <a:endParaRPr kumimoji="1" lang="ko-KR" altLang="en-US" sz="500" b="1" dirty="0">
                <a:solidFill>
                  <a:schemeClr val="bg1"/>
                </a:solidFill>
                <a:latin typeface="Nanum Gothic" charset="-127"/>
                <a:ea typeface="Nanum Gothic" charset="-127"/>
                <a:cs typeface="Nanum Gothic" charset="-127"/>
              </a:endParaRPr>
            </a:p>
          </p:txBody>
        </p:sp>
        <p:sp>
          <p:nvSpPr>
            <p:cNvPr id="51" name="모서리가 둥근 직사각형 59"/>
            <p:cNvSpPr/>
            <p:nvPr/>
          </p:nvSpPr>
          <p:spPr>
            <a:xfrm>
              <a:off x="6600140"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Information</a:t>
              </a:r>
              <a:endParaRPr kumimoji="1" lang="ko-KR" altLang="en-US" sz="500" b="1" dirty="0">
                <a:solidFill>
                  <a:schemeClr val="tx1"/>
                </a:solidFill>
                <a:latin typeface="Nanum Gothic" charset="-127"/>
                <a:ea typeface="Nanum Gothic" charset="-127"/>
                <a:cs typeface="Nanum Gothic" charset="-127"/>
              </a:endParaRPr>
            </a:p>
          </p:txBody>
        </p:sp>
        <p:sp>
          <p:nvSpPr>
            <p:cNvPr id="52" name="모서리가 둥근 직사각형 60"/>
            <p:cNvSpPr/>
            <p:nvPr/>
          </p:nvSpPr>
          <p:spPr>
            <a:xfrm>
              <a:off x="8265224"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Column Detail</a:t>
              </a:r>
              <a:endParaRPr kumimoji="1" lang="ko-KR" altLang="en-US" sz="500" b="1" dirty="0">
                <a:solidFill>
                  <a:schemeClr val="tx1"/>
                </a:solidFill>
                <a:latin typeface="Nanum Gothic" charset="-127"/>
                <a:ea typeface="Nanum Gothic" charset="-127"/>
                <a:cs typeface="Nanum Gothic" charset="-127"/>
              </a:endParaRPr>
            </a:p>
          </p:txBody>
        </p:sp>
        <p:sp>
          <p:nvSpPr>
            <p:cNvPr id="53" name="모서리가 둥근 직사각형 60"/>
            <p:cNvSpPr/>
            <p:nvPr/>
          </p:nvSpPr>
          <p:spPr>
            <a:xfrm>
              <a:off x="7431220" y="1371054"/>
              <a:ext cx="789869" cy="200891"/>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Data Grid</a:t>
              </a:r>
              <a:endParaRPr kumimoji="1" lang="ko-KR" altLang="en-US" sz="500" b="1" dirty="0">
                <a:solidFill>
                  <a:schemeClr val="tx1"/>
                </a:solidFill>
                <a:latin typeface="Nanum Gothic" charset="-127"/>
                <a:ea typeface="Nanum Gothic" charset="-127"/>
                <a:cs typeface="Nanum Gothic" charset="-127"/>
              </a:endParaRPr>
            </a:p>
          </p:txBody>
        </p:sp>
      </p:gr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97</a:t>
            </a:fld>
            <a:endParaRPr lang="ko-KR" altLang="en-US">
              <a:solidFill>
                <a:prstClr val="white">
                  <a:lumMod val="50000"/>
                </a:prstClr>
              </a:solidFill>
            </a:endParaRPr>
          </a:p>
        </p:txBody>
      </p:sp>
      <p:sp>
        <p:nvSpPr>
          <p:cNvPr id="46" name="모서리가 둥근 직사각형 127"/>
          <p:cNvSpPr/>
          <p:nvPr/>
        </p:nvSpPr>
        <p:spPr>
          <a:xfrm>
            <a:off x="8927615" y="1343675"/>
            <a:ext cx="854054" cy="155762"/>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Nanum Gothic" charset="-127"/>
                <a:ea typeface="Nanum Gothic" charset="-127"/>
                <a:cs typeface="Nanum Gothic" charset="-127"/>
              </a:rPr>
              <a:t>Ingestion </a:t>
            </a:r>
            <a:r>
              <a:rPr lang="en-US" altLang="ko-KR" sz="600" dirty="0" err="1">
                <a:solidFill>
                  <a:schemeClr val="bg1"/>
                </a:solidFill>
                <a:latin typeface="Nanum Gothic" charset="-127"/>
                <a:ea typeface="Nanum Gothic" charset="-127"/>
                <a:cs typeface="Nanum Gothic" charset="-127"/>
              </a:rPr>
              <a:t>config</a:t>
            </a:r>
            <a:r>
              <a:rPr lang="en-US" altLang="ko-KR" sz="600" dirty="0">
                <a:solidFill>
                  <a:schemeClr val="bg1"/>
                </a:solidFill>
                <a:latin typeface="Nanum Gothic" charset="-127"/>
                <a:ea typeface="Nanum Gothic" charset="-127"/>
                <a:cs typeface="Nanum Gothic" charset="-127"/>
              </a:rPr>
              <a:t>.</a:t>
            </a:r>
            <a:endParaRPr lang="ko-KR" altLang="en-US" sz="600"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12292867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제목 2"/>
          <p:cNvSpPr txBox="1">
            <a:spLocks/>
          </p:cNvSpPr>
          <p:nvPr/>
        </p:nvSpPr>
        <p:spPr bwMode="auto">
          <a:xfrm>
            <a:off x="1998812" y="2040495"/>
            <a:ext cx="2459428" cy="3666780"/>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Nanum Gothic" charset="-127"/>
              <a:ea typeface="Nanum Gothic" charset="-127"/>
              <a:cs typeface="Nanum Gothic" charset="-127"/>
            </a:endParaRPr>
          </a:p>
        </p:txBody>
      </p:sp>
      <p:grpSp>
        <p:nvGrpSpPr>
          <p:cNvPr id="39" name="그룹 38"/>
          <p:cNvGrpSpPr/>
          <p:nvPr/>
        </p:nvGrpSpPr>
        <p:grpSpPr>
          <a:xfrm>
            <a:off x="2043445" y="1705606"/>
            <a:ext cx="4249989" cy="292624"/>
            <a:chOff x="901599" y="1388637"/>
            <a:chExt cx="4249989" cy="292624"/>
          </a:xfrm>
        </p:grpSpPr>
        <p:sp>
          <p:nvSpPr>
            <p:cNvPr id="40" name="제목 2"/>
            <p:cNvSpPr txBox="1">
              <a:spLocks/>
            </p:cNvSpPr>
            <p:nvPr/>
          </p:nvSpPr>
          <p:spPr bwMode="auto">
            <a:xfrm>
              <a:off x="1037365" y="1388637"/>
              <a:ext cx="4114223" cy="292624"/>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schemeClr val="bg1">
                      <a:lumMod val="75000"/>
                    </a:schemeClr>
                  </a:solidFill>
                  <a:latin typeface="Nanum Gothic" charset="-127"/>
                  <a:ea typeface="Nanum Gothic" charset="-127"/>
                  <a:cs typeface="Nanum Gothic" charset="-127"/>
                </a:rPr>
                <a:t>Search by column name</a:t>
              </a:r>
            </a:p>
          </p:txBody>
        </p:sp>
        <p:pic>
          <p:nvPicPr>
            <p:cNvPr id="41" name="그림 40"/>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926079" y="1438512"/>
              <a:ext cx="137742" cy="137742"/>
            </a:xfrm>
            <a:prstGeom prst="rect">
              <a:avLst/>
            </a:prstGeom>
          </p:spPr>
        </p:pic>
        <p:cxnSp>
          <p:nvCxnSpPr>
            <p:cNvPr id="42" name="직선 연결선[R] 41"/>
            <p:cNvCxnSpPr/>
            <p:nvPr/>
          </p:nvCxnSpPr>
          <p:spPr>
            <a:xfrm>
              <a:off x="901599" y="1618276"/>
              <a:ext cx="226822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 name="텍스트 개체 틀 3"/>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2" name="제목 1"/>
          <p:cNvSpPr>
            <a:spLocks noGrp="1"/>
          </p:cNvSpPr>
          <p:nvPr>
            <p:ph type="title"/>
          </p:nvPr>
        </p:nvSpPr>
        <p:spPr/>
        <p:txBody>
          <a:bodyPr/>
          <a:lstStyle/>
          <a:p>
            <a:r>
              <a:rPr lang="en-US" altLang="ko-KR" dirty="0"/>
              <a:t>[DB]</a:t>
            </a:r>
            <a:r>
              <a:rPr lang="ko-KR" altLang="en-US" dirty="0"/>
              <a:t> </a:t>
            </a:r>
            <a:r>
              <a:rPr kumimoji="1" lang="ko-KR" altLang="en-US" dirty="0"/>
              <a:t>스키마 설정 </a:t>
            </a:r>
            <a:r>
              <a:rPr kumimoji="1" lang="en-US" altLang="ko-KR" dirty="0"/>
              <a:t>(1)</a:t>
            </a:r>
            <a:endParaRPr kumimoji="1" lang="ko-KR" altLang="en-US" dirty="0"/>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98</a:t>
            </a:fld>
            <a:endParaRPr lang="ko-KR" altLang="en-US" dirty="0">
              <a:solidFill>
                <a:prstClr val="white">
                  <a:lumMod val="50000"/>
                </a:prstClr>
              </a:solidFill>
            </a:endParaRPr>
          </a:p>
        </p:txBody>
      </p:sp>
      <p:sp>
        <p:nvSpPr>
          <p:cNvPr id="20" name="TextBox 19"/>
          <p:cNvSpPr txBox="1"/>
          <p:nvPr/>
        </p:nvSpPr>
        <p:spPr>
          <a:xfrm>
            <a:off x="1997544" y="499768"/>
            <a:ext cx="525395" cy="149647"/>
          </a:xfrm>
          <a:prstGeom prst="rect">
            <a:avLst/>
          </a:prstGeom>
          <a:solidFill>
            <a:schemeClr val="tx1">
              <a:lumMod val="75000"/>
              <a:lumOff val="25000"/>
            </a:schemeClr>
          </a:solidFill>
        </p:spPr>
        <p:txBody>
          <a:bodyPr wrap="square" lIns="36000" tIns="36000" rIns="36000" bIns="36000" rtlCol="0">
            <a:spAutoFit/>
          </a:bodyPr>
          <a:lstStyle/>
          <a:p>
            <a:r>
              <a:rPr lang="pt-BR" altLang="ko-KR" sz="500" b="1" dirty="0">
                <a:solidFill>
                  <a:schemeClr val="bg1"/>
                </a:solidFill>
                <a:latin typeface="Nanum Gothic" charset="-127"/>
                <a:ea typeface="Nanum Gothic" charset="-127"/>
                <a:cs typeface="Nanum Gothic" charset="-127"/>
              </a:rPr>
              <a:t>[046.</a:t>
            </a:r>
            <a:r>
              <a:rPr lang="en-US" altLang="ko-KR" sz="500" b="1" dirty="0">
                <a:solidFill>
                  <a:schemeClr val="bg1"/>
                </a:solidFill>
                <a:latin typeface="Nanum Gothic" charset="-127"/>
                <a:ea typeface="Nanum Gothic" charset="-127"/>
                <a:cs typeface="Nanum Gothic" charset="-127"/>
              </a:rPr>
              <a:t>1</a:t>
            </a:r>
            <a:r>
              <a:rPr lang="pt-BR"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grpSp>
        <p:nvGrpSpPr>
          <p:cNvPr id="47" name="그룹 46"/>
          <p:cNvGrpSpPr/>
          <p:nvPr/>
        </p:nvGrpSpPr>
        <p:grpSpPr>
          <a:xfrm>
            <a:off x="6986055" y="1675896"/>
            <a:ext cx="1171951" cy="241639"/>
            <a:chOff x="2424312" y="1390878"/>
            <a:chExt cx="1171951" cy="241639"/>
          </a:xfrm>
        </p:grpSpPr>
        <p:sp>
          <p:nvSpPr>
            <p:cNvPr id="48" name="모서리가 둥근 직사각형 47"/>
            <p:cNvSpPr/>
            <p:nvPr/>
          </p:nvSpPr>
          <p:spPr>
            <a:xfrm>
              <a:off x="2424312" y="1390878"/>
              <a:ext cx="886035" cy="241639"/>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Nanum Gothic Regular" charset="-127"/>
                  <a:ea typeface="Nanum Gothic Regular" charset="-127"/>
                </a:rPr>
                <a:t>Type</a:t>
              </a:r>
            </a:p>
          </p:txBody>
        </p:sp>
        <p:sp>
          <p:nvSpPr>
            <p:cNvPr id="49" name="직사각형 48"/>
            <p:cNvSpPr/>
            <p:nvPr/>
          </p:nvSpPr>
          <p:spPr>
            <a:xfrm>
              <a:off x="2896202" y="1405610"/>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All</a:t>
              </a:r>
              <a:r>
                <a:rPr kumimoji="1" lang="ko-KR" altLang="en-US" sz="700" dirty="0">
                  <a:solidFill>
                    <a:prstClr val="black">
                      <a:lumMod val="75000"/>
                      <a:lumOff val="25000"/>
                    </a:prstClr>
                  </a:solidFill>
                  <a:latin typeface="Nanum Gothic Regular" charset="-127"/>
                  <a:ea typeface="Nanum Gothic Regular" charset="-127"/>
                </a:rPr>
                <a:t>    ▼</a:t>
              </a:r>
            </a:p>
          </p:txBody>
        </p:sp>
      </p:grpSp>
      <p:grpSp>
        <p:nvGrpSpPr>
          <p:cNvPr id="54" name="그룹 53"/>
          <p:cNvGrpSpPr/>
          <p:nvPr/>
        </p:nvGrpSpPr>
        <p:grpSpPr>
          <a:xfrm>
            <a:off x="2216649" y="2236255"/>
            <a:ext cx="3277524" cy="1754894"/>
            <a:chOff x="1671389" y="2266249"/>
            <a:chExt cx="4011157" cy="2147706"/>
          </a:xfrm>
        </p:grpSpPr>
        <p:pic>
          <p:nvPicPr>
            <p:cNvPr id="139" name="그림 138"/>
            <p:cNvPicPr>
              <a:picLocks noChangeAspect="1"/>
            </p:cNvPicPr>
            <p:nvPr/>
          </p:nvPicPr>
          <p:blipFill rotWithShape="1">
            <a:blip r:embed="rId11">
              <a:extLst>
                <a:ext uri="{28A0092B-C50C-407E-A947-70E740481C1C}">
                  <a14:useLocalDpi xmlns:a14="http://schemas.microsoft.com/office/drawing/2010/main" val="0"/>
                </a:ext>
              </a:extLst>
            </a:blip>
            <a:srcRect l="93075" t="54182" r="5712" b="13410"/>
            <a:stretch/>
          </p:blipFill>
          <p:spPr>
            <a:xfrm>
              <a:off x="3748994" y="2266249"/>
              <a:ext cx="1933552" cy="2147706"/>
            </a:xfrm>
            <a:prstGeom prst="rect">
              <a:avLst/>
            </a:prstGeom>
          </p:spPr>
        </p:pic>
        <p:pic>
          <p:nvPicPr>
            <p:cNvPr id="234" name="그림 233"/>
            <p:cNvPicPr>
              <a:picLocks noChangeAspect="1"/>
            </p:cNvPicPr>
            <p:nvPr/>
          </p:nvPicPr>
          <p:blipFill rotWithShape="1">
            <a:blip r:embed="rId11">
              <a:extLst>
                <a:ext uri="{28A0092B-C50C-407E-A947-70E740481C1C}">
                  <a14:useLocalDpi xmlns:a14="http://schemas.microsoft.com/office/drawing/2010/main" val="0"/>
                </a:ext>
              </a:extLst>
            </a:blip>
            <a:srcRect l="74589" t="54182" r="5610" b="13410"/>
            <a:stretch/>
          </p:blipFill>
          <p:spPr>
            <a:xfrm>
              <a:off x="1671389" y="2266249"/>
              <a:ext cx="2088241" cy="2147706"/>
            </a:xfrm>
            <a:prstGeom prst="rect">
              <a:avLst/>
            </a:prstGeom>
          </p:spPr>
        </p:pic>
      </p:grpSp>
      <p:sp>
        <p:nvSpPr>
          <p:cNvPr id="141" name="모서리가 둥근 직사각형 140"/>
          <p:cNvSpPr/>
          <p:nvPr/>
        </p:nvSpPr>
        <p:spPr>
          <a:xfrm>
            <a:off x="2226305" y="2044989"/>
            <a:ext cx="3279910" cy="182879"/>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600" dirty="0">
                <a:solidFill>
                  <a:schemeClr val="tx1"/>
                </a:solidFill>
                <a:latin typeface="Nanum Gothic" charset="-127"/>
                <a:ea typeface="Nanum Gothic" charset="-127"/>
                <a:cs typeface="Nanum Gothic" charset="-127"/>
              </a:rPr>
              <a:t>    </a:t>
            </a:r>
            <a:r>
              <a:rPr lang="en-US" altLang="ko-KR" sz="600" dirty="0">
                <a:solidFill>
                  <a:schemeClr val="tx1"/>
                </a:solidFill>
                <a:latin typeface="Nanum Gothic" charset="-127"/>
                <a:ea typeface="Nanum Gothic" charset="-127"/>
                <a:cs typeface="Nanum Gothic" charset="-127"/>
              </a:rPr>
              <a:t>Column</a:t>
            </a:r>
            <a:endParaRPr lang="ko-KR" altLang="en-US" sz="600" b="1" dirty="0">
              <a:solidFill>
                <a:schemeClr val="tx1"/>
              </a:solidFill>
              <a:latin typeface="Nanum Gothic" charset="-127"/>
              <a:ea typeface="Nanum Gothic" charset="-127"/>
              <a:cs typeface="Nanum Gothic" charset="-127"/>
            </a:endParaRPr>
          </a:p>
        </p:txBody>
      </p:sp>
      <p:grpSp>
        <p:nvGrpSpPr>
          <p:cNvPr id="179" name="그룹 178"/>
          <p:cNvGrpSpPr/>
          <p:nvPr/>
        </p:nvGrpSpPr>
        <p:grpSpPr>
          <a:xfrm>
            <a:off x="1998811" y="2557332"/>
            <a:ext cx="3516932" cy="198522"/>
            <a:chOff x="2976190" y="2636220"/>
            <a:chExt cx="3516932" cy="198522"/>
          </a:xfrm>
        </p:grpSpPr>
        <p:sp>
          <p:nvSpPr>
            <p:cNvPr id="123" name="모서리가 둥근 직사각형 122"/>
            <p:cNvSpPr/>
            <p:nvPr/>
          </p:nvSpPr>
          <p:spPr>
            <a:xfrm>
              <a:off x="2976190" y="2636220"/>
              <a:ext cx="3516932" cy="198522"/>
            </a:xfrm>
            <a:prstGeom prst="roundRect">
              <a:avLst>
                <a:gd name="adj" fmla="val 3482"/>
              </a:avLst>
            </a:prstGeom>
            <a:noFill/>
            <a:ln w="3175">
              <a:solidFill>
                <a:srgbClr val="FF8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endParaRPr kumimoji="1" lang="ko-KR" altLang="en-US" sz="600" dirty="0">
                <a:solidFill>
                  <a:schemeClr val="tx1"/>
                </a:solidFill>
                <a:latin typeface="Nanum Gothic" charset="-127"/>
                <a:ea typeface="Nanum Gothic" charset="-127"/>
                <a:cs typeface="Nanum Gothic" charset="-127"/>
              </a:endParaRPr>
            </a:p>
          </p:txBody>
        </p:sp>
        <p:sp>
          <p:nvSpPr>
            <p:cNvPr id="178" name="L 도형 177"/>
            <p:cNvSpPr/>
            <p:nvPr/>
          </p:nvSpPr>
          <p:spPr>
            <a:xfrm rot="13500000">
              <a:off x="6392741" y="2713752"/>
              <a:ext cx="46005" cy="44723"/>
            </a:xfrm>
            <a:prstGeom prst="corner">
              <a:avLst>
                <a:gd name="adj1" fmla="val 15196"/>
                <a:gd name="adj2" fmla="val 1519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pic>
        <p:nvPicPr>
          <p:cNvPr id="343" name="그림 342"/>
          <p:cNvPicPr>
            <a:picLocks noChangeAspect="1"/>
          </p:cNvPicPr>
          <p:nvPr/>
        </p:nvPicPr>
        <p:blipFill>
          <a:blip r:embed="rId1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85459" y="2570196"/>
            <a:ext cx="153681" cy="153681"/>
          </a:xfrm>
          <a:prstGeom prst="rect">
            <a:avLst/>
          </a:prstGeom>
        </p:spPr>
      </p:pic>
      <p:sp>
        <p:nvSpPr>
          <p:cNvPr id="348" name="모서리가 둥근 직사각형 347"/>
          <p:cNvSpPr/>
          <p:nvPr/>
        </p:nvSpPr>
        <p:spPr>
          <a:xfrm>
            <a:off x="1997078" y="2044989"/>
            <a:ext cx="234530" cy="182879"/>
          </a:xfrm>
          <a:prstGeom prst="roundRect">
            <a:avLst>
              <a:gd name="adj" fmla="val 0"/>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600" dirty="0">
                <a:solidFill>
                  <a:schemeClr val="tx1">
                    <a:lumMod val="75000"/>
                    <a:lumOff val="25000"/>
                  </a:schemeClr>
                </a:solidFill>
                <a:latin typeface="Nanum Gothic" charset="-127"/>
                <a:ea typeface="Nanum Gothic" charset="-127"/>
                <a:cs typeface="Nanum Gothic"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349" name="Text Box"/>
          <p:cNvSpPr>
            <a:spLocks/>
          </p:cNvSpPr>
          <p:nvPr>
            <p:custDataLst>
              <p:tags r:id="rId1"/>
            </p:custDataLst>
          </p:nvPr>
        </p:nvSpPr>
        <p:spPr bwMode="auto">
          <a:xfrm>
            <a:off x="2073507" y="2209634"/>
            <a:ext cx="186735" cy="169436"/>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a:p>
            <a:pPr>
              <a:lnSpc>
                <a:spcPct val="200000"/>
              </a:lnSpc>
            </a:pPr>
            <a:r>
              <a:rPr lang="en-US" altLang="ko-KR" sz="600" dirty="0">
                <a:solidFill>
                  <a:schemeClr val="tx1">
                    <a:lumMod val="75000"/>
                    <a:lumOff val="25000"/>
                  </a:schemeClr>
                </a:solidFill>
                <a:latin typeface="Nanum Gothic" charset="-127"/>
                <a:ea typeface="Nanum Gothic" charset="-127"/>
                <a:cs typeface="Nanum Gothic" charset="-127"/>
              </a:rPr>
              <a:t>☐</a:t>
            </a:r>
          </a:p>
        </p:txBody>
      </p:sp>
      <p:sp>
        <p:nvSpPr>
          <p:cNvPr id="202" name="Text Box"/>
          <p:cNvSpPr>
            <a:spLocks/>
          </p:cNvSpPr>
          <p:nvPr>
            <p:custDataLst>
              <p:tags r:id="rId2"/>
            </p:custDataLst>
          </p:nvPr>
        </p:nvSpPr>
        <p:spPr bwMode="auto">
          <a:xfrm>
            <a:off x="4672172" y="5317300"/>
            <a:ext cx="3493975" cy="22408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rgbClr val="FF0000"/>
                </a:solidFill>
                <a:latin typeface="Nanum Gothic" charset="-127"/>
                <a:ea typeface="Nanum Gothic" charset="-127"/>
                <a:cs typeface="Nanum Gothic" charset="-127"/>
              </a:rPr>
              <a:t>One of the time-type columns or current time must be specified as a Timestamp</a:t>
            </a:r>
          </a:p>
        </p:txBody>
      </p:sp>
      <p:sp>
        <p:nvSpPr>
          <p:cNvPr id="204" name="Text Box"/>
          <p:cNvSpPr>
            <a:spLocks/>
          </p:cNvSpPr>
          <p:nvPr>
            <p:custDataLst>
              <p:tags r:id="rId3"/>
            </p:custDataLst>
          </p:nvPr>
        </p:nvSpPr>
        <p:spPr bwMode="auto">
          <a:xfrm>
            <a:off x="4669617" y="5497147"/>
            <a:ext cx="2069711"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Current time        ◎ Time-type column</a:t>
            </a:r>
          </a:p>
        </p:txBody>
      </p:sp>
      <p:pic>
        <p:nvPicPr>
          <p:cNvPr id="91" name="그림 90"/>
          <p:cNvPicPr>
            <a:picLocks noChangeAspect="1"/>
          </p:cNvPicPr>
          <p:nvPr/>
        </p:nvPicPr>
        <p:blipFill rotWithShape="1">
          <a:blip r:embed="rId11">
            <a:extLst>
              <a:ext uri="{28A0092B-C50C-407E-A947-70E740481C1C}">
                <a14:useLocalDpi xmlns:a14="http://schemas.microsoft.com/office/drawing/2010/main" val="0"/>
              </a:ext>
            </a:extLst>
          </a:blip>
          <a:srcRect l="74589" t="60182" r="5610" b="36977"/>
          <a:stretch/>
        </p:blipFill>
        <p:spPr>
          <a:xfrm>
            <a:off x="2216649" y="3924056"/>
            <a:ext cx="1706306" cy="153843"/>
          </a:xfrm>
          <a:prstGeom prst="rect">
            <a:avLst/>
          </a:prstGeom>
        </p:spPr>
      </p:pic>
      <p:sp>
        <p:nvSpPr>
          <p:cNvPr id="92" name="Text Box"/>
          <p:cNvSpPr>
            <a:spLocks/>
          </p:cNvSpPr>
          <p:nvPr>
            <p:custDataLst>
              <p:tags r:id="rId4"/>
            </p:custDataLst>
          </p:nvPr>
        </p:nvSpPr>
        <p:spPr bwMode="auto">
          <a:xfrm>
            <a:off x="2804084" y="3926262"/>
            <a:ext cx="2680792" cy="166076"/>
          </a:xfrm>
          <a:prstGeom prst="rect">
            <a:avLst/>
          </a:prstGeom>
          <a:solidFill>
            <a:schemeClr val="bg1">
              <a:lumMod val="95000"/>
            </a:schemeClr>
          </a:solid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b="1">
                <a:solidFill>
                  <a:schemeClr val="tx1">
                    <a:lumMod val="50000"/>
                    <a:lumOff val="50000"/>
                  </a:schemeClr>
                </a:solidFill>
                <a:latin typeface="Nanum Gothic" charset="-127"/>
                <a:ea typeface="Nanum Gothic" charset="-127"/>
                <a:cs typeface="Nanum Gothic" charset="-127"/>
              </a:rPr>
              <a:t>Current time</a:t>
            </a:r>
            <a:endParaRPr lang="en-US" altLang="ko-KR" sz="600" b="1" dirty="0">
              <a:solidFill>
                <a:schemeClr val="tx1">
                  <a:lumMod val="50000"/>
                  <a:lumOff val="50000"/>
                </a:schemeClr>
              </a:solidFill>
              <a:latin typeface="Nanum Gothic" charset="-127"/>
              <a:ea typeface="Nanum Gothic" charset="-127"/>
              <a:cs typeface="Nanum Gothic" charset="-127"/>
            </a:endParaRPr>
          </a:p>
        </p:txBody>
      </p:sp>
      <p:grpSp>
        <p:nvGrpSpPr>
          <p:cNvPr id="93" name="그룹 92"/>
          <p:cNvGrpSpPr/>
          <p:nvPr/>
        </p:nvGrpSpPr>
        <p:grpSpPr>
          <a:xfrm>
            <a:off x="3965217" y="3943990"/>
            <a:ext cx="220327" cy="111850"/>
            <a:chOff x="4453428" y="4460160"/>
            <a:chExt cx="220327" cy="111850"/>
          </a:xfrm>
        </p:grpSpPr>
        <p:sp>
          <p:nvSpPr>
            <p:cNvPr id="94" name="모서리가 둥근 직사각형 93"/>
            <p:cNvSpPr/>
            <p:nvPr/>
          </p:nvSpPr>
          <p:spPr>
            <a:xfrm>
              <a:off x="4453428" y="446016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400" b="1" dirty="0">
                <a:solidFill>
                  <a:schemeClr val="tx1"/>
                </a:solidFill>
                <a:latin typeface="Nanum Gothic" charset="-127"/>
                <a:ea typeface="Nanum Gothic" charset="-127"/>
                <a:cs typeface="Nanum Gothic" charset="-127"/>
              </a:endParaRPr>
            </a:p>
          </p:txBody>
        </p:sp>
        <p:pic>
          <p:nvPicPr>
            <p:cNvPr id="95" name="그림 9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20700" y="4475567"/>
              <a:ext cx="85782" cy="85782"/>
            </a:xfrm>
            <a:prstGeom prst="rect">
              <a:avLst/>
            </a:prstGeom>
          </p:spPr>
        </p:pic>
      </p:grpSp>
      <p:grpSp>
        <p:nvGrpSpPr>
          <p:cNvPr id="97" name="그룹 96"/>
          <p:cNvGrpSpPr/>
          <p:nvPr/>
        </p:nvGrpSpPr>
        <p:grpSpPr>
          <a:xfrm>
            <a:off x="4507495" y="5314892"/>
            <a:ext cx="152468" cy="149777"/>
            <a:chOff x="5046992" y="5796622"/>
            <a:chExt cx="152468" cy="149777"/>
          </a:xfrm>
        </p:grpSpPr>
        <p:pic>
          <p:nvPicPr>
            <p:cNvPr id="98" name="그림 9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46992" y="5830674"/>
              <a:ext cx="115725" cy="115725"/>
            </a:xfrm>
            <a:prstGeom prst="rect">
              <a:avLst/>
            </a:prstGeom>
          </p:spPr>
        </p:pic>
        <p:pic>
          <p:nvPicPr>
            <p:cNvPr id="99" name="그림 98"/>
            <p:cNvPicPr>
              <a:picLocks noChangeAspect="1"/>
            </p:cNvPicPr>
            <p:nvPr/>
          </p:nvPicPr>
          <p:blipFill>
            <a:blip r:embed="rId1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01402" y="5796622"/>
              <a:ext cx="98058" cy="98058"/>
            </a:xfrm>
            <a:prstGeom prst="rect">
              <a:avLst/>
            </a:prstGeom>
          </p:spPr>
        </p:pic>
      </p:grpSp>
      <p:sp>
        <p:nvSpPr>
          <p:cNvPr id="100" name="모서리가 둥근 직사각형 99"/>
          <p:cNvSpPr/>
          <p:nvPr/>
        </p:nvSpPr>
        <p:spPr>
          <a:xfrm>
            <a:off x="6404845" y="5509275"/>
            <a:ext cx="1464559" cy="136177"/>
          </a:xfrm>
          <a:prstGeom prst="roundRect">
            <a:avLst>
              <a:gd name="adj" fmla="val 0"/>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first time-type Column name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101" name="제목 2"/>
          <p:cNvSpPr txBox="1">
            <a:spLocks/>
          </p:cNvSpPr>
          <p:nvPr/>
        </p:nvSpPr>
        <p:spPr bwMode="auto">
          <a:xfrm>
            <a:off x="4471375" y="2040495"/>
            <a:ext cx="3686671" cy="3255588"/>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Nanum Gothic" charset="-127"/>
              <a:ea typeface="Nanum Gothic" charset="-127"/>
              <a:cs typeface="Nanum Gothic" charset="-127"/>
            </a:endParaRPr>
          </a:p>
        </p:txBody>
      </p:sp>
      <p:graphicFrame>
        <p:nvGraphicFramePr>
          <p:cNvPr id="102" name="표 101"/>
          <p:cNvGraphicFramePr>
            <a:graphicFrameLocks noGrp="1"/>
          </p:cNvGraphicFramePr>
          <p:nvPr>
            <p:extLst>
              <p:ext uri="{D42A27DB-BD31-4B8C-83A1-F6EECF244321}">
                <p14:modId xmlns:p14="http://schemas.microsoft.com/office/powerpoint/2010/main" val="1955361736"/>
              </p:ext>
            </p:extLst>
          </p:nvPr>
        </p:nvGraphicFramePr>
        <p:xfrm>
          <a:off x="4559278" y="2262808"/>
          <a:ext cx="1667234" cy="3039504"/>
        </p:xfrm>
        <a:graphic>
          <a:graphicData uri="http://schemas.openxmlformats.org/drawingml/2006/table">
            <a:tbl>
              <a:tblPr firstRow="1" bandRow="1">
                <a:tableStyleId>{5C22544A-7EE6-4342-B048-85BDC9FD1C3A}</a:tableStyleId>
              </a:tblPr>
              <a:tblGrid>
                <a:gridCol w="1667234">
                  <a:extLst>
                    <a:ext uri="{9D8B030D-6E8A-4147-A177-3AD203B41FA5}">
                      <a16:colId xmlns:a16="http://schemas.microsoft.com/office/drawing/2014/main" xmlns="" val="20004"/>
                    </a:ext>
                  </a:extLst>
                </a:gridCol>
              </a:tblGrid>
              <a:tr h="189969">
                <a:tc>
                  <a:txBody>
                    <a:bodyPr/>
                    <a:lstStyle/>
                    <a:p>
                      <a:pPr algn="l" latinLnBrk="1"/>
                      <a:r>
                        <a:rPr lang="en-US" altLang="ko-KR" sz="600" b="0" dirty="0">
                          <a:solidFill>
                            <a:schemeClr val="tx1"/>
                          </a:solidFill>
                          <a:latin typeface="Nanum Gothic" charset="-127"/>
                          <a:ea typeface="Nanum Gothic" charset="-127"/>
                          <a:cs typeface="Nanum Gothic" charset="-127"/>
                        </a:rPr>
                        <a:t>Wafer 01</a:t>
                      </a:r>
                      <a:endParaRPr lang="ko-KR" altLang="en-US" sz="600" b="0" dirty="0">
                        <a:solidFill>
                          <a:schemeClr val="tx1"/>
                        </a:solidFill>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189969">
                <a:tc>
                  <a:txBody>
                    <a:bodyPr/>
                    <a:lstStyle/>
                    <a:p>
                      <a:pPr algn="l" latinLnBrk="1"/>
                      <a:r>
                        <a:rPr lang="en-US" altLang="ko-KR" sz="600" b="0" dirty="0">
                          <a:latin typeface="Nanum Gothic" charset="-127"/>
                          <a:ea typeface="Nanum Gothic" charset="-127"/>
                          <a:cs typeface="Nanum Gothic" charset="-127"/>
                        </a:rPr>
                        <a:t>Wafer 02</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189969">
                <a:tc>
                  <a:txBody>
                    <a:bodyPr/>
                    <a:lstStyle/>
                    <a:p>
                      <a:pPr algn="l" latinLnBrk="1"/>
                      <a:r>
                        <a:rPr lang="en-US" altLang="ko-KR" sz="600" b="0" dirty="0">
                          <a:latin typeface="Nanum Gothic" charset="-127"/>
                          <a:ea typeface="Nanum Gothic" charset="-127"/>
                          <a:cs typeface="Nanum Gothic" charset="-127"/>
                        </a:rPr>
                        <a:t>Wafer 03</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189969">
                <a:tc>
                  <a:txBody>
                    <a:bodyPr/>
                    <a:lstStyle/>
                    <a:p>
                      <a:pPr algn="l" latinLnBrk="1"/>
                      <a:r>
                        <a:rPr lang="en-US" altLang="ko-KR" sz="600" b="0" dirty="0">
                          <a:latin typeface="Nanum Gothic" charset="-127"/>
                          <a:ea typeface="Nanum Gothic" charset="-127"/>
                          <a:cs typeface="Nanum Gothic" charset="-127"/>
                        </a:rPr>
                        <a:t>Wafer 04</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189969">
                <a:tc>
                  <a:txBody>
                    <a:bodyPr/>
                    <a:lstStyle/>
                    <a:p>
                      <a:pPr algn="l" latinLnBrk="1"/>
                      <a:r>
                        <a:rPr lang="en-US" altLang="ko-KR" sz="600" b="0" dirty="0">
                          <a:latin typeface="Nanum Gothic" charset="-127"/>
                          <a:ea typeface="Nanum Gothic" charset="-127"/>
                          <a:cs typeface="Nanum Gothic" charset="-127"/>
                        </a:rPr>
                        <a:t>Wafer 05</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5"/>
                  </a:ext>
                </a:extLst>
              </a:tr>
              <a:tr h="189969">
                <a:tc>
                  <a:txBody>
                    <a:bodyPr/>
                    <a:lstStyle/>
                    <a:p>
                      <a:pPr algn="l" latinLnBrk="1"/>
                      <a:r>
                        <a:rPr lang="en-US" altLang="ko-KR" sz="600" b="0" dirty="0">
                          <a:latin typeface="Nanum Gothic" charset="-127"/>
                          <a:ea typeface="Nanum Gothic" charset="-127"/>
                          <a:cs typeface="Nanum Gothic" charset="-127"/>
                        </a:rPr>
                        <a:t>Wafer 06</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6"/>
                  </a:ext>
                </a:extLst>
              </a:tr>
              <a:tr h="189969">
                <a:tc>
                  <a:txBody>
                    <a:bodyPr/>
                    <a:lstStyle/>
                    <a:p>
                      <a:pPr algn="l" latinLnBrk="1"/>
                      <a:r>
                        <a:rPr lang="en-US" altLang="ko-KR" sz="600" b="0" dirty="0">
                          <a:latin typeface="Nanum Gothic" charset="-127"/>
                          <a:ea typeface="Nanum Gothic" charset="-127"/>
                          <a:cs typeface="Nanum Gothic" charset="-127"/>
                        </a:rPr>
                        <a:t>Wafer 07</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7"/>
                  </a:ext>
                </a:extLst>
              </a:tr>
              <a:tr h="189969">
                <a:tc>
                  <a:txBody>
                    <a:bodyPr/>
                    <a:lstStyle/>
                    <a:p>
                      <a:pPr algn="l" latinLnBrk="1"/>
                      <a:r>
                        <a:rPr lang="en-US" altLang="ko-KR" sz="600" b="0" dirty="0">
                          <a:latin typeface="Nanum Gothic" charset="-127"/>
                          <a:ea typeface="Nanum Gothic" charset="-127"/>
                          <a:cs typeface="Nanum Gothic" charset="-127"/>
                        </a:rPr>
                        <a:t>Wafer 08</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8"/>
                  </a:ext>
                </a:extLst>
              </a:tr>
              <a:tr h="189969">
                <a:tc>
                  <a:txBody>
                    <a:bodyPr/>
                    <a:lstStyle/>
                    <a:p>
                      <a:pPr algn="l" latinLnBrk="1"/>
                      <a:r>
                        <a:rPr lang="en-US" altLang="ko-KR" sz="600" b="0" dirty="0">
                          <a:latin typeface="Nanum Gothic" charset="-127"/>
                          <a:ea typeface="Nanum Gothic" charset="-127"/>
                          <a:cs typeface="Nanum Gothic" charset="-127"/>
                        </a:rPr>
                        <a:t>Wafer 09</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9"/>
                  </a:ext>
                </a:extLst>
              </a:tr>
              <a:tr h="189969">
                <a:tc>
                  <a:txBody>
                    <a:bodyPr/>
                    <a:lstStyle/>
                    <a:p>
                      <a:pPr algn="l" latinLnBrk="1"/>
                      <a:r>
                        <a:rPr lang="en-US" altLang="ko-KR" sz="600" b="0" dirty="0">
                          <a:latin typeface="Nanum Gothic" charset="-127"/>
                          <a:ea typeface="Nanum Gothic" charset="-127"/>
                          <a:cs typeface="Nanum Gothic" charset="-127"/>
                        </a:rPr>
                        <a:t>Wafer 10</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0"/>
                  </a:ext>
                </a:extLst>
              </a:tr>
              <a:tr h="189969">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1"/>
                  </a:ext>
                </a:extLst>
              </a:tr>
              <a:tr h="189969">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2"/>
                  </a:ext>
                </a:extLst>
              </a:tr>
              <a:tr h="189969">
                <a:tc>
                  <a:txBody>
                    <a:bodyPr/>
                    <a:lstStyle/>
                    <a:p>
                      <a:pPr algn="l" latinLnBrk="1"/>
                      <a:r>
                        <a:rPr lang="en-US" altLang="ko-KR" sz="600" b="0" dirty="0">
                          <a:latin typeface="Nanum Gothic" charset="-127"/>
                          <a:ea typeface="Nanum Gothic" charset="-127"/>
                          <a:cs typeface="Nanum Gothic" charset="-127"/>
                        </a:rPr>
                        <a:t>Wafer 12</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3"/>
                  </a:ext>
                </a:extLst>
              </a:tr>
              <a:tr h="189969">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4"/>
                  </a:ext>
                </a:extLst>
              </a:tr>
              <a:tr h="189969">
                <a:tc>
                  <a:txBody>
                    <a:bodyPr/>
                    <a:lstStyle/>
                    <a:p>
                      <a:pPr algn="l" latinLnBrk="1"/>
                      <a:r>
                        <a:rPr lang="en-US" altLang="ko-KR" sz="600" b="0" dirty="0">
                          <a:latin typeface="Nanum Gothic" charset="-127"/>
                          <a:ea typeface="Nanum Gothic" charset="-127"/>
                          <a:cs typeface="Nanum Gothic" charset="-127"/>
                        </a:rPr>
                        <a:t>...</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5"/>
                  </a:ext>
                </a:extLst>
              </a:tr>
              <a:tr h="189969">
                <a:tc>
                  <a:txBody>
                    <a:bodyPr/>
                    <a:lstStyle/>
                    <a:p>
                      <a:pPr algn="ctr" latinLnBrk="1"/>
                      <a:r>
                        <a:rPr lang="en-US" altLang="ko-KR" sz="600" b="0" dirty="0">
                          <a:solidFill>
                            <a:schemeClr val="bg1">
                              <a:lumMod val="75000"/>
                            </a:schemeClr>
                          </a:solidFill>
                          <a:latin typeface="Nanum Gothic" charset="-127"/>
                          <a:ea typeface="Nanum Gothic" charset="-127"/>
                          <a:cs typeface="Nanum Gothic" charset="-127"/>
                        </a:rPr>
                        <a:t>Only up to 50 rows</a:t>
                      </a:r>
                      <a:endParaRPr lang="ko-KR" altLang="en-US" sz="600" b="0" dirty="0">
                        <a:solidFill>
                          <a:schemeClr val="bg1">
                            <a:lumMod val="75000"/>
                          </a:schemeClr>
                        </a:solidFill>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16"/>
                  </a:ext>
                </a:extLst>
              </a:tr>
            </a:tbl>
          </a:graphicData>
        </a:graphic>
      </p:graphicFrame>
      <p:sp>
        <p:nvSpPr>
          <p:cNvPr id="103" name="모서리가 둥근 직사각형 102"/>
          <p:cNvSpPr/>
          <p:nvPr/>
        </p:nvSpPr>
        <p:spPr>
          <a:xfrm>
            <a:off x="5772322" y="1744769"/>
            <a:ext cx="482291"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Role</a:t>
            </a:r>
            <a:endParaRPr kumimoji="1" lang="en-US" altLang="ko-KR" sz="700" dirty="0">
              <a:solidFill>
                <a:prstClr val="white">
                  <a:lumMod val="50000"/>
                </a:prstClr>
              </a:solidFill>
              <a:latin typeface="Nanum Gothic" charset="-127"/>
              <a:ea typeface="Nanum Gothic" charset="-127"/>
              <a:cs typeface="Nanum Gothic" charset="-127"/>
            </a:endParaRPr>
          </a:p>
        </p:txBody>
      </p:sp>
      <p:sp>
        <p:nvSpPr>
          <p:cNvPr id="104" name="모서리가 둥근 직사각형 82"/>
          <p:cNvSpPr/>
          <p:nvPr/>
        </p:nvSpPr>
        <p:spPr>
          <a:xfrm>
            <a:off x="4407093" y="2236254"/>
            <a:ext cx="45719" cy="1294618"/>
          </a:xfrm>
          <a:prstGeom prst="roundRect">
            <a:avLst>
              <a:gd name="adj" fmla="val 344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solidFill>
                <a:prstClr val="white"/>
              </a:solidFill>
              <a:latin typeface="Nanum Gothic" charset="-127"/>
              <a:ea typeface="Nanum Gothic" charset="-127"/>
              <a:cs typeface="Nanum Gothic" charset="-127"/>
            </a:endParaRPr>
          </a:p>
        </p:txBody>
      </p:sp>
      <p:sp>
        <p:nvSpPr>
          <p:cNvPr id="105" name="모서리가 둥근 직사각형 58"/>
          <p:cNvSpPr/>
          <p:nvPr/>
        </p:nvSpPr>
        <p:spPr>
          <a:xfrm>
            <a:off x="4496615" y="2060782"/>
            <a:ext cx="1263625" cy="156296"/>
          </a:xfrm>
          <a:prstGeom prst="roundRect">
            <a:avLst>
              <a:gd name="adj" fmla="val 0"/>
            </a:avLst>
          </a:prstGeom>
          <a:solidFill>
            <a:schemeClr val="bg1"/>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Column name</a:t>
            </a:r>
          </a:p>
        </p:txBody>
      </p:sp>
      <p:sp>
        <p:nvSpPr>
          <p:cNvPr id="106" name="모서리가 둥근 직사각형 82"/>
          <p:cNvSpPr/>
          <p:nvPr/>
        </p:nvSpPr>
        <p:spPr>
          <a:xfrm>
            <a:off x="6148085" y="2304747"/>
            <a:ext cx="45719" cy="1294618"/>
          </a:xfrm>
          <a:prstGeom prst="roundRect">
            <a:avLst>
              <a:gd name="adj" fmla="val 344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solidFill>
                <a:prstClr val="white"/>
              </a:solidFill>
              <a:latin typeface="Nanum Gothic" charset="-127"/>
              <a:ea typeface="Nanum Gothic" charset="-127"/>
              <a:cs typeface="Nanum Gothic" charset="-127"/>
            </a:endParaRPr>
          </a:p>
        </p:txBody>
      </p:sp>
      <p:sp>
        <p:nvSpPr>
          <p:cNvPr id="110" name="Text Box"/>
          <p:cNvSpPr>
            <a:spLocks/>
          </p:cNvSpPr>
          <p:nvPr>
            <p:custDataLst>
              <p:tags r:id="rId5"/>
            </p:custDataLst>
          </p:nvPr>
        </p:nvSpPr>
        <p:spPr bwMode="auto">
          <a:xfrm>
            <a:off x="6402400" y="2099676"/>
            <a:ext cx="1273464" cy="117402"/>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700" b="1" dirty="0">
                <a:solidFill>
                  <a:schemeClr val="tx1">
                    <a:lumMod val="75000"/>
                    <a:lumOff val="25000"/>
                  </a:schemeClr>
                </a:solidFill>
                <a:latin typeface="Nanum Gothic" charset="-127"/>
                <a:ea typeface="Nanum Gothic" charset="-127"/>
                <a:cs typeface="Nanum Gothic" charset="-127"/>
              </a:rPr>
              <a:t>Role</a:t>
            </a: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r>
              <a:rPr lang="en-US" altLang="ko-KR" sz="700" b="1" dirty="0">
                <a:solidFill>
                  <a:schemeClr val="tx1">
                    <a:lumMod val="75000"/>
                    <a:lumOff val="25000"/>
                  </a:schemeClr>
                </a:solidFill>
                <a:latin typeface="Nanum Gothic" charset="-127"/>
                <a:ea typeface="Nanum Gothic" charset="-127"/>
                <a:cs typeface="Nanum Gothic" charset="-127"/>
              </a:rPr>
              <a:t>Type</a:t>
            </a: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r>
              <a:rPr lang="en-US" altLang="ko-KR" sz="700" b="1" dirty="0">
                <a:solidFill>
                  <a:schemeClr val="tx1">
                    <a:lumMod val="75000"/>
                    <a:lumOff val="25000"/>
                  </a:schemeClr>
                </a:solidFill>
                <a:latin typeface="Nanum Gothic" charset="-127"/>
                <a:ea typeface="Nanum Gothic" charset="-127"/>
                <a:cs typeface="Nanum Gothic" charset="-127"/>
              </a:rPr>
              <a:t>Time display format</a:t>
            </a:r>
          </a:p>
          <a:p>
            <a:endParaRPr lang="en-US" altLang="ko-KR" sz="700" b="1" dirty="0">
              <a:solidFill>
                <a:schemeClr val="tx1">
                  <a:lumMod val="75000"/>
                  <a:lumOff val="25000"/>
                </a:schemeClr>
              </a:solidFill>
              <a:latin typeface="Nanum Gothic" charset="-127"/>
              <a:ea typeface="Nanum Gothic" charset="-127"/>
              <a:cs typeface="Nanum Gothic" charset="-127"/>
            </a:endParaRPr>
          </a:p>
          <a:p>
            <a:r>
              <a:rPr lang="en-US" altLang="ko-KR" sz="700" b="1" dirty="0">
                <a:solidFill>
                  <a:schemeClr val="tx1">
                    <a:lumMod val="75000"/>
                    <a:lumOff val="25000"/>
                  </a:schemeClr>
                </a:solidFill>
                <a:latin typeface="Nanum Gothic" charset="-127"/>
                <a:ea typeface="Nanum Gothic" charset="-127"/>
                <a:cs typeface="Nanum Gothic" charset="-127"/>
              </a:rPr>
              <a:t> </a:t>
            </a: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r>
              <a:rPr lang="en-US" altLang="ko-KR" sz="700" b="1" dirty="0">
                <a:solidFill>
                  <a:schemeClr val="tx1">
                    <a:lumMod val="75000"/>
                    <a:lumOff val="25000"/>
                  </a:schemeClr>
                </a:solidFill>
                <a:latin typeface="Nanum Gothic" charset="-127"/>
                <a:ea typeface="Nanum Gothic" charset="-127"/>
                <a:cs typeface="Nanum Gothic" charset="-127"/>
              </a:rPr>
              <a:t>Missing</a:t>
            </a: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a:p>
            <a:endParaRPr lang="en-US" altLang="ko-KR" sz="700" b="1" dirty="0">
              <a:solidFill>
                <a:schemeClr val="tx1">
                  <a:lumMod val="75000"/>
                  <a:lumOff val="25000"/>
                </a:schemeClr>
              </a:solidFill>
              <a:latin typeface="Nanum Gothic" charset="-127"/>
              <a:ea typeface="Nanum Gothic" charset="-127"/>
              <a:cs typeface="Nanum Gothic" charset="-127"/>
            </a:endParaRPr>
          </a:p>
        </p:txBody>
      </p:sp>
      <p:sp>
        <p:nvSpPr>
          <p:cNvPr id="112" name="Text Box"/>
          <p:cNvSpPr>
            <a:spLocks/>
          </p:cNvSpPr>
          <p:nvPr>
            <p:custDataLst>
              <p:tags r:id="rId6"/>
            </p:custDataLst>
          </p:nvPr>
        </p:nvSpPr>
        <p:spPr bwMode="auto">
          <a:xfrm>
            <a:off x="6405666" y="3835784"/>
            <a:ext cx="157649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Replace with</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Discard</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Do not set</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Expression</a:t>
            </a:r>
          </a:p>
        </p:txBody>
      </p:sp>
      <p:sp>
        <p:nvSpPr>
          <p:cNvPr id="124" name="모서리가 둥근 직사각형 123"/>
          <p:cNvSpPr/>
          <p:nvPr/>
        </p:nvSpPr>
        <p:spPr>
          <a:xfrm>
            <a:off x="7132794" y="3864743"/>
            <a:ext cx="887740"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Nanum Gothic" charset="-127"/>
                <a:ea typeface="Nanum Gothic" charset="-127"/>
                <a:cs typeface="Nanum Gothic" charset="-127"/>
              </a:rPr>
              <a:t>Empty string</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126" name="Text Box"/>
          <p:cNvSpPr>
            <a:spLocks/>
          </p:cNvSpPr>
          <p:nvPr>
            <p:custDataLst>
              <p:tags r:id="rId7"/>
            </p:custDataLst>
          </p:nvPr>
        </p:nvSpPr>
        <p:spPr bwMode="auto">
          <a:xfrm>
            <a:off x="6405666" y="2217078"/>
            <a:ext cx="157649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Dimension</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Measure</a:t>
            </a:r>
          </a:p>
        </p:txBody>
      </p:sp>
      <p:sp>
        <p:nvSpPr>
          <p:cNvPr id="127" name="모서리가 둥근 직사각형 126"/>
          <p:cNvSpPr/>
          <p:nvPr/>
        </p:nvSpPr>
        <p:spPr>
          <a:xfrm>
            <a:off x="6407545" y="2779444"/>
            <a:ext cx="1187252" cy="136177"/>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tx1">
                    <a:lumMod val="75000"/>
                    <a:lumOff val="25000"/>
                  </a:schemeClr>
                </a:solidFill>
                <a:latin typeface="Nanum Gothic" charset="-127"/>
                <a:ea typeface="Nanum Gothic" charset="-127"/>
                <a:cs typeface="Nanum Gothic" charset="-127"/>
              </a:rPr>
              <a:t>     Time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128" name="Calendar"/>
          <p:cNvSpPr>
            <a:spLocks noChangeAspect="1" noEditPoints="1"/>
          </p:cNvSpPr>
          <p:nvPr/>
        </p:nvSpPr>
        <p:spPr bwMode="auto">
          <a:xfrm>
            <a:off x="6444642" y="2809606"/>
            <a:ext cx="69806" cy="74732"/>
          </a:xfrm>
          <a:custGeom>
            <a:avLst/>
            <a:gdLst>
              <a:gd name="T0" fmla="*/ 71 w 369"/>
              <a:gd name="T1" fmla="*/ 44 h 395"/>
              <a:gd name="T2" fmla="*/ 0 w 369"/>
              <a:gd name="T3" fmla="*/ 64 h 395"/>
              <a:gd name="T4" fmla="*/ 360 w 369"/>
              <a:gd name="T5" fmla="*/ 395 h 395"/>
              <a:gd name="T6" fmla="*/ 360 w 369"/>
              <a:gd name="T7" fmla="*/ 56 h 395"/>
              <a:gd name="T8" fmla="*/ 293 w 369"/>
              <a:gd name="T9" fmla="*/ 15 h 395"/>
              <a:gd name="T10" fmla="*/ 245 w 369"/>
              <a:gd name="T11" fmla="*/ 44 h 395"/>
              <a:gd name="T12" fmla="*/ 125 w 369"/>
              <a:gd name="T13" fmla="*/ 44 h 395"/>
              <a:gd name="T14" fmla="*/ 98 w 369"/>
              <a:gd name="T15" fmla="*/ 17 h 395"/>
              <a:gd name="T16" fmla="*/ 106 w 369"/>
              <a:gd name="T17" fmla="*/ 56 h 395"/>
              <a:gd name="T18" fmla="*/ 92 w 369"/>
              <a:gd name="T19" fmla="*/ 23 h 395"/>
              <a:gd name="T20" fmla="*/ 277 w 369"/>
              <a:gd name="T21" fmla="*/ 23 h 395"/>
              <a:gd name="T22" fmla="*/ 263 w 369"/>
              <a:gd name="T23" fmla="*/ 56 h 395"/>
              <a:gd name="T24" fmla="*/ 272 w 369"/>
              <a:gd name="T25" fmla="*/ 17 h 395"/>
              <a:gd name="T26" fmla="*/ 351 w 369"/>
              <a:gd name="T27" fmla="*/ 377 h 395"/>
              <a:gd name="T28" fmla="*/ 129 w 369"/>
              <a:gd name="T29" fmla="*/ 146 h 395"/>
              <a:gd name="T30" fmla="*/ 129 w 369"/>
              <a:gd name="T31" fmla="*/ 199 h 395"/>
              <a:gd name="T32" fmla="*/ 173 w 369"/>
              <a:gd name="T33" fmla="*/ 155 h 395"/>
              <a:gd name="T34" fmla="*/ 205 w 369"/>
              <a:gd name="T35" fmla="*/ 146 h 395"/>
              <a:gd name="T36" fmla="*/ 205 w 369"/>
              <a:gd name="T37" fmla="*/ 199 h 395"/>
              <a:gd name="T38" fmla="*/ 250 w 369"/>
              <a:gd name="T39" fmla="*/ 155 h 395"/>
              <a:gd name="T40" fmla="*/ 282 w 369"/>
              <a:gd name="T41" fmla="*/ 146 h 395"/>
              <a:gd name="T42" fmla="*/ 282 w 369"/>
              <a:gd name="T43" fmla="*/ 199 h 395"/>
              <a:gd name="T44" fmla="*/ 326 w 369"/>
              <a:gd name="T45" fmla="*/ 155 h 395"/>
              <a:gd name="T46" fmla="*/ 137 w 369"/>
              <a:gd name="T47" fmla="*/ 164 h 395"/>
              <a:gd name="T48" fmla="*/ 137 w 369"/>
              <a:gd name="T49" fmla="*/ 182 h 395"/>
              <a:gd name="T50" fmla="*/ 232 w 369"/>
              <a:gd name="T51" fmla="*/ 164 h 395"/>
              <a:gd name="T52" fmla="*/ 214 w 369"/>
              <a:gd name="T53" fmla="*/ 164 h 395"/>
              <a:gd name="T54" fmla="*/ 309 w 369"/>
              <a:gd name="T55" fmla="*/ 182 h 395"/>
              <a:gd name="T56" fmla="*/ 52 w 369"/>
              <a:gd name="T57" fmla="*/ 220 h 395"/>
              <a:gd name="T58" fmla="*/ 52 w 369"/>
              <a:gd name="T59" fmla="*/ 273 h 395"/>
              <a:gd name="T60" fmla="*/ 97 w 369"/>
              <a:gd name="T61" fmla="*/ 228 h 395"/>
              <a:gd name="T62" fmla="*/ 129 w 369"/>
              <a:gd name="T63" fmla="*/ 220 h 395"/>
              <a:gd name="T64" fmla="*/ 129 w 369"/>
              <a:gd name="T65" fmla="*/ 273 h 395"/>
              <a:gd name="T66" fmla="*/ 173 w 369"/>
              <a:gd name="T67" fmla="*/ 228 h 395"/>
              <a:gd name="T68" fmla="*/ 205 w 369"/>
              <a:gd name="T69" fmla="*/ 220 h 395"/>
              <a:gd name="T70" fmla="*/ 205 w 369"/>
              <a:gd name="T71" fmla="*/ 273 h 395"/>
              <a:gd name="T72" fmla="*/ 250 w 369"/>
              <a:gd name="T73" fmla="*/ 228 h 395"/>
              <a:gd name="T74" fmla="*/ 282 w 369"/>
              <a:gd name="T75" fmla="*/ 220 h 395"/>
              <a:gd name="T76" fmla="*/ 282 w 369"/>
              <a:gd name="T77" fmla="*/ 273 h 395"/>
              <a:gd name="T78" fmla="*/ 326 w 369"/>
              <a:gd name="T79" fmla="*/ 228 h 395"/>
              <a:gd name="T80" fmla="*/ 61 w 369"/>
              <a:gd name="T81" fmla="*/ 237 h 395"/>
              <a:gd name="T82" fmla="*/ 61 w 369"/>
              <a:gd name="T83" fmla="*/ 255 h 395"/>
              <a:gd name="T84" fmla="*/ 156 w 369"/>
              <a:gd name="T85" fmla="*/ 237 h 395"/>
              <a:gd name="T86" fmla="*/ 137 w 369"/>
              <a:gd name="T87" fmla="*/ 237 h 395"/>
              <a:gd name="T88" fmla="*/ 232 w 369"/>
              <a:gd name="T89" fmla="*/ 255 h 395"/>
              <a:gd name="T90" fmla="*/ 290 w 369"/>
              <a:gd name="T91" fmla="*/ 237 h 395"/>
              <a:gd name="T92" fmla="*/ 290 w 369"/>
              <a:gd name="T93" fmla="*/ 255 h 395"/>
              <a:gd name="T94" fmla="*/ 46 w 369"/>
              <a:gd name="T95" fmla="*/ 296 h 395"/>
              <a:gd name="T96" fmla="*/ 52 w 369"/>
              <a:gd name="T97" fmla="*/ 347 h 395"/>
              <a:gd name="T98" fmla="*/ 97 w 369"/>
              <a:gd name="T99" fmla="*/ 302 h 395"/>
              <a:gd name="T100" fmla="*/ 129 w 369"/>
              <a:gd name="T101" fmla="*/ 293 h 395"/>
              <a:gd name="T102" fmla="*/ 129 w 369"/>
              <a:gd name="T103" fmla="*/ 347 h 395"/>
              <a:gd name="T104" fmla="*/ 173 w 369"/>
              <a:gd name="T105" fmla="*/ 302 h 395"/>
              <a:gd name="T106" fmla="*/ 205 w 369"/>
              <a:gd name="T107" fmla="*/ 293 h 395"/>
              <a:gd name="T108" fmla="*/ 205 w 369"/>
              <a:gd name="T109" fmla="*/ 347 h 395"/>
              <a:gd name="T110" fmla="*/ 250 w 369"/>
              <a:gd name="T111" fmla="*/ 302 h 395"/>
              <a:gd name="T112" fmla="*/ 61 w 369"/>
              <a:gd name="T113" fmla="*/ 311 h 395"/>
              <a:gd name="T114" fmla="*/ 61 w 369"/>
              <a:gd name="T115" fmla="*/ 329 h 395"/>
              <a:gd name="T116" fmla="*/ 156 w 369"/>
              <a:gd name="T117" fmla="*/ 311 h 395"/>
              <a:gd name="T118" fmla="*/ 137 w 369"/>
              <a:gd name="T119" fmla="*/ 311 h 395"/>
              <a:gd name="T120" fmla="*/ 232 w 369"/>
              <a:gd name="T121" fmla="*/ 32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9" h="395">
                <a:moveTo>
                  <a:pt x="98" y="0"/>
                </a:moveTo>
                <a:cubicBezTo>
                  <a:pt x="88" y="0"/>
                  <a:pt x="81" y="7"/>
                  <a:pt x="77" y="15"/>
                </a:cubicBezTo>
                <a:cubicBezTo>
                  <a:pt x="73" y="23"/>
                  <a:pt x="71" y="33"/>
                  <a:pt x="71" y="44"/>
                </a:cubicBezTo>
                <a:cubicBezTo>
                  <a:pt x="71" y="48"/>
                  <a:pt x="71" y="52"/>
                  <a:pt x="72" y="56"/>
                </a:cubicBezTo>
                <a:lnTo>
                  <a:pt x="9" y="56"/>
                </a:lnTo>
                <a:cubicBezTo>
                  <a:pt x="4" y="56"/>
                  <a:pt x="1" y="60"/>
                  <a:pt x="0" y="64"/>
                </a:cubicBezTo>
                <a:lnTo>
                  <a:pt x="0" y="386"/>
                </a:lnTo>
                <a:cubicBezTo>
                  <a:pt x="1" y="391"/>
                  <a:pt x="5" y="395"/>
                  <a:pt x="9" y="395"/>
                </a:cubicBezTo>
                <a:lnTo>
                  <a:pt x="360" y="395"/>
                </a:lnTo>
                <a:cubicBezTo>
                  <a:pt x="365" y="394"/>
                  <a:pt x="369" y="391"/>
                  <a:pt x="369" y="386"/>
                </a:cubicBezTo>
                <a:lnTo>
                  <a:pt x="369" y="64"/>
                </a:lnTo>
                <a:cubicBezTo>
                  <a:pt x="369" y="59"/>
                  <a:pt x="365" y="56"/>
                  <a:pt x="360" y="56"/>
                </a:cubicBezTo>
                <a:lnTo>
                  <a:pt x="298" y="56"/>
                </a:lnTo>
                <a:cubicBezTo>
                  <a:pt x="299" y="52"/>
                  <a:pt x="299" y="48"/>
                  <a:pt x="299" y="44"/>
                </a:cubicBezTo>
                <a:cubicBezTo>
                  <a:pt x="299" y="33"/>
                  <a:pt x="297" y="23"/>
                  <a:pt x="293" y="15"/>
                </a:cubicBezTo>
                <a:cubicBezTo>
                  <a:pt x="289" y="7"/>
                  <a:pt x="282" y="0"/>
                  <a:pt x="272" y="0"/>
                </a:cubicBezTo>
                <a:cubicBezTo>
                  <a:pt x="262" y="0"/>
                  <a:pt x="256" y="7"/>
                  <a:pt x="251" y="15"/>
                </a:cubicBezTo>
                <a:cubicBezTo>
                  <a:pt x="247" y="23"/>
                  <a:pt x="245" y="33"/>
                  <a:pt x="245" y="44"/>
                </a:cubicBezTo>
                <a:cubicBezTo>
                  <a:pt x="245" y="48"/>
                  <a:pt x="245" y="52"/>
                  <a:pt x="246" y="56"/>
                </a:cubicBezTo>
                <a:lnTo>
                  <a:pt x="124" y="56"/>
                </a:lnTo>
                <a:cubicBezTo>
                  <a:pt x="124" y="52"/>
                  <a:pt x="125" y="48"/>
                  <a:pt x="125" y="44"/>
                </a:cubicBezTo>
                <a:cubicBezTo>
                  <a:pt x="125" y="33"/>
                  <a:pt x="122" y="23"/>
                  <a:pt x="118" y="15"/>
                </a:cubicBezTo>
                <a:cubicBezTo>
                  <a:pt x="114" y="7"/>
                  <a:pt x="107" y="0"/>
                  <a:pt x="98" y="0"/>
                </a:cubicBezTo>
                <a:close/>
                <a:moveTo>
                  <a:pt x="98" y="17"/>
                </a:moveTo>
                <a:cubicBezTo>
                  <a:pt x="98" y="17"/>
                  <a:pt x="101" y="18"/>
                  <a:pt x="103" y="23"/>
                </a:cubicBezTo>
                <a:cubicBezTo>
                  <a:pt x="106" y="28"/>
                  <a:pt x="108" y="35"/>
                  <a:pt x="108" y="44"/>
                </a:cubicBezTo>
                <a:cubicBezTo>
                  <a:pt x="108" y="48"/>
                  <a:pt x="107" y="52"/>
                  <a:pt x="106" y="56"/>
                </a:cubicBezTo>
                <a:lnTo>
                  <a:pt x="89" y="56"/>
                </a:lnTo>
                <a:cubicBezTo>
                  <a:pt x="88" y="52"/>
                  <a:pt x="88" y="48"/>
                  <a:pt x="88" y="44"/>
                </a:cubicBezTo>
                <a:cubicBezTo>
                  <a:pt x="88" y="35"/>
                  <a:pt x="90" y="28"/>
                  <a:pt x="92" y="23"/>
                </a:cubicBezTo>
                <a:cubicBezTo>
                  <a:pt x="95" y="18"/>
                  <a:pt x="97" y="17"/>
                  <a:pt x="98" y="17"/>
                </a:cubicBezTo>
                <a:close/>
                <a:moveTo>
                  <a:pt x="272" y="17"/>
                </a:moveTo>
                <a:cubicBezTo>
                  <a:pt x="273" y="17"/>
                  <a:pt x="275" y="18"/>
                  <a:pt x="277" y="23"/>
                </a:cubicBezTo>
                <a:cubicBezTo>
                  <a:pt x="280" y="28"/>
                  <a:pt x="282" y="35"/>
                  <a:pt x="282" y="44"/>
                </a:cubicBezTo>
                <a:cubicBezTo>
                  <a:pt x="282" y="48"/>
                  <a:pt x="281" y="52"/>
                  <a:pt x="281" y="56"/>
                </a:cubicBezTo>
                <a:lnTo>
                  <a:pt x="263" y="56"/>
                </a:lnTo>
                <a:cubicBezTo>
                  <a:pt x="263" y="52"/>
                  <a:pt x="262" y="48"/>
                  <a:pt x="262" y="44"/>
                </a:cubicBezTo>
                <a:cubicBezTo>
                  <a:pt x="262" y="35"/>
                  <a:pt x="264" y="28"/>
                  <a:pt x="267" y="23"/>
                </a:cubicBezTo>
                <a:cubicBezTo>
                  <a:pt x="269" y="18"/>
                  <a:pt x="272" y="17"/>
                  <a:pt x="272" y="17"/>
                </a:cubicBezTo>
                <a:close/>
                <a:moveTo>
                  <a:pt x="18" y="118"/>
                </a:moveTo>
                <a:lnTo>
                  <a:pt x="351" y="118"/>
                </a:lnTo>
                <a:lnTo>
                  <a:pt x="351" y="377"/>
                </a:lnTo>
                <a:lnTo>
                  <a:pt x="18" y="377"/>
                </a:lnTo>
                <a:lnTo>
                  <a:pt x="18" y="118"/>
                </a:lnTo>
                <a:close/>
                <a:moveTo>
                  <a:pt x="129" y="146"/>
                </a:moveTo>
                <a:cubicBezTo>
                  <a:pt x="123" y="146"/>
                  <a:pt x="120" y="150"/>
                  <a:pt x="120" y="155"/>
                </a:cubicBezTo>
                <a:lnTo>
                  <a:pt x="120" y="191"/>
                </a:lnTo>
                <a:cubicBezTo>
                  <a:pt x="120" y="196"/>
                  <a:pt x="124" y="199"/>
                  <a:pt x="129" y="199"/>
                </a:cubicBezTo>
                <a:lnTo>
                  <a:pt x="164" y="199"/>
                </a:lnTo>
                <a:cubicBezTo>
                  <a:pt x="170" y="199"/>
                  <a:pt x="173" y="195"/>
                  <a:pt x="173" y="191"/>
                </a:cubicBezTo>
                <a:lnTo>
                  <a:pt x="173" y="155"/>
                </a:lnTo>
                <a:cubicBezTo>
                  <a:pt x="173" y="150"/>
                  <a:pt x="169" y="146"/>
                  <a:pt x="164" y="146"/>
                </a:cubicBezTo>
                <a:lnTo>
                  <a:pt x="129" y="146"/>
                </a:lnTo>
                <a:close/>
                <a:moveTo>
                  <a:pt x="205" y="146"/>
                </a:moveTo>
                <a:cubicBezTo>
                  <a:pt x="200" y="146"/>
                  <a:pt x="196" y="150"/>
                  <a:pt x="196" y="155"/>
                </a:cubicBezTo>
                <a:lnTo>
                  <a:pt x="196" y="191"/>
                </a:lnTo>
                <a:cubicBezTo>
                  <a:pt x="197" y="196"/>
                  <a:pt x="200" y="199"/>
                  <a:pt x="205" y="199"/>
                </a:cubicBezTo>
                <a:lnTo>
                  <a:pt x="241" y="199"/>
                </a:lnTo>
                <a:cubicBezTo>
                  <a:pt x="246" y="199"/>
                  <a:pt x="250" y="195"/>
                  <a:pt x="250" y="191"/>
                </a:cubicBezTo>
                <a:lnTo>
                  <a:pt x="250" y="155"/>
                </a:lnTo>
                <a:cubicBezTo>
                  <a:pt x="249" y="150"/>
                  <a:pt x="246" y="146"/>
                  <a:pt x="241" y="146"/>
                </a:cubicBezTo>
                <a:lnTo>
                  <a:pt x="205" y="146"/>
                </a:lnTo>
                <a:close/>
                <a:moveTo>
                  <a:pt x="282" y="146"/>
                </a:moveTo>
                <a:cubicBezTo>
                  <a:pt x="276" y="146"/>
                  <a:pt x="273" y="150"/>
                  <a:pt x="273" y="155"/>
                </a:cubicBezTo>
                <a:lnTo>
                  <a:pt x="273" y="191"/>
                </a:lnTo>
                <a:cubicBezTo>
                  <a:pt x="273" y="196"/>
                  <a:pt x="277" y="199"/>
                  <a:pt x="282" y="199"/>
                </a:cubicBezTo>
                <a:lnTo>
                  <a:pt x="317" y="199"/>
                </a:lnTo>
                <a:cubicBezTo>
                  <a:pt x="323" y="199"/>
                  <a:pt x="326" y="195"/>
                  <a:pt x="326" y="191"/>
                </a:cubicBezTo>
                <a:lnTo>
                  <a:pt x="326" y="155"/>
                </a:lnTo>
                <a:cubicBezTo>
                  <a:pt x="326" y="150"/>
                  <a:pt x="322" y="146"/>
                  <a:pt x="317" y="146"/>
                </a:cubicBezTo>
                <a:lnTo>
                  <a:pt x="282" y="146"/>
                </a:lnTo>
                <a:close/>
                <a:moveTo>
                  <a:pt x="137" y="164"/>
                </a:moveTo>
                <a:lnTo>
                  <a:pt x="156" y="164"/>
                </a:lnTo>
                <a:lnTo>
                  <a:pt x="156" y="182"/>
                </a:lnTo>
                <a:lnTo>
                  <a:pt x="137" y="182"/>
                </a:lnTo>
                <a:lnTo>
                  <a:pt x="137" y="164"/>
                </a:lnTo>
                <a:close/>
                <a:moveTo>
                  <a:pt x="214" y="164"/>
                </a:moveTo>
                <a:lnTo>
                  <a:pt x="232" y="164"/>
                </a:lnTo>
                <a:lnTo>
                  <a:pt x="232" y="182"/>
                </a:lnTo>
                <a:lnTo>
                  <a:pt x="214" y="182"/>
                </a:lnTo>
                <a:lnTo>
                  <a:pt x="214" y="164"/>
                </a:lnTo>
                <a:close/>
                <a:moveTo>
                  <a:pt x="290" y="164"/>
                </a:moveTo>
                <a:lnTo>
                  <a:pt x="309" y="164"/>
                </a:lnTo>
                <a:lnTo>
                  <a:pt x="309" y="182"/>
                </a:lnTo>
                <a:lnTo>
                  <a:pt x="290" y="182"/>
                </a:lnTo>
                <a:lnTo>
                  <a:pt x="290" y="164"/>
                </a:lnTo>
                <a:close/>
                <a:moveTo>
                  <a:pt x="52" y="220"/>
                </a:moveTo>
                <a:cubicBezTo>
                  <a:pt x="47" y="220"/>
                  <a:pt x="43" y="224"/>
                  <a:pt x="43" y="228"/>
                </a:cubicBezTo>
                <a:lnTo>
                  <a:pt x="43" y="264"/>
                </a:lnTo>
                <a:cubicBezTo>
                  <a:pt x="50" y="274"/>
                  <a:pt x="42" y="272"/>
                  <a:pt x="52" y="273"/>
                </a:cubicBezTo>
                <a:lnTo>
                  <a:pt x="88" y="273"/>
                </a:lnTo>
                <a:cubicBezTo>
                  <a:pt x="93" y="273"/>
                  <a:pt x="97" y="269"/>
                  <a:pt x="97" y="264"/>
                </a:cubicBezTo>
                <a:lnTo>
                  <a:pt x="97" y="228"/>
                </a:lnTo>
                <a:cubicBezTo>
                  <a:pt x="96" y="223"/>
                  <a:pt x="93" y="220"/>
                  <a:pt x="88" y="220"/>
                </a:cubicBezTo>
                <a:lnTo>
                  <a:pt x="52" y="220"/>
                </a:lnTo>
                <a:close/>
                <a:moveTo>
                  <a:pt x="129" y="220"/>
                </a:moveTo>
                <a:cubicBezTo>
                  <a:pt x="123" y="220"/>
                  <a:pt x="120" y="224"/>
                  <a:pt x="120" y="228"/>
                </a:cubicBezTo>
                <a:lnTo>
                  <a:pt x="120" y="264"/>
                </a:lnTo>
                <a:cubicBezTo>
                  <a:pt x="120" y="269"/>
                  <a:pt x="124" y="273"/>
                  <a:pt x="129" y="273"/>
                </a:cubicBezTo>
                <a:lnTo>
                  <a:pt x="164" y="273"/>
                </a:lnTo>
                <a:cubicBezTo>
                  <a:pt x="170" y="273"/>
                  <a:pt x="173" y="269"/>
                  <a:pt x="173" y="264"/>
                </a:cubicBezTo>
                <a:lnTo>
                  <a:pt x="173" y="228"/>
                </a:lnTo>
                <a:cubicBezTo>
                  <a:pt x="173" y="223"/>
                  <a:pt x="169" y="220"/>
                  <a:pt x="164" y="220"/>
                </a:cubicBezTo>
                <a:lnTo>
                  <a:pt x="129" y="220"/>
                </a:lnTo>
                <a:close/>
                <a:moveTo>
                  <a:pt x="205" y="220"/>
                </a:moveTo>
                <a:cubicBezTo>
                  <a:pt x="200" y="220"/>
                  <a:pt x="196" y="224"/>
                  <a:pt x="196" y="228"/>
                </a:cubicBezTo>
                <a:lnTo>
                  <a:pt x="196" y="264"/>
                </a:lnTo>
                <a:cubicBezTo>
                  <a:pt x="197" y="269"/>
                  <a:pt x="200" y="273"/>
                  <a:pt x="205" y="273"/>
                </a:cubicBezTo>
                <a:lnTo>
                  <a:pt x="241" y="273"/>
                </a:lnTo>
                <a:cubicBezTo>
                  <a:pt x="246" y="273"/>
                  <a:pt x="250" y="269"/>
                  <a:pt x="250" y="264"/>
                </a:cubicBezTo>
                <a:lnTo>
                  <a:pt x="250" y="228"/>
                </a:lnTo>
                <a:cubicBezTo>
                  <a:pt x="249" y="223"/>
                  <a:pt x="246" y="220"/>
                  <a:pt x="241" y="220"/>
                </a:cubicBezTo>
                <a:lnTo>
                  <a:pt x="205" y="220"/>
                </a:lnTo>
                <a:close/>
                <a:moveTo>
                  <a:pt x="282" y="220"/>
                </a:moveTo>
                <a:cubicBezTo>
                  <a:pt x="276" y="220"/>
                  <a:pt x="273" y="224"/>
                  <a:pt x="273" y="228"/>
                </a:cubicBezTo>
                <a:lnTo>
                  <a:pt x="273" y="264"/>
                </a:lnTo>
                <a:cubicBezTo>
                  <a:pt x="273" y="269"/>
                  <a:pt x="277" y="273"/>
                  <a:pt x="282" y="273"/>
                </a:cubicBezTo>
                <a:lnTo>
                  <a:pt x="317" y="273"/>
                </a:lnTo>
                <a:cubicBezTo>
                  <a:pt x="323" y="273"/>
                  <a:pt x="326" y="269"/>
                  <a:pt x="326" y="264"/>
                </a:cubicBezTo>
                <a:lnTo>
                  <a:pt x="326" y="228"/>
                </a:lnTo>
                <a:cubicBezTo>
                  <a:pt x="326" y="223"/>
                  <a:pt x="322" y="220"/>
                  <a:pt x="317" y="220"/>
                </a:cubicBezTo>
                <a:lnTo>
                  <a:pt x="282" y="220"/>
                </a:lnTo>
                <a:close/>
                <a:moveTo>
                  <a:pt x="61" y="237"/>
                </a:moveTo>
                <a:lnTo>
                  <a:pt x="79" y="237"/>
                </a:lnTo>
                <a:lnTo>
                  <a:pt x="79" y="255"/>
                </a:lnTo>
                <a:lnTo>
                  <a:pt x="61" y="255"/>
                </a:lnTo>
                <a:lnTo>
                  <a:pt x="61" y="237"/>
                </a:lnTo>
                <a:close/>
                <a:moveTo>
                  <a:pt x="137" y="237"/>
                </a:moveTo>
                <a:lnTo>
                  <a:pt x="156" y="237"/>
                </a:lnTo>
                <a:lnTo>
                  <a:pt x="156" y="255"/>
                </a:lnTo>
                <a:lnTo>
                  <a:pt x="137" y="255"/>
                </a:lnTo>
                <a:lnTo>
                  <a:pt x="137" y="237"/>
                </a:lnTo>
                <a:close/>
                <a:moveTo>
                  <a:pt x="214" y="237"/>
                </a:moveTo>
                <a:lnTo>
                  <a:pt x="232" y="237"/>
                </a:lnTo>
                <a:lnTo>
                  <a:pt x="232" y="255"/>
                </a:lnTo>
                <a:lnTo>
                  <a:pt x="214" y="255"/>
                </a:lnTo>
                <a:lnTo>
                  <a:pt x="214" y="237"/>
                </a:lnTo>
                <a:close/>
                <a:moveTo>
                  <a:pt x="290" y="237"/>
                </a:moveTo>
                <a:lnTo>
                  <a:pt x="309" y="237"/>
                </a:lnTo>
                <a:lnTo>
                  <a:pt x="309" y="255"/>
                </a:lnTo>
                <a:lnTo>
                  <a:pt x="290" y="255"/>
                </a:lnTo>
                <a:lnTo>
                  <a:pt x="290" y="237"/>
                </a:lnTo>
                <a:close/>
                <a:moveTo>
                  <a:pt x="52" y="293"/>
                </a:moveTo>
                <a:cubicBezTo>
                  <a:pt x="50" y="293"/>
                  <a:pt x="47" y="294"/>
                  <a:pt x="46" y="296"/>
                </a:cubicBezTo>
                <a:cubicBezTo>
                  <a:pt x="44" y="297"/>
                  <a:pt x="43" y="300"/>
                  <a:pt x="43" y="302"/>
                </a:cubicBezTo>
                <a:lnTo>
                  <a:pt x="43" y="338"/>
                </a:lnTo>
                <a:cubicBezTo>
                  <a:pt x="44" y="343"/>
                  <a:pt x="47" y="347"/>
                  <a:pt x="52" y="347"/>
                </a:cubicBezTo>
                <a:lnTo>
                  <a:pt x="88" y="347"/>
                </a:lnTo>
                <a:cubicBezTo>
                  <a:pt x="93" y="346"/>
                  <a:pt x="97" y="343"/>
                  <a:pt x="97" y="338"/>
                </a:cubicBezTo>
                <a:lnTo>
                  <a:pt x="97" y="302"/>
                </a:lnTo>
                <a:cubicBezTo>
                  <a:pt x="96" y="297"/>
                  <a:pt x="93" y="293"/>
                  <a:pt x="88" y="293"/>
                </a:cubicBezTo>
                <a:lnTo>
                  <a:pt x="52" y="293"/>
                </a:lnTo>
                <a:close/>
                <a:moveTo>
                  <a:pt x="129" y="293"/>
                </a:moveTo>
                <a:cubicBezTo>
                  <a:pt x="123" y="294"/>
                  <a:pt x="120" y="297"/>
                  <a:pt x="120" y="302"/>
                </a:cubicBezTo>
                <a:lnTo>
                  <a:pt x="120" y="338"/>
                </a:lnTo>
                <a:cubicBezTo>
                  <a:pt x="120" y="343"/>
                  <a:pt x="124" y="347"/>
                  <a:pt x="129" y="347"/>
                </a:cubicBezTo>
                <a:lnTo>
                  <a:pt x="164" y="347"/>
                </a:lnTo>
                <a:cubicBezTo>
                  <a:pt x="170" y="346"/>
                  <a:pt x="173" y="343"/>
                  <a:pt x="173" y="338"/>
                </a:cubicBezTo>
                <a:lnTo>
                  <a:pt x="173" y="302"/>
                </a:lnTo>
                <a:cubicBezTo>
                  <a:pt x="173" y="297"/>
                  <a:pt x="169" y="293"/>
                  <a:pt x="164" y="293"/>
                </a:cubicBezTo>
                <a:lnTo>
                  <a:pt x="129" y="293"/>
                </a:lnTo>
                <a:close/>
                <a:moveTo>
                  <a:pt x="205" y="293"/>
                </a:moveTo>
                <a:cubicBezTo>
                  <a:pt x="200" y="294"/>
                  <a:pt x="196" y="297"/>
                  <a:pt x="196" y="302"/>
                </a:cubicBezTo>
                <a:lnTo>
                  <a:pt x="196" y="338"/>
                </a:lnTo>
                <a:cubicBezTo>
                  <a:pt x="197" y="343"/>
                  <a:pt x="200" y="347"/>
                  <a:pt x="205" y="347"/>
                </a:cubicBezTo>
                <a:lnTo>
                  <a:pt x="241" y="347"/>
                </a:lnTo>
                <a:cubicBezTo>
                  <a:pt x="246" y="346"/>
                  <a:pt x="250" y="343"/>
                  <a:pt x="250" y="338"/>
                </a:cubicBezTo>
                <a:lnTo>
                  <a:pt x="250" y="302"/>
                </a:lnTo>
                <a:cubicBezTo>
                  <a:pt x="249" y="297"/>
                  <a:pt x="246" y="293"/>
                  <a:pt x="241" y="293"/>
                </a:cubicBezTo>
                <a:lnTo>
                  <a:pt x="205" y="293"/>
                </a:lnTo>
                <a:close/>
                <a:moveTo>
                  <a:pt x="61" y="311"/>
                </a:moveTo>
                <a:lnTo>
                  <a:pt x="79" y="311"/>
                </a:lnTo>
                <a:lnTo>
                  <a:pt x="79" y="329"/>
                </a:lnTo>
                <a:lnTo>
                  <a:pt x="61" y="329"/>
                </a:lnTo>
                <a:lnTo>
                  <a:pt x="61" y="311"/>
                </a:lnTo>
                <a:close/>
                <a:moveTo>
                  <a:pt x="137" y="311"/>
                </a:moveTo>
                <a:lnTo>
                  <a:pt x="156" y="311"/>
                </a:lnTo>
                <a:lnTo>
                  <a:pt x="156" y="329"/>
                </a:lnTo>
                <a:lnTo>
                  <a:pt x="137" y="329"/>
                </a:lnTo>
                <a:lnTo>
                  <a:pt x="137" y="311"/>
                </a:lnTo>
                <a:close/>
                <a:moveTo>
                  <a:pt x="214" y="311"/>
                </a:moveTo>
                <a:lnTo>
                  <a:pt x="232" y="311"/>
                </a:lnTo>
                <a:lnTo>
                  <a:pt x="232" y="329"/>
                </a:lnTo>
                <a:lnTo>
                  <a:pt x="214" y="329"/>
                </a:lnTo>
                <a:lnTo>
                  <a:pt x="214" y="311"/>
                </a:lnTo>
                <a:close/>
              </a:path>
            </a:pathLst>
          </a:custGeom>
          <a:solidFill>
            <a:schemeClr val="bg1">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900">
              <a:solidFill>
                <a:prstClr val="black">
                  <a:lumMod val="65000"/>
                  <a:lumOff val="35000"/>
                </a:prstClr>
              </a:solidFill>
              <a:latin typeface="Calibri" pitchFamily="34" charset="0"/>
              <a:cs typeface="Calibri" pitchFamily="34" charset="0"/>
            </a:endParaRPr>
          </a:p>
        </p:txBody>
      </p:sp>
      <p:pic>
        <p:nvPicPr>
          <p:cNvPr id="131" name="그림 13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54758" y="3173696"/>
            <a:ext cx="79238" cy="79238"/>
          </a:xfrm>
          <a:prstGeom prst="rect">
            <a:avLst/>
          </a:prstGeom>
        </p:spPr>
      </p:pic>
      <p:sp>
        <p:nvSpPr>
          <p:cNvPr id="132" name="모서리가 둥근 직사각형 131"/>
          <p:cNvSpPr/>
          <p:nvPr/>
        </p:nvSpPr>
        <p:spPr>
          <a:xfrm>
            <a:off x="6402400" y="3335821"/>
            <a:ext cx="1192397"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b="1" dirty="0" err="1">
                <a:solidFill>
                  <a:schemeClr val="tx1"/>
                </a:solidFill>
                <a:latin typeface="Nanum Gothic" charset="-127"/>
                <a:ea typeface="Nanum Gothic" charset="-127"/>
                <a:cs typeface="Nanum Gothic" charset="-127"/>
              </a:rPr>
              <a:t>yyyy</a:t>
            </a:r>
            <a:r>
              <a:rPr lang="en-US" altLang="ko-KR" sz="500" b="1" dirty="0">
                <a:solidFill>
                  <a:schemeClr val="tx1"/>
                </a:solidFill>
                <a:latin typeface="Nanum Gothic" charset="-127"/>
                <a:ea typeface="Nanum Gothic" charset="-127"/>
                <a:cs typeface="Nanum Gothic" charset="-127"/>
              </a:rPr>
              <a:t>-MM-</a:t>
            </a:r>
            <a:r>
              <a:rPr lang="en-US" altLang="ko-KR" sz="500" b="1" dirty="0" err="1">
                <a:solidFill>
                  <a:schemeClr val="tx1"/>
                </a:solidFill>
                <a:latin typeface="Nanum Gothic" charset="-127"/>
                <a:ea typeface="Nanum Gothic" charset="-127"/>
                <a:cs typeface="Nanum Gothic" charset="-127"/>
              </a:rPr>
              <a:t>dd</a:t>
            </a:r>
            <a:r>
              <a:rPr lang="en-US" altLang="ko-KR" sz="500" b="1" dirty="0">
                <a:solidFill>
                  <a:schemeClr val="tx1"/>
                </a:solidFill>
                <a:latin typeface="Nanum Gothic" charset="-127"/>
                <a:ea typeface="Nanum Gothic" charset="-127"/>
                <a:cs typeface="Nanum Gothic" charset="-127"/>
              </a:rPr>
              <a:t> </a:t>
            </a:r>
            <a:r>
              <a:rPr lang="en-US" altLang="ko-KR" sz="500" b="1" dirty="0" err="1">
                <a:solidFill>
                  <a:schemeClr val="tx1"/>
                </a:solidFill>
                <a:latin typeface="Nanum Gothic" charset="-127"/>
                <a:ea typeface="Nanum Gothic" charset="-127"/>
                <a:cs typeface="Nanum Gothic" charset="-127"/>
              </a:rPr>
              <a:t>hh:mm:ss</a:t>
            </a:r>
            <a:endParaRPr lang="ko-KR" altLang="en-US" sz="500" b="1" dirty="0">
              <a:solidFill>
                <a:schemeClr val="tx1"/>
              </a:solidFill>
              <a:latin typeface="Nanum Gothic" charset="-127"/>
              <a:ea typeface="Nanum Gothic" charset="-127"/>
              <a:cs typeface="Nanum Gothic" charset="-127"/>
            </a:endParaRPr>
          </a:p>
        </p:txBody>
      </p:sp>
      <p:sp>
        <p:nvSpPr>
          <p:cNvPr id="133" name="직사각형 132"/>
          <p:cNvSpPr/>
          <p:nvPr/>
        </p:nvSpPr>
        <p:spPr>
          <a:xfrm>
            <a:off x="6514448" y="2235656"/>
            <a:ext cx="508666" cy="143414"/>
          </a:xfrm>
          <a:prstGeom prst="rect">
            <a:avLst/>
          </a:prstGeom>
          <a:solidFill>
            <a:schemeClr val="bg1"/>
          </a:solidFill>
          <a:ln w="63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a:solidFill>
                  <a:srgbClr val="00B0F0"/>
                </a:solidFill>
                <a:latin typeface="Nanum Gothic" charset="-127"/>
                <a:ea typeface="Nanum Gothic" charset="-127"/>
                <a:cs typeface="Nanum Gothic" charset="-127"/>
              </a:rPr>
              <a:t>Dimension</a:t>
            </a:r>
            <a:endParaRPr kumimoji="1" lang="ko-KR" altLang="en-US" sz="600" dirty="0">
              <a:solidFill>
                <a:srgbClr val="00B0F0"/>
              </a:solidFill>
              <a:latin typeface="Nanum Gothic" charset="-127"/>
              <a:ea typeface="Nanum Gothic" charset="-127"/>
              <a:cs typeface="Nanum Gothic" charset="-127"/>
            </a:endParaRPr>
          </a:p>
        </p:txBody>
      </p:sp>
      <p:sp>
        <p:nvSpPr>
          <p:cNvPr id="134" name="직사각형 133"/>
          <p:cNvSpPr/>
          <p:nvPr/>
        </p:nvSpPr>
        <p:spPr>
          <a:xfrm>
            <a:off x="6514448" y="2394258"/>
            <a:ext cx="508666" cy="143414"/>
          </a:xfrm>
          <a:prstGeom prst="rect">
            <a:avLst/>
          </a:prstGeom>
          <a:solidFill>
            <a:schemeClr val="bg1"/>
          </a:solid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600">
                <a:solidFill>
                  <a:srgbClr val="00B050"/>
                </a:solidFill>
                <a:latin typeface="Nanum Gothic" charset="-127"/>
                <a:ea typeface="Nanum Gothic" charset="-127"/>
                <a:cs typeface="Nanum Gothic" charset="-127"/>
              </a:rPr>
              <a:t>Measure</a:t>
            </a:r>
            <a:endParaRPr kumimoji="1" lang="ko-KR" altLang="en-US" sz="600" dirty="0">
              <a:solidFill>
                <a:srgbClr val="00B050"/>
              </a:solidFill>
              <a:latin typeface="Nanum Gothic" charset="-127"/>
              <a:ea typeface="Nanum Gothic" charset="-127"/>
              <a:cs typeface="Nanum Gothic" charset="-127"/>
            </a:endParaRPr>
          </a:p>
        </p:txBody>
      </p:sp>
      <p:grpSp>
        <p:nvGrpSpPr>
          <p:cNvPr id="135" name="그룹 134"/>
          <p:cNvGrpSpPr/>
          <p:nvPr/>
        </p:nvGrpSpPr>
        <p:grpSpPr>
          <a:xfrm>
            <a:off x="6896440" y="5089050"/>
            <a:ext cx="631564" cy="172711"/>
            <a:chOff x="7384651" y="5231594"/>
            <a:chExt cx="631564" cy="172711"/>
          </a:xfrm>
        </p:grpSpPr>
        <p:sp>
          <p:nvSpPr>
            <p:cNvPr id="136" name="모서리가 둥근 직사각형 127"/>
            <p:cNvSpPr/>
            <p:nvPr/>
          </p:nvSpPr>
          <p:spPr>
            <a:xfrm>
              <a:off x="7384651" y="5231594"/>
              <a:ext cx="631564" cy="172711"/>
            </a:xfrm>
            <a:prstGeom prst="roundRect">
              <a:avLst>
                <a:gd name="adj" fmla="val 18668"/>
              </a:avLst>
            </a:prstGeom>
            <a:solidFill>
              <a:schemeClr val="bg1"/>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tx1">
                      <a:lumMod val="75000"/>
                      <a:lumOff val="25000"/>
                    </a:schemeClr>
                  </a:solidFill>
                  <a:latin typeface="Nanum Gothic" charset="-127"/>
                  <a:ea typeface="Nanum Gothic" charset="-127"/>
                  <a:cs typeface="Nanum Gothic" charset="-127"/>
                </a:rPr>
                <a:t>   Delete</a:t>
              </a:r>
              <a:endParaRPr lang="ko-KR" altLang="en-US" sz="600" dirty="0">
                <a:solidFill>
                  <a:schemeClr val="tx1">
                    <a:lumMod val="75000"/>
                    <a:lumOff val="25000"/>
                  </a:schemeClr>
                </a:solidFill>
                <a:latin typeface="Nanum Gothic" charset="-127"/>
                <a:ea typeface="Nanum Gothic" charset="-127"/>
                <a:cs typeface="Nanum Gothic" charset="-127"/>
              </a:endParaRPr>
            </a:p>
          </p:txBody>
        </p:sp>
        <p:pic>
          <p:nvPicPr>
            <p:cNvPr id="137" name="그림 13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23911" y="5286728"/>
              <a:ext cx="89485" cy="89485"/>
            </a:xfrm>
            <a:prstGeom prst="rect">
              <a:avLst/>
            </a:prstGeom>
          </p:spPr>
        </p:pic>
      </p:grpSp>
      <p:sp>
        <p:nvSpPr>
          <p:cNvPr id="147" name="직사각형 146"/>
          <p:cNvSpPr/>
          <p:nvPr/>
        </p:nvSpPr>
        <p:spPr>
          <a:xfrm>
            <a:off x="6147004" y="1690628"/>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Nanum Gothic Regular" charset="-127"/>
                <a:ea typeface="Nanum Gothic Regular" charset="-127"/>
              </a:rPr>
              <a:t>All</a:t>
            </a:r>
            <a:r>
              <a:rPr kumimoji="1" lang="ko-KR" altLang="en-US" sz="700" dirty="0">
                <a:solidFill>
                  <a:prstClr val="black">
                    <a:lumMod val="75000"/>
                    <a:lumOff val="25000"/>
                  </a:prstClr>
                </a:solidFill>
                <a:latin typeface="Nanum Gothic Regular" charset="-127"/>
                <a:ea typeface="Nanum Gothic Regular" charset="-127"/>
              </a:rPr>
              <a:t>    ▼</a:t>
            </a:r>
          </a:p>
        </p:txBody>
      </p:sp>
      <p:sp>
        <p:nvSpPr>
          <p:cNvPr id="121" name="모서리가 둥근 직사각형 120"/>
          <p:cNvSpPr/>
          <p:nvPr/>
        </p:nvSpPr>
        <p:spPr>
          <a:xfrm>
            <a:off x="7132794" y="4338025"/>
            <a:ext cx="887740" cy="13851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500" dirty="0">
                <a:solidFill>
                  <a:schemeClr val="bg1">
                    <a:lumMod val="75000"/>
                  </a:schemeClr>
                </a:solidFill>
                <a:latin typeface="Nanum Gothic" charset="-127"/>
                <a:ea typeface="Nanum Gothic" charset="-127"/>
                <a:cs typeface="Nanum Gothic" charset="-127"/>
              </a:rPr>
              <a:t>Empty string</a:t>
            </a:r>
            <a:endParaRPr lang="ko-KR" altLang="en-US" sz="500" b="1" dirty="0">
              <a:solidFill>
                <a:schemeClr val="bg1">
                  <a:lumMod val="75000"/>
                </a:schemeClr>
              </a:solidFill>
              <a:latin typeface="Nanum Gothic" charset="-127"/>
              <a:ea typeface="Nanum Gothic" charset="-127"/>
              <a:cs typeface="Nanum Gothic" charset="-127"/>
            </a:endParaRPr>
          </a:p>
        </p:txBody>
      </p:sp>
      <p:sp>
        <p:nvSpPr>
          <p:cNvPr id="143" name="모서리가 둥근 직사각형 127"/>
          <p:cNvSpPr/>
          <p:nvPr/>
        </p:nvSpPr>
        <p:spPr>
          <a:xfrm>
            <a:off x="2103689" y="1353586"/>
            <a:ext cx="1168730" cy="202033"/>
          </a:xfrm>
          <a:prstGeom prst="roundRect">
            <a:avLst>
              <a:gd name="adj" fmla="val 0"/>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chemeClr val="bg1"/>
                </a:solidFill>
                <a:latin typeface="Nanum Gothic" charset="-127"/>
                <a:ea typeface="Nanum Gothic" charset="-127"/>
                <a:cs typeface="Nanum Gothic" charset="-127"/>
              </a:rPr>
              <a:t>Schema</a:t>
            </a:r>
            <a:endParaRPr lang="ko-KR" altLang="en-US" sz="700" dirty="0">
              <a:solidFill>
                <a:schemeClr val="bg1"/>
              </a:solidFill>
              <a:latin typeface="Nanum Gothic" charset="-127"/>
              <a:ea typeface="Nanum Gothic" charset="-127"/>
              <a:cs typeface="Nanum Gothic" charset="-127"/>
            </a:endParaRPr>
          </a:p>
        </p:txBody>
      </p:sp>
      <p:sp>
        <p:nvSpPr>
          <p:cNvPr id="148" name="모서리가 둥근 직사각형 127"/>
          <p:cNvSpPr/>
          <p:nvPr/>
        </p:nvSpPr>
        <p:spPr>
          <a:xfrm>
            <a:off x="3272419" y="1353586"/>
            <a:ext cx="1168730" cy="202033"/>
          </a:xfrm>
          <a:prstGeom prst="roundRect">
            <a:avLst>
              <a:gd name="adj" fmla="val 0"/>
            </a:avLst>
          </a:prstGeom>
          <a:solidFill>
            <a:schemeClr val="tx1">
              <a:lumMod val="50000"/>
              <a:lumOff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chemeClr val="bg1"/>
                </a:solidFill>
                <a:latin typeface="Nanum Gothic" charset="-127"/>
                <a:ea typeface="Nanum Gothic" charset="-127"/>
                <a:cs typeface="Nanum Gothic" charset="-127"/>
              </a:rPr>
              <a:t>Ingestion settings</a:t>
            </a:r>
            <a:endParaRPr lang="ko-KR" altLang="en-US" sz="700" dirty="0">
              <a:solidFill>
                <a:schemeClr val="bg1"/>
              </a:solidFill>
              <a:latin typeface="Nanum Gothic" charset="-127"/>
              <a:ea typeface="Nanum Gothic" charset="-127"/>
              <a:cs typeface="Nanum Gothic" charset="-127"/>
            </a:endParaRPr>
          </a:p>
        </p:txBody>
      </p:sp>
      <p:grpSp>
        <p:nvGrpSpPr>
          <p:cNvPr id="149" name="그룹 148"/>
          <p:cNvGrpSpPr/>
          <p:nvPr/>
        </p:nvGrpSpPr>
        <p:grpSpPr>
          <a:xfrm>
            <a:off x="6806197" y="829612"/>
            <a:ext cx="1193442" cy="249130"/>
            <a:chOff x="4008125" y="6193790"/>
            <a:chExt cx="2358094" cy="249130"/>
          </a:xfrm>
        </p:grpSpPr>
        <p:sp>
          <p:nvSpPr>
            <p:cNvPr id="150" name="모서리가 둥근 직사각형 127"/>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Save</a:t>
              </a:r>
              <a:endParaRPr lang="ko-KR" altLang="en-US" sz="800" dirty="0">
                <a:solidFill>
                  <a:schemeClr val="bg1"/>
                </a:solidFill>
                <a:latin typeface="Nanum Gothic" charset="-127"/>
                <a:ea typeface="Nanum Gothic" charset="-127"/>
                <a:cs typeface="Nanum Gothic" charset="-127"/>
              </a:endParaRPr>
            </a:p>
          </p:txBody>
        </p:sp>
        <p:sp>
          <p:nvSpPr>
            <p:cNvPr id="151"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Cancel</a:t>
              </a:r>
              <a:endParaRPr lang="ko-KR" altLang="en-US" sz="800" dirty="0">
                <a:solidFill>
                  <a:schemeClr val="bg1"/>
                </a:solidFill>
                <a:latin typeface="Nanum Gothic" charset="-127"/>
                <a:ea typeface="Nanum Gothic" charset="-127"/>
                <a:cs typeface="Nanum Gothic" charset="-127"/>
              </a:endParaRPr>
            </a:p>
          </p:txBody>
        </p:sp>
      </p:grpSp>
      <p:sp>
        <p:nvSpPr>
          <p:cNvPr id="152" name="직사각형 151"/>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Nanum Gothic" charset="-127"/>
                <a:ea typeface="Nanum Gothic" charset="-127"/>
                <a:cs typeface="Nanum Gothic" charset="-127"/>
              </a:rPr>
              <a:t>Ingestion configuration</a:t>
            </a:r>
            <a:endParaRPr lang="en-US" altLang="ko-KR" sz="1000" b="1" dirty="0">
              <a:solidFill>
                <a:prstClr val="black"/>
              </a:solidFill>
              <a:latin typeface="Nanum Gothic" charset="-127"/>
              <a:ea typeface="Nanum Gothic" charset="-127"/>
              <a:cs typeface="Nanum Gothic" charset="-127"/>
            </a:endParaRPr>
          </a:p>
        </p:txBody>
      </p:sp>
      <p:sp>
        <p:nvSpPr>
          <p:cNvPr id="155" name="직사각형 154"/>
          <p:cNvSpPr/>
          <p:nvPr/>
        </p:nvSpPr>
        <p:spPr>
          <a:xfrm>
            <a:off x="9381066" y="6212"/>
            <a:ext cx="2533085" cy="359548"/>
          </a:xfrm>
          <a:prstGeom prst="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700" dirty="0">
                <a:solidFill>
                  <a:schemeClr val="bg1"/>
                </a:solidFill>
                <a:ea typeface="Nanum Gothic" charset="-127"/>
                <a:cs typeface="Nanum Gothic" charset="-127"/>
              </a:rPr>
              <a:t>Full size</a:t>
            </a:r>
            <a:r>
              <a:rPr kumimoji="1" lang="ko-KR" altLang="en-US" sz="700" dirty="0">
                <a:solidFill>
                  <a:schemeClr val="bg1"/>
                </a:solidFill>
                <a:ea typeface="Nanum Gothic" charset="-127"/>
                <a:cs typeface="Nanum Gothic" charset="-127"/>
              </a:rPr>
              <a:t> 팝업을 사용하면 디자인 공수가 적게 들긴하지만</a:t>
            </a:r>
            <a:r>
              <a:rPr kumimoji="1" lang="en-US" altLang="ko-KR" sz="700" dirty="0">
                <a:solidFill>
                  <a:schemeClr val="bg1"/>
                </a:solidFill>
                <a:ea typeface="Nanum Gothic" charset="-127"/>
                <a:cs typeface="Nanum Gothic" charset="-127"/>
              </a:rPr>
              <a:t>,</a:t>
            </a:r>
            <a:r>
              <a:rPr kumimoji="1" lang="ko-KR" altLang="en-US" sz="700" dirty="0">
                <a:solidFill>
                  <a:schemeClr val="bg1"/>
                </a:solidFill>
                <a:ea typeface="Nanum Gothic" charset="-127"/>
                <a:cs typeface="Nanum Gothic" charset="-127"/>
              </a:rPr>
              <a:t> 공통 </a:t>
            </a:r>
            <a:r>
              <a:rPr kumimoji="1" lang="en-US" altLang="ko-KR" sz="700" dirty="0">
                <a:solidFill>
                  <a:schemeClr val="bg1"/>
                </a:solidFill>
                <a:ea typeface="Nanum Gothic" charset="-127"/>
                <a:cs typeface="Nanum Gothic" charset="-127"/>
              </a:rPr>
              <a:t>UX</a:t>
            </a:r>
            <a:r>
              <a:rPr kumimoji="1" lang="ko-KR" altLang="en-US" sz="700" dirty="0">
                <a:solidFill>
                  <a:schemeClr val="bg1"/>
                </a:solidFill>
                <a:ea typeface="Nanum Gothic" charset="-127"/>
                <a:cs typeface="Nanum Gothic" charset="-127"/>
              </a:rPr>
              <a:t> 정책 상 이런 경우는 긴팝업을 사용하고 있습니다</a:t>
            </a:r>
            <a:endParaRPr kumimoji="1" lang="en-US" altLang="ko-KR" sz="700" dirty="0">
              <a:solidFill>
                <a:schemeClr val="bg1"/>
              </a:solidFill>
              <a:latin typeface="Nanum Gothic" charset="-127"/>
              <a:ea typeface="Nanum Gothic" charset="-127"/>
              <a:cs typeface="Nanum Gothic" charset="-127"/>
            </a:endParaRPr>
          </a:p>
        </p:txBody>
      </p:sp>
      <p:cxnSp>
        <p:nvCxnSpPr>
          <p:cNvPr id="8" name="직선 연결선[R] 7"/>
          <p:cNvCxnSpPr/>
          <p:nvPr/>
        </p:nvCxnSpPr>
        <p:spPr>
          <a:xfrm>
            <a:off x="4452812" y="1555620"/>
            <a:ext cx="354682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텍스트 개체 틀 8"/>
          <p:cNvSpPr>
            <a:spLocks noGrp="1"/>
          </p:cNvSpPr>
          <p:nvPr>
            <p:ph type="body" sz="quarter" idx="13"/>
          </p:nvPr>
        </p:nvSpPr>
        <p:spPr/>
        <p:txBody>
          <a:bodyPr/>
          <a:lstStyle/>
          <a:p>
            <a:pPr marL="0" indent="0">
              <a:buNone/>
            </a:pPr>
            <a:r>
              <a:rPr lang="ko-KR" altLang="en-US" dirty="0">
                <a:solidFill>
                  <a:srgbClr val="00B0F0"/>
                </a:solidFill>
                <a:sym typeface="Wingdings"/>
              </a:rPr>
              <a:t>☞ 생성 단계 중</a:t>
            </a:r>
            <a:r>
              <a:rPr lang="en-US" altLang="ko-KR" dirty="0">
                <a:solidFill>
                  <a:srgbClr val="00B0F0"/>
                </a:solidFill>
                <a:sym typeface="Wingdings"/>
              </a:rPr>
              <a:t>,</a:t>
            </a:r>
            <a:r>
              <a:rPr lang="ko-KR" altLang="en-US" dirty="0">
                <a:solidFill>
                  <a:srgbClr val="00B0F0"/>
                </a:solidFill>
                <a:sym typeface="Wingdings"/>
              </a:rPr>
              <a:t> </a:t>
            </a:r>
            <a:r>
              <a:rPr lang="en-US" altLang="ko-KR" dirty="0">
                <a:solidFill>
                  <a:srgbClr val="00B0F0"/>
                </a:solidFill>
                <a:sym typeface="Wingdings"/>
              </a:rPr>
              <a:t>‘Configure the schema’</a:t>
            </a:r>
            <a:r>
              <a:rPr lang="ko-KR" altLang="en-US" dirty="0">
                <a:solidFill>
                  <a:srgbClr val="00B0F0"/>
                </a:solidFill>
                <a:sym typeface="Wingdings"/>
              </a:rPr>
              <a:t>와 동일</a:t>
            </a:r>
            <a:endParaRPr lang="en-US" altLang="ko-KR" dirty="0">
              <a:solidFill>
                <a:srgbClr val="00B0F0"/>
              </a:solidFill>
              <a:sym typeface="Wingdings"/>
            </a:endParaRPr>
          </a:p>
          <a:p>
            <a:r>
              <a:rPr kumimoji="1" lang="ko-KR" altLang="en-US" dirty="0"/>
              <a:t>버튼</a:t>
            </a:r>
            <a:endParaRPr kumimoji="1" lang="en-US" altLang="ko-KR" dirty="0"/>
          </a:p>
          <a:p>
            <a:pPr lvl="1"/>
            <a:r>
              <a:rPr kumimoji="1" lang="ko-KR" altLang="en-US" dirty="0"/>
              <a:t>취소</a:t>
            </a:r>
            <a:endParaRPr kumimoji="1" lang="en-US" altLang="ko-KR" dirty="0"/>
          </a:p>
          <a:p>
            <a:pPr lvl="2"/>
            <a:r>
              <a:rPr kumimoji="1" lang="ko-KR" altLang="en-US" dirty="0"/>
              <a:t>클릭 </a:t>
            </a:r>
            <a:r>
              <a:rPr kumimoji="1" lang="en-US" altLang="ko-KR" dirty="0"/>
              <a:t>&gt;</a:t>
            </a:r>
            <a:r>
              <a:rPr kumimoji="1" lang="ko-KR" altLang="en-US" dirty="0"/>
              <a:t> 팝업 닫힘</a:t>
            </a:r>
            <a:endParaRPr kumimoji="1" lang="en-US" altLang="ko-KR" dirty="0"/>
          </a:p>
          <a:p>
            <a:pPr lvl="1"/>
            <a:r>
              <a:rPr kumimoji="1" lang="ko-KR" altLang="en-US" dirty="0"/>
              <a:t>저장</a:t>
            </a:r>
            <a:endParaRPr kumimoji="1" lang="en-US" altLang="ko-KR" dirty="0"/>
          </a:p>
          <a:p>
            <a:pPr lvl="2"/>
            <a:r>
              <a:rPr kumimoji="1" lang="ko-KR" altLang="en-US" dirty="0"/>
              <a:t>클릭 </a:t>
            </a:r>
            <a:r>
              <a:rPr kumimoji="1" lang="en-US" altLang="ko-KR" dirty="0"/>
              <a:t>&gt;</a:t>
            </a:r>
            <a:r>
              <a:rPr kumimoji="1" lang="ko-KR" altLang="en-US" dirty="0"/>
              <a:t> </a:t>
            </a:r>
            <a:endParaRPr kumimoji="1" lang="en-US" altLang="ko-KR" dirty="0"/>
          </a:p>
          <a:p>
            <a:pPr lvl="3"/>
            <a:r>
              <a:rPr kumimoji="1" lang="ko-KR" altLang="en-US" dirty="0"/>
              <a:t>적재와 관련있는 항목 수정 시</a:t>
            </a:r>
            <a:r>
              <a:rPr kumimoji="1" lang="en-US" altLang="ko-KR" dirty="0"/>
              <a:t>, </a:t>
            </a:r>
            <a:r>
              <a:rPr kumimoji="1" lang="ko-KR" altLang="en-US" dirty="0"/>
              <a:t>적재 확인 팝업 출력 </a:t>
            </a:r>
            <a:r>
              <a:rPr lang="ko-KR" altLang="en-US" dirty="0">
                <a:solidFill>
                  <a:srgbClr val="00B0F0"/>
                </a:solidFill>
                <a:sym typeface="Wingdings"/>
              </a:rPr>
              <a:t>☞ </a:t>
            </a:r>
            <a:r>
              <a:rPr lang="en-US" altLang="ko-KR" dirty="0">
                <a:solidFill>
                  <a:srgbClr val="00B0F0"/>
                </a:solidFill>
                <a:sym typeface="Wingdings"/>
              </a:rPr>
              <a:t>[049.0]</a:t>
            </a:r>
            <a:endParaRPr kumimoji="1" lang="ko-KR" altLang="en-US" dirty="0"/>
          </a:p>
          <a:p>
            <a:pPr lvl="3"/>
            <a:r>
              <a:rPr kumimoji="1" lang="ko-KR" altLang="en-US" dirty="0"/>
              <a:t>적재와 관련없는 스키마 정보 수정 시</a:t>
            </a:r>
            <a:r>
              <a:rPr kumimoji="1" lang="en-US" altLang="ko-KR" dirty="0"/>
              <a:t>, </a:t>
            </a:r>
            <a:r>
              <a:rPr kumimoji="1" lang="ko-KR" altLang="en-US" dirty="0"/>
              <a:t>토스트 출력</a:t>
            </a:r>
            <a:r>
              <a:rPr lang="ko-KR" altLang="en-US" dirty="0">
                <a:solidFill>
                  <a:srgbClr val="00B0F0"/>
                </a:solidFill>
                <a:sym typeface="Wingdings"/>
              </a:rPr>
              <a:t> ☞ </a:t>
            </a:r>
            <a:r>
              <a:rPr lang="en-US" altLang="ko-KR" dirty="0">
                <a:solidFill>
                  <a:srgbClr val="00B0F0"/>
                </a:solidFill>
                <a:sym typeface="Wingdings"/>
              </a:rPr>
              <a:t>[003.0]</a:t>
            </a:r>
          </a:p>
          <a:p>
            <a:pPr lvl="3"/>
            <a:r>
              <a:rPr kumimoji="1" lang="ko-KR" altLang="en-US" dirty="0">
                <a:solidFill>
                  <a:srgbClr val="00B0F0"/>
                </a:solidFill>
                <a:sym typeface="Wingdings"/>
              </a:rPr>
              <a:t>적재와 관련 없는 정보 </a:t>
            </a:r>
            <a:r>
              <a:rPr kumimoji="1" lang="en-US" altLang="ko-KR" dirty="0">
                <a:solidFill>
                  <a:srgbClr val="00B0F0"/>
                </a:solidFill>
                <a:sym typeface="Wingdings"/>
              </a:rPr>
              <a:t>:</a:t>
            </a:r>
            <a:r>
              <a:rPr kumimoji="1" lang="ko-KR" altLang="en-US" dirty="0">
                <a:solidFill>
                  <a:srgbClr val="00B0F0"/>
                </a:solidFill>
                <a:sym typeface="Wingdings"/>
              </a:rPr>
              <a:t> 타입</a:t>
            </a:r>
            <a:r>
              <a:rPr kumimoji="1" lang="en-US" altLang="ko-KR" dirty="0">
                <a:solidFill>
                  <a:srgbClr val="00B0F0"/>
                </a:solidFill>
                <a:sym typeface="Wingdings"/>
              </a:rPr>
              <a:t>,</a:t>
            </a:r>
            <a:r>
              <a:rPr kumimoji="1" lang="ko-KR" altLang="en-US" dirty="0">
                <a:solidFill>
                  <a:srgbClr val="00B0F0"/>
                </a:solidFill>
                <a:sym typeface="Wingdings"/>
              </a:rPr>
              <a:t> 일반 시간 타입의  포멧</a:t>
            </a:r>
            <a:endParaRPr kumimoji="1" lang="ko-KR" altLang="en-US" dirty="0"/>
          </a:p>
        </p:txBody>
      </p:sp>
      <p:sp>
        <p:nvSpPr>
          <p:cNvPr id="111" name="타원 110"/>
          <p:cNvSpPr/>
          <p:nvPr/>
        </p:nvSpPr>
        <p:spPr>
          <a:xfrm>
            <a:off x="6702307" y="91099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113" name="직사각형 112"/>
          <p:cNvSpPr/>
          <p:nvPr/>
        </p:nvSpPr>
        <p:spPr>
          <a:xfrm>
            <a:off x="98140" y="33228"/>
            <a:ext cx="12011482" cy="6762988"/>
          </a:xfrm>
          <a:prstGeom prst="rect">
            <a:avLst/>
          </a:prstGeom>
          <a:noFill/>
          <a:ln w="82550">
            <a:solidFill>
              <a:srgbClr val="00B0F0">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ea typeface="Nanum Gothic" charset="-127"/>
              <a:cs typeface="Nanum Gothic" charset="-127"/>
            </a:endParaRPr>
          </a:p>
        </p:txBody>
      </p:sp>
    </p:spTree>
    <p:extLst>
      <p:ext uri="{BB962C8B-B14F-4D97-AF65-F5344CB8AC3E}">
        <p14:creationId xmlns:p14="http://schemas.microsoft.com/office/powerpoint/2010/main" val="13066930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5" name="그룹 134"/>
          <p:cNvGrpSpPr/>
          <p:nvPr/>
        </p:nvGrpSpPr>
        <p:grpSpPr>
          <a:xfrm>
            <a:off x="2248960" y="5928193"/>
            <a:ext cx="5057231" cy="906406"/>
            <a:chOff x="2264338" y="3280127"/>
            <a:chExt cx="5057231" cy="906406"/>
          </a:xfrm>
        </p:grpSpPr>
        <p:sp>
          <p:nvSpPr>
            <p:cNvPr id="138" name="Text Box"/>
            <p:cNvSpPr>
              <a:spLocks/>
            </p:cNvSpPr>
            <p:nvPr>
              <p:custDataLst>
                <p:tags r:id="rId39"/>
              </p:custDataLst>
            </p:nvPr>
          </p:nvSpPr>
          <p:spPr bwMode="auto">
            <a:xfrm>
              <a:off x="2392288" y="3292535"/>
              <a:ext cx="1880089" cy="15591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mapreduce.job.user.classpath.first</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mapreduce.map.memory.mb</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mapreduce.reduce.memory.mb</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endParaRPr lang="en-US" altLang="ko-KR" sz="700" dirty="0">
                <a:solidFill>
                  <a:schemeClr val="tx1">
                    <a:lumMod val="75000"/>
                    <a:lumOff val="25000"/>
                  </a:schemeClr>
                </a:solidFill>
                <a:latin typeface="+mn-ea"/>
                <a:cs typeface="Malgun Gothic" charset="-127"/>
              </a:endParaRPr>
            </a:p>
          </p:txBody>
        </p:sp>
        <p:sp>
          <p:nvSpPr>
            <p:cNvPr id="139" name="Username Box"/>
            <p:cNvSpPr>
              <a:spLocks/>
            </p:cNvSpPr>
            <p:nvPr>
              <p:custDataLst>
                <p:tags r:id="rId40"/>
              </p:custDataLst>
            </p:nvPr>
          </p:nvSpPr>
          <p:spPr bwMode="auto">
            <a:xfrm>
              <a:off x="4392142" y="3516795"/>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8096</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40" name="Username Box"/>
            <p:cNvSpPr>
              <a:spLocks/>
            </p:cNvSpPr>
            <p:nvPr>
              <p:custDataLst>
                <p:tags r:id="rId41"/>
              </p:custDataLst>
            </p:nvPr>
          </p:nvSpPr>
          <p:spPr bwMode="auto">
            <a:xfrm>
              <a:off x="4392142" y="3280127"/>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true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41" name="Username Box"/>
            <p:cNvSpPr>
              <a:spLocks/>
            </p:cNvSpPr>
            <p:nvPr>
              <p:custDataLst>
                <p:tags r:id="rId42"/>
              </p:custDataLst>
            </p:nvPr>
          </p:nvSpPr>
          <p:spPr bwMode="auto">
            <a:xfrm>
              <a:off x="4392142" y="3753463"/>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8096</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42" name="Username Box"/>
            <p:cNvSpPr>
              <a:spLocks/>
            </p:cNvSpPr>
            <p:nvPr>
              <p:custDataLst>
                <p:tags r:id="rId43"/>
              </p:custDataLst>
            </p:nvPr>
          </p:nvSpPr>
          <p:spPr bwMode="auto">
            <a:xfrm>
              <a:off x="4392142" y="4012495"/>
              <a:ext cx="2557841" cy="172496"/>
            </a:xfrm>
            <a:prstGeom prst="rect">
              <a:avLst/>
            </a:prstGeom>
            <a:solidFill>
              <a:schemeClr val="bg1"/>
            </a:solidFill>
            <a:ln w="6350" cap="flat" cmpd="sng" algn="ctr">
              <a:solidFill>
                <a:schemeClr val="tx1">
                  <a:lumMod val="85000"/>
                  <a:lumOff val="1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700" dirty="0">
                  <a:solidFill>
                    <a:schemeClr val="bg1">
                      <a:lumMod val="75000"/>
                    </a:schemeClr>
                  </a:solidFill>
                  <a:latin typeface="Malgun Gothic" charset="-127"/>
                  <a:ea typeface="Malgun Gothic" charset="-127"/>
                  <a:cs typeface="Malgun Gothic" charset="-127"/>
                </a:rPr>
                <a:t>Please enter a configuration value</a:t>
              </a:r>
            </a:p>
          </p:txBody>
        </p:sp>
        <p:sp>
          <p:nvSpPr>
            <p:cNvPr id="143" name="Username Box"/>
            <p:cNvSpPr>
              <a:spLocks/>
            </p:cNvSpPr>
            <p:nvPr>
              <p:custDataLst>
                <p:tags r:id="rId44"/>
              </p:custDataLst>
            </p:nvPr>
          </p:nvSpPr>
          <p:spPr bwMode="auto">
            <a:xfrm>
              <a:off x="2264338" y="4012495"/>
              <a:ext cx="1934923" cy="174038"/>
            </a:xfrm>
            <a:prstGeom prst="rect">
              <a:avLst/>
            </a:prstGeom>
            <a:solidFill>
              <a:schemeClr val="bg1"/>
            </a:solidFill>
            <a:ln w="6350" cap="flat" cmpd="sng" algn="ctr">
              <a:solidFill>
                <a:schemeClr val="tx1">
                  <a:lumMod val="85000"/>
                  <a:lumOff val="1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sz="700" dirty="0">
                  <a:solidFill>
                    <a:schemeClr val="bg1">
                      <a:lumMod val="75000"/>
                    </a:schemeClr>
                  </a:solidFill>
                  <a:latin typeface="Malgun Gothic" charset="-127"/>
                  <a:ea typeface="Malgun Gothic" charset="-127"/>
                  <a:cs typeface="Malgun Gothic" charset="-127"/>
                </a:rPr>
                <a:t>Please enter a configuration key</a:t>
              </a:r>
            </a:p>
          </p:txBody>
        </p:sp>
        <p:pic>
          <p:nvPicPr>
            <p:cNvPr id="144" name="그림 143"/>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6964130" y="4010226"/>
              <a:ext cx="357439" cy="174917"/>
            </a:xfrm>
            <a:prstGeom prst="rect">
              <a:avLst/>
            </a:prstGeom>
          </p:spPr>
        </p:pic>
      </p:grpSp>
      <p:grpSp>
        <p:nvGrpSpPr>
          <p:cNvPr id="145" name="그룹 144"/>
          <p:cNvGrpSpPr/>
          <p:nvPr/>
        </p:nvGrpSpPr>
        <p:grpSpPr>
          <a:xfrm>
            <a:off x="2232565" y="3680246"/>
            <a:ext cx="5057231" cy="2067385"/>
            <a:chOff x="2264338" y="3280127"/>
            <a:chExt cx="5057231" cy="2067385"/>
          </a:xfrm>
        </p:grpSpPr>
        <p:sp>
          <p:nvSpPr>
            <p:cNvPr id="148" name="Username Box"/>
            <p:cNvSpPr>
              <a:spLocks/>
            </p:cNvSpPr>
            <p:nvPr>
              <p:custDataLst>
                <p:tags r:id="rId28"/>
              </p:custDataLst>
            </p:nvPr>
          </p:nvSpPr>
          <p:spPr bwMode="auto">
            <a:xfrm>
              <a:off x="4392142" y="4463467"/>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49" name="Username Box"/>
            <p:cNvSpPr>
              <a:spLocks/>
            </p:cNvSpPr>
            <p:nvPr>
              <p:custDataLst>
                <p:tags r:id="rId29"/>
              </p:custDataLst>
            </p:nvPr>
          </p:nvSpPr>
          <p:spPr bwMode="auto">
            <a:xfrm>
              <a:off x="4392142" y="4700135"/>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50" name="Username Box"/>
            <p:cNvSpPr>
              <a:spLocks/>
            </p:cNvSpPr>
            <p:nvPr>
              <p:custDataLst>
                <p:tags r:id="rId30"/>
              </p:custDataLst>
            </p:nvPr>
          </p:nvSpPr>
          <p:spPr bwMode="auto">
            <a:xfrm>
              <a:off x="4392142" y="4936803"/>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51" name="Text Box"/>
            <p:cNvSpPr>
              <a:spLocks/>
            </p:cNvSpPr>
            <p:nvPr>
              <p:custDataLst>
                <p:tags r:id="rId31"/>
              </p:custDataLst>
            </p:nvPr>
          </p:nvSpPr>
          <p:spPr bwMode="auto">
            <a:xfrm>
              <a:off x="2392288" y="3292535"/>
              <a:ext cx="1880089" cy="15591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maxRowsInMemory</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maxOccupationInMemory</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maxSharedLength</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leaveIntermediate</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cleanupOnFailure</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overwriteFiles</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ignoreInvalidRows</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r>
                <a:rPr lang="en-US" altLang="ko-KR" sz="700" dirty="0" err="1">
                  <a:solidFill>
                    <a:schemeClr val="tx1">
                      <a:lumMod val="75000"/>
                      <a:lumOff val="25000"/>
                    </a:schemeClr>
                  </a:solidFill>
                  <a:latin typeface="+mn-ea"/>
                  <a:cs typeface="Malgun Gothic" charset="-127"/>
                </a:rPr>
                <a:t>assumeTimeSorted</a:t>
              </a:r>
              <a:endParaRPr lang="en-US" altLang="ko-KR" sz="700" dirty="0">
                <a:solidFill>
                  <a:schemeClr val="tx1">
                    <a:lumMod val="75000"/>
                    <a:lumOff val="25000"/>
                  </a:schemeClr>
                </a:solidFill>
                <a:latin typeface="+mn-ea"/>
                <a:cs typeface="Malgun Gothic" charset="-127"/>
              </a:endParaRPr>
            </a:p>
            <a:p>
              <a:pPr marL="171450" indent="-171450">
                <a:lnSpc>
                  <a:spcPct val="150000"/>
                </a:lnSpc>
                <a:spcAft>
                  <a:spcPts val="600"/>
                </a:spcAft>
                <a:buFont typeface="Arial" charset="0"/>
                <a:buChar char="•"/>
              </a:pPr>
              <a:endParaRPr lang="en-US" altLang="ko-KR" sz="700" dirty="0">
                <a:solidFill>
                  <a:schemeClr val="tx1">
                    <a:lumMod val="75000"/>
                    <a:lumOff val="25000"/>
                  </a:schemeClr>
                </a:solidFill>
                <a:latin typeface="+mn-ea"/>
                <a:cs typeface="Malgun Gothic" charset="-127"/>
              </a:endParaRPr>
            </a:p>
          </p:txBody>
        </p:sp>
        <p:sp>
          <p:nvSpPr>
            <p:cNvPr id="152" name="Username Box"/>
            <p:cNvSpPr>
              <a:spLocks/>
            </p:cNvSpPr>
            <p:nvPr>
              <p:custDataLst>
                <p:tags r:id="rId32"/>
              </p:custDataLst>
            </p:nvPr>
          </p:nvSpPr>
          <p:spPr bwMode="auto">
            <a:xfrm>
              <a:off x="4392142" y="3516795"/>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-1</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53" name="Username Box"/>
            <p:cNvSpPr>
              <a:spLocks/>
            </p:cNvSpPr>
            <p:nvPr>
              <p:custDataLst>
                <p:tags r:id="rId33"/>
              </p:custDataLst>
            </p:nvPr>
          </p:nvSpPr>
          <p:spPr bwMode="auto">
            <a:xfrm>
              <a:off x="4392142" y="3280127"/>
              <a:ext cx="2556000" cy="180390"/>
            </a:xfrm>
            <a:prstGeom prst="rect">
              <a:avLst/>
            </a:prstGeom>
            <a:solidFill>
              <a:schemeClr val="bg1"/>
            </a:solidFill>
            <a:ln w="6350" cap="flat" cmpd="sng" algn="ctr">
              <a:solidFill>
                <a:srgbClr val="FF0000"/>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7500</a:t>
              </a:r>
              <a:r>
                <a:rPr lang="en-US" altLang="ko-KR" sz="700" dirty="0">
                  <a:solidFill>
                    <a:schemeClr val="tx1">
                      <a:lumMod val="75000"/>
                      <a:lumOff val="25000"/>
                    </a:schemeClr>
                  </a:solidFill>
                  <a:latin typeface="+mn-ea"/>
                  <a:cs typeface="Malgun Gothic" charset="-127"/>
                </a:rPr>
                <a:t>0</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54" name="Username Box"/>
            <p:cNvSpPr>
              <a:spLocks/>
            </p:cNvSpPr>
            <p:nvPr>
              <p:custDataLst>
                <p:tags r:id="rId34"/>
              </p:custDataLst>
            </p:nvPr>
          </p:nvSpPr>
          <p:spPr bwMode="auto">
            <a:xfrm>
              <a:off x="4392142" y="3753463"/>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-2147483648</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55" name="Username Box"/>
            <p:cNvSpPr>
              <a:spLocks/>
            </p:cNvSpPr>
            <p:nvPr>
              <p:custDataLst>
                <p:tags r:id="rId35"/>
              </p:custDataLst>
            </p:nvPr>
          </p:nvSpPr>
          <p:spPr bwMode="auto">
            <a:xfrm>
              <a:off x="4392142" y="3990131"/>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false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56" name="Username Box"/>
            <p:cNvSpPr>
              <a:spLocks/>
            </p:cNvSpPr>
            <p:nvPr>
              <p:custDataLst>
                <p:tags r:id="rId36"/>
              </p:custDataLst>
            </p:nvPr>
          </p:nvSpPr>
          <p:spPr bwMode="auto">
            <a:xfrm>
              <a:off x="4392142" y="4226799"/>
              <a:ext cx="2556000" cy="180390"/>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lang="en-US" sz="700" dirty="0">
                  <a:solidFill>
                    <a:schemeClr val="tx1">
                      <a:lumMod val="75000"/>
                      <a:lumOff val="25000"/>
                    </a:schemeClr>
                  </a:solidFill>
                  <a:latin typeface="+mn-ea"/>
                  <a:cs typeface="Malgun Gothic" charset="-127"/>
                </a:rPr>
                <a:t>true</a:t>
              </a:r>
              <a:endParaRPr kumimoji="1" lang="en-US" sz="700" dirty="0">
                <a:solidFill>
                  <a:schemeClr val="tx1">
                    <a:lumMod val="75000"/>
                    <a:lumOff val="25000"/>
                  </a:schemeClr>
                </a:solidFill>
                <a:latin typeface="Malgun Gothic" charset="-127"/>
                <a:ea typeface="Malgun Gothic" charset="-127"/>
                <a:cs typeface="Malgun Gothic" charset="-127"/>
              </a:endParaRPr>
            </a:p>
          </p:txBody>
        </p:sp>
        <p:sp>
          <p:nvSpPr>
            <p:cNvPr id="157" name="Username Box"/>
            <p:cNvSpPr>
              <a:spLocks/>
            </p:cNvSpPr>
            <p:nvPr>
              <p:custDataLst>
                <p:tags r:id="rId37"/>
              </p:custDataLst>
            </p:nvPr>
          </p:nvSpPr>
          <p:spPr bwMode="auto">
            <a:xfrm>
              <a:off x="4392142" y="5173474"/>
              <a:ext cx="2557841" cy="172496"/>
            </a:xfrm>
            <a:prstGeom prst="rect">
              <a:avLst/>
            </a:prstGeom>
            <a:solidFill>
              <a:schemeClr val="bg1"/>
            </a:solidFill>
            <a:ln w="6350" cap="flat" cmpd="sng" algn="ctr">
              <a:solidFill>
                <a:schemeClr val="tx1">
                  <a:lumMod val="85000"/>
                  <a:lumOff val="1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700" dirty="0">
                  <a:solidFill>
                    <a:schemeClr val="bg1">
                      <a:lumMod val="75000"/>
                    </a:schemeClr>
                  </a:solidFill>
                  <a:latin typeface="Malgun Gothic" charset="-127"/>
                  <a:ea typeface="Malgun Gothic" charset="-127"/>
                  <a:cs typeface="Malgun Gothic" charset="-127"/>
                </a:rPr>
                <a:t>Please enter a configuration value</a:t>
              </a:r>
            </a:p>
          </p:txBody>
        </p:sp>
        <p:sp>
          <p:nvSpPr>
            <p:cNvPr id="158" name="Username Box"/>
            <p:cNvSpPr>
              <a:spLocks/>
            </p:cNvSpPr>
            <p:nvPr>
              <p:custDataLst>
                <p:tags r:id="rId38"/>
              </p:custDataLst>
            </p:nvPr>
          </p:nvSpPr>
          <p:spPr bwMode="auto">
            <a:xfrm>
              <a:off x="2264338" y="5173474"/>
              <a:ext cx="1934923" cy="174038"/>
            </a:xfrm>
            <a:prstGeom prst="rect">
              <a:avLst/>
            </a:prstGeom>
            <a:solidFill>
              <a:schemeClr val="bg1"/>
            </a:solidFill>
            <a:ln w="6350" cap="flat" cmpd="sng" algn="ctr">
              <a:solidFill>
                <a:schemeClr val="tx1">
                  <a:lumMod val="85000"/>
                  <a:lumOff val="1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sz="700" dirty="0">
                  <a:solidFill>
                    <a:schemeClr val="bg1">
                      <a:lumMod val="75000"/>
                    </a:schemeClr>
                  </a:solidFill>
                  <a:latin typeface="Malgun Gothic" charset="-127"/>
                  <a:ea typeface="Malgun Gothic" charset="-127"/>
                  <a:cs typeface="Malgun Gothic" charset="-127"/>
                </a:rPr>
                <a:t>Please enter a configuration key</a:t>
              </a:r>
            </a:p>
          </p:txBody>
        </p:sp>
        <p:pic>
          <p:nvPicPr>
            <p:cNvPr id="159" name="그림 158"/>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6964130" y="5171205"/>
              <a:ext cx="357439" cy="174917"/>
            </a:xfrm>
            <a:prstGeom prst="rect">
              <a:avLst/>
            </a:prstGeom>
          </p:spPr>
        </p:pic>
      </p:grpSp>
      <p:sp>
        <p:nvSpPr>
          <p:cNvPr id="160" name="Text Box"/>
          <p:cNvSpPr>
            <a:spLocks/>
          </p:cNvSpPr>
          <p:nvPr>
            <p:custDataLst>
              <p:tags r:id="rId1"/>
            </p:custDataLst>
          </p:nvPr>
        </p:nvSpPr>
        <p:spPr bwMode="auto">
          <a:xfrm>
            <a:off x="2240876" y="3483413"/>
            <a:ext cx="2204499" cy="204707"/>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700" b="1">
                <a:solidFill>
                  <a:schemeClr val="tx1">
                    <a:lumMod val="75000"/>
                    <a:lumOff val="25000"/>
                  </a:schemeClr>
                </a:solidFill>
                <a:latin typeface="Nanum Gothic" charset="-127"/>
                <a:ea typeface="Nanum Gothic" charset="-127"/>
                <a:cs typeface="Nanum Gothic" charset="-127"/>
              </a:rPr>
              <a:t>Ingestion tuning </a:t>
            </a:r>
            <a:r>
              <a:rPr lang="en-US" altLang="ko-KR" sz="700" b="1" dirty="0">
                <a:solidFill>
                  <a:schemeClr val="tx1">
                    <a:lumMod val="75000"/>
                    <a:lumOff val="25000"/>
                  </a:schemeClr>
                </a:solidFill>
                <a:latin typeface="Nanum Gothic" charset="-127"/>
                <a:ea typeface="Nanum Gothic" charset="-127"/>
                <a:cs typeface="Nanum Gothic" charset="-127"/>
              </a:rPr>
              <a:t>configuration(Opt.)</a:t>
            </a:r>
          </a:p>
        </p:txBody>
      </p:sp>
      <p:pic>
        <p:nvPicPr>
          <p:cNvPr id="161" name="그림 160"/>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3791228" y="3589288"/>
            <a:ext cx="79238" cy="79238"/>
          </a:xfrm>
          <a:prstGeom prst="rect">
            <a:avLst/>
          </a:prstGeom>
        </p:spPr>
      </p:pic>
      <p:sp>
        <p:nvSpPr>
          <p:cNvPr id="12" name="Text Placeholder 11"/>
          <p:cNvSpPr>
            <a:spLocks noGrp="1"/>
          </p:cNvSpPr>
          <p:nvPr>
            <p:ph type="body" sz="quarter" idx="11"/>
          </p:nvPr>
        </p:nvSpPr>
        <p:spPr/>
        <p:txBody>
          <a:bodyPr/>
          <a:lstStyle/>
          <a:p>
            <a:r>
              <a:rPr kumimoji="1" lang="en-US" altLang="ko-KR" dirty="0">
                <a:latin typeface="Nanum Gothic" charset="-127"/>
                <a:ea typeface="Nanum Gothic" charset="-127"/>
                <a:cs typeface="Nanum Gothic" charset="-127"/>
              </a:rPr>
              <a:t>01.02</a:t>
            </a:r>
            <a:r>
              <a:rPr kumimoji="1" lang="ko-KR" altLang="en-US" dirty="0">
                <a:latin typeface="Nanum Gothic" charset="-127"/>
                <a:ea typeface="Nanum Gothic" charset="-127"/>
                <a:cs typeface="Nanum Gothic" charset="-127"/>
              </a:rPr>
              <a:t> 데이터 소스 생성하기</a:t>
            </a:r>
          </a:p>
        </p:txBody>
      </p:sp>
      <p:sp>
        <p:nvSpPr>
          <p:cNvPr id="4" name="제목 3"/>
          <p:cNvSpPr>
            <a:spLocks noGrp="1"/>
          </p:cNvSpPr>
          <p:nvPr>
            <p:ph type="title"/>
          </p:nvPr>
        </p:nvSpPr>
        <p:spPr/>
        <p:txBody>
          <a:bodyPr/>
          <a:lstStyle/>
          <a:p>
            <a:r>
              <a:rPr lang="en-US" altLang="ko-KR" dirty="0"/>
              <a:t>[DB]</a:t>
            </a:r>
            <a:r>
              <a:rPr lang="ko-KR" altLang="en-US" dirty="0"/>
              <a:t> 수집 정보 및 기타 항목 설정</a:t>
            </a:r>
            <a:endParaRPr kumimoji="1" lang="ko-KR" altLang="en-US" dirty="0"/>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99</a:t>
            </a:fld>
            <a:endParaRPr lang="ko-KR" altLang="en-US" dirty="0">
              <a:solidFill>
                <a:prstClr val="white">
                  <a:lumMod val="50000"/>
                </a:prstClr>
              </a:solidFill>
            </a:endParaRPr>
          </a:p>
        </p:txBody>
      </p:sp>
      <p:sp>
        <p:nvSpPr>
          <p:cNvPr id="13" name="Text Placeholder 12"/>
          <p:cNvSpPr>
            <a:spLocks noGrp="1"/>
          </p:cNvSpPr>
          <p:nvPr>
            <p:ph type="body" sz="quarter" idx="13"/>
          </p:nvPr>
        </p:nvSpPr>
        <p:spPr/>
        <p:txBody>
          <a:bodyPr>
            <a:normAutofit/>
          </a:bodyPr>
          <a:lstStyle/>
          <a:p>
            <a:pPr marL="0" indent="0">
              <a:buNone/>
            </a:pPr>
            <a:r>
              <a:rPr lang="ko-KR" altLang="en-US" dirty="0">
                <a:solidFill>
                  <a:srgbClr val="00B0F0"/>
                </a:solidFill>
                <a:sym typeface="Wingdings"/>
              </a:rPr>
              <a:t>☞ 생성 단계 중</a:t>
            </a:r>
            <a:r>
              <a:rPr lang="en-US" altLang="ko-KR" dirty="0">
                <a:solidFill>
                  <a:srgbClr val="00B0F0"/>
                </a:solidFill>
                <a:sym typeface="Wingdings"/>
              </a:rPr>
              <a:t>,</a:t>
            </a:r>
            <a:r>
              <a:rPr lang="ko-KR" altLang="en-US" dirty="0">
                <a:solidFill>
                  <a:srgbClr val="00B0F0"/>
                </a:solidFill>
                <a:sym typeface="Wingdings"/>
              </a:rPr>
              <a:t> </a:t>
            </a:r>
            <a:r>
              <a:rPr lang="en-US" altLang="ko-KR" dirty="0">
                <a:solidFill>
                  <a:srgbClr val="00B0F0"/>
                </a:solidFill>
                <a:sym typeface="Wingdings"/>
              </a:rPr>
              <a:t>‘Ingestion setting’</a:t>
            </a:r>
            <a:r>
              <a:rPr lang="ko-KR" altLang="en-US" dirty="0">
                <a:solidFill>
                  <a:srgbClr val="00B0F0"/>
                </a:solidFill>
                <a:sym typeface="Wingdings"/>
              </a:rPr>
              <a:t>와 동일</a:t>
            </a:r>
            <a:endParaRPr lang="en-US" altLang="ko-KR" dirty="0"/>
          </a:p>
        </p:txBody>
      </p:sp>
      <p:sp>
        <p:nvSpPr>
          <p:cNvPr id="198" name="TextBox 197"/>
          <p:cNvSpPr txBox="1"/>
          <p:nvPr/>
        </p:nvSpPr>
        <p:spPr>
          <a:xfrm>
            <a:off x="1993449" y="494479"/>
            <a:ext cx="525395" cy="149647"/>
          </a:xfrm>
          <a:prstGeom prst="rect">
            <a:avLst/>
          </a:prstGeom>
          <a:solidFill>
            <a:schemeClr val="tx1">
              <a:lumMod val="75000"/>
              <a:lumOff val="25000"/>
            </a:schemeClr>
          </a:solidFill>
        </p:spPr>
        <p:txBody>
          <a:bodyPr wrap="square" lIns="36000" tIns="36000" rIns="36000" bIns="36000" rtlCol="0">
            <a:spAutoFit/>
          </a:bodyPr>
          <a:lstStyle/>
          <a:p>
            <a:r>
              <a:rPr lang="pt-BR" altLang="ko-KR" sz="500" b="1" dirty="0">
                <a:solidFill>
                  <a:schemeClr val="bg1"/>
                </a:solidFill>
                <a:latin typeface="Nanum Gothic" charset="-127"/>
                <a:ea typeface="Nanum Gothic" charset="-127"/>
                <a:cs typeface="Nanum Gothic" charset="-127"/>
              </a:rPr>
              <a:t>[046.2]</a:t>
            </a:r>
            <a:endParaRPr lang="ko-KR" altLang="en-US" sz="500" b="1" dirty="0">
              <a:solidFill>
                <a:schemeClr val="bg1"/>
              </a:solidFill>
              <a:latin typeface="Nanum Gothic" charset="-127"/>
              <a:ea typeface="Nanum Gothic" charset="-127"/>
              <a:cs typeface="Nanum Gothic" charset="-127"/>
            </a:endParaRPr>
          </a:p>
        </p:txBody>
      </p:sp>
      <p:sp>
        <p:nvSpPr>
          <p:cNvPr id="93" name="Username Box"/>
          <p:cNvSpPr>
            <a:spLocks/>
          </p:cNvSpPr>
          <p:nvPr>
            <p:custDataLst>
              <p:tags r:id="rId2"/>
            </p:custDataLst>
          </p:nvPr>
        </p:nvSpPr>
        <p:spPr bwMode="auto">
          <a:xfrm>
            <a:off x="4720856" y="2936029"/>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DAY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95" name="Username Box"/>
          <p:cNvSpPr>
            <a:spLocks/>
          </p:cNvSpPr>
          <p:nvPr>
            <p:custDataLst>
              <p:tags r:id="rId3"/>
            </p:custDataLst>
          </p:nvPr>
        </p:nvSpPr>
        <p:spPr bwMode="auto">
          <a:xfrm>
            <a:off x="4720856" y="3164444"/>
            <a:ext cx="1078822"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None	</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pic>
        <p:nvPicPr>
          <p:cNvPr id="96" name="그림 95"/>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488302" y="2966061"/>
            <a:ext cx="79238" cy="79238"/>
          </a:xfrm>
          <a:prstGeom prst="rect">
            <a:avLst/>
          </a:prstGeom>
        </p:spPr>
      </p:pic>
      <p:pic>
        <p:nvPicPr>
          <p:cNvPr id="97" name="그림 96"/>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357673" y="3201466"/>
            <a:ext cx="79238" cy="79238"/>
          </a:xfrm>
          <a:prstGeom prst="rect">
            <a:avLst/>
          </a:prstGeom>
        </p:spPr>
      </p:pic>
      <p:sp>
        <p:nvSpPr>
          <p:cNvPr id="99" name="Text Box"/>
          <p:cNvSpPr>
            <a:spLocks/>
          </p:cNvSpPr>
          <p:nvPr>
            <p:custDataLst>
              <p:tags r:id="rId4"/>
            </p:custDataLst>
          </p:nvPr>
        </p:nvSpPr>
        <p:spPr bwMode="auto">
          <a:xfrm>
            <a:off x="3373489" y="2880869"/>
            <a:ext cx="134736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200000"/>
              </a:lnSpc>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Segment granularity</a:t>
            </a:r>
          </a:p>
          <a:p>
            <a:pPr marL="171450" indent="-171450">
              <a:lnSpc>
                <a:spcPct val="200000"/>
              </a:lnSpc>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Query granularity</a:t>
            </a:r>
          </a:p>
        </p:txBody>
      </p:sp>
      <p:cxnSp>
        <p:nvCxnSpPr>
          <p:cNvPr id="100" name="직선 연결선[R] 99"/>
          <p:cNvCxnSpPr/>
          <p:nvPr/>
        </p:nvCxnSpPr>
        <p:spPr>
          <a:xfrm>
            <a:off x="2006801" y="3406202"/>
            <a:ext cx="61288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7" name="Username Box"/>
          <p:cNvSpPr>
            <a:spLocks/>
          </p:cNvSpPr>
          <p:nvPr>
            <p:custDataLst>
              <p:tags r:id="rId5"/>
            </p:custDataLst>
          </p:nvPr>
        </p:nvSpPr>
        <p:spPr bwMode="auto">
          <a:xfrm>
            <a:off x="4405754" y="2716804"/>
            <a:ext cx="868744"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2016-11-27</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 </a:t>
            </a: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24:00:00</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118" name="Username Box"/>
          <p:cNvSpPr>
            <a:spLocks/>
          </p:cNvSpPr>
          <p:nvPr>
            <p:custDataLst>
              <p:tags r:id="rId6"/>
            </p:custDataLst>
          </p:nvPr>
        </p:nvSpPr>
        <p:spPr bwMode="auto">
          <a:xfrm>
            <a:off x="5401848" y="2716804"/>
            <a:ext cx="868744" cy="158839"/>
          </a:xfrm>
          <a:prstGeom prst="rect">
            <a:avLst/>
          </a:prstGeom>
          <a:solidFill>
            <a:schemeClr val="bg1"/>
          </a:solidFill>
          <a:ln w="6350" cap="flat" cmpd="sng" algn="ctr">
            <a:solidFill>
              <a:schemeClr val="bg1">
                <a:lumMod val="8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2017-11-28</a:t>
            </a:r>
            <a:r>
              <a:rPr kumimoji="1" lang="ko-KR" altLang="en-US" sz="600" dirty="0">
                <a:solidFill>
                  <a:schemeClr val="tx1">
                    <a:lumMod val="75000"/>
                    <a:lumOff val="25000"/>
                  </a:schemeClr>
                </a:solidFill>
                <a:latin typeface="Nanum Gothic Regular" charset="-127"/>
                <a:ea typeface="Nanum Gothic Regular" charset="-127"/>
                <a:cs typeface="Nanum Gothic Regular" charset="-127"/>
              </a:rPr>
              <a:t> </a:t>
            </a: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16:05:14</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119" name="Text Box"/>
          <p:cNvSpPr>
            <a:spLocks/>
          </p:cNvSpPr>
          <p:nvPr>
            <p:custDataLst>
              <p:tags r:id="rId7"/>
            </p:custDataLst>
          </p:nvPr>
        </p:nvSpPr>
        <p:spPr bwMode="auto">
          <a:xfrm>
            <a:off x="3561966" y="2532103"/>
            <a:ext cx="4802534"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설정안함</a:t>
            </a:r>
            <a:r>
              <a:rPr lang="en-US" altLang="ko-KR" sz="700" dirty="0">
                <a:solidFill>
                  <a:schemeClr val="tx1">
                    <a:lumMod val="75000"/>
                    <a:lumOff val="25000"/>
                  </a:schemeClr>
                </a:solidFill>
                <a:latin typeface="Nanum Gothic" charset="-127"/>
                <a:ea typeface="Nanum Gothic" charset="-127"/>
                <a:cs typeface="Nanum Gothic" charset="-127"/>
              </a:rPr>
              <a:t>	 ⦿</a:t>
            </a:r>
            <a:r>
              <a:rPr lang="ko-KR" altLang="en-US" sz="700" dirty="0">
                <a:solidFill>
                  <a:schemeClr val="tx1">
                    <a:lumMod val="75000"/>
                    <a:lumOff val="25000"/>
                  </a:schemeClr>
                </a:solidFill>
                <a:latin typeface="Nanum Gothic" charset="-127"/>
                <a:ea typeface="Nanum Gothic" charset="-127"/>
                <a:cs typeface="Nanum Gothic" charset="-127"/>
              </a:rPr>
              <a:t> 설정함</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120" name="Text Box"/>
          <p:cNvSpPr>
            <a:spLocks/>
          </p:cNvSpPr>
          <p:nvPr>
            <p:custDataLst>
              <p:tags r:id="rId8"/>
            </p:custDataLst>
          </p:nvPr>
        </p:nvSpPr>
        <p:spPr bwMode="auto">
          <a:xfrm>
            <a:off x="5274498" y="2728635"/>
            <a:ext cx="127350"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50000"/>
              </a:lnSpc>
            </a:pPr>
            <a:r>
              <a:rPr lang="en-US" altLang="ko-KR" sz="700">
                <a:solidFill>
                  <a:schemeClr val="tx1">
                    <a:lumMod val="75000"/>
                    <a:lumOff val="25000"/>
                  </a:schemeClr>
                </a:solidFill>
                <a:latin typeface="Nanum Gothic" charset="-127"/>
                <a:ea typeface="Nanum Gothic" charset="-127"/>
                <a:cs typeface="Nanum Gothic" charset="-127"/>
              </a:rPr>
              <a:t>-</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38" name="Text Box"/>
          <p:cNvSpPr>
            <a:spLocks/>
          </p:cNvSpPr>
          <p:nvPr>
            <p:custDataLst>
              <p:tags r:id="rId9"/>
            </p:custDataLst>
          </p:nvPr>
        </p:nvSpPr>
        <p:spPr bwMode="auto">
          <a:xfrm>
            <a:off x="2187253" y="1568847"/>
            <a:ext cx="940698" cy="197775"/>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b="1" dirty="0">
                <a:solidFill>
                  <a:schemeClr val="tx1">
                    <a:lumMod val="75000"/>
                    <a:lumOff val="25000"/>
                  </a:schemeClr>
                </a:solidFill>
                <a:latin typeface="Nanum Gothic" charset="-127"/>
                <a:ea typeface="Nanum Gothic" charset="-127"/>
                <a:cs typeface="Nanum Gothic" charset="-127"/>
              </a:rPr>
              <a:t>Timestamp settings</a:t>
            </a:r>
          </a:p>
        </p:txBody>
      </p:sp>
      <p:sp>
        <p:nvSpPr>
          <p:cNvPr id="40" name="Username Box"/>
          <p:cNvSpPr>
            <a:spLocks/>
          </p:cNvSpPr>
          <p:nvPr>
            <p:custDataLst>
              <p:tags r:id="rId10"/>
            </p:custDataLst>
          </p:nvPr>
        </p:nvSpPr>
        <p:spPr bwMode="auto">
          <a:xfrm>
            <a:off x="4409807" y="2053923"/>
            <a:ext cx="868744" cy="158839"/>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2017</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41" name="Username Box"/>
          <p:cNvSpPr>
            <a:spLocks/>
          </p:cNvSpPr>
          <p:nvPr>
            <p:custDataLst>
              <p:tags r:id="rId11"/>
            </p:custDataLst>
          </p:nvPr>
        </p:nvSpPr>
        <p:spPr bwMode="auto">
          <a:xfrm>
            <a:off x="5335907" y="2053923"/>
            <a:ext cx="868744" cy="158839"/>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2</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42" name="Text Box"/>
          <p:cNvSpPr>
            <a:spLocks/>
          </p:cNvSpPr>
          <p:nvPr>
            <p:custDataLst>
              <p:tags r:id="rId12"/>
            </p:custDataLst>
          </p:nvPr>
        </p:nvSpPr>
        <p:spPr bwMode="auto">
          <a:xfrm>
            <a:off x="3561966" y="1766622"/>
            <a:ext cx="1746852"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t>
            </a:r>
            <a:r>
              <a:rPr lang="ko-KR" altLang="en-US" sz="700" dirty="0">
                <a:solidFill>
                  <a:schemeClr val="tx1">
                    <a:lumMod val="75000"/>
                    <a:lumOff val="25000"/>
                  </a:schemeClr>
                </a:solidFill>
                <a:latin typeface="Nanum Gothic" charset="-127"/>
                <a:ea typeface="Nanum Gothic" charset="-127"/>
                <a:cs typeface="Nanum Gothic" charset="-127"/>
              </a:rPr>
              <a:t> 설정안함</a:t>
            </a:r>
            <a:r>
              <a:rPr lang="en-US" altLang="ko-KR" sz="700" dirty="0">
                <a:solidFill>
                  <a:schemeClr val="tx1">
                    <a:lumMod val="75000"/>
                    <a:lumOff val="25000"/>
                  </a:schemeClr>
                </a:solidFill>
                <a:latin typeface="Nanum Gothic" charset="-127"/>
                <a:ea typeface="Nanum Gothic" charset="-127"/>
                <a:cs typeface="Nanum Gothic" charset="-127"/>
              </a:rPr>
              <a:t>	 ⦿</a:t>
            </a:r>
            <a:r>
              <a:rPr lang="ko-KR" altLang="en-US" sz="700" dirty="0">
                <a:solidFill>
                  <a:schemeClr val="tx1">
                    <a:lumMod val="75000"/>
                    <a:lumOff val="25000"/>
                  </a:schemeClr>
                </a:solidFill>
                <a:latin typeface="Nanum Gothic" charset="-127"/>
                <a:ea typeface="Nanum Gothic" charset="-127"/>
                <a:cs typeface="Nanum Gothic" charset="-127"/>
              </a:rPr>
              <a:t> 설정함</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43" name="Text Box"/>
          <p:cNvSpPr>
            <a:spLocks/>
          </p:cNvSpPr>
          <p:nvPr>
            <p:custDataLst>
              <p:tags r:id="rId13"/>
            </p:custDataLst>
          </p:nvPr>
        </p:nvSpPr>
        <p:spPr bwMode="auto">
          <a:xfrm>
            <a:off x="5338709" y="1949287"/>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Key2 name </a:t>
            </a:r>
            <a:r>
              <a:rPr lang="en-US" altLang="ko-KR" sz="500" dirty="0" err="1">
                <a:solidFill>
                  <a:schemeClr val="tx1">
                    <a:lumMod val="75000"/>
                    <a:lumOff val="25000"/>
                  </a:schemeClr>
                </a:solidFill>
                <a:latin typeface="Nanum Gothic" charset="-127"/>
                <a:ea typeface="Nanum Gothic" charset="-127"/>
                <a:cs typeface="Nanum Gothic" charset="-127"/>
              </a:rPr>
              <a:t>na.</a:t>
            </a:r>
            <a:r>
              <a:rPr lang="en-US" altLang="ko-KR" sz="500" dirty="0">
                <a:solidFill>
                  <a:schemeClr val="tx1">
                    <a:lumMod val="75000"/>
                    <a:lumOff val="25000"/>
                  </a:schemeClr>
                </a:solidFill>
                <a:latin typeface="Nanum Gothic" charset="-127"/>
                <a:ea typeface="Nanum Gothic" charset="-127"/>
                <a:cs typeface="Nanum Gothic" charset="-127"/>
              </a:rPr>
              <a:t>..</a:t>
            </a:r>
          </a:p>
        </p:txBody>
      </p:sp>
      <p:sp>
        <p:nvSpPr>
          <p:cNvPr id="44" name="Text Box"/>
          <p:cNvSpPr>
            <a:spLocks/>
          </p:cNvSpPr>
          <p:nvPr>
            <p:custDataLst>
              <p:tags r:id="rId14"/>
            </p:custDataLst>
          </p:nvPr>
        </p:nvSpPr>
        <p:spPr bwMode="auto">
          <a:xfrm>
            <a:off x="4409807" y="1936642"/>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Key1 name</a:t>
            </a:r>
          </a:p>
        </p:txBody>
      </p:sp>
      <p:sp>
        <p:nvSpPr>
          <p:cNvPr id="50" name="Username Box"/>
          <p:cNvSpPr>
            <a:spLocks/>
          </p:cNvSpPr>
          <p:nvPr>
            <p:custDataLst>
              <p:tags r:id="rId15"/>
            </p:custDataLst>
          </p:nvPr>
        </p:nvSpPr>
        <p:spPr bwMode="auto">
          <a:xfrm>
            <a:off x="4409807" y="2240966"/>
            <a:ext cx="868744" cy="158839"/>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r>
              <a:rPr kumimoji="1" lang="en-US" altLang="ko-KR" sz="600" dirty="0">
                <a:solidFill>
                  <a:schemeClr val="tx1">
                    <a:lumMod val="75000"/>
                    <a:lumOff val="25000"/>
                  </a:schemeClr>
                </a:solidFill>
                <a:latin typeface="Nanum Gothic Regular" charset="-127"/>
                <a:ea typeface="Nanum Gothic Regular" charset="-127"/>
                <a:cs typeface="Nanum Gothic Regular" charset="-127"/>
              </a:rPr>
              <a:t>2016</a:t>
            </a: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51" name="Username Box"/>
          <p:cNvSpPr>
            <a:spLocks/>
          </p:cNvSpPr>
          <p:nvPr>
            <p:custDataLst>
              <p:tags r:id="rId16"/>
            </p:custDataLst>
          </p:nvPr>
        </p:nvSpPr>
        <p:spPr bwMode="auto">
          <a:xfrm>
            <a:off x="5335907" y="2240966"/>
            <a:ext cx="868744" cy="158839"/>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55" name="Username Box"/>
          <p:cNvSpPr>
            <a:spLocks/>
          </p:cNvSpPr>
          <p:nvPr>
            <p:custDataLst>
              <p:tags r:id="rId17"/>
            </p:custDataLst>
          </p:nvPr>
        </p:nvSpPr>
        <p:spPr bwMode="auto">
          <a:xfrm>
            <a:off x="6235981" y="2053923"/>
            <a:ext cx="868744" cy="158839"/>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56" name="Text Box"/>
          <p:cNvSpPr>
            <a:spLocks/>
          </p:cNvSpPr>
          <p:nvPr>
            <p:custDataLst>
              <p:tags r:id="rId18"/>
            </p:custDataLst>
          </p:nvPr>
        </p:nvSpPr>
        <p:spPr bwMode="auto">
          <a:xfrm>
            <a:off x="6238783" y="1949287"/>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Key3 name </a:t>
            </a:r>
            <a:r>
              <a:rPr lang="en-US" altLang="ko-KR" sz="500" dirty="0" err="1">
                <a:solidFill>
                  <a:schemeClr val="tx1">
                    <a:lumMod val="75000"/>
                    <a:lumOff val="25000"/>
                  </a:schemeClr>
                </a:solidFill>
                <a:latin typeface="Nanum Gothic" charset="-127"/>
                <a:ea typeface="Nanum Gothic" charset="-127"/>
                <a:cs typeface="Nanum Gothic" charset="-127"/>
              </a:rPr>
              <a:t>na.</a:t>
            </a:r>
            <a:r>
              <a:rPr lang="en-US" altLang="ko-KR" sz="500" dirty="0">
                <a:solidFill>
                  <a:schemeClr val="tx1">
                    <a:lumMod val="75000"/>
                    <a:lumOff val="25000"/>
                  </a:schemeClr>
                </a:solidFill>
                <a:latin typeface="Nanum Gothic" charset="-127"/>
                <a:ea typeface="Nanum Gothic" charset="-127"/>
                <a:cs typeface="Nanum Gothic" charset="-127"/>
              </a:rPr>
              <a:t>..</a:t>
            </a:r>
          </a:p>
        </p:txBody>
      </p:sp>
      <p:sp>
        <p:nvSpPr>
          <p:cNvPr id="57" name="Username Box"/>
          <p:cNvSpPr>
            <a:spLocks/>
          </p:cNvSpPr>
          <p:nvPr>
            <p:custDataLst>
              <p:tags r:id="rId19"/>
            </p:custDataLst>
          </p:nvPr>
        </p:nvSpPr>
        <p:spPr bwMode="auto">
          <a:xfrm>
            <a:off x="7145589" y="2053923"/>
            <a:ext cx="868744" cy="158839"/>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59" name="Text Box"/>
          <p:cNvSpPr>
            <a:spLocks/>
          </p:cNvSpPr>
          <p:nvPr>
            <p:custDataLst>
              <p:tags r:id="rId20"/>
            </p:custDataLst>
          </p:nvPr>
        </p:nvSpPr>
        <p:spPr bwMode="auto">
          <a:xfrm>
            <a:off x="7148391" y="1949287"/>
            <a:ext cx="984375" cy="168093"/>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500" dirty="0">
                <a:solidFill>
                  <a:schemeClr val="tx1">
                    <a:lumMod val="75000"/>
                    <a:lumOff val="25000"/>
                  </a:schemeClr>
                </a:solidFill>
                <a:latin typeface="Nanum Gothic" charset="-127"/>
                <a:ea typeface="Nanum Gothic" charset="-127"/>
                <a:cs typeface="Nanum Gothic" charset="-127"/>
              </a:rPr>
              <a:t>Partition Key4 name </a:t>
            </a:r>
            <a:r>
              <a:rPr lang="en-US" altLang="ko-KR" sz="500" dirty="0" err="1">
                <a:solidFill>
                  <a:schemeClr val="tx1">
                    <a:lumMod val="75000"/>
                    <a:lumOff val="25000"/>
                  </a:schemeClr>
                </a:solidFill>
                <a:latin typeface="Nanum Gothic" charset="-127"/>
                <a:ea typeface="Nanum Gothic" charset="-127"/>
                <a:cs typeface="Nanum Gothic" charset="-127"/>
              </a:rPr>
              <a:t>na.</a:t>
            </a:r>
            <a:r>
              <a:rPr lang="en-US" altLang="ko-KR" sz="500" dirty="0">
                <a:solidFill>
                  <a:schemeClr val="tx1">
                    <a:lumMod val="75000"/>
                    <a:lumOff val="25000"/>
                  </a:schemeClr>
                </a:solidFill>
                <a:latin typeface="Nanum Gothic" charset="-127"/>
                <a:ea typeface="Nanum Gothic" charset="-127"/>
                <a:cs typeface="Nanum Gothic" charset="-127"/>
              </a:rPr>
              <a:t>..</a:t>
            </a:r>
          </a:p>
        </p:txBody>
      </p:sp>
      <p:cxnSp>
        <p:nvCxnSpPr>
          <p:cNvPr id="62" name="직선 연결선[R] 61"/>
          <p:cNvCxnSpPr/>
          <p:nvPr/>
        </p:nvCxnSpPr>
        <p:spPr>
          <a:xfrm>
            <a:off x="4405754" y="2418141"/>
            <a:ext cx="1436812"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5" name="Username Box"/>
          <p:cNvSpPr>
            <a:spLocks/>
          </p:cNvSpPr>
          <p:nvPr>
            <p:custDataLst>
              <p:tags r:id="rId21"/>
            </p:custDataLst>
          </p:nvPr>
        </p:nvSpPr>
        <p:spPr bwMode="auto">
          <a:xfrm>
            <a:off x="6235981" y="2240966"/>
            <a:ext cx="868744" cy="158839"/>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sp>
        <p:nvSpPr>
          <p:cNvPr id="68" name="Username Box"/>
          <p:cNvSpPr>
            <a:spLocks/>
          </p:cNvSpPr>
          <p:nvPr>
            <p:custDataLst>
              <p:tags r:id="rId22"/>
            </p:custDataLst>
          </p:nvPr>
        </p:nvSpPr>
        <p:spPr bwMode="auto">
          <a:xfrm>
            <a:off x="7145589" y="2240966"/>
            <a:ext cx="868744" cy="158839"/>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base">
              <a:spcBef>
                <a:spcPct val="0"/>
              </a:spcBef>
              <a:spcAft>
                <a:spcPct val="0"/>
              </a:spcAft>
            </a:pPr>
            <a:endParaRPr kumimoji="1" lang="en-US" sz="600" dirty="0">
              <a:solidFill>
                <a:schemeClr val="tx1">
                  <a:lumMod val="75000"/>
                  <a:lumOff val="25000"/>
                </a:schemeClr>
              </a:solidFill>
              <a:latin typeface="Nanum Gothic Regular" charset="-127"/>
              <a:ea typeface="Nanum Gothic Regular" charset="-127"/>
              <a:cs typeface="Nanum Gothic Regular" charset="-127"/>
            </a:endParaRPr>
          </a:p>
        </p:txBody>
      </p:sp>
      <p:grpSp>
        <p:nvGrpSpPr>
          <p:cNvPr id="105" name="그룹 104"/>
          <p:cNvGrpSpPr/>
          <p:nvPr/>
        </p:nvGrpSpPr>
        <p:grpSpPr>
          <a:xfrm>
            <a:off x="4764626" y="3408589"/>
            <a:ext cx="1101012" cy="140413"/>
            <a:chOff x="4376354" y="2863258"/>
            <a:chExt cx="1101012" cy="140413"/>
          </a:xfrm>
        </p:grpSpPr>
        <p:sp>
          <p:nvSpPr>
            <p:cNvPr id="106" name="Text Box"/>
            <p:cNvSpPr>
              <a:spLocks/>
            </p:cNvSpPr>
            <p:nvPr>
              <p:custDataLst>
                <p:tags r:id="rId27"/>
              </p:custDataLst>
            </p:nvPr>
          </p:nvSpPr>
          <p:spPr bwMode="auto">
            <a:xfrm>
              <a:off x="4376354" y="2863258"/>
              <a:ext cx="1101012" cy="109539"/>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600" dirty="0">
                  <a:solidFill>
                    <a:schemeClr val="tx1">
                      <a:lumMod val="50000"/>
                      <a:lumOff val="50000"/>
                    </a:schemeClr>
                  </a:solidFill>
                  <a:latin typeface="Nanum Gothic" charset="-127"/>
                  <a:ea typeface="Nanum Gothic" charset="-127"/>
                  <a:cs typeface="Nanum Gothic" charset="-127"/>
                </a:rPr>
                <a:t>Advanced setting</a:t>
              </a:r>
            </a:p>
          </p:txBody>
        </p:sp>
        <p:sp>
          <p:nvSpPr>
            <p:cNvPr id="107" name="L 도형 106"/>
            <p:cNvSpPr/>
            <p:nvPr/>
          </p:nvSpPr>
          <p:spPr>
            <a:xfrm rot="8100000">
              <a:off x="5051770" y="2929126"/>
              <a:ext cx="74545" cy="74545"/>
            </a:xfrm>
            <a:prstGeom prst="corner">
              <a:avLst>
                <a:gd name="adj1" fmla="val 24578"/>
                <a:gd name="adj2" fmla="val 22036"/>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grpSp>
        <p:nvGrpSpPr>
          <p:cNvPr id="2" name="그룹 1">
            <a:extLst>
              <a:ext uri="{FF2B5EF4-FFF2-40B4-BE49-F238E27FC236}">
                <a16:creationId xmlns:a16="http://schemas.microsoft.com/office/drawing/2014/main" xmlns="" id="{0E2C627A-C738-3948-95F3-1C512136A2AD}"/>
              </a:ext>
            </a:extLst>
          </p:cNvPr>
          <p:cNvGrpSpPr/>
          <p:nvPr/>
        </p:nvGrpSpPr>
        <p:grpSpPr>
          <a:xfrm>
            <a:off x="2249014" y="5716197"/>
            <a:ext cx="1347367" cy="210128"/>
            <a:chOff x="2249014" y="3957704"/>
            <a:chExt cx="1347367" cy="210128"/>
          </a:xfrm>
        </p:grpSpPr>
        <p:sp>
          <p:nvSpPr>
            <p:cNvPr id="162" name="Text Box"/>
            <p:cNvSpPr>
              <a:spLocks/>
            </p:cNvSpPr>
            <p:nvPr>
              <p:custDataLst>
                <p:tags r:id="rId26"/>
              </p:custDataLst>
            </p:nvPr>
          </p:nvSpPr>
          <p:spPr bwMode="auto">
            <a:xfrm>
              <a:off x="2249014" y="3957704"/>
              <a:ext cx="134736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200000"/>
                </a:lnSpc>
              </a:pPr>
              <a:r>
                <a:rPr lang="en-US" altLang="ko-KR" sz="700" b="1" dirty="0">
                  <a:solidFill>
                    <a:schemeClr val="tx1">
                      <a:lumMod val="75000"/>
                      <a:lumOff val="25000"/>
                    </a:schemeClr>
                  </a:solidFill>
                  <a:latin typeface="Nanum Gothic" charset="-127"/>
                  <a:ea typeface="Nanum Gothic" charset="-127"/>
                  <a:cs typeface="Nanum Gothic" charset="-127"/>
                </a:rPr>
                <a:t>Job</a:t>
              </a:r>
              <a:r>
                <a:rPr lang="ko-KR" altLang="en-US" sz="700" b="1" dirty="0">
                  <a:solidFill>
                    <a:schemeClr val="tx1">
                      <a:lumMod val="75000"/>
                      <a:lumOff val="25000"/>
                    </a:schemeClr>
                  </a:solidFill>
                  <a:latin typeface="Nanum Gothic" charset="-127"/>
                  <a:ea typeface="Nanum Gothic" charset="-127"/>
                  <a:cs typeface="Nanum Gothic" charset="-127"/>
                </a:rPr>
                <a:t> </a:t>
              </a:r>
              <a:r>
                <a:rPr lang="en-US" altLang="ko-KR" sz="700" b="1" dirty="0">
                  <a:solidFill>
                    <a:schemeClr val="tx1">
                      <a:lumMod val="75000"/>
                      <a:lumOff val="25000"/>
                    </a:schemeClr>
                  </a:solidFill>
                  <a:latin typeface="Nanum Gothic" charset="-127"/>
                  <a:ea typeface="Nanum Gothic" charset="-127"/>
                  <a:cs typeface="Nanum Gothic" charset="-127"/>
                </a:rPr>
                <a:t>properties(Opt.)</a:t>
              </a:r>
            </a:p>
          </p:txBody>
        </p:sp>
        <p:pic>
          <p:nvPicPr>
            <p:cNvPr id="163" name="그림 162"/>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3088332" y="4049199"/>
              <a:ext cx="79238" cy="79238"/>
            </a:xfrm>
            <a:prstGeom prst="rect">
              <a:avLst/>
            </a:prstGeom>
          </p:spPr>
        </p:pic>
      </p:grpSp>
      <p:sp>
        <p:nvSpPr>
          <p:cNvPr id="164" name="Text Box"/>
          <p:cNvSpPr>
            <a:spLocks/>
          </p:cNvSpPr>
          <p:nvPr>
            <p:custDataLst>
              <p:tags r:id="rId23"/>
            </p:custDataLst>
          </p:nvPr>
        </p:nvSpPr>
        <p:spPr bwMode="auto">
          <a:xfrm>
            <a:off x="3373489" y="1534663"/>
            <a:ext cx="134736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200000"/>
              </a:lnSpc>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Partition keys</a:t>
            </a:r>
          </a:p>
        </p:txBody>
      </p:sp>
      <p:sp>
        <p:nvSpPr>
          <p:cNvPr id="165" name="Text Box"/>
          <p:cNvSpPr>
            <a:spLocks/>
          </p:cNvSpPr>
          <p:nvPr>
            <p:custDataLst>
              <p:tags r:id="rId24"/>
            </p:custDataLst>
          </p:nvPr>
        </p:nvSpPr>
        <p:spPr bwMode="auto">
          <a:xfrm>
            <a:off x="3373489" y="2394453"/>
            <a:ext cx="1347367"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71450" indent="-171450">
              <a:lnSpc>
                <a:spcPct val="200000"/>
              </a:lnSpc>
              <a:buFont typeface="Arial" charset="0"/>
              <a:buChar char="•"/>
            </a:pPr>
            <a:r>
              <a:rPr lang="en-US" altLang="ko-KR" sz="700" dirty="0">
                <a:solidFill>
                  <a:schemeClr val="tx1">
                    <a:lumMod val="75000"/>
                    <a:lumOff val="25000"/>
                  </a:schemeClr>
                </a:solidFill>
                <a:latin typeface="Nanum Gothic" charset="-127"/>
                <a:ea typeface="Nanum Gothic" charset="-127"/>
                <a:cs typeface="Nanum Gothic" charset="-127"/>
              </a:rPr>
              <a:t>Data range</a:t>
            </a:r>
          </a:p>
        </p:txBody>
      </p:sp>
      <p:sp>
        <p:nvSpPr>
          <p:cNvPr id="166" name="Text Box"/>
          <p:cNvSpPr>
            <a:spLocks/>
          </p:cNvSpPr>
          <p:nvPr>
            <p:custDataLst>
              <p:tags r:id="rId25"/>
            </p:custDataLst>
          </p:nvPr>
        </p:nvSpPr>
        <p:spPr bwMode="auto">
          <a:xfrm>
            <a:off x="6964130" y="3652114"/>
            <a:ext cx="670318"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50000"/>
              </a:lnSpc>
            </a:pPr>
            <a:r>
              <a:rPr lang="en-US" altLang="ko-KR" sz="700">
                <a:solidFill>
                  <a:srgbClr val="FF0000"/>
                </a:solidFill>
                <a:latin typeface="Nanum Gothic" charset="-127"/>
                <a:ea typeface="Nanum Gothic" charset="-127"/>
                <a:cs typeface="Nanum Gothic" charset="-127"/>
              </a:rPr>
              <a:t>Wrong format</a:t>
            </a:r>
            <a:endParaRPr lang="en-US" altLang="ko-KR" sz="700" dirty="0">
              <a:solidFill>
                <a:srgbClr val="FF0000"/>
              </a:solidFill>
              <a:latin typeface="Nanum Gothic" charset="-127"/>
              <a:ea typeface="Nanum Gothic" charset="-127"/>
              <a:cs typeface="Nanum Gothic" charset="-127"/>
            </a:endParaRPr>
          </a:p>
        </p:txBody>
      </p:sp>
      <p:sp>
        <p:nvSpPr>
          <p:cNvPr id="103" name="모서리가 둥근 직사각형 127"/>
          <p:cNvSpPr/>
          <p:nvPr/>
        </p:nvSpPr>
        <p:spPr>
          <a:xfrm>
            <a:off x="2084583" y="1290141"/>
            <a:ext cx="1168730" cy="191758"/>
          </a:xfrm>
          <a:prstGeom prst="roundRect">
            <a:avLst>
              <a:gd name="adj" fmla="val 0"/>
            </a:avLst>
          </a:prstGeom>
          <a:solidFill>
            <a:schemeClr val="tx1">
              <a:lumMod val="50000"/>
              <a:lumOff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chemeClr val="bg1"/>
                </a:solidFill>
                <a:latin typeface="Nanum Gothic" charset="-127"/>
                <a:ea typeface="Nanum Gothic" charset="-127"/>
                <a:cs typeface="Nanum Gothic" charset="-127"/>
              </a:rPr>
              <a:t>Schema</a:t>
            </a:r>
            <a:endParaRPr lang="ko-KR" altLang="en-US" sz="700" dirty="0">
              <a:solidFill>
                <a:schemeClr val="bg1"/>
              </a:solidFill>
              <a:latin typeface="Nanum Gothic" charset="-127"/>
              <a:ea typeface="Nanum Gothic" charset="-127"/>
              <a:cs typeface="Nanum Gothic" charset="-127"/>
            </a:endParaRPr>
          </a:p>
        </p:txBody>
      </p:sp>
      <p:sp>
        <p:nvSpPr>
          <p:cNvPr id="104" name="모서리가 둥근 직사각형 127"/>
          <p:cNvSpPr/>
          <p:nvPr/>
        </p:nvSpPr>
        <p:spPr>
          <a:xfrm>
            <a:off x="3253313" y="1290141"/>
            <a:ext cx="1168730" cy="191758"/>
          </a:xfrm>
          <a:prstGeom prst="roundRect">
            <a:avLst>
              <a:gd name="adj" fmla="val 0"/>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chemeClr val="bg1"/>
                </a:solidFill>
                <a:latin typeface="Nanum Gothic" charset="-127"/>
                <a:ea typeface="Nanum Gothic" charset="-127"/>
                <a:cs typeface="Nanum Gothic" charset="-127"/>
              </a:rPr>
              <a:t>Ingestion settings</a:t>
            </a:r>
            <a:endParaRPr lang="ko-KR" altLang="en-US" sz="700" dirty="0">
              <a:solidFill>
                <a:schemeClr val="bg1"/>
              </a:solidFill>
              <a:latin typeface="Nanum Gothic" charset="-127"/>
              <a:ea typeface="Nanum Gothic" charset="-127"/>
              <a:cs typeface="Nanum Gothic" charset="-127"/>
            </a:endParaRPr>
          </a:p>
        </p:txBody>
      </p:sp>
      <p:grpSp>
        <p:nvGrpSpPr>
          <p:cNvPr id="108" name="그룹 107"/>
          <p:cNvGrpSpPr/>
          <p:nvPr/>
        </p:nvGrpSpPr>
        <p:grpSpPr>
          <a:xfrm>
            <a:off x="6806197" y="829612"/>
            <a:ext cx="1193442" cy="249130"/>
            <a:chOff x="4008125" y="6193790"/>
            <a:chExt cx="2358094" cy="249130"/>
          </a:xfrm>
        </p:grpSpPr>
        <p:sp>
          <p:nvSpPr>
            <p:cNvPr id="109" name="모서리가 둥근 직사각형 127"/>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Save</a:t>
              </a:r>
              <a:endParaRPr lang="ko-KR" altLang="en-US" sz="800" dirty="0">
                <a:solidFill>
                  <a:schemeClr val="bg1"/>
                </a:solidFill>
                <a:latin typeface="Nanum Gothic" charset="-127"/>
                <a:ea typeface="Nanum Gothic" charset="-127"/>
                <a:cs typeface="Nanum Gothic" charset="-127"/>
              </a:endParaRPr>
            </a:p>
          </p:txBody>
        </p:sp>
        <p:sp>
          <p:nvSpPr>
            <p:cNvPr id="110"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Cancel</a:t>
              </a:r>
              <a:endParaRPr lang="ko-KR" altLang="en-US" sz="800" dirty="0">
                <a:solidFill>
                  <a:schemeClr val="bg1"/>
                </a:solidFill>
                <a:latin typeface="Nanum Gothic" charset="-127"/>
                <a:ea typeface="Nanum Gothic" charset="-127"/>
                <a:cs typeface="Nanum Gothic" charset="-127"/>
              </a:endParaRPr>
            </a:p>
          </p:txBody>
        </p:sp>
      </p:grpSp>
      <p:sp>
        <p:nvSpPr>
          <p:cNvPr id="111" name="직사각형 110"/>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Nanum Gothic" charset="-127"/>
                <a:ea typeface="Nanum Gothic" charset="-127"/>
                <a:cs typeface="Nanum Gothic" charset="-127"/>
              </a:rPr>
              <a:t>Ingestion configuration</a:t>
            </a:r>
            <a:endParaRPr lang="en-US" altLang="ko-KR" sz="1000" b="1" dirty="0">
              <a:solidFill>
                <a:prstClr val="black"/>
              </a:solidFill>
              <a:latin typeface="Nanum Gothic" charset="-127"/>
              <a:ea typeface="Nanum Gothic" charset="-127"/>
              <a:cs typeface="Nanum Gothic" charset="-127"/>
            </a:endParaRPr>
          </a:p>
          <a:p>
            <a:pPr eaLnBrk="0" fontAlgn="base" hangingPunct="0">
              <a:lnSpc>
                <a:spcPct val="150000"/>
              </a:lnSpc>
              <a:spcBef>
                <a:spcPct val="0"/>
              </a:spcBef>
              <a:spcAft>
                <a:spcPct val="0"/>
              </a:spcAft>
              <a:buClr>
                <a:srgbClr val="336699"/>
              </a:buClr>
            </a:pPr>
            <a:endParaRPr lang="en-US" altLang="ko-KR" sz="1000" b="1" dirty="0">
              <a:solidFill>
                <a:prstClr val="black"/>
              </a:solidFill>
              <a:latin typeface="Nanum Gothic" charset="-127"/>
              <a:ea typeface="Nanum Gothic" charset="-127"/>
              <a:cs typeface="Nanum Gothic" charset="-127"/>
            </a:endParaRPr>
          </a:p>
        </p:txBody>
      </p:sp>
      <p:cxnSp>
        <p:nvCxnSpPr>
          <p:cNvPr id="98" name="직선 연결선[R] 97"/>
          <p:cNvCxnSpPr/>
          <p:nvPr/>
        </p:nvCxnSpPr>
        <p:spPr>
          <a:xfrm>
            <a:off x="4452812" y="1474852"/>
            <a:ext cx="354682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1" name="모서리가 둥근 직사각형 100"/>
          <p:cNvSpPr/>
          <p:nvPr/>
        </p:nvSpPr>
        <p:spPr>
          <a:xfrm>
            <a:off x="2518844" y="494250"/>
            <a:ext cx="854645" cy="146944"/>
          </a:xfrm>
          <a:prstGeom prst="roundRect">
            <a:avLst>
              <a:gd name="adj" fmla="val 0"/>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ko-KR" sz="600" dirty="0">
                <a:solidFill>
                  <a:schemeClr val="bg1"/>
                </a:solidFill>
                <a:latin typeface="Nanum Gothic" charset="-127"/>
                <a:ea typeface="Nanum Gothic" charset="-127"/>
                <a:cs typeface="Nanum Gothic" charset="-127"/>
              </a:rPr>
              <a:t>Staging DB</a:t>
            </a:r>
            <a:r>
              <a:rPr lang="ko-KR" altLang="en-US" sz="600" dirty="0">
                <a:solidFill>
                  <a:schemeClr val="bg1"/>
                </a:solidFill>
                <a:latin typeface="Nanum Gothic" charset="-127"/>
                <a:ea typeface="Nanum Gothic" charset="-127"/>
                <a:cs typeface="Nanum Gothic" charset="-127"/>
              </a:rPr>
              <a:t> 타입의 예</a:t>
            </a:r>
            <a:endParaRPr lang="en-US" altLang="ko-KR" sz="600"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20942800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0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0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0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0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0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0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0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0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0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0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1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1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1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1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1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1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1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1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1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1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2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2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2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2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2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2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2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2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2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2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3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3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3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3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3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3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3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3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3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3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4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4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4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4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4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4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4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4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4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4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5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5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5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5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5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5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5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5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5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5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6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6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6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6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6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6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6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6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6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6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7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7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7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7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7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7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7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7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7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7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8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8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8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8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8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8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8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8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8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8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9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9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9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9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9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9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9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9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9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9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0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0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0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0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0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0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0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0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0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0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1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1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1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1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1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1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1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1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1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1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2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2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2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2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2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2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2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2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2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2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3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3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3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3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3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3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3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3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3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3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4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4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4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4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4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4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4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4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4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4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5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5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5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5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5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5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5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5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5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5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6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6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6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6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6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6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6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6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6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6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7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7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7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7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7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7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7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7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7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7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8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8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8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8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8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8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8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8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8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8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9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9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9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9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9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9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9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9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9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29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0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0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0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0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0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0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0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0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0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0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1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1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1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1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1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1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1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1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1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1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2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2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2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2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2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2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2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2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2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2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3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3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3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3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3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3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3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3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3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3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4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4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4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4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4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4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4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4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4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4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5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5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5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5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5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5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5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5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5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5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6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6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6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6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6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6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6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6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6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6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7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7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7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7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7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7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7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7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7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7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8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8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8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8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8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8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8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8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8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8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9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9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9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9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9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9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9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9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9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9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0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0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0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0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0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0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0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0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0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0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1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1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1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1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1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1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1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1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1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1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2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2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2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2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2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2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2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2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2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2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3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3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3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3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3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3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3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3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3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3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4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4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4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4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4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4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4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4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4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4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5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5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5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5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5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5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5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5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5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5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6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6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6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6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6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6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6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6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6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6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7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7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7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7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7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7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7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7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7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7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8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8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8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8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8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8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8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8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8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8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9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9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9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9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9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9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9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9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9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9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0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0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0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0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0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0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0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0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0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0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1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1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1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1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1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1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1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1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1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1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2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2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2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2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2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2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2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2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2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2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3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3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3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3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3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3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3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3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3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3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4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4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4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4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4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4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4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4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4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4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5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5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5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5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5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5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5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5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5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5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6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6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6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6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6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6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6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6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6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6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7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7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7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7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7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7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7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7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7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7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8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8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8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8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8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8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8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8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8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8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9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9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9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9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9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9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9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9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9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9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0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0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0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0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0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0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0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0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0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0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1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1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1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1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1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1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1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1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1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1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2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2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2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2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2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2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2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2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2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2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3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3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3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3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3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3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3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3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3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3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4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4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4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4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4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4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4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4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4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4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5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5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5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5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5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5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5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5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5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5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6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6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6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6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6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6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6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6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6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6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7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7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7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7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7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7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7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7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7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7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8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8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8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8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8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8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8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8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8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8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9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9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9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9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9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9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9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9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9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69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0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0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0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0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0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0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0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0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0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0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1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1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1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1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1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1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1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1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1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1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2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2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2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2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2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2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2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2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2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2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3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3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3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3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3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3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3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3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3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3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4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4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4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4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4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4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4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4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4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4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5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5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5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5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5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5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5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5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5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5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6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6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6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6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6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6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6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6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6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6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7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7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7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7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7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7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7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7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7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7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8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8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8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8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8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8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8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8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8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8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9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9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9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9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9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9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9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9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9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9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0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0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0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0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0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0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0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0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0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0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1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1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1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1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1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1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1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1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1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1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2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2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2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2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2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2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2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2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2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2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3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3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3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3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3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3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3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3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3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3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4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4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4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4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4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4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4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4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4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4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5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5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5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5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5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5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5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5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5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5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6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6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6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6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6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6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6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6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6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6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7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7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7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7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7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7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7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7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7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7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8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8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8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8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8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9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9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9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9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9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9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9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9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9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9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heme/theme1.xml><?xml version="1.0" encoding="utf-8"?>
<a:theme xmlns:a="http://schemas.openxmlformats.org/drawingml/2006/main" name="8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6350">
          <a:solidFill>
            <a:schemeClr val="tx1">
              <a:lumMod val="50000"/>
              <a:lumOff val="50000"/>
            </a:schemeClr>
          </a:solidFill>
        </a:ln>
      </a:spPr>
      <a:bodyPr rtlCol="0" anchor="ctr"/>
      <a:lstStyle>
        <a:defPPr algn="ctr">
          <a:defRPr kumimoji="1" sz="700">
            <a:solidFill>
              <a:schemeClr val="tx1"/>
            </a:solidFill>
            <a:latin typeface="Nanum Gothic" charset="-127"/>
            <a:ea typeface="Nanum Gothic" charset="-127"/>
            <a:cs typeface="Nanum Gothic"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문서" ma:contentTypeID="0x0101009BCB11E5030C924CAE494C28C4C7CE2A" ma:contentTypeVersion="7" ma:contentTypeDescription="새 문서를 만듭니다." ma:contentTypeScope="" ma:versionID="3fc65e016a93e137c07eb84e9dc7295a">
  <xsd:schema xmlns:xsd="http://www.w3.org/2001/XMLSchema" xmlns:xs="http://www.w3.org/2001/XMLSchema" xmlns:p="http://schemas.microsoft.com/office/2006/metadata/properties" xmlns:ns2="dce9f6cd-8cad-481c-ada1-382b0f2c0ac3" targetNamespace="http://schemas.microsoft.com/office/2006/metadata/properties" ma:root="true" ma:fieldsID="fee9b686973a9ac5600ab47f3ecb56f1" ns2:_="">
    <xsd:import namespace="dce9f6cd-8cad-481c-ada1-382b0f2c0ac3"/>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e9f6cd-8cad-481c-ada1-382b0f2c0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0DB8D7-5788-4D37-9E91-BAF5AF0EB10C}">
  <ds:schemaRefs>
    <ds:schemaRef ds:uri="http://schemas.microsoft.com/sharepoint/v3/contenttype/forms"/>
  </ds:schemaRefs>
</ds:datastoreItem>
</file>

<file path=customXml/itemProps2.xml><?xml version="1.0" encoding="utf-8"?>
<ds:datastoreItem xmlns:ds="http://schemas.openxmlformats.org/officeDocument/2006/customXml" ds:itemID="{C59AF60A-3A16-4273-8FC1-D5260E02333F}">
  <ds:schemaRefs>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dce9f6cd-8cad-481c-ada1-382b0f2c0ac3"/>
    <ds:schemaRef ds:uri="http://www.w3.org/XML/1998/namespace"/>
    <ds:schemaRef ds:uri="http://purl.org/dc/dcmitype/"/>
  </ds:schemaRefs>
</ds:datastoreItem>
</file>

<file path=customXml/itemProps3.xml><?xml version="1.0" encoding="utf-8"?>
<ds:datastoreItem xmlns:ds="http://schemas.openxmlformats.org/officeDocument/2006/customXml" ds:itemID="{117E3F2D-0834-4DB1-B155-9426EBDEA6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e9f6cd-8cad-481c-ada1-382b0f2c0a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60584</TotalTime>
  <Words>31906</Words>
  <Application>Microsoft Macintosh PowerPoint</Application>
  <PresentationFormat>와이드스크린</PresentationFormat>
  <Paragraphs>9534</Paragraphs>
  <Slides>109</Slides>
  <Notes>83</Notes>
  <HiddenSlides>0</HiddenSlides>
  <MMClips>0</MMClips>
  <ScaleCrop>false</ScaleCrop>
  <HeadingPairs>
    <vt:vector size="6" baseType="variant">
      <vt:variant>
        <vt:lpstr>사용한 글꼴</vt:lpstr>
      </vt:variant>
      <vt:variant>
        <vt:i4>21</vt:i4>
      </vt:variant>
      <vt:variant>
        <vt:lpstr>테마</vt:lpstr>
      </vt:variant>
      <vt:variant>
        <vt:i4>1</vt:i4>
      </vt:variant>
      <vt:variant>
        <vt:lpstr>슬라이드 제목</vt:lpstr>
      </vt:variant>
      <vt:variant>
        <vt:i4>109</vt:i4>
      </vt:variant>
    </vt:vector>
  </HeadingPairs>
  <TitlesOfParts>
    <vt:vector size="131" baseType="lpstr">
      <vt:lpstr>-apple-system</vt:lpstr>
      <vt:lpstr>굴림</vt:lpstr>
      <vt:lpstr>나눔고딕</vt:lpstr>
      <vt:lpstr>나눔고딕OTF</vt:lpstr>
      <vt:lpstr>나눔고딕OTF ExtraBold</vt:lpstr>
      <vt:lpstr>맑은 고딕</vt:lpstr>
      <vt:lpstr>삼성긴고딕OTF Ultralight</vt:lpstr>
      <vt:lpstr>Apple SD Gothic NEO</vt:lpstr>
      <vt:lpstr>AppleSDGothicNeo</vt:lpstr>
      <vt:lpstr>Calibri</vt:lpstr>
      <vt:lpstr>Helvetica57-Condensed</vt:lpstr>
      <vt:lpstr>HelveticaNeue</vt:lpstr>
      <vt:lpstr>Malgun Gothic</vt:lpstr>
      <vt:lpstr>Mangal</vt:lpstr>
      <vt:lpstr>Moebius Korea</vt:lpstr>
      <vt:lpstr>Nanum Gothic</vt:lpstr>
      <vt:lpstr>Nanum Gothic Bold</vt:lpstr>
      <vt:lpstr>Nanum Gothic ExtraBold</vt:lpstr>
      <vt:lpstr>Nanum Gothic Regular</vt:lpstr>
      <vt:lpstr>Wingdings</vt:lpstr>
      <vt:lpstr>Arial</vt:lpstr>
      <vt:lpstr>8_Office 테마</vt:lpstr>
      <vt:lpstr>Data Storage/Data Connection</vt:lpstr>
      <vt:lpstr>Document history</vt:lpstr>
      <vt:lpstr>Document history</vt:lpstr>
      <vt:lpstr>Document history</vt:lpstr>
      <vt:lpstr>1 데이터소스</vt:lpstr>
      <vt:lpstr>콘텐츠 생성 흐름 및 구조</vt:lpstr>
      <vt:lpstr>데이터 소스 목록</vt:lpstr>
      <vt:lpstr>데이터 소스 목록</vt:lpstr>
      <vt:lpstr>Datasource 목록 화면 내 필터</vt:lpstr>
      <vt:lpstr>PowerPoint 프레젠테이션</vt:lpstr>
      <vt:lpstr>[로컬 파일] 파일 업로드</vt:lpstr>
      <vt:lpstr>[로컬 파일] 파일 업로드</vt:lpstr>
      <vt:lpstr>PowerPoint 프레젠테이션</vt:lpstr>
      <vt:lpstr>[로컬 파일] 시트 선택</vt:lpstr>
      <vt:lpstr>[로컬 파일] 시트 선택</vt:lpstr>
      <vt:lpstr>데이터 미리보기</vt:lpstr>
      <vt:lpstr>[로컬 파일] 스키마 설정 (1)</vt:lpstr>
      <vt:lpstr>[로컬 파일] 스키마 설정 (1)</vt:lpstr>
      <vt:lpstr>[로컬 파일] 스키마 설정 (2)</vt:lpstr>
      <vt:lpstr>PowerPoint 프레젠테이션</vt:lpstr>
      <vt:lpstr>[로컬 파일] 스키마 설정 (3)</vt:lpstr>
      <vt:lpstr>[로컬 파일] 스키마 설정 (4)</vt:lpstr>
      <vt:lpstr>[로컬 파일] 수집 정보 및 기타 항목 설정</vt:lpstr>
      <vt:lpstr>PowerPoint 프레젠테이션</vt:lpstr>
      <vt:lpstr>[로컬 파일] 데이터 소스 생성 완료</vt:lpstr>
      <vt:lpstr>PowerPoint 프레젠테이션</vt:lpstr>
      <vt:lpstr>[DB] 데이터 커넥션 설정</vt:lpstr>
      <vt:lpstr>[DB] 사용할 데이터 선택 (테이블 선택)</vt:lpstr>
      <vt:lpstr>[DB] 사용할 데이터 선택 (쿼리 선택)</vt:lpstr>
      <vt:lpstr>[DB] 사용할 데이터 선택 (쿼리 선택)</vt:lpstr>
      <vt:lpstr>PowerPoint 프레젠테이션</vt:lpstr>
      <vt:lpstr>[DB] 스키마 설정 (1)</vt:lpstr>
      <vt:lpstr>[DB] 수집 정보 및 기타 항목 설정</vt:lpstr>
      <vt:lpstr>PowerPoint 프레젠테이션</vt:lpstr>
      <vt:lpstr>[DB] 데이터 소스 생성 완료</vt:lpstr>
      <vt:lpstr>PowerPoint 프레젠테이션</vt:lpstr>
      <vt:lpstr>[DB] 사용할 데이터 선택 (테이블 선택)</vt:lpstr>
      <vt:lpstr>[DB] 스키마 설정 (1)</vt:lpstr>
      <vt:lpstr>[DB] 수집 정보 및 기타 항목 설정</vt:lpstr>
      <vt:lpstr>[DB] 수집 정보 및 기타 항목 설정</vt:lpstr>
      <vt:lpstr>[DB] 데이터 소스 생성 완료</vt:lpstr>
      <vt:lpstr>PowerPoint 프레젠테이션</vt:lpstr>
      <vt:lpstr>PowerPoint 프레젠테이션</vt:lpstr>
      <vt:lpstr>[DB] 사용할 데이터 선택 (테이블 선택)</vt:lpstr>
      <vt:lpstr>[Snapshot] 사용할 데이터 선택 (스냅샷 선택)</vt:lpstr>
      <vt:lpstr>[Snapshot] 사용할 데이터 선택 (스냅샷 선택)</vt:lpstr>
      <vt:lpstr>[Snapshot] 스냅샷 상세 팝업 </vt:lpstr>
      <vt:lpstr>[DB] 스키마 설정 (1)</vt:lpstr>
      <vt:lpstr>[Snapshot] 파일 타입-수집 정보 및 기타 항목 설정</vt:lpstr>
      <vt:lpstr>[Snapshot] 파일 타입-데이터 소스 생성 완료</vt:lpstr>
      <vt:lpstr>[DB] 수집 정보 및 기타 항목 설정</vt:lpstr>
      <vt:lpstr>[Snapshot] StagingDB 타입-수집 정보 및 기타 항목 설정</vt:lpstr>
      <vt:lpstr>[DB] 데이터 소 생성 완료</vt:lpstr>
      <vt:lpstr>PowerPoint 프레젠테이션</vt:lpstr>
      <vt:lpstr>[Metatron Engine] 테이블 선택 및 데이터 소스 생성 완료</vt:lpstr>
      <vt:lpstr>[Metatron Engine] 테이블 검색</vt:lpstr>
      <vt:lpstr>PowerPoint 프레젠테이션</vt:lpstr>
      <vt:lpstr>인제스쳔 단계</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[로컬 파일] 수집 정보 및 기타 항목 설정</vt:lpstr>
      <vt:lpstr>[로컬 파일] 수집 정보 및 기타 항목 설정</vt:lpstr>
      <vt:lpstr>Information &gt; 수집 정보 및 기타 항목 설정 &gt; 허용 워크스페이스 설정 (1)</vt:lpstr>
      <vt:lpstr>Information &gt; 수집 정보 및 기타 항목 설정 &gt; 허용 워크스페이스 설정 (2)</vt:lpstr>
      <vt:lpstr>PowerPoint 프레젠테이션</vt:lpstr>
      <vt:lpstr>Information (DB) : 쿼리 상세 팝업</vt:lpstr>
      <vt:lpstr>[로컬 파일] 필터 순서 설정</vt:lpstr>
      <vt:lpstr>PowerPoint 프레젠테이션</vt:lpstr>
      <vt:lpstr>PowerPoint 프레젠테이션</vt:lpstr>
      <vt:lpstr>Information (DB) : 쿼리 상세 팝업</vt:lpstr>
      <vt:lpstr>Information (수집형) : 배치 히스토리 상세 팝업</vt:lpstr>
      <vt:lpstr>PowerPoint 프레젠테이션</vt:lpstr>
      <vt:lpstr>Data Grid</vt:lpstr>
      <vt:lpstr>PowerPoint 프레젠테이션</vt:lpstr>
      <vt:lpstr>PowerPoint 프레젠테이션</vt:lpstr>
      <vt:lpstr>PowerPoint 프레젠테이션</vt:lpstr>
      <vt:lpstr>PowerPoint 프레젠테이션</vt:lpstr>
      <vt:lpstr>PowerPoint 프레젠테이션</vt:lpstr>
      <vt:lpstr>Column Details</vt:lpstr>
      <vt:lpstr>Column Details</vt:lpstr>
      <vt:lpstr>Data Details : 컬럼 정보 설정 팝업</vt:lpstr>
      <vt:lpstr>Data Details : 컬럼 정보 설정 팝업</vt:lpstr>
      <vt:lpstr>Date/Time type setting</vt:lpstr>
      <vt:lpstr>PowerPoint 프레젠테이션</vt:lpstr>
      <vt:lpstr>PowerPoint 프레젠테이션</vt:lpstr>
      <vt:lpstr>PowerPoint 프레젠테이션</vt:lpstr>
      <vt:lpstr>Monitoring : 각 차트 별 설명</vt:lpstr>
      <vt:lpstr>Monitoring : 쿼리 로그</vt:lpstr>
      <vt:lpstr>PowerPoint 프레젠테이션</vt:lpstr>
      <vt:lpstr>[DB] 스키마 설정 (1)</vt:lpstr>
      <vt:lpstr>[DB] 수집 정보 및 기타 항목 설정</vt:lpstr>
      <vt:lpstr>2 Data Connection</vt:lpstr>
      <vt:lpstr>02.01. 데이터 커넥션 열람</vt:lpstr>
      <vt:lpstr>Data connection 목록 화면 내 필터</vt:lpstr>
      <vt:lpstr>02.02. 데이터 커넥션 생성 팝업</vt:lpstr>
      <vt:lpstr>02.03. 데이터 커넥션 수정 팝업</vt:lpstr>
      <vt:lpstr>3 기타 정의</vt:lpstr>
      <vt:lpstr>PowerPoint 프레젠테이션</vt:lpstr>
      <vt:lpstr>PowerPoint 프레젠테이션</vt:lpstr>
      <vt:lpstr>[Appendix]</vt:lpstr>
      <vt:lpstr>[Appendix] DB 타입별 설정 항목</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minjung</dc:creator>
  <cp:lastModifiedBy>HWANG AH YOUNG</cp:lastModifiedBy>
  <cp:revision>2816</cp:revision>
  <cp:lastPrinted>2019-07-04T05:30:42Z</cp:lastPrinted>
  <dcterms:created xsi:type="dcterms:W3CDTF">2017-02-17T04:44:42Z</dcterms:created>
  <dcterms:modified xsi:type="dcterms:W3CDTF">2019-08-23T04:40:37Z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0x0101009BCB11E5030C924CAE494C28C4C7CE2A</vt:lpwstr>
  </property>
  <property fmtid="{D5CDD505-2E9C-101B-9397-08002B2CF9AE}" pid="3" name="xd_Signature">
    <vt:bool>false</vt:bool>
  </property>
  <property fmtid="{D5CDD505-2E9C-101B-9397-08002B2CF9AE}" pid="4" name="xd_ProgID">
    <vt:lpwstr/>
  </property>
  <property fmtid="{D5CDD505-2E9C-101B-9397-08002B2CF9AE}" pid="5" name="TemplateUrl">
    <vt:lpwstr/>
  </property>
  <property fmtid="{D5CDD505-2E9C-101B-9397-08002B2CF9AE}" pid="6" name="ComplianceAssetId">
    <vt:lpwstr/>
  </property>
  <property fmtid="{D5CDD505-2E9C-101B-9397-08002B2CF9AE}" pid="7" name="AuthorIds_UIVersion_77824">
    <vt:lpwstr>11</vt:lpwstr>
  </property>
  <property fmtid="{D5CDD505-2E9C-101B-9397-08002B2CF9AE}" pid="8" name="AuthorIds_UIVersion_12800">
    <vt:lpwstr>26</vt:lpwstr>
  </property>
</Properties>
</file>